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3:1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3476 0 0,'0'0'2865'0'0,"14"2"-164"0"0,5 1-4770 0 0,5-1-1412 0 0,-11-1 1741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10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3520 0 0,'0'0'1832'0'0,"27"-4"3138"0"0,146-5 1071 0 0,-115 3-8420 0 0,-1-2-5192 0 0,-33 5 4370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2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3704 0 0,'0'0'5409'0'0,"0"3"-4701"0"0,0-1 0 0 0,0 3-20 0 0,-4 4-56 0 0,4-2-84 0 0,0 5-260 0 0,0 3-2824 0 0,0 1 0 0 0,0 5-1 0 0,0-4 1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7:20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3688 0 0,'0'0'616'0'0,"21"0"2899"0"0,54-3 1847 0 0,74-14 1 0 0,-79 8-4383 0 0,74-2 63 0 0,-143 11-1107 0 0,-19 19-12882 0 0,12-14 9173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7:2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153 111 2256 0 0,'-3'-4'6635'0'0,"-21"44"-2594"0"0,-8 12-2870 0 0,22-32-678 0 0,-24 31 0 0 0,29-45-312 0 0,1 1 1 0 0,-1-1-1 0 0,1 1 0 0 0,1 0 0 0 0,-1-1 0 0 0,1 2 0 0 0,-4 12 0 0 0,7-19-73 0 0,1-7-91 0 0,0 0-1 0 0,0 0 0 0 0,0 0 1 0 0,0 1-1 0 0,1-1 1 0 0,0 1-1 0 0,5-10 0 0 0,23-35 89 0 0,66-77-105 0 0,-83 110 2 0 0,0 1 1 0 0,30-29 0 0 0,-29 26 3 0 0,-7 11 292 0 0,-4 30 45 0 0,-6 649 1190 0 0,3-666-1534 0 0,0-1 0 0 0,0 1 0 0 0,-1 0-1 0 0,1-1 1 0 0,-1 1 0 0 0,0-1 0 0 0,0 1 0 0 0,0-1 0 0 0,-1 1 0 0 0,-3 5 0 0 0,3-7-12 0 0,0 0 1 0 0,0-1-1 0 0,-1 1 0 0 0,1-1 1 0 0,-1 1-1 0 0,1-1 1 0 0,-1 0-1 0 0,0 0 0 0 0,0 0 1 0 0,0-1-1 0 0,0 1 0 0 0,0 0 1 0 0,-7 1-1 0 0,-7 1-67 0 0,-1 0 0 0 0,1-1 0 0 0,-1-1 1 0 0,1-1-1 0 0,-1 0 0 0 0,-25-3 0 0 0,1 1 268 0 0,41 1 96 0 0,26-3 231 0 0,55-14 4 0 0,1 4 0 0 0,153-6-1 0 0,-234 19-523 0 0,0 0 0 0 0,1 0 0 0 0,-1 0 0 0 0,1 0 0 0 0,-1 0 0 0 0,0 1 0 0 0,1-1 0 0 0,-1 0-1 0 0,1 0 1 0 0,-1 1 0 0 0,0-1 0 0 0,0 0 0 0 0,1 1 0 0 0,-1-1 0 0 0,0 0 0 0 0,1 1 0 0 0,-1-1 0 0 0,0 0 0 0 0,0 1 0 0 0,0-1-1 0 0,1 0 1 0 0,-1 1 0 0 0,0-1 0 0 0,0 1 0 0 0,0-1 0 0 0,0 1 0 0 0,0-1 0 0 0,0 0 0 0 0,0 1 0 0 0,0-1 0 0 0,0 1 0 0 0,0 0-1 0 0,0 19-5742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7:2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206 238 1944 0 0,'-43'0'4096'0'0,"20"1"-2364"0"0,0 0-1 0 0,0-2 1 0 0,-39-7 0 0 0,61 8-1654 0 0,-1-1 0 0 0,1 1 1 0 0,-1-1-1 0 0,1 1 1 0 0,-1-1-1 0 0,1 0 1 0 0,0 0-1 0 0,-1 0 0 0 0,1 1 1 0 0,0-1-1 0 0,-1-1 1 0 0,1 1-1 0 0,0 0 1 0 0,0 0-1 0 0,0 0 0 0 0,0-1 1 0 0,0 1-1 0 0,0 0 1 0 0,1-1-1 0 0,-2-1 1 0 0,1-1 12 0 0,0 1 0 0 0,0-1 0 0 0,0 1 0 0 0,0-1 1 0 0,1 0-1 0 0,-1 0 0 0 0,1 0 0 0 0,1-5 0 0 0,-1 1-9 0 0,1 0-1 0 0,0 0 0 0 0,1 1 1 0 0,0-1-1 0 0,0 1 0 0 0,1-1 0 0 0,0 1 1 0 0,5-9-1 0 0,-3 9-25 0 0,1 0-1 0 0,0 0 1 0 0,1 0-1 0 0,-1 1 1 0 0,1 0-1 0 0,0 1 1 0 0,1 0-1 0 0,-1 0 1 0 0,1 0-1 0 0,0 1 1 0 0,1 0-1 0 0,-1 0 1 0 0,9-2-1 0 0,-7 3 19 0 0,0 0-1 0 0,0 0 0 0 0,0 1 0 0 0,1 1 1 0 0,-1 0-1 0 0,0 0 0 0 0,1 1 0 0 0,-1 0 1 0 0,1 1-1 0 0,-1 0 0 0 0,13 3 0 0 0,-19-3-43 0 0,1 1-1 0 0,-1 0 1 0 0,1 0-1 0 0,-1 0 0 0 0,1 1 1 0 0,-1-1-1 0 0,0 1 1 0 0,0 0-1 0 0,-1 0 1 0 0,1 0-1 0 0,6 8 1 0 0,-5-4-7 0 0,0 0 0 0 0,0 1 0 0 0,-1-1 0 0 0,0 1 1 0 0,0 0-1 0 0,3 10 0 0 0,-1 4-4 0 0,-1-1 0 0 0,0 2 0 0 0,-2-1 1 0 0,1 31-1 0 0,-3-23-10 0 0,-1 1 1 0 0,-2-1 0 0 0,0 0 0 0 0,-13 54-1 0 0,9-63 1 0 0,0-1 0 0 0,-2-1 0 0 0,0 1 0 0 0,-1-1 0 0 0,-1-1 0 0 0,0 0 0 0 0,-26 32 0 0 0,27-38 5 0 0,-2 0 1 0 0,0-1-1 0 0,0 0 0 0 0,-1-1 0 0 0,0 0 0 0 0,-18 11 0 0 0,21-16 1 0 0,0 0-1 0 0,-1-1 1 0 0,1 0-1 0 0,-1-1 1 0 0,0 0-1 0 0,0 0 0 0 0,-1-1 1 0 0,1 0-1 0 0,0-1 1 0 0,-16 0-1 0 0,26 0-15 0 0,-1-1 0 0 0,0 0-1 0 0,1 0 1 0 0,-1 0-1 0 0,1 0 1 0 0,-1 0 0 0 0,0 0-1 0 0,1 0 1 0 0,-1 0-1 0 0,0 0 1 0 0,1 0 0 0 0,-1-1-1 0 0,1 1 1 0 0,-1 0 0 0 0,1 0-1 0 0,-1-1 1 0 0,0 1-1 0 0,1 0 1 0 0,-1 0 0 0 0,1-1-1 0 0,-1 1 1 0 0,1-1-1 0 0,-1 1 1 0 0,1-1 0 0 0,0 1-1 0 0,-1 0 1 0 0,1-1-1 0 0,-1 1 1 0 0,1-1 0 0 0,0 0-1 0 0,0 1 1 0 0,-1-1 0 0 0,1 0-1 0 0,0-1 5 0 0,0 1 0 0 0,0-1 0 0 0,0 1 0 0 0,1-1 1 0 0,-1 1-1 0 0,1-1 0 0 0,-1 1 0 0 0,1-1 0 0 0,-1 1 0 0 0,1 0 0 0 0,0-1 0 0 0,0 1 0 0 0,1-2 0 0 0,1-1 30 0 0,0 0 1 0 0,0 0-1 0 0,1 0 0 0 0,-1 1 0 0 0,1-1 0 0 0,0 1 0 0 0,0 0 1 0 0,8-5-1 0 0,-3 5 62 0 0,0 1 1 0 0,0 0 0 0 0,1 0 0 0 0,-1 1-1 0 0,0 0 1 0 0,1 1 0 0 0,-1 0-1 0 0,0 1 1 0 0,11 1 0 0 0,-15-2-53 0 0,-1 1-1 0 0,1 0 1 0 0,-1 0 0 0 0,1 0-1 0 0,-1 1 1 0 0,0 0 0 0 0,0-1-1 0 0,1 2 1 0 0,-1-1 0 0 0,-1 0-1 0 0,1 1 1 0 0,0-1 0 0 0,-1 1-1 0 0,1 0 1 0 0,-1 0 0 0 0,0 1-1 0 0,0-1 1 0 0,0 1 0 0 0,0 0-1 0 0,4 7 1 0 0,6 13 106 0 0,-10-20-352 0 0,0 1 0 0 0,0-1 0 0 0,-1 1 0 0 0,1 0 0 0 0,-1 0 0 0 0,1 5 0 0 0,0-4-3802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7:2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2024 0 0,'-27'0'5953'0'0,"24"2"-5629"0"0,0 0 1 0 0,0 0 0 0 0,0 0-1 0 0,0 0 1 0 0,1 1 0 0 0,-1-1-1 0 0,1 1 1 0 0,0-1-1 0 0,0 1 1 0 0,0 0 0 0 0,0 0-1 0 0,0 0 1 0 0,0 0 0 0 0,1 0-1 0 0,0 1 1 0 0,-1-1 0 0 0,1 0-1 0 0,0 5 1 0 0,-1-2-68 0 0,1 0 0 0 0,1 0 0 0 0,-1 0 0 0 0,1 1 0 0 0,0-1 0 0 0,1 0 0 0 0,-1 0 0 0 0,1 0 0 0 0,3 11 0 0 0,-3-15-223 0 0,0-1 0 0 0,0 1 0 0 0,-1-1 0 0 0,1 1 0 0 0,0-1 0 0 0,0 0 0 0 0,1 1 0 0 0,-1-1 0 0 0,0 0 0 0 0,0 0 0 0 0,1 0 0 0 0,-1 0 0 0 0,1 0 0 0 0,-1 0 0 0 0,1 0 0 0 0,-1 0 0 0 0,1-1 0 0 0,-1 1 0 0 0,1-1 0 0 0,0 1 0 0 0,-1-1 0 0 0,1 1 0 0 0,0-1 0 0 0,-1 0 0 0 0,1 0 0 0 0,0 0 1 0 0,-1 0-1 0 0,1 0 0 0 0,0 0 0 0 0,-1 0 0 0 0,1-1 0 0 0,0 1 0 0 0,-1-1 0 0 0,1 1 0 0 0,1-2 0 0 0,0 2-16 0 0,-1-1-1 0 0,0 1 1 0 0,0-1 0 0 0,0 0 0 0 0,1 0 0 0 0,-1 0-1 0 0,0 0 1 0 0,0 0 0 0 0,0-1 0 0 0,-1 1 0 0 0,1 0 0 0 0,0-1-1 0 0,0 0 1 0 0,-1 1 0 0 0,1-1 0 0 0,-1 0 0 0 0,1 0-1 0 0,-1 0 1 0 0,0 0 0 0 0,0 0 0 0 0,0 0 0 0 0,0 0 0 0 0,0 0-1 0 0,0 0 1 0 0,0-5 0 0 0,0-9 16 0 0,-2-23 51 0 0,0 38-80 0 0,1 0 0 0 0,-1 0 0 0 0,1 0 0 0 0,-1 0 0 0 0,1 0 0 0 0,-1 1 0 0 0,0-1 0 0 0,0 0 0 0 0,1 1 0 0 0,-1-1 0 0 0,0 0 0 0 0,0 1 0 0 0,0-1 0 0 0,0 1 0 0 0,0-1 0 0 0,1 1 0 0 0,-1-1 0 0 0,0 1 0 0 0,0 0 0 0 0,0 0 0 0 0,0-1 0 0 0,0 1 0 0 0,0 0 0 0 0,0 0 0 0 0,-1 0 0 0 0,1 0 0 0 0,0 0 0 0 0,-1 0 0 0 0,-35 4 187 0 0,29-3-143 0 0,6-1-36 0 0,1 0-1 0 0,0 1 0 0 0,-1-1 0 0 0,1 1 0 0 0,0-1 1 0 0,0 1-1 0 0,0-1 0 0 0,-1 1 0 0 0,1 0 1 0 0,0-1-1 0 0,0 1 0 0 0,0 0 0 0 0,0 0 0 0 0,0 0 1 0 0,0 0-1 0 0,1 0 0 0 0,-1 0 0 0 0,0 0 0 0 0,0 0 1 0 0,1 0-1 0 0,-1 0 0 0 0,0 0 0 0 0,1 1 1 0 0,-1-1-1 0 0,1 0 0 0 0,0 0 0 0 0,-1 1 0 0 0,1 0 1 0 0,-1 5 53 0 0,0 0 0 0 0,0 1 0 0 0,2 12 0 0 0,-1-10 1 0 0,0-10-64 0 0,0 1 1 0 0,1 0 0 0 0,-1 0-1 0 0,1-1 1 0 0,-1 1-1 0 0,0 0 1 0 0,1-1-1 0 0,-1 1 1 0 0,1-1 0 0 0,0 1-1 0 0,-1 0 1 0 0,1-1-1 0 0,-1 0 1 0 0,1 1-1 0 0,0-1 1 0 0,-1 1 0 0 0,1-1-1 0 0,0 0 1 0 0,0 1-1 0 0,-1-1 1 0 0,1 0-1 0 0,0 0 1 0 0,0 1 0 0 0,-1-1-1 0 0,1 0 1 0 0,0 0-1 0 0,0 0 1 0 0,0 0 0 0 0,-1 0-1 0 0,1 0 1 0 0,0 0-1 0 0,0 0 1 0 0,1-1-1 0 0,26-3 12 0 0,-25 3-14 0 0,0-1-1 0 0,0 1 0 0 0,0-1 1 0 0,0 0-1 0 0,0 0 0 0 0,0 0 1 0 0,0 0-1 0 0,-1-1 0 0 0,1 1 1 0 0,-1-1-1 0 0,1 1 0 0 0,-1-1 1 0 0,0 0-1 0 0,0 0 0 0 0,-1 0 1 0 0,1 0-1 0 0,0 0 0 0 0,-1 0 1 0 0,0 0-1 0 0,0-1 0 0 0,0 1 1 0 0,0-1-1 0 0,0 1 0 0 0,-1 0 1 0 0,0-1-1 0 0,1 1 0 0 0,-1-1 1 0 0,0 1-1 0 0,-1-1 0 0 0,1 1 1 0 0,-1-1-1 0 0,-1-5 0 0 0,1 8 2 0 0,1 0 1 0 0,-1 0-1 0 0,1 0 0 0 0,-1 0 0 0 0,1 0 1 0 0,-1 1-1 0 0,0-1 0 0 0,1 0 0 0 0,-1 0 1 0 0,0 1-1 0 0,0-1 0 0 0,0 0 0 0 0,1 1 1 0 0,-1-1-1 0 0,0 1 0 0 0,0-1 0 0 0,0 1 1 0 0,0-1-1 0 0,0 1 0 0 0,0 0 0 0 0,0 0 1 0 0,0-1-1 0 0,-2 1 0 0 0,-26-1 68 0 0,22 1-56 0 0,6 0-44 0 0,0 0 0 0 0,1 0 1 0 0,-1 0-1 0 0,0 0 0 0 0,0 0 0 0 0,1 1 0 0 0,-1-1 0 0 0,0 0 1 0 0,1 0-1 0 0,-1 1 0 0 0,0-1 0 0 0,1 1 0 0 0,-1-1 0 0 0,1 0 0 0 0,-1 1 1 0 0,0-1-1 0 0,1 1 0 0 0,-1-1 0 0 0,1 1 0 0 0,-1-1 0 0 0,1 1 1 0 0,0 0-1 0 0,-1-1 0 0 0,1 1 0 0 0,-1 0 0 0 0,1-1 0 0 0,0 1 0 0 0,0 0 1 0 0,-1-1-1 0 0,1 2 0 0 0,-2 23-8689 0 0,2-21 6105 0 0,0 3-1195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7:26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2728 0 0,'-1'0'468'0'0,"0"0"0"0"0,-1 0-1 0 0,1 0 1 0 0,0 0 0 0 0,0 0 0 0 0,-1 1-1 0 0,1-1 1 0 0,0 0 0 0 0,0 1-1 0 0,0-1 1 0 0,-1 1 0 0 0,1-1 0 0 0,0 1-1 0 0,0-1 1 0 0,0 1 0 0 0,0 0-1 0 0,0 0 1 0 0,0-1 0 0 0,-1 2 0 0 0,-9 22 2204 0 0,6-9-1888 0 0,-9 35 302 0 0,7-22-698 0 0,-31 100 753 0 0,32-111-1051 0 0,-6 22 107 0 0,-2-1-1 0 0,-1 0 1 0 0,-29 48-1 0 0,39-78-131 0 0,0 0 0 0 0,0 0 0 0 0,0 1 0 0 0,1 0 0 0 0,1 0 0 0 0,0 0 0 0 0,0 0 0 0 0,0 1 0 0 0,1-1 0 0 0,1 1 0 0 0,-2 14 0 0 0,6-23-29 0 0,0 0 1 0 0,0-1-1 0 0,0 1 0 0 0,0-1 1 0 0,-1 1-1 0 0,1-1 0 0 0,0 0 1 0 0,0 0-1 0 0,5-1 1 0 0,-3 1 12 0 0,293 0 845 0 0,-287 3-1671 0 0,-6 0-2004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7:2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 3432 0 0,'-15'-2'3559'0'0,"13"2"-3107"0"0,0-1 0 0 0,0 1 0 0 0,0-1-1 0 0,-1 1 1 0 0,1 0 0 0 0,0 0 0 0 0,0 0-1 0 0,0 0 1 0 0,-3 1 0 0 0,4 0-317 0 0,0-1 0 0 0,0 1 0 0 0,0-1 0 0 0,0 1 0 0 0,1 0 0 0 0,-1-1 0 0 0,0 1 1 0 0,0 0-1 0 0,0 0 0 0 0,1-1 0 0 0,-1 1 0 0 0,0 0 0 0 0,1 0 0 0 0,-1 0 0 0 0,1 0 0 0 0,-1 0 0 0 0,1 0 1 0 0,0 0-1 0 0,-1 0 0 0 0,1 0 0 0 0,0 0 0 0 0,0 0 0 0 0,0 0 0 0 0,-1 0 0 0 0,1 2 0 0 0,0 1 225 0 0,-20 183 3786 0 0,3 51-3154 0 0,-3-67-726 0 0,9-124-223 0 0,6-25-4 0 0,-5 32 0 0 0,9-45-49 0 0,-1 0 0 0 0,0 0 0 0 0,-1-1-1 0 0,0 1 1 0 0,-5 8 0 0 0,6-12 803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7:2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48 1224 0 0,'-2'-27'4186'0'0,"1"26"-4019"0"0,1 0-1 0 0,-1 1 1 0 0,0-1 0 0 0,1 0-1 0 0,-1 0 1 0 0,0 0 0 0 0,1 1-1 0 0,-1-1 1 0 0,0 0 0 0 0,0 0-1 0 0,0 1 1 0 0,0-1 0 0 0,0 1-1 0 0,1-1 1 0 0,-1 1 0 0 0,0-1-1 0 0,0 1 1 0 0,0 0 0 0 0,0-1-1 0 0,-2 1 1 0 0,-25-3 2585 0 0,16 2-1975 0 0,2 0-428 0 0,1 0 0 0 0,0 0 0 0 0,-1 1 0 0 0,1 0 0 0 0,-1 1 0 0 0,1 0 0 0 0,0 0 0 0 0,0 1 0 0 0,-1 1 0 0 0,-16 6 0 0 0,22-7-278 0 0,0 1 0 0 0,0 0 0 0 0,0 0-1 0 0,0 0 1 0 0,0 1 0 0 0,1-1 0 0 0,0 1-1 0 0,-1 0 1 0 0,2 0 0 0 0,-1 0 0 0 0,0 0 0 0 0,1 1-1 0 0,-1-1 1 0 0,1 1 0 0 0,0-1 0 0 0,1 1-1 0 0,-1 0 1 0 0,1 0 0 0 0,0-1 0 0 0,0 1 0 0 0,1 0-1 0 0,-1 0 1 0 0,1 6 0 0 0,0 11 137 0 0,-1-18-186 0 0,0-1-1 0 0,1 1 1 0 0,0 0-1 0 0,0-1 0 0 0,0 1 1 0 0,0-1-1 0 0,0 1 0 0 0,1 0 1 0 0,-1-1-1 0 0,1 1 1 0 0,0-1-1 0 0,0 1 0 0 0,1-1 1 0 0,-1 0-1 0 0,1 1 0 0 0,0-1 1 0 0,-1 0-1 0 0,1 0 1 0 0,1 0-1 0 0,3 4 0 0 0,9 6 11 0 0,1-2-1 0 0,1 1 1 0 0,0-2-1 0 0,20 9 1 0 0,-18-9-26 0 0,0 1 1 0 0,-1 0-1 0 0,20 16 1 0 0,-24-15-7 0 0,-1 0 0 0 0,0 1 0 0 0,21 28 0 0 0,-29-34-1 0 0,-1 1 0 0 0,1-1 1 0 0,-1 1-1 0 0,-1 1 0 0 0,0-1 0 0 0,0 0 0 0 0,-1 1 0 0 0,1-1 1 0 0,-2 1-1 0 0,2 9 0 0 0,-2-5-1 0 0,0 0 0 0 0,0-1 0 0 0,-1 1 0 0 0,-1 0 0 0 0,0 0 1 0 0,-1 0-1 0 0,-5 19 0 0 0,6-29 2 0 0,-1 0 0 0 0,0 0 0 0 0,0-1 0 0 0,1 1 0 0 0,-2-1 0 0 0,1 0 1 0 0,0 1-1 0 0,0-1 0 0 0,-1 0 0 0 0,1 0 0 0 0,-1 0 0 0 0,1-1 0 0 0,-1 1 0 0 0,0-1 1 0 0,0 1-1 0 0,0-1 0 0 0,0 0 0 0 0,0 0 0 0 0,-6 1 0 0 0,-6 1 3 0 0,-1-1 0 0 0,-28 0 0 0 0,21-1 2 0 0,14-1-2 0 0,-1 1 0 0 0,0-2-1 0 0,1 0 1 0 0,-15-2 0 0 0,21 2-3 0 0,1 1 0 0 0,0-1-1 0 0,-1 1 1 0 0,1-1 0 0 0,-1 0 0 0 0,1 0-1 0 0,0 0 1 0 0,0 0 0 0 0,0-1-1 0 0,-1 1 1 0 0,1 0 0 0 0,0-1-1 0 0,1 0 1 0 0,-1 1 0 0 0,0-1 0 0 0,0 0-1 0 0,1 0 1 0 0,-1 0 0 0 0,1 0-1 0 0,0 0 1 0 0,-3-4 0 0 0,2-2-18 0 0,-1-1 1 0 0,1 1 0 0 0,1 0 0 0 0,0-1 0 0 0,-1-14-1 0 0,2 18 10 0 0,1 0 0 0 0,-1 1 0 0 0,1-1 0 0 0,0 1-1 0 0,0-1 1 0 0,1 1 0 0 0,-1-1 0 0 0,1 1 0 0 0,0 0 0 0 0,0-1-1 0 0,1 1 1 0 0,-1 0 0 0 0,4-3 0 0 0,4-6-10 0 0,1 1 0 0 0,18-15 0 0 0,-16 15 22 0 0,39-32-15 0 0,24-25 32 0 0,-67 59-7 0 0,0 0-1 0 0,0-1 1 0 0,-2 0-1 0 0,1 0 1 0 0,9-20-1 0 0,-11 14 23 0 0,-1 1-1 0 0,-1-1 1 0 0,0 0-1 0 0,-1 0 1 0 0,-1-1 0 0 0,-1 1-1 0 0,-2-34 1 0 0,2 49-28 0 0,-1-1 0 0 0,-1 1 0 0 0,1 0 0 0 0,0-1 0 0 0,-1 1 1 0 0,1 0-1 0 0,-1-1 0 0 0,0 1 0 0 0,1 0 0 0 0,-1 0 0 0 0,0 0 0 0 0,-1-1 0 0 0,1 1 1 0 0,0 0-1 0 0,0 1 0 0 0,-1-1 0 0 0,1 0 0 0 0,-1 0 0 0 0,0 1 0 0 0,0-1 1 0 0,1 1-1 0 0,-1-1 0 0 0,0 1 0 0 0,0 0 0 0 0,0-1 0 0 0,0 1 0 0 0,-1 0 0 0 0,1 1 1 0 0,0-1-1 0 0,-3-1 0 0 0,-6 0-64 0 0,-1 0 0 0 0,1 0 0 0 0,-1 1 0 0 0,-21 1 0 0 0,19 1-202 0 0,-1 1-852 0 0,-7 7-6111 0 0,17-4 3785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7:3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 1088 0 0,'-13'0'15575'0'0,"30"-1"-13829"0"0,19 0-1917 0 0,263-16 2210 0 0,-197 16-1685 0 0,-97-2-1004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7:3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2184 0 0,'0'5'11871'0'0,"0"14"-10471"0"0,-9 241 2603 0 0,8-247-3919 0 0,1-9-61 0 0,0 0 1 0 0,0 0-1 0 0,-1 0 0 0 0,0 0 1 0 0,1 0-1 0 0,-2 0 1 0 0,-1 5-1 0 0,0 1 41 0 0,-1 1-1 0 0,2-1 1 0 0,-3 17-1 0 0,3-17-9 0 0,0 0 0 0 0,0 0-1 0 0,-8 20 1 0 0,3 1 44 0 0,7-27-87 0 0,0-1 0 0 0,-1 1 0 0 0,1-1 0 0 0,-1 1 0 0 0,0-1 0 0 0,0 1 0 0 0,0-1 0 0 0,-3 4 0 0 0,3-3-372 0 0,-1 1 0 0 0,0-1 0 0 0,1 1 0 0 0,0 0 0 0 0,-1 7 0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7:3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82 1792 0 0,'0'-8'10328'0'0,"-6"15"-9848"0"0,1 0 1 0 0,-1-1 0 0 0,0 0-1 0 0,-1 0 1 0 0,-10 8-1 0 0,-5 4-80 0 0,9-6-186 0 0,-14 13 345 0 0,-25 30 0 0 0,31-24-67 0 0,21-31-385 0 0,3-4-32 0 0,2 0-61 0 0,-1-1-1 0 0,1 0 1 0 0,-1 0 0 0 0,5-6-1 0 0,12-15 24 0 0,3 2-11 0 0,34-46 0 0 0,-35 41-31 0 0,16-34 81 0 0,-32 49 517 0 0,-9 34 31 0 0,2 601 416 0 0,0-620-1053 0 0,0 1 1 0 0,0-1-1 0 0,-1 1 0 0 0,1-1 1 0 0,0 0-1 0 0,-1 1 0 0 0,1-1 1 0 0,0 1-1 0 0,-1-1 0 0 0,0 0 1 0 0,1 0-1 0 0,-1 1 0 0 0,0-1 1 0 0,0 0-1 0 0,1 0 0 0 0,-1 0 1 0 0,0 0-1 0 0,0 0 0 0 0,0 0 1 0 0,-1 0-1 0 0,1 0 0 0 0,0 0 1 0 0,-2 1-1 0 0,-3 0-33 0 0,0 1 0 0 0,1-1-1 0 0,-1 0 1 0 0,-8 2 0 0 0,3-1 5 0 0,-4-1 6 0 0,0 0 0 0 0,0 0 0 0 0,0-1 0 0 0,-27-3 1 0 0,5 1 20 0 0,0 1-3 0 0,36 0 81 0 0,27-3 256 0 0,211-11 697 0 0,-89 16-297 0 0,-147-2-687 0 0,1 0-152 0 0,-3 0-115 0 0,0 0-147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2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87 2632 0 0,'0'0'81'0'0,"0"0"0"0"0,0 0 0 0 0,0 0 0 0 0,0 0 0 0 0,-1 0-1 0 0,1 0 1 0 0,0 0 0 0 0,0 0 0 0 0,0 0 0 0 0,0 0 0 0 0,0 0 0 0 0,0 0 0 0 0,-1 0-1 0 0,1 0 1 0 0,0 0 0 0 0,0 0 0 0 0,0 0 0 0 0,-1-1 728 0 0,1 1-728 0 0,0 0-1 0 0,0 0 1 0 0,0 0 0 0 0,0-1 0 0 0,0 1 0 0 0,0 0 0 0 0,0 0 0 0 0,0 0-1 0 0,0 0 1 0 0,-1 0 0 0 0,1 0 0 0 0,0-1 0 0 0,0 1 0 0 0,0 0 0 0 0,0 0 0 0 0,0 0-1 0 0,0 0 1 0 0,0 0 0 0 0,0 0 0 0 0,1 0 0 0 0,-1-1 0 0 0,0 1 0 0 0,0 0 0 0 0,0 0-1 0 0,0 0 1 0 0,0-1 728 0 0,1 1-728 0 0,-1 0 0 0 0,0 0 0 0 0,0 0-1 0 0,0 0 1 0 0,10-6 2428 0 0,-1 5-1744 0 0,1 0-1 0 0,0 1 1 0 0,16 2-1 0 0,9 0 363 0 0,146 0 947 0 0,176-3-1747 0 0,-352 0-383 0 0,0 1-1 0 0,0-1 1 0 0,0 0 0 0 0,0 0 0 0 0,0-1 0 0 0,6-2-1 0 0,-11 4 44 0 0,1 0 0 0 0,0-1 0 0 0,-1 1-1 0 0,1 0 1 0 0,-1 0 0 0 0,1-1 0 0 0,0 1-1 0 0,-1 0 1 0 0,1-1 0 0 0,-1 1 0 0 0,1-1-1 0 0,-1 1 1 0 0,1-1 0 0 0,-1 1 0 0 0,0-1-1 0 0,1 1 1 0 0,-1-1 0 0 0,0 1 0 0 0,1-1-1 0 0,-1 1 1 0 0,0-1 0 0 0,0 0 0 0 0,1 1-1 0 0,-1-1 1 0 0,0 0 0 0 0,0 1 0 0 0,0-1-1 0 0,0 0 1 0 0,0 1 0 0 0,0-1 0 0 0,0 0-1 0 0,0 1 1 0 0,0-1 0 0 0,0 1 0 0 0,0-1-1 0 0,0 0 1 0 0,-1 1 0 0 0,1-1 0 0 0,0 0-1 0 0,0 1 1 0 0,-1-1 0 0 0,1 1 0 0 0,0-1-1 0 0,-1 1 1 0 0,1-1 0 0 0,0 1 0 0 0,-1-1-1 0 0,1 1 1 0 0,-1-1 0 0 0,1 1 0 0 0,-1-1-1 0 0,1 1 1 0 0,-1 0 0 0 0,0-1 0 0 0,1 1-1 0 0,-1 0 1 0 0,0-1 0 0 0,-6-4-47 0 0,-1 1 0 0 0,0-1 1 0 0,0 1-1 0 0,0 1 0 0 0,0-1 1 0 0,-1 1-1 0 0,1 1 0 0 0,-1 0 1 0 0,0 0-1 0 0,-14-1 0 0 0,1 1 88 0 0,0 1 1 0 0,0 2-1 0 0,-26 2 0 0 0,43-3 0 0 0,1 1-1 0 0,0 0 1 0 0,-1 0 0 0 0,1 0 0 0 0,0 0 0 0 0,-1 1 0 0 0,1-1-1 0 0,0 1 1 0 0,0 0 0 0 0,0 1 0 0 0,1-1 0 0 0,-1 0-1 0 0,0 1 1 0 0,1 0 0 0 0,0 0 0 0 0,0 0 0 0 0,-6 7 0 0 0,5-3 32 0 0,0 0 0 0 0,1 0 0 0 0,0 0 1 0 0,0 0-1 0 0,0 1 0 0 0,1-1 0 0 0,0 1 1 0 0,1 0-1 0 0,-1 8 0 0 0,0 0-11 0 0,1 0 0 0 0,0 1-1 0 0,1-1 1 0 0,1 1 0 0 0,1-1-1 0 0,0 1 1 0 0,1-1 0 0 0,1 0-1 0 0,1 0 1 0 0,0-1 0 0 0,1 1-1 0 0,0-1 1 0 0,1 0 0 0 0,1-1-1 0 0,1 1 1 0 0,0-2 0 0 0,0 1-1 0 0,1-1 1 0 0,1-1 0 0 0,1 0-1 0 0,-1 0 1 0 0,23 15 0 0 0,-25-20-569 0 0,1 0 0 0 0,20 9-1 0 0,-23-13-1095 0 0,0 0 0 0 0,0 0-1 0 0,1-1 1 0 0,-1 0-1 0 0,11 1 1 0 0,-4-2-1661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7:41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53 2168 0 0,'-3'-11'8368'0'0,"-1"12"-8062"0"0,0 0 0 0 0,0 1 0 0 0,0 0 0 0 0,0 0 0 0 0,0 0 0 0 0,0 0 0 0 0,1 1 0 0 0,-1-1 0 0 0,1 1 0 0 0,-1 0 1 0 0,1 0-1 0 0,-5 6 0 0 0,-8 6 185 0 0,6-5-186 0 0,-1 0 0 0 0,1 1 0 0 0,-15 23-1 0 0,-1 0 206 0 0,22-31-440 0 0,1 1 0 0 0,0 0 0 0 0,0 0 1 0 0,0 0-1 0 0,1 0 0 0 0,-1 0 0 0 0,1 0 1 0 0,0 1-1 0 0,-1 4 0 0 0,3-9-36 0 0,-4 0 132 0 0,60-61-19 0 0,2-3-91 0 0,-12 13-4 0 0,-29 31 1 0 0,-9 10 23 0 0,-6 7-37 0 0,-1 1-1 0 0,1 0 0 0 0,0 0 0 0 0,-1 0 1 0 0,1 0-1 0 0,0 0 0 0 0,0 1 1 0 0,0-1-1 0 0,0 0 0 0 0,1 1 1 0 0,-1-1-1 0 0,0 1 0 0 0,1 0 0 0 0,2-1 1 0 0,3-1 451 0 0,-6 4 407 0 0,5 13-503 0 0,-5-11-375 0 0,-1 0 0 0 0,0 0 1 0 0,0 0-1 0 0,0 0 0 0 0,0 0 0 0 0,0 0 0 0 0,0 0 0 0 0,-1 0 1 0 0,0 0-1 0 0,1 5 0 0 0,-3 38 85 0 0,1-20-37 0 0,12 264 161 0 0,-22-165-230 0 0,11-119 1 0 0,0 1-1 0 0,-1-1 1 0 0,0 0-1 0 0,0 0 1 0 0,0 0-1 0 0,-5 11 1 0 0,3 6-7 0 0,3-21 7 0 0,0 0 0 0 0,0 0 0 0 0,0 0 0 0 0,0 1 0 0 0,-1-1 1 0 0,1 0-1 0 0,-1 0 0 0 0,-1 4 0 0 0,0-3-16 0 0,1 0 1 0 0,-1 1 0 0 0,1-1 0 0 0,0 1 0 0 0,0-1 0 0 0,-1 7 0 0 0,-23-9-116 0 0,-145 4-241 0 0,167-6 397 0 0,7-1 18 0 0,9-1 4 0 0,-12 3-44 0 0,250-27 512 0 0,-87 24 183 0 0,-156 7-236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7:4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3340 0 0,'0'5'6992'0'0,"2"-2"-6671"0"0,-1-1 1 0 0,1 0-1 0 0,0 0 1 0 0,0 0 0 0 0,1-1-1 0 0,-1 1 1 0 0,0 0-1 0 0,1-1 1 0 0,-1 1 0 0 0,1-1-1 0 0,4 2 1 0 0,38 12 834 0 0,-23-9-840 0 0,20 8-182 0 0,0-2-1 0 0,1-2 0 0 0,0-2 0 0 0,1-1 1 0 0,0-3-1 0 0,0-1 0 0 0,60-5 1 0 0,-91 1-182 0 0,-1-1 0 0 0,0-1 0 0 0,1 0 0 0 0,-1 0 0 0 0,18-9 0 0 0,-23 9 15 0 0,-1 0 0 0 0,1-1 0 0 0,-1 0 0 0 0,1-1 0 0 0,-1 1 0 0 0,0-1-1 0 0,-1 0 1 0 0,1-1 0 0 0,-1 1 0 0 0,5-9 0 0 0,-3 0-97 0 0,-7 14 128 0 0,0 0 0 0 0,0-1 0 0 0,1 1 0 0 0,-1 0 0 0 0,0 0 0 0 0,0-1 0 0 0,0 1 0 0 0,0 0 0 0 0,0 0 0 0 0,0-1 0 0 0,0 1 0 0 0,0 0 0 0 0,1-1 0 0 0,-1 1 0 0 0,0 0 0 0 0,0 0 0 0 0,0-1 0 0 0,0 1 0 0 0,-1 0 0 0 0,1-1 0 0 0,0 1 0 0 0,0 0 0 0 0,0 0 0 0 0,0-1 0 0 0,0 1 0 0 0,0 0 0 0 0,0-1 0 0 0,0 1 0 0 0,-1 0 1 0 0,1 0-1 0 0,0 0 0 0 0,0-1 0 0 0,0 1 0 0 0,0 0 0 0 0,-1 0 0 0 0,1-1 0 0 0,0 1 0 0 0,0 0 0 0 0,-1 0 0 0 0,1 0 0 0 0,0 0 0 0 0,-11-1 68 0 0,4 1 10 0 0,1 0 1 0 0,-1 0-1 0 0,0 1 0 0 0,-8 2 1 0 0,13-3-51 0 0,-1 1 1 0 0,1 0 0 0 0,-1 0 0 0 0,1 0-1 0 0,-1 1 1 0 0,1-1 0 0 0,0 1-1 0 0,0-1 1 0 0,-1 1 0 0 0,1 0 0 0 0,0-1-1 0 0,0 1 1 0 0,1 0 0 0 0,-3 4 0 0 0,-7 11 132 0 0,0 1 1 0 0,2 0-1 0 0,-10 26 1 0 0,-6 14 89 0 0,15-33-178 0 0,1-1 0 0 0,1 2 0 0 0,1-1 0 0 0,-3 32 0 0 0,2-19-21 0 0,-31 205 106 0 0,1-30 24 0 0,32-176-200 0 0,6-37 0 0 0,0 2 95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7:47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3272 0 0,'0'0'1150'0'0,"7"-7"3732"0"0,3 5-4252 0 0,-1 0 1 0 0,1 0-1 0 0,-1 1 1 0 0,1 1-1 0 0,0-1 1 0 0,10 2 0 0 0,12 0 572 0 0,164-1 2429 0 0,-76 1-1805 0 0,-119-1-1849 0 0,-4 0-1271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7:5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34 2064 0 0,'-29'-14'5175'0'0,"-50"2"-809"0"0,-41 5-2926 0 0,106 7-1398 0 0,3 0 28 0 0,0 0 0 0 0,0 1-1 0 0,-1 0 1 0 0,-13 3 0 0 0,21-3-42 0 0,1 0 1 0 0,0 0 0 0 0,0 1-1 0 0,0-1 1 0 0,0 1 0 0 0,0-1 0 0 0,0 1-1 0 0,0 0 1 0 0,0 0 0 0 0,1 1-1 0 0,-1-1 1 0 0,1 0 0 0 0,-1 1 0 0 0,1 0-1 0 0,0-1 1 0 0,0 1 0 0 0,0 0 0 0 0,-1 4-1 0 0,-4 5 86 0 0,2 0-1 0 0,0-1 1 0 0,0 2 0 0 0,1-1-1 0 0,1 0 1 0 0,0 1-1 0 0,-3 25 1 0 0,4-3 149 0 0,-10 59-1 0 0,5-52-192 0 0,-1-10-40 0 0,6-26-15 0 0,0 1 0 0 0,0-1 0 0 0,1 1 0 0 0,-1 10 0 0 0,2-17 21 0 0,3-1-22 0 0,-1 0-1 0 0,1-1 1 0 0,-1 0 0 0 0,1 1-1 0 0,-1-1 1 0 0,1 0-1 0 0,2-3 1 0 0,14-10 20 0 0,18-8 29 0 0,-16 10-10 0 0,41-18-1 0 0,-47 25-21 0 0,0 1 0 0 0,0 1 0 0 0,1 0 0 0 0,-1 1 0 0 0,1 1-1 0 0,-1 0 1 0 0,24 1 0 0 0,-35 1-9 0 0,1 0-1 0 0,-1 0 1 0 0,0 1 0 0 0,1-1-1 0 0,-1 1 1 0 0,0 0-1 0 0,1 0 1 0 0,-1 1 0 0 0,0-1-1 0 0,0 1 1 0 0,5 3-1 0 0,-6-3-3 0 0,-1 0 0 0 0,1 0 0 0 0,-1 0 1 0 0,0 0-1 0 0,0 1 0 0 0,0-1 0 0 0,0 1 0 0 0,0-1 0 0 0,-1 1 0 0 0,1 0 0 0 0,-1 0 0 0 0,1 0 0 0 0,-1 0 0 0 0,0 0 0 0 0,0 0 0 0 0,0 4 0 0 0,4 22 98 0 0,-2 1 1 0 0,0 0 0 0 0,-3 0 0 0 0,-4 52 0 0 0,3-69-76 0 0,-1 0 1 0 0,0 0 0 0 0,-1 0 0 0 0,0 0 0 0 0,-1-1 0 0 0,-1 1-1 0 0,-12 23 1 0 0,4-13 50 0 0,10-17-56 0 0,0 0-1 0 0,-1-1 1 0 0,1 0 0 0 0,-1 1-1 0 0,-8 7 1 0 0,12-12-36 0 0,-9 7 98 0 0,0 1 1 0 0,-1-1-1 0 0,1 0 1 0 0,-1-1-1 0 0,-1 0 1 0 0,1-1-1 0 0,-1 0 0 0 0,0-1 1 0 0,-24 8-1 0 0,9-7 123 0 0,-1-1 0 0 0,0-2-1 0 0,-1-1 1 0 0,-50-2 0 0 0,76 0-257 0 0,0 0-1 0 0,-1 0 1 0 0,1-1 0 0 0,0 1 0 0 0,0 0 0 0 0,0-1 0 0 0,0 0-1 0 0,-1 0 1 0 0,1 0 0 0 0,0 1 0 0 0,0-2 0 0 0,0 1 0 0 0,1 0-1 0 0,-1 0 1 0 0,0-1 0 0 0,0 1 0 0 0,1-1 0 0 0,-1 1-1 0 0,1-1 1 0 0,-1 0 0 0 0,1 1 0 0 0,0-1 0 0 0,0 0 0 0 0,-2-3-1 0 0,2 3-324 0 0,1 0-1 0 0,-1 0 1 0 0,1 0-1 0 0,-1-1 0 0 0,1 1 1 0 0,0 0-1 0 0,-1 0 1 0 0,1 0-1 0 0,1 0 0 0 0,-1-4 1 0 0,1 3-474 0 0,0 0 1 0 0,-1 0-1 0 0,1 0 1 0 0,0 0-1 0 0,1 1 0 0 0,-1-1 1 0 0,0 0-1 0 0,4-4 1 0 0,10-8-2999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7:5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2760 0 0,'0'0'3880'0'0,"-3"22"210"0"0,-3-3-3194 0 0,0-2 1 0 0,-1 1-1 0 0,-1-1 1 0 0,-16 29 0 0 0,-49 58-278 0 0,10-17 26 0 0,57-78-584 0 0,4-6-21 0 0,-1 0 0 0 0,1 1-1 0 0,0-1 1 0 0,0 1 0 0 0,0 0 0 0 0,0-1 0 0 0,1 1 0 0 0,-1 0 0 0 0,1 0 0 0 0,0 0 0 0 0,0 0 0 0 0,0 6 0 0 0,1-6 11 0 0,2 5 276 0 0,11-7-149 0 0,-10-2-185 0 0,218 4 867 0 0,-214-5-822 0 0,-1 2 0 0 0,1-1 0 0 0,-1 1 0 0 0,0 0-1 0 0,1 0 1 0 0,-1 1 0 0 0,0 0 0 0 0,0 0 0 0 0,0 0 0 0 0,7 5-1 0 0,-3 5-5 0 0,-9-12-111 0 0,-1 1 1 0 0,0-1-1 0 0,0 1 0 0 0,1 0 1 0 0,-1-1-1 0 0,0 1 0 0 0,1-1 0 0 0,-1 1 1 0 0,1-1-1 0 0,-1 1 0 0 0,0-1 1 0 0,1 1-1 0 0,-1-1 0 0 0,1 1 1 0 0,-1-1-1 0 0,1 0 0 0 0,0 1 1 0 0,-1-1-1 0 0,1 0 0 0 0,-1 1 0 0 0,1-1 1 0 0,0 0-1 0 0,-1 0 0 0 0,1 0 1 0 0,0 1-1 0 0,-1-1 0 0 0,1 0 1 0 0,0 0-1 0 0,-1 0 0 0 0,1 0 0 0 0,0 0 1 0 0,-1 0-1 0 0,1-1 0 0 0,0 1 1 0 0,-1 0-1 0 0,1 0 0 0 0,-1 0 1 0 0,1 0-1 0 0,0-1 0 0 0,-1 1 1 0 0,1 0-1 0 0,-1-1 0 0 0,1 1 0 0 0,0-1 1 0 0,9-13-8994 0 0,-6 7 5923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7:5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 1856 0 0,'9'-28'6716'0'0,"-9"52"-3779"0"0,0 107 5048 0 0,-16 182-6839 0 0,5-175-533 0 0,10-109-4969 0 0,2 1-4788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7:59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3476 0 0,'1'6'871'0'0,"-1"0"1"0"0,1 0-1 0 0,0-1 0 0 0,3 10 0 0 0,19 43 1211 0 0,-5-14-782 0 0,12 31-102 0 0,-19-51-1124 0 0,-2 0 0 0 0,0 1-1 0 0,8 41 1 0 0,39 326 959 0 0,-36-216-703 0 0,-5 12-63 0 0,-5 7-11 0 0,21 288 361 0 0,-10-129-349 0 0,24 214 55 0 0,-34 121 107 0 0,-12-441-255 0 0,-14 681 92 0 0,2-773-194 0 0,3-55-26 0 0,-37 330 229 0 0,25-241-203 0 0,-33 190 42 0 0,40-267-116 0 0,-46 425 167 0 0,42-103 9 0 0,19 206-189 0 0,0-636-291 0 0,1 0 413 0 0,-2 1 1 0 0,1 0 0 0 0,0 0-1 0 0,-3 10 1 0 0,-7-1-1743 0 0,10-15 1224 0 0,-1 1 0 0 0,0 0-1 0 0,0-1 1 0 0,0 1 0 0 0,0-1 0 0 0,0 1-1 0 0,-1-1 1 0 0,1 1 0 0 0,0-1-1 0 0,0 0 1 0 0,0 0 0 0 0,0 1 0 0 0,0-1-1 0 0,-3 0 1 0 0,-10-2-2934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8:0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26 520 0 0,'0'0'9494'0'0,"22"-2"-7801"0"0,648-22 170 0 0,-621 24-1791 0 0,130 6-29 0 0,209 32 0 0 0,-44-13 64 0 0,-166-16-32 0 0,279 20 460 0 0,-276-22-288 0 0,110 9-78 0 0,-249-13-138 0 0,3 0-337 0 0,-14 2-3223 0 0,-26-3 765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8: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149 175 2508 0 0,'-2'7'9201'0'0,"-9"30"-8196"0"0,1-14-723 0 0,-1-1 0 0 0,-1 0 1 0 0,-1 0-1 0 0,-20 25 0 0 0,-16 26 220 0 0,42-62-244 0 0,13-23-191 0 0,9-18-30 0 0,-9 17-26 0 0,0 0 1 0 0,0 0 0 0 0,12-14 0 0 0,8-17 9 0 0,102-195 8 0 0,-125 234-14 0 0,16-23-32 0 0,-18 27 28 0 0,0 0 0 0 0,0-1 0 0 0,0 1 1 0 0,0 0-1 0 0,1 0 0 0 0,-1 0 0 0 0,0 0 0 0 0,1 1 0 0 0,-1-1 0 0 0,0 0 1 0 0,1 0-1 0 0,-1 1 0 0 0,1-1 0 0 0,-1 1 0 0 0,1-1 0 0 0,-1 1 1 0 0,3 0-1 0 0,-3 0 5 0 0,-1 0 0 0 0,1 1 0 0 0,0-1 0 0 0,0 1 1 0 0,-1 0-1 0 0,1-1 0 0 0,0 1 0 0 0,-1-1 0 0 0,1 1 0 0 0,0 0 1 0 0,-1 0-1 0 0,1-1 0 0 0,-1 1 0 0 0,1 0 0 0 0,-1 0 0 0 0,0 0 0 0 0,1 0 1 0 0,-1 0-1 0 0,0-1 0 0 0,1 1 0 0 0,-1 0 0 0 0,0 0 0 0 0,0 0 1 0 0,0 1-1 0 0,5 30 158 0 0,-5-28-143 0 0,11 121 328 0 0,-7-48-239 0 0,6 37-7 0 0,-4-53-22 0 0,-2 0 0 0 0,-6 68 0 0 0,1-37 40 0 0,0-57 19 0 0,-8 61 0 0 0,4-75-113 0 0,3-12-8 0 0,1 1 0 0 0,0 0-1 0 0,-1 16 1 0 0,2-26-51 0 0,1-17-10617 0 0,5 6 7306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8:0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76 2128 0 0,'0'0'353'0'0,"-2"-31"5847"0"0,5 28-5946 0 0,1 1 1 0 0,0-1-1 0 0,0 1 1 0 0,0-1-1 0 0,0 1 1 0 0,0 0-1 0 0,1 1 1 0 0,-1-1-1 0 0,1 1 1 0 0,7-2-1 0 0,30-5 103 0 0,0 2 0 0 0,0 2 0 0 0,1 2 0 0 0,60 4 0 0 0,-101-2-341 0 0,0 0 0 0 0,0 0 0 0 0,1 0 0 0 0,-1 1 0 0 0,0-1 0 0 0,0 1 0 0 0,0 0 0 0 0,0 0 0 0 0,0 0 0 0 0,0 0 0 0 0,0 0 0 0 0,0 0 0 0 0,0 0 0 0 0,0 1 0 0 0,-1-1 0 0 0,1 1-1 0 0,0-1 1 0 0,-1 1 0 0 0,1-1 0 0 0,-1 1 0 0 0,0 0 0 0 0,1 0 0 0 0,-1 0 0 0 0,0 0 0 0 0,0 0 0 0 0,-1 0 0 0 0,1 0 0 0 0,0 0 0 0 0,0 4 0 0 0,1 5 44 0 0,0 0 0 0 0,-1 0 0 0 0,-1 0 0 0 0,-1 20 0 0 0,0-6 45 0 0,0-17-73 0 0,0 0-1 0 0,0 0 0 0 0,-1 0 1 0 0,0 0-1 0 0,0-1 0 0 0,-1 1 1 0 0,0-1-1 0 0,0 1 1 0 0,-1-1-1 0 0,0 0 0 0 0,0 0 1 0 0,-1 0-1 0 0,0-1 0 0 0,0 0 1 0 0,0 0-1 0 0,-12 11 0 0 0,-3 0 81 0 0,-1-1 0 0 0,0-1 0 0 0,-46 24-1 0 0,54-32-15 0 0,0 1 0 0 0,-1-2 0 0 0,0 0 0 0 0,-1-1 0 0 0,1 0 0 0 0,-1-1 0 0 0,0-1 0 0 0,0 0 0 0 0,-18 1 0 0 0,33-6-84 0 0,1 0-1 0 0,-1 0 0 0 0,1 1 1 0 0,0-1-1 0 0,0 0 0 0 0,0 1 0 0 0,0-1 1 0 0,0 1-1 0 0,2-3 0 0 0,0 2-7 0 0,-1 0 0 0 0,1 0-1 0 0,0 0 1 0 0,0 0 0 0 0,0 0 0 0 0,0 1-1 0 0,1-1 1 0 0,-1 1 0 0 0,0 0 0 0 0,1 0-1 0 0,-1 0 1 0 0,0 0 0 0 0,7 0 0 0 0,51 1-27 0 0,-34 1 20 0 0,-5-1-8 0 0,-4-1 5 0 0,0 1 1 0 0,34 5-1 0 0,-48-4 2 0 0,0 0 1 0 0,0 0-1 0 0,0 0 0 0 0,0 0 0 0 0,0 1 0 0 0,-1 0 1 0 0,1-1-1 0 0,0 2 0 0 0,-1-1 0 0 0,1 0 1 0 0,-1 1-1 0 0,1-1 0 0 0,-1 1 0 0 0,0 0 1 0 0,0 0-1 0 0,-1 0 0 0 0,5 7 0 0 0,-1-1-1 0 0,0 1 0 0 0,-1 0 0 0 0,-1 0 0 0 0,0 0 0 0 0,0 0 0 0 0,-1 1 0 0 0,0 0 0 0 0,-1-1 0 0 0,0 1 0 0 0,-1 0 0 0 0,0 17 0 0 0,-1-13 14 0 0,1 2 74 0 0,-5 30-1 0 0,3-41-49 0 0,0 0-1 0 0,0 0 1 0 0,-1-1 0 0 0,0 1-1 0 0,-1 0 1 0 0,1-1-1 0 0,-1 1 1 0 0,-5 7-1 0 0,-4 2 76 0 0,0-2 0 0 0,0 1 0 0 0,-1-2-1 0 0,-1 0 1 0 0,0 0 0 0 0,-1-1 0 0 0,0-1 0 0 0,-29 14 0 0 0,-12 3 479 0 0,-70 22 1 0 0,111-42-393 0 0,-1-2 0 0 0,0 0 0 0 0,0-1 1 0 0,0-1-1 0 0,-30 3 0 0 0,19-3 263 0 0,26-3-472 0 0,1-1-561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3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3632 0 0,'0'0'3168'0'0,"10"18"468"0"0,-1 11-2176 0 0,-1 1-1 0 0,-2 0 1 0 0,5 57 0 0 0,-6 94-261 0 0,-5-153-1159 0 0,31-82-236 0 0,101-146-29 0 0,-129 195 224 0 0,17-22 90 0 0,33-35 1 0 0,-44 53 37 0 0,-1 1 0 0 0,1 0-1 0 0,1 1 1 0 0,0-1 0 0 0,0 2 0 0 0,0-1 0 0 0,17-6 0 0 0,-25 12-91 0 0,-1 0 0 0 0,1 1 0 0 0,-1-1 0 0 0,1 1 0 0 0,-1-1 0 0 0,1 1 0 0 0,-1 0 0 0 0,1 0 0 0 0,-1 0 0 0 0,1-1 0 0 0,-1 1 0 0 0,1 1 0 0 0,0-1 0 0 0,-1 0 0 0 0,1 0 0 0 0,-1 1 0 0 0,1-1 0 0 0,-1 1 1 0 0,1-1-1 0 0,-1 1 0 0 0,0-1 0 0 0,3 2 0 0 0,-2 0 3 0 0,-1 0 0 0 0,1 0 0 0 0,0 0 0 0 0,-1 0 0 0 0,1 0 0 0 0,-1 0 0 0 0,0 0 0 0 0,0 1 0 0 0,0-1 0 0 0,0 0 0 0 0,0 1 0 0 0,1 3 0 0 0,1 9 57 0 0,-1 0-1 0 0,-1 0 1 0 0,0 28-1 0 0,-2-32-76 0 0,-1 401-274 0 0,2-402 38 0 0,1 33-714 0 0,5-22-2523 0 0,4-6-4179 0 0,0-9 3868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8:10.6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 23 1900 0 0,'-2'-17'3367'0'0,"2"17"-3279"0"0,0 0 0 0 0,0-1 0 0 0,0 1-1 0 0,0 0 1 0 0,0 0 0 0 0,0-1 0 0 0,0 1 0 0 0,0 0 0 0 0,-1 0 0 0 0,1 0 0 0 0,0-1-1 0 0,0 1 1 0 0,0 0 0 0 0,0 0 0 0 0,0 0 0 0 0,-1-1 0 0 0,1 1 0 0 0,0 0 0 0 0,0 0-1 0 0,0 0 1 0 0,-1 0 0 0 0,1-1 0 0 0,0 1 0 0 0,0 0 0 0 0,-1 0 0 0 0,1 0 0 0 0,0 0 0 0 0,0 0-1 0 0,-1 0 1 0 0,1 0 0 0 0,0 0 0 0 0,0 0 0 0 0,-1 0 0 0 0,1 0 0 0 0,0 0 0 0 0,0 0-1 0 0,-1 0 1 0 0,1 0 0 0 0,0 0 0 0 0,0 0 0 0 0,-1 0 0 0 0,1 0 0 0 0,0 0 0 0 0,0 0-1 0 0,-1 0 1 0 0,1 1 0 0 0,0-1 0 0 0,0 0 0 0 0,0 0 0 0 0,-1 0 0 0 0,1 0 0 0 0,0 1-1 0 0,0-1 1 0 0,0 0 0 0 0,0 0 0 0 0,-1 0 0 0 0,1 1 0 0 0,0-1 0 0 0,0 0 0 0 0,-2 3 189 0 0,1 0 1 0 0,0 1 0 0 0,0-1 0 0 0,0 0 0 0 0,1 0 0 0 0,-1 1 0 0 0,1-1 0 0 0,-1 4-1 0 0,1-5-114 0 0,-17 74 868 0 0,5 33-333 0 0,3 136-1 0 0,8-170-92 0 0,0-39-1744 0 0,1 0-5251 0 0,1-31 3494 0 0,4-2-1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8:11.3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0 2640 0 0,'0'0'2463'0'0,"0"21"1302"0"0,0 151 1750 0 0,0 230-3584 0 0,-4-368-1570 0 0,2-18-2381 0 0,1 0-6474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8:19.2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333 51 896 0 0,'0'0'8421'0'0,"-5"-22"-4946"0"0,4 20-3420 0 0,0 1 1 0 0,0-1-1 0 0,0 1 0 0 0,-1-1 1 0 0,1 1-1 0 0,-1 0 0 0 0,1 0 1 0 0,-1-1-1 0 0,1 1 1 0 0,-1 0-1 0 0,0 1 0 0 0,1-1 1 0 0,-1 0-1 0 0,0 0 0 0 0,0 1 1 0 0,0-1-1 0 0,1 1 1 0 0,-4-1-1 0 0,-39-4 170 0 0,35 5-177 0 0,-11-2-26 0 0,-1 0-1 0 0,1 2 1 0 0,-1 1 0 0 0,-32 5-1 0 0,49-4-11 0 0,1-1-1 0 0,-1 1 1 0 0,1-1-1 0 0,0 1 1 0 0,0 0-1 0 0,0 1 1 0 0,0-1-1 0 0,0 0 0 0 0,0 1 1 0 0,0 0-1 0 0,1-1 1 0 0,-1 1-1 0 0,1 0 1 0 0,0 0-1 0 0,0 1 1 0 0,0-1-1 0 0,0 0 1 0 0,-2 7-1 0 0,-1 3 66 0 0,0 0 1 0 0,1 1-1 0 0,-4 23 0 0 0,-2 68 241 0 0,3-20-123 0 0,5-45-112 0 0,2-30-41 0 0,0-1-1 0 0,-1 0 0 0 0,-3 16 0 0 0,-4-2 337 0 0,9-26-366 0 0,0 1-1 0 0,0-1 1 0 0,0 0-1 0 0,0 1 1 0 0,0-1-1 0 0,1 1 1 0 0,-1 0-1 0 0,1-1 1 0 0,-1 1-1 0 0,1 0 1 0 0,2-2-1 0 0,23-25 26 0 0,-27 29-35 0 0,6-5 2 0 0,0 0 0 0 0,0 0 0 0 0,0 0 0 0 0,1 1 0 0 0,0 0 0 0 0,-1 1 0 0 0,1 0 0 0 0,0 0 0 0 0,1 0 0 0 0,14-3 0 0 0,-8 3 9 0 0,-1 2 0 0 0,1-1 0 0 0,0 2-1 0 0,0 0 1 0 0,15 1 0 0 0,-23 1 1 0 0,-1 0-1 0 0,1 0 1 0 0,-1 1 0 0 0,1-1 0 0 0,-1 1 0 0 0,0 0-1 0 0,0 0 1 0 0,0 1 0 0 0,-1 0 0 0 0,1-1 0 0 0,-1 2-1 0 0,7 6 1 0 0,5 5 23 0 0,-6-6-24 0 0,0 1-1 0 0,-1 0 0 0 0,0 1 0 0 0,0 0 0 0 0,10 20 0 0 0,-19-32-11 0 0,6 11 5 0 0,-2-1 0 0 0,1 1 0 0 0,-1 0-1 0 0,-1 0 1 0 0,0 0 0 0 0,0 1 0 0 0,-1-1-1 0 0,-1 1 1 0 0,0-1 0 0 0,0 1-1 0 0,-1 0 1 0 0,-1-1 0 0 0,-3 23 0 0 0,0-10 38 0 0,4-18-16 0 0,-1 1 0 0 0,0-1 0 0 0,0 1-1 0 0,-1-1 1 0 0,0 0 0 0 0,0 0 0 0 0,-1 0 0 0 0,1 0 0 0 0,-1 0 0 0 0,-4 6 0 0 0,-10 13 117 0 0,7-9-43 0 0,-1-1 0 0 0,0 0-1 0 0,-17 16 1 0 0,24-28-52 0 0,0 1-1 0 0,0-1 1 0 0,0 0 0 0 0,0 0-1 0 0,-1 0 1 0 0,1 0 0 0 0,-1-1-1 0 0,0 0 1 0 0,0 0 0 0 0,0 0-1 0 0,0 0 1 0 0,0-1 0 0 0,0 0-1 0 0,0 0 1 0 0,-11 0 0 0 0,3-1 79 0 0,6 0-30 0 0,1 1 0 0 0,-1-2-1 0 0,1 1 1 0 0,0-1 0 0 0,-10-2 0 0 0,13 2-70 0 0,1 0 0 0 0,-1-1 0 0 0,0 1 0 0 0,1 0 0 0 0,0-1 0 0 0,-1 0 0 0 0,1 0 0 0 0,0 0 0 0 0,0 0 0 0 0,0 0 0 0 0,0 0 0 0 0,0 0 0 0 0,0 0 0 0 0,1-1 0 0 0,-2-3 0 0 0,-12-11 156 0 0,1-2 126 0 0,14 19-298 0 0,1-3-118 0 0,-2-12-11930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8:24.4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290 39 1336 0 0,'0'0'4083'0'0,"-3"-21"3133"0"0,-10 17-7090 0 0,0 0 0 0 0,0 1 0 0 0,-1 0 0 0 0,1 2 0 0 0,-1-1 1 0 0,1 1-1 0 0,-1 1 0 0 0,-15 2 0 0 0,-5-2-67 0 0,32 0-58 0 0,-1 0 0 0 0,1 1-1 0 0,0-1 1 0 0,-1 0 0 0 0,1 1-1 0 0,0 0 1 0 0,-1-1 0 0 0,1 1-1 0 0,0 0 1 0 0,0 0 0 0 0,0 0-1 0 0,0 1 1 0 0,0-1 0 0 0,0 0-1 0 0,0 1 1 0 0,0-1 0 0 0,0 1-1 0 0,1 0 1 0 0,-1 0 0 0 0,1-1-1 0 0,-2 4 1 0 0,-2 3 1 0 0,0 1-1 0 0,1-1 1 0 0,0 1 0 0 0,-3 10 0 0 0,-1 2 2 0 0,3-2 5 0 0,-1 0-1 0 0,2 0 1 0 0,1 0 0 0 0,0 1 0 0 0,2-1 0 0 0,0 25 0 0 0,-3 30 101 0 0,-3-3 6 0 0,7-56-81 0 0,1-13-30 0 0,-1 0 0 0 0,0-1 1 0 0,0 1-1 0 0,0 0 1 0 0,0-1-1 0 0,0 1 0 0 0,0 0 1 0 0,0-1-1 0 0,-1 1 1 0 0,1 0-1 0 0,-1-1 0 0 0,1 1 1 0 0,-1 0-1 0 0,-1 1 1 0 0,6-6 179 0 0,3-5-104 0 0,1 1-1 0 0,0 1 0 0 0,1-1 1 0 0,-1 1-1 0 0,1 1 0 0 0,15-8 1 0 0,-14 10-54 0 0,-1 0 0 0 0,1 0 0 0 0,1 1 1 0 0,-1 0-1 0 0,0 0 0 0 0,20 1 1 0 0,-25 1-18 0 0,1 0 0 0 0,0 1 0 0 0,0 0 0 0 0,0 0 0 0 0,-1 0 1 0 0,1 1-1 0 0,-1-1 0 0 0,1 1 0 0 0,-1 1 0 0 0,0-1 1 0 0,1 1-1 0 0,-1 0 0 0 0,8 6 0 0 0,11 14 38 0 0,38 47 0 0 0,-58-64-48 0 0,0-1 0 0 0,0 1-1 0 0,-1 0 1 0 0,0 0 0 0 0,0 0 0 0 0,0 0-1 0 0,-1 1 1 0 0,0-1 0 0 0,-1 1-1 0 0,1 0 1 0 0,0 7 0 0 0,0 10 72 0 0,-3 44 0 0 0,-1-24 86 0 0,2-38-123 0 0,-1-1 1 0 0,0 1-1 0 0,0-1 1 0 0,0 0-1 0 0,-1 1 1 0 0,0-1-1 0 0,0 0 1 0 0,0 0-1 0 0,-1 0 1 0 0,0 0-1 0 0,-6 8 1 0 0,1-3 105 0 0,0 1-1 0 0,-2-2 1 0 0,-17 17 0 0 0,21-22-67 0 0,0 0 0 0 0,0 0 0 0 0,0-1 1 0 0,0 0-1 0 0,0 0 0 0 0,-1-1 0 0 0,0 0 1 0 0,1 0-1 0 0,-1 0 0 0 0,-11 1 1 0 0,-8-1 409 0 0,-40-2 0 0 0,37 0-137 0 0,9-6 970 0 0,13 3-3585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8:27.5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337 0 2272 0 0,'-25'0'4455'0'0,"21"1"-4064"0"0,-1 0 0 0 0,0 0 0 0 0,1 0-1 0 0,-1 0 1 0 0,1 1 0 0 0,-1 0 0 0 0,1 0 0 0 0,-1 0-1 0 0,1 0 1 0 0,0 1 0 0 0,0 0 0 0 0,1-1 0 0 0,-1 1 0 0 0,-6 7-1 0 0,-7 7 290 0 0,-23 33 0 0 0,30-37-422 0 0,-12 15-34 0 0,1 1 0 0 0,2 2 1 0 0,1 0-1 0 0,1 0 1 0 0,2 2-1 0 0,1 0 1 0 0,1 0-1 0 0,2 2 0 0 0,-6 34 1 0 0,14-43-129 0 0,0-1 0 0 0,2 1-1 0 0,1-1 1 0 0,4 37 0 0 0,-3-56-81 0 0,0-1 1 0 0,1 0-1 0 0,-1 0 0 0 0,1-1 0 0 0,0 1 0 0 0,0 0 1 0 0,1-1-1 0 0,-1 1 0 0 0,1-1 0 0 0,0 1 0 0 0,0-1 1 0 0,1 0-1 0 0,-1-1 0 0 0,7 6 0 0 0,-2-1 12 0 0,1-1 1 0 0,0-1-1 0 0,0 0 1 0 0,1 0-1 0 0,18 8 0 0 0,-18-10-43 0 0,1-1-1 0 0,-1 0 1 0 0,1 0 0 0 0,-1-1-1 0 0,1-1 1 0 0,0 0-1 0 0,0 0 1 0 0,0-1 0 0 0,0-1-1 0 0,0 1 1 0 0,-1-2-1 0 0,20-4 1 0 0,-27 4 20 0 0,1 1 0 0 0,-1-2 0 0 0,1 1 1 0 0,-1 0-1 0 0,0-1 0 0 0,0 1 0 0 0,0-1 0 0 0,0 0 1 0 0,0 0-1 0 0,-1 0 0 0 0,1 0 0 0 0,-1-1 0 0 0,0 1 1 0 0,0-1-1 0 0,0 1 0 0 0,0-1 0 0 0,-1 0 0 0 0,0 0 1 0 0,1 0-1 0 0,-1 1 0 0 0,-1-1 0 0 0,1 0 0 0 0,0-6 1 0 0,0 4 37 0 0,-1 1 0 0 0,1-1 0 0 0,-1 0 0 0 0,-1 0 0 0 0,1 0 0 0 0,-1 0 0 0 0,0 1 0 0 0,0-1 0 0 0,0 0 0 0 0,-1 1 0 0 0,0-1 0 0 0,0 1 0 0 0,0-1 0 0 0,-1 1 0 0 0,0 0 0 0 0,-4-5 0 0 0,4 7 8 0 0,-1-1 0 0 0,0 1 0 0 0,0 1 0 0 0,0-1-1 0 0,0 0 1 0 0,0 1 0 0 0,-1 0 0 0 0,-7-3-1 0 0,-40-9 373 0 0,27 10-391 0 0,-1 1 1 0 0,1 1-1 0 0,-38 3 1 0 0,5 3-8439 0 0,48-2 4903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8:28.2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2168 0 0,'2'8'9346'0'0,"4"-3"-6185"0"0,12-4-2854 0 0,-17-1-126 0 0,2 0-299 0 0,119 0 1284 0 0,-96 0-4529 0 0,0 0-3428 0 0,-23 0 3770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8:31.3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 14 1424 0 0,'-26'0'1939'0'0,"24"-1"-1862"0"0,1 1 7 0 0,1 0-1 0 0,0 0 1 0 0,-1 0 0 0 0,1 0 0 0 0,-1 0 0 0 0,1 0-1 0 0,-1 0 1 0 0,1 0 0 0 0,0-1 0 0 0,-1 1 0 0 0,1 0-1 0 0,-1 0 1 0 0,1 0 0 0 0,0-1 0 0 0,-1 1 0 0 0,1 0-1 0 0,0-1 1 0 0,-1 1 0 0 0,1 0 0 0 0,0 0 0 0 0,-1-1-1 0 0,1 1 1 0 0,0-1 0 0 0,0 1 0 0 0,-1 0 0 0 0,1-1-1 0 0,0 1 1 0 0,0-1 0 0 0,0 1 0 0 0,0 0 0 0 0,0-1-1 0 0,-1 0 1 0 0,2 1 80 0 0,-1 0-1 0 0,0-1 0 0 0,0 1 1 0 0,1 0-1 0 0,-1-1 1 0 0,0 1-1 0 0,0 0 0 0 0,1 0 1 0 0,-1 0-1 0 0,0-1 1 0 0,1 1-1 0 0,-1 0 1 0 0,0 0-1 0 0,1 0 0 0 0,-1 0 1 0 0,0-1-1 0 0,1 1 1 0 0,-1 0-1 0 0,0 0 0 0 0,1 0 1 0 0,-1 0-1 0 0,1 0 1 0 0,-1 0-1 0 0,0 0 0 0 0,1 0 1 0 0,-1 0-1 0 0,0 0 1 0 0,1 0-1 0 0,-1 1 0 0 0,0-1 1 0 0,1 0-1 0 0,-1 0 1 0 0,1 0-1 0 0,9 1-328 0 0,387 3 2719 0 0,-209 3-2382 0 0,-61-1-108 0 0,54 3-10 0 0,63 1-17 0 0,82 2-68 0 0,-5 0 90 0 0,-68 1 1 0 0,-65-1 48 0 0,-170-12-96 0 0,421 23 260 0 0,-239-12-215 0 0,-81-5-2 0 0,497 7 557 0 0,-506-7-300 0 0,-41-3 68 0 0,-68-3-395 0 0,6 0-58 0 0,-1 0 1 0 0,0 0 0 0 0,0 1 0 0 0,0-1 0 0 0,0 1-1 0 0,11 4 1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8:39.5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140 94 1920 0 0,'0'0'1912'0'0,"-4"16"488"0"0,0-10-1959 0 0,2 0 1 0 0,-1 1-1 0 0,1-1 1 0 0,-3 14-1 0 0,-4 11 644 0 0,-14 43 671 0 0,-5 13-775 0 0,-17 45 303 0 0,40-121-1222 0 0,-2 3 456 0 0,5-34-214 0 0,1 2-299 0 0,2-1 0 0 0,0 1 0 0 0,1 0 0 0 0,0-1 0 0 0,2 1 0 0 0,0 1 0 0 0,10-26 0 0 0,12-28 3 0 0,-17 44-1 0 0,1 1 0 0 0,13-26-1 0 0,-2 1 7 0 0,11-12 72 0 0,-31 62-59 0 0,0-1 1 0 0,-1 1 0 0 0,1 0-1 0 0,0 0 1 0 0,-1-1 0 0 0,1 1 0 0 0,0 0-1 0 0,0 0 1 0 0,0 0 0 0 0,0 0-1 0 0,0 0 1 0 0,0 0 0 0 0,1 0-1 0 0,-1 0 1 0 0,0 1 0 0 0,0-1 0 0 0,0 0-1 0 0,1 1 1 0 0,-1-1 0 0 0,1 1-1 0 0,-1-1 1 0 0,3 1 0 0 0,-4 0 61 0 0,3-3 107 0 0,1 8-17 0 0,1 4 39 0 0,1 8-12 0 0,-1-1-1 0 0,5 32 0 0 0,0-3-51 0 0,-1-2 1 0 0,3 48-1 0 0,-2-16-87 0 0,-6-33-12 0 0,-1 58-1 0 0,-3 231 239 0 0,0-331-387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8:40.7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293 42 1264 0 0,'-25'-5'2495'0'0,"18"4"-2130"0"0,1 0 1 0 0,-1 1-1 0 0,0 0 1 0 0,1 0-1 0 0,-1 0 1 0 0,0 1-1 0 0,1 0 1 0 0,-1 0-1 0 0,1 0 0 0 0,-1 1 1 0 0,1 0-1 0 0,0 1 1 0 0,-1-1-1 0 0,1 1 1 0 0,0 0-1 0 0,1 1 1 0 0,-1 0-1 0 0,1-1 1 0 0,-1 2-1 0 0,1-1 0 0 0,0 1 1 0 0,1-1-1 0 0,-1 1 1 0 0,-6 10-1 0 0,-1 0-49 0 0,0 0-1 0 0,1 1 1 0 0,1 0-1 0 0,0 1 0 0 0,1 0 1 0 0,1 1-1 0 0,-9 28 1 0 0,10-19-101 0 0,2-1 0 0 0,0 1 1 0 0,2 0-1 0 0,2 0 0 0 0,0 0 0 0 0,5 46 1 0 0,-3-67-199 0 0,0 1 1 0 0,0-1 0 0 0,1 0-1 0 0,0 0 1 0 0,0-1 0 0 0,0 1-1 0 0,1 0 1 0 0,0-1 0 0 0,0 1-1 0 0,0-1 1 0 0,1 0 0 0 0,-1 0-1 0 0,1 0 1 0 0,1-1 0 0 0,-1 1-1 0 0,1-1 1 0 0,-1 0 0 0 0,1 0-1 0 0,0-1 1 0 0,1 1 0 0 0,-1-1-1 0 0,1 0 1 0 0,-1-1 0 0 0,1 1 0 0 0,0-1-1 0 0,0 0 1 0 0,0-1 0 0 0,0 1-1 0 0,0-1 1 0 0,9 0 0 0 0,1-1-16 0 0,1 1 12 0 0,0-2 0 0 0,0 0 0 0 0,21-4 0 0 0,-33 4-10 0 0,1 0 0 0 0,-1-1 0 0 0,1 0-1 0 0,-1 0 1 0 0,0-1 0 0 0,1 0 0 0 0,-1 0 0 0 0,-1 0 0 0 0,1 0-1 0 0,0-1 1 0 0,-1 1 0 0 0,0-1 0 0 0,7-8 0 0 0,31-28 52 0 0,-24 16-32 0 0,-9 13-10 0 0,0 0 0 0 0,-1-1-1 0 0,7-14 1 0 0,-9 12 25 0 0,-1-1 0 0 0,0 0 1 0 0,-1 0-1 0 0,0 0 0 0 0,-1-1 1 0 0,-1 0-1 0 0,-1 1 0 0 0,0-1 0 0 0,-2-20 1 0 0,2 19 36 0 0,-1 6 12 0 0,1 1 0 0 0,-1-1 0 0 0,-1 0 0 0 0,0 0 0 0 0,0 1 0 0 0,-1-1 1 0 0,-1 0-1 0 0,0 1 0 0 0,0 0 0 0 0,-9-18 0 0 0,8 20-33 0 0,-4-6 61 0 0,-1-1 1 0 0,0 2-1 0 0,-12-15 1 0 0,17 24-103 0 0,0 1 0 0 0,0-1 0 0 0,0 1 1 0 0,0 0-1 0 0,0-1 0 0 0,-1 2 1 0 0,1-1-1 0 0,-1 1 0 0 0,0-1 0 0 0,1 1 1 0 0,-1 0-1 0 0,0 1 0 0 0,-1-1 1 0 0,-4 0-1 0 0,-11 0-146 0 0,0 0-1 0 0,0 1 1 0 0,0 1 0 0 0,0 1 0 0 0,-40 7-1 0 0,47-5-2724 0 0,0 1 0 0 0,-25 10 0 0 0,26-7-651 0 0,3 2-1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8:46.4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149 1 2844 0 0,'0'0'466'0'0,"-7"19"4408"0"0,-1 3-3100 0 0,-1 0 1 0 0,-14 24-1 0 0,-6 15-294 0 0,9-20-902 0 0,13-28-353 0 0,1 1 1 0 0,-6 15-1 0 0,9-22-104 0 0,1-1 1 0 0,-2 0-1 0 0,1 1 1 0 0,-1-1-1 0 0,-8 10 1 0 0,17-59 406 0 0,5 16-510 0 0,2 1 0 0 0,0 0 0 0 0,30-44 1 0 0,-29 49-16 0 0,-1-1 0 0 0,-10 17-1 0 0,0 1 0 0 0,0-1 0 0 0,1 1 0 0 0,-1-1 0 0 0,1 1 0 0 0,1 0 0 0 0,-1 0 0 0 0,0 0 0 0 0,1 0 0 0 0,0 1 0 0 0,0-1 0 0 0,0 1 0 0 0,6-4 0 0 0,-9 7 19 0 0,-1 0-1 0 0,1 0 1 0 0,-1 0 0 0 0,1-1 0 0 0,0 1-1 0 0,-1 0 1 0 0,1 0 0 0 0,0 0 0 0 0,-1 0-1 0 0,1 0 1 0 0,0 0 0 0 0,-1 0-1 0 0,1 0 1 0 0,0 0 0 0 0,-1 1 0 0 0,1-1-1 0 0,0 0 1 0 0,-1 0 0 0 0,1 0 0 0 0,-1 1-1 0 0,1-1 1 0 0,0 0 0 0 0,-1 1 0 0 0,1-1-1 0 0,-1 1 1 0 0,1-1 0 0 0,-1 0-1 0 0,1 1 1 0 0,-1-1 0 0 0,1 1 0 0 0,-1 0-1 0 0,0-1 1 0 0,1 1 0 0 0,-1-1 0 0 0,0 1-1 0 0,0-1 1 0 0,1 1 0 0 0,-1 0-1 0 0,0 0 1 0 0,9 35 467 0 0,-5-17-320 0 0,1 1-31 0 0,0-1 0 0 0,-2 1 0 0 0,0 0 0 0 0,-1 37-1 0 0,-2-22-79 0 0,2-1 0 0 0,1 0-1 0 0,12 51 1 0 0,-10-57-45 0 0,-1 0 1 0 0,-2 1-1 0 0,-1 50 0 0 0,-2-41 49 0 0,4 37-285 0 0,-3-75-38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30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4152 0 0,'0'0'692'0'0,"20"3"2837"0"0,-15 0-3183 0 0,0 0-1 0 0,-1 1 1 0 0,1-1-1 0 0,-1 1 1 0 0,0 0-1 0 0,0 0 1 0 0,0 0-1 0 0,-1 1 0 0 0,1-1 1 0 0,-1 1-1 0 0,0 0 1 0 0,0 0-1 0 0,2 6 1 0 0,4 11 1047 0 0,12 40 1 0 0,-20-57-1178 0 0,27 120 1790 0 0,-1-3-1709 0 0,-27-121-287 0 0,1 0 1 0 0,-1 1 0 0 0,0-1 0 0 0,1 0-1 0 0,-1 0 1 0 0,1 0 0 0 0,-1 1-1 0 0,1-1 1 0 0,-1 0 0 0 0,1 0 0 0 0,0 0-1 0 0,0 0 1 0 0,-1 0 0 0 0,1 0-1 0 0,0 0 1 0 0,0 0 0 0 0,0-1 0 0 0,0 1-1 0 0,0 0 1 0 0,0 0 0 0 0,0-1-1 0 0,1 1 1 0 0,-1-1 0 0 0,0 1 0 0 0,0-1-1 0 0,0 1 1 0 0,1-1 0 0 0,-1 0-1 0 0,0 0 1 0 0,1 1 0 0 0,-1-1 0 0 0,0 0-1 0 0,2 0 1 0 0,0-1 23 0 0,-1 0-1 0 0,1 1 1 0 0,0-1 0 0 0,-1 0 0 0 0,1 0-1 0 0,-1-1 1 0 0,1 1 0 0 0,-1 0-1 0 0,0-1 1 0 0,0 0 0 0 0,1 1 0 0 0,-1-1-1 0 0,0 0 1 0 0,2-3 0 0 0,5-7 91 0 0,-1 0 1 0 0,0 0-1 0 0,0-1 1 0 0,10-25-1 0 0,18-61 304 0 0,-16 40-241 0 0,15-58 512 0 0,-20 62-1564 0 0,3 1-3981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8:47.4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96 109 2984 0 0,'-20'-5'7054'0'0,"18"5"-6704"0"0,1 1 0 0 0,-1-1 0 0 0,0 0 0 0 0,1 0 0 0 0,-1 1 0 0 0,0-1 0 0 0,1 1 0 0 0,-1 0 0 0 0,1-1 0 0 0,-1 1 0 0 0,1 0 0 0 0,-1 0 0 0 0,1 0 1 0 0,0 0-1 0 0,-3 2 0 0 0,1 0-106 0 0,1 0-1 0 0,-1 0 1 0 0,1 1 0 0 0,-1-1 0 0 0,1 1 0 0 0,-2 4 0 0 0,0 0-116 0 0,1 1 0 0 0,0-1 0 0 0,1 0 0 0 0,0 1 0 0 0,-2 12 0 0 0,-1 23 443 0 0,2-26-400 0 0,1 1-1 0 0,1-1 1 0 0,1 1 0 0 0,2 23-1 0 0,-1-28-143 0 0,2 0 0 0 0,-1 0 0 0 0,2 0 0 0 0,6 15 0 0 0,-8-24-21 0 0,0 0 0 0 0,1-1 1 0 0,-1 0-1 0 0,1 1 0 0 0,0-1 1 0 0,0 0-1 0 0,1-1 0 0 0,-1 1 1 0 0,1 0-1 0 0,0-1 0 0 0,0 0 1 0 0,0 0-1 0 0,0 0 0 0 0,0 0 0 0 0,6 1 1 0 0,-3-1 6 0 0,0 0 0 0 0,0-1 0 0 0,0 0-1 0 0,1-1 1 0 0,-1 0 0 0 0,1 0 0 0 0,-1 0 0 0 0,1-1 0 0 0,-1 0 0 0 0,1 0 0 0 0,-1-1 0 0 0,1 0 0 0 0,-1-1 0 0 0,0 0-1 0 0,1 0 1 0 0,-1 0 0 0 0,0-1 0 0 0,0 0 0 0 0,0 0 0 0 0,-1 0 0 0 0,12-9 0 0 0,-3-2-12 0 0,-2 0 1 0 0,0-1 0 0 0,-1 0-1 0 0,0-1 1 0 0,-1 0-1 0 0,-1-1 1 0 0,12-25 0 0 0,-18 33 11 0 0,0 0 0 0 0,-1 0 0 0 0,0 0 1 0 0,0-1-1 0 0,-1 1 0 0 0,0-1 0 0 0,0-17 1 0 0,-1-6 243 0 0,-9-62 0 0 0,7 90-226 0 0,-1 0 1 0 0,0 1-1 0 0,1-1 1 0 0,-1 1-1 0 0,-1 0 0 0 0,1-1 1 0 0,-1 1-1 0 0,0 0 1 0 0,0 0-1 0 0,0 1 1 0 0,0-1-1 0 0,-6-4 1 0 0,-1-1 72 0 0,-1 0 1 0 0,0 1-1 0 0,-16-9 0 0 0,19 13-26 0 0,0 1-1 0 0,-1 0 1 0 0,1 0 0 0 0,-1 1-1 0 0,1 0 1 0 0,-1 0-1 0 0,0 1 1 0 0,1 0 0 0 0,-1 0-1 0 0,0 1 1 0 0,0 0-1 0 0,-13 3 1 0 0,10-1-486 0 0,1 0 0 0 0,0 1 1 0 0,-19 7-1 0 0,21-7-1275 0 0,1 1 0 0 0,-1 1 1 0 0,1 0-1 0 0,-12 9 0 0 0,3-1-2477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8:49.91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28 0 2104 0 0,'0'0'4663'0'0,"0"21"-382"0"0,-11 124-83 0 0,5-84-3581 0 0,-2 118-1511 0 0,5-113-7926 0 0,3-45 5747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8:51.38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118 0 2032 0 0,'0'0'5284'0'0,"-3"21"-1284"0"0,2-10-3378 0 0,0 1 0 0 0,0-1 0 0 0,-5 16 0 0 0,5-24-583 0 0,-12 51 514 0 0,-3 0 1 0 0,-32 74-1 0 0,21-57-203 0 0,27-71-338 0 0,0 1 0 0 0,0-1 0 0 0,-1 0-1 0 0,1 1 1 0 0,0-1 0 0 0,0 0-1 0 0,0 0 1 0 0,0 1 0 0 0,0-1 0 0 0,0 0-1 0 0,0 1 1 0 0,0-1 0 0 0,0 0 0 0 0,0 1-1 0 0,0-1 1 0 0,0 0 0 0 0,1 0-1 0 0,-1 1 1 0 0,0-1 0 0 0,0 0 0 0 0,0 1-1 0 0,0-1 1 0 0,0 0 0 0 0,1 0-1 0 0,-1 1 1 0 0,0-1 0 0 0,0 0 0 0 0,0 0-1 0 0,1 1 1 0 0,-1-1 0 0 0,1 0-1 0 0,12 5 229 0 0,25-3 3 0 0,-24-2-154 0 0,16 4 142 0 0,39 10-1 0 0,-16-2-45 0 0,6-6 6 0 0,-46 0-274 0 0,-11-5-1525 0 0,-2-6-875 0 0,0-5 81 0 0,3-10-3126 0 0,1 6 2763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8:51.83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36 28 1128 0 0,'0'-27'11246'0'0,"-11"173"-7150"0"0,4 89-2799 0 0,-7-30-737 0 0,14 57-233 0 0,0-262-349 0 0,-4-13-11565 0 0,4 5 8066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9:06.56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341 36 2204 0 0,'4'-17'8543'0'0,"-4"16"-8392"0"0,0 0 1 0 0,1 1 0 0 0,-1-1-1 0 0,0 1 1 0 0,0-1-1 0 0,0 0 1 0 0,0 1-1 0 0,0-1 1 0 0,0 0-1 0 0,0 1 1 0 0,0-1-1 0 0,0 0 1 0 0,0 1 0 0 0,0-1-1 0 0,0 1 1 0 0,0-1-1 0 0,-1 0 1 0 0,1 1-1 0 0,0-1 1 0 0,0 1-1 0 0,-1-1 1 0 0,1 0-1 0 0,0 1 1 0 0,-1-1 0 0 0,1 1-1 0 0,-1-2 1 0 0,-37 2 819 0 0,9-1-514 0 0,-41 5 0 0 0,61-3-422 0 0,0 0-1 0 0,0 1 1 0 0,1 1 0 0 0,-1-1-1 0 0,0 2 1 0 0,1-1 0 0 0,0 1 0 0 0,-14 8-1 0 0,6-1 47 0 0,9-8-32 0 0,1 1 0 0 0,0 0 1 0 0,0 0-1 0 0,0 1 0 0 0,0-1 0 0 0,1 2 1 0 0,0-1-1 0 0,0 0 0 0 0,0 1 1 0 0,0 0-1 0 0,1 0 0 0 0,0 0 1 0 0,-4 10-1 0 0,4-6 29 0 0,2-6-31 0 0,1 1 0 0 0,-1-1 0 0 0,1 0 0 0 0,0 1 0 0 0,0-1 1 0 0,0 1-1 0 0,0 5 0 0 0,-2 11 85 0 0,2-19-124 0 0,1-1-1 0 0,-1 1 1 0 0,1-1 0 0 0,0 1-1 0 0,0-1 1 0 0,-1 1-1 0 0,1 0 1 0 0,0-1 0 0 0,0 1-1 0 0,0-1 1 0 0,1 1 0 0 0,-1 0-1 0 0,0-1 1 0 0,1 1 0 0 0,-1-1-1 0 0,1 1 1 0 0,-1-1-1 0 0,1 1 1 0 0,0-1 0 0 0,-1 1-1 0 0,1-1 1 0 0,1 2 0 0 0,3 3 13 0 0,1 1 1 0 0,0-2-1 0 0,-1 1 1 0 0,2 0-1 0 0,-1-1 1 0 0,1-1-1 0 0,-1 1 1 0 0,1-1-1 0 0,1 0 1 0 0,10 4-1 0 0,188 93 150 0 0,-192-93-161 0 0,-1 0 0 0 0,15 13 0 0 0,-15-10-3 0 0,-8-7-3 0 0,-1 1 0 0 0,1 0 0 0 0,-1 1 0 0 0,0-1 0 0 0,0 1 0 0 0,-1 0 0 0 0,6 11 0 0 0,-6-2 3 0 0,0 0 0 0 0,-1 0 0 0 0,0 20 0 0 0,-2-27-3 0 0,0 0 1 0 0,-1 0-1 0 0,0 0 1 0 0,0 0-1 0 0,-1 0 1 0 0,0 0-1 0 0,-5 15 1 0 0,3-16 8 0 0,-1 1 0 0 0,0 0 0 0 0,0-1 0 0 0,0 0 0 0 0,-1 0 0 0 0,0-1 0 0 0,0 0 0 0 0,-1 0 0 0 0,0 0 0 0 0,0-1 0 0 0,0 0 0 0 0,-1 0 0 0 0,1 0 0 0 0,-1-1 0 0 0,-13 5 0 0 0,6-4-2 0 0,0-1 1 0 0,0 0-1 0 0,-1 0 1 0 0,1-2 0 0 0,-1 0-1 0 0,0-1 1 0 0,-28-1-1 0 0,38 0-12 0 0,0-1-1 0 0,0 1 0 0 0,0-1 1 0 0,1-1-1 0 0,-1 1 0 0 0,0-1 0 0 0,1 0 1 0 0,-1-1-1 0 0,1 1 0 0 0,0-1 0 0 0,-8-5 1 0 0,10 6-1 0 0,1-1 1 0 0,-1 1 0 0 0,0-1-1 0 0,1 1 1 0 0,0-1-1 0 0,0 0 1 0 0,0 0 0 0 0,0 0-1 0 0,0 0 1 0 0,0-1-1 0 0,1 1 1 0 0,0 0 0 0 0,0-1-1 0 0,0 1 1 0 0,0-1-1 0 0,0 1 1 0 0,0-1 0 0 0,1 0-1 0 0,0-5 1 0 0,0-1-4 0 0,0-3 0 0 0,0-1 0 0 0,3-16-1 0 0,-2 25 6 0 0,0 1-1 0 0,0 0 0 0 0,1-1 1 0 0,-1 1-1 0 0,1 0 1 0 0,0 0-1 0 0,0 0 0 0 0,1 0 1 0 0,-1 0-1 0 0,5-5 0 0 0,5-3 1 0 0,1 1-1 0 0,-1 0 1 0 0,2 1-1 0 0,0 0 1 0 0,24-12-1 0 0,-20 12 1 0 0,-1-1-1 0 0,29-22 1 0 0,-19 8 0 0 0,36-33 0 0 0,5-25 0 0 0,-60 72 0 0 0,-3 3 16 0 0,-1 0 0 0 0,1-1 0 0 0,-1 0 0 0 0,-1 0 0 0 0,0 0 0 0 0,0 0 0 0 0,-1 0 1 0 0,0-1-1 0 0,0 1 0 0 0,-1-1 0 0 0,0 0 0 0 0,-1 1 0 0 0,-1-11 0 0 0,2 17 12 0 0,-1 0 1 0 0,0 0-1 0 0,0-1 1 0 0,-1 1-1 0 0,1 0 0 0 0,-1 0 1 0 0,0-1-1 0 0,1 1 0 0 0,-1 0 1 0 0,-1 0-1 0 0,1 0 0 0 0,0 0 1 0 0,-1 0-1 0 0,0 0 0 0 0,1 0 1 0 0,-1 1-1 0 0,0-1 0 0 0,0 1 1 0 0,-4-4-1 0 0,3 4 7 0 0,-1 0 0 0 0,0 0 1 0 0,0 0-1 0 0,-1 0 0 0 0,1 0 0 0 0,0 1 0 0 0,-1 0 0 0 0,1 0 1 0 0,0 0-1 0 0,-1 0 0 0 0,1 1 0 0 0,-1 0 0 0 0,-6 0 1 0 0,-11 0-883 0 0,4-1 1498 0 0,0 2 0 0 0,-27 3 1 0 0,39-3-1260 0 0,1 0 1 0 0,-1 1-1 0 0,0 0 1 0 0,-8 3-1 0 0,11-3-732 0 0,-1 0 0 0 0,1 0 0 0 0,0 1 0 0 0,-1-1 0 0 0,1 1 1 0 0,0 0-1 0 0,-4 4 0 0 0,0 2-2637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9:10.23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91 10 1712 0 0,'0'0'304'0'0,"4"-9"2939"0"0,-3 9-3021 0 0,-1-1 1 0 0,1 1-1 0 0,-1 0 0 0 0,1 0 1 0 0,-1 0-1 0 0,1 0 0 0 0,-1 0 0 0 0,1 0 1 0 0,-1 0-1 0 0,1 0 0 0 0,-1 0 0 0 0,0 0 1 0 0,1 0-1 0 0,-1 1 0 0 0,1-1 0 0 0,-1 0 1 0 0,1 0-1 0 0,-1 0 0 0 0,1 1 1 0 0,-1-1-1 0 0,0 0 0 0 0,1 0 0 0 0,-1 1 1 0 0,1-1-1 0 0,-1 0 0 0 0,0 1 0 0 0,1-1 1 0 0,-1 0-1 0 0,1 1 0 0 0,4 18 2346 0 0,-5 33-2557 0 0,-1-36 759 0 0,0 7-613 0 0,-1-1 1 0 0,-1 0-1 0 0,-1 0 0 0 0,-1 0 1 0 0,-1 0-1 0 0,-11 24 0 0 0,-40 83 7 0 0,45-101-47 0 0,12-27-120 0 0,-1 1 67 0 0,0 1-1 0 0,0-1 0 0 0,0 0 0 0 0,1 1 1 0 0,-1-1-1 0 0,1 0 0 0 0,0 1 0 0 0,0-1 1 0 0,0 1-1 0 0,0 3 0 0 0,1-5-32 0 0,-1 0 1 0 0,1 0-1 0 0,0 0 0 0 0,0 0 0 0 0,0 0 0 0 0,0 0 1 0 0,0-1-1 0 0,0 1 0 0 0,0 0 0 0 0,0 0 0 0 0,0-1 1 0 0,0 1-1 0 0,0 0 0 0 0,0-1 0 0 0,1 1 0 0 0,-1-1 1 0 0,0 0-1 0 0,0 1 0 0 0,1-1 0 0 0,-1 0 0 0 0,3 0 1 0 0,39 7 255 0 0,-28-5-166 0 0,0 0 1 0 0,27 8 0 0 0,-30-6-64 0 0,0-1 1 0 0,1 0-1 0 0,0 0 1 0 0,20 0-1 0 0,-32-3-61 0 0,0 0-1 0 0,-1 1 0 0 0,1-1 0 0 0,0 0 1 0 0,-1 1-1 0 0,1-1 0 0 0,-1 0 0 0 0,1 1 1 0 0,0-1-1 0 0,-1 0 0 0 0,1 1 0 0 0,-1-1 1 0 0,1 1-1 0 0,-1 0 0 0 0,1-1 0 0 0,-1 1 1 0 0,0-1-1 0 0,1 1 0 0 0,-1-1 0 0 0,0 1 1 0 0,1 0-1 0 0,-1-1 0 0 0,0 1 0 0 0,0 0 1 0 0,1-1-1 0 0,-1 1 0 0 0,0 0 0 0 0,0 0 1 0 0,0-1-1 0 0,0 1 0 0 0,0 0 0 0 0,0-1 1 0 0,0 1-1 0 0,0 0 0 0 0,0 0 0 0 0,-1 0 1 0 0,1 0-49 0 0,0 0-54 0 0,4-17-1440 0 0,17-51-17 0 0,19-89-419 0 0,-36 142 2074 0 0,-1 0 0 0 0,-1-1 1 0 0,-1 1-1 0 0,1-29 1 0 0,-2 43 121 0 0,0 62 3073 0 0,-5 126-1739 0 0,3 404-439 0 0,2-592-1109 0 0,0-22-1815 0 0,0-12-8992 0 0,0 18 7018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9:13.36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127 82 2684 0 0,'0'0'3199'0'0,"-3"21"682"0"0,-15 21-961 0 0,13-28-2420 0 0,-1 0-1 0 0,0 0 1 0 0,-15 22 0 0 0,-37 67 932 0 0,51-94-1218 0 0,5-10 5 0 0,7-19-92 0 0,-4 20-129 0 0,8-29 49 0 0,2 1 0 0 0,28-52 0 0 0,30-40-27 0 0,-60 104 4 0 0,-8 13-14 0 0,1 0 0 0 0,-1 0 0 0 0,1 0 0 0 0,-1 1 0 0 0,1-1 0 0 0,0 1 0 0 0,0-1 0 0 0,1 1-1 0 0,-1 0 1 0 0,0-1 0 0 0,1 1 0 0 0,-1 0 0 0 0,5-2 0 0 0,-7 4 12 0 0,1-1 0 0 0,-1 1 0 0 0,1 0 0 0 0,0-1 0 0 0,-1 1 0 0 0,1 0 0 0 0,0-1 0 0 0,-1 1 0 0 0,1 0 0 0 0,0 0 0 0 0,-1 0 0 0 0,1-1 0 0 0,0 1 0 0 0,-1 0 0 0 0,1 0 0 0 0,0 0 0 0 0,0 0 0 0 0,-1 0 0 0 0,1 0 0 0 0,0 0 0 0 0,-1 1 0 0 0,1-1 0 0 0,0 0 0 0 0,-1 0 0 0 0,1 0 0 0 0,0 1 0 0 0,-1-1 0 0 0,1 0 0 0 0,0 1 0 0 0,-1-1 0 0 0,1 1 0 0 0,-1-1 0 0 0,1 1 0 0 0,0 0 0 0 0,0 1 88 0 0,0 1 0 0 0,0-1 1 0 0,0 1-1 0 0,-1 0 0 0 0,1-1 0 0 0,-1 1 1 0 0,1 5-1 0 0,0 9 7 0 0,3 12 277 0 0,-1 35 0 0 0,-2-10-109 0 0,16 110 318 0 0,-7 44-116 0 0,-3-56-2076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9:14.17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209 1 2896 0 0,'-2'0'349'0'0,"-1"0"0"0"0,1 1 0 0 0,0 0-1 0 0,0-1 1 0 0,0 1 0 0 0,0 0 0 0 0,0 0 0 0 0,0 0-1 0 0,0 0 1 0 0,0 1 0 0 0,1-1 0 0 0,-1 1 0 0 0,0-1-1 0 0,1 1 1 0 0,-1-1 0 0 0,1 1 0 0 0,-1 0 0 0 0,1-1-1 0 0,0 1 1 0 0,0 0 0 0 0,0 0 0 0 0,-2 4 0 0 0,-3 8 593 0 0,0 0 0 0 0,-4 18 0 0 0,5-17 213 0 0,-6 25-249 0 0,2 1 0 0 0,1 1 0 0 0,2 0 0 0 0,0 84 0 0 0,6-117-851 0 0,0 0-1 0 0,1 0 1 0 0,0 0 0 0 0,1 0 0 0 0,0-1-1 0 0,0 1 1 0 0,1 0 0 0 0,0-1 0 0 0,5 10 0 0 0,-6-14-50 0 0,0 0 0 0 0,0-1 1 0 0,1 1-1 0 0,-1-1 1 0 0,1 0-1 0 0,0 0 1 0 0,0 0-1 0 0,0 0 0 0 0,0 0 1 0 0,1-1-1 0 0,-1 1 1 0 0,1-1-1 0 0,0 0 1 0 0,-1 0-1 0 0,1 0 1 0 0,0-1-1 0 0,0 1 0 0 0,0-1 1 0 0,0 0-1 0 0,0 0 1 0 0,7 0-1 0 0,-6 0-4 0 0,0-1 0 0 0,0 0 0 0 0,0 0 0 0 0,0-1 0 0 0,1 1 0 0 0,-1-1 0 0 0,0 0 0 0 0,0-1 0 0 0,0 1 0 0 0,0-1 0 0 0,-1 0-1 0 0,7-3 1 0 0,-4 1 2 0 0,-1-1-1 0 0,0 0 1 0 0,1 0-1 0 0,-2 0 0 0 0,1-1 1 0 0,-1 1-1 0 0,7-11 1 0 0,2-3 28 0 0,20-36 0 0 0,-29 46-21 0 0,-1 0-1 0 0,0 0 1 0 0,0 0-1 0 0,-1 0 0 0 0,-1-1 1 0 0,0 0-1 0 0,2-9 1 0 0,1-14 2 0 0,0-14-20 0 0,-5 33 10 0 0,1-1 27 0 0,-2 0-1 0 0,1 0 0 0 0,-7-27 1 0 0,6 36-17 0 0,0 2 7 0 0,0-1 0 0 0,0 0 0 0 0,0 0-1 0 0,-1 0 1 0 0,0 1 0 0 0,0-1 0 0 0,0 1 0 0 0,0-1 0 0 0,-1 1 0 0 0,1 0 0 0 0,-1 0 0 0 0,0 0 0 0 0,-1 0-1 0 0,1 1 1 0 0,-6-6 0 0 0,4 6 10 0 0,0 0-1 0 0,0 0 1 0 0,0 0-1 0 0,-1 1 1 0 0,1 0 0 0 0,0 0-1 0 0,-1 0 1 0 0,0 0-1 0 0,1 1 1 0 0,-12-1-1 0 0,-4 0 52 0 0,-36 3-1 0 0,21 0-160 0 0,14 0-729 0 0,0 0 0 0 0,-32 7 0 0 0,-10 7-9920 0 0,46-10 6765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9:14.88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18 0 2416 0 0,'0'0'882'0'0,"-17"0"9602"0"0,54 0-7835 0 0,41 1-27 0 0,-57 0-4884 0 0,35 6 0 0 0,-45-4-1370 0 0,-4 2 0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9:16.41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23 1 2192 0 0,'-1'0'194'0'0,"0"0"0"0"0,0 0 0 0 0,0 0 1 0 0,1 0-1 0 0,-1 0 0 0 0,0 0 0 0 0,0 0 0 0 0,0 1 0 0 0,0-1 0 0 0,0 0 0 0 0,0 1 0 0 0,1-1 0 0 0,-1 1 0 0 0,0-1 1 0 0,0 1-1 0 0,1-1 0 0 0,-1 1 0 0 0,0-1 0 0 0,1 1 0 0 0,-1 0 0 0 0,0-1 0 0 0,1 1 0 0 0,-1 0 0 0 0,1 0 0 0 0,-1-1 0 0 0,1 1 1 0 0,-1 0-1 0 0,1 0 0 0 0,0 0 0 0 0,-1 0 0 0 0,1-1 0 0 0,0 1 0 0 0,0 0 0 0 0,0 0 0 0 0,0 0 0 0 0,0 0 0 0 0,0 0 1 0 0,0 0-1 0 0,0 0 0 0 0,0 0 0 0 0,0 0 0 0 0,0-1 0 0 0,0 1 0 0 0,1 0 0 0 0,-1 0 0 0 0,0 0 0 0 0,1 1 0 0 0,3-1 27 0 0,0 0 1 0 0,0 1-1 0 0,0-1 0 0 0,0-1 0 0 0,0 1 0 0 0,1 0 0 0 0,-1-1 0 0 0,7 0 0 0 0,633 11 3367 0 0,-135-2-3104 0 0,-157 2-253 0 0,-192-4-158 0 0,311 4 487 0 0,52-3-72 0 0,-219-7 57 0 0,1 1-780 0 0,-321-2-11516 0 0,4 0 8014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3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37 2704 0 0,'-2'-24'4972'0'0,"1"24"-4867"0"0,1-1-1 0 0,0 1 1 0 0,-1-1 0 0 0,1 1-1 0 0,-1-1 1 0 0,1 1 0 0 0,-1-1-1 0 0,1 1 1 0 0,-1-1 0 0 0,1 1-1 0 0,-1-1 1 0 0,0 1-1 0 0,1 0 1 0 0,-1 0 0 0 0,1-1-1 0 0,-1 1 1 0 0,0 0 0 0 0,1 0-1 0 0,-1-1 1 0 0,0 1 0 0 0,1 0-1 0 0,-1 0 1 0 0,0 0 0 0 0,0 0-1 0 0,1 0 1 0 0,-1 0 0 0 0,0 0-1 0 0,1 0 1 0 0,-1 1 0 0 0,0-1-1 0 0,1 0 1 0 0,-1 0-1 0 0,0 0 1 0 0,1 1 0 0 0,-1-1-1 0 0,1 0 1 0 0,-1 1 0 0 0,0-1-1 0 0,1 1 1 0 0,-2 0 0 0 0,-28 21 1736 0 0,26-19-1409 0 0,-4 4-227 0 0,1-1 0 0 0,0 2 0 0 0,1-1 0 0 0,-1 1 0 0 0,1 0 0 0 0,1 0 0 0 0,-1 1 0 0 0,2 0 0 0 0,-1 0 0 0 0,1 0 0 0 0,0 0 0 0 0,1 1 0 0 0,0-1 0 0 0,1 1 0 0 0,0 0 0 0 0,0 0 0 0 0,1 0 0 0 0,0 11 0 0 0,1-13-165 0 0,1 0 0 0 0,-1 0 0 0 0,1 0 0 0 0,1-1 0 0 0,-1 1 0 0 0,1 0 0 0 0,1-1 0 0 0,-1 1 0 0 0,1-1 0 0 0,1 0 0 0 0,-1 0 0 0 0,1 0 0 0 0,1 0-1 0 0,-1-1 1 0 0,1 1 0 0 0,0-1 0 0 0,0 0 0 0 0,1-1 0 0 0,0 1 0 0 0,0-1 0 0 0,0 0 0 0 0,0-1 0 0 0,12 7 0 0 0,-1-4-16 0 0,-1 0 0 0 0,1 0 0 0 0,0-2 0 0 0,1 0 0 0 0,-1-1 0 0 0,33 3 0 0 0,-25-6-52 0 0,1 0-1 0 0,-1-1 1 0 0,0-2 0 0 0,32-6-1 0 0,-52 8 18 0 0,1-1-1 0 0,-1-1 1 0 0,1 1-1 0 0,-1-1 0 0 0,0 0 1 0 0,0 0-1 0 0,1 0 1 0 0,-1-1-1 0 0,-1 0 0 0 0,1 0 1 0 0,0 0-1 0 0,-1 0 1 0 0,0-1-1 0 0,1 0 0 0 0,-1 0 1 0 0,-1 0-1 0 0,1 0 1 0 0,-1-1-1 0 0,1 1 0 0 0,-1-1 1 0 0,-1 0-1 0 0,1 0 0 0 0,-1 0 1 0 0,0 0-1 0 0,0-1 1 0 0,0 1-1 0 0,-1 0 0 0 0,1-1 1 0 0,-1 1-1 0 0,-1-1 1 0 0,1-9-1 0 0,-1 4 15 0 0,-1 0 1 0 0,0 0-1 0 0,0 0 0 0 0,-1 0 1 0 0,-1 0-1 0 0,1 1 0 0 0,-2-1 0 0 0,0 1 1 0 0,0 0-1 0 0,-1 0 0 0 0,0 0 1 0 0,0 1-1 0 0,-1-1 0 0 0,-1 1 0 0 0,1 1 1 0 0,-2-1-1 0 0,1 1 0 0 0,-1 0 1 0 0,0 1-1 0 0,-14-10 0 0 0,11 8 13 0 0,-1 1-1 0 0,0 1 1 0 0,-1-1-1 0 0,0 2 1 0 0,0 0-1 0 0,0 1 1 0 0,-1 0-1 0 0,0 1 1 0 0,0 0-1 0 0,0 1 1 0 0,0 1-1 0 0,-1 0 1 0 0,1 1-1 0 0,-1 0 1 0 0,-16 2-1 0 0,28 0-72 0 0,1-1-1 0 0,-1 1 1 0 0,1-1 0 0 0,-1 1-1 0 0,1 0 1 0 0,-1 0-1 0 0,1 0 1 0 0,-1 0-1 0 0,1 0 1 0 0,0 1-1 0 0,0-1 1 0 0,0 1-1 0 0,0-1 1 0 0,0 1 0 0 0,0 0-1 0 0,0 0 1 0 0,0-1-1 0 0,1 2 1 0 0,-1-1-1 0 0,1 0 1 0 0,-1 0-1 0 0,1 0 1 0 0,0 1-1 0 0,0-1 1 0 0,0 0-1 0 0,0 1 1 0 0,-1 4 0 0 0,1 0-1247 0 0,0 1 1 0 0,0 0 0 0 0,0 0 0 0 0,1 0 0 0 0,0 0 0 0 0,1 0 0 0 0,3 15 0 0 0,-1 2-2206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9:17.62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125 40 1400 0 0,'0'0'285'0'0,"-21"12"2104"0"0,14-5-1797 0 0,1 0 0 0 0,-1 1-1 0 0,1-1 1 0 0,0 1 0 0 0,1 0-1 0 0,-5 10 1 0 0,2-1 563 0 0,0 0-1 0 0,1 0 1 0 0,-8 37-1 0 0,4-15-219 0 0,9-26-622 0 0,-1 1 0 0 0,2-1-1 0 0,0 1 1 0 0,1-1 0 0 0,1 20 0 0 0,1 4 279 0 0,-2-30-502 0 0,1 0 1 0 0,-1 0-1 0 0,2 0 0 0 0,-1-1 0 0 0,1 1 1 0 0,0-1-1 0 0,0 1 0 0 0,1-1 0 0 0,0 0 0 0 0,0 0 1 0 0,7 10-1 0 0,4 3 114 0 0,1-1 1 0 0,19 18-1 0 0,-1-1 54 0 0,-27-29-218 0 0,0 0 1 0 0,0-1-1 0 0,0 0 1 0 0,1 0 0 0 0,0-1-1 0 0,0 0 1 0 0,0 0-1 0 0,0-1 1 0 0,1 0-1 0 0,9 3 1 0 0,-6-3 17 0 0,0 0 1 0 0,0 0-1 0 0,1-2 0 0 0,-1 1 1 0 0,1-1-1 0 0,19-2 0 0 0,-26 1-45 0 0,0-1-1 0 0,0 0 1 0 0,0-1-1 0 0,-1 1 1 0 0,1-1-1 0 0,-1 0 1 0 0,1 0-1 0 0,-1 0 0 0 0,1 0 1 0 0,-1-1-1 0 0,0 0 1 0 0,0 0-1 0 0,-1 0 1 0 0,1 0-1 0 0,4-6 1 0 0,4-5 17 0 0,-1-1 1 0 0,17-28 0 0 0,-5 6 8 0 0,-14 20-38 0 0,0 0-1 0 0,-1-1 1 0 0,-1 0-1 0 0,0 0 1 0 0,4-23 0 0 0,-9 34 8 0 0,2-7 26 0 0,-1 1 0 0 0,0-1-1 0 0,-1 0 1 0 0,-1 0-1 0 0,0 0 1 0 0,-1 0 0 0 0,0 0-1 0 0,-3-18 1 0 0,0 1 128 0 0,4 26-137 0 0,-1 1 1 0 0,-1-1-1 0 0,1 1 0 0 0,0-1 1 0 0,-1 1-1 0 0,-2-8 0 0 0,-1 0 63 0 0,-1 0 0 0 0,0 1 0 0 0,-1 0 0 0 0,-9-14 0 0 0,11 20-52 0 0,0 1 1 0 0,0-1 0 0 0,0 1 0 0 0,-1 0-1 0 0,1 0 1 0 0,-1 0 0 0 0,0 1 0 0 0,0 0-1 0 0,-1 0 1 0 0,1 0 0 0 0,-7-2 0 0 0,-6-2 29 0 0,6 1-31 0 0,-1 1-1 0 0,0 0 1 0 0,0 1-1 0 0,0 1 0 0 0,0 0 1 0 0,-20-2-1 0 0,13 4 86 0 0,0 0 0 0 0,0 2 0 0 0,0 0 0 0 0,0 1 0 0 0,-35 9 0 0 0,46-8-531 0 0,0 0 1 0 0,0 1 0 0 0,0 0 0 0 0,0 1-1 0 0,-13 9 1 0 0,15-9-1262 0 0,0 1-1 0 0,1 0 1 0 0,0 0 0 0 0,0 0-1 0 0,0 1 1 0 0,-9 15 0 0 0,7-6-2238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9:2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 2180 0 0,'-12'0'306'0'0,"-1"0"9411"0"0,28 0-8049 0 0,357-11 1291 0 0,-367 11-2931 0 0,1 0 0 0 0,-1 0 1 0 0,0 1-1 0 0,0 0 1 0 0,0 0-1 0 0,0 0 1 0 0,0 1-1 0 0,0-1 1 0 0,6 5-1 0 0,-8-5-6 0 0,0 1 0 0 0,-1-1 0 0 0,0 1 0 0 0,1 0 0 0 0,-1 0-1 0 0,0 0 1 0 0,0 0 0 0 0,0 1 0 0 0,0-1 0 0 0,0 1 0 0 0,0-1-1 0 0,-1 1 1 0 0,0 0 0 0 0,1-1 0 0 0,-1 1 0 0 0,1 4 0 0 0,2 14 150 0 0,0 0 1 0 0,-2 1 0 0 0,-1-1 0 0 0,-1 0-1 0 0,-2 24 1 0 0,0 11 183 0 0,2 234 832 0 0,-1-263-1093 0 0,-6 37 1 0 0,3-37-16 0 0,-1 37 1 0 0,-2-28-86 0 0,5-29 1 0 0,1 0 1 0 0,-1 0-1 0 0,0 13 1 0 0,-4-8-407 0 0,5-11 238 0 0,0-1 0 0 0,1 1 1 0 0,-1 0-1 0 0,0 0 1 0 0,1 0-1 0 0,-1 0 1 0 0,1 0-1 0 0,-1 0 1 0 0,1 0-1 0 0,0 0 1 0 0,-1 0-1 0 0,1 0 0 0 0,-1 2 1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9:2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2896 0 0,'0'0'2887'0'0,"11"0"-738"0"0,128-5 4981 0 0,1-1-4170 0 0,-85 4-1946 0 0,-28 0-3223 0 0,-1 2-7349 0 0,-19 0 5925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9:2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10 1152 0 0,'0'0'838'0'0,"-24"-7"2943"0"0,-9 4-1123 0 0,-53 3 0 0 0,35 1-1851 0 0,46-1-739 0 0,-1 0-1 0 0,1 1 0 0 0,-1-1 0 0 0,1 1 1 0 0,0 1-1 0 0,0-1 0 0 0,-1 1 0 0 0,1 0 0 0 0,0 0 1 0 0,0 0-1 0 0,-8 6 0 0 0,10-6-23 0 0,0 1-1 0 0,0-1 1 0 0,0 1-1 0 0,0 0 1 0 0,1-1-1 0 0,-1 1 1 0 0,1 0-1 0 0,0 1 1 0 0,0-1-1 0 0,0 0 1 0 0,0 1-1 0 0,0-1 1 0 0,1 1-1 0 0,0 0 1 0 0,0-1 0 0 0,0 1-1 0 0,-1 6 1 0 0,-4 95 903 0 0,1-3-286 0 0,4-82-457 0 0,2 35 1 0 0,0-43-123 0 0,0 0-1 0 0,-1 0 1 0 0,0 0 0 0 0,-1 0 0 0 0,0 0 0 0 0,-1 0 0 0 0,-6 19 0 0 0,10-29 340 0 0,7-5-246 0 0,13-10-143 0 0,-14 8 28 0 0,10-5-39 0 0,1 1 0 0 0,0 1-1 0 0,0 0 1 0 0,1 2 0 0 0,0 0 0 0 0,0 1 0 0 0,0 1-1 0 0,1 1 1 0 0,-1 1 0 0 0,1 1 0 0 0,0 0 0 0 0,-1 2-1 0 0,22 3 1 0 0,-37-3-9 0 0,0 0 0 0 0,0 1-1 0 0,-1 0 1 0 0,1 0 0 0 0,-1 0-1 0 0,1 0 1 0 0,-1 0 0 0 0,0 1 0 0 0,0 0-1 0 0,0 0 1 0 0,0 0 0 0 0,-1 1-1 0 0,1-1 1 0 0,-1 1 0 0 0,4 5-1 0 0,0 1 28 0 0,0 1-1 0 0,-1 0 0 0 0,0 0 0 0 0,8 21 0 0 0,-11-23-17 0 0,0 1 0 0 0,0 0 0 0 0,-1 0 0 0 0,0 0 0 0 0,-1 0 0 0 0,0 0 0 0 0,-1 12 0 0 0,0-16 4 0 0,0 0 0 0 0,-1 0 1 0 0,0 1-1 0 0,-1-1 0 0 0,1 0 0 0 0,-1 0 0 0 0,0 0 0 0 0,-1 0 0 0 0,1-1 0 0 0,-1 1 0 0 0,-1-1 0 0 0,-5 9 0 0 0,0-4 69 0 0,1 0 0 0 0,-2-1 0 0 0,1 0 0 0 0,-1-1 0 0 0,-1 0 0 0 0,1 0 0 0 0,-1-1 0 0 0,-1-1 0 0 0,-20 9-1 0 0,16-9 67 0 0,0-1-1 0 0,-1 0 1 0 0,0-1-1 0 0,0-1 1 0 0,0-1-1 0 0,-33 1 1 0 0,19-4-416 0 0,-1-1 0 0 0,1-1 1 0 0,-39-9-1 0 0,67 12 254 0 0,-8-3-2960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9:2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2488 0 0,'0'0'4437'0'0,"-6"25"-958"0"0,-17 28-835 0 0,-37 64-1 0 0,33-66-2076 0 0,-29 71 1 0 0,47-88-247 0 0,8-32-274 0 0,1 0-1 0 0,-1 0 0 0 0,1 1 1 0 0,0-1-1 0 0,0 0 0 0 0,0 0 1 0 0,0 1-1 0 0,0-1 0 0 0,1 0 1 0 0,-1 0-1 0 0,1 1 0 0 0,0 2 1 0 0,2-4-13 0 0,0 0 0 0 0,0 0 0 0 0,0-1 0 0 0,0 1 0 0 0,-1 0 0 0 0,1-1 0 0 0,0 0 0 0 0,0 0 0 0 0,1 0 0 0 0,4 0 0 0 0,-3-1-8 0 0,240 1 674 0 0,-235 3-508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9:2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 3184 0 0,'0'0'1706'0'0,"-12"-1"5128"0"0,8 8-6146 0 0,0 0 0 0 0,0 0 0 0 0,1 1 0 0 0,1-1 0 0 0,-1 1 0 0 0,-1 9 0 0 0,2-8-191 0 0,-6 31 278 0 0,1 0 0 0 0,-2 80 1 0 0,1-12-155 0 0,-6 147 97 0 0,4-167-1237 0 0,8-84 1049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9:30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3224 0 0,'-4'-1'7755'0'0,"13"1"-5254"0"0,15 0-1128 0 0,140 9 2868 0 0,-32-4-3295 0 0,-104-3-816 0 0,79 9-338 0 0,-102-6-1034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9:3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3544 0 0,'0'1'315'0'0,"0"0"0"0"0,0 0 0 0 0,0 0 0 0 0,1 0 0 0 0,-1 0 0 0 0,0 0 0 0 0,0 0 0 0 0,1 0 0 0 0,-1 0 0 0 0,1 0 0 0 0,-1-1 0 0 0,1 1 0 0 0,-1 0 0 0 0,1 0 0 0 0,0 0 0 0 0,-1 0 0 0 0,1-1 0 0 0,0 1 0 0 0,1 1 0 0 0,22 9 2316 0 0,-11-9-2099 0 0,0 0-1 0 0,19 1 1 0 0,-23-2 319 0 0,316 8 4824 0 0,-308-8-5809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9:3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186 125 2824 0 0,'0'0'485'0'0,"-16"13"2233"0"0,-17 30 142 0 0,1 2 0 0 0,-34 62 1 0 0,57-91-2426 0 0,-1-2-134 0 0,8-12-215 0 0,0 1-1 0 0,0 0 1 0 0,0-1 0 0 0,0 1-1 0 0,1 0 1 0 0,-1 0 0 0 0,1 0-1 0 0,0 0 1 0 0,-2 5 0 0 0,2-7 409 0 0,1-9-372 0 0,11-16-86 0 0,1 1 0 0 0,0 0-1 0 0,2 0 1 0 0,25-30 0 0 0,-8 10-7 0 0,83-119 135 0 0,-108 153-124 0 0,-3 5 28 0 0,-1 0 0 0 0,1 0 0 0 0,0 0-1 0 0,1 1 1 0 0,5-7 0 0 0,-10 14 66 0 0,0 0 0 0 0,0-1 1 0 0,0 1-1 0 0,1 0 1 0 0,-1 0-1 0 0,1 0 0 0 0,0-1 1 0 0,0 7-1 0 0,-1 13 121 0 0,-24 137 749 0 0,12-92-778 0 0,-18 110 145 0 0,16-65-208 0 0,6-39-68 0 0,4-39-51 0 0,0 42 0 0 0,-6-33-2133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9:3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54 2880 0 0,'0'0'102'0'0,"-1"0"1"0"0,1 0-1 0 0,0 0 0 0 0,-1 0 0 0 0,1-1 0 0 0,0 1 1 0 0,-1 0-1 0 0,1-1 0 0 0,0 1 0 0 0,0 0 0 0 0,-1 0 1 0 0,1-1-1 0 0,0 1 0 0 0,0 0 0 0 0,-1-1 0 0 0,1 1 1 0 0,0 0-1 0 0,0-1 0 0 0,0 1 0 0 0,0-1 0 0 0,0 1 1 0 0,-1 0-1 0 0,1-1 0 0 0,0 1 0 0 0,0-1 0 0 0,0 1 0 0 0,0 0 1 0 0,0-1-1 0 0,0 1 0 0 0,0-1 0 0 0,0 1 0 0 0,1 0 1 0 0,-1-1-1 0 0,0 1 0 0 0,0 0 0 0 0,0-1 0 0 0,0 1 1 0 0,0-1-1 0 0,1 1 0 0 0,-1-1 0 0 0,1 0 68 0 0,-1-1 0 0 0,0 1 1 0 0,1 0-1 0 0,0 0 0 0 0,-1-1 0 0 0,1 1 0 0 0,0 0 0 0 0,-1 0 0 0 0,1 0 1 0 0,0 0-1 0 0,0 0 0 0 0,0 0 0 0 0,1-1 0 0 0,11-3 549 0 0,1 1 1 0 0,0 0-1 0 0,0 1 0 0 0,0 1 0 0 0,0 0 0 0 0,1 1 1 0 0,18 1-1 0 0,-8-1-426 0 0,-8 0-72 0 0,0 1 0 0 0,1 1 0 0 0,-1 0 0 0 0,27 5 0 0 0,-41-5-196 0 0,1 0-1 0 0,0 0 1 0 0,-1 0 0 0 0,1 0-1 0 0,-1 0 1 0 0,0 1 0 0 0,0 0-1 0 0,1-1 1 0 0,-1 1-1 0 0,0 0 1 0 0,0 1 0 0 0,-1-1-1 0 0,1 0 1 0 0,0 1 0 0 0,-1 0-1 0 0,1 0 1 0 0,-1-1 0 0 0,0 1-1 0 0,0 0 1 0 0,0 1 0 0 0,-1-1-1 0 0,1 0 1 0 0,-1 1 0 0 0,1-1-1 0 0,-1 0 1 0 0,0 1 0 0 0,-1-1-1 0 0,2 6 1 0 0,-1-3-17 0 0,0 0 0 0 0,-1 1 0 0 0,0-1 1 0 0,0 0-1 0 0,0 0 0 0 0,-1 1 0 0 0,1-1 0 0 0,-1 0 0 0 0,-1 0 1 0 0,1 0-1 0 0,-1 0 0 0 0,0 0 0 0 0,-1-1 0 0 0,0 1 0 0 0,-3 6 1 0 0,-3 0-7 0 0,0 0-1 0 0,-1-1 1 0 0,0 0 0 0 0,0-1 0 0 0,-1 0 0 0 0,-1 0 0 0 0,0-1 0 0 0,-13 7 0 0 0,-15 7-1 0 0,-54 24 1 0 0,84-43-4 0 0,1-1 0 0 0,-1 1 0 0 0,0-1 0 0 0,0-1-1 0 0,0 0 1 0 0,-1 0 0 0 0,-12 0 0 0 0,22-2-1 0 0,27-10-9 0 0,-3 4 13 0 0,1 1 0 0 0,-1 2 0 0 0,1 0-1 0 0,36 0 1 0 0,-43 4 5 0 0,-1 0 0 0 0,1 1 0 0 0,0 0 0 0 0,-1 1-1 0 0,0 1 1 0 0,1 1 0 0 0,20 8 0 0 0,-32-11 5 0 0,0 1 0 0 0,-1-1 1 0 0,1 1-1 0 0,-1 0 0 0 0,1 0 1 0 0,-1 1-1 0 0,0-1 0 0 0,0 1 0 0 0,0 0 1 0 0,-1 0-1 0 0,1 0 0 0 0,-1 1 0 0 0,0-1 1 0 0,0 1-1 0 0,-1 0 0 0 0,1 0 0 0 0,-1 0 1 0 0,0 0-1 0 0,0 0 0 0 0,-1 0 0 0 0,0 0 1 0 0,0 0-1 0 0,0 1 0 0 0,0-1 1 0 0,-1 1-1 0 0,0-1 0 0 0,0 6 0 0 0,0 4 97 0 0,0 0 1 0 0,-1 0-1 0 0,-1 0 0 0 0,0-1 0 0 0,-7 24 0 0 0,7-32-51 0 0,0-1-1 0 0,-1 1 1 0 0,0-1 0 0 0,0 1 0 0 0,0-1 0 0 0,-1 0-1 0 0,1 0 1 0 0,-1 0 0 0 0,-1-1 0 0 0,1 1-1 0 0,-1-1 1 0 0,1 0 0 0 0,-1-1 0 0 0,0 1-1 0 0,0-1 1 0 0,-7 4 0 0 0,-14 4 71 0 0,-1 0 0 0 0,0-2-1 0 0,0-1 1 0 0,-1-1 0 0 0,0-1 0 0 0,0-2 0 0 0,-1 0 0 0 0,1-2 0 0 0,-1-1 0 0 0,-33-4 0 0 0,58 3-199 0 0,1-1 1 0 0,-1 0-1 0 0,0 1 1 0 0,0-1 0 0 0,1 0-1 0 0,-1-1 1 0 0,1 1 0 0 0,-1-1-1 0 0,-4-2 1 0 0,7 3-190 0 0,0 0 0 0 0,0 0-1 0 0,0 1 1 0 0,0-1 0 0 0,0 0 0 0 0,0 0 0 0 0,0 0 0 0 0,1 0 0 0 0,-1-1-1 0 0,0 1 1 0 0,1 0 0 0 0,-1 0 0 0 0,0-2 0 0 0,1 2-315 0 0,-1 0 0 0 0,1-1 0 0 0,0 1-1 0 0,0 0 1 0 0,0-1 0 0 0,0 1 0 0 0,0-1 0 0 0,0 1 0 0 0,0 0 0 0 0,1-1 0 0 0,-1 1 0 0 0,0 0 0 0 0,1-1 0 0 0,0-1 0 0 0,7-8-3346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3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70 200 3080 0 0,'-2'93'5654'0'0,"0"0"-2968"0"0,-1 51 1350 0 0,3-188-4376 0 0,-2 0-1 0 0,-1 1 1 0 0,-14-60 0 0 0,7 54 336 0 0,5 23 144 0 0,-11-36 0 0 0,13 54 10 0 0,1-1 1 0 0,0 0 0 0 0,1 0 0 0 0,0 0 0 0 0,0 0 0 0 0,1 0-1 0 0,0 0 1 0 0,3-15 0 0 0,-3 23-113 0 0,1-1-1 0 0,-1 1 0 0 0,1 0 1 0 0,-1 0-1 0 0,1-1 1 0 0,0 1-1 0 0,0 0 0 0 0,0 0 1 0 0,0 0-1 0 0,0 0 1 0 0,0 0-1 0 0,0 0 1 0 0,0 0-1 0 0,0 0 0 0 0,0 1 1 0 0,0-1-1 0 0,1 0 1 0 0,-1 1-1 0 0,0-1 1 0 0,0 1-1 0 0,1-1 0 0 0,-1 1 1 0 0,1 0-1 0 0,-1-1 1 0 0,0 1-1 0 0,3 0 1 0 0,44-3 402 0 0,-41 3-345 0 0,60 1 244 0 0,99-4 18 0 0,-159 3-348 0 0,1-1 1 0 0,-1 0-1 0 0,-1-1 0 0 0,1 0 0 0 0,0 0 0 0 0,0 0 0 0 0,-1-1 0 0 0,9-4 0 0 0,-7-3 172 0 0,-8 10-169 0 0,0 0 1 0 0,0 0-1 0 0,0 0 0 0 0,0 0 0 0 0,0 0 0 0 0,1-1 0 0 0,-1 1 0 0 0,0 0 0 0 0,0 0 1 0 0,0 0-1 0 0,0 0 0 0 0,0 0 0 0 0,0 0 0 0 0,0-1 0 0 0,0 1 0 0 0,0 0 0 0 0,0 0 1 0 0,1 0-1 0 0,-1 0 0 0 0,0-1 0 0 0,0 1 0 0 0,0 0 0 0 0,0 0 0 0 0,0 0 0 0 0,0 0 1 0 0,0-1-1 0 0,0 1 0 0 0,0 0 0 0 0,0 0 0 0 0,-1 0 0 0 0,1 0 0 0 0,0-1 0 0 0,0 1 1 0 0,0 0-1 0 0,0 0 0 0 0,0 0 0 0 0,0 0 0 0 0,0 0 0 0 0,0-1 0 0 0,0 1 1 0 0,0 0-1 0 0,-1 0 0 0 0,1 0 0 0 0,0 0 0 0 0,0 0 0 0 0,0 0 0 0 0,0 0 0 0 0,0-1 1 0 0,0 1-1 0 0,-1 0 0 0 0,0 1 18 0 0,1 1 0 0 0,-1-1 1 0 0,0 0-1 0 0,1 1 0 0 0,-1-1 1 0 0,1 0-1 0 0,-1 1 0 0 0,1-1 0 0 0,0 1 1 0 0,0-1-1 0 0,-1 1 0 0 0,1-1 1 0 0,0 2-1 0 0,-1 5 60 0 0,-9 30 53 0 0,1 1 0 0 0,2 0 0 0 0,-3 55 0 0 0,1-16-62 0 0,2-25-33 0 0,-7 77-78 0 0,9-86-153 0 0,3-32-117 0 0,1-1 0 0 0,-1 0-1 0 0,2 1 1 0 0,0 0 0 0 0,0-1 0 0 0,1 1-1 0 0,4 21 1 0 0,-1-22-1665 0 0,-4-8 1370 0 0,0-1 1 0 0,1 0-1 0 0,-1 0 1 0 0,1 0 0 0 0,0 0-1 0 0,0 0 1 0 0,0 0-1 0 0,0 0 1 0 0,0 0-1 0 0,0 0 1 0 0,1 0 0 0 0,-1 0-1 0 0,3 2 1 0 0,9 5-2987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9:3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2584 0 0,'0'0'898'0'0,"-25"18"5356"0"0,24-15-5901 0 0,1-1 0 0 0,-1 0 0 0 0,0 1 1 0 0,1 0-1 0 0,-1-1 0 0 0,1 1 1 0 0,0-1-1 0 0,0 1 0 0 0,0-1 0 0 0,0 1 1 0 0,1 3-1 0 0,-1 4 1076 0 0,3-9-1348 0 0,-1-1 0 0 0,1 1 0 0 0,0-1 0 0 0,-1 0 0 0 0,1 0 0 0 0,-1 0 0 0 0,1 0 0 0 0,0-1 0 0 0,-1 1 0 0 0,1-1 0 0 0,-1 1 0 0 0,5-3 0 0 0,-6 2-53 0 0,0 0-1 0 0,-1-1 1 0 0,1 1 0 0 0,-1-1-1 0 0,1 1 1 0 0,-1-1 0 0 0,0 1 0 0 0,1-1-1 0 0,-1 1 1 0 0,0-1 0 0 0,0 1-1 0 0,0-1 1 0 0,0 1 0 0 0,-1-1 0 0 0,1 0-1 0 0,0 1 1 0 0,0-1 0 0 0,-1 1 0 0 0,1 0-1 0 0,-1-1 1 0 0,0 1 0 0 0,1-1-1 0 0,-1 1 1 0 0,0 0 0 0 0,-1-2 0 0 0,-20 6 544 0 0,21-3-555 0 0,1 0 0 0 0,-1 0 0 0 0,0 0 0 0 0,1 1 0 0 0,-1-1 0 0 0,1 0 0 0 0,-1 1 0 0 0,0-1 0 0 0,1 0 0 0 0,-1 1 0 0 0,1-1 0 0 0,-1 1 0 0 0,1-1 0 0 0,-1 0 0 0 0,1 1 0 0 0,0-1 0 0 0,-1 1 0 0 0,1 0 0 0 0,-1-1 0 0 0,1 1 0 0 0,0-1 0 0 0,0 1-1 0 0,-1-1 1 0 0,1 1 0 0 0,0 0 0 0 0,0-1 0 0 0,0 1 0 0 0,-1 1 0 0 0,-1 12 192 0 0,1 0 96 0 0,2-13-300 0 0,0-1 1 0 0,-1 1-1 0 0,1-1 1 0 0,-1 1-1 0 0,1-1 1 0 0,0 0-1 0 0,-1 1 1 0 0,1-1-1 0 0,0 1 1 0 0,-1-1-1 0 0,1 0 1 0 0,0 0-1 0 0,0 0 1 0 0,-1 1-1 0 0,1-1 0 0 0,0 0 1 0 0,0 0-1 0 0,-1 0 1 0 0,1 0-1 0 0,0 0 1 0 0,0 0-1 0 0,1 0 1 0 0,0 0-2 0 0,-1 0 1 0 0,1 0 0 0 0,0 0-1 0 0,0-1 1 0 0,0 1 0 0 0,0 0-1 0 0,-1-1 1 0 0,1 1 0 0 0,0-1 0 0 0,0 0-1 0 0,-1 1 1 0 0,1-1 0 0 0,0 0-1 0 0,-1 0 1 0 0,1 0 0 0 0,2-2-1 0 0,-2 1 0 0 0,0-1 0 0 0,-1 0-1 0 0,1 1 1 0 0,0-1 0 0 0,-1 0-1 0 0,1 0 1 0 0,-1 0 0 0 0,1-5-1 0 0,-1 7 0 0 0,-1 0-1 0 0,0 1 1 0 0,0-1-1 0 0,0 0 1 0 0,0 0-1 0 0,0 0 0 0 0,0 0 1 0 0,0 0-1 0 0,0 0 1 0 0,0 0-1 0 0,0 0 1 0 0,-1 0-1 0 0,1 1 1 0 0,0-1-1 0 0,0 0 0 0 0,-1 0 1 0 0,1 0-1 0 0,-1 0 1 0 0,1 1-1 0 0,-1-1 1 0 0,1 0-1 0 0,-1 0 0 0 0,1 1 1 0 0,-1-1-1 0 0,0 0 1 0 0,0 1-1 0 0,1-1 1 0 0,-1 1-1 0 0,0-1 1 0 0,0 1-1 0 0,-1-1 0 0 0,0 0 11 0 0,0 1-1 0 0,1 0 0 0 0,-1 1 0 0 0,0-1 0 0 0,0 0 0 0 0,0 0 0 0 0,0 1 0 0 0,0-1 1 0 0,0 1-1 0 0,0 0 0 0 0,1-1 0 0 0,-1 1 0 0 0,0 0 0 0 0,0 0 0 0 0,1 0 0 0 0,-1 0 1 0 0,1 1-1 0 0,-1-1 0 0 0,1 0 0 0 0,0 1 0 0 0,-2 1 0 0 0,1 0 11 0 0,1 0 0 0 0,-1 0 0 0 0,1 0 0 0 0,0 0-1 0 0,0 0 1 0 0,0 1 0 0 0,0-1 0 0 0,1 0 0 0 0,0 1-1 0 0,-1-1 1 0 0,1 7 0 0 0,2-10-21 0 0,-1 1 0 0 0,0 0 0 0 0,0-1 0 0 0,1 1 1 0 0,-1-1-1 0 0,1 0 0 0 0,-1 1 0 0 0,0-1 0 0 0,1 0 0 0 0,-1 0 0 0 0,1 0 0 0 0,-1 0 0 0 0,0 0 0 0 0,1 0 0 0 0,-1 0 0 0 0,2-1 0 0 0,-2 1 2 0 0,0 0-1 0 0,0 0 0 0 0,0-1 1 0 0,-1 1-1 0 0,1 0 0 0 0,0-1 1 0 0,0 1-1 0 0,-1 0 0 0 0,1-1 0 0 0,0 1 1 0 0,-1-1-1 0 0,1 0 0 0 0,0 1 1 0 0,-1-1-1 0 0,1 1 0 0 0,-1-1 0 0 0,1 0 1 0 0,-1 1-1 0 0,1-1 0 0 0,-1 0 1 0 0,0 0-1 0 0,1 1 0 0 0,-1-1 0 0 0,0 0 1 0 0,0 0-1 0 0,1 0 0 0 0,-1 1 1 0 0,0-1-1 0 0,0-1 0 0 0,-1-29 66 0 0,0 15-90 0 0,0 16-48 0 0,1 0 0 0 0,-1-1 1 0 0,1 1-1 0 0,0 0 0 0 0,-1 0 0 0 0,1 0 0 0 0,0 0 0 0 0,-1 0 0 0 0,1-1 1 0 0,-1 1-1 0 0,1 0 0 0 0,0 0 0 0 0,-1 0 0 0 0,1 0 0 0 0,-1 0 0 0 0,1 0 1 0 0,-1 0-1 0 0,1 1 0 0 0,0-1 0 0 0,-1 0 0 0 0,1 0 0 0 0,-1 0 0 0 0,1 0 0 0 0,0 0 1 0 0,-1 1-1 0 0,1-1 0 0 0,-1 0 0 0 0,-12 6-10445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9:3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 1496 0 0,'-11'12'4623'0'0,"10"-4"-3017"0"0,1-7-1512 0 0,-1-1 0 0 0,1 0 1 0 0,0 0-1 0 0,0 0 0 0 0,0 0 1 0 0,0 1-1 0 0,0-1 0 0 0,0 0 1 0 0,0 0-1 0 0,0 0 0 0 0,0 1 1 0 0,0-1-1 0 0,0 0 0 0 0,0 0 1 0 0,0 1-1 0 0,0-1 0 0 0,0 0 1 0 0,0 0-1 0 0,0 0 0 0 0,0 1 1 0 0,0-1-1 0 0,0 0 0 0 0,0 0 1 0 0,0 0-1 0 0,0 1 0 0 0,0-1 1 0 0,0 0-1 0 0,0 0 0 0 0,0 0 1 0 0,0 1-1 0 0,1-1 0 0 0,-1 0 1 0 0,0 0-1 0 0,0 0 0 0 0,0 0 1 0 0,0 0-1 0 0,0 1 0 0 0,1-1 1 0 0,-1 0-1 0 0,0 0 0 0 0,0 0 1 0 0,0 0-1 0 0,1 0 1 0 0,-1 0-1 0 0,0 0 0 0 0,0 0 1 0 0,0 0-1 0 0,1 1 0 0 0,-1-1 1 0 0,0 0-1 0 0,0 0 0 0 0,0 0 1 0 0,1 0-1 0 0,-1 0 0 0 0,1-1-65 0 0,-1 1-1 0 0,1 0 1 0 0,-1 0-1 0 0,1 0 1 0 0,-1 0-1 0 0,1-1 1 0 0,-1 1 0 0 0,1 0-1 0 0,-1 0 1 0 0,0-1-1 0 0,1 1 1 0 0,-1 0-1 0 0,1-1 1 0 0,-1 1-1 0 0,0-1 1 0 0,1 1 0 0 0,-1 0-1 0 0,0-1 1 0 0,0 1-1 0 0,1-1 1 0 0,-1 1-1 0 0,0-1 1 0 0,0 1-1 0 0,1-1 1 0 0,-1 1 0 0 0,0-1-1 0 0,0 1 1 0 0,0-1-1 0 0,0 1 1 0 0,0-1-1 0 0,0 0 1 0 0,1-21 201 0 0,-2 17-54 0 0,-14 26 941 0 0,13-6-774 0 0,2-15-336 0 0,0 1 1 0 0,0-1 0 0 0,0 0-1 0 0,0 0 1 0 0,0 0 0 0 0,0 0 0 0 0,0 0-1 0 0,0 0 1 0 0,0 0 0 0 0,0 1-1 0 0,0-1 1 0 0,1 0 0 0 0,-1 0-1 0 0,0 0 1 0 0,0 0 0 0 0,0 0-1 0 0,0 0 1 0 0,0 0 0 0 0,0 0-1 0 0,0 0 1 0 0,0 0 0 0 0,1 0 0 0 0,-1 0-1 0 0,0 0 1 0 0,0 0 0 0 0,0 0-1 0 0,0 0 1 0 0,0 0 0 0 0,0 0-1 0 0,1 0 1 0 0,-1 0 0 0 0,0 0-1 0 0,0 0 1 0 0,0 0 0 0 0,0 0-1 0 0,0 0 1 0 0,0 0 0 0 0,0 0-1 0 0,1 0 1 0 0,-1 0 0 0 0,0 0 0 0 0,0 0-1 0 0,0 0 1 0 0,0 0 0 0 0,0 0-1 0 0,0 0 1 0 0,0 0 0 0 0,0 0-1 0 0,0-1 1 0 0,1 1 0 0 0,0-1 9 0 0,0 0 1 0 0,0 0-1 0 0,0-1 1 0 0,-1 1-1 0 0,1 0 1 0 0,0 0-1 0 0,0-1 1 0 0,-1 1-1 0 0,1-1 1 0 0,-1 1-1 0 0,1-1 1 0 0,-1 1-1 0 0,0-1 1 0 0,0 1-1 0 0,1-1 1 0 0,-1-1-1 0 0,0-10 220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9:3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9 1816 0 0,'0'0'2365'0'0,"-21"0"645"0"0,-44-5 893 0 0,47 3-3287 0 0,0 0 0 0 0,-34 2 1 0 0,44 1-488 0 0,3-1 5 0 0,-1 1 1 0 0,1-1-1 0 0,0 1 1 0 0,0 0-1 0 0,0 1 0 0 0,-7 1 1 0 0,10-1-93 0 0,0-1-1 0 0,0 0 1 0 0,0 1 0 0 0,0-1 0 0 0,0 1 0 0 0,0 0 0 0 0,1 0-1 0 0,-1 0 1 0 0,1 0 0 0 0,-1 0 0 0 0,1 0 0 0 0,0 0-1 0 0,-1 0 1 0 0,1 0 0 0 0,0 0 0 0 0,1 1 0 0 0,-2 2-1 0 0,-8 29 328 0 0,1 0-1 0 0,-7 51 1 0 0,12-49-328 0 0,2-12 4 0 0,-9 35-1 0 0,5-27-38 0 0,5-25-2 0 0,-1 0 0 0 0,1 0 0 0 0,-1 0 0 0 0,-1 0-1 0 0,1 0 1 0 0,-5 8 0 0 0,7-15 7 0 0,0 0-1 0 0,0 0 1 0 0,0 0-1 0 0,0 0 0 0 0,-1 0 1 0 0,1 0-1 0 0,0 0 1 0 0,0 0-1 0 0,0 1 1 0 0,0-1-1 0 0,0 0 1 0 0,0 0-1 0 0,0 0 1 0 0,0 0-1 0 0,0 0 1 0 0,0 0-1 0 0,0 1 1 0 0,0-1-1 0 0,-1 0 0 0 0,1 0 1 0 0,0 0-1 0 0,0 0 1 0 0,0 1-1 0 0,0-1 1 0 0,0 0-1 0 0,0 0 1 0 0,0 0-1 0 0,1 0 1 0 0,-1 0-1 0 0,0 1 1 0 0,0-1-1 0 0,0 0 1 0 0,0 0-1 0 0,0 0 1 0 0,0 0-1 0 0,0 0 0 0 0,0 1 1 0 0,0-1-1 0 0,0 0 1 0 0,0 0-1 0 0,0 0 1 0 0,1 0-1 0 0,-1 0 1 0 0,0 0-1 0 0,0 0 1 0 0,0 1-1 0 0,10-3 190 0 0,21-12-171 0 0,-20 9 50 0 0,8-2-21 0 0,0 0 1 0 0,0 2-1 0 0,1 0 0 0 0,0 1 0 0 0,0 2 0 0 0,1 0 1 0 0,-1 0-1 0 0,0 2 0 0 0,1 1 0 0 0,26 4 0 0 0,-43-4-30 0 0,0 0-1 0 0,1 0 1 0 0,-1 1-1 0 0,0 0 0 0 0,0-1 1 0 0,0 1-1 0 0,0 1 1 0 0,0-1-1 0 0,-1 1 0 0 0,1-1 1 0 0,-1 1-1 0 0,0 0 1 0 0,1 0-1 0 0,-1 0 1 0 0,0 1-1 0 0,-1-1 0 0 0,1 1 1 0 0,-1 0-1 0 0,0 0 1 0 0,3 5-1 0 0,1 3 56 0 0,-1 1-1 0 0,0 1 1 0 0,-1-1-1 0 0,-1 0 1 0 0,3 20 0 0 0,-4-18 9 0 0,-1 0 1 0 0,-1-1 0 0 0,0 1 0 0 0,-1 0 0 0 0,-4 25-1 0 0,3-33-54 0 0,1-1 0 0 0,-2 1-1 0 0,1-1 1 0 0,-1 0 0 0 0,0 1-1 0 0,0-1 1 0 0,-1 0-1 0 0,1-1 1 0 0,-1 1 0 0 0,-1-1-1 0 0,1 0 1 0 0,-1 0 0 0 0,0 0-1 0 0,0 0 1 0 0,0-1-1 0 0,-1 0 1 0 0,-6 4 0 0 0,3-3 14 0 0,0 0 1 0 0,-1 0-1 0 0,0-1 1 0 0,0 0-1 0 0,0-1 1 0 0,0 0 0 0 0,0-1-1 0 0,-1 0 1 0 0,1 0-1 0 0,-17-1 1 0 0,-121 8 283 0 0,38-4-505 0 0,102-8 742 0 0,4-7-4642 0 0,11-7-5219 0 0,0 8 5419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9:3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22 1432 0 0,'0'0'311'0'0,"-7"-13"2948"0"0,-2 11-2623 0 0,1 0-1 0 0,-1 0 1 0 0,1 1 0 0 0,-1 0 0 0 0,0 1-1 0 0,0 0 1 0 0,1 0 0 0 0,-12 2 0 0 0,-13 0 1114 0 0,3-2-42 0 0,-60 9 1 0 0,88-9-1657 0 0,0 1 1 0 0,0 0-1 0 0,0 0 0 0 0,0-1 1 0 0,0 1-1 0 0,1 0 0 0 0,-1 1 1 0 0,0-1-1 0 0,0 0 0 0 0,1 0 1 0 0,-1 1-1 0 0,1-1 0 0 0,-1 1 1 0 0,1-1-1 0 0,0 1 1 0 0,-1 0-1 0 0,1 0 0 0 0,0-1 1 0 0,0 1-1 0 0,0 0 0 0 0,0 0 1 0 0,1 0-1 0 0,-1 0 0 0 0,0 0 1 0 0,1 0-1 0 0,0 0 0 0 0,-1 1 1 0 0,1 1-1 0 0,-1 2-7 0 0,1 1-1 0 0,0-1 1 0 0,0 0-1 0 0,0 0 1 0 0,1 0 0 0 0,0 0-1 0 0,0 0 1 0 0,3 9-1 0 0,-2-12-39 0 0,-1 0 0 0 0,1 0 0 0 0,0 0 0 0 0,0 0 0 0 0,0 0 0 0 0,0-1 0 0 0,0 1 0 0 0,0-1 0 0 0,1 0 0 0 0,-1 0 0 0 0,6 4 0 0 0,37 19 0 0 0,-16-10 6 0 0,16 10-2 0 0,-32-19-6 0 0,0 1 0 0 0,-1 0 1 0 0,1 1-1 0 0,-2 0 0 0 0,1 1 1 0 0,-1 0-1 0 0,-1 1 1 0 0,19 21-1 0 0,-25-25-1 0 0,1 1 0 0 0,-1-1 1 0 0,0 1-1 0 0,0 0 0 0 0,-1 0 0 0 0,0 0 1 0 0,0 1-1 0 0,3 14 0 0 0,-4-8 25 0 0,1 0 0 0 0,-1 0 1 0 0,-1 1 0 0 0,0-1-1 0 0,-1 1 1 0 0,-2 16 0 0 0,0-17 1 0 0,2-11-27 0 0,0 0-1 0 0,0 0 0 0 0,-1 0 0 0 0,1 0 0 0 0,-1 0 0 0 0,0 0 1 0 0,0 0-1 0 0,0 0 0 0 0,0 0 0 0 0,0-1 0 0 0,0 1 0 0 0,-1 0 1 0 0,1-1-1 0 0,-1 1 0 0 0,0-1 0 0 0,0 1 0 0 0,0-1 0 0 0,0 0 1 0 0,0 0-1 0 0,0 0 0 0 0,-1 0 0 0 0,-3 2 0 0 0,-7 3-4 0 0,-1-2 0 0 0,0 1 0 0 0,0-2 0 0 0,0 0 0 0 0,0-1 0 0 0,-1 0-1 0 0,0-1 1 0 0,1-1 0 0 0,-1 0 0 0 0,0-1 0 0 0,0 0 0 0 0,-20-4 0 0 0,30 3 1 0 0,0 1 1 0 0,1-1 0 0 0,-1 0 0 0 0,1 0-1 0 0,-1-1 1 0 0,1 1 0 0 0,-1-1 0 0 0,1 0-1 0 0,0 0 1 0 0,0 0 0 0 0,0-1 0 0 0,0 0-1 0 0,0 1 1 0 0,1-1 0 0 0,-1-1 0 0 0,1 1-1 0 0,0 0 1 0 0,0-1 0 0 0,0 0 0 0 0,0 1-1 0 0,0-1 1 0 0,-2-6 0 0 0,1 0 0 0 0,1 1 0 0 0,0-1-1 0 0,1 0 1 0 0,0 0 0 0 0,0 0 0 0 0,1 0 0 0 0,1-1 0 0 0,0-18-1 0 0,0 28-1 0 0,1-1-1 0 0,-1 0 0 0 0,0 0 0 0 0,1 0 1 0 0,-1 1-1 0 0,1-1 0 0 0,0 0 0 0 0,-1 1 1 0 0,1-1-1 0 0,0 0 0 0 0,0 1 0 0 0,0-1 1 0 0,0 1-1 0 0,0-1 0 0 0,1 1 0 0 0,-1 0 1 0 0,0-1-1 0 0,1 1 0 0 0,-1 0 0 0 0,1 0 0 0 0,2-2 1 0 0,5-1-16 0 0,0-1 0 0 0,19-6 0 0 0,-3 2-6 0 0,-2-1 33 0 0,1 0 0 0 0,38-8 0 0 0,-31 10 64 0 0,29-14 0 0 0,-38 13-3 0 0,29-18 0 0 0,-44 23-51 0 0,0-1 1 0 0,0 0-1 0 0,0 0 1 0 0,-1 0-1 0 0,0-1 1 0 0,0 0-1 0 0,7-10 1 0 0,-8 8 40 0 0,0-1 0 0 0,0 0 0 0 0,-1 0 0 0 0,0 0 0 0 0,4-17 0 0 0,-6 20-17 0 0,-1-1-1 0 0,1 1 1 0 0,-1-1 0 0 0,-1 1-1 0 0,1-1 1 0 0,-1 0 0 0 0,-1 1-1 0 0,1-1 1 0 0,-3-10-1 0 0,2 15-28 0 0,0 0-1 0 0,0-1 0 0 0,0 1 0 0 0,0 0 0 0 0,0 0 1 0 0,-1 0-1 0 0,1 0 0 0 0,-1 0 0 0 0,0 1 0 0 0,1-1 1 0 0,-1 0-1 0 0,0 1 0 0 0,0-1 0 0 0,0 1 1 0 0,0 0-1 0 0,0-1 0 0 0,0 1 0 0 0,0 0 0 0 0,-1 0 1 0 0,1 1-1 0 0,0-1 0 0 0,-5-1 0 0 0,-5 0-14 0 0,-1 0-1 0 0,1 0 1 0 0,-16 1-1 0 0,4 0-75 0 0,-31 1-1055 0 0,26 1-6096 0 0,18-1 3561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3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90 3840 0 0,'-19'8'3159'0'0,"12"-2"-2677"0"0,1 0-1 0 0,-1 1 1 0 0,1 0-1 0 0,0 0 0 0 0,1 0 1 0 0,-1 1-1 0 0,1 0 1 0 0,1 0-1 0 0,0 0 1 0 0,0 0-1 0 0,-4 15 0 0 0,3-6 166 0 0,1 1 0 0 0,1-1 0 0 0,0 1 0 0 0,2 0 0 0 0,0 19 0 0 0,1-31-589 0 0,0 1 1 0 0,1-1 0 0 0,0 0 0 0 0,0 0-1 0 0,0 0 1 0 0,1 0 0 0 0,0 0 0 0 0,0 0-1 0 0,0 0 1 0 0,1-1 0 0 0,-1 1 0 0 0,6 7 0 0 0,-5-9-40 0 0,1-1 0 0 0,-1 1 0 0 0,0-1 0 0 0,1 1 0 0 0,-1-1 0 0 0,1 0 0 0 0,0-1 0 0 0,0 1 0 0 0,0-1 1 0 0,1 1-1 0 0,-1-1 0 0 0,0-1 0 0 0,1 1 0 0 0,0 0 0 0 0,-1-1 0 0 0,8 1 0 0 0,0 0-19 0 0,1-1-1 0 0,0-1 0 0 0,-1 0 0 0 0,1-1 0 0 0,-1 0 1 0 0,1-1-1 0 0,-1 0 0 0 0,1-1 0 0 0,-1 0 1 0 0,0-1-1 0 0,0-1 0 0 0,-1 1 0 0 0,1-2 0 0 0,-1 0 1 0 0,12-8-1 0 0,-15 8 14 0 0,-1 1 0 0 0,1-2 0 0 0,-1 1 0 0 0,0-1 1 0 0,-1 0-1 0 0,0 0 0 0 0,0-1 0 0 0,0 0 0 0 0,-1 0 0 0 0,0 0 0 0 0,-1 0 0 0 0,1-1 1 0 0,-2 0-1 0 0,1 0 0 0 0,-1 0 0 0 0,-1 0 0 0 0,0-1 0 0 0,0 1 0 0 0,-1-1 1 0 0,1-14-1 0 0,-2 11 45 0 0,-1 0 0 0 0,0 1 0 0 0,0-1 1 0 0,-2 0-1 0 0,-5-18 0 0 0,6 24-29 0 0,0 1-1 0 0,-1 0 0 0 0,0 0 0 0 0,-1 0 0 0 0,1 0 0 0 0,-1 1 1 0 0,0-1-1 0 0,0 1 0 0 0,-1 0 0 0 0,1 0 0 0 0,-1 1 1 0 0,-8-7-1 0 0,2 4 15 0 0,-1 1 1 0 0,1 0-1 0 0,-1 1 1 0 0,0 0 0 0 0,0 0-1 0 0,0 1 1 0 0,-1 1-1 0 0,1 0 1 0 0,-23-1-1 0 0,24 3-38 0 0,1 0-1 0 0,0 1 0 0 0,0 0 1 0 0,0 1-1 0 0,0 0 1 0 0,0 1-1 0 0,0 0 0 0 0,0 0 1 0 0,0 1-1 0 0,0 0 0 0 0,1 1 1 0 0,0 0-1 0 0,-10 6 0 0 0,15-7-73 0 0,-1 1 0 0 0,1 0-1 0 0,0 0 1 0 0,0 0 0 0 0,1 0-1 0 0,-1 1 1 0 0,1-1 0 0 0,0 1-1 0 0,0 0 1 0 0,1 0 0 0 0,-1 0-1 0 0,1 0 1 0 0,0 1 0 0 0,0-1-1 0 0,0 6 1 0 0,-6 38-3481 0 0,6-1-4016 0 0,2-27 4069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33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4328 0 0,'1'3'6599'0'0,"1"16"-4557"0"0,-3 98 3554 0 0,-1 1-4701 0 0,1-99-992 0 0,1 14-584 0 0,1-18-2723 0 0,-1-10-977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33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54 4400 0 0,'0'-28'5422'0'0,"0"27"-5099"0"0,0-1-1 0 0,0 1 1 0 0,0-1 0 0 0,0 0 0 0 0,0 1 0 0 0,0-1 0 0 0,0 1 0 0 0,-1-1 0 0 0,1 1 0 0 0,0-1 0 0 0,-1 1 0 0 0,0 0 0 0 0,1-1 0 0 0,-1 1 0 0 0,-1-3 0 0 0,-5 7 146 0 0,-1 12-6086 0 0,4-8 2341 0 0,1 4-1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3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45 3304 0 0,'-6'0'412'0'0,"-1"0"0"0"0,1 1-1 0 0,0 0 1 0 0,-1 0 0 0 0,1 1-1 0 0,0 0 1 0 0,0 0 0 0 0,0 0-1 0 0,0 1 1 0 0,0 0 0 0 0,1 0-1 0 0,-1 1 1 0 0,1-1 0 0 0,0 1-1 0 0,0 0 1 0 0,0 1 0 0 0,0-1-1 0 0,1 1 1 0 0,0 0 0 0 0,0 0-1 0 0,0 0 1 0 0,1 0 0 0 0,-1 1-1 0 0,-4 10 1 0 0,2-2-58 0 0,1 0 0 0 0,0 1 0 0 0,1-1 0 0 0,0 1-1 0 0,1 0 1 0 0,1 0 0 0 0,1 0 0 0 0,0 0 0 0 0,1 25 0 0 0,1-34-304 0 0,0 0 0 0 0,-1 0 0 0 0,2 0 0 0 0,-1 0 0 0 0,1 0 0 0 0,0 0 0 0 0,0-1 0 0 0,1 1 0 0 0,0-1 0 0 0,3 7 0 0 0,-3-9-43 0 0,-1 0 1 0 0,1 0-1 0 0,0 0 0 0 0,0 0 0 0 0,0 0 1 0 0,0 0-1 0 0,0-1 0 0 0,0 0 0 0 0,1 1 1 0 0,-1-1-1 0 0,1-1 0 0 0,0 1 0 0 0,0 0 1 0 0,-1-1-1 0 0,1 0 0 0 0,5 1 0 0 0,6 1-41 0 0,1-1 0 0 0,0 0-1 0 0,0-1 1 0 0,0-1-1 0 0,0-1 1 0 0,0 0 0 0 0,22-5-1 0 0,-32 5 19 0 0,0 0 1 0 0,0-1-1 0 0,-1 0 0 0 0,1 0 0 0 0,-1 0 0 0 0,1-1 0 0 0,-1 1 0 0 0,0-1 0 0 0,0-1 1 0 0,0 1-1 0 0,0-1 0 0 0,-1 1 0 0 0,0-1 0 0 0,1-1 0 0 0,-1 1 0 0 0,-1-1 0 0 0,1 1 1 0 0,-1-1-1 0 0,1 0 0 0 0,-2-1 0 0 0,1 1 0 0 0,0 0 0 0 0,1-8 0 0 0,1-3 53 0 0,-1-1 0 0 0,0 1 0 0 0,-2-1 0 0 0,0 0 0 0 0,-1 0 0 0 0,-1 0 0 0 0,-2-26-1 0 0,1 36 2 0 0,0 0 0 0 0,-1 0 0 0 0,1 1-1 0 0,-1-1 1 0 0,-1 0 0 0 0,1 1 0 0 0,-1 0 0 0 0,-1-1-1 0 0,1 1 1 0 0,-1 0 0 0 0,0 1 0 0 0,0-1-1 0 0,-1 1 1 0 0,1 0 0 0 0,-1 0 0 0 0,0 0-1 0 0,-1 0 1 0 0,1 1 0 0 0,-1 0 0 0 0,-12-6-1 0 0,4 3 32 0 0,-1 1 0 0 0,0 1-1 0 0,0 0 1 0 0,-1 1-1 0 0,-24-3 1 0 0,29 5-46 0 0,0 1 0 0 0,-1 1 0 0 0,1 0 0 0 0,0 0 0 0 0,-1 1 0 0 0,1 1-1 0 0,0 0 1 0 0,-17 5 0 0 0,23-5-21 0 0,1 0-1 0 0,0 0 0 0 0,0 1 0 0 0,0 0 0 0 0,0 0 1 0 0,0 0-1 0 0,1 0 0 0 0,-1 0 0 0 0,1 1 1 0 0,0-1-1 0 0,0 1 0 0 0,0 0 0 0 0,0 0 0 0 0,1 0 1 0 0,0 1-1 0 0,-1-1 0 0 0,2 0 0 0 0,-4 10 0 0 0,1-1-14 0 0,1 0 0 0 0,0 0 0 0 0,1 1 0 0 0,1-1 0 0 0,0 19 0 0 0,0-7-125 0 0,3 30-73 0 0,-2-50 51 0 0,1 0 0 0 0,0-1 0 0 0,1 1 0 0 0,-1-1 0 0 0,1 0 0 0 0,0 1 0 0 0,0-1 1 0 0,0 0-1 0 0,0 0 0 0 0,4 4 0 0 0,18 19-6238 0 0,-10-15 2966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11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85 2664 0 0,'0'-2'8199'0'0,"0"3"-8282"0"0,-2 86 4081 0 0,-7 42-2737 0 0,0 0-814 0 0,9-120-421 0 0,-2 11 40 0 0,2 0 1 0 0,0 0 0 0 0,6 37-1 0 0,-6-55-63 0 0,1 1 0 0 0,-1-1 0 0 0,1 0 0 0 0,0 0 0 0 0,0 0 0 0 0,0 0 0 0 0,0 0-1 0 0,1 0 1 0 0,-1 0 0 0 0,0-1 0 0 0,1 1 0 0 0,-1 0 0 0 0,1-1 0 0 0,0 1 0 0 0,-1-1 0 0 0,1 0 0 0 0,2 2 0 0 0,0-1-2 0 0,0 0 1 0 0,0 0-1 0 0,0-1 1 0 0,0 1-1 0 0,1-1 1 0 0,-1 0-1 0 0,0-1 1 0 0,7 1-1 0 0,-2 0 0 0 0,1-1 0 0 0,-1-1-1 0 0,0 0 1 0 0,0 0-1 0 0,0-1 1 0 0,0 0-1 0 0,17-6 1 0 0,-16 3 6 0 0,1-1 1 0 0,-1 0-1 0 0,-1 0 1 0 0,1-1 0 0 0,-1-1-1 0 0,0 0 1 0 0,-1 0-1 0 0,0 0 1 0 0,0-1-1 0 0,-1 0 1 0 0,0-1-1 0 0,0 1 1 0 0,-1-1-1 0 0,-1-1 1 0 0,0 1-1 0 0,0-1 1 0 0,4-15-1 0 0,2-11 137 0 0,-2 0-1 0 0,-1-1 1 0 0,4-75-1 0 0,-11 91-14 0 0,-2-1 0 0 0,-4-30 0 0 0,0-22 100 0 0,2 57-232 0 0,2 14-3330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3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3784 0 0,'0'0'1338'0'0,"-21"1"4248"0"0,17 1-5260 0 0,-1 1-1 0 0,1-1 1 0 0,0 1-1 0 0,1 0 1 0 0,-1 0-1 0 0,0 0 1 0 0,1 0-1 0 0,0 1 1 0 0,0 0-1 0 0,0-1 1 0 0,0 1-1 0 0,1 0 1 0 0,-1 1-1 0 0,1-1 1 0 0,0 0-1 0 0,-3 9 1 0 0,1 0 285 0 0,0 0 0 0 0,1 1 0 0 0,0-1 0 0 0,-1 24 0 0 0,3-20-422 0 0,-1-8-119 0 0,1 0-1 0 0,1 0 1 0 0,0 0-1 0 0,0 0 1 0 0,1 0-1 0 0,0 0 1 0 0,0 0-1 0 0,1 0 1 0 0,0 0 0 0 0,1 0-1 0 0,4 9 1 0 0,-4-12-72 0 0,6 13-303 0 0,2-1-1 0 0,0 0 1 0 0,20 24-1 0 0,-27-37 162 0 0,-1-1-1026 0 0,0 0 0 0 0,0-1 0 0 0,1 0 0 0 0,-1 1 0 0 0,1-1 0 0 0,-1 0 0 0 0,1-1 0 0 0,0 1 0 0 0,5 2 0 0 0,-1-1-2455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3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 4140 0 0,'9'-3'2367'0'0,"-8"3"-2250"0"0,0-1 0 0 0,-1 1 0 0 0,1-1 0 0 0,0 1-1 0 0,-1 0 1 0 0,1-1 0 0 0,0 1 0 0 0,-1 0 0 0 0,1-1 0 0 0,0 1 0 0 0,0 0 0 0 0,-1 0 0 0 0,1 0 0 0 0,0 0 0 0 0,0 0 0 0 0,0 0 0 0 0,-1 0 0 0 0,1 0 0 0 0,0 0 0 0 0,0 0 0 0 0,-1 0 0 0 0,1 0 0 0 0,0 1 0 0 0,0-1 0 0 0,-1 0 0 0 0,1 0 0 0 0,0 1 0 0 0,0-1 0 0 0,-1 1 0 0 0,1-1-1 0 0,0 0 1 0 0,-1 1 0 0 0,1-1 0 0 0,-1 1 0 0 0,1 0 0 0 0,-1-1 0 0 0,1 1 0 0 0,-1-1 0 0 0,1 1 0 0 0,-1 0 0 0 0,1 0 0 0 0,2 7 406 0 0,-1 1 1 0 0,0-1-1 0 0,-1 0 0 0 0,0 1 0 0 0,0-1 1 0 0,-1 1-1 0 0,0-1 0 0 0,-1 12 0 0 0,-2 1 46 0 0,0 0 0 0 0,-7 24-1 0 0,7-34-537 0 0,-1 0 1 0 0,0 0-1 0 0,-1 0 0 0 0,0-1 0 0 0,-10 15 0 0 0,-2-2-3253 0 0,-1 0-4748 0 0,17-18 4557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4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99 3304 0 0,'-6'0'610'0'0,"-1"0"1"0"0,1 0-1 0 0,0 1 0 0 0,0 0 0 0 0,0 0 0 0 0,0 0 1 0 0,0 1-1 0 0,0 0 0 0 0,0 0 0 0 0,-6 4 0 0 0,8-4-394 0 0,0 1 0 0 0,1 0 0 0 0,0 0 0 0 0,-1 0 0 0 0,1 0 0 0 0,0 0 0 0 0,0 1 0 0 0,1-1 1 0 0,-1 1-1 0 0,1 0 0 0 0,0 0 0 0 0,0 0 0 0 0,0 0 0 0 0,-2 7 0 0 0,-1 3 252 0 0,1 0 0 0 0,0 0 1 0 0,1 0-1 0 0,1 0 0 0 0,0 0 1 0 0,1 1-1 0 0,2 24 1 0 0,-1-33-433 0 0,0 1 0 0 0,1-1 0 0 0,-1 0 1 0 0,1 0-1 0 0,1 1 0 0 0,-1-1 1 0 0,1 0-1 0 0,1 0 0 0 0,-1 0 0 0 0,1 0 1 0 0,0-1-1 0 0,0 1 0 0 0,0-1 1 0 0,1 0-1 0 0,0 0 0 0 0,0 0 0 0 0,0 0 1 0 0,1 0-1 0 0,-1-1 0 0 0,1 0 1 0 0,0 0-1 0 0,0 0 0 0 0,1-1 0 0 0,-1 0 1 0 0,9 4-1 0 0,-2-2-25 0 0,0-1 0 0 0,0 1 0 0 0,0-2-1 0 0,0 0 1 0 0,1-1 0 0 0,-1 0 0 0 0,1 0 0 0 0,0-2 0 0 0,-1 1-1 0 0,1-2 1 0 0,0 0 0 0 0,-1 0 0 0 0,1-1 0 0 0,-1-1 0 0 0,1 0 0 0 0,-1 0-1 0 0,0-2 1 0 0,0 1 0 0 0,-1-1 0 0 0,0-1 0 0 0,18-11 0 0 0,-24 12-10 0 0,-1 1 0 0 0,1-1 0 0 0,-1 0 1 0 0,0 0-1 0 0,0-1 0 0 0,-1 1 0 0 0,0-1 0 0 0,0 0 1 0 0,0 0-1 0 0,0 0 0 0 0,-1 0 0 0 0,0 0 0 0 0,-1 0 1 0 0,3-13-1 0 0,-2 4 2 0 0,-1 1 1 0 0,0-1-1 0 0,-1 0 1 0 0,-1 1-1 0 0,-3-26 0 0 0,1 29 1 0 0,0 0-1 0 0,0 0 1 0 0,-1 0-1 0 0,0 0 1 0 0,-1 0-1 0 0,0 1 1 0 0,-1 0-1 0 0,0 0 1 0 0,-1 0-1 0 0,0 1 1 0 0,0 0-1 0 0,-1 0 1 0 0,0 1-1 0 0,-1 0 1 0 0,0 0-1 0 0,0 1 1 0 0,0 0-1 0 0,-13-6 1 0 0,13 8-24 0 0,0 1 1 0 0,0-1-1 0 0,-1 2 0 0 0,1 0 1 0 0,-1 0-1 0 0,0 0 0 0 0,0 1 1 0 0,0 1-1 0 0,0 0 0 0 0,0 0 1 0 0,-1 1-1 0 0,1 0 0 0 0,0 1 1 0 0,0 0-1 0 0,0 0 0 0 0,0 1 1 0 0,0 1-1 0 0,0 0 0 0 0,0 0 1 0 0,1 1-1 0 0,-10 4 0 0 0,16-6-164 0 0,1-1-1 0 0,-1 1 0 0 0,1 0 1 0 0,-1 0-1 0 0,1 0 1 0 0,0 0-1 0 0,-4 3 0 0 0,5-2-615 0 0,-1-1 0 0 0,0 1-1 0 0,1-1 1 0 0,0 1-1 0 0,0 0 1 0 0,0 0 0 0 0,0 0-1 0 0,0 0 1 0 0,0-1-1 0 0,1 1 1 0 0,-1 5 0 0 0,-1 4-2581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4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3760 0 0,'0'0'2509'0'0,"0"3"-1881"0"0,0-1-16 0 0,0 0-36 0 0,0 5-104 0 0,0 1-608 0 0,0 2-1548 0 0,7 1-1 0 0,4 1 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4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2936 0 0,'3'0'4860'0'0,"13"-2"-3416"0"0,185 2 3931 0 0,206 0-3424 0 0,-405 0-1949 0 0,0 0 0 0 0,-1 0 0 0 0,1 0 0 0 0,0 0 0 0 0,0-1 0 0 0,0 1 0 0 0,0-1 1 0 0,0 1-1 0 0,0-1 0 0 0,0 0 0 0 0,0 0 0 0 0,2-1 0 0 0,-4 2-3 0 0,1-1 1 0 0,-1 1-1 0 0,0 0 1 0 0,0 0 0 0 0,0 0-1 0 0,1-1 1 0 0,-1 1-1 0 0,0 0 1 0 0,0-1-1 0 0,0 1 1 0 0,0 0 0 0 0,0-1-1 0 0,1 1 1 0 0,-1 0-1 0 0,0 0 1 0 0,0-1-1 0 0,0 1 1 0 0,0 0 0 0 0,0-1-1 0 0,0 1 1 0 0,0 0-1 0 0,0-1 1 0 0,0 1-1 0 0,0 0 1 0 0,0-1 0 0 0,0 1-1 0 0,-1-1 1 0 0,-11-11-35 0 0,4 7 24 0 0,1 0 0 0 0,-1 1 0 0 0,-1 0 0 0 0,1 0 0 0 0,0 1 0 0 0,-1 0 0 0 0,0 1 0 0 0,0 0-1 0 0,1 0 1 0 0,-1 1 0 0 0,-15-1 1 0 0,21 2 19 0 0,0 1 0 0 0,1-1 0 0 0,-1 1 1 0 0,0 0-1 0 0,1-1 0 0 0,-1 1 0 0 0,1 0 1 0 0,-1 1-1 0 0,1-1 0 0 0,0 0 0 0 0,-1 1 1 0 0,1-1-1 0 0,0 1 0 0 0,0 0 1 0 0,0 0-1 0 0,0 0 0 0 0,0 0 0 0 0,0 0 1 0 0,1 0-1 0 0,-1 0 0 0 0,1 1 0 0 0,0-1 1 0 0,-2 5-1 0 0,-4 6 60 0 0,2 1 0 0 0,0 0 0 0 0,-4 17 0 0 0,4-15-11 0 0,-2 19 94 0 0,1 1 1 0 0,1 0 0 0 0,2-1 0 0 0,2 64 0 0 0,2-62-82 0 0,-1-24-124 0 0,0-1 0 0 0,1 1-1 0 0,1 0 1 0 0,0 0 0 0 0,7 22 0 0 0,-6-27-1031 0 0,0-1 1 0 0,1 0-1 0 0,-1 0 1 0 0,1-1-1 0 0,0 1 0 0 0,9 10 1 0 0,-1-4-2217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4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86 110 3392 0 0,'-2'0'229'0'0,"-1"1"0"0"0,1 0 0 0 0,-1-1 0 0 0,1 1 0 0 0,-1 0-1 0 0,1 0 1 0 0,-1 1 0 0 0,1-1 0 0 0,0 0 0 0 0,0 1 0 0 0,0-1 0 0 0,0 1 0 0 0,0 0-1 0 0,0 0 1 0 0,0 0 0 0 0,0 0 0 0 0,1 0 0 0 0,-3 4 0 0 0,-1 1 224 0 0,0 1-1 0 0,1-1 1 0 0,0 1 0 0 0,-4 11 0 0 0,4-7 37 0 0,1 0 1 0 0,0 0-1 0 0,0 0 0 0 0,1 0 1 0 0,1 0-1 0 0,0 0 0 0 0,1 1 1 0 0,0-1-1 0 0,4 25 0 0 0,-3-32-417 0 0,1 0 0 0 0,-1 1 0 0 0,1-1 0 0 0,0 0 0 0 0,0 1 0 0 0,0-1 0 0 0,1-1 1 0 0,0 1-1 0 0,0 0 0 0 0,0-1 0 0 0,0 1 0 0 0,1-1 0 0 0,0 0 0 0 0,0 0 0 0 0,0 0 0 0 0,0-1 0 0 0,1 1 0 0 0,-1-1 0 0 0,1 0 0 0 0,0 0 0 0 0,0-1 0 0 0,0 1 0 0 0,0-1 0 0 0,7 2 0 0 0,1-1-54 0 0,-1 0 1 0 0,1-1-1 0 0,-1 0 0 0 0,1-1 0 0 0,0 0 1 0 0,-1-1-1 0 0,1-1 0 0 0,0 0 0 0 0,21-5 1 0 0,-27 5-18 0 0,1-1 0 0 0,-2-1 1 0 0,1 0-1 0 0,0 0 1 0 0,0 0-1 0 0,-1 0 1 0 0,0-1-1 0 0,0 0 1 0 0,0-1-1 0 0,0 1 1 0 0,0-1-1 0 0,-1 0 1 0 0,0-1-1 0 0,0 1 1 0 0,-1-1-1 0 0,1 0 1 0 0,-1 0-1 0 0,4-9 1 0 0,-2 2 9 0 0,0-1 0 0 0,-1 1 0 0 0,-1-1 0 0 0,0 0 0 0 0,-1-1 0 0 0,-1 1 0 0 0,0-1 1 0 0,-1 1-1 0 0,0-1 0 0 0,-1 0 0 0 0,-1 1 0 0 0,-4-25 0 0 0,4 32 8 0 0,-1 0-1 0 0,1 0 1 0 0,-2 0-1 0 0,1 0 1 0 0,-1 0-1 0 0,0 1 1 0 0,0-1-1 0 0,-1 1 1 0 0,0 0-1 0 0,0 0 1 0 0,0 0-1 0 0,-1 1 1 0 0,0-1-1 0 0,0 1 1 0 0,0 0-1 0 0,-1 1 1 0 0,1-1 0 0 0,-1 1-1 0 0,-1 0 1 0 0,1 0-1 0 0,0 1 1 0 0,-1 0-1 0 0,1 0 1 0 0,-1 1-1 0 0,0 0 1 0 0,0 0-1 0 0,-11-2 1 0 0,8 3 8 0 0,0-1 0 0 0,-1 1 1 0 0,1 1-1 0 0,-1 0 1 0 0,1 1-1 0 0,0 0 1 0 0,-1 0-1 0 0,-9 3 0 0 0,15-2-16 0 0,0 0 0 0 0,0 0 0 0 0,0 0 0 0 0,0 0 0 0 0,0 1 1 0 0,1 0-1 0 0,0 0 0 0 0,-1 0 0 0 0,1 1 0 0 0,0-1 0 0 0,1 1 0 0 0,-1 0 0 0 0,1 0 0 0 0,-1 0 0 0 0,1 1 0 0 0,0-1 0 0 0,-3 9 0 0 0,-3 6 19 0 0,1 1-1 0 0,2 0 1 0 0,0 0 0 0 0,0 0 0 0 0,2 1 0 0 0,1 0 0 0 0,1 0 0 0 0,0 0 0 0 0,2 0 0 0 0,1 23 0 0 0,0-38-61 0 0,-1 0 0 0 0,1-1 0 0 0,0 1 0 0 0,1 0 0 0 0,-1-1 0 0 0,1 1 0 0 0,0-1 0 0 0,0 1 0 0 0,1-1 0 0 0,0 0 0 0 0,0 0 0 0 0,0 0 0 0 0,0 0 0 0 0,1 0 0 0 0,0-1 0 0 0,0 0 0 0 0,0 0-1 0 0,1 0 1 0 0,9 7 0 0 0,-9-8-882 0 0,0 0 0 0 0,1-1 0 0 0,0 1 0 0 0,0-1 0 0 0,-1-1 0 0 0,1 1 0 0 0,7 1 0 0 0,7 0-2616 0 0,-2 0-1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4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3616 0 0,'-4'0'575'0'0,"0"0"-1"0"0,1 0 0 0 0,-1 0 1 0 0,1 0-1 0 0,-1 1 0 0 0,1 0 1 0 0,-1-1-1 0 0,1 1 1 0 0,0 1-1 0 0,-1-1 0 0 0,1 0 1 0 0,-4 3-1 0 0,5-2-358 0 0,0 0 1 0 0,0 0-1 0 0,0 0 1 0 0,0 1-1 0 0,0-1 0 0 0,1 1 1 0 0,-1-1-1 0 0,1 1 1 0 0,-1-1-1 0 0,1 1 0 0 0,0 0 1 0 0,0 0-1 0 0,0-1 1 0 0,1 1-1 0 0,-1 5 0 0 0,-3 13 232 0 0,1 1-1 0 0,1 0 0 0 0,0 0 0 0 0,2-1 0 0 0,1 1 0 0 0,1 0 1 0 0,1 0-1 0 0,0-1 0 0 0,10 30 0 0 0,-11-45-657 0 0,1 0 0 0 0,0 0 0 0 0,0 0-1 0 0,1 0 1 0 0,-1 0 0 0 0,1-1 0 0 0,8 8 0 0 0,-7-7-1238 0 0,1-1 0 0 0,0 0 0 0 0,0 0 0 0 0,1-1 0 0 0,-1 1 1 0 0,9 3-1 0 0,3-1-2145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4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3688 0 0,'0'0'632'0'0,"25"0"3448"0"0,-22 1-3835 0 0,0-1-1 0 0,0 1 1 0 0,0 0-1 0 0,0 0 1 0 0,0 1-1 0 0,0-1 1 0 0,0 1-1 0 0,0-1 1 0 0,-1 1 0 0 0,1 0-1 0 0,0 0 1 0 0,-1 0-1 0 0,0 0 1 0 0,3 4-1 0 0,-1-1 119 0 0,0 0 0 0 0,-1 0 0 0 0,0 1 0 0 0,0-1 0 0 0,0 1 1 0 0,3 11-1 0 0,0 5 221 0 0,-2-1 0 0 0,0 1 1 0 0,0 26-1 0 0,-3-39-513 0 0,1 22 80 0 0,-2-19-91 0 0,1 1 0 0 0,0-1 0 0 0,1 1 0 0 0,0-1 0 0 0,1 1 0 0 0,8 20 1 0 0,-10-32-54 0 0,0 1 1 0 0,-1-1-1 0 0,1 1 1 0 0,0-1 0 0 0,0 0-1 0 0,0 1 1 0 0,1-1-1 0 0,-1 0 1 0 0,0 0-1 0 0,0 0 1 0 0,1 0 0 0 0,-1 0-1 0 0,0 0 1 0 0,1 0-1 0 0,-1 0 1 0 0,1 0 0 0 0,0-1-1 0 0,-1 1 1 0 0,1-1-1 0 0,-1 1 1 0 0,1-1 0 0 0,0 0-1 0 0,-1 1 1 0 0,1-1-1 0 0,0 0 1 0 0,-1 0-1 0 0,1 0 1 0 0,0 0 0 0 0,0-1-1 0 0,-1 1 1 0 0,1 0-1 0 0,2-2 1 0 0,-1 1 22 0 0,1 0 1 0 0,-1 0-1 0 0,0 0 0 0 0,0-1 1 0 0,0 0-1 0 0,0 1 0 0 0,0-1 0 0 0,0-1 1 0 0,0 1-1 0 0,-1 0 0 0 0,1 0 1 0 0,-1-1-1 0 0,0 0 0 0 0,0 1 1 0 0,3-5-1 0 0,6-17 218 0 0,-2 1 0 0 0,0-1 0 0 0,10-48 0 0 0,3-8 309 0 0,-13 46-300 0 0,6-45 0 0 0,-7 39-581 0 0,-6 20-1845 0 0,-1 0-8057 0 0,-1 13 6393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4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418 539 2592 0 0,'-21'-5'2622'0'0,"0"3"-1377"0"0,0 1 0 0 0,0 0-1 0 0,0 2 1 0 0,-26 3 0 0 0,40-3-1016 0 0,0 0 0 0 0,0 1 0 0 0,1-1-1 0 0,-1 2 1 0 0,1-1 0 0 0,-1 1 0 0 0,1 0 0 0 0,0 0-1 0 0,0 0 1 0 0,0 1 0 0 0,1 0 0 0 0,-1 0 0 0 0,1 1 0 0 0,0-1-1 0 0,0 1 1 0 0,0 0 0 0 0,-3 7 0 0 0,0-2-82 0 0,2 2-1 0 0,-1-1 1 0 0,2 1 0 0 0,-1 0 0 0 0,2 0-1 0 0,0 0 1 0 0,0 1 0 0 0,-3 17 0 0 0,7-23-121 0 0,-1-1 0 0 0,1 0 1 0 0,0 1-1 0 0,0-1 1 0 0,1 1-1 0 0,-1-1 0 0 0,2 0 1 0 0,-1 0-1 0 0,1 0 1 0 0,-1 1-1 0 0,2-1 0 0 0,-1-1 1 0 0,1 1-1 0 0,0 0 1 0 0,0-1-1 0 0,0 1 0 0 0,1-1 1 0 0,0 0-1 0 0,5 6 1 0 0,-1-4-18 0 0,0-1 0 0 0,0 1 0 0 0,1-1 0 0 0,0-1 0 0 0,0 1 0 0 0,0-2 0 0 0,1 1 0 0 0,-1-1 0 0 0,1-1 1 0 0,0 1-1 0 0,17 2 0 0 0,-4-2-61 0 0,0-2 1 0 0,-1 0-1 0 0,1-1 0 0 0,29-3 1 0 0,-44 2 19 0 0,-1-1 0 0 0,1 0 0 0 0,-1-1 1 0 0,0 0-1 0 0,0 0 0 0 0,14-6 0 0 0,-18 6 18 0 0,-1 1 0 0 0,1-1 0 0 0,-1 1 0 0 0,1-1 0 0 0,-1 0 0 0 0,1 0 0 0 0,-1 0 0 0 0,0 0 0 0 0,0 0 0 0 0,0-1-1 0 0,0 1 1 0 0,0-1 0 0 0,-1 1 0 0 0,1-1 0 0 0,-1 0 0 0 0,1 0 0 0 0,-1 1 0 0 0,0-1 0 0 0,1-4 0 0 0,-1-5-17 0 0,1 0 0 0 0,-2-1 0 0 0,1 1 0 0 0,-2 0 0 0 0,0-1-1 0 0,0 1 1 0 0,-1 0 0 0 0,0 0 0 0 0,-1 0 0 0 0,-1 0 0 0 0,0 1 0 0 0,-7-15 0 0 0,2 7 25 0 0,-2 0 0 0 0,0 1 0 0 0,-1 0 0 0 0,-1 1-1 0 0,0 1 1 0 0,-21-20 0 0 0,-29-22 29 0 0,-103-74 1 0 0,138 111 5 0 0,-67-52 107 0 0,91 69-113 0 0,0 0-1 0 0,1 1 0 0 0,0-1 0 0 0,0 0 1 0 0,0-1-1 0 0,0 1 0 0 0,1 0 1 0 0,-1-1-1 0 0,1 0 0 0 0,0 1 1 0 0,1-1-1 0 0,-3-7 0 0 0,4 9 3 0 0,-1-1-1 0 0,1 1 0 0 0,0 0 1 0 0,0-1-1 0 0,0 1 0 0 0,0-1 0 0 0,1 1 1 0 0,-1-1-1 0 0,1 1 0 0 0,0 0 0 0 0,0-1 1 0 0,0 1-1 0 0,0 0 0 0 0,1 0 1 0 0,-1 0-1 0 0,1 0 0 0 0,0 0 0 0 0,3-5 1 0 0,4-1 45 0 0,0 0 0 0 0,0 1 0 0 0,1 0 0 0 0,0 0 0 0 0,1 1 0 0 0,-1 0 1 0 0,23-9-1 0 0,-3 3 115 0 0,57-16-1 0 0,-74 25-501 0 0,0 2 0 0 0,21-3-1 0 0,-25 5-1715 0 0,0 0-1 0 0,0 0 1 0 0,0 0-1 0 0,14 4 1 0 0,-6 2-1504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4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3928 0 0,'0'0'2023'0'0,"0"17"1678"0"0,0 232 5058 0 0,0-165-11239 0 0,0-1-6842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12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0 3216 0 0,'0'0'3027'0'0,"0"19"478"0"0,-1 274 3132 0 0,0 0-6839 0 0,0-289 161 0 0,1-1 0 0 0,-1 1-1 0 0,1-1 1 0 0,-1 1 0 0 0,0-1-1 0 0,-2 6 1 0 0,-2 4-2202 0 0,3 2-5527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4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71 3696 0 0,'-4'-2'632'0'0,"4"0"0"0"0,0-6 5 0 0,0 1-1 0 0,0 1 16 0 0,0-3 0 0 0,-3 0 0 0 0,3 0 0 0 0,0 3 4 0 0,0-1-4 0 0,0 4-52 0 0,0 1 24 0 0,0 9-5168 0 0,0 0 2271 0 0,0 4 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4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3528 0 0,'0'0'1215'0'0,"25"5"2930"0"0,-20-3-3866 0 0,-1 1 0 0 0,0 1 0 0 0,0-1 0 0 0,-1 0 0 0 0,1 1 0 0 0,-1 0 0 0 0,0-1-1 0 0,4 7 1 0 0,21 36 1320 0 0,-23-36-1255 0 0,25 44 833 0 0,-2 0-1 0 0,31 90 0 0 0,-45-110-1116 0 0,-13-32-59 0 0,0 0 1 0 0,0 0-1 0 0,0 0 0 0 0,0 0 0 0 0,1 0 1 0 0,-1 0-1 0 0,1 0 0 0 0,-1-1 0 0 0,1 1 1 0 0,-1 0-1 0 0,1-1 0 0 0,2 3 0 0 0,-3-4 0 0 0,-1 0 0 0 0,1 0 0 0 0,-1 0 0 0 0,1 0 0 0 0,-1 0 0 0 0,1 0 0 0 0,-1 0 0 0 0,1 0 1 0 0,-1 0-1 0 0,1 0 0 0 0,-1 0 0 0 0,1 0 0 0 0,-1-1 0 0 0,1 1 0 0 0,-1 0 0 0 0,1 0 0 0 0,-1 0 0 0 0,1-1 0 0 0,-1 1 0 0 0,0 0 0 0 0,1-1 0 0 0,-1 1 0 0 0,1 0 0 0 0,-1-1 0 0 0,0 1 0 0 0,1 0 0 0 0,-1-1 0 0 0,0 1 0 0 0,1-1 0 0 0,-1 1 0 0 0,0 0 0 0 0,0-1 0 0 0,0 1 0 0 0,1-1 0 0 0,-1 1 0 0 0,0-1 0 0 0,0 0 4 0 0,4-6 30 0 0,-1 1 1 0 0,1-2-1 0 0,-2 1 1 0 0,1 0 0 0 0,-1 0-1 0 0,0-1 1 0 0,1-11-1 0 0,1 1 8 0 0,9-56-179 0 0,-2 0 1 0 0,-5-1 0 0 0,-2-88-1 0 0,-4 162-334 0 0,0 0 0 0 0,0 1 0 0 0,0-1 0 0 0,0 1 0 0 0,0-1 0 0 0,0 0 0 0 0,0 1 0 0 0,1-1 0 0 0,-1 1 0 0 0,0-1 0 0 0,0 0 0 0 0,1 1 0 0 0,-1-1 0 0 0,3-3-2819 0 0,3 1-156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4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3232 0 0,'-19'3'2311'0'0,"15"-1"-2079"0"0,-1 0 0 0 0,1 1 1 0 0,0 0-1 0 0,0 0 0 0 0,0 0 1 0 0,1 0-1 0 0,-1 1 0 0 0,1-1 1 0 0,0 1-1 0 0,0 0 0 0 0,0 0 1 0 0,0 0-1 0 0,0 0 0 0 0,1 1 1 0 0,-3 7-1 0 0,0-1 181 0 0,2 0 0 0 0,-1-1 0 0 0,2 1-1 0 0,-1 1 1 0 0,-1 21 0 0 0,3-19-16 0 0,0 3 139 0 0,0 0-1 0 0,2 0 1 0 0,-1-1-1 0 0,5 22 1 0 0,-4-34-489 0 0,0 1-1 0 0,0-1 1 0 0,0 0 0 0 0,1 0-1 0 0,0 0 1 0 0,0 0 0 0 0,0 0-1 0 0,0 0 1 0 0,1 0 0 0 0,-1-1-1 0 0,1 1 1 0 0,0-1 0 0 0,0 1-1 0 0,0-1 1 0 0,1 0 0 0 0,-1-1-1 0 0,1 1 1 0 0,-1-1 0 0 0,1 1-1 0 0,0-1 1 0 0,5 2 0 0 0,1 0-25 0 0,1-1 0 0 0,-1 0 0 0 0,1 0 1 0 0,0-1-1 0 0,0-1 0 0 0,0 0 0 0 0,0 0 1 0 0,0-1-1 0 0,-1 0 0 0 0,19-4 0 0 0,-24 4 13 0 0,1-1-1 0 0,-1-1 0 0 0,1 1 0 0 0,-1-1 0 0 0,0 0 0 0 0,0 0 0 0 0,0 0 0 0 0,0-1 0 0 0,0 0 1 0 0,0 0-1 0 0,-1 0 0 0 0,1-1 0 0 0,-1 1 0 0 0,0-1 0 0 0,0 0 0 0 0,0 0 0 0 0,-1-1 1 0 0,1 1-1 0 0,-1-1 0 0 0,0 1 0 0 0,-1-1 0 0 0,4-6 0 0 0,-3 3 58 0 0,-1 0 0 0 0,0 0 0 0 0,0 0 0 0 0,-1 0 0 0 0,0 0 0 0 0,0 0 0 0 0,0-1 0 0 0,-1 1 0 0 0,-1 0 0 0 0,1 0 0 0 0,-1 0 0 0 0,-1 0 0 0 0,0-1 0 0 0,0 2 0 0 0,0-1 0 0 0,-1 0 0 0 0,0 0 0 0 0,-1 1-1 0 0,-6-12 1 0 0,4 10-16 0 0,0 1-1 0 0,-1 0 0 0 0,0 0 1 0 0,0 1-1 0 0,0 0 0 0 0,-1 0 1 0 0,0 1-1 0 0,0 0 0 0 0,-1 0 1 0 0,0 1-1 0 0,0 0 0 0 0,0 1 1 0 0,-1 0-1 0 0,1 0 0 0 0,-15-3 0 0 0,9 3-223 0 0,-1 1-1 0 0,1 1 0 0 0,-1 0 0 0 0,-17 0 0 0 0,1 5-3446 0 0,1 5-4321 0 0,20-3 4091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5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2908 0 0,'0'0'1498'0'0,"20"16"2341"0"0,5 14-1773 0 0,-2 0-1 0 0,32 57 1 0 0,-42-65-1746 0 0,-1 1 0 0 0,-2 0 0 0 0,0 1 1 0 0,8 32-1 0 0,-16-49-264 0 0,2 6 99 0 0,-1 0-1 0 0,2 22 1 0 0,-5-34-152 0 0,0-1-1 0 0,0 0 1 0 0,0 0 0 0 0,0 1-1 0 0,0-1 1 0 0,0 0 0 0 0,0 0 0 0 0,0 1-1 0 0,1-1 1 0 0,-1 0 0 0 0,0 0-1 0 0,0 0 1 0 0,0 1 0 0 0,0-1-1 0 0,0 0 1 0 0,0 0 0 0 0,1 0 0 0 0,-1 1-1 0 0,0-1 1 0 0,0 0 0 0 0,0 0-1 0 0,0 0 1 0 0,1 0 0 0 0,-1 0 0 0 0,0 1-1 0 0,0-1 1 0 0,0 0 0 0 0,1 0-1 0 0,-1 0 1 0 0,0 0 0 0 0,0 0-1 0 0,1 0 1 0 0,-1 0 0 0 0,0 0 0 0 0,0 0-1 0 0,1 0 1 0 0,-1 0 0 0 0,0 0-1 0 0,0 0 1 0 0,1 0 0 0 0,-1 0 0 0 0,0 0-1 0 0,0 0 1 0 0,0 0 0 0 0,1 0-1 0 0,-1 0 1 0 0,0 0 0 0 0,1-1-1 0 0,9-5 89 0 0,-5-2-34 0 0,0-1 0 0 0,0 0 1 0 0,-1-1-1 0 0,-1 1 0 0 0,1-1 1 0 0,2-12-1 0 0,9-67 303 0 0,-5 24-102 0 0,35-136 363 0 0,-45 200-698 0 0,0-1 1 0 0,0 1 0 0 0,1-1-1 0 0,-1 1 1 0 0,0 0 0 0 0,1-1-1 0 0,-1 1 1 0 0,1 0 0 0 0,0 0-1 0 0,-1-1 1 0 0,1 1 0 0 0,0 0-1 0 0,0 0 1 0 0,0 0-1 0 0,0 0 1 0 0,2-2 0 0 0,-1 2-1012 0 0,0 1 0 0 0,1-1 1 0 0,-1 1-1 0 0,0-1 0 0 0,1 1 1 0 0,-1 0-1 0 0,1 0 0 0 0,4 0 1 0 0,-6 0 709 0 0,12 0-3095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5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52 3080 0 0,'-9'0'4995'0'0,"37"2"-2081"0"0,219 8 1963 0 0,-105-8-4439 0 0,-128-1-403 0 0,35 1 101 0 0,76-7-1 0 0,-125 5-134 0 0,1 0 0 0 0,0 0 1 0 0,0 0-1 0 0,-1 0 0 0 0,1 0 0 0 0,0 0 0 0 0,-1 0 0 0 0,1 0 0 0 0,0 0 0 0 0,0 0 0 0 0,-1-1 0 0 0,1 1 1 0 0,0 0-1 0 0,-1-1 0 0 0,1 1 0 0 0,0 0 0 0 0,-1-1 0 0 0,1 1 0 0 0,-1-1 0 0 0,1 1 0 0 0,-1-1 1 0 0,1 1-1 0 0,-1-1 0 0 0,1 1 0 0 0,-1-1 0 0 0,1 1 0 0 0,-1-1 0 0 0,0 0 0 0 0,1 1 0 0 0,-1-1 1 0 0,0 0-1 0 0,0 1 0 0 0,1-1 0 0 0,-1 0 0 0 0,0 0 0 0 0,0 1 0 0 0,0-2 0 0 0,0 0 3 0 0,-1 0 0 0 0,0 0-1 0 0,1 1 1 0 0,-1-1-1 0 0,0 0 1 0 0,0 1-1 0 0,0-1 1 0 0,0 0 0 0 0,0 1-1 0 0,0 0 1 0 0,-1-1-1 0 0,1 1 1 0 0,0 0 0 0 0,-3-2-1 0 0,0 0-3 0 0,0 0 0 0 0,0 1 0 0 0,-1 0 0 0 0,1-1 0 0 0,0 2 0 0 0,-1-1 0 0 0,1 0 0 0 0,-1 1 0 0 0,0 0-1 0 0,0 0 1 0 0,1 1 0 0 0,-1-1 0 0 0,0 1 0 0 0,0 0 0 0 0,0 0 0 0 0,1 1 0 0 0,-1-1 0 0 0,0 1 0 0 0,0 0 0 0 0,1 0 0 0 0,-1 1 0 0 0,1-1-1 0 0,-1 1 1 0 0,1 0 0 0 0,-1 0 0 0 0,1 1 0 0 0,0-1 0 0 0,0 1 0 0 0,0 0 0 0 0,1 0 0 0 0,-1 0 0 0 0,1 1 0 0 0,-1-1 0 0 0,1 1 0 0 0,-3 4 0 0 0,-6 12 63 0 0,0 0 1 0 0,2 1 0 0 0,0 0-1 0 0,2 0 1 0 0,0 1 0 0 0,1 0-1 0 0,1 0 1 0 0,1 1 0 0 0,1-1 0 0 0,2 1-1 0 0,0 0 1 0 0,1 24 0 0 0,0-12-188 0 0,0 28-795 0 0,2-58-149 0 0,-1 1 0 0 0,1-1 0 0 0,1 0 0 0 0,-1 1 0 0 0,3 5 0 0 0,3 4-2292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55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179 110 3056 0 0,'-22'-7'3508'0'0,"19"6"-3273"0"0,-1 0-1 0 0,1 0 1 0 0,0 1 0 0 0,-1 0-1 0 0,1-1 1 0 0,0 1-1 0 0,-1 1 1 0 0,1-1 0 0 0,0 0-1 0 0,-1 1 1 0 0,1 0 0 0 0,0-1-1 0 0,-1 1 1 0 0,1 0 0 0 0,0 1-1 0 0,0-1 1 0 0,0 1 0 0 0,0-1-1 0 0,0 1 1 0 0,1 0 0 0 0,-1 0-1 0 0,0 0 1 0 0,1 1 0 0 0,-1-1-1 0 0,1 0 1 0 0,0 1-1 0 0,0 0 1 0 0,0-1 0 0 0,0 1-1 0 0,0 0 1 0 0,1 0 0 0 0,-1 0-1 0 0,1 0 1 0 0,-1 4 0 0 0,-4 7-50 0 0,2 1 0 0 0,0-1 0 0 0,1 1 0 0 0,0 0 0 0 0,1 0 0 0 0,1 0 0 0 0,0 0 0 0 0,1 0 0 0 0,1 1 0 0 0,0-1 0 0 0,1 0 0 0 0,5 16 0 0 0,-6-26-171 0 0,1-1 0 0 0,0 0 1 0 0,0 1-1 0 0,0-1 0 0 0,1 0 0 0 0,0 0 0 0 0,-1 0 0 0 0,1-1 0 0 0,0 1 0 0 0,1-1 1 0 0,-1 1-1 0 0,1-1 0 0 0,0 0 0 0 0,-1-1 0 0 0,1 1 0 0 0,0-1 0 0 0,1 1 0 0 0,-1-1 1 0 0,5 2-1 0 0,2 0-1 0 0,1 0 0 0 0,-1-1 1 0 0,1 0-1 0 0,0 0 0 0 0,0-1 0 0 0,16 0 1 0 0,-13-1-16 0 0,0-1 1 0 0,-1-1 0 0 0,1 0 0 0 0,0-1 0 0 0,0 0-1 0 0,-1-2 1 0 0,20-6 0 0 0,-28 8-2 0 0,-1 0 0 0 0,0-1 0 0 0,0 0-1 0 0,1 0 1 0 0,-1 0 0 0 0,-1 0 0 0 0,1-1 0 0 0,-1 0 0 0 0,1 0 0 0 0,-1 0 0 0 0,0-1-1 0 0,-1 1 1 0 0,1-1 0 0 0,-1 0 0 0 0,0 0 0 0 0,0 0 0 0 0,0-1 0 0 0,-1 1 0 0 0,1-1-1 0 0,2-11 1 0 0,-2 2-6 0 0,-1-1 0 0 0,0 0 0 0 0,-1 0-1 0 0,0 0 1 0 0,-2-1 0 0 0,-3-25 0 0 0,3 32 6 0 0,-1 0-1 0 0,0 0 1 0 0,-1 0 0 0 0,0 1 0 0 0,-1 0 0 0 0,0-1 0 0 0,0 1 0 0 0,-1 1 0 0 0,0-1 0 0 0,0 1 0 0 0,-12-15 0 0 0,11 18 4 0 0,-1-1 1 0 0,1 1-1 0 0,-1 0 1 0 0,0 0-1 0 0,0 1 1 0 0,0 0-1 0 0,-1 0 1 0 0,0 1-1 0 0,1 0 1 0 0,-1 0-1 0 0,0 1 1 0 0,0 0-1 0 0,-1 0 1 0 0,1 1-1 0 0,0 0 1 0 0,-1 1-1 0 0,1-1 0 0 0,0 2 1 0 0,-10 0-1 0 0,8 1 10 0 0,0-1-1 0 0,0 2 1 0 0,1-1-1 0 0,-1 1 1 0 0,1 1-1 0 0,0-1 1 0 0,0 2-1 0 0,0-1 1 0 0,0 1-1 0 0,1 1 1 0 0,0-1-1 0 0,0 1 1 0 0,0 1-1 0 0,1-1 1 0 0,-11 14-1 0 0,8-7 8 0 0,2 0-1 0 0,0 1 0 0 0,0 0 1 0 0,1 0-1 0 0,1 1 1 0 0,1 0-1 0 0,0 0 0 0 0,1 0 1 0 0,0 0-1 0 0,1 1 1 0 0,1 0-1 0 0,-1 21 0 0 0,3-32-12 0 0,0 1 0 0 0,1-1 1 0 0,-1 0-1 0 0,1 0 0 0 0,0 0 0 0 0,1 0 0 0 0,-1 0 0 0 0,1 0 0 0 0,0 0 0 0 0,0 0 0 0 0,1 0 0 0 0,-1-1 0 0 0,1 1 0 0 0,5 6 0 0 0,-3-6-5 0 0,0 0-1 0 0,1 0 0 0 0,-1-1 0 0 0,1 0 0 0 0,-1 0 1 0 0,1 0-1 0 0,1-1 0 0 0,-1 0 0 0 0,13 5 0 0 0,-2-3-56 0 0,-1-1 0 0 0,1-1 0 0 0,0-1 0 0 0,0 0-1 0 0,1-1 1 0 0,-1-1 0 0 0,0 0 0 0 0,21-4 0 0 0,-28 3-13 0 0,0-1 1 0 0,-1 0 0 0 0,1-1 0 0 0,-1 0 0 0 0,1-1 0 0 0,-1 0 0 0 0,0 0 0 0 0,-1-1 0 0 0,1 0-1 0 0,-1-1 1 0 0,0 1 0 0 0,0-2 0 0 0,0 1 0 0 0,-1-1 0 0 0,0 0 0 0 0,9-13 0 0 0,-5 5-10 0 0,-1-2 0 0 0,-1 1 0 0 0,0-2 0 0 0,-1 1 0 0 0,-1-1 0 0 0,-1 0 0 0 0,7-32 0 0 0,-10 36 123 0 0,2-4 207 0 0,-1-1-1 0 0,-1 0 1 0 0,1-26 0 0 0,-4 45-238 0 0,0 0 0 0 0,0 0 1 0 0,0 0-1 0 0,0 0 0 0 0,0 0 0 0 0,0 0 0 0 0,0 0 0 0 0,0 0 0 0 0,0-1 1 0 0,0 1-1 0 0,0 0 0 0 0,0 0 0 0 0,0 0 0 0 0,0 0 0 0 0,0 0 0 0 0,0 0 0 0 0,0 0 1 0 0,0 0-1 0 0,0 0 0 0 0,0 0 0 0 0,0 0 0 0 0,0-1 0 0 0,0 1 0 0 0,0 0 1 0 0,0 0-1 0 0,0 0 0 0 0,0 0 0 0 0,0 0 0 0 0,-1 0 0 0 0,1 0 0 0 0,0 0 0 0 0,0 0 1 0 0,0 0-1 0 0,0 0 0 0 0,0 0 0 0 0,0 0 0 0 0,0 0 0 0 0,0 0 0 0 0,0 0 1 0 0,0 0-1 0 0,0 0 0 0 0,0-1 0 0 0,0 1 0 0 0,0 0 0 0 0,0 0 0 0 0,-1 0 1 0 0,1 0-1 0 0,0 0 0 0 0,0 0 0 0 0,0 0 0 0 0,0 0 0 0 0,0 0 0 0 0,0 0 0 0 0,0 0 1 0 0,0 0-1 0 0,0 0 0 0 0,0 0 0 0 0,0 1 0 0 0,-1-1 0 0 0,1 0 0 0 0,0 0 1 0 0,0 0-1 0 0,0 0 0 0 0,0 0 0 0 0,0 0 0 0 0,0 0 0 0 0,-6 6 273 0 0,-4 12-28 0 0,6-8-141 0 0,-1 0-17 0 0,1 1 1 0 0,1-1 0 0 0,-1 1 0 0 0,1 0-1 0 0,-1 15 1 0 0,3-19-73 0 0,-2 22 123 0 0,2 0 0 0 0,2 39 0 0 0,0-59-129 0 0,0 1 0 0 0,1-1 0 0 0,0 0-1 0 0,1 0 1 0 0,0 0 0 0 0,0 0 0 0 0,1-1 0 0 0,0 1-1 0 0,0-1 1 0 0,1 0 0 0 0,8 11 0 0 0,-8-15-21 0 0,-1 0 1 0 0,1 0-1 0 0,-1 0 1 0 0,1-1-1 0 0,0 0 1 0 0,0 0-1 0 0,1 0 1 0 0,-1-1-1 0 0,1 0 1 0 0,-1 0-1 0 0,1 0 1 0 0,0 0-1 0 0,0-1 1 0 0,-1 0-1 0 0,12 0 1 0 0,-2 0-11 0 0,1 0 0 0 0,-1-2 0 0 0,0 0 1 0 0,29-5-1 0 0,-29 3-11 0 0,0-1 0 0 0,0 0 0 0 0,0-1 0 0 0,-1 0 0 0 0,0-2 0 0 0,0 1 0 0 0,0-2 0 0 0,-1 0 0 0 0,0 0 0 0 0,-1-1 0 0 0,1-1 0 0 0,-2 0 0 0 0,0-1 0 0 0,19-22 0 0 0,-16 14 47 0 0,0-1 1 0 0,-1 0-1 0 0,-1-1 0 0 0,-1-1 1 0 0,-1 0-1 0 0,-1 0 0 0 0,-1-1 1 0 0,-1 0-1 0 0,-1 0 1 0 0,-1-1-1 0 0,-1 1 0 0 0,-1-1 1 0 0,-1-34-1 0 0,-8 63 296 0 0,-2 5-158 0 0,-1 13 28 0 0,1 1-1 0 0,1 0 1 0 0,0 1-1 0 0,2-1 1 0 0,-3 40-1 0 0,6-17 86 0 0,6 97-1 0 0,-3-138-277 0 0,-1 1 0 0 0,1 0 0 0 0,1-1 0 0 0,-1 1 0 0 0,5 10-1 0 0,-5-15-83 0 0,0 0-1 0 0,0 0 0 0 0,0 0 0 0 0,1 0 0 0 0,-1-1 0 0 0,0 1 0 0 0,1 0 0 0 0,-1-1 0 0 0,1 1 0 0 0,-1 0 0 0 0,1-1 1 0 0,0 0-1 0 0,0 1 0 0 0,0-1 0 0 0,0 0 0 0 0,0 0 0 0 0,0 0 0 0 0,3 1 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5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310 615 2232 0 0,'0'-24'4559'0'0,"1"23"-4429"0"0,-2 1-1 0 0,1-1 1 0 0,0 0-1 0 0,0 0 1 0 0,0 0-1 0 0,0 0 1 0 0,0 0-1 0 0,-1 0 1 0 0,1 0-1 0 0,0 1 1 0 0,-1-1-1 0 0,1 0 1 0 0,-1 0-1 0 0,1 0 1 0 0,-1 1-1 0 0,1-1 1 0 0,-1 0-1 0 0,0 1 1 0 0,1-1-1 0 0,-1 0 1 0 0,0 1 0 0 0,0-1-1 0 0,-1 0 1 0 0,0 0 104 0 0,0 0 0 0 0,-1 0 0 0 0,1 0 0 0 0,-1 1 0 0 0,1-1 0 0 0,-1 1 0 0 0,1-1 0 0 0,-5 1 0 0 0,-4 0 343 0 0,1 1 1 0 0,-1 0-1 0 0,-11 3 1 0 0,11-2-433 0 0,0 2 0 0 0,0-1 0 0 0,0 1 0 0 0,1 1 0 0 0,0 0 0 0 0,-1 1 0 0 0,2 0 0 0 0,-1 0 1 0 0,1 1-1 0 0,0 0 0 0 0,0 1 0 0 0,-10 11 0 0 0,10-9-70 0 0,0 1 0 0 0,1 0 0 0 0,0 0-1 0 0,1 1 1 0 0,0 0 0 0 0,1 0 0 0 0,1 1 0 0 0,0-1 0 0 0,-7 27 0 0 0,11-33-50 0 0,0-1-1 0 0,1 1 1 0 0,-1 0 0 0 0,1 0 0 0 0,0 0 0 0 0,1 0-1 0 0,0 0 1 0 0,0-1 0 0 0,0 1 0 0 0,0 0-1 0 0,1-1 1 0 0,3 8 0 0 0,-3-9-11 0 0,0 0-1 0 0,0 0 1 0 0,0-1 0 0 0,0 1 0 0 0,1-1-1 0 0,-1 0 1 0 0,1 1 0 0 0,0-1 0 0 0,0 0-1 0 0,0-1 1 0 0,1 1 0 0 0,-1 0 0 0 0,0-1-1 0 0,1 0 1 0 0,0 0 0 0 0,-1 0 0 0 0,8 2-1 0 0,4 0 1 0 0,0-1-1 0 0,-1 0 1 0 0,1-2 0 0 0,0 1-1 0 0,0-2 1 0 0,0 0-1 0 0,0-1 1 0 0,16-2-1 0 0,-10-1-13 0 0,0-1 0 0 0,-1-1 0 0 0,0 0 0 0 0,1-1 0 0 0,20-12 0 0 0,-33 15-2 0 0,0-1 0 0 0,-1 0 1 0 0,1-1-1 0 0,-1 0 1 0 0,0 0-1 0 0,-1 0 1 0 0,1-1-1 0 0,-1 0 0 0 0,0 0 1 0 0,-1 0-1 0 0,0-1 1 0 0,0 0-1 0 0,-1 0 1 0 0,0 0-1 0 0,0-1 0 0 0,-1 1 1 0 0,0-1-1 0 0,-1 0 1 0 0,1 0-1 0 0,-2 0 1 0 0,1 0-1 0 0,-1 0 0 0 0,-1 0 1 0 0,0 0-1 0 0,0-1 1 0 0,-1 1-1 0 0,0 0 0 0 0,0 0 1 0 0,-1 0-1 0 0,0 0 1 0 0,-1 0-1 0 0,-5-13 1 0 0,-2 0-2 0 0,-1 0 0 0 0,-1 0 0 0 0,-1 1 1 0 0,-1 1-1 0 0,0 0 0 0 0,-23-22 0 0 0,-94-118-25 0 0,83 93 28 0 0,44 61 2 0 0,1 1 0 0 0,0-1 0 0 0,1 0 0 0 0,-4-12 0 0 0,5 17-2 0 0,1-1 1 0 0,-1 0-1 0 0,1 1 1 0 0,0-1-1 0 0,-1 0 1 0 0,1 1-1 0 0,0-1 1 0 0,0 0-1 0 0,1 0 1 0 0,-1 1-1 0 0,0-1 1 0 0,0 0-1 0 0,1 1 1 0 0,-1-1-1 0 0,1 0 0 0 0,-1 1 1 0 0,1-1-1 0 0,0 1 1 0 0,0-1-1 0 0,0 1 1 0 0,2-4-1 0 0,8-4 20 0 0,1 1 0 0 0,0-1 0 0 0,0 2-1 0 0,1 0 1 0 0,0 0 0 0 0,0 1 0 0 0,1 1-1 0 0,17-5 1 0 0,18-8 81 0 0,-19 5-51 0 0,1 2 1 0 0,0 0-1 0 0,0 3 0 0 0,43-8 0 0 0,-72 16-175 0 0,19-1-962 0 0,-10 2-5628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5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3328 0 0,'0'-9'8408'0'0,"-1"91"-2885"0"0,3 89-4772 0 0,-2-162-713 0 0,1 1-1 0 0,1 0 1 0 0,4 18-1 0 0,-5-25-34 0 0,0 0 0 0 0,0-1 0 0 0,1 1 0 0 0,-1 0 0 0 0,1-1 0 0 0,-1 1 0 0 0,1-1 0 0 0,0 1 0 0 0,0-1 0 0 0,0 0 0 0 0,0 0 0 0 0,0 0 0 0 0,0 0 0 0 0,1 0-1 0 0,-1-1 1 0 0,5 3 0 0 0,-2-1-7 0 0,0-1 0 0 0,1-1-1 0 0,-1 1 1 0 0,0-1 0 0 0,1 0-1 0 0,-1 0 1 0 0,1 0 0 0 0,-1-1-1 0 0,1 0 1 0 0,0 0-1 0 0,-1 0 1 0 0,1-1 0 0 0,-1 0-1 0 0,1 0 1 0 0,-1 0 0 0 0,0 0-1 0 0,1-1 1 0 0,-1 0 0 0 0,7-4-1 0 0,-5 2 7 0 0,0 0-1 0 0,-1 0 1 0 0,1-1-1 0 0,-1 1 1 0 0,0-2-1 0 0,-1 1 0 0 0,1 0 1 0 0,-1-1-1 0 0,0 0 1 0 0,-1 0-1 0 0,1-1 1 0 0,-1 0-1 0 0,5-10 1 0 0,-4 5 44 0 0,0 0 1 0 0,0 0 0 0 0,-1-1-1 0 0,-1 0 1 0 0,3-17 0 0 0,-3-4 90 0 0,1 8-24 0 0,-1 1 1 0 0,-2-1-1 0 0,0 1 0 0 0,-5-39 1 0 0,3 59-634 0 0,-1-4 887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0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30 3256 0 0,'-7'0'857'0'0,"0"0"0"0"0,0 1 0 0 0,0-1 0 0 0,0 1 0 0 0,0 1 0 0 0,1 0 0 0 0,-12 3 0 0 0,15-3-653 0 0,0 0 0 0 0,0-1 0 0 0,0 1 0 0 0,0 0 0 0 0,0 0 0 0 0,1 1 0 0 0,-1-1 0 0 0,0 0 0 0 0,1 1 0 0 0,0 0 0 0 0,0 0 0 0 0,0-1 0 0 0,0 1 0 0 0,0 0 0 0 0,0 1 0 0 0,1-1 0 0 0,-2 4 0 0 0,2-5-67 0 0,-3 8 272 0 0,0 1 1 0 0,1-1 0 0 0,1 0-1 0 0,-1 1 1 0 0,2-1 0 0 0,-2 17-1 0 0,3 2-57 0 0,-1-20-286 0 0,0 1 0 0 0,1-1 0 0 0,0 0 0 0 0,1 0 0 0 0,0 0 0 0 0,0 0 0 0 0,1 1 0 0 0,0-2 0 0 0,1 1 0 0 0,6 15 0 0 0,-7-19-49 0 0,1 0 1 0 0,0 0 0 0 0,1 0 0 0 0,-1-1-1 0 0,1 1 1 0 0,0-1 0 0 0,0 0 0 0 0,0 0 0 0 0,0 0-1 0 0,1-1 1 0 0,0 1 0 0 0,0-1 0 0 0,0 0-1 0 0,0-1 1 0 0,0 1 0 0 0,0-1 0 0 0,1 0-1 0 0,-1 0 1 0 0,1-1 0 0 0,-1 0 0 0 0,1 0 0 0 0,10 1-1 0 0,-2 0-7 0 0,0-2-1 0 0,0 1 1 0 0,0-2 0 0 0,0 0-1 0 0,0 0 1 0 0,27-7-1 0 0,-36 7-6 0 0,-1-1-1 0 0,1 1 0 0 0,-1-1 1 0 0,1 0-1 0 0,-1 0 1 0 0,0 0-1 0 0,0-1 0 0 0,0 0 1 0 0,0 1-1 0 0,0-1 0 0 0,-1-1 1 0 0,1 1-1 0 0,-1 0 0 0 0,0-1 1 0 0,0 0-1 0 0,0 1 0 0 0,0-1 1 0 0,-1-1-1 0 0,0 1 1 0 0,1 0-1 0 0,-2 0 0 0 0,1-1 1 0 0,0 1-1 0 0,0-6 0 0 0,-2 9-1 0 0,7-30 107 0 0,-2-1 0 0 0,1-34 0 0 0,-6 56-60 0 0,0 1 0 0 0,-1-1 0 0 0,0 0 0 0 0,0 1 0 0 0,-1-1 1 0 0,0 1-1 0 0,-1-1 0 0 0,0 1 0 0 0,0 0 0 0 0,-1 0 0 0 0,-7-12 0 0 0,7 17-19 0 0,1-1 1 0 0,-1 2 0 0 0,0-1 0 0 0,0 0-1 0 0,-1 1 1 0 0,1 0 0 0 0,-1 0-1 0 0,0 0 1 0 0,1 0 0 0 0,-1 1-1 0 0,0 0 1 0 0,0 0 0 0 0,-1 0 0 0 0,1 0-1 0 0,0 1 1 0 0,-10-1 0 0 0,4 0-45 0 0,-1 1 1 0 0,0 0-1 0 0,1 1 1 0 0,-1 1-1 0 0,0-1 1 0 0,-21 5-1 0 0,25-2-374 0 0,0-1 0 0 0,-1 1 0 0 0,1 1-1 0 0,-11 5 1 0 0,14-6-771 0 0,1 0 0 0 0,-1 0-1 0 0,1 1 1 0 0,0-1 0 0 0,0 1-1 0 0,0 0 1 0 0,0 0 0 0 0,-3 5 0 0 0,-1 4-2493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0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26 2568 0 0,'-14'-16'3951'0'0,"3"13"-3442"0"0,0 1 0 0 0,0 0 0 0 0,0 1 1 0 0,0 0-1 0 0,0 1 0 0 0,0 0 0 0 0,0 0 1 0 0,0 1-1 0 0,0 1 0 0 0,0 0 0 0 0,0 0 1 0 0,0 1-1 0 0,1 1 0 0 0,-1 0 0 0 0,-17 9 1 0 0,19-8-371 0 0,0 0 1 0 0,0 1-1 0 0,0 0 1 0 0,1 0-1 0 0,0 1 1 0 0,0 0-1 0 0,1 1 1 0 0,0 0-1 0 0,0 0 1 0 0,1 0-1 0 0,0 1 1 0 0,0 0-1 0 0,1 0 1 0 0,0 0-1 0 0,1 1 1 0 0,-6 16-1 0 0,6-11-61 0 0,1 0 1 0 0,0 1-1 0 0,1-1 0 0 0,1 1 0 0 0,0-1 0 0 0,1 1 0 0 0,1 0 1 0 0,0-1-1 0 0,6 27 0 0 0,-5-34-66 0 0,1 0 0 0 0,0 0 0 0 0,0 0 0 0 0,0-1 0 0 0,1 1-1 0 0,0-1 1 0 0,0 0 0 0 0,1 0 0 0 0,0-1 0 0 0,0 1 0 0 0,1-1 0 0 0,0 0 0 0 0,0-1 0 0 0,0 1 0 0 0,0-1 0 0 0,1-1 0 0 0,0 1-1 0 0,0-1 1 0 0,14 6 0 0 0,-5-4-11 0 0,0-1 0 0 0,1 0 0 0 0,-1-1 0 0 0,1-1 0 0 0,0-1 0 0 0,33 1-1 0 0,-23-4 1 0 0,-1-1-1 0 0,0-1 0 0 0,47-11 1 0 0,-64 11-1 0 0,0 0 0 0 0,0 0 1 0 0,0-1-1 0 0,-1 0 0 0 0,0 0 1 0 0,0-1-1 0 0,0 0 0 0 0,0 0 1 0 0,-1-1-1 0 0,0 0 1 0 0,0-1-1 0 0,0 1 0 0 0,-1-1 1 0 0,0-1-1 0 0,0 1 0 0 0,-1-1 1 0 0,0 0-1 0 0,-1 0 0 0 0,1 0 1 0 0,-2-1-1 0 0,1 0 0 0 0,-1 1 1 0 0,0-1-1 0 0,-1 0 1 0 0,0-1-1 0 0,-1 1 0 0 0,1 0 1 0 0,-2-1-1 0 0,1 1 0 0 0,-2 0 1 0 0,0-10-1 0 0,1 16-1 0 0,-1 0 0 0 0,1 0 1 0 0,-1 0-1 0 0,0 1 0 0 0,0-1 1 0 0,0 0-1 0 0,0 1 0 0 0,0-1 0 0 0,-1 1 1 0 0,1-1-1 0 0,-1 1 0 0 0,1-1 0 0 0,-1 1 1 0 0,0 0-1 0 0,0 0 0 0 0,0 0 0 0 0,0 0 1 0 0,-1 0-1 0 0,1 1 0 0 0,0-1 0 0 0,-1 1 1 0 0,1-1-1 0 0,-1 1 0 0 0,1 0 0 0 0,-1 0 1 0 0,0 0-1 0 0,-4-1 0 0 0,1 1 3 0 0,-1 0 0 0 0,1 0 1 0 0,0 0-1 0 0,-1 1 0 0 0,1 0 0 0 0,-1 0 0 0 0,1 1 1 0 0,0 0-1 0 0,-1 0 0 0 0,1 0 0 0 0,-11 5 0 0 0,14-5 9 0 0,-1 1-1 0 0,1 0 1 0 0,0 1-1 0 0,0-1 0 0 0,0 1 1 0 0,0-1-1 0 0,0 1 1 0 0,1 0-1 0 0,-1 0 0 0 0,1 0 1 0 0,0 0-1 0 0,0 1 1 0 0,0-1-1 0 0,0 0 0 0 0,0 1 1 0 0,1-1-1 0 0,0 1 1 0 0,0 0-1 0 0,-1 3 1 0 0,-3 13 82 0 0,2-1 1 0 0,-3 29 0 0 0,5-37-49 0 0,-2 150 509 0 0,4-104-306 0 0,-9 78-1 0 0,6-122-236 0 0,0 12-2 0 0,-2 0 0 0 0,-1 0 1 0 0,-1-1-1 0 0,-13 36 0 0 0,17-56-710 0 0,-4 8 608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12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469 6 3368 0 0,'4'-6'6430'0'0,"-5"21"-5598"0"0,0-1 0 0 0,-1 0 0 0 0,-1 0 0 0 0,0-1 0 0 0,-1 1 0 0 0,-10 24 0 0 0,3-14-655 0 0,0-2 0 0 0,-2 0 1 0 0,-15 22-1 0 0,7-15-81 0 0,-2-1 0 0 0,-1-1 0 0 0,-52 46 0 0 0,56-57-75 0 0,-1-1 0 0 0,0-1 0 0 0,-1 0 0 0 0,0-2 0 0 0,-1 0 0 0 0,-33 11 0 0 0,52-22-12 0 0,1 1-1 0 0,-1-1 0 0 0,0 0 1 0 0,0 0-1 0 0,0-1 0 0 0,0 1 1 0 0,0-1-1 0 0,-5 0 1 0 0,9 0-7 0 0,-1 0 1 0 0,1 0 0 0 0,-1 0 0 0 0,0-1 0 0 0,1 1 0 0 0,-1 0-1 0 0,1 0 1 0 0,-1-1 0 0 0,1 1 0 0 0,-1 0 0 0 0,1-1-1 0 0,-1 1 1 0 0,1 0 0 0 0,-1-1 0 0 0,1 1 0 0 0,-1-1-1 0 0,1 1 1 0 0,0-1 0 0 0,-1 1 0 0 0,1-1 0 0 0,-1 0-1 0 0,1-1 2 0 0,-1 1 0 0 0,1-1-1 0 0,0 1 1 0 0,0-1-1 0 0,0 0 1 0 0,-1 1-1 0 0,1-1 1 0 0,1 1 0 0 0,-1-1-1 0 0,0 0 1 0 0,1-2-1 0 0,1-4 18 0 0,1-1-1 0 0,0 1 1 0 0,1 0-1 0 0,0 0 1 0 0,0 1-1 0 0,1-1 1 0 0,-1 1-1 0 0,2 0 0 0 0,-1 0 1 0 0,1 0-1 0 0,0 1 1 0 0,0 0-1 0 0,1 0 1 0 0,0 0-1 0 0,0 1 1 0 0,0 0-1 0 0,10-4 1 0 0,-7 3 42 0 0,0 1-1 0 0,0 0 1 0 0,0 1 0 0 0,1 0 0 0 0,0 1 0 0 0,-1 0 0 0 0,1 0-1 0 0,0 1 1 0 0,0 1 0 0 0,1 0 0 0 0,-1 0 0 0 0,0 1 0 0 0,13 2-1 0 0,-18-1-13 0 0,0 1 0 0 0,-1 0 0 0 0,1 0 0 0 0,-1 0-1 0 0,0 0 1 0 0,1 1 0 0 0,-1 0 0 0 0,0 0-1 0 0,-1 1 1 0 0,1-1 0 0 0,0 1 0 0 0,-1 0 0 0 0,0 0-1 0 0,0 0 1 0 0,0 1 0 0 0,-1 0 0 0 0,1-1 0 0 0,2 7-1 0 0,5 10-355 0 0,0 1 0 0 0,-1 1-1 0 0,7 25 1 0 0,-2-6-2912 0 0,-10-33-473 0 0,3-1 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0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40 1800 0 0,'2'-16'8488'0'0,"-2"21"-8007"0"0,-1-1 0 0 0,0 0 0 0 0,0 0 0 0 0,-1 0 0 0 0,1 0 0 0 0,-1 0 0 0 0,0 0 0 0 0,-2 4 0 0 0,-8 19 323 0 0,-2 19-43 0 0,8-25-457 0 0,0 0 1 0 0,-6 43-1 0 0,11-55-252 0 0,0 0-1 0 0,1 0 1 0 0,0 0 0 0 0,1 0 0 0 0,0 0 0 0 0,0 0-1 0 0,1 0 1 0 0,5 15 0 0 0,-5-20-41 0 0,0-1 0 0 0,-1 1 0 0 0,2 0 0 0 0,-1-1 0 0 0,0 0 0 0 0,1 0-1 0 0,-1 1 1 0 0,1-1 0 0 0,0-1 0 0 0,0 1 0 0 0,0 0 0 0 0,0-1 0 0 0,1 0 0 0 0,-1 1 0 0 0,1-1 0 0 0,-1-1 0 0 0,1 1 0 0 0,0 0 0 0 0,0-1 0 0 0,-1 0 0 0 0,9 2 0 0 0,6 0-5 0 0,1 0 0 0 0,0-2 1 0 0,36-1-1 0 0,-46 0-2 0 0,0-1 0 0 0,-1 0 0 0 0,1-1-1 0 0,0 0 1 0 0,-1 0 0 0 0,0-1 0 0 0,0 0 0 0 0,1 0-1 0 0,-2-1 1 0 0,14-8 0 0 0,-15 7 2 0 0,-1 0 0 0 0,0 0-1 0 0,0-1 1 0 0,0 1 0 0 0,-1-1 0 0 0,0 0 0 0 0,0 0 0 0 0,0-1-1 0 0,-1 1 1 0 0,0-1 0 0 0,0 0 0 0 0,-1 0 0 0 0,0 0 0 0 0,2-12-1 0 0,-1 1 29 0 0,-1 0 0 0 0,0 1 0 0 0,-2-1 0 0 0,-3-34 0 0 0,2 43-15 0 0,-7-46 118 0 0,7 51-130 0 0,-1-1 0 0 0,1 1 1 0 0,-1 0-1 0 0,0 0 1 0 0,0 0-1 0 0,0 0 0 0 0,0 0 1 0 0,-1 0-1 0 0,-5-6 1 0 0,-2-2-118 0 0,-3-3-118 0 0,2 8-3777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0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3296 0 0,'-24'0'3183'0'0,"15"1"-2723"0"0,0-1 0 0 0,0 1 1 0 0,1 0-1 0 0,-1 1 1 0 0,0 0-1 0 0,0 1 1 0 0,1 0-1 0 0,0 0 0 0 0,-1 0 1 0 0,1 1-1 0 0,0 1 1 0 0,1-1-1 0 0,-1 1 0 0 0,1 0 1 0 0,0 1-1 0 0,0 0 1 0 0,-6 8-1 0 0,5-6-249 0 0,2 1 1 0 0,-1-1-1 0 0,1 2 0 0 0,0-1 0 0 0,1 1 1 0 0,0-1-1 0 0,1 2 0 0 0,0-1 0 0 0,1 0 1 0 0,0 1-1 0 0,0-1 0 0 0,1 1 0 0 0,-1 20 1 0 0,2-13-132 0 0,0 0 0 0 0,2 0 0 0 0,0 0-1 0 0,1 0 1 0 0,1-1 0 0 0,7 27 0 0 0,-8-38-70 0 0,0 0-1 0 0,1 0 0 0 0,0 0 0 0 0,0 0 1 0 0,0 0-1 0 0,1-1 0 0 0,0 1 0 0 0,0-1 1 0 0,0 0-1 0 0,0 0 0 0 0,1 0 0 0 0,0-1 1 0 0,0 0-1 0 0,0 0 0 0 0,1 0 0 0 0,-1-1 1 0 0,1 1-1 0 0,0-1 0 0 0,0-1 0 0 0,11 5 1 0 0,0-3-4 0 0,-1-1 1 0 0,0 0-1 0 0,1-1 0 0 0,0-1 1 0 0,-1 0-1 0 0,1-2 1 0 0,19-1-1 0 0,-34 2-1 0 0,-1-1 0 0 0,1 1 0 0 0,-1 0 0 0 0,1-1 0 0 0,-1 1 0 0 0,0 0 0 0 0,1-1 0 0 0,-1 0 1 0 0,1 1-1 0 0,-1-1 0 0 0,0 0 0 0 0,1 0 0 0 0,-1 0 0 0 0,0 0 0 0 0,0 0 0 0 0,0 0 0 0 0,0 0 0 0 0,0 0 0 0 0,0 0 0 0 0,0 0 0 0 0,0 0 0 0 0,0-1 0 0 0,0 1 0 0 0,-1-1 0 0 0,1 1 0 0 0,0-2 0 0 0,0-3 42 0 0,0 0 0 0 0,0 1 0 0 0,-1-1-1 0 0,1 0 1 0 0,-2-10 0 0 0,0-1 45 0 0,1 14-70 0 0,0-1 0 0 0,0 1 1 0 0,-1-1-1 0 0,1 1 0 0 0,-1 0 0 0 0,0-1 1 0 0,0 1-1 0 0,0 0 0 0 0,-1-1 0 0 0,1 1 1 0 0,-1 0-1 0 0,0 0 0 0 0,0 0 0 0 0,0 0 1 0 0,0 0-1 0 0,0 1 0 0 0,0-1 0 0 0,-1 1 1 0 0,1-1-1 0 0,-1 1 0 0 0,0 0 0 0 0,0 0 1 0 0,0 0-1 0 0,0 0 0 0 0,0 1 1 0 0,0-1-1 0 0,0 1 0 0 0,-1 0 0 0 0,1 0 1 0 0,-6-1-1 0 0,-9-2 32 0 0,-1 1 0 0 0,0 0 0 0 0,0 2 0 0 0,-27 1 0 0 0,30 0-86 0 0,3 0-250 0 0,0 1 0 0 0,-21 4 0 0 0,29-4-790 0 0,1 0 1 0 0,-1 1-1 0 0,1-1 0 0 0,0 1 0 0 0,-1 0 0 0 0,-4 3 0 0 0,-1 4-2800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0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3432 0 0,'0'0'597'0'0,"0"-9"6302"0"0,0 83-1119 0 0,3 156-2610 0 0,0-169-2964 0 0,2 20-192 0 0,3-27-4607 0 0,-8-52 3733 0 0,1 1-1 0 0,0-1 1 0 0,0 0-1 0 0,0 1 1 0 0,0-1-1 0 0,0 0 1 0 0,0 0-1 0 0,3 3 1 0 0,4 5-3013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0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3536 0 0,'0'0'3364'0'0,"6"8"497"0"0,-6 135 2408 0 0,0 71-5644 0 0,0-146-634 0 0,-3-35 37 0 0,1-16-2218 0 0,1-1-7005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0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 3448 0 0,'0'0'575'0'0,"-12"2"2670"0"0,3 4-2523 0 0,1 0 0 0 0,-1 0-1 0 0,-15 16 1 0 0,7-6-49 0 0,-26 21 582 0 0,0 3 759 0 0,-97 65 0 0 0,140-105-2011 0 0,-18 13 96 0 0,-1-2-1 0 0,0 0 0 0 0,0-2 0 0 0,-1 0 0 0 0,-1-1 0 0 0,-32 9 1 0 0,53-17-97 0 0,0 0 1 0 0,0 0 0 0 0,0 0 0 0 0,0 0-1 0 0,-1 0 1 0 0,1 0 0 0 0,0 0 0 0 0,0 1-1 0 0,0-1 1 0 0,-1 0 0 0 0,1 0 0 0 0,0 0 0 0 0,0 0-1 0 0,0 0 1 0 0,-1 0 0 0 0,1 0 0 0 0,0 0-1 0 0,0 0 1 0 0,0-1 0 0 0,-1 1 0 0 0,1 0-1 0 0,0 0 1 0 0,0 0 0 0 0,0 0 0 0 0,-1 0-1 0 0,1 0 1 0 0,0 0 0 0 0,0 0 0 0 0,0 0 0 0 0,0-1-1 0 0,-1 1 1 0 0,1 0 0 0 0,0 0 0 0 0,0 0-1 0 0,0 0 1 0 0,0 0 0 0 0,0-1 0 0 0,-1 1-1 0 0,1 0 1 0 0,0-1 0 0 0,5-7 57 0 0,11-9 6 0 0,1 4-11 0 0,1 1 0 0 0,0 1-1 0 0,0 0 1 0 0,1 2 0 0 0,1 0 0 0 0,-1 1 0 0 0,1 1 0 0 0,1 0 0 0 0,-1 2-1 0 0,35-5 1 0 0,-44 9 54 0 0,0 0-1 0 0,0 0 0 0 0,0 1 1 0 0,0 0-1 0 0,20 4 1 0 0,-25-3-38 0 0,0 1 0 0 0,1 0 0 0 0,-1 0 0 0 0,0 1 0 0 0,0 0 0 0 0,-1 0 0 0 0,1 1 0 0 0,-1-1-1 0 0,1 1 1 0 0,-1 0 0 0 0,5 5 0 0 0,-1 2 53 0 0,0-1 0 0 0,0 1 0 0 0,0 1 0 0 0,11 21 0 0 0,21 54-1424 0 0,-28-58-9549 0 0,-9-22 7044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0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3600 0 0,'-7'1'379'0'0,"0"-1"-1"0"0,0 1 1 0 0,1 1-1 0 0,-1-1 1 0 0,0 1-1 0 0,1 0 1 0 0,-1 1-1 0 0,1-1 0 0 0,0 1 1 0 0,0 0-1 0 0,0 1 1 0 0,0 0-1 0 0,1 0 1 0 0,-1 0-1 0 0,1 0 1 0 0,0 1-1 0 0,0 0 1 0 0,1 0-1 0 0,-1 0 1 0 0,1 1-1 0 0,-5 8 0 0 0,3-5-17 0 0,1 1 0 0 0,0 0-1 0 0,1 0 1 0 0,0 0-1 0 0,1 0 1 0 0,0 0 0 0 0,0 1-1 0 0,1 0 1 0 0,0-1-1 0 0,1 1 1 0 0,0 0 0 0 0,1 0-1 0 0,1 11 1 0 0,0-17-340 0 0,0-1 1 0 0,0 1-1 0 0,0 0 1 0 0,0-1-1 0 0,1 1 0 0 0,0-1 1 0 0,0 0-1 0 0,0 0 1 0 0,0 1-1 0 0,1-1 0 0 0,0-1 1 0 0,0 1-1 0 0,0 0 1 0 0,0-1-1 0 0,0 1 1 0 0,1-1-1 0 0,-1 0 0 0 0,1 0 1 0 0,0-1-1 0 0,0 1 1 0 0,0-1-1 0 0,0 0 1 0 0,1 0-1 0 0,-1 0 0 0 0,0 0 1 0 0,9 1-1 0 0,5 1-11 0 0,1 0-1 0 0,0-2 0 0 0,-1 0 1 0 0,1-1-1 0 0,27-2 1 0 0,-36 1-8 0 0,1-1 1 0 0,-1-1-1 0 0,0 1 1 0 0,0-1-1 0 0,0-1 1 0 0,0 0-1 0 0,16-8 1 0 0,-22 10 6 0 0,0-1 1 0 0,-1-1 0 0 0,1 1-1 0 0,-1-1 1 0 0,1 1-1 0 0,-1-1 1 0 0,0 0-1 0 0,0 0 1 0 0,0 0 0 0 0,-1 0-1 0 0,1-1 1 0 0,-1 1-1 0 0,0-1 1 0 0,0 0-1 0 0,0 0 1 0 0,0 1-1 0 0,0-1 1 0 0,-1 0 0 0 0,0 0-1 0 0,0-1 1 0 0,1-4-1 0 0,-1 2 26 0 0,0 0 0 0 0,-1 1 0 0 0,1-1 0 0 0,-2 0 0 0 0,1 0-1 0 0,-1 0 1 0 0,1 0 0 0 0,-2 0 0 0 0,1 1 0 0 0,-1-1 0 0 0,0 0-1 0 0,-1 1 1 0 0,1-1 0 0 0,-1 1 0 0 0,0 0 0 0 0,-1 0 0 0 0,0 0-1 0 0,0 1 1 0 0,0-1 0 0 0,0 1 0 0 0,-1 0 0 0 0,-9-8 0 0 0,5 7 13 0 0,0 1 1 0 0,-1-1 0 0 0,1 2 0 0 0,-1 0-1 0 0,0 0 1 0 0,0 0 0 0 0,0 1 0 0 0,-18-2-1 0 0,13 3 2 0 0,-1 0-1 0 0,1 1 1 0 0,-1 1 0 0 0,1 0-1 0 0,-20 4 1 0 0,30-3-97 0 0,0 0 1 0 0,0 0 0 0 0,1 0-1 0 0,-1 1 1 0 0,1 0-1 0 0,-1 0 1 0 0,1 0-1 0 0,-1 0 1 0 0,1 1 0 0 0,0-1-1 0 0,0 1 1 0 0,0 0-1 0 0,1 1 1 0 0,-1-1-1 0 0,1 1 1 0 0,0-1 0 0 0,0 1-1 0 0,-4 6 1 0 0,5-7-688 0 0,0 1 1 0 0,1-1-1 0 0,0 1 1 0 0,0-1-1 0 0,0 1 1 0 0,0 0-1 0 0,0-1 1 0 0,1 1-1 0 0,-1 6 1 0 0,1 5-2987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0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3904 0 0,'0'-6'8720'0'0,"-1"135"-1674"0"0,-1-1-6874 0 0,0-104-792 0 0,1-13-2543 0 0,0 0-5323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0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 4056 0 0,'0'0'692'0'0,"-4"-2"21"0"0,4 0 35 0 0,-3-1 32 0 0,3 1 20 0 0,-4 0 4 0 0,4-1-4 0 0,-3 1 0 0 0,-1 0 800 0 0,1 2 628 0 0,3 4-1704 0 0,-4 1-3432 0 0,2 0 0 0 0,2 4 0 0 0,-5-2-1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07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10 3356 0 0,'-7'4'382'0'0,"1"0"0"0"0,-1 1 0 0 0,1 0-1 0 0,0 0 1 0 0,0 0 0 0 0,0 0 0 0 0,1 1-1 0 0,0 0 1 0 0,-5 7 0 0 0,-1 1 217 0 0,4-6-192 0 0,0 1-1 0 0,1 0 1 0 0,1 0 0 0 0,0 0 0 0 0,0 1 0 0 0,0 0 0 0 0,2 0-1 0 0,-6 19 1 0 0,7-21-71 0 0,0 1 1 0 0,1 0-1 0 0,0-1 0 0 0,0 1 0 0 0,1 0 0 0 0,0-1 0 0 0,0 1 0 0 0,1 0 1 0 0,1 0-1 0 0,-1-1 0 0 0,5 12 0 0 0,-5-17-297 0 0,0 0 0 0 0,0-1 0 0 0,1 1 1 0 0,-1-1-1 0 0,1 0 0 0 0,0 1 0 0 0,0-1 0 0 0,0 0 0 0 0,0 0 0 0 0,0 0 0 0 0,0 0 0 0 0,0 0 0 0 0,1-1 1 0 0,-1 1-1 0 0,4 1 0 0 0,0 0 4 0 0,0-1 0 0 0,0 0 0 0 0,0 0 1 0 0,0 0-1 0 0,0-1 0 0 0,11 1 0 0 0,-1-1 2 0 0,1-1 0 0 0,0 0 0 0 0,-1-1 0 0 0,25-6 1 0 0,-26 4-31 0 0,0 0 0 0 0,0-2 0 0 0,0 0-1 0 0,-1 0 1 0 0,0-1 0 0 0,26-16 0 0 0,-33 17-14 0 0,-1 0 0 0 0,0 0 0 0 0,0 0-1 0 0,0-1 1 0 0,0 0 0 0 0,-1 0 0 0 0,0-1-1 0 0,0 1 1 0 0,-1-1 0 0 0,0 0 0 0 0,0 0-1 0 0,-1-1 1 0 0,1 1 0 0 0,2-15 0 0 0,-4 17-2 0 0,0-1 1 0 0,-1 0-1 0 0,0 0 1 0 0,-1 0-1 0 0,1 0 1 0 0,-1 0 0 0 0,0 0-1 0 0,-1 0 1 0 0,0 0-1 0 0,1 0 1 0 0,-2 0 0 0 0,1 0-1 0 0,-1 0 1 0 0,0 0-1 0 0,0 1 1 0 0,-1-1 0 0 0,1 1-1 0 0,-1-1 1 0 0,0 1-1 0 0,-1 0 1 0 0,1 0 0 0 0,-1 1-1 0 0,0-1 1 0 0,0 1-1 0 0,-1-1 1 0 0,1 1-1 0 0,-1 1 1 0 0,0-1 0 0 0,0 1-1 0 0,0 0 1 0 0,-1 0-1 0 0,1 0 1 0 0,-1 1 0 0 0,1 0-1 0 0,-1 0 1 0 0,0 0-1 0 0,0 1 1 0 0,-10-2 0 0 0,-3 0 9 0 0,-1 1 1 0 0,0 1-1 0 0,1 1 1 0 0,-1 1-1 0 0,0 0 1 0 0,1 2-1 0 0,-24 5 1 0 0,37-6-7 0 0,-1 0 0 0 0,1 0 1 0 0,-1 0-1 0 0,1 1 0 0 0,0 0 1 0 0,0 1-1 0 0,1-1 0 0 0,-1 1 1 0 0,1 0-1 0 0,-1 0 0 0 0,1 1 1 0 0,0-1-1 0 0,1 1 1 0 0,-1 1-1 0 0,1-1 0 0 0,0 0 1 0 0,0 1-1 0 0,1 0 0 0 0,0 0 1 0 0,0 0-1 0 0,0 0 0 0 0,1 1 1 0 0,0-1-1 0 0,-2 10 1 0 0,1-3 9 0 0,1 0 0 0 0,0 1 0 0 0,1-1 0 0 0,1 1 0 0 0,0-1 0 0 0,2 14 0 0 0,-1-24-16 0 0,-1 1 0 0 0,0-1 0 0 0,1 1 0 0 0,0-1 0 0 0,0 0 0 0 0,0 1 0 0 0,0-1 1 0 0,1 0-1 0 0,-1 0 0 0 0,1 0 0 0 0,0 0 0 0 0,0 0 0 0 0,0 0 0 0 0,0-1 0 0 0,0 1 0 0 0,1-1 0 0 0,-1 1 0 0 0,1-1 0 0 0,-1 0 0 0 0,1 0 0 0 0,0 0 0 0 0,0 0 0 0 0,0-1 0 0 0,0 1 0 0 0,0-1 0 0 0,1 1 0 0 0,-1-1 0 0 0,6 1 1 0 0,10 1-365 0 0,0-1 0 0 0,0-1 0 0 0,0-1 0 0 0,22-2 0 0 0,-26 0-1879 0 0,-1 0 0 0 0,0-1 0 0 0,20-7 0 0 0,-14 3-787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0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59 2232 0 0,'0'-23'2910'0'0,"0"-2"-824"0"0,0 15 5074 0 0,-6 76-3686 0 0,-1-10-2808 0 0,5-22-363 0 0,2 0-1 0 0,1 1 1 0 0,9 61-1 0 0,-8-90-483 0 0,0-1-1 0 0,-1 1 1 0 0,2 0-1 0 0,-1-1 0 0 0,1 0 1 0 0,0 1-1 0 0,0-1 1 0 0,5 6-1 0 0,-5-6-1021 0 0,1-1 0 0 0,0 0 0 0 0,0 0 0 0 0,0 0 0 0 0,0 0 0 0 0,1-1 0 0 0,0 1 0 0 0,7 3 0 0 0,-1-1-2430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13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0 104 2360 0 0,'14'-21'2181'0'0,"-5"13"-1705"0"0,0 0 0 0 0,1 0 1 0 0,0 1-1 0 0,0 1 0 0 0,0-1 0 0 0,1 2 0 0 0,0-1 0 0 0,0 2 0 0 0,0-1 1 0 0,1 2-1 0 0,22-6 0 0 0,-19 7-84 0 0,0 0 0 0 0,0 1 1 0 0,0 0-1 0 0,0 1 0 0 0,0 1 1 0 0,0 0-1 0 0,0 1 0 0 0,0 1 1 0 0,19 5-1 0 0,-23-3-272 0 0,0-1-1 0 0,-1 2 1 0 0,1-1 0 0 0,-1 1 0 0 0,0 1-1 0 0,0 0 1 0 0,-1 0 0 0 0,0 1 0 0 0,0 0-1 0 0,-1 1 1 0 0,0 0 0 0 0,13 18 0 0 0,-6-3 10 0 0,0 1 0 0 0,-2 0 1 0 0,-1 1-1 0 0,11 32 1 0 0,-13-26-38 0 0,-1 1-1 0 0,-1 0 1 0 0,-3 0 0 0 0,4 64 0 0 0,-13 137 89 0 0,3-222-181 0 0,4 134-75 0 0,-3-145 65 0 0,0-1 1 0 0,-1 0 0 0 0,1 1 0 0 0,0-1 0 0 0,0 0 0 0 0,0 1 0 0 0,0-1 0 0 0,0 0 0 0 0,0 1 0 0 0,1-1 0 0 0,-1 0 0 0 0,0 1 0 0 0,0-1-1 0 0,0 0 1 0 0,0 1 0 0 0,0-1 0 0 0,0 0 0 0 0,0 1 0 0 0,1-1 0 0 0,-1 0 0 0 0,0 0 0 0 0,0 1 0 0 0,0-1 0 0 0,1 0 0 0 0,-1 0 0 0 0,0 1 0 0 0,0-1-1 0 0,1 0 1 0 0,-1 0 0 0 0,0 0 0 0 0,1 0 0 0 0,-1 1 0 0 0,0-1 0 0 0,0 0 0 0 0,1 0 0 0 0,0 0 0 0 0,-1 0-3 0 0,1 0 1 0 0,-1 0 0 0 0,0-1-1 0 0,1 1 1 0 0,-1 0-1 0 0,1 0 1 0 0,-1-1 0 0 0,1 1-1 0 0,-1 0 1 0 0,0-1-1 0 0,1 1 1 0 0,-1 0-1 0 0,0-1 1 0 0,1 1 0 0 0,-1-1-1 0 0,0 1 1 0 0,1 0-1 0 0,-1-1 1 0 0,0 1 0 0 0,0-1-1 0 0,0 1 1 0 0,1-1-1 0 0,-1 1 1 0 0,0-1 0 0 0,0 0-1 0 0,3-15-95 0 0,-1 0 0 0 0,-1 0 0 0 0,-1 0 0 0 0,-1-25 1 0 0,-1 1 20 0 0,2 6 61 0 0,-2 1 0 0 0,-11-62-1 0 0,9 77 67 0 0,-1 1 0 0 0,0-1 0 0 0,-1 1 0 0 0,-1 0-1 0 0,-1 0 1 0 0,-18-28 0 0 0,18 34-15 0 0,5 5 39 0 0,0 1 0 0 0,-1 0-1 0 0,0-1 1 0 0,0 2 0 0 0,0-1 0 0 0,-7-5-1 0 0,10 9-45 0 0,-1 0-1 0 0,1 0 1 0 0,-1 0-1 0 0,1 1 1 0 0,-1-1 0 0 0,1 0-1 0 0,-1 1 1 0 0,0-1-1 0 0,1 1 1 0 0,-1 0-1 0 0,0 0 1 0 0,1-1-1 0 0,-1 1 1 0 0,0 0-1 0 0,1 0 1 0 0,-1 1 0 0 0,0-1-1 0 0,1 0 1 0 0,-1 0-1 0 0,0 1 1 0 0,1-1-1 0 0,-1 1 1 0 0,1 0-1 0 0,-1-1 1 0 0,1 1-1 0 0,-1 0 1 0 0,1 0-1 0 0,-1 0 1 0 0,-1 1 0 0 0,-5 5 30 0 0,-1 0 0 0 0,1 0 0 0 0,1 1 0 0 0,-1 0 0 0 0,1 0 1 0 0,-10 16-1 0 0,-29 61 125 0 0,24-42-94 0 0,-13 26 49 0 0,10-19 19 0 0,-35 51 1 0 0,42-74-81 0 0,-20 28-136 0 0,37-54-156 0 0,-5 7-221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0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3696 0 0,'-1'0'247'0'0,"-1"0"-1"0"0,0 1 0 0 0,1-1 1 0 0,-1 1-1 0 0,1 0 1 0 0,-1-1-1 0 0,1 1 0 0 0,-1 0 1 0 0,1 0-1 0 0,-1 0 0 0 0,1 0 1 0 0,0 0-1 0 0,-1 0 1 0 0,1 0-1 0 0,0 1 0 0 0,0-1 1 0 0,0 0-1 0 0,0 1 1 0 0,-1 1-1 0 0,-16 32 1300 0 0,16-31-1204 0 0,-3 11 314 0 0,0 0 1 0 0,1 0-1 0 0,1 0 1 0 0,-3 27-1 0 0,1-6 320 0 0,-20 163 2906 0 0,17-132-3566 0 0,3 81-1 0 0,1-56-1231 0 0,5-100 677 0 0,0-1 1 0 0,1 1-1 0 0,0 0 1 0 0,5-11-1 0 0,1-5-219 0 0,1-19-1508 0 0,-2-24-6631 0 0,-6 44 5528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0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4 155 3080 0 0,'-4'-19'2472'0'0,"4"14"-2109"0"0,0-1 0 0 0,1 1 0 0 0,-1-1 0 0 0,1 1-1 0 0,0 0 1 0 0,0-1 0 0 0,1 1 0 0 0,0 0 0 0 0,0-1 0 0 0,3-5 0 0 0,-3 8-195 0 0,0 0 1 0 0,1 0-1 0 0,-1 0 0 0 0,1 0 0 0 0,0 0 1 0 0,0 1-1 0 0,0-1 0 0 0,0 1 0 0 0,0 0 1 0 0,0 0-1 0 0,1 0 0 0 0,-1 0 0 0 0,1 0 1 0 0,-1 1-1 0 0,1 0 0 0 0,3-1 0 0 0,34-8 702 0 0,-1 2 0 0 0,1 1 0 0 0,0 3 0 0 0,0 1 0 0 0,82 6 0 0 0,-116-2-835 0 0,-1-1 0 0 0,0 1 1 0 0,1 1-1 0 0,-1-1 1 0 0,0 1-1 0 0,0 0 0 0 0,0 0 1 0 0,0 1-1 0 0,0 0 0 0 0,0 0 1 0 0,-1 0-1 0 0,8 6 1 0 0,-10-5-18 0 0,0-1 0 0 0,0 0 0 0 0,0 1 1 0 0,0-1-1 0 0,-1 1 0 0 0,1 0 0 0 0,-1 0 1 0 0,0 0-1 0 0,0 0 0 0 0,-1 0 0 0 0,1 1 1 0 0,-1-1-1 0 0,0 0 0 0 0,0 1 0 0 0,0-1 1 0 0,-1 1-1 0 0,1-1 0 0 0,-1 6 0 0 0,0-4-5 0 0,-1 1-1 0 0,0-1 1 0 0,0 0-1 0 0,0 0 0 0 0,0 0 1 0 0,-1 1-1 0 0,0-1 1 0 0,0-1-1 0 0,-1 1 0 0 0,0 0 1 0 0,0-1-1 0 0,-4 7 0 0 0,0-3 2 0 0,0-1 0 0 0,0 0 0 0 0,0-1 0 0 0,-1 0 0 0 0,0 0 0 0 0,-15 9 0 0 0,-5 1 35 0 0,-2-2 0 0 0,0-1 0 0 0,-48 15 1 0 0,52-19 13 0 0,-1-1 0 0 0,-1-2 0 0 0,1-1 0 0 0,-1-1 0 0 0,-40 2 0 0 0,67-7-122 0 0,26-7-8429 0 0,-15 3 4916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08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3872 0 0,'0'7'7178'0'0,"1"26"-4471"0"0,-3 82 2345 0 0,3-89-4788 0 0,-1 1 1 0 0,0 0-1 0 0,-3-1 1 0 0,0 1-1 0 0,-8 31 1 0 0,6-41-160 0 0,-4 12-4161 0 0,-1-1-4496 0 0,6-18 4611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0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82 353 3072 0 0,'0'-1'7581'0'0,"0"3"-7561"0"0,-2 14 861 0 0,0 0-1 0 0,-1-1 1 0 0,0 1 0 0 0,-1-1-1 0 0,-9 20 1 0 0,-5 24-258 0 0,13-40-508 0 0,-2 10 72 0 0,-7 51 0 0 0,14-72-166 0 0,-1-1 0 0 0,1 1-1 0 0,0-1 1 0 0,0 1-1 0 0,1-1 1 0 0,0 1-1 0 0,1-1 1 0 0,0 0 0 0 0,0 1-1 0 0,0-1 1 0 0,1 0-1 0 0,4 8 1 0 0,-5-13-14 0 0,0 0 0 0 0,0 0 0 0 0,0 0 0 0 0,1 0 0 0 0,-1 0 0 0 0,0 0 0 0 0,1-1 0 0 0,0 1 0 0 0,-1-1 0 0 0,1 1 0 0 0,0-1 0 0 0,0 0 0 0 0,-1 0 0 0 0,1-1 0 0 0,0 1 0 0 0,0 0 0 0 0,0-1 0 0 0,6 0 0 0 0,6 1 10 0 0,0-1 0 0 0,19-2 0 0 0,-23 1-12 0 0,0 0 1 0 0,0-1-1 0 0,0 0 0 0 0,-1-1 1 0 0,1 0-1 0 0,-1-1 0 0 0,0 0 1 0 0,0-1-1 0 0,0 0 0 0 0,-1 0 1 0 0,1-1-1 0 0,-1 0 0 0 0,0-1 1 0 0,-1 0-1 0 0,0 0 0 0 0,0-1 1 0 0,-1 0-1 0 0,0 0 0 0 0,0-1 1 0 0,0 1-1 0 0,9-19 0 0 0,-3-3-4 0 0,0 0 0 0 0,-2 0 0 0 0,-1-1 0 0 0,-1-1 0 0 0,-2 1 0 0 0,-2-1 0 0 0,0-1 1 0 0,-2 1-1 0 0,-2 0 0 0 0,-3-54 0 0 0,1 75-2 0 0,0 0-1 0 0,-1 0 1 0 0,0 0 0 0 0,-1 1 0 0 0,0-1 0 0 0,-1 1 0 0 0,0-1 0 0 0,0 1 0 0 0,-1 0 0 0 0,-1 1 0 0 0,1-1 0 0 0,-1 1-1 0 0,-1 0 1 0 0,0 1 0 0 0,0-1 0 0 0,-1 1 0 0 0,0 1 0 0 0,0 0 0 0 0,-1 0 0 0 0,0 0 0 0 0,0 1 0 0 0,0 0 0 0 0,-1 1-1 0 0,0 0 1 0 0,0 1 0 0 0,0 0 0 0 0,-1 0 0 0 0,0 1 0 0 0,-20-3 0 0 0,15 3 7 0 0,-1 1 1 0 0,0 0 0 0 0,0 1-1 0 0,0 1 1 0 0,-18 3-1 0 0,30-3-1 0 0,1 1 0 0 0,0-1 1 0 0,0 1-1 0 0,0 0 0 0 0,0 1 0 0 0,0-1 0 0 0,1 1 0 0 0,-1 0 1 0 0,0 0-1 0 0,1 0 0 0 0,-1 0 0 0 0,1 0 0 0 0,-1 1 0 0 0,1 0 1 0 0,0-1-1 0 0,0 1 0 0 0,1 0 0 0 0,-1 1 0 0 0,1-1 0 0 0,-1 0 1 0 0,1 1-1 0 0,0 0 0 0 0,0-1 0 0 0,0 1 0 0 0,1 0 0 0 0,-2 5 1 0 0,0 3 31 0 0,1 1 0 0 0,0-1-1 0 0,0 1 1 0 0,2-1 0 0 0,-1 1 0 0 0,2 0 0 0 0,0 0 0 0 0,5 24 0 0 0,-4-27 1 0 0,0-1 0 0 0,2 1-1 0 0,-1 0 1 0 0,1-1 0 0 0,0 0 0 0 0,1 0 0 0 0,0 0 0 0 0,1 0-1 0 0,0-1 1 0 0,0 0 0 0 0,11 11 0 0 0,-12-15-15 0 0,1 0 0 0 0,-1 0 0 0 0,1-1 0 0 0,0 0 0 0 0,0 0 0 0 0,0 0 0 0 0,0-1 1 0 0,1 0-1 0 0,-1 0 0 0 0,0 0 0 0 0,1-1 0 0 0,8 1 0 0 0,6-1 63 0 0,-1 0 0 0 0,35-3 0 0 0,-32 0-2423 0 0,0-1-1 0 0,0-1 1 0 0,0-1-1 0 0,23-8 1 0 0,-32 8-1388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1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14 3624 0 0,'0'-13'4986'0'0,"2"21"-1883"0"0,0 26-800 0 0,-8 161 2379 0 0,-16-3-3281 0 0,11-133-1331 0 0,-2-1 0 0 0,-3 0 1 0 0,-2-2-1 0 0,-39 84 0 0 0,-20 11-417 0 0,70-132-277 0 0,11-16-569 0 0,8-9-554 0 0,7-10-4615 0 0,-11 7 2970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1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76 3264 0 0,'-23'-2'4975'0'0,"22"1"-4837"0"0,0 1 0 0 0,1 0 0 0 0,-1 0 0 0 0,0 0 0 0 0,0-1 0 0 0,0 1-1 0 0,0 0 1 0 0,1 0 0 0 0,-1 0 0 0 0,0 0 0 0 0,0 1 0 0 0,0-1 0 0 0,1 0-1 0 0,-1 0 1 0 0,0 0 0 0 0,0 1 0 0 0,1-1 0 0 0,-1 0 0 0 0,0 1-1 0 0,0-1 1 0 0,1 1 0 0 0,-1-1 0 0 0,0 1 0 0 0,1-1 0 0 0,-1 1 0 0 0,1-1-1 0 0,-2 2 1 0 0,1-1 83 0 0,1 1 0 0 0,-1 0-1 0 0,0 0 1 0 0,1-1-1 0 0,-1 1 1 0 0,1 0 0 0 0,0 0-1 0 0,-1-1 1 0 0,1 1-1 0 0,0 0 1 0 0,0 4 0 0 0,1 1 227 0 0,0 1 0 0 0,1-1 0 0 0,-1 1 0 0 0,1-1 0 0 0,4 8 1 0 0,-4-11-424 0 0,0-1-1 0 0,0 0 1 0 0,0 1 0 0 0,1-1 0 0 0,0 0 0 0 0,-1-1 0 0 0,1 1 0 0 0,0 0 0 0 0,0-1 0 0 0,1 0 0 0 0,-1 1-1 0 0,0-1 1 0 0,1-1 0 0 0,0 1 0 0 0,-1 0 0 0 0,1-1 0 0 0,0 0 0 0 0,-1 0 0 0 0,1 0 0 0 0,4 1 0 0 0,11 1-34 0 0,-1-1 1 0 0,35-1 0 0 0,-53-1 8 0 0,7 0-10 0 0,0 0 1 0 0,0-1 0 0 0,0 0-1 0 0,0 0 1 0 0,0-1 0 0 0,0 1-1 0 0,-1-2 1 0 0,9-3 0 0 0,-11 5 8 0 0,-1-1 0 0 0,0 0 0 0 0,0 0 1 0 0,0 0-1 0 0,0 0 0 0 0,0-1 0 0 0,0 1 1 0 0,-1-1-1 0 0,1 0 0 0 0,-1 1 0 0 0,0-1 1 0 0,0 0-1 0 0,0 0 0 0 0,0-1 1 0 0,0 1-1 0 0,-1 0 0 0 0,2-6 0 0 0,2-5 28 0 0,-3 8 6 0 0,0 0-1 0 0,0 0 1 0 0,-1-1 0 0 0,0 1 0 0 0,1-10 0 0 0,2-67 2053 0 0,-5 89-1890 0 0,1-1 0 0 0,-1 1 0 0 0,0-1 0 0 0,-4 9 0 0 0,4-8-149 0 0,-1 0 0 0 0,1 0 0 0 0,-1 0 0 0 0,1 11 0 0 0,-6 124-2034 0 0,7-107-5434 0 0,0-21 3437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1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60 3704 0 0,'-3'0'309'0'0,"-1"1"0"0"0,0 0-1 0 0,1-1 1 0 0,0 1-1 0 0,-1 0 1 0 0,1 1 0 0 0,-1-1-1 0 0,1 1 1 0 0,0-1-1 0 0,0 1 1 0 0,0 0 0 0 0,0 0-1 0 0,0 1 1 0 0,0-1-1 0 0,1 0 1 0 0,-1 1 0 0 0,1 0-1 0 0,-1-1 1 0 0,1 1 0 0 0,0 0-1 0 0,0 0 1 0 0,1 1-1 0 0,-1-1 1 0 0,0 0 0 0 0,0 4-1 0 0,-1 0 53 0 0,1-1 0 0 0,-1 1 0 0 0,2 0 0 0 0,-1 0 0 0 0,1 0 0 0 0,0 0 0 0 0,0-1 0 0 0,1 1 0 0 0,0 0 0 0 0,0 0 0 0 0,1 0 0 0 0,1 9 1 0 0,-1-13-312 0 0,0 0 1 0 0,1 0-1 0 0,-1-1 1 0 0,0 1 0 0 0,1 0-1 0 0,0-1 1 0 0,0 1 0 0 0,-1-1-1 0 0,1 0 1 0 0,1 0 0 0 0,-1 0-1 0 0,0 0 1 0 0,0 0 0 0 0,1 0-1 0 0,-1 0 1 0 0,1-1 0 0 0,0 1-1 0 0,-1-1 1 0 0,1 0-1 0 0,0 0 1 0 0,0 0 0 0 0,0 0-1 0 0,0 0 1 0 0,0-1 0 0 0,0 1-1 0 0,0-1 1 0 0,5 0 0 0 0,8 1-48 0 0,1-1 1 0 0,-1-1 0 0 0,29-6 0 0 0,-42 7 19 0 0,0-1-8 0 0,0 1-1 0 0,1-1 0 0 0,-1 0 0 0 0,0 0 0 0 0,0 0 1 0 0,0 0-1 0 0,0-1 0 0 0,0 1 0 0 0,0-1 1 0 0,0 0-1 0 0,-1 0 0 0 0,1 0 0 0 0,-1 0 1 0 0,1 0-1 0 0,-1-1 0 0 0,0 1 0 0 0,0 0 0 0 0,0-1 1 0 0,0 0-1 0 0,0 0 0 0 0,0 1 0 0 0,2-7 1 0 0,-2 1 53 0 0,0 1 0 0 0,0-1 1 0 0,-1 0-1 0 0,0 1 1 0 0,0-1-1 0 0,-1 0 0 0 0,0 0 1 0 0,-2-14-1 0 0,1 15-12 0 0,1 1 0 0 0,-2-1 0 0 0,1 1 0 0 0,-1 0 0 0 0,0 0 0 0 0,0 0 1 0 0,-1 0-1 0 0,0 0 0 0 0,0 0 0 0 0,0 0 0 0 0,-6-7 0 0 0,5 9-15 0 0,1 1-1 0 0,-1-1 1 0 0,0 1-1 0 0,0 0 1 0 0,0 0 0 0 0,0 0-1 0 0,-1 0 1 0 0,1 1 0 0 0,-1 0-1 0 0,0-1 1 0 0,1 2-1 0 0,-1-1 1 0 0,0 1 0 0 0,0-1-1 0 0,-7 1 1 0 0,8 0-53 0 0,1 0-1 0 0,-1 1 1 0 0,0-1 0 0 0,0 1-1 0 0,0 0 1 0 0,0 1 0 0 0,0-1 0 0 0,1 1-1 0 0,-1-1 1 0 0,-6 3 0 0 0,9-2-278 0 0,-1 0-1 0 0,1-1 1 0 0,-1 1 0 0 0,1 0-1 0 0,0 0 1 0 0,-1 1 0 0 0,1-1-1 0 0,0 0 1 0 0,0 0 0 0 0,-2 2 0 0 0,-8 23-8793 0 0,8-12 5222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1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3952 0 0,'0'0'2863'0'0,"0"20"1250"0"0,0 93 3051 0 0,0-38-5826 0 0,-4-52-1298 0 0,1-3-5017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11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4080 0 0,'-4'0'2181'0'0,"1"0"-1413"0"0,-1 0 808 0 0,1 0-792 0 0,-1 0 4 0 0,2 0 0 0 0,2 3-20 0 0,-4 2-36 0 0,4 2-68 0 0,0 3-192 0 0,0-1-3192 0 0,0 3 0 0 0,0 4-1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1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3288 0 0,'26'8'4602'0'0,"-7"-4"-2372"0"0,-17-4-1983 0 0,-1 1 0 0 0,0-1 0 0 0,0 1 0 0 0,0-1 0 0 0,0 1 0 0 0,0-1 0 0 0,0 1 0 0 0,0 0 0 0 0,0-1 0 0 0,-1 1 0 0 0,1 0 0 0 0,0 0 0 0 0,0 0-1 0 0,-1 0 1 0 0,1 0 0 0 0,0 0 0 0 0,-1 0 0 0 0,1 0 0 0 0,-1 0 0 0 0,1 0 0 0 0,-1 0 0 0 0,0 0 0 0 0,1 2 0 0 0,-1 0-83 0 0,0-1 1 0 0,0 1 0 0 0,0 0-1 0 0,0 0 1 0 0,0-1-1 0 0,-1 1 1 0 0,1 0-1 0 0,-1 0 1 0 0,-1 4-1 0 0,-1 0-88 0 0,-1 1-1 0 0,0-1 1 0 0,0 0-1 0 0,0-1 1 0 0,0 1-1 0 0,-9 8 1 0 0,9-11-53 0 0,0 0-1 0 0,-1 0 1 0 0,0 0 0 0 0,0-1-1 0 0,0 0 1 0 0,0 0-1 0 0,0 0 1 0 0,-1 0 0 0 0,1-1-1 0 0,-1 0 1 0 0,0 0 0 0 0,1-1-1 0 0,-9 2 1 0 0,-5-1-3768 0 0,-2-1-3787 0 0,14-1 3903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14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343 72 2832 0 0,'-4'-25'4335'0'0,"2"19"-3836"0"0,1 3-11 0 0,0 0-1 0 0,0 0 0 0 0,0 0 1 0 0,0 0-1 0 0,-1 0 1 0 0,1 0-1 0 0,-4-3 0 0 0,4 4-278 0 0,-1 1 0 0 0,1 0 0 0 0,-1 0-1 0 0,1 0 1 0 0,-1 0 0 0 0,0 0 0 0 0,0 0 0 0 0,1 1-1 0 0,-1-1 1 0 0,0 0 0 0 0,0 1 0 0 0,0 0 0 0 0,0-1-1 0 0,0 1 1 0 0,-2 0 0 0 0,-5-1-100 0 0,0 0 0 0 0,-1 1 0 0 0,1 0 0 0 0,0 1 0 0 0,0 0 0 0 0,0 0 0 0 0,0 1-1 0 0,0 0 1 0 0,1 1 0 0 0,-1 0 0 0 0,1 0 0 0 0,-1 1 0 0 0,1 0 0 0 0,0 0 0 0 0,0 1 0 0 0,1 0 0 0 0,-1 0 0 0 0,1 1 0 0 0,0 0 0 0 0,-11 13 0 0 0,16-17-104 0 0,-34 48 126 0 0,34-46-121 0 0,-1 1 0 0 0,1 0 0 0 0,0-1 0 0 0,1 1 1 0 0,-1 0-1 0 0,1 0 0 0 0,0 0 0 0 0,0 0 0 0 0,0 0 0 0 0,0 5 1 0 0,1 4-4 0 0,0-9-5 0 0,0 0-1 0 0,0 0 1 0 0,0 0 0 0 0,0-1 0 0 0,1 1 0 0 0,2 6 0 0 0,-3-9-4 0 0,1 0 0 0 0,0 0-1 0 0,0 0 1 0 0,0 0 0 0 0,1-1 0 0 0,-1 1 0 0 0,0 0 0 0 0,1-1 0 0 0,-1 1 0 0 0,1-1 0 0 0,-1 1 0 0 0,1-1 0 0 0,0 0 0 0 0,0 0 0 0 0,-1 0-1 0 0,1 0 1 0 0,0 0 0 0 0,4 1 0 0 0,7 2-22 0 0,-1-2 0 0 0,1 1 0 0 0,0-2 0 0 0,1 1 0 0 0,-1-2 0 0 0,23-1 0 0 0,-5 0-32 0 0,-30 1 56 0 0,0 0 0 0 0,-1 1-1 0 0,1-1 1 0 0,0 0 0 0 0,-1 0 0 0 0,1 0-1 0 0,0 0 1 0 0,0 0 0 0 0,-1 0 0 0 0,1 0-1 0 0,0 0 1 0 0,0-1 0 0 0,-1 1 0 0 0,1 0-1 0 0,0 0 1 0 0,-1-1 0 0 0,1 1 0 0 0,0 0-1 0 0,-1-1 1 0 0,1 1 0 0 0,-1 0 0 0 0,1-1-1 0 0,0 1 1 0 0,-1-1 0 0 0,1 1 0 0 0,-1-1-1 0 0,1 1 1 0 0,-1-1 0 0 0,0 0 0 0 0,1 1-1 0 0,-1-1 1 0 0,1 0 0 0 0,-1 1 0 0 0,0-2-1 0 0,0 2 1 0 0,0-1 0 0 0,0 1 0 0 0,0-1-1 0 0,0 0 1 0 0,0 1 0 0 0,-1-1 0 0 0,1 1-1 0 0,0-1 1 0 0,0 1 0 0 0,-1-1 0 0 0,1 1-1 0 0,0-1 1 0 0,-1 1 0 0 0,1-1-1 0 0,0 1 1 0 0,-1 0 0 0 0,1-1 0 0 0,-1 1-1 0 0,1-1 1 0 0,-1 1 0 0 0,1 0 0 0 0,-1 0-1 0 0,1-1 1 0 0,-1 1 0 0 0,1 0 0 0 0,-1 0-1 0 0,1-1 1 0 0,-1 1 0 0 0,0 0 0 0 0,-6 0 5 0 0,1-1 1 0 0,-1 2-1 0 0,1-1 0 0 0,-1 1 1 0 0,1 0-1 0 0,-1 0 1 0 0,1 1-1 0 0,-1-1 1 0 0,1 1-1 0 0,0 1 1 0 0,0-1-1 0 0,0 1 1 0 0,0 0-1 0 0,1 1 1 0 0,-1 0-1 0 0,-5 5 1 0 0,-3 2 14 0 0,0 1 1 0 0,1 1-1 0 0,1 0 0 0 0,-18 26 1 0 0,24-29-10 0 0,-1 0 0 0 0,2 0 1 0 0,-1 1-1 0 0,1-1 0 0 0,1 1 0 0 0,-5 18 1 0 0,8-24-9 0 0,-1 0 0 0 0,1 0 1 0 0,1 1-1 0 0,-1-1 1 0 0,1 0-1 0 0,0 0 1 0 0,0 1-1 0 0,0-1 0 0 0,1 0 1 0 0,0 0-1 0 0,0 1 1 0 0,0-1-1 0 0,0 0 0 0 0,1 0 1 0 0,0 0-1 0 0,5 9 1 0 0,-5-12-6 0 0,1 1 1 0 0,-1-1 0 0 0,1 0 0 0 0,0 0 0 0 0,-1 1 0 0 0,1-2-1 0 0,0 1 1 0 0,0 0 0 0 0,0-1 0 0 0,1 1 0 0 0,-1-1 0 0 0,0 0-1 0 0,1 0 1 0 0,6 1 0 0 0,3 0 4 0 0,0 0 0 0 0,22-1 1 0 0,88 0 80 0 0,-112-1-67 0 0,0-1-1 0 0,0 0 0 0 0,0-1 1 0 0,0 0-1 0 0,13-4 1 0 0,-19 5-40 0 0,-1-1 1 0 0,1 0 0 0 0,0-1 0 0 0,-1 1 0 0 0,0-1 0 0 0,1 0-1 0 0,-1 0 1 0 0,0 0 0 0 0,-1-1 0 0 0,1 1 0 0 0,0-1 0 0 0,-1 0-1 0 0,4-6 1 0 0,-3 4-314 0 0,12-16-6469 0 0,-9 14 3393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17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38 3524 0 0,'-3'1'324'0'0,"0"-1"0"0"0,0 1-1 0 0,1 0 1 0 0,-1 0-1 0 0,0 0 1 0 0,1 0 0 0 0,-1 1-1 0 0,1-1 1 0 0,-1 0-1 0 0,1 1 1 0 0,0 0 0 0 0,0 0-1 0 0,0-1 1 0 0,0 1 0 0 0,0 1-1 0 0,0-1 1 0 0,-2 3-1 0 0,-3 4 493 0 0,1 0-1 0 0,-11 20 1 0 0,10-13-270 0 0,0 0 1 0 0,2 0-1 0 0,0 1 1 0 0,1 0 0 0 0,0 0-1 0 0,1 0 1 0 0,1 0-1 0 0,1 28 1 0 0,1-39-497 0 0,-1 7 85 0 0,2 0 1 0 0,0 1 0 0 0,3 18 0 0 0,-3-28-113 0 0,0 0 0 0 0,0 0 0 0 0,1 0 0 0 0,-1-1 0 0 0,1 1 0 0 0,0 0 0 0 0,0-1 1 0 0,1 1-1 0 0,-1-1 0 0 0,1 1 0 0 0,-1-1 0 0 0,1 0 0 0 0,0 0 0 0 0,0 0 0 0 0,5 2 1 0 0,-3-1-11 0 0,1-1 1 0 0,0 1 0 0 0,0-2 0 0 0,0 1 0 0 0,1 0-1 0 0,-1-1 1 0 0,1-1 0 0 0,-1 1 0 0 0,1-1 0 0 0,-1 0 0 0 0,1 0-1 0 0,0-1 1 0 0,0 0 0 0 0,-1 0 0 0 0,1 0 0 0 0,0-1-1 0 0,0 0 1 0 0,-1-1 0 0 0,8-2 0 0 0,-7 2-9 0 0,0-1 0 0 0,0 1 0 0 0,-1-2-1 0 0,1 1 1 0 0,-1-1 0 0 0,0 0 0 0 0,0 0 0 0 0,0-1 0 0 0,0 1 0 0 0,-1-1 0 0 0,0-1 0 0 0,0 1 0 0 0,0-1 0 0 0,-1 0 0 0 0,1 0-1 0 0,-2 0 1 0 0,5-8 0 0 0,-3-1 54 0 0,-1 0-1 0 0,0-1 0 0 0,-1 0 1 0 0,0 0-1 0 0,-1 0 1 0 0,-1 0-1 0 0,-1 0 0 0 0,0 0 1 0 0,-1 0-1 0 0,-4-21 0 0 0,3 29-40 0 0,0 0 0 0 0,-1-1 0 0 0,0 1 0 0 0,0 0 0 0 0,-1 0 0 0 0,0 0 0 0 0,0 1 0 0 0,0-1 0 0 0,-1 1 0 0 0,-1 0-1 0 0,1 0 1 0 0,-1 1 0 0 0,0 0 0 0 0,0 0 0 0 0,-1 0 0 0 0,0 1 0 0 0,0 0 0 0 0,0 0 0 0 0,-1 0 0 0 0,0 1 0 0 0,1 0-1 0 0,-1 1 1 0 0,-1 0 0 0 0,1 0 0 0 0,0 1 0 0 0,-1 0 0 0 0,1 0 0 0 0,-1 1 0 0 0,0 0 0 0 0,1 1 0 0 0,-1 0 0 0 0,0 0 0 0 0,1 1-1 0 0,-1 0 1 0 0,0 0 0 0 0,1 1 0 0 0,-9 3 0 0 0,-13 8-2919 0 0,25-11 1790 0 0,0 1 0 0 0,1 0 0 0 0,-1 0 0 0 0,1 0 0 0 0,-1 1 0 0 0,1 0 1 0 0,-3 4-1 0 0,-4 7-2674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2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199 657 2136 0 0,'0'0'411'0'0,"0"-25"5121"0"0,1 24-5335 0 0,-1 0 0 0 0,0 0-1 0 0,-1 0 1 0 0,1 0-1 0 0,0 0 1 0 0,0 0 0 0 0,0 0-1 0 0,0 0 1 0 0,-1 0-1 0 0,1 0 1 0 0,-1 0-1 0 0,1 0 1 0 0,0 0 0 0 0,-1 1-1 0 0,0-1 1 0 0,1 0-1 0 0,-1 0 1 0 0,1 0 0 0 0,-1 1-1 0 0,0-1 1 0 0,1 0-1 0 0,-1 1 1 0 0,0-1 0 0 0,-1 0-1 0 0,0 0-6 0 0,0 1 1 0 0,1-1-1 0 0,-1 0 1 0 0,0 1-1 0 0,0 0 0 0 0,0-1 1 0 0,-1 1-1 0 0,1 0 0 0 0,0 0 1 0 0,0 0-1 0 0,-2 0 0 0 0,-3 1-15 0 0,0 1-1 0 0,1-1 0 0 0,-1 1 0 0 0,1 0 1 0 0,0 0-1 0 0,-12 7 0 0 0,10-4-119 0 0,1 0 0 0 0,-1 0-1 0 0,1 1 1 0 0,1 0 0 0 0,-1 0 0 0 0,1 1 0 0 0,0-1-1 0 0,0 1 1 0 0,1 1 0 0 0,0-1 0 0 0,0 1-1 0 0,1 0 1 0 0,0 0 0 0 0,0 0 0 0 0,1 1-1 0 0,0-1 1 0 0,1 1 0 0 0,0 0 0 0 0,0 0-1 0 0,1 0 1 0 0,-1 12 0 0 0,1 2-26 0 0,1-13 3 0 0,-1 0 0 0 0,2 0 1 0 0,-1 0-1 0 0,4 17 0 0 0,-3-24-26 0 0,0 0-1 0 0,0 0 0 0 0,0 0 0 0 0,0-1 0 0 0,1 1 1 0 0,-1 0-1 0 0,1-1 0 0 0,0 1 0 0 0,0 0 1 0 0,0-1-1 0 0,0 0 0 0 0,0 0 0 0 0,0 1 0 0 0,1-1 1 0 0,-1-1-1 0 0,1 1 0 0 0,-1 0 0 0 0,1 0 0 0 0,5 1 1 0 0,6 2-8 0 0,0-1 0 0 0,0 0 1 0 0,0-2-1 0 0,0 1 1 0 0,0-2-1 0 0,1 0 0 0 0,-1 0 1 0 0,0-2-1 0 0,1 0 1 0 0,-1 0-1 0 0,20-5 0 0 0,-30 5 0 0 0,-1 0 0 0 0,0 0 1 0 0,1 0-1 0 0,-1 0 0 0 0,0-1 0 0 0,0 1 0 0 0,0-1 0 0 0,0 0 0 0 0,0 0 0 0 0,0 0 0 0 0,0 0 0 0 0,-1-1 0 0 0,1 1 0 0 0,-1-1 0 0 0,3-4 1 0 0,-2 3 1 0 0,0-1 1 0 0,-1 0 0 0 0,1 0 0 0 0,-1 0 0 0 0,-1 0 0 0 0,1 0 0 0 0,-1 0 0 0 0,1 0 0 0 0,-1-7 0 0 0,0-4 15 0 0,-1 0-1 0 0,0 0 1 0 0,-1 0-1 0 0,-1 0 1 0 0,-1 1-1 0 0,-4-17 1 0 0,0 12 5 0 0,0 1 0 0 0,-2-1 1 0 0,0 1-1 0 0,-14-20 0 0 0,6 9 20 0 0,-40-58 60 0 0,27 39-47 0 0,21 36-36 0 0,1 1-1 0 0,1-1 1 0 0,-7-16-1 0 0,-40-92 107 0 0,51 116-111 0 0,-1-4 23 0 0,-1-1 1 0 0,2 1-1 0 0,-1-1 0 0 0,2 0 0 0 0,-1 0 1 0 0,1 0-1 0 0,0 0 0 0 0,1-13 1 0 0,0 14 36 0 0,1 8-66 0 0,0 0 0 0 0,-1-1-1 0 0,1 1 1 0 0,0-1-1 0 0,0 1 1 0 0,0-1 0 0 0,0 1-1 0 0,0-1 1 0 0,1 1 0 0 0,-1 0-1 0 0,0-1 1 0 0,1 1-1 0 0,-1-1 1 0 0,1 1 0 0 0,-1 0-1 0 0,1-1 1 0 0,-1 1 0 0 0,1 0-1 0 0,0 0 1 0 0,0-1-1 0 0,0 1 1 0 0,0 0 0 0 0,0 0-1 0 0,0 0 1 0 0,0 0-1 0 0,0 0 1 0 0,0 0 0 0 0,0 1-1 0 0,1-1 1 0 0,-1 0 0 0 0,0 0-1 0 0,0 1 1 0 0,1-1-1 0 0,-1 1 1 0 0,3-1 0 0 0,28-9-4 0 0,1 2-1 0 0,1 1 1 0 0,55-4 0 0 0,-46 7-11 0 0,64-16-1 0 0,-103 19 15 0 0,0 1 4 0 0,1-1 1 0 0,-1 0-1 0 0,0 0 0 0 0,0-1 0 0 0,1 1 0 0 0,-1-1 1 0 0,0 0-1 0 0,0 0 0 0 0,0 0 0 0 0,-1-1 0 0 0,1 1 0 0 0,-1-1 1 0 0,1 0-1 0 0,-1 0 0 0 0,3-3 0 0 0,-5-2 726 0 0,-2 5-2484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2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3392 0 0,'0'0'7721'0'0,"0"23"-2821"0"0,-1 36-3230 0 0,5 105-411 0 0,-2-138-1131 0 0,-1-9-34 0 0,1 0 0 0 0,5 23 1 0 0,-6-36-83 0 0,0 0 0 0 0,0 0 0 0 0,1 0 0 0 0,-1-1 0 0 0,1 1 0 0 0,0 0 0 0 0,0-1 0 0 0,0 1 0 0 0,1-1 0 0 0,-1 0 0 0 0,1 1 1 0 0,0-1-1 0 0,0 0 0 0 0,0-1 0 0 0,3 4 0 0 0,-1-4-11 0 0,-1 0 1 0 0,1 0-1 0 0,0 0 0 0 0,0-1 1 0 0,0 1-1 0 0,0-1 1 0 0,-1 0-1 0 0,2-1 1 0 0,-1 1-1 0 0,0-1 0 0 0,7 0 1 0 0,24-4-2828 0 0,-4-3-6450 0 0,-21 4 5551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21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48 3056 0 0,'-3'0'293'0'0,"0"1"0"0"0,-1-1 0 0 0,1 1 0 0 0,0-1 0 0 0,0 1 0 0 0,0 0 0 0 0,0 0-1 0 0,0 0 1 0 0,0 0 0 0 0,0 1 0 0 0,1-1 0 0 0,-1 1 0 0 0,0 0 0 0 0,1 0 0 0 0,-1 0 0 0 0,1 0 0 0 0,0 0-1 0 0,0 0 1 0 0,0 1 0 0 0,0-1 0 0 0,0 1 0 0 0,0 0 0 0 0,0-1 0 0 0,1 1 0 0 0,0 0 0 0 0,-1 0-1 0 0,1 0 1 0 0,-1 3 0 0 0,-2 10 466 0 0,0 1 0 0 0,0-1 0 0 0,2 1 0 0 0,-1 19 0 0 0,1-16 115 0 0,1-11-782 0 0,1-1-1 0 0,0 0 1 0 0,1 0 0 0 0,0 0-1 0 0,1 0 1 0 0,-1 0 0 0 0,1 0 0 0 0,1 0-1 0 0,0 0 1 0 0,0-1 0 0 0,0 1-1 0 0,1-1 1 0 0,0 0 0 0 0,0 0 0 0 0,11 12-1 0 0,-11-16-77 0 0,0 0 0 0 0,-1 0 0 0 0,1-1 0 0 0,1 1 0 0 0,-1-1 0 0 0,0 0 0 0 0,1-1-1 0 0,-1 1 1 0 0,1-1 0 0 0,-1 0 0 0 0,1 0 0 0 0,7 1 0 0 0,7-1 13 0 0,33-1 1 0 0,-43-1-25 0 0,-1 0 0 0 0,0 0 1 0 0,1-1-1 0 0,-1 0 1 0 0,0 0-1 0 0,0-1 1 0 0,0 0-1 0 0,0-1 0 0 0,-1 0 1 0 0,1 0-1 0 0,-1 0 1 0 0,0-1-1 0 0,0 0 0 0 0,-1-1 1 0 0,0 1-1 0 0,1-1 1 0 0,-2-1-1 0 0,1 1 0 0 0,-1-1 1 0 0,0 0-1 0 0,0 0 1 0 0,-1 0-1 0 0,0-1 1 0 0,0 1-1 0 0,-1-1 0 0 0,0 0 1 0 0,0 0-1 0 0,-1 0 1 0 0,0 0-1 0 0,-1-1 0 0 0,1 1 1 0 0,-2-1-1 0 0,1-12 1 0 0,-1 5 15 0 0,0-1 1 0 0,-1 1 0 0 0,0 0 0 0 0,-2 0 0 0 0,-4-17 0 0 0,6 29-17 0 0,0 0 0 0 0,-1 0 0 0 0,0 1 0 0 0,1-1 0 0 0,-1 1 0 0 0,0-1 0 0 0,-1 1 0 0 0,1 0 0 0 0,-1 0 0 0 0,1 0 0 0 0,-1 0 0 0 0,0 0 0 0 0,0 0 0 0 0,0 1 0 0 0,0 0 0 0 0,-1-1 0 0 0,1 1 0 0 0,-1 1 0 0 0,1-1 0 0 0,-1 0 0 0 0,0 1 0 0 0,1 0 0 0 0,-1-1 0 0 0,0 2 0 0 0,0-1 0 0 0,-5 0 0 0 0,-16-2-9 0 0,-1 1 0 0 0,-45 2 1 0 0,64 0 17 0 0,0 1 1 0 0,-1 0 0 0 0,1 0-1 0 0,0 1 1 0 0,0 0 0 0 0,0 0-1 0 0,0 1 1 0 0,0-1-1 0 0,0 2 1 0 0,0-1 0 0 0,1 1-1 0 0,0 0 1 0 0,0 0 0 0 0,-7 7-1 0 0,7-5 19 0 0,1 1-1 0 0,0 1 0 0 0,0-1 0 0 0,0 1 1 0 0,1 0-1 0 0,0 0 0 0 0,1 0 0 0 0,0 0 0 0 0,0 1 1 0 0,1-1-1 0 0,-2 12 0 0 0,2-7 8 0 0,0 0 1 0 0,2 1-1 0 0,-1-1 0 0 0,1 0 1 0 0,1 1-1 0 0,5 22 0 0 0,-5-32-32 0 0,0 1-1 0 0,0 0 1 0 0,1-1 0 0 0,0 0-1 0 0,0 1 1 0 0,0-1 0 0 0,1 0-1 0 0,-1 0 1 0 0,1 0 0 0 0,0-1-1 0 0,0 1 1 0 0,0 0 0 0 0,6 3-1 0 0,-3-2-1 0 0,0-1 0 0 0,0 0 0 0 0,0 0 0 0 0,1-1 0 0 0,0 0 0 0 0,0 0 0 0 0,13 3 0 0 0,-1-2-108 0 0,1 0-1 0 0,-1-2 1 0 0,1-1-1 0 0,0 0 1 0 0,31-4 0 0 0,-45 3-101 0 0,0-2 0 0 0,0 1 1 0 0,0-1-1 0 0,0 1 0 0 0,-1-1 1 0 0,1-1-1 0 0,-1 1 1 0 0,1-1-1 0 0,-1 0 0 0 0,0-1 1 0 0,0 1-1 0 0,0-1 0 0 0,-1 0 1 0 0,1 0-1 0 0,-1 0 0 0 0,0-1 1 0 0,0 1-1 0 0,0-1 0 0 0,-1 0 1 0 0,0 0-1 0 0,0 0 1 0 0,3-8-1 0 0,2-4-544 0 0,-1-1-1 0 0,-1 0 1 0 0,-1 0 0 0 0,0-1 0 0 0,3-36 0 0 0,-6-48 999 0 0,-3 72 8282 0 0,-10 147-6511 0 0,9-61-1596 0 0,1-29-161 0 0,0 1 1 0 0,5 32 0 0 0,-4-51-245 0 0,2 0 0 0 0,-1-1 0 0 0,1 1 0 0 0,0-1 0 0 0,1 0 0 0 0,0 0 0 0 0,0 0 0 0 0,1 0 0 0 0,-1 0 0 0 0,1-1 0 0 0,1 1 0 0 0,6 7 0 0 0,-8-12-224 0 0,0 1 1 0 0,0-1-1 0 0,0 0 1 0 0,0 0-1 0 0,0 0 1 0 0,1 0-1 0 0,-1 0 0 0 0,1-1 1 0 0,-1 1-1 0 0,1-1 1 0 0,5 1-1 0 0,24 0-11170 0 0,-22-3 7481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2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 3704 0 0,'0'-10'10829'0'0,"0"54"-5473"0"0,0 18-4389 0 0,-2-24-591 0 0,2-1 0 0 0,2 0 0 0 0,9 57 0 0 0,-9-88-509 0 0,0 0 0 0 0,1 1-1 0 0,0-1 1 0 0,0 0 0 0 0,0-1-1 0 0,0 1 1 0 0,1 0 0 0 0,9 9 0 0 0,-8-9-598 0 0,-2 1-1889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2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77 3304 0 0,'-2'0'314'0'0,"0"1"-1"0"0,0-1 1 0 0,0 1 0 0 0,0-1-1 0 0,0 1 1 0 0,1 0-1 0 0,-1 0 1 0 0,0 0-1 0 0,0 0 1 0 0,1 0-1 0 0,-1 0 1 0 0,0 0 0 0 0,1 1-1 0 0,-1-1 1 0 0,1 0-1 0 0,0 1 1 0 0,0 0-1 0 0,-1-1 1 0 0,1 1 0 0 0,0-1-1 0 0,0 1 1 0 0,0 0-1 0 0,1 0 1 0 0,-1 0-1 0 0,0 0 1 0 0,0 2-1 0 0,-1 3 209 0 0,0 0 0 0 0,0 0 0 0 0,0 0 0 0 0,1 0 0 0 0,0 14 0 0 0,1-14-310 0 0,0 1 0 0 0,0-1 0 0 0,1 1 0 0 0,0 0 0 0 0,1-1 0 0 0,0 0 0 0 0,0 1 0 0 0,0-1 0 0 0,1 0 0 0 0,0 0 0 0 0,1 0 0 0 0,5 9 0 0 0,-4-11-188 0 0,-1 0 1 0 0,1 0 0 0 0,-1 0 0 0 0,2-1 0 0 0,-1 1-1 0 0,0-1 1 0 0,1-1 0 0 0,0 1 0 0 0,-1-1 0 0 0,1 0-1 0 0,1 0 1 0 0,-1-1 0 0 0,0 1 0 0 0,10 1 0 0 0,4 0 18 0 0,0 0 1 0 0,0-1 0 0 0,35 0-1 0 0,-48-2-39 0 0,1-2 1 0 0,-1 1-1 0 0,1-1 0 0 0,-1 0 0 0 0,0 0 0 0 0,0-1 0 0 0,1 0 0 0 0,-1-1 0 0 0,-1 1 0 0 0,1-1 0 0 0,0 0 0 0 0,-1-1 0 0 0,9-6 0 0 0,-12 7-4 0 0,-1 0 1 0 0,0 0-1 0 0,1 0 1 0 0,-1-1-1 0 0,-1 1 1 0 0,1-1-1 0 0,0 0 1 0 0,-1 1-1 0 0,0-1 0 0 0,0 0 1 0 0,0 0-1 0 0,0 0 1 0 0,-1 0-1 0 0,1 0 1 0 0,-1-6-1 0 0,0-5 10 0 0,-1 1-1 0 0,0 0 1 0 0,-3-17-1 0 0,1 23-1 0 0,1 0 0 0 0,-2 0 0 0 0,1 0 0 0 0,-1 0 0 0 0,0 1-1 0 0,0-1 1 0 0,-1 1 0 0 0,0 1 0 0 0,-1-1 0 0 0,1 0 0 0 0,-9-6-1 0 0,3 3 9 0 0,-1-1-1 0 0,-1 1 1 0 0,0 1-1 0 0,0 0 1 0 0,-17-8-1 0 0,26 15-12 0 0,0 0 0 0 0,-1 0 0 0 0,1 0 0 0 0,0 1 0 0 0,-1 0 0 0 0,1 0 0 0 0,-1 0 0 0 0,1 0 0 0 0,-1 1 0 0 0,0-1 1 0 0,1 1-1 0 0,-1 0 0 0 0,1 1 0 0 0,-1-1 0 0 0,0 1 0 0 0,-6 2 0 0 0,7-2 9 0 0,1 1 0 0 0,-1 0 1 0 0,1 0-1 0 0,0 0 0 0 0,0 1 0 0 0,0-1 1 0 0,0 1-1 0 0,0 0 0 0 0,0-1 1 0 0,1 1-1 0 0,-1 1 0 0 0,1-1 0 0 0,0 0 1 0 0,0 0-1 0 0,0 1 0 0 0,0-1 1 0 0,1 1-1 0 0,-1 0 0 0 0,0 3 0 0 0,-4 12 117 0 0,2 1 0 0 0,0-1 0 0 0,-2 36 0 0 0,4 63 471 0 0,3-71-339 0 0,-1 530 289 0 0,1-568-2098 0 0,0-8 898 0 0,-1-1 0 0 0,1 1 0 0 0,-1 0 0 0 0,10 7-7798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2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31 3056 0 0,'0'0'536'0'0,"-15"-11"2119"0"0,13 9-2354 0 0,-1 0 1 0 0,0 0-1 0 0,0 0 1 0 0,0 0 0 0 0,0 1-1 0 0,0-1 1 0 0,0 1 0 0 0,0 0-1 0 0,0 0 1 0 0,-1 0 0 0 0,1 0-1 0 0,-7 0 1 0 0,-44 0 2703 0 0,36 1-1949 0 0,13 0-845 0 0,-1 1 0 0 0,1-1 0 0 0,-1 1 0 0 0,1 0 0 0 0,-1 0 0 0 0,1 0 0 0 0,-1 1 0 0 0,1 0 0 0 0,0 0 0 0 0,0 0-1 0 0,0 1 1 0 0,0 0 0 0 0,1 0 0 0 0,-1 0 0 0 0,1 0 0 0 0,-8 8 0 0 0,7-6-165 0 0,1 0 0 0 0,0 1 0 0 0,0-1 0 0 0,1 1 0 0 0,-1 0 0 0 0,1 0 0 0 0,1 0 0 0 0,-1 1 0 0 0,1-1 0 0 0,0 1 0 0 0,0-1-1 0 0,1 1 1 0 0,-1 8 0 0 0,1-9-21 0 0,1 0 0 0 0,-1 1 0 0 0,1-1 0 0 0,0 0 0 0 0,1 0 0 0 0,0 1 0 0 0,0-1 0 0 0,0 0 0 0 0,1 0 0 0 0,3 9 0 0 0,-4-12-22 0 0,1 0-1 0 0,0-1 0 0 0,0 1 1 0 0,0 0-1 0 0,0 0 0 0 0,1-1 1 0 0,-1 0-1 0 0,1 1 0 0 0,0-1 1 0 0,-1 0-1 0 0,1 0 0 0 0,0 0 1 0 0,0-1-1 0 0,0 1 0 0 0,1-1 1 0 0,-1 1-1 0 0,0-1 0 0 0,0 0 1 0 0,1 0-1 0 0,4 0 0 0 0,16 2-1 0 0,1 0 1 0 0,39-2-1 0 0,-53-1-1 0 0,-10 0 0 0 0,-1 0 0 0 0,0 0-1 0 0,1 0 1 0 0,-1-1 0 0 0,0 1 0 0 0,0 0 0 0 0,1 0 0 0 0,-1-1 0 0 0,0 1 0 0 0,0 0 0 0 0,0-1-1 0 0,1 1 1 0 0,-1 0 0 0 0,0-1 0 0 0,0 1 0 0 0,0 0 0 0 0,0-1 0 0 0,0 1 0 0 0,0 0 0 0 0,0-1 0 0 0,0 1-1 0 0,0 0 1 0 0,0-1 0 0 0,0 1 0 0 0,0 0 0 0 0,0-1 0 0 0,0 1 0 0 0,0 0 0 0 0,0-1 0 0 0,0 1 0 0 0,0 0-1 0 0,0-1 1 0 0,0 1 0 0 0,0 0 0 0 0,-1-1 0 0 0,1 1 0 0 0,0 0 0 0 0,0-1 0 0 0,0 1 0 0 0,-1 0 0 0 0,1 0-1 0 0,0-1 1 0 0,0 1 0 0 0,-1 0 0 0 0,0-1 0 0 0,-5-1-2 0 0,0 0 1 0 0,-1 0-1 0 0,0 1 1 0 0,1 0-1 0 0,-1 0 0 0 0,-9 0 1 0 0,6 1 8 0 0,0 0 0 0 0,0 0 1 0 0,-1 1-1 0 0,1 0 0 0 0,0 1 0 0 0,-14 4 1 0 0,19-4-4 0 0,0-1-1 0 0,0 1 1 0 0,1 0 0 0 0,-1 1 0 0 0,1-1 0 0 0,0 1-1 0 0,-1 0 1 0 0,1 0 0 0 0,1 0 0 0 0,-1 0 0 0 0,0 1-1 0 0,1 0 1 0 0,0 0 0 0 0,-1 0 0 0 0,-2 5 0 0 0,-2 7 49 0 0,-1 1 1 0 0,2 0-1 0 0,0 1 1 0 0,2 0-1 0 0,0 0 1 0 0,0 0-1 0 0,2 1 1 0 0,0-1-1 0 0,1 1 1 0 0,1 19-1 0 0,1-35-42 0 0,0-1 0 0 0,0 1-1 0 0,1 0 1 0 0,-1-1 0 0 0,1 1-1 0 0,0-1 1 0 0,-1 1-1 0 0,1-1 1 0 0,0 1 0 0 0,1-1-1 0 0,-1 0 1 0 0,0 0-1 0 0,1 1 1 0 0,-1-1 0 0 0,1 0-1 0 0,-1 0 1 0 0,1 0-1 0 0,0-1 1 0 0,0 1 0 0 0,0 0-1 0 0,0-1 1 0 0,0 1 0 0 0,1-1-1 0 0,-1 1 1 0 0,0-1-1 0 0,1 0 1 0 0,-1 0 0 0 0,0 0-1 0 0,1-1 1 0 0,-1 1-1 0 0,4 0 1 0 0,10 2 7 0 0,-1-1 1 0 0,1-1-1 0 0,-1 0 0 0 0,19-2 1 0 0,-12 1-83 0 0,47-5-1278 0 0,-58 4-829 0 0,-1-1 0 0 0,1-1 0 0 0,-1 0 0 0 0,14-5 0 0 0,-6-1-1646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2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71 2440 0 0,'0'0'463'0'0,"-10"0"6754"0"0,43 0-5331 0 0,101-1 2301 0 0,-31-1-3402 0 0,104-16-1 0 0,-198 17-752 0 0,0 0-1 0 0,0-1 0 0 0,0-1 0 0 0,0 1 1 0 0,0-1-1 0 0,-1-1 0 0 0,16-8 0 0 0,-23 12-38 0 0,-1 0-1 0 0,0 0 0 0 0,1 0 1 0 0,-1 0-1 0 0,0 0 0 0 0,1-1 1 0 0,-1 1-1 0 0,0 0 0 0 0,1 0 1 0 0,-1-1-1 0 0,0 1 0 0 0,0 0 1 0 0,1 0-1 0 0,-1-1 0 0 0,0 1 1 0 0,0 0-1 0 0,1-1 0 0 0,-1 1 1 0 0,0 0-1 0 0,0-1 0 0 0,0 1 1 0 0,0-1-1 0 0,1 1 0 0 0,-1 0 1 0 0,0-1-1 0 0,0 1 0 0 0,0-1 1 0 0,0 1-1 0 0,0 0 0 0 0,0-1 1 0 0,0 1-1 0 0,0 0 0 0 0,0-1 1 0 0,0 1-1 0 0,-1-1 0 0 0,1 1 1 0 0,0 0-1 0 0,0-1 0 0 0,0 1 1 0 0,0 0-1 0 0,0-1 0 0 0,-1 1 1 0 0,1 0-1 0 0,0-1 0 0 0,0 1 1 0 0,-1 0-1 0 0,1-1 0 0 0,0 1 1 0 0,0 0-1 0 0,-1 0 0 0 0,1-1 1 0 0,0 1-1 0 0,-1 0 0 0 0,1 0 1 0 0,0 0-1 0 0,-1-1 0 0 0,1 1 1 0 0,-1 0-1 0 0,1 0 0 0 0,0 0 1 0 0,-1 0-1 0 0,1 0 0 0 0,0 0 1 0 0,-1 0-1 0 0,1 0 0 0 0,-1 0 1 0 0,1 0-1 0 0,-1 0 0 0 0,-29-3-788 0 0,-15 2-583 0 0,15 0-877 0 0,-1 2 0 0 0,-42 5-1 0 0,72-6 2263 0 0,0 0 0 0 0,0 1 1 0 0,0-1-1 0 0,0 1 0 0 0,0-1 0 0 0,0 1 0 0 0,0-1 0 0 0,0 1 0 0 0,0 0 0 0 0,0-1 0 0 0,0 1 0 0 0,1 0 0 0 0,-1 0 0 0 0,0-1 0 0 0,0 1 0 0 0,1 0 0 0 0,-1 0 0 0 0,1 0 0 0 0,-1 0 0 0 0,0 0 0 0 0,1 0 0 0 0,0 0 0 0 0,-1 2 0 0 0,-5 31 2439 0 0,3-13-852 0 0,-6 29-100 0 0,2 0-1 0 0,2 1 0 0 0,2 70 1 0 0,12 20-335 0 0,-8-137-1127 0 0,-1-1 0 0 0,1 1 0 0 0,0-1-1 0 0,0 1 1 0 0,0-1 0 0 0,0 0 0 0 0,2 5-1 0 0,-1-5-10 0 0,-1 0-1 0 0,1 0 1 0 0,-1 1-1 0 0,0-1 1 0 0,-1 0-1 0 0,1 0 0 0 0,0 5 1 0 0,-1-7-46 0 0,0-1 1 0 0,0 0-1 0 0,0 0 0 0 0,0 1 1 0 0,0-1-1 0 0,0 0 0 0 0,0 0 1 0 0,0 0-1 0 0,0 1 1 0 0,0-1-1 0 0,1 0 0 0 0,-1 0 1 0 0,0 0-1 0 0,0 1 0 0 0,0-1 1 0 0,0 0-1 0 0,0 0 1 0 0,0 0-1 0 0,1 1 0 0 0,-1-1 1 0 0,0 0-1 0 0,0 0 0 0 0,0 0 1 0 0,0 0-1 0 0,1 0 1 0 0,-1 1-1 0 0,0-1 0 0 0,0 0 1 0 0,0 0-1 0 0,1 0 0 0 0,-1 0 1 0 0,0 0-1 0 0,0 0 0 0 0,1 0 1 0 0,-1 0-1 0 0,0 0 1 0 0,0 0-1 0 0,0 0 0 0 0,1 0 1 0 0,-1 0-1 0 0,0 0 0 0 0,0 0 1 0 0,1 0-1 0 0,-1 0 1 0 0,0 0-1 0 0,0 0 0 0 0,1 0 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2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41 2360 0 0,'0'0'898'0'0,"-8"-19"3484"0"0,5 16-4012 0 0,-1 1 1 0 0,1 0-1 0 0,-1 0 1 0 0,0 0-1 0 0,1 0 1 0 0,-1 0-1 0 0,0 1 1 0 0,0 0-1 0 0,0 0 1 0 0,0 0-1 0 0,0 0 0 0 0,-1 0 1 0 0,1 1-1 0 0,0 0 1 0 0,-6 0-1 0 0,-12 1 899 0 0,-36 5-1 0 0,41-3-1101 0 0,13-2-114 0 0,-1 0 0 0 0,1 0 0 0 0,0 0-1 0 0,-1 1 1 0 0,1 0 0 0 0,0 0-1 0 0,0 0 1 0 0,0 0 0 0 0,1 0-1 0 0,-1 1 1 0 0,0 0 0 0 0,1 0-1 0 0,0 0 1 0 0,0 0 0 0 0,0 0 0 0 0,0 1-1 0 0,0-1 1 0 0,0 1 0 0 0,1 0-1 0 0,0 0 1 0 0,0 0 0 0 0,0 0-1 0 0,0 0 1 0 0,1 0 0 0 0,-1 0-1 0 0,1 1 1 0 0,0-1 0 0 0,1 1 0 0 0,-1-1-1 0 0,1 1 1 0 0,-1-1 0 0 0,2 1-1 0 0,-1 5 1 0 0,1-6-46 0 0,1-1 0 0 0,-1 0-1 0 0,0 0 1 0 0,1 0 0 0 0,-1 0 0 0 0,1 0-1 0 0,0 0 1 0 0,0-1 0 0 0,0 1 0 0 0,1-1-1 0 0,-1 1 1 0 0,0-1 0 0 0,1 0 0 0 0,0 0-1 0 0,-1 0 1 0 0,1 0 0 0 0,0 0 0 0 0,0 0 0 0 0,0-1-1 0 0,0 0 1 0 0,6 2 0 0 0,0 0-7 0 0,1 0 0 0 0,0 0 1 0 0,0-1-1 0 0,0 0 0 0 0,0-1 0 0 0,10 0 1 0 0,6 1-1 0 0,-21-1 0 0 0,0 0 0 0 0,-1 0 0 0 0,1-1 0 0 0,0 0 0 0 0,-1 0 0 0 0,1 0 0 0 0,0-1 0 0 0,5-1 0 0 0,-10 2 0 0 0,1 0 0 0 0,0 0 0 0 0,-1 0 0 0 0,1 0 0 0 0,-1 0 0 0 0,1-1 0 0 0,-1 1 0 0 0,1 0 0 0 0,-1 0 0 0 0,1-1 0 0 0,-1 1-1 0 0,1 0 1 0 0,-1-1 0 0 0,1 1 0 0 0,-1 0 0 0 0,1-1 0 0 0,-1 1 0 0 0,1-1 0 0 0,-1 1 0 0 0,0-1 0 0 0,1 1 0 0 0,-1-1 0 0 0,-6-7-2 0 0,-17 1 1 0 0,10 6 1 0 0,0 0 0 0 0,0 1 0 0 0,0 0 1 0 0,0 1-1 0 0,0 1 0 0 0,0 0 0 0 0,-19 6 1 0 0,26-6-1 0 0,-1 0 1 0 0,1 1 0 0 0,-1 0 0 0 0,1 0 0 0 0,0 0 0 0 0,0 1-1 0 0,0 0 1 0 0,1 0 0 0 0,-1 1 0 0 0,1 0 0 0 0,0 0 0 0 0,0 0-1 0 0,1 0 1 0 0,-1 1 0 0 0,-4 8 0 0 0,5-6 7 0 0,0-1 0 0 0,0 1 0 0 0,1 0 0 0 0,0 1 0 0 0,1-1-1 0 0,0 0 1 0 0,0 1 0 0 0,1-1 0 0 0,0 1 0 0 0,0 0 0 0 0,2 14 0 0 0,-1-19-3 0 0,1 0 0 0 0,-1 0 0 0 0,1-1 0 0 0,0 1 0 0 0,1 0 0 0 0,-1-1 0 0 0,1 1 0 0 0,-1-1 0 0 0,1 1 0 0 0,0-1 0 0 0,0 0 0 0 0,0 1 0 0 0,1-1 0 0 0,-1 0 0 0 0,1-1 0 0 0,0 1 0 0 0,0 0 0 0 0,0-1 0 0 0,0 1 0 0 0,0-1 0 0 0,0 0 0 0 0,1 0 1 0 0,-1-1-1 0 0,1 1 0 0 0,-1-1 0 0 0,1 1 0 0 0,0-1 0 0 0,4 1 0 0 0,13 2 2 0 0,0 0 1 0 0,0-2-1 0 0,1 0 0 0 0,-1-1 1 0 0,0-2-1 0 0,1 0 1 0 0,-1-1-1 0 0,31-7 0 0 0,-50 9-105 0 0,0-1 0 0 0,0 0 0 0 0,0 0 0 0 0,0 0 0 0 0,0 0 1 0 0,0-1-1 0 0,0 1 0 0 0,0 0 0 0 0,0-1 0 0 0,-1 0 0 0 0,1 1 0 0 0,0-1 0 0 0,-1 0 0 0 0,0 1 0 0 0,1-1 0 0 0,-1 0 0 0 0,0 0 0 0 0,0 0 0 0 0,0 0 0 0 0,0-1 0 0 0,0-1 0 0 0,0 0-981 0 0,0 1 0 0 0,0 0 0 0 0,-1 0-1 0 0,1-1 1 0 0,-1 1 0 0 0,0-1 0 0 0,0 1 0 0 0,-1-6 0 0 0,-2-4-2250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2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3688 0 0,'0'0'632'0'0,"-3"0"685"0"0,3-3 75 0 0,-4 3 772 0 0,4-2-724 0 0,-3 4-736 0 0,3 3-16 0 0,0 0-72 0 0,0 3-172 0 0,0 4-3060 0 0,0-1 0 0 0,3 5-1 0 0,-3 0 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14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3904 0 0,'1'4'8668'0'0,"4"20"-6886"0"0,-2 3-605 0 0,-1-1 1 0 0,-3 30-1 0 0,1-19-1043 0 0,4 202 177 0 0,-4-234-402 0 0,1 0 1 0 0,-1 1-1 0 0,1-1 1 0 0,0 0-1 0 0,3 8 0 0 0,2 2-4191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28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52 3360 0 0,'-24'0'3206'0'0,"19"0"-2893"0"0,0 0 1 0 0,0 1-1 0 0,0 0 0 0 0,0 0 1 0 0,0 1-1 0 0,1 0 0 0 0,-1-1 1 0 0,0 1-1 0 0,1 1 0 0 0,-1-1 1 0 0,1 1-1 0 0,0 0 0 0 0,0 0 1 0 0,0 0-1 0 0,0 0 0 0 0,1 1 1 0 0,-1-1-1 0 0,1 1 0 0 0,0 0 1 0 0,0 0-1 0 0,0 0 0 0 0,1 0 1 0 0,-1 1-1 0 0,-2 5 0 0 0,0 2 71 0 0,0 1 0 0 0,1-1 0 0 0,0 1 0 0 0,0 0 0 0 0,2 0 0 0 0,0 0 0 0 0,0 0 0 0 0,0 16 0 0 0,2-24-354 0 0,1 0 0 0 0,-1 1 0 0 0,1-1 0 0 0,0 0 0 0 0,0 0 0 0 0,0 0 0 0 0,1 0 0 0 0,0 0 0 0 0,0 0 0 0 0,0 0 0 0 0,0 0 0 0 0,1-1 0 0 0,0 1 0 0 0,5 6 0 0 0,-3-6-17 0 0,0 0 0 0 0,0 0 0 0 0,1-1 0 0 0,-1 0-1 0 0,1 0 1 0 0,0 0 0 0 0,0-1 0 0 0,0 0 0 0 0,0 0 0 0 0,9 2 0 0 0,-3-1-11 0 0,-1-2 0 0 0,1 1 0 0 0,0-2 0 0 0,-1 1 0 0 0,1-1 0 0 0,0-1 0 0 0,0 0 1 0 0,0-1-1 0 0,0-1 0 0 0,-1 1 0 0 0,1-2 0 0 0,21-6 0 0 0,-28 6 4 0 0,0 1 0 0 0,-1-1 1 0 0,0 0-1 0 0,1 0 0 0 0,-1 0 1 0 0,0 0-1 0 0,-1-1 0 0 0,1 0 1 0 0,0 1-1 0 0,-1-1 0 0 0,0-1 1 0 0,0 1-1 0 0,0 0 0 0 0,-1-1 1 0 0,1 0-1 0 0,-1 1 0 0 0,0-1 1 0 0,-1 0-1 0 0,1 0 0 0 0,-1 0 1 0 0,0 0-1 0 0,1-9 0 0 0,0-4 95 0 0,-1 0-1 0 0,-1 0 1 0 0,0 0-1 0 0,-1 0 1 0 0,-5-24-1 0 0,5 33-37 0 0,-1 0 1 0 0,-1 0-1 0 0,1 0 0 0 0,-1 0 0 0 0,-1 1 0 0 0,0-1 0 0 0,0 1 0 0 0,0 0 0 0 0,-6-8 0 0 0,6 12-34 0 0,1 0 0 0 0,-1 0 0 0 0,0 0 0 0 0,0 1 0 0 0,0-1 0 0 0,0 1 0 0 0,-1 0 0 0 0,1 0 0 0 0,-1 1 0 0 0,0-1 0 0 0,0 1 0 0 0,0 0 0 0 0,0 0 0 0 0,0 1 0 0 0,0-1 0 0 0,0 1 0 0 0,-6 0 0 0 0,-1 0-69 0 0,1 0 1 0 0,-1 1-1 0 0,0 0 0 0 0,1 1 0 0 0,-14 3 0 0 0,-14 9-3121 0 0,34-11 1629 0 0,0 1-1 0 0,0 0 1 0 0,0 0-1 0 0,1 1 1 0 0,-6 4 0 0 0,0 3-2353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2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82 3200 0 0,'0'-23'3887'0'0,"0"15"-3339"0"0,1 5-67 0 0,-1-1 1 0 0,0 0-1 0 0,-1 0 0 0 0,1 0 0 0 0,-1 1 0 0 0,1-1 0 0 0,-3-6 0 0 0,3 9-346 0 0,-1 0 1 0 0,0 0-1 0 0,0 0 0 0 0,0 0 0 0 0,1 0 0 0 0,-1 0 0 0 0,0 0 0 0 0,0 1 0 0 0,0-1 1 0 0,0 0-1 0 0,0 0 0 0 0,-1 1 0 0 0,1-1 0 0 0,0 1 0 0 0,0-1 0 0 0,0 1 0 0 0,-1-1 1 0 0,1 1-1 0 0,0 0 0 0 0,0 0 0 0 0,-1-1 0 0 0,1 1 0 0 0,0 0 0 0 0,0 0 0 0 0,-1 0 1 0 0,-1 1-1 0 0,-25-1 796 0 0,-1 1 1 0 0,-40 8-1 0 0,58-7-870 0 0,1 0 0 0 0,-1 1 0 0 0,0 1 1 0 0,1 0-1 0 0,0 0 0 0 0,0 1 0 0 0,0 0 0 0 0,1 0 0 0 0,-14 11 0 0 0,20-14-47 0 0,1 0 1 0 0,0 1 0 0 0,0-1-1 0 0,0 1 1 0 0,0-1 0 0 0,0 1-1 0 0,0 0 1 0 0,1-1 0 0 0,-1 1-1 0 0,1 0 1 0 0,0 0 0 0 0,0 0-1 0 0,0 0 1 0 0,0 0-1 0 0,0 0 1 0 0,1 1 0 0 0,-1-1-1 0 0,1 0 1 0 0,0 0 0 0 0,0 0-1 0 0,0 1 1 0 0,1-1 0 0 0,-1 0-1 0 0,1 0 1 0 0,1 5 0 0 0,0-2-12 0 0,0-1 1 0 0,0 0 0 0 0,0 0-1 0 0,1 1 1 0 0,0-1 0 0 0,0-1 0 0 0,0 1-1 0 0,1 0 1 0 0,0-1 0 0 0,0 0-1 0 0,0 0 1 0 0,0 0 0 0 0,6 4-1 0 0,28 16 0 0 0,-23-16-1 0 0,-1 1-1 0 0,20 17 1 0 0,-16-11-1 0 0,-11-10 1 0 0,0 1 0 0 0,0 0 0 0 0,7 9 0 0 0,-12-13-1 0 0,0 1-1 0 0,-1-1 0 0 0,1 1 1 0 0,-1 0-1 0 0,1-1 1 0 0,-1 1-1 0 0,0 0 1 0 0,0 0-1 0 0,0 0 0 0 0,0 0 1 0 0,-1 0-1 0 0,1 0 1 0 0,-1 6-1 0 0,1 9-2 0 0,-1-11 11 0 0,0 1-1 0 0,0-1 1 0 0,0 0-1 0 0,-3 12 1 0 0,2-17 3 0 0,0 1 1 0 0,0 0-1 0 0,0-1 1 0 0,0 1-1 0 0,0-1 1 0 0,-1 1 0 0 0,1-1-1 0 0,-1 0 1 0 0,0 0-1 0 0,1 1 1 0 0,-1-1-1 0 0,0 0 1 0 0,0-1-1 0 0,-1 1 1 0 0,-3 3-1 0 0,-6 1 142 0 0,0 1-1 0 0,0-1 1 0 0,0-1-1 0 0,-1 0 0 0 0,0-1 1 0 0,0-1-1 0 0,0 0 1 0 0,0 0-1 0 0,-1-1 0 0 0,1-1 1 0 0,-22-1-1 0 0,-112 2 998 0 0,134-1-2184 0 0,6 0-2712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3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378 193 2928 0 0,'0'0'5999'0'0,"-1"7"-2662"0"0,-8 7-1917 0 0,1 1 1 0 0,-7 19 0 0 0,-4 8-518 0 0,-37 90 389 0 0,11-23-783 0 0,4-7-266 0 0,28-74-193 0 0,-14 49 0 0 0,23-70-23 0 0,0-13 47 0 0,3-18-2 0 0,5-18-21 0 0,-4 33-40 0 0,0 1 0 0 0,1-1 1 0 0,3-15-1 0 0,94-270 4 0 0,-72 223-30 0 0,14-34-18 0 0,-13 20 1 0 0,-24 78 36 0 0,0-1 0 0 0,-1 1 0 0 0,0-1 0 0 0,-1 0 0 0 0,1 0 0 0 0,-1 0 0 0 0,-1-9 0 0 0,0 16 2 0 0,0 1 1 0 0,0 0-1 0 0,0 0 0 0 0,0-1 1 0 0,0 1-1 0 0,0 0 0 0 0,0-1 0 0 0,0 1 1 0 0,0-1-1 0 0,0 1 0 0 0,0 0 1 0 0,0-1-1 0 0,0 1 0 0 0,0 0 0 0 0,0-1 1 0 0,0 1-1 0 0,0 0 0 0 0,0 0 1 0 0,0-1-1 0 0,1 1 0 0 0,-1 0 0 0 0,0-1 1 0 0,0 1-1 0 0,0 0 0 0 0,0 0 1 0 0,1-1-1 0 0,-1 1 0 0 0,0 0 0 0 0,0 0 1 0 0,1-1-1 0 0,-1 1 0 0 0,0 0 1 0 0,1 0-1 0 0,-1 0 0 0 0,0 0 0 0 0,0-1 1 0 0,1 1-1 0 0,-1 0 0 0 0,0 0 1 0 0,1 0-1 0 0,0 0 0 0 0,-1 0 46 0 0,2 1-22 0 0,0 0 0 0 0,0 0 0 0 0,0 0 0 0 0,0 0 0 0 0,0 0 0 0 0,0 0 0 0 0,0 1 0 0 0,-1-1 0 0 0,3 3 0 0 0,0 3 0 0 0,0 0 1 0 0,-1-1 0 0 0,0 1 0 0 0,0 1 0 0 0,0-1 0 0 0,-1 0 0 0 0,0 1 0 0 0,-1-1 0 0 0,1 8 0 0 0,8 29 48 0 0,4 2-13 0 0,9 25-16 0 0,-8-27-20 0 0,-9-27-29 0 0,0 0 0 0 0,1 0 0 0 0,17 29 0 0 0,-19-36-1 0 0,1 0-1 0 0,-2 1 1 0 0,6 13 0 0 0,7 18 4 0 0,-11-29-3 0 0,-1-1 1 0 0,0 1 0 0 0,-1 1-1 0 0,-1-1 1 0 0,0 0-1 0 0,2 21 1 0 0,-2 84 13 0 0,-3-77-13 0 0,-4 38-190 0 0,4-70 161 0 0,-1-8 22 0 0,1 0 0 0 0,0 1 0 0 0,0-1 0 0 0,0 1 0 0 0,0-1 1 0 0,0 1-1 0 0,0-1 0 0 0,0 1 0 0 0,1-1 0 0 0,-1 0 0 0 0,1 1 0 0 0,-1-1 0 0 0,1 0 0 0 0,-1 1 1 0 0,1-1-1 0 0,0 0 0 0 0,-1 1 0 0 0,1-1 0 0 0,0 0 0 0 0,0 0 0 0 0,0 0 0 0 0,0 0 0 0 0,0 0 0 0 0,0 0 1 0 0,0 0-1 0 0,0 0 0 0 0,3 1 0 0 0,-4-1 5 0 0,-4 1 0 0 0,1-1 1 0 0,-1 0-1 0 0,0 0 1 0 0,0-1-1 0 0,0 1 0 0 0,0-1 1 0 0,0 0-1 0 0,0 0 1 0 0,0 0-1 0 0,-7-2 0 0 0,-1 2 4 0 0,-26 0 15 0 0,-1-1-1 0 0,-74-12 1 0 0,2-6 27 0 0,69 14-21 0 0,-78-22 0 0 0,111 25-130 0 0,1-1 1 0 0,-1-1-1 0 0,1 1 1 0 0,0-1-1 0 0,0-1 0 0 0,-13-10 1 0 0,19 12-1725 0 0,5-16-12476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3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 2872 0 0,'-12'0'982'0'0,"1"0"0"0"0,-1 1-1 0 0,1 0 1 0 0,-1 1 0 0 0,1 1-1 0 0,-20 6 1 0 0,24-7-688 0 0,1 1 0 0 0,0 1 0 0 0,0-1 0 0 0,1 1 0 0 0,-1 0 0 0 0,1 0 0 0 0,0 0 0 0 0,0 1 0 0 0,0 0-1 0 0,1 0 1 0 0,-1 0 0 0 0,-6 12 0 0 0,-5 8 639 0 0,0 0-210 0 0,1 0 0 0 0,1 1 1 0 0,-19 51-1 0 0,26-56-546 0 0,-3 5 46 0 0,2 2 0 0 0,1-1 0 0 0,1 1 0 0 0,-3 42 0 0 0,7-28-30 0 0,0-12-74 0 0,1 1-1 0 0,2-1 1 0 0,0 1-1 0 0,9 37 0 0 0,-5-44-209 0 0,1-1-1 0 0,1 1 0 0 0,1-1 0 0 0,20 38 0 0 0,-21-49-1885 0 0,1 0 0 0 0,0-1 0 0 0,11 12 0 0 0,-5-9-1723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3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2992 0 0,'5'-5'6128'0'0,"4"6"-5647"0"0,-1 0 1 0 0,1 0-1 0 0,-1 1 1 0 0,1 0-1 0 0,-1 1 1 0 0,0-1-1 0 0,0 2 1 0 0,0-1-1 0 0,0 1 1 0 0,-1 0 0 0 0,1 1-1 0 0,-1 0 1 0 0,0 0-1 0 0,0 0 1 0 0,-1 1-1 0 0,11 12 1 0 0,4 6-104 0 0,-2 0 1 0 0,-1 1 0 0 0,20 38-1 0 0,-25-38-227 0 0,-1 0-1 0 0,-1 0 1 0 0,-2 1-1 0 0,0 0 1 0 0,-2 0 0 0 0,7 42-1 0 0,-10-29-10 0 0,0 1 0 0 0,-3-1 0 0 0,-7 78 0 0 0,4-101-90 0 0,-1 0-1 0 0,-1 0 1 0 0,0-1-1 0 0,-1 1 1 0 0,0-1 0 0 0,-2 0-1 0 0,0 0 1 0 0,0-1 0 0 0,-1 0-1 0 0,-1 0 1 0 0,0-1 0 0 0,-1 0-1 0 0,-1-1 1 0 0,-13 13 0 0 0,8-11-733 0 0,12-9 785 0 0,0-1 0 0 0,-1-1 1 0 0,1 1-1 0 0,-1-1 1 0 0,-6 4-1 0 0,-2-3-4282 0 0,-2-2-4521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36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10 148 2936 0 0,'0'0'490'0'0,"-10"-5"5072"0"0,11 3-5358 0 0,-1 0 0 0 0,1 1 0 0 0,-1-1 0 0 0,1 0 0 0 0,0 0 0 0 0,0 1-1 0 0,0-1 1 0 0,0 0 0 0 0,0 1 0 0 0,0-1 0 0 0,0 1 0 0 0,2-3 0 0 0,22-21 1130 0 0,-14 16-648 0 0,1-2-502 0 0,2 0-1 0 0,0 1 0 0 0,0 1 0 0 0,0 0 1 0 0,1 1-1 0 0,1 1 0 0 0,26-10 0 0 0,-42 17-169 0 0,1 0 0 0 0,-1-1 0 0 0,1 1 0 0 0,-1 0 0 0 0,1 0 0 0 0,-1-1 0 0 0,1 1 0 0 0,0 0 0 0 0,-1 0 0 0 0,1 0 0 0 0,0 0 0 0 0,-1-1 0 0 0,1 1 0 0 0,-1 0 0 0 0,1 0 0 0 0,0 1 0 0 0,-1-1 0 0 0,1 0 0 0 0,-1 0 0 0 0,1 0 0 0 0,0 0 0 0 0,-1 0 0 0 0,1 1 0 0 0,-1-1 0 0 0,1 0 0 0 0,0 0 0 0 0,-1 1 0 0 0,1-1 0 0 0,-1 0 0 0 0,1 1 0 0 0,-1-1 0 0 0,1 1 0 0 0,-1-1 0 0 0,0 1 0 0 0,1-1 0 0 0,-1 1 0 0 0,0-1 0 0 0,1 1 0 0 0,-1-1 0 0 0,0 1 0 0 0,1-1 0 0 0,-1 2 0 0 0,1 2 36 0 0,-1 0 1 0 0,1 0-1 0 0,-1 0 1 0 0,0 0-1 0 0,-2 8 0 0 0,1 2 12 0 0,1 44 156 0 0,3 93 155 0 0,-3-148-365 0 0,0 1 1 0 0,1 0 0 0 0,0 0 0 0 0,-1 0-1 0 0,2 0 1 0 0,-1-1 0 0 0,0 1 0 0 0,1-1 0 0 0,-1 1-1 0 0,1-1 1 0 0,0 1 0 0 0,0-1 0 0 0,0 0 0 0 0,1 0-1 0 0,-1 0 1 0 0,1 0 0 0 0,5 4 0 0 0,-3-4 1 0 0,-1 0 1 0 0,1 0-1 0 0,1 0 0 0 0,-1-1 1 0 0,0 0-1 0 0,1 0 1 0 0,-1 0-1 0 0,1-1 1 0 0,-1 0-1 0 0,12 1 0 0 0,-2-1-4 0 0,0-1-1 0 0,0-1 0 0 0,0 0 0 0 0,0-1 0 0 0,0-1 0 0 0,0 0 1 0 0,-1-1-1 0 0,17-7 0 0 0,-24 8-11 0 0,0-1 1 0 0,-1 0-1 0 0,0 0 1 0 0,0 0-1 0 0,0-1 0 0 0,0 0 1 0 0,-1 0-1 0 0,0-1 1 0 0,0 1-1 0 0,0-1 0 0 0,-1 0 1 0 0,0 0-1 0 0,0-1 1 0 0,0 1-1 0 0,-1-1 0 0 0,0 0 1 0 0,0 0-1 0 0,-1 0 1 0 0,3-12-1 0 0,1-8 39 0 0,-2 0 0 0 0,-1 0 0 0 0,0-53 0 0 0,-3 57 444 0 0,0 42 347 0 0,-1-3-730 0 0,1 1-1 0 0,1-1 1 0 0,1 1-1 0 0,0-1 0 0 0,1 0 1 0 0,0 0-1 0 0,7 18 1 0 0,-5-24-104 0 0,-1 0 1 0 0,2 0-1 0 0,-1 0 1 0 0,1-1-1 0 0,1 0 1 0 0,-1 0-1 0 0,2 0 1 0 0,-1-1-1 0 0,1 0 0 0 0,0-1 1 0 0,18 13-1 0 0,-19-15-1405 0 0,1-1 0 0 0,1 1 0 0 0,-1-2 0 0 0,0 1 0 0 0,11 2 0 0 0,-11-3-2073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3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102 111 3632 0 0,'-4'3'328'0'0,"1"-1"0"0"0,-1 1 0 0 0,1-1 0 0 0,0 1 0 0 0,0 0 0 0 0,0 1-1 0 0,0-1 1 0 0,0 0 0 0 0,1 1 0 0 0,0 0 0 0 0,-1-1 0 0 0,1 1 0 0 0,1 0 0 0 0,-1 0-1 0 0,1 0 1 0 0,-1 0 0 0 0,1 0 0 0 0,0 1 0 0 0,0 3 0 0 0,-2 7 447 0 0,2 1 0 0 0,0-1 0 0 0,0 0 0 0 0,2 16 0 0 0,0-23-448 0 0,0 0-1 0 0,0 0 1 0 0,1 0 0 0 0,0 0-1 0 0,0-1 1 0 0,1 1-1 0 0,0-1 1 0 0,0 0 0 0 0,5 8-1 0 0,-6-11-285 0 0,1-1 0 0 0,-1 1 0 0 0,1-1 0 0 0,0 0 0 0 0,0 0 0 0 0,0 0 0 0 0,1 0 0 0 0,-1 0 0 0 0,1-1 0 0 0,-1 0 0 0 0,1 0 0 0 0,0 0 0 0 0,0 0 0 0 0,0 0 0 0 0,0-1 0 0 0,0 1 0 0 0,0-1 0 0 0,7 1 0 0 0,4 0-21 0 0,0-1 1 0 0,0 0-1 0 0,0-1 0 0 0,1 0 0 0 0,-1-1 0 0 0,0-1 0 0 0,21-6 0 0 0,-30 7-19 0 0,0-1-1 0 0,-1 0 1 0 0,1 0 0 0 0,-1-1-1 0 0,0 0 1 0 0,1 1 0 0 0,-1-2-1 0 0,-1 1 1 0 0,1-1 0 0 0,0 1-1 0 0,-1-1 1 0 0,0-1-1 0 0,0 1 1 0 0,0 0 0 0 0,0-1-1 0 0,-1 0 1 0 0,0 0 0 0 0,0 0-1 0 0,0 0 1 0 0,-1-1-1 0 0,1 1 1 0 0,1-7 0 0 0,-2 2-1 0 0,1-1 0 0 0,-1 0 1 0 0,0 0-1 0 0,-1 0 0 0 0,-1 0 1 0 0,0 0-1 0 0,-2-21 0 0 0,1 27 4 0 0,0 0 0 0 0,0 0 0 0 0,0 1 0 0 0,-1-1 0 0 0,1 0 0 0 0,-1 1 0 0 0,0 0-1 0 0,-1-1 1 0 0,1 1 0 0 0,-1 0 0 0 0,1 0 0 0 0,-1 0 0 0 0,-1 0 0 0 0,1 1 0 0 0,0-1 0 0 0,-1 1 0 0 0,0 0 0 0 0,0 0-1 0 0,-8-5 1 0 0,-2 2 14 0 0,0 0 1 0 0,0 0-1 0 0,0 2 0 0 0,-1-1 0 0 0,1 2 0 0 0,-1 0 0 0 0,0 1 0 0 0,0 0 0 0 0,0 2 0 0 0,-1-1 0 0 0,1 2 0 0 0,0 0 1 0 0,0 1-1 0 0,-16 4 0 0 0,26-5-3 0 0,-1 2 0 0 0,0-1 1 0 0,1 0-1 0 0,-1 1 0 0 0,1 0 0 0 0,0 0 1 0 0,0 1-1 0 0,0 0 0 0 0,0 0 1 0 0,1 0-1 0 0,-1 0 0 0 0,1 0 0 0 0,0 1 1 0 0,0 0-1 0 0,1 0 0 0 0,0 0 1 0 0,-1 0-1 0 0,2 1 0 0 0,-1-1 0 0 0,1 1 1 0 0,-1 0-1 0 0,2-1 0 0 0,-1 1 1 0 0,1 0-1 0 0,0 0 0 0 0,0 0 0 0 0,0 12 1 0 0,1-5 19 0 0,0 0 0 0 0,1-1-1 0 0,4 21 1 0 0,-4-28-30 0 0,1 0 0 0 0,0 0 0 0 0,0 0 0 0 0,0 0 0 0 0,0-1 1 0 0,1 1-1 0 0,0 0 0 0 0,0-1 0 0 0,0 0 0 0 0,0 0 0 0 0,7 6 0 0 0,-3-4-45 0 0,0-1 1 0 0,1 0-1 0 0,-1-1 1 0 0,1 0-1 0 0,0 0 0 0 0,0 0 1 0 0,0-1-1 0 0,1-1 1 0 0,-1 1-1 0 0,1-1 1 0 0,0-1-1 0 0,-1 1 1 0 0,16-1-1 0 0,-6-1-335 0 0,0 0 0 0 0,0-1 0 0 0,-1-1 0 0 0,1-1 0 0 0,31-9 0 0 0,-42 10 164 0 0,-1-1 1 0 0,1 0-1 0 0,-1 0 1 0 0,0-1-1 0 0,0 0 1 0 0,0 0-1 0 0,-1 0 1 0 0,1 0-1 0 0,-1-1 1 0 0,0 0-1 0 0,-1 0 1 0 0,1-1-1 0 0,-1 1 1 0 0,0-1-1 0 0,0 0 1 0 0,0 0-1 0 0,-1-1 1 0 0,0 1-1 0 0,2-8 1 0 0,1-3 137 0 0,-1 0 1 0 0,-1-1-1 0 0,-1 0 1 0 0,0 1-1 0 0,-1-1 1 0 0,-1-24-1 0 0,-1-5 3592 0 0,-1 47-3362 0 0,0 0 1 0 0,0 1 0 0 0,0-1 0 0 0,0 0-1 0 0,0 1 1 0 0,0-1 0 0 0,0 1 0 0 0,0-1-1 0 0,0 1 1 0 0,0-1 0 0 0,0 1 0 0 0,0 0-1 0 0,0 0 1 0 0,-1 1 0 0 0,-4 9 80 0 0,0-1 0 0 0,2 1 0 0 0,-1 1-1 0 0,1-1 1 0 0,1 1 0 0 0,0-1 0 0 0,1 1 0 0 0,-2 22 0 0 0,4-24-190 0 0,0-1 0 0 0,0 1 1 0 0,1-1-1 0 0,0 0 0 0 0,0 1 1 0 0,1-1-1 0 0,1 0 0 0 0,-1 0 1 0 0,2 0-1 0 0,-1 0 1 0 0,9 15-1 0 0,-8-20-42 0 0,-1 1 0 0 0,0-1 1 0 0,1 0-1 0 0,0-1 0 0 0,0 1 0 0 0,0-1 1 0 0,1 0-1 0 0,-1 0 0 0 0,1 0 0 0 0,0 0 1 0 0,-1-1-1 0 0,1 0 0 0 0,0 0 0 0 0,0 0 1 0 0,1-1-1 0 0,-1 1 0 0 0,0-1 0 0 0,0-1 1 0 0,1 1-1 0 0,8-1 0 0 0,1 1-38 0 0,0-2 0 0 0,0 0 0 0 0,0-1 0 0 0,-1-1 0 0 0,1 0 0 0 0,15-6 0 0 0,-20 5 8 0 0,-1 0 0 0 0,0-1-1 0 0,0 0 1 0 0,-1 0 0 0 0,1-1-1 0 0,-1 0 1 0 0,0-1 0 0 0,-1 0 0 0 0,0 0-1 0 0,0 0 1 0 0,0-1 0 0 0,5-10-1 0 0,2-1-20 0 0,-2-1-1 0 0,-1-1 0 0 0,0 0 0 0 0,8-25 0 0 0,-12 28 267 0 0,-1-1 1 0 0,-1 1-1 0 0,-1-1 0 0 0,0 0 1 0 0,-1 0-1 0 0,0-30 0 0 0,-4 56-9 0 0,1-1 1 0 0,-1 1-1 0 0,-1 0 0 0 0,-2 7 0 0 0,-3 22 235 0 0,3 11-34 0 0,0-15-203 0 0,2-1 1 0 0,1 1-1 0 0,2-1 0 0 0,6 44 1 0 0,-6-70-294 0 0,0 1 1 0 0,0-1 0 0 0,0 0-1 0 0,1 0 1 0 0,-1 0 0 0 0,1 0 0 0 0,1-1-1 0 0,-1 1 1 0 0,1 0 0 0 0,-1-1 0 0 0,1 1-1 0 0,1-1 1 0 0,-1 0 0 0 0,1 0 0 0 0,-1-1-1 0 0,1 1 1 0 0,8 5 0 0 0,1-2-2271 0 0,-7-3-555 0 0,1-1 1 0 0,-1 0-1 0 0,15 5 0 0 0,2-3-1473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3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49 2848 0 0,'-6'0'883'0'0,"-1"0"1"0"0,0 0-1 0 0,0 1 0 0 0,1 0 0 0 0,-1 1 0 0 0,0 0 0 0 0,-11 4 0 0 0,12-3-438 0 0,1 0-1 0 0,-1 1 1 0 0,1 0 0 0 0,-1 0-1 0 0,1 0 1 0 0,0 1-1 0 0,0 0 1 0 0,1 0-1 0 0,0 0 1 0 0,0 0 0 0 0,0 1-1 0 0,-4 7 1 0 0,4-6-234 0 0,1 0 0 0 0,0 0 0 0 0,0 0 0 0 0,0 1 0 0 0,1-1 0 0 0,0 1 0 0 0,0-1 1 0 0,1 1-1 0 0,0 0 0 0 0,1 0 0 0 0,0-1 0 0 0,1 16 0 0 0,-1-18-161 0 0,1 1 0 0 0,0 0 0 0 0,1 0 0 0 0,-1-1 0 0 0,1 1 0 0 0,0-1 1 0 0,1 1-1 0 0,-1-1 0 0 0,1 0 0 0 0,0 0 0 0 0,0 0 0 0 0,1 0 0 0 0,0-1 0 0 0,-1 1 0 0 0,1-1 0 0 0,1 0 0 0 0,7 6 0 0 0,-4-5-16 0 0,1 0-1 0 0,0 0 1 0 0,0-1-1 0 0,1 0 1 0 0,-1-1-1 0 0,1 0 1 0 0,-1-1-1 0 0,15 2 1 0 0,6-1 47 0 0,44 0 0 0 0,-65-3-76 0 0,0 0 0 0 0,0-1 0 0 0,1 0 0 0 0,-1-1 0 0 0,0 0 0 0 0,-1 0 0 0 0,1-1 0 0 0,12-4 0 0 0,-18 5-3 0 0,0 0 1 0 0,0 0 0 0 0,1 0 0 0 0,-1 0 0 0 0,0 0-1 0 0,-1-1 1 0 0,1 1 0 0 0,0-1 0 0 0,-1 0-1 0 0,1 0 1 0 0,-1 0 0 0 0,0 0 0 0 0,0 0 0 0 0,0 0-1 0 0,-1-1 1 0 0,1 1 0 0 0,-1-1 0 0 0,0 1-1 0 0,1-1 1 0 0,-2 1 0 0 0,1-1 0 0 0,0-6-1 0 0,1-9 51 0 0,-1 1 0 0 0,-3-30 0 0 0,1 40-31 0 0,0 1 0 0 0,-1 0 0 0 0,0-1 0 0 0,0 1 0 0 0,0 0 1 0 0,-1 0-1 0 0,0 1 0 0 0,-1-1 0 0 0,-5-7 0 0 0,2 3 23 0 0,-1 1 1 0 0,0 1-1 0 0,-1-1 1 0 0,0 1-1 0 0,-1 1 1 0 0,0-1-1 0 0,0 2 1 0 0,-1-1-1 0 0,1 2 0 0 0,-2-1 1 0 0,-12-4-1 0 0,16 7-73 0 0,0 2 0 0 0,0-1-1 0 0,0 1 1 0 0,0 0-1 0 0,-1 0 1 0 0,1 1 0 0 0,-1 0-1 0 0,1 1 1 0 0,-1 0 0 0 0,1 0-1 0 0,-1 1 1 0 0,1 0-1 0 0,0 1 1 0 0,-1-1 0 0 0,1 2-1 0 0,0-1 1 0 0,-14 7 0 0 0,10-1-1741 0 0,11-7 1105 0 0,0 0 0 0 0,-1 1 0 0 0,1-1 0 0 0,0 0 0 0 0,0 1 0 0 0,0-1 0 0 0,1 1 1 0 0,-1 0-1 0 0,0-1 0 0 0,0 1 0 0 0,1 0 0 0 0,-1-1 0 0 0,1 1 0 0 0,0 0 0 0 0,-1 3 0 0 0,-1 9-3297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39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360 508 2416 0 0,'-23'0'2017'0'0,"6"-1"-655"0"0,1 1 0 0 0,0 1 0 0 0,0 0 0 0 0,0 1 0 0 0,-20 6 1 0 0,32-7-1220 0 0,0 0 1 0 0,1 1-1 0 0,-1-1 1 0 0,1 1-1 0 0,-1 0 1 0 0,1 0-1 0 0,0 0 1 0 0,0 0-1 0 0,0 1 1 0 0,0-1-1 0 0,0 1 1 0 0,1 0-1 0 0,-1 0 1 0 0,1 0-1 0 0,-1 0 1 0 0,1 0-1 0 0,0 1 1 0 0,0-1-1 0 0,1 1 1 0 0,-1-1 0 0 0,1 1-1 0 0,0 0 1 0 0,0-1-1 0 0,0 1 1 0 0,0 0-1 0 0,1 0 1 0 0,-1 4-1 0 0,1-6-115 0 0,-2 15 208 0 0,1-1 0 0 0,0 1 0 0 0,4 31 0 0 0,-2-44-220 0 0,-1 0 1 0 0,2 1-1 0 0,-1-1 1 0 0,0 0-1 0 0,1 0 1 0 0,0 0-1 0 0,-1 0 1 0 0,2 0-1 0 0,-1 0 0 0 0,0 0 1 0 0,1-1-1 0 0,0 1 1 0 0,0-1-1 0 0,0 1 1 0 0,0-1-1 0 0,0 0 1 0 0,1-1-1 0 0,-1 1 1 0 0,5 2-1 0 0,2 0-2 0 0,1 0 1 0 0,0 0-1 0 0,1-1 0 0 0,-1-1 1 0 0,0 0-1 0 0,1 0 1 0 0,0-1-1 0 0,17 0 0 0 0,-9-1-34 0 0,-1-1 0 0 0,1-1 0 0 0,-1-1 0 0 0,26-5 0 0 0,-42 6 14 0 0,0 1 1 0 0,0-1 0 0 0,-1 0 0 0 0,1 0-1 0 0,0-1 1 0 0,-1 1 0 0 0,1 0 0 0 0,-1-1-1 0 0,0 0 1 0 0,1 1 0 0 0,-1-1 0 0 0,0 0-1 0 0,0 0 1 0 0,0 0 0 0 0,0-1-1 0 0,-1 1 1 0 0,1 0 0 0 0,-1-1 0 0 0,1 1-1 0 0,-1-1 1 0 0,0 1 0 0 0,0-1 0 0 0,0 0-1 0 0,0 1 1 0 0,0-1 0 0 0,0 0 0 0 0,-1 0-1 0 0,0 1 1 0 0,1-1 0 0 0,-1-5 0 0 0,0 0-7 0 0,-1 1 1 0 0,1-1-1 0 0,-2 1 1 0 0,1 0-1 0 0,-1-1 1 0 0,0 1 0 0 0,0 0-1 0 0,-1 0 1 0 0,1 0-1 0 0,-8-11 1 0 0,2 6 2 0 0,0 1 1 0 0,-1-1-1 0 0,-1 1 0 0 0,1 1 1 0 0,-2 0-1 0 0,0 0 0 0 0,0 1 1 0 0,0 1-1 0 0,-22-13 0 0 0,-25-14-30 0 0,23 15-2 0 0,0-1 1 0 0,2-2-1 0 0,-56-50 0 0 0,65 50-2 0 0,-23-24 17 0 0,44 43 29 0 0,-1 0 0 0 0,1-1 0 0 0,0 1 0 0 0,0-1 1 0 0,0 0-1 0 0,1 0 0 0 0,0 0 0 0 0,0 0 0 0 0,-2-6 0 0 0,3 1 30 0 0,0 0-1 0 0,1 0 0 0 0,1-19 1 0 0,0 4 96 0 0,-1 22-104 0 0,0 1 0 0 0,0 0 0 0 0,1-1 0 0 0,-1 1 0 0 0,1-1 0 0 0,-1 1 0 0 0,1 0 0 0 0,0-1 0 0 0,0 1 0 0 0,0 0 0 0 0,0 0 0 0 0,1 0 0 0 0,-1-1 0 0 0,0 1 0 0 0,1 1 0 0 0,2-3 0 0 0,-1 0 25 0 0,1 1-1 0 0,1-1 0 0 0,-1 1 0 0 0,0 0 1 0 0,1 1-1 0 0,0-1 0 0 0,5-2 0 0 0,10-1 91 0 0,-1 0 1 0 0,1 1-1 0 0,21-3 0 0 0,-28 6-91 0 0,142-19 447 0 0,-51 8-313 0 0,10-6-266 0 0,-102 19-882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4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3808 0 0,'0'-2'7880'0'0,"-1"75"-1150"0"0,3 81-4415 0 0,-1-142-2349 0 0,1 0 0 0 0,0 1 0 0 0,1-1 0 0 0,0 0-1 0 0,10 22 1 0 0,2-6-3673 0 0,4 0-4969 0 0,-11-16 4611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15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29 3880 0 0,'-2'0'664'0'0,"2"-4"0"0"0,-4 1 1 0 0,4-1-1 0 0,0 1 0 0 0,0 1 0 0 0,0-2 0 0 0,0 3-16 0 0,0-4 0 0 0,0 3 1016 0 0,0 4-1728 0 0,4 4-4504 0 0,5 3 2283 0 0,-5 0 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4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54 3192 0 0,'-42'-5'4298'0'0,"37"3"-3836"0"0,-1 1 1 0 0,0 0 0 0 0,1 0-1 0 0,-1 0 1 0 0,0 1 0 0 0,0 0-1 0 0,0 0 1 0 0,0 1 0 0 0,0-1 0 0 0,1 1-1 0 0,-1 1 1 0 0,-10 3 0 0 0,12-4-249 0 0,1 1 1 0 0,0 0-1 0 0,0 0 1 0 0,0 0-1 0 0,1 0 1 0 0,-1 1-1 0 0,0-1 1 0 0,1 1-1 0 0,-1 0 1 0 0,1 0 0 0 0,0-1-1 0 0,0 1 1 0 0,0 1-1 0 0,1-1 1 0 0,-1 0-1 0 0,1 0 1 0 0,-1 1-1 0 0,0 5 1 0 0,-1 1-111 0 0,2 0 0 0 0,-1 1 1 0 0,1-1-1 0 0,1 0 0 0 0,0 1 0 0 0,1-1 0 0 0,-1 0 0 0 0,2 0 1 0 0,0 1-1 0 0,4 12 0 0 0,-4-17-92 0 0,0 0 0 0 0,1 1 0 0 0,0-1 0 0 0,1 0 0 0 0,-1 0 0 0 0,1-1 0 0 0,0 1 0 0 0,1-1 0 0 0,-1 0 0 0 0,1 0 0 0 0,0 0 0 0 0,0-1 0 0 0,1 0 0 0 0,-1 0 0 0 0,1 0 0 0 0,0-1 0 0 0,0 1 0 0 0,0-1 0 0 0,0-1 0 0 0,1 1 0 0 0,6 1 0 0 0,1 0-42 0 0,1-1 0 0 0,0-1 0 0 0,-1 0 0 0 0,1 0 0 0 0,0-1 0 0 0,0-1 1 0 0,0-1-1 0 0,25-4 0 0 0,-34 4 12 0 0,-1 0 1 0 0,0-1-1 0 0,1 1 1 0 0,-1-1-1 0 0,0-1 0 0 0,0 1 1 0 0,-1-1-1 0 0,1 1 1 0 0,0-1-1 0 0,-1-1 1 0 0,0 1-1 0 0,0-1 1 0 0,0 1-1 0 0,0-1 0 0 0,0 0 1 0 0,-1-1-1 0 0,1 1 1 0 0,-1-1-1 0 0,0 1 1 0 0,-1-1-1 0 0,1 0 1 0 0,-1 0-1 0 0,0 0 1 0 0,0 0-1 0 0,-1 0 0 0 0,2-10 1 0 0,-1 3 18 0 0,0 1 0 0 0,-1-1 0 0 0,-1 0-1 0 0,0 0 1 0 0,-1 0 0 0 0,0 0 0 0 0,-1 0 0 0 0,0 1 0 0 0,0-1 0 0 0,-2 1-1 0 0,-5-16 1 0 0,6 22 11 0 0,0 0-1 0 0,0 0 1 0 0,0 0 0 0 0,-1 0-1 0 0,0 1 1 0 0,0-1-1 0 0,0 1 1 0 0,0 0-1 0 0,-1 0 1 0 0,0 1-1 0 0,1-1 1 0 0,-1 1 0 0 0,-1 0-1 0 0,1 0 1 0 0,0 1-1 0 0,-1 0 1 0 0,1 0-1 0 0,-1 0 1 0 0,-7-1 0 0 0,-4-1 17 0 0,0 1 0 0 0,0 1 1 0 0,-1 1-1 0 0,1 0 0 0 0,-26 3 1 0 0,38-1-23 0 0,0 0 1 0 0,0 0-1 0 0,-1 0 1 0 0,1 0 0 0 0,1 1-1 0 0,-1 0 1 0 0,0 0-1 0 0,0 0 1 0 0,1 1 0 0 0,-1 0-1 0 0,1 0 1 0 0,0 0-1 0 0,0 0 1 0 0,0 1-1 0 0,0-1 1 0 0,0 1 0 0 0,1 0-1 0 0,0 0 1 0 0,0 0-1 0 0,0 1 1 0 0,0-1-1 0 0,1 1 1 0 0,-4 8 0 0 0,2-4 4 0 0,1 1 0 0 0,0 1 0 0 0,0-1 1 0 0,1 0-1 0 0,1 1 0 0 0,0-1 0 0 0,0 1 0 0 0,1-1 1 0 0,0 1-1 0 0,1-1 0 0 0,2 12 0 0 0,-2-16-7 0 0,1-1 0 0 0,-1 1 0 0 0,1-1-1 0 0,0 1 1 0 0,1-1 0 0 0,0 0-1 0 0,-1 0 1 0 0,2 0 0 0 0,-1 0-1 0 0,0-1 1 0 0,1 1 0 0 0,0-1 0 0 0,0 0-1 0 0,5 4 1 0 0,-2-3-12 0 0,0 1 1 0 0,1-1-1 0 0,-1-1 1 0 0,1 0-1 0 0,0 0 1 0 0,1 0-1 0 0,-1-1 0 0 0,13 3 1 0 0,-3-2-73 0 0,0-1 0 0 0,0 0 0 0 0,1-1 0 0 0,-1-1 0 0 0,1 0 1 0 0,22-4-1 0 0,-35 3 39 0 0,0-1 0 0 0,0 0 0 0 0,0 0 0 0 0,0-1 1 0 0,-1 1-1 0 0,1-1 0 0 0,-1-1 0 0 0,1 1 0 0 0,-1-1 0 0 0,0 0 1 0 0,1 0-1 0 0,-2 0 0 0 0,1-1 0 0 0,0 0 0 0 0,-1 0 0 0 0,1 0 0 0 0,-1 0 1 0 0,-1-1-1 0 0,1 0 0 0 0,0 1 0 0 0,-1-1 0 0 0,0-1 0 0 0,2-5 1 0 0,2-6-26 0 0,-2 0 1 0 0,0-1 0 0 0,-1 1 0 0 0,3-28-1 0 0,-2-74 719 0 0,-11 94 167 0 0,6 25-801 0 0,0 0 0 0 0,0 0 1 0 0,0-1-1 0 0,0 1 0 0 0,0 0 1 0 0,-1 0-1 0 0,1 0 0 0 0,0 0 1 0 0,0-1-1 0 0,0 1 0 0 0,0 0 0 0 0,0 0 1 0 0,0 0-1 0 0,0 0 0 0 0,0 0 1 0 0,-1 0-1 0 0,1-1 0 0 0,0 1 1 0 0,0 0-1 0 0,0 0 0 0 0,0 0 1 0 0,-1 0-1 0 0,1 0 0 0 0,0 0 1 0 0,0 0-1 0 0,0 0 0 0 0,0 0 0 0 0,-1 0 1 0 0,1 0-1 0 0,0 0 0 0 0,0 0 1 0 0,0 0-1 0 0,0 0 0 0 0,-1 0 1 0 0,1 0-1 0 0,0 0 0 0 0,0 0 1 0 0,-5 13 342 0 0,2 4-253 0 0,1 0 1 0 0,0 0 0 0 0,1 0-1 0 0,1 0 1 0 0,1 0 0 0 0,4 23 0 0 0,-4-32-100 0 0,1 0 0 0 0,1 0 1 0 0,-1-1-1 0 0,1 1 0 0 0,0-1 1 0 0,1 1-1 0 0,0-1 0 0 0,0 0 1 0 0,0-1-1 0 0,1 1 0 0 0,0-1 1 0 0,0 0-1 0 0,1 0 0 0 0,0-1 1 0 0,11 9-1 0 0,-9-8-92 0 0,1 0 0 0 0,0-1 0 0 0,0 0-1 0 0,1-1 1 0 0,-1 0 0 0 0,1 0 0 0 0,0-1 0 0 0,0 0 0 0 0,0-1 0 0 0,12 1 0 0 0,6-1-4043 0 0,1-1-3897 0 0,-19-1 4172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4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4272 0 0,'0'0'1478'0'0,"-13"6"4664"0"0,9 10-4668 0 0,1 1 1 0 0,0 0 0 0 0,2 1-1 0 0,0 17 1 0 0,-1-2-9 0 0,-2 143-359 0 0,7-141-3784 0 0,4-14-8231 0 0,-4-16 6787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4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41 3120 0 0,'-4'0'322'0'0,"1"0"1"0"0,0 0-1 0 0,0 1 0 0 0,0-1 0 0 0,-1 1 0 0 0,1 0 1 0 0,0-1-1 0 0,0 1 0 0 0,0 1 0 0 0,0-1 0 0 0,0 0 1 0 0,1 1-1 0 0,-1-1 0 0 0,0 1 0 0 0,1 0 0 0 0,-1 0 1 0 0,1 0-1 0 0,-1 0 0 0 0,1 1 0 0 0,0-1 0 0 0,0 0 1 0 0,0 1-1 0 0,0 0 0 0 0,0-1 0 0 0,1 1 0 0 0,-1 0 1 0 0,0 3-1 0 0,-1 3 112 0 0,1-1 0 0 0,0 1 1 0 0,0-1-1 0 0,1 1 0 0 0,0 0 0 0 0,0-1 0 0 0,1 1 1 0 0,0 0-1 0 0,2 9 0 0 0,-1-11-369 0 0,1 0 0 0 0,-1 0 0 0 0,2 0 0 0 0,-1 0 0 0 0,1 0 0 0 0,0 0 0 0 0,0-1 0 0 0,0 1 0 0 0,1-1 0 0 0,0 0 0 0 0,1 0 0 0 0,-1 0 0 0 0,1-1 0 0 0,0 1 0 0 0,1-1 0 0 0,-1 0 1 0 0,1-1-1 0 0,0 1 0 0 0,0-1 0 0 0,0-1 0 0 0,13 7 0 0 0,-5-4-59 0 0,0-1 0 0 0,0 0 0 0 0,0-1 1 0 0,1 0-1 0 0,0-1 0 0 0,-1-1 0 0 0,1 0 1 0 0,0-1-1 0 0,29-2 0 0 0,-38 0-4 0 0,-1 0 0 0 0,0 1 0 0 0,0-2 0 0 0,0 1 0 0 0,0-1 0 0 0,0 1 0 0 0,0-1 0 0 0,0-1 0 0 0,0 1 0 0 0,-1-1 0 0 0,1 1 0 0 0,6-7 0 0 0,-8 6 2 0 0,0 0 0 0 0,0 0-1 0 0,-1 0 1 0 0,0 0 0 0 0,1-1 0 0 0,-1 1-1 0 0,0-1 1 0 0,-1 1 0 0 0,1-1 0 0 0,-1 1-1 0 0,1-1 1 0 0,-1 0 0 0 0,0 0-1 0 0,0 0 1 0 0,-1 0 0 0 0,1 0 0 0 0,-1-6-1 0 0,0-4 12 0 0,0 0 0 0 0,-1 0 0 0 0,-1 0 0 0 0,0 0 0 0 0,-5-17 0 0 0,4 24-9 0 0,0 0 0 0 0,0-1 1 0 0,-1 2-1 0 0,0-1 0 0 0,0 0 1 0 0,0 1-1 0 0,-1-1 1 0 0,0 1-1 0 0,0 1 0 0 0,-12-11 1 0 0,8 9 10 0 0,0 0 0 0 0,0 0-1 0 0,0 1 1 0 0,-1 0 0 0 0,0 1 0 0 0,0 0 0 0 0,-1 0 0 0 0,1 1 0 0 0,-1 1 0 0 0,0 0 0 0 0,0 0 0 0 0,0 1 0 0 0,0 0 0 0 0,0 1 0 0 0,0 1 0 0 0,-1 0 0 0 0,1 0 0 0 0,0 1-1 0 0,-19 3 1 0 0,27-2 13 0 0,-1-1 0 0 0,1 1 0 0 0,-1 0 1 0 0,1 0-1 0 0,-1 0 0 0 0,1 0 0 0 0,0 0 0 0 0,0 1 0 0 0,0 0 0 0 0,1-1 0 0 0,-1 1 0 0 0,1 0 0 0 0,-1 1 0 0 0,1-1 0 0 0,0 0 0 0 0,0 0 0 0 0,0 1 0 0 0,1 0 0 0 0,-1-1 0 0 0,1 1 0 0 0,-2 6 0 0 0,-1 8 102 0 0,0 0 1 0 0,1 0-1 0 0,-1 21 0 0 0,4-35-112 0 0,2 210 846 0 0,0-171-768 0 0,1-18-37 0 0,0 1 0 0 0,2-1 1 0 0,14 42-1 0 0,-9-34-85 0 0,7 42 0 0 0,-16-68-659 0 0,5 24 1498 0 0,1-19-3169 0 0,-7-11 1933 0 0,2 1-1260 0 0,-1-2 1260 0 0,-1 0 1 0 0,1 1-1 0 0,0-1 1 0 0,-1 0-1 0 0,1 0 1 0 0,-1 1 0 0 0,1-1-1 0 0,0 0 1 0 0,-1 0-1 0 0,1 0 1 0 0,0 0-1 0 0,0 0 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4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86 1088 0 0,'4'-18'3863'0'0,"-4"15"-3315"0"0,0 0 0 0 0,0 0 1 0 0,0-1-1 0 0,0 1 0 0 0,0 0 0 0 0,-1 0 0 0 0,0 0 0 0 0,1 0 0 0 0,-1 0 1 0 0,0 0-1 0 0,-1 1 0 0 0,-1-5 0 0 0,1 5-307 0 0,0 0 0 0 0,0 0 1 0 0,0 1-1 0 0,0-1 0 0 0,0 1 0 0 0,0 0 0 0 0,-1-1 1 0 0,1 1-1 0 0,-1 0 0 0 0,1 0 0 0 0,-1 0 0 0 0,1 1 1 0 0,-1-1-1 0 0,1 1 0 0 0,-4-1 0 0 0,-13-2 215 0 0,0 1 0 0 0,0 1 0 0 0,-21 1-1 0 0,29 1-365 0 0,1 0-1 0 0,-1 0 1 0 0,0 1-1 0 0,0 0 1 0 0,1 1-1 0 0,-19 7 1 0 0,26-8-77 0 0,0 0 1 0 0,0 0 0 0 0,0 0 0 0 0,0 1-1 0 0,1-1 1 0 0,-1 1 0 0 0,1 0 0 0 0,-1 0 0 0 0,1-1-1 0 0,0 1 1 0 0,0 1 0 0 0,0-1 0 0 0,1 0-1 0 0,-1 0 1 0 0,1 1 0 0 0,0-1 0 0 0,-1 1-1 0 0,2-1 1 0 0,-1 1 0 0 0,0 0 0 0 0,1-1-1 0 0,0 1 1 0 0,-1 0 0 0 0,2 3 0 0 0,-1 9 10 0 0,1-1 0 0 0,1 0 0 0 0,1 0 0 0 0,5 21 0 0 0,-6-33-28 0 0,-1 0 0 0 0,1 0 0 0 0,-1 0 0 0 0,1 1-1 0 0,0-2 1 0 0,1 1 0 0 0,-1 0 0 0 0,0 0 0 0 0,1-1-1 0 0,0 1 1 0 0,-1-1 0 0 0,1 0 0 0 0,0 0 0 0 0,0 0-1 0 0,0 0 1 0 0,0 0 0 0 0,1-1 0 0 0,-1 1 0 0 0,0-1-1 0 0,1 0 1 0 0,-1 0 0 0 0,5 1 0 0 0,7 1-71 0 0,0-1 0 0 0,0 0 0 0 0,27 0 0 0 0,-11-7-137 0 0,-31 5 205 0 0,1 0 0 0 0,-1 0 0 0 0,1 0 0 0 0,-1-1 0 0 0,1 1 0 0 0,-1 0 0 0 0,1 0 0 0 0,-1-1 0 0 0,0 1 0 0 0,1 0 0 0 0,-1-1 0 0 0,1 1 0 0 0,-1 0 0 0 0,0-1 0 0 0,1 1 0 0 0,-1-1 0 0 0,0 1 0 0 0,0-1 0 0 0,1 1 0 0 0,-1-1 0 0 0,0 0 5 0 0,0 0 0 0 0,0 1 0 0 0,0-1-1 0 0,0 0 1 0 0,-1 1 0 0 0,1-1 0 0 0,0 1 0 0 0,0-1 0 0 0,-1 0 0 0 0,1 1 0 0 0,0-1 0 0 0,-1 1 0 0 0,1-1 0 0 0,0 1 0 0 0,-1-1-1 0 0,1 1 1 0 0,-1-1 0 0 0,1 1 0 0 0,-1-1 0 0 0,1 1 0 0 0,-2-1 0 0 0,-2 0 8 0 0,0-1-1 0 0,0 1 1 0 0,0 0 0 0 0,-1 0-1 0 0,1 0 1 0 0,0 0 0 0 0,-1 1-1 0 0,1 0 1 0 0,0 0 0 0 0,-1 0-1 0 0,-6 2 1 0 0,0-2 7 0 0,3 1 0 0 0,1-1 0 0 0,-1 2-1 0 0,1-1 1 0 0,-1 1 0 0 0,1 0 0 0 0,0 0 0 0 0,0 1 0 0 0,0 0 0 0 0,0 0 0 0 0,0 1 0 0 0,-10 7 0 0 0,13-8-7 0 0,0 1 0 0 0,0-1 1 0 0,0 1-1 0 0,0 0 0 0 0,1 0 0 0 0,-1 0 0 0 0,1 1 1 0 0,0-1-1 0 0,1 1 0 0 0,-1-1 0 0 0,1 1 1 0 0,0 0-1 0 0,0 0 0 0 0,0 0 0 0 0,1 1 1 0 0,-1-1-1 0 0,0 9 0 0 0,2-8 6 0 0,-1 1 0 0 0,1-1 1 0 0,0 1-1 0 0,0-1 0 0 0,1 0 0 0 0,0 1 0 0 0,0-1 0 0 0,4 11 1 0 0,-3-14-8 0 0,-1 1 1 0 0,1-1 0 0 0,0 0 0 0 0,0-1 0 0 0,0 1 0 0 0,0 0 0 0 0,0 0-1 0 0,1-1 1 0 0,-1 1 0 0 0,1-1 0 0 0,0 0 0 0 0,0 0 0 0 0,0 0-1 0 0,0 0 1 0 0,0-1 0 0 0,0 1 0 0 0,0-1 0 0 0,4 2 0 0 0,14 3-13 0 0,-1-1 0 0 0,1-1 0 0 0,0-1 0 0 0,0-1 0 0 0,0-1 0 0 0,0 0 0 0 0,31-4 0 0 0,-48 2-127 0 0,-1 1 1 0 0,1-1-1 0 0,0 0 1 0 0,-1 0-1 0 0,1 0 1 0 0,-1-1-1 0 0,1 1 1 0 0,-1-1 0 0 0,1 0-1 0 0,3-3 1 0 0,-4 3-882 0 0,0-1 1 0 0,0 0 0 0 0,0 1 0 0 0,0-1 0 0 0,0-1 0 0 0,-1 1 0 0 0,0 0 0 0 0,0 0 0 0 0,3-7 0 0 0,2-5-2455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4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3992 0 0,'-3'0'4909'0'0,"3"3"-4193"0"0,0-1-16 0 0,-4 7-36 0 0,8 3-120 0 0,-8-1-652 0 0,4 3-2172 0 0,0 4 0 0 0,0 5-1 0 0,0-3 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44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2952 0 0,'0'0'3814'0'0,"14"0"-755"0"0,219 8 3956 0 0,1 0-6253 0 0,-232-8-764 0 0,0 0 1 0 0,-1 0-1 0 0,1 0 1 0 0,0 0 0 0 0,-1-1-1 0 0,1 1 1 0 0,0-1-1 0 0,0 1 1 0 0,-1-1-1 0 0,1 1 1 0 0,-1-1 0 0 0,1 0-1 0 0,-1 0 1 0 0,1 0-1 0 0,-1 0 1 0 0,3-2 0 0 0,-3 2-4 0 0,-1 0 0 0 0,1 0 0 0 0,-1 1 0 0 0,1-1 1 0 0,-1 0-1 0 0,0 0 0 0 0,1 0 0 0 0,-1 0 1 0 0,0 0-1 0 0,1 0 0 0 0,-1 0 0 0 0,0 0 0 0 0,0 0 1 0 0,0 0-1 0 0,0 0 0 0 0,0 0 0 0 0,0 0 1 0 0,0 0-1 0 0,0 0 0 0 0,-1 0 0 0 0,1 0 1 0 0,0 0-1 0 0,-1 0 0 0 0,1 0 0 0 0,0 0 0 0 0,-1 0 1 0 0,1 0-1 0 0,-1 0 0 0 0,0 1 0 0 0,0-2 1 0 0,-1 0-5 0 0,0 0 0 0 0,0 1 0 0 0,0-1 0 0 0,1 1 1 0 0,-1 0-1 0 0,-1 0 0 0 0,1-1 0 0 0,0 1 0 0 0,0 1 1 0 0,0-1-1 0 0,0 0 0 0 0,-1 0 0 0 0,-3 0 0 0 0,-32-4-83 0 0,19 4 38 0 0,0 0-1 0 0,-34 3 1 0 0,49-1 61 0 0,-1-1-1 0 0,0 1 0 0 0,1 0 0 0 0,-1 0 1 0 0,0 1-1 0 0,1-1 0 0 0,0 1 0 0 0,-1 0 1 0 0,1 0-1 0 0,0 0 0 0 0,0 1 0 0 0,0 0 1 0 0,0 0-1 0 0,0 0 0 0 0,1 0 0 0 0,-7 7 1 0 0,8-5 15 0 0,-1 0 0 0 0,0 0 1 0 0,1 1-1 0 0,0-1 0 0 0,0 1 1 0 0,1-1-1 0 0,0 1 0 0 0,0 0 1 0 0,0-1-1 0 0,0 7 0 0 0,0 6 118 0 0,4 35-1 0 0,-1-38-93 0 0,1-1 0 0 0,0 1-1 0 0,1-1 1 0 0,0 0 0 0 0,2 0-1 0 0,-1 0 1 0 0,2 0-1 0 0,0-1 1 0 0,0 0 0 0 0,1-1-1 0 0,1 0 1 0 0,19 21 0 0 0,6 1-3705 0 0,5-5-3893 0 0,-26-19 4023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4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3648 0 0,'0'-29'5892'0'0,"1"29"-5764"0"0,-1-1-1 0 0,0 1 1 0 0,0-1 0 0 0,0 1-1 0 0,0-1 1 0 0,0 1-1 0 0,0 0 1 0 0,1-1 0 0 0,-1 1-1 0 0,0-1 1 0 0,0 1-1 0 0,1-1 1 0 0,-1 1-1 0 0,0 0 1 0 0,1-1 0 0 0,-1 1-1 0 0,0 0 1 0 0,1-1-1 0 0,-1 1 1 0 0,0 0 0 0 0,1 0-1 0 0,-1-1 1 0 0,1 1-1 0 0,-1 0 1 0 0,0 0 0 0 0,1 0-1 0 0,-1-1 1 0 0,1 1-1 0 0,0 0 1 0 0,13 7 2695 0 0,-11-4-2494 0 0,0 0 0 0 0,-1 0 0 0 0,1 0 0 0 0,-1 0 0 0 0,1 1 0 0 0,1 4 0 0 0,5 18-156 0 0,-2 1 0 0 0,-1 0 0 0 0,-1 0 0 0 0,-1 1-1 0 0,0 29 1 0 0,-4 58-6 0 0,0-115-166 0 0,0 0 0 0 0,0 1 0 0 0,0-1 0 0 0,0 0 0 0 0,0 0 0 0 0,0 0 0 0 0,0 0 0 0 0,0 0-1 0 0,0 1 1 0 0,0-1 0 0 0,0 0 0 0 0,0 0 0 0 0,0 0 0 0 0,0 0 0 0 0,0 1 0 0 0,0-1 0 0 0,0 0 0 0 0,0 0 0 0 0,0 0 0 0 0,0 0 0 0 0,0 0 0 0 0,0 1 0 0 0,0-1 0 0 0,0 0 0 0 0,0 0 0 0 0,1 0 0 0 0,-1 0 0 0 0,0 0 0 0 0,0 0 0 0 0,0 0 0 0 0,0 1 0 0 0,0-1 0 0 0,0 0 0 0 0,1 0 0 0 0,-1 0 0 0 0,0 0 0 0 0,0 0-1 0 0,0 0 1 0 0,0 0 0 0 0,0 0 0 0 0,1 0 0 0 0,-1 0 0 0 0,7-5-2 0 0,6-12-45 0 0,-12 16 44 0 0,41-71-82 0 0,-12 31 50 0 0,-15 20 19 0 0,0 1-1 0 0,1 1 0 0 0,32-30 0 0 0,-40 42 39 0 0,0 1 1 0 0,0-1-1 0 0,1 1 0 0 0,0 1 1 0 0,1-1-1 0 0,-1 2 0 0 0,1-1 0 0 0,0 1 1 0 0,0 1-1 0 0,0 0 0 0 0,0 0 1 0 0,1 1-1 0 0,-1 0 0 0 0,1 1 1 0 0,13 0-1 0 0,-21 1 6 0 0,0 0 0 0 0,0 0 0 0 0,0 0 0 0 0,-1 0 0 0 0,1 0 0 0 0,0 1 0 0 0,0 0 0 0 0,0-1 0 0 0,4 3-1 0 0,-5-2-10 0 0,-1 0-1 0 0,0 0 0 0 0,0 0 0 0 0,-1 0 1 0 0,1 0-1 0 0,0 0 0 0 0,0 1 0 0 0,0-1 0 0 0,-1 0 1 0 0,1 0-1 0 0,-1 1 0 0 0,1-1 0 0 0,-1 0 0 0 0,1 1 1 0 0,-1-1-1 0 0,0 1 0 0 0,0-1 0 0 0,0 0 0 0 0,0 1 1 0 0,0-1-1 0 0,0 1 0 0 0,0 1 0 0 0,0 25 139 0 0,1 21-5 0 0,-3-1 0 0 0,-11 76-1 0 0,-8-50-796 0 0,15-52-217 0 0,1-9-4036 0 0,2-4-2103 0 0,0-5 3125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4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41 3280 0 0,'-18'-22'5415'0'0,"11"19"-4859"0"0,1 0-1 0 0,-1 0 0 0 0,0 1 1 0 0,0 0-1 0 0,0 0 0 0 0,0 1 1 0 0,0 0-1 0 0,-14 0 0 0 0,-60 4 2771 0 0,60-1-2833 0 0,16-2-453 0 0,0 0 1 0 0,0 1-1 0 0,0 0 1 0 0,0 0-1 0 0,0 0 1 0 0,0 1-1 0 0,1-1 1 0 0,-1 1 0 0 0,0 0-1 0 0,1 1 1 0 0,0-1-1 0 0,-1 1 1 0 0,1 0-1 0 0,0 0 1 0 0,1 0-1 0 0,-1 1 1 0 0,0-1-1 0 0,1 1 1 0 0,0 0 0 0 0,0 0-1 0 0,0 0 1 0 0,0 0-1 0 0,1 0 1 0 0,-1 1-1 0 0,1-1 1 0 0,0 1-1 0 0,1 0 1 0 0,-1-1 0 0 0,1 1-1 0 0,0 0 1 0 0,0 0-1 0 0,0 7 1 0 0,1-7-36 0 0,-1 0-1 0 0,2 0 1 0 0,-1-1 0 0 0,0 1 0 0 0,1 0 0 0 0,0-1 0 0 0,0 1 0 0 0,1 0 0 0 0,-1-1 0 0 0,1 0-1 0 0,0 1 1 0 0,0-1 0 0 0,0 0 0 0 0,1 0 0 0 0,-1 0 0 0 0,1 0 0 0 0,0 0 0 0 0,0-1-1 0 0,1 1 1 0 0,-1-1 0 0 0,1 0 0 0 0,-1 0 0 0 0,1 0 0 0 0,7 3 0 0 0,4 3-15 0 0,0 0 0 0 0,23 7 1 0 0,-28-12 8 0 0,-1-1 1 0 0,0 1-1 0 0,1 1 1 0 0,-1 0 0 0 0,-1 0-1 0 0,1 1 1 0 0,-1 0-1 0 0,0 0 1 0 0,0 1 0 0 0,-1 0-1 0 0,8 9 1 0 0,-13-14 24 0 0,-1 1 0 0 0,0-1 0 0 0,1 0 1 0 0,-1 1-1 0 0,0-1 0 0 0,0 0 0 0 0,0 1 0 0 0,0-1 1 0 0,-1 1-1 0 0,1-1 0 0 0,-1 1 0 0 0,1 0 0 0 0,-1-1 1 0 0,0 1-1 0 0,0 0 0 0 0,0-1 0 0 0,0 1 0 0 0,-1 0 1 0 0,1-1-1 0 0,-1 4 0 0 0,-1-3 24 0 0,0 1 0 0 0,0 0 0 0 0,0-1-1 0 0,0 1 1 0 0,0-1 0 0 0,-1 1 0 0 0,0-1 0 0 0,0 0 0 0 0,1 0 0 0 0,-2 0 0 0 0,-4 4-1 0 0,-3-1 78 0 0,1 1 0 0 0,-1-1-1 0 0,0 0 1 0 0,-1-1-1 0 0,1-1 1 0 0,-1 0 0 0 0,-20 4-1 0 0,29-7-104 0 0,-21 3 77 0 0,0 0 1 0 0,-33 0 0 0 0,31-2-262 0 0,-2 1-2618 0 0,10-5-3277 0 0,7-3 1951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4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 3128 0 0,'-16'0'1595'0'0,"0"0"-83"0"0,0 0 0 0 0,-22 4 0 0 0,32-3-1245 0 0,0 0 1 0 0,1 1-1 0 0,-1 0 0 0 0,0 0 1 0 0,0 1-1 0 0,1-1 0 0 0,-1 1 1 0 0,1 1-1 0 0,-8 5 0 0 0,0 3 187 0 0,0 0-1 0 0,1 1 1 0 0,1 1-1 0 0,0 0 0 0 0,1 0 1 0 0,0 1-1 0 0,1 0 0 0 0,1 1 1 0 0,0 0-1 0 0,1 0 0 0 0,1 1 1 0 0,-6 23-1 0 0,1 7-82 0 0,2 1-1 0 0,2-1 0 0 0,-1 66 1 0 0,8 73-649 0 0,6-152-1994 0 0,-5-29 1096 0 0,1 1 0 0 0,0-1 0 0 0,0 0 0 0 0,0 1-1 0 0,1-1 1 0 0,0 0 0 0 0,3 4 0 0 0,5 4-2497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4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247 403 3144 0 0,'-13'-1'1293'0'0,"0"2"0"0"0,0 0 0 0 0,0 0 0 0 0,1 1 0 0 0,-17 5 0 0 0,23-5-936 0 0,0 0 0 0 0,1 1 0 0 0,-1 0-1 0 0,1 0 1 0 0,-1 0 0 0 0,1 1 0 0 0,0-1 0 0 0,0 1 0 0 0,0 1 0 0 0,1-1 0 0 0,0 1 0 0 0,-8 9-1 0 0,8-7-183 0 0,0 0-1 0 0,1 0 0 0 0,0 0 0 0 0,0 0 1 0 0,0 0-1 0 0,1 0 0 0 0,0 1 1 0 0,1-1-1 0 0,-1 1 0 0 0,1 10 0 0 0,0 11 91 0 0,3 39 0 0 0,-1-67-254 0 0,-1 5 7 0 0,1 0 0 0 0,0 0 0 0 0,0-1 0 0 0,1 1 0 0 0,-1-1 0 0 0,1 1-1 0 0,1-1 1 0 0,-1 0 0 0 0,1 0 0 0 0,0 0 0 0 0,0 0 0 0 0,0 0 0 0 0,1 0 0 0 0,-1-1 0 0 0,1 0 0 0 0,0 0 0 0 0,1 0 0 0 0,-1 0 0 0 0,1 0-1 0 0,-1-1 1 0 0,9 4 0 0 0,-6-3-11 0 0,0-1 0 0 0,1 0-1 0 0,-1 0 1 0 0,1-1-1 0 0,0 0 1 0 0,0 0 0 0 0,-1-1-1 0 0,1 0 1 0 0,0 0-1 0 0,0-1 1 0 0,0 0 0 0 0,0 0-1 0 0,0-1 1 0 0,15-3-1 0 0,-20 3-4 0 0,0 0-1 0 0,1-1 1 0 0,-1 1-1 0 0,0-1 1 0 0,-1 1-1 0 0,1-1 0 0 0,0 0 1 0 0,0 0-1 0 0,-1 0 1 0 0,1 0-1 0 0,-1-1 1 0 0,0 1-1 0 0,1-1 0 0 0,-1 1 1 0 0,0-1-1 0 0,-1 0 1 0 0,1 0-1 0 0,0 0 1 0 0,-1 0-1 0 0,0 0 0 0 0,1 0 1 0 0,-1 0-1 0 0,1-7 1 0 0,1-5 7 0 0,-1 0 1 0 0,-1 0 0 0 0,0-29-1 0 0,-1 33 10 0 0,-1-3 6 0 0,0 1 0 0 0,-1 0-1 0 0,0 0 1 0 0,-1 0 0 0 0,0 0-1 0 0,-1 1 1 0 0,-1-1 0 0 0,0 1-1 0 0,-1 0 1 0 0,0 0-1 0 0,-13-19 1 0 0,-8-5 72 0 0,-1 2 0 0 0,-38-36-1 0 0,32 35-53 0 0,15 13-14 0 0,1-1 0 0 0,1-1 0 0 0,-20-39 0 0 0,33 57-27 0 0,2 2 23 0 0,1-1 0 0 0,-1 0 0 0 0,1 1 1 0 0,0-1-1 0 0,0 0 0 0 0,0 0 0 0 0,0 0 0 0 0,1 0 0 0 0,0-9 0 0 0,0 13-18 0 0,1 0 2 0 0,-1 0-1 0 0,0 1 1 0 0,1-1-1 0 0,-1 0 1 0 0,0 0-1 0 0,1 1 1 0 0,-1-1-1 0 0,1 0 1 0 0,-1 1 0 0 0,1-1-1 0 0,0 0 1 0 0,-1 1-1 0 0,1-1 1 0 0,0 1-1 0 0,-1-1 1 0 0,1 1-1 0 0,0-1 1 0 0,0 1-1 0 0,-1 0 1 0 0,1-1 0 0 0,0 1-1 0 0,0 0 1 0 0,0-1-1 0 0,0 1 1 0 0,-1 0-1 0 0,3 0 1 0 0,25-4 74 0 0,-26 4-73 0 0,52-5 169 0 0,106-23 0 0 0,-151 25-137 0 0,-1 0-1 0 0,0-1 0 0 0,-1 0 1 0 0,9-6-1 0 0,-12 7 1502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15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334 386 3280 0 0,'-14'-26'4427'0'0,"13"24"-4202"0"0,-1 0-1 0 0,0 0 0 0 0,0 0 1 0 0,0 0-1 0 0,0 0 0 0 0,0 0 1 0 0,0 1-1 0 0,0-1 0 0 0,0 1 1 0 0,-1 0-1 0 0,1 0 0 0 0,-1-1 0 0 0,1 2 1 0 0,-1-1-1 0 0,1 0 0 0 0,-1 0 1 0 0,1 1-1 0 0,-1-1 0 0 0,0 1 1 0 0,1 0-1 0 0,-1 0 0 0 0,0 0 1 0 0,1 0-1 0 0,-4 1 0 0 0,-3 0 228 0 0,0 0 0 0 0,0 1-1 0 0,0 0 1 0 0,1 0 0 0 0,-1 1-1 0 0,-8 4 1 0 0,6-2-327 0 0,0 1 0 0 0,1 1 0 0 0,0 0 0 0 0,0 0 1 0 0,0 1-1 0 0,1 0 0 0 0,-10 12 0 0 0,3-2-5 0 0,2 2-1 0 0,-22 34 1 0 0,32-44-99 0 0,0-1-1 0 0,0 1 1 0 0,1-1 0 0 0,1 1-1 0 0,-1 0 1 0 0,2 0 0 0 0,-1 0-1 0 0,1 0 1 0 0,1 0 0 0 0,0 1-1 0 0,0-1 1 0 0,1 0 0 0 0,3 14-1 0 0,-3-20-19 0 0,0-1 0 0 0,0 1-1 0 0,1-1 1 0 0,-1 0-1 0 0,1 1 1 0 0,0-1-1 0 0,0 0 1 0 0,1 0 0 0 0,-1 0-1 0 0,0-1 1 0 0,1 1-1 0 0,0 0 1 0 0,-1-1 0 0 0,1 0-1 0 0,0 1 1 0 0,1-1-1 0 0,-1 0 1 0 0,0-1-1 0 0,7 4 1 0 0,1-1-12 0 0,-1 0 1 0 0,1-1-1 0 0,0 0 1 0 0,1-1-1 0 0,13 1 0 0 0,-11-1-9 0 0,0-1-1 0 0,0-1 1 0 0,1 0 0 0 0,-1-1-1 0 0,17-3 1 0 0,-28 3 14 0 0,1 1 0 0 0,-1-1 0 0 0,0 0 0 0 0,0 0 1 0 0,0-1-1 0 0,0 1 0 0 0,0-1 0 0 0,0 1 0 0 0,0-1 1 0 0,0 0-1 0 0,-1 0 0 0 0,1 0 0 0 0,-1 0 0 0 0,0-1 1 0 0,1 1-1 0 0,-1-1 0 0 0,0 1 0 0 0,0-1 0 0 0,-1 0 0 0 0,1 0 1 0 0,0 0-1 0 0,-1 0 0 0 0,0 0 0 0 0,0 0 0 0 0,0 0 1 0 0,0 0-1 0 0,1-7 0 0 0,0-6-4 0 0,0 0 0 0 0,-1 0 1 0 0,-2-18-1 0 0,0 26 16 0 0,0 1 0 0 0,0 0 0 0 0,-1-1 0 0 0,1 1 0 0 0,-2 0 0 0 0,1 0 0 0 0,-1 0 0 0 0,0 0 0 0 0,-5-7 0 0 0,-14-17 70 0 0,-1 1 0 0 0,-50-51 1 0 0,36 43 18 0 0,-3-8 193 0 0,-37-57 0 0 0,73 97-236 0 0,2 0 0 0 0,-1-1 0 0 0,1 1 0 0 0,0-1 0 0 0,0 0 0 0 0,0 0 0 0 0,1 0 0 0 0,0 0 0 0 0,1 0 0 0 0,-1 0 0 0 0,2-13 0 0 0,0 9 16 0 0,-1 8-60 0 0,0 1 0 0 0,1 0 0 0 0,-1-1 1 0 0,1 1-1 0 0,0 0 0 0 0,0 0 0 0 0,0-1 0 0 0,0 1 1 0 0,0 0-1 0 0,0 0 0 0 0,0 0 0 0 0,1 0 0 0 0,-1 1 1 0 0,1-1-1 0 0,0 0 0 0 0,-1 0 0 0 0,1 1 0 0 0,0-1 1 0 0,0 1-1 0 0,0 0 0 0 0,0 0 0 0 0,0-1 0 0 0,0 1 1 0 0,0 0-1 0 0,4 0 0 0 0,7-4-8 0 0,0 1 0 0 0,0 0-1 0 0,16-2 1 0 0,-21 5-10 0 0,19-4-701 0 0,51-1-1 0 0,-6 5-8254 0 0,-63 1 6972 0 0,8 0-1615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48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3688 0 0,'21'0'2788'0'0,"-9"1"-2307"0"0,1 0-1 0 0,-1 1 1 0 0,1 0-1 0 0,-1 1 1 0 0,0 0-1 0 0,0 1 1 0 0,0 0 0 0 0,0 1-1 0 0,-1 0 1 0 0,0 1-1 0 0,0 0 1 0 0,0 1 0 0 0,-1 1-1 0 0,0-1 1 0 0,-1 1-1 0 0,1 1 1 0 0,-1 0 0 0 0,10 13-1 0 0,-3 0 57 0 0,0 0 0 0 0,-1 0-1 0 0,-2 2 1 0 0,0 0 0 0 0,-1 0-1 0 0,-2 1 1 0 0,12 42-1 0 0,-15-34-318 0 0,-2 1-1 0 0,-1 0 0 0 0,-1 0 0 0 0,-3 48 0 0 0,-1-46-105 0 0,1-10-33 0 0,-2 0 1 0 0,-1 0-1 0 0,-1-1 1 0 0,-1 1-1 0 0,-2-1 1 0 0,0 0-1 0 0,-1-1 1 0 0,-2 0-1 0 0,-1 0 1 0 0,0-1-1 0 0,-2 0 1 0 0,0-1-1 0 0,-28 34 1 0 0,31-44-17 0 0,0-1 1 0 0,-1-1-1 0 0,0 0 0 0 0,-1 0 1 0 0,0-1-1 0 0,-25 14 1 0 0,20-18-1480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5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3920 0 0,'0'0'669'0'0,"17"5"2934"0"0,-15-1-3274 0 0,0 0 0 0 0,0 0 0 0 0,0 0 0 0 0,-1 1 1 0 0,1-1-1 0 0,-1 1 0 0 0,0-1 0 0 0,-1 1 0 0 0,1-1 0 0 0,-1 1 0 0 0,0-1 0 0 0,0 8 0 0 0,-2 0 206 0 0,1 0 0 0 0,-1-1-1 0 0,-6 19 1 0 0,5-18-248 0 0,-1-1 0 0 0,0 0-1 0 0,-1 0 1 0 0,0-1 0 0 0,0 1 0 0 0,-1-1 0 0 0,-1 0 0 0 0,0-1 0 0 0,0 1 0 0 0,-16 14 0 0 0,16-16-1337 0 0,-5 2-8688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5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25 3248 0 0,'-1'6'7525'0'0,"-2"21"-5457"0"0,2-16-1197 0 0,0 0 1 0 0,-4 18 0 0 0,-2 11 664 0 0,4-15-1111 0 0,-3 37 239 0 0,6-56-612 0 0,0-1 0 0 0,0 1 0 0 0,1 0 1 0 0,0 0-1 0 0,0 0 0 0 0,0-1 0 0 0,4 11 0 0 0,-4-14-39 0 0,1 0-1 0 0,0 0 1 0 0,0 1-1 0 0,0-1 1 0 0,0 0-1 0 0,0-1 1 0 0,1 1-1 0 0,-1 0 1 0 0,0 0-1 0 0,1-1 1 0 0,-1 0-1 0 0,1 1 1 0 0,0-1-1 0 0,-1 0 1 0 0,1 0-1 0 0,0-1 1 0 0,0 1-1 0 0,0 0 1 0 0,0-1-1 0 0,-1 0 1 0 0,6 0 0 0 0,3 1-9 0 0,0-1 0 0 0,0 0 0 0 0,0-1 0 0 0,16-3 0 0 0,-16 2-21 0 0,1-1-1 0 0,-1-1 1 0 0,0 0 0 0 0,0-1 0 0 0,0 0 0 0 0,0 0-1 0 0,-1-1 1 0 0,0 0 0 0 0,0-1 0 0 0,0 0-1 0 0,-1-1 1 0 0,0 0 0 0 0,-1-1 0 0 0,0 1 0 0 0,0-1-1 0 0,-1-1 1 0 0,0 0 0 0 0,-1 0 0 0 0,7-13 0 0 0,-5 8-13 0 0,-1 1 0 0 0,-1-1 0 0 0,-1 0 0 0 0,0 0 0 0 0,-1-1 0 0 0,4-25 0 0 0,-8 39 46 0 0,0 0 0 0 0,1-1 1 0 0,-1 1-1 0 0,0 0 0 0 0,-1-1 1 0 0,1 1-1 0 0,0 0 1 0 0,-1-1-1 0 0,1 1 0 0 0,-1 0 1 0 0,-1-4-1 0 0,2 6-4 0 0,0-1 1 0 0,-1 1-1 0 0,1 0 1 0 0,0-1-1 0 0,0 1 1 0 0,-1 0 0 0 0,1-1-1 0 0,0 1 1 0 0,-1 0-1 0 0,1 0 1 0 0,0-1-1 0 0,-1 1 1 0 0,1 0-1 0 0,0 0 1 0 0,-1 0-1 0 0,1-1 1 0 0,-1 1-1 0 0,1 0 1 0 0,0 0-1 0 0,-1 0 1 0 0,1 0-1 0 0,-1 0 1 0 0,1 0-1 0 0,-1 0 1 0 0,0 0 9 0 0,0 0 1 0 0,-1 1-1 0 0,1-1 1 0 0,0 0-1 0 0,0 1 1 0 0,0-1 0 0 0,0 1-1 0 0,0 0 1 0 0,0-1-1 0 0,0 1 1 0 0,0 0-1 0 0,0-1 1 0 0,-1 2-1 0 0,-1 2 49 0 0,0 0-1 0 0,0 0 0 0 0,1 0 0 0 0,-1 0 0 0 0,1 0 0 0 0,-1 0 1 0 0,1 1-1 0 0,1-1 0 0 0,-1 1 0 0 0,1 0 0 0 0,0-1 1 0 0,0 1-1 0 0,0 0 0 0 0,0 8 0 0 0,0 7 126 0 0,1 1-1 0 0,3 20 1 0 0,-3-36-161 0 0,1 2 0 0 0,0 1 1 0 0,0-1-1 0 0,1 1 1 0 0,0-1-1 0 0,1 0 1 0 0,-1 0 0 0 0,1 0-1 0 0,1 0 1 0 0,-1 0-1 0 0,1-1 1 0 0,0 1-1 0 0,1-1 1 0 0,-1 0 0 0 0,9 8-1 0 0,-3-6-99 0 0,0 1 1 0 0,0-2-1 0 0,1 1 1 0 0,0-1-1 0 0,0-1 0 0 0,0 0 1 0 0,22 7-1 0 0,14 3-1906 0 0,3-8-8846 0 0,-37-7 6831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3104 0 0,'0'0'574'0'0,"-20"5"3699"0"0,18-3-3993 0 0,-1 1 1 0 0,1-1-1 0 0,0 0 1 0 0,0 1-1 0 0,0 0 1 0 0,1-1-1 0 0,-1 1 1 0 0,1 0-1 0 0,-1 0 1 0 0,1 0 0 0 0,-2 5-1 0 0,-8 35 1492 0 0,-8 74 1738 0 0,13-73-2451 0 0,-4 37-180 0 0,-8 53 0 0 0,2-46-472 0 0,-20 91 249 0 0,20-116-477 0 0,5-15-103 0 0,-2 0 0 0 0,-23 55-1 0 0,34-97-239 0 0,-1-2-234 0 0,1 1 0 0 0,0 0-1 0 0,1-1 1 0 0,-1 1 0 0 0,-1 6 0 0 0,21-13-14170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5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47 3016 0 0,'-5'-19'3399'0'0,"5"18"-3221"0"0,-1-1 0 0 0,0 1 0 0 0,1 0 0 0 0,-1 0 0 0 0,0-1 0 0 0,0 1 1 0 0,1 0-1 0 0,-1 0 0 0 0,0 0 0 0 0,0 0 0 0 0,0 0 0 0 0,0 0 0 0 0,-1 0 1 0 0,1 1-1 0 0,0-1 0 0 0,0 0 0 0 0,-3 0 0 0 0,0-1 195 0 0,0 0-1 0 0,-1 1 1 0 0,1 0 0 0 0,-1 0-1 0 0,-6 0 1 0 0,-6 0 806 0 0,0 1 0 0 0,-18 3 0 0 0,35-3-1115 0 0,-14 1 318 0 0,5 0-116 0 0,0 0-1 0 0,0 0 1 0 0,0 0 0 0 0,-13 5-1 0 0,20-5-221 0 0,-1 0 0 0 0,1 0 0 0 0,0 1 0 0 0,-1-1 0 0 0,1 0 0 0 0,0 1 0 0 0,0-1-1 0 0,0 1 1 0 0,0 0 0 0 0,0 0 0 0 0,0 0 0 0 0,1 0 0 0 0,-1 0 0 0 0,1 0 0 0 0,-1 0 0 0 0,1 0 0 0 0,0 1 0 0 0,0-1-1 0 0,0 1 1 0 0,-1 3 0 0 0,-1 3 33 0 0,1-1 0 0 0,1 0-1 0 0,0 0 1 0 0,0 1 0 0 0,0-1-1 0 0,1 1 1 0 0,2 15 0 0 0,-2-21-70 0 0,1 0 0 0 0,0 0 0 0 0,0 0 0 0 0,0 0 0 0 0,0 0 0 0 0,0 0 1 0 0,1 0-1 0 0,-1 0 0 0 0,1-1 0 0 0,0 1 0 0 0,0-1 0 0 0,0 1 0 0 0,0-1 0 0 0,0 0 0 0 0,0 1 1 0 0,1-1-1 0 0,-1 0 0 0 0,1-1 0 0 0,0 1 0 0 0,-1 0 0 0 0,1-1 0 0 0,0 0 0 0 0,0 1 1 0 0,4 0-1 0 0,2 1-1 0 0,0-1 1 0 0,0-1 0 0 0,0 1 0 0 0,0-1-1 0 0,0-1 1 0 0,12 0 0 0 0,-13 0-6 0 0,-8 0-1 0 0,0 0 0 0 0,0 0 0 0 0,0 1 0 0 0,1-1 0 0 0,-1 0 0 0 0,0 0 0 0 0,0 0 0 0 0,0 0 0 0 0,0 0 0 0 0,1 0 0 0 0,-1 0 0 0 0,0 0 0 0 0,0 0 0 0 0,0 0 0 0 0,1 0 0 0 0,-1 0 0 0 0,0 0 0 0 0,0 0 0 0 0,0 0 0 0 0,1 0 0 0 0,-1 0 0 0 0,0 0 0 0 0,0 0 0 0 0,0 0 0 0 0,0 0 0 0 0,1 0 0 0 0,-1 0 0 0 0,0 0 0 0 0,0-1 0 0 0,0 1 0 0 0,0 0 0 0 0,1 0 0 0 0,-1 0 0 0 0,0 0 0 0 0,0 0 0 0 0,0 0 0 0 0,0-1 0 0 0,0 1 0 0 0,0 0 0 0 0,1 0 0 0 0,-1 0 0 0 0,0 0 0 0 0,0-1 0 0 0,0 1 0 0 0,0 0 0 0 0,0 0 0 0 0,0 0 0 0 0,0-1 0 0 0,0 1 0 0 0,0 0 0 0 0,0 0 0 0 0,0 0 0 0 0,0-1 0 0 0,0 1 0 0 0,0 0 0 0 0,0 0 0 0 0,0 0 0 0 0,0 0 0 0 0,0-1 0 0 0,0 1 0 0 0,0 0 0 0 0,0 0 0 0 0,0 0 0 0 0,-1-1 0 0 0,1 1 0 0 0,0 0 0 0 0,0 0 0 0 0,0 0 0 0 0,-10-7 0 0 0,-1 5 28 0 0,0 2 0 0 0,1 0 0 0 0,-1 0 1 0 0,0 1-1 0 0,0 0 0 0 0,0 1 1 0 0,1 0-1 0 0,-1 0 0 0 0,1 1 0 0 0,0 1 1 0 0,-17 8-1 0 0,22-10-11 0 0,-1 1 1 0 0,1 0-1 0 0,0 0 1 0 0,0 1-1 0 0,0 0 1 0 0,1 0-1 0 0,-1 0 1 0 0,1 0-1 0 0,0 1 1 0 0,0 0-1 0 0,0-1 1 0 0,1 1-1 0 0,-1 1 1 0 0,1-1-1 0 0,1 0 1 0 0,-1 1-1 0 0,1 0 1 0 0,0-1-1 0 0,0 1 1 0 0,1 0-1 0 0,-2 11 1 0 0,2-7 71 0 0,0 0 1 0 0,1 0-1 0 0,2 19 0 0 0,-1-25-67 0 0,-1-1 0 0 0,1 1-1 0 0,1-1 1 0 0,-1 1 0 0 0,0-1 0 0 0,1 1-1 0 0,0-1 1 0 0,0 0 0 0 0,0 0-1 0 0,0 0 1 0 0,0 0 0 0 0,1 0-1 0 0,4 4 1 0 0,-1-2 12 0 0,0 0 0 0 0,1 0 0 0 0,-1 0 0 0 0,1-1 0 0 0,-1-1 0 0 0,1 1 0 0 0,0-1 0 0 0,1 0 0 0 0,-1 0 0 0 0,1-1 0 0 0,14 3 0 0 0,-10-3-106 0 0,0-1 0 0 0,0 0 0 0 0,0-1 0 0 0,1 0 0 0 0,18-3 0 0 0,5-7-8758 0 0,-26 6 5010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5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209 568 2472 0 0,'0'0'453'0'0,"0"-25"9963"0"0,-7 25-9671 0 0,0 1 0 0 0,0 0 0 0 0,0 0 0 0 0,-10 3 0 0 0,11-3-663 0 0,1 1 1 0 0,-1 0-1 0 0,1 0 0 0 0,-1 1 1 0 0,1 0-1 0 0,0 0 1 0 0,0 0-1 0 0,0 0 0 0 0,1 1 1 0 0,-1 0-1 0 0,1 0 0 0 0,0 0 1 0 0,0 0-1 0 0,0 1 1 0 0,0-1-1 0 0,-3 7 0 0 0,3-2-39 0 0,0 0 0 0 0,1 0 0 0 0,-1 0 0 0 0,2 1 0 0 0,-1-1 0 0 0,2 1 0 0 0,-1 0 0 0 0,1-1 0 0 0,1 1 0 0 0,-1 0 0 0 0,2 0 0 0 0,-1-1 0 0 0,1 1 0 0 0,1 0 0 0 0,3 11 0 0 0,-3-16-40 0 0,0 1 0 0 0,0-1 0 0 0,1 0 0 0 0,0 0 0 0 0,0 0 1 0 0,0-1-1 0 0,0 1 0 0 0,1-1 0 0 0,-1 0 0 0 0,1 0 0 0 0,1 0 0 0 0,-1 0 0 0 0,0 0 1 0 0,1-1-1 0 0,0 0 0 0 0,-1 0 0 0 0,1-1 0 0 0,1 1 0 0 0,-1-1 0 0 0,6 2 0 0 0,2 0-6 0 0,1 0-1 0 0,0-1 0 0 0,-1-1 1 0 0,1 0-1 0 0,0-1 0 0 0,0-1 0 0 0,14 0 1 0 0,-22-1 1 0 0,0 1 0 0 0,-1-1 0 0 0,1 0 0 0 0,0 0-1 0 0,-1 0 1 0 0,0-1 0 0 0,1 0 0 0 0,-1 0 0 0 0,0-1 0 0 0,0 1 0 0 0,0-1 0 0 0,0 0 0 0 0,0 0 0 0 0,6-6 0 0 0,-6 3-1 0 0,1-1 1 0 0,-1 1-1 0 0,0-1 1 0 0,-1 1-1 0 0,0-1 1 0 0,0-1-1 0 0,0 1 1 0 0,-1-1-1 0 0,3-11 1 0 0,-2 7-7 0 0,-1-1 0 0 0,-1 1-1 0 0,-1-1 1 0 0,1 1 0 0 0,-2-1 0 0 0,0 0 0 0 0,0 1 0 0 0,-1-1 0 0 0,-1 0 0 0 0,0 1 0 0 0,-1-1-1 0 0,0 1 1 0 0,-1 0 0 0 0,0 0 0 0 0,-1 0 0 0 0,0 1 0 0 0,-1 0 0 0 0,0 0 0 0 0,-1 0-1 0 0,0 0 1 0 0,-1 1 0 0 0,0 1 0 0 0,-13-13 0 0 0,-43-40-25 0 0,20 21 56 0 0,-76-91 0 0 0,55 38 15 0 0,59 85-36 0 0,0 1 0 0 0,1-1-1 0 0,0 0 1 0 0,-4-13 0 0 0,7-4-21 0 0,2 25 16 0 0,0 1 1 0 0,0-1-1 0 0,0 0 0 0 0,0 1 1 0 0,0-1-1 0 0,0 0 0 0 0,0 1 1 0 0,0-1-1 0 0,1 0 1 0 0,-1 1-1 0 0,0-1 0 0 0,0 0 1 0 0,0 1-1 0 0,1-1 0 0 0,-1 1 1 0 0,0-1-1 0 0,1 1 0 0 0,-1-1 1 0 0,1 1-1 0 0,-1-1 0 0 0,0 1 1 0 0,1-1-1 0 0,-1 1 0 0 0,1-1 1 0 0,-1 1-1 0 0,1 0 1 0 0,0-1-1 0 0,-1 1 0 0 0,1 0 1 0 0,-1-1-1 0 0,1 1 0 0 0,0 0 1 0 0,426 0 287 0 0,-426 0-283 0 0,39-4 110 0 0,-39 4-101 0 0,0 0-1 0 0,0-1 1 0 0,0 1 0 0 0,1 0-1 0 0,-1-1 1 0 0,0 1-1 0 0,0-1 1 0 0,0 1 0 0 0,0-1-1 0 0,0 1 1 0 0,0-1 0 0 0,0 0-1 0 0,0 0 1 0 0,0 1-1 0 0,0-1 1 0 0,-1 0 0 0 0,1 0-1 0 0,0 0 1 0 0,0 0 0 0 0,-1 0-1 0 0,1 0 1 0 0,-1 0-1 0 0,1 0 1 0 0,-1 0 0 0 0,1 0-1 0 0,-1-1 1 0 0,0 1 0 0 0,1 0-1 0 0,-1 0 1 0 0,0-2-1 0 0,0 3-35 0 0,0 0-1 0 0,0-1 1 0 0,0 1-1 0 0,0 0 1 0 0,0 0-1 0 0,0-1 1 0 0,0 1-1 0 0,0 0 1 0 0,0-1-1 0 0,0 1 1 0 0,-1 0-1 0 0,1 0 1 0 0,0-1-1 0 0,0 1 1 0 0,0 0-1 0 0,0 0 1 0 0,-1 0-1 0 0,1-1 1 0 0,0 1-1 0 0,0 0 1 0 0,0 0-1 0 0,-1 0 1 0 0,1 0-1 0 0,0-1 1 0 0,0 1-1 0 0,-1 0 1 0 0,1 0-1 0 0,0 0 1 0 0,0 0-1 0 0,-1 0 0 0 0,1 0 1 0 0,-1 0-1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5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2944 0 0,'86'0'9166'0'0,"5"0"-4452"0"0,355 0-3032 0 0,-424 2-1650 0 0,-14-2-39 0 0,-1 1 0 0 0,1-1 0 0 0,0 0 0 0 0,-1-1 0 0 0,9-1 0 0 0,-38 0-10722 0 0,20 2 9803 0 0,-8 0-2491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5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2296 0 0,'0'0'56'0'0,"-3"3"1322"0"0,0-1 0 0 0,1 1 0 0 0,0 0 0 0 0,0-1 0 0 0,-1 1-1 0 0,-1 5 1 0 0,4-7-1227 0 0,-1-1-1 0 0,1 0 1 0 0,0 1 0 0 0,0-1-1 0 0,0 1 1 0 0,0-1-1 0 0,0 1 1 0 0,0-1 0 0 0,0 1-1 0 0,0-1 1 0 0,0 1-1 0 0,0-1 1 0 0,0 1-1 0 0,0-1 1 0 0,0 1 0 0 0,0-1-1 0 0,0 1 1 0 0,0-1-1 0 0,0 1 1 0 0,1-1 0 0 0,-1 0-1 0 0,0 1 1 0 0,0-1-1 0 0,1 1 1 0 0,0 0-94 0 0,0 0 0 0 0,0-1 1 0 0,0 1-1 0 0,0 0 0 0 0,0-1 0 0 0,0 1 0 0 0,0-1 1 0 0,1 0-1 0 0,-1 1 0 0 0,0-1 0 0 0,0 0 1 0 0,0 1-1 0 0,1-1 0 0 0,1 0 0 0 0,250 7 1122 0 0,-109-7-1012 0 0,136 1 201 0 0,-280-1-363 0 0,1 0-1 0 0,-1 0 1 0 0,0 0-1 0 0,1 0 1 0 0,-1 0-1 0 0,0 0 1 0 0,1 0-1 0 0,-1 0 0 0 0,0 0 1 0 0,0 0-1 0 0,1 0 1 0 0,-1 0-1 0 0,0 0 1 0 0,1-1-1 0 0,-1 1 1 0 0,0 0-1 0 0,1 0 0 0 0,-1 0 1 0 0,0 0-1 0 0,0 0 1 0 0,1-1-1 0 0,-1 1 1 0 0,0 0-1 0 0,0 0 1 0 0,1-1-1 0 0,-1 1 1 0 0,0 0-1 0 0,0 0 0 0 0,0-1 1 0 0,0 1-1 0 0,1 0 1 0 0,-1-1-1 0 0,-4-9 542 0 0,-15-9-5556 0 0,13 16 1506 0 0,-1 0 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5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 3088 0 0,'-2'0'396'0'0,"-1"1"-1"0"0,0 0 1 0 0,1 0-1 0 0,-1 0 1 0 0,1 0 0 0 0,0 0-1 0 0,-1 0 1 0 0,1 1-1 0 0,0-1 1 0 0,0 1-1 0 0,0 0 1 0 0,0 0-1 0 0,0-1 1 0 0,0 1-1 0 0,-2 4 1 0 0,-25 34 1616 0 0,7-3-640 0 0,1 0 0 0 0,3 2 0 0 0,0 0-1 0 0,-20 72 1 0 0,-8 79-237 0 0,28-112-751 0 0,-3-2 0 0 0,-47 115 0 0 0,53-161-250 0 0,-21 34 1 0 0,-8 13 73 0 0,33-46 18 0 0,11-31-296 0 0,0 1 1 0 0,-1-1-1 0 0,1 1 1 0 0,0 0-1 0 0,0-1 1 0 0,0 1-1 0 0,0-1 1 0 0,-1 1 0 0 0,1-1-1 0 0,0 1 1 0 0,0 0-1 0 0,0-1 1 0 0,0 1-1 0 0,0-1 1 0 0,0 1-1 0 0,1-1 1 0 0,-1 1-1 0 0,0 0 1 0 0,0-1-1 0 0,0 1 1 0 0,1-1-1 0 0,-1 1 1 0 0,0-1 0 0 0,0 1-1 0 0,1-1 1 0 0,-1 1-1 0 0,0-1 1 0 0,1 1-1 0 0,-1-1 1 0 0,1 0-1 0 0,-1 1 1 0 0,0-1-1 0 0,1 1 1 0 0,-1-1-1 0 0,1 0 1 0 0,-1 1-1 0 0,1-1 1 0 0,0 0 0 0 0,-1 0-1 0 0,1 0 1 0 0,-1 1-1 0 0,1-1 1 0 0,-1 0-1 0 0,2 0 1 0 0,11-1-6934 0 0,-3-2 3287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5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16 3184 0 0,'-23'-7'5539'0'0,"19"7"-5203"0"0,0-1-1 0 0,0 1 0 0 0,0 0 1 0 0,0 0-1 0 0,0 0 0 0 0,0 1 0 0 0,0-1 1 0 0,0 1-1 0 0,0 0 0 0 0,0 0 1 0 0,1 0-1 0 0,-1 1 0 0 0,0-1 0 0 0,0 1 1 0 0,1 0-1 0 0,-5 3 0 0 0,4-1-71 0 0,0-1 0 0 0,0 2-1 0 0,0-1 1 0 0,0 0 0 0 0,0 1 0 0 0,1-1-1 0 0,0 1 1 0 0,0 0 0 0 0,0 0 0 0 0,-2 8-1 0 0,0 1-111 0 0,1 0-1 0 0,0 0 0 0 0,1 0 1 0 0,1 1-1 0 0,0-1 0 0 0,1 1 1 0 0,0 0-1 0 0,3 17 0 0 0,-1-21-115 0 0,0-1 0 0 0,0 0 0 0 0,1 0 0 0 0,1-1 0 0 0,0 1 0 0 0,0 0 0 0 0,1-1 0 0 0,0 0 0 0 0,8 13 0 0 0,-9-17-25 0 0,1 0-1 0 0,0 0 0 0 0,0-1 1 0 0,0 0-1 0 0,1 1 0 0 0,0-2 1 0 0,-1 1-1 0 0,1 0 1 0 0,0-1-1 0 0,1 0 0 0 0,-1 0 1 0 0,1 0-1 0 0,-1-1 0 0 0,1 0 1 0 0,0 0-1 0 0,10 2 0 0 0,-4-2-7 0 0,0 0 0 0 0,0-1-1 0 0,0 0 1 0 0,0-1-1 0 0,0 0 1 0 0,0-1-1 0 0,0 0 1 0 0,-1-1-1 0 0,1-1 1 0 0,0 0-1 0 0,14-5 1 0 0,-20 6 7 0 0,0-1 1 0 0,-1 0-1 0 0,1-1 0 0 0,0 1 0 0 0,-1-1 1 0 0,0 0-1 0 0,0 0 0 0 0,0-1 0 0 0,0 1 1 0 0,-1-1-1 0 0,0 0 0 0 0,0-1 0 0 0,0 1 0 0 0,-1-1 1 0 0,1 1-1 0 0,-1-1 0 0 0,-1 0 0 0 0,1 0 1 0 0,-1 0-1 0 0,0-1 0 0 0,2-11 0 0 0,-1 1 75 0 0,0-1 0 0 0,-1 1 0 0 0,-1-1 0 0 0,-2-34 0 0 0,0 46-57 0 0,0-1 0 0 0,0 1-1 0 0,-1 0 1 0 0,1 0 0 0 0,-1 0-1 0 0,-1 0 1 0 0,1 1 0 0 0,-1-1-1 0 0,0 0 1 0 0,0 1 0 0 0,-1 0-1 0 0,1 0 1 0 0,-1 0 0 0 0,-1 0-1 0 0,1 1 1 0 0,0-1 0 0 0,-7-3-1 0 0,1 1-133 0 0,0 1-1 0 0,0 1 1 0 0,-1 0-1 0 0,1 0 1 0 0,-1 1-1 0 0,0 1 1 0 0,-1-1-1 0 0,1 2 1 0 0,-1 0-1 0 0,1 0 1 0 0,-1 1-1 0 0,1 0 1 0 0,-19 2-1 0 0,26 0-1331 0 0,0-1 0 0 0,0 1 0 0 0,0 0 0 0 0,1 0 1 0 0,-1 1-1 0 0,-5 2 0 0 0,6-3 386 0 0,-8 5-2841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16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41 2824 0 0,'-1'-12'2865'0'0,"-3"9"-2495"0"0,0 0 0 0 0,0 0 1 0 0,-1 0-1 0 0,1 1 0 0 0,-1-1 0 0 0,1 1 0 0 0,-1 0 0 0 0,0 1 0 0 0,0-1 1 0 0,0 1-1 0 0,0 0 0 0 0,0 0 0 0 0,0 0 0 0 0,-1 1 0 0 0,1 0 0 0 0,0 0 1 0 0,0 0-1 0 0,0 0 0 0 0,-11 3 0 0 0,3 0 28 0 0,0 0 1 0 0,0 1-1 0 0,1 0 0 0 0,-1 1 1 0 0,1 0-1 0 0,-22 14 0 0 0,28-14-357 0 0,-1 0 1 0 0,1 0-1 0 0,0 1 0 0 0,0 0 1 0 0,0 0-1 0 0,1 0 0 0 0,0 1 1 0 0,1-1-1 0 0,-1 1 0 0 0,1 1 0 0 0,0-1 1 0 0,1 1-1 0 0,0-1 0 0 0,0 1 1 0 0,1 0-1 0 0,0 0 0 0 0,0 0 1 0 0,1 0-1 0 0,-1 0 0 0 0,2 0 1 0 0,0 11-1 0 0,0-15-36 0 0,1 0 0 0 0,-1 0 0 0 0,1-1 0 0 0,0 1 0 0 0,0 0 0 0 0,0-1 0 0 0,1 1 0 0 0,-1-1 0 0 0,1 0 0 0 0,0 1 0 0 0,0-1 0 0 0,0 0 0 0 0,1 0 0 0 0,-1 0 0 0 0,5 4 0 0 0,-3-4-9 0 0,1 1 1 0 0,1 0-1 0 0,-1-1 0 0 0,0 0 0 0 0,1 0 0 0 0,-1-1 1 0 0,1 1-1 0 0,10 1 0 0 0,6 1-69 0 0,1-1 1 0 0,0-2-1 0 0,45 0 0 0 0,-66-2 66 0 0,9 1-38 0 0,22-2-184 0 0,-32 1 225 0 0,0 0 1 0 0,-1 0-1 0 0,1-1 1 0 0,-1 1-1 0 0,1 0 1 0 0,0 0-1 0 0,-1 0 1 0 0,1-1-1 0 0,-1 1 1 0 0,1 0-1 0 0,-1-1 1 0 0,1 1-1 0 0,-1 0 1 0 0,1-1-1 0 0,-1 1 1 0 0,1-1-1 0 0,-1 1 1 0 0,1-1-1 0 0,-1 1 1 0 0,0-1-1 0 0,1 1 1 0 0,-1-1-1 0 0,0 1 1 0 0,0-1-1 0 0,1 1 1 0 0,-1-1-1 0 0,0 0 1 0 0,0 1-1 0 0,0-1 1 0 0,0 1 0 0 0,1-1-1 0 0,-1 0 1 0 0,0 1-1 0 0,0-1 1 0 0,0 0-1 0 0,0 1 1 0 0,-1-1-1 0 0,1 1 1 0 0,0-1-1 0 0,0 0 1 0 0,-1 0-1 0 0,1 0 7 0 0,-1 0 1 0 0,0 0-1 0 0,1 0 0 0 0,-1 0 1 0 0,0 1-1 0 0,0-1 0 0 0,0 0 1 0 0,1 0-1 0 0,-1 1 0 0 0,0-1 1 0 0,0 1-1 0 0,0-1 0 0 0,0 1 0 0 0,0-1 1 0 0,0 1-1 0 0,0 0 0 0 0,-1-1 1 0 0,1 1-1 0 0,0 0 0 0 0,0 0 1 0 0,0 0-1 0 0,-2 0 0 0 0,-32 0 121 0 0,26 0-99 0 0,-3 0 27 0 0,0 0-1 0 0,-1 1 0 0 0,1 1 0 0 0,0 0 0 0 0,-1 0 0 0 0,1 2 1 0 0,-17 6-1 0 0,24-8-34 0 0,0 0 0 0 0,1 1 0 0 0,-1-1 0 0 0,1 1 0 0 0,0 0 0 0 0,0 0 0 0 0,0 1 0 0 0,0-1 0 0 0,1 1 1 0 0,-1 0-1 0 0,1 0 0 0 0,0 0 0 0 0,0 0 0 0 0,1 0 0 0 0,-1 1 0 0 0,1-1 0 0 0,0 1 0 0 0,0 0 0 0 0,0 0 0 0 0,-1 8 1 0 0,1-4 3 0 0,1 0 1 0 0,-1-1-1 0 0,2 1 1 0 0,0 0 0 0 0,0 0-1 0 0,0-1 1 0 0,1 1-1 0 0,0 0 1 0 0,1 0-1 0 0,0-1 1 0 0,4 11 0 0 0,-4-14-17 0 0,1 1 0 0 0,0-1 0 0 0,0 0 0 0 0,0 0 0 0 0,1 0 0 0 0,-1 0 0 0 0,1 0 0 0 0,1-1 0 0 0,-1 0 0 0 0,1 0 0 0 0,-1 0 0 0 0,1 0 0 0 0,0-1 0 0 0,0 1 0 0 0,1-1 0 0 0,10 4 0 0 0,3-1-46 0 0,0-1-1 0 0,1-1 1 0 0,-1 0 0 0 0,1-2-1 0 0,0 0 1 0 0,0-1 0 0 0,0-1-1 0 0,0-1 1 0 0,-1-1-1 0 0,1 0 1 0 0,0-2 0 0 0,34-10-1 0 0,-47 11-957 0 0,-1 1 1 0 0,1-1-1 0 0,-1 0 0 0 0,0-1 0 0 0,0 1 1 0 0,11-10-1 0 0,-3 0-2309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7:5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3152 0 0,'0'0'1162'0'0,"25"1"4080"0"0,-24-1-5047 0 0,0 0 0 0 0,1 0 0 0 0,-1 1 0 0 0,0-1 0 0 0,0 0 0 0 0,0 1 0 0 0,0-1 0 0 0,0 1 0 0 0,0-1 0 0 0,0 1-1 0 0,0 0 1 0 0,-1-1 0 0 0,1 1 0 0 0,0 0 0 0 0,0 0 0 0 0,0-1 0 0 0,-1 1 0 0 0,1 0 0 0 0,0 0 0 0 0,-1 0 0 0 0,1 0 0 0 0,-1 0 0 0 0,1 0 0 0 0,0 2-1 0 0,-1 0 85 0 0,1 0 0 0 0,-1 0 0 0 0,1 1 0 0 0,-1-1 1 0 0,0 0-1 0 0,-1 0 0 0 0,1 0 0 0 0,0 0 0 0 0,-2 4 0 0 0,0 1-12 0 0,0-1 0 0 0,0 1 0 0 0,-1-1 0 0 0,0 0 0 0 0,-1 0 0 0 0,0 0 0 0 0,-6 9 0 0 0,-2-3-32 0 0,-1 0-1 0 0,-1-1 1 0 0,1-1 0 0 0,-2 0-1 0 0,0-1 1 0 0,-28 15 0 0 0,-18 1-5013 0 0,42-22-3326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0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0 694 3272 0 0,'0'0'512'0'0,"5"17"3983"0"0,-1-15-4080 0 0,0 0 1 0 0,1 0-1 0 0,-1-1 1 0 0,1 1-1 0 0,0-1 1 0 0,-1 0-1 0 0,1-1 0 0 0,0 1 1 0 0,0-1-1 0 0,8-1 1 0 0,1 0 305 0 0,0 0 1 0 0,18-5-1 0 0,-12 0-550 0 0,0 0-1 0 0,0-2 1 0 0,-1 0-1 0 0,-1-1 0 0 0,1-1 1 0 0,-1-1-1 0 0,-1 0 1 0 0,28-24-1 0 0,0-7-65 0 0,64-75 1 0 0,-93 95-100 0 0,-1 0 0 0 0,0 0 0 0 0,11-26 0 0 0,2-3 2 0 0,-19 33-2 0 0,-1 0 0 0 0,0 0 1 0 0,-2-1-1 0 0,0 0 0 0 0,-1 0 0 0 0,-1 0 0 0 0,-1-1 0 0 0,-1 0 0 0 0,0 1 0 0 0,-2-24 1 0 0,0 41-6 0 0,0 0 0 0 0,0-1 0 0 0,0 1 0 0 0,0 0 0 0 0,0 0 0 0 0,-1 0 1 0 0,1-1-1 0 0,-1 1 0 0 0,0 0 0 0 0,1 0 0 0 0,-1 0 0 0 0,0 0 0 0 0,0 0 1 0 0,0 0-1 0 0,-1 1 0 0 0,1-1 0 0 0,0 0 0 0 0,-1 0 0 0 0,1 1 0 0 0,-4-3 1 0 0,3 2 1 0 0,0 1 0 0 0,-1 0 0 0 0,0 0 0 0 0,1 0 1 0 0,-1 0-1 0 0,0 0 0 0 0,1 1 0 0 0,-1-1 0 0 0,0 1 1 0 0,0-1-1 0 0,0 1 0 0 0,1 0 0 0 0,-1 0 0 0 0,-3 1 0 0 0,-3 1 8 0 0,0-1 0 0 0,0 2 0 0 0,0-1-1 0 0,0 1 1 0 0,0 1 0 0 0,1 0-1 0 0,0 0 1 0 0,-16 10 0 0 0,12-4 6 0 0,0 1 1 0 0,1 0-1 0 0,0 1 1 0 0,0 0 0 0 0,2 1-1 0 0,-1 0 1 0 0,-8 17 0 0 0,0 4 72 0 0,-25 66 0 0 0,33-70-50 0 0,1 0 1 0 0,2 0-1 0 0,1 1 1 0 0,1 0-1 0 0,2 0 0 0 0,1 0 1 0 0,2 34-1 0 0,1-53-22 0 0,0 0-1 0 0,1-1 0 0 0,0 1 0 0 0,1-1 0 0 0,0 1 1 0 0,0-1-1 0 0,8 14 0 0 0,-9-20-11 0 0,0-1 1 0 0,1 1-1 0 0,0 0 0 0 0,0-1 0 0 0,0 0 1 0 0,1 0-1 0 0,0 0 0 0 0,-1 0 1 0 0,1 0-1 0 0,1-1 0 0 0,-1 0 0 0 0,0 0 1 0 0,1 0-1 0 0,-1 0 0 0 0,1-1 0 0 0,0 1 1 0 0,10 2-1 0 0,-2-2-6 0 0,0-1-1 0 0,1 0 1 0 0,-1-1 0 0 0,0-1-1 0 0,1 0 1 0 0,-1 0 0 0 0,0-2 0 0 0,1 1-1 0 0,-1-2 1 0 0,0 0 0 0 0,0 0-1 0 0,-1-1 1 0 0,16-8 0 0 0,-21 10-1 0 0,0-2 1 0 0,0 1-1 0 0,-1-1 0 0 0,0 0 1 0 0,0 0-1 0 0,0-1 1 0 0,0 1-1 0 0,-1-1 1 0 0,1-1-1 0 0,-1 1 0 0 0,-1-1 1 0 0,1 0-1 0 0,-1 0 1 0 0,0 0-1 0 0,0-1 0 0 0,-1 1 1 0 0,0-1-1 0 0,0 0 1 0 0,0 0-1 0 0,-1 0 1 0 0,0 0-1 0 0,-1-1 0 0 0,1 1 1 0 0,-1 0-1 0 0,0-8 1 0 0,-1 10 2 0 0,-1 0 1 0 0,1 0-1 0 0,-1 0 1 0 0,1 0 0 0 0,-1 0-1 0 0,-1 0 1 0 0,1 0-1 0 0,-1 0 1 0 0,0 1 0 0 0,0-1-1 0 0,0 1 1 0 0,-1-1-1 0 0,1 1 1 0 0,-1 0-1 0 0,0 0 1 0 0,-5-5 0 0 0,3 5 0 0 0,1 0 1 0 0,-1 0 0 0 0,0 0-1 0 0,-1 1 1 0 0,1 0 0 0 0,-1 0 0 0 0,1 1-1 0 0,-1-1 1 0 0,0 1 0 0 0,0 0 0 0 0,0 1-1 0 0,0 0 1 0 0,-8-1 0 0 0,-2 0 126 0 0,0 1 0 0 0,0 0 0 0 0,-29 4 0 0 0,37-2-659 0 0,1 1-1 0 0,-1-1 1 0 0,-14 7 0 0 0,17-6-663 0 0,1 0 1 0 0,-1 0-1 0 0,1 1 1 0 0,0 0-1 0 0,0 0 1 0 0,0 0-1 0 0,-4 4 1 0 0,0 4-2238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0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80 128 3104 0 0,'-17'19'3897'0'0,"13"-12"-3319"0"0,0-1 0 0 0,1 1 0 0 0,0 1 0 0 0,0-1 1 0 0,1 0-1 0 0,0 1 0 0 0,0-1 0 0 0,1 1 0 0 0,0-1 0 0 0,-1 16 1 0 0,2-4 341 0 0,1 0 0 0 0,1 0 0 0 0,5 26 0 0 0,-6-41-887 0 0,0 0 0 0 0,0-1 0 0 0,0 1 0 0 0,0 0 0 0 0,1-1 0 0 0,0 1 0 0 0,0-1 0 0 0,0 1 0 0 0,0-1 0 0 0,0 0 0 0 0,1 0 0 0 0,-1 0 0 0 0,1 0 0 0 0,0 0 0 0 0,0-1 0 0 0,0 1 0 0 0,0-1 0 0 0,0 0 0 0 0,1 1 0 0 0,-1-2 0 0 0,1 1 0 0 0,-1 0 0 0 0,7 1 0 0 0,-1-1-12 0 0,1 0 0 0 0,-1 0 1 0 0,1-1-1 0 0,-1 0 1 0 0,1-1-1 0 0,-1 0 1 0 0,1-1-1 0 0,16-3 1 0 0,-18 3-21 0 0,0-1 1 0 0,1 0-1 0 0,-1-1 1 0 0,-1 0-1 0 0,1-1 1 0 0,0 1-1 0 0,-1-1 1 0 0,0-1-1 0 0,0 1 1 0 0,0-1-1 0 0,0-1 1 0 0,-1 1-1 0 0,0-1 1 0 0,0 0 0 0 0,0 0-1 0 0,8-13 1 0 0,-8 9-5 0 0,0 0 0 0 0,-1 0 0 0 0,0-1 0 0 0,-1 0 0 0 0,0 0 1 0 0,0 0-1 0 0,-1 0 0 0 0,-1 0 0 0 0,0-1 0 0 0,0 1 0 0 0,-1-18 1 0 0,-1 18 10 0 0,0 0 0 0 0,-1 0 0 0 0,0 0-1 0 0,-1 1 1 0 0,0-1 0 0 0,-1 0 0 0 0,0 1 0 0 0,-8-19 0 0 0,8 24 2 0 0,0 1-1 0 0,0-1 1 0 0,0 1-1 0 0,0-1 1 0 0,-1 1-1 0 0,1 0 0 0 0,-1 1 1 0 0,0-1-1 0 0,-1 0 1 0 0,1 1-1 0 0,0 0 1 0 0,-1 0-1 0 0,0 1 1 0 0,0-1-1 0 0,0 1 1 0 0,0 0-1 0 0,0 0 0 0 0,0 0 1 0 0,-8-1-1 0 0,6 2 10 0 0,0 0 0 0 0,0 0 0 0 0,0 0 0 0 0,1 1 0 0 0,-1 0 0 0 0,0 0 0 0 0,0 1 0 0 0,0 0 0 0 0,0 0 0 0 0,1 1 0 0 0,-1-1 0 0 0,-12 6 0 0 0,15-4-6 0 0,-1 0 1 0 0,1 0-1 0 0,-1 0 0 0 0,1 0 1 0 0,0 1-1 0 0,0-1 1 0 0,1 1-1 0 0,-1 0 0 0 0,1 0 1 0 0,0 1-1 0 0,0-1 0 0 0,0 1 1 0 0,1-1-1 0 0,-1 1 1 0 0,1 0-1 0 0,0 0 0 0 0,-2 7 1 0 0,-11 41 156 0 0,2 0 0 0 0,-7 63 0 0 0,-5 222 1017 0 0,1-161-629 0 0,14-112-2526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05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4128 0 0,'0'0'3016'0'0,"0"29"2104"0"0,0 107 1866 0 0,0 2-6518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0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 4136 0 0,'-4'0'688'0'0,"4"-2"797"0"0,-2-3-709 0 0,2 3 0 0 0,-5-1 0 0 0,3-2 760 0 0,-2 3-792 0 0,1 0 1128 0 0,3 4-1972 0 0,0 5-2436 0 0,3-2 0 0 0,1 4-1 0 0,-4-1 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0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56 2792 0 0,'-4'-20'3820'0'0,"4"17"-3578"0"0,-2 1-1 0 0,1 0 1 0 0,0 0 0 0 0,0 0-1 0 0,-1 0 1 0 0,1 0 0 0 0,-1 0-1 0 0,1 0 1 0 0,-1 1-1 0 0,0-1 1 0 0,0 0 0 0 0,0 1-1 0 0,1 0 1 0 0,-2-1 0 0 0,1 1-1 0 0,0 0 1 0 0,0 0 0 0 0,0 0-1 0 0,0 0 1 0 0,-1 0 0 0 0,1 1-1 0 0,0-1 1 0 0,-1 1 0 0 0,1 0-1 0 0,-1-1 1 0 0,-3 1 0 0 0,-2 1 15 0 0,-1 0 0 0 0,1 0 0 0 0,-1 1 0 0 0,1 0 0 0 0,0 0 0 0 0,0 1 0 0 0,0 0 0 0 0,0 1 0 0 0,1-1 0 0 0,-1 2 0 0 0,1-1 0 0 0,0 1 0 0 0,0 0 0 0 0,0 0 0 0 0,1 1 0 0 0,0 0 0 0 0,0 0 1 0 0,1 0-1 0 0,-7 10 0 0 0,2-3-214 0 0,1 1 0 0 0,1 0 0 0 0,1 0 0 0 0,0 0 1 0 0,1 1-1 0 0,0 0 0 0 0,1 0 0 0 0,1 1 1 0 0,-4 24-1 0 0,5-24-5 0 0,2 1 1 0 0,0 0 0 0 0,1-1 0 0 0,0 1-1 0 0,2 0 1 0 0,5 27 0 0 0,-6-39-40 0 0,0-1 0 0 0,0 1 1 0 0,1-1-1 0 0,0 1 1 0 0,0-1-1 0 0,0 0 0 0 0,0 0 1 0 0,1 0-1 0 0,-1 0 1 0 0,1 0-1 0 0,0-1 0 0 0,0 1 1 0 0,1-1-1 0 0,-1 0 1 0 0,1 0-1 0 0,0 0 0 0 0,-1 0 1 0 0,1-1-1 0 0,0 1 1 0 0,1-1-1 0 0,-1 0 0 0 0,0 0 1 0 0,1-1-1 0 0,-1 1 0 0 0,1-1 1 0 0,-1 0-1 0 0,1 0 1 0 0,5 0-1 0 0,2 0-27 0 0,0 0 1 0 0,0-1-1 0 0,0 0 0 0 0,0-1 1 0 0,0-1-1 0 0,0 0 0 0 0,0 0 1 0 0,16-6-1 0 0,-24 6 18 0 0,0 1 0 0 0,-1-1 1 0 0,1 0-1 0 0,0 0 0 0 0,-1 0 0 0 0,0-1 1 0 0,1 1-1 0 0,-1-1 0 0 0,0 0 1 0 0,0 0-1 0 0,0 0 0 0 0,-1 0 0 0 0,1 0 1 0 0,-1-1-1 0 0,1 1 0 0 0,-1-1 0 0 0,0 0 1 0 0,-1 1-1 0 0,1-1 0 0 0,-1 0 0 0 0,1 0 1 0 0,-1 0-1 0 0,-1 0 0 0 0,1 0 0 0 0,0 0 1 0 0,-1-1-1 0 0,0-5 0 0 0,0 5 20 0 0,0-1 0 0 0,0 0 0 0 0,-1 0 0 0 0,1 0 0 0 0,-1 1 0 0 0,-1-1 0 0 0,1 0 0 0 0,-1 1 0 0 0,-4-10 0 0 0,3 12 10 0 0,1-1-1 0 0,0 1 1 0 0,-1 0-1 0 0,0 0 1 0 0,0 0-1 0 0,0 0 0 0 0,0 1 1 0 0,0-1-1 0 0,0 1 1 0 0,-1 0-1 0 0,1 0 1 0 0,-1 0-1 0 0,1 0 1 0 0,-8-2-1 0 0,4 2-23 0 0,0 0 0 0 0,0 0 0 0 0,-1 0 0 0 0,1 1 0 0 0,0 0 0 0 0,-1 1 0 0 0,1-1 0 0 0,-1 2 0 0 0,1-1 0 0 0,0 1 0 0 0,-1 0 0 0 0,1 0 0 0 0,0 1 0 0 0,0 0 0 0 0,0 0 0 0 0,0 1 0 0 0,0 0 0 0 0,-12 7-1 0 0,-6 10-3788 0 0,6 6-3729 0 0,11-10 3809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0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3656 0 0,'2'-4'6582'0'0,"-1"4"-5562"0"0,0 6-403 0 0,0-1 0 0 0,0 1-1 0 0,-1 0 1 0 0,0 0 0 0 0,0 0 0 0 0,-2 10 0 0 0,1 4 329 0 0,13 212 2787 0 0,-3-115-5068 0 0,-5 1-7012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0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0 3512 0 0,'0'0'4157'0'0,"-1"17"-184"0"0,-3-4-3299 0 0,0-1 0 0 0,0 0 0 0 0,-2 0 0 0 0,1 0 1 0 0,-1-1-1 0 0,-12 17 0 0 0,2-7-200 0 0,0 0 1 0 0,-26 24-1 0 0,14-19-242 0 0,-53 40 0 0 0,67-57-192 0 0,0 0-1 0 0,0 0 1 0 0,-1-2 0 0 0,0 0-1 0 0,0 0 1 0 0,-27 7 0 0 0,41-14-38 0 0,1 0-1 0 0,-1 0 1 0 0,0 1 0 0 0,1-1 0 0 0,-1 0 0 0 0,0 0-1 0 0,0 0 1 0 0,1 0 0 0 0,-1 0 0 0 0,0 0 0 0 0,1 0 0 0 0,-1 0-1 0 0,0 0 1 0 0,1 0 0 0 0,-1 0 0 0 0,0 0 0 0 0,1-1-1 0 0,-1 1 1 0 0,0 0 0 0 0,1 0 0 0 0,-1-1 0 0 0,0 1 0 0 0,1 0-1 0 0,-1-1 1 0 0,1 1 0 0 0,-2-1 0 0 0,2 0 0 0 0,0 0-1 0 0,0 0 1 0 0,-1 0-1 0 0,1 0 1 0 0,0 0-1 0 0,0 0 1 0 0,0 0 0 0 0,0 1-1 0 0,0-1 1 0 0,0 0-1 0 0,1 0 1 0 0,-1 0 0 0 0,0 0-1 0 0,0 0 1 0 0,1 0-1 0 0,-1 1 1 0 0,1-2 0 0 0,2-4 1 0 0,0 0 1 0 0,0 0-1 0 0,1 1 1 0 0,7-11 0 0 0,-3 8 16 0 0,-1 0 0 0 0,1 1 0 0 0,0 0 0 0 0,1 0 0 0 0,0 0 1 0 0,0 1-1 0 0,0 1 0 0 0,1 0 0 0 0,0 0 0 0 0,0 0 0 0 0,0 2 1 0 0,0-1-1 0 0,1 1 0 0 0,-1 0 0 0 0,1 1 0 0 0,0 1 0 0 0,15-1 0 0 0,-23 2 14 0 0,-1 0-1 0 0,1 1 1 0 0,0-1-1 0 0,-1 1 1 0 0,1-1-1 0 0,0 1 1 0 0,-1 0-1 0 0,1 0 1 0 0,-1 0-1 0 0,1 0 1 0 0,-1 1-1 0 0,0-1 0 0 0,0 1 1 0 0,1-1-1 0 0,-1 1 1 0 0,0 0-1 0 0,0 0 1 0 0,-1 0-1 0 0,1 0 1 0 0,0 0-1 0 0,-1 0 1 0 0,1 1-1 0 0,-1-1 1 0 0,0 0-1 0 0,1 1 0 0 0,0 2 1 0 0,2 8 143 0 0,0-1-1 0 0,0 1 1 0 0,3 27 0 0 0,-4-25-62 0 0,3 25-271 0 0,5 27 390 0 0,-8-59-2395 0 0,-1 0 0 0 0,2 0 1 0 0,5 11-1 0 0,-2-6-1887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0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3088 0 0,'0'0'1706'0'0,"-19"5"1775"0"0,12 0-3070 0 0,1 0 0 0 0,-1 0-1 0 0,1 0 1 0 0,0 1-1 0 0,1 0 1 0 0,0 0-1 0 0,-1 0 1 0 0,2 0-1 0 0,-1 1 1 0 0,1 0-1 0 0,0 0 1 0 0,1 0 0 0 0,-1 1-1 0 0,-2 11 1 0 0,-1 2 155 0 0,1-1 1 0 0,2 2 0 0 0,0-1 0 0 0,-1 28 0 0 0,4-39-467 0 0,1 0 1 0 0,0 0 0 0 0,1 0 0 0 0,0 0 0 0 0,3 12 0 0 0,-3-19-81 0 0,-1 0-1 0 0,1 0 1 0 0,0-1 0 0 0,0 1 0 0 0,1 0-1 0 0,-1 0 1 0 0,0-1 0 0 0,1 1 0 0 0,0-1-1 0 0,0 1 1 0 0,0-1 0 0 0,0 1 0 0 0,0-1-1 0 0,0 0 1 0 0,0 0 0 0 0,1 0 0 0 0,-1-1-1 0 0,1 1 1 0 0,-1 0 0 0 0,6 2 0 0 0,4-1 0 0 0,1 0 1 0 0,-1 0-1 0 0,1-1 1 0 0,-1-1 0 0 0,1 0-1 0 0,0-1 1 0 0,-1 0-1 0 0,19-3 1 0 0,-21 2-13 0 0,1-1 1 0 0,-1 0-1 0 0,0-1 1 0 0,0 0-1 0 0,0-1 0 0 0,0 0 1 0 0,-1 0-1 0 0,1-1 1 0 0,-1 0-1 0 0,14-11 1 0 0,-20 13-7 0 0,0-1 0 0 0,1 1 0 0 0,-2-1 0 0 0,1 0 0 0 0,0 0 0 0 0,-1 0 0 0 0,1 0 0 0 0,-1 0 0 0 0,0 0 0 0 0,-1-1 0 0 0,1 1 0 0 0,-1-1 0 0 0,0 1 0 0 0,0-1 0 0 0,0 0 0 0 0,0 1 0 0 0,-1-6 1 0 0,0 3 8 0 0,0 0 0 0 0,-1-1 0 0 0,1 1 1 0 0,-2 1-1 0 0,1-1 0 0 0,-1 0 0 0 0,0 0 1 0 0,0 0-1 0 0,-1 1 0 0 0,-5-12 0 0 0,0 6 27 0 0,-1 0 0 0 0,0 0 0 0 0,0 0 0 0 0,-1 1 0 0 0,-1 1 1 0 0,0 0-1 0 0,0 0 0 0 0,-14-8 0 0 0,18 14-24 0 0,1-1 1 0 0,-1 2-1 0 0,0-1 1 0 0,0 1-1 0 0,0 0 1 0 0,-1 0-1 0 0,1 1 1 0 0,-1 0-1 0 0,1 0 1 0 0,-1 1 0 0 0,0 0-1 0 0,0 0 1 0 0,0 1-1 0 0,1 0 1 0 0,-1 0-1 0 0,-15 3 1 0 0,18-2-147 0 0,1 1 0 0 0,0-1 0 0 0,0 1-1 0 0,0 0 1 0 0,0-1 0 0 0,0 2 0 0 0,1-1 0 0 0,-1 0 0 0 0,1 1 0 0 0,-1 0 0 0 0,1-1 0 0 0,-4 6 0 0 0,4-4-828 0 0,0 0-1 0 0,0 0 1 0 0,1 1 0 0 0,-1-1 0 0 0,1 1 0 0 0,0-1-1 0 0,0 1 1 0 0,1 0 0 0 0,-1 0 0 0 0,0 5 0 0 0,-2 9-2553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0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44 3584 0 0,'0'0'5884'0'0,"0"12"-2528"0"0,-3 82 1954 0 0,-11 46-4210 0 0,14-137-1087 0 0,-1 0-1 0 0,1 0 1 0 0,0 0-1 0 0,0 1 1 0 0,0-1-1 0 0,1 0 0 0 0,-1 0 1 0 0,1 0-1 0 0,-1 1 1 0 0,1-1-1 0 0,0 0 1 0 0,1 0-1 0 0,-1 0 0 0 0,0 0 1 0 0,1-1-1 0 0,-1 1 1 0 0,1 0-1 0 0,4 4 1 0 0,-3-4-7 0 0,0-1 1 0 0,0 1 0 0 0,0-1 0 0 0,1 0 0 0 0,-1 0 0 0 0,0 0 0 0 0,1-1 0 0 0,0 1 0 0 0,-1-1 0 0 0,1 0 0 0 0,0 0 0 0 0,-1 0 0 0 0,1 0 0 0 0,0-1 0 0 0,5 1 0 0 0,-1-1-4 0 0,0 0 0 0 0,0-1 0 0 0,0 0 0 0 0,0 0-1 0 0,0-1 1 0 0,0 0 0 0 0,0 0 0 0 0,0 0 0 0 0,-1-1 0 0 0,1-1 0 0 0,-1 1 0 0 0,0-1 0 0 0,0 0 0 0 0,0-1 0 0 0,-1 0 0 0 0,0 0 0 0 0,0 0 0 0 0,0-1 0 0 0,0 1 0 0 0,-1-1 0 0 0,0-1-1 0 0,0 1 1 0 0,0-1 0 0 0,-1 0 0 0 0,0 0 0 0 0,4-11 0 0 0,-3 1-133 0 0,-1 0 0 0 0,0 0 0 0 0,-2-1 0 0 0,0 1 0 0 0,-1-1 0 0 0,0 0 1 0 0,-1 0-1 0 0,-2 1 0 0 0,-5-36 0 0 0,5 47-2029 0 0,0 0 0 0 0,0 0 1 0 0,0 0-1 0 0,-5-9 1 0 0,1 5-1619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04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1344 3280 0 0,'0'0'6261'0'0,"1"-13"-2813"0"0,13-17-2717 0 0,-1 1-1 0 0,15-53 1 0 0,-12 35-575 0 0,16-76-10 0 0,-23 82-124 0 0,106-357 226 0 0,-107 376-238 0 0,59-188 129 0 0,-55 165-20 0 0,-2-1 1 0 0,7-79-1 0 0,-13-7 423 0 0,1 135-523 0 0,0 0 0 0 0,-1 1 1 0 0,1-1-1 0 0,-1 1 0 0 0,6 8 0 0 0,5 11 52 0 0,-2 1 0 0 0,0 1 0 0 0,-2 0 1 0 0,14 46-1 0 0,18 111 262 0 0,-41-171-317 0 0,33 188 279 0 0,-15-93-200 0 0,-7-42-37 0 0,7 86 1 0 0,-6-49-66 0 0,-4-39-9 0 0,0-13 4 0 0,-10-41 9 0 0,1 1 1 0 0,1-1 0 0 0,-1 0-1 0 0,6 15 1 0 0,0 1 2 0 0,-6-21-19 0 0,0-1 0 0 0,0 0-1 0 0,0 0 1 0 0,0 0 0 0 0,0 1 0 0 0,1-1 0 0 0,-1 0 0 0 0,1 0 0 0 0,0-1 0 0 0,-1 1 0 0 0,4 2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17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3744 0 0,'-3'0'1467'0'0,"-7"2"4687"0"0,8 10-4208 0 0,1-8-1932 0 0,2 56 2790 0 0,1-22-1647 0 0,-2-6-768 0 0,2 0 0 0 0,11 62 0 0 0,-9-78-568 0 0,0 0 0 0 0,13 29 0 0 0,-12-36-472 0 0,0 1-1 0 0,0-2 0 0 0,0 1 0 0 0,1 0 0 0 0,11 11 0 0 0,14 4-6348 0 0,-13-13 3499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0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10 2784 0 0,'0'0'506'0'0,"18"-9"8644"0"0,-28 46-5317 0 0,7-26-3301 0 0,-5 13-31 0 0,-4 15 147 0 0,-11 55-1 0 0,21-82-603 0 0,0-1 0 0 0,1 1 0 0 0,1 0 0 0 0,0 0 0 0 0,0 0 1 0 0,1-1-1 0 0,1 1 0 0 0,0 0 0 0 0,5 15 0 0 0,-5-22-36 0 0,-1-2 0 0 0,1 1 0 0 0,0 0-1 0 0,0 0 1 0 0,0 0 0 0 0,1-1 0 0 0,0 1 0 0 0,-1-1 0 0 0,1 0 0 0 0,0 0 0 0 0,1 0 0 0 0,-1 0 0 0 0,0-1 0 0 0,6 4 0 0 0,-3-3-19 0 0,0 0 0 0 0,1 0 0 0 0,-1 0 0 0 0,1-1 0 0 0,0 0 0 0 0,0-1 1 0 0,-1 0-1 0 0,11 1 0 0 0,-4-1-46 0 0,1-1 1 0 0,0-1-1 0 0,-1 0 1 0 0,1-1-1 0 0,-1 0 0 0 0,0-1 1 0 0,0-1-1 0 0,24-9 1 0 0,-29 9 18 0 0,-1 0 1 0 0,1 0-1 0 0,-1-1 1 0 0,0 0 0 0 0,0 0-1 0 0,-1 0 1 0 0,1-1-1 0 0,-1 0 1 0 0,0 0-1 0 0,-1-1 1 0 0,0 0 0 0 0,0 0-1 0 0,0 0 1 0 0,6-15-1 0 0,-5 8 10 0 0,-1 0 0 0 0,-1 0-1 0 0,0-1 1 0 0,-1 1-1 0 0,-1-1 1 0 0,0 0-1 0 0,-1-26 1 0 0,-1-61 968 0 0,-4 107-205 0 0,-1 7-489 0 0,2-1-116 0 0,0 0 0 0 0,1 1 0 0 0,1-1 0 0 0,0 0 0 0 0,0 1 0 0 0,1-1 0 0 0,3 22 1 0 0,-2-27-73 0 0,0 1 0 0 0,1 0 0 0 0,0-1 0 0 0,0 1 0 0 0,0-1 0 0 0,0 0 0 0 0,1 0 0 0 0,0 0 0 0 0,1 0 0 0 0,-1 0 0 0 0,1-1 0 0 0,7 8 0 0 0,-5-6-581 0 0,1 0 0 0 0,16 12 0 0 0,20 7-7348 0 0,-27-17 3863 0 0,-6-2-1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1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3568 0 0,'0'0'1250'0'0,"-8"14"2487"0"0,-7 12-2301 0 0,2 1-1 0 0,0 0 1 0 0,-13 44 0 0 0,-17 91 1501 0 0,33-122-2129 0 0,-11 47-443 0 0,4 0 0 0 0,4 1 0 0 0,-3 144 0 0 0,20-204-3202 0 0,-3-26 2303 0 0,-1-1-1 0 0,1 1 1 0 0,0-1 0 0 0,-1 1-1 0 0,1-1 1 0 0,0 0-1 0 0,0 1 1 0 0,0-1-1 0 0,0 0 1 0 0,0 0-1 0 0,1 1 1 0 0,-1-1-1 0 0,0 0 1 0 0,0 0 0 0 0,1-1-1 0 0,1 2 1 0 0,9 2-3255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10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32 3496 0 0,'-28'-15'4148'0'0,"13"11"-3082"0"0,0 0 1 0 0,0 1-1 0 0,-1 0 1 0 0,1 2-1 0 0,-25-1 1 0 0,34 2-871 0 0,0 1 1 0 0,1 0 0 0 0,-1 0-1 0 0,1 0 1 0 0,0 0-1 0 0,-1 1 1 0 0,1 0 0 0 0,0 0-1 0 0,0 1 1 0 0,0-1-1 0 0,0 1 1 0 0,0 0 0 0 0,1 0-1 0 0,-1 1 1 0 0,1-1 0 0 0,0 1-1 0 0,0 0 1 0 0,0 0-1 0 0,-3 6 1 0 0,2-4-160 0 0,1 1 0 0 0,0 0 0 0 0,0 1-1 0 0,1-1 1 0 0,0 1 0 0 0,1-1 0 0 0,-1 1 0 0 0,1 0 0 0 0,1 0 0 0 0,0 0-1 0 0,0 0 1 0 0,0 0 0 0 0,2 15 0 0 0,-1-19-35 0 0,0 0 1 0 0,1 0 0 0 0,0 0-1 0 0,0 0 1 0 0,0 0-1 0 0,0 0 1 0 0,0 0-1 0 0,1-1 1 0 0,0 1-1 0 0,0-1 1 0 0,0 1-1 0 0,0-1 1 0 0,1 1-1 0 0,-1-1 1 0 0,1 0-1 0 0,0 0 1 0 0,-1-1-1 0 0,1 1 1 0 0,1 0-1 0 0,-1-1 1 0 0,0 0-1 0 0,1 0 1 0 0,-1 0-1 0 0,1 0 1 0 0,-1 0-1 0 0,1-1 1 0 0,0 0-1 0 0,0 1 1 0 0,6 0-1 0 0,15 1-103 0 0,0 0 0 0 0,35-1-1 0 0,-53-3 10 0 0,-11-2 51 0 0,-13-1 54 0 0,3 2 38 0 0,0 1-1 0 0,0 1 1 0 0,0 0 0 0 0,0 1 0 0 0,0 0 0 0 0,0 1 0 0 0,1 1 0 0 0,-18 5 0 0 0,24-5-1 0 0,0-1-1 0 0,0 1 1 0 0,0 0 0 0 0,0 1-1 0 0,0 0 1 0 0,1 0 0 0 0,0 0-1 0 0,0 1 1 0 0,0 0 0 0 0,1 0-1 0 0,-1 0 1 0 0,1 1 0 0 0,0 0-1 0 0,1 0 1 0 0,-1 0 0 0 0,-5 12-1 0 0,4-4 128 0 0,0 0-1 0 0,1 0 0 0 0,1 0 0 0 0,-5 28 0 0 0,8-39-137 0 0,0 1 1 0 0,1 0-1 0 0,-1 0 0 0 0,1-1 0 0 0,0 1 1 0 0,0 0-1 0 0,1 0 0 0 0,-1 0 0 0 0,1-1 0 0 0,0 1 1 0 0,0 0-1 0 0,0-1 0 0 0,0 1 0 0 0,0 0 1 0 0,1-1-1 0 0,0 0 0 0 0,0 1 0 0 0,0-1 0 0 0,0 0 1 0 0,0 0-1 0 0,1 0 0 0 0,-1 0 0 0 0,6 4 1 0 0,-4-4-13 0 0,1-1-1 0 0,-1 0 1 0 0,0-1 0 0 0,1 1 0 0 0,-1-1 0 0 0,1 0 0 0 0,0 0 0 0 0,-1 0 0 0 0,6 0 0 0 0,46 0 29 0 0,-34-2-79 0 0,-12 1-463 0 0,80-3 894 0 0,-46-5-3594 0 0,-5-6-7414 0 0,-28 7 6751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11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291 451 2640 0 0,'-2'0'234'0'0,"-22"0"2389"0"0,-35 4 0 0 0,52-3-2303 0 0,-1 0 0 0 0,1 1 0 0 0,0 0 0 0 0,-1 0 0 0 0,1 1 0 0 0,1 0 0 0 0,-1 0 0 0 0,0 1 0 0 0,-6 4 0 0 0,2 1 143 0 0,0 0 1 0 0,0 1-1 0 0,1 0 1 0 0,0 0-1 0 0,1 1 1 0 0,0 1-1 0 0,0 0 1 0 0,2 0-1 0 0,-1 0 1 0 0,-5 16-1 0 0,9-19-382 0 0,0 0 0 0 0,1 0 0 0 0,1 0 0 0 0,-1 1 0 0 0,2-1 0 0 0,-1 1 0 0 0,1-1 0 0 0,1 1 0 0 0,-1 0 0 0 0,2-1 0 0 0,-1 1 0 0 0,1-1 0 0 0,1 1 0 0 0,0-1 0 0 0,0 1 0 0 0,5 9 0 0 0,-5-14-70 0 0,0-1 0 0 0,0 0 0 0 0,1 0 1 0 0,0 0-1 0 0,0 0 0 0 0,0 0 0 0 0,0-1 0 0 0,0 1 0 0 0,1-1 0 0 0,0 0 0 0 0,-1 0 1 0 0,1 0-1 0 0,0 0 0 0 0,1-1 0 0 0,-1 0 0 0 0,0 0 0 0 0,1 0 0 0 0,-1 0 1 0 0,1-1-1 0 0,7 2 0 0 0,1 0-27 0 0,0-2 1 0 0,0 1 0 0 0,1-2 0 0 0,-1 1-1 0 0,0-2 1 0 0,19-2 0 0 0,-25 2 4 0 0,-1 0 1 0 0,0-1 0 0 0,1 0 0 0 0,-1 0 0 0 0,0 0 0 0 0,0-1-1 0 0,0 0 1 0 0,0 0 0 0 0,0 0 0 0 0,-1-1 0 0 0,0 0 0 0 0,0 0-1 0 0,0 0 1 0 0,0-1 0 0 0,0 1 0 0 0,3-6 0 0 0,-3 2 4 0 0,0 1 0 0 0,-1 0 0 0 0,1-1 0 0 0,-2 0 0 0 0,1 0 0 0 0,-1 0 0 0 0,-1 0 0 0 0,1-1 0 0 0,-1 1 0 0 0,-1-1 0 0 0,2-14 0 0 0,-2 6 6 0 0,-1 0 0 0 0,0 0 0 0 0,-2 0 1 0 0,-5-31-1 0 0,5 39 8 0 0,-1 0-1 0 0,0 0 1 0 0,-1 0 0 0 0,0 0-1 0 0,0 1 1 0 0,-1-1 0 0 0,0 1 0 0 0,-1 0-1 0 0,0 1 1 0 0,-8-10 0 0 0,-108-90 86 0 0,45 42 14 0 0,65 55-64 0 0,0-1 0 0 0,1 0 0 0 0,-13-19 0 0 0,20 26-20 0 0,1-1 1 0 0,0-1 0 0 0,1 1-1 0 0,-1 0 1 0 0,1-1 0 0 0,0 1-1 0 0,1-1 1 0 0,-1 0-1 0 0,1 0 1 0 0,0 0 0 0 0,1 1-1 0 0,-1-9 1 0 0,1 13-22 0 0,0-8 60 0 0,0 0-1 0 0,0 0 0 0 0,1 1 0 0 0,3-14 0 0 0,-3 19-42 0 0,0 0-1 0 0,0 0 1 0 0,1 0-1 0 0,-1 1 0 0 0,0-1 1 0 0,1 1-1 0 0,0-1 1 0 0,0 1-1 0 0,-1 0 1 0 0,1-1-1 0 0,1 1 1 0 0,-1 0-1 0 0,0 0 1 0 0,0 0-1 0 0,1 1 1 0 0,-1-1-1 0 0,5-2 1 0 0,15-6 56 0 0,-1 1 0 0 0,2 1 0 0 0,-1 1 0 0 0,1 1 0 0 0,0 0 0 0 0,0 2 0 0 0,32-2 0 0 0,-7 6-4027 0 0,-1 4-4215 0 0,-29-1 4361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12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35 113 3552 0 0,'0'1'8277'0'0,"-1"22"-6258"0"0,-1 0 1 0 0,-9 33-1 0 0,1-1-1479 0 0,5-18-365 0 0,1 0 1 0 0,2 0-1 0 0,4 56 0 0 0,-2-91-174 0 0,0 0 0 0 0,1-1-1 0 0,-1 1 1 0 0,0 0 0 0 0,1-1-1 0 0,-1 1 1 0 0,1 0-1 0 0,0-1 1 0 0,0 1 0 0 0,0-1-1 0 0,-1 1 1 0 0,1-1 0 0 0,1 1-1 0 0,-1-1 1 0 0,0 1-1 0 0,0-1 1 0 0,0 0 0 0 0,1 0-1 0 0,-1 0 1 0 0,3 2 0 0 0,-1-2-4 0 0,0 0 0 0 0,0 1 1 0 0,0-1-1 0 0,0 0 1 0 0,0-1-1 0 0,1 1 1 0 0,-1 0-1 0 0,0-1 0 0 0,1 0 1 0 0,3 0-1 0 0,3 0-5 0 0,0-2-1 0 0,-1 1 1 0 0,1-1-1 0 0,-1 0 1 0 0,0-1-1 0 0,16-6 1 0 0,-12 2 14 0 0,0-1 1 0 0,0 0-1 0 0,-1 0 0 0 0,0-2 1 0 0,-1 1-1 0 0,0-1 1 0 0,0-1-1 0 0,-1 0 0 0 0,-1-1 1 0 0,0 1-1 0 0,0-2 1 0 0,-1 1-1 0 0,-1-1 0 0 0,6-15 1 0 0,-3 6 119 0 0,-1-1 0 0 0,-2-1 0 0 0,0 1 0 0 0,-2-1 0 0 0,0 0 0 0 0,-2 0 0 0 0,1-45 0 0 0,-3 54-724 0 0,-1-31 2215 0 0,-6 27-3736 0 0,6 18 1639 0 0,-1 0 0 0 0,1 0-1 0 0,-1 0 1 0 0,0 0 0 0 0,1 0 0 0 0,-1 1 0 0 0,0-1 0 0 0,1 0 0 0 0,-1 1 0 0 0,0-1 0 0 0,0 0 0 0 0,0 1 0 0 0,1-1 0 0 0,-3 0 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1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28 3328 0 0,'-7'5'559'0'0,"0"0"-1"0"0,1 1 1 0 0,-1-1-1 0 0,1 1 1 0 0,0 1-1 0 0,1-1 1 0 0,-1 1-1 0 0,1 0 1 0 0,-6 11-1 0 0,1-3 178 0 0,4-5-234 0 0,0 0 1 0 0,1 0-1 0 0,0 0 1 0 0,1 1-1 0 0,0-1 1 0 0,0 1-1 0 0,1 0 1 0 0,-1 13-1 0 0,2-16-241 0 0,1 0-1 0 0,1 0 0 0 0,0 0 1 0 0,0 0-1 0 0,0 0 1 0 0,1 0-1 0 0,0 0 0 0 0,0 0 1 0 0,1 0-1 0 0,0 0 1 0 0,1 0-1 0 0,5 10 0 0 0,-6-15-248 0 0,0 1 0 0 0,0-1 0 0 0,1-1 0 0 0,0 1 0 0 0,0 0 0 0 0,-1-1-1 0 0,1 1 1 0 0,1-1 0 0 0,-1 0 0 0 0,0 0 0 0 0,0 0 0 0 0,1 0 0 0 0,-1-1 0 0 0,1 0-1 0 0,0 1 1 0 0,-1-1 0 0 0,1 0 0 0 0,4 0 0 0 0,3 1-6 0 0,-1-1 0 0 0,1-1-1 0 0,-1 1 1 0 0,1-1 0 0 0,16-3 0 0 0,-18 2 9 0 0,0-1-1 0 0,0 0 1 0 0,0-1 0 0 0,-1 0-1 0 0,1 0 1 0 0,-1 0 0 0 0,0-1-1 0 0,0-1 1 0 0,0 1 0 0 0,-1-1-1 0 0,9-7 1 0 0,-11 7 25 0 0,-1 0-1 0 0,1 1 1 0 0,-1-1 0 0 0,0-1 0 0 0,-1 1 0 0 0,1-1-1 0 0,-1 1 1 0 0,0-1 0 0 0,0 0 0 0 0,-1 0-1 0 0,0 0 1 0 0,0-1 0 0 0,0 1 0 0 0,-1 0 0 0 0,0-1-1 0 0,0-7 1 0 0,1-3 180 0 0,-1 0 0 0 0,-1 0 0 0 0,-1 0 0 0 0,-4-26 0 0 0,4 37-157 0 0,-1 1 1 0 0,1-1-1 0 0,-1 1 1 0 0,0 0-1 0 0,-1 0 1 0 0,1 0-1 0 0,-1 0 1 0 0,0 1-1 0 0,0-1 1 0 0,0 1-1 0 0,-1-1 1 0 0,0 1-1 0 0,0 0 1 0 0,0 1-1 0 0,0-1 1 0 0,0 1-1 0 0,-1-1 1 0 0,-5-2-1 0 0,2 2 87 0 0,0 0-1 0 0,-1 1 1 0 0,1 0 0 0 0,-1 0-1 0 0,0 0 1 0 0,1 1-1 0 0,-1 1 1 0 0,0 0 0 0 0,0 0-1 0 0,-17 0 1 0 0,19 2-509 0 0,-1 0 0 0 0,1 0 0 0 0,0 1 0 0 0,0-1 0 0 0,-12 6 0 0 0,13-5-1160 0 0,1 1 1 0 0,0 0 0 0 0,-1 0 0 0 0,1 0-1 0 0,0 1 1 0 0,1 0 0 0 0,-7 5 0 0 0,0 2-2635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1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1 3256 0 0,'0'0'1146'0'0,"-18"7"3047"0"0,-17 30-1792 0 0,2 0-1 0 0,-41 63 0 0 0,44-60-1492 0 0,-53 57 0 0 0,70-84-796 0 0,-1 0 0 0 0,0-1-1 0 0,-1 0 1 0 0,0-1 0 0 0,-29 16 0 0 0,34-22-66 0 0,-1 0 0 0 0,1 0 0 0 0,-1-1 0 0 0,-1-1 0 0 0,1 0 1 0 0,0 0-1 0 0,-1-1 0 0 0,1 0 0 0 0,-1-1 0 0 0,-14-1 0 0 0,23 0-38 0 0,1 0-1 0 0,-1 0 1 0 0,1 0 0 0 0,-1-1-1 0 0,1 1 1 0 0,-1-1-1 0 0,1 1 1 0 0,-1-1-1 0 0,1 0 1 0 0,0 0-1 0 0,0 0 1 0 0,-1 0-1 0 0,1-1 1 0 0,0 1-1 0 0,0-1 1 0 0,0 1-1 0 0,0-1 1 0 0,1 0 0 0 0,-1 1-1 0 0,0-1 1 0 0,1 0-1 0 0,-1 0 1 0 0,1 0-1 0 0,-2-5 1 0 0,1 2-5 0 0,0 0 1 0 0,1 0-1 0 0,0 0 1 0 0,0 0-1 0 0,1 0 1 0 0,0-1 0 0 0,-1 1-1 0 0,2 0 1 0 0,-1-1-1 0 0,2-9 1 0 0,0 7 0 0 0,0-1 0 0 0,1 1 1 0 0,0 0-1 0 0,0-1 0 0 0,1 1 1 0 0,-1 1-1 0 0,2-1 0 0 0,-1 0 1 0 0,1 1-1 0 0,1 0 1 0 0,-1 0-1 0 0,1 1 0 0 0,0-1 1 0 0,0 1-1 0 0,1 1 0 0 0,0-1 1 0 0,0 1-1 0 0,0 0 0 0 0,1 1 1 0 0,0-1-1 0 0,0 2 0 0 0,0-1 1 0 0,0 1-1 0 0,0 0 0 0 0,1 1 1 0 0,-1 0-1 0 0,1 0 0 0 0,0 1 1 0 0,-1 0-1 0 0,13 0 0 0 0,-16 2 25 0 0,-1 0 0 0 0,1-1 0 0 0,-1 2 0 0 0,0-1 0 0 0,0 0 0 0 0,1 1 0 0 0,-1 0 0 0 0,0 0 0 0 0,0 0-1 0 0,-1 0 1 0 0,1 0 0 0 0,0 1 0 0 0,-1 0 0 0 0,0 0 0 0 0,1 0 0 0 0,-1 0 0 0 0,0 0 0 0 0,-1 1 0 0 0,1-1-1 0 0,3 6 1 0 0,3 8 88 0 0,-1 0 0 0 0,0 1 0 0 0,9 28 0 0 0,2 6 73 0 0,-11-32-960 0 0,12 24 2114 0 0,-6-28-4766 0 0,-13-14 2443 0 0,1-1 0 0 0,-1 0 0 0 0,1 0 1 0 0,0-1-1 0 0,-1 1 0 0 0,1 0 0 0 0,0 0 0 0 0,-1-1 1 0 0,4 1-1 0 0,0 1-2906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1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3808 0 0,'-4'0'632'0'0,"-1"0"4"0"0,3 0 1 0 0,-2 0 639 0 0,1 0-660 0 0,-1 0 500 0 0,1 0-1036 0 0,3 3-1840 0 0,0 0-1 0 0,3 1 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1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47 121 2000 0 0,'35'-24'2450'0'0,"-32"22"-2306"0"0,116-61 4484 0 0,-105 57-3915 0 0,1 0 0 0 0,1 1 0 0 0,-1 1 0 0 0,1 1 0 0 0,-1 0 0 0 0,24-1 0 0 0,-31 3-417 0 0,1 1-1 0 0,-1 1 1 0 0,1-1 0 0 0,-1 1 0 0 0,0 0 0 0 0,1 1 0 0 0,-1 0 0 0 0,16 6 0 0 0,-19-5-229 0 0,0 0 0 0 0,-1 0 1 0 0,1 0-1 0 0,0 0 1 0 0,-1 1-1 0 0,0 0 1 0 0,0 0-1 0 0,0 0 1 0 0,0 0-1 0 0,0 1 1 0 0,-1-1-1 0 0,0 1 1 0 0,0 0-1 0 0,2 6 1 0 0,6 12 48 0 0,-2 1 1 0 0,-1-1 0 0 0,7 33 0 0 0,8 77 73 0 0,-7-32-114 0 0,19 124-140 0 0,-34-140-88 0 0,-2-46-24 0 0,0-38 57 0 0,-1-8 73 0 0,-2-15 8 0 0,5-20 26 0 0,0-1 33 0 0,-2 0 0 0 0,-2 0 0 0 0,-9-48 0 0 0,10 84-2 0 0,0 1 1 0 0,-1-1-1 0 0,0 0 0 0 0,0 1 1 0 0,0-1-1 0 0,-1 1 1 0 0,0 0-1 0 0,0 0 1 0 0,0 1-1 0 0,-1-1 1 0 0,0 1-1 0 0,0 0 1 0 0,-1 0-1 0 0,1 0 0 0 0,-1 1 1 0 0,0 0-1 0 0,0 0 1 0 0,0 1-1 0 0,-10-5 1 0 0,10 6 1 0 0,1 0 1 0 0,0 0 0 0 0,-1 0 0 0 0,0 1-1 0 0,1 0 1 0 0,-1 0 0 0 0,0 0-1 0 0,1 0 1 0 0,-1 1 0 0 0,0 0-1 0 0,0 1 1 0 0,1-1 0 0 0,-1 1-1 0 0,0 0 1 0 0,1 0 0 0 0,-1 1 0 0 0,1 0-1 0 0,-1 0 1 0 0,1 0 0 0 0,0 0-1 0 0,0 1 1 0 0,0 0 0 0 0,0 0-1 0 0,-7 6 1 0 0,-19 23 167 0 0,1 2 1 0 0,2 0-1 0 0,-27 43 0 0 0,-23 29 268 0 0,12-15-42 0 0,29-39-392 0 0,25-28 83 0 0,9-17-3630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1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2712 0 0,'8'-8'1570'0'0,"14"-7"-626"0"0,0 1-1 0 0,2 1 1 0 0,-1 0-1 0 0,2 2 1 0 0,0 1-1 0 0,0 1 1 0 0,0 1-1 0 0,1 1 1 0 0,0 2-1 0 0,1 0 1 0 0,49-2-1 0 0,-62 7-745 0 0,0 0 1 0 0,0 0-1 0 0,0 1 0 0 0,0 1 0 0 0,0 0 1 0 0,17 6-1 0 0,-25-6-144 0 0,1 1-1 0 0,-1 0 1 0 0,0 0 0 0 0,0 0 0 0 0,0 1 0 0 0,0 0-1 0 0,-1 0 1 0 0,1 1 0 0 0,-1 0 0 0 0,0 0 0 0 0,-1 0 0 0 0,1 0-1 0 0,-1 1 1 0 0,6 10 0 0 0,0 2 16 0 0,-1 1 1 0 0,0 0-1 0 0,-2 0 0 0 0,8 31 0 0 0,11 83 46 0 0,-20-76-96 0 0,-2 91 0 0 0,-4-119-16 0 0,1 79-76 0 0,6-157-16 0 0,-7 21 64 0 0,-1 0 0 0 0,-1-1 1 0 0,-10-41-1 0 0,10 61 26 0 0,0-1-1 0 0,-1 1 1 0 0,-1 0-1 0 0,1 0 1 0 0,-2 0-1 0 0,1 0 1 0 0,-1 1 0 0 0,0 0-1 0 0,-1 0 1 0 0,0 0-1 0 0,0 1 1 0 0,-1 0-1 0 0,-14-13 1 0 0,18 18 4 0 0,-1-1 0 0 0,0 0 1 0 0,0 1-1 0 0,-1 0 0 0 0,1 0 0 0 0,0 0 0 0 0,-1 1 0 0 0,1-1 1 0 0,-1 1-1 0 0,1 0 0 0 0,-1 0 0 0 0,1 1 0 0 0,-1-1 1 0 0,-8 1-1 0 0,6 1 12 0 0,0 0 0 0 0,1 1-1 0 0,-1-1 1 0 0,1 1 0 0 0,0 0 0 0 0,-1 1 0 0 0,1 0 0 0 0,0 0 0 0 0,-7 5 0 0 0,-7 7 65 0 0,0 1 0 0 0,1 1 0 0 0,1 1 1 0 0,-22 26-1 0 0,33-35-53 0 0,-34 38 179 0 0,3 3-1 0 0,3 1 1 0 0,-32 59 0 0 0,62-103-431 0 0,2 0-1 0 0,-1 1 1 0 0,1-1 0 0 0,0 1 0 0 0,0-1 0 0 0,1 1-1 0 0,-2 11 1 0 0,20-12-10305 0 0,-8-6 6866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17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74 3056 0 0,'-9'8'623'0'0,"-1"0"-1"0"0,1 1 0 0 0,1 0 0 0 0,0 1 1 0 0,0 0-1 0 0,1 0 0 0 0,0 0 1 0 0,1 1-1 0 0,0 0 0 0 0,1 1 1 0 0,0-1-1 0 0,1 1 0 0 0,-4 14 0 0 0,6-16-239 0 0,0 0 0 0 0,0 0 1 0 0,1 0-1 0 0,0 0 0 0 0,1 0 0 0 0,0 0 0 0 0,1 0 0 0 0,3 17 0 0 0,-3-22-335 0 0,0 0 0 0 0,0-1 0 0 0,1 1 0 0 0,0-1-1 0 0,-1 1 1 0 0,2-1 0 0 0,-1 0 0 0 0,0 0 0 0 0,1 0 0 0 0,0 0 0 0 0,0-1 0 0 0,0 1 0 0 0,0-1 0 0 0,0 1 0 0 0,1-1 0 0 0,0 0 0 0 0,0 0 0 0 0,-1-1 0 0 0,1 1 0 0 0,7 2 0 0 0,1-1-53 0 0,0 0 0 0 0,1-1 0 0 0,-1 0 0 0 0,1-1 1 0 0,-1 0-1 0 0,1-2 0 0 0,0 1 0 0 0,-1-1 0 0 0,1-1 0 0 0,0 0 1 0 0,-1-1-1 0 0,1 0 0 0 0,-1-1 0 0 0,13-5 0 0 0,-15 5-5 0 0,0 0 1 0 0,0-1-1 0 0,0-1 0 0 0,-1 0 0 0 0,1 0 0 0 0,-1-1 1 0 0,0 0-1 0 0,-1 0 0 0 0,0-1 0 0 0,0 0 1 0 0,7-9-1 0 0,-7 7 30 0 0,-1-1 0 0 0,-1 0 1 0 0,0 0-1 0 0,0-1 0 0 0,-1 0 0 0 0,0 0 0 0 0,-1 0 1 0 0,0 0-1 0 0,-1-1 0 0 0,0 1 0 0 0,-1-1 1 0 0,0 0-1 0 0,0-12 0 0 0,-2 18 20 0 0,0 0 0 0 0,-1-1 0 0 0,1 1 0 0 0,-1 0 0 0 0,0 0-1 0 0,-1 0 1 0 0,0 0 0 0 0,0 0 0 0 0,0 0 0 0 0,0 1 0 0 0,-1-1 0 0 0,0 1 0 0 0,0 0 0 0 0,-1-1-1 0 0,1 1 1 0 0,-1 1 0 0 0,0-1 0 0 0,-1 0 0 0 0,1 1 0 0 0,-8-6 0 0 0,3 3 35 0 0,-1 0 1 0 0,0 1-1 0 0,0 0 1 0 0,0 0 0 0 0,0 1-1 0 0,-1 0 1 0 0,0 1-1 0 0,0 1 1 0 0,-22-5 0 0 0,20 6-25 0 0,0 0-1 0 0,0 1 1 0 0,0 1 0 0 0,0 0 0 0 0,0 1 0 0 0,0 1 0 0 0,0 0 0 0 0,0 0 0 0 0,-17 6 0 0 0,21-4-48 0 0,0 0 1 0 0,1 0-1 0 0,-1 0 0 0 0,1 1 1 0 0,0 0-1 0 0,1 1 1 0 0,-1 0-1 0 0,1 0 0 0 0,0 1 1 0 0,0 0-1 0 0,1 0 1 0 0,0 0-1 0 0,-7 13 0 0 0,6-11-11 0 0,1 2 0 0 0,1-1-1 0 0,0 1 1 0 0,0 0-1 0 0,1 0 1 0 0,1 0 0 0 0,0 0-1 0 0,0 1 1 0 0,1-1-1 0 0,0 1 1 0 0,1 0 0 0 0,1-1-1 0 0,0 1 1 0 0,2 17-1 0 0,-1-24-90 0 0,0 1 0 0 0,1-1-1 0 0,0 1 1 0 0,0-1 0 0 0,1 0-1 0 0,-1 0 1 0 0,1 0 0 0 0,0 0-1 0 0,1 0 1 0 0,-1-1 0 0 0,1 1-1 0 0,0-1 1 0 0,0 0 0 0 0,8 6 0 0 0,-5-4-1162 0 0,2 0 0 0 0,-1-1 0 0 0,0 0 1 0 0,1 0-1 0 0,0-1 0 0 0,0-1 0 0 0,16 5 1 0 0,2-1-2117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1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173 134 3480 0 0,'-2'2'279'0'0,"-1"0"0"0"0,1 0-1 0 0,0 0 1 0 0,0 0 0 0 0,0 1-1 0 0,0-1 1 0 0,0 1 0 0 0,0 0-1 0 0,0 0 1 0 0,-1 3 0 0 0,-5 7 574 0 0,0-2-249 0 0,1 0 1 0 0,0 0-1 0 0,0 1 1 0 0,1-1-1 0 0,1 1 0 0 0,0 1 1 0 0,1-1-1 0 0,0 1 1 0 0,0 0-1 0 0,2 0 1 0 0,-1 0-1 0 0,1 17 1 0 0,2-28-544 0 0,0 0-1 0 0,0 0 1 0 0,0 0 0 0 0,0 0 0 0 0,1 0 0 0 0,-1 0 0 0 0,1 0-1 0 0,-1 0 1 0 0,1 1 0 0 0,0-2 0 0 0,0 1 0 0 0,0 0 0 0 0,0 0 0 0 0,0 0-1 0 0,0 0 1 0 0,0-1 0 0 0,1 1 0 0 0,-1 0 0 0 0,1-1 0 0 0,-1 1-1 0 0,1-1 1 0 0,0 0 0 0 0,-1 0 0 0 0,1 1 0 0 0,0-1 0 0 0,0 0-1 0 0,0 0 1 0 0,0-1 0 0 0,0 1 0 0 0,0 0 0 0 0,0-1 0 0 0,0 1 0 0 0,0-1-1 0 0,0 0 1 0 0,0 0 0 0 0,1 1 0 0 0,-1-1 0 0 0,2-1 0 0 0,16 2-36 0 0,0-1 1 0 0,-1-1-1 0 0,1-1 1 0 0,-1 0-1 0 0,0-2 1 0 0,1 0 0 0 0,24-10-1 0 0,-36 11-8 0 0,0 0 0 0 0,-1-1-1 0 0,1 0 1 0 0,-1 0 0 0 0,0-1 0 0 0,0 0-1 0 0,-1 0 1 0 0,0-1 0 0 0,0 1 0 0 0,0-1-1 0 0,0-1 1 0 0,-1 1 0 0 0,0-1 0 0 0,-1 0-1 0 0,1 0 1 0 0,-1 0 0 0 0,-1-1 0 0 0,1 0-1 0 0,4-15 1 0 0,-6 15 30 0 0,0 0 1 0 0,0 1-1 0 0,-1-1 1 0 0,0 0-1 0 0,0 0 1 0 0,-1 0-1 0 0,0 0 1 0 0,0 0-1 0 0,-1 0 1 0 0,0 0-1 0 0,-1 0 1 0 0,1 1-1 0 0,-1-1 1 0 0,-1 0-1 0 0,0 1 1 0 0,0 0-1 0 0,0-1 1 0 0,-1 1-1 0 0,0 0 1 0 0,0 1-1 0 0,-1-1 1 0 0,0 1-1 0 0,0 0 1 0 0,0 0-1 0 0,-1 0 1 0 0,0 1-1 0 0,0 0 1 0 0,0 0-1 0 0,-1 1 1 0 0,0-1-1 0 0,0 2 1 0 0,0-1-1 0 0,0 1 1 0 0,0 0-1 0 0,-1 0 1 0 0,1 1-1 0 0,-1 0 1 0 0,0 0-1 0 0,-9-1 1 0 0,-6 0 187 0 0,-1 1 1 0 0,0 1 0 0 0,0 0 0 0 0,-32 5 0 0 0,48-3-499 0 0,0 1 1 0 0,0 0-1 0 0,0 0 1 0 0,0 1-1 0 0,0 0 0 0 0,0 0 1 0 0,-7 5-1 0 0,11-5-550 0 0,0-1-1 0 0,0 1 1 0 0,0 0 0 0 0,1 1-1 0 0,-1-1 1 0 0,1 1 0 0 0,0-1 0 0 0,0 1-1 0 0,0 0 1 0 0,0 0 0 0 0,1 0-1 0 0,0 1 1 0 0,-3 4 0 0 0,-2 9-3060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1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3400 0 0,'5'-11'2564'0'0,"5"-2"-299"0"0,2 0 210 0 0,-12 25 3101 0 0,-2 20-3918 0 0,-6-3-1452 0 0,2 1 0 0 0,2 0 0 0 0,0 0 0 0 0,2 1 0 0 0,2 38 0 0 0,1-63-200 0 0,-1-1 1 0 0,1 1 0 0 0,0-1 0 0 0,1 1-1 0 0,0-1 1 0 0,-1 1 0 0 0,2-1-1 0 0,-1 0 1 0 0,0 0 0 0 0,1 0-1 0 0,6 7 1 0 0,-7-9-9 0 0,1 0 0 0 0,0 0 0 0 0,0-1 0 0 0,0 1 0 0 0,0-1 0 0 0,0 0 0 0 0,1 0 0 0 0,-1 0 0 0 0,0 0 0 0 0,1-1 0 0 0,0 1 0 0 0,-1-1 0 0 0,1 0 0 0 0,0 0 0 0 0,0 0 0 0 0,0 0 0 0 0,6-1 0 0 0,4 1-8 0 0,0-1-1 0 0,0 0 0 0 0,-1-1 1 0 0,1-1-1 0 0,23-5 0 0 0,-31 5 7 0 0,-1 0 0 0 0,1 0 0 0 0,-1 0 0 0 0,1-1 0 0 0,-1 0 0 0 0,0 0 0 0 0,0 0 0 0 0,0-1 0 0 0,-1 1 0 0 0,1-1 0 0 0,-1 0-1 0 0,0-1 1 0 0,0 1 0 0 0,0-1 0 0 0,0 0 0 0 0,2-5 0 0 0,0-2 13 0 0,0-1-1 0 0,-1 0 1 0 0,0 0-1 0 0,-1 0 1 0 0,0 0-1 0 0,-2-1 1 0 0,3-24-1 0 0,-3 1 89 0 0,-5-63 0 0 0,2 92 72 0 0,0 1-1 0 0,0 0 1 0 0,-1 0 0 0 0,-3-12-1 0 0,-8-1-2129 0 0,12 19 1329 0 0,0 0 0 0 0,0 1 0 0 0,1-1-1 0 0,-1 0 1 0 0,0 1 0 0 0,-1-1-1 0 0,1 1 1 0 0,0-1 0 0 0,0 1 0 0 0,0-1-1 0 0,0 1 1 0 0,0 0 0 0 0,0-1 0 0 0,0 1-1 0 0,-1 0 1 0 0,0 0 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1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603 9 3776 0 0,'-49'-8'4079'0'0,"20"8"-2665"0"0,1 1-1 0 0,-1 1 1 0 0,-48 10-1 0 0,69-10-1166 0 0,-1 1-1 0 0,1-1 1 0 0,-1 1 0 0 0,1 1-1 0 0,0 0 1 0 0,0 0 0 0 0,0 0-1 0 0,1 1 1 0 0,0 0 0 0 0,0 1-1 0 0,0 0 1 0 0,0 0 0 0 0,1 0-1 0 0,0 0 1 0 0,0 1 0 0 0,-6 10-1 0 0,10-13-210 0 0,-1 1-1 0 0,0 0 0 0 0,1 0 0 0 0,0 0 1 0 0,0 0-1 0 0,1 0 0 0 0,-1 0 0 0 0,1 0 0 0 0,0 1 1 0 0,0-1-1 0 0,1 0 0 0 0,0 1 0 0 0,0 8 1 0 0,1-10-40 0 0,0 1 1 0 0,0-1-1 0 0,1 0 1 0 0,-1 0-1 0 0,1 1 1 0 0,0-1 0 0 0,0 0-1 0 0,1-1 1 0 0,-1 1-1 0 0,1 0 1 0 0,-1-1-1 0 0,1 1 1 0 0,0-1-1 0 0,1 0 1 0 0,-1 0-1 0 0,6 4 1 0 0,7 3-41 0 0,-1 0 0 0 0,20 8 0 0 0,-24-14 35 0 0,-1 1 0 0 0,1 0-1 0 0,-2 1 1 0 0,1 0-1 0 0,-1 1 1 0 0,0 0 0 0 0,0 0-1 0 0,9 11 1 0 0,-16-15 53 0 0,0-1 0 0 0,0 1 1 0 0,0-1-1 0 0,-1 1 0 0 0,1 0 0 0 0,-1 0 0 0 0,0 0 0 0 0,1 0 1 0 0,-2 0-1 0 0,1 0 0 0 0,0 0 0 0 0,0 0 0 0 0,-1 0 0 0 0,0 0 1 0 0,0 0-1 0 0,0 1 0 0 0,0-1 0 0 0,0 0 0 0 0,-1 0 1 0 0,1 0-1 0 0,-1 0 0 0 0,-2 6 0 0 0,1-5 64 0 0,0 0-1 0 0,0 0 1 0 0,-1 0-1 0 0,1 0 1 0 0,-1 0-1 0 0,0-1 1 0 0,-1 1 0 0 0,1-1-1 0 0,0 0 1 0 0,-1 0-1 0 0,0 0 1 0 0,0 0-1 0 0,0-1 1 0 0,-7 4 0 0 0,-9 3 312 0 0,-1-1 1 0 0,-1-1 0 0 0,1-1 0 0 0,-1-1 0 0 0,0-1 0 0 0,-22 2 0 0 0,-65-1-362 0 0,37-5-5922 0 0,21 0-2841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1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 2864 0 0,'-2'0'132'0'0,"-22"-1"1898"0"0,0 2 0 0 0,-1 0 0 0 0,-24 6 0 0 0,40-5-1674 0 0,1 0-1 0 0,0 1 1 0 0,0 0 0 0 0,1 0 0 0 0,-1 1 0 0 0,1 0-1 0 0,0 0 1 0 0,-1 1 0 0 0,2 0 0 0 0,-1 0-1 0 0,1 0 1 0 0,-10 11 0 0 0,6-4-189 0 0,1 1 1 0 0,1-1-1 0 0,0 1 1 0 0,0 1-1 0 0,1-1 1 0 0,1 1-1 0 0,1 0 1 0 0,0 1-1 0 0,0-1 0 0 0,2 1 1 0 0,-1 0-1 0 0,2 0 1 0 0,-1 29-1 0 0,3-35-118 0 0,0 1-1 0 0,1 0 0 0 0,0 0 0 0 0,1-1 1 0 0,0 1-1 0 0,1 0 0 0 0,0-1 1 0 0,0 0-1 0 0,9 17 0 0 0,-8-19-29 0 0,0-1 0 0 0,1 0-1 0 0,0 0 1 0 0,0 0 0 0 0,0 0-1 0 0,0-1 1 0 0,1 0 0 0 0,0 0-1 0 0,0-1 1 0 0,1 0 0 0 0,-1 0-1 0 0,1 0 1 0 0,13 5 0 0 0,3-2-12 0 0,0 0 0 0 0,-1-2 0 0 0,2-1 0 0 0,-1-1 0 0 0,0 0-1 0 0,1-2 1 0 0,-1-1 0 0 0,1-1 0 0 0,-1-1 0 0 0,1 0 0 0 0,-1-2 0 0 0,0-1 0 0 0,0-1 0 0 0,-1-1 0 0 0,43-19 0 0 0,-58 22-12 0 0,1-1 0 0 0,-1 1 0 0 0,0-2-1 0 0,0 1 1 0 0,0-1 0 0 0,-1 0 0 0 0,0 0 0 0 0,0-1-1 0 0,0 0 1 0 0,-1 0 0 0 0,0 0 0 0 0,6-13 0 0 0,-7 13 2 0 0,-1 0 1 0 0,0 0 0 0 0,-1 0 0 0 0,1-1 0 0 0,-1 1 0 0 0,-1-1 0 0 0,1 0 0 0 0,-1 0-1 0 0,-1 0 1 0 0,1 1 0 0 0,-1-1 0 0 0,-1 0 0 0 0,1 0 0 0 0,-4-11 0 0 0,2 12 4 0 0,0 0 1 0 0,-1 0 0 0 0,0 1 0 0 0,-1-1 0 0 0,1 1-1 0 0,-1-1 1 0 0,0 1 0 0 0,-1 0 0 0 0,0 0-1 0 0,0 1 1 0 0,0 0 0 0 0,0 0 0 0 0,-9-6-1 0 0,10 7 9 0 0,-1 1 0 0 0,0 0 0 0 0,1 0 0 0 0,-1 1-1 0 0,-1-1 1 0 0,1 1 0 0 0,0 0 0 0 0,-1 1 0 0 0,1-1-1 0 0,-1 1 1 0 0,1 0 0 0 0,-1 0 0 0 0,0 1 0 0 0,1 0 0 0 0,-1 0-1 0 0,0 0 1 0 0,1 0 0 0 0,-7 2 0 0 0,9-1 1 0 0,0 1 1 0 0,0-1 0 0 0,0 1-1 0 0,0-1 1 0 0,1 1-1 0 0,-1 0 1 0 0,1 0 0 0 0,-1 0-1 0 0,1 1 1 0 0,0-1-1 0 0,0 0 1 0 0,-1 1 0 0 0,2 0-1 0 0,-1-1 1 0 0,0 1-1 0 0,1 0 1 0 0,-1 0 0 0 0,1 0-1 0 0,-2 6 1 0 0,-2 4 43 0 0,2 1 1 0 0,-1 0 0 0 0,-1 18-1 0 0,0 5 55 0 0,-10 102 281 0 0,11 94 1155 0 0,4-134-5106 0 0,0-36-3335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1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3632 0 0,'0'0'624'0'0,"7"-18"3872"0"0,-7 18-4373 0 0,0-1 0 0 0,1 1 1 0 0,-1 0-1 0 0,0-1 0 0 0,0 1 0 0 0,1 0 0 0 0,-1 0 0 0 0,0-1 1 0 0,0 1-1 0 0,1 0 0 0 0,-1 0 0 0 0,0-1 0 0 0,1 1 0 0 0,-1 0 0 0 0,0 0 1 0 0,1 0-1 0 0,-1 0 0 0 0,1 0 0 0 0,-1-1 0 0 0,0 1 0 0 0,1 0 1 0 0,-1 0-1 0 0,0 0 0 0 0,1 0 0 0 0,-1 0 0 0 0,1 0 0 0 0,-1 0 0 0 0,0 0 1 0 0,1 1-1 0 0,-1-1 0 0 0,0 0 0 0 0,1 0 0 0 0,0 0 0 0 0,2 14 2184 0 0,-6 26-324 0 0,2-33-1402 0 0,-1 30 385 0 0,2 38-1 0 0,1-25-634 0 0,-1-45-319 0 0,0 0 0 0 0,0 0 1 0 0,0 0-1 0 0,1 0 0 0 0,-1-1 1 0 0,1 1-1 0 0,1 0 0 0 0,-1-1 1 0 0,0 1-1 0 0,1 0 0 0 0,0-1 1 0 0,0 0-1 0 0,1 1 0 0 0,-1-1 0 0 0,1 0 1 0 0,0 0-1 0 0,0-1 0 0 0,0 1 1 0 0,0 0-1 0 0,1-1 0 0 0,-1 0 1 0 0,1 0-1 0 0,0 0 0 0 0,0 0 1 0 0,0-1-1 0 0,0 1 0 0 0,1-1 0 0 0,-1 0 1 0 0,1-1-1 0 0,-1 1 0 0 0,1-1 1 0 0,0 0-1 0 0,-1 0 0 0 0,10 1 1 0 0,-5-1-16 0 0,1 0 1 0 0,0-1 0 0 0,-1 0 0 0 0,1-1 0 0 0,0 0 0 0 0,-1 0-1 0 0,1-1 1 0 0,-1 0 0 0 0,0-1 0 0 0,1 0 0 0 0,-1 0 0 0 0,-1-1-1 0 0,1 0 1 0 0,0-1 0 0 0,-1 0 0 0 0,0 0 0 0 0,0-1 0 0 0,-1 0-1 0 0,1 0 1 0 0,-1-1 0 0 0,0 1 0 0 0,-1-2 0 0 0,9-12 0 0 0,-5 5 27 0 0,-1 0 1 0 0,-1-1 0 0 0,0 0 0 0 0,-1 0 0 0 0,-1-1 0 0 0,0 0 0 0 0,-1 0 0 0 0,-1 0 0 0 0,-1 0 0 0 0,-1-1 0 0 0,0 0 0 0 0,-1 0 0 0 0,-1 1 0 0 0,-2-22 0 0 0,1 35-87 0 0,1 1 1 0 0,-1 0 0 0 0,0 0-1 0 0,0-1 1 0 0,0 1-1 0 0,-1 0 1 0 0,1 0-1 0 0,-1 0 1 0 0,-3-4 0 0 0,-4-2-3582 0 0,-2 5-4899 0 0,2 1 4516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2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 3112 0 0,'-14'0'1146'0'0,"1"0"0"0"0,-1 2 0 0 0,0 0 0 0 0,-14 3 0 0 0,17-1-642 0 0,-1 0 0 0 0,0 1-1 0 0,1 0 1 0 0,0 1 0 0 0,0 0 0 0 0,1 0 0 0 0,-19 16 0 0 0,10-6 238 0 0,1 0 0 0 0,0 2 0 0 0,2 0 1 0 0,0 1-1 0 0,-26 39 0 0 0,34-43-584 0 0,0 0 0 0 0,0 1 0 0 0,2 0 0 0 0,0 0 0 0 0,0 0 0 0 0,2 1 0 0 0,0 0 0 0 0,1 0 0 0 0,-2 21 0 0 0,5-34-145 0 0,0 1 0 0 0,0 0 0 0 0,1 0 0 0 0,0 0 0 0 0,-1-1 0 0 0,1 1 0 0 0,1 0 0 0 0,-1-1 0 0 0,1 1 0 0 0,0-1 0 0 0,0 0 1 0 0,0 1-1 0 0,0-1 0 0 0,1 0 0 0 0,0 0 0 0 0,0-1 0 0 0,0 1 0 0 0,0-1 0 0 0,0 1 0 0 0,1-1 0 0 0,0 0 0 0 0,-1 0 0 0 0,8 4 0 0 0,-1-1-7 0 0,1-1 1 0 0,-1 0 0 0 0,1-1-1 0 0,0 0 1 0 0,1-1 0 0 0,-1 0-1 0 0,0-1 1 0 0,20 2-1 0 0,-25-4-5 0 0,21 3 2 0 0,40-2-1 0 0,-59-2 0 0 0,-1 1-1 0 0,0-1 1 0 0,0-1 0 0 0,0 1 0 0 0,0-1-1 0 0,0 0 1 0 0,0 0 0 0 0,-1-1-1 0 0,1 0 1 0 0,-1 0 0 0 0,7-5-1 0 0,-11 5 11 0 0,1 1-1 0 0,-1-1 1 0 0,0 0-1 0 0,0 1 0 0 0,0-1 1 0 0,0 0-1 0 0,-1 0 0 0 0,1-1 1 0 0,-1 1-1 0 0,1 0 0 0 0,-1 0 1 0 0,0-1-1 0 0,-1 1 0 0 0,1-1 1 0 0,-1 1-1 0 0,1-1 1 0 0,-1 1-1 0 0,0-1 0 0 0,0 1 1 0 0,0-1-1 0 0,-1 1 0 0 0,1-1 1 0 0,-1 1-1 0 0,-2-6 0 0 0,2 3 20 0 0,-1 1 0 0 0,0-1-1 0 0,0 0 1 0 0,0 1 0 0 0,-1 0-1 0 0,1-1 1 0 0,-1 1 0 0 0,-1 0-1 0 0,1 1 1 0 0,-1-1 0 0 0,0 0-1 0 0,0 1 1 0 0,-8-7 0 0 0,-1 4-4 0 0,1 0 1 0 0,-1 1-1 0 0,0 1 0 0 0,0 0 1 0 0,-1 0-1 0 0,0 2 0 0 0,0 0 1 0 0,1 0-1 0 0,-2 1 0 0 0,1 1 1 0 0,0 1-1 0 0,0 0 0 0 0,0 0 1 0 0,0 1-1 0 0,-15 4 0 0 0,25-5-194 0 0,1 1-1 0 0,0 0 1 0 0,0 0-1 0 0,-1 0 1 0 0,1 0-1 0 0,0 1 1 0 0,0-1-1 0 0,0 1 1 0 0,0-1-1 0 0,-4 5 1 0 0,5-4-671 0 0,0 0 0 0 0,1 0 0 0 0,-1 0 0 0 0,0 0 0 0 0,1 1 1 0 0,-1-1-1 0 0,1 1 0 0 0,0-1 0 0 0,0 1 0 0 0,0 0 0 0 0,0-1 1 0 0,0 5-1 0 0,-3 8-3019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2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3512 0 0,'0'0'1288'0'0,"-8"22"2711"0"0,-19 83 1719 0 0,-14 49 89 0 0,38-143-5725 0 0,-8 25 201 0 0,-10 59 1 0 0,17-36-9396 0 0,4-47 5164 0 0,-2-1-1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2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3344 0 0,'0'-2'322'0'0,"1"1"-1"0"0,-1 0 0 0 0,1 0 1 0 0,-1 0-1 0 0,1-1 0 0 0,0 1 1 0 0,0 0-1 0 0,0 0 0 0 0,0 0 0 0 0,0 0 1 0 0,0 0-1 0 0,0 1 0 0 0,0-1 1 0 0,1-1-1 0 0,-2 2-245 0 0,1 0-1 0 0,-1-1 1 0 0,0 1 0 0 0,0 0-1 0 0,1 0 1 0 0,-1 0-1 0 0,0-1 1 0 0,1 1 0 0 0,-1 0-1 0 0,0 0 1 0 0,1 0-1 0 0,-1 0 1 0 0,0 0 0 0 0,1 0-1 0 0,-1-1 1 0 0,0 1 0 0 0,1 0-1 0 0,-1 0 1 0 0,0 0-1 0 0,1 0 1 0 0,-1 0 0 0 0,0 0-1 0 0,1 0 1 0 0,-1 1-1 0 0,0-1 1 0 0,1 0 0 0 0,-1 0-1 0 0,0 0 1 0 0,1 0 0 0 0,-1 0-1 0 0,0 0 1 0 0,1 1-1 0 0,-1-1 1 0 0,0 0 0 0 0,0 0-1 0 0,1 0 1 0 0,-1 1-1 0 0,0-1 1 0 0,0 0 0 0 0,1 0-1 0 0,-1 1 1 0 0,0-1 0 0 0,0 0-1 0 0,0 1 1 0 0,1-1-1 0 0,-1 0 1 0 0,0 1 0 0 0,0-1-1 0 0,0 0 1 0 0,0 1-1 0 0,0-1 1 0 0,0 0 0 0 0,0 1-1 0 0,0-1 1 0 0,0 0 0 0 0,0 1-1 0 0,0-1 1 0 0,0 0-1 0 0,0 1 1 0 0,0-1 0 0 0,0 0-1 0 0,0 1 1 0 0,0 10 701 0 0,-1 162 5483 0 0,-15 85-6056 0 0,12-237-310 0 0,1 0-1318 0 0,2-8-9714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2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 3464 0 0,'-1'3'6603'0'0,"1"-3"-6509"0"0,-27 29 2672 0 0,-41 31 0 0 0,-92 54-307 0 0,134-98-2357 0 0,-1-2 0 0 0,-55 23 0 0 0,75-37-55 0 0,18-8-28 0 0,26-14-12 0 0,-33 19-4 0 0,24-13 49 0 0,0 0 0 0 0,1 2 0 0 0,34-12 1 0 0,-55 23 26 0 0,1 1 0 0 0,0-1 0 0 0,-1 1 0 0 0,1 1 1 0 0,0 0-1 0 0,0 0 0 0 0,0 0 0 0 0,0 1 0 0 0,0 1 1 0 0,1 0-1 0 0,-1 0 0 0 0,-1 0 0 0 0,1 1 1 0 0,0 1-1 0 0,0-1 0 0 0,9 5 0 0 0,-14-4-1 0 0,1 1-1 0 0,-1-1 1 0 0,1 0 0 0 0,-1 1-1 0 0,0 0 1 0 0,0 0 0 0 0,-1 0-1 0 0,6 8 1 0 0,22 41 299 0 0,-26-44-675 0 0,0 1 1 0 0,1-1 0 0 0,0 0 0 0 0,1-1 0 0 0,13 14-1 0 0,-13-16-2481 0 0,1 1 0 0 0,0-1 0 0 0,14 9 0 0 0,-3-6-1346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2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14 3952 0 0,'-3'2'294'0'0,"0"0"1"0"0,0 0-1 0 0,1 0 0 0 0,-1 0 0 0 0,0 1 0 0 0,1-1 0 0 0,0 1 0 0 0,-1-1 1 0 0,-2 6-1 0 0,-2 0 303 0 0,-5 6 94 0 0,1-1 1 0 0,1 2-1 0 0,0 0 1 0 0,0 0 0 0 0,2 1-1 0 0,0 0 1 0 0,0 0-1 0 0,2 1 1 0 0,0 0-1 0 0,1 0 1 0 0,-3 20-1 0 0,8-34-569 0 0,-1 0 0 0 0,1 0 0 0 0,0 0 0 0 0,0 0 0 0 0,1 1 0 0 0,-1-1 0 0 0,1 0 0 0 0,-1 0 0 0 0,1 0 0 0 0,0 0 0 0 0,0 0 0 0 0,1 0 0 0 0,-1 0 0 0 0,0 0 0 0 0,1-1 0 0 0,0 1 0 0 0,-1 0 0 0 0,1-1 0 0 0,0 1 0 0 0,1-1 0 0 0,1 2-1 0 0,0 0-81 0 0,0-1 0 0 0,0 0 0 0 0,0 0 0 0 0,1 0 0 0 0,-1 0 0 0 0,1-1 0 0 0,0 0 0 0 0,-1 0 0 0 0,1 0 0 0 0,0-1 0 0 0,0 1 0 0 0,7 0 0 0 0,17 1 4 0 0,57-1 0 0 0,-73-3-46 0 0,0 0 0 0 0,1-1-1 0 0,-1-1 1 0 0,0 0 0 0 0,0 0 0 0 0,20-9 0 0 0,-28 9 2 0 0,0 0 0 0 0,0 0-1 0 0,-1 0 1 0 0,0-1 0 0 0,1 1 0 0 0,-1-1-1 0 0,-1 0 1 0 0,1 0 0 0 0,0-1 0 0 0,-1 1-1 0 0,0-1 1 0 0,0 1 0 0 0,0-1 0 0 0,-1 0-1 0 0,0 0 1 0 0,1-1 0 0 0,-2 1 0 0 0,1 0 0 0 0,-1-1-1 0 0,2-7 1 0 0,-2 5 14 0 0,0 0 1 0 0,-1 0-1 0 0,0 0 1 0 0,0 0-1 0 0,-1 0 1 0 0,0 0-1 0 0,0 0 1 0 0,0 0-1 0 0,-1 0 1 0 0,-1 0-1 0 0,1 1 1 0 0,-1-1-1 0 0,-6-10 0 0 0,3 10 21 0 0,0 0 0 0 0,0 0 1 0 0,-1 0-1 0 0,0 1 0 0 0,-1 0 0 0 0,1 0 0 0 0,-2 1 0 0 0,1 0 0 0 0,0 0 0 0 0,-1 1 0 0 0,0 0 0 0 0,-1 0 0 0 0,-17-5 0 0 0,13 5 19 0 0,0 1 0 0 0,0 1 0 0 0,0 0 1 0 0,-1 1-1 0 0,1 1 0 0 0,-1 0 0 0 0,1 1 1 0 0,-1 1-1 0 0,-18 2 0 0 0,30-3-52 0 0,0 1 0 0 0,0 0 0 0 0,0 0 0 0 0,0 0 0 0 0,1 0-1 0 0,-1 0 1 0 0,0 0 0 0 0,0 1 0 0 0,1-1 0 0 0,-1 1 0 0 0,0 0 0 0 0,1 0 0 0 0,0 0-1 0 0,-1 0 1 0 0,1 0 0 0 0,0 0 0 0 0,0 1 0 0 0,0-1 0 0 0,1 1 0 0 0,-1-1 0 0 0,1 1-1 0 0,-1 0 1 0 0,1 0 0 0 0,0-1 0 0 0,0 1 0 0 0,-1 5 0 0 0,1-3-311 0 0,0 0 0 0 0,0 1 1 0 0,1-1-1 0 0,-1 0 0 0 0,1 1 0 0 0,1 5 1 0 0,0-4-1066 0 0,1 0 1 0 0,-1 0-1 0 0,1 0 1 0 0,3 8-1 0 0,4 5-2398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18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2 3824 0 0,'-17'-1'3618'0'0,"-5"0"815"0"0,21 2-4322 0 0,0-1 1 0 0,0 1 0 0 0,0-1 0 0 0,1 1 0 0 0,-1 0-1 0 0,0-1 1 0 0,0 1 0 0 0,1 0 0 0 0,-1-1-1 0 0,0 1 1 0 0,1 0 0 0 0,-1 0 0 0 0,1 0 0 0 0,-1-1-1 0 0,1 1 1 0 0,-1 0 0 0 0,1 0 0 0 0,0 0-1 0 0,-1 0 1 0 0,1 0 0 0 0,0 0 0 0 0,0 0 0 0 0,-1 1-1 0 0,-4 19 1311 0 0,3-14-1055 0 0,0 0 0 0 0,1 0-1 0 0,0 0 1 0 0,0 8 0 0 0,1-10-305 0 0,-1 19 192 0 0,2 0 1 0 0,4 27-1 0 0,-3-43-228 0 0,0 1 0 0 0,0-1-1 0 0,1 1 1 0 0,0-1-1 0 0,1 0 1 0 0,0 0 0 0 0,0 0-1 0 0,1 0 1 0 0,6 8-1 0 0,-5-8-66 0 0,1-1 0 0 0,-1 0 0 0 0,1-1 0 0 0,1 0 0 0 0,-1 0-1 0 0,1 0 1 0 0,0-1 0 0 0,0 0 0 0 0,0-1 0 0 0,1 0 0 0 0,-1 0-1 0 0,17 5 1 0 0,5-3-3721 0 0,0-1-3642 0 0,-16-5 3811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2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96 3832 0 0,'3'-11'8044'0'0,"-4"21"-6985"0"0,0 0 0 0 0,-1 0 0 0 0,-1 0 0 0 0,1 0 0 0 0,-2 0 0 0 0,-5 13 0 0 0,4-10-728 0 0,0 1 1 0 0,-4 18 0 0 0,7-22-215 0 0,-1 2 8 0 0,1 0 0 0 0,1-1 0 0 0,0 1 0 0 0,1 22 0 0 0,0-31-115 0 0,0-1-1 0 0,1 0 0 0 0,-1 1 1 0 0,1-1-1 0 0,-1 1 0 0 0,1-1 1 0 0,0 0-1 0 0,0 1 0 0 0,0-1 1 0 0,0 0-1 0 0,1 0 0 0 0,-1 0 1 0 0,1 0-1 0 0,-1 0 0 0 0,1 0 1 0 0,-1 0-1 0 0,1-1 0 0 0,0 1 1 0 0,0 0-1 0 0,0-1 1 0 0,0 1-1 0 0,0-1 0 0 0,0 0 1 0 0,1 0-1 0 0,-1 0 0 0 0,0 0 1 0 0,1 0-1 0 0,-1-1 0 0 0,4 2 1 0 0,6 0-9 0 0,1 0 1 0 0,0-1-1 0 0,-1 0 1 0 0,1-1-1 0 0,0 0 1 0 0,0-1-1 0 0,0 0 1 0 0,18-5-1 0 0,-24 4 6 0 0,0 0-1 0 0,0-1 1 0 0,0 1-1 0 0,-1-1 0 0 0,0 0 1 0 0,1-1-1 0 0,-1 0 1 0 0,0 0-1 0 0,0 0 0 0 0,-1-1 1 0 0,0 0-1 0 0,1 0 1 0 0,-1 0-1 0 0,-1 0 0 0 0,1-1 1 0 0,5-9-1 0 0,0-3 27 0 0,0 0 0 0 0,-1-1 0 0 0,0 0 0 0 0,-2-1 0 0 0,0 0 0 0 0,-2 0-1 0 0,0 0 1 0 0,-1-1 0 0 0,2-35 0 0 0,-5 38-292 0 0,0-4-2172 0 0,-6 7-4228 0 0,1 8 2523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2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4136 0 0,'-4'0'2229'0'0,"0"0"-1437"0"0,-3 2 20 0 0,5 0 0 0 0,-2 5 0 0 0,-3 1 0 0 0,0 1 0 0 0,0 4-36 0 0,4 4-68 0 0,-1 0-140 0 0,0 4-776 0 0,4 4-2404 0 0,-2 0 0 0 0,2 1-1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23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68 3600 0 0,'-3'-19'3498'0'0,"1"15"-3176"0"0,-2 1-1 0 0,1-1 1 0 0,0 1 0 0 0,-1-1-1 0 0,1 1 1 0 0,-1 0 0 0 0,0 0-1 0 0,0 1 1 0 0,-1-1 0 0 0,1 1-1 0 0,0 0 1 0 0,-1 0 0 0 0,1 0-1 0 0,-1 1 1 0 0,0-1 0 0 0,1 1-1 0 0,-1 0 1 0 0,-8 0 0 0 0,-4-1 572 0 0,1 2 0 0 0,-1-1 1 0 0,0 2-1 0 0,-17 3 0 0 0,28-4-641 0 0,-1 2-1 0 0,1-1 1 0 0,0 1 0 0 0,0 0 0 0 0,-6 2-1 0 0,10-3-218 0 0,1 0 0 0 0,-1 0-1 0 0,0 0 1 0 0,1 0-1 0 0,-1 0 1 0 0,1 0 0 0 0,-1 0-1 0 0,1 0 1 0 0,0 1-1 0 0,0-1 1 0 0,-1 0 0 0 0,1 1-1 0 0,0-1 1 0 0,0 1 0 0 0,0 0-1 0 0,0-1 1 0 0,1 1-1 0 0,-1 0 1 0 0,0-1 0 0 0,0 5-1 0 0,0-2-18 0 0,0 1 1 0 0,1 0-1 0 0,0 0 0 0 0,-1-1 1 0 0,2 1-1 0 0,-1 0 0 0 0,0 0 0 0 0,1 0 1 0 0,0-1-1 0 0,0 1 0 0 0,1 0 1 0 0,-1-1-1 0 0,1 1 0 0 0,0-1 0 0 0,0 0 1 0 0,0 0-1 0 0,1 0 0 0 0,0 0 0 0 0,0 0 1 0 0,0 0-1 0 0,0 0 0 0 0,0-1 1 0 0,5 4-1 0 0,9 6-49 0 0,0-1 0 0 0,1-1 1 0 0,20 10-1 0 0,33 21-107 0 0,-63-37 116 0 0,-1 0 0 0 0,-1 1 0 0 0,1 0-1 0 0,-1 0 1 0 0,0 1 0 0 0,10 14 0 0 0,-14-18 53 0 0,0-1 1 0 0,0 1-1 0 0,0 0 0 0 0,-1 0 1 0 0,1 1-1 0 0,-1-1 0 0 0,0 0 1 0 0,0 0-1 0 0,0 1 0 0 0,-1-1 1 0 0,1 0-1 0 0,-1 1 0 0 0,0-1 1 0 0,0 1-1 0 0,0-1 0 0 0,0 0 1 0 0,0 1-1 0 0,-1-1 0 0 0,0 0 1 0 0,0 1-1 0 0,1-1 0 0 0,-2 0 1 0 0,1 0-1 0 0,0 0 0 0 0,-1 1 1 0 0,-2 3-1 0 0,0-2 80 0 0,0-1-1 0 0,0 0 1 0 0,0 0 0 0 0,0 0-1 0 0,0-1 1 0 0,-1 1-1 0 0,0-1 1 0 0,1 0 0 0 0,-1-1-1 0 0,-1 1 1 0 0,1-1-1 0 0,0 0 1 0 0,0 0 0 0 0,-1 0-1 0 0,-6 0 1 0 0,-23 4 343 0 0,0-2 1 0 0,-1-2-1 0 0,1-1 1 0 0,-1-2-1 0 0,-43-6 1 0 0,46 0-354 0 0,17-1-3491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2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160 105 3024 0 0,'-18'13'1876'0'0,"5"-5"-638"0"0,0 1-1 0 0,-15 16 1 0 0,24-22-986 0 0,0 2 0 0 0,1-1 1 0 0,-1 0-1 0 0,1 1 1 0 0,0 0-1 0 0,0-1 0 0 0,1 1 1 0 0,-1 0-1 0 0,1 1 1 0 0,-2 7-1 0 0,2-6 149 0 0,0 0-1 0 0,1 1 1 0 0,0-1 0 0 0,0 0-1 0 0,1 1 1 0 0,0 8 0 0 0,0-13-274 0 0,1 0-1 0 0,0 0 1 0 0,-1 0 0 0 0,1 1 0 0 0,0-1-1 0 0,1 0 1 0 0,-1 0 0 0 0,0-1 0 0 0,1 1-1 0 0,0 0 1 0 0,-1 0 0 0 0,1-1 0 0 0,0 1-1 0 0,1-1 1 0 0,-1 1 0 0 0,0-1 0 0 0,3 2 0 0 0,0-1-72 0 0,0 0 1 0 0,0 0 0 0 0,0 0 0 0 0,1-1 0 0 0,-1 0 0 0 0,0 0 0 0 0,1-1 0 0 0,-1 1 0 0 0,1-1-1 0 0,6 0 1 0 0,61 2 202 0 0,-59-3-211 0 0,4 1-17 0 0,-1-2 1 0 0,1 0-1 0 0,-1-1 0 0 0,0-1 0 0 0,33-10 1 0 0,-44 11-30 0 0,-1 0 1 0 0,1 0-1 0 0,-1-1 1 0 0,0 0-1 0 0,0 0 1 0 0,0 0-1 0 0,0 0 1 0 0,-1-1-1 0 0,1 0 1 0 0,-1 0-1 0 0,0 0 1 0 0,0-1-1 0 0,-1 1 1 0 0,1-1-1 0 0,-1 0 1 0 0,0 0-1 0 0,0 0 1 0 0,0-1-1 0 0,-1 1 1 0 0,0 0-1 0 0,2-9 1 0 0,0-2 1 0 0,-1 0 1 0 0,-1 0-1 0 0,0 0 0 0 0,-1-22 1 0 0,-1 30 4 0 0,-1 0 0 0 0,1 0 0 0 0,-2 0 0 0 0,1 0 0 0 0,-1 1 0 0 0,0-1 0 0 0,-1 1-1 0 0,0-1 1 0 0,0 1 0 0 0,-8-14 0 0 0,8 17 4 0 0,-1 1 1 0 0,0-1-1 0 0,1 1 0 0 0,-1 0 0 0 0,0 0 0 0 0,-1 0 1 0 0,1 1-1 0 0,0-1 0 0 0,-1 1 0 0 0,0 0 0 0 0,1 0 0 0 0,-1 1 1 0 0,0 0-1 0 0,0-1 0 0 0,0 1 0 0 0,0 1 0 0 0,-6-1 1 0 0,-9 0 33 0 0,0 0 1 0 0,0 2 0 0 0,-20 2 0 0 0,24-1-11 0 0,-1 0-1 0 0,1 2 1 0 0,0 0 0 0 0,0 0-1 0 0,1 2 1 0 0,-1 0 0 0 0,1 1-1 0 0,-18 10 1 0 0,27-13-22 0 0,-1 1 0 0 0,0 0 0 0 0,1 0 1 0 0,0 1-1 0 0,0-1 0 0 0,0 1 0 0 0,1 1 0 0 0,0-1 0 0 0,0 1 0 0 0,1 0 0 0 0,-1 0 1 0 0,1 0-1 0 0,1 1 0 0 0,0-1 0 0 0,0 1 0 0 0,0 0 0 0 0,1 0 0 0 0,-2 11 0 0 0,3-11-2 0 0,0 0 0 0 0,0-1 0 0 0,1 1 0 0 0,0 0 0 0 0,1-1 0 0 0,-1 1 0 0 0,1 0 0 0 0,1-1 0 0 0,-1 1 0 0 0,4 8 0 0 0,-3-13-10 0 0,0 1 0 0 0,0-1-1 0 0,0 1 1 0 0,0-1 0 0 0,0 0 0 0 0,1 0 0 0 0,-1 0-1 0 0,1 0 1 0 0,0 0 0 0 0,0-1 0 0 0,0 1-1 0 0,0-1 1 0 0,1 0 0 0 0,-1 0 0 0 0,1 0-1 0 0,-1 0 1 0 0,1-1 0 0 0,0 1 0 0 0,-1-1 0 0 0,1 0-1 0 0,7 1 1 0 0,8 1-40 0 0,0-1 1 0 0,0 0-1 0 0,0-1 0 0 0,0-2 0 0 0,0 0 1 0 0,0-1-1 0 0,0 0 0 0 0,0-2 0 0 0,-1 0 1 0 0,22-8-1 0 0,-30 8 6 0 0,-1 0-1 0 0,1-1 1 0 0,-1 0 0 0 0,-1 0 0 0 0,1-1-1 0 0,-1 0 1 0 0,0 0 0 0 0,0-1 0 0 0,7-7-1 0 0,-10 8 13 0 0,-1 0 0 0 0,0 0 0 0 0,0-1-1 0 0,0 1 1 0 0,0-1 0 0 0,-1 1 0 0 0,0-1 0 0 0,-1 0-1 0 0,1-1 1 0 0,-2 1 0 0 0,1 0 0 0 0,-1-1-1 0 0,1-10 1 0 0,1-9-1 0 0,-2 17 63 0 0,0-1 0 0 0,-1 1-1 0 0,1-1 1 0 0,-2 1 0 0 0,-3-21 0 0 0,4 31-26 0 0,0-1 0 0 0,0 1 0 0 0,0-1 1 0 0,0 1-1 0 0,0-1 0 0 0,0 1 1 0 0,0-1-1 0 0,0 1 0 0 0,0-1 0 0 0,0 1 1 0 0,-1-1-1 0 0,1 1 0 0 0,0-1 0 0 0,0 1 1 0 0,-1-1-1 0 0,1 1 0 0 0,0 0 1 0 0,0-1-1 0 0,-1 1 0 0 0,1-1 0 0 0,-1 1 1 0 0,1 0-1 0 0,0-1 0 0 0,-1 1 0 0 0,1 0 1 0 0,-1 0-1 0 0,1-1 0 0 0,-1 1 1 0 0,1 0-1 0 0,0 0 0 0 0,-1 0 0 0 0,1 0 1 0 0,-1-1-1 0 0,1 1 0 0 0,-1 0 0 0 0,1 0 1 0 0,-1 0-1 0 0,1 0 0 0 0,-1 0 0 0 0,1 0 1 0 0,-1 0-1 0 0,0 0 0 0 0,1 1 1 0 0,0-1-1 0 0,-1 0 0 0 0,1 0 0 0 0,-1 0 1 0 0,1 0-1 0 0,-1 1 0 0 0,1-1 0 0 0,-1 0 1 0 0,1 0-1 0 0,-1 1 0 0 0,1-1 1 0 0,0 0-1 0 0,-1 1 0 0 0,1-1 0 0 0,0 1 1 0 0,-1-1-1 0 0,1 0 0 0 0,0 1 0 0 0,-4 4 80 0 0,1 0 0 0 0,0-1 0 0 0,1 1 0 0 0,-1 1 0 0 0,1-1 0 0 0,0 0 0 0 0,0 0 0 0 0,1 1 0 0 0,-1-1 0 0 0,0 10 0 0 0,1 6 200 0 0,0 33 0 0 0,2-25-113 0 0,-1-19-168 0 0,1-1 1 0 0,0-1-1 0 0,1 1 1 0 0,0 0-1 0 0,0 0 1 0 0,1 0 0 0 0,0-1-1 0 0,0 0 1 0 0,1 1-1 0 0,0-1 1 0 0,0 0-1 0 0,11 13 1 0 0,-7-10-1093 0 0,1-1-1 0 0,20 18 1 0 0,-16-17-3794 0 0,29 17 0 0 0,-21-16 798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2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36 3712 0 0,'-3'0'299'0'0,"0"1"-1"0"0,0 0 1 0 0,0 0-1 0 0,0 0 0 0 0,1 0 1 0 0,-1 0-1 0 0,0 0 1 0 0,1 1-1 0 0,-1-1 0 0 0,1 1 1 0 0,-1 0-1 0 0,1 0 1 0 0,0 0-1 0 0,-3 3 0 0 0,-29 35 1986 0 0,29-32-1900 0 0,1 0-1 0 0,0 0 1 0 0,0 0-1 0 0,1 1 1 0 0,0-1-1 0 0,0 1 1 0 0,1 0-1 0 0,0 0 1 0 0,1 0 0 0 0,-1 13-1 0 0,2-17-206 0 0,-1 0 0 0 0,1 0-1 0 0,1 0 1 0 0,-1 0 0 0 0,1 0-1 0 0,0 0 1 0 0,0 0 0 0 0,0 0 0 0 0,1 0-1 0 0,0-1 1 0 0,0 1 0 0 0,0 0 0 0 0,0-1-1 0 0,1 1 1 0 0,0-1 0 0 0,0 0-1 0 0,0 0 1 0 0,0 0 0 0 0,8 6 0 0 0,2-1-143 0 0,0-1-1 0 0,1 0 1 0 0,0-1 0 0 0,1-1 0 0 0,-1 0 0 0 0,1-1 0 0 0,0-1 0 0 0,0 0 0 0 0,1-1 0 0 0,-1 0-1 0 0,1-2 1 0 0,0 1 0 0 0,-1-2 0 0 0,1 0 0 0 0,0-1 0 0 0,25-5 0 0 0,-34 5-41 0 0,0-1 1 0 0,0 0-1 0 0,0 0 1 0 0,0-1-1 0 0,0 1 0 0 0,0-1 1 0 0,-1-1-1 0 0,0 1 1 0 0,1-1-1 0 0,6-6 1 0 0,-9 6 0 0 0,-1 1 0 0 0,0-1 1 0 0,1 0-1 0 0,-2 0 0 0 0,1 0 0 0 0,0 0 1 0 0,-1-1-1 0 0,0 1 0 0 0,0-1 1 0 0,0 1-1 0 0,0-1 0 0 0,-1 0 0 0 0,0 0 1 0 0,0 0-1 0 0,1-8 0 0 0,-2 4 10 0 0,0 0-1 0 0,0 0 1 0 0,0 0-1 0 0,-1 0 1 0 0,-1 0-1 0 0,1 0 1 0 0,-2 1-1 0 0,1-1 0 0 0,-1 0 1 0 0,0 1-1 0 0,-1 0 1 0 0,0 0-1 0 0,0 0 1 0 0,-1 0-1 0 0,-9-11 1 0 0,7 10 17 0 0,-1 1 1 0 0,0-1-1 0 0,0 2 1 0 0,-1-1-1 0 0,0 1 1 0 0,-1 0-1 0 0,1 1 1 0 0,-1 0-1 0 0,-1 1 1 0 0,1 0-1 0 0,-22-7 1 0 0,22 9 48 0 0,-1 0 0 0 0,0 1 0 0 0,0 0-1 0 0,1 1 1 0 0,-1 0 0 0 0,0 0 0 0 0,-15 2 0 0 0,22 0-19 0 0,-1 0 0 0 0,0-1 1 0 0,1 2-1 0 0,-1-1 0 0 0,1 1 0 0 0,-1-1 0 0 0,1 1 0 0 0,0 0 0 0 0,0 1 1 0 0,0-1-1 0 0,0 1 0 0 0,0 0 0 0 0,1 0 0 0 0,-1 0 0 0 0,1 0 0 0 0,0 1 0 0 0,0-1 1 0 0,0 1-1 0 0,-4 6 0 0 0,-4 10 134 0 0,1 1 1 0 0,1 0 0 0 0,0 1-1 0 0,2 0 1 0 0,1 0-1 0 0,-7 41 1 0 0,-4 141 580 0 0,16-167-677 0 0,-1 0-1 0 0,-2 0 1 0 0,-2-1 0 0 0,-17 61-1 0 0,14-73-101 0 0,-22 40 1 0 0,20-41-236 0 0,8-18-607 0 0,0 2 1892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2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20 3440 0 0,'0'0'598'0'0,"9"-19"6542"0"0,-14 58 198 0 0,-14 24-4406 0 0,12-45-2848 0 0,1 1 0 0 0,1-1 0 0 0,-4 26-1 0 0,8-37-234 0 0,1 0 0 0 0,0 0 0 0 0,0 0 0 0 0,0 0 0 0 0,1 0 0 0 0,2 10-1 0 0,9 7-4015 0 0,-10-21 3147 0 0,0-1 0 0 0,0 0 0 0 0,1 1 0 0 0,-1-1-1 0 0,0 0 1 0 0,1-1 0 0 0,4 4 0 0 0,6 2-3177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2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221 308 3496 0 0,'0'0'1258'0'0,"-18"10"3397"0"0,9 0-3898 0 0,0 1 0 0 0,1 0 1 0 0,-1 0-1 0 0,2 0 0 0 0,0 1 0 0 0,-9 20 0 0 0,5-10 83 0 0,3-5-205 0 0,1 1 0 0 0,1 0 0 0 0,1 0 0 0 0,-5 30 0 0 0,6-29-522 0 0,2-13-86 0 0,1 0 1 0 0,0 0-1 0 0,1 0 1 0 0,0 0-1 0 0,0 1 1 0 0,0-1-1 0 0,0 0 0 0 0,1 0 1 0 0,0 0-1 0 0,1 0 1 0 0,-1 0-1 0 0,1 0 0 0 0,0 0 1 0 0,1 0-1 0 0,-1-1 1 0 0,1 1-1 0 0,0-1 0 0 0,1 1 1 0 0,-1-1-1 0 0,1 0 1 0 0,0-1-1 0 0,0 1 1 0 0,0-1-1 0 0,1 0 0 0 0,0 0 1 0 0,0 0-1 0 0,0 0 1 0 0,0-1-1 0 0,0 0 0 0 0,1 0 1 0 0,0 0-1 0 0,-1-1 1 0 0,1 0-1 0 0,12 3 0 0 0,-4-3-48 0 0,1 0-1 0 0,-1-1 0 0 0,1 0 0 0 0,0-2 0 0 0,-1 1 0 0 0,1-2 0 0 0,0 0 0 0 0,-1-1 0 0 0,24-7 0 0 0,-29 7 4 0 0,-1-1 0 0 0,1 0 0 0 0,-1 0 1 0 0,0-1-1 0 0,0 0 0 0 0,0 0 0 0 0,0-1 0 0 0,-1 0 0 0 0,0-1 1 0 0,0 1-1 0 0,-1-1 0 0 0,0 0 0 0 0,0-1 0 0 0,-1 0 0 0 0,0 0 1 0 0,5-9-1 0 0,-1-5-4 0 0,0 0 0 0 0,-1 0 0 0 0,-2-1 0 0 0,0 0 1 0 0,3-34-1 0 0,0-119-87 0 0,-9 165 108 0 0,-1 0 0 0 0,0 0 0 0 0,0 0 0 0 0,-1 0 0 0 0,0 0 1 0 0,-1 0-1 0 0,0 0 0 0 0,-1 1 0 0 0,0-1 0 0 0,-1 1 0 0 0,0 0 1 0 0,-1 1-1 0 0,1-1 0 0 0,-2 1 0 0 0,0 0 0 0 0,0 1 0 0 0,0 0 0 0 0,-1 0 1 0 0,0 0-1 0 0,-1 1 0 0 0,1 0 0 0 0,-2 1 0 0 0,1 0 0 0 0,-1 0 0 0 0,1 1 1 0 0,-1 0-1 0 0,-1 1 0 0 0,-12-4 0 0 0,-1 1 7 0 0,-1 0 0 0 0,0 2 1 0 0,-50-4-1 0 0,61 8 6 0 0,0 1 0 0 0,0 0 0 0 0,0 1 0 0 0,0 0 0 0 0,0 2 0 0 0,0-1 0 0 0,0 2 0 0 0,-22 8 0 0 0,32-10-2 0 0,0 0-1 0 0,0 0 1 0 0,0 0 0 0 0,1 0-1 0 0,-1 1 1 0 0,0 0 0 0 0,1 0 0 0 0,0 0-1 0 0,0 0 1 0 0,0 0 0 0 0,0 1 0 0 0,0-1-1 0 0,1 1 1 0 0,-1 0 0 0 0,1-1 0 0 0,0 1-1 0 0,0 0 1 0 0,0 1 0 0 0,1-1 0 0 0,0 0-1 0 0,-1 0 1 0 0,1 1 0 0 0,1-1 0 0 0,-1 1-1 0 0,1-1 1 0 0,0 6 0 0 0,0-3 11 0 0,1 0 0 0 0,0 0 1 0 0,1 0-1 0 0,-1 1 1 0 0,1-2-1 0 0,1 1 0 0 0,-1 0 1 0 0,1 0-1 0 0,1-1 0 0 0,-1 1 1 0 0,1-1-1 0 0,0 0 0 0 0,0 0 1 0 0,1-1-1 0 0,6 8 0 0 0,2-3 19 0 0,0 0 0 0 0,0 0 0 0 0,1-1-1 0 0,0-1 1 0 0,1 0 0 0 0,-1-1 0 0 0,1-1-1 0 0,1 0 1 0 0,-1-1 0 0 0,1 0 0 0 0,23 2-1 0 0,0-1 56 0 0,-1-2-1 0 0,0-2 0 0 0,69-4 1 0 0,-97 0-193 0 0,1 1 0 0 0,-1-1 1 0 0,1 0-1 0 0,-1-1 0 0 0,0-1 1 0 0,14-6-1 0 0,11-7-7974 0 0,-25 10 4124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2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19 3136 0 0,'-4'-18'9190'0'0,"-3"25"-8565"0"0,0 1 1 0 0,1 0-1 0 0,-1 1 1 0 0,2-1-1 0 0,-1 1 1 0 0,1 1-1 0 0,1-1 1 0 0,0 1-1 0 0,-4 10 1 0 0,6-13-569 0 0,1-1 0 0 0,-1 1 0 0 0,1 0 0 0 0,1-1 0 0 0,-1 1 1 0 0,1 0-1 0 0,0 0 0 0 0,0-1 0 0 0,1 1 0 0 0,0 0 0 0 0,0-1 1 0 0,1 1-1 0 0,0-1 0 0 0,0 1 0 0 0,4 7 0 0 0,-3-8-35 0 0,1 0-1 0 0,1 0 1 0 0,-1-1 0 0 0,1 1-1 0 0,0-1 1 0 0,0 0-1 0 0,1-1 1 0 0,-1 1 0 0 0,1-1-1 0 0,0 0 1 0 0,0-1-1 0 0,0 1 1 0 0,1-1 0 0 0,-1-1-1 0 0,1 1 1 0 0,0-1 0 0 0,11 3-1 0 0,3-1-13 0 0,0-1-1 0 0,0 0 1 0 0,0-1-1 0 0,37-3 1 0 0,-50 1-14 0 0,-1-1 0 0 0,1 0 0 0 0,0 0 0 0 0,-1 0 0 0 0,1-1 0 0 0,-1-1 0 0 0,1 1 0 0 0,-1-1 0 0 0,0 0 0 0 0,0-1 1 0 0,-1 0-1 0 0,11-7 0 0 0,-12 7 0 0 0,-1 0 1 0 0,0 0-1 0 0,0-1 1 0 0,-1 1-1 0 0,1-1 1 0 0,-1 0-1 0 0,0 0 0 0 0,0 0 1 0 0,-1-1-1 0 0,1 1 1 0 0,-1 0-1 0 0,0-1 1 0 0,-1 0-1 0 0,1 1 1 0 0,-1-1-1 0 0,0 0 1 0 0,-1-7-1 0 0,0-108 1036 0 0,0 137-870 0 0,1 0 0 0 0,0 0 0 0 0,1 0 1 0 0,1 0-1 0 0,6 22 0 0 0,-6-29-320 0 0,1 0 1 0 0,0-1-1 0 0,0 1 0 0 0,1-1 0 0 0,0 0 0 0 0,0 0 1 0 0,1-1-1 0 0,0 0 0 0 0,0 0 0 0 0,12 11 1 0 0,20 11-11579 0 0,-27-22 7621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2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 3656 0 0,'-1'0'282'0'0,"-1"0"1"0"0,1 0-1 0 0,0 0 0 0 0,0 1 0 0 0,0-1 0 0 0,-1 1 0 0 0,1-1 0 0 0,0 1 1 0 0,0-1-1 0 0,0 1 0 0 0,0 0 0 0 0,0-1 0 0 0,-2 2 0 0 0,-19 24 1438 0 0,19-22-1350 0 0,-23 33 978 0 0,2 1 0 0 0,1 1 0 0 0,2 1 0 0 0,2 1 0 0 0,-27 83 0 0 0,21-32-44 0 0,-24 168 1 0 0,42-216-1179 0 0,-7 74 162 0 0,-20 114-89 0 0,32-218-230 0 0,-16 65-529 0 0,10-46-8106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2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75 4072 0 0,'-4'0'309'0'0,"1"1"0"0"0,-1-1 0 0 0,0 1-1 0 0,0 0 1 0 0,1 0 0 0 0,-1 0 0 0 0,1 1-1 0 0,-1-1 1 0 0,1 1 0 0 0,-1 0 0 0 0,1 0-1 0 0,0 0 1 0 0,0 0 0 0 0,0 1 0 0 0,0-1-1 0 0,0 1 1 0 0,1-1 0 0 0,-1 1 0 0 0,1 0-1 0 0,0 0 1 0 0,0 0 0 0 0,0 1 0 0 0,-3 5-1 0 0,0 2 195 0 0,0 0 0 0 0,1-1-1 0 0,1 1 1 0 0,0 0 0 0 0,0 1 0 0 0,-1 18-1 0 0,4-26-398 0 0,-1 1 0 0 0,1 0 1 0 0,0-1-1 0 0,1 1 0 0 0,-1-1 0 0 0,1 1 0 0 0,0 0 0 0 0,0-1 0 0 0,0 1 0 0 0,0-1 0 0 0,1 0 0 0 0,0 0 0 0 0,0 1 0 0 0,0-1 0 0 0,0 0 0 0 0,1 0 0 0 0,0-1 0 0 0,-1 1 0 0 0,2-1 0 0 0,-1 1 0 0 0,0-1 0 0 0,0 0 0 0 0,1 0 0 0 0,0 0 1 0 0,0-1-1 0 0,0 1 0 0 0,0-1 0 0 0,0 0 0 0 0,0 0 0 0 0,0 0 0 0 0,1-1 0 0 0,-1 1 0 0 0,1-1 0 0 0,-1 0 0 0 0,6 0 0 0 0,5 1-92 0 0,0-1 1 0 0,-1-1-1 0 0,1 0 0 0 0,-1 0 1 0 0,26-6-1 0 0,-33 5-12 0 0,-1-1 0 0 0,0 0 0 0 0,0 0 0 0 0,0 0 0 0 0,0-1 0 0 0,-1 0 0 0 0,1 0 0 0 0,-1-1 0 0 0,0 1 0 0 0,0-1 0 0 0,0 0 0 0 0,0-1-1 0 0,0 1 1 0 0,-1-1 0 0 0,6-8 0 0 0,-6 7 28 0 0,0-1-1 0 0,0 1 1 0 0,-1-1-1 0 0,0 0 1 0 0,0 0 0 0 0,-1 0-1 0 0,0 0 1 0 0,0 0-1 0 0,-1-1 1 0 0,1 1-1 0 0,-2-1 1 0 0,1 1-1 0 0,-1 0 1 0 0,0-1-1 0 0,-1 1 1 0 0,0-1-1 0 0,0 1 1 0 0,0-1-1 0 0,-1 1 1 0 0,0 0-1 0 0,-1 0 1 0 0,1 0-1 0 0,-1 0 1 0 0,-1 1 0 0 0,1-1-1 0 0,-1 1 1 0 0,0-1-1 0 0,-1 1 1 0 0,0 1-1 0 0,0-1 1 0 0,0 1-1 0 0,0 0 1 0 0,-1 0-1 0 0,0 0 1 0 0,0 1-1 0 0,0-1 1 0 0,0 2-1 0 0,-8-5 1 0 0,1 3 56 0 0,-1 0-1 0 0,1 1 1 0 0,-1 1 0 0 0,0 0 0 0 0,0 0 0 0 0,0 1-1 0 0,-26 1 1 0 0,32 1-159 0 0,0 0 0 0 0,0 0 1 0 0,0 1-1 0 0,1 1 0 0 0,-1-1 0 0 0,0 1 0 0 0,1 1 0 0 0,-1-1 0 0 0,1 1 0 0 0,0 0 0 0 0,0 1 0 0 0,0 0 0 0 0,1 0 1 0 0,-1 0-1 0 0,-9 9 0 0 0,14-10-959 0 0,-1 0 0 0 0,1 1 0 0 0,0-1 0 0 0,0 0 0 0 0,0 1 0 0 0,0-1 0 0 0,1 1 0 0 0,-1 0 1 0 0,1-1-1 0 0,-1 6 0 0 0,-1 5-2959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20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376 585 2752 0 0,'-19'-21'4656'0'0,"11"18"-4087"0"0,1 0 0 0 0,-1 1 0 0 0,0 0 0 0 0,0 0 0 0 0,0 1 1 0 0,0 0-1 0 0,0 0 0 0 0,0 1 0 0 0,-15 1 0 0 0,7 0 56 0 0,0 2 0 0 0,-1 0 0 0 0,-30 10 0 0 0,37-9-534 0 0,-1 0-1 0 0,1 1 0 0 0,0 0 0 0 0,1 1 0 0 0,-1 0 0 0 0,1 1 0 0 0,0 0 0 0 0,1 0 0 0 0,0 1 1 0 0,0 0-1 0 0,0 1 0 0 0,-7 11 0 0 0,9-12-53 0 0,1 0 0 0 0,0 1 0 0 0,1-1 0 0 0,0 1 0 0 0,1 0 0 0 0,-1 0 0 0 0,2 1 0 0 0,-1-1 0 0 0,1 1 1 0 0,1-1-1 0 0,0 1 0 0 0,0-1 0 0 0,1 1 0 0 0,1 15 0 0 0,0-19-34 0 0,0-1 0 0 0,1 0 0 0 0,-1 0 0 0 0,1 0 1 0 0,0 0-1 0 0,1 0 0 0 0,-1 0 0 0 0,1-1 0 0 0,0 1 0 0 0,0-1 0 0 0,0 0 1 0 0,1 1-1 0 0,-1-1 0 0 0,1-1 0 0 0,0 1 0 0 0,0-1 0 0 0,1 1 0 0 0,-1-1 1 0 0,1-1-1 0 0,-1 1 0 0 0,1 0 0 0 0,0-1 0 0 0,0 0 0 0 0,0 0 0 0 0,0-1 0 0 0,0 1 1 0 0,10 0-1 0 0,-8 0-18 0 0,0-1 1 0 0,1 0 0 0 0,-1-1 0 0 0,1 0-1 0 0,-1 0 1 0 0,1 0 0 0 0,-1-1-1 0 0,1 0 1 0 0,-1-1 0 0 0,0 1 0 0 0,0-1-1 0 0,1-1 1 0 0,-1 0 0 0 0,-1 0-1 0 0,1 0 1 0 0,0 0 0 0 0,-1-1-1 0 0,0 0 1 0 0,10-9 0 0 0,-11 8 8 0 0,0-1-1 0 0,-1 0 1 0 0,1 0 0 0 0,-1 0 0 0 0,-1-1 0 0 0,1 1-1 0 0,-1-1 1 0 0,0 0 0 0 0,-1 0 0 0 0,1 0-1 0 0,-1-1 1 0 0,1-10 0 0 0,-1-3 21 0 0,0 0 1 0 0,-2 0-1 0 0,-2-25 1 0 0,0 27 6 0 0,-1 1 0 0 0,-1 0 0 0 0,0 0 0 0 0,-2 0 1 0 0,0 1-1 0 0,0-1 0 0 0,-15-24 0 0 0,-76-108 292 0 0,77 122-209 0 0,-31-55 266 0 0,47 73-325 0 0,1 0 0 0 0,0 0 0 0 0,0 0 0 0 0,1 0 0 0 0,0 0 0 0 0,1-1 0 0 0,0 1 0 0 0,1-1 0 0 0,1-12 0 0 0,-1 17-22 0 0,0 3-18 0 0,0-1-1 0 0,1 1 1 0 0,-1 0 0 0 0,1 0-1 0 0,0 0 1 0 0,0-1 0 0 0,0 1 0 0 0,1 0-1 0 0,-1 0 1 0 0,1 0 0 0 0,-1 1-1 0 0,1-1 1 0 0,0 0 0 0 0,0 1-1 0 0,0-1 1 0 0,1 1 0 0 0,-1-1-1 0 0,1 1 1 0 0,-1 0 0 0 0,5-2-1 0 0,6-5 6 0 0,0 2-1 0 0,1 0 1 0 0,18-7-1 0 0,2-1-19 0 0,-29 12-21 0 0,0 1 0 0 0,0 0-1 0 0,1 0 1 0 0,-1 1 0 0 0,9-2 0 0 0,-5 2-3727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2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3448 0 0,'21'0'5059'0'0,"-20"0"-4882"0"0,0 0 0 0 0,-1-1 0 0 0,1 1 0 0 0,0 0 0 0 0,-1 0 0 0 0,1 0 0 0 0,0 1 0 0 0,0-1 0 0 0,-1 0 0 0 0,1 0 0 0 0,0 0 0 0 0,-1 0 0 0 0,1 1 0 0 0,0-1 0 0 0,-1 0 0 0 0,1 0 0 0 0,-1 1 0 0 0,1-1 0 0 0,-1 1 0 0 0,1-1 0 0 0,0 1 0 0 0,-1-1 0 0 0,1 1 0 0 0,-1-1 0 0 0,0 1 0 0 0,1-1 0 0 0,-1 1 0 0 0,1-1 0 0 0,-1 1 0 0 0,1 0 0 0 0,-3 23 3112 0 0,2-19-3215 0 0,-12 58 1584 0 0,5-35-1356 0 0,2 0 1 0 0,-2 50-1 0 0,7-73-280 0 0,0 1-1 0 0,1-1 1 0 0,-1 0 0 0 0,1 0 0 0 0,0 0 0 0 0,1 0-1 0 0,-1 1 1 0 0,1-2 0 0 0,0 1 0 0 0,4 6 0 0 0,-5-8-18 0 0,1-1 0 0 0,0 0 1 0 0,-1 1-1 0 0,1-1 1 0 0,0 0-1 0 0,0 0 0 0 0,0 0 1 0 0,1-1-1 0 0,-1 1 0 0 0,0 0 1 0 0,1-1-1 0 0,-1 0 1 0 0,1 1-1 0 0,-1-1 0 0 0,1 0 1 0 0,0 0-1 0 0,-1-1 0 0 0,1 1 1 0 0,0 0-1 0 0,0-1 0 0 0,3 0 1 0 0,10 1 2 0 0,0 0 0 0 0,0-2-1 0 0,-1 0 1 0 0,1-1 0 0 0,18-4 0 0 0,-25 3 5 0 0,0 0 1 0 0,-1 0-1 0 0,0-1 1 0 0,0 0-1 0 0,0 0 1 0 0,0-1-1 0 0,-1 0 1 0 0,1 0 0 0 0,-1 0-1 0 0,11-12 1 0 0,-9 8 59 0 0,-1 0 0 0 0,0 0 1 0 0,0-1-1 0 0,-1 0 0 0 0,0 0 1 0 0,-1 0-1 0 0,0-1 1 0 0,-1 0-1 0 0,0 0 0 0 0,-1-1 1 0 0,0 0-1 0 0,0 1 1 0 0,-1-1-1 0 0,-1 0 0 0 0,2-24 1 0 0,-4 26-92 0 0,-1 0 0 0 0,0 0 1 0 0,0 1-1 0 0,0-1 0 0 0,-2 0 1 0 0,-4-15-1 0 0,6 24-251 0 0,1-1 0 0 0,-1 1-1 0 0,0 0 1 0 0,1 0 0 0 0,-1 0 0 0 0,0 0 0 0 0,0 0 0 0 0,0 0-1 0 0,0 0 1 0 0,0 0 0 0 0,0 0 0 0 0,0 1 0 0 0,0-1 0 0 0,0 0-1 0 0,-2 0 1 0 0,-20-6-8418 0 0,6 4 4463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2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4040 0 0,'0'0'5396'0'0,"0"16"-2069"0"0,0-10-2695 0 0,-1 49 586 0 0,-2 28-9562 0 0,0-54 5211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2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77 3304 0 0,'0'-3'250'0'0,"0"0"-1"0"0,0 0 1 0 0,0 0-1 0 0,-1 0 0 0 0,1 0 1 0 0,-1 0-1 0 0,0 1 1 0 0,0-1-1 0 0,0 0 0 0 0,0 1 1 0 0,0-1-1 0 0,-1 0 1 0 0,1 1-1 0 0,-1-1 0 0 0,0 1 1 0 0,1 0-1 0 0,-1 0 1 0 0,0 0-1 0 0,-1 0 0 0 0,1 0 1 0 0,0 0-1 0 0,0 0 1 0 0,-1 1-1 0 0,1-1 1 0 0,-1 1-1 0 0,1-1 0 0 0,-1 1 1 0 0,0 0-1 0 0,0 0 1 0 0,-5-1-1 0 0,-8-1 327 0 0,1 1 0 0 0,-1 0 0 0 0,0 1 0 0 0,-25 2 0 0 0,17 0 337 0 0,4-2-377 0 0,1 1 0 0 0,-1 2 0 0 0,1 0 1 0 0,-1 0-1 0 0,-23 8 0 0 0,39-9-498 0 0,-1 1 0 0 0,0 0 0 0 0,0 0 1 0 0,1 0-1 0 0,-1 1 0 0 0,1 0 1 0 0,0 0-1 0 0,0 0 0 0 0,0 0 1 0 0,0 0-1 0 0,1 1 0 0 0,-1 0 0 0 0,1-1 1 0 0,0 1-1 0 0,0 1 0 0 0,0-1 1 0 0,0 0-1 0 0,1 1 0 0 0,0-1 1 0 0,0 1-1 0 0,0 0 0 0 0,0 0 0 0 0,1 0 1 0 0,-2 10-1 0 0,3-12-31 0 0,0 1 0 0 0,1 0-1 0 0,-1 0 1 0 0,1-1 0 0 0,-1 1 0 0 0,1-1 0 0 0,0 1-1 0 0,1 0 1 0 0,-1-1 0 0 0,1 0 0 0 0,-1 1-1 0 0,1-1 1 0 0,0 0 0 0 0,0 0 0 0 0,1 0 0 0 0,-1 0-1 0 0,5 5 1 0 0,1 0-13 0 0,0-1 0 0 0,0 0-1 0 0,1 0 1 0 0,17 11 0 0 0,40 16-37 0 0,43 27-59 0 0,-104-57 109 0 0,-1-1 0 0 0,1 1 0 0 0,-1 0 0 0 0,0 0 0 0 0,-1 0 0 0 0,1 0 0 0 0,-1 1 0 0 0,0-1 0 0 0,0 1 0 0 0,4 9 0 0 0,-6-13 21 0 0,0 1 0 0 0,0 0 0 0 0,0 0 0 0 0,-1 0 0 0 0,1 1 0 0 0,-1-1 0 0 0,0 0 1 0 0,1 0-1 0 0,-1 0 0 0 0,0 0 0 0 0,0 0 0 0 0,0 0 0 0 0,0 1 0 0 0,-1-1 0 0 0,1 0 0 0 0,0 0 1 0 0,-1 0-1 0 0,0 0 0 0 0,1 0 0 0 0,-1 0 0 0 0,0 0 0 0 0,0 0 0 0 0,0 0 0 0 0,0-1 0 0 0,-1 1 1 0 0,1 0-1 0 0,0-1 0 0 0,-1 1 0 0 0,1 0 0 0 0,-4 1 0 0 0,-4 4 155 0 0,-1-2-1 0 0,0 1 1 0 0,0-2 0 0 0,0 1-1 0 0,0-1 1 0 0,-1-1 0 0 0,0 0-1 0 0,1 0 1 0 0,-17 1 0 0 0,-11 0 448 0 0,-52-2 0 0 0,75-2-580 0 0,-3-1-2249 0 0,1-2-9648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3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 3924 0 0,'0'0'627'0'0,"25"-3"2960"0"0,-22 3-3349 0 0,1-1 1 0 0,-1 1-1 0 0,0 1 1 0 0,0-1-1 0 0,1 0 1 0 0,-1 1-1 0 0,0 0 0 0 0,0 0 1 0 0,0 0-1 0 0,0 0 1 0 0,0 0-1 0 0,0 0 0 0 0,0 1 1 0 0,0 0-1 0 0,0-1 1 0 0,0 1-1 0 0,-1 0 0 0 0,1 0 1 0 0,-1 1-1 0 0,0-1 1 0 0,1 0-1 0 0,-1 1 0 0 0,0-1 1 0 0,-1 1-1 0 0,1 0 1 0 0,0 0-1 0 0,-1 0 0 0 0,1 0 1 0 0,-1 0-1 0 0,0 0 1 0 0,0 0-1 0 0,1 5 0 0 0,0 3 80 0 0,-1 0-1 0 0,0 0 1 0 0,0 0-1 0 0,-1 1 1 0 0,-1-1-1 0 0,0 0 0 0 0,0 0 1 0 0,-1 0-1 0 0,-5 15 1 0 0,5-19-278 0 0,-1 0 1 0 0,0 0 0 0 0,0-1-1 0 0,0 0 1 0 0,-1 1 0 0 0,0-1 0 0 0,0 0-1 0 0,-1-1 1 0 0,0 1 0 0 0,0-1 0 0 0,0 0-1 0 0,0 0 1 0 0,-1 0 0 0 0,0-1-1 0 0,-11 7 1 0 0,6-5-397 0 0,-11 6-2485 0 0,-1-5-5936 0 0,14-7 4856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3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2784 0 0,'0'0'1008'0'0,"3"-11"4447"0"0,7 9-4650 0 0,0 1 0 0 0,0 1 1 0 0,1 0-1 0 0,-1 0 0 0 0,15 3 0 0 0,3-1 138 0 0,195-1 1476 0 0,-117-2-1924 0 0,-51 0-239 0 0,65-9 1 0 0,-119 10-280 0 0,0 0 1 0 0,0 0 0 0 0,1-1 0 0 0,-1 1-1 0 0,0 0 1 0 0,0-1 0 0 0,0 1 0 0 0,1 0 0 0 0,-1-1-1 0 0,0 1 1 0 0,0-1 0 0 0,0 0 0 0 0,0 1-1 0 0,0-1 1 0 0,0 0 0 0 0,0 0 0 0 0,0 1-1 0 0,1-3 1 0 0,-5-3-755 0 0,-12 2-210 0 0,-36 3-9113 0 0,33-1 7023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3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1744 0 0,'-2'1'401'0'0,"0"-1"-1"0"0,1 0 1 0 0,-1 1 0 0 0,0-1-1 0 0,0 1 1 0 0,1 0-1 0 0,-1-1 1 0 0,0 1 0 0 0,1 0-1 0 0,-1 0 1 0 0,1 0 0 0 0,-1 0-1 0 0,1 0 1 0 0,-1 0-1 0 0,1 1 1 0 0,0-1 0 0 0,0 0-1 0 0,-2 3 1 0 0,-20 34 1665 0 0,14-22-888 0 0,-7 12 264 0 0,1 1 0 0 0,-15 42 0 0 0,24-54-1186 0 0,1 0 1 0 0,0 1 0 0 0,2 0 0 0 0,0 0 0 0 0,-1 33-1 0 0,4-39-41 0 0,0 0 0 0 0,1 1-1 0 0,0-1 1 0 0,5 18 0 0 0,-5-26-446 0 0,0-1-1 0 0,1 1 1 0 0,-1-1 0 0 0,1 1 0 0 0,0-1 0 0 0,0 0 0 0 0,0 0 0 0 0,3 3 0 0 0,-3-3-626 0 0,0-1 0 0 0,0 0 0 0 0,1-1 0 0 0,-1 1 0 0 0,1 0 0 0 0,-1-1 0 0 0,1 1 0 0 0,-1-1 0 0 0,1 0 1 0 0,0 0-1 0 0,5 2 0 0 0,5 0-2724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3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53 3104 0 0,'0'0'539'0'0,"-25"5"3437"0"0,18 0-3491 0 0,-1 0 1 0 0,1 1-1 0 0,1 0 0 0 0,-1 0 1 0 0,1 0-1 0 0,0 0 1 0 0,1 1-1 0 0,-1 0 1 0 0,1 1-1 0 0,1-1 0 0 0,-1 1 1 0 0,-3 9-1 0 0,3-5-67 0 0,0 0-1 0 0,1 0 0 0 0,0 0 0 0 0,1 1 1 0 0,1 0-1 0 0,0 0 0 0 0,-1 21 1 0 0,3-30-382 0 0,0-1 1 0 0,1 1 0 0 0,-1 0 0 0 0,0-1 0 0 0,1 1 0 0 0,0-1 0 0 0,0 1 0 0 0,0-1 0 0 0,0 1 0 0 0,1-1 0 0 0,-1 0 0 0 0,1 1-1 0 0,0-1 1 0 0,0 0 0 0 0,0 0 0 0 0,0-1 0 0 0,3 4 0 0 0,-1-3-5 0 0,0 0 0 0 0,0 0-1 0 0,1 0 1 0 0,-1 0 0 0 0,1-1 0 0 0,-1 0-1 0 0,1 0 1 0 0,0 0 0 0 0,-1-1 0 0 0,1 1-1 0 0,5 0 1 0 0,8 0 15 0 0,0-1-1 0 0,0 0 0 0 0,0-1 1 0 0,0-1-1 0 0,32-6 1 0 0,-40 5-42 0 0,0 0 0 0 0,0 0 0 0 0,-1-1 1 0 0,1 0-1 0 0,-1-1 0 0 0,0 0 0 0 0,0-1 0 0 0,0 0 1 0 0,12-8-1 0 0,-16 9-4 0 0,0-1 0 0 0,-1 0 1 0 0,1 1-1 0 0,-1-1 0 0 0,0-1 0 0 0,0 1 1 0 0,0-1-1 0 0,-1 0 0 0 0,0 1 1 0 0,0-1-1 0 0,0-1 0 0 0,-1 1 0 0 0,0 0 1 0 0,0-1-1 0 0,1-8 0 0 0,-2 6 12 0 0,1 1 0 0 0,-2-1 0 0 0,1 1 0 0 0,-1-1 0 0 0,-1 1 0 0 0,1 0 0 0 0,-1-1 0 0 0,-1 1 0 0 0,0-1 0 0 0,0 1 0 0 0,-1 0 0 0 0,1 0 0 0 0,-2 0 0 0 0,-5-10 0 0 0,5 12 1 0 0,0 0 0 0 0,-1 0 0 0 0,1 1 0 0 0,-1 0 0 0 0,-1 0 0 0 0,1 0-1 0 0,-1 1 1 0 0,1-1 0 0 0,-1 1 0 0 0,0 1 0 0 0,-1-1 0 0 0,1 1 0 0 0,-1 0 0 0 0,0 0 0 0 0,1 1 0 0 0,-1 0 0 0 0,-10-2 0 0 0,-3 1 162 0 0,-37-3-1 0 0,17 8-1052 0 0,3 8-3594 0 0,35-9 3672 0 0,1-1 470 0 0,0 0 0 0 0,0 0 0 0 0,0 1 1 0 0,1-1-1 0 0,-1 0 0 0 0,0 1 0 0 0,0-1 0 0 0,1 1 0 0 0,-1-1 0 0 0,0 1 0 0 0,1-1 0 0 0,-1 1 0 0 0,0 0 0 0 0,1-1 0 0 0,-1 1 0 0 0,1 0 1 0 0,-1-1-1 0 0,1 2 0 0 0,-4 5-3196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3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3424 0 0,'-1'6'6556'0'0,"-5"27"-4472"0"0,3-16-1053 0 0,-1-1 0 0 0,0 0 0 0 0,-12 30 0 0 0,-5 18 212 0 0,15-41-1072 0 0,2-7-123 0 0,0-1 0 0 0,1 1 0 0 0,-1 28 0 0 0,8-59-11209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3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2960 0 0,'8'-18'4505'0'0,"-5"16"-4222"0"0,0 0 0 0 0,0 0 1 0 0,0 0-1 0 0,1 0 1 0 0,-1 1-1 0 0,1 0 1 0 0,-1-1-1 0 0,1 1 0 0 0,0 1 1 0 0,0-1-1 0 0,6 0 1 0 0,47-1 1631 0 0,-41 3-1367 0 0,74 0 1672 0 0,-40 2-1981 0 0,0-3 0 0 0,73-10 0 0 0,-116 9-235 0 0,-1 0 0 0 0,1 0-1 0 0,0-1 1 0 0,-1-1 0 0 0,1 1-1 0 0,6-4 1 0 0,-12 5 4 0 0,1 0 1 0 0,0 0 0 0 0,-1 0-1 0 0,1-1 1 0 0,0 1-1 0 0,-1 0 1 0 0,0-1-1 0 0,1 1 1 0 0,-1-1 0 0 0,0 0-1 0 0,0 1 1 0 0,0-1-1 0 0,0 0 1 0 0,0 0-1 0 0,0 1 1 0 0,0-1 0 0 0,-1 0-1 0 0,1 0 1 0 0,0 0-1 0 0,-1 0 1 0 0,0 0-1 0 0,0 0 1 0 0,1-3 0 0 0,-1 4 14 0 0,0 0 1 0 0,0 1 0 0 0,0-1 0 0 0,0 0 0 0 0,0 1 0 0 0,0-1 0 0 0,0 0 0 0 0,0 0 0 0 0,0 1-1 0 0,0-1 1 0 0,0 0 0 0 0,0 1 0 0 0,0-1 0 0 0,-1 0 0 0 0,1 1 0 0 0,0-1 0 0 0,0 0 0 0 0,-1 1 0 0 0,1-1-1 0 0,0 1 1 0 0,-1-1 0 0 0,1 0 0 0 0,-1 1 0 0 0,1-1 0 0 0,-1 1 0 0 0,1-1 0 0 0,-1 1 0 0 0,1 0-1 0 0,-1-1 1 0 0,0 1 0 0 0,1-1 0 0 0,-1 1 0 0 0,0 0 0 0 0,1 0 0 0 0,-1-1 0 0 0,0 1 0 0 0,-1 0 37 0 0,0 1 1 0 0,0-1 0 0 0,0 1 0 0 0,0-1-1 0 0,1 1 1 0 0,-1 0 0 0 0,0 0 0 0 0,0 0-1 0 0,1 0 1 0 0,-1 0 0 0 0,1 0-1 0 0,-1 0 1 0 0,1 1 0 0 0,-2 1 0 0 0,-5 6 104 0 0,0 1 0 0 0,1-1 0 0 0,1 2 0 0 0,-1-1 0 0 0,2 1 1 0 0,-1 0-1 0 0,-4 14 0 0 0,-6 12 116 0 0,2-6-62 0 0,2 1 0 0 0,1 1 1 0 0,2 0-1 0 0,-10 64 0 0 0,15-56-752 0 0,3 80 1 0 0,2-88-3621 0 0,0-1-3508 0 0,-1-18 3595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3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2240 0 0,'0'-4'435'0'0,"0"0"1"0"0,0-1-1 0 0,0 1 0 0 0,1-1 0 0 0,0 1 0 0 0,0 0 0 0 0,0-1 1 0 0,0 1-1 0 0,1 0 0 0 0,-1 0 0 0 0,4-5 0 0 0,-3 6-194 0 0,1 0-1 0 0,-1 0 0 0 0,1 0 1 0 0,0 1-1 0 0,0-1 1 0 0,0 1-1 0 0,0 0 1 0 0,0 0-1 0 0,0 0 1 0 0,1 0-1 0 0,-1 0 0 0 0,1 1 1 0 0,6-2-1 0 0,9-3 355 0 0,0 1-1 0 0,1 0 0 0 0,0 2 1 0 0,0 1-1 0 0,0 0 0 0 0,0 1 0 0 0,39 4 1 0 0,-56-3-568 0 0,0 1 0 0 0,0 0 1 0 0,0-1-1 0 0,0 1 0 0 0,-1 0 1 0 0,1 0-1 0 0,0 1 0 0 0,0-1 1 0 0,-1 0-1 0 0,1 1 0 0 0,-1 0 1 0 0,1-1-1 0 0,-1 1 0 0 0,0 0 0 0 0,0 0 1 0 0,1 1-1 0 0,-2-1 0 0 0,1 0 1 0 0,0 1-1 0 0,0-1 0 0 0,-1 1 1 0 0,1-1-1 0 0,-1 1 0 0 0,0 0 1 0 0,0 0-1 0 0,0 0 0 0 0,1 3 1 0 0,0 8 31 0 0,0-1 0 0 0,-1 1 0 0 0,0-1 1 0 0,-3 26-1 0 0,2-32-48 0 0,-2 28 65 0 0,-11 55 0 0 0,10-74-67 0 0,-1 0 0 0 0,-1 0 0 0 0,-1-1 0 0 0,0 1 0 0 0,-13 21 0 0 0,19-36-6 0 0,0-1-1 0 0,0 0 1 0 0,0 1 0 0 0,0-1 0 0 0,0 1 0 0 0,-1-1-1 0 0,1 0 1 0 0,0 1 0 0 0,0-1 0 0 0,0 0 0 0 0,-1 1-1 0 0,1-1 1 0 0,0 0 0 0 0,0 1 0 0 0,0-1-1 0 0,-1 0 1 0 0,1 1 0 0 0,0-1 0 0 0,-1 0 0 0 0,1 0-1 0 0,0 1 1 0 0,-1-1 0 0 0,1 0 0 0 0,0 0-1 0 0,-1 0 1 0 0,1 0 0 0 0,-1 1 0 0 0,1-1 0 0 0,0 0-1 0 0,-1 0 1 0 0,0 0 0 0 0,1-14 45 0 0,9-22-1 0 0,3 7-26 0 0,2 1-1 0 0,1 1 1 0 0,1 0 0 0 0,1 1 0 0 0,23-26 0 0 0,-35 45-17 0 0,7-7-6 0 0,0 0 0 0 0,1 1 1 0 0,22-18-1 0 0,-32 29 15 0 0,2-1 1 0 0,-1 0-1 0 0,0 1 0 0 0,0-1 1 0 0,1 1-1 0 0,-1 1 0 0 0,1-1 1 0 0,-1 0-1 0 0,1 1 0 0 0,0 0 1 0 0,0 0-1 0 0,0 1 0 0 0,-1-1 1 0 0,1 1-1 0 0,0 0 0 0 0,0 0 1 0 0,0 1-1 0 0,5 1 0 0 0,-6-1 14 0 0,-1 0-1 0 0,0 0 1 0 0,0 1-1 0 0,0 0 0 0 0,0 0 1 0 0,0 0-1 0 0,0 0 1 0 0,0 0-1 0 0,-1 0 0 0 0,1 1 1 0 0,-1-1-1 0 0,0 1 1 0 0,1 0-1 0 0,-1-1 1 0 0,0 1-1 0 0,-1 0 0 0 0,1 0 1 0 0,-1 1-1 0 0,1-1 1 0 0,-1 0-1 0 0,0 0 1 0 0,0 1-1 0 0,0-1 0 0 0,0 6 1 0 0,2 9 112 0 0,0 1 0 0 0,-2-1 0 0 0,0 23 0 0 0,-1-35-102 0 0,-3 159 603 0 0,0-138-1135 0 0,0-15-2634 0 0,2 0-5080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21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3432 0 0,'0'0'7016'0'0,"0"19"-3017"0"0,-2 45-1302 0 0,2 44-1638 0 0,0-93-1051 0 0,2 0 0 0 0,0 0-1 0 0,1 0 1 0 0,8 27 0 0 0,-8-37-219 0 0,-1 1 0 0 0,1 0-1 0 0,0-1 1 0 0,1 0 0 0 0,6 9 0 0 0,11 9-4146 0 0,-14-15 1856 0 0,3 2-871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3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2688 0 0,'0'-4'264'0'0,"0"0"-1"0"0,0 0 0 0 0,0-1 1 0 0,0 1-1 0 0,1 0 1 0 0,0 0-1 0 0,-1 0 0 0 0,2 0 1 0 0,-1 0-1 0 0,0 0 0 0 0,1 0 1 0 0,0 0-1 0 0,-1 0 1 0 0,2 1-1 0 0,-1-1 0 0 0,0 1 1 0 0,1-1-1 0 0,-1 1 1 0 0,1 0-1 0 0,0 0 0 0 0,0 0 1 0 0,1 0-1 0 0,-1 1 0 0 0,0-1 1 0 0,7-3-1 0 0,3 0 218 0 0,1 0 1 0 0,-1 1-1 0 0,1 1 0 0 0,0 0 0 0 0,1 1 1 0 0,-1 0-1 0 0,1 1 0 0 0,-1 0 0 0 0,1 2 1 0 0,-1-1-1 0 0,1 2 0 0 0,0 0 0 0 0,-1 1 1 0 0,27 6-1 0 0,-34-5-407 0 0,0 1 0 0 0,1 0 0 0 0,-1 0 0 0 0,-1 0 0 0 0,1 1 0 0 0,-1-1 0 0 0,0 2 0 0 0,0-1 0 0 0,0 1 0 0 0,-1 0 0 0 0,0 0 0 0 0,0 0 0 0 0,0 1 0 0 0,4 9 0 0 0,1 1 40 0 0,-2 0 0 0 0,0 1 0 0 0,-1 0 0 0 0,9 34 0 0 0,-7-5-4 0 0,-2 1 0 0 0,-2-1 0 0 0,-2 1 1 0 0,-5 84-1 0 0,-10-31-69 0 0,6-55-60 0 0,0 49 0 0 0,6-95-3 0 0,1-1 5 0 0,0-1 0 0 0,0 0 0 0 0,0 0 0 0 0,0 0 0 0 0,0 0-1 0 0,0 0 1 0 0,0 0 0 0 0,-1 0 0 0 0,1 0 0 0 0,-1 0 0 0 0,1 0 0 0 0,-1 0 0 0 0,0-3-1 0 0,0-34-46 0 0,-1 23 26 0 0,-6-148-142 0 0,7 160 193 0 0,-1-1-1 0 0,1 1 1 0 0,-1-1-1 0 0,0 1 1 0 0,-1-1-1 0 0,1 1 1 0 0,-1 0-1 0 0,1-1 1 0 0,-1 1-1 0 0,-1 0 1 0 0,1 0-1 0 0,-1 1 1 0 0,1-1-1 0 0,-1 0 1 0 0,0 1-1 0 0,0 0 1 0 0,-1-1-1 0 0,1 1 1 0 0,0 1-1 0 0,-1-1 1 0 0,0 0-1 0 0,0 1 1 0 0,-5-3-1 0 0,3 3 37 0 0,1 0-1 0 0,0 0 0 0 0,-1 1 1 0 0,0 0-1 0 0,1 0 1 0 0,-1 0-1 0 0,0 0 1 0 0,1 1-1 0 0,-1 0 1 0 0,0 1-1 0 0,0-1 0 0 0,1 1 1 0 0,-1 0-1 0 0,0 0 1 0 0,1 1-1 0 0,-1 0 1 0 0,-9 4-1 0 0,-4 5 91 0 0,1 2-1 0 0,0-1 0 0 0,1 2 1 0 0,0 0-1 0 0,1 1 1 0 0,-18 22-1 0 0,13-14-13 0 0,11-12-95 0 0,-1 0 0 0 0,2 1 0 0 0,-1 1 1 0 0,2-1-1 0 0,0 1 0 0 0,0 1 1 0 0,1 0-1 0 0,1 0 0 0 0,0 0 0 0 0,1 1 1 0 0,-3 16-1 0 0,8-30-125 0 0,0 1 0 0 0,-1 0 0 0 0,1-1 1 0 0,0 1-1 0 0,1-1 0 0 0,-1 1 0 0 0,0 0 0 0 0,0-1 0 0 0,1 1 1 0 0,-1-1-1 0 0,1 1 0 0 0,-1-1 0 0 0,1 1 0 0 0,1 2 1 0 0,-1-2-588 0 0,1 0 1 0 0,-1-1-1 0 0,1 1 1 0 0,-1-1 0 0 0,1 1-1 0 0,0-1 1 0 0,0 1 0 0 0,-1-1-1 0 0,1 0 1 0 0,0 0 0 0 0,0 0-1 0 0,0 0 1 0 0,0 0 0 0 0,0 0-1 0 0,1-1 1 0 0,1 1 0 0 0,13 2-3348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3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4032 0 0,'0'0'6387'0'0,"0"19"-1635"0"0,-1-8-3770 0 0,0 0 0 0 0,0 0 0 0 0,-1-1 0 0 0,-5 18-1 0 0,-1-6-479 0 0,0-1 0 0 0,-21 38-1 0 0,-19 11-1207 0 0,38-60-1195 0 0,5-7-1305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3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4152 0 0,'0'0'708'0'0,"0"-9"5"0"0,0 6-1 0 0,0-4 16 0 0,0-2 0 0 0,0 2 4 0 0,0 1-4 0 0,0-1 0 0 0,0 0-12 0 0,0 2-40 0 0,0 3 72 0 0,0 11-7985 0 0,0 1 4825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3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3904 0 0,'0'0'4443'0'0,"0"17"-1018"0"0,0 23-804 0 0,-8 165 2924 0 0,6-185-5668 0 0,-1 0 1 0 0,-1 0-1 0 0,-1 0 1 0 0,-1-1 0 0 0,0 0-1 0 0,-2 0 1 0 0,-18 34-1 0 0,20-45-1936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3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 3200 0 0,'0'0'2418'0'0,"-30"24"1912"0"0,16-10-3455 0 0,-1 0 1 0 0,0-2 0 0 0,-1 1 0 0 0,-29 16 0 0 0,5-7 304 0 0,-42 16 1 0 0,67-31-1031 0 0,-1-2 1 0 0,0 1 0 0 0,0-2 0 0 0,0 0 0 0 0,0-1 0 0 0,-27 2 0 0 0,42-5-98 0 0,26-13 129 0 0,-8 6-106 0 0,-1 0 0 0 0,1 1 0 0 0,0 1 0 0 0,0 1-1 0 0,1 0 1 0 0,-1 1 0 0 0,1 1 0 0 0,0 1 0 0 0,0 1 0 0 0,26 2 0 0 0,-41-2-36 0 0,1 1 0 0 0,-1 0 1 0 0,0 0-1 0 0,0 0 0 0 0,0 0 1 0 0,-1 1-1 0 0,1-1 1 0 0,0 1-1 0 0,0-1 0 0 0,-1 1 1 0 0,1 0-1 0 0,-1 0 0 0 0,1 0 1 0 0,-1 1-1 0 0,0-1 0 0 0,0 1 1 0 0,0-1-1 0 0,0 1 0 0 0,-1-1 1 0 0,3 4-1 0 0,1 5 83 0 0,-1 1 0 0 0,0-1 0 0 0,0 1 1 0 0,1 12-1 0 0,9 24 151 0 0,-2-7 89 0 0,-1-4-2408 0 0,1-14-8907 0 0,-6-18 6999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3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47 3640 0 0,'-19'5'3471'0'0,"13"-1"-3082"0"0,1 1 1 0 0,0-1-1 0 0,0 1 1 0 0,0 1-1 0 0,1-1 1 0 0,-1 0 0 0 0,1 1-1 0 0,1 0 1 0 0,-1 0-1 0 0,1 0 1 0 0,0 0-1 0 0,0 1 1 0 0,1-1 0 0 0,0 1-1 0 0,-2 11 1 0 0,1 0 476 0 0,0 0 0 0 0,2 0 0 0 0,0 0 0 0 0,3 35 0 0 0,-2-50-843 0 0,0-1 0 0 0,1 1 0 0 0,-1 0 0 0 0,1-1 0 0 0,0 1 0 0 0,0-1 0 0 0,0 1 1 0 0,0-1-1 0 0,0 1 0 0 0,1-1 0 0 0,-1 1 0 0 0,1-1 0 0 0,-1 0 0 0 0,1 0 0 0 0,0 0 0 0 0,0 0 1 0 0,2 2-1 0 0,0-1-7 0 0,0 0 1 0 0,1-1 0 0 0,-1 0-1 0 0,0 0 1 0 0,1 0 0 0 0,0 0-1 0 0,-1-1 1 0 0,1 1 0 0 0,5 0-1 0 0,6 0 15 0 0,0-1 0 0 0,0 0 0 0 0,1-1 0 0 0,29-5-1 0 0,-41 5-3 0 0,0-1 0 0 0,0 0 0 0 0,0 0 0 0 0,0-1 0 0 0,-1 1 0 0 0,1-1-1 0 0,0 0 1 0 0,-1 0 0 0 0,1-1 0 0 0,-1 1 0 0 0,0-1 0 0 0,0 0 0 0 0,0 0-1 0 0,0-1 1 0 0,0 1 0 0 0,-1-1 0 0 0,1 0 0 0 0,-1 0 0 0 0,4-6 0 0 0,-3 2 61 0 0,1-1 1 0 0,-2-1-1 0 0,1 1 1 0 0,-1-1-1 0 0,-1 1 1 0 0,1-1-1 0 0,-2 0 0 0 0,1 0 1 0 0,-1-10-1 0 0,0 13-40 0 0,-1 0-1 0 0,0 0 1 0 0,-1 0-1 0 0,1 0 1 0 0,-1 0-1 0 0,-1 0 1 0 0,1 0-1 0 0,-1 0 1 0 0,0 1-1 0 0,-1-1 0 0 0,0 1 1 0 0,0-1-1 0 0,0 1 1 0 0,0 0-1 0 0,-1 0 1 0 0,0 0-1 0 0,-1 1 1 0 0,1-1-1 0 0,-1 1 1 0 0,0 0-1 0 0,0 0 1 0 0,-1 1-1 0 0,0 0 0 0 0,1 0 1 0 0,-1 0-1 0 0,-1 0 1 0 0,1 1-1 0 0,0 0 1 0 0,-1 1-1 0 0,1-1 1 0 0,-1 1-1 0 0,0 1 1 0 0,-10-3-1 0 0,2 2-270 0 0,0 0 0 0 0,-1 0 0 0 0,1 2 0 0 0,0 0 0 0 0,0 0 0 0 0,-21 4 0 0 0,-5 7-3719 0 0,1 7-3932 0 0,19-8 3845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4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3852 0 0,'-20'15'801'0'0,"1"0"0"0"0,1 1-1 0 0,1 1 1 0 0,0 1-1 0 0,1 1 1 0 0,1 0 0 0 0,1 1-1 0 0,1 0 1 0 0,0 1 0 0 0,-15 36-1 0 0,16-26-113 0 0,1 0-1 0 0,2 0 1 0 0,1 1 0 0 0,1 0-1 0 0,2 0 1 0 0,1 1 0 0 0,0 44-1 0 0,4-57-402 0 0,0 0-1 0 0,2 0 0 0 0,0-1 0 0 0,8 35 1 0 0,-8-48-520 0 0,0-1 0 0 0,0 1 0 0 0,1 0 0 0 0,0-1 0 0 0,0 0 0 0 0,0 1 0 0 0,1-1 0 0 0,4 5 1 0 0,-4-6-597 0 0,-1-1 1 0 0,1 0 0 0 0,0 0 0 0 0,0 0 0 0 0,0 0 0 0 0,1 0 0 0 0,-1-1 0 0 0,0 0 0 0 0,1 0 0 0 0,0 0 0 0 0,6 1 0 0 0,14 3-2898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4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71 179 3752 0 0,'-1'0'252'0'0,"0"1"0"0"0,-1 0-1 0 0,1 0 1 0 0,0-1-1 0 0,0 1 1 0 0,0 0-1 0 0,0 0 1 0 0,0 0 0 0 0,0 0-1 0 0,0 0 1 0 0,0 1-1 0 0,0-1 1 0 0,0 0 0 0 0,1 0-1 0 0,-1 1 1 0 0,0-1-1 0 0,1 0 1 0 0,-1 1 0 0 0,1-1-1 0 0,0 0 1 0 0,-1 3-1 0 0,-8 31 1710 0 0,5-16-1141 0 0,-1 8 855 0 0,-3 32-1 0 0,2-3 363 0 0,2-33-1466 0 0,1 29-1 0 0,1-32-619 0 0,1-36-724 0 0,1-33 28 0 0,-4-104-523 0 0,4 97 1176 0 0,0 40 238 0 0,0 0-1 0 0,-4-28 1 0 0,4 42-114 0 0,0 1 0 0 0,-1-1 0 0 0,1 1 0 0 0,0-1 0 0 0,0 1 0 0 0,0-1 0 0 0,0 0 0 0 0,0 1 0 0 0,0-1 0 0 0,0 1 0 0 0,0-1 0 0 0,1 1 0 0 0,-1-1 0 0 0,1 1 0 0 0,-1-1 0 0 0,1 1 0 0 0,-1-1 0 0 0,1 1 0 0 0,0-1 0 0 0,0 1 0 0 0,0 0 0 0 0,0 0 1 0 0,0-1-1 0 0,0 1 0 0 0,0 0 0 0 0,0 0 0 0 0,0 0 0 0 0,1 0 0 0 0,-1 0 0 0 0,0 0 0 0 0,1 0 0 0 0,-1 1 0 0 0,1-1 0 0 0,1 0 0 0 0,6-2 83 0 0,-1 2 0 0 0,0-1 0 0 0,1 1 0 0 0,0 0 0 0 0,11 1 0 0 0,-1 0-93 0 0,103-11 367 0 0,-106 8-368 0 0,0 0 0 0 0,0-2 0 0 0,-1 1 0 0 0,0-2 1 0 0,24-11-1 0 0,-36 15 0 0 0,0 1 0 0 0,-1 0 0 0 0,1-1 0 0 0,-1 0 0 0 0,1 0 1 0 0,-1 1-1 0 0,0-1 0 0 0,1-1 0 0 0,-1 1 0 0 0,0 0 0 0 0,-1 0 0 0 0,1-1 1 0 0,0 1-1 0 0,-1-1 0 0 0,1 0 0 0 0,-1 1 0 0 0,2-6 0 0 0,-10 48 1558 0 0,-2 208-571 0 0,9-173-1238 0 0,0 31 648 0 0,0-71-4959 0 0,0 1-4326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4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3744 0 0,'8'0'2017'0'0,"4"0"-1405"0"0,0 1-1 0 0,0 0 1 0 0,-1 1-1 0 0,1 0 1 0 0,-1 1 0 0 0,1 0-1 0 0,-1 1 1 0 0,0 0-1 0 0,-1 1 1 0 0,12 6-1 0 0,-8-2 32 0 0,-1 0 0 0 0,0 1 0 0 0,-1 0 0 0 0,0 1 0 0 0,0 0-1 0 0,18 24 1 0 0,-16-16-263 0 0,-1 0-1 0 0,-1 1 1 0 0,-1 1-1 0 0,-1 0 1 0 0,0 0 0 0 0,-2 1-1 0 0,0 0 1 0 0,-2 1-1 0 0,0 0 1 0 0,3 31-1 0 0,-5-8 13 0 0,-2 1-1 0 0,-2-1 0 0 0,-6 51 0 0 0,2-67-235 0 0,-1-1-1 0 0,-2 1 0 0 0,0-1 0 0 0,-2-1 0 0 0,-24 52 0 0 0,29-73-587 0 0,-12 23 725 0 0,4-14-5939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4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2840 0 0,'0'-38'7800'0'0,"4"59"-3407"0"0,-4 55-3055 0 0,0 128 1316 0 0,0-136-5254 0 0,0 0-3296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22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89 3368 0 0,'-21'8'3703'0'0,"17"-5"-3376"0"0,0 1-1 0 0,0 0 0 0 0,1 0 1 0 0,-1 0-1 0 0,1 0 1 0 0,0 1-1 0 0,0-1 0 0 0,0 1 1 0 0,1 0-1 0 0,-1 0 0 0 0,1 0 1 0 0,1 0-1 0 0,-1 0 1 0 0,0 0-1 0 0,0 11 0 0 0,-1 6 759 0 0,2 0-1 0 0,1 36 0 0 0,0-26-528 0 0,0-28-532 0 0,1 0 0 0 0,-1 0-1 0 0,0 0 1 0 0,1 0 0 0 0,0 0 0 0 0,0 0-1 0 0,0 0 1 0 0,0 0 0 0 0,1-1 0 0 0,0 1-1 0 0,-1 0 1 0 0,1-1 0 0 0,1 1 0 0 0,-1-1-1 0 0,0 0 1 0 0,1 0 0 0 0,3 4 0 0 0,-1-3-15 0 0,-1-1 0 0 0,1 1 0 0 0,0-1 0 0 0,0 0 0 0 0,0 0 0 0 0,1-1 0 0 0,-1 0 0 0 0,0 0 1 0 0,1 0-1 0 0,0 0 0 0 0,6 0 0 0 0,-3 0-11 0 0,-1-1 1 0 0,1-1 0 0 0,-1 1-1 0 0,1-1 1 0 0,-1-1-1 0 0,0 0 1 0 0,1 0-1 0 0,-1-1 1 0 0,0 1-1 0 0,1-2 1 0 0,-1 1-1 0 0,0-1 1 0 0,-1-1 0 0 0,1 1-1 0 0,0-1 1 0 0,12-9-1 0 0,-13 7 3 0 0,-1-1 0 0 0,1 0 0 0 0,-1 0 0 0 0,0 0 1 0 0,-1 0-1 0 0,0-1 0 0 0,0 0 0 0 0,-1 0 0 0 0,0 0 0 0 0,5-14 0 0 0,-5 7 17 0 0,0 0 1 0 0,-1 0-1 0 0,-1 0 1 0 0,0 0-1 0 0,-1-25 1 0 0,0 33 9 0 0,-1 0 0 0 0,-1 0 1 0 0,1 0-1 0 0,-1 0 0 0 0,0 0 0 0 0,-1 1 0 0 0,1-1 1 0 0,-2 0-1 0 0,1 1 0 0 0,0-1 0 0 0,-1 1 1 0 0,-1 0-1 0 0,1 0 0 0 0,-1 0 0 0 0,0 0 0 0 0,0 1 1 0 0,0-1-1 0 0,-1 1 0 0 0,0 0 0 0 0,0 1 1 0 0,0-1-1 0 0,-1 1 0 0 0,-6-4 0 0 0,5 4 14 0 0,-2 0-1 0 0,1 1 0 0 0,0 0 0 0 0,0 0 1 0 0,-1 1-1 0 0,0 0 0 0 0,1 0 0 0 0,-1 1 1 0 0,0 1-1 0 0,0-1 0 0 0,1 1 0 0 0,-14 2 1 0 0,16-1-31 0 0,-1 0 1 0 0,1 0 0 0 0,-1 1 0 0 0,1 0-1 0 0,0 0 1 0 0,0 1 0 0 0,0 0 0 0 0,0 0-1 0 0,0 0 1 0 0,1 1 0 0 0,-1 0 0 0 0,1 0-1 0 0,0 0 1 0 0,0 1 0 0 0,0-1 0 0 0,1 1 0 0 0,-5 6-1 0 0,2 1-8 0 0,0 0-1 0 0,1 0 0 0 0,0 1 0 0 0,0 0 1 0 0,2 0-1 0 0,-1 1 0 0 0,2-1 0 0 0,-3 19 1 0 0,4-22-12 0 0,1 0 1 0 0,0 0 0 0 0,1 0 0 0 0,0 0-1 0 0,1 0 1 0 0,0 0 0 0 0,0 0-1 0 0,1 0 1 0 0,0 0 0 0 0,1-1 0 0 0,0 1-1 0 0,6 12 1 0 0,-7-18-16 0 0,1-1 1 0 0,-1 1-1 0 0,1-1 1 0 0,0 0-1 0 0,-1 0 1 0 0,1 0-1 0 0,1 0 0 0 0,-1 0 1 0 0,0-1-1 0 0,1 1 1 0 0,-1-1-1 0 0,1 0 1 0 0,4 2-1 0 0,-1-1-66 0 0,1-1 0 0 0,-1 0 1 0 0,0 0-1 0 0,1 0 0 0 0,-1-1 0 0 0,16 1 0 0 0,-12-2-155 0 0,-1-1 0 0 0,0 1 0 0 0,1-2 0 0 0,-1 1 0 0 0,0-2 0 0 0,0 1 0 0 0,0-1 0 0 0,0-1 0 0 0,0 1 0 0 0,17-11 0 0 0,-18 7-24 0 0,-1 0-1 0 0,0-1 0 0 0,0 1 0 0 0,-1-2 1 0 0,0 1-1 0 0,0-1 0 0 0,-1 0 0 0 0,0 0 1 0 0,-1-1-1 0 0,0 0 0 0 0,0 0 0 0 0,-1 0 0 0 0,5-20 1 0 0,-3 9 547 0 0,5-38 0 0 0,-7-3 5463 0 0,-8 202-4945 0 0,4-130-792 0 0,0-1 1 0 0,1 0 0 0 0,0 1 0 0 0,0-1 0 0 0,1 0 0 0 0,1 0-1 0 0,0 0 1 0 0,0 0 0 0 0,0-1 0 0 0,8 13 0 0 0,-8-17-59 0 0,-1 1 0 0 0,2-1 1 0 0,-1 0-1 0 0,0 0 1 0 0,1-1-1 0 0,0 1 0 0 0,0-1 1 0 0,0 0-1 0 0,0 0 1 0 0,0 0-1 0 0,1 0 0 0 0,0-1 1 0 0,-1 0-1 0 0,1 0 1 0 0,0 0-1 0 0,0 0 0 0 0,0-1 1 0 0,0 0-1 0 0,0 0 0 0 0,9 1 1 0 0,-1-2-2509 0 0,1 0 0 0 0,-1-1 0 0 0,20-3 0 0 0,-13 1-643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4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 3040 0 0,'0'0'1070'0'0,"-3"11"1463"0"0,-15 18-842 0 0,0-1 1 0 0,-36 41-1 0 0,52-67-1633 0 0,-36 44 1050 0 0,-2-1 0 0 0,-2-2-1 0 0,-67 52 1 0 0,86-78-993 0 0,10-7-30 0 0,-26 16-1 0 0,36-24-74 0 0,-1 0 0 0 0,1 0 0 0 0,-1 0 0 0 0,0-1 0 0 0,0 0 1 0 0,1 0-1 0 0,-1 0 0 0 0,0 0 0 0 0,0-1 0 0 0,0 1 0 0 0,0-1 0 0 0,-7 0 1 0 0,10-1-12 0 0,0 1 1 0 0,1 0 0 0 0,-1 0-1 0 0,0 0 1 0 0,1-1 0 0 0,-1 1-1 0 0,0 0 1 0 0,1-1 0 0 0,-1 1 0 0 0,1-1-1 0 0,-1 1 1 0 0,1-1 0 0 0,-1 1-1 0 0,1-1 1 0 0,-1 1 0 0 0,1-1 0 0 0,-1 1-1 0 0,1-1 1 0 0,-1 1 0 0 0,1-1-1 0 0,0 0 1 0 0,-1 1 0 0 0,1-1 0 0 0,0 0-1 0 0,0 1 1 0 0,0-1 0 0 0,-1 0-1 0 0,1 0 1 0 0,0 1 0 0 0,0-1-1 0 0,0 0 1 0 0,0 1 0 0 0,0-1 0 0 0,0 0-1 0 0,1 0 1 0 0,-1 1 0 0 0,0-1-1 0 0,0 0 1 0 0,0 1 0 0 0,1-1 0 0 0,-1-1-1 0 0,1-1 1 0 0,1-1 0 0 0,-1 1-1 0 0,0-1 1 0 0,1 1 0 0 0,0 0-1 0 0,3-5 1 0 0,2-1-1 0 0,0 1 0 0 0,1 0 1 0 0,0 0-1 0 0,0 1 0 0 0,1 0 1 0 0,-1 0-1 0 0,2 1 0 0 0,-1 0 0 0 0,1 1 1 0 0,0 0-1 0 0,18-6 0 0 0,-12 5 31 0 0,0 1 0 0 0,0 1 0 0 0,0 1 0 0 0,1 0-1 0 0,-1 2 1 0 0,1-1 0 0 0,31 3 0 0 0,-44 0-2 0 0,1 0 0 0 0,0 1 0 0 0,0-1 0 0 0,0 1 0 0 0,-1 0 0 0 0,1 0 0 0 0,-1 0 1 0 0,1 1-1 0 0,-1 0 0 0 0,0 0 0 0 0,0 0 0 0 0,0 0 0 0 0,0 0 0 0 0,-1 1 0 0 0,1 0 0 0 0,-1 0 0 0 0,0 0 0 0 0,0 0 1 0 0,-1 0-1 0 0,1 0 0 0 0,-1 1 0 0 0,3 6 0 0 0,3 10 70 0 0,-1 0-1 0 0,-1 0 1 0 0,5 39 0 0 0,-8-47-76 0 0,5 24-1439 0 0,-7-32-476 0 0,1 1-1 0 0,0-1 1 0 0,1 0 0 0 0,5 9 0 0 0,-1-4-1608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4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89 3584 0 0,'-10'16'773'0'0,"1"1"-1"0"0,0 1 0 0 0,1 0 1 0 0,1 0-1 0 0,0 0 0 0 0,1 1 1 0 0,2 0-1 0 0,0 0 0 0 0,1 1 1 0 0,0-1-1 0 0,1 26 1 0 0,2-39-504 0 0,1 0 0 0 0,0 0 0 0 0,0-1 1 0 0,0 1-1 0 0,1 0 0 0 0,-1 0 1 0 0,6 10-1 0 0,-6-13-167 0 0,1-1 1 0 0,-1 1 0 0 0,1 0-1 0 0,-1-1 1 0 0,1 0 0 0 0,0 1-1 0 0,0-1 1 0 0,0 0 0 0 0,0 0-1 0 0,0 0 1 0 0,0 0-1 0 0,1 0 1 0 0,-1-1 0 0 0,1 1-1 0 0,-1-1 1 0 0,1 1 0 0 0,4 1-1 0 0,3-1-96 0 0,0 0 1 0 0,1-1-1 0 0,0 0 0 0 0,-1-1 1 0 0,1 0-1 0 0,-1 0 0 0 0,1-1 0 0 0,-1 0 1 0 0,1-1-1 0 0,-1 0 0 0 0,0-1 1 0 0,0 0-1 0 0,0-1 0 0 0,0 0 0 0 0,0 0 1 0 0,17-12-1 0 0,-19 11-37 0 0,-1-1 0 0 0,1 0 1 0 0,-1 0-1 0 0,0-1 0 0 0,-1 0 1 0 0,0 0-1 0 0,0-1 0 0 0,0 1 0 0 0,-1-1 1 0 0,0 0-1 0 0,-1-1 0 0 0,1 1 0 0 0,-2-1 1 0 0,1 0-1 0 0,-1 0 0 0 0,-1 0 0 0 0,0 0 1 0 0,0-1-1 0 0,1-9 0 0 0,-2 2 37 0 0,0-1 0 0 0,0 1 0 0 0,-2-1 0 0 0,0 1 0 0 0,-4-19-1 0 0,4 31 21 0 0,-1-1-1 0 0,1 1 0 0 0,-1 0 1 0 0,0 0-1 0 0,-1 0 0 0 0,1 0 1 0 0,-1 1-1 0 0,0-1 0 0 0,0 1 1 0 0,0 0-1 0 0,-1-1 1 0 0,0 2-1 0 0,0-1 0 0 0,0 0 1 0 0,0 1-1 0 0,0-1 0 0 0,-1 1 1 0 0,1 1-1 0 0,-1-1 0 0 0,-9-3 1 0 0,2 1 44 0 0,0 2-1 0 0,0 0 1 0 0,0 1 0 0 0,-1 0 0 0 0,1 0 0 0 0,-1 1 0 0 0,1 1 0 0 0,-1 0 0 0 0,1 1 0 0 0,-1 1 0 0 0,1 0 0 0 0,-1 0 0 0 0,-21 8 0 0 0,28-7-46 0 0,0 0-1 0 0,0 0 1 0 0,1 1 0 0 0,-1-1 0 0 0,1 1-1 0 0,0 1 1 0 0,0-1 0 0 0,1 1 0 0 0,-1 0-1 0 0,1 0 1 0 0,0 0 0 0 0,0 0 0 0 0,1 1-1 0 0,-1 0 1 0 0,1-1 0 0 0,0 1-1 0 0,1 0 1 0 0,0 1 0 0 0,0-1 0 0 0,-2 7-1 0 0,0 7 31 0 0,1 0 0 0 0,0 0 0 0 0,2 0-1 0 0,0 0 1 0 0,2 24 0 0 0,-1-40-50 0 0,1 1 0 0 0,-1 0 0 0 0,1-1 0 0 0,0 0 0 0 0,0 1 0 0 0,1-1 0 0 0,-1 0 0 0 0,1 1 0 0 0,0-1 0 0 0,0 0 0 0 0,0 0 0 0 0,1 0 0 0 0,-1-1 0 0 0,1 1 0 0 0,0-1 0 0 0,0 1 1 0 0,1-1-1 0 0,4 4 0 0 0,-2-3-51 0 0,0 0 0 0 0,0-1 1 0 0,1 0-1 0 0,-1 0 0 0 0,1 0 1 0 0,-1-1-1 0 0,1 0 1 0 0,0 0-1 0 0,0-1 0 0 0,0 0 1 0 0,8 0-1 0 0,-6 0-381 0 0,1-1 0 0 0,-1 0 1 0 0,0-1-1 0 0,1 0 0 0 0,-1 0 0 0 0,18-5 1 0 0,-21 3-1041 0 0,1 1 1 0 0,0-1 0 0 0,-1-1-1 0 0,0 1 1 0 0,12-9 0 0 0,-5-1-1742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4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22 2952 0 0,'-14'-21'6412'0'0,"12"21"-6252"0"0,1-1 0 0 0,0 1 0 0 0,0 0 0 0 0,-1 0 0 0 0,1 0 0 0 0,0 0 0 0 0,-1 1 0 0 0,1-1 0 0 0,0 0 0 0 0,0 0 0 0 0,0 1 0 0 0,-1-1 0 0 0,1 1 0 0 0,0-1 0 0 0,0 1 0 0 0,0-1 0 0 0,0 1 0 0 0,0 0 0 0 0,0 0 0 0 0,0-1 0 0 0,0 1 0 0 0,0 0 0 0 0,0 0 0 0 0,0 0 0 0 0,0 0 0 0 0,1 0 0 0 0,-1 0 0 0 0,0 0 0 0 0,1 0 0 0 0,-1 0 1 0 0,0 2-1 0 0,-2 5 476 0 0,-1 0 1 0 0,1 1-1 0 0,-2 11 1 0 0,3-12-203 0 0,-1 12-122 0 0,0 0 1 0 0,2 0-1 0 0,0 0 0 0 0,1 0 1 0 0,4 25-1 0 0,-3-31-196 0 0,0-1 1 0 0,1 0-1 0 0,1 0 0 0 0,0 0 0 0 0,1 0 1 0 0,10 24-1 0 0,-11-32-215 0 0,0 0 0 0 0,0 0 0 0 0,1 0 0 0 0,0 0 0 0 0,-1-1 0 0 0,1 0 0 0 0,8 7 0 0 0,-7-8-330 0 0,-1 1-1 0 0,1-2 1 0 0,0 1 0 0 0,0 0 0 0 0,0-1 0 0 0,1 0 0 0 0,-1 0 0 0 0,0 0 0 0 0,7 0-1 0 0,25 3-7098 0 0,-23-5 3763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4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3832 0 0,'0'0'1336'0'0,"-18"11"3630"0"0,12-5-4466 0 0,0 0 1 0 0,1-1-1 0 0,0 2 0 0 0,0-1 0 0 0,1 1 0 0 0,-1-1 0 0 0,-3 9 0 0 0,-1 5 867 0 0,-10 29 1 0 0,15-35-898 0 0,1 1 0 0 0,0 0 0 0 0,0 0-1 0 0,2 0 1 0 0,0 0 0 0 0,0 0 0 0 0,2 1 0 0 0,0-1 0 0 0,0 0 0 0 0,6 22 0 0 0,-4-28-696 0 0,0 0 0 0 0,0 0 0 0 0,0 0 0 0 0,1-1 0 0 0,0 0 0 0 0,1 0 0 0 0,0 0-1 0 0,7 8 1 0 0,-8-11-704 0 0,0-1-1 0 0,0 1 1 0 0,1-1 0 0 0,0 0-1 0 0,0 0 1 0 0,0-1-1 0 0,0 1 1 0 0,1-1-1 0 0,0 0 1 0 0,-1-1 0 0 0,1 0-1 0 0,11 4 1 0 0,-2-4-3019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4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3120 0 0,'0'0'4980'0'0,"114"1"-560"0"0,83 0-1139 0 0,-149-3-3056 0 0,0-3 0 0 0,48-10 0 0 0,-92 14-227 0 0,28-7-59 0 0,-31 7 50 0 0,0 1 0 0 0,0 0 1 0 0,0-1-1 0 0,0 1 0 0 0,0-1 0 0 0,0 1 0 0 0,0-1 1 0 0,0 1-1 0 0,0-1 0 0 0,0 0 0 0 0,0 1 0 0 0,-1-1 1 0 0,1 0-1 0 0,0 0 0 0 0,0 0 0 0 0,-1 0 0 0 0,1 1 0 0 0,-1-1 1 0 0,1 0-1 0 0,-1 0 0 0 0,1 0 0 0 0,-1 0 0 0 0,1 0 1 0 0,-1-2-1 0 0,0 2-5 0 0,-1 0 0 0 0,1 0 0 0 0,-1 0 1 0 0,0 1-1 0 0,1-1 0 0 0,-1 0 0 0 0,0 0 1 0 0,0 1-1 0 0,1-1 0 0 0,-1 0 0 0 0,0 1 0 0 0,0-1 1 0 0,0 1-1 0 0,0-1 0 0 0,0 1 0 0 0,0-1 1 0 0,0 1-1 0 0,-2-1 0 0 0,-19-6-182 0 0,2 3 129 0 0,0 1 1 0 0,0 1-1 0 0,0 1 0 0 0,0 0 1 0 0,0 2-1 0 0,-23 3 1 0 0,41-4 91 0 0,1 1 1 0 0,-1-1-1 0 0,0 1 0 0 0,0-1 1 0 0,0 1-1 0 0,1 0 1 0 0,-1 0-1 0 0,0 0 1 0 0,1 0-1 0 0,-1 0 0 0 0,0 0 1 0 0,1 1-1 0 0,0-1 1 0 0,-1 1-1 0 0,1-1 1 0 0,0 0-1 0 0,0 1 0 0 0,0 0 1 0 0,0-1-1 0 0,0 1 1 0 0,0 0-1 0 0,0 0 1 0 0,0-1-1 0 0,1 1 0 0 0,-1 0 1 0 0,0 3-1 0 0,-1 6 105 0 0,1-1 0 0 0,0 1 1 0 0,0 19-1 0 0,1-9 48 0 0,-2 14 249 0 0,2-1 0 0 0,1 1 0 0 0,6 38 1 0 0,-4-57-648 0 0,1-1 0 0 0,0 1 1 0 0,10 22-1 0 0,-10-28-944 0 0,1 0 0 0 0,1 0 0 0 0,0 0 1 0 0,0-1-1 0 0,14 16 0 0 0,-8-16-2266 0 0,1 0-1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4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54 3264 0 0,'-3'0'266'0'0,"-1"1"0"0"0,1 0 0 0 0,-1 0 0 0 0,1 0 0 0 0,-1 1-1 0 0,1-1 1 0 0,-1 1 0 0 0,1 0 0 0 0,0 0 0 0 0,0 0 0 0 0,0 0 0 0 0,0 0-1 0 0,0 1 1 0 0,1-1 0 0 0,-1 1 0 0 0,-3 5 0 0 0,-4 4 527 0 0,1 1 1 0 0,-11 19-1 0 0,15-22-360 0 0,0 0 0 0 0,1 1 0 0 0,0-1 1 0 0,1 1-1 0 0,0 0 0 0 0,1 0 0 0 0,0 1 0 0 0,1-1 0 0 0,0 0 0 0 0,1 1 0 0 0,0-1 0 0 0,1 0 0 0 0,0 1 0 0 0,3 10 0 0 0,-3-17-360 0 0,0-1-1 0 0,1 0 1 0 0,0 0-1 0 0,-1 0 1 0 0,2 0-1 0 0,-1 0 1 0 0,0 0-1 0 0,1-1 1 0 0,-1 1-1 0 0,1-1 1 0 0,0 0-1 0 0,1 0 1 0 0,5 5-1 0 0,-3-4-24 0 0,0 0-1 0 0,0 0 1 0 0,0-1 0 0 0,1 0-1 0 0,0-1 1 0 0,-1 1 0 0 0,15 2-1 0 0,-6-3-46 0 0,1 0 0 0 0,-1-1-1 0 0,1 0 1 0 0,-1-2 0 0 0,1 0-1 0 0,-1 0 1 0 0,19-5 0 0 0,-27 4-9 0 0,1 0 1 0 0,-1 0 0 0 0,0-1 0 0 0,0 1-1 0 0,0-2 1 0 0,0 1 0 0 0,0-1-1 0 0,-1 0 1 0 0,0 0 0 0 0,0-1 0 0 0,0 0-1 0 0,0 0 1 0 0,-1 0 0 0 0,7-9 0 0 0,-7 7 11 0 0,0 0 0 0 0,-1-1 0 0 0,0 0 1 0 0,0 0-1 0 0,-1 0 0 0 0,0 0 0 0 0,0-1 1 0 0,-1 1-1 0 0,0-1 0 0 0,0 0 0 0 0,0-16 1 0 0,-1 17 29 0 0,-1 0 0 0 0,0 0 1 0 0,-1 0-1 0 0,0 0 1 0 0,0 0-1 0 0,0 0 0 0 0,-1 0 1 0 0,0 1-1 0 0,-1-1 1 0 0,1 1-1 0 0,-1-1 0 0 0,-1 1 1 0 0,0 0-1 0 0,0 0 0 0 0,0 1 1 0 0,-1-1-1 0 0,0 1 1 0 0,0 0-1 0 0,0 0 0 0 0,-1 0 1 0 0,0 1-1 0 0,0 0 1 0 0,0 0-1 0 0,-1 1 0 0 0,-9-6 1 0 0,1 3 37 0 0,0 0 0 0 0,-1 1 1 0 0,1 0-1 0 0,-1 1 0 0 0,0 1 0 0 0,0 1 1 0 0,-1 0-1 0 0,1 1 0 0 0,-1 1 1 0 0,1 0-1 0 0,-1 1 0 0 0,0 1 1 0 0,-16 3-1 0 0,31-4-162 0 0,0 1 1 0 0,0-1 0 0 0,0 1-1 0 0,0 0 1 0 0,0-1 0 0 0,0 1-1 0 0,0 0 1 0 0,0 0 0 0 0,0 0-1 0 0,1 0 1 0 0,-1 1 0 0 0,0-1-1 0 0,1 0 1 0 0,-1 1-1 0 0,1-1 1 0 0,-1 1 0 0 0,1 0-1 0 0,0-1 1 0 0,-2 4 0 0 0,1 0-1458 0 0,0 0 1 0 0,0 0-1 0 0,0 0 0 0 0,1 1 1 0 0,0-1-1 0 0,-1 9 1 0 0,1 2-2099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4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42 112 2632 0 0,'13'-25'7988'0'0,"-14"31"-7140"0"0,0 0 0 0 0,0 0-1 0 0,-1-1 1 0 0,0 1 0 0 0,-4 10-1 0 0,-5 14-155 0 0,2 1-260 0 0,4-15-277 0 0,1 1 0 0 0,0-1 0 0 0,1 1 0 0 0,0 1 0 0 0,2-1 0 0 0,0 21 0 0 0,1-26-96 0 0,2 0-1 0 0,-1 0 1 0 0,2-1-1 0 0,0 1 1 0 0,8 21 0 0 0,-9-29-48 0 0,0 1 1 0 0,0-1 0 0 0,1 1 0 0 0,0-1-1 0 0,0 0 1 0 0,0 0 0 0 0,1-1 0 0 0,-1 1-1 0 0,1-1 1 0 0,0 1 0 0 0,0-1 0 0 0,0 0-1 0 0,0-1 1 0 0,1 1 0 0 0,-1-1 0 0 0,10 4-1 0 0,2-1-22 0 0,1-1 1 0 0,-1-1-1 0 0,1-1 0 0 0,0 0 0 0 0,0-1 0 0 0,0-1 0 0 0,0 0 0 0 0,-1-2 1 0 0,1 0-1 0 0,0 0 0 0 0,0-2 0 0 0,-1 0 0 0 0,0-1 0 0 0,0 0 0 0 0,0-2 1 0 0,24-13-1 0 0,-34 17 1 0 0,0-2 0 0 0,0 1 1 0 0,-1-1-1 0 0,1 1 0 0 0,-1-2 1 0 0,0 1-1 0 0,-1 0 0 0 0,1-1 0 0 0,-1 0 1 0 0,0 0-1 0 0,5-11 0 0 0,-5 7 9 0 0,0 0-1 0 0,-1-1 0 0 0,0 1 0 0 0,-1-1 0 0 0,0 0 1 0 0,0 1-1 0 0,-1-13 0 0 0,-1-3 45 0 0,-2 0 1 0 0,-1 0-1 0 0,-1 1 0 0 0,-1-1 0 0 0,-14-43 0 0 0,-1 28 114 0 0,16 33-548 0 0,-1-1 0 0 0,1 1 0 0 0,-3-12-1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4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3952 0 0,'-1'0'198'0'0,"0"0"-1"0"0,0 1 0 0 0,0-1 0 0 0,0 0 0 0 0,1 1 1 0 0,-1-1-1 0 0,0 1 0 0 0,0-1 0 0 0,0 1 1 0 0,1-1-1 0 0,-1 1 0 0 0,0 0 0 0 0,0-1 1 0 0,1 1-1 0 0,-1 0 0 0 0,1 0 0 0 0,-1-1 0 0 0,1 1 1 0 0,-2 2-1 0 0,-9 20 922 0 0,6-13-353 0 0,-2 7-56 0 0,0 0 0 0 0,1 0 1 0 0,0 0-1 0 0,2 1 1 0 0,-4 24-1 0 0,4-1 1143 0 0,0 53 0 0 0,6-65-1638 0 0,-2 12-190 0 0,-1 3-1595 0 0,2-27-7909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4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6 135 3424 0 0,'0'-1'127'0'0,"-1"1"0"0"0,1-1 0 0 0,-1 1 0 0 0,1-1 0 0 0,-1 1 0 0 0,1-1 0 0 0,-1 1 0 0 0,1-1 0 0 0,0 0 0 0 0,-1 1 0 0 0,1-1 0 0 0,0 0 0 0 0,0 1 0 0 0,0-1 0 0 0,-1 0 0 0 0,1 0 0 0 0,0 1 0 0 0,0-1 0 0 0,0 0 0 0 0,0 1 0 0 0,0-1 0 0 0,0 0 0 0 0,0 1 0 0 0,1-1 0 0 0,-1 0 0 0 0,0 0 0 0 0,0 1 0 0 0,1-2 0 0 0,7-24 2256 0 0,-7 25-2237 0 0,1-1 0 0 0,-1 1 0 0 0,1-1 0 0 0,0 1 0 0 0,0 0 1 0 0,0 0-1 0 0,0 0 0 0 0,0 0 0 0 0,0 0 0 0 0,0 0 1 0 0,0 0-1 0 0,0 1 0 0 0,4-1 0 0 0,34-5 1103 0 0,-30 5-901 0 0,288-23 3041 0 0,-292 23-3385 0 0,-1 0 1 0 0,0 0-1 0 0,0 0 0 0 0,0-1 0 0 0,6-3 0 0 0,1-6 156 0 0,-12 10-146 0 0,0 1 1 0 0,0-1-1 0 0,0 1 0 0 0,0-1 0 0 0,0 1 1 0 0,0-1-1 0 0,0 1 0 0 0,0-1 0 0 0,0 1 1 0 0,0-1-1 0 0,0 1 0 0 0,0-1 0 0 0,0 1 1 0 0,0-1-1 0 0,0 1 0 0 0,-1-1 0 0 0,1 1 1 0 0,0-1-1 0 0,0 1 0 0 0,-1-1 0 0 0,1 1 1 0 0,0 0-1 0 0,-1-1 0 0 0,1 1 0 0 0,0 0 0 0 0,-1-1 1 0 0,1 1-1 0 0,-1-1 0 0 0,-1 0 25 0 0,1 1 0 0 0,0-1 0 0 0,0 0 0 0 0,0 1 0 0 0,0-1 0 0 0,-1 1 0 0 0,1-1 0 0 0,0 1 0 0 0,0 0 0 0 0,-1-1 0 0 0,1 1 0 0 0,0 0 0 0 0,-1 0-1 0 0,1 0 1 0 0,0 0 0 0 0,0 0 0 0 0,-1 0 0 0 0,1 0 0 0 0,0 1 0 0 0,-1-1 0 0 0,1 0 0 0 0,0 1 0 0 0,0-1 0 0 0,-1 1 0 0 0,-1 0 0 0 0,0 1 58 0 0,-1 0 1 0 0,1 1-1 0 0,0-1 1 0 0,-1 0-1 0 0,1 1 1 0 0,-5 5-1 0 0,4-2-18 0 0,1 1 0 0 0,-1-1 0 0 0,1 0 0 0 0,0 1 0 0 0,0 0 0 0 0,1 0 0 0 0,0 0 0 0 0,-2 11 0 0 0,-3 10 90 0 0,-4 13 122 0 0,-8 63 0 0 0,3-15-42 0 0,-3 68 62 0 0,8-57-620 0 0,6-50-1480 0 0,5-40-1821 0 0,0 0 0 0 0,2 20 0 0 0,-1-18-343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4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88 3808 0 0,'-10'7'637'0'0,"0"0"0"0"0,1 0 0 0 0,0 1 0 0 0,0 0-1 0 0,1 1 1 0 0,0 0 0 0 0,1 0 0 0 0,0 1 0 0 0,0 0-1 0 0,-8 16 1 0 0,12-18-279 0 0,-1 0-1 0 0,1 1 0 0 0,1-1 1 0 0,0 1-1 0 0,0 0 0 0 0,0-1 0 0 0,1 1 1 0 0,0 0-1 0 0,1 0 0 0 0,0 0 1 0 0,1 0-1 0 0,-1 0 0 0 0,2-1 1 0 0,3 16-1 0 0,-4-22-287 0 0,0 1 0 0 0,0 0 0 0 0,0 0 0 0 0,0-1 0 0 0,1 1 0 0 0,-1 0 0 0 0,1-1-1 0 0,0 0 1 0 0,0 1 0 0 0,0-1 0 0 0,0 0 0 0 0,0 0 0 0 0,0 0 0 0 0,5 3 0 0 0,-2-2-5 0 0,0 0 0 0 0,1-1 0 0 0,-1 1 0 0 0,1-1 0 0 0,0 0 0 0 0,10 2-1 0 0,5-1-8 0 0,-1-1-1 0 0,1-1 1 0 0,23-2-1 0 0,-42 1-47 0 0,9 0-1 0 0,0-1 1 0 0,0-1 0 0 0,-1 0 0 0 0,1 0-1 0 0,0-1 1 0 0,-1 0 0 0 0,19-9-1 0 0,-24 10 2 0 0,0-1-1 0 0,0 0 0 0 0,0 0 1 0 0,0-1-1 0 0,-1 1 0 0 0,0-1 0 0 0,0 0 1 0 0,0 0-1 0 0,0 0 0 0 0,0-1 1 0 0,-1 1-1 0 0,0-1 0 0 0,0 0 0 0 0,0 0 1 0 0,-1 0-1 0 0,4-9 0 0 0,-3 5 45 0 0,-1 0 1 0 0,0-1-1 0 0,0 1 0 0 0,0-1 0 0 0,-1 1 0 0 0,-1-1 0 0 0,0 1 0 0 0,0-1 0 0 0,-1 1 0 0 0,0-1 1 0 0,-1 1-1 0 0,0 0 0 0 0,0-1 0 0 0,-1 1 0 0 0,0 0 0 0 0,0 1 0 0 0,-1-1 0 0 0,-1 0 1 0 0,1 1-1 0 0,-1 0 0 0 0,-1 0 0 0 0,0 0 0 0 0,0 1 0 0 0,0 0 0 0 0,-1 0 0 0 0,0 1 0 0 0,0-1 1 0 0,0 2-1 0 0,-11-8 0 0 0,4 6 57 0 0,-1 0 0 0 0,1 1 0 0 0,-1 1 0 0 0,0 0 0 0 0,-21-4 0 0 0,29 8-81 0 0,0-1 0 0 0,0 2 0 0 0,0-1 1 0 0,1 1-1 0 0,-1 0 0 0 0,0 0 0 0 0,0 1 1 0 0,0-1-1 0 0,0 2 0 0 0,0-1 1 0 0,0 1-1 0 0,1 0 0 0 0,-1 0 0 0 0,-9 6 1 0 0,14-7-47 0 0,0 1 0 0 0,0 0 0 0 0,0-1 0 0 0,0 1 1 0 0,0 0-1 0 0,0 0 0 0 0,1 0 0 0 0,-1 0 0 0 0,1 0 1 0 0,-1 0-1 0 0,1 0 0 0 0,0 1 0 0 0,0-1 1 0 0,0 0-1 0 0,0 1 0 0 0,0-1 0 0 0,0 4 0 0 0,0 2-1465 0 0,0 1 0 0 0,1 0-1 0 0,0 14 1 0 0,1-3-5258 0 0,-1-11 2831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22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0 3680 0 0,'0'0'3480'0'0,"-14"1"3185"0"0,9 6-6191 0 0,1 1 1 0 0,0-1 0 0 0,0 1 0 0 0,0 0 0 0 0,1 0 0 0 0,0 0 0 0 0,1 0 0 0 0,0 0 0 0 0,0 1 0 0 0,0 9-1 0 0,-1 14-541 0 0,3 45-1 0 0,0-39 387 0 0,-1-9-384 0 0,0-21-55 0 0,1 1 1 0 0,-1-1-1 0 0,2 1 1 0 0,-1 0-1 0 0,1-1 0 0 0,3 13 1 0 0,-3-20 5 0 0,-1 1 0 0 0,1-1 0 0 0,-1 0 0 0 0,1 0 0 0 0,0 1 0 0 0,0-1 0 0 0,-1 0 0 0 0,1 0 1 0 0,0 0-1 0 0,0 0 0 0 0,0 0 0 0 0,0 0 0 0 0,0-1 0 0 0,2 2 0 0 0,1 0-1150 0 0,0 0-1 0 0,-1-1 0 0 0,1 0 1 0 0,0 0-1 0 0,0 0 1 0 0,6 1-1 0 0,-8-2 501 0 0,12 2-2737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49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3888 0 0,'-3'0'648'0'0,"-1"0"0"0"0,0 0 653 0 0,-3 0-653 0 0,4 0 4 0 0,-4 0-4 0 0,3 0 4 0 0,1 2 0 0 0,-1 3-72 0 0,2 2-140 0 0,-2 4-2588 0 0,4 1 0 0 0,-3 1-1 0 0,3 6 1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5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2240 0 0,'10'-17'1882'0'0,"-5"9"-1512"0"0,1 1-1 0 0,-1 0 0 0 0,1 0 0 0 0,0 1 0 0 0,1 0 1 0 0,-1 0-1 0 0,1 0 0 0 0,0 1 0 0 0,1 0 0 0 0,-1 0 1 0 0,10-3-1 0 0,1-1 367 0 0,0 2 0 0 0,0 0 0 0 0,1 1 0 0 0,20-4-1 0 0,-30 8-366 0 0,0 1 0 0 0,0 0-1 0 0,0 0 1 0 0,1 1 0 0 0,-1 0-1 0 0,0 0 1 0 0,17 3 0 0 0,-21-1-254 0 0,0-1-1 0 0,0 1 1 0 0,0 0 0 0 0,0 0 0 0 0,0 0 0 0 0,-1 1 0 0 0,1-1 0 0 0,-1 1 0 0 0,1 0-1 0 0,-1 1 1 0 0,0-1 0 0 0,0 1 0 0 0,-1 0 0 0 0,7 8 0 0 0,2 6 81 0 0,-1 0 1 0 0,-1 1-1 0 0,0 1 1 0 0,-2 0-1 0 0,8 25 1 0 0,22 108 379 0 0,-30-101-432 0 0,1 84 1 0 0,-3-38-135 0 0,-5-78-27 0 0,-1-10-12 0 0,1 1 1 0 0,0-1-1 0 0,3 10 0 0 0,5-3-213 0 0,-3-17-5 0 0,-2-10 51 0 0,0-25 61 0 0,-2 1-1 0 0,-1-1 1 0 0,-1 0 0 0 0,-2 0 0 0 0,-1 0 0 0 0,-13-51 0 0 0,15 79 141 0 0,-1 0 1 0 0,-1-1-1 0 0,1 1 1 0 0,-1 0 0 0 0,0 1-1 0 0,-1-1 1 0 0,0 0-1 0 0,0 1 1 0 0,0 0 0 0 0,-1 0-1 0 0,0 0 1 0 0,0 0-1 0 0,0 1 1 0 0,-8-6 0 0 0,10 9 12 0 0,0-1 0 0 0,-1 1 1 0 0,1 0-1 0 0,-1 0 0 0 0,0 1 1 0 0,1-1-1 0 0,-1 1 1 0 0,0 0-1 0 0,0 0 0 0 0,0 0 1 0 0,0 1-1 0 0,0-1 0 0 0,0 1 1 0 0,0 0-1 0 0,0 0 1 0 0,0 0-1 0 0,0 1 0 0 0,0-1 1 0 0,0 1-1 0 0,0 0 0 0 0,1 0 1 0 0,-1 0-1 0 0,0 1 0 0 0,0-1 1 0 0,1 1-1 0 0,-1 0 1 0 0,1 0-1 0 0,-4 3 0 0 0,-14 11 112 0 0,1 1 0 0 0,1 0 0 0 0,0 2 0 0 0,2 0 0 0 0,0 1 0 0 0,-27 43 0 0 0,-68 143 510 0 0,106-195-827 0 0,1 1-1 0 0,0 0 0 0 0,1 0 0 0 0,1 1 1 0 0,0-1-1 0 0,0 1 0 0 0,0 16 0 0 0,3-28-90 0 0,0-1-1 0 0,0 1 0 0 0,0 0 1 0 0,1 0-1 0 0,-1 0 0 0 0,0-1 0 0 0,1 1 1 0 0,-1 0-1 0 0,1 0 0 0 0,-1-1 1 0 0,1 1-1 0 0,-1 0 0 0 0,1-1 1 0 0,-1 1-1 0 0,1 0 0 0 0,-1-1 1 0 0,1 1-1 0 0,0-1 0 0 0,0 1 1 0 0,-1-1-1 0 0,1 0 0 0 0,0 1 0 0 0,0-1 1 0 0,-1 0-1 0 0,1 1 0 0 0,0-1 1 0 0,0 0-1 0 0,0 0 0 0 0,-1 0 1 0 0,1 1-1 0 0,0-1 0 0 0,0 0 1 0 0,0 0-1 0 0,1-1 0 0 0,2 2-542 0 0,11 1-2865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5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95 3480 0 0,'-19'17'2485'0'0,"12"-8"-1956"0"0,-1 0 1 0 0,1 0-1 0 0,1 1 0 0 0,0-1 0 0 0,0 2 1 0 0,1-1-1 0 0,-5 13 0 0 0,7-15-185 0 0,1-1 0 0 0,0 1 0 0 0,0 0 0 0 0,1 0-1 0 0,0-1 1 0 0,0 1 0 0 0,1 0 0 0 0,0 0 0 0 0,0 0 0 0 0,1 0-1 0 0,2 11 1 0 0,-2-16-229 0 0,0 0 0 0 0,0 0-1 0 0,0-1 1 0 0,0 1 0 0 0,0-1-1 0 0,1 1 1 0 0,-1-1 0 0 0,1 1 0 0 0,0-1-1 0 0,0 0 1 0 0,0 0 0 0 0,0 0-1 0 0,0 0 1 0 0,0 0 0 0 0,1 0-1 0 0,-1-1 1 0 0,1 1 0 0 0,-1-1 0 0 0,1 0-1 0 0,-1 0 1 0 0,1 1 0 0 0,0-2-1 0 0,3 2 1 0 0,6 1-44 0 0,1-1 0 0 0,-1 0 0 0 0,26 0-1 0 0,-19-2 72 0 0,-10 1-130 0 0,1-1 0 0 0,-1-1 0 0 0,0 0-1 0 0,0 0 1 0 0,1-1 0 0 0,-1 0 0 0 0,0 0 0 0 0,12-6 0 0 0,-16 6-3 0 0,0 0 1 0 0,0-1 0 0 0,-1 1-1 0 0,1-1 1 0 0,-1-1 0 0 0,1 1-1 0 0,-1-1 1 0 0,0 1 0 0 0,0-1-1 0 0,-1 0 1 0 0,1-1 0 0 0,-1 1-1 0 0,0-1 1 0 0,0 1 0 0 0,4-10-1 0 0,-2 3 64 0 0,-1 0-1 0 0,-1-1 1 0 0,0 1-1 0 0,0-1 0 0 0,-1 0 1 0 0,-1 0-1 0 0,0 0 1 0 0,0 0-1 0 0,-3-21 1 0 0,2 27-23 0 0,-1 0 1 0 0,0 0 0 0 0,-1 0-1 0 0,0 0 1 0 0,0 0 0 0 0,0 0 0 0 0,0 1-1 0 0,-1-1 1 0 0,0 1 0 0 0,0-1 0 0 0,-1 1-1 0 0,1 0 1 0 0,-1 0 0 0 0,0 1-1 0 0,0-1 1 0 0,-1 1 0 0 0,0 0 0 0 0,1 0-1 0 0,-1 0 1 0 0,-11-5 0 0 0,3 3 5 0 0,-1 1 0 0 0,0 0 0 0 0,-1 1 1 0 0,1 1-1 0 0,-1 0 0 0 0,0 1 0 0 0,0 1 0 0 0,0 0 1 0 0,1 1-1 0 0,-1 0 0 0 0,0 1 0 0 0,-27 6 1 0 0,38-6-187 0 0,0 0 0 0 0,0 0 1 0 0,0 1-1 0 0,0-1 0 0 0,0 1 1 0 0,0 0-1 0 0,0 0 0 0 0,1 0 1 0 0,-1 0-1 0 0,1 1 0 0 0,-1-1 1 0 0,1 1-1 0 0,0 0 0 0 0,0 0 1 0 0,0 0-1 0 0,-4 8 0 0 0,5-8-679 0 0,0 1-1 0 0,1-1 1 0 0,-1 1-1 0 0,1 0 1 0 0,0 0-1 0 0,0 0 1 0 0,1-1-1 0 0,-1 1 1 0 0,1 0-1 0 0,-1 0 1 0 0,1 0-1 0 0,1 4 1 0 0,1 9-2968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5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4184 0 0,'0'0'2874'0'0,"0"20"1376"0"0,-14 198 4444 0 0,11-184-8545 0 0,2 51-2674 0 0,1-47-7316 0 0,0-27 5952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5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3632 0 0,'0'0'624'0'0,"-5"6"3398"0"0,-5 11-2306 0 0,3 5-576 0 0,2 1 1 0 0,1-1 0 0 0,1 1 0 0 0,0 0-1 0 0,2 30 1 0 0,-2 0-383 0 0,1 13-682 0 0,3-53-3721 0 0,0 1-3785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5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88 3640 0 0,'-1'0'73'0'0,"1"0"0"0"0,0 0-1 0 0,0 0 1 0 0,0-1 0 0 0,-1 1-1 0 0,1 0 1 0 0,0 0 0 0 0,0 0 0 0 0,0 0-1 0 0,0 0 1 0 0,-1 0 0 0 0,1 0-1 0 0,0-1 1 0 0,0 1 0 0 0,0 0-1 0 0,0 0 1 0 0,0 0 0 0 0,-1 0-1 0 0,1-1 1 0 0,0 1 0 0 0,0 0 0 0 0,0 0-1 0 0,0 0 1 0 0,0-1 0 0 0,0 1-1 0 0,0 0 1 0 0,0 0 0 0 0,0 0-1 0 0,0-1 1 0 0,0 1 0 0 0,0 0-1 0 0,0 0 1 0 0,0 0 0 0 0,0-1 0 0 0,0 1-1 0 0,0 0 1 0 0,0 0 0 0 0,0 0-1 0 0,0-1 1 0 0,0 1 0 0 0,0 0-1 0 0,0 0 1 0 0,0 0 0 0 0,0-1-1 0 0,1 1 1 0 0,-1 0 0 0 0,0 0 0 0 0,0-1-1 0 0,7-9 1537 0 0,-3 8-1315 0 0,1 0-1 0 0,-1-1 0 0 0,1 2 0 0 0,0-1 1 0 0,0 0-1 0 0,0 1 0 0 0,0 0 0 0 0,0 0 0 0 0,7 0 1 0 0,52 0 1207 0 0,-49 1-1117 0 0,49 0 1044 0 0,-12 2-1171 0 0,0-3 1 0 0,77-11 0 0 0,-127 12-253 0 0,-1-1 1 0 0,1 1-1 0 0,0 0 0 0 0,-1-1 0 0 0,1 1 0 0 0,-1-1 1 0 0,1 1-1 0 0,-1-1 0 0 0,1 0 0 0 0,-1 0 0 0 0,0 0 1 0 0,1 0-1 0 0,-1 0 0 0 0,0 0 0 0 0,2-1 0 0 0,-3 1 14 0 0,0 0-1 0 0,1 1 0 0 0,-1-1 1 0 0,0 0-1 0 0,0 1 0 0 0,0-1 1 0 0,0 0-1 0 0,0 0 0 0 0,0 1 0 0 0,0-1 1 0 0,0 0-1 0 0,0 1 0 0 0,0-1 1 0 0,0 0-1 0 0,0 0 0 0 0,0 1 1 0 0,-1-1-1 0 0,1 0 0 0 0,0 1 1 0 0,0-1-1 0 0,-1 0 0 0 0,1 1 1 0 0,-1-1-1 0 0,1 0 0 0 0,0 1 1 0 0,-1-1-1 0 0,1 1 0 0 0,-1-1 1 0 0,1 1-1 0 0,-1-1 0 0 0,0 0 1 0 0,-1 0 32 0 0,0 0 1 0 0,0 1 0 0 0,0-1 0 0 0,0 0 0 0 0,0 1 0 0 0,0-1-1 0 0,0 1 1 0 0,0-1 0 0 0,0 1 0 0 0,0 0 0 0 0,0 0 0 0 0,0 0-1 0 0,0 0 1 0 0,0 0 0 0 0,0 0 0 0 0,0 1 0 0 0,0-1-1 0 0,0 1 1 0 0,0-1 0 0 0,0 1 0 0 0,1 0 0 0 0,-1 0 0 0 0,0 0-1 0 0,0 0 1 0 0,0 0 0 0 0,1 0 0 0 0,-1 0 0 0 0,1 1 0 0 0,-1-1-1 0 0,-1 2 1 0 0,-1 6 48 0 0,-1 0 0 0 0,2 1 1 0 0,-1 0-1 0 0,1-1 0 0 0,1 1 0 0 0,0 0 0 0 0,-2 18 0 0 0,4 76 175 0 0,0-17-111 0 0,-1-77-156 0 0,-2 40-179 0 0,4 80 1 0 0,0-125-37 0 0,-1 0-1 0 0,1 0 1 0 0,1 0 0 0 0,-1 0 0 0 0,0 0-1 0 0,1-1 1 0 0,0 1 0 0 0,5 7-1 0 0,-5-9-450 0 0,0 0-1 0 0,0-1 1 0 0,0 1-1 0 0,0-1 1 0 0,0 0-1 0 0,1 0 0 0 0,-1 0 1 0 0,1 0-1 0 0,-1 0 1 0 0,1 0-1 0 0,0-1 0 0 0,0 1 1 0 0,0-1-1 0 0,4 2 1 0 0,11 1-2975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5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30 3800 0 0,'-4'0'355'0'0,"-1"1"1"0"0,1-1-1 0 0,0 1 0 0 0,0 0 0 0 0,0 1 0 0 0,0-1 0 0 0,0 1 0 0 0,0-1 1 0 0,0 1-1 0 0,1 0 0 0 0,-1 1 0 0 0,1-1 0 0 0,-1 1 0 0 0,1-1 0 0 0,0 1 1 0 0,0 0-1 0 0,0 0 0 0 0,0 1 0 0 0,-4 6 0 0 0,2-3-16 0 0,0 1 1 0 0,1 0-1 0 0,0-1 1 0 0,1 1-1 0 0,-1 1 0 0 0,2-1 1 0 0,-1 0-1 0 0,-2 15 0 0 0,3-9 155 0 0,0 1 0 0 0,1 0 0 0 0,1 0-1 0 0,0-1 1 0 0,1 1 0 0 0,6 28 0 0 0,-6-38-462 0 0,0-1 0 0 0,1 1-1 0 0,0 0 1 0 0,0 0 0 0 0,0-1 0 0 0,1 0 0 0 0,0 1 0 0 0,-1-1 0 0 0,2 0 0 0 0,-1 0 0 0 0,0 0 0 0 0,1-1 0 0 0,-1 1 0 0 0,1-1-1 0 0,0 0 1 0 0,0 0 0 0 0,1 0 0 0 0,-1 0 0 0 0,1-1 0 0 0,-1 0 0 0 0,1 0 0 0 0,0 0 0 0 0,8 2 0 0 0,-3-2-25 0 0,0 0 1 0 0,0-1-1 0 0,1 0 0 0 0,-1 0 1 0 0,1-1-1 0 0,-1 0 1 0 0,1-1-1 0 0,-1 0 1 0 0,0-1-1 0 0,1 0 0 0 0,-1-1 1 0 0,0 0-1 0 0,12-5 1 0 0,-16 5 3 0 0,-1 1 0 0 0,0-1 0 0 0,0 0 0 0 0,0 0 0 0 0,-1-1-1 0 0,1 1 1 0 0,-1-1 0 0 0,0 0 0 0 0,0 0 0 0 0,0 0 0 0 0,0-1 0 0 0,-1 0 0 0 0,1 1 0 0 0,-1-1 0 0 0,-1 0 0 0 0,1-1 0 0 0,-1 1 0 0 0,1 0 0 0 0,-2-1 0 0 0,1 1 0 0 0,0-1 0 0 0,-1 1 0 0 0,0-1 0 0 0,-1 0 0 0 0,1-7 0 0 0,-1-4 95 0 0,-1 0 1 0 0,0-1-1 0 0,-7-31 1 0 0,6 42-70 0 0,0 0 1 0 0,-1 0 0 0 0,0 1 0 0 0,0-1 0 0 0,0 1-1 0 0,0 0 1 0 0,-1 0 0 0 0,0 0 0 0 0,0 0-1 0 0,-1 1 1 0 0,0 0 0 0 0,-8-8 0 0 0,4 7 1 0 0,0-1 1 0 0,0 1-1 0 0,-1 1 1 0 0,0 0-1 0 0,0 0 1 0 0,0 1-1 0 0,0 0 1 0 0,-1 1-1 0 0,0 0 1 0 0,0 1-1 0 0,1 0 1 0 0,-1 1-1 0 0,0 0 1 0 0,-15 0 0 0 0,22 1-166 0 0,-1 1 1 0 0,1-1 0 0 0,0 0 0 0 0,0 1-1 0 0,0 0 1 0 0,0 0 0 0 0,0 0 0 0 0,0 1-1 0 0,0-1 1 0 0,0 1 0 0 0,1 0 0 0 0,-1 0-1 0 0,1 0 1 0 0,-1 1 0 0 0,-4 4 0 0 0,5-4-773 0 0,1-1 0 0 0,-1 1 0 0 0,1 0 0 0 0,0 0 0 0 0,0 0 1 0 0,0 0-1 0 0,1 1 0 0 0,-1-1 0 0 0,1 0 0 0 0,0 1 0 0 0,-2 5 1 0 0,0 9-2752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5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 3112 0 0,'-12'0'526'0'0,"-1"1"1"0"0,1 1-1 0 0,0 0 0 0 0,0 1 0 0 0,0 0 0 0 0,0 1 1 0 0,0 1-1 0 0,1-1 0 0 0,0 2 0 0 0,0 0 0 0 0,0 0 0 0 0,1 1 1 0 0,-1 0-1 0 0,2 0 0 0 0,-1 1 0 0 0,-9 11 0 0 0,4-3 22 0 0,1 1-1 0 0,0 0 0 0 0,1 1 1 0 0,1 0-1 0 0,1 1 0 0 0,1 0 1 0 0,0 1-1 0 0,-8 28 1 0 0,10-24-372 0 0,1 1 0 0 0,2 0 0 0 0,0 0 0 0 0,2 0 0 0 0,1 1 0 0 0,1-1 0 0 0,1 1 0 0 0,1-1 0 0 0,5 27 0 0 0,-3-38-350 0 0,0-1 0 0 0,1 1 0 0 0,0-1 1 0 0,1 0-1 0 0,1-1 0 0 0,0 1 0 0 0,10 14 0 0 0,-10-19-773 0 0,0 1 0 0 0,1-1 0 0 0,0 0 0 0 0,0-1 0 0 0,1 0 0 0 0,-1 0 1 0 0,2 0-1 0 0,-1-1 0 0 0,1-1 0 0 0,11 7 0 0 0,11 0-2518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5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94 2864 0 0,'9'-20'11789'0'0,"-12"31"-8740"0"0,-12 25-2733 0 0,3-7 266 0 0,-4 13-180 0 0,10-27-288 0 0,-1 2 1 0 0,2-1 0 0 0,0 0 0 0 0,1 1 0 0 0,1 0 0 0 0,-3 28 0 0 0,5-11 23 0 0,0-17-75 0 0,1-1 0 0 0,1 1 0 0 0,4 30 1 0 0,-4-42-63 0 0,0-1 1 0 0,0 1-1 0 0,1-1 1 0 0,0 0-1 0 0,-1 1 1 0 0,1-1-1 0 0,1 0 1 0 0,-1 0 0 0 0,1-1-1 0 0,-1 1 1 0 0,1 0-1 0 0,0-1 1 0 0,1 0-1 0 0,-1 0 1 0 0,0 0-1 0 0,1 0 1 0 0,0 0-1 0 0,7 4 1 0 0,-1-3-28 0 0,0 1 1 0 0,0-2-1 0 0,0 1 0 0 0,1-2 1 0 0,-1 1-1 0 0,1-1 1 0 0,0-1-1 0 0,-1 0 0 0 0,1 0 1 0 0,0-1-1 0 0,0-1 1 0 0,0 1-1 0 0,-1-2 0 0 0,1 0 1 0 0,-1 0-1 0 0,1-1 0 0 0,14-5 1 0 0,-16 4 2 0 0,0 0 1 0 0,-1 0-1 0 0,1-1 1 0 0,-1 0-1 0 0,0 0 1 0 0,0-1-1 0 0,-1 0 0 0 0,1-1 1 0 0,-2 1-1 0 0,1-1 1 0 0,0-1-1 0 0,-1 1 1 0 0,-1-1-1 0 0,1 0 1 0 0,-1 0-1 0 0,-1-1 0 0 0,0 0 1 0 0,0 0-1 0 0,4-12 1 0 0,-2-12 204 0 0,-1 0 0 0 0,-2-1 1 0 0,-1 1-1 0 0,-5-66 0 0 0,0 13 35 0 0,3 82-247 0 0,1 0 0 0 0,-1 1 0 0 0,1-1 0 0 0,0 1 0 0 0,0-1-1 0 0,0 0 1 0 0,0 1 0 0 0,0 0 0 0 0,1-1 0 0 0,0 1 0 0 0,0 0 0 0 0,0 0 0 0 0,0 0 0 0 0,0 0 0 0 0,5-5 0 0 0,15-13-8254 0 0,-15 16 4392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5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3968 0 0,'0'0'664'0'0,"17"3"1479"0"0,-9 1-1751 0 0,1 0 0 0 0,-1 0 0 0 0,-1 1 0 0 0,1 0 0 0 0,-1 0 0 0 0,0 1 0 0 0,0 0 0 0 0,0 0 0 0 0,-1 0 0 0 0,0 1 0 0 0,0 0 0 0 0,0 1 0 0 0,7 14 0 0 0,-4-7 89 0 0,-2 0 0 0 0,0 0-1 0 0,0 1 1 0 0,-2 0 0 0 0,0 0-1 0 0,5 28 1 0 0,-3 9 469 0 0,-3 0 0 0 0,-2 1 0 0 0,-2-1 1 0 0,-9 69-1 0 0,3-81-796 0 0,-1 0 1 0 0,-3-1 0 0 0,-1 0-1 0 0,-1 0 1 0 0,-3-2 0 0 0,-21 42-1 0 0,25-58-37 0 0,-2 0-1 0 0,-1-1 1 0 0,-21 25 0 0 0,27-37-798 0 0,-1 0 1 0 0,0-1 0 0 0,-13 11 0 0 0,15-15-1203 0 0,0 1 1 0 0,0-1 0 0 0,-1-1-1 0 0,1 1 1 0 0,-15 4 0 0 0,4-3-2071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22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38 3968 0 0,'-4'-2'1320'0'0,"4"-3"-639"0"0,0 3 31 0 0,-3-3 20 0 0,3 0 0 0 0,0 0-4 0 0,0 2 0 0 0,0-2 728 0 0,0 3-100 0 0,0-1-800 0 0,0 6-484 0 0,3 4-2680 0 0,1-4 0 0 0,-4 7-1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5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4756 0 0,'0'0'2164'0'0,"0"16"1000"0"0,-1-3-2526 0 0,-1 0-1 0 0,-1 0 0 0 0,0 0 1 0 0,-1-1-1 0 0,0 1 0 0 0,-1-1 0 0 0,0 0 1 0 0,-13 20-1 0 0,7-14 209 0 0,-21 27 0 0 0,10-21-8001 0 0,15-19 3703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5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3392 0 0,'-3'0'564'0'0,"-1"0"4"0"0,1 0 0 0 0,-4 0 1 0 0,-1 2-1 0 0,1 1 0 0 0,1 2-16 0 0,-1 2-56 0 0,4-1-136 0 0,-4 6-516 0 0,7 3-1452 0 0,0 0-1 0 0,0 2 1 0 0,7 1 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5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66 3272 0 0,'0'0'1766'0'0,"-4"12"1035"0"0,-3 6-1659 0 0,1 1 0 0 0,1-1-1 0 0,-5 29 1 0 0,3-11-151 0 0,1-4-320 0 0,0 0 1 0 0,2 1 0 0 0,2-1-1 0 0,1 1 1 0 0,1 0 0 0 0,9 58-1 0 0,-9-88-648 0 0,1 0 0 0 0,0 0-1 0 0,-1 0 1 0 0,1 0-1 0 0,1 0 1 0 0,-1 0 0 0 0,0 0-1 0 0,1 0 1 0 0,-1 0 0 0 0,1-1-1 0 0,0 1 1 0 0,0-1 0 0 0,0 1-1 0 0,0-1 1 0 0,1 0-1 0 0,-1 1 1 0 0,5 2 0 0 0,-3-3-14 0 0,-1 0 1 0 0,1-1 0 0 0,0 1-1 0 0,0-1 1 0 0,0 0-1 0 0,0 0 1 0 0,0 0 0 0 0,1 0-1 0 0,-1-1 1 0 0,0 0-1 0 0,0 0 1 0 0,5 0 0 0 0,2-1-20 0 0,-1-1 0 0 0,1 0 1 0 0,-1-1-1 0 0,1 0 0 0 0,-1 0 0 0 0,0-1 1 0 0,0-1-1 0 0,-1 0 0 0 0,18-11 1 0 0,-15 7-16 0 0,0-2 1 0 0,-1 0-1 0 0,0 0 1 0 0,-1-1-1 0 0,0 0 1 0 0,-1 0-1 0 0,0-1 1 0 0,-1-1-1 0 0,12-26 1 0 0,-4 2-24 0 0,-2-1 1 0 0,13-60-1 0 0,-22 73 100 0 0,-1-1 0 0 0,-1 0-1 0 0,-1-37 1 0 0,-15 89 205 0 0,6-5-200 0 0,1 0 0 0 0,1 1-1 0 0,0 0 1 0 0,2 0 0 0 0,1 0-1 0 0,0 0 1 0 0,2 0 0 0 0,0 0-1 0 0,1 0 1 0 0,2 0 0 0 0,6 29-1 0 0,-7-40-41 0 0,2-1-1 0 0,-1 0 0 0 0,1 0 1 0 0,1 0-1 0 0,0-1 0 0 0,0 1 1 0 0,0-1-1 0 0,1 0 0 0 0,0-1 1 0 0,1 1-1 0 0,0-1 0 0 0,0-1 1 0 0,0 1-1 0 0,1-1 0 0 0,0 0 1 0 0,0-1-1 0 0,12 6 0 0 0,-13-7-7 0 0,1-1 0 0 0,0 1 1 0 0,0-1-1 0 0,0-1 0 0 0,0 0 0 0 0,1 0 0 0 0,-1 0 0 0 0,0-1 0 0 0,1-1 0 0 0,-1 1 1 0 0,1-1-1 0 0,0-1 0 0 0,-1 1 0 0 0,1-1 0 0 0,-1-1 0 0 0,0 0 0 0 0,1 0 0 0 0,-1-1 1 0 0,0 1-1 0 0,9-6 0 0 0,-11 4-4 0 0,-1 1 1 0 0,1-1 0 0 0,-1-1-1 0 0,0 1 1 0 0,0-1 0 0 0,-1 1-1 0 0,1-2 1 0 0,-1 1 0 0 0,0 0-1 0 0,0-1 1 0 0,-1 1 0 0 0,1-1-1 0 0,-1 0 1 0 0,-1-1 0 0 0,1 1-1 0 0,-1 0 1 0 0,0-1 0 0 0,-1 1-1 0 0,1-1 1 0 0,-1 1 0 0 0,-1-1-1 0 0,1 0 1 0 0,-1-9 0 0 0,0-4 5 0 0,0-7 27 0 0,0 1 0 0 0,-2-1 0 0 0,0 1 0 0 0,-8-28-1 0 0,8 43-28 0 0,-1 1 0 0 0,0 1 0 0 0,0-1 0 0 0,-1 0 0 0 0,0 1 0 0 0,-1 0 0 0 0,0 0 0 0 0,-1 0 0 0 0,-7-9 0 0 0,-9-11-17 0 0,4 4-987 0 0,4 11-2843 0 0,5 3-3752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58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 3216 0 0,'-12'0'1718'0'0,"-1"0"-1234"0"0,0 1 1 0 0,0 1-1 0 0,0 0 1 0 0,1 0-1 0 0,-1 1 1 0 0,1 1-1 0 0,-1 0 1 0 0,1 1-1 0 0,0 0 1 0 0,-11 8-1 0 0,8-4 22 0 0,1 1 0 0 0,0 0 0 0 0,0 1-1 0 0,1 1 1 0 0,1 0 0 0 0,0 0 0 0 0,-11 17 0 0 0,11-13-240 0 0,1 1 0 0 0,0 0 1 0 0,2 0-1 0 0,0 1 0 0 0,1 0 1 0 0,1 1-1 0 0,0 0 0 0 0,1 0 1 0 0,2 0-1 0 0,0 1 0 0 0,1 0 1 0 0,0-1-1 0 0,2 39 0 0 0,1-51-245 0 0,1 1 0 0 0,0 0 0 0 0,0 0 0 0 0,1-1 0 0 0,0 1 0 0 0,0-1 0 0 0,1 0 0 0 0,0 1 0 0 0,1-1 0 0 0,-1 0 0 0 0,1-1 0 0 0,0 1 0 0 0,1-1 0 0 0,0 0 0 0 0,0 0 0 0 0,0 0 0 0 0,0 0 0 0 0,1-1 0 0 0,0 0 0 0 0,0 0 0 0 0,1-1 0 0 0,-1 0 0 0 0,1 0 0 0 0,0 0 0 0 0,0-1 0 0 0,0 0 0 0 0,10 2 0 0 0,-2 0-3 0 0,1-2-1 0 0,0 0 0 0 0,0 0 0 0 0,1-2 1 0 0,-1 0-1 0 0,25-2 0 0 0,-34 1-14 0 0,0-1 0 0 0,-1 0-1 0 0,1 0 1 0 0,0-1 0 0 0,-1 1-1 0 0,0-1 1 0 0,1-1 0 0 0,-1 1-1 0 0,0-1 1 0 0,0 0-1 0 0,0-1 1 0 0,-1 1 0 0 0,1-1-1 0 0,-1 0 1 0 0,0-1 0 0 0,0 1-1 0 0,0-1 1 0 0,5-7 0 0 0,-7 7 0 0 0,0-1 1 0 0,-1 1-1 0 0,1-1 1 0 0,-1 0 0 0 0,-1 0-1 0 0,1 0 1 0 0,-1 0-1 0 0,0 0 1 0 0,0 0 0 0 0,-1 0-1 0 0,0 0 1 0 0,0 0-1 0 0,0-1 1 0 0,-2-5 0 0 0,1 3 1 0 0,-1 0 0 0 0,0 0 0 0 0,0 1 0 0 0,-1-1 0 0 0,0 1 0 0 0,-1-1 0 0 0,1 1 0 0 0,-10-14 0 0 0,8 15 1 0 0,-1 0 0 0 0,0 1 0 0 0,0-1 1 0 0,0 1-1 0 0,-1 1 0 0 0,0-1 0 0 0,0 1 0 0 0,0 1 0 0 0,-1-1 0 0 0,0 1 0 0 0,1 0 1 0 0,-2 1-1 0 0,1 0 0 0 0,0 0 0 0 0,0 1 0 0 0,-1 0 0 0 0,0 0 0 0 0,1 1 1 0 0,-1 0-1 0 0,0 1 0 0 0,1-1 0 0 0,-1 2 0 0 0,0-1 0 0 0,0 1 0 0 0,-14 4 0 0 0,17-3-204 0 0,0-1 0 0 0,0 1 0 0 0,0 0 0 0 0,0 1 0 0 0,0-1 0 0 0,1 1 0 0 0,0 0 0 0 0,-1 1 0 0 0,1-1 0 0 0,-6 6 0 0 0,8-6-764 0 0,0 0 0 0 0,0 1 1 0 0,1-1-1 0 0,-1 1 0 0 0,1 0 0 0 0,0-1 1 0 0,0 1-1 0 0,0 0 0 0 0,-2 6 1 0 0,-2 4-2668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8:5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3360 0 0,'1'-1'5096'0'0,"12"-2"-4110"0"0,11 3 165 0 0,171-4 4226 0 0,-146 1-4841 0 0,93-19 1 0 0,-110 11-524 0 0,-31 11-18 0 0,0-1 1 0 0,0 1-1 0 0,0-1 1 0 0,1 1-1 0 0,-1-1 1 0 0,0 0-1 0 0,0 1 1 0 0,0-1 0 0 0,0 0-1 0 0,0 0 1 0 0,0 0-1 0 0,-1 0 1 0 0,1 0-1 0 0,0 0 1 0 0,0 0-1 0 0,-1 0 1 0 0,1 0-1 0 0,0 0 1 0 0,-1 0-1 0 0,1-1 1 0 0,-1 1-1 0 0,1-2 1 0 0,-3 2-7 0 0,1 0 0 0 0,-1 0 0 0 0,1 0 0 0 0,-1 0 0 0 0,1 0-1 0 0,-1 0 1 0 0,0 0 0 0 0,1 0 0 0 0,-1 0 0 0 0,0 1 0 0 0,0-1 0 0 0,0 1 0 0 0,0-1 0 0 0,1 1 0 0 0,-4 0 0 0 0,2-1-15 0 0,-4 0 24 0 0,0 0-1 0 0,0 0 1 0 0,0 1 0 0 0,1-1-1 0 0,-1 2 1 0 0,0-1-1 0 0,0 1 1 0 0,0 0 0 0 0,1 0-1 0 0,-1 1 1 0 0,-9 3 0 0 0,12-2 29 0 0,1-1 1 0 0,-1 1-1 0 0,1 0 1 0 0,0 0-1 0 0,0 1 1 0 0,0-1-1 0 0,0 1 1 0 0,0-1-1 0 0,1 1 1 0 0,-4 7-1 0 0,-18 44 223 0 0,7-6-30 0 0,2 2 0 0 0,3-1 0 0 0,2 2 0 0 0,-6 74 0 0 0,16-126-253 0 0,-6 117-286 0 0,5-67-6914 0 0,1-37 3637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0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88 2864 0 0,'-1'-21'2981'0'0,"0"16"-2499"0"0,0 0 0 0 0,0 1 0 0 0,-1-1 0 0 0,1 0-1 0 0,-1 1 1 0 0,-4-7 0 0 0,4 9-300 0 0,0 0 1 0 0,0 0-1 0 0,1 0 1 0 0,-1 1-1 0 0,0-1 1 0 0,-1 1-1 0 0,1-1 1 0 0,0 1-1 0 0,0 0 1 0 0,-1 0-1 0 0,1 0 1 0 0,0 0-1 0 0,-1 0 1 0 0,1 0-1 0 0,-4 0 1 0 0,-5-1 134 0 0,0 1 1 0 0,0-1-1 0 0,0 2 1 0 0,-1 0-1 0 0,1 0 1 0 0,0 1 0 0 0,0 0-1 0 0,0 1 1 0 0,0 0-1 0 0,0 1 1 0 0,0 0-1 0 0,1 1 1 0 0,-1 0-1 0 0,1 1 1 0 0,0 0-1 0 0,0 0 1 0 0,1 1-1 0 0,-11 8 1 0 0,16-9-290 0 0,0-1 0 0 0,1 1 0 0 0,0-1 0 0 0,0 1 0 0 0,1 0 0 0 0,-1 0 0 0 0,1 0 0 0 0,0 1 0 0 0,0-1 1 0 0,1 1-1 0 0,-1-1 0 0 0,1 1 0 0 0,0-1 0 0 0,1 1 0 0 0,-1 6 0 0 0,1-4-11 0 0,0 0 0 0 0,0 0 0 0 0,1 0 0 0 0,0 0 0 0 0,0 0 0 0 0,1-1 0 0 0,0 1 0 0 0,0 0-1 0 0,1-1 1 0 0,4 10 0 0 0,-4-12-16 0 0,0 1 0 0 0,0-1-1 0 0,1 1 1 0 0,0-1-1 0 0,0 0 1 0 0,0 0 0 0 0,1-1-1 0 0,-1 1 1 0 0,1-1-1 0 0,0 0 1 0 0,0 0 0 0 0,1-1-1 0 0,-1 1 1 0 0,1-1-1 0 0,0 0 1 0 0,0-1 0 0 0,0 1-1 0 0,0-1 1 0 0,8 1-1 0 0,0 0-20 0 0,0-1-1 0 0,19 1 0 0 0,-30-3 14 0 0,1 0-1 0 0,-1 0 0 0 0,0 0 1 0 0,1-1-1 0 0,-1 1 0 0 0,1-1 1 0 0,-1 0-1 0 0,0 0 0 0 0,1 0 1 0 0,-1 0-1 0 0,0 0 0 0 0,0-1 1 0 0,0 1-1 0 0,0-1 0 0 0,4-3 1 0 0,-6 4 4 0 0,0 0 1 0 0,0-1-1 0 0,-1 1 1 0 0,1-1-1 0 0,0 1 1 0 0,0-1-1 0 0,-1 1 1 0 0,1-1 0 0 0,-1 0-1 0 0,1 1 1 0 0,-1-1-1 0 0,0 0 1 0 0,0 1-1 0 0,0-1 1 0 0,0 0-1 0 0,0 1 1 0 0,0-1-1 0 0,0 0 1 0 0,0 1-1 0 0,-1-1 1 0 0,1 0 0 0 0,0 1-1 0 0,-1-1 1 0 0,0 1-1 0 0,1-1 1 0 0,-1 1-1 0 0,0-1 1 0 0,0 1-1 0 0,0-1 1 0 0,0 1-1 0 0,0 0 1 0 0,0-1-1 0 0,0 1 1 0 0,0 0 0 0 0,-1 0-1 0 0,1 0 1 0 0,0 0-1 0 0,-1 0 1 0 0,1 0-1 0 0,-1 0 1 0 0,1 1-1 0 0,-1-1 1 0 0,1 0-1 0 0,-1 1 1 0 0,0-1-1 0 0,1 1 1 0 0,-1 0-1 0 0,-2-1 1 0 0,-7 0 24 0 0,0 0-1 0 0,0 0 1 0 0,0 1 0 0 0,0 1 0 0 0,-1 0-1 0 0,1 1 1 0 0,0 0 0 0 0,0 0-1 0 0,1 1 1 0 0,-1 0 0 0 0,0 1-1 0 0,1 1 1 0 0,0-1 0 0 0,0 2-1 0 0,0-1 1 0 0,1 1 0 0 0,0 1 0 0 0,0 0-1 0 0,0 0 1 0 0,1 1 0 0 0,0-1-1 0 0,1 2 1 0 0,-13 17 0 0 0,11-11 40 0 0,1 0 1 0 0,0 0-1 0 0,1 1 1 0 0,0 0-1 0 0,2 0 1 0 0,0 1 0 0 0,1 0-1 0 0,0 0 1 0 0,2 0-1 0 0,-2 35 1 0 0,4-50-52 0 0,0 1 0 0 0,0 0 0 0 0,1 0 0 0 0,-1-1 0 0 0,0 1 0 0 0,1 0 0 0 0,0 0 0 0 0,0-1 0 0 0,0 1-1 0 0,0-1 1 0 0,0 1 0 0 0,0-1 0 0 0,1 1 0 0 0,-1-1 0 0 0,1 0 0 0 0,0 0 0 0 0,0 0 0 0 0,0 1 0 0 0,0-2 0 0 0,0 1 0 0 0,0 0 0 0 0,0 0 0 0 0,0-1 0 0 0,1 1 0 0 0,-1-1 0 0 0,1 0 0 0 0,-1 0 0 0 0,1 0 0 0 0,-1 0 0 0 0,6 1 0 0 0,7 1 19 0 0,-1-1 0 0 0,1 0-1 0 0,0-1 1 0 0,24-2 0 0 0,-15 1-33 0 0,3 0 161 0 0,41-6 0 0 0,-20-6-2627 0 0,-43 11 980 0 0,0-2-1 0 0,0 1 1 0 0,0 0-1 0 0,0-1 1 0 0,-1 0-1 0 0,6-4 1 0 0,-2-2-2324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0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3040 0 0,'0'0'527'0'0,"17"-7"1981"0"0,-8 6-2036 0 0,0-1-1 0 0,1 2 0 0 0,-1-1 1 0 0,0 1-1 0 0,1 1 0 0 0,-1 0 1 0 0,0 0-1 0 0,0 0 0 0 0,1 2 0 0 0,-1-1 1 0 0,-1 1-1 0 0,14 6 0 0 0,-15-6-227 0 0,-1 1 0 0 0,0 0 0 0 0,0 0 0 0 0,0 1-1 0 0,0 0 1 0 0,-1 0 0 0 0,0 0 0 0 0,0 0 0 0 0,0 1-1 0 0,0 0 1 0 0,-1 0 0 0 0,0 0 0 0 0,-1 1-1 0 0,1-1 1 0 0,-1 1 0 0 0,3 9 0 0 0,12 46 340 0 0,-2 1-1 0 0,9 85 1 0 0,-23-111-476 0 0,-1-28-74 0 0,-1 1-1 0 0,1-1 1 0 0,0 1 0 0 0,5 15-1 0 0,-6-25-32 0 0,0 1 1 0 0,0-1-1 0 0,0 1 0 0 0,0-1 0 0 0,0 1 0 0 0,0-1 0 0 0,0 0 0 0 0,1 1 0 0 0,-1-1 0 0 0,0 1 0 0 0,0-1 0 0 0,0 0 1 0 0,1 1-1 0 0,-1-1 0 0 0,0 0 0 0 0,1 1 0 0 0,-1-1 0 0 0,0 0 0 0 0,1 0 0 0 0,-1 1 0 0 0,0-1 0 0 0,1 0 1 0 0,-1 0-1 0 0,1 0 0 0 0,-1 1 0 0 0,0-1 0 0 0,1 0 0 0 0,-1 0 0 0 0,1 0 0 0 0,-1 0 0 0 0,0 0 0 0 0,1 0 0 0 0,-1 0 1 0 0,1 0-1 0 0,0 0 0 0 0,0 0 2 0 0,1-1-1 0 0,-1 0 1 0 0,0 0 0 0 0,1 1 0 0 0,-1-1 0 0 0,0 0-1 0 0,0 0 1 0 0,0 0 0 0 0,0 0 0 0 0,0-1 0 0 0,1 0-1 0 0,25-41 56 0 0,-25 38-47 0 0,12-24 97 0 0,19-56 0 0 0,-24 60-50 0 0,55-172 430 0 0,-55 172-1232 0 0,-3 10 1139 0 0,0-1 0 0 0,0 0 0 0 0,17-26 0 0 0,-20 38-806 0 0,0 0-1 0 0,1 0 0 0 0,-1 0 1 0 0,1 1-1 0 0,0-1 0 0 0,8-5 1 0 0,-9 7-588 0 0,1 0 0 0 0,-1 0 0 0 0,1 1 0 0 0,0-1 1 0 0,0 1-1 0 0,0 0 0 0 0,0 0 0 0 0,0 0 0 0 0,7-1 1 0 0,4 2-2623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01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75 3040 0 0,'-1'3'209'0'0,"-1"-1"0"0"0,1 1 0 0 0,-1 0 0 0 0,0-1 0 0 0,0 0 0 0 0,0 1 0 0 0,0-1 0 0 0,0 0 0 0 0,-4 2 0 0 0,-6 9 511 0 0,-1 4 128 0 0,1 1 0 0 0,1 0 0 0 0,-13 27 0 0 0,20-36-495 0 0,1 1 0 0 0,0-1-1 0 0,0 0 1 0 0,1 1 0 0 0,0 0 0 0 0,0-1 0 0 0,1 1-1 0 0,1 0 1 0 0,0 16 0 0 0,1-21-207 0 0,0 0 0 0 0,0 0 0 0 0,0-1 0 0 0,0 1 0 0 0,1 0 0 0 0,-1-1 0 0 0,1 1 0 0 0,0-1 0 0 0,1 0 0 0 0,-1 0 0 0 0,1 0 0 0 0,0 0 0 0 0,0 0 0 0 0,0 0 1 0 0,6 5-1 0 0,-3-4-75 0 0,0-1-1 0 0,0 0 1 0 0,0 0 0 0 0,1-1 0 0 0,-1 1 0 0 0,1-2 0 0 0,0 1 0 0 0,0-1 0 0 0,12 3 0 0 0,-7-3-67 0 0,0 0-1 0 0,1-1 1 0 0,-1 0-1 0 0,0-1 1 0 0,1 0 0 0 0,-1-1-1 0 0,0-1 1 0 0,0 0-1 0 0,0 0 1 0 0,0-2 0 0 0,0 1-1 0 0,13-7 1 0 0,-18 7-7 0 0,-1-1 0 0 0,0 0 0 0 0,0 0 0 0 0,0 0 0 0 0,-1-1 1 0 0,1 0-1 0 0,-1 0 0 0 0,-1-1 0 0 0,1 1 0 0 0,0-1 0 0 0,-1 0 0 0 0,0 0 1 0 0,-1 0-1 0 0,0-1 0 0 0,4-9 0 0 0,-2 2 25 0 0,-1 0 1 0 0,0 0-1 0 0,-2-1 1 0 0,1 0-1 0 0,-2 0 1 0 0,0-22-1 0 0,-1 29 8 0 0,0 0-1 0 0,-1 0 0 0 0,0 0 1 0 0,0 0-1 0 0,-1 0 0 0 0,0 0 1 0 0,-1 0-1 0 0,0 0 1 0 0,0 1-1 0 0,0-1 0 0 0,-1 1 1 0 0,0 0-1 0 0,-1 0 1 0 0,1 0-1 0 0,-1 1 0 0 0,-9-9 1 0 0,7 8 8 0 0,0 1 1 0 0,-1 0-1 0 0,0 1 1 0 0,0 0-1 0 0,0 0 1 0 0,-1 1-1 0 0,0 0 1 0 0,1 0-1 0 0,-2 1 1 0 0,1 0-1 0 0,0 0 1 0 0,0 1-1 0 0,-18-1 1 0 0,5 0 38 0 0,-1 2 0 0 0,1 0 0 0 0,-1 2 0 0 0,-25 3 0 0 0,43-3-65 0 0,-1 0 0 0 0,1 0 0 0 0,0 0-1 0 0,-1 1 1 0 0,1 0 0 0 0,0 0 0 0 0,0 0 0 0 0,0 1-1 0 0,1-1 1 0 0,-1 1 0 0 0,0 1 0 0 0,1-1 0 0 0,0 0-1 0 0,0 1 1 0 0,0 0 0 0 0,0 0 0 0 0,1 0 0 0 0,-1 0 0 0 0,1 1-1 0 0,0 0 1 0 0,1-1 0 0 0,-1 1 0 0 0,-1 5 0 0 0,-1 5 6 0 0,0-1 0 0 0,2 0 0 0 0,0 1 1 0 0,1 0-1 0 0,0 0 0 0 0,1 0 0 0 0,1 0 1 0 0,0 0-1 0 0,1 0 0 0 0,1 0 0 0 0,6 27 0 0 0,-6-33-17 0 0,1 0-1 0 0,0-1 0 0 0,0 1 1 0 0,1-1-1 0 0,0 0 0 0 0,1 0 1 0 0,0 0-1 0 0,0 0 0 0 0,0-1 1 0 0,1 0-1 0 0,0 0 0 0 0,1 0 1 0 0,-1-1-1 0 0,1 0 0 0 0,0-1 0 0 0,1 1 1 0 0,0-1-1 0 0,0 0 0 0 0,0-1 1 0 0,11 5-1 0 0,-6-5-135 0 0,-1 0 0 0 0,1-1 0 0 0,0 0 1 0 0,0-1-1 0 0,0-1 0 0 0,0 0 0 0 0,0 0 0 0 0,27-3 0 0 0,-29 0-1707 0 0,0 0 0 0 0,0-1 0 0 0,15-5 0 0 0,-12 1-1262 0 0,-4-2-1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0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 3672 0 0,'0'0'143'0'0,"0"-1"-1"0"0,-1 1 0 0 0,1-1 1 0 0,0 1-1 0 0,0-1 0 0 0,-1 1 1 0 0,1-1-1 0 0,0 1 1 0 0,-1-1-1 0 0,1 1 0 0 0,0 0 1 0 0,-1-1-1 0 0,1 1 0 0 0,-1-1 1 0 0,1 1-1 0 0,0 0 0 0 0,-1 0 1 0 0,1-1-1 0 0,-1 1 0 0 0,1 0 1 0 0,-1 0-1 0 0,1-1 0 0 0,-1 1 1 0 0,1 0-1 0 0,-1 0 1 0 0,0 0-1 0 0,1 0 0 0 0,-1 0 1 0 0,1 0-1 0 0,-1 0 0 0 0,1 0 1 0 0,-1 0-1 0 0,1 0 0 0 0,-1 0 1 0 0,0 0-1 0 0,1 0 0 0 0,-1 0 1 0 0,1 0-1 0 0,-1 1 0 0 0,1-1 1 0 0,-1 0-1 0 0,1 0 1 0 0,-1 1-1 0 0,1-1 0 0 0,-1 0 1 0 0,1 1-1 0 0,0-1 0 0 0,-1 0 1 0 0,1 1-1 0 0,0-1 0 0 0,-1 1 1 0 0,0 0-1 0 0,-2 9 538 0 0,1 1 0 0 0,0-1-1 0 0,0 1 1 0 0,1-1 0 0 0,0 1 0 0 0,1 0 0 0 0,1 12 0 0 0,-1-6 6 0 0,1 10-477 0 0,2 0 0 0 0,1 0 0 0 0,1 0-1 0 0,1-1 1 0 0,1 1 0 0 0,17 40 0 0 0,-15-42-2060 0 0,-3 2-3604 0 0,-2-11 1306 0 0,-1-3 480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0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3432 0 0,'0'1'8448'0'0,"-1"119"-2646"0"0,3 133-4655 0 0,-1-235-1179 0 0,1-1-1 0 0,7 27 0 0 0,5-7-2661 0 0,-11-32 914 0 0,0 1 0 0 0,1-1 0 0 0,0 0 0 0 0,5 6 0 0 0,1-2-1785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23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71 193 2976 0 0,'-1'3'245'0'0,"-1"-1"0"0"0,1 1 0 0 0,0-1 0 0 0,0 1 1 0 0,0 0-1 0 0,0-1 0 0 0,0 1 0 0 0,1 0 0 0 0,-1 0 0 0 0,1 0 0 0 0,-1-1 0 0 0,1 1 0 0 0,1 4 0 0 0,-2 3 385 0 0,0-5-393 0 0,0 8 620 0 0,0 1 1 0 0,1 21 0 0 0,1-31-679 0 0,-1 0 0 0 0,1 0 1 0 0,0 0-1 0 0,0 0 0 0 0,0 0 0 0 0,0 0 1 0 0,1-1-1 0 0,0 1 0 0 0,-1 0 1 0 0,1-1-1 0 0,1 1 0 0 0,-1-1 1 0 0,5 5-1 0 0,-1-2 12 0 0,0-1-1 0 0,1 0 1 0 0,0-1-1 0 0,0 0 1 0 0,0 0-1 0 0,1 0 1 0 0,-1-1-1 0 0,1 0 1 0 0,0 0-1 0 0,0-1 1 0 0,0 0-1 0 0,0-1 1 0 0,14 2-1 0 0,-11-2-173 0 0,1-1-1 0 0,-1 0 1 0 0,1 0-1 0 0,-1-1 1 0 0,1-1-1 0 0,-1 0 1 0 0,0 0-1 0 0,0-1 1 0 0,15-6-1 0 0,-20 6-12 0 0,-1 0 0 0 0,0-1 0 0 0,0 1 0 0 0,0-1 0 0 0,-1 0 0 0 0,1 0 0 0 0,-1-1-1 0 0,0 1 1 0 0,0-1 0 0 0,0 0 0 0 0,-1 0 0 0 0,1 0 0 0 0,-1 0 0 0 0,-1-1 0 0 0,1 1-1 0 0,-1-1 1 0 0,0 0 0 0 0,0 0 0 0 0,2-9 0 0 0,0-9 77 0 0,-1-1 1 0 0,-1 0-1 0 0,-1-33 0 0 0,-1 56-76 0 0,0-5 32 0 0,-1-1-1 0 0,0 0 1 0 0,0 0 0 0 0,0 1 0 0 0,-1-1-1 0 0,-1 1 1 0 0,1-1 0 0 0,-1 1 0 0 0,0 0-1 0 0,-8-12 1 0 0,8 15-1 0 0,0-1 1 0 0,-1 0-1 0 0,1 1 0 0 0,-1 0 0 0 0,0-1 1 0 0,0 2-1 0 0,-1-1 0 0 0,1 0 0 0 0,-1 1 1 0 0,0 0-1 0 0,0 0 0 0 0,0 0 0 0 0,0 1 0 0 0,0 0 1 0 0,-6-2-1 0 0,1 1 24 0 0,0 1 1 0 0,1 0 0 0 0,-1 1-1 0 0,0 0 1 0 0,0 0-1 0 0,0 1 1 0 0,0 0 0 0 0,0 1-1 0 0,-18 4 1 0 0,22-4-39 0 0,0 1 0 0 0,0 1 0 0 0,0 0 1 0 0,0-1-1 0 0,0 2 0 0 0,1-1 0 0 0,-1 1 1 0 0,1 0-1 0 0,0 0 0 0 0,0 0 0 0 0,0 1 1 0 0,1-1-1 0 0,0 1 0 0 0,-1 0 0 0 0,2 1 1 0 0,-5 5-1 0 0,-7 17 36 0 0,1 0 1 0 0,2 1-1 0 0,0 0 1 0 0,2 1-1 0 0,1 0 0 0 0,2 0 1 0 0,1 1-1 0 0,-3 31 1 0 0,2 43 41 0 0,6 110 1 0 0,3-102-227 0 0,-2-101-41 0 0,0 10-2040 0 0,0-7-6772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0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0 3528 0 0,'-10'1'719'0'0,"0"-1"-1"0"0,0 1 0 0 0,0 1 1 0 0,0 0-1 0 0,1 0 0 0 0,-1 1 1 0 0,0 0-1 0 0,1 1 0 0 0,-14 7 0 0 0,14-6-393 0 0,0 1-1 0 0,0 0 1 0 0,1 1-1 0 0,0 0 0 0 0,0 0 1 0 0,1 0-1 0 0,-1 1 0 0 0,2 0 1 0 0,-1 1-1 0 0,1 0 0 0 0,1-1 1 0 0,-1 2-1 0 0,2-1 0 0 0,-7 15 1 0 0,6-8-47 0 0,0 0 0 0 0,0 0-1 0 0,2 0 1 0 0,0 0 0 0 0,1 0 0 0 0,1 1 0 0 0,0-1 0 0 0,3 32 0 0 0,-1-41-262 0 0,0 1 0 0 0,1-1 0 0 0,-1 0-1 0 0,2 0 1 0 0,-1 0 0 0 0,1 0 0 0 0,0-1 0 0 0,0 1 0 0 0,1-1 0 0 0,0 0 0 0 0,0 0-1 0 0,0 0 1 0 0,1 0 0 0 0,0-1 0 0 0,0 1 0 0 0,0-1 0 0 0,1-1 0 0 0,-1 1 0 0 0,1-1-1 0 0,1 0 1 0 0,-1 0 0 0 0,8 3 0 0 0,1-1-32 0 0,-1-1 0 0 0,1-1 0 0 0,-1 0 1 0 0,1-1-1 0 0,0-1 0 0 0,1 0 0 0 0,-1-1 0 0 0,0 0 0 0 0,0-2 1 0 0,1 1-1 0 0,-1-2 0 0 0,20-4 0 0 0,-33 5 13 0 0,1 1 1 0 0,-1-1-1 0 0,1 1 0 0 0,-1-1 0 0 0,1 0 1 0 0,-1 0-1 0 0,0 0 0 0 0,0 0 1 0 0,1-1-1 0 0,-1 1 0 0 0,0-1 0 0 0,0 1 1 0 0,0-1-1 0 0,0 0 0 0 0,-1 1 0 0 0,1-1 1 0 0,0 0-1 0 0,-1 0 0 0 0,1 0 1 0 0,-1-1-1 0 0,0 1 0 0 0,1 0 0 0 0,-1 0 1 0 0,0-1-1 0 0,-1 1 0 0 0,1-1 1 0 0,0 1-1 0 0,-1-1 0 0 0,1 1 0 0 0,-1-1 1 0 0,0 1-1 0 0,0-1 0 0 0,0 1 1 0 0,0-1-1 0 0,0 1 0 0 0,-1-1 0 0 0,1 1 1 0 0,-1-1-1 0 0,1 1 0 0 0,-3-5 0 0 0,1 0 22 0 0,-1-1-1 0 0,-1 1 1 0 0,1 0-1 0 0,-1-1 0 0 0,-1 2 1 0 0,1-1-1 0 0,-1 0 0 0 0,0 1 1 0 0,-1 0-1 0 0,1 0 0 0 0,-13-9 1 0 0,8 9 9 0 0,0 0 1 0 0,-1 0 0 0 0,1 1 0 0 0,-1 0 0 0 0,-1 1-1 0 0,1 0 1 0 0,-1 1 0 0 0,-17-3 0 0 0,4 3-102 0 0,0 1 1 0 0,-51 2-1 0 0,49 6-1416 0 0,26-6 778 0 0,-1 1-1 0 0,0 0 1 0 0,1 0-1 0 0,-1 0 1 0 0,1 0-1 0 0,-1 0 0 0 0,1 0 1 0 0,0 0-1 0 0,-1 0 1 0 0,1 1-1 0 0,0-1 1 0 0,0 0-1 0 0,-1 2 1 0 0,0 4-2754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0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3888 0 0,'0'0'1981'0'0,"14"9"960"0"0,8 9-1766 0 0,-2 1-1 0 0,0 1 0 0 0,-1 0 1 0 0,21 30-1 0 0,56 99 1841 0 0,-18-26-4166 0 0,-76-121 190 0 0,1 1-578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0 3760 0 0,'0'0'4307'0'0,"-15"13"-1014"0"0,-132 160 3834 0 0,49-56-6386 0 0,11-8 183 0 0,51-63-7060 0 0,21-26-411 0 0,13-16 2814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0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49 4072 0 0,'-4'-8'7112'0'0,"0"18"-6320"0"0,0 0 0 0 0,1 1 1 0 0,0-1-1 0 0,0 1 0 0 0,1 0 0 0 0,0 0 0 0 0,1 0 0 0 0,1 14 0 0 0,-2 2 248 0 0,1-15-883 0 0,0 1-1 0 0,1 0 1 0 0,1 0-1 0 0,0-1 1 0 0,3 15-1 0 0,-3-23-136 0 0,0-1 0 0 0,-1 1-1 0 0,2 0 1 0 0,-1-1 0 0 0,0 1-1 0 0,1-1 1 0 0,0 1 0 0 0,0-1-1 0 0,0 0 1 0 0,0 0 0 0 0,0 0-1 0 0,1 0 1 0 0,-1 0 0 0 0,1 0-1 0 0,0-1 1 0 0,0 1 0 0 0,0-1-1 0 0,0 0 1 0 0,0 0 0 0 0,7 4-1 0 0,3-2-12 0 0,-1-1-1 0 0,1 0 1 0 0,1 0 0 0 0,-1-1-1 0 0,0-1 1 0 0,0 0 0 0 0,1-1-1 0 0,16-2 1 0 0,-19 1-9 0 0,1 0-1 0 0,-1-2 1 0 0,0 1 0 0 0,0-1-1 0 0,0-1 1 0 0,-1 0 0 0 0,1 0-1 0 0,-1-1 1 0 0,19-12 0 0 0,-21 11 3 0 0,-1-1 1 0 0,0 1-1 0 0,0-1 1 0 0,-1 0-1 0 0,0-1 0 0 0,0 1 1 0 0,-1-1-1 0 0,0-1 1 0 0,0 1-1 0 0,-1-1 0 0 0,6-13 1 0 0,-6 10-74 0 0,-1 0 0 0 0,0 0 1 0 0,-1 0-1 0 0,0-1 0 0 0,-1 1 0 0 0,0 0 1 0 0,-1-1-1 0 0,-2-18 0 0 0,-2 13-1231 0 0,-6-9-4913 0 0,4 12 1507 0 0,0 3 768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0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4080 0 0,'0'0'2149'0'0,"-4"0"107"0"0,1 5-1504 0 0,-4 2 0 0 0,3 4 4 0 0,4 5-24 0 0,-3 6-48 0 0,-1 3-104 0 0,4 4-352 0 0,-3 6-2820 0 0,3 4 0 0 0,-4 2-1 0 0,4 0 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0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50 3464 0 0,'-14'-18'3280'0'0,"7"14"-2852"0"0,1-1 0 0 0,-1 2 1 0 0,0-1-1 0 0,-1 1 0 0 0,1 0 0 0 0,0 1 0 0 0,-1 0 1 0 0,0 0-1 0 0,1 0 0 0 0,-1 1 0 0 0,0 1 0 0 0,0-1 1 0 0,-14 2-1 0 0,9-1 101 0 0,1 2 1 0 0,-1-1 0 0 0,1 2-1 0 0,0 0 1 0 0,0 0-1 0 0,0 1 1 0 0,-22 10 0 0 0,29-11-471 0 0,0 0 0 0 0,0 1 0 0 0,0 0 0 0 0,1-1 0 0 0,-1 1 0 0 0,1 1 0 0 0,0-1 0 0 0,0 1 0 0 0,1-1 0 0 0,-1 1 0 0 0,1 0 0 0 0,0 1 0 0 0,-2 5 1 0 0,2-3-29 0 0,0 0 0 0 0,0 0 1 0 0,1 0-1 0 0,0 0 1 0 0,1 1-1 0 0,0-1 1 0 0,0 1-1 0 0,0-1 1 0 0,2 9-1 0 0,-1-9-39 0 0,1-1 0 0 0,0 0 0 0 0,1 1 0 0 0,0-1 0 0 0,0 0 0 0 0,0 0 0 0 0,1 0 0 0 0,0-1 0 0 0,0 1 0 0 0,6 8 0 0 0,-6-11-15 0 0,0 1-1 0 0,1-2 0 0 0,-1 1 1 0 0,1 0-1 0 0,0-1 0 0 0,0 1 1 0 0,0-1-1 0 0,0 0 0 0 0,1 0 0 0 0,-1-1 1 0 0,1 1-1 0 0,0-1 0 0 0,-1 0 1 0 0,1-1-1 0 0,8 3 0 0 0,9 0-200 0 0,32 3-1 0 0,-45-6 134 0 0,0-1-1 0 0,-1 0 1 0 0,1 0-1 0 0,0-1 1 0 0,0-1-1 0 0,13-3 1 0 0,-21 5 82 0 0,0 0 0 0 0,0-1 0 0 0,0 1 0 0 0,0-1 0 0 0,0 1 0 0 0,0-1 0 0 0,0 1-1 0 0,0-1 1 0 0,0 0 0 0 0,0 1 0 0 0,0-1 0 0 0,0 0 0 0 0,-1 0 0 0 0,1 1 0 0 0,0-1 0 0 0,-1 0 0 0 0,1 0 0 0 0,-1 0 0 0 0,1 0 0 0 0,-1 0 0 0 0,1 0 0 0 0,-1 0 0 0 0,1 0 0 0 0,-1 0 0 0 0,0 0 0 0 0,0 0 0 0 0,0 0 0 0 0,0 0 0 0 0,1-1-1 0 0,-1 1 1 0 0,0 0 0 0 0,-1 0 0 0 0,1 0 0 0 0,0 0 0 0 0,0 0 0 0 0,0 0 0 0 0,-1 0 0 0 0,1 0 0 0 0,-1 0 0 0 0,1 0 0 0 0,-1-2 0 0 0,0 1 33 0 0,-1-1 0 0 0,1 1 1 0 0,-1 0-1 0 0,1 0 0 0 0,-1-1 0 0 0,0 1 1 0 0,0 0-1 0 0,0 0 0 0 0,0 0 0 0 0,0 1 0 0 0,0-1 1 0 0,0 0-1 0 0,-1 1 0 0 0,1 0 0 0 0,0-1 1 0 0,-5 0-1 0 0,-1 0 33 0 0,0 0 0 0 0,-1 0 1 0 0,1 1-1 0 0,-1 1 0 0 0,1-1 1 0 0,-1 1-1 0 0,1 1 0 0 0,0 0 1 0 0,-1 0-1 0 0,1 0 0 0 0,0 1 1 0 0,-1 0-1 0 0,1 1 0 0 0,0 0 1 0 0,0 0-1 0 0,1 1 0 0 0,-1 0 1 0 0,1 0-1 0 0,0 1 0 0 0,0 0 1 0 0,0 0-1 0 0,1 0 0 0 0,0 1 0 0 0,0 0 1 0 0,0 0-1 0 0,0 1 0 0 0,1 0 1 0 0,0 0-1 0 0,1 0 0 0 0,0 0 1 0 0,0 1-1 0 0,0-1 0 0 0,1 1 1 0 0,-3 12-1 0 0,3-9-21 0 0,0-1-1 0 0,1 1 0 0 0,1 0 1 0 0,0 0-1 0 0,0 18 1 0 0,1-26-35 0 0,1 0-1 0 0,-1 0 1 0 0,1 0-1 0 0,0-1 1 0 0,-1 1-1 0 0,1 0 1 0 0,0 0-1 0 0,1-1 1 0 0,-1 1 0 0 0,0-1-1 0 0,1 1 1 0 0,-1-1-1 0 0,1 0 1 0 0,0 0-1 0 0,0 1 1 0 0,0-1 0 0 0,0-1-1 0 0,0 1 1 0 0,0 0-1 0 0,1 0 1 0 0,-1-1-1 0 0,0 1 1 0 0,1-1-1 0 0,0 0 1 0 0,-1 0 0 0 0,1 0-1 0 0,2 1 1 0 0,16 3-90 0 0,-1-2 0 0 0,1 0 0 0 0,0-2 0 0 0,0 0 0 0 0,40-4 0 0 0,-29 2-51 0 0,-17 0 76 0 0,0-1 0 0 0,0 0 0 0 0,0-2 0 0 0,0 1-1 0 0,-1-2 1 0 0,1 0 0 0 0,-1 0 0 0 0,0-1 0 0 0,-1-1 0 0 0,0 0-1 0 0,0-1 1 0 0,0-1 0 0 0,-1 0 0 0 0,0-1 0 0 0,-1 0 0 0 0,14-15-1 0 0,-14 13 147 0 0,-1-1-1 0 0,0-1 1 0 0,-1 1-1 0 0,0-1 0 0 0,-2-1 1 0 0,1 0-1 0 0,-2 0 1 0 0,0 0-1 0 0,0-1 0 0 0,-2 0 1 0 0,0 0-1 0 0,0 0 1 0 0,-2 0-1 0 0,1-29 0 0 0,-9 25 696 0 0,6 20-755 0 0,0 0 0 0 0,0 0 0 0 0,0-1 1 0 0,0 1-1 0 0,0 0 0 0 0,0-1 0 0 0,0 1 1 0 0,0 0-1 0 0,0 0 0 0 0,0-1 0 0 0,0 1 1 0 0,0 0-1 0 0,-1 0 0 0 0,1 0 0 0 0,0-1 1 0 0,0 1-1 0 0,0 0 0 0 0,0 0 0 0 0,-1 0 1 0 0,1-1-1 0 0,0 1 0 0 0,0 0 0 0 0,0 0 1 0 0,-1 0-1 0 0,1 0 0 0 0,0-1 0 0 0,0 1 1 0 0,-1 0-1 0 0,1 0 0 0 0,0 0 0 0 0,0 0 1 0 0,-1 0-1 0 0,1 0 0 0 0,0 0 0 0 0,0 0 1 0 0,-1 0-1 0 0,1 0 0 0 0,0 0 0 0 0,-1 0 1 0 0,1 0-1 0 0,0 0 0 0 0,0 0 0 0 0,-1 0 1 0 0,1 0-1 0 0,0 0 0 0 0,0 0 0 0 0,-1 1 1 0 0,1-1-1 0 0,0 0 0 0 0,0 0 0 0 0,0 0 1 0 0,-1 0-1 0 0,1 1 0 0 0,0-1 0 0 0,0 0 1 0 0,0 0-1 0 0,-1 0 0 0 0,1 1 0 0 0,0-1 1 0 0,0 0-1 0 0,-14 23 796 0 0,9-15-671 0 0,0-1-1 0 0,1 1 1 0 0,0 0-1 0 0,0 0 1 0 0,1 0-1 0 0,0 1 1 0 0,-3 14-1 0 0,0 17 470 0 0,1 60 0 0 0,5-40-8261 0 0,0-35 299 0 0,0-16 3029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0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5 230 2376 0 0,'-1'0'90'0'0,"1"-1"-1"0"0,0 1 0 0 0,-1 0 0 0 0,1-1 1 0 0,0 1-1 0 0,0 0 0 0 0,-1-1 1 0 0,1 1-1 0 0,0 0 0 0 0,0-1 1 0 0,-1 1-1 0 0,1-1 0 0 0,0 1 1 0 0,0 0-1 0 0,0-1 0 0 0,0 1 1 0 0,0-1-1 0 0,0 1 0 0 0,0-1 1 0 0,0 1-1 0 0,0 0 0 0 0,0-1 1 0 0,0 1-1 0 0,0-1 0 0 0,0 1 1 0 0,0-1-1 0 0,0 1 0 0 0,0-1 0 0 0,0 1 1 0 0,1 0-1 0 0,-1-1 0 0 0,0 1 1 0 0,1-1-1 0 0,6-18 1169 0 0,3 7-563 0 0,0-1 0 0 0,1 1-1 0 0,1 1 1 0 0,0 0 0 0 0,23-16-1 0 0,72-39 2708 0 0,-96 59-3108 0 0,1 1-1 0 0,0 0 1 0 0,0 1-1 0 0,0 0 0 0 0,1 1 1 0 0,-1 0-1 0 0,1 1 1 0 0,20-2-1 0 0,-32 6-270 0 0,0-1 0 0 0,0 0 0 0 0,1 0 0 0 0,-1 1-1 0 0,0-1 1 0 0,0 0 0 0 0,0 1 0 0 0,1-1 0 0 0,-1 1-1 0 0,0 0 1 0 0,0-1 0 0 0,0 1 0 0 0,0 0 0 0 0,0-1 0 0 0,0 1-1 0 0,0 0 1 0 0,-1 0 0 0 0,1 0 0 0 0,0 0 0 0 0,0 0 0 0 0,-1 0-1 0 0,1 0 1 0 0,0 0 0 0 0,-1 0 0 0 0,1 1 0 0 0,-1-1 0 0 0,0 0-1 0 0,1 0 1 0 0,-1 0 0 0 0,0 1 0 0 0,0-1 0 0 0,1 2 0 0 0,0 6 38 0 0,0 1 1 0 0,-1 0-1 0 0,-1 12 1 0 0,0-7 6 0 0,1 271-108 0 0,18-294-157 0 0,29-31 206 0 0,-2-2 0 0 0,-1-2-1 0 0,55-71 1 0 0,-85 96 204 0 0,30-27 0 0 0,-22 24 87 0 0,-20 19-246 0 0,0 0 0 0 0,0 0 0 0 0,0 1 0 0 0,1-1 0 0 0,-1 1 0 0 0,1-1 0 0 0,-1 1 0 0 0,1 0 0 0 0,0 0 0 0 0,-1 0 0 0 0,1 0 0 0 0,0 0 0 0 0,5 0 0 0 0,-7 1-28 0 0,0 0 0 0 0,0 0 0 0 0,1 0 0 0 0,-1 0 0 0 0,0 0 0 0 0,1 1 0 0 0,-1-1 0 0 0,0 0 1 0 0,0 1-1 0 0,1-1 0 0 0,-1 0 0 0 0,0 1 0 0 0,0 0 0 0 0,0-1 0 0 0,0 1 0 0 0,1 0 0 0 0,-1-1 0 0 0,0 1 0 0 0,0 0 0 0 0,-1 0 1 0 0,1 0-1 0 0,0 0 0 0 0,0 0 0 0 0,0 0 0 0 0,-1 0 0 0 0,1 0 0 0 0,0 0 0 0 0,-1 1 0 0 0,1-1 0 0 0,-1 0 0 0 0,1 0 0 0 0,-1 2 1 0 0,7 28 350 0 0,4 49 0 0 0,-8-50-249 0 0,2 41 134 0 0,-4-44-188 0 0,1-1 0 0 0,8 40 0 0 0,-6-46-691 0 0,6 21 1469 0 0,0-24-3354 0 0,5-6-4543 0 0,-6-8 2997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09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3720 0 0,'0'0'3825'0'0,"0"2"-3269"0"0,0 0-264 0 0,0 4-1968 0 0,4 1-1 0 0,-1 5 1 0 0,5 2 0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0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 3448 0 0,'-13'0'573'0'0,"1"2"-1"0"0,-1-1 1 0 0,0 2-1 0 0,1-1 0 0 0,0 2 1 0 0,-1 0-1 0 0,1 0 1 0 0,1 1-1 0 0,-1 0 0 0 0,1 1 1 0 0,0 1-1 0 0,0-1 1 0 0,-13 12-1 0 0,10-6-63 0 0,0 1 0 0 0,1 0-1 0 0,0 0 1 0 0,1 2 0 0 0,1-1 0 0 0,0 2 0 0 0,1-1 0 0 0,-12 26-1 0 0,18-30-372 0 0,0 0-1 0 0,0 1 1 0 0,1-1-1 0 0,1 1 0 0 0,0 0 1 0 0,1 0-1 0 0,0-1 0 0 0,0 1 1 0 0,3 19-1 0 0,-1-25-119 0 0,0 0 1 0 0,1 1-1 0 0,0-1 1 0 0,0 0-1 0 0,1-1 1 0 0,0 1-1 0 0,0 0 0 0 0,0-1 1 0 0,1 1-1 0 0,-1-1 1 0 0,1 0-1 0 0,1 0 1 0 0,-1-1-1 0 0,1 1 0 0 0,-1-1 1 0 0,1 0-1 0 0,0 0 1 0 0,1-1-1 0 0,-1 1 1 0 0,1-1-1 0 0,0 0 0 0 0,-1-1 1 0 0,9 3-1 0 0,-2-1 15 0 0,1 0 0 0 0,1-1 0 0 0,-1 0 0 0 0,0-1-1 0 0,1 0 1 0 0,-1-1 0 0 0,1-1 0 0 0,0 0 0 0 0,26-5 0 0 0,-37 5-32 0 0,-1 0 1 0 0,1-1 0 0 0,-1 1 0 0 0,1-1-1 0 0,-1 0 1 0 0,1 0 0 0 0,-1 0-1 0 0,0 0 1 0 0,1 0 0 0 0,-1-1 0 0 0,0 1-1 0 0,0-1 1 0 0,0 1 0 0 0,0-1 0 0 0,0 0-1 0 0,0 0 1 0 0,-1 0 0 0 0,1 0-1 0 0,0 0 1 0 0,-1 0 0 0 0,0 0 0 0 0,1 0-1 0 0,-1-1 1 0 0,0 1 0 0 0,1-5-1 0 0,-1 4 1 0 0,-1-1 0 0 0,0 0-1 0 0,0 1 1 0 0,0-1-1 0 0,0 0 1 0 0,0 0-1 0 0,-1 1 1 0 0,1-1-1 0 0,-1 1 1 0 0,0-1 0 0 0,0 0-1 0 0,-1 1 1 0 0,1-1-1 0 0,-1 1 1 0 0,0 0-1 0 0,1 0 1 0 0,-4-4-1 0 0,0 0 47 0 0,-1 1 1 0 0,1 0-1 0 0,-1 0 0 0 0,0 0 0 0 0,-1 1 0 0 0,1 0 0 0 0,-1 0 0 0 0,0 0 0 0 0,0 1 0 0 0,-1 0 0 0 0,1 1 1 0 0,-10-4-1 0 0,6 4-362 0 0,0 0 0 0 0,0 0 0 0 0,-14-1 0 0 0,12 3-2107 0 0,1 0 0 0 0,-23 2 0 0 0,26 1-957 0 0,5 1-1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0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3696 0 0,'0'0'1306'0'0,"13"3"1663"0"0,-8 0-2593 0 0,0 0 0 0 0,0 1 0 0 0,0 0 0 0 0,0 0-1 0 0,0 0 1 0 0,-1 1 0 0 0,1 0 0 0 0,-1 0-1 0 0,-1 0 1 0 0,6 8 0 0 0,7 9 604 0 0,124 176 4505 0 0,-26-34-4527 0 0,-110-159-1629 0 0,1 1-1 0 0,0-1 1 0 0,11 9-1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24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48 3208 0 0,'-7'-23'4549'0'0,"5"20"-4263"0"0,-1 1 0 0 0,0 0 0 0 0,1 0 1 0 0,-1 0-1 0 0,0 0 0 0 0,0 0 1 0 0,0 1-1 0 0,0-1 0 0 0,-1 1 0 0 0,1 0 1 0 0,0 0-1 0 0,0 0 0 0 0,-1 0 0 0 0,1 0 1 0 0,-1 1-1 0 0,1 0 0 0 0,-1 0 0 0 0,1 0 1 0 0,0 0-1 0 0,-1 0 0 0 0,1 0 0 0 0,-4 2 1 0 0,1-1-104 0 0,0 0 0 0 0,0 0 0 0 0,0 1 0 0 0,1 0 0 0 0,-1 0 0 0 0,1 0 0 0 0,-1 1 0 0 0,1 0 0 0 0,0 0 0 0 0,0 0 0 0 0,0 1 0 0 0,-5 5 0 0 0,5-4-175 0 0,0 1 0 0 0,0 0 0 0 0,1 0 1 0 0,0 1-1 0 0,0-1 0 0 0,1 1 0 0 0,0 0 1 0 0,0 0-1 0 0,0 0 0 0 0,1 0 0 0 0,0 1 0 0 0,0-1 1 0 0,1 1-1 0 0,0-1 0 0 0,1 1 0 0 0,-1-1 1 0 0,1 1-1 0 0,2 13 0 0 0,-1-18-25 0 0,-1 0 0 0 0,1 0-1 0 0,0 0 1 0 0,0 0 0 0 0,0 0-1 0 0,0-1 1 0 0,1 1-1 0 0,-1 0 1 0 0,1-1 0 0 0,0 1-1 0 0,-1-1 1 0 0,1 1 0 0 0,0-1-1 0 0,1 0 1 0 0,-1 0 0 0 0,0 0-1 0 0,1 0 1 0 0,-1 0 0 0 0,1 0-1 0 0,-1-1 1 0 0,1 1 0 0 0,0-1-1 0 0,-1 0 1 0 0,1 0 0 0 0,0 0-1 0 0,0 0 1 0 0,0 0 0 0 0,4 0-1 0 0,11 2-120 0 0,0-1 0 0 0,0-1 0 0 0,33-1 0 0 0,-24-1-54 0 0,-26 1 194 0 0,-1 1 0 0 0,1-1-1 0 0,-1 0 1 0 0,1 0 0 0 0,-1 0-1 0 0,1 0 1 0 0,0 0 0 0 0,-1 0-1 0 0,1 0 1 0 0,-1 0 0 0 0,1 0-1 0 0,-1 0 1 0 0,1 0 0 0 0,0 0-1 0 0,-1 0 1 0 0,1 0 0 0 0,-1-1-1 0 0,1 1 1 0 0,-1 0 0 0 0,1 0-1 0 0,-1-1 1 0 0,1 1 0 0 0,-1 0-1 0 0,1-1 1 0 0,-1 1 0 0 0,0 0-1 0 0,1-1 1 0 0,-1 1 0 0 0,1-1-1 0 0,-1 1 1 0 0,0-1 0 0 0,1 1-1 0 0,-1-1 1 0 0,0 1 0 0 0,0-1-1 0 0,1 1 1 0 0,-1-1 0 0 0,0 1-1 0 0,0-1 1 0 0,0 1 0 0 0,0-1-1 0 0,0 1 1 0 0,0-1 0 0 0,0 0-1 0 0,0 1 1 0 0,0-1 0 0 0,0 1-1 0 0,0-1 1 0 0,0 0 0 0 0,-1 0 15 0 0,-1 0-1 0 0,1 1 1 0 0,-1-1 0 0 0,1 1 0 0 0,0 0 0 0 0,-1-1 0 0 0,1 1-1 0 0,-1 0 1 0 0,1 0 0 0 0,-1 0 0 0 0,1 0 0 0 0,-1 0 0 0 0,-2 0 0 0 0,1 0 8 0 0,-6 1 10 0 0,0 0 0 0 0,0 0 0 0 0,0 0 0 0 0,1 1 0 0 0,-1 1 0 0 0,0 0-1 0 0,1 0 1 0 0,0 0 0 0 0,-1 1 0 0 0,1 0 0 0 0,-13 10 0 0 0,8-5-6 0 0,1 1 0 0 0,0 1 1 0 0,1 0-1 0 0,0 0 0 0 0,1 1 0 0 0,-10 13 1 0 0,18-21-20 0 0,-1 0 1 0 0,1 0-1 0 0,0 0 1 0 0,0 0-1 0 0,0 0 1 0 0,1 0 0 0 0,-1 0-1 0 0,1 1 1 0 0,0-1-1 0 0,0 1 1 0 0,0-1 0 0 0,1 1-1 0 0,0-1 1 0 0,0 1-1 0 0,0-1 1 0 0,0 1-1 0 0,1-1 1 0 0,1 6 0 0 0,-1-6-5 0 0,0-1 1 0 0,0 0-1 0 0,1 0 1 0 0,-1 0-1 0 0,1 0 1 0 0,0 0-1 0 0,0 0 1 0 0,0-1-1 0 0,0 1 1 0 0,1-1-1 0 0,-1 1 1 0 0,1-1-1 0 0,-1 0 1 0 0,1 0-1 0 0,0 0 1 0 0,0 0-1 0 0,0 0 1 0 0,0-1-1 0 0,0 1 1 0 0,0-1-1 0 0,0 0 1 0 0,0 0 0 0 0,1 0-1 0 0,4 1 1 0 0,22 2-417 0 0,52 2 1 0 0,-44-6-2698 0 0,-1-3-3300 0 0,-17 0 3098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0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1 3416 0 0,'-23'0'3391'0'0,"16"1"-2926"0"0,0 1 0 0 0,0-1 0 0 0,0 2 0 0 0,0-1 0 0 0,0 1 1 0 0,-12 6-1 0 0,-40 28 1801 0 0,46-28-1766 0 0,-12 9 930 0 0,-32 32-1 0 0,4-3 341 0 0,-36 31 8 0 0,76-64-1718 0 0,0-1 1 0 0,1 2 0 0 0,1 0-1 0 0,-13 20 1 0 0,13-4-940 0 0,7-13-2467 0 0,6-6-4595 0 0,3-9 4260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0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27 3024 0 0,'0'0'540'0'0,"-5"-12"2651"0"0,3 10-2897 0 0,-1 0-1 0 0,0 1 0 0 0,1-1 1 0 0,-1 1-1 0 0,0 0 1 0 0,0 0-1 0 0,0 0 0 0 0,0 0 1 0 0,0 0-1 0 0,0 0 1 0 0,0 1-1 0 0,0 0 0 0 0,-4-1 1 0 0,-47 2 2206 0 0,42 0-1806 0 0,7-1-449 0 0,-1 1 0 0 0,0-1 0 0 0,1 1 0 0 0,-1 1 0 0 0,1-1 1 0 0,-1 1-1 0 0,1 0 0 0 0,-1 0 0 0 0,1 0 0 0 0,0 1 0 0 0,0-1 0 0 0,0 2 1 0 0,-8 6-1 0 0,9-7-185 0 0,1 0 1 0 0,0 1-1 0 0,0 0 0 0 0,1-1 1 0 0,-1 1-1 0 0,1 0 0 0 0,0 1 1 0 0,0-1-1 0 0,0 0 0 0 0,0 0 1 0 0,1 1-1 0 0,0-1 0 0 0,0 1 1 0 0,0 0-1 0 0,0-1 0 0 0,1 1 1 0 0,0 6-1 0 0,-1-5-44 0 0,1-1-1 0 0,0 1 1 0 0,0-1 0 0 0,1 0-1 0 0,0 1 1 0 0,0-1 0 0 0,0 0-1 0 0,0 1 1 0 0,1-1 0 0 0,0 0-1 0 0,0 0 1 0 0,1 0 0 0 0,-1 0-1 0 0,1-1 1 0 0,0 1 0 0 0,0-1-1 0 0,0 1 1 0 0,1-1 0 0 0,0 0-1 0 0,0-1 1 0 0,0 1 0 0 0,0 0-1 0 0,0-1 1 0 0,1 0 0 0 0,8 5-1 0 0,-5-5-25 0 0,0 0-1 0 0,-1 0 1 0 0,1-1-1 0 0,0 0 1 0 0,0 0-1 0 0,0-1 0 0 0,0 0 1 0 0,0-1-1 0 0,0 1 1 0 0,1-2-1 0 0,-1 1 1 0 0,13-3-1 0 0,-19 3 7 0 0,-1-1 1 0 0,0 1-1 0 0,0 0 0 0 0,0-1 0 0 0,0 1 1 0 0,0-1-1 0 0,0 1 0 0 0,0-1 0 0 0,0 1 1 0 0,0-1-1 0 0,-1 0 0 0 0,1 0 0 0 0,1 0 1 0 0,-2 0 2 0 0,1 1 0 0 0,-1 0 1 0 0,0-1-1 0 0,0 1 0 0 0,0-1 1 0 0,0 1-1 0 0,0 0 0 0 0,1-1 1 0 0,-1 1-1 0 0,0 0 0 0 0,0-1 1 0 0,0 1-1 0 0,0-1 0 0 0,0 1 1 0 0,0 0-1 0 0,0-1 1 0 0,0 1-1 0 0,0-1 0 0 0,-1 1 1 0 0,1 0-1 0 0,0-1 0 0 0,0 1 1 0 0,0 0-1 0 0,0-1 0 0 0,-1 0 1 0 0,0 0 4 0 0,0 0 0 0 0,0 0 0 0 0,0 0 0 0 0,0 0 0 0 0,0 0 1 0 0,0 0-1 0 0,0 0 0 0 0,-1 1 0 0 0,1-1 0 0 0,0 0 0 0 0,-1 1 0 0 0,1-1 1 0 0,-1 1-1 0 0,1-1 0 0 0,0 1 0 0 0,-1 0 0 0 0,-2-1 0 0 0,-9 0 55 0 0,1 0 1 0 0,0 1-1 0 0,-1 0 0 0 0,1 1 0 0 0,0 1 0 0 0,-1 0 0 0 0,1 1 0 0 0,0 0 0 0 0,-21 8 0 0 0,27-8-31 0 0,1 0 1 0 0,-1 0-1 0 0,1 0 0 0 0,0 1 0 0 0,0-1 0 0 0,0 1 0 0 0,1 1 1 0 0,-1-1-1 0 0,1 0 0 0 0,0 1 0 0 0,0 0 0 0 0,1 0 1 0 0,-1 0-1 0 0,1 1 0 0 0,0-1 0 0 0,1 1 0 0 0,-1-1 0 0 0,1 1 1 0 0,0 0-1 0 0,1 0 0 0 0,-2 8 0 0 0,1-4 8 0 0,1-1 0 0 0,0 0 1 0 0,1 0-1 0 0,0 1 0 0 0,0-1 0 0 0,1 0 0 0 0,0 1 0 0 0,1-1 0 0 0,2 9 0 0 0,-2-14-32 0 0,-1 0 1 0 0,1 0-1 0 0,0 0 0 0 0,0 0 0 0 0,0-1 0 0 0,1 1 0 0 0,-1-1 0 0 0,1 1 0 0 0,0-1 0 0 0,0 0 0 0 0,0 0 0 0 0,0 0 0 0 0,0-1 0 0 0,1 1 0 0 0,-1-1 0 0 0,1 0 1 0 0,0 0-1 0 0,0 0 0 0 0,-1 0 0 0 0,1-1 0 0 0,8 3 0 0 0,-2-2-10 0 0,-1 0 0 0 0,1 0-1 0 0,0-1 1 0 0,0 0 0 0 0,0-1 0 0 0,13-1 0 0 0,-17 1-375 0 0,0-1 0 0 0,-1-1 1 0 0,1 1-1 0 0,10-5 0 0 0,-11 4-871 0 0,-1-1 0 0 0,1 1 0 0 0,0-1 0 0 0,-1 0 0 0 0,8-7 0 0 0,1-3-2432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1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5 3184 0 0,'-21'-2'2439'0'0,"-15"1"-479"0"0,20 0-1214 0 0,-1 1 0 0 0,0 0 0 0 0,0 1 0 0 0,0 1 0 0 0,1 1 0 0 0,-27 7 0 0 0,31-5-312 0 0,1-1 1 0 0,0 1-1 0 0,1 1 0 0 0,-1 0 0 0 0,1 0 1 0 0,0 1-1 0 0,-10 10 0 0 0,14-12-290 0 0,1 0 0 0 0,0 1-1 0 0,0-1 1 0 0,1 1 0 0 0,-1 1 0 0 0,2-1 0 0 0,-1 0-1 0 0,0 1 1 0 0,1 0 0 0 0,0 0 0 0 0,1 0 0 0 0,-4 13-1 0 0,4-8-58 0 0,0 1 0 0 0,1-1 0 0 0,0 1-1 0 0,1-1 1 0 0,0 1 0 0 0,1-1-1 0 0,1 1 1 0 0,0-1 0 0 0,7 23 0 0 0,-7-28-72 0 0,1 1 1 0 0,1-1 0 0 0,-1 0 0 0 0,1 0 0 0 0,1 0 0 0 0,-1-1-1 0 0,1 1 1 0 0,0-1 0 0 0,1 0 0 0 0,-1-1 0 0 0,1 1-1 0 0,0-1 1 0 0,1 0 0 0 0,-1-1 0 0 0,1 0 0 0 0,12 6-1 0 0,-5-4-11 0 0,0-2 1 0 0,0 0-1 0 0,1-1 0 0 0,-1 0 0 0 0,1-1 0 0 0,0 0 0 0 0,-1-2 0 0 0,29-1 0 0 0,-41 1 0 0 0,-1 0 0 0 0,1 0 0 0 0,0 0 0 0 0,0 0 0 0 0,0-1 0 0 0,-1 1 0 0 0,1-1 0 0 0,0 1 0 0 0,0-1 0 0 0,-1 0 0 0 0,1 0 0 0 0,-1 0 0 0 0,1 1 0 0 0,0-2 0 0 0,-1 1 0 0 0,0 0 0 0 0,1 0 0 0 0,-1 0 0 0 0,0-1 0 0 0,1 1 0 0 0,0-3 0 0 0,-1 2 6 0 0,0 0 0 0 0,0 0 0 0 0,0-1 0 0 0,-1 1 0 0 0,1 0-1 0 0,-1-1 1 0 0,0 1 0 0 0,0 0 0 0 0,0-1 0 0 0,0 1 0 0 0,0-1 0 0 0,0 1-1 0 0,0 0 1 0 0,-2-4 0 0 0,1 0 15 0 0,-1-1-1 0 0,-1 1 1 0 0,1 0 0 0 0,-1 1-1 0 0,0-1 1 0 0,0 0-1 0 0,-1 1 1 0 0,1-1 0 0 0,-1 1-1 0 0,0 0 1 0 0,-6-5-1 0 0,3 5 3 0 0,0 0 0 0 0,-1 0-1 0 0,0 1 1 0 0,0 0 0 0 0,0 0-1 0 0,0 0 1 0 0,-1 1-1 0 0,1 1 1 0 0,-11-3 0 0 0,3 3-80 0 0,-1 0 0 0 0,0 0 0 0 0,-31 3-1 0 0,44-1-207 0 0,1 0 0 0 0,0 1 0 0 0,0 0-1 0 0,0 0 1 0 0,0-1 0 0 0,0 2 0 0 0,-4 1 0 0 0,5-2-462 0 0,1-1 0 0 0,-1 1 0 0 0,1 0 1 0 0,-1 1-1 0 0,1-1 0 0 0,-1 0 1 0 0,1 0-1 0 0,-1 1 0 0 0,1-1 0 0 0,0 1 1 0 0,0-1-1 0 0,0 1 0 0 0,-1 1 1 0 0,1 5-2997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1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3584 0 0,'0'0'612'0'0,"1"-27"4476"0"0,0 25-4909 0 0,0 1-1 0 0,1-1 1 0 0,-1 1-1 0 0,0-1 1 0 0,1 1-1 0 0,-1 0 1 0 0,1 0-1 0 0,-1 0 1 0 0,1 0-1 0 0,0 0 1 0 0,-1 0-1 0 0,1 0 1 0 0,0 1-1 0 0,0-1 1 0 0,-1 0-1 0 0,1 1 1 0 0,0 0-1 0 0,0-1 1 0 0,0 1-1 0 0,0 0 1 0 0,0 0-1 0 0,0 0 1 0 0,0 0-1 0 0,-1 0 1 0 0,4 1-1 0 0,-1 0 119 0 0,0-1-1 0 0,0 1 0 0 0,0 0 1 0 0,0 1-1 0 0,0-1 1 0 0,0 1-1 0 0,0 0 0 0 0,0 0 1 0 0,-1 0-1 0 0,4 3 1 0 0,-1 0-134 0 0,-1 1 1 0 0,-1-1-1 0 0,1 1 0 0 0,-1 1 1 0 0,0-1-1 0 0,0 1 1 0 0,-1-1-1 0 0,0 1 1 0 0,0 0-1 0 0,-1 0 1 0 0,0 0-1 0 0,0 1 1 0 0,1 6-1 0 0,2 18 77 0 0,2 51 0 0 0,-7-77-220 0 0,2 16 37 0 0,-1 1 0 0 0,-1-1 1 0 0,-2 1-1 0 0,0-1 0 0 0,-7 31 0 0 0,-1-35-55 0 0,10-18-3 0 0,-1 1-1 0 0,1-1 0 0 0,-1 1 1 0 0,1-1-1 0 0,-1 1 1 0 0,1-1-1 0 0,-1 0 0 0 0,1 1 1 0 0,-1-1-1 0 0,1 0 1 0 0,-1 0-1 0 0,0 1 0 0 0,1-1 1 0 0,-1 0-1 0 0,1 0 1 0 0,-1 0-1 0 0,0 1 0 0 0,1-1 1 0 0,-1 0-1 0 0,0 0 1 0 0,1 0-1 0 0,-1 0 1 0 0,0 0-1 0 0,1-1 0 0 0,-1 1 1 0 0,1 0-1 0 0,-2 0 1 0 0,1-1-2 0 0,1 1 1 0 0,0-1 0 0 0,0 0 0 0 0,-1 1-1 0 0,1-1 1 0 0,0 1 0 0 0,0-1 0 0 0,0 0-1 0 0,0 1 1 0 0,0-1 0 0 0,-1 1 0 0 0,1-1 0 0 0,0 0-1 0 0,1 1 1 0 0,-1-1 0 0 0,0 0 0 0 0,0 1-1 0 0,0-1 1 0 0,0 1 0 0 0,0-1 0 0 0,1 0-1 0 0,-1 1 1 0 0,0-1 0 0 0,0 1 0 0 0,1-1 0 0 0,-1 0-1 0 0,9-17-20 0 0,-8 17 19 0 0,18-43-45 0 0,4-9 9 0 0,-7 26 26 0 0,-3 2 11 0 0,2 0 0 0 0,1 1 0 0 0,1 0 0 0 0,0 1 0 0 0,23-21 0 0 0,-37 41 19 0 0,1 0-1 0 0,-1 1 1 0 0,1 0 0 0 0,0-1 0 0 0,-1 1 0 0 0,1 0-1 0 0,0 1 1 0 0,0-1 0 0 0,1 1 0 0 0,3-2-1 0 0,-6 3 0 0 0,0 0-1 0 0,0-1 0 0 0,-1 1 1 0 0,1 0-1 0 0,0 0 1 0 0,-1 0-1 0 0,1 0 0 0 0,0 1 1 0 0,0-1-1 0 0,-1 0 0 0 0,1 1 1 0 0,-1-1-1 0 0,1 1 0 0 0,0-1 1 0 0,-1 1-1 0 0,1 0 0 0 0,-1 0 1 0 0,1 0-1 0 0,-1-1 0 0 0,1 2 1 0 0,-1-1-1 0 0,0 0 0 0 0,0 0 1 0 0,1 0-1 0 0,-1 1 1 0 0,0-1-1 0 0,2 3 0 0 0,1 4 36 0 0,-1 0 0 0 0,1 0 0 0 0,-1 0 0 0 0,-1 1 0 0 0,0-1 0 0 0,0 1 0 0 0,1 12 0 0 0,0 65 186 0 0,-3-66-186 0 0,-1 7-7 0 0,-8 41 0 0 0,2-16-346 0 0,-1-20-1602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1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 3976 0 0,'0'-4'12362'0'0,"-1"-2"-7460"0"0,-4 7-5149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1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4280 0 0,'0'0'2351'0'0,"-18"0"12466"0"0,12 0-14838 0 0,-11 0-2781 0 0,-9 0-7586 0 0,13 0 6275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21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32 2012 0 0,'2'-24'3162'0'0,"-2"16"1420"0"0,-5 23-1683 0 0,-83 220 166 0 0,17-46-2371 0 0,-28 113 113 0 0,-3 10-201 0 0,92-282-572 0 0,-28 84-25 0 0,35-104-471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2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38 2168 0 0,'0'-27'4247'0'0,"2"16"124"0"0,3 19 461 0 0,2 3-5194 0 0,45 86 1697 0 0,14 13-747 0 0,61 136 0 0 0,-42-28-376 0 0,-84-215-210 0 0,14 48 25 0 0,-3 2 0 0 0,-2-1 0 0 0,6 88 0 0 0,-13-69-21 0 0,-3-46-1 0 0,1-1 0 0 0,8 46 0 0 0,-7-62 20 0 0,-1 0-1 0 0,-1 1 1 0 0,0-1-1 0 0,-1 14 1 0 0,0 3 183 0 0,1-24-198 0 0,-1 0-1 0 0,1 0 1 0 0,-1 0 0 0 0,1 0 0 0 0,-1-1-1 0 0,1 1 1 0 0,-1 0 0 0 0,0 0 0 0 0,0 0-1 0 0,1-1 1 0 0,-1 1 0 0 0,0 0-1 0 0,0-1 1 0 0,0 1 0 0 0,1-1 0 0 0,-1 1-1 0 0,0-1 1 0 0,0 1 0 0 0,0-1 0 0 0,0 1-1 0 0,0-1 1 0 0,0 0 0 0 0,0 0-1 0 0,0 1 1 0 0,0-1 0 0 0,-2 0 0 0 0,-30 3 134 0 0,-52-3 77 0 0,-262 4 192 0 0,240 2-296 0 0,-127 24 1 0 0,224-28-134 0 0,-7 1-112 0 0,-2 0 0 0 0,-20 0 1 0 0,60-9-15511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2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2168 0 0,'0'0'129'0'0,"1"0"0"0"0,-1 0 0 0 0,1 0-1 0 0,-1 0 1 0 0,0 0 0 0 0,1 0 0 0 0,-1 0 0 0 0,0-1-1 0 0,1 1 1 0 0,-1 0 0 0 0,0 0 0 0 0,0 0 0 0 0,1-1-1 0 0,-1 1 1 0 0,0 0 0 0 0,0 0 0 0 0,1-1 0 0 0,-1 1-1 0 0,0 0 1 0 0,0-1 0 0 0,1 1 0 0 0,-1 0 0 0 0,0-1-1 0 0,0 1 1 0 0,0 0 0 0 0,0-1 0 0 0,0 1 0 0 0,0 0-1 0 0,0-1 1 0 0,1 1 0 0 0,-1 0 0 0 0,0-1 0 0 0,0 1-1 0 0,0 0 1 0 0,0-1 0 0 0,0 1 0 0 0,-1-1 0 0 0,1 1-1 0 0,0 0 1 0 0,0-1 0 0 0,0 1 0 0 0,0 0 0 0 0,0-1-1 0 0,0 1 1 0 0,-1 0 0 0 0,1-1 0 0 0,0 1 0 0 0,0 0-1 0 0,0 0 1 0 0,-1-1 0 0 0,1 1 0 0 0,0 0 0 0 0,0 0-1 0 0,-1-1 1 0 0,1 1 0 0 0,0 0 0 0 0,-1 0 0 0 0,1 0-1 0 0,0-1 1 0 0,-1 1 0 0 0,1 0 0 0 0,0 0 0 0 0,-1 0 0 0 0,1 0-1 0 0,148-6 4914 0 0,-40 1-4146 0 0,253-1 806 0 0,-331 4-1127 0 0,-15 1-2603 0 0,-1 0-7926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2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3584 0 0,'3'1'7050'0'0,"15"6"-4976"0"0,147 2 2791 0 0,86-10-3674 0 0,-95-1-601 0 0,-149 2-638 0 0,-6 0 2 0 0,1-1 1 0 0,-1 1-1 0 0,0 0 0 0 0,1 0 0 0 0,-1 0 1 0 0,1 0-1 0 0,-1 0 0 0 0,0 0 0 0 0,1 0 1 0 0,-1 1-1 0 0,0-1 0 0 0,1 0 0 0 0,-1 1 1 0 0,0-1-1 0 0,1 1 0 0 0,1 1 0 0 0,-17 5-11369 0 0,5-7 7862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04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3456 0 0,'0'0'6592'0'0,"21"0"-3647"0"0,49 0 140 0 0,89-11-2568 0 0,-153 11-363 0 0,44-6-1955 0 0,25 1-6850 0 0,-54 5 5506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24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246 13 2992 0 0,'0'0'533'0'0,"-11"-10"3163"0"0,7 10-3385 0 0,0-1 0 0 0,0 0 0 0 0,0 1 0 0 0,0 0 0 0 0,0 0 0 0 0,-1 0 0 0 0,1 0 0 0 0,0 1 0 0 0,0 0 0 0 0,0-1 0 0 0,0 2 0 0 0,0-1 0 0 0,0 0 0 0 0,1 1 0 0 0,-1 0 0 0 0,0-1 0 0 0,-4 5 0 0 0,-4 1 322 0 0,0 1 0 0 0,0 0 0 0 0,-18 18 0 0 0,21-16-519 0 0,0 0 0 0 0,0 0 0 0 0,1 1-1 0 0,0 0 1 0 0,1 1 0 0 0,0-1-1 0 0,1 1 1 0 0,0 1 0 0 0,1-1 0 0 0,1 1-1 0 0,0 0 1 0 0,-3 14 0 0 0,6-19-91 0 0,0-1 0 0 0,0 1 1 0 0,0 0-1 0 0,1 0 0 0 0,1 0 0 0 0,-1 0 1 0 0,1 0-1 0 0,1-1 0 0 0,-1 1 0 0 0,1 0 1 0 0,0-1-1 0 0,1 1 0 0 0,0-1 0 0 0,0 0 1 0 0,1 0-1 0 0,0 0 0 0 0,0 0 1 0 0,0-1-1 0 0,1 0 0 0 0,0 0 0 0 0,10 10 1 0 0,-5-8-15 0 0,1 0 0 0 0,0 0 0 0 0,0-1 1 0 0,1 0-1 0 0,0-1 0 0 0,0-1 1 0 0,1 0-1 0 0,-1 0 0 0 0,27 5 1 0 0,-15-6-19 0 0,0 0 1 0 0,0-2 0 0 0,0-1-1 0 0,40-3 1 0 0,-59 2 7 0 0,0 0 1 0 0,0-1 0 0 0,0 1-1 0 0,0-1 1 0 0,-1-1-1 0 0,1 1 1 0 0,0-1-1 0 0,-1 1 1 0 0,1-2-1 0 0,7-4 1 0 0,-10 6 11 0 0,0-1 0 0 0,0-1 1 0 0,0 1-1 0 0,0 0 0 0 0,0 0 1 0 0,-1-1-1 0 0,1 1 0 0 0,-1-1 0 0 0,0 1 1 0 0,0-1-1 0 0,1 1 0 0 0,-2-1 1 0 0,1 0-1 0 0,0 0 0 0 0,-1 1 0 0 0,1-1 1 0 0,-1 0-1 0 0,0 0 0 0 0,0 0 1 0 0,0-2-1 0 0,-1-1 18 0 0,1 1 0 0 0,-1 0 0 0 0,0 0 0 0 0,-1 0 1 0 0,0 0-1 0 0,1 0 0 0 0,-1 0 0 0 0,-1 1 0 0 0,1-1 0 0 0,-1 0 0 0 0,0 1 0 0 0,0 0 0 0 0,0 0 1 0 0,0 0-1 0 0,-1 0 0 0 0,0 0 0 0 0,0 1 0 0 0,0 0 0 0 0,0-1 0 0 0,0 2 0 0 0,-8-5 0 0 0,-2-1 50 0 0,-1 0-1 0 0,0 1 1 0 0,0 1-1 0 0,-1 1 1 0 0,-24-6-1 0 0,-51-4 585 0 0,44 14-1989 0 0,4 7-5778 0 0,33-2 3448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2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1046 2080 0 0,'0'0'384'0'0,"-7"-23"2691"0"0,3 19-2721 0 0,0 0 0 0 0,0 0 0 0 0,0 0 0 0 0,-1 0 0 0 0,1 1 0 0 0,-1 0 0 0 0,0 0 0 0 0,0 0 0 0 0,0 1 0 0 0,0 0 0 0 0,-1 0 0 0 0,1 0 0 0 0,-1 0 0 0 0,1 1 0 0 0,-1 0 0 0 0,1 0 0 0 0,-1 1 0 0 0,0-1 0 0 0,0 1 0 0 0,1 0 0 0 0,-10 2 0 0 0,5-1-199 0 0,0 0 1 0 0,0 1-1 0 0,0 0 1 0 0,1 1 0 0 0,-1 0-1 0 0,1 0 1 0 0,-1 1-1 0 0,1 0 1 0 0,0 1-1 0 0,0 0 1 0 0,-13 11-1 0 0,9-5-33 0 0,1 1 1 0 0,1 0-1 0 0,-1 1 0 0 0,2 0 0 0 0,0 0 0 0 0,-15 28 0 0 0,21-33-82 0 0,0 0 1 0 0,1 0-1 0 0,0 0 1 0 0,0 1-1 0 0,1-1 0 0 0,0 1 1 0 0,1-1-1 0 0,0 1 1 0 0,0 0-1 0 0,1-1 1 0 0,0 1-1 0 0,0 0 0 0 0,1 0 1 0 0,4 16-1 0 0,-2-17-25 0 0,0 0 0 0 0,0-1 0 0 0,1 1 1 0 0,0-1-1 0 0,0 0 0 0 0,1 0 0 0 0,0 0 0 0 0,0-1 0 0 0,0 0 0 0 0,1 0 0 0 0,0 0 0 0 0,0-1 0 0 0,1 0 1 0 0,11 8-1 0 0,-2-4 6 0 0,1 0 1 0 0,0 0-1 0 0,0-2 1 0 0,1 0-1 0 0,25 6 1 0 0,-36-11-11 0 0,1 0 1 0 0,0-1-1 0 0,0 0 0 0 0,0 0 1 0 0,-1-1-1 0 0,1 0 1 0 0,14-1-1 0 0,-19 0-8 0 0,0 1 0 0 0,0-1 0 0 0,0 0-1 0 0,0 0 1 0 0,0-1 0 0 0,0 1 0 0 0,0 0 0 0 0,0-1-1 0 0,0 0 1 0 0,-1 0 0 0 0,1 0 0 0 0,0 0-1 0 0,-1 0 1 0 0,0 0 0 0 0,0 0 0 0 0,1-1-1 0 0,-1 1 1 0 0,-1-1 0 0 0,1 0 0 0 0,0 0-1 0 0,1-4 1 0 0,1-3-5 0 0,-1 0 0 0 0,-1 0 0 0 0,0 0 0 0 0,0-1 0 0 0,-1 1 0 0 0,0-1 0 0 0,-1 1 0 0 0,-1-12 1 0 0,2-25-3 0 0,-1 26 2 0 0,0 0 0 0 0,-1 1-1 0 0,-1-1 1 0 0,-1 0 0 0 0,0 1 0 0 0,-2-1 0 0 0,-10-28-1 0 0,-8-9-9 0 0,-35-63 0 0 0,43 91 10 0 0,-51-105 23 0 0,3 1 89 0 0,36 76-29 0 0,10 23 11 0 0,2-1 0 0 0,1-1 0 0 0,1-1 0 0 0,-7-40 0 0 0,18 57 12 0 0,0-38 1 0 0,2 41-65 0 0,1 16-35 0 0,-1 0 0 0 0,1 0 0 0 0,-1 0-1 0 0,1 0 1 0 0,0 1 0 0 0,-1-1 0 0 0,1 0-1 0 0,0 0 1 0 0,0 1 0 0 0,0-1 0 0 0,1 1-1 0 0,-1-1 1 0 0,0 1 0 0 0,1-1 0 0 0,-1 1-1 0 0,0 0 1 0 0,1 0 0 0 0,0-1 0 0 0,-1 1-1 0 0,1 0 1 0 0,0 0 0 0 0,-1 1 0 0 0,1-1-1 0 0,0 0 1 0 0,2 0 0 0 0,8-3-4 0 0,-1 0 0 0 0,21-2 0 0 0,-30 5-1 0 0,76-13 16 0 0,0 3 0 0 0,89-1 1 0 0,-139 12 7 0 0,40-6 0 0 0,-59 5-8 0 0,1-1 0 0 0,-1 0 0 0 0,0-1 0 0 0,0 0 0 0 0,0 0 0 0 0,-1-1 0 0 0,17-9 0 0 0,-24 12-5 0 0,1 0 1 0 0,-1-1 0 0 0,0 1 0 0 0,1 0 0 0 0,-1-1-1 0 0,0 1 1 0 0,0-1 0 0 0,0 1 0 0 0,0-1 0 0 0,0 0-1 0 0,0 0 1 0 0,-1 1 0 0 0,1-1 0 0 0,-1 0 0 0 0,1 0-1 0 0,-1 1 1 0 0,0-1 0 0 0,1 0 0 0 0,-1 0 0 0 0,0-2-1 0 0,0 1-22 0 0,0-1-1 0 0,-1 1 1 0 0,1 0-1 0 0,-1-1 1 0 0,1 1-1 0 0,-1 0 1 0 0,0 0 0 0 0,0-1-1 0 0,-1 1 1 0 0,-1-4-1 0 0,3 7-19 0 0,0 0 0 0 0,0 0 1 0 0,0 0-1 0 0,0 0 0 0 0,0 0 0 0 0,0 0 0 0 0,0 0 1 0 0,0-1-1 0 0,0 1 0 0 0,0 0 0 0 0,0 0 0 0 0,0 0 0 0 0,0 0 1 0 0,0 0-1 0 0,0 0 0 0 0,-1 0 0 0 0,1 0 0 0 0,0-1 1 0 0,0 1-1 0 0,0 0 0 0 0,0 0 0 0 0,0 0 0 0 0,0 0 1 0 0,0 0-1 0 0,0 0 0 0 0,0 0 0 0 0,0 0 0 0 0,-1 0 0 0 0,1 0 1 0 0,0 0-1 0 0,0 0 0 0 0,0 0 0 0 0,0 0 0 0 0,0 0 1 0 0,0 0-1 0 0,0 0 0 0 0,-1 0 0 0 0,1 0 0 0 0,0 0 1 0 0,0 0-1 0 0,0 0 0 0 0,0 0 0 0 0,0 0 0 0 0,0 0 1 0 0,0 0-1 0 0,-1 0 0 0 0,1 0 0 0 0,0 0 0 0 0,0 0 0 0 0,0 0 1 0 0,0 0-1 0 0,0 0 0 0 0,0 0 0 0 0,0 0 0 0 0,-1 0 1 0 0,-3 14-9743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2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2248 0 0,'-3'1'6342'0'0,"-7"4"-2896"0"0,6 9 952 0 0,2-12-3302 0 0,1-8-2136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2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70 277 2872 0 0,'0'0'496'0'0,"-1"8"5809"0"0,-2 27-4181 0 0,-4 44 953 0 0,4-46-2638 0 0,-8 117-333 0 0,11-166-2583 0 0,0-75-2622 0 0,-6-59 8834 0 0,-1 87-6051 0 0,4 51 2239 0 0,0 0 0 0 0,-7-20 0 0 0,-5-20 874 0 0,15 51-705 0 0,0 0 0 0 0,-1 0 0 0 0,1 0 0 0 0,0 0 0 0 0,0 0 0 0 0,0 0 0 0 0,1 0 0 0 0,-1 0 0 0 0,0 0 0 0 0,0 0 0 0 0,0 0 0 0 0,1 0 0 0 0,-1 0 0 0 0,0 0 0 0 0,1 0 1 0 0,-1 0-1 0 0,1 0 0 0 0,-1 0 0 0 0,1 0 0 0 0,0 0 0 0 0,-1 1 0 0 0,1-1 0 0 0,0 0 0 0 0,0 0 0 0 0,-1 1 0 0 0,1-1 0 0 0,0 1 0 0 0,0-1 0 0 0,0 0 0 0 0,0 1 0 0 0,0 0 0 0 0,0-1 0 0 0,0 1 0 0 0,0 0 0 0 0,0-1 0 0 0,0 1 0 0 0,2 0 0 0 0,5-1 112 0 0,0 0 1 0 0,0 0 0 0 0,1 1-1 0 0,8 1 1 0 0,1 0-104 0 0,66 1 164 0 0,59-2-89 0 0,-121-1-172 0 0,1-1-1 0 0,-1-1 1 0 0,0-2 0 0 0,27-8 0 0 0,-46 12-1 0 0,1 0 0 0 0,-1 0 0 0 0,0 0 1 0 0,0-1-1 0 0,-1 1 0 0 0,1-1 0 0 0,0 1 1 0 0,0-1-1 0 0,-1 0 0 0 0,1 0 0 0 0,-1-1 1 0 0,0 1-1 0 0,1 0 0 0 0,-1-1 0 0 0,0 1 0 0 0,0-1 1 0 0,-1 0-1 0 0,1 1 0 0 0,0-1 0 0 0,-1 0 1 0 0,0 0-1 0 0,0 0 0 0 0,0 0 0 0 0,0-1 1 0 0,0 1-1 0 0,0-4 0 0 0,-1 2 29 0 0,0 4-15 0 0,0 0 0 0 0,1 0-1 0 0,-1 0 1 0 0,0 0 0 0 0,0 0 0 0 0,0 0-1 0 0,0 0 1 0 0,0 0 0 0 0,0 0 0 0 0,0 0-1 0 0,-1 0 1 0 0,1 0 0 0 0,0 0-1 0 0,0 0 1 0 0,-1 0 0 0 0,1 0 0 0 0,-1 0-1 0 0,1 0 1 0 0,-1 0 0 0 0,1 0 0 0 0,-1 0-1 0 0,0 0 1 0 0,1 1 0 0 0,-1-1 0 0 0,0 0-1 0 0,0 0 1 0 0,1 1 0 0 0,-3-2-1 0 0,-1 1 181 0 0,4 0-187 0 0,0 1-1 0 0,0 0 1 0 0,-1 0 0 0 0,1 0-1 0 0,0-1 1 0 0,0 1 0 0 0,-1 0-1 0 0,1 0 1 0 0,0 0 0 0 0,-1 0-1 0 0,1 0 1 0 0,0-1-1 0 0,0 1 1 0 0,-1 0 0 0 0,1 0-1 0 0,0 0 1 0 0,-1 0 0 0 0,1 0-1 0 0,0 0 1 0 0,-1 0 0 0 0,1 0-1 0 0,0 0 1 0 0,-1 0 0 0 0,1 0-1 0 0,0 0 1 0 0,-1 0-1 0 0,1 1 1 0 0,0-1 0 0 0,0 0-1 0 0,-1 0 1 0 0,1 0 0 0 0,0 0-1 0 0,-1 0 1 0 0,1 1 0 0 0,0-1-1 0 0,0 0 1 0 0,0 0-1 0 0,-1 0 1 0 0,1 1 0 0 0,0-1-1 0 0,0 0 1 0 0,0 0 0 0 0,-1 1-1 0 0,1-1 1 0 0,0 0 0 0 0,0 1-1 0 0,0-1 1 0 0,0 0 0 0 0,0 0-1 0 0,0 1 1 0 0,-1-1-1 0 0,1 0 1 0 0,0 1 0 0 0,0-1-1 0 0,0 0 1 0 0,0 1 0 0 0,0-1-1 0 0,0 0 1 0 0,0 1 0 0 0,1-1-1 0 0,-2 4 41 0 0,1 0 1 0 0,-1-1-1 0 0,1 0 0 0 0,-1 1 0 0 0,0-1 0 0 0,-3 7 0 0 0,3-7-22 0 0,0 1-1 0 0,-1-1 1 0 0,1 1-1 0 0,0 0 1 0 0,1-1-1 0 0,-1 9 1 0 0,-6 244 628 0 0,8-145-469 0 0,-3 124 206 0 0,2-208-327 0 0,-2-1 0 0 0,-1 1 0 0 0,-10 39 0 0 0,-9 26 82 0 0,5-5-434 0 0,16-78-729 0 0,1-6-1361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2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2632 0 0,'0'0'6063'0'0,"236"0"736"0"0,317 0-4483 0 0,-552 0-2301 0 0,-1 0 0 0 0,1 0 1 0 0,0 0-1 0 0,0 0 1 0 0,0 0-1 0 0,0 0 0 0 0,0 0 1 0 0,0 0-1 0 0,0-1 0 0 0,0 1 1 0 0,0 0-1 0 0,0-1 1 0 0,-1 1-1 0 0,1 0 0 0 0,0-1 1 0 0,0 1-1 0 0,0-1 1 0 0,-1 0-1 0 0,2 0 0 0 0,0-7-4755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29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3416 0 0,'-1'5'6870'0'0,"-5"24"-4920"0"0,-9 67 1187 0 0,8-57-2474 0 0,-2 39 0 0 0,3 30-139 0 0,0-29-218 0 0,3 0-1 0 0,10 101 1 0 0,-5-155-341 0 0,-2-17-110 0 0,1-1 0 0 0,0 0 0 0 0,0 1 1 0 0,0-1-1 0 0,1 0 0 0 0,0 0 0 0 0,4 7 0 0 0,-6-13 60 0 0,2 3-1326 0 0,0 0 0 0 0,0 0 0 0 0,0-1 0 0 0,0 1 0 0 0,0 0 0 0 0,6 5 1 0 0,-1-4-2079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3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2240 0 0,'14'-15'2401'0'0,"-12"12"-2017"0"0,1 0-1 0 0,0 1 0 0 0,0 0 1 0 0,0-1-1 0 0,0 1 1 0 0,0 0-1 0 0,0 0 1 0 0,1 1-1 0 0,-1-1 1 0 0,1 1-1 0 0,-1 0 1 0 0,1 0-1 0 0,-1 0 1 0 0,1 0-1 0 0,0 0 0 0 0,0 1 1 0 0,-1 0-1 0 0,1-1 1 0 0,0 2-1 0 0,0-1 1 0 0,4 1-1 0 0,-7 0-243 0 0,-1 1-1 0 0,1-1 0 0 0,0 1 1 0 0,-1-1-1 0 0,1 1 0 0 0,-1-1 1 0 0,1 1-1 0 0,-1-1 1 0 0,0 1-1 0 0,1 0 0 0 0,-1-1 1 0 0,0 1-1 0 0,-1 2 0 0 0,2 24 338 0 0,-3 18-24 0 0,-3 0-1 0 0,-16 72 1 0 0,10-62-187 0 0,-5 59 0 0 0,15-101-234 0 0,1 0 0 0 0,0 0 0 0 0,1 1 0 0 0,0-1-1 0 0,1 0 1 0 0,1 0 0 0 0,4 14 0 0 0,-4-21-26 0 0,-1 0 0 0 0,1-1 0 0 0,1 1 0 0 0,-1-1 0 0 0,1 1 0 0 0,0-1 0 0 0,0 0 0 0 0,1-1 0 0 0,0 1 0 0 0,0-1 0 0 0,0 0 0 0 0,0 0 0 0 0,1-1 0 0 0,0 1 0 0 0,10 5 0 0 0,-1-3-34 0 0,1 0 0 0 0,-1-1 0 0 0,1-1-1 0 0,0-1 1 0 0,1 0 0 0 0,-1 0 0 0 0,1-2 0 0 0,23 1 0 0 0,-28-3-5 0 0,-1 0 1 0 0,1 0-1 0 0,-1-1 0 0 0,0-1 0 0 0,0 0 0 0 0,1 0 0 0 0,-1-1 0 0 0,-1-1 0 0 0,1 0 0 0 0,0 0 1 0 0,-1-1-1 0 0,0 0 0 0 0,12-9 0 0 0,-14 7 20 0 0,0-1 1 0 0,-1 0-1 0 0,0 0 0 0 0,0 0 1 0 0,-1-1-1 0 0,0 0 1 0 0,0 0-1 0 0,-1-1 0 0 0,0 1 1 0 0,-1-1-1 0 0,4-12 0 0 0,-1 1 79 0 0,-2-1 0 0 0,0 1 0 0 0,-1-1-1 0 0,1-32 1 0 0,-4 31 64 0 0,-1-1 0 0 0,0 1-1 0 0,-2 0 1 0 0,-1 0 0 0 0,-1 0-1 0 0,-1 0 1 0 0,-1 0-1 0 0,-1 1 1 0 0,-1 0 0 0 0,0 0-1 0 0,-2 1 1 0 0,-13-21 0 0 0,19 35-122 0 0,0 0-1 0 0,0 0 1 0 0,1-1 0 0 0,0 1 0 0 0,1-1-1 0 0,-1 0 1 0 0,2 0 0 0 0,-3-15 0 0 0,8 7-1491 0 0,11 4-5247 0 0,-3 8 3146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3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3432 0 0,'0'0'572'0'0,"12"12"3539"0"0,-11-8-3829 0 0,0 0-1 0 0,0 0 1 0 0,-1-1 0 0 0,0 1 0 0 0,0 0-1 0 0,0 0 1 0 0,0 0 0 0 0,-1 4 0 0 0,0 6 408 0 0,1 1-26 0 0,-2-1 0 0 0,0 0-1 0 0,-1 1 1 0 0,0-1 0 0 0,-1 0-1 0 0,0-1 1 0 0,-11 23 0 0 0,-19 27-488 0 0,-2-5-6878 0 0,29-49 3330 0 0,3-2-1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3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2944 0 0,'0'0'492'0'0,"16"-9"5565"0"0,-14 18-5446 0 0,-1 0 0 0 0,1 0 0 0 0,-2 0 0 0 0,1 0 0 0 0,-1 0 0 0 0,0 0 0 0 0,-2 10 0 0 0,0 13-22 0 0,2-9-337 0 0,3 83 683 0 0,-2-93-821 0 0,1 0 0 0 0,1 0 1 0 0,0 1-1 0 0,0-2 0 0 0,10 23 0 0 0,-10-29-94 0 0,0 0 0 0 0,1-1 0 0 0,-1 1 0 0 0,1-1-1 0 0,0 0 1 0 0,1 0 0 0 0,-1 0 0 0 0,1-1 0 0 0,0 1-1 0 0,0-1 1 0 0,1 0 0 0 0,-1-1 0 0 0,1 1 0 0 0,0-1 0 0 0,0 0-1 0 0,0 0 1 0 0,0-1 0 0 0,0 0 0 0 0,0 0 0 0 0,1-1 0 0 0,-1 1-1 0 0,1-1 1 0 0,0-1 0 0 0,-1 1 0 0 0,1-1 0 0 0,-1 0 0 0 0,1-1-1 0 0,8-1 1 0 0,-4 1-30 0 0,-1-1 0 0 0,0-1 0 0 0,0 0 0 0 0,0 0-1 0 0,0-1 1 0 0,-1 0 0 0 0,1 0 0 0 0,-1-1 0 0 0,0 0 0 0 0,-1-1-1 0 0,1 0 1 0 0,-1-1 0 0 0,0 1 0 0 0,-1-2 0 0 0,1 1 0 0 0,-1-1-1 0 0,8-13 1 0 0,-8 10-6 0 0,0-1-1 0 0,-2 0 1 0 0,1-1 0 0 0,-2 0-1 0 0,0 1 1 0 0,0-2-1 0 0,3-19 1 0 0,-4-5 50 0 0,0-53 0 0 0,-3 76 13 0 0,-2-20 262 0 0,1 32 32 0 0,1 22-87 0 0,1-2-145 0 0,0-1 0 0 0,1 1 0 0 0,1-1 0 0 0,1 0-1 0 0,0 0 1 0 0,1 0 0 0 0,1-1 0 0 0,0 0 0 0 0,1 0 0 0 0,10 17-1 0 0,-6-14-531 0 0,1-1-1 0 0,27 30 1 0 0,-26-33-1473 0 0,1-1 0 0 0,1 0 0 0 0,18 12 0 0 0,-19-18-1588 0 0,0 0-1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3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2952 0 0,'-1'0'181'0'0,"0"0"-1"0"0,0 0 1 0 0,0 0-1 0 0,1 0 1 0 0,-1 1 0 0 0,0-1-1 0 0,0 0 1 0 0,0 1-1 0 0,0-1 1 0 0,1 1-1 0 0,-1-1 1 0 0,0 1-1 0 0,0-1 1 0 0,1 1-1 0 0,-1-1 1 0 0,0 1 0 0 0,1 0-1 0 0,-1 0 1 0 0,0-1-1 0 0,1 1 1 0 0,-1 0-1 0 0,1 0 1 0 0,-1 1-1 0 0,-8 29 1653 0 0,5 33-345 0 0,4-64-1427 0 0,-2 376 5029 0 0,1 1-3733 0 0,-12 68-1094 0 0,11-414-634 0 0,0-7-1363 0 0,1-1-3605 0 0,2-14 2031 0 0,2-3-1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3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338 116 3240 0 0,'-4'-17'2268'0'0,"3"12"-2017"0"0,-1 1 1 0 0,0-1 0 0 0,0 0-1 0 0,0 0 1 0 0,0 1 0 0 0,-1 0-1 0 0,0-1 1 0 0,0 1 0 0 0,0 0-1 0 0,0 0 1 0 0,-1 0 0 0 0,0 1-1 0 0,1-1 1 0 0,-7-3-1 0 0,3 3 98 0 0,1 0-1 0 0,-1 0 0 0 0,0 1 0 0 0,0 0 0 0 0,0 0 0 0 0,-1 1 1 0 0,1 0-1 0 0,-1 0 0 0 0,-9 0 0 0 0,9 1-172 0 0,0 0 0 0 0,0 1-1 0 0,0-1 1 0 0,0 2 0 0 0,0-1-1 0 0,0 2 1 0 0,0-1 0 0 0,0 1 0 0 0,1 0-1 0 0,-1 0 1 0 0,0 1 0 0 0,1 0 0 0 0,0 0-1 0 0,0 1 1 0 0,0 0 0 0 0,0 0 0 0 0,0 1-1 0 0,1 0 1 0 0,-10 8 0 0 0,13-8-132 0 0,0 0 1 0 0,-1 0-1 0 0,2 1 0 0 0,-1-1 1 0 0,1 0-1 0 0,-1 1 0 0 0,1 0 1 0 0,1 0-1 0 0,-1-1 1 0 0,1 1-1 0 0,-1 11 0 0 0,1-5 23 0 0,1 1 0 0 0,0-1 0 0 0,1 1-1 0 0,4 20 1 0 0,-4-28-59 0 0,1-1-1 0 0,-1 1 1 0 0,1-1-1 0 0,0 0 1 0 0,0 1 0 0 0,1-1-1 0 0,-1 0 1 0 0,1 0-1 0 0,0-1 1 0 0,0 1 0 0 0,0 0-1 0 0,0-1 1 0 0,1 0-1 0 0,-1 0 1 0 0,1 0 0 0 0,0 0-1 0 0,0-1 1 0 0,0 1-1 0 0,0-1 1 0 0,1 0 0 0 0,-1 0-1 0 0,0-1 1 0 0,1 1-1 0 0,8 1 1 0 0,10 1-24 0 0,-1 0 0 0 0,0-2 0 0 0,43-1 0 0 0,-51-1 2 0 0,-11 0 11 0 0,2 0-6 0 0,0 1 0 0 0,1-1-1 0 0,-1-1 1 0 0,0 1 0 0 0,0-1 0 0 0,0 0 0 0 0,1 0-1 0 0,-1 0 1 0 0,0-1 0 0 0,9-4 0 0 0,-14 6 6 0 0,0-1 1 0 0,-1 1-1 0 0,1 0 0 0 0,0 0 1 0 0,-1-1-1 0 0,1 1 0 0 0,0 0 1 0 0,-1 0-1 0 0,1-1 1 0 0,0 1-1 0 0,-1 0 0 0 0,1 0 1 0 0,0 0-1 0 0,-1-1 0 0 0,1 1 1 0 0,-1 0-1 0 0,1 0 1 0 0,-1 0-1 0 0,1 0 0 0 0,0 0 1 0 0,-1 0-1 0 0,1 0 0 0 0,-1 0 1 0 0,1 0-1 0 0,0 0 0 0 0,-1 0 1 0 0,1 0-1 0 0,-1 1 1 0 0,-19-2-21 0 0,4 4 27 0 0,1 0 0 0 0,0 1 0 0 0,0 1 0 0 0,0 0 0 0 0,0 1 0 0 0,-26 16 0 0 0,26-14 25 0 0,0 2 0 0 0,0 0 0 0 0,1 1 0 0 0,1 0 0 0 0,-23 25 0 0 0,30-30 0 0 0,0 1 0 0 0,1 0 1 0 0,0 0-1 0 0,0 0 1 0 0,1 0-1 0 0,0 1 1 0 0,0 0-1 0 0,1 0 0 0 0,0 0 1 0 0,0 0-1 0 0,1 0 1 0 0,0 1-1 0 0,1-1 1 0 0,-1 11-1 0 0,2-16-16 0 0,0 0 1 0 0,1 0-1 0 0,-1 0 0 0 0,1 0 0 0 0,0 0 1 0 0,0 0-1 0 0,0 0 0 0 0,0 0 1 0 0,0 0-1 0 0,1 0 0 0 0,-1-1 1 0 0,1 1-1 0 0,0 0 0 0 0,0-1 0 0 0,0 0 1 0 0,0 1-1 0 0,0-1 0 0 0,1 0 1 0 0,-1 0-1 0 0,1 0 0 0 0,-1 0 1 0 0,1-1-1 0 0,0 1 0 0 0,-1-1 1 0 0,1 0-1 0 0,0 1 0 0 0,4 0 0 0 0,6 2 0 0 0,1 0 0 0 0,0-1-1 0 0,0 0 1 0 0,23 0-1 0 0,61 2-1428 0 0,-32-8-4847 0 0,-34-1 2779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25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8 134 2560 0 0,'-2'-4'3410'0'0,"-3"-15"-1225"0"0,5 15-1936 0 0,0 0 0 0 0,0 0-1 0 0,1-1 1 0 0,0 1 0 0 0,0 0-1 0 0,0 0 1 0 0,0 0 0 0 0,1 0-1 0 0,-1 0 1 0 0,1 0 0 0 0,0 1-1 0 0,0-1 1 0 0,0 1 0 0 0,1-1-1 0 0,-1 1 1 0 0,1 0-1 0 0,0-1 1 0 0,0 2 0 0 0,0-1-1 0 0,0 0 1 0 0,1 0 0 0 0,-1 1-1 0 0,1 0 1 0 0,-1 0 0 0 0,1 0-1 0 0,0 0 1 0 0,8-2 0 0 0,1 0-85 0 0,1 0 0 0 0,-1 1 0 0 0,1 1 1 0 0,0 0-1 0 0,0 1 0 0 0,0 1 0 0 0,16 1 1 0 0,-24-1-139 0 0,-1 1 0 0 0,1 0 0 0 0,-1 0 0 0 0,0 1 0 0 0,0 0 1 0 0,1 0-1 0 0,-1 0 0 0 0,0 0 0 0 0,-1 1 0 0 0,1 0 1 0 0,0 0-1 0 0,-1 0 0 0 0,1 1 0 0 0,-1-1 0 0 0,0 1 1 0 0,0 0-1 0 0,-1 0 0 0 0,1 0 0 0 0,-1 1 0 0 0,0-1 1 0 0,0 1-1 0 0,0 0 0 0 0,-1 0 0 0 0,4 9 0 0 0,1 7 7 0 0,0 1-1 0 0,-1 0 1 0 0,-1 1-1 0 0,3 34 1 0 0,-4-12-31 0 0,-3 60 1 0 0,-2-51-176 0 0,33-84-86 0 0,87-115 112 0 0,-84 98 404 0 0,81-84 1 0 0,-110 126-184 0 0,1 0 1 0 0,-1-1 0 0 0,1 2 0 0 0,0-1 0 0 0,0 1 0 0 0,0 0 0 0 0,11-4-1 0 0,-16 7-50 0 0,0 0-1 0 0,1 1 1 0 0,-1-1-1 0 0,0 1 0 0 0,0-1 1 0 0,0 1-1 0 0,0 0 0 0 0,1 0 1 0 0,-1 0-1 0 0,0 0 1 0 0,0 0-1 0 0,1 1 0 0 0,-1-1 1 0 0,0 1-1 0 0,0-1 0 0 0,0 1 1 0 0,0 0-1 0 0,0 0 1 0 0,0 0-1 0 0,0 0 0 0 0,0 0 1 0 0,0 0-1 0 0,0 0 0 0 0,0 1 1 0 0,-1-1-1 0 0,1 1 0 0 0,-1-1 1 0 0,1 1-1 0 0,-1 0 1 0 0,1-1-1 0 0,-1 1 0 0 0,1 2 1 0 0,5 9 31 0 0,-1 0 1 0 0,0 1-1 0 0,-1-1 1 0 0,0 1 0 0 0,-1 0-1 0 0,3 21 1 0 0,5 92 108 0 0,-9-82-108 0 0,4 25-406 0 0,1 30 684 0 0,-6-66-4341 0 0,-2-1-3842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3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2608 0 0,'12'-25'2943'0'0,"-7"20"-2530"0"0,1 1 1 0 0,0-1-1 0 0,0 1 1 0 0,0 0 0 0 0,1 0-1 0 0,-1 1 1 0 0,1 0 0 0 0,0 0-1 0 0,0 1 1 0 0,0 0 0 0 0,0 0-1 0 0,1 0 1 0 0,-1 1-1 0 0,0 0 1 0 0,1 1 0 0 0,-1-1-1 0 0,0 2 1 0 0,1-1 0 0 0,10 2-1 0 0,-16-1-348 0 0,1-1 0 0 0,-1 1 1 0 0,0 0-1 0 0,0-1 0 0 0,1 1 0 0 0,-1 0 0 0 0,0 0 0 0 0,0 1 0 0 0,0-1 0 0 0,0 0 0 0 0,0 1 1 0 0,-1-1-1 0 0,1 1 0 0 0,0-1 0 0 0,-1 1 0 0 0,1 0 0 0 0,-1 0 0 0 0,1 0 0 0 0,-1 0 0 0 0,0 0 0 0 0,0 0 1 0 0,0 0-1 0 0,0 0 0 0 0,0 0 0 0 0,0 1 0 0 0,-1-1 0 0 0,1 0 0 0 0,0 4 0 0 0,0 8 91 0 0,0-1 0 0 0,0 0-1 0 0,-3 27 1 0 0,1-25-55 0 0,3 299 810 0 0,-1-303-895 0 0,-1-1-1 0 0,2 0 0 0 0,0 0 1 0 0,0 0-1 0 0,1 0 0 0 0,0 0 1 0 0,0-1-1 0 0,10 18 0 0 0,-11-23-12 0 0,1 0-1 0 0,0 0 1 0 0,0 0 0 0 0,0-1-1 0 0,0 1 1 0 0,1-1 0 0 0,-1 0-1 0 0,1 0 1 0 0,0 0 0 0 0,0 0-1 0 0,0-1 1 0 0,0 0 0 0 0,0 0-1 0 0,1 0 1 0 0,-1 0-1 0 0,1 0 1 0 0,-1-1 0 0 0,1 0-1 0 0,-1 0 1 0 0,1 0 0 0 0,5 0-1 0 0,8 0 1 0 0,1-1 0 0 0,-1 0-1 0 0,31-5 1 0 0,-41 4-3 0 0,0-1 0 0 0,0 0 0 0 0,0 0 0 0 0,-1-1 0 0 0,1 0 0 0 0,-1-1 0 0 0,0 0 0 0 0,0 0 1 0 0,0 0-1 0 0,11-10 0 0 0,-11 8 9 0 0,-1-1 0 0 0,1 0 0 0 0,-1 0 1 0 0,0 0-1 0 0,-1-1 0 0 0,0 0 1 0 0,0 0-1 0 0,0-1 0 0 0,-1 0 0 0 0,-1 1 1 0 0,0-1-1 0 0,5-18 0 0 0,-4-1 105 0 0,-1 0 0 0 0,-1 0 0 0 0,-1-29 0 0 0,-1 48-82 0 0,0-23 102 0 0,-1 0 0 0 0,-2 1 1 0 0,-1-1-1 0 0,-1 1 0 0 0,-2 0 0 0 0,-16-48 1 0 0,20 72-289 0 0,1-1 1 0 0,0 0 0 0 0,1 0-1 0 0,0 1 1 0 0,-1-13 0 0 0,4-4-7396 0 0,1 18 4005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3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633 25 3040 0 0,'7'-25'7985'0'0,"-17"31"-4614"0"0,-13 14-2985 0 0,12-10-144 0 0,-275 208 989 0 0,156-121-980 0 0,87-65-155 0 0,-53 42 169 0 0,81-64-222 0 0,13-9-31 0 0,0-1 0 0 0,0 1 0 0 0,1 0-1 0 0,-1 0 1 0 0,0 0 0 0 0,1 0-1 0 0,-1 0 1 0 0,1 0 0 0 0,-1 1-1 0 0,1-1 1 0 0,0 1 0 0 0,-1-1-1 0 0,1 1 1 0 0,0-1 0 0 0,-1 3 0 0 0,2-3 24 0 0,63-1 190 0 0,1 2 1 0 0,-1 3 0 0 0,0 3-1 0 0,0 3 1 0 0,84 26 0 0 0,-129-31-108 0 0,-1 1 1 0 0,0 0 0 0 0,0 2 0 0 0,-1 0-1 0 0,0 0 1 0 0,24 20 0 0 0,-32-19-634 0 0,-8-10-4 0 0,0 1-1 0 0,1 0 1 0 0,11 6-9332 0 0,-8-5 6149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3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402 715 3016 0 0,'-46'-20'3735'0'0,"34"17"-3163"0"0,-1 1 1 0 0,0 0-1 0 0,0 1 1 0 0,0 1-1 0 0,0 0 1 0 0,0 1-1 0 0,0 0 1 0 0,0 1-1 0 0,-17 4 1 0 0,23-4-405 0 0,0 1 0 0 0,0-1 1 0 0,0 1-1 0 0,1 1 0 0 0,-1-1 0 0 0,1 1 0 0 0,0 0 1 0 0,0 1-1 0 0,0-1 0 0 0,0 1 0 0 0,1 1 0 0 0,0-1 0 0 0,0 1 1 0 0,0-1-1 0 0,1 1 0 0 0,0 1 0 0 0,-6 10 0 0 0,2 1 11 0 0,0 0-1 0 0,1 0 1 0 0,0 1-1 0 0,2-1 0 0 0,0 1 1 0 0,-4 39-1 0 0,8-38-94 0 0,-2 10 106 0 0,4 47 1 0 0,0-67-159 0 0,0-1-1 0 0,0 1 0 0 0,2-1 1 0 0,-1 1-1 0 0,1-1 0 0 0,0 0 1 0 0,1 0-1 0 0,9 17 1 0 0,-10-22-26 0 0,1 1 1 0 0,0-1 0 0 0,0 0-1 0 0,0 0 1 0 0,0 0-1 0 0,1 0 1 0 0,-1-1 0 0 0,1 0-1 0 0,0 0 1 0 0,0 0 0 0 0,0 0-1 0 0,0-1 1 0 0,1 0-1 0 0,6 2 1 0 0,-2-1 4 0 0,1-1 1 0 0,-1 0-1 0 0,1 0 0 0 0,-1-1 0 0 0,1 0 0 0 0,17-2 1 0 0,-21 0-13 0 0,0-1 0 0 0,1 0 0 0 0,-1 0 0 0 0,0 0 1 0 0,0-1-1 0 0,-1 0 0 0 0,1 0 0 0 0,0-1 0 0 0,-1 0 0 0 0,0 0 1 0 0,0-1-1 0 0,0 1 0 0 0,-1-1 0 0 0,1-1 0 0 0,-1 1 1 0 0,0-1-1 0 0,-1 0 0 0 0,5-7 0 0 0,2-4-1 0 0,-1-1-1 0 0,0 1 1 0 0,-2-2-1 0 0,0 1 1 0 0,8-30 0 0 0,-12 32 9 0 0,0 1 1 0 0,-1-1 0 0 0,-1 0-1 0 0,0 0 1 0 0,-1 0 0 0 0,-1 0-1 0 0,-2-21 1 0 0,0 24 0 0 0,-1 1 0 0 0,0 0 0 0 0,0 0 0 0 0,-1 0 0 0 0,-1 0 0 0 0,0 1 0 0 0,0 0 0 0 0,-1 0 0 0 0,-14-19 0 0 0,-9-4 32 0 0,-1 1 0 0 0,-56-48-1 0 0,45 45-10 0 0,-38-46-1 0 0,68 72-24 0 0,2-1 0 0 0,0-1 0 0 0,0 0 0 0 0,1 0 1 0 0,0-1-1 0 0,1 0 0 0 0,1 0 0 0 0,0 0 0 0 0,1-1 0 0 0,-6-23 0 0 0,6 17-1 0 0,3 12 6 0 0,0-1 1 0 0,1 1-1 0 0,-1-14 0 0 0,1 1 61 0 0,-6-32-1 0 0,3 33-12 0 0,1 3 85 0 0,-3-34-1 0 0,6 47-116 0 0,-1 1 1 0 0,1 0-1 0 0,1-1 0 0 0,-1 1 0 0 0,0-1 0 0 0,1 1 0 0 0,0 0 0 0 0,0-1 0 0 0,0 1 1 0 0,0 0-1 0 0,0 0 0 0 0,1-1 0 0 0,-1 1 0 0 0,1 0 0 0 0,0 1 0 0 0,2-4 0 0 0,-2 4-10 0 0,0 1-1 0 0,0-1 1 0 0,0 1-1 0 0,1 0 0 0 0,-1 0 1 0 0,0 0-1 0 0,0 0 1 0 0,1 0-1 0 0,-1 0 0 0 0,1 1 1 0 0,-1-1-1 0 0,4 0 1 0 0,36 0 97 0 0,-20 0-54 0 0,13-1 7 0 0,212-8 425 0 0,-194 6-559 0 0,-52 4-58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3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59 1040 0 0,'-7'-10'6927'0'0,"6"10"-6590"0"0,0 0-1 0 0,-1 0 0 0 0,1-1 1 0 0,-1 1-1 0 0,1 0 0 0 0,0 0 0 0 0,-1 0 1 0 0,1 0-1 0 0,-1 0 0 0 0,1 1 1 0 0,0-1-1 0 0,-3 1 0 0 0,-27 12 1484 0 0,30-12-1753 0 0,-1 0-1 0 0,1 0 0 0 0,0 0 0 0 0,0 0 0 0 0,0 0 1 0 0,0 1-1 0 0,0-1 0 0 0,1 0 0 0 0,-1 0 1 0 0,0 1-1 0 0,1-1 0 0 0,-1 0 0 0 0,0 1 1 0 0,1-1-1 0 0,0 1 0 0 0,-1-1 0 0 0,1 1 0 0 0,0 2 1 0 0,-1-3-36 0 0,1 0 1 0 0,0-1 0 0 0,0 1-1 0 0,0 0 1 0 0,0 0 0 0 0,0 0-1 0 0,0 0 1 0 0,0-1 0 0 0,0 1-1 0 0,0 0 1 0 0,0 0 0 0 0,0 0-1 0 0,0-1 1 0 0,1 1 0 0 0,-1 0-1 0 0,0 0 1 0 0,1-1 0 0 0,-1 1-1 0 0,0 0 1 0 0,1 0 0 0 0,-1-1-1 0 0,1 1 1 0 0,-1 0 0 0 0,1-1-1 0 0,0 1 1 0 0,-1-1 0 0 0,1 1-1 0 0,0-1 1 0 0,-1 1 0 0 0,2 0 0 0 0,2 0-5 0 0,-1-1 0 0 0,1 0 0 0 0,0 1 0 0 0,-1-1 1 0 0,1-1-1 0 0,0 1 0 0 0,-1 0 0 0 0,1-1 0 0 0,-1 0 1 0 0,5-1-1 0 0,-7 2-23 0 0,1-1 0 0 0,-1 0 0 0 0,0 1 0 0 0,0-1 0 0 0,1 0 0 0 0,-1 0 0 0 0,0 1 0 0 0,0-1 0 0 0,0 0 0 0 0,0 0 0 0 0,0 0 0 0 0,0-1 0 0 0,0 1 0 0 0,0 0 0 0 0,-1 0 0 0 0,1 0-1 0 0,0-1 1 0 0,-1 1 0 0 0,1 0 0 0 0,-1-1 0 0 0,1 1 0 0 0,-1 0 0 0 0,0-1 0 0 0,1 1 0 0 0,-1 0 0 0 0,0-1 0 0 0,0-1 0 0 0,0 0 1 0 0,0 0 0 0 0,0 1 0 0 0,0-1 0 0 0,-1 1 0 0 0,1-1-1 0 0,-1 0 1 0 0,0 1 0 0 0,0 0 0 0 0,1-1 0 0 0,-2 1 0 0 0,1-1 0 0 0,0 1 0 0 0,0 0-1 0 0,-1 0 1 0 0,1 0 0 0 0,-1-1 0 0 0,0 2 0 0 0,1-1 0 0 0,-1 0 0 0 0,-4-3 0 0 0,3 3 6 0 0,-1 1 1 0 0,1-1 0 0 0,0 1 0 0 0,0-1-1 0 0,-1 1 1 0 0,1 0 0 0 0,-1 0-1 0 0,1 1 1 0 0,-1-1 0 0 0,1 1 0 0 0,-1 0-1 0 0,0 0 1 0 0,1 0 0 0 0,-1 0 0 0 0,-5 1-1 0 0,5 0 15 0 0,1-1 0 0 0,0 1 0 0 0,0 0 0 0 0,0 0 0 0 0,0 0 0 0 0,0 0 0 0 0,0 0 0 0 0,-3 2 0 0 0,5-2-13 0 0,0 0-1 0 0,0 0 1 0 0,0 0-1 0 0,0 0 1 0 0,1 1-1 0 0,-1-1 1 0 0,0 0 0 0 0,0 0-1 0 0,1 1 1 0 0,-1-1-1 0 0,1 0 1 0 0,-1 1-1 0 0,1-1 1 0 0,-1 0-1 0 0,1 1 1 0 0,0-1-1 0 0,0 1 1 0 0,0-1 0 0 0,0 1-1 0 0,0 2 1 0 0,0 2-5 0 0,0-3 8 0 0,0 1-1 0 0,0 0 1 0 0,0 0 0 0 0,1 0 0 0 0,-1 0 0 0 0,2 4 0 0 0,-1-6-12 0 0,-1-1-1 0 0,1 0 0 0 0,0 0 1 0 0,-1 0-1 0 0,1 0 0 0 0,0 0 1 0 0,0 0-1 0 0,-1 0 0 0 0,1 0 1 0 0,0-1-1 0 0,0 1 0 0 0,0 0 1 0 0,0 0-1 0 0,0-1 0 0 0,1 1 1 0 0,-1-1-1 0 0,0 1 1 0 0,0-1-1 0 0,0 1 0 0 0,0-1 1 0 0,1 0-1 0 0,-1 1 0 0 0,2-1 1 0 0,-1 0-1 0 0,0 1 1 0 0,-1-1 0 0 0,1 0 0 0 0,0 0 0 0 0,0 0-1 0 0,0 0 1 0 0,0-1 0 0 0,0 1 0 0 0,0 0 0 0 0,-1-1-1 0 0,1 1 1 0 0,0-1 0 0 0,0 0 0 0 0,-1 1 0 0 0,1-1-1 0 0,0 0 1 0 0,-1 0 0 0 0,1 0 0 0 0,-1 0-1 0 0,1-1 1 0 0,-1 1 0 0 0,1 0 0 0 0,-1-1 0 0 0,0 1-1 0 0,0 0 1 0 0,0-1 0 0 0,0 0 0 0 0,2-2 0 0 0,-2 1 4 0 0,1-1 0 0 0,-1 1 1 0 0,0-1-1 0 0,0 0 1 0 0,0 1-1 0 0,0-1 1 0 0,-1 0-1 0 0,1 1 1 0 0,-1-1-1 0 0,0 0 0 0 0,0 0 1 0 0,-1 1-1 0 0,0-8 1 0 0,0 10-4 0 0,1-1 0 0 0,-1 1 1 0 0,0-1-1 0 0,1 1 0 0 0,-1-1 1 0 0,0 1-1 0 0,0-1 0 0 0,0 1 1 0 0,0 0-1 0 0,0 0 1 0 0,0 0-1 0 0,0-1 0 0 0,-1 1 1 0 0,1 0-1 0 0,0 0 0 0 0,-1 0 1 0 0,1 1-1 0 0,0-1 0 0 0,-1 0 1 0 0,1 1-1 0 0,-1-1 0 0 0,0 0 1 0 0,1 1-1 0 0,-1 0 0 0 0,1-1 1 0 0,-1 1-1 0 0,0 0 1 0 0,1 0-1 0 0,-1 0 0 0 0,1 0 1 0 0,-1 0-1 0 0,0 0 0 0 0,1 1 1 0 0,-1-1-1 0 0,-1 1 0 0 0,2-1 0 0 0,-1 1-1 0 0,1-1 1 0 0,0 1-1 0 0,0-1 1 0 0,0 1-1 0 0,0 0 1 0 0,0-1-1 0 0,0 1 1 0 0,0 0-1 0 0,0 0 1 0 0,0-1-1 0 0,0 1 1 0 0,1 0-1 0 0,-1 0 1 0 0,0 0-1 0 0,0 0 1 0 0,1 0-1 0 0,-1 1 1 0 0,1-1-1 0 0,-1 0 1 0 0,1 0-1 0 0,0 0 1 0 0,-1 0-1 0 0,1 2 1 0 0,-4 34 98 0 0,4-37-103 0 0,0 1 0 0 0,0-1 0 0 0,0 0 0 0 0,1 0 0 0 0,-1 1 0 0 0,0-1 0 0 0,0 0 0 0 0,0 0 0 0 0,1 1 0 0 0,-1-1 0 0 0,0 0 0 0 0,0 0 0 0 0,1 1 0 0 0,-1-1 0 0 0,0 0 0 0 0,1 0 0 0 0,-1 0 0 0 0,0 0 0 0 0,0 0 0 0 0,1 1 0 0 0,-1-1 0 0 0,0 0 0 0 0,1 0 0 0 0,-1 0 0 0 0,0 0 0 0 0,1 0 0 0 0,-1 0 0 0 0,0 0 0 0 0,1 0 0 0 0,-1 0 0 0 0,0 0 0 0 0,1 0 0 0 0,-1 0 0 0 0,0 0 0 0 0,1-1 0 0 0,-1 1 0 0 0,0 0 0 0 0,1 0 0 0 0,-1 0 0 0 0,1-1 0 0 0,0 1 0 0 0,0 0 0 0 0,0 0 0 0 0,0-1 0 0 0,-1 1 0 0 0,1 0 0 0 0,0-1 0 0 0,0 1 0 0 0,0-1 0 0 0,-1 1 0 0 0,1-1 0 0 0,0 1 0 0 0,-1-1 0 0 0,1 0 0 0 0,1-1 0 0 0,-2 1-607 0 0,1-1 0 0 0,-1 0 0 0 0,1 0 0 0 0,-1 1 1 0 0,0-1-1 0 0,0 0 0 0 0,0 0 0 0 0,0 0 0 0 0,0 1 1 0 0,0-1-1 0 0,-1-2 0 0 0,-1-9-3636 0 0,2 9 794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56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90 2768 0 0,'-51'3'4379'0'0,"44"-3"1755"0"0,1130-48-2885 0 0,-1054 41-3199 0 0,-25 4 15 0 0,0-2 1 0 0,59-15 0 0 0,-102 20-73 0 0,-1 0-1 0 0,0 0 1 0 0,1 0 0 0 0,-1 0-1 0 0,0 1 1 0 0,1-1 0 0 0,-1 0 0 0 0,0-1-1 0 0,0 1 1 0 0,1 0 0 0 0,-1 0 0 0 0,0 0-1 0 0,1 0 1 0 0,-1 0 0 0 0,0 0-1 0 0,1 0 1 0 0,-1 0 0 0 0,0 0 0 0 0,0-1-1 0 0,1 1 1 0 0,-1 0 0 0 0,0 0-1 0 0,0 0 1 0 0,1-1 0 0 0,-1 1 0 0 0,0 0-1 0 0,0 0 1 0 0,0-1 0 0 0,0 1-1 0 0,1 0 1 0 0,-1 0 0 0 0,0-1 0 0 0,0 1-1 0 0,0 0 1 0 0,0 0 0 0 0,0-1 0 0 0,-13-2-2598 0 0,-24 2-5081 0 0,16 1 4581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5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3256 0 0,'0'0'4771'0'0,"9"13"-1144"0"0,-3 5-2617 0 0,-1 1 0 0 0,0 0 0 0 0,2 37 0 0 0,-2 62-388 0 0,-4-66-236 0 0,2 339 716 0 0,-4-246-1692 0 0,4-109-983 0 0,6-3-4371 0 0,-3-21 2712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5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72 1856 0 0,'-3'-23'2841'0'0,"0"20"-2569"0"0,1-1 0 0 0,-1 1 1 0 0,1-1-1 0 0,-1 1 0 0 0,0 0 0 0 0,0 0 0 0 0,-1 1 0 0 0,1-1 1 0 0,-1 1-1 0 0,1-1 0 0 0,-1 1 0 0 0,0 0 0 0 0,0 1 0 0 0,0-1 1 0 0,0 1-1 0 0,0-1 0 0 0,0 1 0 0 0,0 0 0 0 0,0 1 0 0 0,0-1 1 0 0,-1 1-1 0 0,-7 0 0 0 0,7-1-19 0 0,-15 0 530 0 0,0 1 0 0 0,1 0 1 0 0,-23 3-1 0 0,38-2-717 0 0,-1 0 0 0 0,0 0 1 0 0,1 0-1 0 0,-1 0 0 0 0,1 1 0 0 0,-1 0 1 0 0,1-1-1 0 0,0 2 0 0 0,-1-1 0 0 0,1 0 1 0 0,0 1-1 0 0,1 0 0 0 0,-1 0 0 0 0,0 0 0 0 0,1 1 1 0 0,0-1-1 0 0,0 1 0 0 0,-5 6 0 0 0,3 0-4 0 0,0 1 0 0 0,1 0 0 0 0,0 0-1 0 0,0 1 1 0 0,1 0 0 0 0,1-1 0 0 0,0 1-1 0 0,0 0 1 0 0,2 0 0 0 0,-1 0-1 0 0,2 16 1 0 0,0-24-56 0 0,-1 0 1 0 0,1 0-1 0 0,0 0 0 0 0,0 0 1 0 0,1 0-1 0 0,-1 0 0 0 0,1 0 0 0 0,0 0 1 0 0,0-1-1 0 0,0 1 0 0 0,0-1 1 0 0,1 1-1 0 0,-1-1 0 0 0,1 0 0 0 0,0 0 1 0 0,0 0-1 0 0,0 0 0 0 0,0-1 1 0 0,0 1-1 0 0,1-1 0 0 0,-1 0 0 0 0,1 0 1 0 0,0 0-1 0 0,-1 0 0 0 0,1-1 1 0 0,0 1-1 0 0,0-1 0 0 0,0 0 0 0 0,5 0 1 0 0,10 2-2 0 0,0 0 0 0 0,-1-2 0 0 0,2 0 1 0 0,34-4-1 0 0,-53 3-2 0 0,0 0 0 0 0,1 0 0 0 0,-1 0 0 0 0,0 0 0 0 0,0 0 0 0 0,0-1 0 0 0,0 1 0 0 0,0 0 0 0 0,0 0 0 0 0,0-1 0 0 0,0 1 0 0 0,0-1 0 0 0,-1 1 0 0 0,1 0 0 0 0,0-1 0 0 0,0 0 0 0 0,0 1 0 0 0,0-1 0 0 0,-1 0 0 0 0,1 1 0 0 0,0-1 0 0 0,0 0 0 0 0,-1 0 0 0 0,1 1 0 0 0,-1-1 0 0 0,1 0 0 0 0,-1 0 0 0 0,1 0 0 0 0,-1 0 0 0 0,1-1 0 0 0,-1 1 0 0 0,0 0 0 0 0,-1 0 0 0 0,1 0 0 0 0,0 0 1 0 0,-1 1-1 0 0,1-1 0 0 0,-1 0 0 0 0,1 0 0 0 0,-1 1 0 0 0,1-1 0 0 0,-1 0 0 0 0,1 1 0 0 0,-1-1 1 0 0,0 1-1 0 0,1-1 0 0 0,-1 1 0 0 0,0-1 0 0 0,0 1 0 0 0,1-1 0 0 0,-1 1 0 0 0,0-1 1 0 0,0 1-1 0 0,0 0 0 0 0,1 0 0 0 0,-1-1 0 0 0,0 1 0 0 0,0 0 0 0 0,0 0 0 0 0,0 0 1 0 0,0 0-1 0 0,0 0 0 0 0,1 0 0 0 0,-1 0 0 0 0,0 0 0 0 0,-1 1 0 0 0,-19-2 15 0 0,0 2 0 0 0,0 1 0 0 0,-1 0 0 0 0,1 1 0 0 0,-25 8-1 0 0,40-9-14 0 0,0 0-1 0 0,0 1 0 0 0,0-1 0 0 0,0 1 1 0 0,0 0-1 0 0,1 1 0 0 0,-1-1 0 0 0,1 1 0 0 0,0 0 1 0 0,0 0-1 0 0,1 1 0 0 0,-1 0 0 0 0,1 0 0 0 0,0 0 1 0 0,0 0-1 0 0,1 0 0 0 0,0 1 0 0 0,-1-1 1 0 0,2 1-1 0 0,-1 0 0 0 0,-3 11 0 0 0,4-8 21 0 0,0 1 0 0 0,0 0 0 0 0,1-1 1 0 0,0 1-1 0 0,0 0 0 0 0,1 0 0 0 0,0 0 0 0 0,1-1 0 0 0,1 1 0 0 0,3 17 0 0 0,-3-22-6 0 0,0 1-1 0 0,0-1 0 0 0,1 0 1 0 0,-1 0-1 0 0,1 0 1 0 0,0 0-1 0 0,0-1 1 0 0,1 1-1 0 0,-1-1 1 0 0,1 0-1 0 0,0 0 1 0 0,1 0-1 0 0,-1 0 0 0 0,0-1 1 0 0,1 0-1 0 0,0 0 1 0 0,0 0-1 0 0,0 0 1 0 0,0-1-1 0 0,6 2 1 0 0,7 2 97 0 0,0-1 1 0 0,0-1 0 0 0,0-1-1 0 0,33 2 1 0 0,-37-5-566 0 0,1 0 0 0 0,21-4-1 0 0,-27 2-909 0 0,0 0 1 0 0,-1 0-1 0 0,1-1 0 0 0,14-7 0 0 0,-10 1-1947 0 0,-2-2-1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5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3560 0 0,'0'0'592'0'0,"0"-3"600"0"0,0 1-35 0 0,0 0-49 0 0,0-1-196 0 0,4 3-732 0 0,3 3-1920 0 0,2-1-1 0 0,2 3 1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9:59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102 168 2376 0 0,'-1'-1'207'0'0,"0"-1"-1"0"0,1 0 1 0 0,-1 1 0 0 0,1-1-1 0 0,-1 0 1 0 0,1 1 0 0 0,0-1-1 0 0,0 0 1 0 0,0 1 0 0 0,0-1-1 0 0,0 0 1 0 0,1-1 0 0 0,-2-9 541 0 0,0 7-473 0 0,0 1 1 0 0,0-1-1 0 0,1 1 1 0 0,0-1 0 0 0,0 0-1 0 0,0 1 1 0 0,0-1 0 0 0,1 0-1 0 0,-1 1 1 0 0,1-1-1 0 0,0 0 1 0 0,1 1 0 0 0,2-7-1 0 0,-2 8-61 0 0,0-1-1 0 0,0 1 0 0 0,1 0 1 0 0,-1 0-1 0 0,1 0 0 0 0,0 0 1 0 0,0 0-1 0 0,0 0 0 0 0,0 1 1 0 0,1-1-1 0 0,-1 1 0 0 0,1 0 1 0 0,-1 0-1 0 0,1 0 0 0 0,7-2 1 0 0,0 0-50 0 0,1 1 1 0 0,-1 0-1 0 0,1 1 1 0 0,0 0-1 0 0,0 1 1 0 0,0 0 0 0 0,0 0-1 0 0,0 2 1 0 0,0-1-1 0 0,15 4 1 0 0,-20-3-111 0 0,1 1-1 0 0,0 0 1 0 0,-1 0 0 0 0,1 1-1 0 0,-1 0 1 0 0,0 1 0 0 0,0-1-1 0 0,0 1 1 0 0,-1 0 0 0 0,1 1-1 0 0,-1 0 1 0 0,0 0 0 0 0,0 0-1 0 0,-1 1 1 0 0,0 0 0 0 0,9 11-1 0 0,-2 3 30 0 0,-1 1-1 0 0,-1 0 0 0 0,0 1 0 0 0,12 44 0 0 0,11 93 86 0 0,-18-72-114 0 0,-4-25-16 0 0,3 89-1 0 0,-11 63-174 0 0,-3-198 110 0 0,0-15 8 0 0,0-20-53 0 0,-1-12 77 0 0,-2 0-1 0 0,-2 0 0 0 0,0 0 1 0 0,-2 1-1 0 0,-17-46 1 0 0,18 60 35 0 0,0 1 0 0 0,-1-1 0 0 0,-1 2 0 0 0,-1-1 0 0 0,0 1 0 0 0,0 0 0 0 0,-2 1 0 0 0,1 0 0 0 0,-22-19 1 0 0,29 29-22 0 0,0 1 0 0 0,0 0 0 0 0,0 0 0 0 0,0 0 0 0 0,0 1 0 0 0,0-1 0 0 0,0 1 1 0 0,0 0-1 0 0,-1-1 0 0 0,1 1 0 0 0,0 1 0 0 0,-1-1 0 0 0,1 1 0 0 0,-1-1 1 0 0,1 1-1 0 0,-1 0 0 0 0,-5 1 0 0 0,4 0 8 0 0,-1 0 0 0 0,1 1 0 0 0,0-1 1 0 0,1 1-1 0 0,-1 0 0 0 0,0 1 0 0 0,0-1 0 0 0,1 1 0 0 0,0 0 0 0 0,-7 6 0 0 0,-2 4 30 0 0,1 0 0 0 0,0 0 0 0 0,1 1-1 0 0,0 1 1 0 0,-14 27 0 0 0,-33 50 136 0 0,28-47-113 0 0,-6 10 21 0 0,10-17-201 0 0,-21 42 0 0 0,46-79 142 0 0,-7 20-1612 0 0,8-20 1313 0 0,0-1-1 0 0,-1 1 1 0 0,1-1 0 0 0,0 1 0 0 0,0-1 0 0 0,0 1 0 0 0,0-1 0 0 0,0 1-1 0 0,0-1 1 0 0,0 1 0 0 0,0-1 0 0 0,0 1 0 0 0,1-1 0 0 0,-1 1 0 0 0,0-1-1 0 0,0 1 1 0 0,0-1 0 0 0,1 1 0 0 0,-1-1 0 0 0,0 1 0 0 0,0-1 0 0 0,1 1 0 0 0,-1-1-1 0 0,0 0 1 0 0,1 1 0 0 0,-1-1 0 0 0,0 0 0 0 0,1 1 0 0 0,-1-1 0 0 0,1 0-1 0 0,-1 1 1 0 0,1-1 0 0 0,-1 0 0 0 0,1 0 0 0 0,-1 1 0 0 0,1-1 0 0 0,8 2-3136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0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31 3560 0 0,'-18'-12'2437'0'0,"6"8"-1841"0"0,1 0 0 0 0,-1 1 0 0 0,0 1 0 0 0,0 0 0 0 0,-1 0 0 0 0,1 1 0 0 0,0 1 0 0 0,0 0 1 0 0,-1 0-1 0 0,-20 5 0 0 0,28-4-470 0 0,1 0 1 0 0,0 0-1 0 0,-1 0 0 0 0,1 1 1 0 0,0-1-1 0 0,0 1 0 0 0,0 0 1 0 0,0 0-1 0 0,0 1 0 0 0,0-1 1 0 0,1 1-1 0 0,-1 0 1 0 0,1 0-1 0 0,0 0 0 0 0,0 0 1 0 0,0 1-1 0 0,0-1 0 0 0,1 1 1 0 0,-1 0-1 0 0,1 0 0 0 0,0 0 1 0 0,0 0-1 0 0,0 0 0 0 0,-1 7 1 0 0,-1 2-117 0 0,1 0 1 0 0,0 0 0 0 0,1 0-1 0 0,1 1 1 0 0,0-1-1 0 0,0 0 1 0 0,3 14-1 0 0,-2-22-7 0 0,0-1-1 0 0,1 0 0 0 0,0 1 1 0 0,0-1-1 0 0,0 0 0 0 0,1 0 1 0 0,-1 1-1 0 0,1-1 0 0 0,0 0 1 0 0,0-1-1 0 0,1 1 0 0 0,-1 0 1 0 0,1-1-1 0 0,-1 1 0 0 0,6 4 1 0 0,-3-4-7 0 0,1 1 1 0 0,-1-1-1 0 0,1-1 1 0 0,0 1-1 0 0,0-1 1 0 0,0 0-1 0 0,1 0 1 0 0,12 3-1 0 0,6-1-82 0 0,-1-1 0 0 0,1 0 0 0 0,0-2 0 0 0,30-2 0 0 0,-109-6-187 0 0,41 6 303 0 0,-9-1 56 0 0,-1 1 0 0 0,1 2 0 0 0,0 0 0 0 0,-33 8 0 0 0,49-9-60 0 0,0 1 0 0 0,1 0-1 0 0,-1 0 1 0 0,1 1 0 0 0,0 0-1 0 0,0 0 1 0 0,0 0 0 0 0,0 0-1 0 0,0 1 1 0 0,0 0 0 0 0,1 0-1 0 0,0 0 1 0 0,0 0 0 0 0,0 1-1 0 0,0-1 1 0 0,1 1 0 0 0,0 0-1 0 0,0 0 1 0 0,0 1 0 0 0,0-1-1 0 0,1 1 1 0 0,-2 6 0 0 0,1-2 11 0 0,1 1-1 0 0,0 0 1 0 0,1 0 0 0 0,0 0 0 0 0,1-1 0 0 0,0 1 0 0 0,1 0-1 0 0,3 19 1 0 0,-3-27-28 0 0,-1 0-1 0 0,1 0 1 0 0,1 0-1 0 0,-1 0 0 0 0,0-1 1 0 0,1 1-1 0 0,-1 0 1 0 0,1-1-1 0 0,0 1 1 0 0,0-1-1 0 0,0 1 1 0 0,0-1-1 0 0,1 0 1 0 0,-1 0-1 0 0,4 3 1 0 0,0-2 0 0 0,-1 0 1 0 0,1 0-1 0 0,0 0 1 0 0,0-1 0 0 0,0 0-1 0 0,0 0 1 0 0,8 1-1 0 0,8 0-5 0 0,1 0-1 0 0,0-2 1 0 0,27-2-1 0 0,-48 1-4 0 0,17-1-16 0 0,0-1 1 0 0,0-1-1 0 0,-1 0 0 0 0,1-2 1 0 0,-1 0-1 0 0,0-1 1 0 0,0-1-1 0 0,0 0 0 0 0,-1-2 1 0 0,0 0-1 0 0,-1-1 1 0 0,0 0-1 0 0,0-1 0 0 0,-2-1 1 0 0,1-1-1 0 0,-1 0 0 0 0,-1-1 1 0 0,0 0-1 0 0,-1-1 1 0 0,-1 0-1 0 0,0-1 0 0 0,10-20 1 0 0,-10 14 139 0 0,0 0 0 0 0,-2-1 0 0 0,0 0 0 0 0,-2-1 0 0 0,0 1 0 0 0,-2-1 0 0 0,-1-1 0 0 0,-1 1 0 0 0,0-1 0 0 0,-2-24 0 0 0,-1 49 32 0 0,-1 16 619 0 0,-5 81-91 0 0,-19 121-170 0 0,19-155-552 0 0,6-56-306 0 0,-1 0 0 0 0,1 0 0 0 0,1 0 0 0 0,-1 0 0 0 0,4 14-1 0 0,-3-17-506 0 0,0 0 0 0 0,1 0 0 0 0,-1 0 0 0 0,1 0 0 0 0,0-1 0 0 0,0 1 0 0 0,0-1 0 0 0,1 1 0 0 0,-1-1 0 0 0,1 0 0 0 0,3 4 0 0 0,8 5-2881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26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2784 0 0,'-17'5'7576'0'0,"19"-4"-7266"0"0,1 0 0 0 0,-1-1 0 0 0,1 1 1 0 0,-1 0-1 0 0,1-1 0 0 0,-1 0 0 0 0,1 1 0 0 0,0-1 0 0 0,-1 0 0 0 0,5-1 0 0 0,7 1 388 0 0,209 5 2324 0 0,-148-6-4991 0 0,0-1-3480 0 0,-38 0 2093 0 0,-6 0-1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0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44 3000 0 0,'-4'1'271'0'0,"0"-1"0"0"0,0 1-1 0 0,0 0 1 0 0,0 0 0 0 0,0 0-1 0 0,0 0 1 0 0,1 1 0 0 0,-1-1-1 0 0,0 1 1 0 0,1 0 0 0 0,-1 0-1 0 0,1 1 1 0 0,0-1 0 0 0,-1 1-1 0 0,1-1 1 0 0,1 1 0 0 0,-1 0-1 0 0,0 0 1 0 0,1 0 0 0 0,-1 1-1 0 0,1-1 1 0 0,-3 6 0 0 0,0 1 157 0 0,0 0 1 0 0,0 1-1 0 0,1 0 1 0 0,0 0-1 0 0,1 0 1 0 0,-3 19-1 0 0,5-19-97 0 0,-1 1 0 0 0,1-1 0 0 0,1 0 0 0 0,0 1 0 0 0,1-1 0 0 0,3 21 0 0 0,-2-26-287 0 0,0 0 0 0 0,0 0 0 0 0,0 0 0 0 0,1 0 0 0 0,0 0-1 0 0,0-1 1 0 0,1 1 0 0 0,0-1 0 0 0,0 0 0 0 0,0 0 0 0 0,0 0-1 0 0,1-1 1 0 0,8 7 0 0 0,-5-5-32 0 0,0-1 1 0 0,0 0-1 0 0,0-1 0 0 0,0 0 0 0 0,1 0 1 0 0,0-1-1 0 0,0 0 0 0 0,0 0 1 0 0,15 1-1 0 0,-4-1-7 0 0,0-2-1 0 0,0 0 1 0 0,31-3 0 0 0,-43 1-4 0 0,0 0-1 0 0,0 0 1 0 0,0-1 0 0 0,0-1-1 0 0,0 1 1 0 0,-1-1 0 0 0,11-5-1 0 0,-14 5 3 0 0,1 1 0 0 0,-1-1 0 0 0,0 0 0 0 0,0 0 1 0 0,-1 0-1 0 0,1 0 0 0 0,0-1 0 0 0,-1 0 0 0 0,0 1 0 0 0,0-1 0 0 0,0 0 0 0 0,-1-1 0 0 0,4-5 0 0 0,-2-1 27 0 0,0-1 0 0 0,-1 1 0 0 0,0 0 0 0 0,-1-1 0 0 0,0 0 0 0 0,-1 1 1 0 0,0-1-1 0 0,-1 0 0 0 0,-1 0 0 0 0,1 0 0 0 0,-2 1 0 0 0,0-1 0 0 0,0 0 0 0 0,-1 1 0 0 0,0 0 0 0 0,-7-15 0 0 0,6 17 6 0 0,0 1 0 0 0,0 0 0 0 0,-1 1 0 0 0,0-1-1 0 0,-1 1 1 0 0,1-1 0 0 0,-1 2 0 0 0,-1-1 0 0 0,1 1 0 0 0,-1 0-1 0 0,0 0 1 0 0,0 1 0 0 0,-1-1 0 0 0,0 2 0 0 0,0-1 0 0 0,0 1-1 0 0,0 1 1 0 0,-1-1 0 0 0,1 1 0 0 0,-1 1 0 0 0,-16-3 0 0 0,13 3-7 0 0,0 1 1 0 0,0 0 0 0 0,-1 1 0 0 0,1 1 0 0 0,0 0 0 0 0,-1 0 0 0 0,1 1-1 0 0,0 1 1 0 0,-21 7 0 0 0,26-7-27 0 0,0 0 0 0 0,0 1-1 0 0,0-1 1 0 0,1 2 0 0 0,-1-1 0 0 0,1 1-1 0 0,0 0 1 0 0,0 0 0 0 0,1 0 0 0 0,-1 1-1 0 0,1 0 1 0 0,1 0 0 0 0,-1 1 0 0 0,1-1-1 0 0,0 1 1 0 0,-5 10 0 0 0,2 2-18 0 0,1-1 0 0 0,0 1 1 0 0,1 0-1 0 0,1 1 0 0 0,1-1 1 0 0,1 1-1 0 0,0 0 0 0 0,2-1 0 0 0,0 1 1 0 0,4 23-1 0 0,-4-38-60 0 0,1 0 1 0 0,0-1 0 0 0,0 1-1 0 0,1 0 1 0 0,-1 0-1 0 0,1-1 1 0 0,0 1-1 0 0,0-1 1 0 0,0 0-1 0 0,1 0 1 0 0,0 1-1 0 0,-1-1 1 0 0,2-1-1 0 0,-1 1 1 0 0,0 0 0 0 0,1-1-1 0 0,-1 0 1 0 0,1 0-1 0 0,0 0 1 0 0,0 0-1 0 0,0-1 1 0 0,1 1-1 0 0,-1-1 1 0 0,0 0-1 0 0,1 0 1 0 0,0-1-1 0 0,7 3 1 0 0,3-2-2818 0 0,0 1 0 0 0,31-1 1 0 0,-20-3-138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0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78 2488 0 0,'-4'-20'2498'0'0,"1"5"-1088"0"0,3 10-791 0 0,-1 1-1 0 0,0-1 1 0 0,-1 0 0 0 0,1 1-1 0 0,-1-1 1 0 0,-4-8 0 0 0,6 13-567 0 0,0 0-1 0 0,0 0 1 0 0,0 0-1 0 0,0 0 1 0 0,0 0-1 0 0,0 0 1 0 0,0 0-1 0 0,0 0 1 0 0,-1 0 0 0 0,1-1-1 0 0,0 1 1 0 0,0 0-1 0 0,0 0 1 0 0,0 0-1 0 0,0 0 1 0 0,0 0-1 0 0,0 0 1 0 0,0 0 0 0 0,0 0-1 0 0,0 0 1 0 0,-1 0-1 0 0,1 0 1 0 0,0 0-1 0 0,0 0 1 0 0,0 0 0 0 0,0 0-1 0 0,0 0 1 0 0,0 0-1 0 0,0 0 1 0 0,0 0-1 0 0,-1 0 1 0 0,1 0-1 0 0,0 0 1 0 0,0 0 0 0 0,0 0-1 0 0,0 0 1 0 0,0 0-1 0 0,0 0 1 0 0,0 0-1 0 0,0 0 1 0 0,0 0-1 0 0,-1 0 1 0 0,1 1 0 0 0,0-1-1 0 0,0 0 1 0 0,0 0-1 0 0,0 0 1 0 0,0 0-1 0 0,0 0 1 0 0,0 0-1 0 0,0 0 1 0 0,0 0 0 0 0,0 0-1 0 0,0 0 1 0 0,0 1-1 0 0,-3 8 1287 0 0,3 11 84 0 0,-1 17-21 0 0,1-4-751 0 0,3 40 1 0 0,1-52-411 0 0,0-1 0 0 0,1 1 1 0 0,0-1-1 0 0,18 38 0 0 0,9 7-2523 0 0,7-4-8226 0 0,-29-46 6772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0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377 557 2712 0 0,'-22'-2'4111'0'0,"10"1"-3562"0"0,1 2 0 0 0,0-1 1 0 0,-1 2-1 0 0,1-1 0 0 0,0 1 1 0 0,0 1-1 0 0,0 0 0 0 0,0 1 0 0 0,-19 9 1 0 0,23-9-349 0 0,0 0 0 0 0,0 1 0 0 0,1 0 0 0 0,-1 0 0 0 0,1 0 0 0 0,0 1 0 0 0,1 0 0 0 0,-1 0 1 0 0,1 1-1 0 0,1-1 0 0 0,-1 1 0 0 0,-6 14 0 0 0,6-10-131 0 0,1 0 0 0 0,0 0-1 0 0,1 0 1 0 0,0 1 0 0 0,1 0 0 0 0,0 0 0 0 0,1-1 0 0 0,0 16 0 0 0,1-21-51 0 0,0 0 0 0 0,1 0 0 0 0,0 0 0 0 0,0-1 0 0 0,0 1 0 0 0,1 0 1 0 0,0-1-1 0 0,0 1 0 0 0,0-1 0 0 0,1 1 0 0 0,-1-1 0 0 0,1 0 0 0 0,1 0 0 0 0,-1 0 0 0 0,1-1 1 0 0,0 1-1 0 0,0-1 0 0 0,5 5 0 0 0,-3-4-6 0 0,1 0 1 0 0,1 0-1 0 0,-1-1 0 0 0,1 1 1 0 0,-1-2-1 0 0,1 1 0 0 0,0-1 1 0 0,1 0-1 0 0,-1-1 0 0 0,0 0 1 0 0,16 2-1 0 0,-11-2-2 0 0,1-1 0 0 0,-1-1 0 0 0,1 0 0 0 0,-1-1 0 0 0,0 0 0 0 0,19-5 0 0 0,-28 5-10 0 0,0 0 0 0 0,0 0 1 0 0,1-1-1 0 0,-1 0 0 0 0,0 0 0 0 0,0 0 1 0 0,0 0-1 0 0,-1 0 0 0 0,1-1 1 0 0,-1 0-1 0 0,1 0 0 0 0,-1 0 0 0 0,0 0 1 0 0,0 0-1 0 0,0-1 0 0 0,0 1 1 0 0,-1-1-1 0 0,1 0 0 0 0,-1 1 0 0 0,0-1 1 0 0,0 0-1 0 0,-1-1 0 0 0,2-4 0 0 0,0-2 6 0 0,-1 0 0 0 0,0 0 0 0 0,-1-1-1 0 0,0 1 1 0 0,-1 0 0 0 0,0-1 0 0 0,-1 1-1 0 0,0 0 1 0 0,-5-20 0 0 0,1 14 2 0 0,-1 1 0 0 0,0-1 1 0 0,-1 1-1 0 0,-1 1 0 0 0,-16-26 0 0 0,-5 2 27 0 0,-2 1-1 0 0,-2 1 0 0 0,-57-50 1 0 0,30 35 28 0 0,23 20 20 0 0,1-1-1 0 0,-38-47 1 0 0,72 78-71 0 0,0 0 0 0 0,1 1 0 0 0,0-1 0 0 0,-1 0 0 0 0,1 0 0 0 0,0 0 0 0 0,0 0 0 0 0,0 0 0 0 0,0 0 0 0 0,0 0 0 0 0,1 0 0 0 0,-1 0 0 0 0,0 0 0 0 0,1 0 0 0 0,0 0 0 0 0,-1-1 0 0 0,1 1 0 0 0,0 0 0 0 0,0 0 0 0 0,0-1-1 0 0,1 1 1 0 0,-1 0 0 0 0,0 0 0 0 0,1 0 0 0 0,0 0 0 0 0,-1-1 0 0 0,1 1 0 0 0,0 0 0 0 0,0 0 0 0 0,0 0 0 0 0,0 1 0 0 0,1-1 0 0 0,-1 0 0 0 0,0 0 0 0 0,1 1 0 0 0,2-4 0 0 0,6-2 44 0 0,0-1 0 0 0,0 1-1 0 0,1 1 1 0 0,0 0 0 0 0,17-7-1 0 0,-3 1 17 0 0,0-1-49 0 0,1 2 1 0 0,0 2-1 0 0,0 0 0 0 0,1 1 0 0 0,50-7 0 0 0,-48 12-3995 0 0,33 0 0 0 0,-47 3 683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0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3864 0 0,'0'-1'6472'0'0,"-4"121"-847"0"0,0 55-3323 0 0,1-1-3533 0 0,7-134-5276 0 0,-1-22 2999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0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43 3176 0 0,'0'0'545'0'0,"-19"4"1888"0"0,13-1-2118 0 0,-1-1 0 0 0,1 1-1 0 0,0 0 1 0 0,0 1 0 0 0,0-1 0 0 0,0 1 0 0 0,1 0 0 0 0,-1 1 0 0 0,1-1-1 0 0,0 1 1 0 0,0 0 0 0 0,1 1 0 0 0,0-1 0 0 0,0 1 0 0 0,0-1-1 0 0,0 1 1 0 0,1 1 0 0 0,0-1 0 0 0,0 0 0 0 0,1 1 0 0 0,0-1 0 0 0,-2 11-1 0 0,1-8-150 0 0,1-1-1 0 0,1 1 0 0 0,0 0 0 0 0,0-1 0 0 0,1 1 1 0 0,0 0-1 0 0,0 0 0 0 0,1-1 0 0 0,0 1 0 0 0,1 0 0 0 0,0-1 1 0 0,0 1-1 0 0,1-1 0 0 0,0 0 0 0 0,0 0 0 0 0,1 0 1 0 0,8 12-1 0 0,-7-14-154 0 0,0-1 1 0 0,1 1 0 0 0,0-1-1 0 0,0 0 1 0 0,0-1-1 0 0,1 1 1 0 0,-1-1-1 0 0,1-1 1 0 0,0 1 0 0 0,0-1-1 0 0,0 0 1 0 0,1-1-1 0 0,-1 0 1 0 0,15 2-1 0 0,-7-1-28 0 0,0-2-1 0 0,0 0 0 0 0,0 0 0 0 0,1-1 1 0 0,-1-1-1 0 0,27-6 0 0 0,-35 6 16 0 0,-1-1-1 0 0,1 1 1 0 0,-1-2 0 0 0,1 1-1 0 0,-1-1 1 0 0,0 0 0 0 0,0 0-1 0 0,0-1 1 0 0,-1 1-1 0 0,1-1 1 0 0,-1-1 0 0 0,0 1-1 0 0,0-1 1 0 0,0 0 0 0 0,0 0-1 0 0,-1 0 1 0 0,0-1-1 0 0,0 1 1 0 0,-1-1 0 0 0,0 0-1 0 0,0 0 1 0 0,0 0 0 0 0,0-1-1 0 0,-1 1 1 0 0,0-1 0 0 0,2-10-1 0 0,-2 3 67 0 0,0 0 0 0 0,-1 0 1 0 0,-1-1-1 0 0,0 1 0 0 0,0 0 0 0 0,-2 0 0 0 0,-4-22 0 0 0,5 29-27 0 0,-1 1-1 0 0,-1 0 0 0 0,1 0 0 0 0,-1 0 0 0 0,0 0 0 0 0,0 1 0 0 0,-1-1 0 0 0,1 1 0 0 0,-1 0 1 0 0,0 0-1 0 0,-1 0 0 0 0,1 1 0 0 0,-1-1 0 0 0,0 1 0 0 0,0 0 0 0 0,0 0 0 0 0,-1 1 0 0 0,-11-6 1 0 0,2 3 12 0 0,0 1 1 0 0,-1 1 0 0 0,0 0 0 0 0,0 1 0 0 0,0 1-1 0 0,0 1 1 0 0,0 0 0 0 0,0 1 0 0 0,-1 0 0 0 0,1 1-1 0 0,0 1 1 0 0,-28 8 0 0 0,35-7-48 0 0,1 0 1 0 0,0 0-1 0 0,0 1 1 0 0,0 0-1 0 0,1 1 1 0 0,-1 0-1 0 0,1 0 1 0 0,0 1-1 0 0,1-1 1 0 0,-1 2-1 0 0,1-1 0 0 0,0 1 1 0 0,1-1-1 0 0,-1 2 1 0 0,1-1-1 0 0,1 0 1 0 0,-6 14-1 0 0,4-10-1 0 0,2 1 1 0 0,-1 0-1 0 0,1 0 0 0 0,1 0 0 0 0,1 0 0 0 0,-1 1 1 0 0,2-1-1 0 0,0 1 0 0 0,0 0 0 0 0,1-1 0 0 0,3 24 1 0 0,-1-28-9 0 0,0 0 1 0 0,0 0 0 0 0,0 0 0 0 0,1 0 0 0 0,0-1 0 0 0,1 1 0 0 0,0-1-1 0 0,0 0 1 0 0,0 0 0 0 0,1-1 0 0 0,0 1 0 0 0,0-1 0 0 0,1 0-1 0 0,0 0 1 0 0,0-1 0 0 0,0 1 0 0 0,1-2 0 0 0,-1 1 0 0 0,10 4-1 0 0,-4-3-94 0 0,0 0 0 0 0,1-1 0 0 0,0-1 0 0 0,0 0-1 0 0,1-1 1 0 0,-1 0 0 0 0,1-1 0 0 0,-1-1-1 0 0,1 0 1 0 0,24-1 0 0 0,-25-1-102 0 0,0 0 0 0 0,-1-1 1 0 0,1 0-1 0 0,0-1 0 0 0,-1-1 0 0 0,1 0 0 0 0,13-6 1 0 0,-19 6 81 0 0,1 0-1 0 0,-1-1 1 0 0,0 0 0 0 0,-1 0 0 0 0,1 0 0 0 0,-1-1-1 0 0,0 0 1 0 0,0 0 0 0 0,-1-1 0 0 0,1 0 0 0 0,7-14 0 0 0,-5 7 78 0 0,-1-1-1 0 0,-1 0 1 0 0,0 0 0 0 0,-1 0 0 0 0,-1-1 0 0 0,-1 1 0 0 0,3-20 0 0 0,-2-11 1443 0 0,-3-54 0 0 0,-1 57 844 0 0,0 42-2002 0 0,-5 17 511 0 0,3 296-165 0 0,6-280-1993 0 0,-2-27-144 0 0,0 0 1 0 0,0 0-1 0 0,1 0 1 0 0,-1 0 0 0 0,1 0-1 0 0,6 7 1 0 0,-2-3-2227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0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 3784 0 0,'-3'-10'6625'0'0,"1"14"-6160"0"0,1 1-1 0 0,0 0 1 0 0,0 0 0 0 0,0 0-1 0 0,0 0 1 0 0,1 0 0 0 0,0 0-1 0 0,1 8 1 0 0,-2 6 367 0 0,-2 125 2131 0 0,3-100-2841 0 0,0-27-374 0 0,1 1 0 0 0,1 0 0 0 0,0-1 1 0 0,1 1-1 0 0,1-1 0 0 0,1 0 0 0 0,10 23 1 0 0,-14-38-829 0 0,1 1 1 0 0,-1-1 0 0 0,1 0 0 0 0,0 0-1 0 0,0 0 1 0 0,0 0 0 0 0,0 0 0 0 0,2 2 0 0 0,4-1-2310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0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50 3856 0 0,'0'-3'644'0'0,"0"-1"16"0"0,0-1 5 0 0,-2 0-21 0 0,2-2 4 0 0,0 0-20 0 0,0 1-16 0 0,-5 1-56 0 0,5 0-64 0 0,0 3-300 0 0,5 2-2108 0 0,-5 5 0 0 0,2 0-1 0 0,2 1 1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0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45 2632 0 0,'0'0'2306'0'0,"-23"6"2185"0"0,17-2-4086 0 0,0 1-1 0 0,0 0 1 0 0,0 1 0 0 0,0 0 0 0 0,1-1-1 0 0,0 2 1 0 0,0-1 0 0 0,1 0 0 0 0,0 1-1 0 0,0 0 1 0 0,1 0 0 0 0,-1 0 0 0 0,1 1-1 0 0,1-1 1 0 0,0 1 0 0 0,-3 12-1 0 0,-4 55 481 0 0,9-67-834 0 0,0 0 0 0 0,1 0 0 0 0,0-1 0 0 0,0 1-1 0 0,5 15 1 0 0,-5-21-46 0 0,0 1 0 0 0,0-1 0 0 0,0 0 0 0 0,0 0 0 0 0,0 0 0 0 0,1 1 0 0 0,-1-1 0 0 0,1 0 0 0 0,-1-1 0 0 0,1 1 0 0 0,0 0 0 0 0,0 0 0 0 0,-1-1 0 0 0,1 1 0 0 0,0-1 0 0 0,1 1 0 0 0,-1-1 0 0 0,0 0 0 0 0,0 0 0 0 0,1 0 0 0 0,-1 0 0 0 0,3 0 0 0 0,8 2-5 0 0,0-1 1 0 0,-1 0-1 0 0,1-1 1 0 0,0-1-1 0 0,0 0 1 0 0,0-1-1 0 0,0 0 1 0 0,18-4-1 0 0,-25 3-2 0 0,0 0 0 0 0,0 0-1 0 0,0 0 1 0 0,0-1 0 0 0,0 0-1 0 0,-1 0 1 0 0,1-1 0 0 0,-1 1-1 0 0,0-1 1 0 0,0 0-1 0 0,-1 0 1 0 0,1-1 0 0 0,-1 0-1 0 0,0 1 1 0 0,0-1 0 0 0,0-1-1 0 0,-1 1 1 0 0,6-12 0 0 0,-5 9 3 0 0,-1 0 1 0 0,0 0-1 0 0,-1-1 0 0 0,0 1 1 0 0,0-1-1 0 0,-1 1 1 0 0,0-1-1 0 0,0 0 1 0 0,-1 1-1 0 0,0-1 1 0 0,-1 0-1 0 0,0 1 1 0 0,0-1-1 0 0,-1 1 0 0 0,-5-16 1 0 0,1 8 15 0 0,5 11-7 0 0,-1 1 0 0 0,0-1 0 0 0,1 1 0 0 0,-2 0 0 0 0,1 0 0 0 0,0 0 0 0 0,-1 0 0 0 0,0 0 0 0 0,-4-4 0 0 0,1 2 12 0 0,0 1 1 0 0,0 0 0 0 0,-1 0 0 0 0,0 1-1 0 0,0 0 1 0 0,0 0 0 0 0,0 1-1 0 0,-1 0 1 0 0,1 0 0 0 0,-1 0 0 0 0,0 1-1 0 0,0 0 1 0 0,0 1 0 0 0,0 0-1 0 0,0 0 1 0 0,0 1 0 0 0,0 0 0 0 0,0 0-1 0 0,0 1 1 0 0,0 0 0 0 0,0 0 0 0 0,0 1-1 0 0,0 0 1 0 0,-8 3 0 0 0,12-3-6 0 0,0 0 0 0 0,1 0 1 0 0,-1 0-1 0 0,1 0 0 0 0,-1 1 1 0 0,1 0-1 0 0,0-1 0 0 0,0 1 1 0 0,0 0-1 0 0,0 0 0 0 0,1 1 1 0 0,0-1-1 0 0,-1 1 0 0 0,1-1 1 0 0,0 1-1 0 0,0 0 0 0 0,-1 4 1 0 0,-3 9 55 0 0,1-1 1 0 0,-5 32-1 0 0,8-37-41 0 0,-7 73 215 0 0,2-14-42 0 0,-12 90 239 0 0,-26 100 69 0 0,31-211-459 0 0,10-36-192 0 0,0 0-1 0 0,1 0 0 0 0,0 1 0 0 0,-1 23 0 0 0,4-36 68 0 0,0-1-1 0 0,0 1 1 0 0,0-1-1 0 0,0 1 1 0 0,0-1-1 0 0,0 1 1 0 0,0-1-1 0 0,0 0 1 0 0,1 1-1 0 0,-1-1 1 0 0,0 1-1 0 0,0-1 1 0 0,0 1-1 0 0,1-1 1 0 0,-1 0-1 0 0,0 1 1 0 0,1-1-1 0 0,-1 0 1 0 0,0 1-1 0 0,0-1 1 0 0,1 0-1 0 0,0 1 1 0 0,15 3-8302 0 0,-9-3 6184 0 0,0 1-1508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0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16 2944 0 0,'-17'-6'2156'0'0,"-1"3"-1239"0"0,0 0 1 0 0,0 1-1 0 0,-1 1 1 0 0,1 0-1 0 0,-21 3 0 0 0,29-1-565 0 0,1 0 0 0 0,-1 1 0 0 0,1 0 0 0 0,0 1 0 0 0,0 0 0 0 0,-1 0 0 0 0,2 1 0 0 0,-1 0 0 0 0,0 0 0 0 0,1 1-1 0 0,-13 9 1 0 0,17-9-276 0 0,-1-1-1 0 0,1 1 0 0 0,0 0 0 0 0,0 0 1 0 0,0 0-1 0 0,0 1 0 0 0,1-1 0 0 0,0 1 1 0 0,0 0-1 0 0,1 0 0 0 0,0 0 0 0 0,0 0 1 0 0,0 0-1 0 0,1 1 0 0 0,-1 6 0 0 0,1-8-62 0 0,1-1-1 0 0,-1 1 1 0 0,2-1-1 0 0,-1 1 1 0 0,0-1-1 0 0,1 1 1 0 0,0-1-1 0 0,0 0 1 0 0,0 1-1 0 0,0-1 1 0 0,1 0-1 0 0,-1 0 1 0 0,1 0-1 0 0,1 0 0 0 0,-1 0 1 0 0,0 0-1 0 0,1-1 1 0 0,0 1-1 0 0,-1-1 1 0 0,2 1-1 0 0,-1-1 1 0 0,4 3-1 0 0,5 2-18 0 0,0-1 0 0 0,1-1-1 0 0,-1 0 1 0 0,2-1 0 0 0,-1 0-1 0 0,0-1 1 0 0,1 0 0 0 0,0-1-1 0 0,0-1 1 0 0,0 0 0 0 0,0-1-1 0 0,26-1 1 0 0,-28 1 5 0 0,-2-1 46 0 0,-21-3 9 0 0,-14-1 18 0 0,0 2-1 0 0,-1 0 0 0 0,1 2 1 0 0,0 1-1 0 0,-48 7 0 0 0,67-7-52 0 0,0 1 0 0 0,0-1 0 0 0,0 1 0 0 0,1 0 0 0 0,-1 1 0 0 0,1-1 0 0 0,-1 1 0 0 0,1 0 0 0 0,0 1 0 0 0,0-1 0 0 0,0 1 0 0 0,1 0 0 0 0,-1 0 0 0 0,1 0 0 0 0,0 1 1 0 0,0-1-1 0 0,1 1 0 0 0,-1 0 0 0 0,1 0 0 0 0,0 1 0 0 0,0-1 0 0 0,1 1 0 0 0,-1-1 0 0 0,1 1 0 0 0,1 0 0 0 0,-1 0 0 0 0,1 0 0 0 0,0 0 0 0 0,0 0 0 0 0,1 0 0 0 0,0 0 0 0 0,0 0 0 0 0,0 0 0 0 0,1 0 0 0 0,-1 0 0 0 0,2 0 0 0 0,2 10 0 0 0,-1-10 10 0 0,0 0 0 0 0,0 1 0 0 0,0-1 0 0 0,1-1 0 0 0,0 1 0 0 0,0 0 0 0 0,1-1 0 0 0,-1 0 0 0 0,1 0 0 0 0,0-1 0 0 0,1 1 0 0 0,-1-1 0 0 0,1 0 0 0 0,0 0 0 0 0,0-1 0 0 0,0 0 0 0 0,0 0 0 0 0,0 0 0 0 0,1-1 0 0 0,8 2 0 0 0,2 1-261 0 0,0-2 1 0 0,27 3-1 0 0,34-3-4410 0 0,-55-2 2026 0 0,10-1-760 0 0,4-2-1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06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15 3480 0 0,'-16'-5'1862'0'0,"1"2"-1109"0"0,-1 1 0 0 0,1 0 0 0 0,-1 0 0 0 0,0 2-1 0 0,0 0 1 0 0,1 1 0 0 0,-1 0 0 0 0,-30 7-1 0 0,38-6-505 0 0,0 0 0 0 0,0 1 0 0 0,1 0 0 0 0,-1 0-1 0 0,1 0 1 0 0,0 1 0 0 0,0 0 0 0 0,0 1 0 0 0,0-1 0 0 0,1 1-1 0 0,0 1 1 0 0,0-1 0 0 0,0 1 0 0 0,0 0 0 0 0,1 0-1 0 0,0 1 1 0 0,1 0 0 0 0,-1-1 0 0 0,-4 11 0 0 0,2 0-106 0 0,1 0 0 0 0,1 0 0 0 0,0 0 0 0 0,1 0 0 0 0,-3 33 0 0 0,7-40-113 0 0,0 1 0 0 0,0-1 1 0 0,1 0-1 0 0,0 1 1 0 0,1-1-1 0 0,0 0 0 0 0,1 0 1 0 0,0 0-1 0 0,1 0 1 0 0,0 0-1 0 0,7 12 0 0 0,-7-15-33 0 0,1-1-1 0 0,0-1 1 0 0,-1 1 0 0 0,2-1-1 0 0,-1 1 1 0 0,1-2-1 0 0,0 1 1 0 0,0-1-1 0 0,0 1 1 0 0,0-2-1 0 0,1 1 1 0 0,0-1 0 0 0,-1 0-1 0 0,1 0 1 0 0,0-1-1 0 0,1 0 1 0 0,7 2-1 0 0,8 0-44 0 0,0-1-1 0 0,1-1 1 0 0,-1 0 0 0 0,27-3-1 0 0,-48 1 48 0 0,8-1-27 0 0,0 1 0 0 0,0-2 0 0 0,15-3 0 0 0,-23 5 31 0 0,0 0 0 0 0,0-1-1 0 0,0 1 1 0 0,-1-1 0 0 0,1 0-1 0 0,0 0 1 0 0,0 0 0 0 0,-1 0-1 0 0,1 0 1 0 0,-1 0 0 0 0,1 0 0 0 0,-1 0-1 0 0,1 0 1 0 0,-1-1 0 0 0,0 1-1 0 0,0-1 1 0 0,1 1 0 0 0,-1-1-1 0 0,0 1 1 0 0,0-1 0 0 0,-1 0-1 0 0,1 1 1 0 0,0-1 0 0 0,0 0-1 0 0,-1 0 1 0 0,1-2 0 0 0,0 0 32 0 0,-1-1-1 0 0,0 0 1 0 0,1 0 0 0 0,-2 0 0 0 0,1 0 0 0 0,-1 0 0 0 0,1 0 0 0 0,-1 0 0 0 0,-1 0 0 0 0,1 0 0 0 0,-1 1 0 0 0,0-1 0 0 0,0 0-1 0 0,0 1 1 0 0,0 0 0 0 0,-1-1 0 0 0,0 1 0 0 0,0 0 0 0 0,0 1 0 0 0,0-1 0 0 0,-1 0 0 0 0,1 1 0 0 0,-1 0 0 0 0,0 0-1 0 0,0 0 1 0 0,0 0 0 0 0,-1 0 0 0 0,1 1 0 0 0,-7-3 0 0 0,-14-3-6 0 0,0 1 0 0 0,1 1-1 0 0,-2 1 1 0 0,1 2 0 0 0,-1 0 0 0 0,1 2-1 0 0,-1 0 1 0 0,-45 6 0 0 0,5 7-2980 0 0,25 3-5847 0 0,30-9 5171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27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216 193 3288 0 0,'0'0'1102'0'0,"-1"11"1377"0"0,-47 188 4429 0 0,32-126-5411 0 0,10-40-1269 0 0,-1 0 0 0 0,-16 41-1 0 0,4-36-125 0 0,18-35-89 0 0,-1-1 0 0 0,1 1 0 0 0,-1-1 0 0 0,1 0 0 0 0,-1 0 0 0 0,0 0 0 0 0,0 0 0 0 0,0 0 0 0 0,0-1 0 0 0,0 1 0 0 0,0 0 0 0 0,0-1 0 0 0,-4 2 0 0 0,5-6 3 0 0,0 0 0 0 0,0 0 0 0 0,0 0 0 0 0,1 0-1 0 0,-1 0 1 0 0,1 0 0 0 0,0-1 0 0 0,0 1 0 0 0,1-6-1 0 0,-1 5-5 0 0,1-27 5 0 0,2 0-1 0 0,1 0 1 0 0,1 1-1 0 0,13-42 1 0 0,48-114 49 0 0,13 0 32 0 0,-52 125 128 0 0,-24 54-156 0 0,-3 6-62 0 0,0 1-1 0 0,0 0 1 0 0,0-1 0 0 0,1 1 0 0 0,-1 0 0 0 0,0 0-1 0 0,0-1 1 0 0,0 1 0 0 0,0 0 0 0 0,0 0-1 0 0,0-1 1 0 0,1 1 0 0 0,-1 0 0 0 0,0 0 0 0 0,0-1-1 0 0,0 1 1 0 0,0 0 0 0 0,1 0 0 0 0,-1-1-1 0 0,0 1 1 0 0,0 0 0 0 0,1 0 0 0 0,-1 0 0 0 0,0 0-1 0 0,0 0 1 0 0,1-1 0 0 0,-1 1 0 0 0,0 0 0 0 0,1 0-1 0 0,-1 0 1 0 0,0 0 0 0 0,1 0 0 0 0,-1 0-1 0 0,0 0 1 0 0,0 0 0 0 0,1 0 0 0 0,0 0 0 0 0,-1 0 58 0 0,4 12 144 0 0,12 94 125 0 0,-13-71-266 0 0,14 55 0 0 0,-1-25 0 0 0,-10-39-31 0 0,0-1-1 0 0,2 1 1 0 0,13 29-1 0 0,-4-20 1 0 0,1 0 0 0 0,44 63 0 0 0,-54-86-22 0 0,0 0 0 0 0,9 20 0 0 0,-10-19 4 0 0,0 0 0 0 0,10 13 0 0 0,-15-23-17 0 0,-1-1 0 0 0,1 1 1 0 0,-1 0-1 0 0,0 0 0 0 0,0 0 0 0 0,0-1 1 0 0,0 1-1 0 0,0 1 0 0 0,-1-1 1 0 0,1 0-1 0 0,-1 0 0 0 0,0 3 0 0 0,-21-6 111 0 0,-242 1 1495 0 0,105 0-4490 0 0,53-1-7150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0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3088 0 0,'23'-5'3030'0'0,"-21"5"-2910"0"0,13 0 951 0 0,1 0 0 0 0,-1 1 0 0 0,16 3 0 0 0,-25-2-796 0 0,0 0 1 0 0,0 0-1 0 0,0 0 1 0 0,0 0 0 0 0,-1 1-1 0 0,1 0 1 0 0,-1 0-1 0 0,0 1 1 0 0,0 0 0 0 0,8 7-1 0 0,-2 0 67 0 0,0 1-1 0 0,-1 1 0 0 0,0 0 0 0 0,-1 0 1 0 0,-1 1-1 0 0,0 0 0 0 0,0 1 1 0 0,6 19-1 0 0,-4-6-240 0 0,-2 1 1 0 0,-1 0-1 0 0,6 47 0 0 0,-15-23-15 0 0,-1-42 23 0 0,2-35 28 0 0,1 9-103 0 0,1 1-1 0 0,1-1 0 0 0,0 0 0 0 0,1 1 1 0 0,0-1-1 0 0,1 1 0 0 0,1 0 0 0 0,1 0 1 0 0,-1 1-1 0 0,13-21 0 0 0,-4 14 27 0 0,0 0-1 0 0,1 2 1 0 0,0-1 0 0 0,2 2-1 0 0,32-27 1 0 0,-42 38-14 0 0,1 0 0 0 0,0 1 0 0 0,0 0 0 0 0,1 1 0 0 0,-1-1 0 0 0,1 2 0 0 0,0-1 0 0 0,0 1 0 0 0,0 1 0 0 0,1-1 0 0 0,-1 2 0 0 0,1-1 0 0 0,18 1 0 0 0,-24 1-22 0 0,-1 1-1 0 0,0 0 1 0 0,1 0 0 0 0,-1 0 0 0 0,0 1 0 0 0,0-1-1 0 0,0 1 1 0 0,0 0 0 0 0,0 0 0 0 0,0 0 0 0 0,0 0-1 0 0,-1 0 1 0 0,1 0 0 0 0,-1 1 0 0 0,1 0 0 0 0,-1-1-1 0 0,0 1 1 0 0,0 0 0 0 0,0 0 0 0 0,-1 0 0 0 0,1 0-1 0 0,-1 0 1 0 0,0 0 0 0 0,2 6 0 0 0,1 3 31 0 0,-1 0 1 0 0,0 0-1 0 0,-1 0 1 0 0,0 0-1 0 0,0 22 1 0 0,2 196 3 0 0,-4-222-123 0 0,0 11-3211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0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29 2832 0 0,'0'0'998'0'0,"-20"8"3435"0"0,12 0-3875 0 0,1 1 0 0 0,1 1-1 0 0,-1-1 1 0 0,1 1 0 0 0,1 0-1 0 0,0 1 1 0 0,1-1 0 0 0,0 1-1 0 0,-5 19 1 0 0,5-12-240 0 0,2-1 0 0 0,-1 1-1 0 0,2-1 1 0 0,1 1 0 0 0,2 30 0 0 0,-2-44-278 0 0,1 1 1 0 0,0-1-1 0 0,0 0 1 0 0,0 0-1 0 0,0 0 1 0 0,1 0-1 0 0,-1 0 1 0 0,1 0-1 0 0,0-1 1 0 0,0 1-1 0 0,1 0 1 0 0,-1-1-1 0 0,1 0 1 0 0,0 1-1 0 0,5 4 1 0 0,-3-4-3 0 0,0-1 0 0 0,0 1 0 0 0,0-1 1 0 0,1 0-1 0 0,0-1 0 0 0,-1 1 1 0 0,1-1-1 0 0,0 0 0 0 0,11 2 0 0 0,-3-2-7 0 0,0 0 0 0 0,0-2 0 0 0,-1 1-1 0 0,1-2 1 0 0,0 0 0 0 0,0 0 0 0 0,0-1-1 0 0,24-7 1 0 0,-30 6-26 0 0,1 0 0 0 0,-1 0 0 0 0,-1-1 0 0 0,1 1 0 0 0,0-2 0 0 0,-1 1 0 0 0,0-1 0 0 0,0 0 0 0 0,0-1 0 0 0,-1 0 0 0 0,1 0 0 0 0,5-7 0 0 0,-8 7-2 0 0,0-1 0 0 0,0 0-1 0 0,0 0 1 0 0,-1 0 0 0 0,0 0-1 0 0,0-1 1 0 0,-1 1 0 0 0,0-1-1 0 0,0 0 1 0 0,-1 1 0 0 0,0-1 0 0 0,0 0-1 0 0,-1-11 1 0 0,0 11 6 0 0,0 0 0 0 0,-1 0 0 0 0,0 0 0 0 0,-1 0 0 0 0,1 0 0 0 0,-2 0 0 0 0,1 0 0 0 0,-1 1 0 0 0,0-1 0 0 0,-1 1 0 0 0,0-1 0 0 0,0 1 0 0 0,0 1 0 0 0,-1-1 0 0 0,0 1 0 0 0,-1-1 0 0 0,1 1 0 0 0,-1 1 0 0 0,0-1 0 0 0,-1 1 0 0 0,1 0 0 0 0,-1 1 0 0 0,0-1 0 0 0,-10-4 0 0 0,9 5 2 0 0,-1 0 0 0 0,1 1 0 0 0,-1-1 0 0 0,1 2 0 0 0,-1-1 0 0 0,0 1 0 0 0,0 1 0 0 0,0 0 0 0 0,0 0 0 0 0,0 0 0 0 0,-1 1 0 0 0,1 1 0 0 0,-12 1 0 0 0,9 1 0 0 0,0 0 0 0 0,0 0 0 0 0,0 1 0 0 0,-12 6 0 0 0,19-7-329 0 0,0-1 1 0 0,1 1-1 0 0,-1 0 1 0 0,-6 7-1 0 0,8-7-540 0 0,0 0 0 0 0,0 1 0 0 0,0-1 0 0 0,1 1 0 0 0,-1-1 0 0 0,-2 8 0 0 0,-3 4-2474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1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3336 0 0,'14'-9'2558'0'0,"-7"6"-2092"0"0,1 1 0 0 0,0 0 1 0 0,-1 0-1 0 0,1 0 0 0 0,0 1 1 0 0,0 0-1 0 0,0 0 0 0 0,0 1 0 0 0,10 1 1 0 0,-12 0-213 0 0,-1 0 1 0 0,1 0 0 0 0,-1 1-1 0 0,0-1 1 0 0,0 1 0 0 0,0 0 0 0 0,0 1-1 0 0,0-1 1 0 0,0 1 0 0 0,0 0-1 0 0,-1 1 1 0 0,1-1 0 0 0,-1 1 0 0 0,5 5-1 0 0,0 0 2 0 0,-1 1-1 0 0,-1 0 0 0 0,1 0 0 0 0,-2 1 0 0 0,1 0 0 0 0,-1 0 1 0 0,-1 1-1 0 0,0-1 0 0 0,-1 1 0 0 0,0 0 0 0 0,3 16 1 0 0,-3-5-186 0 0,16 85 157 0 0,-20-107-219 0 0,0 0 0 0 0,0 1 1 0 0,0-1-1 0 0,0 0 0 0 0,0 0 0 0 0,0 0 1 0 0,1 1-1 0 0,-1-1 0 0 0,0 0 0 0 0,1 0 1 0 0,-1 0-1 0 0,1 0 0 0 0,-1 1 0 0 0,1-1 1 0 0,0 0-1 0 0,-1 0 0 0 0,1 0 0 0 0,0 0 1 0 0,0 0-1 0 0,0-1 0 0 0,-1 1 0 0 0,1 0 0 0 0,0 0 1 0 0,0 0-1 0 0,0-1 0 0 0,1 1 0 0 0,-1-1 1 0 0,0 1-1 0 0,2 0 0 0 0,-1-1 10 0 0,-1 0 0 0 0,1 0 1 0 0,0-1-1 0 0,-1 1 0 0 0,1-1 0 0 0,-1 1 0 0 0,1-1 0 0 0,0 0 1 0 0,-1 1-1 0 0,0-1 0 0 0,1 0 0 0 0,-1 0 0 0 0,1 0 1 0 0,-1 0-1 0 0,0 0 0 0 0,0 0 0 0 0,0 0 0 0 0,1-1 0 0 0,-1 1 1 0 0,1-3-1 0 0,8-10 91 0 0,-1 0 0 0 0,-1-1 1 0 0,0 0-1 0 0,8-24 0 0 0,15-66 297 0 0,-26 86-334 0 0,14-79 198 0 0,-11 51-288 0 0,-7 36-252 0 0,1-3-756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1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43 3328 0 0,'0'0'1130'0'0,"-21"1"2707"0"0,16 1-3556 0 0,0 0-1 0 0,0 0 0 0 0,1 1 1 0 0,-1-1-1 0 0,1 1 0 0 0,0 0 1 0 0,0 0-1 0 0,0 1 0 0 0,0-1 0 0 0,0 1 1 0 0,1 0-1 0 0,0 0 0 0 0,0 0 1 0 0,0 0-1 0 0,0 1 0 0 0,0-1 1 0 0,1 1-1 0 0,0 0 0 0 0,0 0 0 0 0,0 0 1 0 0,1-1-1 0 0,-2 9 0 0 0,0 5 18 0 0,0 1 0 0 0,1-1 0 0 0,1 0 0 0 0,1 0 0 0 0,2 20 0 0 0,-2-33-264 0 0,1 0 0 0 0,-1 0-1 0 0,1 0 1 0 0,1 0 0 0 0,-1 0-1 0 0,1-1 1 0 0,0 1 0 0 0,0-1-1 0 0,0 1 1 0 0,0-1 0 0 0,1 0-1 0 0,0 0 1 0 0,0 0 0 0 0,0 0-1 0 0,0 0 1 0 0,0-1 0 0 0,1 1-1 0 0,0-1 1 0 0,0 0 0 0 0,0 0-1 0 0,0 0 1 0 0,0-1 0 0 0,0 1-1 0 0,1-1 1 0 0,-1 0 0 0 0,1 0-1 0 0,9 2 1 0 0,-6-3-17 0 0,1 0 1 0 0,-1 0-1 0 0,1 0 1 0 0,-1-1-1 0 0,1 0 1 0 0,-1-1-1 0 0,1 0 0 0 0,-1 0 1 0 0,0-1-1 0 0,1 0 1 0 0,-1 0-1 0 0,0-1 1 0 0,0 0-1 0 0,0 0 1 0 0,-1-1-1 0 0,1 0 0 0 0,-1-1 1 0 0,7-5-1 0 0,-7 4 19 0 0,-1 0 0 0 0,0-1 0 0 0,-1 0 0 0 0,1 0 0 0 0,-1 0 0 0 0,-1-1 0 0 0,0 0 0 0 0,0 0-1 0 0,0 0 1 0 0,-1 0 0 0 0,0 0 0 0 0,2-11 0 0 0,-2 8 55 0 0,-1-1 0 0 0,-1 1 0 0 0,0-1 0 0 0,0 1 0 0 0,-1-1 0 0 0,-1 0 0 0 0,0 1 0 0 0,-4-20 0 0 0,4 26-47 0 0,0 0-1 0 0,-1 0 1 0 0,0 0-1 0 0,0 0 1 0 0,-1 1-1 0 0,1-1 1 0 0,-1 1-1 0 0,0-1 1 0 0,0 1-1 0 0,0 0 0 0 0,-1 0 1 0 0,1 0-1 0 0,-1 1 1 0 0,-5-5-1 0 0,2 4 8 0 0,0 0-1 0 0,1 0 0 0 0,-1 0 1 0 0,-1 1-1 0 0,1 0 0 0 0,0 1 0 0 0,-1-1 1 0 0,-14-1-1 0 0,9 2-82 0 0,1 1 1 0 0,-1 0-1 0 0,1 1 0 0 0,0 0 0 0 0,-1 2 1 0 0,1-1-1 0 0,-1 1 0 0 0,1 1 1 0 0,0 0-1 0 0,0 1 0 0 0,-21 9 0 0 0,29-11-176 0 0,0 1 0 0 0,0-1 1 0 0,0 1-1 0 0,1 0 0 0 0,-1-1 0 0 0,1 2 0 0 0,-4 3 0 0 0,4-3-759 0 0,1 0 1 0 0,-1 0-1 0 0,1 0 1 0 0,-1 1 0 0 0,1-1-1 0 0,0 1 1 0 0,1-1 0 0 0,-1 1-1 0 0,1 0 1 0 0,-1 7 0 0 0,-1 9-2787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1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2792 0 0,'0'0'4721'0'0,"0"14"-1220"0"0,0 40-555 0 0,-2-10-2221 0 0,3 0-1 0 0,8 56 0 0 0,-8-94-696 0 0,0 0-1 0 0,1 0 1 0 0,0 0 0 0 0,0 0-1 0 0,0 0 1 0 0,1 0-1 0 0,-1-1 1 0 0,1 1-1 0 0,1-1 1 0 0,-1 0-1 0 0,1 1 1 0 0,0-2-1 0 0,0 1 1 0 0,7 6-1 0 0,-6-8-14 0 0,-1 0 0 0 0,1 0 0 0 0,0 0 0 0 0,0-1 0 0 0,0 1 0 0 0,0-1 1 0 0,0 0-1 0 0,1-1 0 0 0,-1 1 0 0 0,0-1 0 0 0,1 0 0 0 0,-1-1 0 0 0,1 1 0 0 0,-1-1 0 0 0,1 0 0 0 0,8-1 0 0 0,-3-1-9 0 0,0 0 1 0 0,-1-1-1 0 0,1 0 0 0 0,-1-1 0 0 0,0 0 0 0 0,0 0 1 0 0,0-1-1 0 0,0-1 0 0 0,-1 1 0 0 0,0-2 0 0 0,0 1 1 0 0,-1-1-1 0 0,11-10 0 0 0,-9 5 11 0 0,1 1-1 0 0,-2-1 1 0 0,1-1-1 0 0,-2 0 1 0 0,1 0-1 0 0,-2-1 1 0 0,0 0-1 0 0,9-26 1 0 0,-10 23 72 0 0,-1 0 1 0 0,-1 0 0 0 0,-1 0 0 0 0,3-26 0 0 0,-7 29 642 0 0,1 26-306 0 0,-1 29-114 0 0,2-34-295 0 0,0 0 0 0 0,0 0 0 0 0,1 1 0 0 0,0-1-1 0 0,0 0 1 0 0,1 0 0 0 0,0-1 0 0 0,0 1 0 0 0,0-1 0 0 0,1 1 0 0 0,0-1 0 0 0,0 0 0 0 0,1 0 0 0 0,0-1-1 0 0,0 1 1 0 0,0-1 0 0 0,9 6 0 0 0,77 55-1022 0 0,-59-45-2440 0 0,-1-1-4111 0 0,-20-13 4001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1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3368 0 0,'0'0'269'0'0,"-1"1"-1"0"0,0-1 1 0 0,0 1 0 0 0,1 0-1 0 0,-1-1 1 0 0,0 1-1 0 0,1-1 1 0 0,-1 1 0 0 0,1 0-1 0 0,-1 0 1 0 0,1-1-1 0 0,-1 1 1 0 0,1 0-1 0 0,0 0 1 0 0,-1 0 0 0 0,1 0-1 0 0,0-1 1 0 0,-1 1-1 0 0,1 0 1 0 0,0 0 0 0 0,0 0-1 0 0,0 1 1 0 0,-5 29 477 0 0,4-24-122 0 0,-31 240 4970 0 0,13-86-4318 0 0,-23 273 649 0 0,37-383-1773 0 0,-5 37 98 0 0,0-6-1023 0 0,7-26-4094 0 0,6-44-2365 0 0,1-8 3615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1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131 111 2832 0 0,'-5'3'358'0'0,"0"0"0"0"0,0 1 0 0 0,0 0 0 0 0,1 0 0 0 0,-1 0 0 0 0,1 0 0 0 0,0 1 0 0 0,0-1 0 0 0,1 1 0 0 0,-1 0 0 0 0,1 1 0 0 0,0-1 0 0 0,1 0 0 0 0,-1 1 0 0 0,1 0 0 0 0,0-1 0 0 0,-2 9 0 0 0,0 5 492 0 0,0 0 0 0 0,1 0 0 0 0,1 1 0 0 0,0 23 0 0 0,2-40-777 0 0,0 1 0 0 0,0-1 0 0 0,1 1 0 0 0,-1-1 0 0 0,1 1 0 0 0,-1-1 0 0 0,1 1 0 0 0,0-1 0 0 0,0 1 0 0 0,1-1 0 0 0,-1 0 0 0 0,1 0 0 0 0,-1 0 0 0 0,1 0 0 0 0,0 0 0 0 0,0 0 0 0 0,1 0 1 0 0,-1-1-1 0 0,1 1 0 0 0,-1-1 0 0 0,1 1 0 0 0,0-1 0 0 0,-1 0 0 0 0,1 0 0 0 0,0 0 0 0 0,5 1 0 0 0,0 0-16 0 0,1 0 0 0 0,0 0 1 0 0,1-1-1 0 0,-1-1 0 0 0,0 0 1 0 0,1 0-1 0 0,-1 0 0 0 0,17-2 0 0 0,-9-1-19 0 0,0 0 0 0 0,0 0-1 0 0,-1-2 1 0 0,1 0-1 0 0,-1-1 1 0 0,0 0-1 0 0,0-1 1 0 0,17-10-1 0 0,-26 12-31 0 0,0 0 1 0 0,-1 0-1 0 0,1 0 0 0 0,-1-1 1 0 0,0 0-1 0 0,0-1 0 0 0,-1 1 0 0 0,1-1 1 0 0,-1 0-1 0 0,0-1 0 0 0,-1 1 1 0 0,0-1-1 0 0,0 0 0 0 0,0 0 0 0 0,-1 0 1 0 0,0 0-1 0 0,0-1 0 0 0,-1 1 1 0 0,3-13-1 0 0,-3 7 2 0 0,-1 1 0 0 0,0-1-1 0 0,-1 0 1 0 0,0 1 0 0 0,-1-1 0 0 0,0 0 0 0 0,-1 1-1 0 0,-6-19 1 0 0,7 25-4 0 0,-2 1 1 0 0,1-1-1 0 0,0 1 0 0 0,-1 0 0 0 0,0 0 0 0 0,0 0 0 0 0,-1 1 0 0 0,1-1 0 0 0,-1 1 0 0 0,0-1 0 0 0,0 1 1 0 0,0 1-1 0 0,-1-1 0 0 0,1 0 0 0 0,-1 1 0 0 0,0 0 0 0 0,0 0 0 0 0,0 1 0 0 0,-1-1 0 0 0,1 1 0 0 0,-8-2 1 0 0,-5-1 6 0 0,0 1 1 0 0,0 1-1 0 0,0 1 1 0 0,0 0-1 0 0,0 2 1 0 0,-21 1-1 0 0,27 0-14 0 0,1 0-1 0 0,0 1 0 0 0,0 0 0 0 0,0 1 1 0 0,0 1-1 0 0,0 0 0 0 0,1 0 0 0 0,0 1 1 0 0,0 0-1 0 0,0 1 0 0 0,-11 8 1 0 0,15-9-1 0 0,-1 1 0 0 0,2 1 0 0 0,-1-1 0 0 0,1 1 0 0 0,0 0 0 0 0,0 0 0 0 0,1 1 0 0 0,0-1 0 0 0,0 1 0 0 0,1 0 0 0 0,0 0 0 0 0,0 0 0 0 0,1 0 0 0 0,-2 12 0 0 0,1-5-4 0 0,1 1 1 0 0,1-1 0 0 0,1 1-1 0 0,0-1 1 0 0,1 0-1 0 0,0 1 1 0 0,5 17-1 0 0,-5-28 9 0 0,0-1-1 0 0,0 0 0 0 0,1 0 1 0 0,0 0-1 0 0,-1 1 1 0 0,1-2-1 0 0,1 1 1 0 0,-1 0-1 0 0,1 0 1 0 0,-1-1-1 0 0,1 1 0 0 0,0-1 1 0 0,1 0-1 0 0,-1 0 1 0 0,5 4-1 0 0,-2-4-3 0 0,0 1-1 0 0,0-1 0 0 0,1 0 1 0 0,-1-1-1 0 0,0 1 1 0 0,1-1-1 0 0,0-1 1 0 0,0 1-1 0 0,7 0 0 0 0,4-1-80 0 0,-1 0 0 0 0,0-2 0 0 0,0 0 0 0 0,0-1 0 0 0,0 0 0 0 0,0-2 0 0 0,21-6 0 0 0,-28 7 6 0 0,1-2 0 0 0,-1 1 0 0 0,0-1 0 0 0,0-1 0 0 0,0 0 0 0 0,-1 0-1 0 0,0-1 1 0 0,0 0 0 0 0,-1-1 0 0 0,1 0 0 0 0,-2 0 0 0 0,1-1 0 0 0,-1 1-1 0 0,-1-2 1 0 0,0 1 0 0 0,0-1 0 0 0,0 0 0 0 0,-2 0 0 0 0,1-1 0 0 0,-1 1-1 0 0,-1-1 1 0 0,1 0 0 0 0,2-20 0 0 0,-3 5 778 0 0,-1 1 0 0 0,0-28 0 0 0,-2 52-342 0 0,0 63 2235 0 0,-1-8-2372 0 0,4 89 228 0 0,-2-122-661 0 0,2-1 1 0 0,0 0-1 0 0,2 0 1 0 0,12 37 0 0 0,-8-39-2168 0 0,2-2-6667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1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3864 0 0,'0'0'1288'0'0,"-3"0"1"0"0,-1 0-645 0 0,1 3 0 0 0,-1-1 4 0 0,4 0-4 0 0,-4 4 4 0 0,4 1-56 0 0,-3 4-160 0 0,3 3-432 0 0,0 2-2136 0 0,0 3 0 0 0,3 0-1 0 0,1 1 1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1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69 3320 0 0,'0'-3'269'0'0,"0"1"0"0"0,0-1-1 0 0,-1 0 1 0 0,1 1 0 0 0,-1-1 0 0 0,1 0-1 0 0,-1 1 1 0 0,0-1 0 0 0,0 1-1 0 0,0-1 1 0 0,0 1 0 0 0,0-1-1 0 0,-1 1 1 0 0,1 0 0 0 0,-1 0 0 0 0,1-1-1 0 0,-1 1 1 0 0,-4-3 0 0 0,3 3-21 0 0,0 0 1 0 0,0 0-1 0 0,-1 0 1 0 0,1 0-1 0 0,-1 1 1 0 0,1-1 0 0 0,-1 1-1 0 0,1 0 1 0 0,-1 0-1 0 0,0 0 1 0 0,0 1-1 0 0,-4-1 1 0 0,1 1 79 0 0,-1 0 0 0 0,0 0 0 0 0,1 1 1 0 0,-1 0-1 0 0,1 0 0 0 0,0 1 0 0 0,-1 0 0 0 0,1 0 1 0 0,0 1-1 0 0,0 0 0 0 0,0 0 0 0 0,0 0 0 0 0,-6 5 0 0 0,8-3-284 0 0,0 0-1 0 0,0 0 1 0 0,1 0-1 0 0,-1 0 1 0 0,1 1-1 0 0,0 0 1 0 0,1 0-1 0 0,-1 0 1 0 0,1 0-1 0 0,0 1 1 0 0,1-1-1 0 0,-1 1 1 0 0,1-1-1 0 0,1 1 1 0 0,-1 0-1 0 0,1 0 1 0 0,0 0-1 0 0,1 0 1 0 0,0 0-1 0 0,0 0 0 0 0,0 0 1 0 0,1 0-1 0 0,0 0 1 0 0,0 0-1 0 0,1-1 1 0 0,0 1-1 0 0,0 0 1 0 0,1-1-1 0 0,0 1 1 0 0,0-1-1 0 0,0 0 1 0 0,1 0-1 0 0,7 10 1 0 0,-5-10-33 0 0,-1 0 0 0 0,1 0 1 0 0,0 0-1 0 0,1-1 0 0 0,0 0 1 0 0,-1 0-1 0 0,2-1 0 0 0,-1 0 1 0 0,0 0-1 0 0,1-1 0 0 0,0 1 1 0 0,-1-2-1 0 0,1 1 0 0 0,1-1 1 0 0,-1-1-1 0 0,0 1 0 0 0,0-1 1 0 0,1-1-1 0 0,-1 1 0 0 0,0-1 1 0 0,1-1-1 0 0,-1 0 0 0 0,14-3 1 0 0,-21 4-13 0 0,0 0 0 0 0,0 0 0 0 0,0-1 0 0 0,0 1 0 0 0,0-1 0 0 0,0 1 0 0 0,0 0 0 0 0,0-1 0 0 0,0 0 0 0 0,0 1 0 0 0,0-1 0 0 0,0 1 0 0 0,0-1 0 0 0,-1 0 0 0 0,1 0 0 0 0,1-1 0 0 0,-2 1 1 0 0,0 1 0 0 0,0-1 0 0 0,1 1 0 0 0,-1 0 0 0 0,0-1 0 0 0,0 1 0 0 0,0-1 0 0 0,0 1 0 0 0,0-1 0 0 0,0 1 0 0 0,-1-1 0 0 0,1 1 0 0 0,0-1 0 0 0,0 1 1 0 0,0-1-1 0 0,0 1 0 0 0,0 0 0 0 0,-1-1 0 0 0,1 1 0 0 0,0-1 0 0 0,0 1 0 0 0,-1 0 0 0 0,1-1 0 0 0,0 1 0 0 0,-1 0 0 0 0,1-1 0 0 0,-2-1 4 0 0,0 1 0 0 0,0-1-1 0 0,-1 1 1 0 0,1-1-1 0 0,0 1 1 0 0,0 0 0 0 0,-1 0-1 0 0,1 0 1 0 0,-1 0 0 0 0,1 0-1 0 0,-1 1 1 0 0,-4-1 0 0 0,-2 0 14 0 0,-1 1 0 0 0,1 0 0 0 0,-1 0 0 0 0,0 1 0 0 0,1 1 0 0 0,-1 0 0 0 0,1 0 1 0 0,0 0-1 0 0,0 1 0 0 0,0 1 0 0 0,0 0 0 0 0,0 0 0 0 0,1 0 0 0 0,-1 1 0 0 0,1 1 1 0 0,0-1-1 0 0,1 1 0 0 0,-1 0 0 0 0,1 1 0 0 0,1 0 0 0 0,-1 0 0 0 0,-7 12 0 0 0,7-10 29 0 0,1 0-1 0 0,0 1 0 0 0,1-1 0 0 0,0 1 0 0 0,1 1 0 0 0,-1-1 0 0 0,2 1 1 0 0,-5 20-1 0 0,8-29-37 0 0,-3 12 68 0 0,2 0 1 0 0,0 0 0 0 0,0 0-1 0 0,2 17 1 0 0,-1-28-62 0 0,1 0 0 0 0,-1 0-1 0 0,1 1 1 0 0,0-1 0 0 0,-1 0 0 0 0,1 0-1 0 0,1 0 1 0 0,-1 0 0 0 0,0-1 0 0 0,1 1-1 0 0,0 0 1 0 0,-1-1 0 0 0,1 1 0 0 0,0-1 0 0 0,0 1-1 0 0,1-1 1 0 0,-1 0 0 0 0,0 0 0 0 0,1 0-1 0 0,-1 0 1 0 0,1 0 0 0 0,0 0 0 0 0,0-1-1 0 0,4 2 1 0 0,7 1 22 0 0,-1 0-1 0 0,1-1 0 0 0,0-1 1 0 0,1 0-1 0 0,-1-1 1 0 0,0-1-1 0 0,21-1 1 0 0,34-8-1992 0 0,-6-6-5168 0 0,-37 6 3498 0 0,1-3-1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1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3576 0 0,'15'-4'3631'0'0,"140"4"488"0"0,-117 3-3329 0 0,0-2-1 0 0,1-2 1 0 0,-1-1-1 0 0,43-9 1 0 0,-76 10-765 0 0,-1 0 0 0 0,0 0 0 0 0,1-1 0 0 0,-1 1 0 0 0,0-1 0 0 0,0 0 0 0 0,0 0 0 0 0,0-1 0 0 0,5-4 0 0 0,-7 6-12 0 0,-1 0 1 0 0,0-1-1 0 0,0 1 0 0 0,0 0 1 0 0,0-1-1 0 0,0 0 0 0 0,0 1 1 0 0,0-1-1 0 0,0 1 0 0 0,0-1 1 0 0,-1 0-1 0 0,1 0 0 0 0,-1 1 1 0 0,0-1-1 0 0,1 0 0 0 0,-1 0 1 0 0,0 0-1 0 0,0 1 0 0 0,0-1 1 0 0,0 0-1 0 0,0 0 0 0 0,0 0 1 0 0,-1 1-1 0 0,0-5 0 0 0,0 5-4 0 0,0 1 0 0 0,1-1 0 0 0,-1 0-1 0 0,0 0 1 0 0,0 0 0 0 0,0 1 0 0 0,0-1-1 0 0,0 0 1 0 0,0 1 0 0 0,0-1 0 0 0,0 1-1 0 0,0-1 1 0 0,0 1 0 0 0,0 0 0 0 0,0-1-1 0 0,0 1 1 0 0,0 0 0 0 0,-1 0 0 0 0,1 0-1 0 0,0 0 1 0 0,-1 0 0 0 0,-29-2 110 0 0,27 3-100 0 0,-4-1 13 0 0,0 0-1 0 0,-1 1 1 0 0,1 0-1 0 0,0 1 1 0 0,0 0 0 0 0,0 0-1 0 0,0 1 1 0 0,0 0-1 0 0,0 0 1 0 0,1 1-1 0 0,0 0 1 0 0,-1 0 0 0 0,1 1-1 0 0,-7 6 1 0 0,5-3 9 0 0,0 1 0 0 0,1 0 1 0 0,0 0-1 0 0,0 1 1 0 0,1 0-1 0 0,1 0 0 0 0,0 0 1 0 0,0 1-1 0 0,-4 12 1 0 0,2-5 42 0 0,1 1 0 0 0,1 0 1 0 0,1 0-1 0 0,0 0 0 0 0,-2 31 1 0 0,5-32 49 0 0,1 0 1 0 0,1 0-1 0 0,1-1 1 0 0,4 28-1 0 0,-4-39-215 0 0,1 0 1 0 0,0 0-1 0 0,0-1 1 0 0,1 1-1 0 0,-1-1 1 0 0,1 1-1 0 0,4 4 1 0 0,-4-5-321 0 0,0-1 0 0 0,1 0 0 0 0,-1-1 0 0 0,1 1 0 0 0,0-1 1 0 0,0 1-1 0 0,1-1 0 0 0,-1 0 0 0 0,7 2 0 0 0,10 6-2999 0 0,3-2 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27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3536 0 0,'0'0'4752'0'0,"0"18"-822"0"0,0 61 200 0 0,0 41-2634 0 0,1-110-1480 0 0,0-1 0 0 0,0 1 1 0 0,1-1-1 0 0,0 1 1 0 0,1-1-1 0 0,7 17 1 0 0,3-1-2172 0 0,4-5-3280 0 0,-4-12 1979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1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74 3464 0 0,'-45'33'3703'0'0,"33"-20"-3055"0"0,1 0 0 0 0,1 0-1 0 0,0 1 1 0 0,1 1 0 0 0,0-1-1 0 0,-10 27 1 0 0,16-34-371 0 0,0 1-1 0 0,1 0 1 0 0,0 0 0 0 0,0 0 0 0 0,1 0 0 0 0,0 0 0 0 0,0 0-1 0 0,0 0 1 0 0,2 0 0 0 0,-1 1 0 0 0,1-1 0 0 0,0 0 0 0 0,0 0-1 0 0,1 0 1 0 0,5 15 0 0 0,-5-20-250 0 0,1 1 0 0 0,-1-1 1 0 0,1 1-1 0 0,-1-1 0 0 0,1 0 0 0 0,0 0 0 0 0,0 0 0 0 0,1 0 0 0 0,-1-1 1 0 0,1 1-1 0 0,-1-1 0 0 0,1 0 0 0 0,0 0 0 0 0,0 0 0 0 0,-1 0 1 0 0,1-1-1 0 0,1 0 0 0 0,-1 0 0 0 0,0 0 0 0 0,0 0 0 0 0,7 0 0 0 0,6 1-11 0 0,0-1-1 0 0,0-1 1 0 0,33-3-1 0 0,-36 1-17 0 0,0 0 1 0 0,0-1-1 0 0,0-1 1 0 0,-1 0-1 0 0,0-1 0 0 0,0 0 1 0 0,0-1-1 0 0,0-1 1 0 0,-1 0-1 0 0,14-11 0 0 0,-17 11 10 0 0,0 0-1 0 0,-1-1 0 0 0,0 0 0 0 0,-1 0 1 0 0,0-1-1 0 0,0 0 0 0 0,-1-1 0 0 0,0 1 1 0 0,0-1-1 0 0,-1 0 0 0 0,0-1 0 0 0,-1 1 1 0 0,3-13-1 0 0,-4 12 22 0 0,-1 1 0 0 0,0-1-1 0 0,-1 1 1 0 0,0-1 0 0 0,0 1 0 0 0,-1-1 0 0 0,-1 0-1 0 0,0 1 1 0 0,-4-18 0 0 0,4 23-11 0 0,0 1-1 0 0,-1-1 1 0 0,1 1-1 0 0,-1-1 1 0 0,-1 1-1 0 0,1-1 1 0 0,0 1-1 0 0,-1 0 1 0 0,0 0-1 0 0,0 1 1 0 0,0-1-1 0 0,-1 0 1 0 0,1 1-1 0 0,-1 0 1 0 0,0 0-1 0 0,0 0 1 0 0,0 0-1 0 0,0 1 1 0 0,0-1 0 0 0,0 1-1 0 0,-1 0 1 0 0,1 0-1 0 0,-8-1 1 0 0,-4-1 27 0 0,-1 0 1 0 0,1 2 0 0 0,0 0 0 0 0,-1 1-1 0 0,1 0 1 0 0,-1 1 0 0 0,1 1 0 0 0,-1 1-1 0 0,1 0 1 0 0,-17 5 0 0 0,23-4-23 0 0,-1 1 1 0 0,1 0-1 0 0,-1 1 0 0 0,1-1 1 0 0,1 2-1 0 0,-1 0 0 0 0,1 0 1 0 0,0 0-1 0 0,0 1 0 0 0,1 1 1 0 0,0 0-1 0 0,0 0 0 0 0,1 0 1 0 0,0 1-1 0 0,-10 15 0 0 0,10-13-1 0 0,1 0-1 0 0,0 0 0 0 0,1 1 0 0 0,0 0 0 0 0,1 0 1 0 0,0 0-1 0 0,1 1 0 0 0,0-1 0 0 0,1 1 0 0 0,0 0 1 0 0,1 0-1 0 0,1 0 0 0 0,0-1 0 0 0,0 1 1 0 0,4 14-1 0 0,-3-23-15 0 0,-1-1 0 0 0,2 0 0 0 0,-1 1 0 0 0,0-1 0 0 0,1 0 1 0 0,-1 0-1 0 0,1 0 0 0 0,0 0 0 0 0,0 0 0 0 0,0-1 0 0 0,1 1 1 0 0,-1-1-1 0 0,0 1 0 0 0,1-1 0 0 0,4 3 0 0 0,-1-1-5 0 0,-1-1 1 0 0,1 0-1 0 0,0 0 0 0 0,0-1 1 0 0,0 0-1 0 0,1 0 0 0 0,11 2 0 0 0,-2-2-24 0 0,1-1 1 0 0,-1 0-1 0 0,1-1 0 0 0,-1-1 0 0 0,31-5 0 0 0,-30 2-23 0 0,0 0 0 0 0,1-2 0 0 0,-2 1 0 0 0,1-2 0 0 0,-1 0-1 0 0,23-14 1 0 0,-29 14 15 0 0,-1 1-1 0 0,1-2 0 0 0,-1 1 0 0 0,-1-1 1 0 0,1 0-1 0 0,-2-1 0 0 0,1 0 0 0 0,-1 0 1 0 0,0-1-1 0 0,10-20 0 0 0,-9 15 41 0 0,-1 0 1 0 0,0-1-1 0 0,-1 0 0 0 0,-1-1 0 0 0,-1 1 1 0 0,0-1-1 0 0,-1 0 0 0 0,1-24 0 0 0,-3 40 4 0 0,-1 1 0 0 0,0 0-1 0 0,0-1 1 0 0,0 1 0 0 0,0 0 0 0 0,0-1-1 0 0,0 1 1 0 0,0 0 0 0 0,0-1-1 0 0,0 1 1 0 0,0 0 0 0 0,0-1-1 0 0,0 1 1 0 0,0-1 0 0 0,0 1 0 0 0,0 0-1 0 0,0-1 1 0 0,0 1 0 0 0,0 0-1 0 0,-1-1 1 0 0,1 1 0 0 0,0 0 0 0 0,0-1-1 0 0,0 1 1 0 0,-1 0 0 0 0,1 0-1 0 0,0-1 1 0 0,0 1 0 0 0,-1 0-1 0 0,1 0 1 0 0,0-1 0 0 0,0 1 0 0 0,-1 0-1 0 0,1 0 1 0 0,0 0 0 0 0,-1-1-1 0 0,1 1 1 0 0,0 0 0 0 0,-1 0 0 0 0,1 0-1 0 0,0 0 1 0 0,-1 0 0 0 0,0 0-1 0 0,-15 12 315 0 0,-12 25-19 0 0,20-20-235 0 0,0 1 0 0 0,1 0 0 0 0,1 0 0 0 0,1 0 1 0 0,1 1-1 0 0,-3 26 0 0 0,4-24-28 0 0,2-18-45 0 0,0 0-1 0 0,1 0 1 0 0,0 0-1 0 0,-1 0 1 0 0,1 0-1 0 0,1 0 1 0 0,-1 0-1 0 0,0 0 1 0 0,1 0-1 0 0,-1 0 1 0 0,1 0-1 0 0,0 0 1 0 0,0 0-1 0 0,0 0 1 0 0,0 0-1 0 0,1 0 1 0 0,-1-1-1 0 0,1 1 1 0 0,0 0-1 0 0,-1-1 1 0 0,1 0-1 0 0,0 1 1 0 0,1-1-1 0 0,-1 0 1 0 0,0 0 0 0 0,1 0-1 0 0,-1 0 1 0 0,1-1-1 0 0,-1 1 1 0 0,1-1-1 0 0,0 1 1 0 0,0-1-1 0 0,0 0 1 0 0,0 0-1 0 0,4 1 1 0 0,11 2-45 0 0,0-1 1 0 0,0-1 0 0 0,1 0-1 0 0,33-2 1 0 0,-31-1 14 0 0,1 1-16 0 0,0-1-1 0 0,-1-1 0 0 0,0 0 1 0 0,1-2-1 0 0,-1-1 0 0 0,22-8 0 0 0,-34 10 31 0 0,0-1 0 0 0,0 0-1 0 0,0 0 1 0 0,0-1 0 0 0,-1-1-1 0 0,0 1 1 0 0,0-1 0 0 0,0-1-1 0 0,-1 1 1 0 0,0-1 0 0 0,0-1-1 0 0,-1 1 1 0 0,0-1-1 0 0,0 0 1 0 0,6-13 0 0 0,-4 7 70 0 0,-2-1 0 0 0,0-1 0 0 0,-1 1 0 0 0,0-1-1 0 0,-1 0 1 0 0,-1 0 0 0 0,-1 0 0 0 0,0-1 0 0 0,-1 1 0 0 0,-1 0 0 0 0,-3-31 0 0 0,3 46-35 0 0,0 1 0 0 0,0-1 0 0 0,0 0 0 0 0,0 0 0 0 0,0 1 0 0 0,0-1 0 0 0,0 0 0 0 0,-1 0 0 0 0,1 1 0 0 0,0-1 0 0 0,0 0 0 0 0,-1 1 0 0 0,1-1 0 0 0,0 0 0 0 0,-1 1 0 0 0,1-1 0 0 0,-1 0 0 0 0,1 1 0 0 0,-1-1 0 0 0,1 1 0 0 0,-1-1 0 0 0,1 1 0 0 0,-1-1 0 0 0,0 1 0 0 0,1-1 0 0 0,-1 1 0 0 0,-1-1 0 0 0,1 1 13 0 0,0 1-1 0 0,0-1 1 0 0,0 0 0 0 0,0 0 0 0 0,0 0 0 0 0,0 1-1 0 0,1-1 1 0 0,-1 1 0 0 0,0-1 0 0 0,0 0 0 0 0,0 1-1 0 0,0 0 1 0 0,0-1 0 0 0,0 1 0 0 0,1 0 0 0 0,-2 1-1 0 0,-3 3 98 0 0,0 0-1 0 0,0 1 0 0 0,1 0 0 0 0,-6 9 1 0 0,5-4-18 0 0,1 1 1 0 0,-1-1-1 0 0,2 0 1 0 0,0 1 0 0 0,-3 21-1 0 0,-1 62 261 0 0,6-65-275 0 0,1-15-176 0 0,0-1 1 0 0,1 1-1 0 0,0-1 1 0 0,1 0 0 0 0,1 1-1 0 0,0-1 1 0 0,1 0-1 0 0,1 0 1 0 0,8 19-1 0 0,-4-15-4594 0 0,19 27-1 0 0,-19-31 530 0 0,-2-1-1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2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69 2564 0 0,'0'0'138'0'0,"-1"0"0"0"0,1 0-1 0 0,0 0 1 0 0,0-1 0 0 0,-1 1-1 0 0,1 0 1 0 0,0 0 0 0 0,-1-1-1 0 0,1 1 1 0 0,0 0 0 0 0,0 0-1 0 0,0-1 1 0 0,-1 1 0 0 0,1 0-1 0 0,0 0 1 0 0,0-1 0 0 0,0 1-1 0 0,0 0 1 0 0,0-1 0 0 0,-1 1-1 0 0,1 0 1 0 0,0-1 0 0 0,0 1-1 0 0,0-1 1 0 0,0 1 0 0 0,0 0-1 0 0,0-1 1 0 0,0 1 0 0 0,0 0-1 0 0,0-1 1 0 0,0 1 0 0 0,0 0-1 0 0,1-1 1 0 0,-1 1 0 0 0,0 0-1 0 0,0-1 1 0 0,0 1 0 0 0,0 0-1 0 0,0 0 1 0 0,1-1 0 0 0,-1 1-1 0 0,0 0 1 0 0,0-1 0 0 0,1 1-1 0 0,-1 0 1 0 0,0 0 0 0 0,0-1-1 0 0,1 1 1 0 0,-1 0 0 0 0,0 0-1 0 0,1 0 1 0 0,-1 0 0 0 0,0-1-1 0 0,1 1 1 0 0,-1 0 0 0 0,0 0-1 0 0,1 0 1 0 0,-1 0 0 0 0,0 0-1 0 0,1 0 1 0 0,-1 0 0 0 0,0 0-1 0 0,1 0 1 0 0,116 1 4213 0 0,176-5-2738 0 0,-292 4-1608 0 0,1 0 1 0 0,-1 0-1 0 0,0 0 0 0 0,1-1 1 0 0,-1 1-1 0 0,0 0 1 0 0,1 0-1 0 0,-1-1 0 0 0,0 1 1 0 0,0-1-1 0 0,1 1 0 0 0,-1-1 1 0 0,0 1-1 0 0,0-1 1 0 0,0 0-1 0 0,0 0 0 0 0,0 0 1 0 0,0 1-1 0 0,0-1 0 0 0,2-2 1 0 0,-3 1-8 0 0,1 1 0 0 0,-1 0 1 0 0,0-1-1 0 0,1 1 0 0 0,-1-1 1 0 0,0 1-1 0 0,0-1 0 0 0,0 1 0 0 0,0-1 1 0 0,-1 1-1 0 0,1-1 0 0 0,0 1 1 0 0,-1-1-1 0 0,1 1 0 0 0,-1 0 0 0 0,1-1 1 0 0,-2-1-1 0 0,2 2 0 0 0,-1 0 0 0 0,0 1 0 0 0,0-1 0 0 0,0 0 0 0 0,1 0-1 0 0,-1 1 1 0 0,0-1 0 0 0,0 1 0 0 0,0-1 0 0 0,0 0 0 0 0,0 1 0 0 0,0 0 0 0 0,-1-1 0 0 0,1 1 0 0 0,0 0 0 0 0,0 0 0 0 0,0-1 0 0 0,0 1-1 0 0,0 0 1 0 0,-2 0 0 0 0,-29 0-67 0 0,23 0 43 0 0,2 0 17 0 0,0 0 1 0 0,0 1 0 0 0,0-1 0 0 0,0 2-1 0 0,0-1 1 0 0,1 1 0 0 0,-1 0 0 0 0,0 0-1 0 0,1 1 1 0 0,-1-1 0 0 0,1 2 0 0 0,0-1-1 0 0,-10 7 1 0 0,10-4 12 0 0,-1 0 0 0 0,1 1 0 0 0,1-1 0 0 0,-1 1 0 0 0,1 0-1 0 0,0 1 1 0 0,1-1 0 0 0,-1 1 0 0 0,1 0 0 0 0,-4 13 0 0 0,-5 16 64 0 0,2 1 0 0 0,2 0 0 0 0,1 1 0 0 0,2 0 0 0 0,1 0 0 0 0,1 60 0 0 0,4-97-66 0 0,0 73 170 0 0,3 0 0 0 0,13 81-1 0 0,27 20 77 0 0,-27-120-189 0 0,-2 1-1 0 0,8 77 1 0 0,-20-112-35 0 0,-1 0-1 0 0,-1 1 1 0 0,-3 23 0 0 0,3-43-7 0 0,-1 0 0 0 0,0-1 1 0 0,0 1-1 0 0,0 0 0 0 0,0 0 0 0 0,0-1 0 0 0,-1 1 1 0 0,1-1-1 0 0,-1 1 0 0 0,0-1 0 0 0,1 0 0 0 0,-1 0 1 0 0,0 1-1 0 0,0-1 0 0 0,-1 0 0 0 0,1-1 0 0 0,0 1 1 0 0,-1 0-1 0 0,1-1 0 0 0,-1 1 0 0 0,1-1 0 0 0,-1 0 1 0 0,0 0-1 0 0,0 0 0 0 0,1 0 0 0 0,-1 0 0 0 0,-4 0 1 0 0,-9 1 100 0 0,1 0 0 0 0,0-1 1 0 0,-31-2-1 0 0,37 1-85 0 0,-125-14 400 0 0,93 3-276 0 0,22 0-1911 0 0,18 10 1183 0 0,0 0 1 0 0,0 0 0 0 0,0 0 0 0 0,0 0-1 0 0,0-1 1 0 0,0 1 0 0 0,0 0-1 0 0,0 0 1 0 0,0-1 0 0 0,1 1-1 0 0,-2-3 1 0 0,1-9-3330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2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2300 0 0,'0'-9'1116'0'0,"0"7"-701"0"0,0 0-1 0 0,-1 0 1 0 0,1 0-1 0 0,1 0 1 0 0,-1 0 0 0 0,0-1-1 0 0,1 1 1 0 0,-1 0-1 0 0,2-3 1 0 0,-1 4-265 0 0,-1 0-1 0 0,1 0 1 0 0,0 0 0 0 0,0 1-1 0 0,0-1 1 0 0,0 0 0 0 0,0 1-1 0 0,0-1 1 0 0,0 1 0 0 0,0-1-1 0 0,0 1 1 0 0,0-1 0 0 0,0 1-1 0 0,0 0 1 0 0,0-1 0 0 0,0 1-1 0 0,1 0 1 0 0,-1 0 0 0 0,0 0-1 0 0,0 0 1 0 0,0 0 0 0 0,2 0-1 0 0,2 0 19 0 0,0 0 0 0 0,0 0 0 0 0,0 1 1 0 0,1-1-1 0 0,-1 1 0 0 0,0 0 0 0 0,0 0 0 0 0,-1 1 0 0 0,1-1 0 0 0,0 1 0 0 0,0 0 0 0 0,-1 1 0 0 0,1-1 0 0 0,-1 1 0 0 0,0 0 0 0 0,0 0 0 0 0,0 0 0 0 0,0 0 0 0 0,0 1 0 0 0,-1 0 0 0 0,1 0 0 0 0,-1 0 0 0 0,0 0 0 0 0,0 0 0 0 0,-1 0 0 0 0,4 8 0 0 0,1 2-50 0 0,-2 0 0 0 0,1 0 0 0 0,-2 0-1 0 0,0 1 1 0 0,-1-1 0 0 0,3 29-1 0 0,-6 76 254 0 0,-3-105-427 0 0,2-15 51 0 0,1 1 0 0 0,0 0 0 0 0,-1 0 0 0 0,1 0 0 0 0,0-1 0 0 0,-1 1 0 0 0,1 0 0 0 0,0-1 0 0 0,0 1 0 0 0,-1 0 0 0 0,1 0 0 0 0,0-1 0 0 0,0 1 0 0 0,0 0 0 0 0,0-1 0 0 0,-1 1 0 0 0,1-1 0 0 0,0 1 0 0 0,0 0 0 0 0,0-1 0 0 0,0 1 0 0 0,0 0 0 0 0,0-1 0 0 0,0 1 0 0 0,0 0 0 0 0,0-1 0 0 0,0 1 0 0 0,0-1 0 0 0,0 1 0 0 0,0 0 0 0 0,0-1 0 0 0,1 1 0 0 0,-1-1 0 0 0,1-12-34 0 0,0 0 0 0 0,1 1 0 0 0,0-1 0 0 0,1 0 0 0 0,1 1 0 0 0,0 0 0 0 0,0 0 0 0 0,1 0 0 0 0,1 0 0 0 0,9-15 1 0 0,-5 11 13 0 0,1 1 0 0 0,1 0 0 0 0,0 1 0 0 0,1 0 1 0 0,0 1-1 0 0,24-18 0 0 0,-32 27 38 0 0,-1 1-1 0 0,2 0 1 0 0,-1 0-1 0 0,0 0 1 0 0,1 1-1 0 0,-1 0 1 0 0,1 0-1 0 0,-1 0 1 0 0,1 1-1 0 0,0 0 1 0 0,0 0 0 0 0,0 0-1 0 0,0 1 1 0 0,6 0-1 0 0,-8 0 6 0 0,0 0-1 0 0,0 1 1 0 0,-1 0-1 0 0,1 0 1 0 0,0 0 0 0 0,-1 0-1 0 0,1 1 1 0 0,-1-1-1 0 0,0 1 1 0 0,1 0-1 0 0,-1 0 1 0 0,0 0 0 0 0,0 0-1 0 0,0 0 1 0 0,0 1-1 0 0,-1 0 1 0 0,1-1-1 0 0,-1 1 1 0 0,1 0-1 0 0,-1 0 1 0 0,0 0 0 0 0,3 7-1 0 0,4 11 86 0 0,0 1 1 0 0,-1 0-1 0 0,-1 1 0 0 0,-2 0 1 0 0,0 0-1 0 0,-1 0 0 0 0,0 29 0 0 0,-3 4 201 0 0,-12 105-1 0 0,3-129-474 0 0,2-11-2524 0 0,3-1-5411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2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474 189 2216 0 0,'2'-22'2805'0'0,"0"2"-1125"0"0,-1 16-1344 0 0,-1 1 0 0 0,0-1-1 0 0,1 0 1 0 0,-1 1-1 0 0,-1-1 1 0 0,1 1-1 0 0,0-1 1 0 0,-2-6 0 0 0,0 5-29 0 0,1 0 0 0 0,-1 0 1 0 0,0 0-1 0 0,0 0 1 0 0,-1 0-1 0 0,1 0 0 0 0,-1 1 1 0 0,0-1-1 0 0,0 1 1 0 0,0 0-1 0 0,-1 0 1 0 0,-8-7-1 0 0,4 5-184 0 0,0 1-1 0 0,0 1 1 0 0,-1 0-1 0 0,0 0 1 0 0,0 0 0 0 0,0 1-1 0 0,0 0 1 0 0,-1 1 0 0 0,1 0-1 0 0,-1 1 1 0 0,1 0 0 0 0,-1 0-1 0 0,-17 1 1 0 0,15 1-85 0 0,1 1 0 0 0,-1-1-1 0 0,1 2 1 0 0,-1 0 0 0 0,1 0 0 0 0,0 1 0 0 0,1 0 0 0 0,-1 1 0 0 0,1 0 0 0 0,-1 0 0 0 0,-9 8-1 0 0,15-8-11 0 0,-1 0 0 0 0,1 0-1 0 0,0 0 1 0 0,1 0-1 0 0,-1 1 1 0 0,1-1 0 0 0,0 1-1 0 0,1 0 1 0 0,-1 1 0 0 0,1-1-1 0 0,0 0 1 0 0,-2 9-1 0 0,4-11-10 0 0,0 0-1 0 0,0-1 0 0 0,0 1 1 0 0,0 0-1 0 0,1 0 0 0 0,0 0 1 0 0,0-1-1 0 0,0 1 0 0 0,0 0 1 0 0,0 0-1 0 0,1 0 0 0 0,0 0 1 0 0,-1-1-1 0 0,1 1 0 0 0,1 0 1 0 0,-1-1-1 0 0,1 1 0 0 0,-1-1 1 0 0,1 1-1 0 0,0-1 0 0 0,0 0 1 0 0,0 0-1 0 0,3 3 0 0 0,3 1 11 0 0,-1-1 0 0 0,1 0 0 0 0,0 0 0 0 0,0-1 0 0 0,1 0 0 0 0,-1 0 0 0 0,1-1 0 0 0,13 4 0 0 0,3 0 18 0 0,49 8 1 0 0,-59-13-123 0 0,-18-1-81 0 0,-29-3-190 0 0,11 1 282 0 0,7 1 67 0 0,1 2-1 0 0,-1 0 1 0 0,0 0 0 0 0,1 2 0 0 0,0-1 0 0 0,0 2 0 0 0,0 0-1 0 0,1 0 1 0 0,0 1 0 0 0,0 0 0 0 0,1 1 0 0 0,0 1 0 0 0,0 0-1 0 0,1 0 1 0 0,0 1 0 0 0,-15 19 0 0 0,21-23 40 0 0,0 1 0 0 0,0 0-1 0 0,0 0 1 0 0,1 0 0 0 0,0 0 0 0 0,1 0 0 0 0,0 1 0 0 0,0-1 0 0 0,0 1 0 0 0,0 10-1 0 0,1-14-7 0 0,1 0 0 0 0,0 0 0 0 0,0 0 0 0 0,0-1 0 0 0,1 1 0 0 0,0 0 0 0 0,-1 0 0 0 0,1 0 0 0 0,0-1 0 0 0,1 1 0 0 0,-1-1 0 0 0,1 1 1 0 0,-1-1-1 0 0,1 1 0 0 0,0-1 0 0 0,1 0 0 0 0,-1 0 0 0 0,0 0 0 0 0,1 0 0 0 0,0 0 0 0 0,-1-1 0 0 0,6 4 0 0 0,4 2 54 0 0,1-2 0 0 0,-1 0 0 0 0,1 0 0 0 0,0-1 0 0 0,1-1 0 0 0,-1 0 0 0 0,1-1 1 0 0,0 0-1 0 0,23 1 0 0 0,-10-3-343 0 0,1-1 0 0 0,0-1 0 0 0,52-9 0 0 0,-64 7-3102 0 0,1 0 0 0 0,29-12 0 0 0,-25 4-173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2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80 3608 0 0,'0'0'3867'0'0,"0"12"-981"0"0,-5 25-226 0 0,0 60 1 0 0,2-15-1673 0 0,2-58-843 0 0,1 0 0 0 0,1 0 0 0 0,6 43 0 0 0,-6-64-139 0 0,0 0 1 0 0,-1 0-1 0 0,1 1 0 0 0,0-1 0 0 0,0 0 1 0 0,1 0-1 0 0,-1 0 0 0 0,1 0 0 0 0,-1 0 0 0 0,1-1 1 0 0,0 1-1 0 0,0 0 0 0 0,0-1 0 0 0,1 0 1 0 0,-1 1-1 0 0,0-1 0 0 0,1 0 0 0 0,0 0 0 0 0,4 2 1 0 0,-2-1-1 0 0,-1-2 0 0 0,1 1 1 0 0,0 0-1 0 0,0-1 1 0 0,1 0-1 0 0,-1 0 1 0 0,0-1-1 0 0,0 1 1 0 0,0-1-1 0 0,0 0 0 0 0,8-2 1 0 0,-1 1 4 0 0,0-2 0 0 0,0 0 0 0 0,0 0 0 0 0,-1-1 0 0 0,1 0 0 0 0,-1-1 0 0 0,0 0 0 0 0,-1-1 0 0 0,1 0 1 0 0,10-9-1 0 0,-9 4 62 0 0,0 0 0 0 0,-1 0 0 0 0,0-1 0 0 0,-1 0 1 0 0,-1-1-1 0 0,0 0 0 0 0,-1-1 0 0 0,0 0 0 0 0,-1 0 1 0 0,0 0-1 0 0,-1-1 0 0 0,-1 0 0 0 0,0 0 0 0 0,-2-1 0 0 0,1 1 1 0 0,-2-1-1 0 0,0 0 0 0 0,-1 0 0 0 0,0 0 0 0 0,-2 0 1 0 0,-3-31-1 0 0,2 37-163 0 0,0-1 0 0 0,-1 1-1 0 0,0-1 1 0 0,0 1 0 0 0,-1 0 0 0 0,-1 0 0 0 0,-7-12 0 0 0,1 0-10744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2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 3616 0 0,'0'0'601'0'0,"14"-7"4878"0"0,-13 8-5332 0 0,0 1 0 0 0,0-1 0 0 0,0 0 0 0 0,0 1 0 0 0,0-1-1 0 0,-1 0 1 0 0,1 1 0 0 0,0-1 0 0 0,-1 1 0 0 0,1-1 0 0 0,-1 1 0 0 0,0-1-1 0 0,1 1 1 0 0,-1 0 0 0 0,0-1 0 0 0,0 1 0 0 0,0 0 0 0 0,0 1 0 0 0,1 4 164 0 0,2 27 894 0 0,-1 0 0 0 0,-3 45 0 0 0,-1-18-652 0 0,3-9-332 0 0,-8 157 220 0 0,4-180-507 0 0,2-14-82 0 0,-1 1 0 0 0,-6 23 0 0 0,-9 13-1302 0 0,16-47 1174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2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0 2672 0 0,'0'0'1923'0'0,"-11"9"-223"0"0,-130 124 3487 0 0,96-91-3974 0 0,16-14-446 0 0,-51 38-1 0 0,64-55-601 0 0,-6 5 63 0 0,-25 13 0 0 0,41-26-141 0 0,-1 0-1 0 0,1 0 1 0 0,-1 0-1 0 0,0-1 0 0 0,0 0 1 0 0,0 0-1 0 0,0-1 1 0 0,0 0-1 0 0,-7 1 0 0 0,13-2-77 0 0,1 0-1 0 0,0 0 0 0 0,0 0 1 0 0,-1 0-1 0 0,1 0 0 0 0,0 0 1 0 0,0 0-1 0 0,-1 0 1 0 0,1-1-1 0 0,0 1 0 0 0,-1 0 1 0 0,1 0-1 0 0,0 0 0 0 0,0 0 1 0 0,0 0-1 0 0,-1 0 0 0 0,1-1 1 0 0,0 1-1 0 0,0 0 0 0 0,0 0 1 0 0,-1 0-1 0 0,1 0 0 0 0,0-1 1 0 0,0 1-1 0 0,0 0 0 0 0,0 0 1 0 0,-1-1-1 0 0,1 1 0 0 0,0 0 1 0 0,0 0-1 0 0,0 0 0 0 0,0-1 1 0 0,0 1-1 0 0,0 0 0 0 0,0-1 1 0 0,0 1-1 0 0,0 0 0 0 0,0 0 1 0 0,0-1-1 0 0,0 1 0 0 0,0 0 1 0 0,0 0-1 0 0,0-1 1 0 0,0 1-1 0 0,0 0 0 0 0,0 0 1 0 0,0-1-1 0 0,0 1 0 0 0,0 0 1 0 0,0 0-1 0 0,1-1 0 0 0,-1 1 1 0 0,0 0-1 0 0,0 0 0 0 0,0 0 1 0 0,0-1-1 0 0,1 1 0 0 0,-1 0 1 0 0,0 0-1 0 0,13-17 128 0 0,-11 14-76 0 0,7-7 27 0 0,0-1 1 0 0,1 2-1 0 0,0-1 0 0 0,0 1 1 0 0,1 1-1 0 0,0 0 0 0 0,1 0 1 0 0,0 1-1 0 0,0 1 0 0 0,1 0 1 0 0,-1 1-1 0 0,1 0 0 0 0,0 1 0 0 0,1 0 1 0 0,-1 1-1 0 0,1 0 0 0 0,-1 1 1 0 0,25 0-1 0 0,-33 3-58 0 0,-1-1 0 0 0,0 1 1 0 0,1-1-1 0 0,-1 1 0 0 0,0 1 0 0 0,0-1 0 0 0,1 1 0 0 0,-1-1 1 0 0,0 1-1 0 0,-1 0 0 0 0,1 0 0 0 0,0 1 0 0 0,0-1 0 0 0,-1 1 1 0 0,6 5-1 0 0,-4-2 145 0 0,0 0 0 0 0,-1 0 0 0 0,0 1 0 0 0,0-1 0 0 0,0 1 0 0 0,-1 0 0 0 0,0 0 0 0 0,3 11 0 0 0,-1-1-542 0 0,-1 0 0 0 0,4 33-1 0 0,-5 26-7179 0 0,-3-55 3736 0 0,0-3-1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2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2832 0 0,'0'-5'297'0'0,"0"0"0"0"0,1 0 0 0 0,-1 0 0 0 0,1 0 0 0 0,0 0 0 0 0,1 0 0 0 0,-1 1 0 0 0,1-1 0 0 0,0 0 0 0 0,0 1 0 0 0,1-1 0 0 0,-1 1 0 0 0,1 0 0 0 0,4-5 0 0 0,-1 2 63 0 0,0 1 0 0 0,1 0 0 0 0,-1 1 0 0 0,1 0 0 0 0,0 0 0 0 0,0 0 0 0 0,15-6 0 0 0,-4 3 301 0 0,1 1 0 0 0,0 1-1 0 0,0 1 1 0 0,0 0 0 0 0,1 2 0 0 0,35-3 0 0 0,-46 6-553 0 0,0 0 1 0 0,0 1 0 0 0,0 0 0 0 0,0 0-1 0 0,0 1 1 0 0,-1 0 0 0 0,1 0 0 0 0,-1 1-1 0 0,1 0 1 0 0,-1 1 0 0 0,0 0-1 0 0,0 0 1 0 0,-1 1 0 0 0,1 0 0 0 0,-1 0-1 0 0,0 0 1 0 0,0 1 0 0 0,-1 0 0 0 0,0 1-1 0 0,0-1 1 0 0,0 1 0 0 0,-1 0 0 0 0,8 14-1 0 0,1 5 25 0 0,-1 1 1 0 0,-1 0-1 0 0,-1 1 0 0 0,-1 1 0 0 0,-2-1 0 0 0,-1 2 1 0 0,6 49-1 0 0,-1 212 59 0 0,-12-289-193 0 0,-2 34-80 0 0,-1 0 0 0 0,-2 0 1 0 0,-10 37-1 0 0,13-67 47 0 0,0 1 1 0 0,0-1 0 0 0,-1 0 0 0 0,0-1-1 0 0,0 1 1 0 0,-6 9 0 0 0,-11 20-375 0 0,20-105-1092 0 0,6 2 1196 0 0,-1 27 174 0 0,-3-1-1 0 0,-2-54 1 0 0,-1 89 152 0 0,0 0 0 0 0,0 0 0 0 0,0 0 0 0 0,-1 0 0 0 0,0 0 1 0 0,-1 0-1 0 0,1 0 0 0 0,-6-8 0 0 0,6 12 0 0 0,0 0 0 0 0,0 1 0 0 0,0-1 1 0 0,0 0-1 0 0,-1 1 0 0 0,1-1 0 0 0,-1 1 0 0 0,0 0 1 0 0,1 0-1 0 0,-1 0 0 0 0,0 0 0 0 0,0 1 1 0 0,0-1-1 0 0,-1 1 0 0 0,1 0 0 0 0,0 0 0 0 0,0 0 1 0 0,-7-1-1 0 0,1 1 41 0 0,0 1 0 0 0,0 0 0 0 0,1 1 0 0 0,-1 0 0 0 0,0 0 0 0 0,1 1 0 0 0,-1 0 0 0 0,1 1 1 0 0,-1 0-1 0 0,1 0 0 0 0,0 1 0 0 0,0 0 0 0 0,1 0 0 0 0,-1 1 0 0 0,-12 10 0 0 0,-6 6 132 0 0,0 2 0 0 0,-36 42 0 0 0,48-50-660 0 0,-57 70 1943 0 0,43-38-2926 0 0,23-36-759 0 0,1 0-1 0 0,-6 21 0 0 0,7-18-1344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2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13 2920 0 0,'-24'-7'3411'0'0,"16"5"-2991"0"0,-1 1 0 0 0,1 0 0 0 0,-1 0 1 0 0,0 1-1 0 0,1 0 0 0 0,-1 0 0 0 0,0 1 1 0 0,1 0-1 0 0,-1 1 0 0 0,0 0 0 0 0,1 0 1 0 0,-13 5-1 0 0,16-4-249 0 0,0-1-1 0 0,1 0 1 0 0,-1 1 0 0 0,0 0 0 0 0,1 0-1 0 0,-1 1 1 0 0,1-1 0 0 0,0 1 0 0 0,0 0-1 0 0,0 0 1 0 0,1 0 0 0 0,0 1-1 0 0,-1-1 1 0 0,2 1 0 0 0,-1-1 0 0 0,0 1-1 0 0,1 0 1 0 0,0 0 0 0 0,0 1 0 0 0,-2 8-1 0 0,2-3-104 0 0,0 0 0 0 0,0 0 0 0 0,1 0-1 0 0,1 1 1 0 0,0-1 0 0 0,0 0 0 0 0,1 0 0 0 0,3 13-1 0 0,-3-20-67 0 0,0 0-1 0 0,1 0 0 0 0,-1 0 1 0 0,1-1-1 0 0,0 1 0 0 0,0 0 1 0 0,0-1-1 0 0,0 0 1 0 0,1 1-1 0 0,-1-1 0 0 0,1 0 1 0 0,0 0-1 0 0,0-1 0 0 0,0 1 1 0 0,0-1-1 0 0,0 1 0 0 0,1-1 1 0 0,-1 0-1 0 0,1 0 1 0 0,-1 0-1 0 0,1-1 0 0 0,0 1 1 0 0,0-1-1 0 0,0 0 0 0 0,6 1 1 0 0,-2 0-81 0 0,0-1 1 0 0,1 0-1 0 0,-1 0 1 0 0,0-1-1 0 0,0 0 1 0 0,1-1-1 0 0,-1 1 0 0 0,0-1 1 0 0,15-4-1 0 0,-23 4 71 0 0,0 1 1 0 0,1 0-1 0 0,-1 0 0 0 0,1-1 0 0 0,-1 1 0 0 0,0 0 0 0 0,1-1 0 0 0,-1 1 0 0 0,0 0 0 0 0,1-1 1 0 0,-1 1-1 0 0,0-1 0 0 0,1 1 0 0 0,-1-1 0 0 0,0 1 0 0 0,0 0 0 0 0,0-1 0 0 0,1 1 1 0 0,-1-1-1 0 0,0 1 0 0 0,0-1 0 0 0,0 1 0 0 0,0-1 0 0 0,0 1 0 0 0,0-1 0 0 0,0 1 0 0 0,0-1 1 0 0,0 1-1 0 0,0-1 0 0 0,0 1 0 0 0,0-1 0 0 0,0 1 0 0 0,0-1 0 0 0,-1 1 0 0 0,1-1 0 0 0,0 1 1 0 0,0-1-1 0 0,-1 1 0 0 0,1 0 0 0 0,0-1 0 0 0,0 1 0 0 0,-1-1 0 0 0,1 1 0 0 0,-1 0 0 0 0,1-1 1 0 0,0 1-1 0 0,-1 0 0 0 0,1-1 0 0 0,-1 1 0 0 0,0-1 0 0 0,-1 0-14 0 0,0-1 1 0 0,0 0-1 0 0,0 0 0 0 0,0 1 0 0 0,-1 0 1 0 0,1-1-1 0 0,0 1 0 0 0,-5-2 0 0 0,-4 1 63 0 0,-1 1 0 0 0,1 0 0 0 0,-1 1 0 0 0,0 0 0 0 0,1 0 0 0 0,-1 1 0 0 0,1 1 0 0 0,0 0 0 0 0,-1 1 0 0 0,1 0 0 0 0,-15 6 0 0 0,20-7 27 0 0,1 1 0 0 0,-1 0-1 0 0,1 0 1 0 0,0 0 0 0 0,0 0 0 0 0,1 1-1 0 0,-1 0 1 0 0,1 0 0 0 0,0 0-1 0 0,0 1 1 0 0,0-1 0 0 0,0 1 0 0 0,1 0-1 0 0,0 0 1 0 0,0 0 0 0 0,0 0 0 0 0,0 1-1 0 0,1-1 1 0 0,0 1 0 0 0,0 0 0 0 0,1-1-1 0 0,0 1 1 0 0,-1 10 0 0 0,1-10-9 0 0,1 0 0 0 0,0 0 1 0 0,0 0-1 0 0,1 0 0 0 0,0 0 1 0 0,0 0-1 0 0,0 0 0 0 0,1 0 0 0 0,-1-1 1 0 0,1 1-1 0 0,1-1 0 0 0,-1 1 1 0 0,1-1-1 0 0,0 0 0 0 0,0 0 0 0 0,1 0 1 0 0,0 0-1 0 0,-1 0 0 0 0,2-1 1 0 0,-1 0-1 0 0,0 0 0 0 0,1 0 0 0 0,0 0 1 0 0,9 5-1 0 0,-1-2-33 0 0,1-1 1 0 0,0 0-1 0 0,0-1 1 0 0,1-1-1 0 0,-1 0 1 0 0,1-1-1 0 0,27 3 0 0 0,-26-5-2513 0 0,-1-1 0 0 0,17-2 0 0 0,-18 0-937 0 0,-1-2-1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2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111 397 3864 0 0,'0'-4'7852'0'0,"-1"33"-4361"0"0,-9 52-1 0 0,-28 85-2101 0 0,28-127-1114 0 0,4-13-1153 0 0,-15 50 1367 0 0,11-52-4416 0 0,-2-1-4581 0 0,9-18 4747 0 0</inkml:trace>
  <inkml:trace contextRef="#ctx0" brushRef="#br0" timeOffset="1">149 34 3848 0 0,'0'-2'640'0'0,"-4"-1"-16"0"0,1-1-15 0 0,-1-1-1 0 0,1 0-20 0 0,-1 1-48 0 0,-3 0-56 0 0,0 2-136 0 0,1-2-2004 0 0,-1 4-1 0 0,3 4-1655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28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124 108 3608 0 0,'-4'0'574'0'0,"0"0"1"0"0,0 0-1 0 0,0 1 0 0 0,0-1 0 0 0,0 1 0 0 0,0-1 0 0 0,1 1 0 0 0,-1 1 1 0 0,0-1-1 0 0,0 0 0 0 0,-3 3 0 0 0,4-2-358 0 0,0 0 0 0 0,1 1 0 0 0,0-1 0 0 0,-1 1 0 0 0,1-1 0 0 0,0 1 0 0 0,0 0 0 0 0,0 0-1 0 0,1 0 1 0 0,-1 0 0 0 0,1 0 0 0 0,-1 0 0 0 0,0 5 0 0 0,-1 7 284 0 0,0 0 1 0 0,1 0-1 0 0,1 1 0 0 0,1-1 0 0 0,0 1 0 0 0,3 26 0 0 0,-2-34-516 0 0,-1-5 26 0 0,1 1-1 0 0,-1-1 0 0 0,1 0 1 0 0,0 1-1 0 0,0-1 1 0 0,0 0-1 0 0,1 1 0 0 0,-1-1 1 0 0,1 0-1 0 0,-1 0 0 0 0,1 0 1 0 0,0 0-1 0 0,0-1 1 0 0,1 1-1 0 0,3 3 0 0 0,-2-2-4 0 0,1 0-1 0 0,0-1 0 0 0,0 0 0 0 0,0 0 0 0 0,0-1 0 0 0,0 1 0 0 0,1-1 0 0 0,9 3 0 0 0,-3-2-11 0 0,1-1 0 0 0,-1 0 0 0 0,0-1 0 0 0,1-1 0 0 0,-1 0 0 0 0,1 0 0 0 0,-1-1 0 0 0,17-4 0 0 0,-21 4 6 0 0,0-2 0 0 0,0 1 0 0 0,0-1 1 0 0,-1 0-1 0 0,0-1 0 0 0,1 0 0 0 0,-1 0 1 0 0,-1 0-1 0 0,1-1 0 0 0,-1 0 0 0 0,0 0 1 0 0,0-1-1 0 0,0 0 0 0 0,0 0 1 0 0,-1 0-1 0 0,0-1 0 0 0,-1 0 0 0 0,0 1 1 0 0,0-2-1 0 0,0 1 0 0 0,-1 0 0 0 0,0-1 1 0 0,0 0-1 0 0,-1 1 0 0 0,0-1 0 0 0,0 0 1 0 0,-1 0-1 0 0,1-11 0 0 0,-1 7 39 0 0,-1 0 0 0 0,0 0 1 0 0,0 0-1 0 0,-2 0 0 0 0,1 0 0 0 0,-1 1 0 0 0,-1-1 0 0 0,-5-15 0 0 0,5 22-16 0 0,1 0-1 0 0,-1 0 0 0 0,0 0 1 0 0,0 0-1 0 0,0 0 0 0 0,-1 0 1 0 0,1 1-1 0 0,-1 0 1 0 0,0 0-1 0 0,-1 0 0 0 0,1 0 1 0 0,-1 1-1 0 0,1-1 0 0 0,-1 1 1 0 0,0 0-1 0 0,0 1 0 0 0,-1-1 1 0 0,1 1-1 0 0,-6-2 0 0 0,-1 1 11 0 0,1 0-1 0 0,-1 1 1 0 0,1 0 0 0 0,-1 1-1 0 0,0 0 1 0 0,0 1-1 0 0,1 0 1 0 0,-1 1-1 0 0,0 1 1 0 0,0-1 0 0 0,1 2-1 0 0,-17 5 1 0 0,20-6-26 0 0,1 1 0 0 0,0 1 1 0 0,0-1-1 0 0,1 1 0 0 0,-1 0 1 0 0,1 0-1 0 0,0 1 0 0 0,0 0 1 0 0,0 0-1 0 0,1 0 0 0 0,-1 1 1 0 0,1 0-1 0 0,1 0 0 0 0,-1 0 1 0 0,1 1-1 0 0,0-1 0 0 0,1 1 1 0 0,-1 0-1 0 0,1 0 0 0 0,-2 8 1 0 0,2-4-4 0 0,0 0 0 0 0,1 1 0 0 0,0-1 0 0 0,0 0 0 0 0,2 1 1 0 0,-1 0-1 0 0,1-1 0 0 0,4 24 0 0 0,-3-30-16 0 0,0 0-1 0 0,0 0 1 0 0,1-1 0 0 0,0 1 0 0 0,0 0-1 0 0,0-1 1 0 0,0 1 0 0 0,1-1-1 0 0,0 0 1 0 0,0 0 0 0 0,0 0 0 0 0,0 0-1 0 0,1 0 1 0 0,-1-1 0 0 0,1 1-1 0 0,0-1 1 0 0,0 0 0 0 0,0 0-1 0 0,1-1 1 0 0,-1 1 0 0 0,1-1 0 0 0,-1 0-1 0 0,6 2 1 0 0,6 0-110 0 0,0 1-1 0 0,0-2 1 0 0,0 0 0 0 0,0-1-1 0 0,0-1 1 0 0,28-1 0 0 0,-32-1-34 0 0,-1 0-1 0 0,1-1 1 0 0,-1 0 0 0 0,0 0 0 0 0,0-2 0 0 0,0 1 0 0 0,0-1 0 0 0,0-1 0 0 0,-1 0 0 0 0,12-7 0 0 0,-13 5 37 0 0,0 0 0 0 0,-1 0 0 0 0,0-1 0 0 0,-1 0 0 0 0,0-1 0 0 0,0 1 0 0 0,-1-1 0 0 0,0-1 0 0 0,0 1 0 0 0,-1-1 0 0 0,0 0 0 0 0,-1 0 0 0 0,6-20 0 0 0,-4 4 759 0 0,-1-1 0 0 0,0 1 1 0 0,-2-1-1 0 0,-1-41 1 0 0,-20 103 910 0 0,14-26-1479 0 0,1-1 0 0 0,0 1 0 0 0,1-1 1 0 0,0 1-1 0 0,0 0 0 0 0,0 10 0 0 0,0 57 91 0 0,2-65-135 0 0,0-4-18 0 0,0 0 1 0 0,0 0-1 0 0,1 0 0 0 0,0 0 1 0 0,0 0-1 0 0,1-1 0 0 0,0 1 1 0 0,0 0-1 0 0,1-1 1 0 0,0 1-1 0 0,6 10 0 0 0,-5-12-169 0 0,0-1-1 0 0,-1 0 1 0 0,1 1 0 0 0,1-2-1 0 0,-1 1 1 0 0,0 0-1 0 0,1-1 1 0 0,0 0-1 0 0,0 0 1 0 0,0 0-1 0 0,0-1 1 0 0,0 1-1 0 0,1-1 1 0 0,9 2 0 0 0,-3-1-3184 0 0,0-1 0 0 0,20 1 1 0 0,-14-2-138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30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188 572 3472 0 0,'-6'1'385'0'0,"-1"-1"-1"0"0,1 0 1 0 0,-1 1 0 0 0,1 0-1 0 0,0 1 1 0 0,-1 0-1 0 0,1-1 1 0 0,0 2-1 0 0,0-1 1 0 0,0 1-1 0 0,0 0 1 0 0,1 0 0 0 0,-1 1-1 0 0,-6 5 1 0 0,5-2-30 0 0,0-1 0 0 0,1 1 0 0 0,0 0 1 0 0,0 1-1 0 0,1 0 0 0 0,0 0 0 0 0,0 0 1 0 0,1 0-1 0 0,-4 10 0 0 0,1 2 68 0 0,1 0 0 0 0,1 1 0 0 0,1-1 0 0 0,0 1-1 0 0,2 0 1 0 0,0 0 0 0 0,1 0 0 0 0,3 25 0 0 0,-1-41-395 0 0,-1 1 0 0 0,1-1-1 0 0,0 0 1 0 0,1 0 0 0 0,-1-1 0 0 0,1 1 0 0 0,0 0 0 0 0,0 0 0 0 0,0-1 0 0 0,1 1 0 0 0,0-1-1 0 0,-1 0 1 0 0,2 0 0 0 0,-1 0 0 0 0,0 0 0 0 0,1 0 0 0 0,0-1 0 0 0,0 1 0 0 0,0-1-1 0 0,0 0 1 0 0,9 4 0 0 0,-8-4-19 0 0,1-1 1 0 0,0 0-1 0 0,0 0 0 0 0,0 0 0 0 0,0-1 0 0 0,0 0 1 0 0,0 0-1 0 0,0-1 0 0 0,0 0 0 0 0,0 0 0 0 0,1 0 0 0 0,-1 0 1 0 0,0-1-1 0 0,0 0 0 0 0,0-1 0 0 0,0 1 0 0 0,10-5 1 0 0,-5 1-6 0 0,-1-1 1 0 0,0 1 0 0 0,0-2 0 0 0,0 0 0 0 0,0 0 0 0 0,-1 0-1 0 0,0-1 1 0 0,-1-1 0 0 0,0 1 0 0 0,0-1 0 0 0,-1-1 0 0 0,0 0-1 0 0,-1 0 1 0 0,0 0 0 0 0,0 0 0 0 0,-1-1 0 0 0,-1 0 0 0 0,6-20-1 0 0,-6 17 23 0 0,-1-1-1 0 0,0 0 1 0 0,-1 1-1 0 0,-1-1 1 0 0,0 0-1 0 0,-1 0 1 0 0,-1 0-1 0 0,0 0 1 0 0,-1 1-1 0 0,-1-1 0 0 0,0 0 1 0 0,-1 1-1 0 0,-1 0 1 0 0,-9-22-1 0 0,-7-4 133 0 0,-1 0 0 0 0,-52-70 0 0 0,41 67 126 0 0,-31-58 1 0 0,58 90-206 0 0,1 0 1 0 0,0 0 0 0 0,1 0-1 0 0,-4-13 1 0 0,7 20-31 0 0,0-1-1 0 0,0 0 1 0 0,0 0-1 0 0,0 0 1 0 0,1 0-1 0 0,0 0 1 0 0,0 0-1 0 0,0 0 1 0 0,1 0-1 0 0,-1 0 1 0 0,1 0-1 0 0,2-6 0 0 0,2-2 91 0 0,-3 9-95 0 0,-1 1-1 0 0,0-1 1 0 0,1 1 0 0 0,0-1-1 0 0,-1 1 1 0 0,1 0-1 0 0,1 0 1 0 0,2-3-1 0 0,3-1 59 0 0,0 1-1 0 0,0-1 1 0 0,0 2-1 0 0,1 0 1 0 0,0 0-1 0 0,1 0 1 0 0,-1 1-1 0 0,1 0 1 0 0,-1 1-1 0 0,1 0 1 0 0,0 1-1 0 0,0 0 0 0 0,1 0 1 0 0,11 1-1 0 0,0-1-881 0 0,-1 2-1 0 0,23 2 1 0 0,-20 1-4957 0 0,31 7 1 0 0,-32-3 1626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3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95 3104 0 0,'0'-7'776'0'0,"0"0"7"0"0,0 0-1 0 0,0 0 1 0 0,-1-1 0 0 0,0 1-1 0 0,-3-11 1 0 0,3 16-643 0 0,1 0 0 0 0,-1 1 0 0 0,0-1-1 0 0,0 0 1 0 0,0 0 0 0 0,0 1 0 0 0,-1-1 0 0 0,1 1 0 0 0,0-1 0 0 0,-1 1-1 0 0,1-1 1 0 0,-1 1 0 0 0,1 0 0 0 0,-1 0 0 0 0,0 0 0 0 0,1 0 0 0 0,-1 0-1 0 0,0 0 1 0 0,0 0 0 0 0,0 0 0 0 0,0 1 0 0 0,0-1 0 0 0,0 1 0 0 0,-2-1-1 0 0,-3 0 199 0 0,0 0 0 0 0,1 1-1 0 0,-1 0 1 0 0,0 0-1 0 0,1 0 1 0 0,-1 1 0 0 0,1 0-1 0 0,-1 1 1 0 0,1-1-1 0 0,-1 1 1 0 0,1 0-1 0 0,-11 6 1 0 0,13-6-269 0 0,1 0 1 0 0,-1 0-1 0 0,0 1 1 0 0,1-1-1 0 0,0 1 1 0 0,0 0-1 0 0,0 0 0 0 0,0 0 1 0 0,0 1-1 0 0,0-1 1 0 0,1 1-1 0 0,0-1 1 0 0,0 1-1 0 0,0 0 0 0 0,0 0 1 0 0,0 0-1 0 0,1 0 1 0 0,0 0-1 0 0,-1 0 1 0 0,0 8-1 0 0,0 4 13 0 0,1-1 1 0 0,1 0-1 0 0,0 0 0 0 0,0 1 0 0 0,2-1 1 0 0,6 29-1 0 0,-7-39-119 0 0,1 0 0 0 0,0 0 0 0 0,0 0 1 0 0,0 0-1 0 0,1 0 0 0 0,0 0 0 0 0,0-1 0 0 0,0 1 0 0 0,0-1 1 0 0,1 0-1 0 0,0 0 0 0 0,-1 0 0 0 0,1 0 0 0 0,1-1 0 0 0,-1 1 1 0 0,1-1-1 0 0,-1 0 0 0 0,1-1 0 0 0,0 1 0 0 0,0-1 0 0 0,0 0 0 0 0,8 2 1 0 0,-6-1-131 0 0,0-1 0 0 0,0 0-1 0 0,1-1 1 0 0,-1 0 0 0 0,0 0 0 0 0,0-1 0 0 0,1 1 0 0 0,-1-2 0 0 0,0 1 0 0 0,11-3 0 0 0,-18 3 139 0 0,1 0 0 0 0,0 0 0 0 0,-1 0 0 0 0,1-1 0 0 0,-1 1 0 0 0,1 0 0 0 0,0-1-1 0 0,-1 1 1 0 0,1 0 0 0 0,-1-1 0 0 0,1 1 0 0 0,-1-1 0 0 0,1 1 0 0 0,-1-1 0 0 0,0 1 0 0 0,1-1 0 0 0,-1 1 0 0 0,1-1-1 0 0,-1 1 1 0 0,0-1 0 0 0,0 1 0 0 0,1-1 0 0 0,-1 0 0 0 0,0 1 0 0 0,0-1 0 0 0,0 0 0 0 0,0 1 0 0 0,0-1 0 0 0,1 1 0 0 0,-1-1-1 0 0,0 0 1 0 0,-1 1 0 0 0,1-1 0 0 0,0 0 0 0 0,0 1 0 0 0,0-1 0 0 0,0 0 0 0 0,0 1 0 0 0,-1-1 0 0 0,1 1 0 0 0,0-1 0 0 0,0 0-1 0 0,-1 1 1 0 0,1-1 0 0 0,0 1 0 0 0,-1-1 0 0 0,1 1 0 0 0,-1-1 0 0 0,0 0 0 0 0,0 0 17 0 0,-1-1 0 0 0,1 1 0 0 0,0-1 0 0 0,-1 1 0 0 0,0-1 0 0 0,1 1 0 0 0,-1 0 1 0 0,0 0-1 0 0,1 0 0 0 0,-1 0 0 0 0,0 0 0 0 0,0 0 0 0 0,0 1 0 0 0,0-1 0 0 0,-3 0 0 0 0,-1 1 26 0 0,-12-1 193 0 0,-1 0-1 0 0,0 2 0 0 0,1 0 1 0 0,-33 7-1 0 0,46-7-138 0 0,0 1 1 0 0,0-1-1 0 0,1 1 0 0 0,-1 0 1 0 0,0 1-1 0 0,1-1 0 0 0,-1 1 1 0 0,1 0-1 0 0,0 0 1 0 0,0 0-1 0 0,0 1 0 0 0,0-1 1 0 0,1 1-1 0 0,-1 0 0 0 0,1 0 1 0 0,0 0-1 0 0,0 1 0 0 0,0-1 1 0 0,1 1-1 0 0,0 0 1 0 0,0-1-1 0 0,-2 8 0 0 0,2-7-9 0 0,0 1 1 0 0,1 0-1 0 0,0 0 0 0 0,0 0 0 0 0,0 0 1 0 0,1 0-1 0 0,0 0 0 0 0,0 1 0 0 0,0-1 0 0 0,1 0 1 0 0,0 0-1 0 0,0 0 0 0 0,3 8 0 0 0,-2-10-43 0 0,0 0 0 0 0,0 0-1 0 0,0 0 1 0 0,1 0 0 0 0,-1-1-1 0 0,1 1 1 0 0,0-1 0 0 0,0 1-1 0 0,0-1 1 0 0,0 0 0 0 0,1 0-1 0 0,-1-1 1 0 0,1 1 0 0 0,0-1 0 0 0,0 0-1 0 0,0 0 1 0 0,0 0 0 0 0,0 0-1 0 0,5 1 1 0 0,9 3-53 0 0,1-2 0 0 0,0 0 0 0 0,1 0 0 0 0,-1-2 0 0 0,1-1 0 0 0,-1 0 0 0 0,1-1 0 0 0,27-4 0 0 0,-32 1-89 0 0,1 0 0 0 0,-1 0-1 0 0,0-2 1 0 0,0 0 0 0 0,0-1 0 0 0,-1 0-1 0 0,1-1 1 0 0,-1-1 0 0 0,-1 0-1 0 0,23-18 1 0 0,-9 1-124 0 0,0-1 0 0 0,-2-1 0 0 0,-1-1 0 0 0,-1-1 0 0 0,-2-1 0 0 0,27-50 0 0 0,-40 65 391 0 0,0-1-1 0 0,-1 0 1 0 0,5-19 0 0 0,-7-2 3147 0 0,-6 42-3018 0 0,0 0-1 0 0,0 0 0 0 0,-1-1 1 0 0,1 1-1 0 0,-1 0 0 0 0,-3 5 0 0 0,-2 8 43 0 0,-3 11-129 0 0,2 1 0 0 0,1 0 0 0 0,2 0 0 0 0,1 1 0 0 0,-1 41 0 0 0,4-22-1018 0 0,-1-1-7494 0 0,2-32 4124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3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59 3184 0 0,'-9'0'1006'0'0,"0"0"-1"0"0,1 1 0 0 0,-1 0 0 0 0,-10 4 1 0 0,12-3-694 0 0,0 1 1 0 0,0-1 0 0 0,0 2-1 0 0,0-1 1 0 0,1 1 0 0 0,-1 0-1 0 0,1 0 1 0 0,0 1 0 0 0,0 0-1 0 0,1 0 1 0 0,-1 0 0 0 0,1 1-1 0 0,0-1 1 0 0,-5 9 0 0 0,5-5-34 0 0,0 0 1 0 0,0 0 0 0 0,1 1-1 0 0,0 0 1 0 0,0 0 0 0 0,1-1-1 0 0,1 2 1 0 0,0-1 0 0 0,0 0-1 0 0,1 0 1 0 0,0 1 0 0 0,1-1-1 0 0,0 1 1 0 0,2 13 0 0 0,-1-18-251 0 0,-1 0 1 0 0,1-1 0 0 0,1 1 0 0 0,-1 0 0 0 0,1-1 0 0 0,0 1 0 0 0,0-1 0 0 0,1 0 0 0 0,-1 0 0 0 0,1 0 0 0 0,0 0-1 0 0,1 0 1 0 0,-1-1 0 0 0,1 1 0 0 0,0-1 0 0 0,0 0 0 0 0,0 0 0 0 0,1 0 0 0 0,-1-1 0 0 0,1 0 0 0 0,0 0 0 0 0,0 0-1 0 0,0 0 1 0 0,0-1 0 0 0,0 1 0 0 0,1-1 0 0 0,5 1 0 0 0,6 1-45 0 0,1-1 0 0 0,-1-1 0 0 0,1 0 0 0 0,0-2-1 0 0,-1 0 1 0 0,1 0 0 0 0,21-5 0 0 0,-31 4-3 0 0,-1-1-1 0 0,0 0 1 0 0,1 0-1 0 0,-1-1 1 0 0,0 0-1 0 0,0 0 0 0 0,0 0 1 0 0,-1-1-1 0 0,1 0 1 0 0,-1-1-1 0 0,0 1 1 0 0,0-1-1 0 0,-1 0 1 0 0,1-1-1 0 0,-1 1 1 0 0,0-1-1 0 0,-1 0 1 0 0,1 0-1 0 0,4-9 1 0 0,-4 3 27 0 0,1-1-1 0 0,-1 0 1 0 0,-1 0 0 0 0,0 0 0 0 0,-1-1 0 0 0,-1 1 0 0 0,0-1 0 0 0,-1 0 0 0 0,0 1 0 0 0,-1-1 0 0 0,0 0 0 0 0,-1 1 0 0 0,-1-1 0 0 0,0 0 0 0 0,-1 1 0 0 0,-5-14 0 0 0,6 21 13 0 0,0 1 1 0 0,-1 0-1 0 0,1 0 1 0 0,-1 0 0 0 0,0 0-1 0 0,-1 0 1 0 0,1 1-1 0 0,-1 0 1 0 0,0-1-1 0 0,0 1 1 0 0,0 0 0 0 0,0 1-1 0 0,-1-1 1 0 0,0 1-1 0 0,-5-3 1 0 0,2 2 7 0 0,1 1 0 0 0,-1 0 0 0 0,-1 0 1 0 0,1 1-1 0 0,0 0 0 0 0,-1 1 0 0 0,1-1 0 0 0,-1 1 0 0 0,-11 1 0 0 0,6 0 2 0 0,-1 2-1 0 0,1-1 1 0 0,0 2-1 0 0,0 0 1 0 0,0 0-1 0 0,0 1 0 0 0,0 1 1 0 0,1 1-1 0 0,0-1 1 0 0,0 2-1 0 0,-21 14 1 0 0,25-14-18 0 0,1 1 0 0 0,-1 0 0 0 0,2 1 0 0 0,-1 0 0 0 0,1 0 1 0 0,0 1-1 0 0,1 0 0 0 0,0 0 0 0 0,1 0 0 0 0,0 0 0 0 0,-6 21 0 0 0,8-21-7 0 0,0 0 0 0 0,1-1 1 0 0,0 1-1 0 0,1 0 0 0 0,0 0 0 0 0,0 0 0 0 0,1 1 0 0 0,1-1 0 0 0,-1 0 0 0 0,2 0 0 0 0,-1 0 0 0 0,2-1 0 0 0,5 19 0 0 0,-5-22-23 0 0,1 0 0 0 0,-1-1 0 0 0,1 0 0 0 0,0 1 0 0 0,0-1 0 0 0,1-1 0 0 0,0 1 0 0 0,-1-1 0 0 0,1 1 0 0 0,1-2 0 0 0,-1 1 0 0 0,1 0 0 0 0,-1-1 0 0 0,1 0 0 0 0,0 0 0 0 0,0-1 0 0 0,1 0 0 0 0,11 3 0 0 0,-5-2-148 0 0,0-1 1 0 0,0 0-1 0 0,0 0 1 0 0,0-2-1 0 0,0 0 1 0 0,0 0-1 0 0,1-1 1 0 0,20-4-1 0 0,-26 3 10 0 0,0 0-1 0 0,0 0 0 0 0,0-1 0 0 0,0 0 1 0 0,0 0-1 0 0,-1-1 0 0 0,0 0 1 0 0,0 0-1 0 0,0-1 0 0 0,0 0 0 0 0,0 0 1 0 0,-1 0-1 0 0,0-1 0 0 0,0 0 0 0 0,-1 0 1 0 0,0-1-1 0 0,0 1 0 0 0,7-12 1 0 0,0-3 54 0 0,-1-1 0 0 0,0 0 0 0 0,-2 0 1 0 0,0-1-1 0 0,9-42 0 0 0,-13 39 1563 0 0,-1-1-1 0 0,0-48 453 0 0,-4 93-404 0 0,-1 25-806 0 0,1 0-70 0 0,7 71 0 0 0,-5-99-607 0 0,1-1-1 0 0,1 0 0 0 0,0 0 0 0 0,0 0 0 0 0,2 0 0 0 0,-1-1 0 0 0,2 0 1 0 0,14 23-1 0 0,-12-24-357 0 0,0 0 0 0 0,1-1 0 0 0,21 20 0 0 0,-8-14-3686 0 0,2-4-4422 0 0,-14-8 4253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3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335 654 3292 0 0,'-11'-1'720'0'0,"1"2"-1"0"0,0 0 1 0 0,0 0 0 0 0,0 0-1 0 0,0 1 1 0 0,0 1-1 0 0,0 0 1 0 0,-14 6-1 0 0,19-6-474 0 0,-1 0 0 0 0,0 1 0 0 0,1 0 0 0 0,0 0 0 0 0,-1 0-1 0 0,2 1 1 0 0,-1 0 0 0 0,0-1 0 0 0,1 2 0 0 0,0-1-1 0 0,0 0 1 0 0,1 1 0 0 0,0 0 0 0 0,-3 6 0 0 0,-1 2 83 0 0,1 1 1 0 0,0 0 0 0 0,2 0 0 0 0,-1 0 0 0 0,2 1 0 0 0,0-1-1 0 0,1 1 1 0 0,0 27 0 0 0,2-35-264 0 0,0-1 0 0 0,0 1 0 0 0,1-1 0 0 0,0 1 0 0 0,1-1 0 0 0,0 1-1 0 0,0-1 1 0 0,0 0 0 0 0,5 8 0 0 0,-5-11-52 0 0,0-1-1 0 0,0 0 1 0 0,0 0 0 0 0,1 0-1 0 0,-1 0 1 0 0,1 0 0 0 0,0 0-1 0 0,0-1 1 0 0,0 1 0 0 0,0-1-1 0 0,1 0 1 0 0,-1 0 0 0 0,0 0-1 0 0,1 0 1 0 0,0-1 0 0 0,-1 1-1 0 0,1-1 1 0 0,0 0 0 0 0,5 1-1 0 0,8 1-48 0 0,1 0 1 0 0,-1-2-1 0 0,29 0 0 0 0,-40-1 6 0 0,-1 0-1 0 0,0-1 1 0 0,1 1-1 0 0,-1-1 1 0 0,0-1-1 0 0,1 1 1 0 0,-1-1-1 0 0,0 0 1 0 0,0 0 0 0 0,0 0-1 0 0,-1-1 1 0 0,1 0-1 0 0,0 1 1 0 0,-1-2-1 0 0,0 1 1 0 0,4-4 0 0 0,-5 2-6 0 0,0 1 1 0 0,0 0 0 0 0,-1-1 0 0 0,0 0 0 0 0,0 0 0 0 0,0 1 0 0 0,0-1 0 0 0,-1 0 0 0 0,0 0 0 0 0,0-1 0 0 0,0-8-1 0 0,0-7-92 0 0,-2-29 0 0 0,0 32 99 0 0,-2 1-1 0 0,0 0 0 0 0,-1-1 1 0 0,-1 1-1 0 0,0 1 1 0 0,-1-1-1 0 0,-1 1 0 0 0,-1 0 1 0 0,-15-24-1 0 0,-9-8 124 0 0,-62-68 0 0 0,47 61 27 0 0,5 5 33 0 0,12 16 118 0 0,-29-44 0 0 0,54 69-219 0 0,-1 2 32 0 0,1-1-1 0 0,1 0 1 0 0,-1 0 0 0 0,1-1-1 0 0,1 1 1 0 0,-3-10-1 0 0,4 14-42 0 0,1-1 0 0 0,0 1-1 0 0,0-1 1 0 0,1 0 0 0 0,0 1 0 0 0,-1-1-1 0 0,2 1 1 0 0,-1-1 0 0 0,0 0 0 0 0,1 1-1 0 0,0-1 1 0 0,0 1 0 0 0,0-1 0 0 0,1 1-1 0 0,-1 0 1 0 0,1-1 0 0 0,2-3 0 0 0,1 2 10 0 0,-1 0 0 0 0,1 0 0 0 0,0 0 1 0 0,1 1-1 0 0,-1-1 0 0 0,1 1 1 0 0,0 1-1 0 0,0-1 0 0 0,11-5 0 0 0,11-4 123 0 0,0 2 0 0 0,1 0 0 0 0,42-10 0 0 0,-12 4 41 0 0,-51 16-308 0 0,0 0 0 0 0,0 1-1 0 0,0-1 1 0 0,1 2-1 0 0,-1-1 1 0 0,1 1-1 0 0,11 2 1 0 0,-18-2-391 0 0,-1 0 0 0 0,1 1-1 0 0,-1-1 1 0 0,1 1 0 0 0,-1-1-1 0 0,0 1 1 0 0,1 0 0 0 0,-1 0 0 0 0,1-1-1 0 0,-1 1 1 0 0,0 0 0 0 0,0 0 0 0 0,0 0-1 0 0,0 0 1 0 0,1 1 0 0 0,-1-1 0 0 0,-1 0-1 0 0,1 0 1 0 0,0 1 0 0 0,0-1-1 0 0,0 0 1 0 0,-1 1 0 0 0,2 2 0 0 0,4 7-3102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3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3880 0 0,'0'0'4263'0'0,"-4"16"-900"0"0,3-4-2268 0 0,0 1 0 0 0,1 20 0 0 0,-1-1 47 0 0,-1 8-254 0 0,2 0-1 0 0,1 0 0 0 0,10 59 0 0 0,-8-87-1092 0 0,0 0 1 0 0,0 0-1 0 0,1-1 1 0 0,7 14-1 0 0,10 6-3514 0 0,-18-28 2661 0 0,0 1-1 0 0,1-1 0 0 0,-1 0 0 0 0,1 0 0 0 0,0-1 0 0 0,4 3 1 0 0,12 3-2599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3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73 3512 0 0,'-7'12'2361'0'0,"-1"8"-1612"0"0,0-1 1 0 0,1 1 0 0 0,0 1 0 0 0,2-1-1 0 0,1 1 1 0 0,0 0 0 0 0,1 0 0 0 0,2 0 0 0 0,0 0-1 0 0,1 1 1 0 0,4 23 0 0 0,-4-40-679 0 0,2 0 0 0 0,-1-1 0 0 0,1 1 0 0 0,-1 0 0 0 0,1-1-1 0 0,0 1 1 0 0,1-1 0 0 0,-1 0 0 0 0,1 1 0 0 0,0-1 0 0 0,0 0 0 0 0,0-1 0 0 0,1 1 0 0 0,4 4 0 0 0,-2-3-81 0 0,0-1 1 0 0,0 0 0 0 0,1 0 0 0 0,-1-1-1 0 0,1 1 1 0 0,0-1 0 0 0,0-1 0 0 0,0 1-1 0 0,10 1 1 0 0,-11-2-63 0 0,0-1-1 0 0,0 0 0 0 0,0-1 1 0 0,0 1-1 0 0,1-1 0 0 0,-1 0 1 0 0,0 0-1 0 0,0-1 0 0 0,0 0 1 0 0,0 0-1 0 0,0 0 0 0 0,0-1 1 0 0,0 0-1 0 0,-1 0 0 0 0,1-1 1 0 0,-1 1-1 0 0,1-1 0 0 0,-1 0 1 0 0,0-1-1 0 0,0 1 0 0 0,0-1 1 0 0,0 0-1 0 0,-1 0 0 0 0,0-1 1 0 0,6-7-1 0 0,-5 4 3 0 0,-1 0-1 0 0,-1 0 1 0 0,0 0 0 0 0,0-1-1 0 0,0 1 1 0 0,-1-1 0 0 0,0 0 0 0 0,-1 1-1 0 0,0-1 1 0 0,0 0 0 0 0,-2-17-1 0 0,0 5 107 0 0,-2 1-1 0 0,0-1 1 0 0,-12-38 0 0 0,11 49 57 0 0,0 0 1 0 0,-1 0 0 0 0,0 0 0 0 0,0 1 0 0 0,-1 0 0 0 0,0 0 0 0 0,0 0 0 0 0,-1 1 0 0 0,-1 0 0 0 0,1 1 0 0 0,-1-1 0 0 0,0 1 0 0 0,-1 1 0 0 0,-17-11 0 0 0,17 12-2 0 0,1 1 1 0 0,-1 0 0 0 0,0 0 0 0 0,0 1 0 0 0,-1 0 0 0 0,1 0 0 0 0,-1 1-1 0 0,1 0 1 0 0,-1 1 0 0 0,0 0 0 0 0,1 1 0 0 0,-1 0 0 0 0,0 0 0 0 0,0 1-1 0 0,1 1 1 0 0,-18 3 0 0 0,22-3-61 0 0,0 0 0 0 0,0 0 0 0 0,1 1 0 0 0,-1 0 0 0 0,1-1 0 0 0,-1 1 0 0 0,1 1 0 0 0,0-1 0 0 0,0 1 0 0 0,0 0 0 0 0,0-1 0 0 0,1 2 0 0 0,0-1 0 0 0,0 0 0 0 0,0 1 0 0 0,0-1 0 0 0,0 1 0 0 0,1 0 0 0 0,0 0 0 0 0,0 0 0 0 0,1 0 0 0 0,-2 7-1 0 0,-2 10 80 0 0,2 0-1 0 0,1 0 1 0 0,0 43-1 0 0,2-63-104 0 0,1 10 25 0 0,0 0 1 0 0,0 0-1 0 0,1 0 1 0 0,1 0-1 0 0,0 0 1 0 0,0 0-1 0 0,1-1 0 0 0,1 0 1 0 0,0 0-1 0 0,0 0 1 0 0,1 0-1 0 0,1-1 1 0 0,0 0-1 0 0,0 0 0 0 0,13 12 1 0 0,-14-15-87 0 0,0-1 0 0 0,1 0 0 0 0,0-1 0 0 0,0 0 0 0 0,0 0 0 0 0,1 0 0 0 0,0-1 0 0 0,0 0 0 0 0,0-1 0 0 0,0 0 0 0 0,0 0 0 0 0,1 0 0 0 0,-1-1 0 0 0,1-1 0 0 0,0 1 0 0 0,0-2 0 0 0,-1 1 0 0 0,1-1 0 0 0,0 0 0 0 0,0-1 0 0 0,16-3 0 0 0,-19 3-43 0 0,0-1 1 0 0,-1 0 0 0 0,1 0 0 0 0,-1-1 0 0 0,0 1 0 0 0,1-1 0 0 0,-1-1 0 0 0,-1 1 0 0 0,1-1 0 0 0,0 1 0 0 0,-1-1 0 0 0,0-1 0 0 0,0 1 0 0 0,0 0 0 0 0,0-1 0 0 0,-1 0-1 0 0,1 0 1 0 0,-2 0 0 0 0,1 0 0 0 0,0-1 0 0 0,1-5 0 0 0,3-11-123 0 0,0 0-1 0 0,-2 0 1 0 0,-1 0-1 0 0,2-24 1 0 0,-4 33 199 0 0,0-22 273 0 0,-2-58 0 0 0,-1 36 801 0 0,-6 29 325 0 0,7 27-1349 0 0,0 1-1 0 0,0 0 1 0 0,-1 0-1 0 0,1 0 1 0 0,0-1-1 0 0,0 1 1 0 0,0 0 0 0 0,0 0-1 0 0,-1 0 1 0 0,1 0-1 0 0,0-1 1 0 0,0 1-1 0 0,-1 0 1 0 0,1 0-1 0 0,0 0 1 0 0,0 0 0 0 0,0 0-1 0 0,-1 0 1 0 0,1 0-1 0 0,0-1 1 0 0,0 1-1 0 0,-1 0 1 0 0,1 0-1 0 0,0 0 1 0 0,-1 0-1 0 0,1 0 1 0 0,0 0 0 0 0,0 0-1 0 0,-1 0 1 0 0,1 1-1 0 0,0-1 1 0 0,0 0-1 0 0,-1 0 1 0 0,1 0-1 0 0,0 0 1 0 0,0 0 0 0 0,0 0-1 0 0,-1 0 1 0 0,1 1-1 0 0,0-1 1 0 0,0 0-1 0 0,-1 0 1 0 0,1 0-1 0 0,0 0 1 0 0,0 1-1 0 0,0-1 1 0 0,0 0 0 0 0,-1 0-1 0 0,1 0 1 0 0,0 1-1 0 0,0-1 1 0 0,0 0-1 0 0,0 0 1 0 0,0 1-1 0 0,0-1 1 0 0,0 0 0 0 0,0 0-1 0 0,0 1 1 0 0,0-1-1 0 0,0 1 1 0 0,-4 21 430 0 0,1 1 0 0 0,2 0 0 0 0,1 44 1 0 0,1-20-158 0 0,-1-32-158 0 0,1 1 0 0 0,1-1 0 0 0,0 1 1 0 0,1-1-1 0 0,0 0 0 0 0,2 0 1 0 0,-1-1-1 0 0,9 17 0 0 0,-8-21-504 0 0,0-1-1 0 0,1 1 1 0 0,0-1-1 0 0,0 0 1 0 0,9 8-1 0 0,-9-11-1285 0 0,1 1 0 0 0,0-1 0 0 0,1-1 1 0 0,-1 1-1 0 0,1-1 0 0 0,12 6 0 0 0,-2-2-2291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3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4184 0 0,'0'0'7120'0'0,"0"19"-3419"0"0,0 15-1502 0 0,5 120 1392 0 0,-2-134-3569 0 0,0-1 0 0 0,1 1 1 0 0,1-1-1 0 0,0 0 0 0 0,15 32 1 0 0,-11-32-236 0 0,1-2 0 0 0,0 0 0 0 0,18 22 0 0 0,2-5-8363 0 0,-20-28 911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3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 4488 0 0,'0'0'748'0'0,"0"-2"-15"0"0,0-3-17 0 0,-4 3-16 0 0,0 0-16 0 0,4-1-16 0 0,0 1-20 0 0,0 0-32 0 0,-3-1-88 0 0,3 6-336 0 0,0 1-2336 0 0,0 3 0 0 0,3 5-1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3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98 131 3272 0 0,'-2'2'240'0'0,"-1"0"0"0"0,1 0 0 0 0,0 0-1 0 0,0 1 1 0 0,1-1 0 0 0,-1 0-1 0 0,0 1 1 0 0,1-1 0 0 0,0 1 0 0 0,-1 0-1 0 0,0 4 1 0 0,-11 31 1143 0 0,9-23-834 0 0,1 0 0 0 0,1 0-1 0 0,0 0 1 0 0,1 1 0 0 0,0-1 0 0 0,1 0 0 0 0,1 1-1 0 0,4 21 1 0 0,-4-31-402 0 0,0 0-1 0 0,1 0 1 0 0,0 0 0 0 0,1 0-1 0 0,-1 0 1 0 0,1 0 0 0 0,0-1-1 0 0,1 1 1 0 0,-1-1-1 0 0,1 0 1 0 0,0 0 0 0 0,0 0-1 0 0,1-1 1 0 0,0 1 0 0 0,-1-1-1 0 0,1 0 1 0 0,1 0-1 0 0,-1-1 1 0 0,0 0 0 0 0,1 0-1 0 0,0 0 1 0 0,0 0 0 0 0,7 1-1 0 0,-4-1-101 0 0,0 0-1 0 0,1-1 1 0 0,-1-1-1 0 0,1 1 1 0 0,0-2 0 0 0,-1 1-1 0 0,1-1 1 0 0,0-1-1 0 0,0 0 1 0 0,11-2-1 0 0,-16 2-44 0 0,-1 0-1 0 0,0 0 0 0 0,0-1 0 0 0,0 0 1 0 0,0 1-1 0 0,0-1 0 0 0,0-1 0 0 0,0 1 1 0 0,-1 0-1 0 0,1-1 0 0 0,-1 0 0 0 0,1 0 1 0 0,-1 0-1 0 0,0 0 0 0 0,0 0 0 0 0,-1-1 1 0 0,1 1-1 0 0,-1-1 0 0 0,0 0 0 0 0,0 0 1 0 0,0 0-1 0 0,0 0 0 0 0,0 0 0 0 0,1-8 1 0 0,0-5-2 0 0,-1 0 0 0 0,0 1 0 0 0,-1-1 0 0 0,-1 0 0 0 0,-1 0 0 0 0,0 0 0 0 0,-1 1 1 0 0,-1-1-1 0 0,-1 1 0 0 0,0-1 0 0 0,-12-28 0 0 0,11 33 28 0 0,0 0 0 0 0,-2 0 0 0 0,1 1 0 0 0,-1 0 0 0 0,-1 0 1 0 0,0 1-1 0 0,0 0 0 0 0,-1 0 0 0 0,-1 1 0 0 0,0 0 0 0 0,0 0 0 0 0,0 1 0 0 0,-1 1 0 0 0,0 0 0 0 0,-18-9 0 0 0,25 14 2 0 0,0 1 1 0 0,0-1-1 0 0,0 1 0 0 0,0 0 0 0 0,0 0 0 0 0,0 0 1 0 0,0 1-1 0 0,0-1 0 0 0,0 1 0 0 0,0 0 0 0 0,-1 0 1 0 0,1 1-1 0 0,0-1 0 0 0,0 1 0 0 0,0 0 0 0 0,0 0 1 0 0,0 0-1 0 0,0 1 0 0 0,-7 3 0 0 0,6-2 20 0 0,0 0-1 0 0,0 1 1 0 0,1 0-1 0 0,-1 0 0 0 0,1 1 1 0 0,0-1-1 0 0,0 1 1 0 0,1 0-1 0 0,-1 0 1 0 0,1 0-1 0 0,0 0 0 0 0,0 0 1 0 0,-1 7-1 0 0,-4 8 90 0 0,2 0-1 0 0,1 1 1 0 0,0-1-1 0 0,1 1 1 0 0,2 0-1 0 0,-1 28 1 0 0,3 1 250 0 0,10 76 0 0 0,30 88 327 0 0,-23-140-465 0 0,13 147 0 0 0,-17-77-213 0 0,-12-134-714 0 0,1 15 1506 0 0,1-15-3345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3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61 3032 0 0,'-1'-21'2683'0'0,"1"19"-2467"0"0,-1 0 1 0 0,0-1 0 0 0,0 1-1 0 0,0 0 1 0 0,0 0 0 0 0,0 0-1 0 0,0 0 1 0 0,-1 0 0 0 0,1 0-1 0 0,0 1 1 0 0,-1-1 0 0 0,0 0-1 0 0,1 1 1 0 0,-1-1 0 0 0,0 1-1 0 0,-3-3 1 0 0,1 3 82 0 0,0 0 1 0 0,0 0-1 0 0,0 0 1 0 0,0 0 0 0 0,-1 1-1 0 0,1 0 1 0 0,0 0-1 0 0,0 0 1 0 0,-6 1-1 0 0,4-1-149 0 0,0 1 0 0 0,1 0 0 0 0,-1 1-1 0 0,0-1 1 0 0,0 1 0 0 0,1 0 0 0 0,-1 1 0 0 0,1-1 0 0 0,-1 1-1 0 0,1 0 1 0 0,0 1 0 0 0,0-1 0 0 0,0 1 0 0 0,1 0 0 0 0,-1 0-1 0 0,1 0 1 0 0,0 1 0 0 0,0-1 0 0 0,1 1 0 0 0,-1 0 0 0 0,1 0-1 0 0,0 1 1 0 0,0-1 0 0 0,1 1 0 0 0,-3 8 0 0 0,1-2-29 0 0,1 0 0 0 0,1 0-1 0 0,0 1 1 0 0,1-1 0 0 0,0 0 0 0 0,1 1 0 0 0,1 19 0 0 0,0-28-109 0 0,0 1 0 0 0,0-1 1 0 0,0 0-1 0 0,1 1 0 0 0,-1-1 0 0 0,1 0 1 0 0,0 0-1 0 0,0 0 0 0 0,1 0 0 0 0,-1-1 0 0 0,1 1 1 0 0,0 0-1 0 0,0-1 0 0 0,0 0 0 0 0,0 0 1 0 0,0 0-1 0 0,1 0 0 0 0,-1 0 0 0 0,1-1 1 0 0,0 1-1 0 0,0-1 0 0 0,0 0 0 0 0,0-1 0 0 0,7 3 1 0 0,-1-1-58 0 0,0-1 1 0 0,0 0 0 0 0,1 0 0 0 0,-1-1 0 0 0,0-1 0 0 0,11 0-1 0 0,-16 0 7 0 0,-5 0 36 0 0,0 0 0 0 0,0 0-1 0 0,0 0 1 0 0,0 0-1 0 0,1 0 1 0 0,-1 0 0 0 0,0 0-1 0 0,0 0 1 0 0,0 0 0 0 0,0 0-1 0 0,0 0 1 0 0,0 0 0 0 0,0 0-1 0 0,1 0 1 0 0,-1-1 0 0 0,0 1-1 0 0,0 0 1 0 0,0 0 0 0 0,0 0-1 0 0,0 0 1 0 0,0 0-1 0 0,0 0 1 0 0,0 0 0 0 0,1 0-1 0 0,-1-1 1 0 0,0 1 0 0 0,0 0-1 0 0,0 0 1 0 0,0 0 0 0 0,0 0-1 0 0,0 0 1 0 0,0 0 0 0 0,0 0-1 0 0,0-1 1 0 0,0 1 0 0 0,0 0-1 0 0,0 0 1 0 0,0 0-1 0 0,0 0 1 0 0,0 0 0 0 0,0-1-1 0 0,0 1 1 0 0,0 0 0 0 0,0 0-1 0 0,0 0 1 0 0,0 0 0 0 0,0 0-1 0 0,0 0 1 0 0,0 0 0 0 0,0-1-1 0 0,-1 1 1 0 0,1 0 0 0 0,0 0-1 0 0,0 0 1 0 0,0 0-1 0 0,0 0 1 0 0,0 0 0 0 0,0 0-1 0 0,0 0 1 0 0,0-1 0 0 0,-1 1-1 0 0,1 0 1 0 0,0 0 0 0 0,0 0-1 0 0,0 0 1 0 0,0 0 0 0 0,0 0-1 0 0,-1 0 1 0 0,-10-6-29 0 0,6 6 41 0 0,-7 0 38 0 0,0 0 1 0 0,0 1-1 0 0,-15 3 1 0 0,23-3-27 0 0,1 0-1 0 0,-1 0 1 0 0,0 0 0 0 0,0 1 0 0 0,1 0 0 0 0,-1-1 0 0 0,1 1 0 0 0,0 1 0 0 0,-1-1 0 0 0,1 0-1 0 0,0 1 1 0 0,0 0 0 0 0,0-1 0 0 0,-2 5 0 0 0,-1 1 44 0 0,1 1 1 0 0,0 0 0 0 0,1 0-1 0 0,0 0 1 0 0,0 0-1 0 0,1 1 1 0 0,0 0-1 0 0,1-1 1 0 0,0 1-1 0 0,1 0 1 0 0,0 0 0 0 0,0 0-1 0 0,1 0 1 0 0,0 1-1 0 0,3 17 1 0 0,-2-23-43 0 0,0-1 0 0 0,1 1 0 0 0,-1-1 0 0 0,1 0 0 0 0,0 1 0 0 0,0-1 0 0 0,1 0 0 0 0,-1 0 0 0 0,1 0 0 0 0,-1-1 0 0 0,1 1 0 0 0,1-1 0 0 0,-1 1 0 0 0,0-1 0 0 0,1 0 0 0 0,0 0 0 0 0,-1-1 0 0 0,1 1 0 0 0,0-1 0 0 0,0 0 0 0 0,1 0 0 0 0,4 2 0 0 0,5 2-847 0 0,1-2-1 0 0,0 1 1 0 0,0-2-1 0 0,1 0 1 0 0,19 1-1 0 0,23 1-6288 0 0,-30-3 3555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29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0 3912 0 0,'0'0'2667'0'0,"-8"12"372"0"0,2 9-1875 0 0,1 0 0 0 0,0 0 0 0 0,2 1 0 0 0,0 0 0 0 0,2-1 0 0 0,1 34 0 0 0,0-48-1130 0 0,1 0 0 0 0,0 0 1 0 0,0 0-1 0 0,1 0 0 0 0,0-1 0 0 0,0 1 1 0 0,1 0-1 0 0,-1-1 0 0 0,2 0 1 0 0,-1 1-1 0 0,0-1 0 0 0,1-1 1 0 0,0 1-1 0 0,6 5 0 0 0,-4-4-621 0 0,0-1-1 0 0,1-1 0 0 0,-1 0 1 0 0,11 7-1 0 0,-5-6-2156 0 0,-1 0-1 0 0,20 7 1 0 0,-7-6-809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3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0 4016 0 0,'-10'1'458'0'0,"0"0"0"0"0,0 0 0 0 0,0 1 0 0 0,0 1-1 0 0,0-1 1 0 0,0 1 0 0 0,1 1 0 0 0,-1 0 0 0 0,1 1-1 0 0,0-1 1 0 0,0 2 0 0 0,1-1 0 0 0,-1 1 0 0 0,1 1-1 0 0,1-1 1 0 0,-1 1 0 0 0,1 1 0 0 0,-11 13 0 0 0,4-2 140 0 0,1 0 0 0 0,1 0 0 0 0,1 1 1 0 0,0 1-1 0 0,2 0 0 0 0,0 0 1 0 0,-6 29-1 0 0,10-33-458 0 0,1 1 0 0 0,0 0 0 0 0,2-1 0 0 0,0 1 0 0 0,1 1 0 0 0,1-1 0 0 0,1 0 0 0 0,4 26 0 0 0,-4-35-116 0 0,1-1 1 0 0,1 0-1 0 0,-1 0 0 0 0,1 0 0 0 0,0 0 0 0 0,1-1 1 0 0,0 1-1 0 0,0-1 0 0 0,1 0 0 0 0,0 0 1 0 0,0 0-1 0 0,0-1 0 0 0,1 0 0 0 0,0 0 0 0 0,1 0 1 0 0,-1-1-1 0 0,1 0 0 0 0,0 0 0 0 0,0 0 1 0 0,9 3-1 0 0,-3-2-39 0 0,0-2 0 0 0,0 0 1 0 0,1 0-1 0 0,-1-1 0 0 0,1 0 1 0 0,0-2-1 0 0,0 1 0 0 0,0-2 1 0 0,0 0-1 0 0,0 0 0 0 0,21-5 1 0 0,-32 5 10 0 0,-1-1 1 0 0,1 1-1 0 0,-1-1 0 0 0,1 0 1 0 0,-1 0-1 0 0,0 0 0 0 0,1 0 1 0 0,-1-1-1 0 0,0 1 1 0 0,0-1-1 0 0,0 1 0 0 0,0-1 1 0 0,0 0-1 0 0,0 1 1 0 0,0-1-1 0 0,-1 0 0 0 0,4-5 1 0 0,-3 4 13 0 0,-1-1-1 0 0,1 0 1 0 0,-1 1 0 0 0,0-1 0 0 0,0 0 0 0 0,0 0-1 0 0,0 0 1 0 0,-1 0 0 0 0,0 0 0 0 0,0-7 0 0 0,0 3 48 0 0,-1-1 0 0 0,-1 1 1 0 0,1 0-1 0 0,-1 0 0 0 0,-1 0 0 0 0,1 1 1 0 0,-1-1-1 0 0,-1 0 0 0 0,1 1 1 0 0,-9-13-1 0 0,6 14 0 0 0,0 0 0 0 0,0 0 0 0 0,0 1 1 0 0,0 0-1 0 0,-1 0 0 0 0,0 1 0 0 0,0 0 0 0 0,0 0 0 0 0,0 0 1 0 0,-1 1-1 0 0,1 0 0 0 0,-1 1 0 0 0,-15-4 0 0 0,4 3 52 0 0,1 0 0 0 0,-1 1 0 0 0,0 2-1 0 0,-37 2 1 0 0,48-2-140 0 0,0 2 0 0 0,0-1 0 0 0,0 1-1 0 0,0 0 1 0 0,1 1 0 0 0,-1 0 0 0 0,-14 8 0 0 0,1 5-2522 0 0,5 4-3603 0 0,8-4 2091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3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3552 0 0,'14'2'2371'0'0,"-6"0"-2032"0"0,-1 1 1 0 0,1 0-1 0 0,-1 1 1 0 0,0-1-1 0 0,0 1 1 0 0,0 1 0 0 0,0-1-1 0 0,-1 1 1 0 0,0 0-1 0 0,0 1 1 0 0,0-1-1 0 0,0 1 1 0 0,-1 1 0 0 0,0-1-1 0 0,5 10 1 0 0,5 9 804 0 0,-1 0 1 0 0,21 52 0 0 0,4 42 910 0 0,-33-101-1876 0 0,0 0-1 0 0,-1 0 1 0 0,0 1 0 0 0,-2-1 0 0 0,3 39 0 0 0,-6-94-209 0 0,1 0 0 0 0,11-64 0 0 0,-4 69 46 0 0,1 0 1 0 0,21-50-1 0 0,-24 68 24 0 0,1 0 1 0 0,0 1-1 0 0,1 0 1 0 0,0 0-1 0 0,1 0 1 0 0,1 1-1 0 0,21-20 1 0 0,-26 28 14 0 0,1-1-1 0 0,0 1 1 0 0,0 1-1 0 0,0-1 1 0 0,0 1-1 0 0,0 0 1 0 0,1 1-1 0 0,11-4 1 0 0,-16 6-32 0 0,0-1 0 0 0,1 0 0 0 0,-1 1-1 0 0,1 0 1 0 0,-1 0 0 0 0,1-1 0 0 0,-1 1 0 0 0,1 1 0 0 0,-1-1 0 0 0,1 0-1 0 0,-1 1 1 0 0,0-1 0 0 0,1 1 0 0 0,-1 0 0 0 0,0-1 0 0 0,1 1-1 0 0,-1 0 1 0 0,0 1 0 0 0,0-1 0 0 0,0 0 0 0 0,0 1 0 0 0,0-1 0 0 0,0 1-1 0 0,0-1 1 0 0,0 1 0 0 0,-1 0 0 0 0,3 3 0 0 0,5 11 117 0 0,0 0 0 0 0,-1 1 1 0 0,0 0-1 0 0,9 34 0 0 0,10 77 285 0 0,0-4-102 0 0,7 14-22 0 0,-33-111-470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4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26 2800 0 0,'-29'-15'4949'0'0,"23"12"-4617"0"0,0 1 0 0 0,0 1 1 0 0,0-1-1 0 0,0 1 0 0 0,0 0 0 0 0,0 1 1 0 0,0-1-1 0 0,0 1 0 0 0,0 0 1 0 0,0 1-1 0 0,0-1 0 0 0,0 1 1 0 0,-9 3-1 0 0,2 0 263 0 0,-1 0 0 0 0,1 1 0 0 0,0 1-1 0 0,-21 11 1 0 0,21-8-450 0 0,1 0-1 0 0,0 0 1 0 0,0 1-1 0 0,1 1 1 0 0,0 0-1 0 0,1 0 1 0 0,0 1-1 0 0,1 0 1 0 0,0 1-1 0 0,1 0 1 0 0,-8 17-1 0 0,9-15-60 0 0,1 1-1 0 0,0 0 1 0 0,1 0-1 0 0,0 0 0 0 0,2 1 1 0 0,0-1-1 0 0,0 1 0 0 0,2 0 1 0 0,0 0-1 0 0,2 17 0 0 0,-1-26-48 0 0,1-1 0 0 0,1 1 0 0 0,-1 0-1 0 0,1 0 1 0 0,0-1 0 0 0,1 1 0 0 0,0-1 0 0 0,0 0-1 0 0,1 0 1 0 0,5 8 0 0 0,-6-10-21 0 0,1-1 1 0 0,0 1-1 0 0,0-1 0 0 0,0 0 1 0 0,0 0-1 0 0,1-1 1 0 0,-1 1-1 0 0,1-1 1 0 0,0 0-1 0 0,0 0 0 0 0,0-1 1 0 0,0 1-1 0 0,1-1 1 0 0,8 2-1 0 0,3 0-23 0 0,0 0 0 0 0,1-2-1 0 0,0 0 1 0 0,23 0 0 0 0,-32-2-18 0 0,0-1 1 0 0,-1 0-1 0 0,1 0 0 0 0,0-1 0 0 0,-1 0 1 0 0,1 0-1 0 0,-1-1 0 0 0,0 0 0 0 0,0-1 1 0 0,13-7-1 0 0,-18 9 14 0 0,-1 0-1 0 0,1 0 1 0 0,-1-1-1 0 0,0 1 1 0 0,0-1 0 0 0,0 1-1 0 0,0-1 1 0 0,0 0-1 0 0,0 0 1 0 0,-1 0-1 0 0,1 0 1 0 0,-1 0 0 0 0,0 0-1 0 0,0 0 1 0 0,0 0-1 0 0,0 0 1 0 0,-1-1 0 0 0,1 1-1 0 0,-1 0 1 0 0,0-1-1 0 0,0 1 1 0 0,0 0-1 0 0,-1-4 1 0 0,0 0-11 0 0,0 1 1 0 0,0 0-1 0 0,0-1 0 0 0,-1 1 1 0 0,0 0-1 0 0,-1 0 0 0 0,1 0 0 0 0,-1 0 1 0 0,0 0-1 0 0,-7-9 0 0 0,4 8 11 0 0,-1 1 0 0 0,1-1-1 0 0,-1 2 1 0 0,0-1 0 0 0,0 1 0 0 0,-1 0-1 0 0,0 0 1 0 0,0 1 0 0 0,0 0 0 0 0,0 0-1 0 0,-17-4 1 0 0,12 4-41 0 0,-1 1 0 0 0,0 1 0 0 0,0 0 0 0 0,0 1-1 0 0,-1 0 1 0 0,-24 3 0 0 0,3 6-1240 0 0,33-6 624 0 0,-1-1 0 0 0,1 1 0 0 0,1-1 0 0 0,-1 1 1 0 0,0 0-1 0 0,0 0 0 0 0,1 0 0 0 0,-4 4 0 0 0,-2 5-2610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4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3264 0 0,'0'0'4179'0'0,"17"3"-2046"0"0,206 13 3225 0 0,114-19-4017 0 0,-332 3-1350 0 0,24-2-9 0 0,-28 1 13 0 0,0 1 0 0 0,0 0-1 0 0,0 0 1 0 0,0-1-1 0 0,0 1 1 0 0,0 0 0 0 0,0-1-1 0 0,1 1 1 0 0,-1-1-1 0 0,0 0 1 0 0,0 1 0 0 0,-1-1-1 0 0,1 0 1 0 0,0 1-1 0 0,0-1 1 0 0,0 0-1 0 0,0 0 1 0 0,-1 0 0 0 0,1 0-1 0 0,0-1 1 0 0,-1 1 0 0 0,0 1 1 0 0,0-1-1 0 0,0 1 1 0 0,0-1-1 0 0,-1 0 0 0 0,1 1 1 0 0,0-1-1 0 0,0 1 1 0 0,-1-1-1 0 0,1 1 1 0 0,-1-1-1 0 0,1 0 0 0 0,0 1 1 0 0,-1 0-1 0 0,1-1 1 0 0,-1 1-1 0 0,1-1 0 0 0,-1 1 1 0 0,1 0-1 0 0,-1-1 1 0 0,1 1-1 0 0,-1 0 1 0 0,0-1-1 0 0,1 1 0 0 0,-1 0 1 0 0,1 0-1 0 0,-1 0 1 0 0,0-1-1 0 0,1 1 1 0 0,-1 0-1 0 0,0 0 0 0 0,0 0 1 0 0,-24-5-50 0 0,25 5 53 0 0,-32-3-45 0 0,-52-1-1 0 0,71 4 72 0 0,-1 1-1 0 0,1 1 1 0 0,0 0-1 0 0,0 0 1 0 0,0 2 0 0 0,-21 7-1 0 0,28-8 9 0 0,0 1-1 0 0,1 0 1 0 0,-1-1-1 0 0,1 2 1 0 0,0-1 0 0 0,0 1-1 0 0,0 0 1 0 0,0 0-1 0 0,1 0 1 0 0,0 0-1 0 0,0 1 1 0 0,1 0 0 0 0,-1 0-1 0 0,1 0 1 0 0,0 0-1 0 0,1 0 1 0 0,-1 1 0 0 0,2-1-1 0 0,-4 14 1 0 0,2-4 64 0 0,1 0 0 0 0,1 0 1 0 0,0 0-1 0 0,1 1 0 0 0,0-1 1 0 0,2 0-1 0 0,3 21 0 0 0,-2-24-55 0 0,-1-1-1 0 0,2 0 0 0 0,-1 0 1 0 0,2 0-1 0 0,-1-1 0 0 0,2 1 1 0 0,0-1-1 0 0,0 0 0 0 0,1 0 1 0 0,0-1-1 0 0,0 0 0 0 0,15 14 1 0 0,-19-22 133 0 0,30 30-1772 0 0,-25-25-314 0 0,0 0-1 0 0,1-1 1 0 0,0 0-1 0 0,13 7 1 0 0,-4-6-1582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4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2728 0 0,'20'-11'2166'0'0,"5"1"-844"0"0,-11 4-504 0 0,1 1 0 0 0,-1 0 1 0 0,1 1-1 0 0,20-4 0 0 0,-30 8-624 0 0,-1 0 0 0 0,0-1 0 0 0,0 1 0 0 0,0 1-1 0 0,0-1 1 0 0,0 1 0 0 0,0-1 0 0 0,0 1 0 0 0,0 0 0 0 0,0 1 0 0 0,0-1 0 0 0,0 1 0 0 0,-1-1 0 0 0,1 1 0 0 0,0 0 0 0 0,-1 1 0 0 0,0-1 0 0 0,1 0 0 0 0,-1 1-1 0 0,0 0 1 0 0,3 3 0 0 0,2 5-24 0 0,-1-1 1 0 0,0 1-1 0 0,0 0 0 0 0,-1 0 0 0 0,-1 1 0 0 0,0 0 0 0 0,0 0 0 0 0,-1 0 0 0 0,-1 0 0 0 0,0 1 1 0 0,-1 0-1 0 0,0-1 0 0 0,0 25 0 0 0,-1 8-1 0 0,0-21-62 0 0,-2 33 0 0 0,0-45-80 0 0,1-7-15 0 0,-1 0 0 0 0,1 0 0 0 0,-1 0 0 0 0,0 0 0 0 0,0-1 0 0 0,0 1 0 0 0,0 0 1 0 0,-1-1-1 0 0,0 1 0 0 0,0-1 0 0 0,-3 6 0 0 0,5-11-13 0 0,0 1 0 0 0,0 0 1 0 0,0-1-1 0 0,0 1 0 0 0,0 0 1 0 0,0 0-1 0 0,-1-1 0 0 0,1 1 1 0 0,0 0-1 0 0,0-1 0 0 0,0 1 1 0 0,0 0-1 0 0,0 0 0 0 0,0-1 1 0 0,0 1-1 0 0,-1 0 0 0 0,1 0 1 0 0,0-1-1 0 0,0 1 0 0 0,0 0 1 0 0,-1 0-1 0 0,1 0 0 0 0,0-1 1 0 0,0 1-1 0 0,0 0 0 0 0,-1 0 1 0 0,1 0-1 0 0,0 0 0 0 0,0 0 1 0 0,-1 0-1 0 0,1-1 0 0 0,0 1 1 0 0,-1 0-1 0 0,1 0 0 0 0,0 0 1 0 0,0 0-1 0 0,-1 0 0 0 0,1 0 1 0 0,0 0-1 0 0,-1 0 0 0 0,1 0 1 0 0,0 0-1 0 0,0 0 0 0 0,-1 0 1 0 0,1 0-1 0 0,0 1 0 0 0,-1-1 1 0 0,1 0-1 0 0,0 0 1 0 0,0 0-1 0 0,-1 0 0 0 0,1 0 1 0 0,0 0-1 0 0,0 1 0 0 0,0-1 1 0 0,-1 0-1 0 0,1 0 0 0 0,0 0 1 0 0,0 1-1 0 0,0-1 0 0 0,-1 0 1 0 0,1 0-1 0 0,0 1 0 0 0,0-1 1 0 0,0 1-1 0 0,-1-24-36 0 0,5 3 9 0 0,1 1 0 0 0,1-1 0 0 0,0 1 0 0 0,1 0 0 0 0,2 1 0 0 0,16-29 0 0 0,-5 15-3 0 0,1 1 1 0 0,42-46-1 0 0,-51 63 58 0 0,1 1 0 0 0,24-18 0 0 0,-34 28-1 0 0,1 0 0 0 0,-1 1-1 0 0,1-1 1 0 0,-1 1 0 0 0,1 0 0 0 0,0 1 0 0 0,0-1-1 0 0,0 1 1 0 0,0-1 0 0 0,0 1 0 0 0,1 0 0 0 0,-1 1-1 0 0,0-1 1 0 0,0 1 0 0 0,1 0 0 0 0,-1 0-1 0 0,6 0 1 0 0,-8 1-7 0 0,0 0 0 0 0,0 0 0 0 0,0 0 1 0 0,0 0-1 0 0,0 0 0 0 0,0 0 0 0 0,0 0 0 0 0,0 1 0 0 0,0-1 0 0 0,-1 1 0 0 0,1 0 0 0 0,-1-1 0 0 0,1 1 0 0 0,-1 0 0 0 0,0 0 0 0 0,1 0 0 0 0,-1 0 0 0 0,0 0 0 0 0,0 0 0 0 0,0 0 0 0 0,-1 0 0 0 0,2 4 1 0 0,1 6 53 0 0,0 0 0 0 0,-1 0 0 0 0,0 13 1 0 0,0-5 27 0 0,15 237-157 0 0,-17-252-435 0 0,1 1 0 0 0,-1 0 1 0 0,1-1-1 0 0,0 1 0 0 0,2 6 0 0 0,-1-7-751 0 0,0-1 0 0 0,0 1 0 0 0,0-1 0 0 0,0 1 1 0 0,1-1-1 0 0,3 5 0 0 0,3 0-2163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4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3872 0 0,'19'1'3283'0'0,"-14"0"-2940"0"0,1 1 1 0 0,0 0 0 0 0,0 0-1 0 0,-1 0 1 0 0,1 1 0 0 0,-1 0 0 0 0,1 0-1 0 0,-1 1 1 0 0,0-1 0 0 0,-1 1-1 0 0,1 0 1 0 0,-1 0 0 0 0,1 1-1 0 0,6 9 1 0 0,2 4 682 0 0,-1 1 0 0 0,16 35 1 0 0,-25-47-771 0 0,13 33 364 0 0,-1 0 1 0 0,-3 1-1 0 0,9 43 0 0 0,-19-76-538 0 0,3 7 38 0 0,-4-15-116 0 0,-1 0 1 0 0,0 0 0 0 0,0 0 0 0 0,0 0-1 0 0,0 0 1 0 0,0 0 0 0 0,1 0-1 0 0,-1 0 1 0 0,0 0 0 0 0,0 0 0 0 0,0 0-1 0 0,0 0 1 0 0,1 0 0 0 0,-1 0 0 0 0,0 0-1 0 0,0 0 1 0 0,0 0 0 0 0,0 0-1 0 0,0 0 1 0 0,1 0 0 0 0,-1 0 0 0 0,0 0-1 0 0,0 0 1 0 0,0 0 0 0 0,0 0 0 0 0,1 0-1 0 0,-1 0 1 0 0,0 0 0 0 0,0 0-1 0 0,0-1 1 0 0,0 1 0 0 0,0 0 0 0 0,0 0-1 0 0,0 0 1 0 0,1 0 0 0 0,-1 0 0 0 0,0 0-1 0 0,0-1 1 0 0,0 1 0 0 0,0 0-1 0 0,0 0 1 0 0,0 0 0 0 0,0 0 0 0 0,10-30 354 0 0,-7 21-342 0 0,22-73 344 0 0,41-144 64 0 0,-59 201-1382 0 0,11-25-1 0 0,4 3-9260 0 0,-15 36 6441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45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 2864 0 0,'0'0'495'0'0,"-19"0"1776"0"0,15 0-2053 0 0,-1 0 1 0 0,0 0 0 0 0,1 1-1 0 0,-1 0 1 0 0,0 0 0 0 0,1 0-1 0 0,-1 0 1 0 0,1 1 0 0 0,0 0-1 0 0,-1 0 1 0 0,1 0 0 0 0,0 0-1 0 0,0 1 1 0 0,0-1 0 0 0,0 1-1 0 0,1 0 1 0 0,-1 0-1 0 0,1 1 1 0 0,0-1 0 0 0,0 1-1 0 0,0-1 1 0 0,0 1 0 0 0,1 0-1 0 0,-1 0 1 0 0,1 1 0 0 0,0-1-1 0 0,0 0 1 0 0,1 1 0 0 0,-1-1-1 0 0,1 1 1 0 0,0-1 0 0 0,-1 6-1 0 0,0 3 299 0 0,-1 10 260 0 0,0 1 0 0 0,1 35 1 0 0,2-51-708 0 0,1 0 0 0 0,0-1 1 0 0,1 1-1 0 0,0 0 1 0 0,0-1-1 0 0,0 1 1 0 0,1-1-1 0 0,0 0 1 0 0,0 0-1 0 0,1 0 0 0 0,7 11 1 0 0,-5-11-39 0 0,1 1-1 0 0,0-1 1 0 0,0-1 0 0 0,1 1-1 0 0,0-1 1 0 0,0 0-1 0 0,0-1 1 0 0,1 0 0 0 0,0-1-1 0 0,0 1 1 0 0,0-1 0 0 0,0-1-1 0 0,0 0 1 0 0,1 0 0 0 0,19 2-1 0 0,-21-4-35 0 0,0 0 0 0 0,0-1 0 0 0,0 1 0 0 0,0-2 0 0 0,0 1 0 0 0,0-1 0 0 0,0 0 0 0 0,0-1 0 0 0,-1 0 0 0 0,1 0 0 0 0,0 0 0 0 0,-1-1 0 0 0,1-1 0 0 0,-1 1 0 0 0,0-1 0 0 0,0 0 0 0 0,-1 0 0 0 0,1-1 0 0 0,-1 0 0 0 0,7-7 0 0 0,-10 8-1 0 0,-1 1 1 0 0,0 0 0 0 0,0-1-1 0 0,0 0 1 0 0,0 1 0 0 0,0-1-1 0 0,-1 0 1 0 0,0 0-1 0 0,0 0 1 0 0,0 0 0 0 0,1-8-1 0 0,-1-49-1 0 0,-2 38 12 0 0,1 15 9 0 0,0 0 0 0 0,-1 0 0 0 0,0 0 0 0 0,-1 0 0 0 0,0 0 0 0 0,0 0 0 0 0,-1 0 0 0 0,0 1 0 0 0,0-1 0 0 0,-1 1 0 0 0,0 0 0 0 0,0 0 1 0 0,-1 0-1 0 0,1 1 0 0 0,-1-1 0 0 0,-1 1 0 0 0,1 1 0 0 0,-1-1 0 0 0,0 1 0 0 0,-1-1 0 0 0,1 2 0 0 0,-8-5 0 0 0,0 1-5 0 0,0 1 0 0 0,0 0-1 0 0,0 2 1 0 0,-1-1 0 0 0,0 2-1 0 0,0 0 1 0 0,-1 0 0 0 0,1 2 0 0 0,0 0-1 0 0,-25 0 1 0 0,32 2-83 0 0,-1 0 0 0 0,1 0 0 0 0,-1 1 0 0 0,-14 4 0 0 0,21-4-228 0 0,-1 0-1 0 0,1 0 0 0 0,0 0 0 0 0,-1 0 0 0 0,1 0 0 0 0,0 0 0 0 0,0 1 1 0 0,-4 2-1 0 0,5-2-303 0 0,0-1 1 0 0,-1 1-1 0 0,1-1 1 0 0,0 1-1 0 0,0 0 0 0 0,0 0 1 0 0,0-1-1 0 0,0 1 1 0 0,1 0-1 0 0,-1 0 1 0 0,0 0-1 0 0,0 3 1 0 0,1 8-2605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4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72 256 3512 0 0,'0'0'3655'0'0,"0"14"-810"0"0,0 116 2893 0 0,0-25-5818 0 0,-2-140-302 0 0,-2 0 0 0 0,-2 0 0 0 0,-1 0 0 0 0,-1 1 0 0 0,-14-36 1 0 0,3-3 485 0 0,18 67-32 0 0,0 0 0 0 0,0-1 0 0 0,1 1 0 0 0,0 0 0 0 0,0-1 1 0 0,0 1-1 0 0,1-1 0 0 0,0 1 0 0 0,3-11 0 0 0,-3 14-18 0 0,1 0 0 0 0,0 1 0 0 0,-1-1 0 0 0,1 0 0 0 0,0 1 0 0 0,1 0 0 0 0,-1-1 1 0 0,0 1-1 0 0,1 0 0 0 0,-1 0 0 0 0,1 0 0 0 0,0 1 0 0 0,-1-1 0 0 0,1 1 0 0 0,0-1 0 0 0,0 1 0 0 0,0 0 0 0 0,0 0 0 0 0,5-1 0 0 0,8-1 154 0 0,-1 0-1 0 0,28 0 0 0 0,-23 2-87 0 0,65 0 177 0 0,-65 2-259 0 0,1-1 0 0 0,-1-1 0 0 0,0-1 0 0 0,37-7 0 0 0,-56 9-34 0 0,0 0 0 0 0,0-1 0 0 0,0 1 0 0 0,1-1 1 0 0,-2 1-1 0 0,1-1 0 0 0,0 1 0 0 0,0-1 0 0 0,0 1 1 0 0,0-1-1 0 0,0 0 0 0 0,0 0 0 0 0,-1 1 1 0 0,1-1-1 0 0,0 0 0 0 0,0 0 0 0 0,-1 0 0 0 0,1 0 1 0 0,-1 0-1 0 0,1 0 0 0 0,-1 0 0 0 0,1 0 0 0 0,-1 0 1 0 0,0 0-1 0 0,1 0 0 0 0,-1 0 0 0 0,0 0 1 0 0,0 0-1 0 0,0 0 0 0 0,0 0 0 0 0,0 0 0 0 0,0-1 1 0 0,0 1-1 0 0,0 0 0 0 0,0 0 0 0 0,-1 0 1 0 0,1 0-1 0 0,0 0 0 0 0,-1-1 0 0 0,-1-13 304 0 0,2 15-300 0 0,0 0 1 0 0,0 0-1 0 0,0-1 1 0 0,0 1-1 0 0,0 0 1 0 0,0 0-1 0 0,-1 0 1 0 0,1 0-1 0 0,0 0 1 0 0,0 0-1 0 0,0 0 1 0 0,0 0-1 0 0,0-1 1 0 0,-1 1-1 0 0,1 0 1 0 0,0 0-1 0 0,0 0 1 0 0,0 0-1 0 0,0 0 1 0 0,-1 0-1 0 0,1 0 1 0 0,0 0-1 0 0,0 0 1 0 0,0 0-1 0 0,-1 0 1 0 0,1 0-1 0 0,0 0 1 0 0,0 0-1 0 0,0 0 1 0 0,0 0-1 0 0,-1 0 1 0 0,1 1-1 0 0,0-1 1 0 0,0 0-1 0 0,0 0 1 0 0,0 0-1 0 0,0 0 1 0 0,-1 0-1 0 0,1 0 1 0 0,0 0-1 0 0,0 0 1 0 0,0 1-1 0 0,0-1 1 0 0,0 0-1 0 0,0 0 1 0 0,0 0-1 0 0,-1 0 1 0 0,1 0-1 0 0,0 1 1 0 0,0-1-1 0 0,0 0 1 0 0,0 0-1 0 0,0 0 1 0 0,0 0-1 0 0,0 1 1 0 0,0-1-1 0 0,0 0 1 0 0,0 0-1 0 0,0 0 1 0 0,0 1-1 0 0,0-1 1 0 0,0 0-1 0 0,0 0 1 0 0,0 0-1 0 0,0 0 1 0 0,0 1-1 0 0,0-1 1 0 0,0 0-1 0 0,1 0 1 0 0,-11 61 568 0 0,6 444 247 0 0,4-490-1160 0 0,1-1-1 0 0,0 0 1 0 0,1 1-1 0 0,6 25 1 0 0,-5-33-1101 0 0,-1 0 1 0 0,1 0-1 0 0,0-1 1 0 0,1 1 0 0 0,0-1-1 0 0,7 11 1 0 0,-1-5-2181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4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61 3576 0 0,'0'0'593'0'0,"-25"4"2377"0"0,20-1-2655 0 0,1 1 0 0 0,-1-1 0 0 0,1 1 0 0 0,0 1 0 0 0,0-1 0 0 0,1 0 0 0 0,-1 1 0 0 0,1 0 0 0 0,0 0 0 0 0,0 0 0 0 0,0 0 1 0 0,1 0-1 0 0,0 1 0 0 0,0-1 0 0 0,0 1 0 0 0,1 0 0 0 0,0-1 0 0 0,0 1 0 0 0,0 0 0 0 0,1 7 0 0 0,-1-6-163 0 0,1 1 1 0 0,0-1-1 0 0,0 0 0 0 0,1 0 0 0 0,0 0 0 0 0,0 0 0 0 0,1 0 1 0 0,0 0-1 0 0,0 0 0 0 0,0 0 0 0 0,1 0 0 0 0,0-1 0 0 0,0 0 1 0 0,1 1-1 0 0,0-1 0 0 0,5 6 0 0 0,-2-5-98 0 0,1-1-1 0 0,-1 0 1 0 0,1 0-1 0 0,0-1 1 0 0,0 0-1 0 0,1-1 1 0 0,-1 0-1 0 0,1 0 1 0 0,0 0-1 0 0,0-1 1 0 0,13 2-1 0 0,-5-2-38 0 0,-1-1 0 0 0,1 0 0 0 0,0-1 0 0 0,0-1 0 0 0,26-3 0 0 0,-37 2-19 0 0,0 1 1 0 0,-1-2 0 0 0,1 1-1 0 0,0 0 1 0 0,-1-1 0 0 0,0 0-1 0 0,1-1 1 0 0,-1 1 0 0 0,0-1 0 0 0,0 0-1 0 0,0 0 1 0 0,7-6 0 0 0,-9 5 2 0 0,0 1 1 0 0,0-1 0 0 0,0 0 0 0 0,0 0-1 0 0,0 0 1 0 0,-1 0 0 0 0,0 0-1 0 0,0 0 1 0 0,0-1 0 0 0,0 1 0 0 0,-1-1-1 0 0,0 0 1 0 0,0 1 0 0 0,0-1-1 0 0,0-7 1 0 0,-1 2 28 0 0,0 0 0 0 0,-1 1 0 0 0,0-1 0 0 0,0 0 0 0 0,-1 0 0 0 0,-1 1 0 0 0,1-1 0 0 0,-2 1 0 0 0,1 0 0 0 0,-1 0 0 0 0,-1 0 0 0 0,1 0 0 0 0,-2 1 0 0 0,1 0 0 0 0,-1 0 0 0 0,0 0 0 0 0,-15-13 0 0 0,13 13 15 0 0,-1 0 0 0 0,1 1 0 0 0,-2 1 0 0 0,1-1 1 0 0,-1 1-1 0 0,0 1 0 0 0,0 0 0 0 0,-1 0 0 0 0,1 1 0 0 0,-1 0 0 0 0,0 1 0 0 0,0 0 0 0 0,0 1 0 0 0,-1 0 1 0 0,-14 0-1 0 0,17 2-20 0 0,0 0-1 0 0,0 1 1 0 0,0 0 0 0 0,0 0 0 0 0,0 1 0 0 0,-10 3 0 0 0,16-4-109 0 0,0 1 0 0 0,0-1 0 0 0,0 1 0 0 0,0-1 0 0 0,0 1 0 0 0,0 0 0 0 0,1 0 0 0 0,-1 0 0 0 0,1 1 0 0 0,-1-1 0 0 0,1 1 0 0 0,0-1 1 0 0,0 1-1 0 0,0 0 0 0 0,0-1 0 0 0,1 1 0 0 0,-1 0 0 0 0,1 0 0 0 0,-2 6 0 0 0,0-1-1549 0 0,1 0 0 0 0,0 0 1 0 0,0 0-1 0 0,1 1 0 0 0,-1 9 1 0 0,2 2-1791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4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4184 0 0,'4'-2'5897'0'0,"2"168"2196"0"0,-6-152-7967 0 0,0 9-57 0 0,0-1 0 0 0,2 0 0 0 0,6 37 0 0 0,-4-29-1333 0 0,-4-18-5499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29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79 3488 0 0,'-4'2'449'0'0,"0"1"-1"0"0,0 0 1 0 0,0 0-1 0 0,0 0 1 0 0,1 0-1 0 0,-1 1 1 0 0,1 0 0 0 0,0-1-1 0 0,0 1 1 0 0,0 1-1 0 0,-4 7 1 0 0,2-3 114 0 0,1 0 1 0 0,0 0 0 0 0,1 0-1 0 0,-5 18 1 0 0,7-21-280 0 0,0 0-1 0 0,0-1 1 0 0,1 1-1 0 0,-1 0 1 0 0,1 0 0 0 0,1-1-1 0 0,-1 1 1 0 0,1 0 0 0 0,0 0-1 0 0,0-1 1 0 0,0 1-1 0 0,1-1 1 0 0,4 10 0 0 0,-4-11-230 0 0,1 0 0 0 0,0 0 1 0 0,-1-1-1 0 0,2 1 1 0 0,-1-1-1 0 0,0 0 1 0 0,1 0-1 0 0,-1 0 1 0 0,1 0-1 0 0,0-1 0 0 0,0 1 1 0 0,0-1-1 0 0,1 0 1 0 0,-1 0-1 0 0,0-1 1 0 0,1 1-1 0 0,5 1 1 0 0,15 1-27 0 0,-1 0 0 0 0,1-1 1 0 0,0-1-1 0 0,-1-2 0 0 0,46-4 1 0 0,-54 2-19 0 0,-1 0 0 0 0,0-1 0 0 0,25-8 0 0 0,-35 9-5 0 0,-1 1 0 0 0,1-2 0 0 0,-1 1 0 0 0,0 0 0 0 0,0-1 0 0 0,0 0 0 0 0,0 0 0 0 0,0 0 0 0 0,0 0-1 0 0,-1-1 1 0 0,1 1 0 0 0,-1-1 0 0 0,0 0 0 0 0,0 0 0 0 0,2-6 0 0 0,-1 3 18 0 0,-2-1 1 0 0,1 1 0 0 0,-1 0-1 0 0,0-1 1 0 0,-1 0-1 0 0,0 1 1 0 0,0-1-1 0 0,0 0 1 0 0,-1 0-1 0 0,0 1 1 0 0,-1-1 0 0 0,0 0-1 0 0,0 0 1 0 0,-1 1-1 0 0,1-1 1 0 0,-2 1-1 0 0,1-1 1 0 0,-1 1-1 0 0,0 0 1 0 0,-1 0 0 0 0,1 0-1 0 0,-2 0 1 0 0,1 1-1 0 0,-1 0 1 0 0,1 0-1 0 0,-2 0 1 0 0,1 0 0 0 0,-1 1-1 0 0,0 0 1 0 0,0 0-1 0 0,0 0 1 0 0,-1 1-1 0 0,1 0 1 0 0,-1 0-1 0 0,-9-3 1 0 0,2 1 26 0 0,-1 1 0 0 0,1 1 0 0 0,-1 0 0 0 0,0 1 0 0 0,0 1 0 0 0,0 0 0 0 0,0 1 0 0 0,0 1 0 0 0,-1 0-1 0 0,1 1 1 0 0,-18 4 0 0 0,24-3-17 0 0,0 0-1 0 0,0 0 1 0 0,1 1-1 0 0,-1 0 0 0 0,1 1 1 0 0,0 0-1 0 0,0 0 1 0 0,0 1-1 0 0,1 0 1 0 0,-1 0-1 0 0,1 1 0 0 0,0 0 1 0 0,1 0-1 0 0,0 1 1 0 0,0-1-1 0 0,0 2 0 0 0,0-1 1 0 0,1 0-1 0 0,1 1 1 0 0,-5 8-1 0 0,3-1 42 0 0,1-1-1 0 0,1 1 1 0 0,0-1 0 0 0,0 1 0 0 0,-1 28-1 0 0,2 79 253 0 0,3-89-273 0 0,-1 22 18 0 0,5 113 49 0 0,-2-142-115 0 0,-2-18-31 0 0,0 0 0 0 0,0 0-1 0 0,1 0 1 0 0,1 0 0 0 0,-1 1 0 0 0,1-2-1 0 0,1 1 1 0 0,4 11 0 0 0,-4-15-365 0 0,-1 1-362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4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37 3944 0 0,'-3'-2'672'0'0,"3"0"-12"0"0,-4-3-3 0 0,1 3 3 0 0,-1-5 0 0 0,-2 2-20 0 0,1 1-12 0 0,3-1-20 0 0,-2 3-56 0 0,1 0-152 0 0,-1 2-456 0 0,4 6-3952 0 0,0-1 2003 0 0,0 4 1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4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80 3104 0 0,'-5'0'311'0'0,"1"0"0"0"0,0 0 0 0 0,0 1 0 0 0,-1-1 0 0 0,1 1 0 0 0,0 0 0 0 0,0 0 0 0 0,0 1 0 0 0,0-1 0 0 0,0 1 0 0 0,0 0 0 0 0,0 0 0 0 0,0 0 0 0 0,1 1 0 0 0,-6 4 0 0 0,5-3 10 0 0,0 1 0 0 0,0 0 1 0 0,0-1-1 0 0,1 1 0 0 0,0 1 0 0 0,0-1 0 0 0,0 0 0 0 0,1 1 0 0 0,-4 11 0 0 0,1 6 562 0 0,1-1 0 0 0,0 1 0 0 0,2 1 0 0 0,1 36-1 0 0,1-54-843 0 0,0 1-1 0 0,0-1 0 0 0,1 1 0 0 0,0-1 0 0 0,0 1 0 0 0,0-1 1 0 0,1 0-1 0 0,0 0 0 0 0,0 1 0 0 0,1-1 0 0 0,0 0 0 0 0,0-1 1 0 0,0 1-1 0 0,0-1 0 0 0,1 1 0 0 0,0-1 0 0 0,0 0 1 0 0,1 0-1 0 0,-1-1 0 0 0,1 1 0 0 0,0-1 0 0 0,0 0 0 0 0,1 0 1 0 0,-1-1-1 0 0,1 0 0 0 0,0 1 0 0 0,0-2 0 0 0,0 1 0 0 0,0-1 1 0 0,0 0-1 0 0,7 1 0 0 0,0 0-69 0 0,0-1 0 0 0,1 0 0 0 0,-1-1 1 0 0,0-1-1 0 0,1 0 0 0 0,-1-1 0 0 0,14-2 0 0 0,-22 2 10 0 0,0 0-1 0 0,1-1 1 0 0,-1 0 0 0 0,0 0-1 0 0,0 0 1 0 0,0-1-1 0 0,0 1 1 0 0,0-1 0 0 0,-1 0-1 0 0,1-1 1 0 0,-1 1-1 0 0,0-1 1 0 0,0 0 0 0 0,0 0-1 0 0,0 0 1 0 0,-1 0-1 0 0,0-1 1 0 0,0 1 0 0 0,4-8-1 0 0,-2 1 37 0 0,0 0 0 0 0,-1-1 0 0 0,-1 0 0 0 0,0 0 0 0 0,0 0 0 0 0,-1 0 0 0 0,0 0 1 0 0,-1 0-1 0 0,-1-1 0 0 0,0 1 0 0 0,-1 0 0 0 0,0-1 0 0 0,-1 1 0 0 0,0 0 0 0 0,-1 0 0 0 0,0 0 0 0 0,-1 0 0 0 0,0 1 0 0 0,-1-1 0 0 0,0 1 0 0 0,-1 0 0 0 0,0 1 0 0 0,-1 0 0 0 0,0-1 0 0 0,0 2 0 0 0,-1-1 0 0 0,-1 1 0 0 0,0 1 0 0 0,0-1 0 0 0,0 2 0 0 0,-12-9 1 0 0,9 9 35 0 0,0 0 0 0 0,0 1 0 0 0,0 1 0 0 0,0-1 0 0 0,-1 2 0 0 0,-22-6 0 0 0,28 9-33 0 0,1 0 1 0 0,0 0-1 0 0,0 0 1 0 0,0 1 0 0 0,-1 0-1 0 0,1 0 1 0 0,0 1-1 0 0,0 0 1 0 0,0 0 0 0 0,0 0-1 0 0,-1 1 1 0 0,2-1 0 0 0,-1 1-1 0 0,0 1 1 0 0,0-1-1 0 0,-9 7 1 0 0,11-6-16 0 0,0 1 1 0 0,0-1-1 0 0,1 1 0 0 0,-1 0 1 0 0,1 0-1 0 0,0 0 0 0 0,0 0 1 0 0,0 1-1 0 0,0-1 0 0 0,1 1 1 0 0,0 0-1 0 0,0 0 0 0 0,0 0 1 0 0,-2 9-1 0 0,1 4-2 0 0,0 0-1 0 0,1 36 1 0 0,0-9 10 0 0,1-34-17 0 0,1-1 0 0 0,0 0 0 0 0,1 1 1 0 0,0-1-1 0 0,3 12 0 0 0,-3-17-13 0 0,0 1 0 0 0,1-1 0 0 0,0 0 0 0 0,0 0 0 0 0,0 1 0 0 0,1-2 0 0 0,0 1 0 0 0,0 0 0 0 0,0 0 0 0 0,0-1 0 0 0,5 5 0 0 0,-1-3-205 0 0,-1 0 1 0 0,1-1-1 0 0,0 1 0 0 0,0-2 1 0 0,1 1-1 0 0,0-1 0 0 0,11 5 1 0 0,-12-7-1082 0 0,0 0 1 0 0,-1 0 0 0 0,1-1 0 0 0,0 0 0 0 0,0 0 0 0 0,8 0 0 0 0,-2-1-1833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48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3808 0 0,'0'0'3583'0'0,"-3"22"738"0"0,0-9-3266 0 0,1 1 0 0 0,0 0-1 0 0,1 24 1 0 0,-1-1 287 0 0,2-25-963 0 0,0 0-1 0 0,1 0 1 0 0,0 0 0 0 0,1 0-1 0 0,3 12 1 0 0,3 18-36 0 0,-5-28-355 0 0,0 1-1 0 0,1-1 1 0 0,0 0 0 0 0,1 0-1 0 0,1-1 1 0 0,13 24 0 0 0,6-1-3550 0 0,3-5-4917 0 0,-14-19 4606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5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3112 0 0,'0'0'4020'0'0,"15"-5"-1376"0"0,115-9 952 0 0,67-12-2309 0 0,17-2-1467 0 0,-189 23-343 0 0,-12 1-2908 0 0,-27-1-4454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5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2776 0 0,'0'111'6933'0'0,"0"54"-2186"0"0,0-159-4867 0 0,0 1 0 0 0,1 0 0 0 0,0 0 0 0 0,1 0 0 0 0,-1 0 0 0 0,1-1 0 0 0,0 1 0 0 0,6 11 0 0 0,-5-13-847 0 0,-1-1 1 0 0,1 0-1 0 0,0 0 1 0 0,0 0 0 0 0,1 0-1 0 0,-1 0 1 0 0,8 6 0 0 0,2-1-1851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5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94 3056 0 0,'-4'0'284'0'0,"1"0"-1"0"0,-1 1 1 0 0,1-1-1 0 0,-1 1 1 0 0,1 0-1 0 0,0-1 1 0 0,-1 2-1 0 0,1-1 1 0 0,0 0 0 0 0,0 1-1 0 0,0-1 1 0 0,0 1-1 0 0,0 0 1 0 0,0 0-1 0 0,1 0 1 0 0,-5 4-1 0 0,3-2 11 0 0,1 1-1 0 0,-1-1 1 0 0,1 1-1 0 0,1-1 1 0 0,-1 1-1 0 0,0 0 0 0 0,1 0 1 0 0,0 0-1 0 0,0 0 1 0 0,-1 7-1 0 0,2-7-131 0 0,-1 1-1 0 0,1 0 0 0 0,1-1 1 0 0,-1 1-1 0 0,1 0 0 0 0,0 0 1 0 0,0 0-1 0 0,1-1 0 0 0,-1 1 1 0 0,1 0-1 0 0,1 0 1 0 0,-1-1-1 0 0,1 1 0 0 0,0-1 1 0 0,0 1-1 0 0,0-1 0 0 0,1 0 1 0 0,0 0-1 0 0,0 0 0 0 0,1 0 1 0 0,4 5-1 0 0,0-3-112 0 0,0-1-1 0 0,1 0 1 0 0,0 0 0 0 0,0-1 0 0 0,0 0-1 0 0,1 0 1 0 0,0-1 0 0 0,0 0 0 0 0,0-1-1 0 0,0 0 1 0 0,12 1 0 0 0,-4-1-62 0 0,1-2 0 0 0,-1 1 0 0 0,1-2 0 0 0,0-1 0 0 0,29-4 0 0 0,-40 4 1 0 0,-1-1 1 0 0,1 0 0 0 0,-1 0-1 0 0,1-1 1 0 0,-1 0 0 0 0,0 0-1 0 0,0 0 1 0 0,0-1-1 0 0,0 0 1 0 0,11-10 0 0 0,-14 11 7 0 0,-1-1 1 0 0,1 1 0 0 0,-1-1-1 0 0,0 0 1 0 0,0 0 0 0 0,0-1-1 0 0,-1 1 1 0 0,1-1 0 0 0,-1 1-1 0 0,0-1 1 0 0,0 0-1 0 0,-1 0 1 0 0,1 0 0 0 0,-1 1-1 0 0,0-1 1 0 0,-1-1 0 0 0,1-8-1 0 0,-1 5 36 0 0,0 0-1 0 0,0 0 0 0 0,-1 1 0 0 0,-1-1 0 0 0,1 0 0 0 0,-1 1 0 0 0,-1-1 0 0 0,0 1 1 0 0,0 0-1 0 0,0 0 0 0 0,-1 0 0 0 0,0 0 0 0 0,-1 0 0 0 0,0 1 0 0 0,0 0 0 0 0,0 0 1 0 0,-1 0-1 0 0,0 1 0 0 0,-1 0 0 0 0,1 0 0 0 0,-1 0 0 0 0,0 1 0 0 0,0 0 1 0 0,-1 1-1 0 0,-14-7 0 0 0,4 3 25 0 0,-1 2 1 0 0,0 0 0 0 0,0 2-1 0 0,0 0 1 0 0,-1 0-1 0 0,0 2 1 0 0,1 1 0 0 0,-1 0-1 0 0,0 2 1 0 0,-36 4 0 0 0,50-4-325 0 0,0 1 0 0 0,0-1 0 0 0,0 1 0 0 0,0 1 0 0 0,-7 2 0 0 0,10-3-393 0 0,1-1 0 0 0,-1 1 0 0 0,0-1 0 0 0,1 1 0 0 0,-1 0 0 0 0,1 0 1 0 0,0 1-1 0 0,-1-1 0 0 0,1 0 0 0 0,0 1 0 0 0,1-1 0 0 0,-4 5 1 0 0,-2 8-2441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5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1888 0 0,'0'0'410'0'0,"7"-25"4129"0"0,-8 74 2216 0 0,-1 0-6118 0 0,2-1 0 0 0,9 60 0 0 0,-7-98-620 0 0,0 0 0 0 0,1-1-1 0 0,0 0 1 0 0,1 1 0 0 0,0-1 0 0 0,0 0 0 0 0,1-1 0 0 0,0 1 0 0 0,0-1 0 0 0,1 0 0 0 0,0 0 0 0 0,1-1 0 0 0,0 0 0 0 0,0 0-1 0 0,0-1 1 0 0,1 1 0 0 0,0-2 0 0 0,0 1 0 0 0,1-1 0 0 0,-1 0 0 0 0,13 4 0 0 0,-9-5-20 0 0,0-1 1 0 0,0-1-1 0 0,0 0 0 0 0,1 0 1 0 0,-1-1-1 0 0,0-1 1 0 0,1 0-1 0 0,-1-1 0 0 0,1 0 1 0 0,11-3-1 0 0,-18 3-1 0 0,-1-1 1 0 0,0 1-1 0 0,0-1 1 0 0,0 0-1 0 0,0 0 0 0 0,0-1 1 0 0,0 1-1 0 0,-1-1 0 0 0,1 0 1 0 0,-1 0-1 0 0,0 0 1 0 0,0-1-1 0 0,0 0 0 0 0,0 0 1 0 0,-1 0-1 0 0,1 0 0 0 0,-1 0 1 0 0,0-1-1 0 0,0 1 0 0 0,-1-1 1 0 0,0 0-1 0 0,1 0 1 0 0,-1 0-1 0 0,-1 0 0 0 0,1 0 1 0 0,-1 0-1 0 0,0-1 0 0 0,1-6 1 0 0,2-32-8 0 0,-2 0 1 0 0,-3-47-1 0 0,-1 19 43 0 0,2 55-418 0 0,-2 0 1 0 0,-5-25-1 0 0,3 25-2413 0 0,-2 6-3089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5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3040 0 0,'-7'99'4081'0'0,"7"140"1188"0"0,6-210-5224 0 0,-1-4-5519 0 0,-5-22 3153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5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3528 0 0,'0'0'585'0'0,"15"-7"2838"0"0,150 5 838 0 0,4-1-3076 0 0,-153 2-1254 0 0,-8 1-35 0 0,-1-1 1 0 0,1 0 0 0 0,-1 0-1 0 0,1 0 1 0 0,-1-1 0 0 0,11-4-1 0 0,-16 5 85 0 0,-1 0-1 0 0,1 0 1 0 0,0 0-1 0 0,-1-1 0 0 0,1 1 1 0 0,-1 0-1 0 0,0 0 1 0 0,1-1-1 0 0,-1 1 1 0 0,0-1-1 0 0,0 1 0 0 0,0-1 1 0 0,0 0-1 0 0,0 1 1 0 0,-1-1-1 0 0,1 0 1 0 0,0 0-1 0 0,-1 0 0 0 0,1 1 1 0 0,-1-1-1 0 0,1 0 1 0 0,-1 0-1 0 0,0 0 1 0 0,0 0-1 0 0,0 0 0 0 0,0 0 1 0 0,0 0-1 0 0,-1 1 1 0 0,1-1-1 0 0,0 0 1 0 0,-2-2-1 0 0,-8-28 239 0 0,9 31-183 0 0,1 0-1 0 0,0 0 0 0 0,0 1 1 0 0,-1-1-1 0 0,1 0 1 0 0,-1 0-1 0 0,1 1 0 0 0,0-1 1 0 0,-1 0-1 0 0,1 1 1 0 0,-1-1-1 0 0,1 0 0 0 0,-1 1 1 0 0,0-1-1 0 0,1 1 1 0 0,-1-1-1 0 0,0 1 0 0 0,1-1 1 0 0,-1 1-1 0 0,0 0 1 0 0,0-1-1 0 0,1 1 0 0 0,-1 0 1 0 0,0-1-1 0 0,0 1 1 0 0,0 0-1 0 0,1 0 0 0 0,-1 0 1 0 0,0 0-1 0 0,0 0 1 0 0,0 0-1 0 0,1 0 0 0 0,-1 0 1 0 0,0 0-1 0 0,-1 0 1 0 0,1 1 0 0 0,1 0 1 0 0,-1-1 0 0 0,1 1 0 0 0,-1 0 0 0 0,0 0 0 0 0,1-1 0 0 0,-1 1 0 0 0,1 0 0 0 0,0 0-1 0 0,-1 0 1 0 0,1 0 0 0 0,0-1 0 0 0,-1 1 0 0 0,1 0 0 0 0,0 0 0 0 0,0 0 0 0 0,0 0 0 0 0,0 2-1 0 0,-1 20 231 0 0,2-17-176 0 0,-5 207 820 0 0,8 228-236 0 0,-2-422-1405 0 0,7 37 1 0 0,-7-49-917 0 0,0 1 0 0 0,1-1 0 0 0,0 0 0 0 0,5 9 1 0 0,-2-8-1360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54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66 3496 0 0,'-21'29'2965'0'0,"14"-16"-2427"0"0,1 1 1 0 0,0-1-1 0 0,1 1 1 0 0,0 0-1 0 0,2 0 1 0 0,-1 1 0 0 0,2-1-1 0 0,0 1 1 0 0,-1 21-1 0 0,3-29-384 0 0,1 0 0 0 0,-1 1 0 0 0,2-1 0 0 0,-1 0 0 0 0,1 0 0 0 0,0 0 0 0 0,0 0 0 0 0,0 0 0 0 0,1 0 0 0 0,1-1 0 0 0,-1 1 0 0 0,1-1 1 0 0,0 0-1 0 0,0 0 0 0 0,1 0 0 0 0,-1 0 0 0 0,2-1 0 0 0,-1 0 0 0 0,0 0 0 0 0,10 6 0 0 0,-4-4-101 0 0,1 0-1 0 0,-1-1 1 0 0,1-1 0 0 0,1 0 0 0 0,-1-1 0 0 0,0 0-1 0 0,26 4 1 0 0,-28-6-33 0 0,1-1 0 0 0,-1 0 0 0 0,0-1-1 0 0,0 0 1 0 0,0-1 0 0 0,0 0 0 0 0,0 0-1 0 0,0-1 1 0 0,0 0 0 0 0,16-7 0 0 0,-22 7-16 0 0,-1 0 0 0 0,1 0 0 0 0,-1-1 0 0 0,1 1 0 0 0,-1-1 0 0 0,0 0 0 0 0,0 0 0 0 0,0 0 0 0 0,0 0 0 0 0,-1-1 0 0 0,0 1-1 0 0,1-1 1 0 0,-1 1 0 0 0,0-1 0 0 0,-1 0 0 0 0,1 0 0 0 0,-1 0 0 0 0,1 0 0 0 0,-1 0 0 0 0,0 0 0 0 0,-1 0 0 0 0,1-1 0 0 0,-1-6 0 0 0,1-4 23 0 0,-2-1 0 0 0,1 0 0 0 0,-2 1 0 0 0,0-1 0 0 0,-6-17-1 0 0,4 19 10 0 0,0 0-1 0 0,-1 0 0 0 0,-1 0 0 0 0,0 1 0 0 0,-1 0 0 0 0,0 0 0 0 0,-1 0 0 0 0,-1 1 0 0 0,0 0 0 0 0,0 1 0 0 0,-17-15 0 0 0,19 19-6 0 0,-1 1 0 0 0,0 0 0 0 0,0 0 0 0 0,0 1 1 0 0,-1 0-1 0 0,0 0 0 0 0,0 1 0 0 0,0 0 0 0 0,-1 1 0 0 0,1 0 0 0 0,-1 0 0 0 0,1 1 1 0 0,-1 1-1 0 0,0-1 0 0 0,0 2 0 0 0,0-1 0 0 0,-18 2 0 0 0,22 1-59 0 0,0-1 0 0 0,0 1-1 0 0,0 0 1 0 0,1 0 0 0 0,-1 1 0 0 0,1 0-1 0 0,-1 0 1 0 0,1 0 0 0 0,0 0-1 0 0,0 1 1 0 0,1 0 0 0 0,-1 0 0 0 0,1 0-1 0 0,0 1 1 0 0,0-1 0 0 0,-4 7-1 0 0,5-8-1209 0 0,1 1 0 0 0,0 0-1 0 0,0 0 1 0 0,0 0 0 0 0,0 1-1 0 0,0-1 1 0 0,-1 9 0 0 0,3-6-1997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30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247 20 1872 0 0,'0'0'788'0'0,"-7"-15"4171"0"0,2 13-4365 0 0,-1 1 0 0 0,0 0 0 0 0,1 1 0 0 0,-1-1 0 0 0,0 1 1 0 0,-7 1-1 0 0,5-1-194 0 0,-9 0 274 0 0,-1 0 0 0 0,1 2 1 0 0,-1 0-1 0 0,-22 5 0 0 0,36-6-634 0 0,0 0 0 0 0,1 0 0 0 0,-1 0 0 0 0,1 1 0 0 0,-1-1 0 0 0,1 1 0 0 0,-1 0-1 0 0,1 0 1 0 0,0 0 0 0 0,0 0 0 0 0,0 1 0 0 0,0 0 0 0 0,0-1 0 0 0,1 1 0 0 0,-1 0 0 0 0,1 0-1 0 0,0 0 1 0 0,0 0 0 0 0,0 1 0 0 0,0-1 0 0 0,0 0 0 0 0,1 1 0 0 0,-1 0 0 0 0,1-1-1 0 0,0 1 1 0 0,-1 5 0 0 0,2-5-34 0 0,-1 0 3 0 0,0 0 0 0 0,0 1 0 0 0,1-1 0 0 0,0 0 0 0 0,0 0 0 0 0,0 0 0 0 0,0 0 0 0 0,0 1 0 0 0,1-1 0 0 0,0 0 0 0 0,0 0 0 0 0,0 0 0 0 0,0 0 0 0 0,1 0 0 0 0,-1-1 0 0 0,1 1 0 0 0,3 4 0 0 0,-1-3-9 0 0,0 0 0 0 0,0-1 0 0 0,1 0 0 0 0,0 1 1 0 0,-1-2-1 0 0,1 1 0 0 0,1 0 0 0 0,-1-1 1 0 0,1 0-1 0 0,-1-1 0 0 0,1 1 0 0 0,0-1 0 0 0,0 0 1 0 0,0 0-1 0 0,0-1 0 0 0,10 2 0 0 0,7 0 2 0 0,1 0-1 0 0,31-2 0 0 0,-51-1 0 0 0,-19 0 23 0 0,-1 1 0 0 0,1 0 0 0 0,-1 1 0 0 0,1 1 0 0 0,-29 8 0 0 0,39-9-17 0 0,0 0-1 0 0,0 0 1 0 0,1 0 0 0 0,-1 0 0 0 0,1 1 0 0 0,-1 0 0 0 0,1 0 0 0 0,0 0 0 0 0,0 0 0 0 0,0 1 0 0 0,1-1 0 0 0,-1 1 0 0 0,1 0 0 0 0,0 0 0 0 0,0 1 0 0 0,0-1 0 0 0,1 0 0 0 0,-1 1 0 0 0,1 0 0 0 0,0-1 0 0 0,1 1 0 0 0,-2 6 0 0 0,1-4 11 0 0,1 0 1 0 0,0 0 0 0 0,0 0 0 0 0,0 0 0 0 0,1 0 0 0 0,1 15-1 0 0,0-19-13 0 0,0 0-1 0 0,0 1 1 0 0,0-1-1 0 0,1 0 1 0 0,-1 0-1 0 0,1 0 1 0 0,-1 0-1 0 0,1 0 1 0 0,0 0-1 0 0,0 0 1 0 0,0-1-1 0 0,1 1 1 0 0,-1-1-1 0 0,0 0 1 0 0,1 1-1 0 0,5 2 1 0 0,4 2 2 0 0,-1 0 0 0 0,1-1 1 0 0,0-1-1 0 0,1 0 0 0 0,-1-1 1 0 0,1 0-1 0 0,0-1 0 0 0,26 3 1 0 0,0-2-56 0 0,69-4 0 0 0,-48-8-901 0 0,-50 6-675 0 0,0-1 1 0 0,0 0-1 0 0,17-8 1 0 0,-8-1-1657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5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 4112 0 0,'-3'0'684'0'0,"-1"0"1377"0"0,4-3-1389 0 0,-2 3 0 0 0,-3 0 0 0 0,1 0-20 0 0,2 0-52 0 0,-2 5-84 0 0,1 0-228 0 0,3 1-2472 0 0,0 6 0 0 0,0 2-1 0 0,-4-1 1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5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9 184 2448 0 0,'-1'-1'102'0'0,"0"1"-1"0"0,0-1 1 0 0,1 0-1 0 0,-1 0 1 0 0,0 0-1 0 0,1 0 1 0 0,-1 0 0 0 0,1 0-1 0 0,-1 0 1 0 0,1 0-1 0 0,0 0 1 0 0,-1 0-1 0 0,1 0 1 0 0,0 0-1 0 0,0 0 1 0 0,0 0-1 0 0,0 0 1 0 0,0 0 0 0 0,0-2-1 0 0,0-28 1087 0 0,1 21-684 0 0,-1 5-315 0 0,0 0 0 0 0,0 0-1 0 0,1 0 1 0 0,0 1 0 0 0,0-1-1 0 0,0 0 1 0 0,0 1-1 0 0,1-1 1 0 0,0 1 0 0 0,0 0-1 0 0,0-1 1 0 0,0 1 0 0 0,1 0-1 0 0,-1 0 1 0 0,1 0 0 0 0,0 1-1 0 0,4-5 1 0 0,-2 4 56 0 0,0 0-1 0 0,0 1 0 0 0,0-1 1 0 0,1 1-1 0 0,-1 0 1 0 0,1 0-1 0 0,0 1 1 0 0,0 0-1 0 0,0 0 1 0 0,0 0-1 0 0,0 1 1 0 0,12-2-1 0 0,-5 2-15 0 0,1 0-1 0 0,0 1 0 0 0,0 0 1 0 0,0 1-1 0 0,0 0 1 0 0,23 6-1 0 0,-28-4-186 0 0,0 0 1 0 0,0 1-1 0 0,0-1 0 0 0,-1 2 0 0 0,0-1 0 0 0,0 1 1 0 0,0 1-1 0 0,0-1 0 0 0,-1 1 0 0 0,0 0 0 0 0,7 9 1 0 0,3 6 8 0 0,0 0 1 0 0,-2 1-1 0 0,0 1 0 0 0,12 28 1 0 0,38 102 10 0 0,-56-129-44 0 0,-1 0-1 0 0,-1 1 0 0 0,-2 0 1 0 0,0 0-1 0 0,2 49 1 0 0,-5-25 2 0 0,-3 46 30 0 0,0-2 168 0 0,2-131-216 0 0,-4-82-67 0 0,1 105 47 0 0,0 1 1 0 0,-1-1-1 0 0,0 1 1 0 0,-1 0-1 0 0,-1 0 1 0 0,-7-16-1 0 0,7 21 12 0 0,0 0 0 0 0,-1 0 0 0 0,0 0 0 0 0,0 1 0 0 0,-1 0 0 0 0,0 1-1 0 0,0-1 1 0 0,-1 1 0 0 0,0 0 0 0 0,0 1 0 0 0,-1 0 0 0 0,1 0 0 0 0,-11-4 0 0 0,14 8 16 0 0,-1-1 1 0 0,0 1 0 0 0,0 0 0 0 0,0 0 0 0 0,-1 1 0 0 0,1-1 0 0 0,0 1 0 0 0,0 1 0 0 0,-1-1-1 0 0,1 1 1 0 0,-1 0 0 0 0,1 1 0 0 0,0 0 0 0 0,-1 0 0 0 0,1 0 0 0 0,0 0 0 0 0,0 1 0 0 0,0 0 0 0 0,0 1-1 0 0,0-1 1 0 0,1 1 0 0 0,-9 5 0 0 0,-2 4 44 0 0,1 0-1 0 0,0 1 1 0 0,1 1-1 0 0,0 0 1 0 0,1 1-1 0 0,0 1 1 0 0,-15 25-1 0 0,10-11 44 0 0,2 1 0 0 0,1 0 0 0 0,-16 49-1 0 0,28-71-319 0 0,-18 62 921 0 0,19-63-1336 0 0,0 1 0 0 0,1-1-1 0 0,0 1 1 0 0,0-1 0 0 0,1 1-1 0 0,1 10 1 0 0,-1-18 294 0 0,0 0-1 0 0,1 0 0 0 0,-1 0 1 0 0,0 0-1 0 0,1-1 1 0 0,-1 1-1 0 0,0 0 0 0 0,1 0 1 0 0,-1-1-1 0 0,1 1 1 0 0,-1 0-1 0 0,1-1 1 0 0,-1 1-1 0 0,1 0 0 0 0,0-1 1 0 0,-1 1-1 0 0,2 0 1 0 0,5 3-2750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5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50 227 3576 0 0,'-4'5'429'0'0,"1"-1"-1"0"0,0 0 0 0 0,0 1 0 0 0,0 0 1 0 0,1 0-1 0 0,-1 0 0 0 0,-2 10 1 0 0,4-13-279 0 0,-1 5 182 0 0,-1 0 0 0 0,2 0 0 0 0,-1 0 0 0 0,1 0 0 0 0,0 0 0 0 0,0 0 0 0 0,1 1-1 0 0,0-1 1 0 0,0 0 0 0 0,1 0 0 0 0,0 1 0 0 0,2 6 0 0 0,-2-12-221 0 0,0 0 0 0 0,1 0 0 0 0,-1 0-1 0 0,0 0 1 0 0,1 0 0 0 0,0-1 0 0 0,-1 1-1 0 0,1 0 1 0 0,0-1 0 0 0,0 1 0 0 0,0-1-1 0 0,0 0 1 0 0,0 0 0 0 0,0 0 0 0 0,0 0-1 0 0,0 0 1 0 0,1 0 0 0 0,-1 0 0 0 0,0-1 0 0 0,0 1-1 0 0,1-1 1 0 0,2 1 0 0 0,10 1 157 0 0,-1-1 1 0 0,18 0 0 0 0,-28-1-330 0 0,12-1 98 0 0,0 1-1 0 0,-1-2 0 0 0,1 0 0 0 0,-1-1 1 0 0,0 0-1 0 0,0-2 0 0 0,21-8 1 0 0,-30 11-21 0 0,-1 0 0 0 0,1-1 0 0 0,-1 0 0 0 0,1-1 0 0 0,-1 1 0 0 0,0-1 0 0 0,0 0 0 0 0,-1 0 0 0 0,1-1 0 0 0,-1 1 0 0 0,0-1 0 0 0,0 0 0 0 0,0 0 0 0 0,-1 0 0 0 0,0-1 0 0 0,0 1 0 0 0,0-1 0 0 0,-1 0 0 0 0,0 1 0 0 0,0-1 0 0 0,2-7 0 0 0,-2-3 66 0 0,0 0 1 0 0,-1 0-1 0 0,0 1 1 0 0,-1-1-1 0 0,-1 0 0 0 0,-4-23 1 0 0,3 31-36 0 0,0 0 0 0 0,0 1 1 0 0,0 0-1 0 0,-1-1 0 0 0,0 1 1 0 0,-1 0-1 0 0,0 0 0 0 0,0 1 0 0 0,0-1 1 0 0,-1 1-1 0 0,1 0 0 0 0,-2 0 1 0 0,1 0-1 0 0,-1 1 0 0 0,-8-7 1 0 0,8 8-4 0 0,-1 0 0 0 0,1 1 0 0 0,-1 0 0 0 0,0 0 0 0 0,0 0 0 0 0,0 1 0 0 0,0 0 0 0 0,0 0 0 0 0,0 1 0 0 0,-1 0 0 0 0,1 0 0 0 0,0 1 0 0 0,-1 0 0 0 0,1 0 0 0 0,-1 1 0 0 0,-10 2 0 0 0,9-1-34 0 0,0 0 1 0 0,0 1-1 0 0,0 0 0 0 0,0 0 1 0 0,0 1-1 0 0,1 1 1 0 0,0-1-1 0 0,0 1 0 0 0,0 1 1 0 0,0-1-1 0 0,1 1 1 0 0,-9 9-1 0 0,12-10-293 0 0,1-1 1 0 0,0 1-1 0 0,0 0 0 0 0,0 0 1 0 0,0 0-1 0 0,1 0 0 0 0,-4 8 0 0 0,-6 41-8291 0 0,8-34 5185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5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3984 0 0,'0'0'1328'0'0,"-1"15"2047"0"0,-29 136 2973 0 0,26-119-5649 0 0,2 2 0 0 0,3 53 0 0 0,4-54-1747 0 0,8-2-5063 0 0,-6-21 2787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5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3776 0 0,'-2'1'230'0'0,"1"-1"-1"0"0,-1 0 0 0 0,1 1 0 0 0,-1 0 1 0 0,1-1-1 0 0,0 1 0 0 0,-1 0 0 0 0,1 0 1 0 0,0 0-1 0 0,0 0 0 0 0,-1 0 0 0 0,1 0 0 0 0,0 0 1 0 0,0 0-1 0 0,0 0 0 0 0,0 0 0 0 0,1 1 1 0 0,-1-1-1 0 0,0 0 0 0 0,-1 3 0 0 0,-14 33 1220 0 0,15-34-1188 0 0,-5 17 633 0 0,1 0 0 0 0,0 1-1 0 0,2-1 1 0 0,-2 25 0 0 0,2 32-30 0 0,3-28-5522 0 0,0-26-264 0 0,0-30 1901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57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3720 0 0,'0'-27'4504'0'0,"0"26"-4406"0"0,1 0-1 0 0,-1-1 0 0 0,1 1 1 0 0,-1 0-1 0 0,1 0 1 0 0,0 0-1 0 0,-1 0 1 0 0,1 0-1 0 0,0 0 1 0 0,0 0-1 0 0,0 0 1 0 0,0 0-1 0 0,0 0 0 0 0,0 0 1 0 0,0 0-1 0 0,0 1 1 0 0,0-1-1 0 0,0 0 1 0 0,0 1-1 0 0,0-1 1 0 0,0 1-1 0 0,1-1 1 0 0,-1 1-1 0 0,0 0 1 0 0,3-1-1 0 0,33-6 1359 0 0,17 3 242 0 0,70 5-1 0 0,-40 1-1757 0 0,-53-1 27 0 0,-18 0 6 0 0,0-1-1 0 0,1 0 0 0 0,16-3 0 0 0,-29 3 28 0 0,-1-1-1 0 0,1 1 0 0 0,-1 0 0 0 0,1 0 0 0 0,-1 0 1 0 0,1-1-1 0 0,0 1 0 0 0,-1 0 0 0 0,1 0 0 0 0,-1-1 0 0 0,1 1 1 0 0,-1 0-1 0 0,1-1 0 0 0,-1 1 0 0 0,1-1 0 0 0,-1 1 1 0 0,0-1-1 0 0,1 1 0 0 0,-1-1 0 0 0,0 1 0 0 0,1-1 1 0 0,-1 1-1 0 0,0-1 0 0 0,1 1 0 0 0,-1-1 0 0 0,0 0 0 0 0,0 0 1 0 0,-1-19 185 0 0,0 10 230 0 0,1 9-322 0 0,0 21 333 0 0,-40 280 574 0 0,35-250-929 0 0,2-1 1 0 0,5 55 0 0 0,-1-23-523 0 0,1-47-2069 0 0,-2-31 1628 0 0,1 0 0 0 0,-1 0 0 0 0,1 1-1 0 0,0-1 1 0 0,0 0 0 0 0,0 0 0 0 0,1 0 0 0 0,1 4 0 0 0,7 2-2461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5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22 3704 0 0,'-12'10'948'0'0,"1"2"0"0"0,1-1-1 0 0,0 1 1 0 0,0 1 0 0 0,-11 20-1 0 0,19-31-800 0 0,-4 8 230 0 0,0 1 0 0 0,1-1 0 0 0,1 1 0 0 0,-1 0-1 0 0,2 0 1 0 0,0 0 0 0 0,0 0 0 0 0,1 1 0 0 0,0-1 0 0 0,1 1 0 0 0,0-1 0 0 0,2 19 0 0 0,-1-24-309 0 0,0 0 1 0 0,1-1 0 0 0,0 1-1 0 0,0-1 1 0 0,1 1 0 0 0,-1-1-1 0 0,1 0 1 0 0,0 0 0 0 0,1 0-1 0 0,-1 0 1 0 0,1 0-1 0 0,0 0 1 0 0,0 0 0 0 0,1-1-1 0 0,-1 0 1 0 0,1 0 0 0 0,0 0-1 0 0,0 0 1 0 0,0 0 0 0 0,1-1-1 0 0,-1 0 1 0 0,1 0 0 0 0,0 0-1 0 0,0 0 1 0 0,0-1 0 0 0,0 0-1 0 0,10 3 1 0 0,1-1-54 0 0,-1-1 1 0 0,1-1-1 0 0,0-1 0 0 0,0 0 1 0 0,0-1-1 0 0,0-1 1 0 0,22-3-1 0 0,-31 3 3 0 0,1-1-1 0 0,-1 0 1 0 0,1 0 0 0 0,-1 0-1 0 0,1-1 1 0 0,-1 0 0 0 0,0 0-1 0 0,0-1 1 0 0,-1 0-1 0 0,1 0 1 0 0,-1 0 0 0 0,0-1-1 0 0,0 0 1 0 0,0 0 0 0 0,-1-1-1 0 0,1 0 1 0 0,3-6 0 0 0,-5 6 24 0 0,-1 0 0 0 0,-1 0 0 0 0,1 0 0 0 0,-1-1 0 0 0,0 1 0 0 0,0-1 1 0 0,1-12-1 0 0,0-48 359 0 0,-3 58-335 0 0,-1 0-5 0 0,1 1 0 0 0,-1 0 0 0 0,-1-1 0 0 0,1 1 0 0 0,-1 0 0 0 0,-1 0 0 0 0,0 0 0 0 0,0 0 0 0 0,0 1 0 0 0,-1-1 1 0 0,0 1-1 0 0,0 0 0 0 0,-1 0 0 0 0,0 0 0 0 0,0 1 0 0 0,-1 0 0 0 0,0 0 0 0 0,0 0 0 0 0,0 1 0 0 0,-1-1 0 0 0,0 2 1 0 0,0-1-1 0 0,0 1 0 0 0,0 0 0 0 0,-1 0 0 0 0,1 1 0 0 0,-1 0 0 0 0,0 0 0 0 0,0 1 0 0 0,0 0 0 0 0,-12-1 0 0 0,10 2-9 0 0,0 0-1 0 0,1 0 0 0 0,-1 1 0 0 0,0 0 0 0 0,0 1 0 0 0,0 0 0 0 0,1 0 0 0 0,-1 1 0 0 0,1 1 1 0 0,-11 3-1 0 0,13-3-349 0 0,1 0 1 0 0,-1 1 0 0 0,1 0-1 0 0,-1 0 1 0 0,-8 8 0 0 0,9-7-936 0 0,-1 1 1 0 0,2 1-1 0 0,-1-1 0 0 0,1 1 1 0 0,-6 9-1 0 0,-2 5-2411 0 0,3 2-1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5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3976 0 0,'0'0'664'0'0,"0"-2"-20"0"0,0 0-27 0 0,0-1-41 0 0,0 1 444 0 0,0 0-208 0 0,0-1-840 0 0,0 6-1628 0 0,4 1-1 0 0,3 6 1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5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25 2888 0 0,'-4'0'452'0'0,"0"-1"-1"0"0,0 0 0 0 0,0 0 0 0 0,0 0 1 0 0,-6-3-1 0 0,-17-4 691 0 0,4 5-265 0 0,1 0 0 0 0,-1 1 1 0 0,0 2-1 0 0,1 0 0 0 0,-27 4 0 0 0,43-3-728 0 0,0 0 0 0 0,0 0 0 0 0,0 1 0 0 0,0 0 0 0 0,0 0 0 0 0,0 0-1 0 0,0 1 1 0 0,1-1 0 0 0,-1 2 0 0 0,1-1 0 0 0,0 0 0 0 0,0 1 0 0 0,0 0 0 0 0,0 0 0 0 0,1 1 0 0 0,0-1-1 0 0,0 1 1 0 0,0 0 0 0 0,0 0 0 0 0,1 0 0 0 0,0 1 0 0 0,0-1 0 0 0,-4 12 0 0 0,4-8-82 0 0,0 0 0 0 0,1 1 0 0 0,0-1 1 0 0,0 0-1 0 0,1 1 0 0 0,1-1 0 0 0,0 1 1 0 0,0-1-1 0 0,2 11 0 0 0,-1-15-57 0 0,0 0-1 0 0,0-1 1 0 0,0 1 0 0 0,1 0 0 0 0,0-1 0 0 0,0 1-1 0 0,0-1 1 0 0,0 1 0 0 0,1-1 0 0 0,-1 0-1 0 0,1 0 1 0 0,0 0 0 0 0,1-1 0 0 0,-1 1-1 0 0,1-1 1 0 0,-1 1 0 0 0,1-1 0 0 0,0 0-1 0 0,5 2 1 0 0,0 0-11 0 0,0-1 0 0 0,1-1 0 0 0,-1 1 1 0 0,1-2-1 0 0,0 1 0 0 0,0-1 0 0 0,10 0 0 0 0,72 2-63 0 0,-89-4 62 0 0,-2 0-1 0 0,0 0-1 0 0,0 0 1 0 0,0 0 0 0 0,0 0 0 0 0,0 0-1 0 0,0 0 1 0 0,0 0 0 0 0,-1 0 0 0 0,1 0-1 0 0,0-1 1 0 0,0 1 0 0 0,0 0 0 0 0,0-1-1 0 0,0 1 1 0 0,0 0 0 0 0,0-1 0 0 0,0 1-1 0 0,-1-1 1 0 0,1 0 0 0 0,0 1 0 0 0,0-1-1 0 0,-1 0 1 0 0,1 1 0 0 0,0-1 0 0 0,-1 0-1 0 0,1 0 1 0 0,-1 0 0 0 0,1 1 0 0 0,-1-1-1 0 0,1 0 1 0 0,-1 0 0 0 0,0 0 0 0 0,1 0-1 0 0,-1 0 1 0 0,0 0 0 0 0,0 0 0 0 0,0 0-1 0 0,0 0 1 0 0,0 0 0 0 0,0 0 0 0 0,0 0-1 0 0,0 0 1 0 0,0 0 0 0 0,0 0 0 0 0,0 0-1 0 0,-1 0 1 0 0,1 1 0 0 0,-1-3 0 0 0,0 1-5 0 0,1-1 0 0 0,-1 1 0 0 0,-1-1 0 0 0,1 1 0 0 0,0 0 0 0 0,0 0 0 0 0,-1-1 0 0 0,1 1 0 0 0,-1 0 0 0 0,0 0 0 0 0,0 1 0 0 0,0-1 0 0 0,1 0 0 0 0,-2 1 0 0 0,1-1-1 0 0,0 1 1 0 0,0-1 0 0 0,-4-1 0 0 0,-4 1 21 0 0,-1 0 0 0 0,1 1-1 0 0,0 0 1 0 0,-1 0 0 0 0,1 1-1 0 0,-1 1 1 0 0,1 0 0 0 0,0 0-1 0 0,-1 1 1 0 0,1 0 0 0 0,0 1-1 0 0,0 0 1 0 0,0 0 0 0 0,1 1-1 0 0,-1 0 1 0 0,-16 11 0 0 0,21-11 7 0 0,1 1 1 0 0,-1-1-1 0 0,1 1 1 0 0,0 0 0 0 0,0 0-1 0 0,0 0 1 0 0,1 1-1 0 0,-1-1 1 0 0,1 1-1 0 0,1 0 1 0 0,-1 0 0 0 0,1 0-1 0 0,0 0 1 0 0,0 0-1 0 0,1 0 1 0 0,0 1-1 0 0,0-1 1 0 0,0 1-1 0 0,1-1 1 0 0,0 0 0 0 0,0 1-1 0 0,1-1 1 0 0,0 1-1 0 0,0-1 1 0 0,0 0-1 0 0,1 1 1 0 0,0-1-1 0 0,0 0 1 0 0,4 6 0 0 0,-1-4-2 0 0,2 0 1 0 0,-1 0-1 0 0,1-1 1 0 0,0 0-1 0 0,0 0 1 0 0,1-1-1 0 0,0 1 1 0 0,0-2-1 0 0,1 1 1 0 0,-1-1-1 0 0,1-1 1 0 0,0 0-1 0 0,1 0 1 0 0,-1 0-1 0 0,0-1 1 0 0,15 2-1 0 0,14 2 7 0 0,0-1 0 0 0,70 0 0 0 0,-87-5 34 0 0,0-1 0 0 0,0-1 0 0 0,32-6 0 0 0,-44 5-520 0 0,0 0 0 0 0,0-1 0 0 0,-1 0 0 0 0,11-6 0 0 0,-13 6-821 0 0,0-1 0 0 0,1 0 0 0 0,-2-1 0 0 0,1 1 0 0 0,-1-1 0 0 0,6-6 1 0 0,3-5-1849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0:59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3976 0 0,'-1'0'225'0'0,"1"0"-1"0"0,0 1 0 0 0,-1-1 1 0 0,1 0-1 0 0,0 0 1 0 0,-1 0-1 0 0,1 0 0 0 0,0 1 1 0 0,0-1-1 0 0,-1 0 0 0 0,1 0 1 0 0,0 1-1 0 0,0-1 1 0 0,-1 0-1 0 0,1 1 0 0 0,0-1 1 0 0,0 0-1 0 0,0 0 0 0 0,-1 1 1 0 0,1-1-1 0 0,0 0 1 0 0,0 1-1 0 0,0-1 0 0 0,0 0 1 0 0,0 1-1 0 0,0-1 0 0 0,0 0 1 0 0,0 1-1 0 0,-2 19 2240 0 0,5 27-1783 0 0,-2-38 212 0 0,23 201 1606 0 0,-20-185-2789 0 0,-1 30 1 0 0,-3-21-9723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31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3104 0 0,'0'0'4803'0'0,"11"0"-2777"0"0,262 15 3241 0 0,-195-9-5141 0 0,-74-5-129 0 0,184 8-657 0 0,-199-16-210 0 0,-17 4 121 0 0,8-1 434 0 0,1 2 0 0 0,0 1 0 0 0,-33 1 0 0 0,46 0 395 0 0,1 0 1 0 0,0 1-1 0 0,0-1 1 0 0,0 1-1 0 0,0 0 1 0 0,0 1-1 0 0,0-1 1 0 0,0 1-1 0 0,0 0 1 0 0,0 0-1 0 0,1 1 1 0 0,-1-1-1 0 0,1 1 1 0 0,0 0-1 0 0,0 0 0 0 0,0 0 1 0 0,0 1-1 0 0,0-1 1 0 0,1 1-1 0 0,-6 8 1 0 0,1 2 192 0 0,1 0 1 0 0,0 0-1 0 0,1 1 1 0 0,1 0-1 0 0,0 0 1 0 0,1 0-1 0 0,-3 24 1 0 0,2 5 229 0 0,1 65 1 0 0,3-105-614 0 0,2-1 0 0 0,-1 1 0 0 0,0 0 0 0 0,1 0 0 0 0,-1-1 0 0 0,1 1 0 0 0,0 0 0 0 0,1-1 0 0 0,-1 1 0 0 0,3 4 0 0 0,-2-5-633 0 0,0 0 1 0 0,0-1 0 0 0,0 1 0 0 0,1-1 0 0 0,-1 1 0 0 0,1-1-1 0 0,-1 0 1 0 0,1 0 0 0 0,0 0 0 0 0,0 0 0 0 0,5 2 0 0 0,9 3-2531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0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3184 0 0,'10'0'1614'0'0,"-1"-1"-1306"0"0,0 2-1 0 0,0-1 1 0 0,0 1-1 0 0,0 1 1 0 0,0-1-1 0 0,0 2 1 0 0,0-1-1 0 0,-1 1 0 0 0,1 0 1 0 0,-1 1-1 0 0,0 0 1 0 0,0 0-1 0 0,0 1 1 0 0,-1 0-1 0 0,0 0 1 0 0,1 1-1 0 0,-2 0 0 0 0,1 0 1 0 0,-1 1-1 0 0,0 0 1 0 0,0 0-1 0 0,-1 0 1 0 0,7 12-1 0 0,1 9 719 0 0,0 2 0 0 0,9 34 0 0 0,16 39-182 0 0,-36-99-820 0 0,1 0 1 0 0,-1 0 0 0 0,1-1-1 0 0,0 1 1 0 0,0 0-1 0 0,5 3 1 0 0,-7-6-18 0 0,-1 0-1 0 0,1-1 1 0 0,-1 1 0 0 0,1 0-1 0 0,-1-1 1 0 0,1 1-1 0 0,0-1 1 0 0,-1 1 0 0 0,1-1-1 0 0,0 1 1 0 0,-1-1-1 0 0,1 0 1 0 0,0 1 0 0 0,-1-1-1 0 0,1 0 1 0 0,0 0-1 0 0,0 1 1 0 0,0-1 0 0 0,-1 0-1 0 0,1 0 1 0 0,0 0-1 0 0,0 0 1 0 0,0 0 0 0 0,-1 0-1 0 0,1 0 1 0 0,0 0-1 0 0,0 0 1 0 0,0-1 0 0 0,-1 1-1 0 0,1 0 1 0 0,0 0-1 0 0,0-1 1 0 0,-1 1 0 0 0,1 0-1 0 0,0-1 1 0 0,-1 1-1 0 0,1-1 1 0 0,0 1 0 0 0,-1-1-1 0 0,1 1 1 0 0,-1-1-1 0 0,1 1 1 0 0,-1-1 0 0 0,1 0-1 0 0,9-20 157 0 0,0 0-1 0 0,-2 0 0 0 0,-1-1 1 0 0,6-26-1 0 0,9-28 156 0 0,11-39 80 0 0,-7 22-668 0 0,-16 72-2546 0 0,-9 19 2012 0 0,0 1-1 0 0,1-1 1 0 0,-1 0-1 0 0,1 1 1 0 0,-1-1-1 0 0,1 1 0 0 0,-1 0 1 0 0,1 0-1 0 0,2-2 1 0 0,6-2-2677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0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57 3440 0 0,'-7'10'522'0'0,"0"0"-1"0"0,0 1 0 0 0,1 0 0 0 0,0 0 1 0 0,1 0-1 0 0,0 1 0 0 0,1-1 1 0 0,0 1-1 0 0,1 0 0 0 0,0 1 0 0 0,1-1 1 0 0,1 0-1 0 0,-1 1 0 0 0,2-1 1 0 0,0 1-1 0 0,1-1 0 0 0,0 1 0 0 0,0-1 1 0 0,7 21-1 0 0,-6-27-467 0 0,1 0 0 0 0,0 0 0 0 0,0 0 0 0 0,1 0-1 0 0,0 0 1 0 0,0-1 0 0 0,0 0 0 0 0,1 0 0 0 0,-1 0 0 0 0,1 0 0 0 0,0-1 0 0 0,1 0 0 0 0,-1 0 0 0 0,1 0-1 0 0,0-1 1 0 0,0 1 0 0 0,0-1 0 0 0,12 4 0 0 0,-3-3-35 0 0,0 0 0 0 0,-1-1-1 0 0,1-1 1 0 0,0 0 0 0 0,0-1 0 0 0,0-1-1 0 0,23-1 1 0 0,-32 0-4 0 0,-1 0-1 0 0,0 1 1 0 0,0-2 0 0 0,0 1-1 0 0,-1 0 1 0 0,1-1-1 0 0,0 0 1 0 0,0 0 0 0 0,-1-1-1 0 0,0 1 1 0 0,1-1-1 0 0,-1 0 1 0 0,0 0 0 0 0,0 0-1 0 0,0-1 1 0 0,-1 1 0 0 0,1-1-1 0 0,-1 0 1 0 0,5-7-1 0 0,-4 4 20 0 0,0 0 0 0 0,-1-1-1 0 0,1 0 1 0 0,-2 1 0 0 0,1-1-1 0 0,-1 0 1 0 0,0-1 0 0 0,-1 1-1 0 0,1 0 1 0 0,-2 0-1 0 0,1-9 1 0 0,-1-7 86 0 0,1 4 22 0 0,-1 0 0 0 0,-1 0 1 0 0,-1 0-1 0 0,-9-38 1 0 0,10 53-117 0 0,-1 0 0 0 0,0 0 0 0 0,0 0 1 0 0,0 1-1 0 0,-1-1 0 0 0,1 1 0 0 0,-1-1 0 0 0,0 1 1 0 0,-1 0-1 0 0,1 0 0 0 0,-1 0 0 0 0,1 1 0 0 0,-1-1 1 0 0,0 1-1 0 0,-1 0 0 0 0,1 0 0 0 0,-1 0 0 0 0,1 1 1 0 0,-1-1-1 0 0,0 1 0 0 0,1 0 0 0 0,-1 1 1 0 0,0-1-1 0 0,-6 0 0 0 0,3 0-18 0 0,0 0 0 0 0,-1 1 0 0 0,1 0 0 0 0,0 1 0 0 0,-1 0 0 0 0,1 0 0 0 0,0 0 1 0 0,-1 1-1 0 0,1 1 0 0 0,0-1 0 0 0,0 1 0 0 0,0 1 0 0 0,0-1 0 0 0,0 1 0 0 0,0 1 0 0 0,1-1 0 0 0,-1 1 0 0 0,1 1 0 0 0,0-1 1 0 0,1 1-1 0 0,-1 1 0 0 0,1-1 0 0 0,0 1 0 0 0,0 0 0 0 0,1 0 0 0 0,-1 1 0 0 0,1 0 0 0 0,1 0 0 0 0,-1 0 0 0 0,1 0 0 0 0,1 1 1 0 0,-5 11-1 0 0,4-7-6 0 0,1 0 1 0 0,0 0-1 0 0,1 1 0 0 0,0-1 1 0 0,1 0-1 0 0,0 1 1 0 0,1-1-1 0 0,1 1 1 0 0,0-1-1 0 0,0 1 1 0 0,2-1-1 0 0,3 13 0 0 0,-5-19-7 0 0,1 0 0 0 0,1 0 0 0 0,-1 0 0 0 0,1 0 0 0 0,0 0 0 0 0,1 0 0 0 0,-1-1 0 0 0,1 0 0 0 0,0 1 0 0 0,0-1 0 0 0,1-1 0 0 0,0 1 0 0 0,0-1 0 0 0,0 0 0 0 0,0 0-1 0 0,0 0 1 0 0,1-1 0 0 0,0 1 0 0 0,-1-1 0 0 0,1-1 0 0 0,1 1 0 0 0,-1-1 0 0 0,0 0 0 0 0,9 1 0 0 0,-1-1-55 0 0,-1 0 1 0 0,1-1-1 0 0,-1 0 1 0 0,1-1-1 0 0,24-4 1 0 0,-32 3 28 0 0,-1 0 1 0 0,0 0 0 0 0,0 0 0 0 0,0-1-1 0 0,0 0 1 0 0,0 0 0 0 0,0-1 0 0 0,-1 1-1 0 0,1-1 1 0 0,-1 0 0 0 0,1 0-1 0 0,-1-1 1 0 0,0 1 0 0 0,0-1 0 0 0,-1 0-1 0 0,1 0 1 0 0,4-7 0 0 0,1-6 23 0 0,-1-1 1 0 0,0 0-1 0 0,-2 0 1 0 0,0 0-1 0 0,-1-1 1 0 0,-1 0-1 0 0,-1 0 1 0 0,0 0-1 0 0,-2 0 1 0 0,0-28 0 0 0,-4-2 944 0 0,-8 75-470 0 0,2 10-262 0 0,-7 51 1 0 0,14-75-187 0 0,1 1-1 0 0,1 0 1 0 0,0 0-1 0 0,1 0 1 0 0,0 0 0 0 0,1 0-1 0 0,5 21 1 0 0,-5-30-20 0 0,0 0 0 0 0,0 0 1 0 0,0 0-1 0 0,0 0 0 0 0,1-1 1 0 0,0 1-1 0 0,-1-1 0 0 0,1 0 1 0 0,0 1-1 0 0,1-1 0 0 0,-1-1 1 0 0,1 1-1 0 0,-1 0 0 0 0,1-1 1 0 0,0 0-1 0 0,-1 0 0 0 0,1 0 0 0 0,1 0 1 0 0,-1-1-1 0 0,0 1 0 0 0,0-1 1 0 0,9 1-1 0 0,6 1-33 0 0,0 0-1 0 0,1-2 1 0 0,32-2-1 0 0,-39 1 4 0 0,0-1 0 0 0,0-1 0 0 0,0 0 0 0 0,0-1 0 0 0,-1 0 0 0 0,1-1 0 0 0,20-9 0 0 0,-26 9 17 0 0,0 0 1 0 0,0 0 0 0 0,-1 0-1 0 0,0-1 1 0 0,0 0 0 0 0,0 0-1 0 0,-1-1 1 0 0,1 1-1 0 0,-1-1 1 0 0,0 0 0 0 0,-1-1-1 0 0,0 1 1 0 0,0-1-1 0 0,4-8 1 0 0,-2-1 21 0 0,0 0 1 0 0,-2 0-1 0 0,1-1 1 0 0,-2 0-1 0 0,3-27 0 0 0,-4-88 783 0 0,-3 74 311 0 0,-3 77-464 0 0,-3 264-98 0 0,7-276-978 0 0,0 9 750 0 0,0-1 1 0 0,5 30-1 0 0,-4-41-596 0 0,0 1 1 0 0,1-1-1 0 0,-1 0 1 0 0,1 0-1 0 0,0 1 1 0 0,3 3-1 0 0,-4-6-305 0 0,0 0 1 0 0,1 0-1 0 0,-1 0 0 0 0,1-1 1 0 0,-1 1-1 0 0,1-1 0 0 0,0 1 0 0 0,0-1 1 0 0,0 1-1 0 0,0-1 0 0 0,0 0 0 0 0,0 0 1 0 0,2 1-1 0 0,4 0-3164 0 0,6-1-1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0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2880 0 0,'0'-5'6689'0'0,"-4"81"-1314"0"0,1 2-4687 0 0,3-51-474 0 0,-1-11-100 0 0,1-1 0 0 0,0 0-1 0 0,1 1 1 0 0,6 26 0 0 0,-6-38-102 0 0,1 1 0 0 0,-1-1 0 0 0,1 0 0 0 0,0 0 0 0 0,0 0 0 0 0,0-1 1 0 0,1 1-1 0 0,-1 0 0 0 0,1-1 0 0 0,0 0 0 0 0,0 1 0 0 0,0-1 0 0 0,0 0 0 0 0,0-1 1 0 0,1 1-1 0 0,0 0 0 0 0,-1-1 0 0 0,1 0 0 0 0,0 0 0 0 0,0 0 0 0 0,7 2 1 0 0,-5-2-19 0 0,1 0 1 0 0,-1-1 0 0 0,1 1 0 0 0,0-1 0 0 0,-1-1 0 0 0,1 1 0 0 0,0-1 0 0 0,-1 0-1 0 0,1-1 1 0 0,0 0 0 0 0,-1 0 0 0 0,1 0 0 0 0,7-3 0 0 0,-6 1-12 0 0,0-1 0 0 0,0 0 0 0 0,0 0-1 0 0,0-1 1 0 0,-1 1 0 0 0,0-2 0 0 0,0 1 0 0 0,12-13 0 0 0,-6 3-6 0 0,-1 0 1 0 0,0-1-1 0 0,-2-1 1 0 0,0 1-1 0 0,-1-1 0 0 0,0-1 1 0 0,-1 0-1 0 0,6-24 1 0 0,2-29 7 0 0,-8 30 86 0 0,-3 26 217 0 0,-3 16 122 0 0,-2 8-135 0 0,1 9-169 0 0,1 0 0 0 0,1-1 1 0 0,1 1-1 0 0,0 0 1 0 0,1-1-1 0 0,1 0 0 0 0,0 0 1 0 0,2-1-1 0 0,12 22 1 0 0,-16-31-83 0 0,1 0 1 0 0,-1 0 0 0 0,2 0-1 0 0,-1-1 1 0 0,1 0 0 0 0,0 0-1 0 0,0 0 1 0 0,1-1 0 0 0,-1 0 0 0 0,1 0-1 0 0,1 0 1 0 0,-1-1 0 0 0,0 0-1 0 0,10 3 1 0 0,-4-3-866 0 0,0 0 1 0 0,26 5-1 0 0,29-3-8796 0 0,-50-4 6360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0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2768 0 0,'0'0'2844'0'0,"-3"12"-167"0"0,-2 5-1533 0 0,0 1-1 0 0,-4 28 1 0 0,1-2 17 0 0,-30 221 2482 0 0,21-120-2783 0 0,-8 88-87 0 0,23-189-1025 0 0,2-14-2438 0 0,-4-2-5528 0 0,3-21 4725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0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2472 0 0,'14'-12'2530'0'0,"-8"7"-2081"0"0,1 1-1 0 0,1 0 0 0 0,-1 1 0 0 0,0 0 0 0 0,1 0 1 0 0,0 1-1 0 0,-1-1 0 0 0,1 2 0 0 0,0-1 0 0 0,0 1 0 0 0,0 0 1 0 0,0 1-1 0 0,14 1 0 0 0,-18 0-276 0 0,0 0 0 0 0,0 0 0 0 0,0 1 0 0 0,0-1-1 0 0,-1 1 1 0 0,1 0 0 0 0,0 0 0 0 0,-1 1 0 0 0,1-1 0 0 0,-1 1 0 0 0,0 0 0 0 0,0 0 0 0 0,0 0-1 0 0,0 0 1 0 0,-1 0 0 0 0,1 0 0 0 0,-1 1 0 0 0,1 0 0 0 0,-1-1 0 0 0,-1 1 0 0 0,1 0 0 0 0,2 7-1 0 0,2 8-34 0 0,-1 1 0 0 0,0 0 0 0 0,2 29 0 0 0,-5-27 55 0 0,1 15 56 0 0,-1 0 0 0 0,-6 54 0 0 0,7-103-260 0 0,1 0 1 0 0,0 0-1 0 0,1 0 1 0 0,1 0-1 0 0,-1 1 1 0 0,2 0-1 0 0,0 0 1 0 0,0 1-1 0 0,11-13 1 0 0,11-9-46 0 0,45-39 1 0 0,-67 65 74 0 0,0 1 1 0 0,0-1 0 0 0,1 1 0 0 0,0 1 0 0 0,0-1 0 0 0,0 1 0 0 0,0 1 0 0 0,1 0 0 0 0,14-4 0 0 0,-20 6 6 0 0,0 0 0 0 0,0 1-1 0 0,0-1 1 0 0,1 1 0 0 0,-1 0 0 0 0,0 0 0 0 0,0 0 0 0 0,1 0 0 0 0,-1 1 0 0 0,0-1 0 0 0,0 1 0 0 0,0 0-1 0 0,0 0 1 0 0,0 0 0 0 0,0 0 0 0 0,0 0 0 0 0,0 1 0 0 0,0 0 0 0 0,0-1 0 0 0,0 1 0 0 0,-1 0-1 0 0,1 0 1 0 0,-1 0 0 0 0,0 1 0 0 0,1-1 0 0 0,-1 1 0 0 0,0-1 0 0 0,-1 1 0 0 0,4 4 0 0 0,-1 3 42 0 0,1 0 0 0 0,-2 0 0 0 0,1 1 0 0 0,-1 0 0 0 0,-1 0 0 0 0,0 0 0 0 0,1 16 1 0 0,-3 84 239 0 0,-2-54-380 0 0,2-18-1003 0 0,0-12-5888 0 0,0-16 3580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0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368 528 2608 0 0,'-15'-6'1261'0'0,"1"-1"-1"0"0,-1 2 1 0 0,-24-6-1 0 0,33 10-976 0 0,-1 0 0 0 0,1 0 0 0 0,0 0 0 0 0,0 1-1 0 0,0 0 1 0 0,-1 1 0 0 0,1-1 0 0 0,0 1 0 0 0,0 0-1 0 0,0 1 1 0 0,0-1 0 0 0,-7 4 0 0 0,7-2-4 0 0,0 0 0 0 0,1 0 0 0 0,-1 0 1 0 0,1 1-1 0 0,0-1 0 0 0,0 1 0 0 0,0 1 1 0 0,0-1-1 0 0,0 1 0 0 0,1 0 0 0 0,-6 9 1 0 0,5-6-133 0 0,1 1 0 0 0,-1-1 0 0 0,2 1-1 0 0,0 0 1 0 0,0 1 0 0 0,0-1 0 0 0,-1 15 0 0 0,1-5 2 0 0,1 0 0 0 0,1 0 0 0 0,1 20 0 0 0,1-32-118 0 0,-1 0 1 0 0,1-1-1 0 0,0 1 0 0 0,1-1 1 0 0,-1 1-1 0 0,1-1 0 0 0,0 1 1 0 0,1-1-1 0 0,0 0 0 0 0,0 0 1 0 0,0 0-1 0 0,6 7 0 0 0,-5-9-21 0 0,1 0-1 0 0,-1 0 1 0 0,1-1-1 0 0,0 0 1 0 0,-1 0-1 0 0,1 0 1 0 0,1-1-1 0 0,-1 1 0 0 0,0-1 1 0 0,1 0-1 0 0,-1-1 1 0 0,1 1-1 0 0,-1-1 1 0 0,1 0-1 0 0,0-1 1 0 0,-1 1-1 0 0,1-1 1 0 0,10-1-1 0 0,-9 0-17 0 0,1 0-1 0 0,-1 0 0 0 0,1 0 1 0 0,-1-1-1 0 0,1 0 0 0 0,-1-1 1 0 0,0 1-1 0 0,0-1 0 0 0,0-1 1 0 0,-1 1-1 0 0,1-1 1 0 0,-1-1-1 0 0,10-7 0 0 0,-11 7-1 0 0,-1-1-1 0 0,0 0 1 0 0,0-1-1 0 0,0 1 1 0 0,0 0-1 0 0,-1-1 1 0 0,0 0-1 0 0,-1 0 1 0 0,1 0-1 0 0,-1 0 1 0 0,-1 0-1 0 0,2-13 1 0 0,-1 1-1 0 0,-1 1 0 0 0,-1 0 0 0 0,0 0 0 0 0,-4-19 1 0 0,2 22 14 0 0,-1 0 1 0 0,-1 0 0 0 0,-1 0 0 0 0,0 1 0 0 0,0-1-1 0 0,-2 1 1 0 0,0 1 0 0 0,-14-22 0 0 0,5 12 16 0 0,-2 2-1 0 0,0 0 1 0 0,-38-33 0 0 0,-73-59 163 0 0,74 53-27 0 0,52 57-91 0 0,0 0-1 0 0,0-1 1 0 0,0 0 0 0 0,0 1-1 0 0,1-1 1 0 0,0 0-1 0 0,-1-1 1 0 0,1 1-1 0 0,1 0 1 0 0,-1 0 0 0 0,1-1-1 0 0,0 1 1 0 0,0-1-1 0 0,0 1 1 0 0,0-1-1 0 0,1 0 1 0 0,0 1-1 0 0,0-6 1 0 0,1 9-47 0 0,-1-1 0 0 0,1 0-1 0 0,0 1 1 0 0,0-1 0 0 0,0 1 0 0 0,0-1-1 0 0,0 1 1 0 0,0 0 0 0 0,0-1 0 0 0,0 1 0 0 0,0 0-1 0 0,1 0 1 0 0,-1 0 0 0 0,0 0 0 0 0,1 0-1 0 0,-1 0 1 0 0,3-1 0 0 0,27-15 131 0 0,-10 8-150 0 0,0 0 0 0 0,1 1 0 0 0,0 2 0 0 0,0 0 1 0 0,0 1-1 0 0,1 2 0 0 0,0 0 0 0 0,29 0 0 0 0,-2 6-3962 0 0,-1 6-4003 0 0,-28-5 4387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0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3744 0 0,'0'0'1837'0'0,"0"3"-625"0"0,0 1-624 0 0,0 1-52 0 0,0 1-192 0 0,0 6-1996 0 0,0 2-1 0 0,0-1 1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0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49 2944 0 0,'-32'-19'3543'0'0,"22"14"-2919"0"0,-2 0 0 0 0,1 1 0 0 0,0 0 0 0 0,-1 1 1 0 0,0 0-1 0 0,0 1 0 0 0,0 0 0 0 0,-18 1 0 0 0,29 1-577 0 0,-11-1 623 0 0,0 1 1 0 0,0 1 0 0 0,0 1-1 0 0,-17 3 1 0 0,27-4-639 0 0,-1-1 1 0 0,1 1-1 0 0,-1 0 0 0 0,1 0 1 0 0,0 0-1 0 0,-1 0 0 0 0,1 0 1 0 0,0 1-1 0 0,0-1 1 0 0,0 1-1 0 0,0-1 0 0 0,0 1 1 0 0,0 0-1 0 0,1 0 0 0 0,-1 0 1 0 0,0 0-1 0 0,1 0 0 0 0,0 0 1 0 0,-1 0-1 0 0,1 1 1 0 0,0-1-1 0 0,0 0 0 0 0,0 1 1 0 0,0-1-1 0 0,1 0 0 0 0,-1 1 1 0 0,0 3-1 0 0,1-3-18 0 0,-1 7 55 0 0,0-1-1 0 0,1 1 0 0 0,0 0 0 0 0,1 11 0 0 0,0-17-54 0 0,0 0 0 0 0,0 0 0 0 0,1 0 1 0 0,-1-1-1 0 0,1 1 0 0 0,0 0 0 0 0,0-1 0 0 0,0 1 0 0 0,0-1 0 0 0,1 0 0 0 0,-1 0 0 0 0,1 0 0 0 0,3 4 0 0 0,1-2-9 0 0,-1 0 0 0 0,1 0 1 0 0,0-1-1 0 0,0 0 1 0 0,0 0-1 0 0,1 0 1 0 0,-1-1-1 0 0,1 0 0 0 0,0-1 1 0 0,10 3-1 0 0,2-2-127 0 0,-1 0-1 0 0,1-1 1 0 0,22-1 0 0 0,-59-10-557 0 0,-6 7 509 0 0,0 0 1 0 0,-41 3-1 0 0,57 0 179 0 0,0 0-1 0 0,-1 0 1 0 0,1 0 0 0 0,0 1-1 0 0,1 0 1 0 0,-1 1-1 0 0,0-1 1 0 0,0 1-1 0 0,1 0 1 0 0,0 1-1 0 0,0 0 1 0 0,0 0 0 0 0,-6 5-1 0 0,8-5 25 0 0,1 0 0 0 0,1 0 0 0 0,-1 0-1 0 0,0 0 1 0 0,1 0 0 0 0,0 0 0 0 0,0 1 0 0 0,0-1 0 0 0,1 1-1 0 0,0-1 1 0 0,-1 1 0 0 0,1 0 0 0 0,1-1 0 0 0,-1 1 0 0 0,1 0-1 0 0,0 0 1 0 0,0 6 0 0 0,1-4 35 0 0,-1 0-1 0 0,2 0 1 0 0,-1 0 0 0 0,0 1-1 0 0,1-1 1 0 0,1-1 0 0 0,-1 1 0 0 0,1 0-1 0 0,0 0 1 0 0,7 9 0 0 0,-5-9-20 0 0,1-1 1 0 0,0-1 0 0 0,0 1 0 0 0,0-1 0 0 0,0 0 0 0 0,1 0 0 0 0,0-1 0 0 0,0 0 0 0 0,0 0-1 0 0,1 0 1 0 0,-1-1 0 0 0,1 0 0 0 0,0-1 0 0 0,12 3 0 0 0,9 0 24 0 0,1-1 0 0 0,43 1 0 0 0,-72-5-73 0 0,99 1-1464 0 0,-36-7-8311 0 0,-47 4 6522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0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3552 0 0,'0'0'608'0'0,"8"-5"3556"0"0,-6 5-3883 0 0,1 0 0 0 0,0 0 0 0 0,0 1 0 0 0,0-1 0 0 0,0 1 0 0 0,-1 0 0 0 0,1 0 0 0 0,0 0 0 0 0,-1 0 0 0 0,1 0 0 0 0,0 1-1 0 0,-1-1 1 0 0,0 1 0 0 0,1-1 0 0 0,2 4 0 0 0,-1-1 65 0 0,0 0 0 0 0,-1 0 0 0 0,1 1 0 0 0,-1-1 0 0 0,0 1 0 0 0,0 0 0 0 0,2 7 0 0 0,3 6 216 0 0,-2 1 1 0 0,0 1-1 0 0,3 25 1 0 0,1 28-77 0 0,-7-49-400 0 0,0 1-1 0 0,2-1 1 0 0,9 31 0 0 0,-1-30-12 0 0,-13-24-70 0 0,1-1-1 0 0,-1 1 1 0 0,1 0 0 0 0,0-1-1 0 0,-1 1 1 0 0,1-1 0 0 0,0 1 0 0 0,-1-1-1 0 0,1 1 1 0 0,0-1 0 0 0,-1 0-1 0 0,1 1 1 0 0,0-1 0 0 0,0 0-1 0 0,0 0 1 0 0,-1 0 0 0 0,1 1-1 0 0,0-1 1 0 0,0 0 0 0 0,0 0-1 0 0,0 0 1 0 0,0 0 0 0 0,-1 0 0 0 0,1 0-1 0 0,0-1 1 0 0,0 1 0 0 0,0 0-1 0 0,-1 0 1 0 0,1-1 0 0 0,1 0-1 0 0,2-1 18 0 0,-1-1 0 0 0,0-1-1 0 0,-1 1 1 0 0,1 0-1 0 0,-1-1 1 0 0,1 1 0 0 0,-1-1-1 0 0,0 0 1 0 0,0 0 0 0 0,-1 1-1 0 0,3-8 1 0 0,-1 4 25 0 0,4-15 98 0 0,0-1 0 0 0,-2 1 0 0 0,5-45 0 0 0,-7 49-74 0 0,16-164 627 0 0,-9 144-1958 0 0,-5 26-2408 0 0,-1 2-4243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1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3504 0 0,'0'0'603'0'0,"18"0"2909"0"0,-16 0-3335 0 0,0 0 1 0 0,0 0 0 0 0,0 0 0 0 0,-1 0-1 0 0,1 1 1 0 0,0-1 0 0 0,0 1 0 0 0,-1-1-1 0 0,1 1 1 0 0,0 0 0 0 0,-1-1 0 0 0,1 1-1 0 0,0 0 1 0 0,-1 0 0 0 0,1 0-1 0 0,-1 0 1 0 0,0 1 0 0 0,1-1 0 0 0,-1 0-1 0 0,1 2 1 0 0,0 0 48 0 0,0 0 1 0 0,-1 0-1 0 0,1 0 0 0 0,-1 0 0 0 0,0 0 0 0 0,0 0 1 0 0,0 0-1 0 0,0 0 0 0 0,0 1 0 0 0,-1 4 1 0 0,1 3 320 0 0,-1 0 0 0 0,-1 0 0 0 0,0 0 0 0 0,0 0 0 0 0,-5 19 0 0 0,3-21-379 0 0,-1 0 0 0 0,0 0 0 0 0,0 0 0 0 0,0-1 0 0 0,-1 1 0 0 0,-1-1 0 0 0,1 0 0 0 0,-1 0 0 0 0,-1-1 0 0 0,1 0 0 0 0,-1 0 0 0 0,0 0 0 0 0,-14 9 0 0 0,4-5-844 0 0,-32 17 1 0 0,-19 4-6275 0 0,43-23 3226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06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 3288 0 0,'0'1'555'0'0,"-1"1"0"0"0,0 0 1 0 0,1 0-1 0 0,-1 0 0 0 0,0 0 0 0 0,0-1 0 0 0,0 1 0 0 0,0 0 0 0 0,0-1 0 0 0,-1 1 0 0 0,1-1 0 0 0,-1 1 0 0 0,1-1 0 0 0,-1 0 1 0 0,1 1-1 0 0,-1-1 0 0 0,1 0 0 0 0,-1 0 0 0 0,0 0 0 0 0,0 0 0 0 0,-2 0 0 0 0,-2 3 2895 0 0,2-2-4838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32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78 3568 0 0,'-20'2'3335'0'0,"16"-1"-3069"0"0,0 0 0 0 0,0 1 0 0 0,0-1 0 0 0,0 1 0 0 0,0 0 0 0 0,0 0 0 0 0,1 0 0 0 0,-1 0 1 0 0,1 1-1 0 0,-1-1 0 0 0,1 1 0 0 0,0 0 0 0 0,0 0 0 0 0,1 0 0 0 0,-1 0 0 0 0,0 1 0 0 0,1-1 0 0 0,0 1 0 0 0,0 0 0 0 0,0-1 0 0 0,0 1 0 0 0,1 0 0 0 0,-1 0 0 0 0,1 0 0 0 0,0 0 0 0 0,0 0 0 0 0,1 1 0 0 0,-1 6 0 0 0,0-6-144 0 0,1 0 1 0 0,-1 1-1 0 0,1-1 0 0 0,0 0 1 0 0,1 1-1 0 0,-1-1 0 0 0,1 0 1 0 0,0 0-1 0 0,1 1 0 0 0,-1-1 1 0 0,1 0-1 0 0,0 0 0 0 0,0 0 1 0 0,1-1-1 0 0,-1 1 1 0 0,1 0-1 0 0,0-1 0 0 0,0 0 1 0 0,1 1-1 0 0,-1-1 0 0 0,1-1 1 0 0,0 1-1 0 0,8 6 0 0 0,1-3-109 0 0,-1-1 0 0 0,2 0 0 0 0,-1-1 0 0 0,0-1 0 0 0,1 0 0 0 0,0 0-1 0 0,0-2 1 0 0,26 3 0 0 0,-22-4-12 0 0,0-1-1 0 0,0 0 1 0 0,0-1 0 0 0,0-2-1 0 0,0 1 1 0 0,28-10-1 0 0,-41 11 23 0 0,-1-1 1 0 0,1 0-1 0 0,-1 0 0 0 0,0-1 0 0 0,0 1 0 0 0,0-1 0 0 0,0 0 0 0 0,0 0 0 0 0,0 0 0 0 0,-1-1 1 0 0,0 1-1 0 0,1-1 0 0 0,-1 0 0 0 0,-1 0 0 0 0,1 0 0 0 0,-1 0 0 0 0,1 0 0 0 0,-1-1 1 0 0,0 1-1 0 0,-1-1 0 0 0,1 1 0 0 0,-1-1 0 0 0,0 0 0 0 0,0 0 0 0 0,0-5 0 0 0,0 1 55 0 0,-1 0-1 0 0,0 0 0 0 0,0 0 1 0 0,-1 0-1 0 0,0 0 1 0 0,-1 1-1 0 0,1-1 0 0 0,-2 0 1 0 0,1 1-1 0 0,-2 0 0 0 0,1-1 1 0 0,-1 1-1 0 0,-4-7 0 0 0,3 8-16 0 0,1 0-1 0 0,-1 1 1 0 0,0 0-1 0 0,-1 0 0 0 0,1 1 1 0 0,-1-1-1 0 0,0 1 1 0 0,0 0-1 0 0,-1 1 0 0 0,0 0 1 0 0,0 0-1 0 0,0 0 1 0 0,-8-3-1 0 0,1 3 17 0 0,0 0-1 0 0,-1 1 1 0 0,1 0 0 0 0,-1 1-1 0 0,1 1 1 0 0,-20 0 0 0 0,30 1-264 0 0,-10 0 361 0 0,1 1 1 0 0,-28 3 0 0 0,10 8-2078 0 0,28-10 1032 0 0,1-1 1 0 0,-1 1 0 0 0,1 0-1 0 0,-1 0 1 0 0,1 1-1 0 0,0-1 1 0 0,0 0-1 0 0,-3 5 1 0 0,1 2-2910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11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98 3152 0 0,'-5'5'400'0'0,"-1"0"0"0"0,1 0 0 0 0,-1 1 0 0 0,1 0 1 0 0,1 0-1 0 0,-1 0 0 0 0,1 1 0 0 0,0 0 0 0 0,1-1 0 0 0,0 1 0 0 0,0 1 0 0 0,0-1 0 0 0,-1 9 0 0 0,-1 3 263 0 0,1-1 0 0 0,1 1 1 0 0,1 0-1 0 0,0 23 0 0 0,2-36-567 0 0,1 0 0 0 0,-1-1-1 0 0,1 0 1 0 0,0 1 0 0 0,1-1-1 0 0,-1 1 1 0 0,1-1 0 0 0,0 0 0 0 0,0 0-1 0 0,1 0 1 0 0,0 0 0 0 0,-1-1 0 0 0,2 1-1 0 0,-1-1 1 0 0,0 1 0 0 0,1-1-1 0 0,0 0 1 0 0,0 0 0 0 0,0-1 0 0 0,0 1-1 0 0,1-1 1 0 0,-1 0 0 0 0,1 0 0 0 0,0-1-1 0 0,0 1 1 0 0,0-1 0 0 0,0 0-1 0 0,1 0 1 0 0,-1-1 0 0 0,0 1 0 0 0,1-1-1 0 0,7 0 1 0 0,1 1-83 0 0,0-1 0 0 0,0-1 0 0 0,0 0 0 0 0,0-1 0 0 0,-1 0 0 0 0,1-1 0 0 0,0-1 0 0 0,-1 0 0 0 0,1-1 0 0 0,22-9 0 0 0,-29 10-10 0 0,0-1 0 0 0,-1 0 0 0 0,1 0 0 0 0,-1 0 0 0 0,0-1 0 0 0,0 0 0 0 0,-1 0 0 0 0,1 0 0 0 0,-1-1 0 0 0,0 0-1 0 0,-1 0 1 0 0,0 0 0 0 0,1 0 0 0 0,-2-1 0 0 0,1 0 0 0 0,-1 0 0 0 0,0 0 0 0 0,-1 0 0 0 0,1 0 0 0 0,-1 0 0 0 0,1-11 0 0 0,-1 8 14 0 0,-1 1-1 0 0,-1 0 1 0 0,1-1 0 0 0,-1 1-1 0 0,-1-1 1 0 0,0 1 0 0 0,0 0-1 0 0,-1-1 1 0 0,0 1 0 0 0,0 0-1 0 0,-1 0 1 0 0,-1 0 0 0 0,1 1-1 0 0,-1-1 1 0 0,-1 1 0 0 0,0 0-1 0 0,0 0 1 0 0,0 0 0 0 0,-8-7-1 0 0,5 6 8 0 0,-1 0-1 0 0,0 1 0 0 0,0 0 1 0 0,-1 1-1 0 0,0 0 0 0 0,-1 0 1 0 0,1 1-1 0 0,-15-6 0 0 0,16 8-15 0 0,1 1 0 0 0,-1 0 0 0 0,1 1-1 0 0,-1-1 1 0 0,0 2 0 0 0,0-1 0 0 0,0 1-1 0 0,0 1 1 0 0,0 0 0 0 0,0 0-1 0 0,-17 3 1 0 0,20-2-129 0 0,1 1 0 0 0,-1 0-1 0 0,0 0 1 0 0,1 0 0 0 0,0 1 0 0 0,-1 0-1 0 0,1 0 1 0 0,0 1 0 0 0,1-1 0 0 0,-1 1-1 0 0,0 0 1 0 0,1 0 0 0 0,0 0 0 0 0,-5 7-1 0 0,6-6-790 0 0,0 0-1 0 0,0-1 1 0 0,0 2-1 0 0,0-1 1 0 0,1 0-1 0 0,0 1 1 0 0,0-1-1 0 0,-2 12 1 0 0,1 3-2105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1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3512 0 0,'-7'13'2399'0'0,"-1"31"-764"0"0,2 1 1 0 0,2 0 0 0 0,1-1-1 0 0,3 1 1 0 0,7 58 0 0 0,-1-67-1107 0 0,0-7-1756 0 0,-5-11-4763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1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4 158 3280 0 0,'-3'-18'3765'0'0,"4"16"-3527"0"0,1-1 1 0 0,0 1-1 0 0,0-1 0 0 0,0 1 0 0 0,0 0 0 0 0,1 0 1 0 0,-1 0-1 0 0,1 0 0 0 0,-1 0 0 0 0,1 0 0 0 0,-1 1 0 0 0,1-1 1 0 0,0 1-1 0 0,0 0 0 0 0,0 0 0 0 0,4-1 0 0 0,9-3 587 0 0,30-4-1 0 0,-26 6-206 0 0,81-12 1412 0 0,-61 10-1842 0 0,1-1 0 0 0,47-15 0 0 0,-84 20-184 0 0,0 0 1 0 0,0-1 0 0 0,0 0-1 0 0,-1 0 1 0 0,1 0-1 0 0,4-4 1 0 0,-7 5 22 0 0,1 0 0 0 0,-1 0 1 0 0,0 0-1 0 0,0 0 0 0 0,0 0 1 0 0,0 0-1 0 0,0-1 0 0 0,0 1 1 0 0,0 0-1 0 0,-1-1 0 0 0,1 1 0 0 0,0 0 1 0 0,-1-1-1 0 0,1 1 0 0 0,-1-1 1 0 0,0 1-1 0 0,1-1 0 0 0,-1-2 1 0 0,0 4 43 0 0,-8 24 442 0 0,-2 66-191 0 0,-2 95-99 0 0,-7 89-80 0 0,13-213-623 0 0,-7 56 72 0 0,1-40-9781 0 0,9-58 6844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1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26 186 3432 0 0,'-4'8'421'0'0,"0"-1"0"0"0,1 1 0 0 0,0 0-1 0 0,0 0 1 0 0,1 1 0 0 0,0-1 0 0 0,0 0-1 0 0,1 1 1 0 0,0-1 0 0 0,1 1-1 0 0,0-1 1 0 0,0 1 0 0 0,1-1 0 0 0,1 10-1 0 0,-1-13-265 0 0,0-1 0 0 0,1 1-1 0 0,0 0 1 0 0,0-1-1 0 0,0 1 1 0 0,0-1-1 0 0,1 1 1 0 0,-1-1-1 0 0,1 0 1 0 0,0 0-1 0 0,1 0 1 0 0,-1 0-1 0 0,1-1 1 0 0,-1 0-1 0 0,1 1 1 0 0,0-1-1 0 0,0 0 1 0 0,0-1 0 0 0,1 1-1 0 0,-1-1 1 0 0,1 0-1 0 0,-1 0 1 0 0,1 0-1 0 0,0-1 1 0 0,7 2-1 0 0,1-1-103 0 0,1 1 0 0 0,0-2 0 0 0,0 0 0 0 0,0-1-1 0 0,0 0 1 0 0,0-1 0 0 0,0-1 0 0 0,0 0 0 0 0,0-1 0 0 0,-1 0-1 0 0,1-1 1 0 0,-1 0 0 0 0,14-8 0 0 0,-20 9-36 0 0,1-1 0 0 0,-1 0 0 0 0,0-1 0 0 0,0 0 0 0 0,0 0 1 0 0,-1 0-1 0 0,0-1 0 0 0,0 0 0 0 0,0 0 0 0 0,-1 0 0 0 0,0-1 0 0 0,0 0 1 0 0,-1 0-1 0 0,1 0 0 0 0,-2-1 0 0 0,1 1 0 0 0,-1-1 0 0 0,0 0 0 0 0,-1 0 0 0 0,1 0 1 0 0,-2 0-1 0 0,1 0 0 0 0,0-10 0 0 0,-2 8 84 0 0,1-1-1 0 0,-2 0 0 0 0,1 1 1 0 0,-2-1-1 0 0,1 0 1 0 0,-1 1-1 0 0,-1-1 1 0 0,0 1-1 0 0,-7-15 1 0 0,7 19-24 0 0,0 0 0 0 0,-1 0 0 0 0,1 0 1 0 0,-1 1-1 0 0,-1 0 0 0 0,1-1 0 0 0,-1 2 0 0 0,0-1 0 0 0,0 0 1 0 0,0 1-1 0 0,-1 0 0 0 0,1 0 0 0 0,-1 1 0 0 0,0 0 1 0 0,0 0-1 0 0,-8-3 0 0 0,0 1 66 0 0,1 1 0 0 0,-1 1 0 0 0,0 0 0 0 0,0 1 0 0 0,0 1 0 0 0,-24-1 0 0 0,31 3-98 0 0,-1-1 0 0 0,1 1 0 0 0,0 0 1 0 0,0 0-1 0 0,0 1 0 0 0,0 0 1 0 0,0 0-1 0 0,0 1 0 0 0,0 0 1 0 0,1 0-1 0 0,-1 0 0 0 0,1 1 0 0 0,0 0 1 0 0,-8 7-1 0 0,11-7-23 0 0,0-1 1 0 0,0 1-1 0 0,1 0 1 0 0,0 0-1 0 0,0 0 1 0 0,0 0-1 0 0,0 0 1 0 0,1 0-1 0 0,-1 1 0 0 0,1-1 1 0 0,0 1-1 0 0,0 5 1 0 0,0-3-672 0 0,0 0 0 0 0,1 0 0 0 0,0-1 0 0 0,0 1 0 0 0,1 0 0 0 0,0 0 0 0 0,2 10 0 0 0,7 2-6237 0 0,-10-14 3443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1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 3968 0 0,'-4'0'1340'0'0,"4"-2"-675"0"0,-3 2 627 0 0,-1 0-644 0 0,2 0 0 0 0,-2 0 0 0 0,4 2 0 0 0,0 3 0 0 0,0 5-68 0 0,0 2-216 0 0,0 4-364 0 0,0 3-2288 0 0,4 4 0 0 0,5 3-1 0 0,-2 3 1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1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86 3040 0 0,'-4'0'4697'0'0,"160"1"1107"0"0,164-2-3301 0 0,-317 1-2493 0 0,6 0 5 0 0,-1-1 0 0 0,1 0 1 0 0,0 0-1 0 0,16-4 0 0 0,-24 4-24 0 0,0 1-1 0 0,1-1 1 0 0,-1 1 0 0 0,0-1 0 0 0,0 1 0 0 0,1-1 0 0 0,-1 0 0 0 0,0 0-1 0 0,0 1 1 0 0,0-1 0 0 0,0 0 0 0 0,0 0 0 0 0,0 0 0 0 0,0 0-1 0 0,0 0 1 0 0,0-1 0 0 0,-1 1 0 0 0,1 0 0 0 0,0 0 0 0 0,-1 0 0 0 0,1-1-1 0 0,-1 1 1 0 0,1 0 0 0 0,-1-1 0 0 0,0 1 0 0 0,1 0 0 0 0,-1-1-1 0 0,0 1 1 0 0,0-1 0 0 0,0 1 0 0 0,0 0 0 0 0,0-1 0 0 0,0 1 0 0 0,0 0-1 0 0,-1-1 1 0 0,1 1 0 0 0,0 0 0 0 0,-2-2 0 0 0,1 1-8 0 0,0 0 1 0 0,0 0 0 0 0,0 0-1 0 0,0 0 1 0 0,-1 1-1 0 0,1-1 1 0 0,-1 1 0 0 0,1-1-1 0 0,-1 1 1 0 0,0-1-1 0 0,0 1 1 0 0,1 0 0 0 0,-1 0-1 0 0,0 0 1 0 0,0 0-1 0 0,0 0 1 0 0,0 0 0 0 0,-1 0-1 0 0,1 1 1 0 0,0-1 0 0 0,0 1-1 0 0,-2-1 1 0 0,-8-1-60 0 0,1 1 0 0 0,-21 0 1 0 0,26 0 58 0 0,0 1 0 0 0,-1 1 0 0 0,1-1 1 0 0,0 1-1 0 0,0 0 0 0 0,-11 3 0 0 0,15-3 27 0 0,-1 1 0 0 0,1-1 0 0 0,0 0 0 0 0,0 1-1 0 0,0 0 1 0 0,0-1 0 0 0,0 1 0 0 0,0 0 0 0 0,0 0 0 0 0,1 0-1 0 0,-1 0 1 0 0,1 1 0 0 0,-1-1 0 0 0,1 0 0 0 0,0 1 0 0 0,0-1-1 0 0,0 1 1 0 0,-1 3 0 0 0,-6 19 124 0 0,2-1 0 0 0,1 1 0 0 0,-3 41 0 0 0,4 78 414 0 0,4-130-521 0 0,0-1 0 0 0,2 1 0 0 0,-1 0 0 0 0,2-1 0 0 0,0 0 0 0 0,0 0 0 0 0,7 16-1 0 0,-6-21-458 0 0,0 0-1 0 0,0-1 0 0 0,1 1 0 0 0,-1-1 0 0 0,7 7 0 0 0,-5-8-841 0 0,-1 0 1 0 0,1-1-1 0 0,1 0 0 0 0,-1 0 0 0 0,14 8 0 0 0,4 0-1867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14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18 3672 0 0,'-33'-10'3063'0'0,"-1"7"-1692"0"0,22 1-881 0 0,1 1-1 0 0,0 0 1 0 0,-1 1-1 0 0,1 0 1 0 0,-1 1 0 0 0,-19 3-1 0 0,22-2-25 0 0,1 1 0 0 0,0 0 0 0 0,-1 0 0 0 0,1 0 0 0 0,-11 7 0 0 0,17-8-352 0 0,-1 0-1 0 0,0 0 0 0 0,0 0 0 0 0,1 1 1 0 0,-1-1-1 0 0,1 1 0 0 0,0-1 1 0 0,0 1-1 0 0,0 0 0 0 0,0 0 0 0 0,0 0 1 0 0,1 0-1 0 0,-1 0 0 0 0,1 0 0 0 0,0 1 1 0 0,-2 4-1 0 0,2-4-83 0 0,0 1 0 0 0,0-1-1 0 0,1 1 1 0 0,-1 0 0 0 0,1-1 0 0 0,0 1 0 0 0,0 0 0 0 0,0-1 0 0 0,1 1 0 0 0,0-1 0 0 0,0 1 0 0 0,0-1-1 0 0,0 1 1 0 0,1-1 0 0 0,-1 0 0 0 0,1 1 0 0 0,1-1 0 0 0,-1 0 0 0 0,0 0 0 0 0,1-1 0 0 0,0 1-1 0 0,0 0 1 0 0,0-1 0 0 0,0 0 0 0 0,0 1 0 0 0,1-1 0 0 0,-1-1 0 0 0,1 1 0 0 0,7 3 0 0 0,3 1-26 0 0,0 0 1 0 0,1-1 0 0 0,0-1 0 0 0,0-1 0 0 0,1 0 0 0 0,-1-1 0 0 0,1-1-1 0 0,0 0 1 0 0,-1-1 0 0 0,19-1 0 0 0,-25-2-41 0 0,-10-2-60 0 0,-13-2-9 0 0,-1 4 122 0 0,0 2 0 0 0,0 0 0 0 0,0 0-1 0 0,0 2 1 0 0,0 0 0 0 0,0 0 0 0 0,0 2 0 0 0,1 0-1 0 0,-24 9 1 0 0,31-10 23 0 0,0 0 0 0 0,1 1 0 0 0,-1 0 0 0 0,1 0 0 0 0,0 1 0 0 0,0-1 0 0 0,0 1-1 0 0,1 1 1 0 0,-1-1 0 0 0,1 1 0 0 0,1 0 0 0 0,-1 0 0 0 0,1 0 0 0 0,0 0 0 0 0,0 1 0 0 0,1 0 0 0 0,0 0 0 0 0,0 0-1 0 0,1 0 1 0 0,-4 14 0 0 0,5-14 19 0 0,0 1 0 0 0,0-1 1 0 0,0 0-1 0 0,1 0 0 0 0,0 0 0 0 0,1 0 0 0 0,0 0 0 0 0,0 0 0 0 0,0 1 0 0 0,1-2 0 0 0,0 1 0 0 0,4 10 1 0 0,-3-11-27 0 0,0-1 1 0 0,0 0 0 0 0,1 0 0 0 0,-1-1 0 0 0,1 1 0 0 0,1-1-1 0 0,-1 0 1 0 0,0 0 0 0 0,1 0 0 0 0,0-1 0 0 0,0 1-1 0 0,0-1 1 0 0,0 0 0 0 0,1-1 0 0 0,6 4 0 0 0,4-1-2 0 0,1 0 1 0 0,-1-1-1 0 0,1-1 0 0 0,0 0 1 0 0,24 0-1 0 0,24-2-1873 0 0,-1-3-4258 0 0,-40 1 2094 0 0,1 0 382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1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3352 0 0,'-6'0'4186'0'0,"-9"1"-2368"0"0,13 0-1612 0 0,0 0 0 0 0,0 1 0 0 0,0 0 0 0 0,0-1 0 0 0,1 1 0 0 0,-1 0 0 0 0,0 0 0 0 0,1 0 0 0 0,0 0 0 0 0,-1 0 0 0 0,1 0 0 0 0,0 0 0 0 0,0 1 0 0 0,0-1 0 0 0,0 0 0 0 0,0 4 0 0 0,-8 40 1836 0 0,8-43-1901 0 0,-2 32 548 0 0,1 0 1 0 0,1 1 0 0 0,7 53 0 0 0,-4-76-685 0 0,0-1-1 0 0,0 1 1 0 0,1-1 0 0 0,1 1 0 0 0,0-1 0 0 0,1 0 0 0 0,0-1 0 0 0,1 1 0 0 0,0-1 0 0 0,1 0 0 0 0,0 0-1 0 0,10 11 1 0 0,-10-15-712 0 0,0 0 0 0 0,0-1 0 0 0,1 0 0 0 0,0 0 0 0 0,0 0-1 0 0,9 4 1 0 0,0-4-2521 0 0,0-3 0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1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39 3272 0 0,'-23'-2'2869'0'0,"20"2"-2649"0"0,0-1 0 0 0,0 1 0 0 0,0-1 0 0 0,0 1 0 0 0,1 0 0 0 0,-1 0 0 0 0,0 1 0 0 0,0-1 0 0 0,0 1-1 0 0,0-1 1 0 0,0 1 0 0 0,1 0 0 0 0,-1 0 0 0 0,0 0 0 0 0,1 0 0 0 0,-1 1 0 0 0,1-1 0 0 0,-1 1 0 0 0,1-1 0 0 0,-1 1 0 0 0,-3 4 0 0 0,0 1 148 0 0,-1 1 1 0 0,2 1-1 0 0,-1-1 0 0 0,1 1 1 0 0,0 0-1 0 0,1 0 1 0 0,0 0-1 0 0,1 1 1 0 0,0-1-1 0 0,0 1 0 0 0,-2 16 1 0 0,1-1-36 0 0,2 0 0 0 0,1 0 0 0 0,3 40 0 0 0,-1-56-302 0 0,0-1 0 0 0,1 1 0 0 0,0-1 0 0 0,0 0-1 0 0,1 0 1 0 0,0 0 0 0 0,1 0 0 0 0,0-1 0 0 0,0 1 0 0 0,0-1 0 0 0,1 0 0 0 0,0 0 0 0 0,1-1 0 0 0,-1 1 0 0 0,1-1 0 0 0,0-1 0 0 0,1 1-1 0 0,0-1 1 0 0,0 0 0 0 0,0 0 0 0 0,12 6 0 0 0,-8-6-51 0 0,-1-1 0 0 0,0 0-1 0 0,1 0 1 0 0,0-1 0 0 0,0 0 0 0 0,0-1 0 0 0,0 0-1 0 0,0-1 1 0 0,1 0 0 0 0,-1-1 0 0 0,0 0-1 0 0,1-1 1 0 0,-1 0 0 0 0,0-1 0 0 0,21-5 0 0 0,-28 6-2 0 0,0-1 1 0 0,0 1-1 0 0,0-1 1 0 0,0 0-1 0 0,0 0 1 0 0,0 0-1 0 0,0-1 1 0 0,-1 1-1 0 0,5-5 1 0 0,-6 5 2 0 0,0-1 1 0 0,-1 1 0 0 0,1 0 0 0 0,-1-1-1 0 0,1 1 1 0 0,-1-1 0 0 0,0 0-1 0 0,0 1 1 0 0,-1-1 0 0 0,1 0 0 0 0,0 1-1 0 0,-1-1 1 0 0,1 0 0 0 0,-1 0-1 0 0,0-5 1 0 0,-1 1-6 0 0,0-1 0 0 0,0 0 0 0 0,0 1 1 0 0,-1-1-1 0 0,-1 1 0 0 0,1 0 0 0 0,-1 0 0 0 0,0 0 0 0 0,0 0 0 0 0,-1 0 0 0 0,0 1 0 0 0,0-1 0 0 0,-1 1 1 0 0,0 0-1 0 0,0 0 0 0 0,-8-7 0 0 0,-12-8 5 0 0,-1 0 0 0 0,-44-28 1 0 0,23 17 63 0 0,37 25-18 0 0,-27-21 87 0 0,35 26-88 0 0,0 1-1 0 0,1-1 0 0 0,-1 0 1 0 0,1 0-1 0 0,-1 0 0 0 0,1 0 1 0 0,0 0-1 0 0,-1 0 0 0 0,1 0 1 0 0,0 0-1 0 0,1 0 0 0 0,-1-1 1 0 0,0 1-1 0 0,0 0 0 0 0,1-1 1 0 0,-1-1-1 0 0,2 3-13 0 0,-1 0 0 0 0,0 1 0 0 0,0-1 0 0 0,1 0 1 0 0,-1 1-1 0 0,0-1 0 0 0,1 0 0 0 0,-1 1 0 0 0,0-1 0 0 0,1 1 0 0 0,-1-1 0 0 0,1 1 1 0 0,-1-1-1 0 0,1 1 0 0 0,-1-1 0 0 0,1 1 0 0 0,0-1 0 0 0,-1 1 0 0 0,1 0 1 0 0,0-1-1 0 0,-1 1 0 0 0,1 0 0 0 0,1-1 0 0 0,20-5 98 0 0,-14 4-58 0 0,237-64 336 0 0,-217 60-185 0 0,1 1 0 0 0,0 1-1 0 0,1 2 1 0 0,51 1 0 0 0,-72 3-157 0 0,-1-1 0 0 0,0 1 0 0 0,1 1-1 0 0,-1-1 1 0 0,0 1 0 0 0,0 1 0 0 0,-1 0 0 0 0,1 0-1 0 0,13 10 1 0 0,5 6 30 0 0,28 28 1 0 0,-48-43-66 0 0,187 186-516 0 0,-186-185 497 0 0,5 6-26 0 0,0-1 0 0 0,0-1 0 0 0,1 0 0 0 0,0 0 1 0 0,24 11-1 0 0,-29-17-588 0 0,1-1 1 0 0,0-1 0 0 0,-1 1-1 0 0,1-2 1 0 0,1 1-1 0 0,-1-1 1 0 0,0 0 0 0 0,10-1-1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1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 4288 0 0,'-14'11'3579'0'0,"-26"31"-156"0"0,-66 89 0 0 0,70-84-2127 0 0,10-14-741 0 0,2 0 0 0 0,2 1 0 0 0,1 2 0 0 0,-25 57 0 0 0,33-50-2393 0 0,12-40 950 0 0,1 0 0 0 0,-1 1 0 0 0,1-1 0 0 0,0 0 0 0 0,0 1-1 0 0,0-1 1 0 0,0 0 0 0 0,1 1 0 0 0,-1-1 0 0 0,3 6 0 0 0,1 1-2697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32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3864 0 0,'0'0'660'0'0,"0"-2"0"0"0,0 1 1 0 0,0-1 3 0 0,0-1-4 0 0,0 1 4 0 0,0 0-4 0 0,0-1 1084 0 0,0 6-1772 0 0,0 1-2012 0 0,0 1 0 0 0,0 2-1 0 0,0 3 1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1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 3584 0 0,'0'0'2446'0'0,"0"15"1080"0"0,-1 51 132 0 0,3 76 66 0 0,-1-135-3688 0 0,0-1 0 0 0,0 1 0 0 0,1 0 0 0 0,0-1 0 0 0,1 1 0 0 0,0-1 1 0 0,0 0-1 0 0,0 1 0 0 0,0-2 0 0 0,1 1 0 0 0,0 0 0 0 0,0-1 1 0 0,1 1-1 0 0,0-1 0 0 0,0-1 0 0 0,0 1 0 0 0,0-1 0 0 0,1 1 0 0 0,-1-2 1 0 0,1 1-1 0 0,0 0 0 0 0,0-1 0 0 0,12 4 0 0 0,-4-2-24 0 0,0 0 0 0 0,0-1 0 0 0,0-1 0 0 0,0 0 0 0 0,1-1 0 0 0,-1-1 0 0 0,1 0 1 0 0,-1-1-1 0 0,1-1 0 0 0,18-2 0 0 0,-28 2-10 0 0,0 0 1 0 0,0 0 0 0 0,0 0 0 0 0,0-1 0 0 0,0 0-1 0 0,0 0 1 0 0,-1 0 0 0 0,1 0 0 0 0,-1-1 0 0 0,0 0-1 0 0,1 0 1 0 0,-1 0 0 0 0,-1 0 0 0 0,1-1 0 0 0,5-6-1 0 0,-5 4 4 0 0,0 0 0 0 0,-1 1 0 0 0,0-1 0 0 0,0-1 0 0 0,-1 1 0 0 0,0 0 0 0 0,0-1 0 0 0,0 1 0 0 0,-1-1 0 0 0,1-10 0 0 0,-1-4-24 0 0,-1-1-1 0 0,-2 1 1 0 0,0 1 0 0 0,-1-1-1 0 0,-1 0 1 0 0,-10-31 0 0 0,9 39-649 0 0,0 0 1 0 0,-11-19-1 0 0,-17-21-8632 0 0,22 37 5990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1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4184 0 0,'-4'0'4209'0'0,"4"3"-3505"0"0,0 3 0 0 0,0 1-36 0 0,0 8-68 0 0,0 0-300 0 0,0 4-2572 0 0,0 6 0 0 0,0 3-1 0 0,7 1 1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1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71 3720 0 0,'-7'-16'2483'0'0,"4"11"-2197"0"0,-1 1 0 0 0,1 0 0 0 0,-1 0 0 0 0,0 0 0 0 0,0 0 0 0 0,0 1 0 0 0,-1 0 0 0 0,1 0 0 0 0,-1 0 0 0 0,1 0 0 0 0,-1 1 0 0 0,0-1 0 0 0,0 1-1 0 0,-1 1 1 0 0,1-1 0 0 0,0 1 0 0 0,0-1 0 0 0,-1 2 0 0 0,1-1 0 0 0,-1 1 0 0 0,1-1 0 0 0,-7 2 0 0 0,5-1-26 0 0,-1 0 0 0 0,0 1 0 0 0,1 0-1 0 0,-1 1 1 0 0,1-1 0 0 0,0 1 0 0 0,-1 1 0 0 0,1 0 0 0 0,0 0-1 0 0,0 0 1 0 0,1 0 0 0 0,-1 1 0 0 0,1 1 0 0 0,0-1 0 0 0,-9 8 0 0 0,11-7-204 0 0,1 0 0 0 0,-1 0 0 0 0,1 0 0 0 0,0 0 0 0 0,1 0 0 0 0,-1 0 0 0 0,1 1 0 0 0,0 0 1 0 0,0-1-1 0 0,-1 11 0 0 0,1-5 4 0 0,1 1-1 0 0,0 0 1 0 0,0 0 0 0 0,3 15 0 0 0,-2-20-59 0 0,2-1 0 0 0,-1 1 0 0 0,1-1 0 0 0,0 0 0 0 0,0 0 0 0 0,0 0 0 0 0,1 0 0 0 0,0 0 0 0 0,0-1 0 0 0,1 1 0 0 0,0-1 0 0 0,-1 1 0 0 0,2-1 0 0 0,-1-1 0 0 0,1 1 0 0 0,-1-1 1 0 0,1 1-1 0 0,1-2 0 0 0,-1 1 0 0 0,0 0 0 0 0,1-1 0 0 0,7 3 0 0 0,-1 0-116 0 0,1-1-1 0 0,0-1 1 0 0,0 0 0 0 0,0-1 0 0 0,0 0-1 0 0,1-1 1 0 0,-1 0 0 0 0,1-2 0 0 0,22 0 0 0 0,-34 0 86 0 0,-1 0 0 0 0,1 0 0 0 0,-1 0 0 0 0,0-1 0 0 0,1 1 0 0 0,-1 0 0 0 0,1-1 0 0 0,-1 1 0 0 0,0-1 0 0 0,1 1 0 0 0,-1-1 0 0 0,0 0 0 0 0,0 0 0 0 0,1 0 0 0 0,0-1 0 0 0,-1 2 9 0 0,-1-1 0 0 0,0 1-1 0 0,1-1 1 0 0,-1 0 0 0 0,1 1-1 0 0,-1-1 1 0 0,0 0 0 0 0,1 0-1 0 0,-1 1 1 0 0,0-1 0 0 0,0 0-1 0 0,0 0 1 0 0,0 1 0 0 0,0-1-1 0 0,1 0 1 0 0,-1 0 0 0 0,0 1-1 0 0,-1-1 1 0 0,1 0 0 0 0,0-1-1 0 0,-1 0 6 0 0,1 0 0 0 0,-1 0 0 0 0,0 0 0 0 0,0 0 0 0 0,0 1 0 0 0,0-1 0 0 0,0 0 0 0 0,-1 1 0 0 0,1-1 0 0 0,0 1 0 0 0,-1-1 0 0 0,1 1 0 0 0,-1-1 0 0 0,0 1 0 0 0,1 0 0 0 0,-1 0 0 0 0,0 0 0 0 0,0 0 0 0 0,-2-1 0 0 0,-4-1 72 0 0,-1 0 0 0 0,0 0 0 0 0,0 1-1 0 0,-1 0 1 0 0,1 1 0 0 0,0 0-1 0 0,-1 0 1 0 0,1 1 0 0 0,-17 1-1 0 0,21 0-11 0 0,1 0-1 0 0,-1 0 0 0 0,0 0 0 0 0,1 1 0 0 0,0-1 1 0 0,-1 1-1 0 0,1 0 0 0 0,0 0 0 0 0,0 1 0 0 0,0-1 0 0 0,0 1 1 0 0,0 0-1 0 0,1 0 0 0 0,-1 0 0 0 0,1 0 0 0 0,0 1 1 0 0,0-1-1 0 0,0 1 0 0 0,0 0 0 0 0,-4 7 0 0 0,3-1 3 0 0,0-1 1 0 0,1 1-1 0 0,0-1 0 0 0,1 1 0 0 0,-1 0 0 0 0,2 0 0 0 0,0 0 1 0 0,0 0-1 0 0,0 1 0 0 0,2-1 0 0 0,-1 0 0 0 0,1 0 0 0 0,3 13 1 0 0,-3-16-47 0 0,1-1 0 0 0,0 1 0 0 0,0 0 0 0 0,1 0 0 0 0,0-1 0 0 0,0 0-1 0 0,1 0 1 0 0,-1 1 0 0 0,1-2 0 0 0,1 1 0 0 0,-1 0 0 0 0,1-1 0 0 0,0 0 0 0 0,0 0 0 0 0,0-1 0 0 0,1 1 0 0 0,0-1 0 0 0,0 0 0 0 0,9 4 0 0 0,1-2-73 0 0,-1 0 1 0 0,1-1-1 0 0,1-1 0 0 0,-1-1 0 0 0,0 0 0 0 0,1-1 1 0 0,-1-1-1 0 0,1-1 0 0 0,19-1 0 0 0,-23 0 3 0 0,0 0-1 0 0,-1-1 1 0 0,1-1-1 0 0,0 0 1 0 0,-1-1 0 0 0,0 0-1 0 0,0 0 1 0 0,0-2-1 0 0,-1 1 1 0 0,1-1-1 0 0,-1-1 1 0 0,13-10-1 0 0,-16 9 39 0 0,0-1 0 0 0,0 0 0 0 0,-1 0-1 0 0,0 0 1 0 0,-1-1 0 0 0,0 0-1 0 0,0 0 1 0 0,-1 0 0 0 0,0-1-1 0 0,-1 0 1 0 0,0 0 0 0 0,-1 0-1 0 0,-1 0 1 0 0,3-13 0 0 0,-1-18 370 0 0,-1-1 1 0 0,-4-64-1 0 0,-1 37 849 0 0,2 70-964 0 0,0 24 606 0 0,-1 50-85 0 0,0-22-389 0 0,6 74 0 0 0,-3-114-446 0 0,1 0 1 0 0,-1 0 0 0 0,2 0 0 0 0,0-1-1 0 0,0 0 1 0 0,1 1 0 0 0,1-2 0 0 0,0 1 0 0 0,0-1-1 0 0,1 1 1 0 0,14 15 0 0 0,-14-18-850 0 0,1-1 0 0 0,0 1 1 0 0,10 6-1 0 0,-10-9-1025 0 0,0 0 1 0 0,1 0-1 0 0,14 6 1 0 0,5-2-1862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18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4304 0 0,'0'0'716'0'0,"0"-27"4868"0"0,0 5 603 0 0,0 33-12173 0 0,0-3 2386 0 0,0 3-1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1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4296 0 0,'0'0'2905'0'0,"9"0"1733"0"0,10 0-2725 0 0,-16 0-4126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2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371 266 3196 0 0,'0'0'2075'0'0,"-14"19"1010"0"0,-32 91 816 0 0,15-39-2175 0 0,-37 132-73 0 0,30-81-1030 0 0,33-106-543 0 0,5-13-62 0 0,-1 0 1 0 0,1 0-1 0 0,-1 0 0 0 0,0-1 0 0 0,0 1 1 0 0,0 0-1 0 0,-1-1 0 0 0,1 1 0 0 0,-1-1 1 0 0,1 1-1 0 0,-4 2 0 0 0,8-49 22 0 0,-3 44-40 0 0,10-42 0 0 0,22-62 0 0 0,31-102-128 0 0,-39 114 84 0 0,51-117-110 0 0,-70 194 184 0 0,0-1 0 0 0,-1 0 1 0 0,-1 0-1 0 0,-1 0 0 0 0,0 0 0 0 0,-1 0 0 0 0,-2-18 1 0 0,3 59 166 0 0,0 0 1 0 0,1-1-1 0 0,2 1 1 0 0,14 45-1 0 0,45 97 146 0 0,-48-128-257 0 0,7 21-26 0 0,-8-22-5 0 0,34 67 0 0 0,-33-76-37 0 0,53 82 62 0 0,-60-97-64 0 0,0 0-1 0 0,-1 1 1 0 0,-1 0-1 0 0,-1 0 0 0 0,0 1 1 0 0,-1 0-1 0 0,6 27 1 0 0,-6-7 21 0 0,-1 0 0 0 0,-1 52 1 0 0,1-73-38 0 0,-3-13 0 0 0,-1 0 0 0 0,1 1 0 0 0,0-1 0 0 0,-1 0 0 0 0,1 0 0 0 0,-1 1 0 0 0,0-1 0 0 0,0 4 0 0 0,-1-6 0 0 0,0 1 0 0 0,0-1 0 0 0,-1 1 0 0 0,1-1 0 0 0,0 0 0 0 0,0 0 0 0 0,-1 1 0 0 0,1-1 0 0 0,0 0 0 0 0,-1 0 0 0 0,1 0 0 0 0,0 0 0 0 0,0-1 0 0 0,-1 1 0 0 0,-1 0 0 0 0,-16-7-3 0 0,-1 2-1 0 0,0 0 1 0 0,0 2 0 0 0,-32-3 0 0 0,-87 6-23 0 0,70 1 20 0 0,18-1-1 0 0,1 1 0 0 0,-1 3 0 0 0,1 2 0 0 0,0 2 0 0 0,-53 17 0 0 0,75-11-1625 0 0,41-11-8203 0 0,-5-3 6402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2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3032 0 0,'55'0'8935'0'0,"6"0"-4348"0"0,238 0-3102 0 0,-256-1-1034 0 0,-22 0-1271 0 0,2 1-4033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2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3088 0 0,'2'2'5468'0'0,"14"6"-3840"0"0,24 0 61 0 0,0-2-1 0 0,0-3 0 0 0,48 0 0 0 0,-33-2-1208 0 0,83 3 532 0 0,-109-3-4721 0 0,0-1-4150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2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518 679 2352 0 0,'-29'-1'1545'0'0,"0"2"-1"0"0,0 1 0 0 0,-56 11 1 0 0,76-11-1235 0 0,0 1 1 0 0,0 0-1 0 0,0 1 1 0 0,0 0 0 0 0,1 0-1 0 0,0 1 1 0 0,-1 0-1 0 0,2 1 1 0 0,-1-1-1 0 0,1 2 1 0 0,-1-1-1 0 0,2 1 1 0 0,-1 0-1 0 0,1 0 1 0 0,-10 16 0 0 0,10-14-134 0 0,1 1 0 0 0,0 0 0 0 0,1 0 0 0 0,0 0 1 0 0,1 0-1 0 0,0 1 0 0 0,-3 14 0 0 0,3 1 165 0 0,0 50-1 0 0,3-72-320 0 0,1 1-1 0 0,-1 0 0 0 0,1-1 1 0 0,-1 1-1 0 0,1-1 1 0 0,1 1-1 0 0,-1-1 0 0 0,0 1 1 0 0,1-1-1 0 0,0 0 0 0 0,0 0 1 0 0,1 0-1 0 0,-1 0 0 0 0,1 0 1 0 0,3 4-1 0 0,-2-4-2 0 0,1 1 0 0 0,0-1 1 0 0,0 0-1 0 0,0 0 0 0 0,1-1 0 0 0,-1 0 0 0 0,1 0 0 0 0,0 0 0 0 0,11 4 0 0 0,-4-3-9 0 0,0-1 0 0 0,0-1 0 0 0,-1 0 0 0 0,1-1 0 0 0,0 0 0 0 0,0-1 0 0 0,0 0 0 0 0,0-1 0 0 0,0-1 0 0 0,15-3 0 0 0,-24 4-11 0 0,0 0 0 0 0,-1 0 0 0 0,0-1 0 0 0,1 1 0 0 0,-1-1 0 0 0,0 0 0 0 0,0 0 0 0 0,0 0-1 0 0,0 0 1 0 0,0 0 0 0 0,0-1 0 0 0,0 1 0 0 0,-1-1 0 0 0,0 0 0 0 0,1 0 0 0 0,-1 0 0 0 0,0 0-1 0 0,0 0 1 0 0,-1 0 0 0 0,3-6 0 0 0,0-3-2 0 0,0 0-1 0 0,-1-1 1 0 0,-1 0-1 0 0,2-17 0 0 0,-4 24 4 0 0,1-11 0 0 0,-1-1 0 0 0,0 0 0 0 0,-2 1 0 0 0,0-1 0 0 0,-1 1 0 0 0,0 0 0 0 0,-2 0-1 0 0,0 0 1 0 0,-14-30 0 0 0,11 32 3 0 0,-1 0 0 0 0,-1 0 1 0 0,0 2-1 0 0,-1-1 0 0 0,-25-23 0 0 0,-71-50 18 0 0,70 59-10 0 0,29 22-5 0 0,-104-88 31 0 0,100 81-14 0 0,0 1 1 0 0,0-2 0 0 0,1 0 0 0 0,1 0-1 0 0,0 0 1 0 0,-10-22 0 0 0,15 21 63 0 0,1 1 0 0 0,1-1 0 0 0,0 0 0 0 0,0 0 0 0 0,2 0 1 0 0,0 0-1 0 0,0-1 0 0 0,3-21 0 0 0,-1-3 348 0 0,-1 39-424 0 0,1 0 0 0 0,-1 0 0 0 0,0 0 1 0 0,1 0-1 0 0,-1 0 0 0 0,1 1 0 0 0,-1-1 1 0 0,1 0-1 0 0,-1 0 0 0 0,1 0 0 0 0,-1 1 1 0 0,1-1-1 0 0,0 0 0 0 0,0 1 0 0 0,-1-1 1 0 0,1 1-1 0 0,0-1 0 0 0,0 1 0 0 0,-1-1 0 0 0,1 1 1 0 0,0-1-1 0 0,0 1 0 0 0,1-1 0 0 0,25-7 111 0 0,-22 6-99 0 0,26-4 74 0 0,0 0 0 0 0,52-1 0 0 0,-24 2-5 0 0,28-1 56 0 0,-56 5-55 0 0,0-1 1 0 0,0-1-1 0 0,-1-2 1 0 0,58-16-1 0 0,-52 3 211 0 0,-29 14-862 0 0,0 0 1 0 0,0 0 0 0 0,12-3 0 0 0,-2 6-12970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2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14 2832 0 0,'0'0'1005'0'0,"-14"0"5490"0"0,13 1-6348 0 0,0 0 0 0 0,-1 0 1 0 0,1 0-1 0 0,0 0 0 0 0,0 1 0 0 0,0-1 1 0 0,0 0-1 0 0,0 1 0 0 0,0-1 1 0 0,0 0-1 0 0,0 1 0 0 0,0-1 0 0 0,1 1 1 0 0,-1-1-1 0 0,1 1 0 0 0,-1 0 1 0 0,1-1-1 0 0,0 1 0 0 0,-1 0 1 0 0,1-1-1 0 0,0 1 0 0 0,0 0 0 0 0,0-1 1 0 0,0 1-1 0 0,0 0 0 0 0,1-1 1 0 0,-1 1-1 0 0,1-1 0 0 0,-1 1 1 0 0,1 0-1 0 0,-1-1 0 0 0,1 1 0 0 0,0-1 1 0 0,-1 1-1 0 0,3 2 0 0 0,-1-2-120 0 0,0 1-1 0 0,0-1 1 0 0,0 1-1 0 0,0-1 0 0 0,0 0 1 0 0,0 0-1 0 0,1 0 1 0 0,-1 0-1 0 0,1 0 1 0 0,0 0-1 0 0,-1-1 1 0 0,1 1-1 0 0,0-1 0 0 0,0 0 1 0 0,0 0-1 0 0,0 0 1 0 0,5 1-1 0 0,10 0 55 0 0,-10 0-60 0 0,0-1 1 0 0,1-1 0 0 0,11 0-1 0 0,-18 0-16 0 0,0 0 1 0 0,-1-1-1 0 0,1 1 0 0 0,0 0 0 0 0,-1-1 0 0 0,1 1 0 0 0,0-1 0 0 0,-1 1 0 0 0,1-1 0 0 0,-1 0 0 0 0,1 0 0 0 0,-1 0 0 0 0,1 0 0 0 0,-1 0 1 0 0,0 0-1 0 0,1 0 0 0 0,-1 0 0 0 0,0-1 0 0 0,0 1 0 0 0,0 0 0 0 0,0-1 0 0 0,1-1 0 0 0,-1 2-2 0 0,-1-1-1 0 0,1 0 0 0 0,-1 0 1 0 0,1 1-1 0 0,-1-1 1 0 0,0 0-1 0 0,0 0 1 0 0,1 0-1 0 0,-1 0 1 0 0,-1 1-1 0 0,1-1 0 0 0,0 0 1 0 0,0 0-1 0 0,-1 0 1 0 0,1 1-1 0 0,-1-1 1 0 0,1 0-1 0 0,-1 1 0 0 0,0-1 1 0 0,0 0-1 0 0,1 1 1 0 0,-1-1-1 0 0,0 1 1 0 0,-1-1-1 0 0,1 1 0 0 0,0 0 1 0 0,0-1-1 0 0,-3-1 1 0 0,0-1 7 0 0,0 1 0 0 0,0 0 0 0 0,-1 0 0 0 0,1 1-1 0 0,-1-1 1 0 0,1 1 0 0 0,-1 0 0 0 0,-9-3 0 0 0,6 3 20 0 0,0 0 0 0 0,0 0 0 0 0,0 1 0 0 0,0 0 0 0 0,0 1 0 0 0,-1 0-1 0 0,1 0 1 0 0,0 1 0 0 0,-1 0 0 0 0,1 0 0 0 0,-15 5 0 0 0,21-3-13 0 0,0-1 1 0 0,1 1 0 0 0,-1 0-1 0 0,1 0 1 0 0,-1-1-1 0 0,1 1 1 0 0,0 0 0 0 0,0 0-1 0 0,1 0 1 0 0,-1 0-1 0 0,0 0 1 0 0,1 0-1 0 0,0 0 1 0 0,0 0 0 0 0,0 0-1 0 0,0 0 1 0 0,0 0-1 0 0,1 4 1 0 0,1-5-13 0 0,-1 0 0 0 0,0 1 0 0 0,1-1 0 0 0,-1 0 0 0 0,1 0 0 0 0,0 0 0 0 0,0-1 0 0 0,0 1 0 0 0,0 0 0 0 0,0-1 0 0 0,0 1 0 0 0,0-1 1 0 0,0 0-1 0 0,0 0 0 0 0,1 0 0 0 0,-1 0 0 0 0,1 0 0 0 0,-1 0 0 0 0,1 0 0 0 0,-1-1 0 0 0,6 1 0 0 0,4 0-8 0 0,0 0-1 0 0,0-1 1 0 0,16-1 0 0 0,-26 1 1 0 0,-1 0 1 0 0,1-1 0 0 0,0 1-1 0 0,-1 0 1 0 0,1 0-1 0 0,-1-1 1 0 0,1 1-1 0 0,-1-1 1 0 0,1 1-1 0 0,-1-1 1 0 0,1 0 0 0 0,-1 0-1 0 0,0 1 1 0 0,1-1-1 0 0,-1 0 1 0 0,0 0-1 0 0,0 0 1 0 0,0-1-1 0 0,0 1 1 0 0,0 0 0 0 0,0 0-1 0 0,0 0 1 0 0,0-1-1 0 0,0 1 1 0 0,0-1-1 0 0,-1 1 1 0 0,1 0 0 0 0,-1-1-1 0 0,1 1 1 0 0,-1-1-1 0 0,1-1 1 0 0,-1 1 0 0 0,0-1 1 0 0,0 1 0 0 0,0 0 0 0 0,0 0-1 0 0,0-1 1 0 0,-1 1 0 0 0,1 0 0 0 0,-1 0-1 0 0,0 0 1 0 0,1 0 0 0 0,-1 0 0 0 0,0 0-1 0 0,0 0 1 0 0,0 0 0 0 0,-1 0-1 0 0,1 0 1 0 0,0 0 0 0 0,-1 1 0 0 0,1-1-1 0 0,-1 1 1 0 0,-2-3 0 0 0,-1 1 15 0 0,1 0-1 0 0,-1 0 1 0 0,0 0 0 0 0,0 1-1 0 0,0 0 1 0 0,0 0 0 0 0,-1 0-1 0 0,1 0 1 0 0,-1 1 0 0 0,1 0-1 0 0,-1 0 1 0 0,1 1 0 0 0,-1 0-1 0 0,1 0 1 0 0,-1 0 0 0 0,-10 2-1 0 0,15-2-5 0 0,0 0 1 0 0,0 0-1 0 0,0 1 0 0 0,0-1 0 0 0,0 1 0 0 0,0-1 1 0 0,0 0-1 0 0,0 1 0 0 0,0 0 0 0 0,0-1 0 0 0,0 1 0 0 0,1-1 1 0 0,-1 1-1 0 0,0 0 0 0 0,0 0 0 0 0,1-1 0 0 0,-1 1 0 0 0,1 0 1 0 0,-1 0-1 0 0,0 0 0 0 0,1 0 0 0 0,0 0 0 0 0,-1 0 0 0 0,1 0 1 0 0,0 0-1 0 0,-1 0 0 0 0,1 0 0 0 0,0 0 0 0 0,0 0 1 0 0,0 0-1 0 0,0 0 0 0 0,0 0 0 0 0,0 0 0 0 0,0 0 0 0 0,0 0 1 0 0,0 0-1 0 0,0 0 0 0 0,0 0 0 0 0,1 0 0 0 0,-1 0 0 0 0,1 1 1 0 0,0 0-35 0 0,-1 0 1 0 0,1 0 0 0 0,0 0-1 0 0,-1-1 1 0 0,1 1 0 0 0,0 0-1 0 0,0 0 1 0 0,0-1 0 0 0,1 1-1 0 0,-1-1 1 0 0,0 1 0 0 0,0-1-1 0 0,1 0 1 0 0,-1 1 0 0 0,1-1 0 0 0,-1 0-1 0 0,1 0 1 0 0,0 0 0 0 0,-1 0-1 0 0,1 0 1 0 0,0 0 0 0 0,3 0-1 0 0,7 0-1785 0 0,7 0-7023 0 0,-13-1 5476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33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 2816 0 0,'-3'-5'10077'0'0,"50"16"-8501"0"0,56 6 0 0 0,-46-9-1358 0 0,10-1-99 0 0,113-2 0 0 0,-134-5-119 0 0,-54-5-4 0 0,-12 0 5 0 0,-6 5-6 0 0,6-1 18 0 0,1 1 0 0 0,-38 6-1 0 0,51-5-6 0 0,-1 1 0 0 0,1-1-1 0 0,0 1 1 0 0,0 1-1 0 0,0-1 1 0 0,0 1-1 0 0,1 0 1 0 0,-1 1 0 0 0,1-1-1 0 0,0 1 1 0 0,-1 0-1 0 0,2 0 1 0 0,-6 6 0 0 0,3-1 5 0 0,0 0 1 0 0,0 0 0 0 0,1 1-1 0 0,0 0 1 0 0,1 0 0 0 0,0 0 0 0 0,1 0-1 0 0,0 1 1 0 0,1 0 0 0 0,0 0 0 0 0,0 0-1 0 0,-1 20 1 0 0,3-26-18 0 0,1 1 0 0 0,0-1 0 0 0,0 1 0 0 0,1-1 0 0 0,-1 1 0 0 0,1-1 0 0 0,0 1 0 0 0,1-1 0 0 0,-1 0 0 0 0,1 1 0 0 0,0-1-1 0 0,1 0 1 0 0,-1 0 0 0 0,1 0 0 0 0,0-1 0 0 0,0 1 0 0 0,0-1 0 0 0,1 0 0 0 0,0 1 0 0 0,-1-2 0 0 0,2 1 0 0 0,-1 0 0 0 0,0-1 0 0 0,1 0 0 0 0,-1 0 0 0 0,1 0 0 0 0,0 0 0 0 0,8 2 0 0 0,0 0-383 0 0,1-1 0 0 0,0-1 0 0 0,0 0 1 0 0,0-1-1 0 0,0 0 0 0 0,15-1 0 0 0,49-4-7519 0 0,-48 0 4935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2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81 220 2632 0 0,'-1'1'5505'0'0,"-2"6"-2945"0"0,-13 121 3223 0 0,12 66-5097 0 0,0-213-1289 0 0,-8-122-830 0 0,7 102 1176 0 0,-29-191-419 0 0,33 229 690 0 0,1 0 1 0 0,0 1 0 0 0,-1-1 0 0 0,1 0 0 0 0,0 0 0 0 0,0 0 0 0 0,0 0 0 0 0,0 0-1 0 0,0 0 1 0 0,0 0 0 0 0,0 0 0 0 0,1 0 0 0 0,-1 0 0 0 0,0 0 0 0 0,0 0-1 0 0,1 0 1 0 0,-1 0 0 0 0,0 0 0 0 0,1 1 0 0 0,-1-1 0 0 0,1 0 0 0 0,0 0-1 0 0,-1 0 1 0 0,1 1 0 0 0,-1-1 0 0 0,1 0 0 0 0,0 1 0 0 0,0-1 0 0 0,-1 0 0 0 0,1 1-1 0 0,0-1 1 0 0,0 1 0 0 0,0-1 0 0 0,0 1 0 0 0,-1 0 0 0 0,1-1 0 0 0,0 1-1 0 0,2 0 1 0 0,3-1 54 0 0,1 0 0 0 0,-1 0 0 0 0,1 1 1 0 0,-1 0-1 0 0,8 2 0 0 0,6-1-5 0 0,44-1 115 0 0,109-2 7 0 0,-143-1-171 0 0,51-11-1 0 0,-71 12-6 0 0,0-1-1 0 0,-1-1 1 0 0,12-5-1 0 0,-18 8 7 0 0,-1 0-1 0 0,1 0 1 0 0,-1 0-1 0 0,0-1 1 0 0,0 1-1 0 0,1-1 1 0 0,-1 0-1 0 0,0 0 1 0 0,-1 0-1 0 0,1 0 1 0 0,0 0-1 0 0,0 0 1 0 0,-1 0-1 0 0,1 0 1 0 0,-1-1-1 0 0,2-3 1 0 0,0-2 109 0 0,-2 8-114 0 0,-1 0 0 0 0,0 0-1 0 0,0-1 1 0 0,1 1 0 0 0,-1 0 0 0 0,0-1 0 0 0,0 1 0 0 0,0 0 0 0 0,0-1 0 0 0,1 1 0 0 0,-1 0-1 0 0,0-1 1 0 0,0 1 0 0 0,0-1 0 0 0,0 1 0 0 0,0 0 0 0 0,0-1 0 0 0,0 1 0 0 0,0-1 0 0 0,0 1-1 0 0,0 0 1 0 0,0-1 0 0 0,0 1 0 0 0,0 0 0 0 0,0-1 0 0 0,0 1 0 0 0,-1 0 0 0 0,1-1 0 0 0,0 1-1 0 0,0 0 1 0 0,0-1 0 0 0,-1 1 0 0 0,1 0 0 0 0,0-1 0 0 0,0 1 0 0 0,-1 0 0 0 0,1-1-1 0 0,-1 75 1819 0 0,3-41-1652 0 0,1 1 1 0 0,2-1-1 0 0,17 61 1 0 0,82 268 464 0 0,-102-353-692 0 0,1-2-154 0 0,-1 0 0 0 0,0 1 0 0 0,0-1 0 0 0,-1 1 0 0 0,1 8 0 0 0,2-9-1393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43.70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879 628 1160 0 0,'-26'5'6505'0'0,"-21"19"-4757"0"0,-151 85-79 0 0,-8 12-1495 0 0,75-29 16 0 0,51-35 14 0 0,24-19 244 0 0,43-26-127 0 0,9-8-273 0 0,1 0-1 0 0,-1-1 0 0 0,0 0 0 0 0,0 0 0 0 0,0 0 1 0 0,-6 3-1 0 0,2-4 303 0 0,25-9-149 0 0,175-119 47 0 0,-129 81-152 0 0,129-69 0 0 0,-172 106-88 0 0,-12 4-1 0 0,1 1 0 0 0,-1-1 0 0 0,9-6 0 0 0,-14 10 1 0 0,-7 1 0 0 0,-9 0-1 0 0,0 1 0 0 0,0 1 0 0 0,0 0 0 0 0,0 1 0 0 0,0 1 0 0 0,-15 7 0 0 0,-7 2 8 0 0,-160 65 150 0 0,185-76-197 0 0,25-9-9 0 0,36-16-23 0 0,-15 1 35 0 0,-1-2-1 0 0,-2-1 0 0 0,32-29 0 0 0,84-91 33 0 0,-137 128 33 0 0,-26 14-18 0 0,13 2-19 0 0,-7 0 8 0 0,0 1 1 0 0,0 0-1 0 0,1 1 1 0 0,-1 0-1 0 0,0 0 1 0 0,1 0-1 0 0,-12 6 0 0 0,-49 30 46 0 0,49-27-42 0 0,-229 154 215 0 0,245-163-219 0 0,-22 26 68 0 0,46-33 17 0 0,-12 0-90 0 0,-1 0-1 0 0,0 0 1 0 0,0-1-1 0 0,0 0 1 0 0,-1 0-1 0 0,0-1 0 0 0,-1 0 1 0 0,1 0-1 0 0,-1-1 1 0 0,9-14-1 0 0,-8 6 0 0 0,-2 8 0 0 0,-1 0 0 0 0,0 0 0 0 0,0-1 0 0 0,-1 0 0 0 0,0 0-1 0 0,-1 0 1 0 0,2-13 0 0 0,-3 11 0 0 0,1-14 2 0 0,0 0 0 0 0,-2 0 0 0 0,-1 0 0 0 0,-4-28 0 0 0,3 43 5 0 0,2 4 0 0 0,-1 1 0 0 0,0-1 0 0 0,0 0 0 0 0,-1 1 0 0 0,0-1 0 0 0,0 1 0 0 0,0 0 0 0 0,-1 0 0 0 0,1 0 0 0 0,-7-9 0 0 0,8 13-5 0 0,0 0 0 0 0,0 0 0 0 0,0-1 0 0 0,0 1 0 0 0,0 0 0 0 0,0 0 0 0 0,0 0-1 0 0,-1 0 1 0 0,1 1 0 0 0,0-1 0 0 0,-1 0 0 0 0,1 0 0 0 0,0 1 0 0 0,-1-1 0 0 0,1 1 0 0 0,-1-1-1 0 0,1 1 1 0 0,-1 0 0 0 0,1-1 0 0 0,-1 1 0 0 0,1 0 0 0 0,-1 0 0 0 0,-2 0 0 0 0,1 1 2 0 0,0 0 0 0 0,1 0 0 0 0,-1 0-1 0 0,0 0 1 0 0,0 1 0 0 0,1-1 0 0 0,-1 1 0 0 0,1-1 0 0 0,-1 1 0 0 0,1 0 0 0 0,-3 3 0 0 0,-4 5 5 0 0,0 0 0 0 0,1 1 0 0 0,0 0 0 0 0,-8 16 0 0 0,4 0 96 0 0,0 1 0 0 0,-12 46-1 0 0,37-128-108 0 0,3-21-2 0 0,0-239-39 0 0,-14 290 62 0 0,-2 24-15 0 0,0 0-1 0 0,0 0 0 0 0,1 0 0 0 0,-1 0 0 0 0,0 0 1 0 0,0 0-1 0 0,0 0 0 0 0,0 0 0 0 0,0 0 1 0 0,0 0-1 0 0,0 0 0 0 0,0 0 0 0 0,0 0 1 0 0,0 0-1 0 0,0 0 0 0 0,0 0 0 0 0,0 0 1 0 0,0 0-1 0 0,0 0 0 0 0,0 0 0 0 0,0-1 1 0 0,0 1-1 0 0,0 0 0 0 0,0 0 0 0 0,-1 15 56 0 0,-19 129 158 0 0,-22 40-20 0 0,12-67-40 0 0,25-88-103 0 0,0-5 31 0 0,-9 29-1 0 0,34-121 173 0 0,-2 4-210 0 0,-2 0-1 0 0,13-123 0 0 0,-21 130-55 0 0,-4 28 0 0 0,-1 9-61 0 0,2-33-1 0 0,-6 64 41 0 0,-1 0 0 0 0,0 0 0 0 0,-1 0 0 0 0,-7 19 0 0 0,-3 13 1 0 0,1 4 21 0 0,-5 20 22 0 0,-17 135-1 0 0,32-185-34 0 0,-6 30 0 0 0,5-53-369 0 0,1-26 219 0 0,1-42 42 0 0,1-435-53 0 0,-4 478 199 0 0,3 30-16 0 0,1-1 1 0 0,0 1-1 0 0,-1-1 1 0 0,1 1-1 0 0,-1 0 1 0 0,1-1-1 0 0,-1 1 1 0 0,0 0 0 0 0,1-1-1 0 0,-1 1 1 0 0,0 0-1 0 0,0 0 1 0 0,0 0-1 0 0,0 0 1 0 0,0 0-1 0 0,-2-2 1 0 0,0 0-2 0 0,2 2 1 0 0,0 0 0 0 0,0 0 0 0 0,0 0 0 0 0,0 0 0 0 0,1 0 0 0 0,-1 0 0 0 0,0 0 0 0 0,1 0 0 0 0,-1 0 0 0 0,1 0 0 0 0,-1 0 0 0 0,1 0 0 0 0,-1 0 0 0 0,1 0 0 0 0,-1-3 0 0 0,16 92 84 0 0,-2 261 110 0 0,-9-131-184 0 0,-4-193-4 0 0,0-6 0 0 0,0 1 0 0 0,-4 24 0 0 0,0-3 0 0 0,3-30-5 0 0,0 0-1 0 0,0 0 1 0 0,-6 18-1 0 0,-31 97 16 0 0,29-106-16 0 0,8-16 0 0 0,-1 0 0 0 0,0-1 0 0 0,1 1 0 0 0,-1 1 0 0 0,1-1 0 0 0,0 0 0 0 0,-1 8 0 0 0,-2 21-15 0 0,5-31 14 0 0,0-2 1 0 0,0 0-1 0 0,1 1 0 0 0,-1-1 0 0 0,0 0 1 0 0,1 0-1 0 0,-1 1 0 0 0,0-1 0 0 0,1 0 0 0 0,-1-1 1 0 0,0 1-1 0 0,0 0 0 0 0,1 0 0 0 0,-1 0 1 0 0,0-1-1 0 0,1 1 0 0 0,-1-1 0 0 0,0 1 1 0 0,0-1-1 0 0,0 1 0 0 0,1-1 0 0 0,0 0 1 0 0,22-19-59 0 0,-19 14 43 0 0,-2 4 2 0 0,0-1 1 0 0,-1 0-1 0 0,1 0 1 0 0,-1 0-1 0 0,0 0 0 0 0,1 0 1 0 0,-1-1-1 0 0,-1 1 1 0 0,1-1-1 0 0,-1 1 0 0 0,1-1 1 0 0,0-4-1 0 0,2-3-62 0 0,-1 4 67 0 0,0 0 0 0 0,0 1 0 0 0,1-1 0 0 0,0 1-1 0 0,0 0 1 0 0,1 0 0 0 0,0 1 0 0 0,0-1 0 0 0,0 1-1 0 0,0 0 1 0 0,1 0 0 0 0,7-4 0 0 0,11-6-73 0 0,48-23 1 0 0,-22 13 47 0 0,-18 8 37 0 0,167-85 35 0 0,-177 94 51 0 0,0 1 1 0 0,38-7-1 0 0,-33 8 46 0 0,-18 5-88 0 0,1 0 0 0 0,0 0 0 0 0,-1 1 0 0 0,17 1 0 0 0,-16 0-15 0 0,-1 0-1 0 0,1-1 1 0 0,-1-1-1 0 0,11-1 0 0 0,1-4 28 0 0,-17 5-40 0 0,0-1 0 0 0,1 1 0 0 0,-1 0 0 0 0,1 0 1 0 0,8 0-1 0 0,63-6 303 0 0,-45 7-322 0 0,3 0-11 0 0,-93-10 6 0 0,50 8 7 0 0,0 0-1 0 0,0 0 1 0 0,0-1-1 0 0,0-1 1 0 0,1 1-1 0 0,-1-1 0 0 0,1-1 1 0 0,0 0-1 0 0,0 0 1 0 0,0 0-1 0 0,-10-11 0 0 0,3 4-2 0 0,12 10 1 0 0,0-1 0 0 0,0-1 0 0 0,0 1 0 0 0,0 0 0 0 0,-3-7 0 0 0,3 6 0 0 0,1 0 0 0 0,-1 1 0 0 0,1-1 0 0 0,-1 1 0 0 0,-5-5 0 0 0,-24-27 0 0 0,24 27 54 0 0,0 1 0 0 0,-1-1 0 0 0,0 1-1 0 0,-17-10 1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38.15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56 1040 0 0,'13'-56'10099'0'0,"-13"57"-10032"0"0,7 98 863 0 0,-3 61-609 0 0,-1 103-288 0 0,4-74-26 0 0,-7 338 198 0 0,0-526-242 0 0,0 0-1 0 0,0-1 1 0 0,0 1-1 0 0,0 0 1 0 0,1-1-1 0 0,-1 1 0 0 0,0 0 1 0 0,0-1-1 0 0,1 1 1 0 0,-1 0-1 0 0,1-1 0 0 0,-1 1 1 0 0,0-1-1 0 0,1 1 1 0 0,-1 0-1 0 0,1-1 0 0 0,-1 1 1 0 0,1-1-1 0 0,0 1 1 0 0,0-1-1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39.15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29 1080 0 0,'35'-29'10122'0'0,"-31"31"-9806"0"0,43 23 373 0 0,-16-8-250 0 0,79 38-52 0 0,-96-46-358 0 0,0 0 0 0 0,0 2 1 0 0,-1-1-1 0 0,0 1 0 0 0,13 16 1 0 0,1 0 15 0 0,-18-18-19 0 0,1 1 1 0 0,11 16-1 0 0,-13-16-7 0 0,-1 0 0 0 0,2-1 0 0 0,0-1 0 0 0,9 9 0 0 0,-10-11-12 0 0,-1 0 0 0 0,0 1 0 0 0,0-1-1 0 0,-1 2 1 0 0,0-1 0 0 0,0 1 0 0 0,-1-1-1 0 0,6 12 1 0 0,-2 0 33 0 0,0-1 1 0 0,2 1-1 0 0,15 20 0 0 0,21 13 149 0 0,-27-31-60 0 0,17 24 0 0 0,8 0 127 0 0,-39-38-202 0 0,1 0 0 0 0,1-1 1 0 0,-1 0-1 0 0,13 8 1 0 0,-14-10-62 0 0,0 0 0 0 0,0 0 0 0 0,0 1 0 0 0,-1 0 0 0 0,0 0 0 0 0,1 0 0 0 0,-2 1 1 0 0,7 8-1 0 0,-7-8-650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46.87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765 565 528 0 0,'-6'-7'9926'0'0,"-73"52"-8787"0"0,-2 1-974 0 0,-196 108 259 0 0,242-135-391 0 0,-60 23-1 0 0,0 0 134 0 0,82-36-188 0 0,-1 1 266 0 0,15-7-234 0 0,-1 1-1 0 0,1-1 0 0 0,-1 1 1 0 0,1-1-1 0 0,-1 0 1 0 0,1 1-1 0 0,0-1 0 0 0,-1 0 1 0 0,1 0-1 0 0,-1 0 0 0 0,1 1 1 0 0,0-1-1 0 0,-1 0 1 0 0,1 0-1 0 0,0 0 0 0 0,-1 0 1 0 0,1 0-1 0 0,0 0 1 0 0,-1 0-1 0 0,1 0 0 0 0,0 0 1 0 0,-1-1-1 0 0,1 1 0 0 0,0 0 1 0 0,9-1 7 0 0,-1 0 1 0 0,1 0-1 0 0,-1-1 0 0 0,1 0 1 0 0,-1-1-1 0 0,13-5 1 0 0,55-28 24 0 0,-53 23-22 0 0,141-79-46 0 0,-86 46-41 0 0,106-45-1 0 0,-170 86 22 0 0,-1 0 1 0 0,1 1-1 0 0,0 0 0 0 0,0 2 0 0 0,1-1 0 0 0,-1 2 0 0 0,23 0 0 0 0,-38 1 32 0 0,-2 0-101 0 0,0 1 119 0 0,0-1 0 0 0,-1 0 0 0 0,1 1 0 0 0,0-1 1 0 0,0 1-1 0 0,0-1 0 0 0,0 1 0 0 0,0 0 0 0 0,0 0 0 0 0,0 0 1 0 0,-2 2-1 0 0,-3 0-6 0 0,-220 107-122 0 0,-43 16 296 0 0,132-63-216 0 0,107-52 92 0 0,30-10-16 0 0,-3 2 2 0 0,0 1 0 0 0,0-1 0 0 0,0 0 1 0 0,-1-1-1 0 0,-8 5 0 0 0,-3 0-31 0 0,1 0 0 0 0,11-5 5 0 0,1-1 0 0 0,-1 1-1 0 0,0 1 1 0 0,1-1 0 0 0,-1 0 0 0 0,1 1-1 0 0,-4 3 1 0 0,5-4 61 0 0,1 0 0 0 0,-1 0 0 0 0,0 0 1 0 0,0 0-1 0 0,0-1 0 0 0,0 1 0 0 0,0-1 0 0 0,0 1 0 0 0,-1-1 1 0 0,1 0-1 0 0,0 0 0 0 0,-1 0 0 0 0,1 0 0 0 0,-1-1 0 0 0,-3 2 1 0 0,13 3 90 0 0,3-6-141 0 0,0 0 0 0 0,0 0 1 0 0,0-1-1 0 0,0 0 1 0 0,0-1-1 0 0,-1 0 0 0 0,1 0 1 0 0,11-7-1 0 0,8-6 18 0 0,33-22-1 0 0,-18 9-27 0 0,192-108 28 0 0,-207 121-24 0 0,-10 5 1 0 0,0 0 1 0 0,1 1 0 0 0,41-13 0 0 0,-31 15 49 0 0,0-1-1 0 0,0-2 1 0 0,-2 0 0 0 0,42-24 0 0 0,-5 8-80 0 0,-46 18 11 0 0,1 1 0 0 0,31-10-1 0 0,-41 13 6 0 0,-9 4 0 0 0,-1-1 0 0 0,0 0 0 0 0,0 0 0 0 0,0 0 0 0 0,0 0 0 0 0,-1 0 0 0 0,1 0 0 0 0,0 0 0 0 0,-1 0 0 0 0,1 0 0 0 0,-1 0 0 0 0,0 0 0 0 0,0 0 0 0 0,0 0 0 0 0,0 0 0 0 0,0 1 0 0 0,0-1 0 0 0,0 0 0 0 0,-1 1 0 0 0,1-1 0 0 0,0 1 0 0 0,-1-1 0 0 0,0 1 0 0 0,1 0 0 0 0,-4-2 0 0 0,-1 0 0 0 0,-1 0 0 0 0,1 1 0 0 0,-1-1 0 0 0,0 1 0 0 0,-13-1 0 0 0,8 0 1 0 0,0 0 0 0 0,0 0 0 0 0,0-1 0 0 0,-15-7-1 0 0,23 9 1 0 0,1 1-1 0 0,0-1 0 0 0,-1 0 0 0 0,1 0 0 0 0,0 0 1 0 0,1 0-1 0 0,-1-1 0 0 0,0 1 0 0 0,1-1 0 0 0,-1 0 1 0 0,1 0-1 0 0,0 0 0 0 0,0 0 0 0 0,0 0 0 0 0,0 0 1 0 0,0 0-1 0 0,1-1 0 0 0,-1 1 0 0 0,0-5 0 0 0,1 4 1 0 0,0 1 0 0 0,-1 0 0 0 0,1-1 0 0 0,-1 1-1 0 0,0 0 1 0 0,-4-6 0 0 0,-6-16 13 0 0,-2-3 50 0 0,-4-39 73 0 0,1 11 59 0 0,15 50-182 0 0,0 1 1 0 0,0 0-1 0 0,0 1 0 0 0,0-1 0 0 0,-6-9 1 0 0,-1-1 18 0 0,-3-6 61 0 0,-29-39 0 0 0,34 52-138 0 0,-2-1 0 0 0,1 1 0 0 0,-1 0 0 0 0,0 1 0 0 0,-1 0 0 0 0,0 1 0 0 0,-17-9 0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49.02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111 217 1044 0 0,'-2'0'8'0'0,"1"-1"1"0"0,-1 0-1 0 0,1 0 0 0 0,-1 0 1 0 0,1 0-1 0 0,0 0 1 0 0,-1 0-1 0 0,1 0 0 0 0,0 0 1 0 0,0 0-1 0 0,-1-1 0 0 0,1 1 1 0 0,0 0-1 0 0,-1-3 0 0 0,-14-23 16 0 0,-58-144 11307 0 0,97 181-9685 0 0,34 12-1310 0 0,16 1 276 0 0,-57-19-518 0 0,-1 0-1 0 0,0 1 1 0 0,0 0-1 0 0,0 2 1 0 0,-1-1-1 0 0,0 2 1 0 0,14 9-1 0 0,-8-4 68 0 0,27 15-1 0 0,0-1 47 0 0,14 19 77 0 0,-47-37-218 0 0,0 2 1 0 0,16 16 0 0 0,-13-12-19 0 0,98 78-12 0 0,-103-83-7 0 0,0 0 20 0 0,0 0 0 0 0,15 18 0 0 0,45 52 99 0 0,-66-74-112 0 0,0 1 0 0 0,1-1 0 0 0,-1 0 0 0 0,1-1 0 0 0,14 9 0 0 0,14 12 137 0 0,-7-6-51 0 0,-23-17-90 0 0,1 1 1 0 0,-1-1-1 0 0,-1 1 1 0 0,1 0-1 0 0,0 0 1 0 0,-1 1-1 0 0,0-1 1 0 0,0 1-1 0 0,5 8 1 0 0,-4-4 36 0 0,1 1 1 0 0,0-1 0 0 0,1-1 0 0 0,10 13-1 0 0,-8-11-1 0 0,4 4 35 0 0,16 10 98 0 0,-26-20-165 0 0,1-1 1 0 0,0 1 0 0 0,1 0 0 0 0,-1-1 0 0 0,1 0-1 0 0,0 0 1 0 0,-1 0 0 0 0,1-1 0 0 0,6 2 0 0 0,-1 0 12 0 0,0 1 0 0 0,0 0 0 0 0,12 9 1 0 0,-4-4-48 0 0,-9-7 17 0 0,0-1 0 0 0,0 0-1 0 0,0-1 1 0 0,0 0 0 0 0,17 0 0 0 0,-26-1-3 0 0,0 2 60 0 0,0-2-57 0 0,0 2-4 0 0,0 0-9 0 0,11 4 228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50.81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1184 19 2256 0 0,'0'0'6168'0'0,"-27"19"-3895"0"0,-20 10-1521 0 0,-93 44 1 0 0,28-16-384 0 0,85-42-251 0 0,-83 38 572 0 0,44-23-268 0 0,-112 61 222 0 0,116-57-497 0 0,-44 22 170 0 0,66-36-93 0 0,-60 38 0 0 0,87-50-128 0 0,-1-1-1 0 0,-22 9 1 0 0,23-11 17 0 0,0 1 0 0 0,1 0 1 0 0,-18 12-1 0 0,-8-2 15 0 0,57-16-128 0 0,48-29-8 0 0,-2-2-1 0 0,65-42 0 0 0,-71 39 7 0 0,162-92 46 0 0,-111 72-2 0 0,-40 20-20 0 0,-51 24-19 0 0,0 2 0 0 0,1 0 1 0 0,-1 1-1 0 0,35-8 0 0 0,22-5-3 0 0,-48 13-5 0 0,51-20 0 0 0,-23 7-1 0 0,-16 6 81 0 0,47-26 0 0 0,18-7 32 0 0,-96 44-107 0 0,-4 1 2 0 0,0 0 0 0 0,0 1-1 0 0,-1-1 1 0 0,1 1 0 0 0,0 0 0 0 0,0 0 0 0 0,8 1 0 0 0,-11-1-1 0 0,0 0-1 0 0,1 0 0 0 0,0 0 0 0 0,16-14-828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51.20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66 7 1944 0 0,'-45'-2'7149'0'0,"25"-3"-5934"0"0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55.30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374 353 1768 0 0,'21'2'6443'0'0,"-10"-1"-6023"0"0,0 1 0 0 0,0 0 0 0 0,0 0 0 0 0,0 2 0 0 0,0-1 1 0 0,-1 1-1 0 0,0 1 0 0 0,17 9 0 0 0,35 13-89 0 0,-11-10-142 0 0,-63-22-100 0 0,0-2 0 0 0,1 1-1 0 0,-1-1 1 0 0,2-1-1 0 0,-1 0 1 0 0,1 0-1 0 0,-10-11 1 0 0,-9-6 11 0 0,-6-1 27 0 0,23 18 8 0 0,0-1 1 0 0,1 0-1 0 0,-11-12 1 0 0,77 38 278 0 0,72 32-273 0 0,-124-48-125 0 0,1 0 0 0 0,-1 0 0 0 0,1 0 0 0 0,-1-1 0 0 0,1 1 0 0 0,6-1 0 0 0,-10 0 0 0 0,-11-16 0 0 0,-29-21 20 0 0,5 7 16 0 0,-5-3 1 0 0,30 26-27 0 0,0-1 1 0 0,1 0 0 0 0,-15-17 0 0 0,14 16 26 0 0,20 15-1 0 0,12 7 3 0 0,34 25-1 0 0,-41-27-31 0 0,1 0 0 0 0,1 0 0 0 0,-1-2 0 0 0,26 11-1 0 0,13-2 18 0 0,-55-18-44 0 0,-4-1 4 0 0,-1 0-1 0 0,0-1 1 0 0,0 1-1 0 0,1-1 1 0 0,-1 0-1 0 0,-8-6 1 0 0,5 4-1 0 0,-82-45 7 0 0,-35-16 4 0 0,119 63-9 0 0,3 1 2 0 0,8 2-1 0 0,0 0 0 0 0,-1 1 0 0 0,1-1-1 0 0,-1 1 1 0 0,1 0 0 0 0,5 4-1 0 0,10 3-1 0 0,146 63-11 0 0,-110-54 30 0 0,-56-17 37 0 0,-22-16 57 0 0,-30-21-25 0 0,27 20-82 0 0,13 9-4 0 0,1 0 1 0 0,-1-1-1 0 0,1 0 1 0 0,1-1-1 0 0,0-1 1 0 0,-13-14-1 0 0,32 27-2 0 0,1 0 0 0 0,-1 1 0 0 0,12 7 0 0 0,90 59-4 0 0,-89-55 38 0 0,26 12 0 0 0,-80-42 101 0 0,0-1 0 0 0,2-1 0 0 0,-50-37 0 0 0,-6-9-136 0 0,55 42-82 0 0,40 33-9 0 0,21 21 0 0 0,-6-15 87 0 0,1-1 0 0 0,42 23-1 0 0,-8-7-1 0 0,-52-28 5 0 0,1 1-3 0 0,1-1 0 0 0,0 0 0 0 0,0 0 0 0 0,1-1-1 0 0,10 3 1 0 0,-19-4-153 0 0,0-1-1 0 0,0 1 1 0 0,0 0-1 0 0,-1-1 1 0 0,1 1-1 0 0,-1-1 1 0 0,0 1-1 0 0,0 0 0 0 0,0-1 1 0 0,0 1-1 0 0,-1 5 1 0 0,1-3 389 0 0,0-4-212 0 0,-10-2 8 0 0,0-1 1 0 0,-1 0-1 0 0,1-1 0 0 0,0 0 1 0 0,1-1-1 0 0,-1 0 1 0 0,-13-7-1 0 0,-8-3-30 0 0,-201-72-247 0 0,115 45 100 0 0,85 29 58 0 0,0-1 0 0 0,1-1 0 0 0,-48-31 0 0 0,14-9-310 0 0,54 41 279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1:57.93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108 107 832 0 0,'7'4'11074'0'0,"-7"53"-9267"0"0,0-57-1774 0 0,0 3 22 0 0,0 0 1 0 0,-1 0 0 0 0,1 0-1 0 0,-1 0 1 0 0,1 0-1 0 0,-3 5 1 0 0,2-7-42 0 0,1 1 1 0 0,-1-1-1 0 0,0 1 1 0 0,1-1-1 0 0,-1 1 0 0 0,0-1 1 0 0,1 1-1 0 0,0 0 1 0 0,-1-1-1 0 0,1 1 1 0 0,0 0-1 0 0,0-1 1 0 0,0 4-1 0 0,0-3-14 0 0,-16 5 0 0 0,15-5 0 0 0,-2 1 0 0 0,3-1 0 0 0,-1 0 0 0 0,-7 4 0 0 0,-1-2 0 0 0,6-2 0 0 0,-1 4 0 0 0,1-5 0 0 0,-1-1 0 0 0,2 0 0 0 0,1 1 0 0 0,-3 3 1 0 0,1-3-1 0 0,-38-2-4 0 0,40 1-12 0 0,3-15-144 0 0,-3 13 152 0 0,1 1-1 0 0,0 0 1 0 0,0 0 0 0 0,0 0-1 0 0,0-1 1 0 0,0 1 0 0 0,0 0-1 0 0,0 0 1 0 0,0-1 0 0 0,1 1 0 0 0,-1 0-1 0 0,0 0 1 0 0,1 0 0 0 0,0-2-1 0 0,1-3 16 0 0,-1 1 0 0 0,1-1 0 0 0,-1 1-1 0 0,-1-1 1 0 0,1 0 0 0 0,-1-7 0 0 0,1 10-8 0 0,-1-1 0 0 0,1 0 0 0 0,-1 1 0 0 0,1-1 0 0 0,0 0 0 0 0,1 1 0 0 0,-1-1 0 0 0,3-3 0 0 0,-3 4 0 0 0,1-1-1 0 0,-1 1 1 0 0,1 0 0 0 0,-1-1 0 0 0,0 1 0 0 0,-1-1 0 0 0,1 1 0 0 0,0-5 0 0 0,6-60-12 0 0,-7 61 13 0 0,-1 4 0 0 0,1 1 0 0 0,0 0 0 0 0,0 0 0 0 0,0-1 0 0 0,1 1 0 0 0,-1 0 0 0 0,0 0 0 0 0,1-1 0 0 0,-1 1 0 0 0,1 0 0 0 0,0 0 0 0 0,2-4 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33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35 123 2896 0 0,'9'-46'7704'0'0,"-20"71"-1387"0"0,7-19-6211 0 0,1 1 0 0 0,0-1 1 0 0,0 1-1 0 0,-3 8 0 0 0,3 2 33 0 0,0-5-85 0 0,0 0-1 0 0,1 0 1 0 0,1 0 0 0 0,0 1 0 0 0,0-1 0 0 0,1 0 0 0 0,3 24 0 0 0,-2-32-48 0 0,0 0-1 0 0,0 0 0 0 0,1 0 1 0 0,-1 0-1 0 0,1 0 0 0 0,0 0 0 0 0,4 7 1 0 0,-5-10-9 0 0,1 1 0 0 0,0 0 1 0 0,-1-1-1 0 0,1 1 0 0 0,0-1 1 0 0,0 0-1 0 0,0 1 0 0 0,0-1 1 0 0,0 0-1 0 0,0 0 0 0 0,0 0 0 0 0,1-1 1 0 0,-1 1-1 0 0,0 0 0 0 0,0-1 1 0 0,4 1-1 0 0,3 0-20 0 0,-1 0 0 0 0,0-1 0 0 0,1 0 0 0 0,-1 0 0 0 0,0-1-1 0 0,0 0 1 0 0,1 0 0 0 0,-1-1 0 0 0,0 0 0 0 0,0 0 0 0 0,11-6 0 0 0,-10 4 2 0 0,-1-1 0 0 0,0-1-1 0 0,0 1 1 0 0,0-1 0 0 0,-1-1 0 0 0,0 1 0 0 0,-1-1 0 0 0,1 0-1 0 0,9-15 1 0 0,3-4 99 0 0,-1-1 0 0 0,-2 0 0 0 0,-1-1 0 0 0,-1-1 0 0 0,11-31 0 0 0,-19 44 116 0 0,-5 14-149 0 0,0 0-1 0 0,0 0 1 0 0,0 0-1 0 0,0-1 1 0 0,-1 1-1 0 0,1 0 0 0 0,-1 0 1 0 0,1-5-1 0 0,-1 7-7 0 0,0-1 1 0 0,0 1-1 0 0,0-1 0 0 0,0 0 0 0 0,0 1 0 0 0,0-1 0 0 0,0 1 0 0 0,0-1 0 0 0,0 1 0 0 0,1-1 0 0 0,-1 1 0 0 0,0-1 1 0 0,0 1-1 0 0,0-1 0 0 0,1 1 0 0 0,-1-1 0 0 0,0 1 0 0 0,1-1 0 0 0,-1 1 0 0 0,0 0 0 0 0,1-1 0 0 0,0 1-15 0 0,-1 0-1 0 0,0 0 0 0 0,0 1 0 0 0,1-1 0 0 0,-1 0 0 0 0,0 0 1 0 0,0 1-1 0 0,1-1 0 0 0,-1 0 0 0 0,0 0 0 0 0,0 1 0 0 0,0-1 1 0 0,0 0-1 0 0,1 1 0 0 0,-1-1 0 0 0,0 0 0 0 0,0 1 0 0 0,0-1 1 0 0,0 0-1 0 0,0 1 0 0 0,0-1 0 0 0,0 0 0 0 0,0 1 0 0 0,0-1 1 0 0,0 0-1 0 0,0 1 0 0 0,0-1 0 0 0,0 1 0 0 0,0-1 1 0 0,0 0-1 0 0,-1 0 0 0 0,1 1 0 0 0,0-1 0 0 0,0 0 0 0 0,-1 1 1 0 0,-29 201 565 0 0,23-123-734 0 0,8-74 30 0 0,-1 1-1 0 0,0 0 0 0 0,1-1 1 0 0,0 0-1 0 0,1 1 1 0 0,-1-1-1 0 0,1 1 0 0 0,0-1 1 0 0,0 0-1 0 0,0 0 1 0 0,1 0-1 0 0,3 5 0 0 0,3 3-2687 0 0,0-1 0 0 0,0 0-1 0 0,15 14 1 0 0,-8-11-1120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0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42 2808 0 0,'-20'-2'3703'0'0,"15"5"-3396"0"0,0-1 0 0 0,0 1 0 0 0,1 0-1 0 0,-1 0 1 0 0,1 1 0 0 0,0-1 0 0 0,0 1 0 0 0,0 0-1 0 0,0 0 1 0 0,1 1 0 0 0,-1-1 0 0 0,1 1-1 0 0,-3 5 1 0 0,-5 10 1058 0 0,-14 39 1 0 0,20-46-1096 0 0,1 0 1 0 0,1 0 0 0 0,0 1 0 0 0,1-1 0 0 0,0 1 0 0 0,1-1 0 0 0,1 23 0 0 0,1-28-188 0 0,0 1 0 0 0,0-1 0 0 0,0 0 0 0 0,1 1 0 0 0,0-1 0 0 0,1 0 0 0 0,0 0 0 0 0,0 0 0 0 0,1-1 1 0 0,0 1-1 0 0,0-1 0 0 0,0 0 0 0 0,8 8 0 0 0,-5-8-53 0 0,0 0 0 0 0,0-1-1 0 0,1 0 1 0 0,0-1 0 0 0,0 0 0 0 0,1 0 0 0 0,-1-1 0 0 0,1 1-1 0 0,0-2 1 0 0,0 0 0 0 0,1 0 0 0 0,-1 0 0 0 0,1-1 0 0 0,-1-1-1 0 0,1 0 1 0 0,-1 0 0 0 0,1 0 0 0 0,0-2 0 0 0,11 0 0 0 0,-9 0-34 0 0,0-1 0 0 0,-1 0 1 0 0,1-1-1 0 0,-1 0 1 0 0,1 0-1 0 0,-1-2 0 0 0,0 1 1 0 0,-1-1-1 0 0,1-1 0 0 0,-1 0 1 0 0,0 0-1 0 0,-1-1 0 0 0,1 0 1 0 0,-1-1-1 0 0,12-13 1 0 0,-16 14-7 0 0,0 0 0 0 0,-1-1 0 0 0,0 0 1 0 0,0 0-1 0 0,0 0 0 0 0,-1-1 0 0 0,0 1 1 0 0,-1-1-1 0 0,0 0 0 0 0,0 1 0 0 0,-1-1 1 0 0,0 0-1 0 0,-1-13 0 0 0,0 1-5 0 0,-1 0 0 0 0,-1 1 0 0 0,-1-1 0 0 0,-10-34 0 0 0,10 47 14 0 0,0-1 1 0 0,0 1-1 0 0,-1 0 0 0 0,1 0 0 0 0,-2 0 1 0 0,1 1-1 0 0,-1-1 0 0 0,-1 1 0 0 0,-7-8 1 0 0,9 11-1 0 0,-1 0 1 0 0,1 0 0 0 0,-1 0 0 0 0,-1 0 0 0 0,1 1 0 0 0,0 0 0 0 0,-1 0 0 0 0,0 0 0 0 0,1 1 0 0 0,-1 0 0 0 0,0 0 0 0 0,0 0 0 0 0,-11-1 0 0 0,1 1 1 0 0,1 1-1 0 0,0 1 1 0 0,0 0 0 0 0,-1 0 0 0 0,1 2 0 0 0,-20 4 0 0 0,27-4 0 0 0,0 0 0 0 0,1 1 0 0 0,-1 0 0 0 0,0 1 0 0 0,1-1 0 0 0,0 2 0 0 0,0-1 0 0 0,0 1 0 0 0,0 0 0 0 0,1 0 0 0 0,0 1 0 0 0,0-1 0 0 0,-7 11 0 0 0,-1 3 1 0 0,2 0 1 0 0,0 1 0 0 0,1 0-1 0 0,1 1 1 0 0,1 0 0 0 0,1 1 0 0 0,1 0-1 0 0,1 0 1 0 0,1 0 0 0 0,1 1 0 0 0,-2 26-1 0 0,5-45-1 0 0,1 0 0 0 0,0 0 1 0 0,0 1-1 0 0,0-1 0 0 0,0 0 0 0 0,1 0 0 0 0,-1 0 0 0 0,1 1 0 0 0,0-1 0 0 0,1 0 1 0 0,-1 0-1 0 0,1-1 0 0 0,-1 1 0 0 0,1 0 0 0 0,0 0 0 0 0,1-1 0 0 0,-1 1 0 0 0,1-1 0 0 0,-1 0 1 0 0,1 1-1 0 0,0-1 0 0 0,0-1 0 0 0,0 1 0 0 0,1 0 0 0 0,-1-1 0 0 0,1 0 0 0 0,-1 1 0 0 0,1-1 1 0 0,0-1-1 0 0,0 1 0 0 0,0-1 0 0 0,0 1 0 0 0,4 0 0 0 0,2 0-21 0 0,1 0 0 0 0,-1-1 0 0 0,0 0 0 0 0,1 0 0 0 0,-1-1 0 0 0,0-1-1 0 0,1 0 1 0 0,-1 0 0 0 0,0-1 0 0 0,0 0 0 0 0,0-1 0 0 0,15-5 0 0 0,-8 0-45 0 0,0 0-1 0 0,-1-1 1 0 0,0-1 0 0 0,-1 0 0 0 0,0-2-1 0 0,-1 1 1 0 0,0-2 0 0 0,-1 1 0 0 0,13-17-1 0 0,-18 19 55 0 0,0-1 0 0 0,-1 1 0 0 0,0-1 0 0 0,-1-1 0 0 0,0 0 0 0 0,-1 0 0 0 0,0 0 0 0 0,-1 0 0 0 0,0 0 0 0 0,-1-1 0 0 0,0 0 0 0 0,-1 0 0 0 0,0-22-1 0 0,0 17 141 0 0,-2 16-66 0 0,1-1-1 0 0,-1 0 1 0 0,0 1 0 0 0,0-1 0 0 0,1 1-1 0 0,-2-1 1 0 0,1 0 0 0 0,0 1-1 0 0,0-1 1 0 0,-1 1 0 0 0,0-1 0 0 0,1 1-1 0 0,-1-1 1 0 0,-2-4 0 0 0,2 6 200 0 0,-13 32 1251 0 0,9-6-1243 0 0,1 1-1 0 0,1 0 0 0 0,1 0 0 0 0,1-1 0 0 0,2 1 1 0 0,0 0-1 0 0,8 39 0 0 0,-1-33-403 0 0,2 0 1 0 0,1-1-1 0 0,21 40 0 0 0,-11-24-3763 0 0,-2 2-4900 0 0,-12-32 4803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0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 2116 0 0,'-24'0'2248'0'0,"14"0"-1841"0"0,0 1 0 0 0,-1 1 0 0 0,1 0 0 0 0,0 0 0 0 0,0 1 0 0 0,1 0 0 0 0,-1 1 0 0 0,0 0 0 0 0,1 0 0 0 0,0 1 0 0 0,0 0 0 0 0,1 1 0 0 0,-1 0 0 0 0,1 0 0 0 0,-8 8 0 0 0,-9 12 604 0 0,0 1 1 0 0,-40 56 0 0 0,51-61-741 0 0,0 0 1 0 0,2 1-1 0 0,0 1 1 0 0,2 0-1 0 0,1 1 1 0 0,0 0 0 0 0,-8 46-1 0 0,11-35-46 0 0,1 0 0 0 0,2 1 0 0 0,1-1 0 0 0,2 1 1 0 0,6 38-1 0 0,-4-55-153 0 0,1 0 0 0 0,2 0 0 0 0,0 0 0 0 0,0-1 0 0 0,2 0 0 0 0,1 0 0 0 0,17 33 0 0 0,-20-44-56 0 0,1 0 1 0 0,0 0 0 0 0,0 0 0 0 0,0-1 0 0 0,1 0 0 0 0,0 0 0 0 0,0-1-1 0 0,0 0 1 0 0,1 0 0 0 0,0 0 0 0 0,1-1 0 0 0,-1 0 0 0 0,1-1-1 0 0,0 0 1 0 0,0-1 0 0 0,0 1 0 0 0,0-2 0 0 0,12 3 0 0 0,-2-2 0 0 0,-1-1-1 0 0,1-1 1 0 0,0-1 0 0 0,0 0 0 0 0,-1-1 0 0 0,1-2 0 0 0,-1 0 0 0 0,29-8 0 0 0,-25 4-1 0 0,0-2 1 0 0,0-1-1 0 0,0 0 1 0 0,-2-2-1 0 0,1 0 1 0 0,23-19-1 0 0,-33 22-6 0 0,28-20 29 0 0,62-61 1 0 0,-92 81-26 0 0,0-1 0 0 0,0 0 0 0 0,-1-1 0 0 0,0 0 0 0 0,-1 0 0 0 0,-1-1 0 0 0,0 0 0 0 0,0 0 0 0 0,-1 0 0 0 0,-1-1 0 0 0,6-21 0 0 0,-7 4 97 0 0,-1-1 1 0 0,-1 0-1 0 0,-4-31 1 0 0,1 46-17 0 0,0-1 0 0 0,-1 1 1 0 0,-1 0-1 0 0,-1 0 0 0 0,0 0 1 0 0,-1 1-1 0 0,0-1 0 0 0,-2 1 1 0 0,1 1-1 0 0,-2-1 0 0 0,0 2 1 0 0,-1-1-1 0 0,0 1 0 0 0,-1 0 1 0 0,-17-15-1 0 0,14 16-21 0 0,-1 0 0 0 0,0 0 0 0 0,0 2 1 0 0,-1 0-1 0 0,0 1 0 0 0,-1 0 0 0 0,0 1 0 0 0,-1 1 0 0 0,0 1 0 0 0,0 0 0 0 0,0 2 0 0 0,0 0 1 0 0,-28-3-1 0 0,30 6 7 0 0,0 1 1 0 0,1 0-1 0 0,-1 1 1 0 0,0 0 0 0 0,1 2-1 0 0,-1 0 1 0 0,-16 5-1 0 0,25-5-291 0 0,0 0-1 0 0,0 0 0 0 0,1 0 1 0 0,-1 1-1 0 0,1 0 1 0 0,0 0-1 0 0,-7 6 0 0 0,9-5-627 0 0,-1-1-1 0 0,1 1 1 0 0,0 0-1 0 0,0 1 1 0 0,0-1-1 0 0,1 1 1 0 0,0-1-1 0 0,0 1 1 0 0,-3 7-1 0 0,-3 12-3309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0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3208 0 0,'0'0'1165'0'0,"21"-8"2453"0"0,37 3 951 0 0,65 2 0 0 0,14-1-2360 0 0,-107 2-2758 0 0,0 2-4569 0 0,-9 1-972 0 0,-8-3 2305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1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4 299 2816 0 0,'-1'-3'329'0'0,"1"1"1"0"0,-1 0-1 0 0,1-1 0 0 0,-1 1 0 0 0,1-1 0 0 0,0 1 0 0 0,0-1 1 0 0,0 1-1 0 0,0-1 0 0 0,0-2 0 0 0,1 1 37 0 0,-2-3-82 0 0,1 1 0 0 0,0-1-1 0 0,1 1 1 0 0,0-1 0 0 0,0 1-1 0 0,0 0 1 0 0,1 0 0 0 0,0-1-1 0 0,0 1 1 0 0,0 0 0 0 0,1 1-1 0 0,0-1 1 0 0,0 0 0 0 0,0 1-1 0 0,1 0 1 0 0,0-1-1 0 0,0 1 1 0 0,0 1 0 0 0,9-8-1 0 0,5-5 156 0 0,2 2-1 0 0,-1 0 1 0 0,2 1-1 0 0,0 1 1 0 0,1 1-1 0 0,0 1 1 0 0,1 1-1 0 0,32-10 1 0 0,-43 16-297 0 0,1 1-1 0 0,0 1 1 0 0,0 0 0 0 0,0 0 0 0 0,17 1 0 0 0,-25 2-97 0 0,-1-1 1 0 0,1 0 0 0 0,-1 1-1 0 0,1 0 1 0 0,-1 0-1 0 0,0 0 1 0 0,0 1 0 0 0,1-1-1 0 0,-1 1 1 0 0,0 0 0 0 0,0 0-1 0 0,0 0 1 0 0,-1 1 0 0 0,1-1-1 0 0,-1 1 1 0 0,1 0-1 0 0,-1 0 1 0 0,0 0 0 0 0,3 4-1 0 0,5 12 28 0 0,-1 0-1 0 0,-1 0 0 0 0,0 1 1 0 0,-2 0-1 0 0,0 0 1 0 0,6 32-1 0 0,-3-12-43 0 0,10 37-14 0 0,-4 0 0 0 0,11 149-1 0 0,-24-27-172 0 0,-3-152 28 0 0,11-152-178 0 0,-11-113 60 0 0,-1 206 240 0 0,-1-1 1 0 0,0 1-1 0 0,-1-1 1 0 0,0 1-1 0 0,-1 0 1 0 0,-6-14 0 0 0,9 23 11 0 0,0 0 1 0 0,-1 0 0 0 0,0 0-1 0 0,0 1 1 0 0,0-1 0 0 0,0 0-1 0 0,0 1 1 0 0,0 0 0 0 0,-1-1 0 0 0,1 1-1 0 0,-1 0 1 0 0,0 0 0 0 0,1 0-1 0 0,-1 1 1 0 0,-4-3 0 0 0,2 2 10 0 0,0 0-1 0 0,-1 1 1 0 0,1 0 0 0 0,0 0 0 0 0,0 0 0 0 0,-1 0-1 0 0,1 1 1 0 0,-11 0 0 0 0,6 1 14 0 0,0 1 1 0 0,0-1-1 0 0,0 2 1 0 0,0-1-1 0 0,1 2 1 0 0,-1-1-1 0 0,1 1 0 0 0,0 0 1 0 0,-14 10-1 0 0,6-2 39 0 0,1 2 0 0 0,0 0 0 0 0,1 0 1 0 0,0 2-1 0 0,-12 16 0 0 0,-56 91 378 0 0,-5 7 88 0 0,63-95-379 0 0,20-27-207 0 0,1 0-1 0 0,-2-1 0 0 0,1 0 0 0 0,-1 0 1 0 0,0 0-1 0 0,0-1 0 0 0,-14 10 0 0 0,38-21-11868 0 0,-1-2 8140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1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 3280 0 0,'-4'0'544'0'0,"4"-3"20"0"0,-3 0 20 0 0,3-1 33 0 0,-4-1 19 0 0,1 0 0 0 0,3 0 0 0 0,-4 3 0 0 0,4-2 1360 0 0,4 10-4020 0 0,3 2 0 0 0,0 1-1 0 0,-1 2 1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1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24 2736 0 0,'-5'-4'1090'0'0,"1"0"0"0"0,-1 1 1 0 0,0 0-1 0 0,-7-3 0 0 0,-11 4 381 0 0,1 1 1 0 0,0 1 0 0 0,-39 4-1 0 0,55-3-1320 0 0,-1 0 0 0 0,1 1 0 0 0,0-1 0 0 0,0 1 0 0 0,0 0 0 0 0,0 0 0 0 0,0 1 0 0 0,0 0 0 0 0,1 0 0 0 0,-1 1 0 0 0,1-1 0 0 0,0 1 0 0 0,0 0-1 0 0,0 0 1 0 0,1 1 0 0 0,-1-1 0 0 0,-6 11 0 0 0,8-10-88 0 0,0 0-1 0 0,0 0 1 0 0,1 1 0 0 0,-1-1-1 0 0,1 1 1 0 0,0 0 0 0 0,1-1-1 0 0,0 1 1 0 0,0 0-1 0 0,0 0 1 0 0,0 0 0 0 0,1 0-1 0 0,0-1 1 0 0,2 12 0 0 0,-1-13-45 0 0,0 1 0 0 0,0-1 1 0 0,1 0-1 0 0,-1 0 0 0 0,1 0 1 0 0,0 0-1 0 0,1 0 0 0 0,-1 0 1 0 0,1-1-1 0 0,-1 1 0 0 0,1-1 1 0 0,0 1-1 0 0,0-1 1 0 0,1 0-1 0 0,-1 0 0 0 0,1-1 1 0 0,-1 1-1 0 0,1-1 0 0 0,0 0 1 0 0,7 3-1 0 0,3 1-21 0 0,1-1 1 0 0,0-1-1 0 0,0-1 1 0 0,1 0-1 0 0,-1-1 0 0 0,0 0 1 0 0,1-2-1 0 0,0 0 1 0 0,23-2-1 0 0,-38 2-1 0 0,0-1 0 0 0,0 1 0 0 0,0 0 0 0 0,0 0 0 0 0,0 0 0 0 0,0-1 0 0 0,0 1 0 0 0,0 0 0 0 0,0-1 0 0 0,0 1 0 0 0,0-1 0 0 0,0 1 0 0 0,0-1 0 0 0,0 1 0 0 0,0-1 0 0 0,0 0 0 0 0,-1 0-1 0 0,1 1 1 0 0,0-1 0 0 0,0 0 0 0 0,-1 0 0 0 0,1 0 0 0 0,0-1 0 0 0,-1 2 2 0 0,0 0 0 0 0,0-1 0 0 0,0 1 0 0 0,0 0 0 0 0,0-1 0 0 0,0 1-1 0 0,0 0 1 0 0,0 0 0 0 0,0-1 0 0 0,0 1 0 0 0,0 0 0 0 0,0-1 0 0 0,-1 1 0 0 0,1 0 0 0 0,0 0-1 0 0,0-1 1 0 0,0 1 0 0 0,0 0 0 0 0,0 0 0 0 0,-1 0 0 0 0,1-1 0 0 0,0 1 0 0 0,0 0-1 0 0,0 0 1 0 0,-1 0 0 0 0,1-1 0 0 0,-1 1 0 0 0,-14-3-35 0 0,-4 3 42 0 0,-1 0 1 0 0,0 2-1 0 0,0 0 1 0 0,-29 8-1 0 0,42-8 6 0 0,0 0-1 0 0,0 1 0 0 0,1-1 0 0 0,-1 2 0 0 0,1-1 0 0 0,0 1 0 0 0,0 0 1 0 0,0 0-1 0 0,0 0 0 0 0,1 1 0 0 0,0 0 0 0 0,0 0 0 0 0,0 0 0 0 0,1 1 1 0 0,-8 11-1 0 0,8-10 23 0 0,0 0 1 0 0,1 0 0 0 0,0 0-1 0 0,0 0 1 0 0,1 1 0 0 0,0-1-1 0 0,0 1 1 0 0,1-1 0 0 0,-2 13 0 0 0,3-17-14 0 0,0-1 0 0 0,1 1 0 0 0,-1 0 1 0 0,0 0-1 0 0,1 0 0 0 0,-1-1 0 0 0,1 1 1 0 0,0 0-1 0 0,0-1 0 0 0,0 1 0 0 0,0-1 1 0 0,1 1-1 0 0,-1-1 0 0 0,1 1 0 0 0,-1-1 1 0 0,1 0-1 0 0,0 0 0 0 0,0 0 1 0 0,0 0-1 0 0,0 0 0 0 0,0 0 0 0 0,0 0 1 0 0,1-1-1 0 0,-1 1 0 0 0,1-1 0 0 0,-1 0 1 0 0,1 1-1 0 0,-1-1 0 0 0,5 1 0 0 0,18 4 55 0 0,1-1-1 0 0,1 0 0 0 0,-1-2 1 0 0,0-2-1 0 0,50-2 0 0 0,-68 1-193 0 0,-1-1 0 0 0,0 0-1 0 0,1 0 1 0 0,-1-1 0 0 0,0 0 0 0 0,0 0-1 0 0,0 0 1 0 0,7-5 0 0 0,-11 5-606 0 0,1 0 0 0 0,-1 0 0 0 0,0-1 0 0 0,0 1 0 0 0,0-1 0 0 0,0 1 0 0 0,0-1 1 0 0,-1 0-1 0 0,1 0 0 0 0,2-5 0 0 0,3-8-2751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1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3040 0 0,'25'-7'5239'0'0,"-25"7"-5143"0"0,0 0 0 0 0,0 0 0 0 0,1 0 0 0 0,-1 0 0 0 0,0 0 0 0 0,0 0 0 0 0,0 0 0 0 0,1 0 0 0 0,-1 0 0 0 0,0 0 0 0 0,0 0 0 0 0,0 0 0 0 0,1 0 0 0 0,-1 0 0 0 0,0 0 0 0 0,0 1 0 0 0,0-1 0 0 0,0 0 0 0 0,1 0 0 0 0,-1 0 0 0 0,0 0 0 0 0,0 0 0 0 0,0 0 0 0 0,0 1 0 0 0,0-1 0 0 0,0 0 0 0 0,1 0 0 0 0,-1 0 0 0 0,0 0 0 0 0,0 1 0 0 0,0-1 0 0 0,0 0 0 0 0,0 0 0 0 0,0 0 0 0 0,0 0 0 0 0,0 1 0 0 0,0-1 0 0 0,1 13 1653 0 0,-4 16-290 0 0,3-26-1053 0 0,-10 58 1072 0 0,5-38-1257 0 0,1 1-1 0 0,2 0 1 0 0,0-1-1 0 0,2 37 1 0 0,0-56-211 0 0,0 1 0 0 0,1-1 1 0 0,-1 0-1 0 0,1 1 0 0 0,0-1 1 0 0,0 0-1 0 0,1 0 0 0 0,-1 0 1 0 0,1 0-1 0 0,0 0 0 0 0,0 0 1 0 0,0-1-1 0 0,1 1 0 0 0,-1-1 1 0 0,1 1-1 0 0,0-1 0 0 0,0 0 1 0 0,0 0-1 0 0,0 0 1 0 0,0-1-1 0 0,1 1 0 0 0,-1-1 1 0 0,1 1-1 0 0,0-1 0 0 0,0 0 1 0 0,0-1-1 0 0,0 1 0 0 0,0-1 1 0 0,0 1-1 0 0,0-1 0 0 0,0-1 1 0 0,5 2-1 0 0,2-1-43 0 0,-1-1 0 0 0,1 1 0 0 0,-1-1 0 0 0,1-1-1 0 0,-1 0 1 0 0,1-1 0 0 0,-1 0 0 0 0,1 0 0 0 0,-1-1 0 0 0,0-1 0 0 0,0 1 0 0 0,-1-2 0 0 0,1 1-1 0 0,-1-1 1 0 0,0-1 0 0 0,0 0 0 0 0,-1 0 0 0 0,1 0 0 0 0,-1-1 0 0 0,-1-1 0 0 0,0 1 0 0 0,0-1-1 0 0,0 0 1 0 0,-1-1 0 0 0,0 0 0 0 0,7-12 0 0 0,-7 11 54 0 0,-1 0 0 0 0,0 0 1 0 0,0-1-1 0 0,-1 1 0 0 0,0-1 1 0 0,-1 0-1 0 0,0 0 0 0 0,-1 0 0 0 0,1-13 1 0 0,-1 8 136 0 0,-3-10 231 0 0,0 7 1441 0 0,1 30-1426 0 0,0 5-141 0 0,0-8-194 0 0,-1 1 0 0 0,1 0-1 0 0,1 0 1 0 0,0 0-1 0 0,0 0 1 0 0,1 0-1 0 0,0 0 1 0 0,0 0-1 0 0,5 8 1 0 0,4 6-40 0 0,-6-13-114 0 0,0 1 0 0 0,1-1 0 0 0,0 0 0 0 0,0-1 0 0 0,14 15 0 0 0,16 9-2734 0 0,-33-31 1662 0 0,-1-1 0 0 0,1 1 0 0 0,0-1 1 0 0,-1 0-1 0 0,1 1 0 0 0,0-1 0 0 0,0 0 0 0 0,5 0 1 0 0,5 0-2737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1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12 3272 0 0,'-22'-6'3590'0'0,"21"5"-3430"0"0,-1 1-1 0 0,1-1 1 0 0,0 0-1 0 0,-1 1 1 0 0,1-1-1 0 0,0 1 0 0 0,-1-1 1 0 0,1 1-1 0 0,-1 0 1 0 0,1 0-1 0 0,-1 0 1 0 0,1 0-1 0 0,-1 0 0 0 0,1 0 1 0 0,-1 0-1 0 0,1 0 1 0 0,0 0-1 0 0,-1 1 1 0 0,1-1-1 0 0,-1 0 0 0 0,1 1 1 0 0,-1-1-1 0 0,1 1 1 0 0,0 0-1 0 0,0 0 1 0 0,-1-1-1 0 0,0 2 0 0 0,-4 5 299 0 0,0-1-1 0 0,1 1 0 0 0,0 1 1 0 0,0-1-1 0 0,0 0 0 0 0,1 1 1 0 0,1 0-1 0 0,-1 0 0 0 0,1 0 1 0 0,-3 15-1 0 0,-1 9 630 0 0,-3 51 0 0 0,7-57-885 0 0,-5 145 896 0 0,-5 39-331 0 0,12-207-759 0 0,-45 260-107 0 0,40-219-254 0 0,3-15-1516 0 0,-4-2-4823 0 0,5-19 2828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1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40 2880 0 0,'0'0'500'0'0,"-15"-8"1767"0"0,13 5-1977 0 0,-1 0 0 0 0,1 1 1 0 0,-1 0-1 0 0,0-1 0 0 0,1 1 0 0 0,-1 0 0 0 0,0 1 0 0 0,0-1 0 0 0,0 0 0 0 0,-1 1 1 0 0,1 0-1 0 0,0-1 0 0 0,-1 1 0 0 0,1 1 0 0 0,-6-2 0 0 0,1 1 383 0 0,-1 0 0 0 0,1 0-1 0 0,0 1 1 0 0,-1 0 0 0 0,-12 3-1 0 0,17-3-514 0 0,-1 1 0 0 0,1 0 0 0 0,0 1-1 0 0,-1-1 1 0 0,1 1 0 0 0,0 0 0 0 0,0 0-1 0 0,0 0 1 0 0,0 1 0 0 0,1-1 0 0 0,-7 7-1 0 0,3-2-14 0 0,0 1-1 0 0,0 0 1 0 0,1 0-1 0 0,-5 11 1 0 0,9-16-116 0 0,0 1 1 0 0,0-1-1 0 0,1 1 0 0 0,-1-1 1 0 0,1 1-1 0 0,0 0 1 0 0,0-1-1 0 0,1 1 0 0 0,-1 0 1 0 0,1-1-1 0 0,-1 1 0 0 0,1 0 1 0 0,1 0-1 0 0,-1 0 1 0 0,0-1-1 0 0,1 1 0 0 0,0 0 1 0 0,0 0-1 0 0,0-1 1 0 0,0 1-1 0 0,0-1 0 0 0,1 1 1 0 0,0-1-1 0 0,-1 0 0 0 0,1 1 1 0 0,1-1-1 0 0,-1 0 1 0 0,5 5-1 0 0,-1-3-21 0 0,1-1 1 0 0,-1 0-1 0 0,1-1 1 0 0,0 0-1 0 0,0 0 0 0 0,0 0 1 0 0,1-1-1 0 0,-1 0 1 0 0,13 2-1 0 0,5-1-78 0 0,41-2 1 0 0,-43-1 18 0 0,-34 0 65 0 0,0 1 0 0 0,-1 1 0 0 0,1 0 0 0 0,0 0 0 0 0,1 1 0 0 0,-1 0 0 0 0,0 1 0 0 0,1 0 1 0 0,0 0-1 0 0,0 2 0 0 0,0-1 0 0 0,0 1 0 0 0,1 0 0 0 0,0 1 0 0 0,1 0 0 0 0,-1 1 0 0 0,1 0 0 0 0,1 0 0 0 0,-1 0 0 0 0,1 1 0 0 0,-5 10 0 0 0,6-9 40 0 0,1 0-1 0 0,0 0 0 0 0,0 1 0 0 0,1 0 1 0 0,1 0-1 0 0,0 0 0 0 0,0 0 0 0 0,1 1 1 0 0,-1 16-1 0 0,3-24-32 0 0,0 1 0 0 0,0-1 1 0 0,1 0-1 0 0,-1 0 0 0 0,1 0 0 0 0,0 0 1 0 0,0 0-1 0 0,1-1 0 0 0,-1 1 0 0 0,1 0 0 0 0,0 0 1 0 0,0-1-1 0 0,0 1 0 0 0,0-1 0 0 0,0 0 1 0 0,5 4-1 0 0,-3-3 8 0 0,1 0 1 0 0,-1 0 0 0 0,1-1-1 0 0,1 1 1 0 0,-1-1-1 0 0,0-1 1 0 0,1 1 0 0 0,-1-1-1 0 0,12 4 1 0 0,8-1 10 0 0,0-2 1 0 0,1 0-1 0 0,-1-1 1 0 0,32-3-1 0 0,-34 1-80 0 0,1-3 80 0 0,-15-3-1756 0 0,-6-5-5165 0 0,-3 6 3363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1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3560 0 0,'0'0'1220'0'0,"-3"0"-27"0"0,-1 0 595 0 0,2 2-1208 0 0,2 3-52 0 0,-4 1-160 0 0,4 6-2212 0 0,4-2 0 0 0,2 3-1 0 0,-3 3 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34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3504 0 0,'0'0'1200'0'0,"19"0"1263"0"0,191 2 4171 0 0,3 1-5323 0 0,-189-8-1064 0 0,-24 5-208 0 0,1 0 1 0 0,0-1 0 0 0,-1 1 0 0 0,1 0 0 0 0,0-1-1 0 0,-1 1 1 0 0,1 0 0 0 0,0-1 0 0 0,-1 1 0 0 0,1-1 0 0 0,-1 1-1 0 0,1-1 1 0 0,-1 1 0 0 0,1-1 0 0 0,-1 1 0 0 0,1-1 0 0 0,-1 0-1 0 0,0 1 1 0 0,1-1 0 0 0,-1 0 0 0 0,0 1 0 0 0,1-1-1 0 0,-1 0 1 0 0,0 0 0 0 0,-28 1 968 0 0,20 1-941 0 0,0 0-1 0 0,0 1 1 0 0,0 0 0 0 0,1 1-1 0 0,-1 0 1 0 0,1 0 0 0 0,-1 0-1 0 0,1 1 1 0 0,0 0-1 0 0,0 1 1 0 0,1-1 0 0 0,-9 9-1 0 0,-1 2 35 0 0,1 1-1 0 0,0 1 0 0 0,-14 22 1 0 0,24-32-199 0 0,1 1 1 0 0,0 0 0 0 0,0 0-1 0 0,1 0 1 0 0,0 1-1 0 0,0-1 1 0 0,1 1 0 0 0,1 0-1 0 0,-1-1 1 0 0,1 1-1 0 0,1 0 1 0 0,-1 0 0 0 0,1 0-1 0 0,2 10 1 0 0,-1-16-681 0 0,-1-1 0 0 0,1 0-1 0 0,0 1 1 0 0,0-1 0 0 0,-1 0 0 0 0,2 0 0 0 0,-1 0 0 0 0,0 0-1 0 0,0 0 1 0 0,1 0 0 0 0,-1 0 0 0 0,3 2 0 0 0,3 4-2747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15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66 640 0 0,'0'0'184'0'0,"0"-32"8584"0"0,-21 56-5307 0 0,14-16-3253 0 0,1 0 0 0 0,1 0 0 0 0,-1 1 1 0 0,1 0-1 0 0,0 0 0 0 0,1 0 0 0 0,0 0 1 0 0,1 1-1 0 0,0 0 0 0 0,0 0 1 0 0,1 0-1 0 0,0 0 0 0 0,1 0 0 0 0,0 0 1 0 0,1 0-1 0 0,0 0 0 0 0,3 20 0 0 0,-2-22-152 0 0,0 0-1 0 0,1-1 0 0 0,0 0 0 0 0,1 1 0 0 0,0-1 0 0 0,0 0 0 0 0,0 0 0 0 0,1 0 0 0 0,0-1 0 0 0,8 12 0 0 0,-8-14-34 0 0,1 1 0 0 0,-1-1 1 0 0,1 0-1 0 0,-1-1 0 0 0,1 1 1 0 0,0-1-1 0 0,0 0 0 0 0,1 0 1 0 0,-1-1-1 0 0,1 1 0 0 0,-1-1 0 0 0,1 0 1 0 0,0-1-1 0 0,-1 0 0 0 0,8 1 1 0 0,2 0-35 0 0,0-1 0 0 0,0 0-1 0 0,0-2 1 0 0,1 1 0 0 0,-1-2 0 0 0,0 0 0 0 0,0-1 0 0 0,24-8 0 0 0,-31 8-7 0 0,1 0 0 0 0,-1-1 1 0 0,-1 0-1 0 0,1 0 0 0 0,0 0 0 0 0,-1-1 0 0 0,0-1 0 0 0,0 1 1 0 0,-1-1-1 0 0,1 0 0 0 0,-1-1 0 0 0,0 1 0 0 0,-1-1 0 0 0,0 0 1 0 0,0-1-1 0 0,5-10 0 0 0,-6 10 1 0 0,-1 0 1 0 0,-1 0-1 0 0,0-1 1 0 0,0 1 0 0 0,0 0-1 0 0,-1-1 1 0 0,0 1-1 0 0,-1-1 1 0 0,0-10-1 0 0,-1 12 17 0 0,1 1 0 0 0,-1-1 0 0 0,-1 1 0 0 0,1-1 0 0 0,-1 1 0 0 0,0 0 0 0 0,-1 0 0 0 0,1 0 0 0 0,-1 0 0 0 0,0 0 0 0 0,-1 1 0 0 0,-5-9 0 0 0,2 7 14 0 0,0 0 0 0 0,0 1 0 0 0,-1 0 0 0 0,1 0 0 0 0,-2 0-1 0 0,1 1 1 0 0,0 0 0 0 0,-1 1 0 0 0,0-1 0 0 0,-15-3 0 0 0,8 3 17 0 0,-1 1 0 0 0,0 1 0 0 0,0 0 1 0 0,-1 2-1 0 0,-18 0 0 0 0,32 0-66 0 0,1 1 0 0 0,-1 1 0 0 0,1-1 0 0 0,-1 0 0 0 0,1 1 0 0 0,-1-1 0 0 0,1 1 0 0 0,-1 0 0 0 0,1 1 0 0 0,0-1-1 0 0,0 0 1 0 0,-1 1 0 0 0,1 0 0 0 0,0 0 0 0 0,-4 3 0 0 0,-6 11-3120 0 0,4 4-4056 0 0,5-11 4004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1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2968 0 0,'0'0'2632'0'0,"23"0"-129"0"0,36 6-43 0 0,42 4-109 0 0,153-4 1 0 0,-221-6-2268 0 0,22 0-9 0 0,-52-1-74 0 0,1 1 0 0 0,0-1 0 0 0,0 1-1 0 0,-1-1 1 0 0,1 0 0 0 0,-1-1 0 0 0,1 1 0 0 0,-1-1-1 0 0,1 1 1 0 0,5-5 0 0 0,-9 6-1 0 0,1 0-1 0 0,-1 0 1 0 0,1 0 0 0 0,-1-1-1 0 0,1 1 1 0 0,-1 0-1 0 0,0-1 1 0 0,1 1 0 0 0,-1 0-1 0 0,1-1 1 0 0,-1 1 0 0 0,0-1-1 0 0,1 1 1 0 0,-1-1 0 0 0,0 1-1 0 0,1-1 1 0 0,-1 1-1 0 0,0-1 1 0 0,0 1 0 0 0,1-1-1 0 0,-1 1 1 0 0,0-1 0 0 0,0 1-1 0 0,0-1 1 0 0,0 1-1 0 0,0-1 1 0 0,0 1 0 0 0,0-1-1 0 0,0 1 1 0 0,0-1 0 0 0,0 0-1 0 0,0 1 1 0 0,0-1-1 0 0,0 1 1 0 0,-1-1 0 0 0,0 0-7 0 0,0 0 0 0 0,0 0 1 0 0,-1 0-1 0 0,1 0 0 0 0,0 0 1 0 0,-1 1-1 0 0,1-1 0 0 0,0 1 0 0 0,-1-1 1 0 0,1 1-1 0 0,-1-1 0 0 0,-2 1 1 0 0,-48-4-70 0 0,49 4 86 0 0,0 1-1 0 0,0-1 1 0 0,0 1-1 0 0,-1-1 1 0 0,1 1 0 0 0,0 0-1 0 0,0 1 1 0 0,0-1 0 0 0,0 0-1 0 0,1 1 1 0 0,-1 0-1 0 0,0 0 1 0 0,1-1 0 0 0,-1 2-1 0 0,1-1 1 0 0,-1 0-1 0 0,1 0 1 0 0,0 1 0 0 0,0-1-1 0 0,0 1 1 0 0,0 0-1 0 0,-1 3 1 0 0,-5 8 70 0 0,1 1-1 0 0,1 0 1 0 0,-6 20 0 0 0,8-23-21 0 0,-4 18 103 0 0,1-1 1 0 0,1 2-1 0 0,2-1 0 0 0,1 0 1 0 0,1 1-1 0 0,4 59 1 0 0,-1-80 12 0 0,0 0 1 0 0,1 0 0 0 0,0-1 0 0 0,6 19 0 0 0,-7-25-404 0 0,1 0 1 0 0,-1 0 0 0 0,1 0 0 0 0,0 0-1 0 0,0 0 1 0 0,0 0 0 0 0,4 3 0 0 0,-4-4-733 0 0,1 0 0 0 0,-1 0 0 0 0,1 0 0 0 0,-1-1 1 0 0,1 1-1 0 0,0-1 0 0 0,0 0 0 0 0,-1 0 0 0 0,6 2 1 0 0,2-1-2266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1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3504 0 0,'-3'9'10071'0'0,"-7"28"-7178"0"0,-1 2-2432 0 0,2 1 1 0 0,1 0-1 0 0,3 0 0 0 0,1 0 1 0 0,2 44-1 0 0,2-82-505 0 0,-1 0 0 0 0,1 0 0 0 0,1 1 0 0 0,-1-1 0 0 0,0 0 0 0 0,0 0 0 0 0,1 0 0 0 0,-1 0 0 0 0,1 0 1 0 0,0 0-1 0 0,0 0 0 0 0,-1 0 0 0 0,1 0 0 0 0,0 0 0 0 0,1 0 0 0 0,-1 0 0 0 0,0 0 0 0 0,1-1 0 0 0,-1 1 0 0 0,1-1 0 0 0,-1 1 0 0 0,1-1 1 0 0,-1 1-1 0 0,4 0 0 0 0,21 6-7317 0 0,-9-6 3769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1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 2336 0 0,'0'0'408'0'0,"-12"-2"1591"0"0,7 2-1719 0 0,1 1 0 0 0,-1 0 0 0 0,1 0 0 0 0,-1 0 0 0 0,1 0 0 0 0,0 0 0 0 0,-1 1 0 0 0,1 0 0 0 0,0 0 0 0 0,0 0-1 0 0,0 1 1 0 0,0-1 0 0 0,1 1 0 0 0,-1 0 0 0 0,1 0 0 0 0,-1 0 0 0 0,1 0 0 0 0,0 1 0 0 0,0-1 0 0 0,1 1 0 0 0,-1 0 0 0 0,-3 7 0 0 0,0 1 209 0 0,0 0 0 0 0,1 1 1 0 0,0 0-1 0 0,1 0 0 0 0,0 0 0 0 0,-2 21 1 0 0,5-24-361 0 0,0 0 1 0 0,0-1 0 0 0,1 1 0 0 0,1 0 0 0 0,-1-1-1 0 0,2 1 1 0 0,-1 0 0 0 0,1-1 0 0 0,1 0-1 0 0,-1 1 1 0 0,2-1 0 0 0,5 12 0 0 0,-5-14-89 0 0,0 0-1 0 0,1 0 1 0 0,0 0 0 0 0,0-1 0 0 0,1 0 0 0 0,-1 0 0 0 0,1 0-1 0 0,1 0 1 0 0,-1-1 0 0 0,1 0 0 0 0,0-1 0 0 0,0 1 0 0 0,0-1-1 0 0,11 4 1 0 0,-1-2-24 0 0,-1-1 1 0 0,1-1-1 0 0,1 0 0 0 0,-1-1 0 0 0,0-1 1 0 0,1 0-1 0 0,-1-1 0 0 0,20-2 0 0 0,-27 0-31 0 0,0 1 1 0 0,-1-2-1 0 0,1 1 0 0 0,-1-1 0 0 0,1-1 0 0 0,-1 0 0 0 0,0 0 0 0 0,0-1 0 0 0,0 0 1 0 0,-1 0-1 0 0,1-1 0 0 0,-1 0 0 0 0,0-1 0 0 0,0 1 0 0 0,-1-2 0 0 0,8-6 1 0 0,-12 8 7 0 0,0 1 1 0 0,0-1-1 0 0,-1 0 1 0 0,1 0 0 0 0,-1 1-1 0 0,0-2 1 0 0,-1 1-1 0 0,1 0 1 0 0,-1 0 0 0 0,0 0-1 0 0,0-1 1 0 0,0 1-1 0 0,-1-1 1 0 0,0 1 0 0 0,0 0-1 0 0,0-1 1 0 0,-1 1-1 0 0,-2-8 1 0 0,1 2 10 0 0,-1 1 0 0 0,0 0 0 0 0,0 0 0 0 0,-2 0 0 0 0,1 0 0 0 0,-1 0 0 0 0,0 1 0 0 0,-9-11 0 0 0,7 11 17 0 0,0 1 0 0 0,-1 0 0 0 0,-1 0-1 0 0,1 1 1 0 0,-1 0 0 0 0,0 1 0 0 0,-1 0 0 0 0,1 0-1 0 0,-1 1 1 0 0,0 0 0 0 0,-1 1 0 0 0,-12-4-1 0 0,8 4-6 0 0,0 0 0 0 0,0 1-1 0 0,-1 1 1 0 0,0 0-1 0 0,1 1 1 0 0,-1 1-1 0 0,0 0 1 0 0,-17 4-1 0 0,25-3-309 0 0,0 1 1 0 0,0 0-1 0 0,0 0 0 0 0,-14 7 0 0 0,18-7-634 0 0,0 0 0 0 0,0 0 0 0 0,0 1 0 0 0,0 0-1 0 0,0 0 1 0 0,0 0 0 0 0,1 0 0 0 0,0 0 0 0 0,-5 7 0 0 0,0 3-2272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1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 2256 0 0,'-12'0'744'0'0,"-8"0"823"0"0,-1 0 1 0 0,-40 7 0 0 0,55-5-1318 0 0,-1-1 0 0 0,1 1 0 0 0,0 0 0 0 0,0 1 0 0 0,0-1 0 0 0,0 1 1 0 0,1 0-1 0 0,-1 1 0 0 0,1 0 0 0 0,-1-1 0 0 0,1 2 0 0 0,1-1 0 0 0,-9 9 0 0 0,5-2-11 0 0,0 1 0 0 0,0 0 0 0 0,1 1 0 0 0,1 0 0 0 0,0 0 0 0 0,1 0 0 0 0,0 0 0 0 0,1 1 0 0 0,1 0 0 0 0,0 0 0 0 0,1 0 0 0 0,0 0-1 0 0,1 0 1 0 0,1 1 0 0 0,0-1 0 0 0,1 0 0 0 0,0 0 0 0 0,4 17 0 0 0,-2-17-195 0 0,0-1-1 0 0,1 1 1 0 0,1-1 0 0 0,0 0-1 0 0,0 0 1 0 0,1-1 0 0 0,1 1-1 0 0,0-1 1 0 0,1-1 0 0 0,0 1-1 0 0,1-1 1 0 0,0-1 0 0 0,1 0-1 0 0,0 0 1 0 0,0-1 0 0 0,1 0-1 0 0,0-1 1 0 0,19 11 0 0 0,-15-12-43 0 0,0-1 1 0 0,0 0 0 0 0,1-1-1 0 0,0-1 1 0 0,0 0 0 0 0,0-1-1 0 0,1-1 1 0 0,-1-1 0 0 0,1 0-1 0 0,-1-1 1 0 0,1-1 0 0 0,-1 0 0 0 0,1-1-1 0 0,-1-1 1 0 0,0-1 0 0 0,0 0-1 0 0,0-1 1 0 0,-1 0 0 0 0,0-2-1 0 0,0 0 1 0 0,17-10 0 0 0,-24 12-18 0 0,-1-1 0 0 0,0 1 0 0 0,-1-1 0 0 0,0 0-1 0 0,1 0 1 0 0,-2-1 0 0 0,1 0 0 0 0,-1 0 0 0 0,0 0 0 0 0,-1-1 0 0 0,1 0 0 0 0,-2 0 0 0 0,1 0 0 0 0,-1 0 0 0 0,0 0 0 0 0,-1-1 0 0 0,0 1 0 0 0,0-1-1 0 0,-1 0 1 0 0,0 1 0 0 0,0-1 0 0 0,-1 0 0 0 0,0 0 0 0 0,-1 0 0 0 0,0 1 0 0 0,0-1 0 0 0,-1 0 0 0 0,0 1 0 0 0,-1-1 0 0 0,0 1 0 0 0,0 0-1 0 0,0 0 1 0 0,-1 0 0 0 0,-1 0 0 0 0,1 1 0 0 0,-12-14 0 0 0,12 17 22 0 0,0-1 0 0 0,-1 1 0 0 0,1 1 0 0 0,-1-1 0 0 0,0 1 0 0 0,0 0 0 0 0,-1 0-1 0 0,1 0 1 0 0,-1 0 0 0 0,1 1 0 0 0,-1 0 0 0 0,0 1 0 0 0,0-1 0 0 0,0 1 0 0 0,0 0 0 0 0,0 0 0 0 0,0 1 0 0 0,0 0-1 0 0,0 0 1 0 0,0 0 0 0 0,-6 2 0 0 0,5-1 13 0 0,0 1-1 0 0,1-1 1 0 0,-1 1-1 0 0,1 1 1 0 0,-1-1-1 0 0,1 1 1 0 0,0 0-1 0 0,0 1 1 0 0,0 0-1 0 0,0 0 1 0 0,1 0 0 0 0,-1 0-1 0 0,1 1 1 0 0,0 0-1 0 0,1 0 1 0 0,-1 0-1 0 0,1 1 1 0 0,-5 7-1 0 0,0 4 48 0 0,1 1-1 0 0,1 0 1 0 0,0 0-1 0 0,1 1 1 0 0,1 0-1 0 0,1 0 1 0 0,-3 31-1 0 0,2 141 393 0 0,5-131-336 0 0,1 34 41 0 0,-2 101 42 0 0,0-180-535 0 0,-3 39 700 0 0,-5-21-4839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1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12 129 3688 0 0,'0'0'3898'0'0,"-1"12"-899"0"0,-4 19-628 0 0,-1 35 0 0 0,8 81-327 0 0,-1-138-2012 0 0,-1-1 1 0 0,2 1-1 0 0,-1-1 0 0 0,1 1 1 0 0,4 12-1 0 0,-5-18-34 0 0,1-1 0 0 0,-1 1 1 0 0,0-1-1 0 0,1 1 0 0 0,-1-1 0 0 0,1 0 0 0 0,0 0 1 0 0,0 0-1 0 0,0 0 0 0 0,0 0 0 0 0,0 0 0 0 0,0-1 0 0 0,0 1 1 0 0,1-1-1 0 0,-1 1 0 0 0,1-1 0 0 0,-1 0 0 0 0,1 0 1 0 0,-1 0-1 0 0,6 1 0 0 0,0-1-17 0 0,0 0 1 0 0,0-1-1 0 0,0 0 0 0 0,0 0 1 0 0,0-1-1 0 0,0 0 0 0 0,0 0 1 0 0,0-1-1 0 0,0 0 0 0 0,0-1 1 0 0,-1 1-1 0 0,1-1 0 0 0,-1-1 1 0 0,11-6-1 0 0,-2 0-9 0 0,-1 0 0 0 0,0-1 1 0 0,0 0-1 0 0,-1-2 0 0 0,17-19 0 0 0,-22 21 48 0 0,0 0 0 0 0,-1-1 0 0 0,0 0 0 0 0,-1 0-1 0 0,0-1 1 0 0,-1 0 0 0 0,-1 0 0 0 0,0 0 0 0 0,-1-1-1 0 0,3-15 1 0 0,-3 10 31 0 0,-2 1 0 0 0,-1-1 0 0 0,0 0 0 0 0,-1 0 0 0 0,-1 0 0 0 0,-1 1 0 0 0,-5-23 0 0 0,7 38-234 0 0,-1 0 0 0 0,0 0 1 0 0,0 0-1 0 0,0 0 1 0 0,0 0-1 0 0,0 0 0 0 0,-1 1 1 0 0,1-1-1 0 0,-1 0 0 0 0,-3-3 1 0 0,4 5-495 0 0,0 0 0 0 0,-1-1 0 0 0,1 1 0 0 0,0 0 0 0 0,-1 1 0 0 0,1-1 0 0 0,-1 0 0 0 0,1 0 0 0 0,-1 1 0 0 0,1-1 1 0 0,-1 1-1 0 0,-2-1 0 0 0,-1-1-2768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19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3072 0 0,'-11'0'456'0'0,"1"0"0"0"0,-1 0 0 0 0,0 1 0 0 0,1 1 0 0 0,-1 0 1 0 0,0 0-1 0 0,1 1 0 0 0,0 0 0 0 0,0 1 0 0 0,0 0 0 0 0,0 1 0 0 0,1-1 0 0 0,-1 2 0 0 0,1 0 0 0 0,0 0 0 0 0,1 0 0 0 0,0 1 0 0 0,-14 15 0 0 0,6-4 105 0 0,2 1 0 0 0,0 0 0 0 0,1 1 0 0 0,1 0 0 0 0,-12 29 0 0 0,18-34-384 0 0,0 0 0 0 0,1 1-1 0 0,1-1 1 0 0,0 1 0 0 0,1 0 0 0 0,1 0 0 0 0,1 0-1 0 0,0 28 1 0 0,2-33-149 0 0,1 0 1 0 0,0 1-1 0 0,1-2 0 0 0,0 1 1 0 0,0 0-1 0 0,1 0 0 0 0,1-1 0 0 0,-1 0 1 0 0,2 0-1 0 0,0 0 0 0 0,0-1 0 0 0,0 0 1 0 0,1 0-1 0 0,1 0 0 0 0,-1-1 0 0 0,1 0 1 0 0,1-1-1 0 0,-1 0 0 0 0,1 0 1 0 0,1-1-1 0 0,-1 0 0 0 0,1 0 0 0 0,0-1 1 0 0,0-1-1 0 0,1 1 0 0 0,0-2 0 0 0,-1 1 1 0 0,1-2-1 0 0,18 3 0 0 0,-24-4-25 0 0,11 1-7 0 0,0-1 1 0 0,0 0-1 0 0,0-1 0 0 0,22-3 0 0 0,-34 2 5 0 0,-1 1-1 0 0,0-1 1 0 0,1 0 0 0 0,-1 0-1 0 0,0 0 1 0 0,0 0 0 0 0,1-1-1 0 0,-1 1 1 0 0,0-1 0 0 0,-1 0-1 0 0,1 1 1 0 0,0-2 0 0 0,0 1 0 0 0,-1 0-1 0 0,1 0 1 0 0,-1-1 0 0 0,0 1-1 0 0,0-1 1 0 0,0 0 0 0 0,0 0-1 0 0,0 0 1 0 0,0 0 0 0 0,-1 0-1 0 0,0 0 1 0 0,1 0 0 0 0,-1 0-1 0 0,0-4 1 0 0,1 1 19 0 0,-1 0-1 0 0,-1 0 1 0 0,1 0 0 0 0,-1 0-1 0 0,0 1 1 0 0,-1-1 0 0 0,1 0-1 0 0,-1 0 1 0 0,0 0 0 0 0,-1 0-1 0 0,1 1 1 0 0,-1-1 0 0 0,-4-7-1 0 0,2 5 18 0 0,0 1-1 0 0,-1 0 0 0 0,0 0 1 0 0,0 0-1 0 0,-1 1 0 0 0,0-1 0 0 0,0 1 1 0 0,-11-8-1 0 0,5 6 7 0 0,0 0-1 0 0,-1 0 1 0 0,0 1 0 0 0,0 1 0 0 0,-1 0-1 0 0,0 1 1 0 0,0 0 0 0 0,0 1 0 0 0,0 1-1 0 0,-23-3 1 0 0,31 6-120 0 0,1 0-1 0 0,-1 0 1 0 0,0 0-1 0 0,0 0 1 0 0,-6 3 0 0 0,-6 5-3066 0 0,18-7 2705 0 0,-1 0 0 0 0,0-1-1 0 0,1 1 1 0 0,-1 0 0 0 0,1 0-1 0 0,-1-1 1 0 0,1 1 0 0 0,-1 0-1 0 0,1 0 1 0 0,0 0 0 0 0,-1 0 0 0 0,1 0-1 0 0,0 0 1 0 0,0-1 0 0 0,0 1-1 0 0,-1 0 1 0 0,1 2 0 0 0,0 6-3119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2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 3512 0 0,'0'-4'7563'0'0,"-3"87"-1481"0"0,-3-1-3947 0 0,-2 85-1663 0 0,11-70-2138 0 0,0-33-5151 0 0,-2-39 3057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2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3368 0 0,'0'0'4648'0'0,"0"14"-1478"0"0,-5 98 1530 0 0,-15 56-3026 0 0,-4-41-1434 0 0,-2-25-689 0 0,12-61-7429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2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5 3368 0 0,'0'0'593'0'0,"-6"-4"4857"0"0,2 7-5104 0 0,1 0 0 0 0,0 0 0 0 0,0 0 0 0 0,0 0 0 0 0,0 0 0 0 0,-3 6 1 0 0,-4 6 312 0 0,-119 118 3106 0 0,-87 41-2652 0 0,204-166-1092 0 0,0 0 0 0 0,-1-1 0 0 0,0-1 0 0 0,0 0 0 0 0,0 0 0 0 0,-26 6 0 0 0,39-12-22 0 0,0 0 1 0 0,0 0 0 0 0,0 0-1 0 0,0 0 1 0 0,0 0 0 0 0,0 0-1 0 0,-1 0 1 0 0,1 0 0 0 0,0 0 0 0 0,0 0-1 0 0,0 0 1 0 0,0 0 0 0 0,0 0-1 0 0,0 0 1 0 0,-1 0 0 0 0,1 0-1 0 0,0 0 1 0 0,0 0 0 0 0,0 0 0 0 0,0 0-1 0 0,0 0 1 0 0,0 0 0 0 0,-1 0-1 0 0,1 0 1 0 0,0 0 0 0 0,0 0-1 0 0,0 0 1 0 0,0 0 0 0 0,0 0 0 0 0,0 0-1 0 0,0 0 1 0 0,0 0 0 0 0,-1 0-1 0 0,1 0 1 0 0,0-1 0 0 0,0 1-1 0 0,0 0 1 0 0,0 0 0 0 0,0 0 0 0 0,0 0-1 0 0,0 0 1 0 0,0 0 0 0 0,0 0-1 0 0,0-1 1 0 0,0 1 0 0 0,0 0-1 0 0,0 0 1 0 0,0 0 0 0 0,0 0 0 0 0,-1-1-1 0 0,6-7-14 0 0,10-11-10 0 0,-1 5 25 0 0,1 0 1 0 0,1 1-1 0 0,0 1 1 0 0,1 0-1 0 0,1 2 1 0 0,-1-1-1 0 0,2 2 1 0 0,-1 1 0 0 0,1 0-1 0 0,39-10 1 0 0,-56 18 31 0 0,1-1 1 0 0,1 1-1 0 0,-1-1 1 0 0,0 1-1 0 0,0 0 1 0 0,0 0 0 0 0,0 0-1 0 0,0 1 1 0 0,0-1-1 0 0,0 1 1 0 0,0-1 0 0 0,0 1-1 0 0,0 0 1 0 0,0 0-1 0 0,-1 1 1 0 0,1-1-1 0 0,0 0 1 0 0,-1 1 0 0 0,1 0-1 0 0,-1-1 1 0 0,4 4-1 0 0,-4-2 16 0 0,1 1 0 0 0,0-1 1 0 0,-1 1-1 0 0,0 0 0 0 0,0 0 0 0 0,0-1 0 0 0,0 2 0 0 0,-1-1 0 0 0,1 0 0 0 0,-1 0 0 0 0,0 0 0 0 0,0 1 1 0 0,-1-1-1 0 0,1 6 0 0 0,8 68 316 0 0,-5-18-790 0 0,-1-36-3601 0 0,1-13 323 0 0,-1-1 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35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63 2968 0 0,'-5'0'456'0'0,"-1"0"0"0"0,0 1 0 0 0,0-1 0 0 0,1 1 0 0 0,-1 1 0 0 0,1-1 0 0 0,-1 1 0 0 0,1 0 0 0 0,0 0 0 0 0,-1 0 0 0 0,1 1-1 0 0,-8 5 1 0 0,10-5-254 0 0,0-1-1 0 0,0 1 1 0 0,0 0-1 0 0,0 0 1 0 0,0 1-1 0 0,1-1 1 0 0,-1 1-1 0 0,1-1 1 0 0,0 1-1 0 0,0 0 1 0 0,0 0-1 0 0,0 0 0 0 0,1 0 1 0 0,0 0-1 0 0,0 0 1 0 0,0 0-1 0 0,-1 5 1 0 0,1 1 139 0 0,1 0 0 0 0,0 0 1 0 0,0 1-1 0 0,1-1 0 0 0,0 0 1 0 0,0 0-1 0 0,1-1 0 0 0,4 11 1 0 0,-4-14-294 0 0,0 0 1 0 0,1 0-1 0 0,0-1 0 0 0,0 1 1 0 0,0-1-1 0 0,1 1 1 0 0,-1-1-1 0 0,1 0 0 0 0,1-1 1 0 0,-1 1-1 0 0,1-1 1 0 0,0 0-1 0 0,10 7 0 0 0,-1-2-34 0 0,1 0 0 0 0,1-2 0 0 0,-1 0 0 0 0,1-1 0 0 0,0 0 1 0 0,1-1-1 0 0,-1-1 0 0 0,1-1 0 0 0,0 0 0 0 0,28 0 0 0 0,-28-2-25 0 0,1 0 0 0 0,-1-1 1 0 0,0-2-1 0 0,1 1 1 0 0,27-8-1 0 0,-41 8 14 0 0,1-1 0 0 0,0 0-1 0 0,-1 0 1 0 0,0 0 0 0 0,1 0 0 0 0,-1-1 0 0 0,0 1-1 0 0,0-1 1 0 0,0 0 0 0 0,0-1 0 0 0,-1 1-1 0 0,1 0 1 0 0,-1-1 0 0 0,0 0 0 0 0,0 0 0 0 0,0 0-1 0 0,-1 0 1 0 0,0-1 0 0 0,1 1 0 0 0,-1 0-1 0 0,-1-1 1 0 0,1 0 0 0 0,-1 1 0 0 0,2-8 0 0 0,-1-1 47 0 0,0 1 1 0 0,0-1 0 0 0,-2 1 0 0 0,1-1 0 0 0,-2 0 0 0 0,0 1 0 0 0,0-1 0 0 0,-1 1 0 0 0,0 0 0 0 0,-6-15-1 0 0,5 19-11 0 0,0 0 0 0 0,-1 1 0 0 0,1-1 0 0 0,-2 1 0 0 0,1 0-1 0 0,-1 1 1 0 0,0-1 0 0 0,-1 1 0 0 0,1 0 0 0 0,-1 0 0 0 0,0 0-1 0 0,-1 1 1 0 0,1 0 0 0 0,-1 0 0 0 0,0 1 0 0 0,-11-5 0 0 0,5 3-7 0 0,0 0 1 0 0,-1 2-1 0 0,0 0 1 0 0,0 0-1 0 0,0 1 1 0 0,0 1-1 0 0,-1 0 1 0 0,1 1-1 0 0,-1 1 1 0 0,1 0-1 0 0,0 1 1 0 0,-1 1-1 0 0,-21 4 1 0 0,28-4-31 0 0,-1 1-1 0 0,1-1 1 0 0,0 1 0 0 0,0 1-1 0 0,0 0 1 0 0,1 0-1 0 0,-1 0 1 0 0,1 1 0 0 0,0 0-1 0 0,0 1 1 0 0,1-1 0 0 0,0 1-1 0 0,0 0 1 0 0,0 1 0 0 0,0 0-1 0 0,1 0 1 0 0,0 0-1 0 0,1 0 1 0 0,0 1 0 0 0,0-1-1 0 0,0 1 1 0 0,1 0 0 0 0,-3 13-1 0 0,4-12-3 0 0,0-1-1 0 0,0 0 0 0 0,1 0 1 0 0,1 1-1 0 0,0-1 0 0 0,0 0 1 0 0,0 1-1 0 0,1-1 0 0 0,0 0 0 0 0,1 0 1 0 0,-1 0-1 0 0,5 9 0 0 0,-4-11-14 0 0,1 0-1 0 0,0 0 1 0 0,0 0-1 0 0,1-1 1 0 0,0 1-1 0 0,0-1 1 0 0,0 0 0 0 0,1 0-1 0 0,0 0 1 0 0,0-1-1 0 0,0 1 1 0 0,0-1-1 0 0,1-1 1 0 0,-1 1-1 0 0,10 4 1 0 0,-1-2-114 0 0,0-1 1 0 0,1-1 0 0 0,-1 0-1 0 0,1 0 1 0 0,0-2 0 0 0,0 0-1 0 0,0 0 1 0 0,0-1 0 0 0,0-1-1 0 0,1-1 1 0 0,-1 0 0 0 0,0-1-1 0 0,0-1 1 0 0,23-7 0 0 0,-31 8 68 0 0,0-2 0 0 0,-1 1 0 0 0,1-1 0 0 0,-1 0 0 0 0,0-1 0 0 0,0 1 0 0 0,-1-1 0 0 0,1 0 0 0 0,-1-1 0 0 0,0 1 0 0 0,-1-1 0 0 0,8-11 0 0 0,0-4 116 0 0,-2 0 0 0 0,14-36 0 0 0,-14 30 164 0 0,-7 19 133 0 0,-1 0-1 0 0,0 0 1 0 0,0 0 0 0 0,-1-1 0 0 0,0 1 0 0 0,-1-16-1 0 0,-2 25 985 0 0,0 7-818 0 0,-5 105 656 0 0,7-110-1161 0 0,4 115 364 0 0,-2-104-435 0 0,0 0 0 0 0,0-1-1 0 0,2 0 1 0 0,-1 0 0 0 0,2 0-1 0 0,8 19 1 0 0,1-5-968 0 0,10 18-10753 0 0,-21-36 7739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2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3472 0 0,'-21'24'1642'0'0,"2"0"0"0"0,0 1 0 0 0,-22 43 0 0 0,34-56-1226 0 0,1 0 0 0 0,1 1 1 0 0,0 0-1 0 0,0 0 0 0 0,2 1 0 0 0,-1-1 0 0 0,2 1 0 0 0,0-1 0 0 0,0 1 0 0 0,2 19 0 0 0,0-29-323 0 0,0 1-1 0 0,0-1 1 0 0,1 0-1 0 0,0 0 1 0 0,0-1-1 0 0,0 1 1 0 0,1 0-1 0 0,-1 0 1 0 0,1 0-1 0 0,0-1 1 0 0,0 1-1 0 0,0-1 1 0 0,0 1-1 0 0,1-1 1 0 0,-1 0-1 0 0,1 0 0 0 0,0 0 1 0 0,3 3-1 0 0,0-3-53 0 0,-1 1 1 0 0,0-1-1 0 0,1-1 0 0 0,-1 1 0 0 0,1-1 0 0 0,0 0 0 0 0,-1 0 0 0 0,1-1 0 0 0,0 0 0 0 0,0 0 0 0 0,8 1 0 0 0,0-2-37 0 0,0 0-1 0 0,1-1 0 0 0,-1 0 0 0 0,0-1 0 0 0,0-1 1 0 0,0 0-1 0 0,0-1 0 0 0,0 0 0 0 0,24-13 1 0 0,-33 14 15 0 0,0 0 1 0 0,-1-1 0 0 0,1 0 0 0 0,-1 0 0 0 0,0 0 0 0 0,0 0-1 0 0,0-1 1 0 0,-1 1 0 0 0,0-1 0 0 0,0 0 0 0 0,0 0 0 0 0,0 0 0 0 0,-1-1-1 0 0,0 1 1 0 0,0-1 0 0 0,2-7 0 0 0,-1 0 67 0 0,0 0 0 0 0,-1 0 0 0 0,-1-1 0 0 0,0 1 0 0 0,0-1 0 0 0,-3-13 0 0 0,2 20-37 0 0,-1 1 0 0 0,-1-1-1 0 0,1 0 1 0 0,-1 1 0 0 0,0-1-1 0 0,-1 1 1 0 0,0 0-1 0 0,0-1 1 0 0,0 1 0 0 0,-1 1-1 0 0,1-1 1 0 0,-1 0 0 0 0,-1 1-1 0 0,1 0 1 0 0,-1 0 0 0 0,0 0-1 0 0,0 1 1 0 0,0-1 0 0 0,-1 1-1 0 0,0 1 1 0 0,0-1-1 0 0,-9-4 1 0 0,4 3 2 0 0,-1 1-1 0 0,0 0 1 0 0,0 0-1 0 0,0 1 0 0 0,0 1 1 0 0,-1 0-1 0 0,1 1 1 0 0,0 0-1 0 0,-1 1 1 0 0,1 0-1 0 0,-20 3 1 0 0,27-2-82 0 0,0 0 1 0 0,0 1 0 0 0,0-1-1 0 0,1 1 1 0 0,-1 0-1 0 0,1 0 1 0 0,-1 0 0 0 0,-4 4-1 0 0,-8 11-2989 0 0,16-15 2294 0 0,0 0 0 0 0,0-1 0 0 0,1 1 0 0 0,-1 0 0 0 0,0 0 0 0 0,1-1 0 0 0,-1 1 0 0 0,1 0 0 0 0,0 0 1 0 0,0 0-1 0 0,-1 2 0 0 0,1 6-2974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2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3472 0 0,'-4'0'1788'0'0,"1"0"-1175"0"0,-1 3 3 0 0,1-1 0 0 0,3 3-20 0 0,-6 2-36 0 0,6 1-120 0 0,0 4-2180 0 0,-5 1-1 0 0,5 3 1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2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1 2896 0 0,'-52'-1'2788'0'0,"-85"4"1801"0"0,119-1-3815 0 0,0 0-1 0 0,1 1 1 0 0,-1 1-1 0 0,1 1 1 0 0,-26 11-1 0 0,39-15-673 0 0,0 1 0 0 0,1 0-1 0 0,-1 0 1 0 0,1 0 0 0 0,-1 1 0 0 0,1-1-1 0 0,0 1 1 0 0,0 0 0 0 0,0 0 0 0 0,1 0 0 0 0,-1 0-1 0 0,0 0 1 0 0,1 0 0 0 0,0 1 0 0 0,0-1 0 0 0,0 1-1 0 0,0 0 1 0 0,-1 5 0 0 0,2-6-78 0 0,1 0 0 0 0,-1 0 0 0 0,1 0 0 0 0,0 0 0 0 0,0 0-1 0 0,0 1 1 0 0,0-1 0 0 0,1 0 0 0 0,-1 0 0 0 0,1 0 0 0 0,0-1 0 0 0,0 1 0 0 0,0 0 0 0 0,0 0 0 0 0,0 0 0 0 0,0 0 0 0 0,1-1 0 0 0,-1 1 0 0 0,1-1 0 0 0,0 1 0 0 0,0-1-1 0 0,0 0 1 0 0,0 0 0 0 0,4 4 0 0 0,14 9-28 0 0,43 26 0 0 0,-46-32-16 0 0,-1 1-1 0 0,-1 0 1 0 0,1 2-1 0 0,25 24 1 0 0,-30-24 20 0 0,-1-2 69 0 0,-1 1 1 0 0,-1-1 0 0 0,15 23-1 0 0,-21-29 0 0 0,0 0 0 0 0,-1 0-1 0 0,1 0 1 0 0,-1 0-1 0 0,0 0 1 0 0,0 0 0 0 0,0 0-1 0 0,0 1 1 0 0,-1-1 0 0 0,0 0-1 0 0,0 0 1 0 0,0 1 0 0 0,0-1-1 0 0,-1 0 1 0 0,1 1-1 0 0,-1-1 1 0 0,-1 4 0 0 0,0-5-5 0 0,1 0 0 0 0,-1 0 1 0 0,0 0-1 0 0,1 0 0 0 0,-1-1 1 0 0,-1 1-1 0 0,1-1 0 0 0,0 1 1 0 0,-1-1-1 0 0,1 0 0 0 0,-1 0 1 0 0,1 0-1 0 0,-1 0 0 0 0,0 0 1 0 0,0 0-1 0 0,0-1 0 0 0,0 0 1 0 0,0 1-1 0 0,-4 0 0 0 0,-9 2 150 0 0,1 0 0 0 0,-27 3-1 0 0,36-6-155 0 0,-189 12 480 0 0,112-12-9622 0 0,70-1 5062 0 0,5 2-1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23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121 146 1176 0 0,'0'0'279'0'0,"4"-25"6345"0"0,-4 25-6483 0 0,0 0-1 0 0,-1-1 0 0 0,0 1 0 0 0,1 0 1 0 0,-1 0-1 0 0,1 0 0 0 0,-1-1 0 0 0,1 1 0 0 0,-1 0 1 0 0,1 0-1 0 0,-1 0 0 0 0,0 0 0 0 0,1 0 1 0 0,-1 0-1 0 0,1 0 0 0 0,-1 0 0 0 0,1 0 1 0 0,-1 0-1 0 0,0 0 0 0 0,1 0 0 0 0,-1 1 0 0 0,1-1 1 0 0,-1 0-1 0 0,1 0 0 0 0,-1 0 0 0 0,1 1 1 0 0,-1-1-1 0 0,1 0 0 0 0,-1 1 0 0 0,0 0 1 0 0,-16 14 1049 0 0,12-11-639 0 0,0 1-395 0 0,1 0 0 0 0,0 1 1 0 0,0-1-1 0 0,0 1 0 0 0,0 0 0 0 0,1 0 0 0 0,0 0 1 0 0,0 0-1 0 0,1 0 0 0 0,-1 1 0 0 0,1-1 0 0 0,1 1 1 0 0,-2 7-1 0 0,2-4-39 0 0,-1 1 0 0 0,2-1-1 0 0,-1 0 1 0 0,1 1 0 0 0,1-1 0 0 0,0 0 0 0 0,0 0-1 0 0,4 12 1 0 0,-4-19-102 0 0,0 0 0 0 0,1 0 0 0 0,-1-1 0 0 0,1 1 0 0 0,0 0 0 0 0,0-1-1 0 0,0 1 1 0 0,0-1 0 0 0,0 0 0 0 0,0 1 0 0 0,1-1 0 0 0,-1 0 0 0 0,1 0 0 0 0,-1-1 0 0 0,1 1-1 0 0,0 0 1 0 0,0-1 0 0 0,0 0 0 0 0,0 0 0 0 0,0 0 0 0 0,0 0 0 0 0,0 0 0 0 0,0 0 0 0 0,0-1 0 0 0,0 1-1 0 0,1-1 1 0 0,3 0 0 0 0,7 0-29 0 0,0-1 0 0 0,0 0 0 0 0,0 0 0 0 0,26-7 0 0 0,-19 3-40 0 0,-1-1 1 0 0,0-1-1 0 0,0-1 0 0 0,-1 0 0 0 0,0-2 1 0 0,0 0-1 0 0,21-16 0 0 0,-33 21 27 0 0,0 0-1 0 0,-1-1 0 0 0,0 0 1 0 0,0 1-1 0 0,-1-2 0 0 0,0 1 1 0 0,0-1-1 0 0,0 0 0 0 0,-1 0 1 0 0,0 0-1 0 0,0-1 0 0 0,-1 1 1 0 0,0-1-1 0 0,0 0 0 0 0,-1 0 1 0 0,0 0-1 0 0,0 0 0 0 0,-1 0 1 0 0,0 0-1 0 0,0-1 1 0 0,-2-11-1 0 0,1 15 20 0 0,0 0 0 0 0,-1 0 0 0 0,0 1 0 0 0,0-1 1 0 0,-1 0-1 0 0,1 0 0 0 0,-1 0 0 0 0,0 1 0 0 0,0-1 0 0 0,-1 1 1 0 0,1 0-1 0 0,-1-1 0 0 0,0 1 0 0 0,0 0 0 0 0,-5-4 0 0 0,2 3 14 0 0,1 1 0 0 0,-1-1 0 0 0,0 1 1 0 0,-1 0-1 0 0,1 1 0 0 0,0 0 0 0 0,-1 0 0 0 0,0 0 0 0 0,-12-2 0 0 0,5 1 35 0 0,-1 2 0 0 0,0 0-1 0 0,1 1 1 0 0,-1 0 0 0 0,0 1 0 0 0,0 1 0 0 0,0 1 0 0 0,1 0-1 0 0,-27 7 1 0 0,30-6-17 0 0,0 1-1 0 0,0 1 1 0 0,1 0-1 0 0,0 0 1 0 0,0 1 0 0 0,0 0-1 0 0,0 1 1 0 0,1 0-1 0 0,0 1 1 0 0,1 0-1 0 0,0 0 1 0 0,0 0-1 0 0,0 1 1 0 0,1 1 0 0 0,1-1-1 0 0,0 1 1 0 0,0 0-1 0 0,1 0 1 0 0,0 1-1 0 0,0 0 1 0 0,1 0 0 0 0,1 0-1 0 0,0 0 1 0 0,1 0-1 0 0,0 1 1 0 0,-1 17-1 0 0,3-26-38 0 0,0-1 1 0 0,0 1-1 0 0,0-1 0 0 0,0 1 0 0 0,1-1 0 0 0,-1 0 0 0 0,1 1 1 0 0,-1-1-1 0 0,1 1 0 0 0,0-1 0 0 0,0 0 0 0 0,0 0 0 0 0,0 1 1 0 0,1-1-1 0 0,-1 0 0 0 0,0 0 0 0 0,1 0 0 0 0,0 0 0 0 0,-1-1 1 0 0,1 1-1 0 0,0 0 0 0 0,0-1 0 0 0,0 1 0 0 0,0-1 0 0 0,0 1 1 0 0,0-1-1 0 0,5 2 0 0 0,2-1-275 0 0,0 1-1 0 0,1-1 1 0 0,0 0 0 0 0,0-1-1 0 0,16 0 1 0 0,-6 0-690 0 0,-5-1-1884 0 0,0-1 0 0 0,24-3 0 0 0,-18-1-113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2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 2960 0 0,'0'0'515'0'0,"-5"-8"4965"0"0,4 8-5347 0 0,0 0 0 0 0,0 1 0 0 0,1-1 0 0 0,-1 0-1 0 0,0 1 1 0 0,1-1 0 0 0,-1 1 0 0 0,0-1 0 0 0,1 1-1 0 0,-1 0 1 0 0,0-1 0 0 0,1 1 0 0 0,-1 0 0 0 0,1-1-1 0 0,0 1 1 0 0,-1 0 0 0 0,1-1 0 0 0,-1 1-1 0 0,1 0 1 0 0,0 0 0 0 0,-1 1 0 0 0,-7 22 1665 0 0,6-17-1254 0 0,0 1-13 0 0,1 0-1 0 0,-1 0 0 0 0,2 0 1 0 0,-1 13-1 0 0,0 5 99 0 0,0-9-497 0 0,1-1 0 0 0,1 0 0 0 0,0 0 0 0 0,1 0 1 0 0,1 0-1 0 0,1 0 0 0 0,0 0 0 0 0,1 0 0 0 0,0-1 1 0 0,1 0-1 0 0,1 0 0 0 0,0-1 0 0 0,1 0 0 0 0,1 0 1 0 0,12 15-1 0 0,-11-18-1547 0 0,0 0 0 0 0,0 0 0 0 0,1-1 0 0 0,1 0 0 0 0,23 15 0 0 0,-19-17-2293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25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 3968 0 0,'0'0'678'0'0,"1"-1"-221"0"0,1 1-1 0 0,-1 0 1 0 0,0 0 0 0 0,0 0 0 0 0,1 0 0 0 0,-1 0-1 0 0,0 0 1 0 0,1 0 0 0 0,-1 1 0 0 0,0-1 0 0 0,2 1 0 0 0,-1 2-100 0 0,-1 1 0 0 0,1-1 1 0 0,0 1-1 0 0,-1 0 0 0 0,0-1 1 0 0,0 1-1 0 0,0 0 1 0 0,0 0-1 0 0,0 7 0 0 0,-2 42 1444 0 0,-1-24-805 0 0,-10 210 3107 0 0,4-159-6508 0 0,-2 0-4778 0 0,9-66 3515 0 0,1-4-1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2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377 411 3384 0 0,'-6'1'476'0'0,"0"-1"1"0"0,0 0-1 0 0,0 1 0 0 0,1 0 0 0 0,-1 1 0 0 0,0-1 0 0 0,1 1 1 0 0,-1 0-1 0 0,1 1 0 0 0,0-1 0 0 0,-1 1 0 0 0,1 0 0 0 0,1 0 1 0 0,-1 1-1 0 0,-6 4 0 0 0,5-2-200 0 0,1 0 0 0 0,-1 1-1 0 0,1 0 1 0 0,0 0 0 0 0,1 0 0 0 0,-1 0 0 0 0,1 1 0 0 0,1-1 0 0 0,-1 1-1 0 0,-1 10 1 0 0,-3 14 290 0 0,2 1 0 0 0,1 0 0 0 0,1 0 0 0 0,2 0 0 0 0,3 35 0 0 0,-1-65-555 0 0,0 5 26 0 0,0 0 0 0 0,1 0-1 0 0,0 0 1 0 0,0 0-1 0 0,1 0 1 0 0,0-1 0 0 0,5 14-1 0 0,-5-18-32 0 0,-1 0 0 0 0,0-1 0 0 0,1 1 0 0 0,0 0 0 0 0,-1-1 1 0 0,1 1-1 0 0,0-1 0 0 0,1 0 0 0 0,-1 0 0 0 0,0 0 0 0 0,0 0 0 0 0,1 0 0 0 0,-1 0 0 0 0,1 0 0 0 0,0-1 0 0 0,0 1 0 0 0,-1-1 0 0 0,1 0 0 0 0,0 0 0 0 0,0 0 0 0 0,0 0 0 0 0,5 0 0 0 0,1 0-10 0 0,0-1 0 0 0,0 0 1 0 0,0 0-1 0 0,0-1 0 0 0,0 0 0 0 0,0 0 0 0 0,0-1 0 0 0,0 0 0 0 0,-1-1 0 0 0,1 0 0 0 0,-1 0 0 0 0,11-7 1 0 0,-7 3 1 0 0,-1 0 1 0 0,-1-1 0 0 0,0 0-1 0 0,0-1 1 0 0,0 0 0 0 0,-1 0 0 0 0,14-20-1 0 0,-8 7 3 0 0,-2 1 0 0 0,-1-2 0 0 0,-1 0 0 0 0,0 0 0 0 0,-2-1-1 0 0,-1 0 1 0 0,-1 0 0 0 0,6-34 0 0 0,-8 24 22 0 0,-1-1-1 0 0,-2 1 1 0 0,-1 0 0 0 0,-1-1-1 0 0,-10-59 1 0 0,7 79-8 0 0,-1 1 0 0 0,0-1 1 0 0,-1 1-1 0 0,0 0 0 0 0,-1 0 0 0 0,-1 1 0 0 0,-13-20 0 0 0,13 23-6 0 0,0 1 0 0 0,-1 0-1 0 0,0 1 1 0 0,0 0-1 0 0,-1 0 1 0 0,0 1-1 0 0,0 0 1 0 0,-1 1-1 0 0,0 0 1 0 0,-13-6-1 0 0,2 3 9 0 0,-1 1 0 0 0,1 0 0 0 0,-1 2 0 0 0,0 1 0 0 0,-1 0 0 0 0,-27-1 0 0 0,34 5 3 0 0,0 1 0 0 0,0 0 0 0 0,0 1 0 0 0,-1 1 0 0 0,1 0 0 0 0,0 1 0 0 0,1 1 0 0 0,-1 1 1 0 0,-22 9-1 0 0,33-12 0 0 0,1 0 0 0 0,-1 1 1 0 0,0 0-1 0 0,1 0 1 0 0,0 0-1 0 0,-1 0 0 0 0,1 1 1 0 0,1-1-1 0 0,-1 1 1 0 0,0 0-1 0 0,1 0 0 0 0,0 1 1 0 0,0-1-1 0 0,0 1 1 0 0,1-1-1 0 0,-1 1 0 0 0,1 0 1 0 0,0 0-1 0 0,1 0 1 0 0,-1 0-1 0 0,1 0 0 0 0,0 1 1 0 0,0-1-1 0 0,0 0 1 0 0,1 1-1 0 0,0-1 0 0 0,0 0 1 0 0,0 1-1 0 0,1-1 0 0 0,0 0 1 0 0,0 0-1 0 0,0 0 1 0 0,1 1-1 0 0,-1-1 0 0 0,1 0 1 0 0,0 0-1 0 0,1-1 1 0 0,2 6-1 0 0,5 4 60 0 0,1-1 1 0 0,0 0-1 0 0,1 0 0 0 0,0-1 1 0 0,1-1-1 0 0,1 0 0 0 0,-1-1 1 0 0,2 0-1 0 0,26 13 0 0 0,-10-8 58 0 0,0-2-1 0 0,1-1 1 0 0,64 15 0 0 0,-68-22-441 0 0,1-1 1 0 0,0-1 0 0 0,33-1 0 0 0,-54-3-3186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3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59 138 2460 0 0,'0'0'2063'0'0,"-15"8"3146"0"0,11-3-4765 0 0,0 0 0 0 0,1 0 0 0 0,-1 1-1 0 0,1-1 1 0 0,0 1 0 0 0,1 0 0 0 0,-1 0 0 0 0,1 0 0 0 0,0 0-1 0 0,-1 11 1 0 0,1-6-192 0 0,0 0-1 0 0,1 0 0 0 0,1 0 1 0 0,0 0-1 0 0,2 18 0 0 0,-2-26-212 0 0,1 0 0 0 0,0 0 0 0 0,0 0 0 0 0,0 0 0 0 0,0 0-1 0 0,0 0 1 0 0,0 0 0 0 0,1-1 0 0 0,-1 1 0 0 0,1 0 0 0 0,0-1 0 0 0,0 1 0 0 0,0-1-1 0 0,0 0 1 0 0,0 0 0 0 0,0 0 0 0 0,5 3 0 0 0,-3-2-5 0 0,1-1 1 0 0,0 1-1 0 0,0-1 0 0 0,0 0 0 0 0,0-1 1 0 0,0 1-1 0 0,1-1 0 0 0,-1 0 1 0 0,8 1-1 0 0,2-2-5 0 0,0 0 0 0 0,-1 0 1 0 0,1-2-1 0 0,0 0 0 0 0,0 0 0 0 0,21-8 1 0 0,-27 8-23 0 0,-1-1 1 0 0,1-1 0 0 0,-1 0 0 0 0,0 0-1 0 0,0 0 1 0 0,-1-1 0 0 0,1 0 0 0 0,6-6 0 0 0,-11 8-5 0 0,0-1 0 0 0,0 1 0 0 0,0-1 1 0 0,0 0-1 0 0,0 1 0 0 0,-1-1 0 0 0,0 0 0 0 0,0 0 1 0 0,0-1-1 0 0,0 1 0 0 0,0 0 0 0 0,-1-1 0 0 0,0 1 1 0 0,0-1-1 0 0,0 1 0 0 0,-1-1 0 0 0,1-7 1 0 0,-1-24-11 0 0,-1-48-10 0 0,1 79 18 0 0,-1 0 0 0 0,0 0 0 0 0,0 0 1 0 0,-1 0-1 0 0,1 0 0 0 0,-1 0 1 0 0,0 1-1 0 0,0-1 0 0 0,-1 0 0 0 0,1 1 1 0 0,-1 0-1 0 0,0 0 0 0 0,0 0 1 0 0,-1 0-1 0 0,1 0 0 0 0,-1 0 0 0 0,0 1 1 0 0,0 0-1 0 0,0 0 0 0 0,0 0 1 0 0,-1 0-1 0 0,1 1 0 0 0,-1-1 0 0 0,1 1 1 0 0,-1 1-1 0 0,0-1 0 0 0,-9-2 1 0 0,-5 1 7 0 0,0 1 0 0 0,-26 0 0 0 0,36 2-2 0 0,1 1-1 0 0,-1 0 1 0 0,1 0-1 0 0,-1 1 1 0 0,1 0-1 0 0,0 0 0 0 0,-13 6 1 0 0,16-6 9 0 0,1 1 1 0 0,-1 0-1 0 0,0 1 1 0 0,1-1-1 0 0,0 1 0 0 0,0-1 1 0 0,0 1-1 0 0,0 1 1 0 0,1-1-1 0 0,-1 0 0 0 0,1 1 1 0 0,0 0-1 0 0,1 0 1 0 0,-1 0-1 0 0,1 0 0 0 0,0 0 1 0 0,0 0-1 0 0,0 0 1 0 0,0 8-1 0 0,-2 9 114 0 0,1 0 1 0 0,1 1-1 0 0,1 31 0 0 0,1-42-68 0 0,2 30 339 0 0,14 76 0 0 0,-6-46-55 0 0,7 11-1 0 0,1 19 36 0 0,-13-4-39 0 0,-14 193-1 0 0,1-253-955 0 0,3-25-3956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3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3072 0 0,'4'-4'8705'0'0,"-5"51"-3617"0"0,0-6-4084 0 0,6 50 1 0 0,-4-85-989 0 0,0 0 1 0 0,0 0 0 0 0,1-1-1 0 0,0 1 1 0 0,0 0-1 0 0,0-1 1 0 0,1 0-1 0 0,0 1 1 0 0,0-1 0 0 0,0 0-1 0 0,0 0 1 0 0,1-1-1 0 0,0 1 1 0 0,0-1 0 0 0,0 0-1 0 0,1 0 1 0 0,-1 0-1 0 0,1-1 1 0 0,0 1 0 0 0,0-1-1 0 0,0 0 1 0 0,0-1-1 0 0,1 1 1 0 0,-1-1 0 0 0,1 0-1 0 0,0 0 1 0 0,-1-1-1 0 0,1 0 1 0 0,0 0 0 0 0,0 0-1 0 0,0 0 1 0 0,0-1-1 0 0,0 0 1 0 0,0-1-1 0 0,6 0 1 0 0,-1-1-67 0 0,0 0-1 0 0,-1-1 1 0 0,1-1 0 0 0,-1 1-1 0 0,0-1 1 0 0,0-1 0 0 0,0 0-1 0 0,-1-1 1 0 0,1 1 0 0 0,-1-2-1 0 0,-1 1 1 0 0,1-1 0 0 0,-1-1-1 0 0,0 1 1 0 0,-1-1-1 0 0,0-1 1 0 0,0 0 0 0 0,-1 1-1 0 0,0-2 1 0 0,-1 1 0 0 0,1-1-1 0 0,5-17 1 0 0,-4 9-22 0 0,-3 11 48 0 0,-1 0-1 0 0,0-1 1 0 0,-1 1 0 0 0,0-1 0 0 0,0 0 0 0 0,0 0 0 0 0,0-13 0 0 0,-2-36 536 0 0,0 56-387 0 0,0 23 635 0 0,-1-3-544 0 0,2 1 1 0 0,0-1-1 0 0,1 1 1 0 0,5 19-1 0 0,-5-32-206 0 0,0 0 0 0 0,1 0 0 0 0,0-1 0 0 0,0 1 0 0 0,1-1 0 0 0,-1 1 0 0 0,1-1 0 0 0,1 0 0 0 0,-1-1 0 0 0,1 1 0 0 0,0-1 0 0 0,0 0 0 0 0,1 0 0 0 0,6 5 0 0 0,39 24-454 0 0,-22-15-1638 0 0,-2 1-4480 0 0,-16-14 2702 0 0,3-3-1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3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3320 0 0,'0'0'608'0'0,"-2"0"124"0"0,-1 1 1 0 0,1 0-1 0 0,0 0 1 0 0,0 0-1 0 0,-1 0 1 0 0,1 1-1 0 0,-3 2 1 0 0,-3 8 66 0 0,1 1 0 0 0,1 1-1 0 0,0-1 1 0 0,1 1 0 0 0,-5 20 0 0 0,-12 76 1688 0 0,14-64-1520 0 0,-54 401 1364 0 0,42-225-1858 0 0,7-97-499 0 0,-9 3-1742 0 0,15-97-1924 0 0,6-7-3980 0 0,-2-17 3835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5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749 72 2796 0 0,'0'-28'5271'0'0,"0"27"-5078"0"0,0 0 0 0 0,0 1 0 0 0,0-1-1 0 0,0 0 1 0 0,0 0 0 0 0,-1 0-1 0 0,1 0 1 0 0,0 0 0 0 0,0 0 0 0 0,-1 0-1 0 0,1 1 1 0 0,-1-1 0 0 0,1 0 0 0 0,-1 0-1 0 0,1 0 1 0 0,-1 1 0 0 0,1-1-1 0 0,-1 0 1 0 0,0 1 0 0 0,1-1 0 0 0,-1 0-1 0 0,0 1 1 0 0,0-1 0 0 0,1 1-1 0 0,-2-1 1 0 0,-26-6 1148 0 0,9 3-997 0 0,-3 0-159 0 0,0 0-1 0 0,1 1 0 0 0,-1 2 0 0 0,-39 1 0 0 0,28 0-95 0 0,21 0-71 0 0,-13 0 17 0 0,-1 1 0 0 0,1 0 0 0 0,-34 8 0 0 0,51-8-34 0 0,1 1 0 0 0,-1 1 0 0 0,1 0 1 0 0,-1 0-1 0 0,1 0 0 0 0,0 1 0 0 0,0 0 0 0 0,0 0 1 0 0,1 1-1 0 0,0 0 0 0 0,-1 0 0 0 0,2 0 1 0 0,-1 1-1 0 0,1 0 0 0 0,-6 7 0 0 0,-7 15 4 0 0,1 0 0 0 0,1 1 0 0 0,2 1 1 0 0,1 0-1 0 0,-16 55 0 0 0,12-16 181 0 0,-14 112 1 0 0,1-19 227 0 0,15-91-212 0 0,-13 62 246 0 0,25-115-385 0 0,-5 32 194 0 0,1 1 0 0 0,3 0 0 0 0,4 93 0 0 0,1-142-243 0 0,-1 1-1 0 0,1-1 1 0 0,-1 0 0 0 0,1 0 0 0 0,0 1-1 0 0,0-1 1 0 0,0 0 0 0 0,0 0-1 0 0,0 0 1 0 0,1 0 0 0 0,-1 0-1 0 0,1 0 1 0 0,-1-1 0 0 0,1 1-1 0 0,0 0 1 0 0,-1-1 0 0 0,1 1 0 0 0,0-1-1 0 0,0 0 1 0 0,0 1 0 0 0,0-1-1 0 0,0 0 1 0 0,0 0 0 0 0,1-1-1 0 0,-1 1 1 0 0,4 1 0 0 0,6 1 44 0 0,0-1 0 0 0,1 0 1 0 0,22 0-1 0 0,-18-2 2 0 0,29 2 106 0 0,-1-2 1 0 0,1-3-1 0 0,-1-1 1 0 0,1-2-1 0 0,-1-3 1 0 0,77-24-1 0 0,-57 18 54 0 0,-65 15-256 0 0,1 0 1 0 0,-1 0 0 0 0,1 0 0 0 0,-1-1 0 0 0,1 1 0 0 0,-1 0 0 0 0,1 0 0 0 0,-1 0 0 0 0,1 0-1 0 0,-1 0 1 0 0,1-1 0 0 0,-1 1 0 0 0,1 0 0 0 0,-1 0 0 0 0,0-1 0 0 0,1 1 0 0 0,-1 0 0 0 0,0-1 0 0 0,1 1-1 0 0,-1 0 1 0 0,0-1 0 0 0,1 0 0 0 0,-1-6-5286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3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104 100 3464 0 0,'-18'2'3935'0'0,"12"1"-3554"0"0,1 0-1 0 0,0 1 1 0 0,-1-1 0 0 0,2 1 0 0 0,-1 0 0 0 0,0 1 0 0 0,1-1 0 0 0,0 1 0 0 0,0 0 0 0 0,0 0 0 0 0,1 0 0 0 0,-1 0-1 0 0,1 1 1 0 0,0-1 0 0 0,1 1 0 0 0,0 0 0 0 0,-1 0 0 0 0,-1 10 0 0 0,1-5-26 0 0,1 1 1 0 0,0 0 0 0 0,1 0-1 0 0,0 0 1 0 0,1 0-1 0 0,0 0 1 0 0,1 0 0 0 0,4 22-1 0 0,-4-31-337 0 0,0 0 0 0 0,0 0-1 0 0,1-1 1 0 0,-1 1 0 0 0,1-1-1 0 0,0 1 1 0 0,0-1 0 0 0,0 0-1 0 0,0 1 1 0 0,0-1 0 0 0,0 0-1 0 0,1 0 1 0 0,-1-1-1 0 0,0 1 1 0 0,1 0 0 0 0,0-1-1 0 0,-1 0 1 0 0,1 1 0 0 0,0-1-1 0 0,0 0 1 0 0,0 0 0 0 0,0-1-1 0 0,-1 1 1 0 0,1-1 0 0 0,6 1-1 0 0,1 0-21 0 0,1 0 0 0 0,0-1 1 0 0,0 0-1 0 0,0 0 0 0 0,20-5 0 0 0,-22 3 7 0 0,0 0 0 0 0,0-1 0 0 0,0 0 0 0 0,0-1 0 0 0,-1 0 0 0 0,1 0 0 0 0,-1-1 0 0 0,0 0 0 0 0,-1-1 0 0 0,1 1 0 0 0,-1-1 0 0 0,0-1 0 0 0,-1 1 0 0 0,1-1-1 0 0,-1-1 1 0 0,-1 1 0 0 0,1-1 0 0 0,-1 0 0 0 0,-1 0 0 0 0,1 0 0 0 0,-1-1 0 0 0,-1 1 0 0 0,0-1 0 0 0,0 0 0 0 0,0 0 0 0 0,-1 0 0 0 0,-1-1 0 0 0,2-16 0 0 0,-3 18 56 0 0,-1 0 0 0 0,1 0-1 0 0,-1 1 1 0 0,0-1 0 0 0,-1 0-1 0 0,0 0 1 0 0,0 1 0 0 0,-1-1-1 0 0,0 1 1 0 0,0 0 0 0 0,-1 0 0 0 0,-6-10-1 0 0,6 12-4 0 0,0 1 0 0 0,0-1 0 0 0,0 1 0 0 0,-1 0 0 0 0,1 0 0 0 0,-1 0 0 0 0,0 1 0 0 0,-1-1-1 0 0,1 1 1 0 0,0 1 0 0 0,-1-1 0 0 0,0 1 0 0 0,0 0 0 0 0,1 0 0 0 0,-1 0 0 0 0,-10 0 0 0 0,2 0 50 0 0,1 0 0 0 0,-1 1 0 0 0,0 1 0 0 0,0 0 0 0 0,-25 5 0 0 0,37-5-222 0 0,-1 1 0 0 0,1 0 0 0 0,0-1 0 0 0,0 1 0 0 0,-1 0 0 0 0,1 1 0 0 0,0-1 0 0 0,0 0 0 0 0,0 1 0 0 0,1-1 0 0 0,-1 1 0 0 0,0-1 0 0 0,0 1 1 0 0,1 0-1 0 0,-1 0 0 0 0,1 0 0 0 0,0 0 0 0 0,-3 3 0 0 0,3-2-1068 0 0,0 0 0 0 0,0 0 0 0 0,0 0 1 0 0,0 0-1 0 0,0 0 0 0 0,1 0 0 0 0,-1 0 0 0 0,1 5 1 0 0,0-1-2684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3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3704 0 0,'0'0'1336'0'0,"-4"0"-647"0"0,1 0 15 0 0,-1 0 16 0 0,-2 0 20 0 0,1 3 0 0 0,3-1 0 0 0,-2 4 0 0 0,1 1-36 0 0,-1 4-48 0 0,1 1-108 0 0,3 3-456 0 0,0 4-2512 0 0,0 0 0 0 0,3-1-1 0 0,1 5 1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33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28 3624 0 0,'-10'-13'3378'0'0,"5"11"-2925"0"0,0-1 0 0 0,-1 1 0 0 0,1 0-1 0 0,-1 1 1 0 0,0-1 0 0 0,0 1 0 0 0,0 0 0 0 0,-11 0 0 0 0,-49 4 1983 0 0,47-1-1405 0 0,1 1 1 0 0,-1 0-1 0 0,-33 12 1 0 0,47-13-925 0 0,-1 1 1 0 0,0 0-1 0 0,0-1 1 0 0,1 2-1 0 0,-1-1 1 0 0,1 0-1 0 0,0 1 1 0 0,0 0-1 0 0,1 1 0 0 0,-1-1 1 0 0,1 1-1 0 0,0-1 1 0 0,0 1-1 0 0,0 1 1 0 0,-3 6-1 0 0,5-10-83 0 0,1 1 0 0 0,0-1 0 0 0,1 1 0 0 0,-1-1 0 0 0,0 1 0 0 0,1 0 0 0 0,-1-1 0 0 0,1 1 0 0 0,0 0 0 0 0,0-1 0 0 0,0 1 0 0 0,0 0 0 0 0,0-1 0 0 0,1 1 0 0 0,-1 0 0 0 0,2 2 0 0 0,0 0-15 0 0,0-1 0 0 0,0 1 0 0 0,0-1 0 0 0,1 0 0 0 0,-1 0 0 0 0,1 0 0 0 0,0 0 0 0 0,5 4 0 0 0,2 1-36 0 0,0 0-1 0 0,0-1 0 0 0,1 0 1 0 0,0-1-1 0 0,20 9 0 0 0,-2-3-7 0 0,-16-8-23 0 0,-1 1 1 0 0,1 0 0 0 0,-1 1 0 0 0,12 9-1 0 0,-21-14 65 0 0,0 1-1 0 0,0-1 1 0 0,-1 1 0 0 0,1 0-1 0 0,-1 0 1 0 0,1 0 0 0 0,-1 0-1 0 0,0 0 1 0 0,0 0 0 0 0,-1 1-1 0 0,1-1 1 0 0,0 1 0 0 0,-1-1-1 0 0,0 1 1 0 0,0-1 0 0 0,0 1-1 0 0,-1 0 1 0 0,1 0-1 0 0,-1 6 1 0 0,1-5 75 0 0,-1 1 0 0 0,-1-1-1 0 0,1 1 1 0 0,-1-1 0 0 0,0 1 0 0 0,0-1 0 0 0,0 1-1 0 0,-3 6 1 0 0,2-9-19 0 0,0 0 1 0 0,0 0-1 0 0,-1 0 0 0 0,1 0 0 0 0,-1 0 1 0 0,1-1-1 0 0,-1 1 0 0 0,0-1 0 0 0,0 0 1 0 0,0 0-1 0 0,0 0 0 0 0,0 0 0 0 0,-7 3 1 0 0,-9 3 165 0 0,0-1 1 0 0,-1-1-1 0 0,0 0 1 0 0,-36 5 0 0 0,15-7-1226 0 0,-55 1 0 0 0,61-5-10942 0 0,30 0 7777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35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86 2792 0 0,'-8'0'477'0'0,"1"1"0"0"0,-1 0 0 0 0,1 0 1 0 0,-1 0-1 0 0,1 1 0 0 0,0 0 0 0 0,-1 0 0 0 0,1 1 0 0 0,0 0 0 0 0,0 0 0 0 0,1 0 0 0 0,-1 1 0 0 0,-7 6 0 0 0,6-3-11 0 0,1-1-1 0 0,0 1 1 0 0,0 0 0 0 0,1 1-1 0 0,0 0 1 0 0,0 0 0 0 0,1 0-1 0 0,0 1 1 0 0,-6 12-1 0 0,5-6-150 0 0,1 1 0 0 0,0-1 0 0 0,1 1 0 0 0,1 0 0 0 0,0 0-1 0 0,1 0 1 0 0,1 1 0 0 0,0-1 0 0 0,1 0 0 0 0,1 1 0 0 0,1-1-1 0 0,4 20 1 0 0,-4-30-265 0 0,0 1-1 0 0,0 0 0 0 0,1-1 1 0 0,-1 1-1 0 0,2-1 0 0 0,-1 0 0 0 0,1 0 1 0 0,0 0-1 0 0,0 0 0 0 0,0-1 1 0 0,1 0-1 0 0,9 9 0 0 0,-6-8-15 0 0,0 0-1 0 0,1-1 0 0 0,0 0 1 0 0,-1 0-1 0 0,2 0 1 0 0,-1-1-1 0 0,1-1 1 0 0,11 4-1 0 0,-5-4-28 0 0,0 0 0 0 0,1 0 0 0 0,-1-2 0 0 0,1 0 0 0 0,-1-1 0 0 0,1-1 1 0 0,-1 0-1 0 0,1-1 0 0 0,-1-1 0 0 0,28-8 0 0 0,-34 8-15 0 0,-1 0 0 0 0,1-1 0 0 0,-1 0 0 0 0,1-1 0 0 0,-1 0 0 0 0,-1 0 0 0 0,1-1 0 0 0,-1 0 0 0 0,0 0 0 0 0,0-1 0 0 0,0 0 0 0 0,-1-1 0 0 0,-1 1 0 0 0,1-1 0 0 0,-1-1 0 0 0,0 1 0 0 0,-1-1 0 0 0,0 0 0 0 0,6-17 0 0 0,-4 6-34 0 0,-2 0 1 0 0,0-1-1 0 0,-1 1 1 0 0,-1-1-1 0 0,-1 0 1 0 0,-1-25-1 0 0,-1 29 7 0 0,0 0-1 0 0,-1 0 1 0 0,-1 0-1 0 0,-7-31 1 0 0,7 42 27 0 0,0 1 0 0 0,0-1 0 0 0,-1 1 0 0 0,0-1 0 0 0,0 1 0 0 0,0 0-1 0 0,0 0 1 0 0,-1 1 0 0 0,0-1 0 0 0,0 1 0 0 0,0-1 0 0 0,-1 1 0 0 0,0 0 0 0 0,1 1 0 0 0,-1-1 0 0 0,0 1 0 0 0,-8-4 0 0 0,-6-1 6 0 0,1 0-1 0 0,-1 1 1 0 0,-1 0 0 0 0,1 2 0 0 0,-1 0-1 0 0,0 2 1 0 0,0 0 0 0 0,0 1 0 0 0,-38 1-1 0 0,46 2 11 0 0,0 0-1 0 0,0 0 1 0 0,-1 2 0 0 0,1-1-1 0 0,0 1 1 0 0,1 1-1 0 0,-17 7 1 0 0,20-7 1 0 0,1 1 1 0 0,-1-1-1 0 0,1 1 1 0 0,0 1 0 0 0,0-1-1 0 0,1 1 1 0 0,0 0-1 0 0,0 1 1 0 0,0-1 0 0 0,1 1-1 0 0,-6 10 1 0 0,1-1 11 0 0,2 2 0 0 0,0-1 1 0 0,1 1-1 0 0,1 0 0 0 0,0 1 1 0 0,2 0-1 0 0,-3 21 0 0 0,1 12 83 0 0,1 74 0 0 0,5-118-97 0 0,1 1 1 0 0,0 0-1 0 0,0-1 0 0 0,1 1 1 0 0,0-1-1 0 0,0 1 1 0 0,1-1-1 0 0,6 14 1 0 0,-7-18-22 0 0,0 0 0 0 0,1 0 0 0 0,-1 0 0 0 0,1 0 0 0 0,0-1 1 0 0,0 1-1 0 0,0-1 0 0 0,1 0 0 0 0,-1 0 0 0 0,1 0 0 0 0,-1 0 1 0 0,1-1-1 0 0,0 1 0 0 0,0-1 0 0 0,0 0 0 0 0,1 0 0 0 0,-1-1 1 0 0,6 2-1 0 0,33 4-1015 0 0,1-4-5394 0 0,-27-2 2250 0 0,-1-1 726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3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19 2720 0 0,'0'-18'10271'0'0,"-2"39"-8494"0"0,0 1 1 0 0,-6 25-1 0 0,-2 17-905 0 0,-12 82 508 0 0,4-42-828 0 0,7-15-261 0 0,0 110 1 0 0,12-197-285 0 0,-1 0 1 0 0,1 0-1 0 0,-1 0 1 0 0,1 0-1 0 0,-1-1 0 0 0,1 1 1 0 0,0 0-1 0 0,0 0 1 0 0,0-1-1 0 0,0 1 0 0 0,0 0 1 0 0,0-1-1 0 0,1 0 1 0 0,-1 1-1 0 0,0-1 0 0 0,1 0 1 0 0,-1 1-1 0 0,1-1 1 0 0,0 0-1 0 0,-1 0 0 0 0,1 0 1 0 0,0 0-1 0 0,-1-1 1 0 0,1 1-1 0 0,0 0 0 0 0,0-1 1 0 0,0 1-1 0 0,0-1 1 0 0,3 1-1 0 0,7 1 33 0 0,-1 0-1 0 0,1-1 1 0 0,16 0-1 0 0,-20-1-21 0 0,8 0-25 0 0,0 0 0 0 0,0 0 0 0 0,0-2 0 0 0,0 0 0 0 0,0 0 0 0 0,29-10 0 0 0,-40 9-195 0 0,0 1 0 0 0,0-1 1 0 0,-1 0-1 0 0,1-1 1 0 0,0 1-1 0 0,4-6 0 0 0,2-3-3802 0 0,-5 0-4682 0 0,-2 7 4713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4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2160 0 0,'1'1'945'0'0,"-1"-1"-840"0"0,0 0 0 0 0,0 0-1 0 0,0 1 1 0 0,0-1 0 0 0,0 0 0 0 0,1 0 0 0 0,-1 0 0 0 0,0 0 0 0 0,0 0 0 0 0,0 0 0 0 0,0 1 0 0 0,0-1 0 0 0,0 0 0 0 0,0 0 0 0 0,-2 3 2099 0 0,2-3-2100 0 0,0 0 1 0 0,0 0 0 0 0,0 0 0 0 0,0 0 0 0 0,-1 0 0 0 0,1 0 0 0 0,0 0 0 0 0,0 0 0 0 0,0 0 0 0 0,0 0 0 0 0,0 0 0 0 0,-1 0 0 0 0,1 0 0 0 0,0 0 0 0 0,0 0 0 0 0,0 0-1 0 0,0 0 1 0 0,0 0 0 0 0,-1 0 0 0 0,1 0 0 0 0,0 0 0 0 0,10 7 1651 0 0,17-2-536 0 0,0 0 0 0 0,47 1 1 0 0,-28-2-665 0 0,576 14 2234 0 0,-547-18-2597 0 0,-74 0-213 0 0,-9 0-851 0 0,-27 0-9864 0 0,22 0 7478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4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2400 0 0,'-2'0'724'0'0,"0"1"-1"0"0,0-1 1 0 0,0 1-1 0 0,0 0 1 0 0,0 0 0 0 0,0 0-1 0 0,0 0 1 0 0,0 0-1 0 0,0 0 1 0 0,0 0-1 0 0,0 0 1 0 0,1 1-1 0 0,-1-1 1 0 0,0 1-1 0 0,1-1 1 0 0,-1 1 0 0 0,-1 3-1 0 0,3-5-428 0 0,0 1-206 0 0,0-1-1 0 0,0 0 1 0 0,0 1-1 0 0,1-1 1 0 0,-1 0-1 0 0,0 1 0 0 0,0-1 1 0 0,0 0-1 0 0,0 0 1 0 0,1 1-1 0 0,-1-1 1 0 0,0 0-1 0 0,0 0 0 0 0,1 1 1 0 0,-1-1-1 0 0,0 0 1 0 0,0 0-1 0 0,1 0 1 0 0,-1 0-1 0 0,0 1 0 0 0,1-1 1 0 0,-1 0-1 0 0,0 0 1 0 0,1 0-1 0 0,-1 0 1 0 0,1 0-1 0 0,524 12 831 0 0,-497-10-860 0 0,-1 0 0 0 0,0 1 0 0 0,44 12 0 0 0,-63-10 57 0 0,-15-3 3 0 0,-15-2-250 0 0,-2-7-1660 0 0,12-4-8679 0 0,11 7 6925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4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645 9 2168 0 0,'-4'-9'4467'0'0,"2"10"-4292"0"0,0 0 0 0 0,0 0 1 0 0,0 1-1 0 0,0-1 0 0 0,0 0 0 0 0,0 0 0 0 0,1 1 0 0 0,-1 0 0 0 0,0-1 0 0 0,1 1 0 0 0,-1 0 0 0 0,1-1 0 0 0,-1 1 1 0 0,1 0-1 0 0,0 0 0 0 0,-2 3 0 0 0,-2 3 277 0 0,-18 26 543 0 0,2 1 1 0 0,0 1-1 0 0,-14 40 1 0 0,-40 120 78 0 0,35-86-423 0 0,-260 588 1278 0 0,272-634-1777 0 0,-30 92 0 0 0,57-151-182 0 0,0-1 0 0 0,0 1 1 0 0,0 0-1 0 0,1 0 1 0 0,0 9-1 0 0,0-11-38 0 0,0-3 40 0 0,0 1 1 0 0,0-1-1 0 0,0 0 0 0 0,0 0 0 0 0,0 0 1 0 0,0 0-1 0 0,0 1 0 0 0,0-1 0 0 0,0 0 0 0 0,1 0 1 0 0,-1 0-1 0 0,0 0 0 0 0,0 0 0 0 0,0 1 0 0 0,0-1 1 0 0,0 0-1 0 0,1 0 0 0 0,-1 0 0 0 0,0 0 0 0 0,0 0 1 0 0,0 0-1 0 0,0 0 0 0 0,1 0 0 0 0,-1 0 0 0 0,0 0 1 0 0,0 0-1 0 0,0 0 0 0 0,0 0 0 0 0,1 0 0 0 0,-1 1 1 0 0,0-2-1 0 0,0 1 0 0 0,0 0 0 0 0,1 0 0 0 0,-1 0 1 0 0,0 0-1 0 0,0 0 0 0 0,0 0 0 0 0,0 0 0 0 0,1 0 1 0 0,-1 0-1 0 0,0 0 0 0 0,0 0 0 0 0,0 0 0 0 0,0 0 1 0 0,0 0-1 0 0,1-1 0 0 0,-1 1 0 0 0,0 0 0 0 0,0 0 1 0 0,0 0-1 0 0,0 0 0 0 0,0 0 0 0 0,0-1 0 0 0,1 1 1 0 0,11-9-4487 0 0,-9 7 2879 0 0,9-7-1713 0 0,2-2-1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4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28 2720 0 0,'0'0'1522'0'0,"-26"2"1499"0"0,20 0-2764 0 0,0-1 0 0 0,1 1-1 0 0,-1 1 1 0 0,0-1-1 0 0,1 1 1 0 0,-1 0-1 0 0,1 0 1 0 0,0 1 0 0 0,0-1-1 0 0,0 1 1 0 0,0 0-1 0 0,1 1 1 0 0,0-1 0 0 0,0 1-1 0 0,-4 5 1 0 0,-6 10 573 0 0,2 0 0 0 0,-16 35 0 0 0,23-45-569 0 0,-8 23 101 0 0,1-1 0 0 0,2 2 0 0 0,1-1 0 0 0,2 1 0 0 0,1 1 0 0 0,2-1 0 0 0,0 40 0 0 0,3-62-290 0 0,1 0-1 0 0,1-1 0 0 0,0 1 1 0 0,0-1-1 0 0,1 1 1 0 0,1-1-1 0 0,-1 1 0 0 0,2-1 1 0 0,8 19-1 0 0,-9-25-54 0 0,0 1 0 0 0,0-1 0 0 0,1 0 0 0 0,0 0 0 0 0,0 0 0 0 0,0-1 0 0 0,1 1 1 0 0,-1-1-1 0 0,1 0 0 0 0,0 0 0 0 0,0-1 0 0 0,1 0 0 0 0,-1 1 0 0 0,1-2 0 0 0,-1 1 0 0 0,1-1 0 0 0,0 0 0 0 0,0 0 0 0 0,11 2 0 0 0,6 0-9 0 0,0-1 0 0 0,0-2-1 0 0,0 0 1 0 0,0-1 0 0 0,1-2 0 0 0,-1 0 0 0 0,0-1 0 0 0,0-1-1 0 0,-1-2 1 0 0,27-9 0 0 0,-39 11-7 0 0,-1 0 1 0 0,0-1-1 0 0,0 0 0 0 0,0-1 1 0 0,0 0-1 0 0,-1 0 0 0 0,0-1 1 0 0,0 0-1 0 0,-1 0 0 0 0,9-12 1 0 0,-7 7 20 0 0,-1 0-1 0 0,0-1 1 0 0,0 0 0 0 0,-2-1 0 0 0,1 1-1 0 0,6-26 1 0 0,-8 20 28 0 0,0 0 0 0 0,-1-1 0 0 0,-2 1-1 0 0,0-1 1 0 0,-1 0 0 0 0,-1 0 0 0 0,0 1 0 0 0,-2-1-1 0 0,0 0 1 0 0,-2 1 0 0 0,-6-23 0 0 0,5 29-12 0 0,0 0-1 0 0,-1 1 1 0 0,-1-1 0 0 0,0 1 0 0 0,-1 1 0 0 0,0 0 0 0 0,0 0-1 0 0,-1 0 1 0 0,-1 1 0 0 0,0 1 0 0 0,0 0 0 0 0,-1 0 0 0 0,0 1 0 0 0,0 0-1 0 0,-1 1 1 0 0,-18-9 0 0 0,8 6-116 0 0,-1 0 0 0 0,-1 2-1 0 0,1 1 1 0 0,-1 0 0 0 0,0 2 0 0 0,-1 1 0 0 0,1 1-1 0 0,-36 0 1 0 0,19 7-2322 0 0,35-3 1256 0 0,0 0 0 0 0,0 1 0 0 0,0 0 0 0 0,0 1 0 0 0,1-1 0 0 0,-1 1 0 0 0,-10 7 0 0 0,-3 5-2505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4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233 641 3036 0 0,'0'-1'182'0'0,"0"-1"0"0"0,0 1-1 0 0,0 0 1 0 0,0 0-1 0 0,-1 0 1 0 0,1 0 0 0 0,0 0-1 0 0,-1 0 1 0 0,1 0 0 0 0,0 0-1 0 0,-1 0 1 0 0,1 0 0 0 0,-1 0-1 0 0,0 0 1 0 0,1 1-1 0 0,-1-1 1 0 0,0 0 0 0 0,0 0-1 0 0,1 0 1 0 0,-1 1 0 0 0,0-1-1 0 0,0 0 1 0 0,0 1 0 0 0,0-1-1 0 0,-1 0 1 0 0,-1 0 128 0 0,-1 0 1 0 0,1 0-1 0 0,0 0 1 0 0,-1 0-1 0 0,1 1 1 0 0,-1-1-1 0 0,1 1 1 0 0,-6 0-1 0 0,1 1 184 0 0,1-1 1 0 0,-1 1-1 0 0,0 1 0 0 0,0-1 0 0 0,1 1 1 0 0,-1 1-1 0 0,-8 3 0 0 0,8-2-312 0 0,1 1-1 0 0,0 0 0 0 0,0 0 1 0 0,1 1-1 0 0,0-1 0 0 0,0 1 1 0 0,0 1-1 0 0,0-1 0 0 0,1 1 1 0 0,0 0-1 0 0,1 0 0 0 0,-1 1 1 0 0,1-1-1 0 0,1 1 0 0 0,0 0 1 0 0,-4 13-1 0 0,1 4 25 0 0,2-1 0 0 0,0 1 1 0 0,2-1-1 0 0,1 38 0 0 0,1-55-186 0 0,1 0 0 0 0,0-1 0 0 0,1 1 0 0 0,-1 0 0 0 0,1 0 1 0 0,0-1-1 0 0,1 1 0 0 0,0-1 0 0 0,0 1 0 0 0,0-1 0 0 0,0 0 0 0 0,1-1 0 0 0,0 1 0 0 0,1 0 0 0 0,-1-1 0 0 0,1 0 0 0 0,0 0 1 0 0,0-1-1 0 0,1 1 0 0 0,6 3 0 0 0,-6-4-20 0 0,0 1 1 0 0,1-2 0 0 0,0 1-1 0 0,0-1 1 0 0,0 0 0 0 0,0-1 0 0 0,0 0-1 0 0,0 0 1 0 0,1 0 0 0 0,-1-1-1 0 0,1 0 1 0 0,0 0 0 0 0,-1-1-1 0 0,1 0 1 0 0,-1 0 0 0 0,1-1-1 0 0,-1 0 1 0 0,13-3 0 0 0,-14 1-9 0 0,0 0-1 0 0,0 1 1 0 0,0-2 0 0 0,-1 1 0 0 0,1-1 0 0 0,-1 0 0 0 0,0 0 0 0 0,0 0 0 0 0,0-1 0 0 0,-1 0-1 0 0,1 1 1 0 0,-1-2 0 0 0,0 1 0 0 0,-1 0 0 0 0,1-1 0 0 0,-1 0 0 0 0,0 0 0 0 0,0 0-1 0 0,-1 0 1 0 0,3-10 0 0 0,0-5-18 0 0,0-1 0 0 0,-2 1 0 0 0,0-1 0 0 0,0-41 0 0 0,-4 43 15 0 0,-1 1 0 0 0,-1-1 0 0 0,0 1 0 0 0,-1-1-1 0 0,-1 1 1 0 0,-15-36 0 0 0,-62-105 67 0 0,46 96 9 0 0,3-7 5 0 0,-9-15 40 0 0,28 60 4 0 0,2-1-1 0 0,-12-32 0 0 0,23 55-88 0 0,-1 1 1 0 0,1-1-1 0 0,0 0 1 0 0,0 1 0 0 0,1-1-1 0 0,-1 0 1 0 0,1-6-1 0 0,0 9-11 0 0,0-1-1 0 0,0 1 0 0 0,1 0 0 0 0,-1 0 0 0 0,0 0 1 0 0,1 0-1 0 0,-1-1 0 0 0,1 1 0 0 0,-1 0 1 0 0,1 0-1 0 0,-1 0 0 0 0,1 0 0 0 0,0 0 0 0 0,0 0 1 0 0,0 0-1 0 0,-1 1 0 0 0,1-1 0 0 0,0 0 0 0 0,0 0 1 0 0,0 0-1 0 0,0 1 0 0 0,0-1 0 0 0,0 1 1 0 0,0-1-1 0 0,1 1 0 0 0,-1-1 0 0 0,2 0 0 0 0,46-14 216 0 0,1 1-1 0 0,65-8 0 0 0,-48 7-57 0 0,-14 3-246 0 0,-48 11-79 0 0,13-1-1558 0 0,-9 7-5442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5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3928 0 0,'0'0'3438'0'0,"11"0"-1128"0"0,32-2 352 0 0,63-9 0 0 0,-6-7-8469 0 0,-63 10 2743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4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 3832 0 0,'-6'-1'7513'0'0,"6"1"-7270"0"0,-5 18 1805 0 0,1 0 0 0 0,-1 28 0 0 0,3-6-850 0 0,4 48 0 0 0,0-75-1053 0 0,0 1 1 0 0,1 0 0 0 0,0-1-1 0 0,1 0 1 0 0,1 0-1 0 0,12 25 1 0 0,16 18-1889 0 0,3-10-6284 0 0,-24-32 4235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4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52 2968 0 0,'-3'-1'323'0'0,"1"1"0"0"0,-1 1 0 0 0,1-1-1 0 0,-1 0 1 0 0,1 1 0 0 0,-1-1 0 0 0,1 1-1 0 0,-1 0 1 0 0,1 0 0 0 0,0 0 0 0 0,0 0 0 0 0,-1 0-1 0 0,1 0 1 0 0,0 1 0 0 0,0-1 0 0 0,0 1-1 0 0,0-1 1 0 0,0 1 0 0 0,1 0 0 0 0,-1 0 0 0 0,0 0-1 0 0,1 0 1 0 0,-1 0 0 0 0,-1 4 0 0 0,0 2 123 0 0,0-1 0 0 0,0 1 0 0 0,1 0 1 0 0,0 0-1 0 0,1 0 0 0 0,-2 13 0 0 0,2-7-28 0 0,-1 1 0 0 0,2-1 0 0 0,0 1 0 0 0,1-1 0 0 0,0 1 0 0 0,6 22 1 0 0,-5-32-381 0 0,-1 0 0 0 0,1 0 0 0 0,0-1 0 0 0,0 1 0 0 0,0-1 0 0 0,1 0 0 0 0,-1 1 0 0 0,1-1 0 0 0,0 0 0 0 0,0-1 0 0 0,1 1 0 0 0,-1 0 0 0 0,1-1 0 0 0,0 0 0 0 0,0 0 0 0 0,0 0 0 0 0,0 0 0 0 0,0-1 0 0 0,1 0 0 0 0,-1 1 0 0 0,1-2 0 0 0,9 4 0 0 0,0-2 5 0 0,1 0-1 0 0,0 0 0 0 0,0-2 0 0 0,-1 1 0 0 0,1-2 0 0 0,29-3 1 0 0,-35 2-44 0 0,0 0 0 0 0,0-1-1 0 0,0 0 1 0 0,0-1 0 0 0,-1 0 0 0 0,1 0 0 0 0,-1-1 0 0 0,0 0 0 0 0,0-1 0 0 0,0 0 0 0 0,0 0 0 0 0,9-9 0 0 0,-13 10-5 0 0,0 0 1 0 0,0 0 0 0 0,-1-1 0 0 0,0 1-1 0 0,0-1 1 0 0,0 0 0 0 0,0 0 0 0 0,-1 0-1 0 0,0 0 1 0 0,0 0 0 0 0,0-1 0 0 0,-1 1-1 0 0,0 0 1 0 0,0-1 0 0 0,0 1 0 0 0,-1-1-1 0 0,1 1 1 0 0,-1-1 0 0 0,-1 0 0 0 0,0-8 0 0 0,-1 4-1 0 0,-1 0 0 0 0,1 0 0 0 0,-2 0 0 0 0,1 0 0 0 0,-2 0 0 0 0,1 1 0 0 0,-1 0 0 0 0,0 0 0 0 0,-13-16 0 0 0,11 17 9 0 0,0 0-1 0 0,-1 1 1 0 0,0-1-1 0 0,0 2 1 0 0,0-1-1 0 0,-1 1 1 0 0,0 0-1 0 0,0 1 1 0 0,-1 0-1 0 0,0 1 1 0 0,1 0-1 0 0,-1 0 1 0 0,-1 1-1 0 0,-20-4 1 0 0,25 6-1 0 0,0 0 1 0 0,0 1-1 0 0,0 0 1 0 0,-1 0-1 0 0,1 1 1 0 0,0-1 0 0 0,0 1-1 0 0,0 1 1 0 0,0-1-1 0 0,0 1 1 0 0,0 0-1 0 0,0 0 1 0 0,1 1-1 0 0,-1 0 1 0 0,1 0-1 0 0,0 0 1 0 0,0 0-1 0 0,0 1 1 0 0,0 0-1 0 0,0 0 1 0 0,1 0-1 0 0,0 1 1 0 0,0 0-1 0 0,0-1 1 0 0,0 1-1 0 0,1 1 1 0 0,-4 6-1 0 0,0 2 23 0 0,2 0 0 0 0,-1 1-1 0 0,2 0 1 0 0,0 0 0 0 0,1 0-1 0 0,0 0 1 0 0,1 1 0 0 0,1-1-1 0 0,1 26 1 0 0,0-36-17 0 0,1 0 0 0 0,-1 0 0 0 0,1-1-1 0 0,0 1 1 0 0,1 0 0 0 0,-1-1 0 0 0,1 1 0 0 0,0-1-1 0 0,0 1 1 0 0,1-1 0 0 0,-1 0 0 0 0,1 0 0 0 0,0 0 0 0 0,0 0-1 0 0,0 0 1 0 0,1-1 0 0 0,-1 1 0 0 0,1-1 0 0 0,0 0 0 0 0,-1 0-1 0 0,2-1 1 0 0,-1 1 0 0 0,0-1 0 0 0,0 0 0 0 0,1 0 0 0 0,-1 0-1 0 0,1 0 1 0 0,0-1 0 0 0,-1 0 0 0 0,10 1 0 0 0,7 1-58 0 0,-1-1-1 0 0,1-1 1 0 0,0-1 0 0 0,0-1 0 0 0,0-1 0 0 0,33-7 0 0 0,-45 7-37 0 0,0-1 0 0 0,-1 0 0 0 0,1 0-1 0 0,-1 0 1 0 0,0-1 0 0 0,0-1 0 0 0,0 1 0 0 0,-1-1 0 0 0,1-1 0 0 0,-1 1 0 0 0,-1-1 0 0 0,1 0 0 0 0,-1-1 0 0 0,0 0 0 0 0,0 0 0 0 0,-1 0 0 0 0,9-14 0 0 0,-10 10-76 0 0,0 0 0 0 0,0 0 1 0 0,-1 0-1 0 0,0 0 1 0 0,-1-1-1 0 0,-1 1 1 0 0,1-15-1 0 0,-3-76 554 0 0,0 70 2354 0 0,-3 115-1276 0 0,4-60-1263 0 0,-1 1 72 0 0,2 1 0 0 0,6 46 0 0 0,-5-64-269 0 0,-1 0 0 0 0,1 0 0 0 0,0 0 0 0 0,1-1 0 0 0,0 1 0 0 0,0-1 0 0 0,1 0 0 0 0,-1 1 0 0 0,1-2 0 0 0,0 1 0 0 0,1 0 0 0 0,0-1 0 0 0,0 0 0 0 0,8 8 0 0 0,28 13-1500 0 0,4-9-10050 0 0,-34-14 7448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4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 3840 0 0,'-1'-4'8252'0'0,"-5"60"-3366"0"0,-14 63-1124 0 0,16-89-3690 0 0,2 1 1 0 0,1 0-1 0 0,7 60 1 0 0,1-59-2199 0 0,-5-26 353 0 0,0 0 1 0 0,0-1-1 0 0,1 1 1 0 0,-1 0-1 0 0,7 8 1 0 0,-2-3-2357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4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78 2264 0 0,'0'0'1310'0'0,"-22"17"3776"0"0,16-9-4596 0 0,1 0 0 0 0,-1 1 0 0 0,2 0-1 0 0,-1 0 1 0 0,1 0 0 0 0,1 0 0 0 0,0 1 0 0 0,0-1 0 0 0,1 1 0 0 0,0 0-1 0 0,0 0 1 0 0,1 20 0 0 0,1-26-418 0 0,0 1 0 0 0,1 0 0 0 0,0-1 1 0 0,0 1-1 0 0,0 0 0 0 0,0-1 0 0 0,1 1 0 0 0,0-1 0 0 0,0 0 0 0 0,0 0 1 0 0,0 0-1 0 0,1 0 0 0 0,0 0 0 0 0,-1 0 0 0 0,1 0 0 0 0,1-1 0 0 0,-1 1 0 0 0,1-1 1 0 0,-1 0-1 0 0,1 0 0 0 0,0-1 0 0 0,0 1 0 0 0,0-1 0 0 0,5 3 0 0 0,3 0 16 0 0,1 1 0 0 0,0-2 0 0 0,0 0 0 0 0,0 0 0 0 0,1-1 0 0 0,-1-1 0 0 0,16 1 0 0 0,-14-1-41 0 0,0-2 0 0 0,0 0-1 0 0,0-1 1 0 0,0 0 0 0 0,-1-1 0 0 0,28-8-1 0 0,-37 9-41 0 0,0-1-1 0 0,1 0 0 0 0,-1-1 0 0 0,0 1 0 0 0,0-1 0 0 0,0 0 1 0 0,-1 0-1 0 0,1 0 0 0 0,-1-1 0 0 0,1 0 0 0 0,-1 0 0 0 0,-1 0 0 0 0,1 0 1 0 0,0-1-1 0 0,-1 1 0 0 0,0-1 0 0 0,0 0 0 0 0,0 0 0 0 0,-1 0 0 0 0,4-9 1 0 0,-5 8-10 0 0,1 0 1 0 0,-1-1-1 0 0,0 1 1 0 0,0 0 0 0 0,-1 0-1 0 0,0-1 1 0 0,0 1-1 0 0,0 0 1 0 0,-1-1-1 0 0,0 1 1 0 0,0 0 0 0 0,-4-11-1 0 0,2 8 1 0 0,-1 1 0 0 0,0 0 1 0 0,0-1-1 0 0,-1 1 0 0 0,0 1 0 0 0,-1-1 0 0 0,0 1 0 0 0,-7-7 1 0 0,2 3 4 0 0,0 1 1 0 0,-1 1-1 0 0,0 0 1 0 0,-1 0-1 0 0,0 1 1 0 0,0 1-1 0 0,0 0 1 0 0,-1 1-1 0 0,0 1 1 0 0,-25-7-1 0 0,34 11 9 0 0,1 0-1 0 0,-1 1 1 0 0,0-1-1 0 0,0 1 0 0 0,0 0 1 0 0,0 1-1 0 0,0-1 1 0 0,1 1-1 0 0,-1 0 0 0 0,0 0 1 0 0,0 0-1 0 0,1 1 1 0 0,-1 0-1 0 0,1-1 0 0 0,-1 2 1 0 0,1-1-1 0 0,0 0 1 0 0,0 1-1 0 0,0 0 0 0 0,0 0 1 0 0,0 0-1 0 0,1 1 1 0 0,-1-1-1 0 0,1 1 1 0 0,0 0-1 0 0,0 0 0 0 0,0 0 1 0 0,1 0-1 0 0,-1 0 1 0 0,1 0-1 0 0,0 1 0 0 0,0-1 1 0 0,1 1-1 0 0,-2 8 1 0 0,-4 13 149 0 0,1 0 1 0 0,1 1-1 0 0,2 0 1 0 0,0 29-1 0 0,2 53 417 0 0,5 191 562 0 0,-5-159-990 0 0,-1-52-883 0 0,3-76 862 0 0,-1-13-509 0 0,0 1 0 0 0,0-1 0 0 0,0 1 0 0 0,1 0 0 0 0,-1-1 0 0 0,0 1 0 0 0,0-1 0 0 0,1 1 0 0 0,-1 0 0 0 0,0-1 0 0 0,1 1 0 0 0,-1-1 0 0 0,1 1 0 0 0,-1-1 0 0 0,0 0 0 0 0,1 1 0 0 0,-1-1 0 0 0,1 1 0 0 0,0-1 0 0 0,-1 0 0 0 0,1 1 0 0 0,-1-1 0 0 0,1 0 0 0 0,-1 0 0 0 0,1 1 0 0 0,0-1 0 0 0,-1 0 0 0 0,1 0 0 0 0,0 0 0 0 0,-1 0 0 0 0,1 0 0 0 0,1 0 0 0 0,5 0-3435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4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13 3288 0 0,'-25'-5'3087'0'0,"6"2"-1781"0"0,-1 0 0 0 0,0 2 1 0 0,1 0-1 0 0,-30 3 0 0 0,44-2-1125 0 0,0 1 1 0 0,0 0-1 0 0,0 0 0 0 0,0 1 0 0 0,0-1 0 0 0,1 1 1 0 0,-1 0-1 0 0,0 0 0 0 0,1 0 0 0 0,-1 1 1 0 0,1 0-1 0 0,0 0 0 0 0,0 0 0 0 0,0 0 0 0 0,0 1 1 0 0,1-1-1 0 0,-1 1 0 0 0,1 0 0 0 0,0 0 1 0 0,0 0-1 0 0,0 1 0 0 0,-3 6 0 0 0,3-5-128 0 0,1 1-1 0 0,0 0 1 0 0,0 0-1 0 0,0 0 0 0 0,0 0 1 0 0,1 0-1 0 0,1 0 1 0 0,-1 0-1 0 0,1 0 1 0 0,0 1-1 0 0,1-1 1 0 0,0 0-1 0 0,0 0 0 0 0,3 11 1 0 0,-3-14-56 0 0,1 1 1 0 0,0-1-1 0 0,0 0 1 0 0,0 0-1 0 0,0 0 0 0 0,1 0 1 0 0,-1-1-1 0 0,1 1 1 0 0,0-1-1 0 0,0 1 1 0 0,1-1-1 0 0,-1 0 0 0 0,1 0 1 0 0,-1 0-1 0 0,1-1 1 0 0,0 1-1 0 0,0-1 0 0 0,0 0 1 0 0,0 0-1 0 0,0-1 1 0 0,1 1-1 0 0,-1-1 1 0 0,8 2-1 0 0,6-1-185 0 0,1 0-1 0 0,32-2 1 0 0,-21-1-252 0 0,-28 0 179 0 0,-6-3 144 0 0,-4-1 49 0 0,-1 4 75 0 0,-1-1 1 0 0,1 2-1 0 0,-1-1 1 0 0,1 1-1 0 0,-1 1 0 0 0,0-1 1 0 0,1 2-1 0 0,0-1 0 0 0,-13 5 1 0 0,14-4 49 0 0,0 1 0 0 0,0 0 0 0 0,1 1 0 0 0,-1 0 0 0 0,1 0 0 0 0,0 0 0 0 0,0 1 0 0 0,1 0 1 0 0,-1 1-1 0 0,1-1 0 0 0,0 1 0 0 0,1 0 0 0 0,-1 1 0 0 0,1-1 0 0 0,0 1 0 0 0,1 0 0 0 0,0 0 1 0 0,0 1-1 0 0,0-1 0 0 0,1 1 0 0 0,0 0 0 0 0,1 0 0 0 0,0 0 0 0 0,0 0 0 0 0,0 0 1 0 0,1 1-1 0 0,1-1 0 0 0,-1 0 0 0 0,1 1 0 0 0,1-1 0 0 0,-1 0 0 0 0,3 9 0 0 0,-2-14-32 0 0,0 0 0 0 0,1 0-1 0 0,-1 0 1 0 0,1 0 0 0 0,0-1-1 0 0,0 1 1 0 0,0 0-1 0 0,0-1 1 0 0,0 0 0 0 0,1 1-1 0 0,-1-1 1 0 0,1 0 0 0 0,-1 0-1 0 0,1 0 1 0 0,0-1 0 0 0,0 1-1 0 0,-1-1 1 0 0,1 1-1 0 0,1-1 1 0 0,-1 0 0 0 0,0 0-1 0 0,3 0 1 0 0,9 3 25 0 0,0-1 1 0 0,0-1-1 0 0,20 1 0 0 0,-2-1 237 0 0,44-5-1 0 0,-23-6-2461 0 0,-44 6-410 0 0,1 0 0 0 0,-1-1 0 0 0,10-5 1 0 0,-7 1-981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49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4224 0 0,'0'0'3067'0'0,"-11"7"1303"0"0,6 20-988 0 0,-3 39 0 0 0,5 78-1011 0 0,3-109-2328 0 0,-11 25-1055 0 0,6-51-2508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4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 3984 0 0,'0'0'664'0'0,"-5"0"665"0"0,1-3 667 0 0,2 3-1348 0 0,-2 0-36 0 0,4-2-104 0 0,0 4-332 0 0,-3-2-2156 0 0,3 9-3961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5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3200 0 0,'0'0'1634'0'0,"13"0"279"0"0,292-4 5286 0 0,-1-9-4632 0 0,-287 12-2545 0 0,-9 1-78 0 0,1 0 1 0 0,-1 0 0 0 0,0-1-1 0 0,1-1 1 0 0,-1 1-1 0 0,0-1 1 0 0,0-1 0 0 0,14-5-1 0 0,-21 8 29 0 0,-1 0-1 0 0,0-1 1 0 0,0 1 0 0 0,1 0 0 0 0,-1 0-1 0 0,0-1 1 0 0,1 1 0 0 0,-1 0-1 0 0,0-1 1 0 0,0 1 0 0 0,0 0-1 0 0,1-1 1 0 0,-1 1 0 0 0,0 0-1 0 0,0-1 1 0 0,0 1 0 0 0,0 0-1 0 0,0-1 1 0 0,1 1 0 0 0,-1 0-1 0 0,0-1 1 0 0,0 1 0 0 0,0-1-1 0 0,0 1 1 0 0,0 0 0 0 0,0-1-1 0 0,0 1 1 0 0,-1 0 0 0 0,1-1 0 0 0,0 1-1 0 0,0-1 1 0 0,0 1 0 0 0,0 0-1 0 0,0-1 1 0 0,-1 1 0 0 0,1 0-1 0 0,0-1 1 0 0,0 1 0 0 0,0 0-1 0 0,-1-1 1 0 0,1 1 0 0 0,0 0-1 0 0,0 0 1 0 0,-1-1 0 0 0,1 1-1 0 0,0 0 1 0 0,-1 0 0 0 0,1 0-1 0 0,0-1 1 0 0,-1 1 0 0 0,1 0-1 0 0,0 0 1 0 0,-1 0 0 0 0,0 0 0 0 0,-23-12-1318 0 0,21 10 1052 0 0,-14-3-334 0 0,1 0-1 0 0,0 1 1 0 0,-1 1 0 0 0,0 1 0 0 0,0 0 0 0 0,0 1-1 0 0,-22 1 1 0 0,37 0 758 0 0,0 1-1 0 0,1-1 1 0 0,-1 1-1 0 0,0-1 1 0 0,0 1 0 0 0,0 0-1 0 0,0 0 1 0 0,0-1-1 0 0,1 1 1 0 0,-1 1 0 0 0,0-1-1 0 0,1 0 1 0 0,-1 0-1 0 0,1 1 1 0 0,-1-1 0 0 0,1 0-1 0 0,-1 1 1 0 0,1 0-1 0 0,0-1 1 0 0,0 1 0 0 0,0 0-1 0 0,0-1 1 0 0,0 1-1 0 0,0 0 1 0 0,1 0 0 0 0,-1 0-1 0 0,1 0 1 0 0,-1 2-1 0 0,-2 5 367 0 0,1 0 0 0 0,1 0 0 0 0,0 0 0 0 0,-1 16 0 0 0,-3 164 2793 0 0,5-164-3682 0 0,-1-9 706 0 0,2 1-1 0 0,2 25 1 0 0,8-7-3203 0 0,-9-32 1685 0 0,0 1 0 0 0,0 0 0 0 0,1-1 0 0 0,-1 1 0 0 0,1-1 0 0 0,6 5 1 0 0,0 1-2126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5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65 3344 0 0,'-12'39'3718'0'0,"5"-13"-2398"0"0,2-1 0 0 0,1 2-1 0 0,-2 43 1 0 0,6-62-1018 0 0,0-1-1 0 0,0 1 1 0 0,1-1-1 0 0,0 0 1 0 0,1 1-1 0 0,0-1 1 0 0,0 0 0 0 0,0 0-1 0 0,4 8 1 0 0,-4-12-210 0 0,1 1 1 0 0,-1 0-1 0 0,1-1 0 0 0,0 1 1 0 0,0-1-1 0 0,0 0 1 0 0,0 0-1 0 0,1 0 1 0 0,-1 0-1 0 0,1-1 1 0 0,-1 1-1 0 0,1-1 0 0 0,0 0 1 0 0,0 0-1 0 0,0 0 1 0 0,8 2-1 0 0,2-1-44 0 0,0 1 0 0 0,1-2-1 0 0,-1 0 1 0 0,1-1 0 0 0,0 0-1 0 0,-1-1 1 0 0,1-1 0 0 0,0 0-1 0 0,-1-1 1 0 0,1-1 0 0 0,21-6 0 0 0,-28 7-33 0 0,-1-1 1 0 0,0 0 0 0 0,0 0 0 0 0,0 0 0 0 0,0-1 0 0 0,-1 0 0 0 0,1 0 0 0 0,-1 0-1 0 0,0-1 1 0 0,0 0 0 0 0,-1 0 0 0 0,1-1 0 0 0,-1 0 0 0 0,0 0 0 0 0,-1 0 0 0 0,1 0-1 0 0,-1-1 1 0 0,-1 1 0 0 0,1-1 0 0 0,-1 0 0 0 0,0 0 0 0 0,-1 0 0 0 0,3-14 0 0 0,-3 9 76 0 0,0 0 0 0 0,-1-1 0 0 0,-1 1 0 0 0,0-1 0 0 0,-1 1 0 0 0,0 0 0 0 0,-1 0 0 0 0,-5-18 1 0 0,5 24-44 0 0,0 0 0 0 0,0 0 0 0 0,-1 0 0 0 0,0 0 1 0 0,0 0-1 0 0,0 1 0 0 0,-1 0 0 0 0,0-1 1 0 0,0 1-1 0 0,0 0 0 0 0,-1 1 0 0 0,0-1 0 0 0,0 1 1 0 0,0 0-1 0 0,0 0 0 0 0,0 0 0 0 0,-1 1 1 0 0,-6-3-1 0 0,2 2 60 0 0,0 1 1 0 0,0 0-1 0 0,0 0 0 0 0,-1 1 1 0 0,0 0-1 0 0,1 1 1 0 0,-1 0-1 0 0,0 1 0 0 0,1 0 1 0 0,-1 1-1 0 0,-13 2 1 0 0,14-1-461 0 0,0 0 0 0 0,1 1 0 0 0,0 0 1 0 0,-1 1-1 0 0,-11 5 0 0 0,15-5-1049 0 0,0 0 1 0 0,1 0-1 0 0,-1 0 0 0 0,0 0 1 0 0,1 1-1 0 0,0 0 0 0 0,-8 10 1 0 0,5 0-2422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5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3904 0 0,'0'0'649'0'0,"28"1"2881"0"0,-23-1-3248 0 0,-1 1 0 0 0,0 0-1 0 0,0 0 1 0 0,0 1 0 0 0,0 0-1 0 0,0-1 1 0 0,0 1 0 0 0,0 0-1 0 0,-1 1 1 0 0,1-1-1 0 0,-1 1 1 0 0,1-1 0 0 0,-1 1-1 0 0,0 0 1 0 0,0 0 0 0 0,-1 1-1 0 0,1-1 1 0 0,0 1 0 0 0,3 7-1 0 0,3 6 642 0 0,-1 0 0 0 0,-1 1 0 0 0,7 23 0 0 0,-5-12 18 0 0,-4-14-784 0 0,-1 0 1 0 0,0 0-1 0 0,-1 0 0 0 0,-1 1 1 0 0,0 24-1 0 0,-2-39-136 0 0,0 1 0 0 0,0-1 0 0 0,0 1-1 0 0,0-1 1 0 0,0 1 0 0 0,1-1 0 0 0,-1 1 0 0 0,0-1 0 0 0,1 1 0 0 0,-1-1-1 0 0,1 1 1 0 0,-1-1 0 0 0,1 0 0 0 0,0 1 0 0 0,-1-1 0 0 0,1 0-1 0 0,0 0 1 0 0,0 1 0 0 0,0-1 0 0 0,0 0 0 0 0,0 0 0 0 0,0 0-1 0 0,0 0 1 0 0,1 0 0 0 0,-1 0 0 0 0,0 0 0 0 0,2 0 0 0 0,-1-1 7 0 0,-1 1 1 0 0,1-1 0 0 0,0 0 0 0 0,0 0 0 0 0,-1 0 0 0 0,1-1-1 0 0,0 1 1 0 0,0 0 0 0 0,-1-1 0 0 0,1 1 0 0 0,0-1 0 0 0,-1 1-1 0 0,1-1 1 0 0,0 0 0 0 0,-1 1 0 0 0,1-1 0 0 0,-1 0-1 0 0,1 0 1 0 0,-1 0 0 0 0,0-1 0 0 0,1 1 0 0 0,-1 0 0 0 0,0 0-1 0 0,2-3 1 0 0,8-8 94 0 0,-1 0 1 0 0,0-1-1 0 0,-1-1 0 0 0,0 1 1 0 0,-1-1-1 0 0,0-1 0 0 0,7-18 0 0 0,7-16 60 0 0,-15 35-132 0 0,-1 0 0 0 0,7-21 0 0 0,2-11 0 0 0,-8 30-227 0 0,-2-1 1 0 0,0 1-1 0 0,3-26 0 0 0,-4 14-2630 0 0,-1 12-3642 0 0,-3 7 2444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5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2376 0 0,'7'-15'1973'0'0,"-4"9"-1503"0"0,-1 0-1 0 0,1 1 0 0 0,0 0 1 0 0,0-1-1 0 0,1 1 1 0 0,0 0-1 0 0,6-6 1 0 0,-2 1 624 0 0,-7 9-856 0 0,-1 0 0 0 0,1 0-1 0 0,-1 1 1 0 0,1-1 0 0 0,-1 0 0 0 0,1 1 0 0 0,-1-1 0 0 0,1 0 0 0 0,0 1 0 0 0,-1-1-1 0 0,1 1 1 0 0,0-1 0 0 0,0 1 0 0 0,-1-1 0 0 0,1 1 0 0 0,0-1 0 0 0,0 1 0 0 0,0 0-1 0 0,1-1 1 0 0,-2 2-149 0 0,0-1 0 0 0,1 1-1 0 0,-1-1 1 0 0,0 0-1 0 0,0 1 1 0 0,1-1 0 0 0,-1 1-1 0 0,0-1 1 0 0,0 1 0 0 0,0 0-1 0 0,0-1 1 0 0,1 1-1 0 0,-1-1 1 0 0,0 1 0 0 0,0-1-1 0 0,0 1 1 0 0,0-1 0 0 0,0 1-1 0 0,0-1 1 0 0,-1 1 0 0 0,1-1-1 0 0,0 2 1 0 0,-10 45 679 0 0,8-42-544 0 0,-11 47 216 0 0,3 0 0 0 0,2 0 0 0 0,-3 101-1 0 0,10-137-383 0 0,1-6-18 0 0,0-1-1 0 0,0 0 1 0 0,1 0-1 0 0,0 1 1 0 0,4 13-1 0 0,-5-21-34 0 0,1 1 0 0 0,1-1 0 0 0,-1 1 0 0 0,0-1 0 0 0,1 1 0 0 0,-1-1 0 0 0,1 0 0 0 0,-1 0 0 0 0,1 0 0 0 0,0 0 0 0 0,0 0 0 0 0,0 0 0 0 0,0 0 0 0 0,1-1 0 0 0,-1 1 0 0 0,0-1 0 0 0,1 0 0 0 0,-1 1 0 0 0,1-1 0 0 0,-1 0 0 0 0,1 0-1 0 0,-1-1 1 0 0,5 2 0 0 0,3-1-10 0 0,0 1-1 0 0,-1-2 1 0 0,1 1-1 0 0,0-2 1 0 0,0 1 0 0 0,0-1-1 0 0,0-1 1 0 0,-1 1-1 0 0,1-2 1 0 0,-1 1-1 0 0,1-1 1 0 0,-1-1-1 0 0,0 0 1 0 0,0 0-1 0 0,0-1 1 0 0,-1 0-1 0 0,0 0 1 0 0,0-1-1 0 0,10-9 1 0 0,-2 1-7 0 0,-1-1 0 0 0,-1 0 0 0 0,0-1 0 0 0,-1-1 1 0 0,-1 0-1 0 0,0-1 0 0 0,-2 0 0 0 0,10-22 0 0 0,-10 18 28 0 0,-1-2-1 0 0,-1 1 0 0 0,-2-1 0 0 0,0 0 0 0 0,-1 0 0 0 0,-2-1 0 0 0,0 0 0 0 0,-1-28 0 0 0,-4 4 860 0 0,2 25-2766 0 0,-1-1-8808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5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 2888 0 0,'-1'0'143'0'0,"-26"0"1925"0"0,1 1-1 0 0,-46 7 1 0 0,65-7-1805 0 0,-1 1 1 0 0,1 0-1 0 0,0 0 0 0 0,0 1 1 0 0,0 0-1 0 0,1 0 0 0 0,-1 1 0 0 0,1 0 1 0 0,0 0-1 0 0,0 0 0 0 0,0 1 0 0 0,0-1 1 0 0,1 1-1 0 0,-9 11 0 0 0,4-2 46 0 0,0 0 1 0 0,1 0-1 0 0,1 1 0 0 0,0 1 0 0 0,1 0 0 0 0,1-1 0 0 0,0 2 0 0 0,1-1 1 0 0,1 1-1 0 0,0 0 0 0 0,1 0 0 0 0,0 22 0 0 0,3-32-265 0 0,0 1-1 0 0,0 0 1 0 0,0-1-1 0 0,1 1 0 0 0,1-1 1 0 0,-1 1-1 0 0,1-1 1 0 0,0 0-1 0 0,1 0 1 0 0,0 0-1 0 0,0 0 0 0 0,0 0 1 0 0,7 9-1 0 0,-4-8-9 0 0,1 0 0 0 0,-1-1 0 0 0,2 0-1 0 0,-1 0 1 0 0,1 0 0 0 0,0-1 0 0 0,0 0 0 0 0,1 0 0 0 0,9 4-1 0 0,3-1-4 0 0,1 0 0 0 0,0-1 0 0 0,1-1 0 0 0,0-1 0 0 0,0-1-1 0 0,0-1 1 0 0,43 1 0 0 0,-42-4-44 0 0,0-1-1 0 0,0-1 1 0 0,-1 0 0 0 0,1-2-1 0 0,0-1 1 0 0,-1-1 0 0 0,0-2-1 0 0,0 0 1 0 0,38-17 0 0 0,-56 21 4 0 0,0-1 0 0 0,1 0 0 0 0,-2 0 0 0 0,1 0 0 0 0,0 0 0 0 0,-1-1 0 0 0,0 1 0 0 0,0-1 0 0 0,0 0 0 0 0,-1-1 0 0 0,0 1 0 0 0,0 0 1 0 0,0-1-1 0 0,0 0 0 0 0,-1 0 0 0 0,0 0 0 0 0,0 0 0 0 0,-1 0 0 0 0,0 0 0 0 0,0 0 0 0 0,0-1 0 0 0,-1 1 0 0 0,1 0 0 0 0,-2 0 0 0 0,1-1 0 0 0,-1 1 0 0 0,0 0 0 0 0,0 0 1 0 0,-4-11-1 0 0,3 9 6 0 0,-1 1 1 0 0,1 0 0 0 0,-2 0-1 0 0,1 0 1 0 0,-1 1 0 0 0,0-1-1 0 0,0 1 1 0 0,-1 0 0 0 0,1 0 0 0 0,-1 0-1 0 0,-1 1 1 0 0,1 0 0 0 0,-1 0-1 0 0,0 0 1 0 0,0 1 0 0 0,-1-1-1 0 0,1 1 1 0 0,-1 1 0 0 0,0 0-1 0 0,0 0 1 0 0,0 0 0 0 0,0 1 0 0 0,0-1-1 0 0,-1 2 1 0 0,-9-2 0 0 0,9 2 5 0 0,-1 0 0 0 0,1 1 0 0 0,-1 0 0 0 0,1 0 0 0 0,-1 1 0 0 0,-13 2 0 0 0,19-2 3 0 0,0 0 0 0 0,0 0 0 0 0,1 0 0 0 0,-1 0 0 0 0,0 0-1 0 0,0 1 1 0 0,1-1 0 0 0,-1 1 0 0 0,1 0 0 0 0,0 0 0 0 0,-1 0-1 0 0,1 0 1 0 0,0 0 0 0 0,0 1 0 0 0,0-1 0 0 0,1 0 0 0 0,-1 1-1 0 0,0-1 1 0 0,1 1 0 0 0,0 0 0 0 0,-1 0 0 0 0,0 5 0 0 0,-5 19 85 0 0,1 1 0 0 0,1-1 0 0 0,-1 44 0 0 0,7 87 384 0 0,1-62-174 0 0,0 28 1066 0 0,-1-48-4415 0 0,0-26-7194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5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3 110 3592 0 0,'0'0'4639'0'0,"0"22"-1486"0"0,0 29-353 0 0,-2-26-2248 0 0,1 1 1 0 0,2-1-1 0 0,1 1 1 0 0,1-1 0 0 0,1 0-1 0 0,7 25 1 0 0,-9-45-536 0 0,0 0-1 0 0,0-1 1 0 0,0 1 0 0 0,1-1 0 0 0,-1 1 0 0 0,1-1 0 0 0,0 0 0 0 0,1 0 0 0 0,-1 0 0 0 0,1-1 0 0 0,-1 1 0 0 0,1-1 0 0 0,0 0 0 0 0,1 0-1 0 0,4 3 1 0 0,-3-3-16 0 0,1 0 0 0 0,-1 0-1 0 0,1-1 1 0 0,0 0-1 0 0,0 0 1 0 0,0-1 0 0 0,0 0-1 0 0,0 0 1 0 0,0 0-1 0 0,8-1 1 0 0,-6-1-9 0 0,0 1 0 0 0,0-1 0 0 0,0-1 0 0 0,0 0 0 0 0,0 0 0 0 0,0 0 0 0 0,-1-1 0 0 0,1-1 0 0 0,-1 0 0 0 0,0 0 0 0 0,0 0 0 0 0,0-1 0 0 0,0 0-1 0 0,-1 0 1 0 0,0-1 0 0 0,0 0 0 0 0,7-9 0 0 0,-2-2 89 0 0,-1 0 0 0 0,-1-1 0 0 0,-1 0-1 0 0,0 0 1 0 0,-1-1 0 0 0,-1 0 0 0 0,-1-1-1 0 0,-1 0 1 0 0,-1 0 0 0 0,0 0 0 0 0,-1 0 0 0 0,-2 0-1 0 0,0-1 1 0 0,-3-35 0 0 0,1 50 54 0 0,1 0 0 0 0,-1 0 0 0 0,-1 1 0 0 0,1-1 0 0 0,-1 0-1 0 0,-2-5 1 0 0,-10-7-1329 0 0,13 16 346 0 0,-1 1-1 0 0,0 0 1 0 0,0 0-1 0 0,1 0 0 0 0,-1-1 1 0 0,0 2-1 0 0,0-1 1 0 0,-4-1-1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5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14 3520 0 0,'-12'-6'1890'0'0,"2"4"-1344"0"0,-1 0 1 0 0,1 1-1 0 0,-1-1 1 0 0,0 2-1 0 0,0 0 0 0 0,1 0 1 0 0,-1 1-1 0 0,0 0 1 0 0,1 1-1 0 0,-1 0 0 0 0,1 1 1 0 0,0 0-1 0 0,0 1 1 0 0,0 0-1 0 0,0 0 1 0 0,-11 8-1 0 0,11-6-308 0 0,1 0 0 0 0,0 1-1 0 0,0 0 1 0 0,1 0 0 0 0,0 1 0 0 0,0 0-1 0 0,1 1 1 0 0,0 0 0 0 0,1 0 0 0 0,0 0-1 0 0,0 1 1 0 0,1 0 0 0 0,0 0 0 0 0,1 0-1 0 0,-5 18 1 0 0,4-10-69 0 0,1-1 0 0 0,-2 28 0 0 0,6-38-133 0 0,0 1 0 0 0,0-1-1 0 0,0 1 1 0 0,1-1-1 0 0,0 1 1 0 0,1-1-1 0 0,0 0 1 0 0,4 12-1 0 0,-3-11-22 0 0,0 0 0 0 0,1 0 0 0 0,1 0-1 0 0,-1 0 1 0 0,1-1 0 0 0,0 0 0 0 0,1 0-1 0 0,0 0 1 0 0,0-1 0 0 0,1 0-1 0 0,-1 0 1 0 0,1 0 0 0 0,0-1 0 0 0,1 0-1 0 0,-1 0 1 0 0,1-1 0 0 0,0 0 0 0 0,0 0-1 0 0,1-1 1 0 0,-1 0 0 0 0,17 3-1 0 0,-6-2-23 0 0,0-1 0 0 0,-1-1 0 0 0,1 0 0 0 0,0-2 0 0 0,0 0 0 0 0,0-1 0 0 0,21-4 0 0 0,-38 5 16 0 0,0-1 1 0 0,0 1-1 0 0,-1 0 0 0 0,1-1 1 0 0,0 1-1 0 0,0-1 1 0 0,-1 1-1 0 0,1-1 0 0 0,0 0 1 0 0,-1 0-1 0 0,1 0 1 0 0,0 0-1 0 0,-1 0 1 0 0,1 0-1 0 0,-1 0 0 0 0,0-1 1 0 0,1 1-1 0 0,-1 0 1 0 0,0-1-1 0 0,0 1 0 0 0,0-1 1 0 0,0 1-1 0 0,0-1 1 0 0,0 0-1 0 0,-1 1 0 0 0,1-1 1 0 0,0 0-1 0 0,-1 0 1 0 0,1 1-1 0 0,-1-1 0 0 0,0 0 1 0 0,1 0-1 0 0,-1 0 1 0 0,0 0-1 0 0,0 1 1 0 0,0-1-1 0 0,-1 0 0 0 0,1 0 1 0 0,0 0-1 0 0,-1 0 1 0 0,1 1-1 0 0,-1-1 0 0 0,1 0 1 0 0,-2-2-1 0 0,-1-2 32 0 0,0-1-1 0 0,0 1 1 0 0,-1-1-1 0 0,0 1 0 0 0,0 1 1 0 0,0-1-1 0 0,-1 0 1 0 0,0 1-1 0 0,0 0 0 0 0,-7-6 1 0 0,4 6 46 0 0,0 0 1 0 0,-1 1 0 0 0,1 0-1 0 0,-1 1 1 0 0,0-1 0 0 0,0 2-1 0 0,0-1 1 0 0,0 1 0 0 0,-16-1-1 0 0,-32 0-2365 0 0,2 5-8597 0 0,38 0 6966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5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3824 0 0,'0'0'2767'0'0,"7"18"1296"0"0,17 98 1236 0 0,13 104-1831 0 0,-19-123-3036 0 0,-2-15-2770 0 0,-12-27-8016 0 0,-4-43 6777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5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3824 0 0,'0'0'4167'0'0,"0"12"-865"0"0,0 270 5386 0 0,0-188-11773 0 0,0 0-6770 0 0,0-89 6342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54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1 3352 0 0,'0'0'1696'0'0,"-11"8"875"0"0,-31 36-188 0 0,-2-1 0 0 0,-63 47 0 0 0,75-67-2066 0 0,-1-1-1 0 0,-1-2 1 0 0,-1-1 0 0 0,-59 23-1 0 0,79-37-275 0 0,0 0-1 0 0,0-1 0 0 0,0 0 0 0 0,0-1 1 0 0,-21 1-1 0 0,36-4-38 0 0,0 0-1 0 0,0 0 1 0 0,-1 0 0 0 0,1 0 0 0 0,0 0 0 0 0,0 0-1 0 0,0 0 1 0 0,-1 0 0 0 0,1 0 0 0 0,0 0-1 0 0,0 0 1 0 0,-1 0 0 0 0,1 0 0 0 0,0 0-1 0 0,0 0 1 0 0,0 0 0 0 0,-1 0 0 0 0,1-1 0 0 0,0 1-1 0 0,0 0 1 0 0,0 0 0 0 0,-1 0 0 0 0,1 0-1 0 0,0 0 1 0 0,0 0 0 0 0,0-1 0 0 0,0 1 0 0 0,0 0-1 0 0,-1 0 1 0 0,1 0 0 0 0,0 0 0 0 0,0-1-1 0 0,0 1 1 0 0,0 0 0 0 0,0 0 0 0 0,0 0 0 0 0,0-1-1 0 0,0 1 1 0 0,0 0 0 0 0,0 0 0 0 0,-1-1-1 0 0,7-9 30 0 0,13-7 0 0 0,3 4 51 0 0,1 1 0 0 0,0 1 0 0 0,1 1 0 0 0,-1 1 0 0 0,2 1 0 0 0,-1 1 0 0 0,27-4 0 0 0,-45 10-42 0 0,12-2 191 0 0,-1 2 0 0 0,32-1-1 0 0,-45 2-158 0 0,0 1 0 0 0,0-1 0 0 0,0 1 0 0 0,0-1 0 0 0,0 1 0 0 0,0 0-1 0 0,0 1 1 0 0,-1-1 0 0 0,1 1 0 0 0,0 0 0 0 0,-1-1 0 0 0,1 2-1 0 0,-1-1 1 0 0,1 0 0 0 0,-1 1 0 0 0,0-1 0 0 0,0 1 0 0 0,3 4-1 0 0,-3-2 6 0 0,-1 0 0 0 0,0 0-1 0 0,0 0 1 0 0,0 1-1 0 0,-1-1 1 0 0,0 0-1 0 0,0 1 1 0 0,0-1-1 0 0,0 1 1 0 0,-1 7-1 0 0,6 31-1353 0 0,-5-40-321 0 0,0 0 0 0 0,0-1 0 0 0,1 1 0 0 0,0 0 0 0 0,0-1 0 0 0,2 4 0 0 0,6 1-2327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5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3584 0 0,'-3'0'299'0'0,"0"0"0"0"0,0 1 0 0 0,0 0-1 0 0,0 0 1 0 0,1 0 0 0 0,-1 0 0 0 0,0 0 0 0 0,1 0-1 0 0,-1 1 1 0 0,1-1 0 0 0,-4 3 0 0 0,-26 23 1183 0 0,23-19-901 0 0,0 1-60 0 0,-1 0 1 0 0,2 1-1 0 0,-1 0 0 0 0,1 1 1 0 0,-9 15-1 0 0,13-19-155 0 0,0 1 0 0 0,1-1 0 0 0,-1 1 0 0 0,1 0 0 0 0,1 0 0 0 0,0 0 0 0 0,0 0 0 0 0,0 0 0 0 0,0 14 0 0 0,2-19-256 0 0,0 0 1 0 0,0 0-1 0 0,1 0 0 0 0,-1 1 1 0 0,1-1-1 0 0,0 0 0 0 0,-1 0 1 0 0,2 0-1 0 0,-1 0 0 0 0,0 0 1 0 0,0-1-1 0 0,1 1 0 0 0,0 0 1 0 0,-1 0-1 0 0,1-1 1 0 0,0 1-1 0 0,0-1 0 0 0,3 2 1 0 0,-1 0-34 0 0,0-1-1 0 0,1 0 1 0 0,-1-1 0 0 0,1 1 0 0 0,0-1 0 0 0,0 0 0 0 0,0 0 0 0 0,0 0 0 0 0,10 1 0 0 0,5 0-25 0 0,0-1 1 0 0,0-1 0 0 0,0-1-1 0 0,31-4 1 0 0,-42 4-42 0 0,1-2 0 0 0,0 1-1 0 0,-1-1 1 0 0,0-1 0 0 0,1 0 0 0 0,-1 0 0 0 0,0-1 0 0 0,-1 0 0 0 0,11-6 0 0 0,-15 7 10 0 0,0 0 0 0 0,0 0 0 0 0,0 0-1 0 0,-1-1 1 0 0,1 0 0 0 0,-1 1 0 0 0,0-1 0 0 0,0 0 0 0 0,0 0 0 0 0,-1-1 0 0 0,0 1 0 0 0,0 0 0 0 0,0-1 0 0 0,0 0 0 0 0,0 1-1 0 0,-1-1 1 0 0,0 0 0 0 0,0 0 0 0 0,0-7 0 0 0,1-3 115 0 0,-2 1 0 0 0,0 0-1 0 0,-1-1 1 0 0,-4-25 0 0 0,5 37-106 0 0,-1 0 1 0 0,0 0-1 0 0,0 0 1 0 0,0-1-1 0 0,0 1 1 0 0,0 0-1 0 0,0 0 1 0 0,-1 0-1 0 0,0 1 1 0 0,1-1 0 0 0,-1 0-1 0 0,0 1 1 0 0,0-1-1 0 0,-1 1 1 0 0,1 0-1 0 0,0-1 1 0 0,-1 1-1 0 0,0 0 1 0 0,1 0-1 0 0,-1 1 1 0 0,0-1-1 0 0,0 1 1 0 0,0-1-1 0 0,0 1 1 0 0,0 0 0 0 0,0 0-1 0 0,-5-1 1 0 0,-3 1-58 0 0,0 0 0 0 0,-1 1 0 0 0,1 0 0 0 0,0 1 0 0 0,0 0 0 0 0,-1 1 0 0 0,1 0 0 0 0,-18 7 0 0 0,-21 13-4988 0 0,20-9-2953 0 0,15-6 3983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5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4024 0 0,'0'0'668'0'0,"0"-2"4"0"0,0-3 1 0 0,0 3 15 0 0,0 0 692 0 0,0 0-688 0 0,0 0-4 0 0,0 4 4 0 0,0 2-56 0 0,0 5-104 0 0,0 5-472 0 0,0 0-2340 0 0,4 5 0 0 0,-1-2-1 0 0,1 1 1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5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57 2408 0 0,'-11'0'2574'0'0,"4"0"-2260"0"0,1 1 0 0 0,0 0 1 0 0,0 0-1 0 0,0 0 0 0 0,0 0 0 0 0,0 1 0 0 0,0 0 1 0 0,1 1-1 0 0,-1-1 0 0 0,1 1 0 0 0,-1 0 1 0 0,1 0-1 0 0,0 1 0 0 0,0-1 0 0 0,0 1 1 0 0,1 0-1 0 0,-1 1 0 0 0,1-1 0 0 0,0 1 1 0 0,0 0-1 0 0,1 0 0 0 0,-1 0 0 0 0,1 0 0 0 0,0 1 1 0 0,-3 8-1 0 0,1-1-34 0 0,0 0-1 0 0,1 0 1 0 0,1 0-1 0 0,0 0 1 0 0,1 0 0 0 0,0 1-1 0 0,1-1 1 0 0,1 1-1 0 0,0-1 1 0 0,3 24-1 0 0,-2-31-244 0 0,0-1-1 0 0,1 1 0 0 0,0-1 0 0 0,-1 1 0 0 0,2-1 0 0 0,-1 1 0 0 0,1-1 0 0 0,0 0 1 0 0,0 0-1 0 0,0 0 0 0 0,0-1 0 0 0,1 1 0 0 0,8 7 0 0 0,-5-6-13 0 0,0-1 0 0 0,0 0 0 0 0,1 0 0 0 0,-1-1 0 0 0,1 0 0 0 0,0 0 0 0 0,0-1-1 0 0,14 3 1 0 0,-2-1-26 0 0,0-2 0 0 0,0 0 0 0 0,0-1 0 0 0,1-1 0 0 0,-1-1 1 0 0,1-1-1 0 0,24-4 0 0 0,-35 3-8 0 0,1 0 0 0 0,-1 0 0 0 0,0-1 0 0 0,0 0 1 0 0,0-1-1 0 0,-1 0 0 0 0,1 0 0 0 0,-1-1 1 0 0,0 0-1 0 0,14-11 0 0 0,-18 11 1 0 0,0 0 0 0 0,0 0 1 0 0,-1 0-1 0 0,0-1 0 0 0,0 1 0 0 0,0-1 0 0 0,0 0 0 0 0,-1 0 1 0 0,0-1-1 0 0,-1 1 0 0 0,1-1 0 0 0,-1 1 0 0 0,0-1 0 0 0,-1 0 1 0 0,0 1-1 0 0,0-1 0 0 0,0-8 0 0 0,1-2 13 0 0,-2 0 0 0 0,0 0-1 0 0,-1 0 1 0 0,-1 0 0 0 0,-1 0-1 0 0,-4-17 1 0 0,5 28 17 0 0,-1-1-1 0 0,1 0 1 0 0,-1 1-1 0 0,-1-1 1 0 0,1 1 0 0 0,-1 0-1 0 0,0 0 1 0 0,-1 0 0 0 0,1 1-1 0 0,-1-1 1 0 0,0 1-1 0 0,0 0 1 0 0,-1 1 0 0 0,0-1-1 0 0,1 1 1 0 0,-2 0 0 0 0,-6-3-1 0 0,-5-1 43 0 0,-1 0 0 0 0,0 2 0 0 0,0 0 0 0 0,0 2 0 0 0,-1 0-1 0 0,1 1 1 0 0,-1 1 0 0 0,0 0 0 0 0,-39 4 0 0 0,52-2-54 0 0,0 1 1 0 0,1 1 0 0 0,-1 0-1 0 0,1-1 1 0 0,-1 2-1 0 0,1-1 1 0 0,0 1-1 0 0,0 0 1 0 0,0 0 0 0 0,0 1-1 0 0,1 0 1 0 0,-1 0-1 0 0,1 0 1 0 0,0 0-1 0 0,0 1 1 0 0,1 0-1 0 0,-1 0 1 0 0,1 0 0 0 0,0 1-1 0 0,1-1 1 0 0,-1 1-1 0 0,1 0 1 0 0,0 0-1 0 0,0 0 1 0 0,1 1-1 0 0,0-1 1 0 0,0 0 0 0 0,1 1-1 0 0,-1 0 1 0 0,0 12-1 0 0,0 5-29 0 0,-2 38-1689 0 0,4-56 680 0 0,0-1 0 0 0,1 1 0 0 0,0 0 0 0 0,0-1 0 0 0,0 1 0 0 0,0-1 0 0 0,1 1 0 0 0,4 8 0 0 0,4 3-2261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5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3536 0 0,'-1'0'241'0'0,"-1"0"-1"0"0,1 1 1 0 0,-1-1-1 0 0,1 0 1 0 0,-1 1-1 0 0,1-1 0 0 0,-1 1 1 0 0,1-1-1 0 0,0 1 1 0 0,-1-1-1 0 0,1 1 1 0 0,0 0-1 0 0,-1 0 1 0 0,1 0-1 0 0,0 0 0 0 0,0 0 1 0 0,0 0-1 0 0,0 0 1 0 0,0 0-1 0 0,0 0 1 0 0,0 1-1 0 0,0-1 1 0 0,0 0-1 0 0,1 1 0 0 0,-1-1 1 0 0,0 1-1 0 0,1-1 1 0 0,-1 0-1 0 0,1 3 1 0 0,-3 5 312 0 0,2 0-1 0 0,-1 1 1 0 0,1 16 0 0 0,0-10 448 0 0,-1 4-270 0 0,1 0-1 0 0,1 0 1 0 0,1 0 0 0 0,1 0 0 0 0,0 0-1 0 0,9 30 1 0 0,-8-42-838 0 0,0-1-1 0 0,1 1 1 0 0,0-1 0 0 0,0 0-1 0 0,1 0 1 0 0,0 0 0 0 0,0 0-1 0 0,0-1 1 0 0,1 0 0 0 0,0 0-1 0 0,12 9 1 0 0,-10-9-1358 0 0,-1-1-1 0 0,1-1 1 0 0,0 1 0 0 0,0-1 0 0 0,0-1 0 0 0,13 4 0 0 0,2-2-2300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5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3704 0 0,'0'0'2595'0'0,"0"24"1135"0"0,-13 241 3752 0 0,1-94-6597 0 0,-4-14-1196 0 0,12-124-325 0 0,-1-21 100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5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84 120 3176 0 0,'-8'4'1086'0'0,"0"1"1"0"0,-1 0 1 0 0,1 0-1 0 0,-12 10 0 0 0,17-12-855 0 0,0 0 0 0 0,1 0 0 0 0,-1 0 1 0 0,1 0-1 0 0,0 1 0 0 0,0-1 0 0 0,0 1 0 0 0,0-1 0 0 0,1 1 0 0 0,0 0 0 0 0,-1-1 0 0 0,0 5 0 0 0,1-2 23 0 0,0-1-1 0 0,0 0 0 0 0,1 1 1 0 0,-1-1-1 0 0,1 0 1 0 0,0 1-1 0 0,1-1 0 0 0,-1 1 1 0 0,1-1-1 0 0,0 0 0 0 0,0 1 1 0 0,1-1-1 0 0,0 0 0 0 0,0 0 1 0 0,0 0-1 0 0,0 0 1 0 0,1 0-1 0 0,0-1 0 0 0,6 9 1 0 0,-4-8-177 0 0,0 1 0 0 0,1-1 1 0 0,0 0-1 0 0,0-1 1 0 0,0 0-1 0 0,0 0 1 0 0,1 0-1 0 0,0 0 0 0 0,-1-1 1 0 0,1 0-1 0 0,0-1 1 0 0,1 0-1 0 0,13 3 1 0 0,1-2-68 0 0,0 0 1 0 0,-1-2 0 0 0,1-1-1 0 0,0 0 1 0 0,-1-2 0 0 0,1 0-1 0 0,0-1 1 0 0,-1-1 0 0 0,23-9-1 0 0,-38 11-11 0 0,-1 0 0 0 0,1 0-1 0 0,-1-1 1 0 0,0 0-1 0 0,0 0 1 0 0,0-1 0 0 0,-1 1-1 0 0,1-1 1 0 0,-1 0 0 0 0,0-1-1 0 0,0 1 1 0 0,0 0 0 0 0,-1-1-1 0 0,1 0 1 0 0,-1 0-1 0 0,0 0 1 0 0,-1 0 0 0 0,1-1-1 0 0,-1 1 1 0 0,0-1 0 0 0,0 1-1 0 0,1-11 1 0 0,-2 9 4 0 0,1-1 0 0 0,-2 0 0 0 0,1 0 0 0 0,-1 0 0 0 0,0 0 0 0 0,-1 1 0 0 0,0-1 0 0 0,0 0 0 0 0,-1 0 0 0 0,1 1 0 0 0,-2-1 0 0 0,1 1 0 0 0,-1-1 0 0 0,0 1 0 0 0,-1 0 0 0 0,-6-9 0 0 0,3 6 31 0 0,-2 1 0 0 0,1 0 0 0 0,-1 1 0 0 0,-1 0 0 0 0,1 0 1 0 0,-1 1-1 0 0,-1 0 0 0 0,1 1 0 0 0,-1 0 0 0 0,0 1 0 0 0,0 0 1 0 0,-1 1-1 0 0,0 0 0 0 0,1 0 0 0 0,-1 2 0 0 0,-1-1 0 0 0,1 1 0 0 0,0 1 1 0 0,0 1-1 0 0,-1-1 0 0 0,1 2 0 0 0,0 0 0 0 0,0 0 0 0 0,-1 1 1 0 0,-17 5-1 0 0,24-5 9 0 0,0 0 0 0 0,-1 1 0 0 0,1-1 1 0 0,0 1-1 0 0,0 1 0 0 0,0-1 1 0 0,1 1-1 0 0,-1 0 0 0 0,1 0 0 0 0,0 0 1 0 0,0 1-1 0 0,0 0 0 0 0,0 0 0 0 0,1 0 1 0 0,-6 10-1 0 0,5-5 19 0 0,0 0 0 0 0,1 0 0 0 0,0 0 0 0 0,0 0 0 0 0,1 1 0 0 0,1 0 0 0 0,0-1 0 0 0,0 1 0 0 0,1 12 1 0 0,1 237 714 0 0,1-239-733 0 0,0 14 71 0 0,11 64 0 0 0,-9-78-30 0 0,2 38 0 0 0,-3-17-2 0 0,-1 47 52 0 0,-3-55 265 0 0,1-17-1280 0 0,1 0-3819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5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2728 0 0,'0'0'6515'0'0,"6"24"-613"0"0,1 74-1477 0 0,-5-52-3922 0 0,12 65 0 0 0,-12-104-800 0 0,0 0-1 0 0,0 0 1 0 0,1 0 0 0 0,-1 0 0 0 0,1-1 0 0 0,7 10-1 0 0,-7-10-1044 0 0,1-1-1 0 0,0 1 0 0 0,0-1 0 0 0,0 0 0 0 0,1 0 0 0 0,0-1 1 0 0,8 7-1 0 0,6-2-2526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5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412 377 3696 0 0,'-4'0'333'0'0,"-1"1"0"0"0,0-1-1 0 0,1 1 1 0 0,-1 0 0 0 0,1 0-1 0 0,0 0 1 0 0,-1 1 0 0 0,1 0 0 0 0,0-1-1 0 0,0 2 1 0 0,0-1 0 0 0,0 0-1 0 0,0 1 1 0 0,1 0 0 0 0,-1 0-1 0 0,1 0 1 0 0,0 0 0 0 0,-1 0-1 0 0,1 1 1 0 0,1-1 0 0 0,-1 1-1 0 0,1 0 1 0 0,-1 0 0 0 0,1 0-1 0 0,0 0 1 0 0,0 0 0 0 0,-1 7 0 0 0,-2 5 274 0 0,0 0 0 0 0,2 0 1 0 0,-1 1-1 0 0,2 0 0 0 0,1-1 1 0 0,0 20-1 0 0,1-25-501 0 0,0-1 1 0 0,1 1-1 0 0,0-1 1 0 0,1 0-1 0 0,0 0 1 0 0,1 0-1 0 0,0 0 1 0 0,0 0 0 0 0,8 14-1 0 0,-9-20-87 0 0,1 0 1 0 0,0 1-1 0 0,0-1 1 0 0,0-1-1 0 0,0 1 0 0 0,1 0 1 0 0,-1-1-1 0 0,1 0 0 0 0,0 1 1 0 0,0-1-1 0 0,0-1 1 0 0,1 1-1 0 0,-1-1 0 0 0,1 0 1 0 0,-1 0-1 0 0,1 0 0 0 0,0 0 1 0 0,-1-1-1 0 0,1 0 1 0 0,0 0-1 0 0,7 0 0 0 0,-3 0-23 0 0,-1 0 0 0 0,1-1 0 0 0,-1 0 0 0 0,1-1 0 0 0,-1 0 0 0 0,1 0-1 0 0,-1-1 1 0 0,0 0 0 0 0,1 0 0 0 0,-1-1 0 0 0,0 0 0 0 0,-1 0 0 0 0,1-1-1 0 0,0 0 1 0 0,-1-1 0 0 0,0 1 0 0 0,0-1 0 0 0,-1-1 0 0 0,1 1 0 0 0,-1-1-1 0 0,0 0 1 0 0,0-1 0 0 0,-1 1 0 0 0,0-1 0 0 0,0 0 0 0 0,-1-1 0 0 0,0 1 0 0 0,4-11-1 0 0,-1-1-10 0 0,0 0-1 0 0,-2-1 0 0 0,0 0 1 0 0,-1 0-1 0 0,-2 0 0 0 0,0 0 0 0 0,0 0 1 0 0,-2-1-1 0 0,-1 1 0 0 0,-5-36 1 0 0,2 38 15 0 0,-1 0 1 0 0,-1 1 0 0 0,0-1-1 0 0,-1 1 1 0 0,-1 0-1 0 0,0 1 1 0 0,-1 0 0 0 0,-1 0-1 0 0,-1 1 1 0 0,0 0 0 0 0,-1 1-1 0 0,0 0 1 0 0,-1 1-1 0 0,-1 1 1 0 0,-24-18 0 0 0,14 14-3 0 0,0 0 0 0 0,-2 2 0 0 0,1 1 0 0 0,-2 1 1 0 0,0 2-1 0 0,0 0 0 0 0,-1 2 0 0 0,0 1 0 0 0,-38-5 1 0 0,54 10 3 0 0,0 1 1 0 0,-1 1-1 0 0,1 0 1 0 0,-1 0-1 0 0,-20 4 1 0 0,30-3-2 0 0,-1-1 1 0 0,1 1 0 0 0,-1 0-1 0 0,1 0 1 0 0,0 1-1 0 0,-1-1 1 0 0,1 1 0 0 0,0-1-1 0 0,0 1 1 0 0,0 0 0 0 0,0 0-1 0 0,0 0 1 0 0,1 1-1 0 0,-1-1 1 0 0,1 1 0 0 0,-1-1-1 0 0,1 1 1 0 0,0 0 0 0 0,0 0-1 0 0,0 0 1 0 0,0 0-1 0 0,1 0 1 0 0,-3 7 0 0 0,2-2 9 0 0,0-1 0 0 0,1 1 1 0 0,0-1-1 0 0,0 1 0 0 0,1 0 0 0 0,0 0 1 0 0,0 0-1 0 0,1-1 0 0 0,0 1 1 0 0,0 0-1 0 0,1-1 0 0 0,3 9 1 0 0,-2-6 11 0 0,2-1 0 0 0,-1 1 0 0 0,2-1 0 0 0,-1 0 0 0 0,1 0 0 0 0,0 0 0 0 0,1-1 0 0 0,8 8 0 0 0,2 0 44 0 0,0-1-1 0 0,1-1 1 0 0,1-1-1 0 0,0-1 1 0 0,1 0-1 0 0,0-1 1 0 0,35 12-1 0 0,-30-15 38 0 0,1 0 0 0 0,-1-2 0 0 0,2-1 0 0 0,-1-1 0 0 0,0-1 1 0 0,1-2-1 0 0,0 0 0 0 0,45-6 0 0 0,-65 4-132 0 0,0 0 0 0 0,0 0 0 0 0,-1-1 0 0 0,1 0 0 0 0,0 0 0 0 0,-1 0 0 0 0,1-1 0 0 0,-1 0 0 0 0,7-5 0 0 0,0-3-4075 0 0,-3-3-4080 0 0,-7 8 4306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5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25 3160 0 0,'-4'-25'6640'0'0,"3"25"-6484"0"0,0 0-1 0 0,1 0 0 0 0,-1 0 1 0 0,0 0-1 0 0,1 0 0 0 0,-1 0 1 0 0,0 1-1 0 0,1-1 0 0 0,-1 0 1 0 0,1 0-1 0 0,-1 0 0 0 0,0 1 1 0 0,1-1-1 0 0,-1 0 1 0 0,1 1-1 0 0,-1-1 0 0 0,1 0 1 0 0,-1 1-1 0 0,0-1 0 0 0,1 1 1 0 0,0-1-1 0 0,-1 1 0 0 0,1-1 1 0 0,-1 1-1 0 0,1-1 0 0 0,0 1 1 0 0,-1 0-1 0 0,1-1 0 0 0,0 1 1 0 0,0-1-1 0 0,-1 1 1 0 0,1 0-1 0 0,0-1 0 0 0,0 2 1 0 0,-10 23 1852 0 0,7-12-1760 0 0,0-1 1 0 0,1 1 0 0 0,1 0 0 0 0,0 0-1 0 0,0 0 1 0 0,2 0 0 0 0,0 0 0 0 0,0 0-1 0 0,1 0 1 0 0,5 18 0 0 0,-5-25-237 0 0,1 0 0 0 0,0 0 1 0 0,0-1-1 0 0,0 1 0 0 0,1-1 1 0 0,0 0-1 0 0,0 0 0 0 0,0 0 1 0 0,1 0-1 0 0,-1 0 0 0 0,1-1 1 0 0,0 0-1 0 0,0 0 0 0 0,1-1 1 0 0,-1 1-1 0 0,1-1 0 0 0,0 0 1 0 0,0-1-1 0 0,0 1 0 0 0,11 2 1 0 0,3 0-84 0 0,-1-1-1 0 0,1-1 1 0 0,0-1 0 0 0,1-1 0 0 0,27-1 0 0 0,-38 0 19 0 0,-1-1 0 0 0,1 0 0 0 0,-1 0 0 0 0,1-1 0 0 0,-1 0 0 0 0,1-1 0 0 0,-1 0 0 0 0,0 0 0 0 0,13-8 0 0 0,-17 8 26 0 0,0-1 0 0 0,-1 1-1 0 0,1-1 1 0 0,0 0-1 0 0,-1 0 1 0 0,0-1-1 0 0,0 0 1 0 0,0 1 0 0 0,-1-1-1 0 0,0 0 1 0 0,0-1-1 0 0,0 1 1 0 0,0 0-1 0 0,-1-1 1 0 0,0 0-1 0 0,2-6 1 0 0,-1-3 56 0 0,-1 0-1 0 0,0 0 1 0 0,-1-1-1 0 0,-1 1 1 0 0,-2-21-1 0 0,0-8 382 0 0,2 43-375 0 0,0-1-1 0 0,0 1 1 0 0,0 0 0 0 0,-1 0 0 0 0,1-1-1 0 0,-1 1 1 0 0,1 0 0 0 0,-1-1-1 0 0,1 1 1 0 0,-1 0 0 0 0,1 0-1 0 0,-1 0 1 0 0,0 0 0 0 0,0 0 0 0 0,0 0-1 0 0,0 0 1 0 0,0 0 0 0 0,-2-2-1 0 0,3 3-21 0 0,0 0 0 0 0,-1 0-1 0 0,1-1 1 0 0,0 1-1 0 0,-1 0 1 0 0,1 0 0 0 0,-1 0-1 0 0,1 0 1 0 0,-1-1 0 0 0,1 1-1 0 0,0 0 1 0 0,-1 0-1 0 0,1 0 1 0 0,-1 0 0 0 0,1 0-1 0 0,-1 0 1 0 0,1 0 0 0 0,-1 0-1 0 0,1 0 1 0 0,0 1 0 0 0,-1-1-1 0 0,1 0 1 0 0,-1 0-1 0 0,1 0 1 0 0,-1 0 0 0 0,1 1-1 0 0,0-1 1 0 0,-1 0 0 0 0,1 0-1 0 0,0 1 1 0 0,-1-1-1 0 0,1 0 1 0 0,0 1 0 0 0,-1-1-1 0 0,1 0 1 0 0,0 1 0 0 0,0-1-1 0 0,-1 0 1 0 0,1 1-1 0 0,0-1 1 0 0,0 1 0 0 0,0-1-1 0 0,-1 0 1 0 0,1 1 0 0 0,0-1-1 0 0,0 1 1 0 0,0-1-1 0 0,0 1 1 0 0,0-1 0 0 0,0 0-1 0 0,0 1 1 0 0,0-1 0 0 0,0 2-1 0 0,-2 10 60 0 0,0 1-1 0 0,1 0 0 0 0,1 0 0 0 0,0 0 1 0 0,0 0-1 0 0,2 0 0 0 0,-1 0 1 0 0,7 21-1 0 0,-6-26-164 0 0,1-1 0 0 0,0 1 0 0 0,1-1 1 0 0,-1 1-1 0 0,2-1 0 0 0,-1-1 0 0 0,1 1 0 0 0,0 0 0 0 0,0-1 1 0 0,0 0-1 0 0,1 0 0 0 0,0-1 0 0 0,0 0 0 0 0,14 9 1 0 0,-2-5-3443 0 0,2-4-5284 0 0,-13-2 4941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2:5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3376 0 0,'-3'0'360'0'0,"1"0"-1"0"0,0 0 0 0 0,0 1 1 0 0,0-1-1 0 0,0 1 0 0 0,0-1 1 0 0,0 1-1 0 0,0 0 0 0 0,0 0 1 0 0,0 0-1 0 0,1 0 0 0 0,-1 0 0 0 0,0 0 1 0 0,0 1-1 0 0,1-1 0 0 0,-1 1 1 0 0,1-1-1 0 0,-1 1 0 0 0,1-1 1 0 0,0 1-1 0 0,0 0 0 0 0,0 0 1 0 0,0 0-1 0 0,-2 3 0 0 0,-1 6 168 0 0,-1 0-1 0 0,2 0 0 0 0,-4 17 1 0 0,2-9 436 0 0,-4 26 838 0 0,-7 83 0 0 0,15-107-1692 0 0,-4 55 260 0 0,4 0-1 0 0,3 0 1 0 0,4 0-1 0 0,3 0 0 0 0,24 96 1 0 0,2 18-590 0 0,-34-184 238 0 0,0-1-1 0 0,0 1 1 0 0,0 0-1 0 0,3 9 1 0 0,6-2-2662 0 0,-8-13 1792 0 0,-1 1 0 0 0,0-1-1 0 0,0 1 1 0 0,0-1-1 0 0,0 1 1 0 0,0-1-1 0 0,0 1 1 0 0,1-1-1 0 0,-1 0 1 0 0,0 0 0 0 0,0 0-1 0 0,2 1 1 0 0,7-1-2880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0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55 3832 0 0,'0'0'2039'0'0,"-15"24"2707"0"0,8-12-4148 0 0,1 0-1 0 0,1 0 1 0 0,0 1 0 0 0,0 0 0 0 0,2 0-1 0 0,-1 0 1 0 0,2 0 0 0 0,0 0 0 0 0,0 1-1 0 0,1-1 1 0 0,1 1 0 0 0,1 15 0 0 0,0-26-569 0 0,-1 1 1 0 0,1-1-1 0 0,0 0 1 0 0,0 0-1 0 0,0 0 1 0 0,0 0-1 0 0,0-1 1 0 0,1 1 0 0 0,-1 0-1 0 0,1 0 1 0 0,0-1-1 0 0,0 1 1 0 0,0-1-1 0 0,0 1 1 0 0,4 3-1 0 0,-1-3-14 0 0,-1-1 0 0 0,0 1 0 0 0,1 0 1 0 0,-1-1-1 0 0,1 0 0 0 0,0 0 0 0 0,0 0 0 0 0,0-1 0 0 0,5 2 0 0 0,2-2-5 0 0,0 1-1 0 0,0-1 1 0 0,0-1 0 0 0,0 0-1 0 0,0-1 1 0 0,0 0 0 0 0,20-5-1 0 0,-27 5 31 0 0,0-1-1 0 0,1 1 0 0 0,-1-1 0 0 0,0 0 0 0 0,0-1 0 0 0,-1 1 0 0 0,1-1 0 0 0,0 0 1 0 0,-1 0-1 0 0,1-1 0 0 0,-1 1 0 0 0,0-1 0 0 0,0 0 0 0 0,-1 0 0 0 0,1 0 0 0 0,-1-1 1 0 0,0 1-1 0 0,0-1 0 0 0,0 0 0 0 0,-1 0 0 0 0,0 0 0 0 0,0 0 0 0 0,0 0 0 0 0,0 0 1 0 0,-1 0-1 0 0,0-1 0 0 0,0 1 0 0 0,0-1 0 0 0,-1 1 0 0 0,0-1 0 0 0,0 1 1 0 0,0-1-1 0 0,0 1 0 0 0,-3-8 0 0 0,1 3 17 0 0,-1 1 0 0 0,0-1 0 0 0,0 1 0 0 0,-1 0 1 0 0,0 0-1 0 0,0 1 0 0 0,-1-1 0 0 0,-1 1 0 0 0,1 0 0 0 0,-1 1 0 0 0,-1-1 1 0 0,1 1-1 0 0,-1 0 0 0 0,0 1 0 0 0,-1-1 0 0 0,0 1 0 0 0,0 1 0 0 0,0 0 1 0 0,0 0-1 0 0,-1 0 0 0 0,0 1 0 0 0,0 1 0 0 0,0-1 0 0 0,0 2 0 0 0,-1-1 0 0 0,1 1 1 0 0,-1 0-1 0 0,0 1 0 0 0,-15 0 0 0 0,12 1 222 0 0,0 1-1 0 0,-18 2 1 0 0,4 6-2713 0 0,5 6-9924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0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44 4136 0 0,'0'0'720'0'0,"0"-3"5"0"0,-2 1 15 0 0,-2-5 36 0 0,4 2 0 0 0,0-2 16 0 0,-3 1 0 0 0,-1 2 0 0 0,0-1-16 0 0,4 3-20 0 0,0 0 568 0 0,-3 6-916 0 0,3 5-3108 0 0,0-1 0 0 0,0 9-1 0 0,0-3 1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0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0 560 2808 0 0,'1'2'204'0'0,"-1"-1"1"0"0,0 1-1 0 0,0-1 0 0 0,1 1 0 0 0,-1-1 0 0 0,0 1 1 0 0,1-1-1 0 0,0 1 0 0 0,-1-1 0 0 0,1 0 0 0 0,0 1 1 0 0,0-1-1 0 0,-1 0 0 0 0,1 0 0 0 0,0 0 0 0 0,0 0 1 0 0,0 0-1 0 0,1 0 0 0 0,-1 0 0 0 0,0 0 0 0 0,0 0 1 0 0,0 0-1 0 0,1 0 0 0 0,-1-1 0 0 0,1 1 0 0 0,-1 0 1 0 0,0-1-1 0 0,1 0 0 0 0,-1 1 0 0 0,4 0 0 0 0,4 0 150 0 0,1 1 0 0 0,0-1-1 0 0,17-1 1 0 0,-14 0 179 0 0,50 2 1306 0 0,82-8 0 0 0,-126 4-1734 0 0,0-1 1 0 0,-1-1 0 0 0,0 0 0 0 0,1-1 0 0 0,-1-1 0 0 0,-1-1 0 0 0,1 0 0 0 0,30-20 0 0 0,-29 14-64 0 0,-1-1-1 0 0,0-1 1 0 0,-2-1 0 0 0,0-1 0 0 0,0 0 0 0 0,-2-1 0 0 0,0-1-1 0 0,-1 0 1 0 0,-1 0 0 0 0,0-1 0 0 0,-2-1 0 0 0,0 0 0 0 0,-2-1-1 0 0,0 0 1 0 0,9-44 0 0 0,-15 56-15 0 0,2-7 23 0 0,-1 0 0 0 0,2-26-1 0 0,-5 39-36 0 0,0 0 0 0 0,0-1 0 0 0,0 1 0 0 0,-1-1 0 0 0,1 1 0 0 0,-1 0 0 0 0,0 0 0 0 0,-1-1 0 0 0,1 1 0 0 0,-1 0 0 0 0,1 0 0 0 0,-1 0 0 0 0,0 0 0 0 0,-1 1 0 0 0,-2-5 0 0 0,2 5 0 0 0,0 1 0 0 0,0 0 0 0 0,0-1 1 0 0,0 1-1 0 0,0 0 0 0 0,0 1 1 0 0,0-1-1 0 0,-1 1 0 0 0,1-1 1 0 0,-1 1-1 0 0,1 0 0 0 0,-6-1 1 0 0,-48-4 64 0 0,41 5-69 0 0,6 0 6 0 0,0 1 0 0 0,0-1 0 0 0,0 2 0 0 0,0 0 1 0 0,0 0-1 0 0,-19 5 0 0 0,25-5 0 0 0,-1 1-1 0 0,1 0 0 0 0,0-1 0 0 0,0 2 1 0 0,0-1-1 0 0,0 0 0 0 0,1 1 1 0 0,-1 0-1 0 0,1 0 0 0 0,-1 0 0 0 0,1 0 1 0 0,0 1-1 0 0,0-1 0 0 0,1 1 1 0 0,-1-1-1 0 0,1 1 0 0 0,-3 5 1 0 0,-9 22 121 0 0,2 1 1 0 0,0 0-1 0 0,3 1 1 0 0,0 0 0 0 0,3 1-1 0 0,-4 35 1 0 0,3 68 374 0 0,6-106-395 0 0,1-1 0 0 0,1 0 0 0 0,2 1 0 0 0,1-1 0 0 0,8 31 0 0 0,-7-44-67 0 0,0 1-1 0 0,1-1 1 0 0,1 0-1 0 0,1 0 1 0 0,0-1-1 0 0,1 0 1 0 0,1 0-1 0 0,0-1 0 0 0,20 23 1 0 0,-20-29-35 0 0,-1-1 0 0 0,1 0 0 0 0,1 0 0 0 0,-1-1 0 0 0,1 0 0 0 0,0-1 0 0 0,1 0 0 0 0,0-1 0 0 0,-1 0 0 0 0,2-1 1 0 0,-1 0-1 0 0,14 2 0 0 0,12-1-7 0 0,0 0 0 0 0,67-2 0 0 0,-96-3-10 0 0,1-1 1 0 0,0 0-1 0 0,0 0 0 0 0,0-1 1 0 0,-1 0-1 0 0,1 0 1 0 0,0-1-1 0 0,14-7 0 0 0,-20 8 5 0 0,0-1-1 0 0,1 1 0 0 0,-1-1 1 0 0,-1 0-1 0 0,1 0 0 0 0,0 0 1 0 0,-1-1-1 0 0,1 1 0 0 0,-1-1 1 0 0,0 0-1 0 0,0 1 0 0 0,-1-1 1 0 0,1-1-1 0 0,-1 1 0 0 0,0 0 1 0 0,0-1-1 0 0,0 1 1 0 0,-1-1-1 0 0,2-6 0 0 0,0-1 28 0 0,-2 0 0 0 0,1 0 0 0 0,-1 0-1 0 0,-1 0 1 0 0,0 0 0 0 0,-1 0 0 0 0,-4-21 0 0 0,3 25-11 0 0,0 0 0 0 0,-1 0 0 0 0,0 0 0 0 0,-1 0 0 0 0,0 1 0 0 0,0-1 0 0 0,0 1 0 0 0,-1 0 0 0 0,0 0 0 0 0,-1 1 0 0 0,1 0 0 0 0,-8-7 1 0 0,-1 2 13 0 0,0 0 0 0 0,0 1 1 0 0,-1 0-1 0 0,0 1 1 0 0,-1 0-1 0 0,0 2 0 0 0,-1 0 1 0 0,1 1-1 0 0,-22-6 1 0 0,-8 3-39 0 0,1 1 0 0 0,-62-2 1 0 0,96 10-265 0 0,0 0 0 0 0,1 0 0 0 0,-1 1 0 0 0,-10 3 1 0 0,0 1-3519 0 0,2 1-4272 0 0,12-2 4155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0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4232 0 0,'25'4'5063'0'0,"-24"-2"-4851"0"0,1-1-1 0 0,0 1 1 0 0,-1 0 0 0 0,1 0 0 0 0,-1 0 0 0 0,1 0-1 0 0,-1 0 1 0 0,0 0 0 0 0,0 0 0 0 0,0 0 0 0 0,0 0-1 0 0,0 1 1 0 0,0-1 0 0 0,-1 0 0 0 0,2 5-1 0 0,3 41 1777 0 0,-4-31-1233 0 0,-1-5-355 0 0,0 0 1 0 0,0 0-1 0 0,-1 0 0 0 0,-1 0 0 0 0,0 0 1 0 0,0-1-1 0 0,-1 1 0 0 0,-1-1 1 0 0,-9 22-1 0 0,-12 9-3353 0 0,-5-8-6218 0 0,22-26 5526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1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74 2824 0 0,'0'0'2202'0'0,"-20"3"1167"0"0,11 2-2934 0 0,1 0 1 0 0,0 0-1 0 0,0 1 0 0 0,0 0 0 0 0,1 0 0 0 0,0 1 0 0 0,0 0 0 0 0,1 0 0 0 0,0 1 0 0 0,0 0 0 0 0,0 0 0 0 0,1 0 0 0 0,1 1 0 0 0,-1 0 0 0 0,-4 15 0 0 0,0 3 0 0 0,2 1 0 0 0,1-1 0 0 0,2 1 0 0 0,-2 33 0 0 0,6-53-347 0 0,0 0 1 0 0,0 0-1 0 0,1 0 1 0 0,0 0-1 0 0,0 1 1 0 0,1-1-1 0 0,5 15 1 0 0,-6-20-61 0 0,1 1 0 0 0,-1-1 1 0 0,1 1-1 0 0,0-1 0 0 0,0 0 1 0 0,0 0-1 0 0,0 1 0 0 0,0-1 0 0 0,1-1 1 0 0,-1 1-1 0 0,1 0 0 0 0,0-1 0 0 0,0 1 1 0 0,0-1-1 0 0,0 0 0 0 0,0 0 1 0 0,1 0-1 0 0,-1 0 0 0 0,5 1 0 0 0,3 0-38 0 0,0 0 0 0 0,1-1-1 0 0,-1-1 1 0 0,1 0-1 0 0,0 0 1 0 0,-1-1 0 0 0,1 0-1 0 0,0-1 1 0 0,-1-1 0 0 0,1 0-1 0 0,-1 0 1 0 0,1-1-1 0 0,-1-1 1 0 0,0 0 0 0 0,0 0-1 0 0,-1-1 1 0 0,1 0 0 0 0,-1-1-1 0 0,0 0 1 0 0,-1-1-1 0 0,1 0 1 0 0,-1-1 0 0 0,-1 0-1 0 0,1 0 1 0 0,-1 0-1 0 0,-1-1 1 0 0,10-15 0 0 0,-11 15-21 0 0,-1 0-1 0 0,0 0 1 0 0,-1-1 0 0 0,0 1 0 0 0,0-1 0 0 0,-1-1 0 0 0,3-16-1 0 0,-3 6-17 0 0,-1-1 0 0 0,-1 0-1 0 0,-2-28 1 0 0,0 38 39 0 0,-1 1 0 0 0,0-1-1 0 0,-1 1 1 0 0,0 0 0 0 0,-1 0 0 0 0,0 0 0 0 0,-10-19 0 0 0,10 24 9 0 0,-1 1 0 0 0,1-1-1 0 0,-1 1 1 0 0,1 0 0 0 0,-1 0 0 0 0,-1 1 0 0 0,1 0 0 0 0,-1 0 0 0 0,1 0 0 0 0,-1 0 0 0 0,-1 1 0 0 0,1 0 0 0 0,0 0 0 0 0,-1 1 0 0 0,-7-2 0 0 0,-1 0 2 0 0,0 0 1 0 0,0 2-1 0 0,0 0 1 0 0,0 0-1 0 0,-29 2 1 0 0,37 1 0 0 0,0-1 1 0 0,0 2-1 0 0,0-1 1 0 0,0 1-1 0 0,1 0 0 0 0,-1 0 1 0 0,1 1-1 0 0,-1 0 1 0 0,1 0-1 0 0,0 1 1 0 0,0-1-1 0 0,-6 6 1 0 0,4-2 3 0 0,0 0-1 0 0,0 1 1 0 0,1 0 0 0 0,0 1 0 0 0,0-1 0 0 0,1 1 0 0 0,-6 13 0 0 0,3-6 4 0 0,2 1-1 0 0,0 1 1 0 0,1-1 0 0 0,1 1 0 0 0,0 0 0 0 0,1 0 0 0 0,1 1 0 0 0,-1 34 0 0 0,4-42-6 0 0,1-1-1 0 0,-1 1 1 0 0,2-1 0 0 0,0 1 0 0 0,0-1 0 0 0,1 1 0 0 0,0-1 0 0 0,5 12 0 0 0,-4-15-5 0 0,-1-1 0 0 0,1 0 0 0 0,0 0 0 0 0,0 0 0 0 0,1-1 0 0 0,0 1 0 0 0,0-1 0 0 0,0 0 0 0 0,1-1 0 0 0,-1 1 0 0 0,1-1 0 0 0,0 0 0 0 0,7 3 0 0 0,-3-2-60 0 0,-1-1 0 0 0,0 0 0 0 0,1-1 0 0 0,0 0 0 0 0,0 0 0 0 0,0-1 0 0 0,0 0 0 0 0,0-1 1 0 0,0 0-1 0 0,0-1 0 0 0,1 0 0 0 0,-1-1 0 0 0,0 0 0 0 0,0 0 0 0 0,0-1 0 0 0,0-1 0 0 0,10-3 0 0 0,-12 3-107 0 0,0-1 1 0 0,0 1-1 0 0,0-2 1 0 0,0 1-1 0 0,-1-1 0 0 0,1-1 1 0 0,-1 1-1 0 0,-1-1 0 0 0,1 0 1 0 0,-1-1-1 0 0,0 1 0 0 0,-1-1 1 0 0,1-1-1 0 0,-1 1 0 0 0,-1-1 1 0 0,1 1-1 0 0,-1-1 1 0 0,-1-1-1 0 0,5-13 0 0 0,-4 2-104 0 0,0-1 0 0 0,-2 0-1 0 0,0 0 1 0 0,-1-1-1 0 0,-1 1 1 0 0,-3-23 0 0 0,0-27 651 0 0,-1 41 229 0 0,4 29-472 0 0,-1-1 0 0 0,1 1 0 0 0,-1-1 0 0 0,1 0-1 0 0,-1 1 1 0 0,1-1 0 0 0,-1 1 0 0 0,0-1 0 0 0,1 1 0 0 0,-1 0 0 0 0,0-1 0 0 0,0 1 0 0 0,0 0 0 0 0,0 0 0 0 0,-2-2 0 0 0,2 3 352 0 0,1 22 1665 0 0,0-3-1845 0 0,1 0 0 0 0,1 1 0 0 0,1-1 0 0 0,0 0 0 0 0,2-1 0 0 0,0 1 0 0 0,15 33 0 0 0,65 125 95 0 0,-61-126-1645 0 0,-13-26-2407 0 0,1-1-4196 0 0,-6-14 3976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07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153 112 2744 0 0,'0'0'2630'0'0,"-7"13"513"0"0,-35 71 735 0 0,25-52-2971 0 0,1 1 0 0 0,-15 45 1 0 0,9-19-292 0 0,15-47-478 0 0,1 1 84 0 0,6-12-172 0 0,0-2-48 0 0,-1 1 0 0 0,1 0-1 0 0,0-1 1 0 0,-1 1-1 0 0,1 0 1 0 0,0-1-1 0 0,-1 1 1 0 0,1 0-1 0 0,0-1 1 0 0,0 1-1 0 0,-1-1 1 0 0,1 1-1 0 0,0 0 1 0 0,0-1-1 0 0,0 1 1 0 0,0-1-1 0 0,-1 1 1 0 0,1-1-1 0 0,0 1 1 0 0,0 0-1 0 0,0-1 1 0 0,0 1-1 0 0,0-1 1 0 0,0 1-1 0 0,0-1 1 0 0,0 1 0 0 0,1-1-1 0 0,-1 1 1 0 0,0-1-1 0 0,0 1 1 0 0,0 0-1 0 0,0-1 1 0 0,1 1-1 0 0,-1-1 1 0 0,0 1-1 0 0,1-1 1 0 0,8-28 61 0 0,-3 13-45 0 0,4-17-22 0 0,29-61-1 0 0,-2 6-2 0 0,-25 59 13 0 0,15-27 0 0 0,0 1 57 0 0,-25 47-26 0 0,-2 8-28 0 0,0-1 1 0 0,0 1-1 0 0,0-1 1 0 0,0 1-1 0 0,0-1 1 0 0,0 1-1 0 0,0-1 1 0 0,0 1-1 0 0,0-1 1 0 0,0 1-1 0 0,1-1 1 0 0,-1 1-1 0 0,0-1 1 0 0,0 1-1 0 0,0 0 1 0 0,1-1-1 0 0,-1 1 1 0 0,0-1-1 0 0,0 1 1 0 0,1 0-1 0 0,-1-1 1 0 0,0 1-1 0 0,1 0 1 0 0,-1-1-1 0 0,1 1 1 0 0,-1 0-1 0 0,0 0 1 0 0,1-1-1 0 0,-1 1 1 0 0,1 0-1 0 0,-1 0 1 0 0,1-1-1 0 0,0 1 127 0 0,2 64 322 0 0,14 79-1 0 0,2 16-252 0 0,-9 279-77 0 0,-21-278-110 0 0,11-158-19 0 0,0-1 0 0 0,0 0 0 0 0,-1 0 0 0 0,1 1 0 0 0,0-1 0 0 0,-1 0 0 0 0,1 0 0 0 0,-1 1 0 0 0,1-1 0 0 0,-1 0 0 0 0,1 0 0 0 0,-2 1 0 0 0,1 0-124 0 0,1-1 13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5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15 3392 0 0,'10'-15'7792'0'0,"-11"25"-7201"0"0,0 0 0 0 0,-1 0 1 0 0,0-1-1 0 0,-1 1 0 0 0,0-1 0 0 0,0 1 0 0 0,-1-1 0 0 0,0 0 0 0 0,-7 12 0 0 0,-4 2-392 0 0,0 0-1 0 0,-21 23 1 0 0,10-16-94 0 0,-2-1 0 0 0,0-2 1 0 0,-2 0-1 0 0,-2-2 0 0 0,-58 36 0 0 0,45-43-5 0 0,45-43 20 0 0,3 17-75 0 0,0 1-1 0 0,1 0 1 0 0,0 0-1 0 0,0 0 1 0 0,1 0-1 0 0,0 1 1 0 0,0 0-1 0 0,1 0 0 0 0,-1 0 1 0 0,1 1-1 0 0,1 0 1 0 0,-1 0-1 0 0,1 0 1 0 0,-1 1-1 0 0,1 0 1 0 0,1 0-1 0 0,-1 1 1 0 0,0 0-1 0 0,1 0 1 0 0,0 1-1 0 0,0-1 0 0 0,-1 2 1 0 0,1-1-1 0 0,10 1 1 0 0,-10 0 46 0 0,0 1 0 0 0,-1 0 0 0 0,1 0 0 0 0,0 1-1 0 0,0 0 1 0 0,-1 1 0 0 0,14 4 0 0 0,-17-5-51 0 0,1 1-1 0 0,-1 1 1 0 0,1-1-1 0 0,-1 1 1 0 0,0-1-1 0 0,0 1 1 0 0,0 0-1 0 0,0 1 1 0 0,0-1-1 0 0,-1 1 1 0 0,0 0 0 0 0,0-1-1 0 0,4 7 1 0 0,1 2-64 0 0,-1 0 0 0 0,0 1 0 0 0,0 0 0 0 0,-2 0 1 0 0,1 0-1 0 0,4 23 0 0 0,-5-23-1781 0 0,-4-10 783 0 0,1-1 1 0 0,-1 1-1 0 0,1-1 0 0 0,-1 0 1 0 0,1 1-1 0 0,0-1 0 0 0,0 0 1 0 0,0 0-1 0 0,0 0 0 0 0,4 2 1 0 0,6 1-2836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17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3864 0 0,'22'-2'3523'0'0,"-19"2"-3305"0"0,1 0 0 0 0,-1 1 0 0 0,0-1 0 0 0,0 1 0 0 0,0 0 0 0 0,1 0 0 0 0,-1 0 0 0 0,0 0 0 0 0,0 1 0 0 0,-1-1 0 0 0,1 1 0 0 0,0 0 0 0 0,0 0 0 0 0,-1 0-1 0 0,1 0 1 0 0,-1 0 0 0 0,0 0 0 0 0,1 1 0 0 0,-1-1 0 0 0,0 1 0 0 0,-1 0 0 0 0,4 4 0 0 0,1 5 509 0 0,1 1 0 0 0,-2 1-1 0 0,8 23 1 0 0,-10-25-245 0 0,4 13 876 0 0,5 51 0 0 0,-8-48-1012 0 0,8 33-1 0 0,-10-54-313 0 0,-1-3-18 0 0,0 1 1 0 0,0-1-1 0 0,0 0 0 0 0,0 0 0 0 0,1 1 0 0 0,0-1 0 0 0,0 0 1 0 0,0-1-1 0 0,0 1 0 0 0,1 0 0 0 0,-1 0 0 0 0,1-1 0 0 0,0 0 1 0 0,0 1-1 0 0,0-1 0 0 0,4 3 0 0 0,-5-6 1 0 0,-1 1 0 0 0,0 0-1 0 0,1-1 1 0 0,-1 1 0 0 0,1-1 0 0 0,-1 1 0 0 0,1-1-1 0 0,-1 0 1 0 0,1 0 0 0 0,-1 1 0 0 0,1-1 0 0 0,-1 0-1 0 0,1 0 1 0 0,-1-1 0 0 0,1 1 0 0 0,-1 0 0 0 0,1 0-1 0 0,1-2 1 0 0,1 1 30 0 0,0-1 0 0 0,0 0-1 0 0,0 0 1 0 0,0 0 0 0 0,-1 0-1 0 0,6-5 1 0 0,0-1 58 0 0,-1 0 1 0 0,0-1-1 0 0,-1 0 1 0 0,8-10-1 0 0,3-13 109 0 0,-2 0 0 0 0,0-1 1 0 0,-2 0-1 0 0,-2-1 0 0 0,-1-1 0 0 0,10-52 0 0 0,6-25-2301 0 0,-24 101-2285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1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23 195 2688 0 0,'-21'1'5796'0'0,"21"-2"-5664"0"0,-1 0 0 0 0,1 0 0 0 0,0 0-1 0 0,0 0 1 0 0,0 0 0 0 0,0 0 0 0 0,0 0 0 0 0,0 0 0 0 0,0 0-1 0 0,0 0 1 0 0,0 0 0 0 0,1 0 0 0 0,-1 0 0 0 0,0 0-1 0 0,1 0 1 0 0,-1 0 0 0 0,0 0 0 0 0,1 0 0 0 0,-1 0 0 0 0,2-1-1 0 0,12-19 1290 0 0,-5 9-1093 0 0,0 1 0 0 0,1 1-1 0 0,1-1 1 0 0,0 2 0 0 0,0-1 0 0 0,1 2 0 0 0,24-14-1 0 0,-15 11-128 0 0,1 0 0 0 0,0 2 0 0 0,1 1 0 0 0,24-6 0 0 0,-41 12-134 0 0,0 1 0 0 0,1-1 0 0 0,-1 1 0 0 0,1 1 0 0 0,0-1 0 0 0,-1 1 0 0 0,1 0 0 0 0,-1 1 0 0 0,10 1 0 0 0,-13-1-35 0 0,0 0 0 0 0,1 1 0 0 0,-1-1-1 0 0,0 0 1 0 0,-1 1 0 0 0,1 0 0 0 0,0 0 0 0 0,0 0 0 0 0,-1 0-1 0 0,1 0 1 0 0,-1 1 0 0 0,0-1 0 0 0,1 1 0 0 0,-1-1 0 0 0,0 1 0 0 0,-1 0-1 0 0,1 0 1 0 0,0 0 0 0 0,1 6 0 0 0,4 7 22 0 0,-2 1 0 0 0,0 0 0 0 0,-2 0 0 0 0,1 1 1 0 0,0 30-1 0 0,-5 92 42 0 0,-1-62-64 0 0,3-84-40 0 0,1-1 1 0 0,0 1 0 0 0,0-1 0 0 0,1 1 0 0 0,0 0 0 0 0,0 0-1 0 0,0 0 1 0 0,8-10 0 0 0,0-3-8 0 0,82-130-99 0 0,-51 82 128 0 0,-36 59 2 0 0,-1 1 0 0 0,1-1 0 0 0,10-8 0 0 0,-14 14 15 0 0,0 0-1 0 0,1-1 0 0 0,-1 1 0 0 0,0 1 0 0 0,1-1 0 0 0,0 0 0 0 0,-1 1 1 0 0,1-1-1 0 0,0 1 0 0 0,0 0 0 0 0,0 0 0 0 0,0 0 0 0 0,6-1 0 0 0,-8 2-9 0 0,0 0 0 0 0,0 1 0 0 0,-1-1 0 0 0,1 0 0 0 0,0 1 0 0 0,0-1 0 0 0,0 1-1 0 0,0 0 1 0 0,0-1 0 0 0,-1 1 0 0 0,1-1 0 0 0,0 1 0 0 0,0 0 0 0 0,-1 0 0 0 0,1 0 0 0 0,-1-1-1 0 0,1 1 1 0 0,-1 0 0 0 0,1 0 0 0 0,-1 0 0 0 0,1 0 0 0 0,0 2 0 0 0,8 26 268 0 0,-7-22-191 0 0,5 21 104 0 0,-2 0 0 0 0,-1 1-1 0 0,0 35 1 0 0,0-7 20 0 0,-2 10-162 0 0,-3 0 1 0 0,-12 89 0 0 0,11-135-146 0 0,0 0 64 0 0,-6 55-3174 0 0,1-27-6260 0 0,7-37 5724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1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398 537 3168 0 0,'0'0'544'0'0,"-4"-16"2519"0"0,1 14-2772 0 0,-1 0-1 0 0,1 0 0 0 0,-1 1 0 0 0,0-1 0 0 0,1 1 1 0 0,-1 0-1 0 0,0-1 0 0 0,0 2 0 0 0,0-1 0 0 0,0 0 1 0 0,0 1-1 0 0,0 0 0 0 0,0 0 0 0 0,0 0 1 0 0,0 0-1 0 0,0 1 0 0 0,0 0 0 0 0,0 0 0 0 0,0 0 1 0 0,0 0-1 0 0,1 0 0 0 0,-1 1 0 0 0,-7 3 1 0 0,-3 3 260 0 0,0 1 0 0 0,0 0 0 0 0,1 1 0 0 0,-19 19 0 0 0,22-19-448 0 0,1 0 0 0 0,0 1 0 0 0,0 1 0 0 0,1 0 0 0 0,1 0 0 0 0,0 0 1 0 0,1 1-1 0 0,0 0 0 0 0,1 0 0 0 0,0 0 0 0 0,1 1 0 0 0,0 0 0 0 0,2 0 0 0 0,-1 0 0 0 0,0 22 0 0 0,4-30-83 0 0,-1 0 1 0 0,1-1-1 0 0,-1 1 0 0 0,1-1 0 0 0,1 1 1 0 0,-1 0-1 0 0,1-1 0 0 0,0 0 1 0 0,1 1-1 0 0,-1-1 0 0 0,1 0 0 0 0,0 0 1 0 0,0-1-1 0 0,0 1 0 0 0,1-1 1 0 0,0 1-1 0 0,0-1 0 0 0,0 0 1 0 0,0 0-1 0 0,0-1 0 0 0,1 1 0 0 0,0-1 1 0 0,0 0-1 0 0,0-1 0 0 0,0 1 1 0 0,0-1-1 0 0,0 0 0 0 0,1 0 0 0 0,6 1 1 0 0,-4 0-29 0 0,1-1 1 0 0,0-1-1 0 0,0 0 1 0 0,0 0-1 0 0,0 0 0 0 0,0-1 1 0 0,0-1-1 0 0,0 0 1 0 0,-1 0-1 0 0,1 0 1 0 0,0-1-1 0 0,0-1 1 0 0,-1 1-1 0 0,1-1 1 0 0,-1-1-1 0 0,0 0 0 0 0,0 0 1 0 0,10-7-1 0 0,-13 6-2 0 0,0 0 1 0 0,0 0-1 0 0,0-1 0 0 0,-1 1 0 0 0,0-1 0 0 0,0-1 0 0 0,-1 1 0 0 0,1 0 0 0 0,-1-1 0 0 0,-1 0 1 0 0,1 1-1 0 0,-1-1 0 0 0,0 0 0 0 0,-1 0 0 0 0,2-12 0 0 0,-1-7-21 0 0,0-1 1 0 0,-4-50-1 0 0,0 60 31 0 0,0 0 0 0 0,-1 0-1 0 0,-1 1 1 0 0,0-1-1 0 0,-1 1 1 0 0,-1 0 0 0 0,-1 0-1 0 0,0 1 1 0 0,-19-28-1 0 0,8 18-3 0 0,0 1-1 0 0,-2 2 1 0 0,-1 0-1 0 0,-40-33 1 0 0,-36-13 19 0 0,71 52 47 0 0,0-2 1 0 0,2 0-1 0 0,-33-32 0 0 0,56 49-51 0 0,0 0-1 0 0,0 0 1 0 0,0 0 0 0 0,0 0 0 0 0,0 0 0 0 0,0-1 0 0 0,0 1-1 0 0,1 0 1 0 0,-1 0 0 0 0,0-1 0 0 0,1 1 0 0 0,0-1 0 0 0,-1 1-1 0 0,1 0 1 0 0,0-1 0 0 0,-1 1 0 0 0,1-1 0 0 0,0 1 0 0 0,0-1 0 0 0,0 1-1 0 0,0-1 1 0 0,1-1 0 0 0,-1 1 5 0 0,1 1 1 0 0,0 0-1 0 0,-1 0 0 0 0,1 0 0 0 0,0 0 1 0 0,0 0-1 0 0,-1 0 0 0 0,1 0 1 0 0,0 0-1 0 0,0 0 0 0 0,0 0 0 0 0,0 1 1 0 0,0-1-1 0 0,1 0 0 0 0,-1 0 1 0 0,0 1-1 0 0,0-1 0 0 0,0 1 0 0 0,1-1 1 0 0,-1 1-1 0 0,0 0 0 0 0,0-1 1 0 0,1 1-1 0 0,-1 0 0 0 0,2 0 0 0 0,19-4 112 0 0,0 0 0 0 0,-1-2 0 0 0,0-1 0 0 0,0 0 0 0 0,28-15-1 0 0,-28 12-69 0 0,0 1-1 0 0,1 1 0 0 0,0 1 1 0 0,0 0-1 0 0,24-2 0 0 0,-31 6-661 0 0,18-1 860 0 0,-17 6-3830 0 0,-3 5-5336 0 0,-7-2 5137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1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3888 0 0,'0'0'2741'0'0,"-3"12"586"0"0,-2 11-1321 0 0,2 0 1 0 0,-2 46-1 0 0,3-27-551 0 0,0-14-486 0 0,-1 8-523 0 0,1 0-1 0 0,1 0 1 0 0,2 0 0 0 0,8 46-1 0 0,-8-78-618 0 0,0 0 0 0 0,0 0 0 0 0,0-1 0 0 0,1 1 0 0 0,-1 0 0 0 0,1-1-1 0 0,0 1 1 0 0,0-1 0 0 0,0 0 0 0 0,1 0 0 0 0,3 4 0 0 0,-3-4-1051 0 0,-1-1 0 0 0,1 0 1 0 0,0 1-1 0 0,0-2 0 0 0,0 1 1 0 0,0 0-1 0 0,0 0 0 0 0,6 1 1 0 0,3-1-2538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2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79 3872 0 0,'-3'0'316'0'0,"0"1"-1"0"0,0-1 0 0 0,1 1 0 0 0,-1 0 0 0 0,0 0 0 0 0,0 0 0 0 0,1 0 1 0 0,-1 0-1 0 0,1 0 0 0 0,-1 1 0 0 0,1-1 0 0 0,0 1 0 0 0,-1 0 0 0 0,1-1 1 0 0,0 1-1 0 0,0 0 0 0 0,0 0 0 0 0,0 1 0 0 0,1-1 0 0 0,-1 0 0 0 0,1 1 1 0 0,-1-1-1 0 0,-1 4 0 0 0,-2 6 374 0 0,-1 0 0 0 0,2 1 0 0 0,-6 18 1 0 0,5-10-41 0 0,1 0-1 0 0,1 0 1 0 0,1 1 0 0 0,1-1 0 0 0,1 1 0 0 0,1-1 0 0 0,4 27 0 0 0,-5-44-610 0 0,1 0 0 0 0,0 1-1 0 0,0-1 1 0 0,1 0 0 0 0,-1 0 0 0 0,1 0 0 0 0,0 0 0 0 0,0 0 0 0 0,0 0 0 0 0,5 6 0 0 0,-5-8-34 0 0,1 0 0 0 0,-1 0 1 0 0,0 0-1 0 0,1 0 1 0 0,0 0-1 0 0,-1-1 0 0 0,1 1 1 0 0,0-1-1 0 0,-1 0 0 0 0,1 0 1 0 0,0 0-1 0 0,0 0 1 0 0,0-1-1 0 0,0 1 0 0 0,0-1 1 0 0,5 1-1 0 0,7 0-62 0 0,-1-1 0 0 0,0-1 0 0 0,0 0 0 0 0,1-1 0 0 0,-1 0 0 0 0,22-7 1 0 0,-29 6 16 0 0,0 0 0 0 0,0 0 0 0 0,0 0 0 0 0,0-1 0 0 0,0 0 0 0 0,-1-1 0 0 0,0 1 1 0 0,0-1-1 0 0,0 0 0 0 0,0-1 0 0 0,-1 1 0 0 0,0-1 0 0 0,0 0 0 0 0,4-7 0 0 0,0-3-34 0 0,0 0 0 0 0,-2 0 0 0 0,0-1-1 0 0,0 0 1 0 0,-2-1 0 0 0,6-32 0 0 0,-8 36 98 0 0,-1-1 0 0 0,-1 0 1 0 0,-1 0-1 0 0,0 0 0 0 0,-1 0 1 0 0,0 0-1 0 0,-2 0 0 0 0,-6-25 1 0 0,8 37-8 0 0,0 0 1 0 0,0 0 0 0 0,-1 0 0 0 0,1 0 0 0 0,-1 1-1 0 0,0-1 1 0 0,0 0 0 0 0,0 1 0 0 0,0-1 0 0 0,0 1-1 0 0,0 0 1 0 0,-1-1 0 0 0,1 1 0 0 0,-1 1 0 0 0,-3-4-1 0 0,1 3 13 0 0,-1-1 0 0 0,1 1 0 0 0,-1 0-1 0 0,1 1 1 0 0,-1-1 0 0 0,1 1 0 0 0,-1 0-1 0 0,-6 0 1 0 0,-2 0 41 0 0,0 1 1 0 0,0 1-1 0 0,0 0 1 0 0,0 1-1 0 0,0 1 0 0 0,-18 6 1 0 0,21-6-31 0 0,0 2 0 0 0,1-1-1 0 0,0 1 1 0 0,0 1 0 0 0,1 0 0 0 0,0 0 0 0 0,0 1 0 0 0,0 0 0 0 0,0 1 0 0 0,1 0-1 0 0,1 0 1 0 0,-1 1 0 0 0,2 0 0 0 0,-1 0 0 0 0,1 0 0 0 0,-8 16 0 0 0,7-9-6 0 0,1-1-1 0 0,0 1 1 0 0,1 1 0 0 0,1-1 0 0 0,0 1 0 0 0,1 0 0 0 0,1 0-1 0 0,1 0 1 0 0,0 0 0 0 0,2 23 0 0 0,0-32-35 0 0,1 0 0 0 0,-1 0-1 0 0,1 0 1 0 0,1 0 0 0 0,-1-1 0 0 0,1 1 0 0 0,4 7-1 0 0,-5-11-10 0 0,0-1 0 0 0,0 1 0 0 0,0-1 0 0 0,1 0 0 0 0,-1 0 0 0 0,1 0-1 0 0,-1 0 1 0 0,1 0 0 0 0,0 0 0 0 0,0-1 0 0 0,1 1 0 0 0,-1-1 0 0 0,0 0 0 0 0,1 0-1 0 0,-1 0 1 0 0,6 1 0 0 0,1 0-48 0 0,0-1 0 0 0,0 0 0 0 0,1-1-1 0 0,-1 0 1 0 0,0 0 0 0 0,1-1 0 0 0,-1-1-1 0 0,0 0 1 0 0,1 0 0 0 0,-1-1 0 0 0,0 0-1 0 0,0-1 1 0 0,0 0 0 0 0,0 0 0 0 0,-1-1 0 0 0,1 0-1 0 0,-1-1 1 0 0,0 0 0 0 0,0-1 0 0 0,-1 0-1 0 0,1 0 1 0 0,-1-1 0 0 0,-1 0 0 0 0,1 0 0 0 0,-1-1-1 0 0,-1 0 1 0 0,1 0 0 0 0,-1 0 0 0 0,5-11-1 0 0,-2 0-26 0 0,-1 0-1 0 0,-1 0 1 0 0,0-1-1 0 0,-2 1 1 0 0,4-26-1 0 0,-4 6 507 0 0,1-70 0 0 0,-6 109-405 0 0,0 0 1 0 0,0 0-1 0 0,0 0 0 0 0,0 0 1 0 0,0-1-1 0 0,0 1 1 0 0,0 0-1 0 0,0 0 0 0 0,0 0 1 0 0,0 0-1 0 0,0-1 0 0 0,0 1 1 0 0,0 0-1 0 0,0 0 0 0 0,0 0 1 0 0,0 0-1 0 0,0-1 0 0 0,0 1 1 0 0,0 0-1 0 0,0 0 0 0 0,0 0 1 0 0,0 0-1 0 0,-1-1 0 0 0,1 1 1 0 0,0 0-1 0 0,0 0 0 0 0,0 0 1 0 0,0 0-1 0 0,0 0 0 0 0,0 0 1 0 0,-1-1-1 0 0,1 1 0 0 0,0 0 1 0 0,0 0-1 0 0,0 0 1 0 0,0 0-1 0 0,-1 0 0 0 0,1 0 1 0 0,0 0-1 0 0,0 0 0 0 0,0 0 1 0 0,0 0-1 0 0,-1 0 0 0 0,1 0 1 0 0,0 0-1 0 0,-9 6 342 0 0,-7 12 25 0 0,8-4-281 0 0,0 1 0 0 0,0 0 0 0 0,2 0 0 0 0,0 1 1 0 0,0 0-1 0 0,2 0 0 0 0,0 1 0 0 0,1-1 0 0 0,0 1 0 0 0,1-1 0 0 0,1 1 1 0 0,2 28-1 0 0,1-35-74 0 0,0 0 0 0 0,0 0 0 0 0,1 0 0 0 0,0-1 0 0 0,1 1 0 0 0,0-1 0 0 0,1 0 1 0 0,0 0-1 0 0,11 16 0 0 0,7 4-12 0 0,33 36-1 0 0,-3-15 96 0 0,-14-15-2445 0 0,-14-8-4928 0 0,-18-17 3043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2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3656 0 0,'0'0'628'0'0,"4"-18"5892"0"0,-3 19-6053 0 0,1 1 1 0 0,-1-1 0 0 0,0 0 0 0 0,0 0 0 0 0,0 1-1 0 0,0-1 1 0 0,0 1 0 0 0,0-1 0 0 0,-1 1 0 0 0,1-1-1 0 0,0 1 1 0 0,-1-1 0 0 0,1 1 0 0 0,0 3 0 0 0,8 30 1401 0 0,16 98-268 0 0,-20-98-1648 0 0,-3 0-1 0 0,-1 46 0 0 0,-1-47-403 0 0,-2-8-232 0 0,1-12-2386 0 0,0 0-6067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2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37 3744 0 0,'-2'-2'656'0'0,"-2"-1"4"0"0,4-1 1 0 0,-7 0 19 0 0,4-3-4 0 0,-5 2 4 0 0,1 3-4 0 0,0-3 4 0 0,-2 3-16 0 0,2-1-56 0 0,3 3-124 0 0,-3 5-544 0 0,3 5-2100 0 0,4-1 0 0 0,-3 4-1 0 0,3 2 1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21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70 183 3168 0 0,'0'0'577'0'0,"0"28"4169"0"0,0-9-3333 0 0,1-1-1 0 0,0 1 1 0 0,8 34-1 0 0,-7-46-1183 0 0,0 0 0 0 0,0 0-1 0 0,1 0 1 0 0,0-1 0 0 0,0 0 0 0 0,1 1-1 0 0,0-1 1 0 0,0 0 0 0 0,0-1 0 0 0,1 1-1 0 0,0-1 1 0 0,0 0 0 0 0,8 6 0 0 0,-4-4-123 0 0,1 0 0 0 0,0-1 0 0 0,0 0 1 0 0,1-1-1 0 0,-1-1 0 0 0,1 1 1 0 0,0-1-1 0 0,0-1 0 0 0,24 4 1 0 0,-26-6-96 0 0,0 0 1 0 0,0-1-1 0 0,0 0 0 0 0,0-1 1 0 0,0 1-1 0 0,0-2 1 0 0,0 1-1 0 0,0-1 1 0 0,-1 0-1 0 0,1-1 1 0 0,-1 0-1 0 0,1-1 1 0 0,10-6-1 0 0,-15 8-19 0 0,0-1 0 0 0,-1 0 0 0 0,1-1 0 0 0,-1 1-1 0 0,0-1 1 0 0,0 1 0 0 0,0-1 0 0 0,-1 0 0 0 0,1 0 0 0 0,-1 0 0 0 0,0-1 0 0 0,0 1-1 0 0,0 0 1 0 0,-1-1 0 0 0,1 1 0 0 0,-1-1 0 0 0,0 0 0 0 0,0-5 0 0 0,1-10-34 0 0,0-1 1 0 0,-4-36-1 0 0,2 51 32 0 0,-1-8 6 0 0,-1 1 1 0 0,0-1 0 0 0,-1 1-1 0 0,0 0 1 0 0,-1 0 0 0 0,-1 0-1 0 0,0 1 1 0 0,-1 0 0 0 0,0 0-1 0 0,0 0 1 0 0,-2 0 0 0 0,1 1-1 0 0,-1 0 1 0 0,-11-10 0 0 0,13 15 20 0 0,1 1 0 0 0,-1 0 0 0 0,0 0 1 0 0,0 0-1 0 0,0 1 0 0 0,0 0 0 0 0,-1 0 0 0 0,0 1 1 0 0,0 0-1 0 0,0 0 0 0 0,0 0 0 0 0,0 1 0 0 0,-1 0 1 0 0,1 1-1 0 0,-1-1 0 0 0,1 1 0 0 0,-1 1 0 0 0,1 0 1 0 0,-1 0-1 0 0,0 0 0 0 0,1 1 0 0 0,-1 0 1 0 0,1 0-1 0 0,-1 1 0 0 0,1 0 0 0 0,-9 4 0 0 0,8-2 36 0 0,0 0-1 0 0,0 0 1 0 0,1 1-1 0 0,-1 0 0 0 0,1 0 1 0 0,1 1-1 0 0,-1 0 1 0 0,1 0-1 0 0,0 0 0 0 0,0 1 1 0 0,1 0-1 0 0,-7 10 0 0 0,1 3 96 0 0,0 0-1 0 0,2 1 0 0 0,-11 32 0 0 0,13-26-1 0 0,2-1 0 0 0,0 1 0 0 0,2 0 0 0 0,1 39-1 0 0,1-52-93 0 0,3 61 158 0 0,2 1 0 0 0,18 87 0 0 0,-7-60-120 0 0,-13-82-145 0 0,-3 44 1 0 0,0-22-1534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2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6 3504 0 0,'-35'-5'4812'0'0,"24"5"-3989"0"0,-1 0 0 0 0,0 1 1 0 0,1 0-1 0 0,-1 1 0 0 0,-17 5 0 0 0,25-6-605 0 0,0 1 0 0 0,0-1-1 0 0,0 1 1 0 0,1 0 0 0 0,-1 0 0 0 0,1 1-1 0 0,-1-1 1 0 0,1 1 0 0 0,0 0 0 0 0,0 0-1 0 0,0 0 1 0 0,0 0 0 0 0,1 0 0 0 0,-1 1 0 0 0,1-1-1 0 0,0 1 1 0 0,0 0 0 0 0,0-1 0 0 0,-1 6-1 0 0,-1 2-124 0 0,1 0 0 0 0,0 0 0 0 0,1 1 0 0 0,0-1 0 0 0,1 1 0 0 0,0-1 0 0 0,1 1 0 0 0,0 0 1 0 0,1-1-1 0 0,0 1 0 0 0,1-1 0 0 0,0 1 0 0 0,1-1 0 0 0,1 0 0 0 0,-1 0 0 0 0,2 0 0 0 0,-1 0 0 0 0,11 16 0 0 0,-12-23-98 0 0,0 0-1 0 0,1 0 1 0 0,0 0 0 0 0,-1 0-1 0 0,1-1 1 0 0,0 0 0 0 0,1 1 0 0 0,-1-2-1 0 0,0 1 1 0 0,1 0 0 0 0,0-1 0 0 0,-1 0-1 0 0,1 0 1 0 0,0 0 0 0 0,0-1 0 0 0,7 2-1 0 0,-6-2-36 0 0,1 0-1 0 0,1 0 1 0 0,-1 0-1 0 0,0-1 0 0 0,0-1 1 0 0,0 1-1 0 0,0-1 1 0 0,0 0-1 0 0,0 0 0 0 0,0-1 1 0 0,9-4-1 0 0,-15 6 38 0 0,0 0-1 0 0,0 0 1 0 0,0-1 0 0 0,-1 1-1 0 0,1-1 1 0 0,0 1 0 0 0,-1 0-1 0 0,1-1 1 0 0,0 1 0 0 0,-1-1-1 0 0,1 1 1 0 0,-1-1 0 0 0,1 0-1 0 0,0 1 1 0 0,-1-1 0 0 0,0 0-1 0 0,1 1 1 0 0,-1-1 0 0 0,1 0-1 0 0,-1 0 1 0 0,0 1 0 0 0,1-1-1 0 0,-1 0 1 0 0,0 0 0 0 0,0 1-1 0 0,0-1 1 0 0,0 0-1 0 0,0 0 1 0 0,0 0 0 0 0,0 1-1 0 0,0-1 1 0 0,0 0 0 0 0,0 0-1 0 0,0 0 1 0 0,0 0 0 0 0,0 1-1 0 0,-1-1 1 0 0,1 0 0 0 0,0 0-1 0 0,-1 1 1 0 0,1-1 0 0 0,0 0-1 0 0,-2 0 1 0 0,1-2 7 0 0,-1 1 1 0 0,1 0-1 0 0,-1 0 1 0 0,0 0-1 0 0,1 0 1 0 0,-1 0-1 0 0,0 1 1 0 0,-1-1-1 0 0,1 0 0 0 0,0 1 1 0 0,0 0-1 0 0,-3-2 1 0 0,-2 1 33 0 0,0 0 1 0 0,0 0 0 0 0,0 1 0 0 0,-1 0 0 0 0,1 0-1 0 0,0 1 1 0 0,0 0 0 0 0,-1 0 0 0 0,1 0 0 0 0,0 1-1 0 0,0 0 1 0 0,0 1 0 0 0,0 0 0 0 0,0 0 0 0 0,0 0-1 0 0,0 1 1 0 0,0 0 0 0 0,-9 6 0 0 0,9-4 29 0 0,-1 0 0 0 0,1 0 1 0 0,0 1-1 0 0,0 0 0 0 0,1 1 1 0 0,0-1-1 0 0,0 1 0 0 0,0 0 1 0 0,1 1-1 0 0,0-1 0 0 0,1 1 1 0 0,0 0-1 0 0,0 0 1 0 0,-4 13-1 0 0,4-9 6 0 0,1 1 1 0 0,0-1-1 0 0,1 1 1 0 0,1 0 0 0 0,0 0-1 0 0,1-1 1 0 0,0 1-1 0 0,1 0 1 0 0,2 14-1 0 0,-2-22-86 0 0,0 0 0 0 0,0-1 1 0 0,0 1-1 0 0,1 0 0 0 0,-1-1 0 0 0,1 1 0 0 0,0-1 0 0 0,1 1 0 0 0,-1-1 0 0 0,1 0 0 0 0,0 0 0 0 0,0 0 0 0 0,0 0 1 0 0,1-1-1 0 0,-1 1 0 0 0,1-1 0 0 0,0 0 0 0 0,0 0 0 0 0,0 0 0 0 0,0-1 0 0 0,0 1 0 0 0,1-1 0 0 0,-1 0 1 0 0,1 0-1 0 0,-1-1 0 0 0,8 2 0 0 0,23 2-1772 0 0,18-5-9153 0 0,-33-2 6998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22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11 3496 0 0,'-25'-8'4142'0'0,"20"7"-3636"0"0,-1 1 0 0 0,0-1 0 0 0,0 1 0 0 0,1 0 0 0 0,-1 0 0 0 0,0 0 1 0 0,0 1-1 0 0,1 0 0 0 0,-1 0 0 0 0,0 1 0 0 0,1 0 0 0 0,-9 3 0 0 0,6-1-38 0 0,0 1-1 0 0,0 0 1 0 0,1 0-1 0 0,0 0 1 0 0,0 1 0 0 0,0 0-1 0 0,-8 10 1 0 0,1 1-82 0 0,1 1 1 0 0,1 1-1 0 0,0 0 0 0 0,2 1 1 0 0,-15 36-1 0 0,18-36-292 0 0,2 0 1 0 0,0 0-1 0 0,1 1 1 0 0,1 0-1 0 0,0-1 0 0 0,2 1 1 0 0,2 25-1 0 0,-1-38-81 0 0,0-1-1 0 0,1 1 1 0 0,0 0-1 0 0,1 0 1 0 0,0-1-1 0 0,0 1 1 0 0,1-1-1 0 0,-1 0 1 0 0,7 12-1 0 0,-6-16-15 0 0,-1 1 0 0 0,1-1-1 0 0,0 0 1 0 0,0 0 0 0 0,0 0 0 0 0,0 0 0 0 0,0 0-1 0 0,1-1 1 0 0,-1 1 0 0 0,1-1 0 0 0,0 0 0 0 0,-1 0-1 0 0,1 0 1 0 0,0-1 0 0 0,0 1 0 0 0,0-1 0 0 0,1 0-1 0 0,7 1 1 0 0,4 0-19 0 0,-1 0 0 0 0,1-1-1 0 0,0-1 1 0 0,0 0 0 0 0,0-1-1 0 0,0-1 1 0 0,0 0 0 0 0,-1-1 0 0 0,1-1-1 0 0,22-8 1 0 0,-36 10 20 0 0,1 1 0 0 0,-1-1 1 0 0,0 0-1 0 0,0 0 0 0 0,0 0 0 0 0,0 0 0 0 0,-1 0 1 0 0,1 0-1 0 0,0 0 0 0 0,-1 0 0 0 0,0-1 1 0 0,1 1-1 0 0,-1-1 0 0 0,0 1 0 0 0,0-1 0 0 0,-1 1 1 0 0,1-1-1 0 0,0 0 0 0 0,-1 1 0 0 0,0-1 0 0 0,1 0 1 0 0,-1 1-1 0 0,0-1 0 0 0,-1-4 0 0 0,1 1 16 0 0,0 0-1 0 0,-1 0 0 0 0,0 0 0 0 0,0 0 0 0 0,-1 0 0 0 0,0 0 1 0 0,0 0-1 0 0,0 0 0 0 0,-5-8 0 0 0,3 9 3 0 0,0 0-1 0 0,0 0 1 0 0,-1 1 0 0 0,0-1-1 0 0,0 1 1 0 0,0 0-1 0 0,0 1 1 0 0,0-1 0 0 0,-1 1-1 0 0,0 0 1 0 0,0 0-1 0 0,0 0 1 0 0,0 1 0 0 0,0 0-1 0 0,0 0 1 0 0,-9 0 0 0 0,-9-2-93 0 0,0 1 0 0 0,-47 0 0 0 0,55 3-116 0 0,-28 1-1686 0 0,42-1 1082 0 0,-1 1 0 0 0,0 0-1 0 0,1-1 1 0 0,-1 1 0 0 0,1 0 0 0 0,-1 0 0 0 0,1 0-1 0 0,-3 2 1 0 0,-3 4-3111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5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2208 0 0,'1'-3'206'0'0,"1"0"0"0"0,-1 0 0 0 0,1 0 1 0 0,0 0-1 0 0,0 0 0 0 0,-1 0 0 0 0,2 1 0 0 0,-1-1 0 0 0,0 1 0 0 0,1 0 0 0 0,-1-1 0 0 0,5-2 0 0 0,-3 2 95 0 0,10-10 313 0 0,1 2 0 0 0,0 0-1 0 0,1 0 1 0 0,0 2 0 0 0,0 0 0 0 0,1 0-1 0 0,0 2 1 0 0,0 0 0 0 0,1 1-1 0 0,30-6 1 0 0,-38 10-409 0 0,0 1-1 0 0,0 0 1 0 0,1 0 0 0 0,-1 1-1 0 0,0 1 1 0 0,0-1 0 0 0,1 2-1 0 0,-1-1 1 0 0,0 1 0 0 0,0 1 0 0 0,-1 0-1 0 0,1 0 1 0 0,0 1 0 0 0,-1 1-1 0 0,0-1 1 0 0,0 1 0 0 0,0 1-1 0 0,-1 0 1 0 0,0 0 0 0 0,13 12-1 0 0,-8-3-119 0 0,-1 0-1 0 0,0 1 0 0 0,-1 0 0 0 0,-1 0 0 0 0,-1 1 1 0 0,0 1-1 0 0,-1 0 0 0 0,-1 0 0 0 0,-1 0 0 0 0,0 1 1 0 0,-1 0-1 0 0,3 31 0 0 0,-1 18 1 0 0,-4 1 1 0 0,-5 82-1 0 0,1-130-72 0 0,-5 57-14 0 0,-18 89-1 0 0,-4-62-206 0 0,26-100-135 0 0,0-7 99 0 0,0-17-27 0 0,1-27 75 0 0,1 2 75 0 0,-10-289 161 0 0,10 328-3 0 0,-1 0 0 0 0,0-1 0 0 0,0 1 0 0 0,-1 0 0 0 0,0 0 0 0 0,1 0 0 0 0,-1 1 0 0 0,-1-1 0 0 0,1 0 0 0 0,-1 1 0 0 0,0-1 0 0 0,-5-5 0 0 0,6 8-13 0 0,1 1 0 0 0,-1-1 0 0 0,1 1 0 0 0,-1 0 0 0 0,0 0-1 0 0,1 0 1 0 0,-1 0 0 0 0,0 0 0 0 0,0 0 0 0 0,0 0 0 0 0,0 1 0 0 0,0-1 0 0 0,0 0 0 0 0,0 1-1 0 0,0 0 1 0 0,0 0 0 0 0,0-1 0 0 0,0 1 0 0 0,0 0 0 0 0,0 1 0 0 0,0-1 0 0 0,0 0 0 0 0,0 0-1 0 0,0 1 1 0 0,0-1 0 0 0,0 1 0 0 0,1 0 0 0 0,-1 0 0 0 0,0 0 0 0 0,0 0 0 0 0,0 0 0 0 0,1 0-1 0 0,-1 0 1 0 0,-2 3 0 0 0,-8 5 73 0 0,1 1-1 0 0,1 0 1 0 0,0 1-1 0 0,0 0 1 0 0,-9 14-1 0 0,-37 67 265 0 0,24-38-180 0 0,-24 41 58 0 0,18-30-616 0 0,-78 102 0 0 0,113-162-1575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2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3344 0 0,'0'-1'199'0'0,"1"0"0"0"0,-1-1-1 0 0,1 1 1 0 0,-1 0 0 0 0,1 0 0 0 0,0 0-1 0 0,0 0 1 0 0,-1 0 0 0 0,1 0-1 0 0,0 0 1 0 0,0 0 0 0 0,0 1 0 0 0,0-1-1 0 0,0 0 1 0 0,2-1 0 0 0,21-12 989 0 0,-20 12-809 0 0,6-4 190 0 0,0 2 0 0 0,0-1 0 0 0,1 2 0 0 0,-1-1-1 0 0,1 1 1 0 0,0 1 0 0 0,0 0 0 0 0,12-1 0 0 0,-18 3-312 0 0,0-1 0 0 0,-1 1 0 0 0,1 0 0 0 0,0 1 0 0 0,0-1 0 0 0,-1 1 0 0 0,1-1 0 0 0,0 2 0 0 0,-1-1 0 0 0,1 0 0 0 0,-1 1 0 0 0,0 0 0 0 0,1 0 0 0 0,-1 0 0 0 0,0 0 0 0 0,0 1 0 0 0,0 0 0 0 0,0 0 0 0 0,-1 0-1 0 0,1 0 1 0 0,3 5 0 0 0,-2 1-132 0 0,0-1 0 0 0,0 1 0 0 0,-2-1 0 0 0,1 1 0 0 0,-1 1 0 0 0,0-1-1 0 0,-1 0 1 0 0,0 1 0 0 0,0-1 0 0 0,0 11 0 0 0,-1 16 65 0 0,-4 51 1 0 0,0-15-72 0 0,3-62-126 0 0,0 0 0 0 0,-1 0 0 0 0,0 0 0 0 0,0 0 0 0 0,-1 0 0 0 0,-4 10 0 0 0,6-19-1 0 0,-1 0 1 0 0,1 0-1 0 0,-1 0 0 0 0,0 0 0 0 0,0 0 1 0 0,1 0-1 0 0,-1-1 0 0 0,0 1 0 0 0,0 0 1 0 0,0 0-1 0 0,0-1 0 0 0,0 1 0 0 0,0-1 0 0 0,0 1 1 0 0,0-1-1 0 0,0 1 0 0 0,0-1 0 0 0,0 0 1 0 0,-3 1-1 0 0,4-2-4 0 0,0 0 0 0 0,0-1 1 0 0,0 1-1 0 0,0 0 0 0 0,0-1 0 0 0,0 1 0 0 0,0 0 1 0 0,1 0-1 0 0,-1-1 0 0 0,0 1 0 0 0,1 0 1 0 0,-1 0-1 0 0,1-1 0 0 0,0-1 0 0 0,42-50 14 0 0,1 1 1 0 0,3 3-1 0 0,59-50 0 0 0,-87 82 89 0 0,-12 10 39 0 0,1 0 0 0 0,0 1 0 0 0,0 0 0 0 0,1 0 0 0 0,17-8 0 0 0,-26 14-115 0 0,0-1 0 0 0,1 1 0 0 0,-1 0 1 0 0,1 0-1 0 0,-1 0 0 0 0,0 0 0 0 0,1 0 0 0 0,-1 0 0 0 0,0 0 0 0 0,1 0 0 0 0,-1 0 0 0 0,0 0 0 0 0,1 0 0 0 0,-1 0 0 0 0,0 0 0 0 0,1 0 0 0 0,-1 0 0 0 0,0 1 0 0 0,1-1 0 0 0,-1 0 0 0 0,0 0 1 0 0,1 0-1 0 0,-1 0 0 0 0,0 1 0 0 0,0-1 0 0 0,1 0 0 0 0,-1 0 0 0 0,0 1 0 0 0,0-1 0 0 0,1 0 0 0 0,-1 0 0 0 0,0 1 0 0 0,1 0 0 0 0,4 16 342 0 0,-4 27 90 0 0,-1-37-349 0 0,-1 49 350 0 0,-9 66 1 0 0,6-96-373 0 0,-1 0 1 0 0,-1 0-1 0 0,-1-1 1 0 0,-19 43-1 0 0,24-62-161 0 0,-1-1 0 0 0,0 1 0 0 0,0-1 0 0 0,-1 0 0 0 0,1 0 0 0 0,-1-1 0 0 0,0 1 0 0 0,0-1 0 0 0,-1 1 0 0 0,-5 3 0 0 0,-12 3-4154 0 0,-4-6-5696 0 0,9-4 5526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27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6 720 3308 0 0,'0'1'130'0'0,"-1"-1"1"0"0,1 0-1 0 0,0 1 0 0 0,-1-1 0 0 0,1 0 0 0 0,0 1 0 0 0,-1-1 1 0 0,1 1-1 0 0,0-1 0 0 0,-1 0 0 0 0,1 1 0 0 0,0-1 0 0 0,0 1 0 0 0,0-1 1 0 0,-1 1-1 0 0,1-1 0 0 0,0 1 0 0 0,0-1 0 0 0,0 1 0 0 0,0-1 1 0 0,0 1-1 0 0,0-1 0 0 0,0 1 0 0 0,0-1 0 0 0,0 1 0 0 0,0-1 0 0 0,0 1 1 0 0,0-1-1 0 0,1 1 0 0 0,-1 0 0 0 0,1 0 13 0 0,-1 0 0 0 0,1 0 0 0 0,0 0 0 0 0,0 0 0 0 0,0-1-1 0 0,0 1 1 0 0,0 0 0 0 0,0 0 0 0 0,0-1 0 0 0,0 1 0 0 0,0-1 0 0 0,2 1 0 0 0,33 9 1732 0 0,-13-7-1256 0 0,-1-1-1 0 0,1-1 0 0 0,0-1 1 0 0,0-1-1 0 0,29-5 0 0 0,-31 2-492 0 0,0-1 0 0 0,0 0 0 0 0,0-2 0 0 0,-1 0 0 0 0,0-1 0 0 0,-1-1 0 0 0,0-1 0 0 0,0-1 0 0 0,28-22 0 0 0,-19 10-62 0 0,-2-1 0 0 0,-1-1 0 0 0,-1-1 0 0 0,-1-2 0 0 0,-1 0 0 0 0,21-37 0 0 0,-29 40-56 0 0,-1 0 1 0 0,-1 0-1 0 0,-2-1 1 0 0,0-1-1 0 0,-2 0 1 0 0,-1 0-1 0 0,-1 0 1 0 0,3-40-1 0 0,-8 53 6 0 0,0 1 0 0 0,-1-1 0 0 0,-4-26-1 0 0,3 35-1 0 0,0 1 0 0 0,0 0 0 0 0,0 0 0 0 0,0 0 0 0 0,-1 0 0 0 0,1 0 0 0 0,-1 0 0 0 0,0 0 0 0 0,0 0 0 0 0,-1 1 0 0 0,1-1 0 0 0,-1 1 0 0 0,0-1 0 0 0,0 1 0 0 0,0 0 0 0 0,-4-3 0 0 0,3 4 2 0 0,1 0 0 0 0,-1 1-1 0 0,0-1 1 0 0,1 1 0 0 0,-1 0 0 0 0,0 0 0 0 0,0 0 0 0 0,0 1 0 0 0,0 0 0 0 0,0-1-1 0 0,1 1 1 0 0,-1 0 0 0 0,-6 1 0 0 0,3 0 3 0 0,1 0 0 0 0,0 1 0 0 0,-1-1-1 0 0,1 1 1 0 0,0 0 0 0 0,0 1 0 0 0,-7 3 0 0 0,-3 5 28 0 0,0 1 0 0 0,1 0 0 0 0,0 1 0 0 0,1 1 0 0 0,0 0 0 0 0,1 1 0 0 0,1 0 0 0 0,0 1 0 0 0,2 1 0 0 0,-1 0 0 0 0,2 0 0 0 0,-11 26 0 0 0,5-3 98 0 0,2 0 0 0 0,1 1 0 0 0,2 0 0 0 0,-7 74 0 0 0,11-51 54 0 0,4 0-1 0 0,2 1 0 0 0,11 83 0 0 0,-9-132-167 0 0,0 0 0 0 0,2 0-1 0 0,0 0 1 0 0,1 0 0 0 0,0-1 0 0 0,1 0 0 0 0,1 0-1 0 0,13 21 1 0 0,-14-28-20 0 0,-1-1 0 0 0,1 0 0 0 0,0 0 1 0 0,1 0-1 0 0,0-1 0 0 0,0 0 0 0 0,0 0 0 0 0,1-1 0 0 0,-1 0 0 0 0,1 0 0 0 0,1-1 1 0 0,-1 0-1 0 0,1 0 0 0 0,-1-1 0 0 0,1 0 0 0 0,13 2 0 0 0,-10-2-2 0 0,-1-2 0 0 0,0 0-1 0 0,1 0 1 0 0,-1-1 0 0 0,0-1-1 0 0,1 1 1 0 0,-1-2 0 0 0,0 0-1 0 0,0 0 1 0 0,21-8 0 0 0,-24 7-4 0 0,0-1 0 0 0,0 0 0 0 0,0 0 0 0 0,-1-1 1 0 0,0 0-1 0 0,0 0 0 0 0,0-1 0 0 0,-1 0 0 0 0,1 0 1 0 0,-1 0-1 0 0,-1-1 0 0 0,1 0 0 0 0,-1 0 0 0 0,7-14 0 0 0,-7 11 15 0 0,0-1-1 0 0,-1 0 0 0 0,-1 0 1 0 0,0 0-1 0 0,0 0 0 0 0,-1-1 0 0 0,0 1 1 0 0,0-23-1 0 0,-3 26 6 0 0,1 0 0 0 0,-1 0 0 0 0,0 0-1 0 0,0 0 1 0 0,-1 0 0 0 0,0 0 0 0 0,-1 0 0 0 0,0 0 0 0 0,0 1-1 0 0,0-1 1 0 0,-1 1 0 0 0,0 0 0 0 0,-7-9 0 0 0,6 11-7 0 0,0 1 0 0 0,-1-1 1 0 0,1 1-1 0 0,-1 0 0 0 0,1 0 0 0 0,-1 0 1 0 0,-1 1-1 0 0,1 0 0 0 0,0 1 0 0 0,-1-1 1 0 0,1 1-1 0 0,-13-2 0 0 0,-1 0 8 0 0,0 1 0 0 0,0 1 0 0 0,-20 1 0 0 0,21 0 100 0 0,1 2 0 0 0,0 0 0 0 0,-24 6 0 0 0,35-6-595 0 0,0 2 0 0 0,0-1 0 0 0,0 1 1 0 0,-8 4-1 0 0,9-4-1353 0 0,1 1 0 0 0,0 0 1 0 0,-1 0-1 0 0,1 0 0 0 0,-6 8 1 0 0,1 1-2050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2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10 1544 0 0,'0'46'4541'0'0,"0"-45"-4455"0"0,1 0 1 0 0,-1-1-1 0 0,0 1 0 0 0,0-1 0 0 0,1 1 1 0 0,-1-1-1 0 0,0 1 0 0 0,1-1 0 0 0,-1 0 1 0 0,1 1-1 0 0,-1-1 0 0 0,1 1 0 0 0,-1-1 1 0 0,0 0-1 0 0,1 1 0 0 0,-1-1 0 0 0,1 0 1 0 0,0 1-1 0 0,-1-1 0 0 0,1 0 0 0 0,-1 0 1 0 0,1 0-1 0 0,-1 0 0 0 0,1 1 0 0 0,0-1 1 0 0,-1 0-1 0 0,1 0 0 0 0,-1 0 0 0 0,1 0 1 0 0,-1 0-1 0 0,1 0 0 0 0,0 0 0 0 0,-1-1 1 0 0,1 1-1 0 0,-1 0 0 0 0,1 0 0 0 0,0-1 1 0 0,22-7 1708 0 0,-22 7-1688 0 0,0 0 0 0 0,0-1-1 0 0,-1 1 1 0 0,1-1 0 0 0,-1 0-1 0 0,1 1 1 0 0,-1-1 0 0 0,0 1-1 0 0,1-1 1 0 0,-1 0 0 0 0,0 1-1 0 0,0-1 1 0 0,0 0 0 0 0,0 1-1 0 0,0-1 1 0 0,-1 0 0 0 0,1 1-1 0 0,0-1 1 0 0,-1 1-1 0 0,1-1 1 0 0,-1 1 0 0 0,0-1-1 0 0,0 1 1 0 0,1-1 0 0 0,-1 1-1 0 0,0-1 1 0 0,0 1 0 0 0,0 0-1 0 0,0 0 1 0 0,0-1 0 0 0,-1 1-1 0 0,-1-2 1 0 0,-1 2 15 0 0,1 1 0 0 0,0-1 0 0 0,-1 1 0 0 0,1 0 0 0 0,-1 0 0 0 0,1 0 0 0 0,0 0 0 0 0,-1 1 0 0 0,1-1 0 0 0,0 1 0 0 0,-1 0 0 0 0,1 0 0 0 0,-5 2 0 0 0,6-3-88 0 0,1 1-1 0 0,-1 0 1 0 0,0 0-1 0 0,1 0 0 0 0,-1 0 1 0 0,1 0-1 0 0,-1 0 1 0 0,1 0-1 0 0,0 1 0 0 0,-1-1 1 0 0,1 1-1 0 0,0-1 1 0 0,0 1-1 0 0,0-1 0 0 0,0 1 1 0 0,0-1-1 0 0,0 1 1 0 0,1 0-1 0 0,-1-1 0 0 0,0 1 1 0 0,1 0-1 0 0,-1 0 1 0 0,1 0-1 0 0,0 0 0 0 0,0 1 1 0 0,0-1-26 0 0,0 0 0 0 0,0 0 0 0 0,1-1 0 0 0,-1 1-1 0 0,1-1 1 0 0,-1 1 0 0 0,1 0 0 0 0,0-1 0 0 0,0 1 0 0 0,0-1 0 0 0,0 0 0 0 0,0 1 0 0 0,0-1 0 0 0,0 0 0 0 0,0 1-1 0 0,0-1 1 0 0,0 0 0 0 0,1 0 0 0 0,-1 0 0 0 0,1 0 0 0 0,-1 0 0 0 0,1 0 0 0 0,-1-1 0 0 0,1 1 0 0 0,-1 0 0 0 0,1-1-1 0 0,0 1 1 0 0,-1-1 0 0 0,1 0 0 0 0,0 1 0 0 0,-1-1 0 0 0,4 0 0 0 0,0 0-9 0 0,0 1 0 0 0,-1-1 0 0 0,1 0 0 0 0,0 0 1 0 0,0-1-1 0 0,-1 0 0 0 0,1 1 0 0 0,0-2 0 0 0,-1 1 0 0 0,1 0 0 0 0,5-3 1 0 0,-9 0 5 0 0,-1 1 0 0 0,1 0 0 0 0,-1 0 0 0 0,0 0 1 0 0,0-1-1 0 0,0 1 0 0 0,-1-5 0 0 0,1 5 8 0 0,0 1 6 0 0,-1 0-1 0 0,1 0 1 0 0,-1 0-1 0 0,0 0 0 0 0,0 0 1 0 0,0 0-1 0 0,0 1 1 0 0,0-1-1 0 0,0 0 1 0 0,0 0-1 0 0,-1 1 0 0 0,1-1 1 0 0,0 1-1 0 0,-1-1 1 0 0,0 1-1 0 0,1-1 0 0 0,-1 1 1 0 0,0 0-1 0 0,1 0 1 0 0,-1 0-1 0 0,0 0 1 0 0,0 0-1 0 0,0 1 0 0 0,0-1 1 0 0,0 0-1 0 0,0 1 1 0 0,0-1-1 0 0,0 1 1 0 0,-4 0-1 0 0,2-1 28 0 0,0 1-1 0 0,1 0 1 0 0,-1-1-1 0 0,0 2 1 0 0,1-1-1 0 0,-1 0 1 0 0,-5 2 0 0 0,7-2-21 0 0,1 1 1 0 0,0-1-1 0 0,-1 0 1 0 0,1 1-1 0 0,0-1 1 0 0,0 1-1 0 0,0 0 1 0 0,-1-1-1 0 0,1 1 1 0 0,0 0-1 0 0,0 0 1 0 0,0 0-1 0 0,0 0 1 0 0,0 0-1 0 0,0 0 1 0 0,1 0-1 0 0,-1 0 1 0 0,-1 2-1 0 0,0 1 7 0 0,1-1 0 0 0,0 1-1 0 0,0 0 1 0 0,0 0-1 0 0,1-1 1 0 0,-1 1 0 0 0,1 0-1 0 0,0 0 1 0 0,0 0-1 0 0,1 7 1 0 0,-1-10-38 0 0,0 1 0 0 0,1-1 1 0 0,-1 0-1 0 0,0 1 0 0 0,1-1 1 0 0,-1 0-1 0 0,1 0 0 0 0,0 1 1 0 0,0-1-1 0 0,-1 0 0 0 0,1 0 1 0 0,0 0-1 0 0,0 0 0 0 0,0 0 1 0 0,0 0-1 0 0,0 0 0 0 0,0 0 1 0 0,0 0-1 0 0,0-1 0 0 0,1 1 1 0 0,-1 0-1 0 0,0-1 0 0 0,0 1 1 0 0,1-1-1 0 0,-1 1 0 0 0,0-1 1 0 0,1 0-1 0 0,-1 1 0 0 0,0-1 0 0 0,1 0 1 0 0,-1 0-1 0 0,3 0 0 0 0,2 0-36 0 0,-1 0-2 0 0,1 0-1 0 0,-1 0 1 0 0,1-1-1 0 0,-1 1 1 0 0,7-3-1 0 0,-11 3 32 0 0,0 0-1 0 0,0-1 0 0 0,0 1 1 0 0,0-1-1 0 0,1 1 1 0 0,-1-1-1 0 0,0 0 0 0 0,-1 1 1 0 0,1-1-1 0 0,0 0 0 0 0,0 0 1 0 0,0 0-1 0 0,0 1 1 0 0,0-1-1 0 0,-1 0 0 0 0,1 0 1 0 0,0 0-1 0 0,-1 0 1 0 0,1 0-1 0 0,-1 0 0 0 0,1-1 1 0 0,-1 1-1 0 0,0 0 1 0 0,1 0-1 0 0,-1 0 0 0 0,0 0 1 0 0,0 0-1 0 0,0-1 1 0 0,0-1-1 0 0,0 1 21 0 0,1 1-1 0 0,-1-1 1 0 0,0 1-1 0 0,0-1 1 0 0,0 1 0 0 0,-1-1-1 0 0,1 1 1 0 0,0-1-1 0 0,0 1 1 0 0,-1-1 0 0 0,1 1-1 0 0,-1-1 1 0 0,0 1-1 0 0,1-1 1 0 0,-1 1 0 0 0,0 0-1 0 0,0-1 1 0 0,0 1-1 0 0,1 0 1 0 0,-1 0 0 0 0,-1 0-1 0 0,1 0 1 0 0,0 0-1 0 0,0 0 1 0 0,0 0 0 0 0,-1 0-1 0 0,1 0 1 0 0,0 0-1 0 0,-1 1 1 0 0,1-1 0 0 0,-1 0-1 0 0,1 1 1 0 0,0-1-1 0 0,-1 1 1 0 0,1 0 0 0 0,-1-1-1 0 0,0 1 1 0 0,1 0-1 0 0,-4 0 1 0 0,2 0 4 0 0,-1-1 57 0 0,0 1-1 0 0,0-1 1 0 0,0 1-1 0 0,1 0 1 0 0,-1 0 0 0 0,-7 1-1 0 0,10-1-53 0 0,0 1 0 0 0,1-1 0 0 0,-1 1 0 0 0,0-1-1 0 0,0 1 1 0 0,0-1 0 0 0,1 1 0 0 0,-1-1 0 0 0,0 1-1 0 0,0 0 1 0 0,1-1 0 0 0,-1 1 0 0 0,0 0 0 0 0,1 0-1 0 0,-1-1 1 0 0,1 1 0 0 0,-1 0 0 0 0,1 0 0 0 0,0 0-1 0 0,-1 0 1 0 0,1 0 0 0 0,0-1 0 0 0,-1 1 0 0 0,1 0-1 0 0,0 0 1 0 0,0 0 0 0 0,0 0 0 0 0,0 0 0 0 0,0 0 0 0 0,0 0-1 0 0,0 1 1 0 0,0-1 28 0 0,3 16-1181 0 0,-3-16 679 0 0,0-1 0 0 0,4 4-2759 0 0,-3-4 2759 0 0,-1 0 0 0 0,1 0 0 0 0,0 1 0 0 0,-1-1 0 0 0,1 0 1 0 0,0 0-1 0 0,-1 1 0 0 0,1-1 0 0 0,0 0 0 0 0,-1 0 0 0 0,1 0 0 0 0,0 0 0 0 0,-1 0 1 0 0,2 0-1 0 0,5 0-3265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2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2104 0 0,'2'20'5808'0'0,"1"-20"-5692"0"0,0 1 0 0 0,0 0-1 0 0,0-1 1 0 0,0 1 0 0 0,0-1-1 0 0,0 0 1 0 0,-1 0 0 0 0,1 0 0 0 0,0 0-1 0 0,0-1 1 0 0,0 1 0 0 0,0-1 0 0 0,0 0-1 0 0,-1 0 1 0 0,1 0 0 0 0,0 0-1 0 0,0 0 1 0 0,-1 0 0 0 0,1-1 0 0 0,-1 1-1 0 0,0-1 1 0 0,1 0 0 0 0,-1 0 0 0 0,0 0-1 0 0,0 0 1 0 0,0 0 0 0 0,0 0-1 0 0,0-1 1 0 0,-1 1 0 0 0,1 0 0 0 0,-1-1-1 0 0,1 0 1 0 0,-1 1 0 0 0,0-1 0 0 0,0 0-1 0 0,0 1 1 0 0,0-1 0 0 0,-1 0-1 0 0,1 0 1 0 0,-1 0 0 0 0,0 0 0 0 0,1 0-1 0 0,-1 0 1 0 0,-1-4 0 0 0,0 0 0 0 0,1 6 2 0 0,-1-1 0 0 0,1 1 0 0 0,0 0 1 0 0,0-1-1 0 0,-1 1 0 0 0,1-1 0 0 0,-1 1 1 0 0,1-1-1 0 0,-1 1 0 0 0,0 0 0 0 0,-1-3 1 0 0,1 3-20 0 0,-1 1 1 0 0,1-1-1 0 0,-1 0 0 0 0,1 1 1 0 0,-1-1-1 0 0,1 1 0 0 0,-1 0 1 0 0,1-1-1 0 0,-1 1 1 0 0,1 0-1 0 0,-1 0 0 0 0,1 0 1 0 0,-4 0-1 0 0,3 0 13 0 0,-28 3 964 0 0,29-3-1048 0 0,1 0-1 0 0,-1 1 1 0 0,0-1-1 0 0,0 0 1 0 0,0 0 0 0 0,0 1-1 0 0,1-1 1 0 0,-1 0 0 0 0,0 1-1 0 0,1-1 1 0 0,-1 1-1 0 0,0-1 1 0 0,0 1 0 0 0,1 0-1 0 0,-1-1 1 0 0,1 1 0 0 0,-1-1-1 0 0,1 1 1 0 0,-1 0-1 0 0,1 0 1 0 0,-1-1 0 0 0,1 1-1 0 0,0 0 1 0 0,-1 0 0 0 0,1 0-1 0 0,0-1 1 0 0,0 1-1 0 0,-1 0 1 0 0,1 0 0 0 0,0 1-1 0 0,0 8 137 0 0,-1-9-156 0 0,1 0 0 0 0,0 0 0 0 0,0 0-1 0 0,0 0 1 0 0,-1 0 0 0 0,1 0-1 0 0,0 0 1 0 0,0 0 0 0 0,0 0 0 0 0,1 0-1 0 0,-1 0 1 0 0,0 0 0 0 0,0 0-1 0 0,0 0 1 0 0,1 0 0 0 0,-1 0 0 0 0,0 0-1 0 0,1 0 1 0 0,-1-1 0 0 0,1 1-1 0 0,-1 0 1 0 0,1 0 0 0 0,0 0 0 0 0,-1-1-1 0 0,1 1 1 0 0,0 0 0 0 0,-1 0-1 0 0,1-1 1 0 0,0 1 0 0 0,0-1 0 0 0,0 1-1 0 0,0-1 1 0 0,-1 1 0 0 0,1-1-1 0 0,0 0 1 0 0,0 1 0 0 0,0-1 0 0 0,0 0-1 0 0,0 1 1 0 0,0-1 0 0 0,0 0-1 0 0,0 0 1 0 0,0 0 0 0 0,0 0 0 0 0,0 0-1 0 0,1 0 1 0 0,1 0-25 0 0,-1 1 0 0 0,1-1 0 0 0,-1 0-1 0 0,1 0 1 0 0,-1 0 0 0 0,1 0 0 0 0,-1 0 0 0 0,1-1 0 0 0,-1 1-1 0 0,1-1 1 0 0,-1 1 0 0 0,1-1 0 0 0,-1 0 0 0 0,1 0 0 0 0,2-2-1 0 0,-3 2 4 0 0,-1-1-1 0 0,0 0 1 0 0,0 1-1 0 0,0-1 1 0 0,0 0-1 0 0,0 0 0 0 0,0 0 1 0 0,0 0-1 0 0,0 0 1 0 0,-1 0-1 0 0,1 0 1 0 0,-1 0-1 0 0,1 0 0 0 0,-1 0 1 0 0,0-1-1 0 0,0 1 1 0 0,0 0-1 0 0,-1-3 1 0 0,1 4 18 0 0,0 1 0 0 0,0-1 0 0 0,0 0 0 0 0,0 0 0 0 0,0 1 0 0 0,0-1 1 0 0,0 0-1 0 0,0 1 0 0 0,-1-1 0 0 0,1 0 0 0 0,0 1 0 0 0,-1-1 0 0 0,1 0 0 0 0,0 1 1 0 0,-1-1-1 0 0,1 0 0 0 0,-1 1 0 0 0,1-1 0 0 0,-1 1 0 0 0,1-1 0 0 0,-1 1 0 0 0,0-1 1 0 0,1 1-1 0 0,-1 0 0 0 0,1-1 0 0 0,-1 1 0 0 0,-1-1 0 0 0,0 1 17 0 0,0-1 0 0 0,0 1 0 0 0,1-1 1 0 0,-1 1-1 0 0,0 0 0 0 0,0 0 0 0 0,0 0 0 0 0,0 0 0 0 0,0 0 0 0 0,1 1 0 0 0,-4 0 0 0 0,3-1-2 0 0,0 1-1 0 0,0-1 0 0 0,0 1 0 0 0,0-1 0 0 0,1 1 1 0 0,-1 0-1 0 0,0 0 0 0 0,1 0 0 0 0,-1 0 0 0 0,0 0 1 0 0,1 0-1 0 0,-1 0 0 0 0,1 0 0 0 0,0 1 0 0 0,-1-1 1 0 0,1 1-1 0 0,0-1 0 0 0,0 1 0 0 0,0-1 0 0 0,0 1 1 0 0,0 0-1 0 0,0-1 0 0 0,0 1 0 0 0,1 0 0 0 0,-1 0 1 0 0,0 2-1 0 0,1-3-14 0 0,0 0 0 0 0,0 1 1 0 0,0-1-1 0 0,0 0 0 0 0,0 0 1 0 0,0 1-1 0 0,0-1 0 0 0,0 0 1 0 0,1 0-1 0 0,-1 0 0 0 0,1 0 1 0 0,-1 1-1 0 0,1-1 0 0 0,-1 0 1 0 0,1 0-1 0 0,0 0 0 0 0,-1 0 1 0 0,1 0-1 0 0,0 0 0 0 0,0 0 1 0 0,-1-1-1 0 0,1 1 0 0 0,2 1 1 0 0,-1-1-18 0 0,0 0 1 0 0,0-1-1 0 0,-1 0 1 0 0,1 1-1 0 0,0-1 1 0 0,0 0-1 0 0,0 0 1 0 0,0 0 0 0 0,0 0-1 0 0,0 0 1 0 0,0 0-1 0 0,0 0 1 0 0,0-1-1 0 0,0 1 1 0 0,2-2-1 0 0,-3 2 7 0 0,0 0 0 0 0,0 0-1 0 0,0-1 1 0 0,-1 1 0 0 0,1 0-1 0 0,0-1 1 0 0,0 1 0 0 0,0-1-1 0 0,-1 1 1 0 0,1-1 0 0 0,0 1-1 0 0,-1-1 1 0 0,1 1 0 0 0,0-1-1 0 0,-1 0 1 0 0,1 1 0 0 0,0-1-1 0 0,-1 0 1 0 0,1 0 0 0 0,-1 1-1 0 0,0-1 1 0 0,1 0 0 0 0,-1-1-1 0 0,0-19-5 0 0,-1 6 232 0 0,0 15-204 0 0,1-1 1 0 0,0 1 0 0 0,-1 0-1 0 0,1-1 1 0 0,-1 1 0 0 0,1-1-1 0 0,-1 1 1 0 0,1 0-1 0 0,-1-1 1 0 0,1 1 0 0 0,-1 0-1 0 0,1 0 1 0 0,-1 0 0 0 0,0-1-1 0 0,1 1 1 0 0,-1 0-1 0 0,1 0 1 0 0,-1 0 0 0 0,0 0-1 0 0,1 0 1 0 0,-1 0 0 0 0,1 0-1 0 0,-1 0 1 0 0,0 0 0 0 0,1 0-1 0 0,-1 0 1 0 0,1 1-1 0 0,-1-1 1 0 0,1 0 0 0 0,-2 1-1 0 0,-19 5 221 0 0,9 11-1412 0 0,5 4-7507 0 0,6-17 6278 0 0,0 3-1277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3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86 2880 0 0,'-6'0'554'0'0,"0"0"0"0"0,-1 0 1 0 0,1 1-1 0 0,0-1 0 0 0,0 2 0 0 0,0-1 0 0 0,0 1 0 0 0,-11 4 0 0 0,13-3-259 0 0,-1-1-1 0 0,1 2 1 0 0,0-1 0 0 0,0 0 0 0 0,0 1-1 0 0,0 0 1 0 0,1-1 0 0 0,0 1 0 0 0,-1 1-1 0 0,-4 8 1 0 0,3-3 87 0 0,0 0 0 0 0,0 0 0 0 0,1 0 0 0 0,0 1 0 0 0,1 0 0 0 0,0-1 0 0 0,1 1 0 0 0,0 0 0 0 0,1 1-1 0 0,0-1 1 0 0,0 0 0 0 0,3 17 0 0 0,-1-19-274 0 0,0-1 0 0 0,0 1 0 0 0,1-1 0 0 0,0 1 1 0 0,1-1-1 0 0,0 0 0 0 0,0 0 0 0 0,1 0 0 0 0,0 0 0 0 0,1-1 0 0 0,-1 1 0 0 0,1-1 0 0 0,1 0 0 0 0,-1-1 0 0 0,1 1 0 0 0,13 10 0 0 0,-7-9-29 0 0,0 1 1 0 0,0-2-1 0 0,1 0 1 0 0,0 0-1 0 0,0-1 0 0 0,1-1 1 0 0,-1 0-1 0 0,1-1 1 0 0,17 3-1 0 0,-21-6-56 0 0,0 1 1 0 0,1-2-1 0 0,-1 1 1 0 0,0-2-1 0 0,0 1 1 0 0,1-1-1 0 0,-1-1 1 0 0,0 0-1 0 0,0 0 1 0 0,-1-1-1 0 0,1-1 1 0 0,0 1-1 0 0,16-10 1 0 0,-17 8-21 0 0,0-1 1 0 0,-1 1 0 0 0,0-1-1 0 0,0 0 1 0 0,-1-1 0 0 0,1 0-1 0 0,-2 0 1 0 0,1-1-1 0 0,-1 0 1 0 0,0 0 0 0 0,0 0-1 0 0,-1-1 1 0 0,0 0 0 0 0,-1 0-1 0 0,0 0 1 0 0,0 0 0 0 0,-1-1-1 0 0,-1 1 1 0 0,1-1-1 0 0,-1 0 1 0 0,0-13 0 0 0,-1 8-6 0 0,2-12 9 0 0,-2 1 0 0 0,-1-1 0 0 0,-4-28 0 0 0,3 49-2 0 0,0 0 0 0 0,0 0 0 0 0,-1 0 0 0 0,1 0 0 0 0,-1 0-1 0 0,0 0 1 0 0,-1 0 0 0 0,0 1 0 0 0,0-1 0 0 0,0 1 0 0 0,0-1 0 0 0,-1 1 0 0 0,0 0 0 0 0,0 1 0 0 0,0-1 0 0 0,-1 1 0 0 0,1 0 0 0 0,-10-7 0 0 0,2 5 11 0 0,0 1-1 0 0,0 0 1 0 0,-1 0 0 0 0,0 1 0 0 0,0 1-1 0 0,0 0 1 0 0,0 1 0 0 0,0 0 0 0 0,0 1-1 0 0,-18 1 1 0 0,13 1-36 0 0,-1 0-1 0 0,0 1 1 0 0,1 1-1 0 0,-1 1 1 0 0,1 1-1 0 0,-30 12 1 0 0,39-13-86 0 0,1 0 0 0 0,0 1 0 0 0,0 0-1 0 0,0 1 1 0 0,0 0 0 0 0,1 0 0 0 0,0 1 0 0 0,1 0 0 0 0,-1 0 0 0 0,1 0 0 0 0,1 1 0 0 0,-8 13 0 0 0,9-15-925 0 0,1 0 0 0 0,1 1 0 0 0,-1-1 1 0 0,1 1-1 0 0,0 0 0 0 0,-1 7 0 0 0,-1 9-2525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30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 3360 0 0,'0'-4'6501'0'0,"0"14"-5382"0"0,-2 0 0 0 0,1 0 1 0 0,-4 13-1 0 0,-4 22 713 0 0,5 2-268 0 0,0-16-1114 0 0,2 1 0 0 0,1 0 0 0 0,1 0 0 0 0,7 45 0 0 0,-1-41-260 0 0,-5-22-97 0 0,2 0 0 0 0,8 29 0 0 0,2-3-442 0 0,-8-21 311 0 0,17 35 0 0 0,-19-48-1429 0 0,1 1 0 0 0,0-1 0 0 0,0 0-1 0 0,1-1 1 0 0,5 7 0 0 0,-3-8-2269 0 0,2-1-1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3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24 3416 0 0,'-4'0'568'0'0,"-2"-3"4"0"0,3 1-4 0 0,-8-3-11 0 0,7 3-37 0 0,-3-3-92 0 0,0 5-188 0 0,4-2-1612 0 0,-3-1-1 0 0,6 1 1 0 0,-4 2 0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3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72 2488 0 0,'-11'-14'2148'0'0,"7"9"-1811"0"0,-1 1 1 0 0,0-1 0 0 0,0 1 0 0 0,0 0-1 0 0,-1 1 1 0 0,1-1 0 0 0,-1 1 0 0 0,0 0-1 0 0,0 1 1 0 0,0-1 0 0 0,-9-1 0 0 0,2 0 300 0 0,-1 1 0 0 0,1 0 1 0 0,-1 2-1 0 0,-20-1 0 0 0,26 2-348 0 0,-1 0-1 0 0,1 1 0 0 0,-1 1 1 0 0,1 0-1 0 0,-1 0 0 0 0,1 0 1 0 0,0 1-1 0 0,0 0 0 0 0,0 1 1 0 0,0 0-1 0 0,1 0 0 0 0,-1 0 1 0 0,-11 11-1 0 0,14-11-223 0 0,0 1 1 0 0,0-1-1 0 0,1 1 0 0 0,-1 0 0 0 0,1 0 1 0 0,1 1-1 0 0,-1-1 0 0 0,1 1 0 0 0,0 0 1 0 0,0 0-1 0 0,0 0 0 0 0,1 0 1 0 0,0 1-1 0 0,0-1 0 0 0,1 1 0 0 0,0-1 1 0 0,0 1-1 0 0,0 7 0 0 0,1-6-19 0 0,0 0 0 0 0,0 1 0 0 0,1-1 0 0 0,0 0 0 0 0,1 1 0 0 0,0-1 0 0 0,0 0 0 0 0,5 8 1 0 0,-5-12-36 0 0,0 1 0 0 0,1-1 0 0 0,-1-1 0 0 0,1 1 0 0 0,0 0 0 0 0,0-1 0 0 0,1 1 0 0 0,-1-1 0 0 0,1 0 0 0 0,-1 0 0 0 0,1 0 0 0 0,0-1 0 0 0,0 1 0 0 0,1-1 0 0 0,7 3 0 0 0,3 0-25 0 0,0 0 0 0 0,1-2 1 0 0,0 1-1 0 0,0-2 0 0 0,29 1 1 0 0,-3-8-91 0 0,-24-4-11 0 0,-18 9 107 0 0,1-1 0 0 0,-1 1 0 0 0,1-1 0 0 0,-1 1 0 0 0,0-1-1 0 0,1 1 1 0 0,-1-1 0 0 0,0 1 0 0 0,0-1 0 0 0,1 1 0 0 0,-1-1 0 0 0,0 0 0 0 0,0 1 0 0 0,0-1 0 0 0,0 1 0 0 0,0-1-1 0 0,0 0 1 0 0,0 1 0 0 0,0-1 0 0 0,0 1 0 0 0,0-1 0 0 0,0 0 0 0 0,0 1 0 0 0,0-1 0 0 0,0 1 0 0 0,-1-2 0 0 0,0 1-2 0 0,1 1 1 0 0,-1-1 0 0 0,0 0 0 0 0,0 0 0 0 0,0 1 0 0 0,1-1 0 0 0,-1 0-1 0 0,0 1 1 0 0,0-1 0 0 0,0 1 0 0 0,0-1 0 0 0,0 1 0 0 0,0 0 0 0 0,0-1-1 0 0,0 1 1 0 0,0 0 0 0 0,-1 0 0 0 0,1-1 0 0 0,-1 1 0 0 0,-23-1-77 0 0,8 1 75 0 0,0 1 1 0 0,0 1-1 0 0,0 0 1 0 0,0 1 0 0 0,1 1-1 0 0,-1 0 1 0 0,1 2 0 0 0,-24 10-1 0 0,34-13 30 0 0,0 0 0 0 0,0 0 0 0 0,0 1-1 0 0,1 0 1 0 0,-1 0 0 0 0,1 0 0 0 0,0 1 0 0 0,0 0-1 0 0,1 0 1 0 0,-1 0 0 0 0,1 0 0 0 0,0 1 0 0 0,1 0-1 0 0,0-1 1 0 0,-1 1 0 0 0,2 1 0 0 0,-1-1 0 0 0,1 0-1 0 0,0 1 1 0 0,0-1 0 0 0,1 1 0 0 0,-1-1 0 0 0,2 1-1 0 0,-1 10 1 0 0,1-12 6 0 0,1-1-1 0 0,-1 1 1 0 0,1 0-1 0 0,1-1 1 0 0,-1 1-1 0 0,1-1 1 0 0,0 1-1 0 0,0-1 1 0 0,0 0 0 0 0,0 1-1 0 0,1-1 1 0 0,-1-1-1 0 0,1 1 1 0 0,0 0-1 0 0,1 0 1 0 0,-1-1-1 0 0,0 0 1 0 0,1 0-1 0 0,0 0 1 0 0,0 0-1 0 0,0 0 1 0 0,0-1-1 0 0,7 3 1 0 0,4 2 49 0 0,0 0 0 0 0,1-1 0 0 0,0-1 0 0 0,1 0 0 0 0,20 2 0 0 0,-12-3-86 0 0,1-1 0 0 0,0-2-1 0 0,0-1 1 0 0,1-1 0 0 0,29-4 0 0 0,-17-2-3754 0 0,-1-2-3733 0 0,-21 5 3893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32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3960 0 0,'0'0'2903'0'0,"0"24"2300"0"0,0 154 1964 0 0,0 3-6294 0 0,5-131-1618 0 0,-2-33-2785 0 0,1-1-4912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3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3512 0 0,'28'-5'3283'0'0,"-23"5"-2952"0"0,1-1 1 0 0,-1 1 0 0 0,0 0-1 0 0,1 0 1 0 0,-1 0 0 0 0,0 1-1 0 0,1 0 1 0 0,-1 0-1 0 0,0 0 1 0 0,0 1 0 0 0,0 0-1 0 0,0 0 1 0 0,5 3 0 0 0,-4-2-7 0 0,-1 2 1 0 0,1-1 0 0 0,-1 1-1 0 0,0-1 1 0 0,0 1 0 0 0,-1 1-1 0 0,0-1 1 0 0,0 1-1 0 0,5 8 1 0 0,-3-5 27 0 0,-1 2 0 0 0,-1-1 0 0 0,1 0 0 0 0,-2 1 0 0 0,1 0 0 0 0,1 11 0 0 0,7 68 486 0 0,-1 0-759 0 0,-9-79-52 0 0,1 0-1 0 0,0-1 1 0 0,1 1-1 0 0,0-1 1 0 0,1 0-1 0 0,6 11 1 0 0,-10-20-29 0 0,-1 0 1 0 0,1 0-1 0 0,-1 0 0 0 0,1 1 0 0 0,0-1 1 0 0,0 0-1 0 0,0 0 0 0 0,0 0 0 0 0,0 0 1 0 0,0 0-1 0 0,0-1 0 0 0,0 1 1 0 0,0 0-1 0 0,0 0 0 0 0,0-1 0 0 0,0 1 1 0 0,1 0-1 0 0,-1-1 0 0 0,0 1 0 0 0,0-1 1 0 0,1 0-1 0 0,-1 1 0 0 0,0-1 1 0 0,1 0-1 0 0,-1 0 0 0 0,1 0 0 0 0,-1 0 1 0 0,0 0-1 0 0,1 0 0 0 0,-1 0 0 0 0,0-1 1 0 0,1 1-1 0 0,-1 0 0 0 0,0-1 1 0 0,0 1-1 0 0,1-1 0 0 0,-1 1 0 0 0,0-1 1 0 0,0 0-1 0 0,0 1 0 0 0,1-1 0 0 0,-1 0 1 0 0,0 0-1 0 0,0 0 0 0 0,0 0 1 0 0,1-1-1 0 0,4-5 27 0 0,0 0 1 0 0,0 0-1 0 0,0 0 1 0 0,-1-1-1 0 0,6-10 1 0 0,2-7 141 0 0,-1-1 1 0 0,0 0 0 0 0,-2-1 0 0 0,12-54 0 0 0,-1 5 181 0 0,-17 56-281 0 0,2 1 0 0 0,0 0 0 0 0,15-31-1 0 0,1 7-8590 0 0,-19 38 4742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5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12 2768 0 0,'-100'-11'5861'0'0,"91"11"-5570"0"0,0 0 0 0 0,1 0 0 0 0,-1 1 1 0 0,0 0-1 0 0,1 1 0 0 0,-1 0 0 0 0,1 0 0 0 0,0 1 1 0 0,0 0-1 0 0,0 0 0 0 0,0 1 0 0 0,0 0 0 0 0,1 0 1 0 0,-1 1-1 0 0,1 0 0 0 0,1 0 0 0 0,-1 1 1 0 0,1-1-1 0 0,-1 2 0 0 0,2-1 0 0 0,-10 13 0 0 0,10-11-206 0 0,1 0 0 0 0,0 1-1 0 0,0 0 1 0 0,0 0 0 0 0,1 0-1 0 0,1 0 1 0 0,-1 0 0 0 0,1 1-1 0 0,1-1 1 0 0,0 1 0 0 0,0 12-1 0 0,1-17-75 0 0,0-1 0 0 0,1 0 0 0 0,-1 0-1 0 0,1 1 1 0 0,0-1 0 0 0,0 0-1 0 0,0 0 1 0 0,1 0 0 0 0,-1 0-1 0 0,1 0 1 0 0,0-1 0 0 0,0 1-1 0 0,1 0 1 0 0,-1-1 0 0 0,1 0 0 0 0,-1 1-1 0 0,1-1 1 0 0,0 0 0 0 0,0 0-1 0 0,1-1 1 0 0,-1 1 0 0 0,0-1-1 0 0,1 1 1 0 0,0-1 0 0 0,-1 0-1 0 0,1-1 1 0 0,7 3 0 0 0,5 1-69 0 0,0-2 1 0 0,0 0-1 0 0,0-1 0 0 0,1 0 1 0 0,-1-1-1 0 0,1-1 1 0 0,28-4-1 0 0,-44 4 55 0 0,-1 0 0 0 0,1 0 0 0 0,-1 0 1 0 0,1 0-1 0 0,-1 0 0 0 0,1 0 0 0 0,0 0 0 0 0,-1 0 0 0 0,1 0 0 0 0,-1-1 0 0 0,1 1 1 0 0,-1 0-1 0 0,1 0 0 0 0,-1-1 0 0 0,1 1 0 0 0,-1 0 0 0 0,1-1 0 0 0,-1 1 0 0 0,0 0 0 0 0,1-1 1 0 0,-1 1-1 0 0,1-1 0 0 0,-1 1 0 0 0,0 0 0 0 0,1-1 0 0 0,-1 1 0 0 0,0-1 0 0 0,0 1 1 0 0,1-1-1 0 0,-1 0 0 0 0,0 1 0 0 0,0-1 0 0 0,0 1 0 0 0,0-1 0 0 0,0 1 0 0 0,1-1 0 0 0,-1 1 1 0 0,0-1-1 0 0,0 0 0 0 0,-1 1 0 0 0,1-1 0 0 0,0 1 0 0 0,0-1 0 0 0,0 1 0 0 0,0-1 1 0 0,-1 0-1 0 0,1 0 4 0 0,-1-1 0 0 0,1 1 0 0 0,-1 0 0 0 0,0 0 0 0 0,0 0 1 0 0,1 0-1 0 0,-1 0 0 0 0,0 0 0 0 0,0 0 0 0 0,0 0 0 0 0,0 0 1 0 0,0 0-1 0 0,0 0 0 0 0,-1 1 0 0 0,1-1 0 0 0,0 0 0 0 0,0 1 1 0 0,-3-1-1 0 0,-11-2 44 0 0,0 2-1 0 0,0 0 1 0 0,0 0 0 0 0,0 1 0 0 0,0 1 0 0 0,0 1-1 0 0,1 0 1 0 0,-1 1 0 0 0,0 1 0 0 0,1 0 0 0 0,0 1-1 0 0,0 0 1 0 0,0 1 0 0 0,-23 14 0 0 0,30-15-11 0 0,0 1-1 0 0,0-1 1 0 0,1 1 0 0 0,0 1 0 0 0,0-1 0 0 0,1 1-1 0 0,0 0 1 0 0,0 0 0 0 0,0 0 0 0 0,1 1 0 0 0,0 0-1 0 0,1 0 1 0 0,0 0 0 0 0,0 0 0 0 0,0 0-1 0 0,1 0 1 0 0,1 1 0 0 0,-1-1 0 0 0,1 1 0 0 0,1 0-1 0 0,0 9 1 0 0,0-15-16 0 0,0 0-1 0 0,0 1 0 0 0,0-1 0 0 0,1 0 1 0 0,0 1-1 0 0,0-1 0 0 0,0 0 1 0 0,0 0-1 0 0,0 0 0 0 0,0 0 1 0 0,1 0-1 0 0,0 0 0 0 0,-1 0 1 0 0,1 0-1 0 0,5 5 0 0 0,-3-5 1 0 0,0 1 0 0 0,0-1 0 0 0,0 0 0 0 0,1 0 0 0 0,-1 0 0 0 0,1 0 0 0 0,0-1 0 0 0,0 0 0 0 0,6 2 0 0 0,6 0 15 0 0,0 0 1 0 0,0-1-1 0 0,0-1 0 0 0,35 0 0 0 0,-4-1-403 0 0,45-2 381 0 0,-79 0-2429 0 0,0 0 1 0 0,17-5-1 0 0,-20 2-864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3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62 3040 0 0,'-11'16'2174'0'0,"6"-10"-1749"0"0,1 1-1 0 0,0 0 1 0 0,0 0 0 0 0,1 0-1 0 0,-1 0 1 0 0,2 1 0 0 0,-4 13 0 0 0,1 3 874 0 0,-2 31 0 0 0,6-49-1087 0 0,1 0-1 0 0,0 0 1 0 0,1 0 0 0 0,-1 1 0 0 0,1-1 0 0 0,0 0 0 0 0,1 0 0 0 0,0 0 0 0 0,-1 0 0 0 0,2 0 0 0 0,-1-1-1 0 0,1 1 1 0 0,0-1 0 0 0,0 1 0 0 0,0-1 0 0 0,9 9 0 0 0,-7-8-128 0 0,1 0 1 0 0,0 0-1 0 0,1-1 0 0 0,-1 0 1 0 0,1 0-1 0 0,0-1 0 0 0,1 0 1 0 0,-1 0-1 0 0,1 0 0 0 0,-1-1 1 0 0,17 4-1 0 0,-12-4-63 0 0,1-1 0 0 0,-1 0 0 0 0,1-1 0 0 0,-1 0 1 0 0,1-1-1 0 0,-1 0 0 0 0,1-1 0 0 0,-1-1 0 0 0,1 0 0 0 0,-1 0 0 0 0,13-5 0 0 0,-19 5-24 0 0,0-1-1 0 0,0 1 1 0 0,0-1-1 0 0,-1 0 1 0 0,1-1-1 0 0,-1 1 1 0 0,0-1-1 0 0,0 0 1 0 0,0-1-1 0 0,-1 1 1 0 0,1-1-1 0 0,-1 0 0 0 0,0 0 1 0 0,0 0-1 0 0,-1 0 1 0 0,0-1-1 0 0,0 1 1 0 0,0-1-1 0 0,0 0 1 0 0,-1 0-1 0 0,0 0 1 0 0,0 0-1 0 0,1-8 1 0 0,-1 0 19 0 0,-1 0 1 0 0,0-1 0 0 0,-1 1-1 0 0,0 0 1 0 0,-1 0-1 0 0,-1 0 1 0 0,0 0 0 0 0,-1 0-1 0 0,-9-25 1 0 0,10 33 4 0 0,0 0-1 0 0,-1 0 1 0 0,1 0 0 0 0,-2 0 0 0 0,1 1-1 0 0,0 0 1 0 0,-1-1 0 0 0,0 1 0 0 0,-1 1 0 0 0,1-1-1 0 0,-1 0 1 0 0,0 1 0 0 0,0 0 0 0 0,0 0-1 0 0,0 1 1 0 0,-1-1 0 0 0,1 1 0 0 0,-1 1 0 0 0,0-1-1 0 0,0 1 1 0 0,0 0 0 0 0,0 0 0 0 0,-13-2 0 0 0,6 2 30 0 0,0 1 0 0 0,-1 1 0 0 0,1 0 1 0 0,-1 1-1 0 0,1 0 0 0 0,-23 5 1 0 0,29-4-34 0 0,0 0 1 0 0,0 1-1 0 0,1 0 1 0 0,-1 0-1 0 0,1 0 1 0 0,-1 1-1 0 0,1 0 1 0 0,0 0 0 0 0,1 1-1 0 0,-1 0 1 0 0,1 0-1 0 0,0 0 1 0 0,0 0-1 0 0,-4 7 1 0 0,1 1-4 0 0,0 1 0 0 0,1 0 0 0 0,1 0 0 0 0,0 0 0 0 0,1 1 0 0 0,0 0 0 0 0,1 0 0 0 0,1 0 0 0 0,1 1 0 0 0,0-1 0 0 0,1 1 0 0 0,0-1 0 0 0,3 21 0 0 0,-2-33-17 0 0,1 1-1 0 0,-1 0 1 0 0,1 0 0 0 0,0 0 0 0 0,0 0-1 0 0,0 0 1 0 0,1-1 0 0 0,-1 1 0 0 0,1 0-1 0 0,0-1 1 0 0,0 0 0 0 0,0 1-1 0 0,1-1 1 0 0,-1 0 0 0 0,6 5 0 0 0,-4-4 9 0 0,1-1 1 0 0,0 1-1 0 0,0-1 1 0 0,0 0-1 0 0,0-1 1 0 0,0 1-1 0 0,1-1 0 0 0,-1 0 1 0 0,11 2-1 0 0,6-1-398 0 0,0-1-1 0 0,1 0 1 0 0,0-2-1 0 0,30-2 1 0 0,-49 1 194 0 0,3 1-1097 0 0,0 0 0 0 0,-1-1 1 0 0,1-1-1 0 0,0 1 0 0 0,-1-1 0 0 0,7-2 1 0 0,4-4-1868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3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23 3048 0 0,'-4'-20'5471'0'0,"3"19"-5338"0"0,1 1 0 0 0,-1 0 0 0 0,1-1 0 0 0,-1 1 0 0 0,0 0 0 0 0,1 0 0 0 0,-1 0 0 0 0,0-1 0 0 0,1 1 0 0 0,-1 0 0 0 0,0 0 0 0 0,1 0 0 0 0,-1 0 0 0 0,0 0 0 0 0,1 0 0 0 0,-1 0 0 0 0,0 0 0 0 0,0 1 0 0 0,1-1 0 0 0,-1 0 0 0 0,0 0 0 0 0,1 0 0 0 0,-1 1 0 0 0,1-1 0 0 0,-1 0 0 0 0,0 1 0 0 0,0 0 0 0 0,-1 0 102 0 0,1 1 1 0 0,-1 0-1 0 0,1-1 1 0 0,0 1-1 0 0,0 0 1 0 0,0 0 0 0 0,0 0-1 0 0,0 0 1 0 0,-1 2-1 0 0,-1 4 338 0 0,1 0-1 0 0,0 0 1 0 0,0 0-1 0 0,0 11 1 0 0,-2 27 292 0 0,1-6-191 0 0,1 48-1 0 0,3-76-610 0 0,0 0 0 0 0,0-1 0 0 0,1 1 0 0 0,1 0 0 0 0,0-1 0 0 0,0 0 0 0 0,2 1 0 0 0,8 16 0 0 0,-9-21-78 0 0,1 0 0 0 0,0 0 0 0 0,0 0 0 0 0,1-1 0 0 0,0 0 0 0 0,0 0 0 0 0,0 0 1 0 0,1-1-1 0 0,0 0 0 0 0,0 0 0 0 0,0-1 0 0 0,0 0 0 0 0,1 0 0 0 0,0 0 0 0 0,0-1 0 0 0,11 3 0 0 0,-9-4-1150 0 0,1 0 0 0 0,0 0 0 0 0,0-1 0 0 0,12 0 0 0 0,0-1-5907 0 0,-16-1 3535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3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4064 0 0,'-26'3'5436'0'0,"23"0"-5068"0"0,-1 1 0 0 0,0-1 1 0 0,1 1-1 0 0,0 0 0 0 0,-1 0 1 0 0,1 0-1 0 0,1 0 0 0 0,-1 0 1 0 0,1 1-1 0 0,0-1 1 0 0,0 1-1 0 0,0 0 0 0 0,0 0 1 0 0,0 5-1 0 0,-2 10 711 0 0,1-1 0 0 0,-1 27 0 0 0,2-18 67 0 0,-2 103 940 0 0,4-74-3920 0 0,0-24-2451 0 0,1 0-3369 0 0,-1-24 3797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3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2496 0 0,'58'-1'10409'0'0,"39"-4"-7967"0"0,-35 1-1406 0 0,346-29 1329 0 0,-377 23-2338 0 0,-9 2-229 0 0,-22 8 195 0 0,0 0 0 0 0,0 0 1 0 0,0 0-1 0 0,0 0 0 0 0,0 0 0 0 0,1 0 0 0 0,-1 0 1 0 0,0 0-1 0 0,0 0 0 0 0,0 0 0 0 0,0 0 0 0 0,0 0 1 0 0,1 0-1 0 0,-1-1 0 0 0,0 1 0 0 0,0 0 0 0 0,0 0 1 0 0,0 0-1 0 0,0 0 0 0 0,0 0 0 0 0,0 0 0 0 0,0 0 1 0 0,0 0-1 0 0,1 0 0 0 0,-1-1 0 0 0,0 1 0 0 0,0 0 1 0 0,0 0-1 0 0,0 0 0 0 0,0 0 0 0 0,0 0 0 0 0,0 0 0 0 0,0-1 1 0 0,0 1-1 0 0,0 0 0 0 0,0 0 0 0 0,0 0 0 0 0,0 0 1 0 0,0 0-1 0 0,0-1 0 0 0,0 1 0 0 0,0 0 0 0 0,0 0 1 0 0,-5-7-241 0 0,-12-4-158 0 0,-8 7 62 0 0,0 0 0 0 0,-1 2 0 0 0,0 0 0 0 0,0 2 0 0 0,-34 4 0 0 0,57-4 343 0 0,0 1 0 0 0,1-1 0 0 0,-1 1 0 0 0,1 0 0 0 0,0-1 0 0 0,-1 1 0 0 0,1 1 0 0 0,0-1 0 0 0,-1 0 0 0 0,1 0 0 0 0,0 1 0 0 0,0 0 0 0 0,0-1 1 0 0,0 1-1 0 0,-2 2 0 0 0,1 1 28 0 0,-1-1 0 0 0,1 1 0 0 0,0 0 0 0 0,1-1 0 0 0,-1 1 0 0 0,-2 10 0 0 0,0 2 113 0 0,1 0 0 0 0,1 0 0 0 0,-2 28 0 0 0,0 12 406 0 0,5 72 0 0 0,1-109-459 0 0,1 1 1 0 0,1-1-1 0 0,1 0 0 0 0,1 0 0 0 0,0 0 1 0 0,2-1-1 0 0,9 21 0 0 0,-12-32-247 0 0,1-1 0 0 0,0 0-1 0 0,0 0 1 0 0,1 0 0 0 0,-1-1-1 0 0,1 1 1 0 0,9 6 0 0 0,-8-8-1193 0 0,-1 0 1 0 0,1-1-1 0 0,0 0 1 0 0,10 5-1 0 0,1-2-2012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36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11 2928 0 0,'-10'-2'657'0'0,"-1"-1"0"0"0,1 1 0 0 0,-1 0-1 0 0,0 1 1 0 0,0 1 0 0 0,0-1 0 0 0,0 2 0 0 0,-16 2-1 0 0,7-2 265 0 0,11 0-534 0 0,0 0-1 0 0,0 0 1 0 0,1 1-1 0 0,-1 0 1 0 0,1 1 0 0 0,0 0-1 0 0,0 0 1 0 0,0 1-1 0 0,0 0 1 0 0,0 1-1 0 0,1-1 1 0 0,-1 1 0 0 0,1 1-1 0 0,-8 7 1 0 0,12-10-318 0 0,1 0 0 0 0,-1 0 0 0 0,0 0 0 0 0,1 1 0 0 0,0-1 0 0 0,-1 1 0 0 0,1-1 0 0 0,1 1 1 0 0,-1 0-1 0 0,0 0 0 0 0,1 0 0 0 0,0 0 0 0 0,0 0 0 0 0,0 0 0 0 0,1 0 0 0 0,-1 0 0 0 0,1 0 0 0 0,0 0 0 0 0,0 0 1 0 0,0 1-1 0 0,1-1 0 0 0,-1 0 0 0 0,1 0 0 0 0,0 0 0 0 0,0 0 0 0 0,1 0 0 0 0,-1 0 0 0 0,1-1 0 0 0,0 1 0 0 0,0 0 1 0 0,3 4-1 0 0,-2-3-47 0 0,1 1 1 0 0,0-1 0 0 0,-1-1 0 0 0,2 1 0 0 0,-1 0 0 0 0,1-1 0 0 0,-1 0-1 0 0,1 0 1 0 0,0 0 0 0 0,0-1 0 0 0,1 0 0 0 0,-1 0 0 0 0,10 4 0 0 0,-7-3-21 0 0,0-1 1 0 0,0 0 0 0 0,0 0-1 0 0,0 0 1 0 0,0-1 0 0 0,1-1-1 0 0,-1 1 1 0 0,12-1 0 0 0,-10-2-6 0 0,-16-1-4 0 0,-20 1-3 0 0,7 6 11 0 0,1 0 1 0 0,-33 15 0 0 0,41-15 13 0 0,1 0 0 0 0,0 0 0 0 0,1 1 0 0 0,0 1 1 0 0,0-1-1 0 0,0 1 0 0 0,-7 8 0 0 0,10-8 24 0 0,0 0 0 0 0,0 0-1 0 0,0 0 1 0 0,1 0 0 0 0,0 1-1 0 0,0-1 1 0 0,1 1 0 0 0,0 0-1 0 0,0 0 1 0 0,1 0 0 0 0,0 1-1 0 0,1-1 1 0 0,-1 12 0 0 0,2-16-16 0 0,-1 0 1 0 0,2 1-1 0 0,-1-1 1 0 0,0 0 0 0 0,1 0-1 0 0,0 0 1 0 0,0-1 0 0 0,0 1-1 0 0,0 0 1 0 0,1 0-1 0 0,-1 0 1 0 0,1-1 0 0 0,0 1-1 0 0,0-1 1 0 0,0 0-1 0 0,1 1 1 0 0,-1-1 0 0 0,1 0-1 0 0,0 0 1 0 0,0 0 0 0 0,0-1-1 0 0,0 1 1 0 0,0-1-1 0 0,1 0 1 0 0,-1 0 0 0 0,1 0-1 0 0,-1 0 1 0 0,1 0 0 0 0,0-1-1 0 0,5 2 1 0 0,12 2 21 0 0,1-2 0 0 0,0 0 0 0 0,0-1 0 0 0,0-1 0 0 0,40-3 0 0 0,-57 1-61 0 0,-1 1-1 0 0,0-1 1 0 0,0 0-1 0 0,1 0 0 0 0,-1 0 1 0 0,0 0-1 0 0,0-1 0 0 0,6-3 1 0 0,6-9-1932 0 0,-15 13 1281 0 0,0-1 0 0 0,0 0 0 0 0,0 1 0 0 0,0-1 0 0 0,-1 0 0 0 0,1 0 0 0 0,0 1 0 0 0,-1-1 0 0 0,1-3 0 0 0,2-7-2997 0 0,3-1-1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3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3744 0 0,'0'0'242'0'0,"-1"0"0"0"0,0 0 0 0 0,1 1-1 0 0,-1-1 1 0 0,1 0 0 0 0,-1 0 0 0 0,1 1-1 0 0,-1-1 1 0 0,0 0 0 0 0,1 1 0 0 0,-1-1-1 0 0,1 1 1 0 0,0-1 0 0 0,-1 0 0 0 0,1 1-1 0 0,-1-1 1 0 0,1 1 0 0 0,0-1 0 0 0,-1 1 0 0 0,1 0-1 0 0,0-1 1 0 0,-1 1 0 0 0,1-1 0 0 0,0 1-1 0 0,0 0 1 0 0,0-1 0 0 0,0 1 0 0 0,-1-1-1 0 0,1 1 1 0 0,0 0 0 0 0,0-1 0 0 0,1 2-1 0 0,-1 28 465 0 0,0-18 56 0 0,0 81-8564 0 0,0-68 5114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3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46 285 2560 0 0,'-1'-1'132'0'0,"-1"1"0"0"0,1-1 0 0 0,-1 1 0 0 0,1-1 0 0 0,0 0 0 0 0,-1 1 0 0 0,1-1 0 0 0,0 0 0 0 0,-1 0-1 0 0,1 0 1 0 0,0 0 0 0 0,0 0 0 0 0,0 0 0 0 0,0 0 0 0 0,0-1 0 0 0,0 1 0 0 0,0 0 0 0 0,0-1 0 0 0,-1-2 0 0 0,-12-29 1645 0 0,12 27-1543 0 0,1 0-1 0 0,0 1 1 0 0,0-1 0 0 0,0 0 0 0 0,1 0-1 0 0,-1 0 1 0 0,1 1 0 0 0,1-1 0 0 0,-1 0-1 0 0,1 0 1 0 0,0 1 0 0 0,0-1 0 0 0,1 0-1 0 0,0 1 1 0 0,0-1 0 0 0,0 1-1 0 0,1 0 1 0 0,-1 0 0 0 0,1-1 0 0 0,1 2-1 0 0,-1-1 1 0 0,1 0 0 0 0,-1 1 0 0 0,1 0-1 0 0,0 0 1 0 0,1 0 0 0 0,8-6 0 0 0,0 1 48 0 0,0 1 1 0 0,0 1 0 0 0,0 1-1 0 0,1 0 1 0 0,0 0-1 0 0,1 1 1 0 0,28-5 0 0 0,108-8 873 0 0,-139 17-1045 0 0,0 1 1 0 0,0 0-1 0 0,0 0 0 0 0,0 2 0 0 0,0-1 0 0 0,0 1 0 0 0,0 1 1 0 0,20 7-1 0 0,-26-8-63 0 0,-1 1 1 0 0,1 0 0 0 0,-1 1-1 0 0,1-1 1 0 0,-1 1-1 0 0,0 0 1 0 0,-1 0 0 0 0,1 0-1 0 0,-1 1 1 0 0,0 0 0 0 0,0-1-1 0 0,0 2 1 0 0,-1-1-1 0 0,1 0 1 0 0,-1 1 0 0 0,-1-1-1 0 0,1 1 1 0 0,3 11-1 0 0,4 22 103 0 0,-1 0 0 0 0,-3 0 0 0 0,4 60 0 0 0,-9 121 45 0 0,-2-109-156 0 0,1 81-188 0 0,0-191 96 0 0,0-26-336 0 0,1-40 85 0 0,-1-50 55 0 0,-1 96 229 0 0,-1 1 0 0 0,-1-1 0 0 0,0 1 0 0 0,-7-19 0 0 0,9 33 20 0 0,-1 0-1 0 0,1 0 0 0 0,-1 1 0 0 0,0-1 0 0 0,0 1 1 0 0,0-1-1 0 0,0 1 0 0 0,-1 0 0 0 0,1 0 0 0 0,-1 0 1 0 0,0 0-1 0 0,0 0 0 0 0,0 0 0 0 0,0 1 1 0 0,0 0-1 0 0,0-1 0 0 0,-6-1 0 0 0,4 2 10 0 0,0 0 1 0 0,-1 0-1 0 0,1 1 0 0 0,0 0 1 0 0,0 0-1 0 0,-1 1 0 0 0,1-1 0 0 0,-1 1 1 0 0,1 0-1 0 0,0 1 0 0 0,-11 1 0 0 0,6 1 24 0 0,-1-1 0 0 0,0 2 0 0 0,1 0-1 0 0,0 0 1 0 0,0 1 0 0 0,0 0-1 0 0,0 0 1 0 0,1 1 0 0 0,0 1 0 0 0,0-1-1 0 0,0 2 1 0 0,-10 10 0 0 0,-13 23 193 0 0,1 1 1 0 0,-40 74-1 0 0,41-63-99 0 0,-3 5-128 0 0,-45 108 0 0 0,77-165-117 0 0,-2 9-1359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3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86 2256 0 0,'0'-24'3429'0'0,"0"22"-3214"0"0,0-1 0 0 0,0 1 0 0 0,0 0 0 0 0,-1-1 0 0 0,1 1 0 0 0,-1 0 0 0 0,1 0 1 0 0,-1 0-1 0 0,0 0 0 0 0,0-1 0 0 0,0 1 0 0 0,0 0 0 0 0,0 0 0 0 0,0 1 1 0 0,0-1-1 0 0,-1 0 0 0 0,1 0 0 0 0,-1 1 0 0 0,-2-3 0 0 0,1 1 83 0 0,-1 1 0 0 0,1 0 0 0 0,-1 0-1 0 0,0 1 1 0 0,0-1 0 0 0,1 1 0 0 0,-1 0 0 0 0,0 0 0 0 0,0 0-1 0 0,-5 0 1 0 0,-7 0 310 0 0,0 0-1 0 0,1 2 1 0 0,-1 0-1 0 0,-25 5 1 0 0,27-4-435 0 0,0 1 1 0 0,1 1-1 0 0,-1 0 0 0 0,1 1 1 0 0,-17 9-1 0 0,25-12-139 0 0,1 0 1 0 0,0 1-1 0 0,-1 0 1 0 0,1 0-1 0 0,1 0 1 0 0,-1 1 0 0 0,0-1-1 0 0,1 1 1 0 0,0 0-1 0 0,-1 0 1 0 0,2 0-1 0 0,-1 0 1 0 0,0 1-1 0 0,1-1 1 0 0,0 1-1 0 0,0-1 1 0 0,-3 11-1 0 0,4-9-3 0 0,0 0 0 0 0,0 1 0 0 0,0-1-1 0 0,1 1 1 0 0,0-1 0 0 0,0 1 0 0 0,1 0-1 0 0,0-1 1 0 0,3 13 0 0 0,-3-15-29 0 0,0-1 1 0 0,1 0-1 0 0,-1 0 1 0 0,1 1-1 0 0,0-1 1 0 0,0 0 0 0 0,0 0-1 0 0,0-1 1 0 0,1 1-1 0 0,-1 0 1 0 0,1-1-1 0 0,-1 1 1 0 0,1-1-1 0 0,0 0 1 0 0,0 0-1 0 0,0 0 1 0 0,0 0-1 0 0,1-1 1 0 0,-1 1-1 0 0,5 0 1 0 0,10 3-77 0 0,0-1 1 0 0,1 0-1 0 0,-1-2 0 0 0,1 0 1 0 0,22-2-1 0 0,-40 0 68 0 0,-1 1-1 0 0,1-1 1 0 0,0 0 0 0 0,-1 0 0 0 0,1 0-1 0 0,-1 0 1 0 0,1 0 0 0 0,0-1-1 0 0,-1 1 1 0 0,1 0 0 0 0,-1 0 0 0 0,1 0-1 0 0,0 0 1 0 0,-1-1 0 0 0,1 1-1 0 0,-1 0 1 0 0,1 0 0 0 0,-1-1 0 0 0,1 1-1 0 0,-1-1 1 0 0,1 1 0 0 0,-1 0 0 0 0,1-1-1 0 0,-1 1 1 0 0,0-1 0 0 0,1 1-1 0 0,-1-1 1 0 0,1 1 0 0 0,-1-1 0 0 0,0 1-1 0 0,0-1 1 0 0,1 1 0 0 0,-1-1-1 0 0,0 0 1 0 0,0 1 0 0 0,0-1 0 0 0,0 1-1 0 0,0-1 1 0 0,0 0 0 0 0,1 1-1 0 0,-2-2 1 0 0,1 1 3 0 0,0 0 0 0 0,0 1 0 0 0,-1-1 0 0 0,1 0 0 0 0,-1 0-1 0 0,1 0 1 0 0,-1 0 0 0 0,1 1 0 0 0,-1-1 0 0 0,1 0 0 0 0,-1 0 0 0 0,0 1 0 0 0,1-1-1 0 0,-1 0 1 0 0,0 1 0 0 0,0-1 0 0 0,1 1 0 0 0,-1-1 0 0 0,0 1 0 0 0,0-1 0 0 0,0 1-1 0 0,0 0 1 0 0,0-1 0 0 0,0 1 0 0 0,0 0 0 0 0,0 0 0 0 0,-1-1 0 0 0,-13 0 20 0 0,1 1 1 0 0,0 0 0 0 0,0 1 0 0 0,0 0 0 0 0,0 1 0 0 0,0 1 0 0 0,0 0 0 0 0,0 1 0 0 0,1 1 0 0 0,-1 0-1 0 0,-20 11 1 0 0,28-12 8 0 0,0-1 0 0 0,0 2 0 0 0,0-1 0 0 0,1 0-1 0 0,0 1 1 0 0,0 0 0 0 0,0 1 0 0 0,0-1 0 0 0,1 1-1 0 0,-7 11 1 0 0,8-12 2 0 0,1 1-1 0 0,0-1 0 0 0,0 1 1 0 0,0-1-1 0 0,1 1 1 0 0,0 0-1 0 0,0 0 0 0 0,1-1 1 0 0,-1 1-1 0 0,1 0 0 0 0,1 0 1 0 0,-1 0-1 0 0,1-1 1 0 0,2 12-1 0 0,-1-13-16 0 0,-1-1 1 0 0,1 0-1 0 0,0 1 0 0 0,0-1 1 0 0,0 0-1 0 0,0 0 1 0 0,0 0-1 0 0,0 0 0 0 0,1 0 1 0 0,0-1-1 0 0,0 1 0 0 0,-1-1 1 0 0,1 0-1 0 0,0 0 0 0 0,1 0 1 0 0,-1 0-1 0 0,0 0 0 0 0,7 2 1 0 0,5 2 8 0 0,0-1 1 0 0,1-1-1 0 0,15 3 1 0 0,-2-3-61 0 0,0-1 0 0 0,0-1 0 0 0,32-2-1 0 0,3-5-4414 0 0,-37-1-2601 0 0,-13 1 3527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3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3968 0 0,'1'5'8610'0'0,"-2"21"-6535"0"0,-17 93 2705 0 0,10-83-4515 0 0,3-1 1 0 0,1 1 0 0 0,1 0 0 0 0,3 43 0 0 0,0-74-391 0 0,1 0-1 0 0,0 0 1 0 0,0 0 0 0 0,0 0 0 0 0,0 0 0 0 0,1 0-1 0 0,3 7 1 0 0,9 3-8174 0 0,-8-11 4479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39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236 125 3048 0 0,'-10'0'1119'0'0,"-2"-1"65"0"0,1 1-1 0 0,-1 1 1 0 0,1 0 0 0 0,-20 4 0 0 0,27-3-950 0 0,0-1 1 0 0,0 1-1 0 0,0 0 1 0 0,0 0-1 0 0,1 0 1 0 0,-1 0-1 0 0,1 1 1 0 0,-1-1-1 0 0,1 1 1 0 0,0 0-1 0 0,0 0 1 0 0,0 0-1 0 0,0 0 1 0 0,1 1-1 0 0,-1-1 0 0 0,-3 8 1 0 0,0 1 33 0 0,1 0-1 0 0,0 0 1 0 0,1 1 0 0 0,0-1-1 0 0,1 1 1 0 0,0 0-1 0 0,1 0 1 0 0,0 0 0 0 0,1 0-1 0 0,1 1 1 0 0,0-1 0 0 0,1 0-1 0 0,3 15 1 0 0,-3-23-256 0 0,0 0-1 0 0,0 0 1 0 0,1 0-1 0 0,0-1 1 0 0,0 1 0 0 0,0-1-1 0 0,0 1 1 0 0,1-1-1 0 0,0 0 1 0 0,0 0 0 0 0,0 0-1 0 0,0 0 1 0 0,1-1-1 0 0,-1 1 1 0 0,1-1 0 0 0,4 3-1 0 0,-1-2 22 0 0,-1 0 0 0 0,1 0-1 0 0,0-1 1 0 0,0 0 0 0 0,0-1-1 0 0,1 1 1 0 0,-1-2 0 0 0,1 1 0 0 0,14 1-1 0 0,-11-2-2 0 0,0-1-1 0 0,0 0 1 0 0,0-1-1 0 0,0 0 1 0 0,1-1-1 0 0,-1 0 1 0 0,-1 0-1 0 0,1-1 1 0 0,0-1-1 0 0,-1 0 1 0 0,0 0-1 0 0,0-1 1 0 0,0-1-1 0 0,14-9 1 0 0,-19 11-30 0 0,-1-1 0 0 0,1 0 0 0 0,-1 0 0 0 0,0 0-1 0 0,-1-1 1 0 0,1 1 0 0 0,-1-1 0 0 0,0 0 0 0 0,0 0 0 0 0,-1 0 0 0 0,0 0 0 0 0,2-7 0 0 0,-1-3 1 0 0,0 1 0 0 0,-1-1 0 0 0,0-30-1 0 0,-2 36 6 0 0,0-18 23 0 0,-3-31 0 0 0,1 50-20 0 0,1 1 0 0 0,-1-1-1 0 0,0 1 1 0 0,-1 0-1 0 0,0 0 1 0 0,0 0 0 0 0,-1 0-1 0 0,-4-8 1 0 0,5 13-5 0 0,1 1 0 0 0,-1-1 0 0 0,0 0 0 0 0,0 1 0 0 0,0 0 0 0 0,0 0 0 0 0,0 0 0 0 0,0 0 1 0 0,0 0-1 0 0,-1 1 0 0 0,1-1 0 0 0,-1 1 0 0 0,1 0 0 0 0,-1 0 0 0 0,1 0 0 0 0,-1 0 0 0 0,-6 0 0 0 0,-8 0 18 0 0,0 1-1 0 0,-23 1 0 0 0,36 0-17 0 0,-6 0-4 0 0,0 1 1 0 0,0 0-1 0 0,0 1 1 0 0,0 1-1 0 0,0-1 0 0 0,1 2 1 0 0,-1-1-1 0 0,1 2 1 0 0,0-1-1 0 0,1 1 0 0 0,-1 1 1 0 0,1 0-1 0 0,-16 15 0 0 0,17-14 8 0 0,0 1-1 0 0,0 0 0 0 0,1 0 1 0 0,0 0-1 0 0,1 1 0 0 0,0 0 0 0 0,1 0 1 0 0,0 1-1 0 0,0-1 0 0 0,1 1 1 0 0,0 0-1 0 0,1 1 0 0 0,-3 17 0 0 0,5-16 10 0 0,0 0-1 0 0,0 1 1 0 0,1-1 0 0 0,1 0-1 0 0,4 22 1 0 0,-4-31-15 0 0,0 0 0 0 0,0-1 1 0 0,0 1-1 0 0,1 0 0 0 0,-1-1 0 0 0,1 1 1 0 0,0-1-1 0 0,0 0 0 0 0,0 1 1 0 0,1-1-1 0 0,-1 0 0 0 0,1 0 1 0 0,0-1-1 0 0,0 1 0 0 0,0-1 1 0 0,0 1-1 0 0,0-1 0 0 0,0 0 1 0 0,1 0-1 0 0,-1 0 0 0 0,1-1 0 0 0,-1 1 1 0 0,8 1-1 0 0,0 1-57 0 0,1-1-1 0 0,0-1 1 0 0,0 0-1 0 0,0-1 1 0 0,0 0-1 0 0,1-1 1 0 0,-1 0-1 0 0,0-1 1 0 0,0 0 0 0 0,0-1-1 0 0,0 0 1 0 0,0-1-1 0 0,0-1 1 0 0,-1 1-1 0 0,1-2 1 0 0,-1 0-1 0 0,0 0 1 0 0,-1-1-1 0 0,1 0 1 0 0,-1-1 0 0 0,0 0-1 0 0,13-14 1 0 0,-11 9-65 0 0,-1-2 1 0 0,0 1 0 0 0,-1-2-1 0 0,-1 1 1 0 0,0-1-1 0 0,11-28 1 0 0,30-102-260 0 0,-39 110 384 0 0,-7 21 151 0 0,-1 0 0 0 0,-1 0 0 0 0,2-27 0 0 0,-6 40 561 0 0,-2 8-344 0 0,-4 7 12 0 0,3-1-204 0 0,0 0-1 0 0,1-1 1 0 0,0 1-1 0 0,1 1 0 0 0,-2 23 1 0 0,0 70 413 0 0,6-82-461 0 0,1 0-1 0 0,1 1 1 0 0,13 48 0 0 0,-14-68-61 0 0,0 0 0 0 0,0 0-1 0 0,1 0 1 0 0,0-1 0 0 0,1 1 0 0 0,-1-1 0 0 0,1 0 0 0 0,0 0 0 0 0,0 0 0 0 0,0 0 0 0 0,1-1 0 0 0,0 1 0 0 0,6 3 0 0 0,-4-3-635 0 0,0 0 0 0 0,1 0 0 0 0,14 5-1 0 0,-16-7-1841 0 0,1-1-1 0 0,0 0 0 0 0,0 0 0 0 0,12 1 1 0 0,-7-3-1528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5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3920 0 0,'0'0'5194'0'0,"0"12"-1747"0"0,1 69 1281 0 0,-5 142-2601 0 0,1-196-2623 0 0,-7 28 0 0 0,2-22-4155 0 0,-1-19-2229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3:4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4304 0 0,'0'0'16682'0'0,"0"-3"-18661"0"0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4:42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73 2236 0 0,'-2'-73'10941'0'0,"2"73"-10836"0"0,-2 9 1208 0 0,2 41-430 0 0,14 414 993 0 0,-3-143-1741 0 0,-12-320-128 0 0,1 0 1 0 0,0-1-1 0 0,-1 1 0 0 0,1 0 0 0 0,-1 0 1 0 0,1 0-1 0 0,-1-1 0 0 0,1 1 1 0 0,-1 0-1 0 0,1-1 0 0 0,-1 1 1 0 0,0 0-1 0 0,1-1 0 0 0,-1 1 1 0 0,0-1-1 0 0,0 1 0 0 0,1-1 1 0 0,-1 1-1 0 0,0-1 0 0 0,0 0 0 0 0,0 1 1 0 0,0-1-1 0 0,1 0 0 0 0,-1 0 1 0 0,0 0-1 0 0,0 0 0 0 0,0 1 1 0 0,0-1-1 0 0,0 0 0 0 0,0-1 1 0 0,-1 1-1 0 0,-40 0 223 0 0,28-1-142 0 0,-71 0 442 0 0,26-1-48 0 0,-95 9 1 0 0,111 1-383 0 0,40-7-490 0 0,0 0 0 0 0,0 0 0 0 0,0 0 0 0 0,0 1 1 0 0,0-1-1 0 0,1 1 0 0 0,-1-1 0 0 0,0 1 0 0 0,1 0 0 0 0,-1 0 0 0 0,-2 3 0 0 0,-8 6-7082 0 0,9-8 3735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4:4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3128 0 0,'0'-6'8832'0'0,"1"19"-7428"0"0,0-1 1 0 0,6 23-1 0 0,1 6-847 0 0,8 162 677 0 0,-11 212 0 0 0,-6-247-2300 0 0,4-165-1178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4:4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63 3512 0 0,'-10'-2'5159'0'0,"12"-4"-2204"0"0,-1 4-2756 0 0,0 1 0 0 0,0 0 0 0 0,0 0 0 0 0,1 0 0 0 0,-1 0 0 0 0,0 0 0 0 0,1 0 0 0 0,-1 1 0 0 0,1-1 0 0 0,-1 0 0 0 0,1 1 0 0 0,1-1 0 0 0,163-30 3761 0 0,-82 22-7138 0 0,1 6-4844 0 0,-51 3 4537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4:4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1472 0 0,'0'0'7676'0'0,"4"0"-6100"0"0,35-2 374 0 0,53-9 0 0 0,-12 0-1347 0 0,399-53 762 0 0,-471 63-1403 0 0,-3 1-16 0 0,-1-1-1 0 0,0 1 0 0 0,1-1 1 0 0,-1 0-1 0 0,0 0 0 0 0,1 0 1 0 0,-1-1-1 0 0,0 1 0 0 0,0-1 1 0 0,0 0-1 0 0,0 0 0 0 0,6-5 0 0 0,-10 6 33 0 0,1 1 0 0 0,-1-1-1 0 0,0 1 1 0 0,1-1 0 0 0,-1 1-1 0 0,0-1 1 0 0,0 1 0 0 0,1-1-1 0 0,-1 0 1 0 0,0 1 0 0 0,0-1-1 0 0,0 1 1 0 0,0-1 0 0 0,0 0-1 0 0,0 1 1 0 0,0-1 0 0 0,0 1-1 0 0,0-1 1 0 0,0 0 0 0 0,0 1-1 0 0,0-1 1 0 0,0 1 0 0 0,-1-1-1 0 0,1 1 1 0 0,0-1 0 0 0,-1 0-1 0 0,-13-14-403 0 0,10 13 344 0 0,0-1 1 0 0,0 1-1 0 0,0 0 1 0 0,-1 0-1 0 0,1 0 1 0 0,-7-1-1 0 0,-14 0-129 0 0,-1 1-1 0 0,0 2 1 0 0,-47 4-1 0 0,72-4 224 0 0,-1 1-1 0 0,1-1 0 0 0,0 1 0 0 0,-1-1 1 0 0,1 1-1 0 0,0 0 0 0 0,0 0 1 0 0,0-1-1 0 0,0 1 0 0 0,0 0 1 0 0,0 0-1 0 0,0 0 0 0 0,0 0 0 0 0,0 1 1 0 0,0-1-1 0 0,0 0 0 0 0,0 0 1 0 0,1 0-1 0 0,-1 1 0 0 0,1-1 1 0 0,-1 0-1 0 0,1 1 0 0 0,-1-1 0 0 0,1 1 1 0 0,0-1-1 0 0,0 0 0 0 0,-1 1 1 0 0,1 1-1 0 0,-1 10 144 0 0,0-1 1 0 0,2 17-1 0 0,-1-15-14 0 0,0 430 3069 0 0,0-437-3412 0 0,0 1 0 0 0,1-1 0 0 0,0 0 0 0 0,0 1 0 0 0,0-1 0 0 0,4 10 0 0 0,-4-14-424 0 0,1 0 0 0 0,-1 0 0 0 0,1 1 0 0 0,0-1 0 0 0,0-1 0 0 0,0 1 0 0 0,0 0-1 0 0,1 0 1 0 0,-1-1 0 0 0,1 1 0 0 0,-1-1 0 0 0,1 0 0 0 0,0 0 0 0 0,6 4 0 0 0,9 3-2739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4:44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 2952 0 0,'-34'-1'2261'0'0,"-63"4"1386"0"0,86-2-3158 0 0,0 1 0 0 0,1 0 0 0 0,-1 1 1 0 0,0 0-1 0 0,1 1 0 0 0,-19 8 0 0 0,24-8-354 0 0,-1-1-1 0 0,1 1 0 0 0,0 0 1 0 0,0 1-1 0 0,0-1 0 0 0,1 1 0 0 0,-1 0 1 0 0,1 0-1 0 0,0 0 0 0 0,1 1 1 0 0,-1-1-1 0 0,1 1 0 0 0,0 0 0 0 0,1 0 1 0 0,-1 0-1 0 0,1 0 0 0 0,0 0 1 0 0,1 0-1 0 0,-1 1 0 0 0,1-1 1 0 0,1 1-1 0 0,-1-1 0 0 0,1 1 0 0 0,0-1 1 0 0,1 1-1 0 0,-1-1 0 0 0,1 1 1 0 0,2 6-1 0 0,-1-9-119 0 0,-1 1 1 0 0,1-1 0 0 0,0 0-1 0 0,0 0 1 0 0,1 0-1 0 0,-1-1 1 0 0,1 1 0 0 0,0 0-1 0 0,0-1 1 0 0,0 0 0 0 0,0 1-1 0 0,0-1 1 0 0,1-1-1 0 0,-1 1 1 0 0,1 0 0 0 0,0-1-1 0 0,0 0 1 0 0,0 0-1 0 0,0 0 1 0 0,0 0 0 0 0,1-1-1 0 0,-1 1 1 0 0,8 0-1 0 0,8 2 3 0 0,1-1 0 0 0,0-1 0 0 0,37-2-1 0 0,-40 0 12 0 0,-18 0-29 0 0,0 0 0 0 0,0 0 0 0 0,0 0 0 0 0,0 0 0 0 0,0 0 0 0 0,0 0 0 0 0,0 0 0 0 0,1 0 0 0 0,-1 0 0 0 0,0 0 0 0 0,0 0 0 0 0,0-1 0 0 0,0 1 0 0 0,0 0 0 0 0,0 0 0 0 0,0 0 0 0 0,0 0 0 0 0,1 0 0 0 0,-1 0 0 0 0,0 0 0 0 0,0 0 0 0 0,0-1 0 0 0,0 1 0 0 0,0 0 0 0 0,0 0 0 0 0,0 0 0 0 0,0 0 0 0 0,0 0 0 0 0,0 0 0 0 0,0-1 0 0 0,0 1 0 0 0,0 0 0 0 0,0 0 0 0 0,0 0 0 0 0,0 0 0 0 0,0 0 0 0 0,0 0 0 0 0,0-1 0 0 0,0 1 0 0 0,0 0 0 0 0,0 0 0 0 0,0 0 0 0 0,0 0 0 0 0,0 0 0 0 0,0 0 0 0 0,0-1 0 0 0,-1 1 0 0 0,1 0 0 0 0,0 0 0 0 0,0 0 0 0 0,0 0 0 0 0,0 0 0 0 0,0 0 0 0 0,0 0 0 0 0,0 0 0 0 0,0 0 0 0 0,-1 0 0 0 0,1 0 0 0 0,0-1 0 0 0,0 1 0 0 0,0 0 0 0 0,0 0-1 0 0,0 0 1 0 0,0 0 0 0 0,-1 0 0 0 0,1 0 0 0 0,-11-6-26 0 0,-2 7 17 0 0,-1 0 0 0 0,1 0 0 0 0,0 1-1 0 0,0 1 1 0 0,0 0 0 0 0,0 1 0 0 0,1 0 0 0 0,-1 1-1 0 0,1 0 1 0 0,-12 8 0 0 0,18-10 27 0 0,1 1-1 0 0,-1-1 1 0 0,1 1 0 0 0,0 0 0 0 0,0 1-1 0 0,0-1 1 0 0,1 1 0 0 0,-1 0 0 0 0,1 0-1 0 0,0 1 1 0 0,1-1 0 0 0,-1 1 0 0 0,1 0-1 0 0,0 0 1 0 0,1 0 0 0 0,0 0-1 0 0,-1 0 1 0 0,2 0 0 0 0,-1 1 0 0 0,1-1-1 0 0,0 1 1 0 0,0 8 0 0 0,1-9 20 0 0,0 6 101 0 0,0 0 0 0 0,3 20 0 0 0,-1-27-92 0 0,-1 0 0 0 0,0-1-1 0 0,1 1 1 0 0,0 0 0 0 0,0-1 0 0 0,0 0-1 0 0,1 1 1 0 0,0-1 0 0 0,5 6 0 0 0,-1-2 34 0 0,1-1 1 0 0,0 0-1 0 0,0-1 1 0 0,1 0 0 0 0,0 0-1 0 0,0-1 1 0 0,0 0-1 0 0,0 0 1 0 0,1-1 0 0 0,0-1-1 0 0,0 0 1 0 0,0 0-1 0 0,0 0 1 0 0,12 0 0 0 0,-5-1-245 0 0,0 0 1 0 0,0-1-1 0 0,0-1 1 0 0,0-1-1 0 0,0 0 1 0 0,0-1-1 0 0,32-9 1 0 0,-48 11-419 0 0,0-1 0 0 0,0 0 1 0 0,1 0-1 0 0,-1 0 1 0 0,0 0-1 0 0,0 0 0 0 0,0 0 1 0 0,0 0-1 0 0,0 0 1 0 0,-1-1-1 0 0,1 1 0 0 0,0 0 1 0 0,0-1-1 0 0,-1 1 0 0 0,1 0 1 0 0,-1-1-1 0 0,1-2 1 0 0,0-7-3077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4:4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3904 0 0,'-3'0'652'0'0,"-1"0"0"0"0,2 0 1 0 0,-3 0-1 0 0,3 0 0 0 0,-2 0 652 0 0,1 0-684 0 0,-1 0-36 0 0,0 3-108 0 0,8 4-332 0 0,0 0-2200 0 0,5 2 0 0 0,2 0-1 0 0,3 3 1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4:45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2648 0 0,'0'-9'653'0'0,"0"-1"0"0"0,0 1 0 0 0,2-1 0 0 0,-1 1 0 0 0,1 0 0 0 0,0-1 0 0 0,6-12 0 0 0,-6 16-425 0 0,1 1 0 0 0,0 0 1 0 0,1 0-1 0 0,-1 0 0 0 0,1 0 1 0 0,0 1-1 0 0,0-1 0 0 0,0 1 1 0 0,0 0-1 0 0,1 0 0 0 0,0 1 1 0 0,0-1-1 0 0,6-2 0 0 0,3-2 237 0 0,0 2 0 0 0,0 0 0 0 0,0 1 0 0 0,1 0 0 0 0,-1 1 0 0 0,1 1-1 0 0,0 0 1 0 0,0 1 0 0 0,20 0 0 0 0,-21 1-289 0 0,1 2-1 0 0,0 0 1 0 0,0 1-1 0 0,-1 0 1 0 0,1 1 0 0 0,-1 1-1 0 0,1 0 1 0 0,-1 1-1 0 0,-1 1 1 0 0,1 0-1 0 0,-1 1 1 0 0,0 0 0 0 0,0 1-1 0 0,-1 0 1 0 0,15 14-1 0 0,-13-7-77 0 0,-1 0-1 0 0,0 0 1 0 0,-1 1-1 0 0,-1 0 0 0 0,-1 1 1 0 0,13 27-1 0 0,-5-2 75 0 0,23 77-1 0 0,-23-51-95 0 0,17 135-1 0 0,-32-59-278 0 0,-3-111-470 0 0,-1-37 632 0 0,0 1 1 0 0,0-1-1 0 0,0 0 1 0 0,-1 1-1 0 0,1-1 1 0 0,-1 1-1 0 0,-3-6 1 0 0,-6-12-72 0 0,-2-13-15 0 0,-3 1 0 0 0,-19-32 1 0 0,0 1 29 0 0,24 42 153 0 0,-2 0 0 0 0,-26-33 1 0 0,38 53-45 0 0,0 1 1 0 0,0 0-1 0 0,0-1 0 0 0,-1 1 1 0 0,1 0-1 0 0,0 0 1 0 0,-1 0-1 0 0,1 0 1 0 0,-1 0-1 0 0,1 1 0 0 0,-1-1 1 0 0,1 0-1 0 0,-1 1 1 0 0,0-1-1 0 0,1 1 0 0 0,-1-1 1 0 0,0 1-1 0 0,1 0 1 0 0,-4-1-1 0 0,2 2 8 0 0,0-1 0 0 0,0 1 0 0 0,0-1 0 0 0,0 1 0 0 0,0 0 0 0 0,0 0 0 0 0,0 0 0 0 0,1 0 0 0 0,-1 1 0 0 0,-3 2 0 0 0,-2 1 27 0 0,0 1 1 0 0,0 1 0 0 0,1 0 0 0 0,0 0 0 0 0,-12 15-1 0 0,-192 283 779 0 0,211-304-911 0 0,-28 41-356 0 0,21-24-3822 0 0,7-18 4113 0 0,0 1-1 0 0,0-1 1 0 0,0 0 0 0 0,0 0-1 0 0,0 0 1 0 0,0 1-1 0 0,0-1 1 0 0,0 0-1 0 0,0 0 1 0 0,0 1 0 0 0,0-1-1 0 0,0 0 1 0 0,0 0-1 0 0,0 0 1 0 0,0 1-1 0 0,0-1 1 0 0,0 0 0 0 0,0 0-1 0 0,0 1 1 0 0,0-1-1 0 0,0 0 1 0 0,1 0-1 0 0,-1 0 1 0 0,0 1 0 0 0,0-1-1 0 0,0 0 1 0 0,1 1-602 0 0,-1-1 601 0 0,0 0 1 0 0,1 0-1 0 0,-1 0 1 0 0,0 0-1 0 0,0 0 1 0 0,0 0-1 0 0,1 0 1 0 0,-1 0 0 0 0,0 1-1 0 0,0-1 1 0 0,1 0-1 0 0,-1 0 1 0 0,0 0-1 0 0,1 0-361 0 0,6 2-3205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4:4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10 3200 0 0,'-21'-2'2279'0'0,"2"-1"-1267"0"0,1 1 0 0 0,-1 0 0 0 0,0 2 0 0 0,0 0 1 0 0,-24 4-1 0 0,39-3-848 0 0,0 0 0 0 0,0 0 1 0 0,0 1-1 0 0,0-1 1 0 0,0 1-1 0 0,1 0 0 0 0,-1 0 1 0 0,1 0-1 0 0,-1 0 0 0 0,1 1 1 0 0,0 0-1 0 0,0-1 0 0 0,0 1 1 0 0,0 0-1 0 0,0 0 1 0 0,1 1-1 0 0,-1-1 0 0 0,1 1 1 0 0,0-1-1 0 0,0 1 0 0 0,0-1 1 0 0,1 1-1 0 0,-1 0 0 0 0,1 0 1 0 0,0 0-1 0 0,-1 8 1 0 0,0-2-136 0 0,1 0 0 0 0,0 0 0 0 0,1-1 0 0 0,0 1 1 0 0,1 0-1 0 0,0 0 0 0 0,0 0 0 0 0,1-1 0 0 0,1 1 1 0 0,3 9-1 0 0,-5-16-26 0 0,1 0 0 0 0,-1 0 0 0 0,1-1 1 0 0,0 1-1 0 0,0-1 0 0 0,0 0 0 0 0,0 1 0 0 0,1-1 1 0 0,-1 0-1 0 0,0 0 0 0 0,1-1 0 0 0,0 1 0 0 0,-1 0 1 0 0,1-1-1 0 0,0 0 0 0 0,0 1 0 0 0,3 0 0 0 0,7 2-23 0 0,1 0-1 0 0,18 3 1 0 0,-28-7 11 0 0,9 2-105 0 0,-1-1 0 0 0,20-1 0 0 0,-17 0-209 0 0,-12-1-36 0 0,-9-3 153 0 0,-13-2 38 0 0,9 5 186 0 0,0 1 0 0 0,0 0 0 0 0,0 1-1 0 0,0 0 1 0 0,0 1 0 0 0,0 0 0 0 0,1 1 0 0 0,-1 0 0 0 0,0 0 0 0 0,-16 9 0 0 0,21-9 6 0 0,0-1 1 0 0,0 1-1 0 0,0 0 1 0 0,1 1 0 0 0,-1-1-1 0 0,1 1 1 0 0,0 0-1 0 0,0 0 1 0 0,1 0 0 0 0,-1 0-1 0 0,1 1 1 0 0,0-1 0 0 0,0 1-1 0 0,0 0 1 0 0,1 0-1 0 0,-1 0 1 0 0,1 0 0 0 0,1 0-1 0 0,-1 1 1 0 0,1-1-1 0 0,-1 7 1 0 0,0 1 35 0 0,1-1 0 0 0,1 1-1 0 0,0-1 1 0 0,1 1 0 0 0,2 13-1 0 0,-2-22-55 0 0,1 0 0 0 0,-1 0 0 0 0,1 1 0 0 0,0-1 0 0 0,0 0-1 0 0,0-1 1 0 0,0 1 0 0 0,1 0 0 0 0,-1-1 0 0 0,1 1 0 0 0,0-1 0 0 0,0 0-1 0 0,0 0 1 0 0,1 0 0 0 0,-1 0 0 0 0,1 0 0 0 0,-1-1 0 0 0,6 3-1 0 0,-1-1-9 0 0,1-1-1 0 0,0 0 0 0 0,0 0 1 0 0,-1-1-1 0 0,1 0 0 0 0,1 0 0 0 0,-1-1 1 0 0,0 0-1 0 0,11-1 0 0 0,3-1-111 0 0,0-1 0 0 0,34-6-1 0 0,-43 5 23 0 0,0-1-1 0 0,0-1 0 0 0,0 0 1 0 0,-1 0-1 0 0,0-2 0 0 0,0 1 1 0 0,0-2-1 0 0,-1 0 0 0 0,0 0 0 0 0,-1-1 1 0 0,1 0-1 0 0,-2-1 0 0 0,0-1 1 0 0,0 1-1 0 0,0-2 0 0 0,-2 1 0 0 0,1-1 1 0 0,-2 0-1 0 0,1-1 0 0 0,-2 0 1 0 0,0 0-1 0 0,0-1 0 0 0,5-20 1 0 0,-6 2 258 0 0,3-61 1 0 0,-7 29 4423 0 0,-1 398-3065 0 0,3-292-3794 0 0,-3-38 1362 0 0,1-1 0 0 0,0 0 0 0 0,-1 1 0 0 0,1-1 0 0 0,1 0 0 0 0,-1 0 0 0 0,0 1 0 0 0,1-1 0 0 0,0 0 0 0 0,2 4 0 0 0,7 2-2818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4:4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67 161 2888 0 0,'-1'1'162'0'0,"-1"-1"1"0"0,0 1-1 0 0,1-1 0 0 0,-1 1 0 0 0,1 0 0 0 0,-1 0 0 0 0,1-1 1 0 0,-1 1-1 0 0,1 0 0 0 0,0 1 0 0 0,-1-1 0 0 0,1 0 1 0 0,0 0-1 0 0,0 0 0 0 0,0 1 0 0 0,0-1 0 0 0,0 1 0 0 0,0-1 1 0 0,-1 2-1 0 0,-17 35 1637 0 0,16-32-1333 0 0,0 3 10 0 0,-1 0-1 0 0,1 0 0 0 0,1 0 0 0 0,0 1 0 0 0,0-1 0 0 0,1 1 1 0 0,0-1-1 0 0,1 1 0 0 0,0 0 0 0 0,2 16 0 0 0,-1-21-380 0 0,-1-1 1 0 0,1 0-1 0 0,0 0 0 0 0,0 0 0 0 0,1 0 1 0 0,-1 0-1 0 0,1-1 0 0 0,-1 1 0 0 0,1 0 1 0 0,0-1-1 0 0,1 1 0 0 0,-1-1 0 0 0,1 0 0 0 0,-1 0 1 0 0,1 1-1 0 0,0-2 0 0 0,0 1 0 0 0,0 0 1 0 0,1-1-1 0 0,-1 1 0 0 0,1-1 0 0 0,-1 0 1 0 0,1 0-1 0 0,0-1 0 0 0,-1 1 0 0 0,1-1 1 0 0,8 2-1 0 0,2-1-58 0 0,0 0 0 0 0,1-1 0 0 0,-1-1 0 0 0,0 0 0 0 0,1-1 0 0 0,-1-1 0 0 0,0 0 0 0 0,1-1 0 0 0,-1-1 0 0 0,-1 0 1 0 0,1 0-1 0 0,0-2 0 0 0,-1 0 0 0 0,14-8 0 0 0,-18 9-37 0 0,-1-1-1 0 0,0 1 1 0 0,-1-1 0 0 0,1 0 0 0 0,-1-1 0 0 0,-1 0 0 0 0,1 0 0 0 0,-1 0-1 0 0,0-1 1 0 0,-1 0 0 0 0,0 0 0 0 0,0 0 0 0 0,-1-1 0 0 0,0 0 0 0 0,0 0 0 0 0,-1 0-1 0 0,0 0 1 0 0,-1 0 0 0 0,0-1 0 0 0,0 1 0 0 0,-1-1 0 0 0,0-11 0 0 0,-1 13 7 0 0,-1 1 1 0 0,0-1 0 0 0,-1 0 0 0 0,0 0 0 0 0,0 1-1 0 0,0-1 1 0 0,-1 1 0 0 0,0 0 0 0 0,-1 0 0 0 0,1 0-1 0 0,-1 0 1 0 0,-1 0 0 0 0,1 1 0 0 0,-1 0 0 0 0,0 0 0 0 0,-1 0-1 0 0,0 0 1 0 0,1 1 0 0 0,-2 0 0 0 0,-6-4 0 0 0,2 1 17 0 0,0 2 1 0 0,0-1-1 0 0,0 2 1 0 0,-1-1-1 0 0,0 2 1 0 0,0 0-1 0 0,0 0 1 0 0,-1 1-1 0 0,1 0 1 0 0,-1 1-1 0 0,-21-1 1 0 0,29 4-13 0 0,0-1 0 0 0,0 0 1 0 0,0 1-1 0 0,0 0 0 0 0,0 0 1 0 0,1 0-1 0 0,-1 1 0 0 0,1 0 1 0 0,-1 0-1 0 0,1 0 1 0 0,-1 0-1 0 0,1 1 0 0 0,-6 4 1 0 0,4-2 1 0 0,0 1 1 0 0,0 0-1 0 0,1 0 0 0 0,0 0 1 0 0,0 0-1 0 0,1 1 1 0 0,-7 12-1 0 0,3-3 4 0 0,1 1 0 0 0,1 0 1 0 0,1 1-1 0 0,0-1 0 0 0,2 1 0 0 0,-4 30 0 0 0,6-38-25 0 0,1 1 0 0 0,0 0 0 0 0,0 0 0 0 0,1-1 0 0 0,0 1 0 0 0,5 17-1 0 0,-5-24-85 0 0,0-1-1 0 0,0 1 1 0 0,1-1 0 0 0,0 1-1 0 0,-1-1 1 0 0,2 0-1 0 0,-1 0 1 0 0,0 0-1 0 0,0 0 1 0 0,1 0-1 0 0,0 0 1 0 0,-1-1-1 0 0,1 1 1 0 0,0-1-1 0 0,0 0 1 0 0,0 1 0 0 0,1-2-1 0 0,-1 1 1 0 0,0 0-1 0 0,1-1 1 0 0,0 1-1 0 0,3 0 1 0 0,5 1-2966 0 0,1 0 1 0 0,17 0 0 0 0,-13-2-144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5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45 3912 0 0,'0'-3'668'0'0,"0"1"0"0"0,-3-3 21 0 0,3-2 19 0 0,-4 2-4 0 0,4 0 0 0 0,0 1 4 0 0,0-3-20 0 0,0 2-4 0 0,-3 4 876 0 0,-1 5-3896 0 0,8 0 0 0 0,-4 5-1 0 0,3 1 1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4:4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 3832 0 0,'0'0'659'0'0,"-8"-5"3940"0"0,7 5-4410 0 0,0 0 0 0 0,0 1 0 0 0,0-1-1 0 0,0 0 1 0 0,0 1 0 0 0,1-1 0 0 0,-1 1-1 0 0,0 0 1 0 0,0-1 0 0 0,0 1 0 0 0,1 0 0 0 0,-1-1-1 0 0,0 1 1 0 0,1 0 0 0 0,-1 0 0 0 0,1 0 0 0 0,-1-1-1 0 0,1 1 1 0 0,-1 0 0 0 0,1 0 0 0 0,0 0-1 0 0,-1 2 1 0 0,-8 25 1272 0 0,7-22-893 0 0,-1 8 61 0 0,1-1 0 0 0,1 0-1 0 0,0 1 1 0 0,1-1 0 0 0,2 23-1 0 0,0 4-201 0 0,-2-19-166 0 0,0 0 0 0 0,2 0 0 0 0,8 35 0 0 0,-7-44-772 0 0,1 0-1 0 0,8 18 1 0 0,-6-18-2087 0 0,1-1 1 0 0,13 18-1 0 0,-11-17-1190 0 0,1 1-1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4:4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292 535 2648 0 0,'0'-2'231'0'0,"0"0"-1"0"0,0 1 1 0 0,0-1 0 0 0,-1 0-1 0 0,1 0 1 0 0,0 0 0 0 0,-1 1-1 0 0,0-1 1 0 0,1 0-1 0 0,-1 1 1 0 0,0-1 0 0 0,0 0-1 0 0,0 1 1 0 0,0-1 0 0 0,0 1-1 0 0,0-1 1 0 0,0 1-1 0 0,0 0 1 0 0,-3-2 0 0 0,2 1 57 0 0,-1 0 1 0 0,0 0 0 0 0,0 1 0 0 0,0-1 0 0 0,0 1-1 0 0,-1 0 1 0 0,1 0 0 0 0,0 0 0 0 0,-7-1 0 0 0,3 2 100 0 0,0-1 0 0 0,0 1 1 0 0,0 0-1 0 0,0 0 0 0 0,0 1 1 0 0,1 0-1 0 0,-1 0 0 0 0,0 1 1 0 0,-9 3-1 0 0,6 0-226 0 0,0 0 1 0 0,0 1-1 0 0,1 0 0 0 0,0 1 1 0 0,0 0-1 0 0,1 1 0 0 0,0 0 1 0 0,0 0-1 0 0,1 0 0 0 0,0 1 1 0 0,0 0-1 0 0,1 1 0 0 0,0-1 0 0 0,1 1 1 0 0,-5 14-1 0 0,3-8-71 0 0,1 1 0 0 0,1-1 0 0 0,1 1 0 0 0,0 1 0 0 0,2-1 0 0 0,0 0-1 0 0,0 1 1 0 0,3 35 0 0 0,0-46-76 0 0,0 0 0 0 0,0-1 0 0 0,1 1 0 0 0,-1 0 0 0 0,2 0-1 0 0,-1-1 1 0 0,1 1 0 0 0,0-1 0 0 0,0 0 0 0 0,1 0 0 0 0,-1 0 0 0 0,2 0-1 0 0,-1-1 1 0 0,0 0 0 0 0,1 1 0 0 0,0-2 0 0 0,0 1 0 0 0,1 0 0 0 0,-1-1 0 0 0,1 0-1 0 0,0-1 1 0 0,0 1 0 0 0,10 3 0 0 0,-4-3-20 0 0,-1-1 1 0 0,1-1-1 0 0,0 0 1 0 0,0-1-1 0 0,0 0 0 0 0,0-1 1 0 0,0 0-1 0 0,0 0 1 0 0,0-2-1 0 0,19-4 0 0 0,-25 5 2 0 0,0-1 0 0 0,-1 0 1 0 0,1 0-1 0 0,-1 0 0 0 0,1-1 0 0 0,-1 0 0 0 0,0 0 0 0 0,0-1 0 0 0,-1 1 0 0 0,1-1 0 0 0,-1 0 0 0 0,1 0 1 0 0,-1 0-1 0 0,0-1 0 0 0,-1 1 0 0 0,1-1 0 0 0,-1 0 0 0 0,0 0 0 0 0,0-1 0 0 0,-1 1 0 0 0,1 0 0 0 0,-1-1 1 0 0,2-8-1 0 0,1-11 6 0 0,-2-1 0 0 0,-1 1 1 0 0,0-1-1 0 0,-2 0 0 0 0,-1 0 1 0 0,-1 0-1 0 0,-2 1 0 0 0,0-1 1 0 0,-11-33-1 0 0,11 45 10 0 0,-1 0 0 0 0,0 0 0 0 0,-1 1 0 0 0,-1-1 0 0 0,-8-11 1 0 0,-47-61 55 0 0,25 37-2 0 0,20 26 7 0 0,-22-20 0 0 0,25 29 25 0 0,1-1 0 0 0,0 0-1 0 0,-17-29 1 0 0,26 38-40 0 0,1-1 0 0 0,0 1 0 0 0,1 0 0 0 0,-1-1 1 0 0,1 0-1 0 0,1 1 0 0 0,-1-1 0 0 0,1 0 0 0 0,0-10 0 0 0,1 14-36 0 0,0 0-1 0 0,0 0 1 0 0,0 0-1 0 0,1 0 1 0 0,0 0-1 0 0,-1 1 1 0 0,1-1-1 0 0,0 0 1 0 0,1 0-1 0 0,-1 0 1 0 0,0 1-1 0 0,1-1 0 0 0,-1 0 1 0 0,1 1-1 0 0,0 0 1 0 0,0-1-1 0 0,0 1 1 0 0,0 0-1 0 0,0 0 1 0 0,1 0-1 0 0,-1 0 1 0 0,1 0-1 0 0,4-2 1 0 0,12-5-113 0 0,0 1 0 0 0,0 1 0 0 0,1 1 0 0 0,0 1 0 0 0,0 0 0 0 0,1 1 1 0 0,29-1-1 0 0,-8 4-3889 0 0,-3 2-3626 0 0,-18 1 3879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4:4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4208 0 0,'0'0'3700'0'0,"-4"16"-332"0"0,-3 120 2770 0 0,7-108-6054 0 0,-1-1 696 0 0,1 0-1 0 0,2 0 1 0 0,8 43-1 0 0,-8-62-1180 0 0,0 1 0 0 0,1-1 0 0 0,1 1 1 0 0,-1-1-1 0 0,1 0 0 0 0,6 8 0 0 0,-6-10-764 0 0,1 0 1 0 0,-1 0-1 0 0,1-1 1 0 0,0 0-1 0 0,1 0 0 0 0,-1 0 1 0 0,1-1-1 0 0,10 6 1 0 0,1-2-2497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4:5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38 3744 0 0,'-17'6'2533'0'0,"12"-2"-2171"0"0,0 1 0 0 0,0 1 0 0 0,1-1 0 0 0,-1 0 0 0 0,1 1 0 0 0,1 0 1 0 0,-1 0-1 0 0,1 0 0 0 0,0 1 0 0 0,0-1 0 0 0,1 1 0 0 0,0-1 1 0 0,0 1-1 0 0,-2 12 0 0 0,2-3 221 0 0,0 0-1 0 0,1 0 1 0 0,0 0 0 0 0,2 0 0 0 0,2 22-1 0 0,-2-30-390 0 0,1 1-1 0 0,0-1 1 0 0,0 0 0 0 0,0 0-1 0 0,1-1 1 0 0,0 1-1 0 0,1-1 1 0 0,0 1-1 0 0,7 10 1 0 0,-7-14-179 0 0,-1 0 0 0 0,1 0 0 0 0,0 0 0 0 0,1 0 0 0 0,-1-1 0 0 0,1 1 0 0 0,-1-1 0 0 0,1 0 0 0 0,0 0 0 0 0,0-1 0 0 0,0 0 0 0 0,1 0 0 0 0,-1 0 0 0 0,10 2 0 0 0,-2-2-31 0 0,0 0 1 0 0,0 0-1 0 0,1-1 0 0 0,-1-1 1 0 0,0 0-1 0 0,20-3 1 0 0,-26 1-2 0 0,0 1 0 0 0,0-1 0 0 0,0 0 0 0 0,0 0 1 0 0,0-1-1 0 0,-1 0 0 0 0,1 0 0 0 0,-1-1 0 0 0,0 0 0 0 0,0 0 0 0 0,0 0 1 0 0,-1-1-1 0 0,7-6 0 0 0,-6 3-1 0 0,-1 0 0 0 0,0 0 0 0 0,-1 0 0 0 0,0-1 0 0 0,0 1 1 0 0,-1-1-1 0 0,0 0 0 0 0,0 0 0 0 0,-1 0 0 0 0,0 0 0 0 0,0-17 0 0 0,0 10 11 0 0,-1 1-1 0 0,-1-1 0 0 0,0 0 1 0 0,-1 0-1 0 0,-5-24 0 0 0,5 34 16 0 0,-1 1-1 0 0,0 0 0 0 0,0-1 0 0 0,0 1 1 0 0,-1 0-1 0 0,1 0 0 0 0,-1 0 0 0 0,0 1 1 0 0,-1-1-1 0 0,1 1 0 0 0,-1 0 1 0 0,0 0-1 0 0,0 0 0 0 0,0 0 0 0 0,-1 1 1 0 0,1-1-1 0 0,-1 1 0 0 0,0 0 0 0 0,-6-2 1 0 0,-1 0 27 0 0,0 0 1 0 0,-1 1 0 0 0,1 1 0 0 0,-1 0 0 0 0,0 1 0 0 0,0 0 0 0 0,0 1 0 0 0,0 1 0 0 0,-1 0 0 0 0,1 1 0 0 0,0 0 0 0 0,0 1 0 0 0,0 0 0 0 0,1 1-1 0 0,-1 0 1 0 0,0 1 0 0 0,-17 9 0 0 0,23-9-2 0 0,0 1-1 0 0,0 0 1 0 0,0 0-1 0 0,1 1 0 0 0,0 0 1 0 0,0 0-1 0 0,0 0 1 0 0,1 1-1 0 0,0 0 0 0 0,0 0 1 0 0,1 0-1 0 0,-1 0 1 0 0,2 1-1 0 0,-1 0 1 0 0,1 0-1 0 0,-2 9 0 0 0,1-4 8 0 0,1 0-1 0 0,1 0 0 0 0,0 0 1 0 0,1 0-1 0 0,0 1 0 0 0,1-1 1 0 0,1 0-1 0 0,0 1 0 0 0,4 19 1 0 0,-4-27-40 0 0,1-1 1 0 0,0 0-1 0 0,0 1 1 0 0,0-1-1 0 0,1 0 0 0 0,0 0 1 0 0,0 0-1 0 0,0 0 1 0 0,0-1-1 0 0,1 1 1 0 0,0-1-1 0 0,0 0 1 0 0,0 0-1 0 0,0 0 1 0 0,1-1-1 0 0,0 0 1 0 0,-1 1-1 0 0,1-2 1 0 0,0 1-1 0 0,1 0 0 0 0,-1-1 1 0 0,0 0-1 0 0,1 0 1 0 0,-1-1-1 0 0,1 0 1 0 0,6 1-1 0 0,3 1-141 0 0,1-2 0 0 0,-1 0-1 0 0,1-1 1 0 0,0 0 0 0 0,-1-2-1 0 0,1 0 1 0 0,-1 0 0 0 0,24-8-1 0 0,-30 7 35 0 0,0-1 1 0 0,0-1-1 0 0,0 0 0 0 0,0 0 0 0 0,-1-1 0 0 0,0 0 1 0 0,0 0-1 0 0,0-1 0 0 0,-1 0 0 0 0,0 0 0 0 0,-1 0 0 0 0,1-1 1 0 0,-1 0-1 0 0,-1-1 0 0 0,0 1 0 0 0,0-1 0 0 0,0 0 1 0 0,-1-1-1 0 0,-1 1 0 0 0,1-1 0 0 0,-2 1 0 0 0,1-1 0 0 0,1-18 1 0 0,-1-1 88 0 0,-2 17 113 0 0,0 0 0 0 0,0 0 0 0 0,-2-1 0 0 0,-1-18-1 0 0,0 15 170 0 0,2 12-117 0 0,0 0 0 0 0,0 0 1 0 0,-1 1-1 0 0,1-1 0 0 0,-1 0 0 0 0,0 1 0 0 0,0-1 1 0 0,0 1-1 0 0,-1-1 0 0 0,1 1 0 0 0,-1-1 1 0 0,1 1-1 0 0,-4-4 0 0 0,5 7-106 0 0,-1-1 1 0 0,1 1-1 0 0,-1 0 0 0 0,1-1 1 0 0,-1 1-1 0 0,1 0 1 0 0,0 0-1 0 0,-1 0 0 0 0,1-1 1 0 0,-1 1-1 0 0,1 0 1 0 0,-1 0-1 0 0,1 0 0 0 0,-1 0 1 0 0,1 0-1 0 0,-1 0 0 0 0,1 0 1 0 0,-1 0-1 0 0,1 0 1 0 0,-1 0-1 0 0,1 0 0 0 0,-1 0 1 0 0,1 0-1 0 0,-1 1 1 0 0,1-1-1 0 0,-1 0 0 0 0,1 0 1 0 0,-1 0-1 0 0,1 1 0 0 0,-1-1 1 0 0,1 0-1 0 0,0 1 1 0 0,-1-1-1 0 0,1 0 0 0 0,-1 1 1 0 0,1-1-1 0 0,0 0 1 0 0,-1 1-1 0 0,1-1 0 0 0,0 1 1 0 0,-1 0-1 0 0,-8 22 337 0 0,7-18-249 0 0,-1 8-38 0 0,0-1 0 0 0,1 1 1 0 0,0-1-1 0 0,1 1 0 0 0,0 0 0 0 0,2 17 0 0 0,-2 21 51 0 0,0-41-172 0 0,1 1 0 0 0,0 0 0 0 0,1-1 1 0 0,0 1-1 0 0,1 0 0 0 0,0-1 0 0 0,0 1 1 0 0,1-1-1 0 0,1 0 0 0 0,-1 0 0 0 0,2 0 0 0 0,-1-1 1 0 0,1 1-1 0 0,1-1 0 0 0,0 0 0 0 0,7 8 0 0 0,10 5-2680 0 0,-17-17 856 0 0,0-1 1 0 0,0 0 0 0 0,0 0-1 0 0,10 4 1 0 0,5 1-1947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4:5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4048 0 0,'0'0'1387'0'0,"0"18"2414"0"0,0 202 5438 0 0,0-147-9457 0 0,0 1-4006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4:5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46 3904 0 0,'-3'0'648'0'0,"-4"-2"4"0"0,3-3 1 0 0,-3 0-1 0 0,1-2 0 0 0,-1 3 0 0 0,0-3-16 0 0,0 3-40 0 0,0-3-100 0 0,3 4-496 0 0,-3 1-5725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4:5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22 202 3112 0 0,'0'0'536'0'0,"-6"23"3627"0"0,5 4-2603 0 0,0-15-840 0 0,1 0 1 0 0,1 0-1 0 0,1 15 0 0 0,-1-22-534 0 0,0-1-1 0 0,1 1 1 0 0,-1-1-1 0 0,1 0 1 0 0,0 1-1 0 0,0-1 1 0 0,0 0-1 0 0,1 0 1 0 0,-1 0-1 0 0,1-1 1 0 0,0 1-1 0 0,4 3 1 0 0,0-1-138 0 0,0 0 0 0 0,1-1 0 0 0,-1 0 0 0 0,1 0 0 0 0,0-1 0 0 0,1 0 0 0 0,-1-1 0 0 0,1 0 0 0 0,0 0 0 0 0,-1-1 0 0 0,1 0 0 0 0,0 0 0 0 0,11 0 0 0 0,-1-1 42 0 0,1 0 0 0 0,0-1 0 0 0,0-1 0 0 0,39-7-1 0 0,-51 6-91 0 0,0 0 0 0 0,0 0 0 0 0,-1 0 0 0 0,1-1 0 0 0,0 0-1 0 0,-1-1 1 0 0,0 0 0 0 0,0 0 0 0 0,0-1 0 0 0,0 1 0 0 0,8-9-1 0 0,-11 8 2 0 0,1 0-1 0 0,-1 0 0 0 0,0-1 1 0 0,-1 1-1 0 0,0-1 0 0 0,1 0 0 0 0,-2 0 1 0 0,1 0-1 0 0,-1-1 0 0 0,0 1 0 0 0,0 0 1 0 0,-1-1-1 0 0,0 1 0 0 0,1-10 0 0 0,-1 5 14 0 0,-1 0 0 0 0,0 0 0 0 0,-1 1 1 0 0,0-1-1 0 0,-1 0 0 0 0,0 0 0 0 0,-1 1 0 0 0,0-1 0 0 0,0 1 0 0 0,-1 0 0 0 0,-1 0 0 0 0,0 0 0 0 0,0 1 0 0 0,-1 0 0 0 0,0 0 0 0 0,0 0 0 0 0,-1 0 0 0 0,0 1 0 0 0,-1 0 0 0 0,0 1 0 0 0,0 0 0 0 0,0 0 0 0 0,-1 1 0 0 0,0 0 0 0 0,-1 0 0 0 0,1 1 0 0 0,-1 0 0 0 0,0 1 0 0 0,0 0 0 0 0,0 0 0 0 0,-1 1 0 0 0,1 1 0 0 0,-1 0 0 0 0,0 0 0 0 0,-14 0 0 0 0,16 2 22 0 0,0 0 1 0 0,0 0-1 0 0,0 1 0 0 0,0 0 0 0 0,0 1 1 0 0,0 0-1 0 0,-10 3 0 0 0,14-3-4 0 0,0 0 0 0 0,1 1 0 0 0,-1-1 0 0 0,1 1 0 0 0,-1 0 0 0 0,1 0 0 0 0,0 0 0 0 0,0 0 0 0 0,1 1 0 0 0,-1 0 0 0 0,1 0 0 0 0,-1 0 0 0 0,1 0 0 0 0,-3 6 0 0 0,-4 10 97 0 0,1 0 0 0 0,0 1 0 0 0,2 0-1 0 0,0 0 1 0 0,2 1 0 0 0,0 0 0 0 0,-3 35 0 0 0,4 161 758 0 0,6-126-539 0 0,-2 199-1881 0 0,0-290 1144 0 0,1 10-3799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4:5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6 3640 0 0,'-38'-5'4567'0'0,"34"5"-4320"0"0,-1 0 0 0 0,1 0 0 0 0,0 0-1 0 0,0 0 1 0 0,-1 1 0 0 0,1 0 0 0 0,0 0-1 0 0,0 0 1 0 0,0 0 0 0 0,0 1 0 0 0,0-1-1 0 0,0 1 1 0 0,0 0 0 0 0,1 0 0 0 0,-1 0-1 0 0,1 1 1 0 0,-1 0 0 0 0,1-1 0 0 0,0 1-1 0 0,-4 5 1 0 0,1-1 48 0 0,0 0-1 0 0,0 1 0 0 0,1 0 1 0 0,0 0-1 0 0,1 0 1 0 0,0 1-1 0 0,0-1 0 0 0,0 1 1 0 0,1 0-1 0 0,-2 14 1 0 0,2-7-212 0 0,0 1 0 0 0,1-1 0 0 0,1 1 0 0 0,1-1 1 0 0,2 20-1 0 0,-1-33-86 0 0,-1 0 0 0 0,1 0 0 0 0,0 0 0 0 0,0 0 0 0 0,0 0 0 0 0,0 0 0 0 0,1 0 0 0 0,-1-1 0 0 0,1 1 0 0 0,-1-1 0 0 0,1 1 0 0 0,0-1 0 0 0,0 1 0 0 0,0-1 0 0 0,0 0-1 0 0,1 0 1 0 0,-1 0 0 0 0,0 0 0 0 0,1-1 0 0 0,0 1 0 0 0,-1-1 0 0 0,1 1 0 0 0,0-1 0 0 0,0 0 0 0 0,0 0 0 0 0,0 0 0 0 0,0 0 0 0 0,5 0 0 0 0,1 1-54 0 0,0-1 1 0 0,0 0-1 0 0,0-1 0 0 0,0 0 1 0 0,1-1-1 0 0,-1 1 0 0 0,0-2 1 0 0,14-3-1 0 0,-22 5 50 0 0,-1 0-1 0 0,1 0 1 0 0,-1 0 0 0 0,1 0-1 0 0,-1 0 1 0 0,1 0 0 0 0,-1 0 0 0 0,1 0-1 0 0,-1 0 1 0 0,1-1 0 0 0,-1 1-1 0 0,1 0 1 0 0,-1 0 0 0 0,1-1-1 0 0,-1 1 1 0 0,1 0 0 0 0,-1 0 0 0 0,0-1-1 0 0,1 1 1 0 0,-1-1 0 0 0,1 1-1 0 0,-1 0 1 0 0,0-1 0 0 0,0 1-1 0 0,1-1 1 0 0,-1 1 0 0 0,0-1 0 0 0,0 1-1 0 0,1-1 1 0 0,-1 1 0 0 0,0-1-1 0 0,0 1 1 0 0,0-1 0 0 0,0 1 0 0 0,0-1-1 0 0,0 1 1 0 0,0-1 0 0 0,0 1-1 0 0,0-1 1 0 0,0 0 0 0 0,-1 0 2 0 0,1 0 1 0 0,-1 0-1 0 0,0 1 1 0 0,1-1-1 0 0,-1 0 1 0 0,0 0 0 0 0,0 1-1 0 0,0-1 1 0 0,0 0-1 0 0,0 1 1 0 0,0-1-1 0 0,0 1 1 0 0,0 0-1 0 0,0-1 1 0 0,0 1-1 0 0,0 0 1 0 0,0-1 0 0 0,0 1-1 0 0,0 0 1 0 0,-1 0-1 0 0,-11-1 46 0 0,1 0 1 0 0,-1 1-1 0 0,0 0 1 0 0,1 1-1 0 0,-1 1 0 0 0,1 0 1 0 0,0 1-1 0 0,-1 0 0 0 0,-13 6 1 0 0,19-6 9 0 0,1-1 0 0 0,0 2 1 0 0,-1-1-1 0 0,1 1 0 0 0,1 0 1 0 0,-1 0-1 0 0,0 0 1 0 0,1 1-1 0 0,0 0 0 0 0,0 0 1 0 0,1 1-1 0 0,-1-1 0 0 0,1 1 1 0 0,0 0-1 0 0,1 0 1 0 0,-1 0-1 0 0,-4 13 0 0 0,8-18-47 0 0,-4 8 111 0 0,1 1 1 0 0,1-1 0 0 0,-1 1-1 0 0,2 0 1 0 0,-2 11-1 0 0,3-18-88 0 0,0 0 0 0 0,0-1 0 0 0,1 1 0 0 0,-1 0 0 0 0,1 0 0 0 0,-1-1 0 0 0,1 1 0 0 0,0-1 0 0 0,0 1 0 0 0,0-1 0 0 0,0 1 0 0 0,0-1 0 0 0,1 1 0 0 0,-1-1 0 0 0,1 0 0 0 0,0 0 0 0 0,0 0 0 0 0,0 0 0 0 0,-1 0 0 0 0,2 0 0 0 0,-1 0 0 0 0,0-1 0 0 0,5 3 0 0 0,2 1-44 0 0,1 0 1 0 0,0-1-1 0 0,0-1 0 0 0,0 1 1 0 0,1-2-1 0 0,-1 1 0 0 0,1-2 1 0 0,11 2-1 0 0,34-1-2774 0 0,-2-4-3733 0 0,-43 2 4543 0 0,19-2-1704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4:5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10 3576 0 0,'-63'-9'5356'0'0,"55"9"-4898"0"0,-1 0 0 0 0,0 0 0 0 0,0 1-1 0 0,0 0 1 0 0,0 0 0 0 0,1 1 0 0 0,-1 0 0 0 0,1 1-1 0 0,-1 0 1 0 0,-11 6 0 0 0,8-3-28 0 0,0 1-1 0 0,1 1 1 0 0,0-1-1 0 0,0 2 1 0 0,1 0 0 0 0,-15 16-1 0 0,15-13-282 0 0,0 0-1 0 0,0 1 1 0 0,1 0-1 0 0,1 1 1 0 0,0 0 0 0 0,1 0-1 0 0,1 1 1 0 0,0-1-1 0 0,1 1 1 0 0,0 1-1 0 0,2-1 1 0 0,-4 25-1 0 0,6-22-109 0 0,0 0 0 0 0,1 0 0 0 0,1 0 0 0 0,0 0 0 0 0,7 28 0 0 0,-6-40-38 0 0,-1 0-1 0 0,1 0 1 0 0,1 0-1 0 0,-1-1 0 0 0,1 1 1 0 0,0 0-1 0 0,0-1 1 0 0,1 0-1 0 0,0 0 0 0 0,0 0 1 0 0,0 0-1 0 0,0 0 1 0 0,1-1-1 0 0,0 0 0 0 0,0 0 1 0 0,0 0-1 0 0,0-1 1 0 0,1 1-1 0 0,6 2 0 0 0,0-1-19 0 0,1-1-1 0 0,-1 0 0 0 0,0-1 0 0 0,1 0 0 0 0,20 1 1 0 0,-25-3 14 0 0,0-1 0 0 0,1 0 0 0 0,-1 0 0 0 0,0-1 0 0 0,0 0 0 0 0,1 0 0 0 0,-1-1 0 0 0,0 0 0 0 0,13-6 0 0 0,-19 6 25 0 0,1 1 0 0 0,0-1 0 0 0,0 0 0 0 0,-1-1 0 0 0,1 1 0 0 0,-1 0 1 0 0,0-1-1 0 0,0 0 0 0 0,0 1 0 0 0,0-1 0 0 0,0 0 0 0 0,-1 0 0 0 0,1 0 0 0 0,-1 0 0 0 0,0 0 1 0 0,0 0-1 0 0,0 0 0 0 0,0-1 0 0 0,0 1 0 0 0,-1 0 0 0 0,1-1 0 0 0,-1 1 0 0 0,0-5 0 0 0,0 1 36 0 0,0 0 0 0 0,-1 0-1 0 0,0 0 1 0 0,0 1 0 0 0,0-1-1 0 0,-1 0 1 0 0,0 1 0 0 0,0-1-1 0 0,-1 1 1 0 0,-4-9-1 0 0,3 8-27 0 0,1 1 0 0 0,-1 1 0 0 0,-1-1-1 0 0,1 1 1 0 0,-1-1 0 0 0,0 1 0 0 0,0 1-1 0 0,0-1 1 0 0,-1 1 0 0 0,1 0 0 0 0,-1 0-1 0 0,0 0 1 0 0,-1 1 0 0 0,1 0 0 0 0,0 0-1 0 0,-1 1 1 0 0,0 0 0 0 0,1 0-1 0 0,-1 0 1 0 0,0 1 0 0 0,0 0 0 0 0,0 0-1 0 0,0 1 1 0 0,-10 0 0 0 0,4 0-483 0 0,0 1-1 0 0,0 0 1 0 0,0 0-1 0 0,-24 8 1 0 0,30-7-1035 0 0,0 0 1 0 0,0 1-1 0 0,1 0 0 0 0,-1 1 0 0 0,1 0 0 0 0,-8 6 1 0 0,3 1-2406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4:5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3112 0 0,'29'-7'4280'0'0,"-25"7"-3872"0"0,1 0 0 0 0,-1 0 0 0 0,0 0-1 0 0,1 1 1 0 0,-1 0 0 0 0,0 0 0 0 0,7 2 0 0 0,-8-2-189 0 0,0 1 1 0 0,0 0-1 0 0,-1 0 1 0 0,1 0-1 0 0,-1 0 1 0 0,0 0-1 0 0,0 1 1 0 0,1-1-1 0 0,-1 1 1 0 0,-1-1-1 0 0,4 6 1 0 0,3 7 300 0 0,0-1 1 0 0,-2 1 0 0 0,0 1 0 0 0,6 21 0 0 0,11 66-67 0 0,-16-60-377 0 0,-1 1-1 0 0,1 54 1 0 0,-6-116-72 0 0,2 0 1 0 0,0 0-1 0 0,1 0 1 0 0,1 1 0 0 0,1 0-1 0 0,0 0 1 0 0,1 0-1 0 0,1 0 1 0 0,11-16-1 0 0,-16 27 3 0 0,18-26 110 0 0,28-35-1 0 0,-41 57-32 0 0,2 0 0 0 0,-1 0 0 0 0,1 1-1 0 0,1 1 1 0 0,0 0 0 0 0,23-13-1 0 0,-29 18 0 0 0,1 0 0 0 0,0 0-1 0 0,0 1 1 0 0,0 0 0 0 0,0 0 0 0 0,1 1-1 0 0,-1 0 1 0 0,0 0 0 0 0,1 0-1 0 0,-1 1 1 0 0,0 0 0 0 0,10 1 0 0 0,-12 0-43 0 0,-1-1 1 0 0,1 1-1 0 0,-1 0 1 0 0,1 1-1 0 0,-1-1 1 0 0,1 1-1 0 0,-1-1 1 0 0,0 1-1 0 0,0 0 1 0 0,0 0-1 0 0,0 0 1 0 0,0 1-1 0 0,-1-1 1 0 0,1 1-1 0 0,-1-1 1 0 0,1 1-1 0 0,-1 0 1 0 0,0 0-1 0 0,0 0 1 0 0,0 0-1 0 0,0 0 1 0 0,2 7-1 0 0,2 9 50 0 0,0-1 1 0 0,-2 1-1 0 0,0 0 1 0 0,-1 0-1 0 0,1 22 0 0 0,-5 100 173 0 0,-1-58-262 0 0,2-53-635 0 0,0 31 56 0 0,0-41-3320 0 0,0 0-3652 0 0,0-14 3720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5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276 648 3080 0 0,'-10'0'888'0'0,"0"1"0"0"0,0 0 0 0 0,0 0 0 0 0,0 1 0 0 0,0 1-1 0 0,-10 3 1 0 0,9-2-526 0 0,2 1 0 0 0,-1 0 0 0 0,1 0 0 0 0,-1 1 0 0 0,2 1 0 0 0,-1-1-1 0 0,1 1 1 0 0,0 1 0 0 0,0-1 0 0 0,1 1 0 0 0,0 1 0 0 0,0-1 0 0 0,1 1 0 0 0,0 0 0 0 0,-6 14-1 0 0,3-5-147 0 0,1 1-1 0 0,1 0 1 0 0,0 0-1 0 0,1 1 1 0 0,1 0 0 0 0,2 0-1 0 0,-1 0 1 0 0,2 0-1 0 0,1 1 1 0 0,1-1-1 0 0,2 22 1 0 0,-2-36-188 0 0,1 0 0 0 0,0-1 0 0 0,1 1 0 0 0,0-1 0 0 0,0 1 1 0 0,0-1-1 0 0,0 0 0 0 0,1 0 0 0 0,0 0 0 0 0,0 0 0 0 0,0 0 1 0 0,0 0-1 0 0,8 6 0 0 0,-8-8-22 0 0,1 0 1 0 0,0 0-1 0 0,-1-1 1 0 0,1 1-1 0 0,0-1 0 0 0,1 0 1 0 0,-1 0-1 0 0,0 0 1 0 0,1-1-1 0 0,-1 0 1 0 0,1 0-1 0 0,-1 0 0 0 0,1 0 1 0 0,-1-1-1 0 0,1 1 1 0 0,0-1-1 0 0,5-1 1 0 0,-4 1-15 0 0,1-1 0 0 0,-1 0 1 0 0,1 0-1 0 0,-1-1 0 0 0,1 0 0 0 0,-1 0 1 0 0,0-1-1 0 0,0 1 0 0 0,0-1 0 0 0,0-1 1 0 0,-1 1-1 0 0,1-1 0 0 0,-1 0 1 0 0,0 0-1 0 0,0-1 0 0 0,0 1 0 0 0,0-1 1 0 0,-1 0-1 0 0,7-10 0 0 0,-5 4 1 0 0,0 1-1 0 0,-1-1 1 0 0,0 0-1 0 0,-1 0 1 0 0,0 0-1 0 0,-1-1 0 0 0,0 1 1 0 0,-1-1-1 0 0,-1 0 1 0 0,1-13-1 0 0,-1 5 17 0 0,-1 0 0 0 0,0-1 0 0 0,-2 1 0 0 0,-1 0 0 0 0,0 1 0 0 0,-2-1 0 0 0,0 1 0 0 0,-1-1 0 0 0,-1 1 0 0 0,0 1 0 0 0,-2 0 0 0 0,0 0-1 0 0,-1 0 1 0 0,-15-19 0 0 0,-21-21 23 0 0,-62-84 151 0 0,101 132-151 0 0,1 0 0 0 0,0-1 0 0 0,1 0-1 0 0,1 0 1 0 0,-1 0 0 0 0,2 0 0 0 0,0-1 0 0 0,-3-14 0 0 0,5 18 6 0 0,0-1 0 0 0,1 0 0 0 0,0 1 0 0 0,0-1 0 0 0,0 0-1 0 0,1 1 1 0 0,1-1 0 0 0,-1 1 0 0 0,2-1 0 0 0,-1 1 0 0 0,1 0 0 0 0,5-10 0 0 0,-1 6 24 0 0,0 1 0 0 0,1 0 0 0 0,0 1 0 0 0,1 0 0 0 0,0 0 0 0 0,1 1 0 0 0,0 0 0 0 0,17-11 0 0 0,-4 5 30 0 0,1 0-1 0 0,0 2 1 0 0,30-12-1 0 0,-35 18-513 0 0,-1 0-1 0 0,2 2 0 0 0,-1 0 1 0 0,22-2-1 0 0,39 3-9746 0 0,-55 4 6454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4:5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28 3952 0 0,'0'0'656'0'0,"-4"-2"-16"0"0,-3-3-11 0 0,0 3-5 0 0,4-3-12 0 0,-8 0-20 0 0,5 3-52 0 0,1 0-104 0 0,-1-3-404 0 0,-1 7-3513 0 0,7 1 1741 0 0,4 4 0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4:5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3 3184 0 0,'-59'-2'3340'0'0,"28"1"-1768"0"0,-1 1 0 0 0,-54 7 0 0 0,81-6-1381 0 0,-1 0-1 0 0,1 0 1 0 0,0 0-1 0 0,-1 1 0 0 0,1 0 1 0 0,0 0-1 0 0,0 0 1 0 0,0 1-1 0 0,1 0 0 0 0,-1 0 1 0 0,0 0-1 0 0,1 0 1 0 0,0 1-1 0 0,0-1 0 0 0,0 1 1 0 0,0 0-1 0 0,1 1 1 0 0,-1-1-1 0 0,1 1 0 0 0,0-1 1 0 0,0 1-1 0 0,1 0 1 0 0,0 0-1 0 0,0 0 0 0 0,-3 8 1 0 0,3-6-154 0 0,1-1 0 0 0,-1 1 0 0 0,1 0 0 0 0,0 0 0 0 0,1 0 0 0 0,0 0 0 0 0,0 0 0 0 0,0 0 0 0 0,1-1 0 0 0,0 1 0 0 0,3 10 0 0 0,-3-12-32 0 0,1-1-1 0 0,0 1 1 0 0,0-1 0 0 0,0 0 0 0 0,1 0 0 0 0,0 0 0 0 0,-1 0 0 0 0,1 0-1 0 0,1 0 1 0 0,-1-1 0 0 0,0 1 0 0 0,1-1 0 0 0,0 0 0 0 0,0 0 0 0 0,0-1-1 0 0,0 1 1 0 0,7 3 0 0 0,0-2-37 0 0,-1-1 0 0 0,1 0 0 0 0,0 0 0 0 0,0-1 0 0 0,0 0 0 0 0,0-1 0 0 0,19 0 0 0 0,-30-1 28 0 0,0 0 1 0 0,1 0 0 0 0,-1 0 0 0 0,0 0 0 0 0,0 0-1 0 0,0 0 1 0 0,0 0 0 0 0,0 0 0 0 0,1 0 0 0 0,-1 0-1 0 0,0 0 1 0 0,0 0 0 0 0,0 0 0 0 0,0 0 0 0 0,1 0-1 0 0,-1 0 1 0 0,0 0 0 0 0,0 0 0 0 0,0 0 0 0 0,0-1-1 0 0,0 1 1 0 0,0 0 0 0 0,1 0 0 0 0,-1 0 0 0 0,0 0-1 0 0,0 0 1 0 0,0 0 0 0 0,0 0 0 0 0,0-1 0 0 0,0 1-1 0 0,0 0 1 0 0,0 0 0 0 0,0 0 0 0 0,0 0 0 0 0,0 0-1 0 0,0-1 1 0 0,0 1 0 0 0,1 0 0 0 0,-1 0 0 0 0,0 0-1 0 0,0 0 1 0 0,0-1 0 0 0,0 1 0 0 0,-1 0 0 0 0,1 0-1 0 0,0 0 1 0 0,0 0 0 0 0,0-1 0 0 0,0 1 0 0 0,0 0-1 0 0,0 0 1 0 0,0 0 0 0 0,0 0 0 0 0,0-1 0 0 0,-7-5-102 0 0,-2 5 107 0 0,0 0 0 0 0,1 0 0 0 0,-1 1 0 0 0,0 0 0 0 0,1 1 0 0 0,-1 0 0 0 0,0 0-1 0 0,1 1 1 0 0,-1 0 0 0 0,1 1 0 0 0,-15 5 0 0 0,18-5 15 0 0,1-1 1 0 0,-1 1-1 0 0,0 0 1 0 0,1 0-1 0 0,-1 0 1 0 0,1 1-1 0 0,0-1 1 0 0,0 1-1 0 0,0 0 1 0 0,1 0-1 0 0,0 1 1 0 0,-1-1-1 0 0,1 1 1 0 0,1-1-1 0 0,-1 1 1 0 0,1 0-1 0 0,0 0 1 0 0,0 0-1 0 0,-2 10 1 0 0,2-11-1 0 0,1 1 1 0 0,0 0 0 0 0,1-1 0 0 0,-1 1 0 0 0,1-1 0 0 0,0 1 0 0 0,0 0 0 0 0,0-1 0 0 0,1 1 0 0 0,-1 0 0 0 0,1-1 0 0 0,0 1 0 0 0,1-1 0 0 0,-1 1 0 0 0,1-1-1 0 0,0 0 1 0 0,0 0 0 0 0,0 0 0 0 0,0 0 0 0 0,1 0 0 0 0,0 0 0 0 0,0 0 0 0 0,0-1 0 0 0,0 1 0 0 0,0-1 0 0 0,1 0 0 0 0,-1 0 0 0 0,6 2 0 0 0,0 1-4 0 0,0-1 0 0 0,0-1 0 0 0,1 0 0 0 0,0 0 0 0 0,-1-1 1 0 0,1-1-1 0 0,1 1 0 0 0,-1-1 0 0 0,13 0 0 0 0,17 1-55 0 0,39-4 0 0 0,-72 1 31 0 0,17-1-82 0 0,-1-1-1 0 0,1 0 1 0 0,-1-2 0 0 0,1-1 0 0 0,33-11 0 0 0,-46 11 26 0 0,1 0 0 0 0,-1 0 0 0 0,0-1 0 0 0,0 0 0 0 0,-1-1 0 0 0,0 0 0 0 0,0-1 0 0 0,-1 0 0 0 0,0 0 0 0 0,0-1 0 0 0,-1-1 0 0 0,10-12 0 0 0,-11 10 25 0 0,0 0 0 0 0,0 0 0 0 0,-1 0 0 0 0,-1 0-1 0 0,0-1 1 0 0,-1 0 0 0 0,0 0 0 0 0,1-15 0 0 0,0-6 390 0 0,-2-68 1 0 0,-3 66 1227 0 0,-3 54-245 0 0,3-10-1140 0 0,-3 23 20 0 0,1 0-1 0 0,1 1 0 0 0,1-1 1 0 0,10 57-1 0 0,-9-77-211 0 0,1 5-107 0 0,0 0 0 0 0,1 0 0 0 0,1 0 0 0 0,0 0 0 0 0,1-1 0 0 0,8 18 0 0 0,-9-19-410 0 0,-4-8-2218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4:5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3656 0 0,'0'0'625'0'0,"22"1"2693"0"0,-10 2-2834 0 0,0 1-1 0 0,1 1 1 0 0,-2 0 0 0 0,1 0-1 0 0,0 2 1 0 0,-1-1-1 0 0,0 1 1 0 0,-1 1-1 0 0,0 0 1 0 0,0 0 0 0 0,11 13-1 0 0,9 13 1042 0 0,49 72-1 0 0,-61-80-1188 0 0,9 23-118 0 0,-24-40-187 0 0,1 0 1 0 0,1-1-1 0 0,0 1 1 0 0,0-1-1 0 0,0-1 1 0 0,1 1-1 0 0,10 10 1 0 0,-15-18-10 0 0,-1 0 0 0 0,0 0 0 0 0,1 0 0 0 0,-1 0 0 0 0,0 0 0 0 0,0-1 0 0 0,1 1 0 0 0,-1 0 0 0 0,0 0-1 0 0,0 0 1 0 0,1 0 0 0 0,-1-1 0 0 0,0 1 0 0 0,0 0 0 0 0,0 0 0 0 0,1 0 0 0 0,-1-1 0 0 0,0 1 0 0 0,0 0 0 0 0,0 0 0 0 0,0-1 0 0 0,1 1 0 0 0,-1 0 0 0 0,0-1 0 0 0,0 1 0 0 0,0 0 0 0 0,0 0 0 0 0,0-1 0 0 0,0 1 0 0 0,0 0 0 0 0,0-1 0 0 0,0 1-1 0 0,0 0 1 0 0,6-24 335 0 0,3-25 47 0 0,45-224 971 0 0,-47 216-1618 0 0,-4 47 367 0 0,3-9-3916 0 0,-5 18 3117 0 0,0-1-1 0 0,-1 1 0 0 0,1 0 1 0 0,0 0-1 0 0,0 0 0 0 0,1 0 1 0 0,-1 0-1 0 0,0 0 0 0 0,0 0 1 0 0,0 0-1 0 0,1 0 0 0 0,1-1 1 0 0,4 0-3042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4:56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90 2872 0 0,'-5'0'328'0'0,"0"1"0"0"0,1 0-1 0 0,-1 0 1 0 0,0 0 0 0 0,1 1-1 0 0,-1 0 1 0 0,1 0 0 0 0,-1 0-1 0 0,1 0 1 0 0,0 1 0 0 0,0-1-1 0 0,0 1 1 0 0,0 0 0 0 0,-4 5-1 0 0,2-3-31 0 0,0 1-1 0 0,1 0 1 0 0,0 1 0 0 0,0-1-1 0 0,0 1 1 0 0,1 0 0 0 0,-6 12-1 0 0,6-8 25 0 0,0-1-1 0 0,1 1 0 0 0,0-1 0 0 0,1 1 1 0 0,1 0-1 0 0,-1 0 0 0 0,2 0 1 0 0,-1 0-1 0 0,2 0 0 0 0,-1 0 1 0 0,2 0-1 0 0,3 16 0 0 0,-4-20-262 0 0,1-1 0 0 0,1 1-1 0 0,-1-1 1 0 0,1 0 0 0 0,0 0-1 0 0,1 0 1 0 0,-1 0 0 0 0,1 0 0 0 0,1-1-1 0 0,-1 1 1 0 0,1-1 0 0 0,-1 0-1 0 0,2-1 1 0 0,-1 1 0 0 0,0-1 0 0 0,1 0-1 0 0,0-1 1 0 0,0 1 0 0 0,0-1-1 0 0,12 5 1 0 0,-3-3-38 0 0,0-1 0 0 0,0 0 1 0 0,0-1-1 0 0,0-1 0 0 0,1 0 0 0 0,-1-1 0 0 0,1-1 0 0 0,23-2 0 0 0,-33 1-16 0 0,1 0-1 0 0,-1-1 1 0 0,0 0-1 0 0,1 0 1 0 0,-1 0-1 0 0,0-1 0 0 0,0 1 1 0 0,0-2-1 0 0,9-6 1 0 0,-11 7-3 0 0,0 0 1 0 0,-1 0-1 0 0,1-1 1 0 0,-1 0-1 0 0,0 0 0 0 0,0 0 1 0 0,-1 0-1 0 0,1 0 1 0 0,-1 0-1 0 0,0-1 1 0 0,0 1-1 0 0,0-1 1 0 0,-1 1-1 0 0,2-9 0 0 0,0-5 22 0 0,0 0-1 0 0,-2 0 1 0 0,0-1-1 0 0,-1 1 0 0 0,-1 0 1 0 0,-1 0-1 0 0,-5-26 0 0 0,4 31 13 0 0,0 1 0 0 0,-1-1-1 0 0,-1 1 1 0 0,1 0 0 0 0,-2 0 0 0 0,0 1-1 0 0,0-1 1 0 0,-1 1 0 0 0,-1 0-1 0 0,0 1 1 0 0,-10-11 0 0 0,11 15-7 0 0,1 1 1 0 0,-2-1-1 0 0,1 1 1 0 0,0 0-1 0 0,-1 1 1 0 0,0 0-1 0 0,0 0 1 0 0,0 1-1 0 0,-1 0 1 0 0,1 0-1 0 0,-1 1 1 0 0,1 0-1 0 0,-17-1 1 0 0,18 3-10 0 0,1-1 1 0 0,-1 2-1 0 0,0-1 1 0 0,0 1-1 0 0,0 0 1 0 0,1 0-1 0 0,-1 0 1 0 0,0 1 0 0 0,1 0-1 0 0,-1 1 1 0 0,1-1-1 0 0,0 1 1 0 0,0 0-1 0 0,0 1 1 0 0,0 0 0 0 0,1 0-1 0 0,-1 0 1 0 0,-5 6-1 0 0,4-1-5 0 0,1-1 0 0 0,0 1-1 0 0,1-1 1 0 0,-1 2-1 0 0,2-1 1 0 0,0 0 0 0 0,0 1-1 0 0,0 0 1 0 0,1 0 0 0 0,1 0-1 0 0,0 0 1 0 0,0 0 0 0 0,0 21-1 0 0,1-14-14 0 0,1 0 0 0 0,1 0-1 0 0,1 0 1 0 0,0 0 0 0 0,2-1 0 0 0,-1 1-1 0 0,13 29 1 0 0,-13-39-34 0 0,1-1 1 0 0,-1 0 0 0 0,1-1-1 0 0,1 1 1 0 0,-1-1-1 0 0,1 0 1 0 0,0 0-1 0 0,1 0 1 0 0,-1-1-1 0 0,1 1 1 0 0,-1-2 0 0 0,1 1-1 0 0,1 0 1 0 0,-1-1-1 0 0,0 0 1 0 0,1-1-1 0 0,-1 1 1 0 0,1-1-1 0 0,8 1 1 0 0,-8-1-142 0 0,-1-1-1 0 0,1 0 1 0 0,-1 0 0 0 0,1 0 0 0 0,0-1-1 0 0,-1 0 1 0 0,1 0 0 0 0,0-1 0 0 0,-1 0-1 0 0,1 0 1 0 0,0 0 0 0 0,-1-1 0 0 0,0 0 0 0 0,1 0-1 0 0,-1-1 1 0 0,0 0 0 0 0,0 0 0 0 0,0 0-1 0 0,-1-1 1 0 0,7-4 0 0 0,-8 2-33 0 0,1 0 0 0 0,-1 0 1 0 0,0 0-1 0 0,0 0 0 0 0,-1-1 0 0 0,1 1 1 0 0,-2-1-1 0 0,1 0 0 0 0,-1 0 0 0 0,0 0 1 0 0,0 0-1 0 0,1-11 0 0 0,0-12-115 0 0,0-48 1 0 0,-3 74 321 0 0,0-85 923 0 0,0 29 3594 0 0,-15 141-2080 0 0,9-39-2014 0 0,0 55 0 0 0,6-84-367 0 0,1 1 0 0 0,0 0 0 0 0,1-1 0 0 0,0 1 0 0 0,1-1-1 0 0,1 1 1 0 0,0-1 0 0 0,7 15 0 0 0,-8-22-53 0 0,1 0 0 0 0,0 0 0 0 0,0-1 0 0 0,0 1-1 0 0,1-1 1 0 0,0 0 0 0 0,0 0 0 0 0,0-1 0 0 0,0 1 0 0 0,1-1 0 0 0,0 0-1 0 0,0-1 1 0 0,0 1 0 0 0,0-1 0 0 0,1 0 0 0 0,-1-1 0 0 0,1 0 0 0 0,10 3 0 0 0,-1-2-78 0 0,0-1 0 0 0,0 0 1 0 0,0-1-1 0 0,1 0 0 0 0,-1-1 1 0 0,31-5-1 0 0,-42 4 44 0 0,1 0 0 0 0,-1 0 1 0 0,1-1-1 0 0,-1 1 0 0 0,0-1 1 0 0,0 0-1 0 0,0-1 0 0 0,0 1 0 0 0,0-1 1 0 0,0 0-1 0 0,-1 0 0 0 0,1-1 0 0 0,-1 1 1 0 0,6-7-1 0 0,-4 2-1 0 0,-1 0 0 0 0,0 0 0 0 0,0 0 0 0 0,0 0 0 0 0,-1-1 0 0 0,-1 0 0 0 0,5-14 1 0 0,-3 1 67 0 0,0 0 0 0 0,-1-1 1 0 0,1-40-1 0 0,-5-65 1496 0 0,-1 89 488 0 0,0 101-1523 0 0,1 52-324 0 0,2-86-238 0 0,2 0 0 0 0,0-1 0 0 0,2 0 0 0 0,12 37 0 0 0,12 7-4922 0 0,-28-68 3977 0 0,0 0 0 0 0,0 0 0 0 0,0 0 0 0 0,1 0 0 0 0,-1-1 0 0 0,1 1 0 0 0,4 3 0 0 0,4 3-3040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4:5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26 2840 0 0,'0'0'1592'0'0,"-18"0"1564"0"0,14 1-2913 0 0,-1 1-1 0 0,1 0 1 0 0,0 0 0 0 0,0 0-1 0 0,0 1 1 0 0,0-1-1 0 0,0 1 1 0 0,0 0 0 0 0,1 0-1 0 0,-1 0 1 0 0,1 0 0 0 0,-4 6-1 0 0,-3 3 421 0 0,1 1-1 0 0,-11 19 0 0 0,14-20-439 0 0,0 1-1 0 0,1-1 1 0 0,0 1 0 0 0,1 0-1 0 0,0 0 1 0 0,1 0-1 0 0,0 1 1 0 0,2-1 0 0 0,-1 1-1 0 0,2 0 1 0 0,-1-1-1 0 0,2 1 1 0 0,0 0 0 0 0,1-1-1 0 0,4 19 1 0 0,-4-26-186 0 0,-1-1 1 0 0,1 0-1 0 0,0 0 0 0 0,1 0 1 0 0,-1 0-1 0 0,1 0 0 0 0,0-1 1 0 0,0 1-1 0 0,1-1 0 0 0,-1 0 1 0 0,1 0-1 0 0,0 0 0 0 0,8 6 1 0 0,-5-6-10 0 0,-1 0 0 0 0,1 0 0 0 0,0-1 0 0 0,0 0 0 0 0,1 0 0 0 0,-1-1 0 0 0,1 0-1 0 0,13 2 1 0 0,2-2-29 0 0,-1-1 0 0 0,1-1 0 0 0,-1-1-1 0 0,1-1 1 0 0,38-9 0 0 0,-50 9-18 0 0,0-1 0 0 0,-1-1 0 0 0,0 1 1 0 0,1-2-1 0 0,18-10 0 0 0,-24 12 6 0 0,0 0 0 0 0,-1-1-1 0 0,1 1 1 0 0,0-1 0 0 0,-1-1 0 0 0,0 1 0 0 0,0 0-1 0 0,0-1 1 0 0,-1 0 0 0 0,0 0 0 0 0,1 0 0 0 0,2-8 0 0 0,-1 0-11 0 0,-1 1 0 0 0,-1-1 0 0 0,0 0 0 0 0,-1 1 0 0 0,0-1 0 0 0,-1 0 0 0 0,-1-1 0 0 0,0 1 0 0 0,0 0 0 0 0,-1 0 0 0 0,-1 0 0 0 0,0 0 0 0 0,-1 0 0 0 0,-5-13 0 0 0,6 18 28 0 0,-1 1 0 0 0,-1-1 0 0 0,1 0 0 0 0,-1 1 0 0 0,-1 0 0 0 0,1 0 0 0 0,-1 0 0 0 0,0 1 0 0 0,-1-1 0 0 0,1 1 0 0 0,-1 0 0 0 0,-1 1 0 0 0,1 0 0 0 0,-1 0 0 0 0,0 0 0 0 0,0 0 0 0 0,0 1 0 0 0,-1 1 0 0 0,1-1 0 0 0,-1 1 0 0 0,0 0 0 0 0,0 1 0 0 0,-9-2 0 0 0,1 2 26 0 0,1 0 0 0 0,0 1-1 0 0,-1 1 1 0 0,1 0 0 0 0,-1 1-1 0 0,1 1 1 0 0,0 0 0 0 0,0 1 0 0 0,0 1-1 0 0,-24 9 1 0 0,30-10-8 0 0,0 1-1 0 0,1 1 1 0 0,0-1 0 0 0,-1 2 0 0 0,2-1-1 0 0,-1 1 1 0 0,1 0 0 0 0,0 0 0 0 0,0 1-1 0 0,0 0 1 0 0,1 0 0 0 0,0 1 0 0 0,1 0-1 0 0,0 0 1 0 0,0 0 0 0 0,0 0 0 0 0,1 1-1 0 0,-4 12 1 0 0,4-10 0 0 0,1 1 0 0 0,0 0 0 0 0,1 0 0 0 0,1 0 0 0 0,-1 1-1 0 0,2-1 1 0 0,0 0 0 0 0,0 0 0 0 0,1 0 0 0 0,4 17 0 0 0,-4-22-60 0 0,1-1 1 0 0,1 1-1 0 0,-1-1 0 0 0,1 1 1 0 0,0-1-1 0 0,1 0 1 0 0,-1 0-1 0 0,1 0 0 0 0,0-1 1 0 0,1 1-1 0 0,-1-1 1 0 0,1 0-1 0 0,0 0 0 0 0,0-1 1 0 0,1 1-1 0 0,-1-1 1 0 0,1 0-1 0 0,0-1 0 0 0,11 5 1 0 0,-7-4-1000 0 0,1-1 0 0 0,0 0 0 0 0,0-1 0 0 0,0 0 0 0 0,0 0 0 0 0,19-1 0 0 0,-1 0-1938 0 0,2 2-270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4:5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3760 0 0,'-2'-1'399'0'0,"0"1"0"0"0,0 0 0 0 0,0 0 0 0 0,0 1 0 0 0,0-1 0 0 0,1 0 0 0 0,-1 1 0 0 0,0-1 0 0 0,0 1 0 0 0,1-1 0 0 0,-1 1 0 0 0,0 0 0 0 0,1 0 0 0 0,-4 1 0 0 0,4 0-223 0 0,-1 0 0 0 0,1-1 0 0 0,0 1 0 0 0,0 0 0 0 0,0 0 0 0 0,0 0 0 0 0,0-1 0 0 0,1 1 0 0 0,-1 0 0 0 0,0 0 0 0 0,1 0 0 0 0,0 0 0 0 0,-1 1 0 0 0,1 1 0 0 0,-1 10 315 0 0,0 0 0 0 0,1 0 0 0 0,0 0-1 0 0,1 0 1 0 0,1 0 0 0 0,0 0 0 0 0,1 0 0 0 0,1 0 0 0 0,0-1 0 0 0,1 1-1 0 0,0-1 1 0 0,12 21 0 0 0,2-3-415 0 0,0-2-1 0 0,2 0 1 0 0,48 50-1 0 0,-27-33-2331 0 0,-1 1-7411 0 0,-33-34 6102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4:5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3920 0 0,'0'0'2722'0'0,"18"4"404"0"0,-6 4-2481 0 0,-1 0 1 0 0,0 1 0 0 0,0 0 0 0 0,-1 1 0 0 0,0 0 0 0 0,-1 1 0 0 0,0 0 0 0 0,14 24 0 0 0,10 18 464 0 0,-3 2 0 0 0,25 63 0 0 0,-53-112-1075 0 0,0-1-1 0 0,1 0 1 0 0,-1 0-1 0 0,1 1 1 0 0,0-1 0 0 0,0-1-1 0 0,6 7 1 0 0,-9-10-22 0 0,1-1 0 0 0,-1 1 0 0 0,1-1 0 0 0,0 1-1 0 0,-1-1 1 0 0,1 1 0 0 0,-1-1 0 0 0,1 0 0 0 0,0 1 0 0 0,-1-1 0 0 0,1 0 0 0 0,0 0 0 0 0,-1 0 0 0 0,1 1-1 0 0,0-1 1 0 0,0 0 0 0 0,-1 0 0 0 0,1 0 0 0 0,0 0 0 0 0,0 0 0 0 0,-1 0 0 0 0,1 0 0 0 0,0 0 0 0 0,0-1-1 0 0,1 0 12 0 0,-1 0 0 0 0,1 0 0 0 0,-1 0 0 0 0,1 0 0 0 0,-1 0 0 0 0,0-1 0 0 0,1 1 0 0 0,-1 0 0 0 0,0-1 0 0 0,0 1 0 0 0,0-1 0 0 0,0 1 0 0 0,0-1 0 0 0,0-2 0 0 0,6-11 87 0 0,-1 0 0 0 0,-1-1 0 0 0,-1 1 0 0 0,0-1 0 0 0,2-20 0 0 0,3-85 288 0 0,-6 61-239 0 0,-4-70 1145 0 0,0 89-4983 0 0,0 1-7147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4:5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2872 0 0,'0'0'493'0'0,"17"-3"1665"0"0,363 13 5624 0 0,-288-6-6961 0 0,-79-4-754 0 0,11 1 53 0 0,33-2 1 0 0,-56 0-115 0 0,0 1 0 0 0,0-1 0 0 0,1 1 0 0 0,-1-1 0 0 0,0 1 0 0 0,0-1 0 0 0,0 0 0 0 0,0 0 0 0 0,0 1 0 0 0,0-1 0 0 0,0 0 0 0 0,0 0 0 0 0,-1 0 0 0 0,1 0 0 0 0,0 0 0 0 0,0 0 0 0 0,-1 0 0 0 0,1-1 0 0 0,-1 1 0 0 0,1 0 0 0 0,-1 0 0 0 0,1 0 0 0 0,-1-1 0 0 0,0 1 0 0 0,0 0 0 0 0,0 0 0 0 0,1-3 0 0 0,-1 0 33 0 0,1 0 0 0 0,-1 0-1 0 0,0 0 1 0 0,0 0-1 0 0,-1 0 1 0 0,1 0 0 0 0,-2-6-1 0 0,1 9-13 0 0,1-1 0 0 0,-1 1 0 0 0,0 0 0 0 0,1-1 0 0 0,-1 1 0 0 0,0 0 0 0 0,0 0 0 0 0,0-1-1 0 0,1 1 1 0 0,-1 0 0 0 0,-1 0 0 0 0,1 0 0 0 0,0 0 0 0 0,0 0 0 0 0,0 0 0 0 0,0 1 0 0 0,-1-1-1 0 0,1 0 1 0 0,0 1 0 0 0,-1-1 0 0 0,-2 0 0 0 0,1 0 25 0 0,0 1-1 0 0,0 0 1 0 0,0 0-1 0 0,-1 0 1 0 0,1 0 0 0 0,0 0-1 0 0,0 0 1 0 0,0 1 0 0 0,-6 1-1 0 0,-3 2 99 0 0,0 1 1 0 0,1 0-1 0 0,-1 0 0 0 0,-10 9 0 0 0,9-5-38 0 0,0 0-1 0 0,1 1 1 0 0,1 1-1 0 0,0 0 1 0 0,0 0-1 0 0,1 1 1 0 0,1 1-1 0 0,0-1 1 0 0,1 2-1 0 0,0-1 1 0 0,1 1-1 0 0,0 0 1 0 0,1 1-1 0 0,1-1 1 0 0,0 1-1 0 0,1 0 1 0 0,-3 25-1 0 0,3-3 156 0 0,0 46 1 0 0,5-70-246 0 0,0-1 0 0 0,0 0 0 0 0,1 1 0 0 0,0-1 1 0 0,1 0-1 0 0,1 0 0 0 0,7 18 0 0 0,-9-27-117 0 0,0 1 0 0 0,0-1-1 0 0,0 0 1 0 0,1 0 0 0 0,-1 1-1 0 0,1-2 1 0 0,0 1 0 0 0,0 0 0 0 0,0 0-1 0 0,4 1 1 0 0,-1 0-1120 0 0,0-1-1 0 0,0 0 1 0 0,0 0-1 0 0,0 0 1 0 0,0-1 0 0 0,1 0-1 0 0,-1-1 1 0 0,12 2 0 0 0,1 0-2448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4:5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3952 0 0,'-1'0'274'0'0,"0"1"-1"0"0,-1-1 1 0 0,1 1-1 0 0,0-1 0 0 0,-1 1 1 0 0,1-1-1 0 0,0 1 0 0 0,0 0 1 0 0,0 0-1 0 0,0-1 1 0 0,0 1-1 0 0,0 0 0 0 0,0 0 1 0 0,0 0-1 0 0,0 0 1 0 0,0 0-1 0 0,1 0 0 0 0,-1 0 1 0 0,0 1-1 0 0,0-1 0 0 0,1 0 1 0 0,-1 0-1 0 0,1 0 1 0 0,0 1-1 0 0,-1-1 0 0 0,1 0 1 0 0,0 1-1 0 0,-1 1 1 0 0,-4 47 1225 0 0,4-43-894 0 0,-1 222 4199 0 0,4-119-5607 0 0,0-103-2371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4:5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65 4112 0 0,'-7'-3'700'0'0,"3"-2"5"0"0,-6 1 31 0 0,2-5 36 0 0,1 2 0 0 0,-2-2 0 0 0,2 2-4 0 0,-4 1 4 0 0,0-1-20 0 0,8 3-48 0 0,-1 1-72 0 0,2 6-156 0 0,-2 6-3008 0 0,4-1 0 0 0,0 6-1 0 0,4 2 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5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43 3312 0 0,'-9'-17'3060'0'0,"4"14"-2699"0"0,0-1 1 0 0,0 2 0 0 0,0-1-1 0 0,-1 0 1 0 0,1 1-1 0 0,-1 0 1 0 0,0 0-1 0 0,0 1 1 0 0,1 0 0 0 0,-1 0-1 0 0,0 0 1 0 0,0 0-1 0 0,0 1 1 0 0,0 0-1 0 0,0 0 1 0 0,0 1-1 0 0,-7 1 1 0 0,3 0-59 0 0,1 0 0 0 0,0 1 0 0 0,0 0-1 0 0,0 0 1 0 0,0 1 0 0 0,0 0 0 0 0,1 0 0 0 0,0 1 0 0 0,-1 0 0 0 0,-8 9-1 0 0,13-10-263 0 0,0 0 0 0 0,0 0 0 0 0,1 1 0 0 0,-1-1 0 0 0,1 1-1 0 0,1 0 1 0 0,-1 0 0 0 0,1 0 0 0 0,-3 7 0 0 0,0 3 48 0 0,1 1 0 0 0,-3 15 0 0 0,6-24-73 0 0,0-1 1 0 0,0 1-1 0 0,1-1 1 0 0,0 1-1 0 0,0-1 1 0 0,1 1-1 0 0,-1-1 0 0 0,1 0 1 0 0,1 1-1 0 0,-1-1 1 0 0,1 0-1 0 0,0 0 1 0 0,4 7-1 0 0,-4-9-18 0 0,1 0 0 0 0,0 1 0 0 0,-1-2 0 0 0,2 1 0 0 0,-1 0 0 0 0,0-1 0 0 0,1 1 0 0 0,0-1 0 0 0,0 0 0 0 0,0 0 0 0 0,0 0 0 0 0,0-1-1 0 0,0 0 1 0 0,1 0 0 0 0,-1 0 0 0 0,1 0 0 0 0,9 2 0 0 0,0-1-46 0 0,0 0-1 0 0,0-1 0 0 0,0-1 1 0 0,0 0-1 0 0,0-1 1 0 0,1 0-1 0 0,26-5 1 0 0,-40 5 49 0 0,0-1 1 0 0,0 1 0 0 0,0 0-1 0 0,0-1 1 0 0,0 1-1 0 0,0 0 1 0 0,0-1 0 0 0,-1 1-1 0 0,1-1 1 0 0,0 0 0 0 0,0 1-1 0 0,-1-1 1 0 0,1 1 0 0 0,0-1-1 0 0,-1 0 1 0 0,1 0 0 0 0,0 1-1 0 0,-1-1 1 0 0,1 0 0 0 0,-1 0-1 0 0,1 0 1 0 0,-1 0 0 0 0,0 0-1 0 0,1 0 1 0 0,-1 1 0 0 0,0-1-1 0 0,0 0 1 0 0,0 0 0 0 0,1 0-1 0 0,-1 0 1 0 0,0 0 0 0 0,0 0-1 0 0,0 0 1 0 0,-1 0 0 0 0,1 0-1 0 0,0 0 1 0 0,0 0 0 0 0,0 0-1 0 0,-1 0 1 0 0,1 0 0 0 0,0 0-1 0 0,-1 0 1 0 0,1 1 0 0 0,-1-1-1 0 0,1 0 1 0 0,-1 0 0 0 0,0 0-1 0 0,1 1 1 0 0,-1-1 0 0 0,0 0-1 0 0,1 1 1 0 0,-1-1 0 0 0,0 0-1 0 0,0 1 1 0 0,0-1 0 0 0,1 1-1 0 0,-1 0 1 0 0,0-1 0 0 0,0 1-1 0 0,0 0 1 0 0,0-1 0 0 0,-1 1-1 0 0,-12-1 60 0 0,-1 1-1 0 0,1 1 0 0 0,0 0 1 0 0,0 1-1 0 0,-1 0 0 0 0,1 1 1 0 0,1 1-1 0 0,-1 0 0 0 0,0 1 1 0 0,1 0-1 0 0,0 1 0 0 0,1 1 1 0 0,-20 13-1 0 0,23-15-2 0 0,1 1 0 0 0,0 0-1 0 0,1 1 1 0 0,0 0 0 0 0,0 0 0 0 0,0 1 0 0 0,1 0 0 0 0,0 0 0 0 0,0 0 0 0 0,1 1 0 0 0,0 0-1 0 0,1 0 1 0 0,0 0 0 0 0,0 1 0 0 0,1-1 0 0 0,0 1 0 0 0,0 0 0 0 0,2 0 0 0 0,-1 0-1 0 0,0 14 1 0 0,2-20-28 0 0,0 1 0 0 0,0-1 0 0 0,0 1 0 0 0,1 0 0 0 0,-1-1-1 0 0,1 1 1 0 0,0-1 0 0 0,1 1 0 0 0,-1-1 0 0 0,1 0 0 0 0,0 1-1 0 0,0-1 1 0 0,0 0 0 0 0,0 0 0 0 0,1 0 0 0 0,0-1 0 0 0,0 1-1 0 0,0-1 1 0 0,0 1 0 0 0,0-1 0 0 0,1 0 0 0 0,-1 0 0 0 0,6 3-1 0 0,1-1-1 0 0,0 0 0 0 0,0-1 0 0 0,1 0 0 0 0,-1 0 0 0 0,1-1 0 0 0,0 0 0 0 0,18 1-1 0 0,-7-2-60 0 0,1-1 0 0 0,40-3 0 0 0,-45 1-217 0 0,1-2 0 0 0,-1 0 0 0 0,0-2 0 0 0,0 0-1 0 0,32-13 1 0 0,-38 12-2132 0 0,1-1-1 0 0,14-11 0 0 0,-8 5-1167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4:59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2 3272 0 0,'-43'-1'3208'0'0,"17"0"-1892"0"0,0 1-1 0 0,-27 4 1 0 0,44-2-1041 0 0,0-1 0 0 0,1 2 0 0 0,-1-1 0 0 0,1 1 0 0 0,-1 0 0 0 0,1 1 0 0 0,0 0 0 0 0,0 0 0 0 0,-14 10 0 0 0,12-5 34 0 0,0 1 0 0 0,1 0-1 0 0,-1 0 1 0 0,2 0 0 0 0,0 1 0 0 0,0 1 0 0 0,1-1 0 0 0,0 1 0 0 0,1 1 0 0 0,-9 22 0 0 0,9-17-176 0 0,1 1 0 0 0,0-1 0 0 0,1 1 0 0 0,2 0 0 0 0,-1 0 0 0 0,2 1 0 0 0,1 20 0 0 0,1-32-110 0 0,-1 0 1 0 0,1 0-1 0 0,1-1 1 0 0,-1 1-1 0 0,1 0 0 0 0,1-1 1 0 0,-1 0-1 0 0,1 1 1 0 0,1-1-1 0 0,-1 0 0 0 0,1 0 1 0 0,1-1-1 0 0,-1 1 1 0 0,1-1-1 0 0,0 0 0 0 0,0 0 1 0 0,1-1-1 0 0,-1 0 1 0 0,1 0-1 0 0,1 0 0 0 0,-1 0 1 0 0,1-1-1 0 0,0 0 1 0 0,-1-1-1 0 0,2 1 0 0 0,-1-1 1 0 0,0-1-1 0 0,1 1 1 0 0,8 1-1 0 0,3 0-30 0 0,0-1-1 0 0,0 0 1 0 0,0-1-1 0 0,0-1 1 0 0,1-1 0 0 0,-1-1-1 0 0,0 0 1 0 0,20-5-1 0 0,-37 5 6 0 0,0 1-1 0 0,1-1 0 0 0,-1 0 0 0 0,0 0 0 0 0,0 0 1 0 0,0 0-1 0 0,1 0 0 0 0,-1-1 0 0 0,-1 1 0 0 0,1-1 1 0 0,0 1-1 0 0,0-1 0 0 0,0 0 0 0 0,-1 1 0 0 0,1-1 1 0 0,-1 0-1 0 0,1 0 0 0 0,-1 0 0 0 0,0 0 0 0 0,0-1 0 0 0,0 1 1 0 0,0 0-1 0 0,0 0 0 0 0,-1-1 0 0 0,1 1 0 0 0,0 0 1 0 0,-1-1-1 0 0,0 1 0 0 0,0 0 0 0 0,0-1 0 0 0,0 1 1 0 0,0-1-1 0 0,-1-3 0 0 0,1 0 11 0 0,-1 1-1 0 0,-1-1 1 0 0,1 1 0 0 0,-1 0-1 0 0,0 0 1 0 0,0 0-1 0 0,0 0 1 0 0,-1 0 0 0 0,0 0-1 0 0,0 0 1 0 0,0 1-1 0 0,0 0 1 0 0,-9-8 0 0 0,3 4 11 0 0,-2 1 0 0 0,1 0 0 0 0,-1 1 0 0 0,0 0 0 0 0,0 1 0 0 0,0 0 0 0 0,-1 1 0 0 0,0 0 0 0 0,0 1 0 0 0,-21-4 0 0 0,-4 3-1 0 0,1 2 0 0 0,-51 2 0 0 0,74 0 5 0 0,0 1 0 0 0,-24 5 1 0 0,7 6-1726 0 0,28-10 1102 0 0,0-1-1 0 0,1 0 1 0 0,-1 1 0 0 0,0-1-1 0 0,0 1 1 0 0,1-1-1 0 0,-1 1 1 0 0,1 0 0 0 0,-1 0-1 0 0,-1 3 1 0 0,3-5 428 0 0,0 1 1 0 0,-1-1-1 0 0,1 1 0 0 0,0-1 1 0 0,0 1-1 0 0,0-1 1 0 0,0 1-1 0 0,0-1 0 0 0,0 1 1 0 0,0 0-1 0 0,0-1 1 0 0,0 1-1 0 0,0-1 0 0 0,0 1 1 0 0,0-1-1 0 0,0 1 0 0 0,0-1 1 0 0,0 1-1 0 0,1 0 1 0 0,8 11-3262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0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2816 0 0,'12'2'1446'0'0,"128"3"2071"0"0,-49-3-2048 0 0,122 5 2800 0 0,-212-7-4113 0 0,-1-2-109 0 0,-1 1 0 0 0,1 0 0 0 0,-1 0 0 0 0,1-1 0 0 0,-1 1 0 0 0,0 0 0 0 0,1 0 0 0 0,-1 0 0 0 0,0 0 0 0 0,0 0 0 0 0,1 0 0 0 0,-1 0 0 0 0,0 0 1 0 0,0 0-1 0 0,0 0 0 0 0,0 1 0 0 0,-1-1 0 0 0,1 0 0 0 0,0 0 0 0 0,0 1 0 0 0,0-1 0 0 0,0 1 0 0 0,-1-1 0 0 0,1 1 0 0 0,0 0 0 0 0,-1 0 0 0 0,0-1 1 0 0,-42-6 487 0 0,42 7-491 0 0,-6-1 28 0 0,-1 0 0 0 0,1 1 0 0 0,0 0 0 0 0,-1 1 0 0 0,1-1 0 0 0,0 2-1 0 0,-1-1 1 0 0,1 1 0 0 0,0 0 0 0 0,-11 6 0 0 0,14-6-42 0 0,0 1 0 0 0,0 0 0 0 0,0 1 0 0 0,0-1 0 0 0,1 1 0 0 0,0 0 0 0 0,-1 0 0 0 0,2 1 0 0 0,-1-1 0 0 0,0 1 0 0 0,1-1 0 0 0,0 1 0 0 0,0 0 1 0 0,0 1-1 0 0,-3 8 0 0 0,-3 9 79 0 0,2 0 1 0 0,0 0 0 0 0,1 1 0 0 0,-3 37-1 0 0,8-47-74 0 0,0 1-1 0 0,1-1 1 0 0,1 1-1 0 0,0-1 0 0 0,1 0 1 0 0,1 1-1 0 0,0-1 0 0 0,9 26 1 0 0,-9-34-78 0 0,0 0 0 0 0,0 0-1 0 0,0-1 1 0 0,1 1 0 0 0,0-1 0 0 0,0 0 0 0 0,0 0 0 0 0,1-1 0 0 0,-1 1 0 0 0,1-1 0 0 0,0 0 0 0 0,1 0 0 0 0,-1 0 0 0 0,1-1 0 0 0,-1 0 0 0 0,1 0 0 0 0,11 3 0 0 0,-4-1-1001 0 0,0-1 1 0 0,24 3-1 0 0,27-1-6297 0 0,-37-5 4120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0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208 126 2912 0 0,'0'0'545'0'0,"-4"-8"4926"0"0,3 8-5280 0 0,0 0 0 0 0,-1 1 0 0 0,1-1-1 0 0,0 1 1 0 0,-1 0 0 0 0,1-1 0 0 0,0 1 0 0 0,0 0 0 0 0,0 0-1 0 0,-1-1 1 0 0,1 1 0 0 0,0 0 0 0 0,0 0 0 0 0,0 0-1 0 0,1 1 1 0 0,-1-1 0 0 0,0 0 0 0 0,0 0 0 0 0,0 0 0 0 0,1 1-1 0 0,-1-1 1 0 0,1 0 0 0 0,-1 1 0 0 0,1-1 0 0 0,0 0-1 0 0,-1 1 1 0 0,1 1 0 0 0,-8 46 1509 0 0,7-42-1426 0 0,1-1-246 0 0,-1 0 1 0 0,1-1-1 0 0,0 1 1 0 0,1 0-1 0 0,-1 0 1 0 0,1 0 0 0 0,0-1-1 0 0,1 1 1 0 0,-1-1-1 0 0,1 1 1 0 0,0-1-1 0 0,0 1 1 0 0,1-1-1 0 0,0 0 1 0 0,0 0-1 0 0,0 0 1 0 0,0 0-1 0 0,1-1 1 0 0,0 0-1 0 0,0 1 1 0 0,0-1-1 0 0,0 0 1 0 0,1-1-1 0 0,-1 1 1 0 0,1-1 0 0 0,0 0-1 0 0,0 0 1 0 0,0-1-1 0 0,1 1 1 0 0,-1-1-1 0 0,1 0 1 0 0,5 1-1 0 0,10 1-19 0 0,1 0 1 0 0,38 1-1 0 0,-50-5-15 0 0,0 0-1 0 0,0-1 1 0 0,0 0 0 0 0,0-1 0 0 0,-1 0-1 0 0,1 0 1 0 0,-1-1 0 0 0,13-5 0 0 0,-18 5 7 0 0,0 1 0 0 0,0-1 0 0 0,-1 0 0 0 0,1 0 0 0 0,-1 0-1 0 0,0 0 1 0 0,0-1 0 0 0,0 1 0 0 0,0-1 0 0 0,-1 0 0 0 0,0 1 0 0 0,1-1 0 0 0,-1 0 0 0 0,-1-1 0 0 0,1 1 0 0 0,0 0 0 0 0,-1 0 0 0 0,0-1 0 0 0,0 1 0 0 0,0-1 0 0 0,-1 1 0 0 0,0-8 0 0 0,1 0 16 0 0,-1 0-1 0 0,-1 0 1 0 0,0 0-1 0 0,-1 0 1 0 0,0 0-1 0 0,-1 1 1 0 0,-5-16-1 0 0,5 18 33 0 0,-1 1 0 0 0,-1-1 0 0 0,0 1 0 0 0,0 0 1 0 0,0 0-1 0 0,-1 0 0 0 0,0 1 0 0 0,-1 0 0 0 0,0 0 0 0 0,0 0 0 0 0,0 1 0 0 0,-1 0 0 0 0,1 1 0 0 0,-2-1 0 0 0,1 1 0 0 0,0 1 0 0 0,-1 0 0 0 0,0 0 0 0 0,0 1 0 0 0,0 0 0 0 0,-1 0 0 0 0,1 1 1 0 0,0 1-1 0 0,-1-1 0 0 0,0 1 0 0 0,1 1 0 0 0,-1 0 0 0 0,1 0 0 0 0,-1 1 0 0 0,0 0 0 0 0,1 1 0 0 0,-12 3 0 0 0,13-2-3 0 0,1 1 0 0 0,0 0 0 0 0,0 0 0 0 0,0 0 0 0 0,0 1 0 0 0,1 0 0 0 0,0 0 0 0 0,0 1 0 0 0,0-1 0 0 0,1 1 0 0 0,0 1 0 0 0,0-1 0 0 0,0 1 0 0 0,1 0 0 0 0,0 0 1 0 0,-4 9-1 0 0,-2 7 54 0 0,2 0 0 0 0,0 0 1 0 0,2 1-1 0 0,-4 25 1 0 0,3-1 47 0 0,0 69 0 0 0,5-69-87 0 0,-10 71 0 0 0,2-57-38 0 0,6-34-25 0 0,-1 0 1 0 0,-1 0-1 0 0,-12 31 0 0 0,14-46-5 0 0,3-9-10 0 0,0-1 0 0 0,0 1 0 0 0,0-1 0 0 0,-1 0 0 0 0,1 0 1 0 0,-1 0-1 0 0,-2 4 0 0 0,-4 10-330 0 0,7-9-4877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0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3368 0 0,'-9'0'757'0'0,"0"1"1"0"0,0 0-1 0 0,0 0 0 0 0,0 0 0 0 0,1 1 0 0 0,-1 0 0 0 0,-11 5 0 0 0,15-5-558 0 0,1 0 0 0 0,0 1 0 0 0,0-1 0 0 0,0 1 0 0 0,0 0 0 0 0,0 0 0 0 0,1 0 0 0 0,-1 0 0 0 0,1 0 0 0 0,0 1 0 0 0,0 0 0 0 0,0 0 0 0 0,1-1 0 0 0,-1 2 0 0 0,-3 7-1 0 0,1 0 250 0 0,0 0 0 0 0,1 1-1 0 0,1-1 1 0 0,0 1-1 0 0,1 0 1 0 0,0 0-1 0 0,1 0 1 0 0,0 18-1 0 0,1-27-408 0 0,1 1 0 0 0,-1 0 1 0 0,1-1-1 0 0,0 1 0 0 0,0 0 0 0 0,0-1 0 0 0,1 0 0 0 0,0 1 0 0 0,0-1 1 0 0,0 0-1 0 0,0 0 0 0 0,0 0 0 0 0,1 0 0 0 0,0 0 0 0 0,0 0 0 0 0,0-1 1 0 0,0 1-1 0 0,1-1 0 0 0,-1 0 0 0 0,1 0 0 0 0,0 0 0 0 0,0-1 0 0 0,0 1 1 0 0,0-1-1 0 0,0 0 0 0 0,7 2 0 0 0,4 1 2 0 0,0-1 1 0 0,0-1-1 0 0,0-1 0 0 0,0 0 0 0 0,1 0 1 0 0,-1-2-1 0 0,1 0 0 0 0,-1-1 1 0 0,1 0-1 0 0,-1-1 0 0 0,0-1 1 0 0,0-1-1 0 0,0 0 0 0 0,0 0 0 0 0,16-9 1 0 0,-25 9 18 0 0,-1 0 0 0 0,0 0 1 0 0,-1 0-1 0 0,1 0 0 0 0,-1-1 1 0 0,0 0-1 0 0,0 0 0 0 0,0 0 1 0 0,-1 0-1 0 0,0-1 0 0 0,0 1 1 0 0,0-1-1 0 0,-1 0 0 0 0,0 0 0 0 0,0 0 1 0 0,0 0-1 0 0,-1 0 0 0 0,0 0 1 0 0,1-11-1 0 0,-1 10 7 0 0,0 1 0 0 0,-1-1-1 0 0,0 1 1 0 0,0 0 0 0 0,-1-1 0 0 0,0 1-1 0 0,0 0 1 0 0,0-1 0 0 0,-1 1 0 0 0,1 0-1 0 0,-2 0 1 0 0,1 0 0 0 0,-1 0 0 0 0,0 0-1 0 0,0 1 1 0 0,0-1 0 0 0,-1 1 0 0 0,0 0-1 0 0,-6-6 1 0 0,4 6-35 0 0,0 1-1 0 0,-1 0 0 0 0,0 1 1 0 0,1-1-1 0 0,-2 1 1 0 0,1 1-1 0 0,0-1 1 0 0,0 1-1 0 0,-1 1 0 0 0,1-1 1 0 0,-1 1-1 0 0,-11 0 1 0 0,-2 1-189 0 0,0 0 0 0 0,0 2 0 0 0,-28 5 0 0 0,0 6-3048 0 0,30-6-1500 0 0,-30 17 0 0 0,21-9 676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0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 0 0,'0'0'28'0'0,"4"0"-148"0"0,3 0 80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0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7 2680 0 0,'-23'-5'2116'0'0,"-8"5"-578"0"0,18-1-1016 0 0,0 0 0 0 0,0 1 0 0 0,0 1 0 0 0,0 0 0 0 0,0 1 1 0 0,0 1-1 0 0,1 0 0 0 0,-19 7 0 0 0,21-5-318 0 0,0 0-1 0 0,0 1 1 0 0,1 0-1 0 0,0 1 1 0 0,0 0-1 0 0,1 0 1 0 0,0 1-1 0 0,0 0 1 0 0,1 1-1 0 0,0-1 1 0 0,0 1-1 0 0,1 1 1 0 0,0-1-1 0 0,1 1 1 0 0,0 0-1 0 0,0 1 1 0 0,1-1-1 0 0,1 1 1 0 0,0-1-1 0 0,0 1 1 0 0,1 0-1 0 0,0 0 1 0 0,1 1-1 0 0,0-1 1 0 0,1 0-1 0 0,0 0 1 0 0,1 0-1 0 0,0 0 1 0 0,4 15-1 0 0,-1-15-164 0 0,0 1 0 0 0,1-1 0 0 0,0 0 0 0 0,1 0 0 0 0,0 0 0 0 0,1-1 0 0 0,0 0 0 0 0,0 0 0 0 0,1-1 0 0 0,1 0 0 0 0,-1 0 0 0 0,1-1 0 0 0,1 0 0 0 0,0-1 0 0 0,0 0 0 0 0,0-1 0 0 0,20 10 0 0 0,-8-7-59 0 0,1-1 1 0 0,0-1-1 0 0,0-2 0 0 0,1 0 0 0 0,0-1 0 0 0,0-1 0 0 0,0-1 0 0 0,0-2 0 0 0,0 0 0 0 0,0-2 1 0 0,32-5-1 0 0,-50 6-4 0 0,0 0 0 0 0,0-1 1 0 0,0 0-1 0 0,0 0 1 0 0,-1 0-1 0 0,1-1 0 0 0,-1 0 1 0 0,0 0-1 0 0,10-7 0 0 0,-12 7 8 0 0,0 0 0 0 0,0 0 0 0 0,-1 0 0 0 0,1 0 0 0 0,-1 0 0 0 0,0-1 0 0 0,0 1 0 0 0,0-1-1 0 0,-1 0 1 0 0,1 0 0 0 0,-1 1 0 0 0,0-1 0 0 0,0 0 0 0 0,0 0 0 0 0,0-8 0 0 0,1-1-10 0 0,-2 0 0 0 0,1 0 0 0 0,-2 0 0 0 0,0 0 0 0 0,0 0 0 0 0,-1 1 0 0 0,-1-1 0 0 0,-5-16 1 0 0,5 22 35 0 0,0 0 0 0 0,0 1 0 0 0,0 0 0 0 0,-1 0 0 0 0,0 0 0 0 0,0 0 0 0 0,-1 1 0 0 0,1-1 0 0 0,-1 1 1 0 0,0 0-1 0 0,-1 0 0 0 0,1 1 0 0 0,-1 0 0 0 0,0 0 0 0 0,0 0 0 0 0,-12-4 0 0 0,10 4 41 0 0,-1 1 1 0 0,1 0-1 0 0,-1 0 0 0 0,0 1 1 0 0,0 0-1 0 0,0 1 0 0 0,0 0 0 0 0,0 0 1 0 0,-11 1-1 0 0,16 0-21 0 0,1 1 0 0 0,-1-1 0 0 0,1 1 0 0 0,0-1 0 0 0,0 1 0 0 0,-1 0-1 0 0,1 1 1 0 0,0-1 0 0 0,0 0 0 0 0,0 1 0 0 0,0 0 0 0 0,0-1 0 0 0,0 1 0 0 0,1 0 0 0 0,-1 1 0 0 0,1-1 0 0 0,-1 0 0 0 0,1 1 0 0 0,0-1 0 0 0,0 1-1 0 0,0 0 1 0 0,0 0 0 0 0,1 0 0 0 0,-1 0 0 0 0,1 0 0 0 0,-1 0 0 0 0,0 5 0 0 0,-4 18 99 0 0,2 1 0 0 0,1 0 0 0 0,1 0 0 0 0,1 0-1 0 0,4 33 1 0 0,-2 5 11 0 0,2-26-102 0 0,1 0 0 0 0,17 74 0 0 0,-12-67-3825 0 0,0 2-4585 0 0,-5-37 4743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0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4016 0 0,'0'0'672'0'0,"22"1"2976"0"0,-18 1-3377 0 0,1 0 0 0 0,-1 0 0 0 0,0 1 0 0 0,1 0 0 0 0,-1 0 0 0 0,-1 0 0 0 0,1 0 0 0 0,0 1 0 0 0,-1 0 0 0 0,0-1 0 0 0,0 1 0 0 0,0 0 0 0 0,0 1 0 0 0,0-1 1 0 0,-1 0-1 0 0,3 9 0 0 0,3 6 617 0 0,-1 1 0 0 0,8 33 1 0 0,-7-18-180 0 0,-2 0 1 0 0,-1 1-1 0 0,1 47 1 0 0,-4-80-823 0 0,3-8 27 0 0,5-9-4 0 0,22-37-46 0 0,-8 11 106 0 0,1 1 0 0 0,3 1 1 0 0,36-39-1 0 0,-56 69 109 0 0,-1 1 0 0 0,2 0 0 0 0,-1 0 0 0 0,1 1 1 0 0,0 0-1 0 0,0 1 0 0 0,0 0 0 0 0,1 0 0 0 0,0 1 0 0 0,0 0 0 0 0,15-3 0 0 0,-22 6-42 0 0,-1 1 0 0 0,1 0-1 0 0,-1-1 1 0 0,1 1-1 0 0,-1 0 1 0 0,1 0 0 0 0,-1 1-1 0 0,1-1 1 0 0,-1 0 0 0 0,1 1-1 0 0,-1 0 1 0 0,1-1-1 0 0,-1 1 1 0 0,0 0 0 0 0,0 0-1 0 0,1 0 1 0 0,-1 1-1 0 0,0-1 1 0 0,0 1 0 0 0,0-1-1 0 0,0 1 1 0 0,0-1-1 0 0,0 1 1 0 0,-1 0 0 0 0,1 0-1 0 0,0 0 1 0 0,-1 0 0 0 0,0 0-1 0 0,1 0 1 0 0,-1 1-1 0 0,0-1 1 0 0,0 0 0 0 0,0 1-1 0 0,0 3 1 0 0,3 11 46 0 0,0 0 0 0 0,-2 1-1 0 0,0-1 1 0 0,-1 1 0 0 0,-1 0 0 0 0,-4 33 0 0 0,2-22-69 0 0,1-13-222 0 0,-1-1 1 0 0,-1 1 0 0 0,0 0-1 0 0,-1-1 1 0 0,-8 19-1 0 0,2-11-3821 0 0,-2-1-3588 0 0,8-13 3700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0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3800 0 0,'0'0'3483'0'0,"0"16"-306"0"0,-4 162 3387 0 0,2-99-5006 0 0,1-41-2927 0 0,0 2-5883 0 0,1-35 3932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0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3416 0 0,'-1'-1'228'0'0,"1"-1"0"0"0,1 1 0 0 0,-1-1 1 0 0,0 1-1 0 0,0-1 0 0 0,0 1 0 0 0,1-1 0 0 0,-1 1 0 0 0,1-1 0 0 0,-1 1 0 0 0,1-1 0 0 0,0 1 0 0 0,-1 0 0 0 0,1-1 0 0 0,0 1 0 0 0,0 0 0 0 0,2-2 0 0 0,0 1-22 0 0,-1 0 0 0 0,1 0 0 0 0,0 0 0 0 0,0 0 0 0 0,0 1 0 0 0,1 0 0 0 0,4-2 0 0 0,12-1 452 0 0,0 0 0 0 0,0 1 0 0 0,0 2 0 0 0,41 1 0 0 0,-20 0 76 0 0,32-1 593 0 0,-13 1-791 0 0,73-10-1 0 0,-131 10-528 0 0,0 0 1 0 0,0 0-1 0 0,0-1 1 0 0,0 1-1 0 0,-1-1 1 0 0,1 1-1 0 0,0-1 1 0 0,0 0-1 0 0,-1 1 1 0 0,1-1 0 0 0,0 0-1 0 0,1-2 1 0 0,-2 2 40 0 0,0 0 1 0 0,0-1 0 0 0,0 1-1 0 0,-1 0 1 0 0,1-1 0 0 0,-1 1 0 0 0,1-1-1 0 0,-1 1 1 0 0,0 0 0 0 0,1-1 0 0 0,-1 1-1 0 0,0-1 1 0 0,0 1 0 0 0,0-1-1 0 0,0-2 1 0 0,0 3 101 0 0,-14 6 637 0 0,8 3-670 0 0,1 0 0 0 0,1 0 0 0 0,-1 1 0 0 0,1 0 0 0 0,1-1 0 0 0,0 1 0 0 0,-4 16 0 0 0,-1 1 28 0 0,1 4 11 0 0,0 0-1 0 0,2 0 1 0 0,-1 40 0 0 0,4-42-74 0 0,-2 28 19 0 0,5 93 0 0 0,-1-141-267 0 0,2 1-1 0 0,-1-1 1 0 0,1 0-1 0 0,0 0 1 0 0,1 0 0 0 0,5 12-1 0 0,12 9-3436 0 0,-18-27 2777 0 0,0 0 0 0 0,1 0 0 0 0,-1 0 0 0 0,1 0 1 0 0,-1-1-1 0 0,1 1 0 0 0,-1-1 0 0 0,6 3 1 0 0,9 1-2768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0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58 101 3632 0 0,'-20'12'3136'0'0,"17"-7"-2874"0"0,0 1 0 0 0,0-1 1 0 0,0 1-1 0 0,1-1 0 0 0,-1 1 0 0 0,1 0 0 0 0,1 0 1 0 0,-1 0-1 0 0,1 0 0 0 0,0 0 0 0 0,0 0 1 0 0,1 6-1 0 0,-1 2 162 0 0,2-1 0 0 0,-1 0 0 0 0,2 0 0 0 0,4 20 0 0 0,-3-19-34 0 0,1 0 0 0 0,1-1 0 0 0,0 0 0 0 0,1 0 0 0 0,1 0 0 0 0,-1-1 0 0 0,16 20 0 0 0,-17-26-346 0 0,0 0 0 0 0,0-1 0 0 0,0 1 0 0 0,1-1 0 0 0,0-1-1 0 0,0 1 1 0 0,0-1 0 0 0,1 0 0 0 0,-1 0 0 0 0,1-1 0 0 0,0 0 0 0 0,0 0-1 0 0,0-1 1 0 0,1 0 0 0 0,-1 0 0 0 0,10 1 0 0 0,-8-2-51 0 0,1 0 0 0 0,-1-1 1 0 0,1 0-1 0 0,0 0 0 0 0,-1-1 1 0 0,1 0-1 0 0,-1-1 0 0 0,18-5 1 0 0,-22 5 0 0 0,0-1 0 0 0,0 1 0 0 0,0-1 0 0 0,-1 0 0 0 0,1 0 0 0 0,-1 0 0 0 0,1 0 0 0 0,-1-1 0 0 0,0 0 0 0 0,0 0 0 0 0,-1 0 0 0 0,1 0 0 0 0,-1-1 0 0 0,0 1 0 0 0,0-1 0 0 0,4-9 0 0 0,-1-4 7 0 0,-1 0-1 0 0,-1-1 0 0 0,0 1 0 0 0,-2-1 0 0 0,0 0 0 0 0,-1 0 0 0 0,-1-23 0 0 0,-1 29 41 0 0,-1 0 1 0 0,0 0-1 0 0,-1 0 0 0 0,0 0 1 0 0,-1 1-1 0 0,-1-1 0 0 0,0 1 1 0 0,0 0-1 0 0,-1 1 1 0 0,-10-15-1 0 0,12 21 4 0 0,0 0 0 0 0,-1 0 0 0 0,0 0 1 0 0,1 1-1 0 0,-2 0 0 0 0,1 0 0 0 0,0 0 0 0 0,-1 0 0 0 0,0 1 1 0 0,0 0-1 0 0,0 0 0 0 0,0 1 0 0 0,-9-3 0 0 0,5 2 91 0 0,-1 0-1 0 0,1 1 1 0 0,-1 0-1 0 0,1 1 1 0 0,-1 0-1 0 0,0 0 1 0 0,-18 3-1 0 0,23-2-59 0 0,0 2 0 0 0,1-1 0 0 0,-1 0 0 0 0,0 1 0 0 0,0 0-1 0 0,1 1 1 0 0,-1-1 0 0 0,1 1 0 0 0,-1 0 0 0 0,1 1 0 0 0,0-1 0 0 0,1 1 0 0 0,-7 6 0 0 0,5-4-4 0 0,0 1 0 0 0,1 0 1 0 0,0 0-1 0 0,1 0 0 0 0,-1 1 0 0 0,1 0 1 0 0,1-1-1 0 0,-5 13 0 0 0,1 11 40 0 0,0 0 1 0 0,2 0-1 0 0,1 0 0 0 0,1 35 0 0 0,2-45-72 0 0,-2 323 276 0 0,5-180-1025 0 0,-2-155 73 0 0,0 3-171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5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17 3624 0 0,'0'-16'9816'0'0,"-7"99"-3562"0"0,-2 47-4910 0 0,9-118-1511 0 0,-6 127 1047 0 0,4-45-6306 0 0,8-64-2734 0 0,-3-16 4079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0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98 3656 0 0,'0'0'612'0'0,"-11"24"2771"0"0,6 8-1792 0 0,-8 77 2183 0 0,13-95-3216 0 0,0 0 0 0 0,0 1 0 0 0,2-1 0 0 0,-1 0 0 0 0,8 24-1 0 0,-8-34-527 0 0,0 0-1 0 0,1 0 0 0 0,0 0 0 0 0,-1 0 0 0 0,2-1 0 0 0,-1 1 0 0 0,0 0 0 0 0,1-1 0 0 0,-1 0 0 0 0,1 0 0 0 0,0 1 0 0 0,0-2 0 0 0,1 1 1 0 0,-1 0-1 0 0,0-1 0 0 0,6 4 0 0 0,-3-3-16 0 0,0-1 1 0 0,0 1 0 0 0,0-1 0 0 0,1-1-1 0 0,-1 1 1 0 0,0-1 0 0 0,1 0-1 0 0,-1 0 1 0 0,1-1 0 0 0,8 0-1 0 0,-7 0-5 0 0,1-1-1 0 0,-1 0 0 0 0,1-1 1 0 0,-1 1-1 0 0,0-2 1 0 0,0 1-1 0 0,0-1 0 0 0,0 0 1 0 0,0-1-1 0 0,-1 0 0 0 0,1 0 1 0 0,-1-1-1 0 0,0 0 0 0 0,0 0 1 0 0,-1 0-1 0 0,0-1 1 0 0,8-8-1 0 0,-6 1 27 0 0,-1 0 0 0 0,0 0 0 0 0,-1 0 0 0 0,0-1-1 0 0,-1 0 1 0 0,-1 0 0 0 0,0 0 0 0 0,-1-1 0 0 0,-1 1 0 0 0,0-1 0 0 0,-1 0 0 0 0,0-16 0 0 0,-2 22 5 0 0,0 0 1 0 0,0 0 0 0 0,-1 1 0 0 0,0-1 0 0 0,0 0-1 0 0,-1 1 1 0 0,-1-1 0 0 0,1 1 0 0 0,-9-13 0 0 0,9 15 4 0 0,-1 0 0 0 0,0 0-1 0 0,0 1 1 0 0,0-1 0 0 0,-1 1 0 0 0,0 0 0 0 0,0 0 0 0 0,0 1 0 0 0,-1 0 0 0 0,1 0 0 0 0,-1 0-1 0 0,-11-5 1 0 0,9 6-9 0 0,0 0-1 0 0,0 1 0 0 0,0 0 1 0 0,0 1-1 0 0,0 0 0 0 0,0 0 0 0 0,-1 0 1 0 0,1 1-1 0 0,0 1 0 0 0,-1-1 1 0 0,1 1-1 0 0,0 1 0 0 0,0 0 1 0 0,0 0-1 0 0,0 0 0 0 0,0 1 0 0 0,1 0 1 0 0,-1 0-1 0 0,1 1 0 0 0,0 0 1 0 0,0 1-1 0 0,0-1 0 0 0,0 1 1 0 0,1 1-1 0 0,0-1 0 0 0,0 1 0 0 0,0 0 1 0 0,1 0-1 0 0,0 1 0 0 0,0 0 1 0 0,0 0-1 0 0,1 0 0 0 0,-5 13 0 0 0,3-6-193 0 0,2 1-1 0 0,0-1 0 0 0,0 1 0 0 0,2 0 0 0 0,0 0 0 0 0,0 1 1 0 0,2-1-1 0 0,0 0 0 0 0,0 0 0 0 0,2 1 0 0 0,3 17 0 0 0,-3-26-1584 0 0,1 0 0 0 0,0 0-1 0 0,0 0 1 0 0,1 0 0 0 0,4 7 0 0 0,2-3-1917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0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27 3656 0 0,'-3'-27'7944'0'0,"2"34"-7133"0"0,0-1 1 0 0,0 1-1 0 0,-1-1 1 0 0,1 1-1 0 0,-4 5 0 0 0,-5 22 762 0 0,-12 205 483 0 0,22-230-2090 0 0,-1 12-622 0 0,-8 39-1 0 0,9-53-591 0 0,0-3-2335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0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 3816 0 0,'0'0'636'0'0,"-3"0"0"0"0,-1-2 669 0 0,1 2-649 0 0,-1 0 620 0 0,4 2-692 0 0,-3 2-192 0 0,3 6-2252 0 0,0 4 0 0 0,0 1-1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0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77 3032 0 0,'8'0'1031'0'0,"76"1"1547"0"0,7 0 341 0 0,106-12 0 0 0,-189 10-2607 0 0,0 0 0 0 0,-1-1 1 0 0,1 0-1 0 0,13-6 0 0 0,-20 8-270 0 0,0 0 1 0 0,0-1-1 0 0,1 1 0 0 0,-1-1 1 0 0,0 0-1 0 0,0 1 0 0 0,0-1 0 0 0,0 0 1 0 0,0 1-1 0 0,1-1 0 0 0,-2 0 1 0 0,1 0-1 0 0,0 0 0 0 0,0 0 1 0 0,0 0-1 0 0,0 0 0 0 0,-1 0 1 0 0,1 0-1 0 0,0-1 0 0 0,-1 1 1 0 0,1 0-1 0 0,-1 0 0 0 0,1-1 1 0 0,-1 1-1 0 0,0 0 0 0 0,1 0 1 0 0,-1-1-1 0 0,0 1 0 0 0,0 0 1 0 0,0-1-1 0 0,0 1 0 0 0,0 0 1 0 0,0-1-1 0 0,-1 1 0 0 0,1 0 1 0 0,-1-3-1 0 0,0 3-4 0 0,0 0 0 0 0,0 0 0 0 0,0 0 0 0 0,0 0 0 0 0,-1 0 0 0 0,1 0 0 0 0,0 0 0 0 0,-1 1-1 0 0,1-1 1 0 0,0 0 0 0 0,-1 1 0 0 0,1-1 0 0 0,-1 1 0 0 0,1 0 0 0 0,-1-1 0 0 0,1 1 0 0 0,-1 0 0 0 0,-2 0 0 0 0,-33-2 345 0 0,33 2-330 0 0,-8 0 1 0 0,0 1 1 0 0,0 0-1 0 0,0 1 1 0 0,0 0-1 0 0,0 0 1 0 0,1 1 0 0 0,-1 1-1 0 0,1 0 1 0 0,0 1-1 0 0,0 0 1 0 0,-11 7-1 0 0,14-7-47 0 0,1 0-1 0 0,0 1 1 0 0,1-1-1 0 0,-1 1 1 0 0,1 1-1 0 0,1 0 1 0 0,-1-1-1 0 0,1 2 1 0 0,0-1-1 0 0,0 0 1 0 0,1 1-1 0 0,0 0 0 0 0,1 0 1 0 0,0 0-1 0 0,-4 16 1 0 0,3-8-40 0 0,1 1-1 0 0,1 0 1 0 0,1 0-1 0 0,0 0 1 0 0,1 0-1 0 0,3 21 1 0 0,-2-27-58 0 0,1 0-1 0 0,0 1 1 0 0,1-1-1 0 0,1 0 1 0 0,-1-1 0 0 0,2 1-1 0 0,0 0 1 0 0,0-1-1 0 0,0 0 1 0 0,9 10-1 0 0,-11-16-10 0 0,1 1-1 0 0,1-1 0 0 0,-1 0 0 0 0,0 0 1 0 0,1-1-1 0 0,0 1 0 0 0,0-1 0 0 0,0 0 1 0 0,0-1-1 0 0,0 1 0 0 0,1-1 0 0 0,-1 0 1 0 0,1 0-1 0 0,-1 0 0 0 0,1-1 0 0 0,0 0 1 0 0,0 0-1 0 0,0-1 0 0 0,-1 0 0 0 0,1 0 0 0 0,0 0 1 0 0,9-2-1 0 0,-13 2 107 0 0,0-1-1 0 0,0 0 1 0 0,0-1-1 0 0,0 1 1 0 0,0 0-1 0 0,0 0 1 0 0,-1-1-1 0 0,1 1 1 0 0,0-1 0 0 0,-1 0-1 0 0,0 1 1 0 0,1-1-1 0 0,-1 0 1 0 0,0 0-1 0 0,0 0 1 0 0,0 0 0 0 0,0 0-1 0 0,0 0 1 0 0,0 0-1 0 0,-1 0 1 0 0,2-4-1 0 0,-1 3 135 0 0,-1-1 0 0 0,1 0 0 0 0,0 0 0 0 0,-1 1 0 0 0,0-1 0 0 0,0 0 0 0 0,0 0 0 0 0,0 0 0 0 0,-1 0 0 0 0,0 1 0 0 0,1-1 0 0 0,-3-4-1 0 0,3 8-110 0 0,0 0-1 0 0,0-1 0 0 0,0 1 1 0 0,-1-1-1 0 0,1 1 0 0 0,0 0 0 0 0,0-1 1 0 0,-1 1-1 0 0,1 0 0 0 0,0-1 1 0 0,-1 1-1 0 0,1 0 0 0 0,0-1 1 0 0,-1 1-1 0 0,1 0 0 0 0,0 0 0 0 0,-1-1 1 0 0,1 1-1 0 0,-1 0 0 0 0,1 0 1 0 0,-1 0-1 0 0,1 0 0 0 0,0 0 0 0 0,-1 0 1 0 0,1-1-1 0 0,-1 1 0 0 0,1 0 1 0 0,-1 0-1 0 0,1 0 0 0 0,-1 0 0 0 0,1 1 1 0 0,0-1-1 0 0,-1 0 0 0 0,1 0 1 0 0,-1 0-1 0 0,1 0 0 0 0,-1 0 0 0 0,1 1 1 0 0,0-1-1 0 0,-1 0 0 0 0,1 0 1 0 0,-1 0-1 0 0,1 1 0 0 0,0-1 1 0 0,-1 0-1 0 0,1 1 0 0 0,0-1 0 0 0,-1 0 1 0 0,1 1-1 0 0,0-1 0 0 0,-1 1 1 0 0,-16 20 267 0 0,15-19-250 0 0,-4 9-15 0 0,0 1 0 0 0,1-1 0 0 0,1 1 0 0 0,-1 0 0 0 0,2 0 1 0 0,0 0-1 0 0,0 0 0 0 0,-1 20 0 0 0,-5 16-27 0 0,-27 165-55 0 0,28-138 164 0 0,4 92 0 0 0,4-157-99 0 0,0-3 12 0 0,0 0 0 0 0,0-1 0 0 0,-1 1 0 0 0,0 0 0 0 0,0 0 0 0 0,-1-1 0 0 0,0 1 0 0 0,0-1 0 0 0,-6 12 0 0 0,6-14 7 0 0,0-1 0 0 0,-1 0 0 0 0,1 0 0 0 0,-1 0 0 0 0,1 0 0 0 0,-1-1 0 0 0,0 1 0 0 0,0-1 1 0 0,0 1-1 0 0,-1-1 0 0 0,1 0 0 0 0,0 0 0 0 0,-1-1 0 0 0,1 1 0 0 0,-1-1 0 0 0,0 1 0 0 0,0-1 0 0 0,-4 0 0 0 0,-3 1 37 0 0,0-1 0 0 0,-1-1 0 0 0,1 0 0 0 0,0-1 0 0 0,-1 0-1 0 0,1 0 1 0 0,0-1 0 0 0,0-1 0 0 0,0 0 0 0 0,0 0 0 0 0,1-1 0 0 0,-1-1-1 0 0,1 0 1 0 0,0 0 0 0 0,0-1 0 0 0,-13-10 0 0 0,18 12-39 0 0,-1-1-1 0 0,1 0 1 0 0,0-1 0 0 0,0 1 0 0 0,1-1-1 0 0,-1 0 1 0 0,1 0 0 0 0,-5-10 0 0 0,7 12-369 0 0,1 0 0 0 0,-1 0 0 0 0,1 0 0 0 0,-1-1 0 0 0,1 1 0 0 0,1 0 0 0 0,-2-6 0 0 0,2 8-276 0 0,0 0 0 0 0,0 0-1 0 0,0 0 1 0 0,1-1-1 0 0,-1 1 1 0 0,1 0-1 0 0,-1 0 1 0 0,1 0 0 0 0,-1 0-1 0 0,1 0 1 0 0,0 1-1 0 0,0-1 1 0 0,0 0 0 0 0,0 0-1 0 0,3-3 1 0 0,8-6-3181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0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3032 0 0,'15'-2'2436'0'0,"15"2"-879"0"0,-14-1-660 0 0,0 1 1 0 0,1 1-1 0 0,-1 0 1 0 0,27 6-1 0 0,-38-6-699 0 0,0 1 0 0 0,0-1-1 0 0,-1 1 1 0 0,1 1 0 0 0,-1-1 0 0 0,1 0 0 0 0,-1 1-1 0 0,0 0 1 0 0,0 0 0 0 0,0 0 0 0 0,-1 1-1 0 0,1-1 1 0 0,-1 1 0 0 0,0 0 0 0 0,1 0 0 0 0,-2 0-1 0 0,1 0 1 0 0,0 1 0 0 0,-1-1 0 0 0,2 6-1 0 0,1 6 71 0 0,0 1 0 0 0,-2 0 0 0 0,0 0 0 0 0,0 1 0 0 0,-1 24 0 0 0,0-11-89 0 0,-1-4-51 0 0,-3 31 0 0 0,0-4-67 0 0,-1-43-208 0 0,6-27 31 0 0,11-23 97 0 0,2 0 0 0 0,41-72 1 0 0,-52 102 32 0 0,7-10 111 0 0,0 1 0 0 0,1 1 0 0 0,29-32-1 0 0,-39 45-62 0 0,1 1-1 0 0,-1 0 0 0 0,1 0 0 0 0,0 0 0 0 0,0 1 0 0 0,0-1 0 0 0,0 1 0 0 0,0 0 0 0 0,0 0 0 0 0,0 0 0 0 0,1 0 0 0 0,-1 1 0 0 0,1 0 0 0 0,0 0 0 0 0,-1 0 0 0 0,1 1 1 0 0,-1-1-1 0 0,1 1 0 0 0,0 0 0 0 0,0 0 0 0 0,-1 1 0 0 0,1 0 0 0 0,0-1 0 0 0,-1 2 0 0 0,5 0 0 0 0,-5 0-19 0 0,-1 0 1 0 0,1 0-1 0 0,-1 0 0 0 0,0 1 1 0 0,1-1-1 0 0,-1 1 0 0 0,0 0 1 0 0,-1 0-1 0 0,1 0 0 0 0,0 0 0 0 0,-1 0 1 0 0,0 1-1 0 0,0-1 0 0 0,0 1 1 0 0,0-1-1 0 0,0 1 0 0 0,-1 0 1 0 0,0 0-1 0 0,1 0 0 0 0,-2-1 1 0 0,2 8-1 0 0,1 9 48 0 0,-1 1 0 0 0,-1 0 0 0 0,-1 21 0 0 0,0-20-17 0 0,0-8-57 0 0,1 33-26 0 0,-3 0 1 0 0,-1 1 0 0 0,-14 69 0 0 0,4-83-1097 0 0,-1-15-6801 0 0,10-12 3947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11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4028 0 0,'0'0'4552'0'0,"8"0"-3092"0"0,59 1 994 0 0,192-6 1504 0 0,-206 1-3904 0 0,-1-2 1 0 0,96-23 0 0 0,-147 28-93 0 0,1 1 1 0 0,-1 0 0 0 0,1 0 0 0 0,-1 0-1 0 0,0-1 1 0 0,1 1 0 0 0,-1-1 0 0 0,0 1 0 0 0,1-1-1 0 0,-1 0 1 0 0,0 0 0 0 0,0 1 0 0 0,1-1-1 0 0,-1 0 1 0 0,0 0 0 0 0,0 0 0 0 0,0 0-1 0 0,0 0 1 0 0,0 0 0 0 0,0-1 0 0 0,0 1 0 0 0,-1 0-1 0 0,2-2 1 0 0,-2 2 1 0 0,-1 0-1 0 0,1 1 1 0 0,-1-1 0 0 0,1 1-1 0 0,-1-1 1 0 0,1 1-1 0 0,-1-1 1 0 0,0 1 0 0 0,1-1-1 0 0,-1 1 1 0 0,0 0-1 0 0,1-1 1 0 0,-1 1 0 0 0,0 0-1 0 0,1-1 1 0 0,-1 1-1 0 0,0 0 1 0 0,1 0 0 0 0,-3 0-1 0 0,-20-5-456 0 0,16 3 318 0 0,-1 0-26 0 0,0 1 1 0 0,0 0-1 0 0,0 0 0 0 0,-12 0 1 0 0,12 1 55 0 0,1 0 1 0 0,-1-1-1 0 0,1 0 0 0 0,-12-2 1 0 0,18 2 167 0 0,0 1 0 0 0,0 0 0 0 0,0-1 0 0 0,0 1 0 0 0,0 0 1 0 0,1 0-1 0 0,-1 0 0 0 0,0 0 0 0 0,0 0 0 0 0,0 0 0 0 0,0 0 0 0 0,0 0 0 0 0,0 1 1 0 0,0-1-1 0 0,0 0 0 0 0,0 0 0 0 0,1 1 0 0 0,-1-1 0 0 0,0 1 0 0 0,0-1 1 0 0,0 1-1 0 0,1-1 0 0 0,-1 1 0 0 0,0-1 0 0 0,0 1 0 0 0,1-1 0 0 0,-1 1 0 0 0,0 0 1 0 0,1 0-1 0 0,-1-1 0 0 0,1 1 0 0 0,-1 0 0 0 0,1 0 0 0 0,0 0 0 0 0,-1-1 0 0 0,1 1 1 0 0,0 0-1 0 0,-1 0 0 0 0,1 0 0 0 0,0 1 0 0 0,-2 5 194 0 0,1 1 1 0 0,0-1-1 0 0,0 0 0 0 0,1 9 0 0 0,0-5-49 0 0,-2 30 436 0 0,2 1-1 0 0,1-1 1 0 0,13 73-1 0 0,-6-70-813 0 0,12 57 415 0 0,-16-89-2038 0 0,0 1 1 0 0,1-1-1 0 0,6 13 1 0 0,0-10-1456 0 0,2 0-1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11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49 111 3504 0 0,'-16'9'3028'0'0,"13"-5"-2731"0"0,-1 0-1 0 0,1 1 1 0 0,0-1-1 0 0,1 1 1 0 0,-1 0-1 0 0,1 0 1 0 0,0 0 0 0 0,0 0-1 0 0,0 0 1 0 0,1 0-1 0 0,0 1 1 0 0,0-1 0 0 0,-1 7-1 0 0,1 9 647 0 0,0-1 0 0 0,3 22 0 0 0,-1-34-780 0 0,0 0 0 0 0,0 0 0 0 0,1-1 0 0 0,0 1 0 0 0,0-1 0 0 0,1 1 0 0 0,0-1 0 0 0,1 0 0 0 0,-1 0 0 0 0,1 0 0 0 0,1-1 0 0 0,-1 1 0 0 0,1-1 0 0 0,0 0 0 0 0,0-1 0 0 0,11 9 0 0 0,-8-7-140 0 0,1 0 0 0 0,0-1 0 0 0,1-1 1 0 0,-1 1-1 0 0,1-1 0 0 0,0-1 0 0 0,0 0 0 0 0,1 0 1 0 0,-1-1-1 0 0,1-1 0 0 0,13 3 0 0 0,-10-4-12 0 0,1 1 0 0 0,-1-1 0 0 0,1-1 0 0 0,-1-1 0 0 0,18-2 0 0 0,-24 1-8 0 0,-1 0-1 0 0,1 0 1 0 0,0-1-1 0 0,-1 0 0 0 0,0 0 1 0 0,0-1-1 0 0,0 0 0 0 0,0 0 1 0 0,-1-1-1 0 0,1 0 0 0 0,6-6 1 0 0,-10 7 4 0 0,0 1 1 0 0,0-1-1 0 0,0 0 0 0 0,0 0 1 0 0,-1 0-1 0 0,0 0 0 0 0,0 0 1 0 0,0-1-1 0 0,0 1 0 0 0,-1-1 1 0 0,0 1-1 0 0,1-1 0 0 0,0-9 1 0 0,-1-4 62 0 0,0 0 0 0 0,-3-23 0 0 0,1 33-41 0 0,-1 0-1 0 0,0 0 0 0 0,0 0 1 0 0,0 0-1 0 0,-1 1 1 0 0,0-1-1 0 0,-1 1 0 0 0,-7-12 1 0 0,-1 1 91 0 0,-28-34 0 0 0,27 38-53 0 0,-1 1 0 0 0,0 0 1 0 0,0 1-1 0 0,-25-15 0 0 0,31 22-39 0 0,-1 0 0 0 0,1 0 0 0 0,-1 1 0 0 0,0 0 1 0 0,-1 1-1 0 0,1 0 0 0 0,0 0 0 0 0,-1 1 0 0 0,0 0 0 0 0,-13 0 1 0 0,19 2-72 0 0,0 0 1 0 0,-1 1 0 0 0,1 0 0 0 0,0 0 0 0 0,0 0-1 0 0,-1 0 1 0 0,1 1 0 0 0,0-1 0 0 0,0 1 0 0 0,0 0 0 0 0,1 1-1 0 0,-1-1 1 0 0,0 1 0 0 0,1-1 0 0 0,0 1 0 0 0,0 0-1 0 0,-1 0 1 0 0,2 1 0 0 0,-1-1 0 0 0,0 0 0 0 0,1 1-1 0 0,-1 0 1 0 0,1 0 0 0 0,-2 4 0 0 0,-2 5-1434 0 0,1 0 1 0 0,0 0-1 0 0,1 1 1 0 0,1 0 0 0 0,0 0-1 0 0,-2 17 1 0 0,4-1-1882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1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3824 0 0,'6'-18'3383'0'0,"-4"16"-3098"0"0,7-14 3350 0 0,-6 18-1813 0 0,0 11-646 0 0,8 103 2282 0 0,-10-111-3433 0 0,1 13 29 0 0,1-1 0 0 0,0 0 0 0 0,1 0 0 0 0,1 0 0 0 0,1 0 0 0 0,0-1 0 0 0,1 0 0 0 0,12 20 0 0 0,-13-27-40 0 0,1 0-1 0 0,0 0 1 0 0,0 0 0 0 0,1-1 0 0 0,0 0 0 0 0,11 8 0 0 0,-15-13-7 0 0,1 0 0 0 0,0 0 0 0 0,1 0 0 0 0,-1-1 0 0 0,0 1 0 0 0,1-1 0 0 0,-1-1 0 0 0,1 1 0 0 0,0-1 0 0 0,-1 0 1 0 0,1 0-1 0 0,0-1 0 0 0,11 1 0 0 0,-10-2 15 0 0,0 0 1 0 0,1 0-1 0 0,-1 0 1 0 0,0-1-1 0 0,0 0 1 0 0,-1 0-1 0 0,1-1 1 0 0,0 0-1 0 0,-1 0 1 0 0,1-1 0 0 0,-1 0-1 0 0,0 0 1 0 0,0 0-1 0 0,-1 0 1 0 0,1-1-1 0 0,-1 0 1 0 0,0 0-1 0 0,0-1 1 0 0,-1 0-1 0 0,0 1 1 0 0,0-1-1 0 0,0-1 1 0 0,0 1-1 0 0,-1 0 1 0 0,3-10 0 0 0,2-6 112 0 0,-2 1 0 0 0,0-1 0 0 0,-2-1 0 0 0,0 1 0 0 0,-1 0 0 0 0,-1-43 0 0 0,-1 7 127 0 0,0 19-231 0 0,-6-71 1 0 0,0 87-1976 0 0,2 15-1722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1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3672 0 0,'0'0'3359'0'0,"-10"10"-1154"0"0,5 2-1456 0 0,0 0 0 0 0,1 1 0 0 0,0-1 0 0 0,1 1 0 0 0,0 0 0 0 0,-1 17 1 0 0,1 81 1717 0 0,3-89-2060 0 0,0-4-337 0 0,1 1 1 0 0,0-1 0 0 0,1 0 0 0 0,1 0 0 0 0,10 32-1 0 0,3-22-97 0 0,-4-15-1644 0 0,1-7-4692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1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10 142 3520 0 0,'0'0'126'0'0,"-1"0"1"0"0,1-1-1 0 0,-1 1 0 0 0,1 0 0 0 0,-1 0 0 0 0,1-1 0 0 0,-1 1 0 0 0,1 0 1 0 0,-1-1-1 0 0,1 1 0 0 0,0-1 0 0 0,-1 1 0 0 0,1-1 0 0 0,-1 1 0 0 0,1 0 0 0 0,0-1 1 0 0,-1 1-1 0 0,1-1 0 0 0,0 1 0 0 0,0-1 0 0 0,0 0 0 0 0,-1 1 0 0 0,1-1 1 0 0,0 1-1 0 0,0-1 0 0 0,0 1 0 0 0,0-1 0 0 0,0 0 0 0 0,0 1 0 0 0,0-1 1 0 0,0 1-1 0 0,0-1 0 0 0,0 1 0 0 0,0-1 0 0 0,0 0 0 0 0,0 1 0 0 0,1-1 0 0 0,-1 1 1 0 0,0-1-1 0 0,0 1 0 0 0,1-1 0 0 0,-1 1 0 0 0,0-1 0 0 0,1 1 0 0 0,-1-1 1 0 0,0 1-1 0 0,1 0 0 0 0,-1-1 0 0 0,1 1 0 0 0,-1-1 0 0 0,1 1 0 0 0,-1 0 0 0 0,1-1 1 0 0,37-4 1569 0 0,0 2 0 0 0,51 3 1 0 0,-51 0-947 0 0,-30 0-703 0 0,38 1 117 0 0,0-3 0 0 0,89-13 0 0 0,-133 15-163 0 0,-1-1 0 0 0,1 1 0 0 0,0 0 0 0 0,0-1 1 0 0,0 0-1 0 0,-1 1 0 0 0,1-1 0 0 0,0 0 1 0 0,-1 0-1 0 0,1 1 0 0 0,0-1 0 0 0,-1-1 1 0 0,1 1-1 0 0,-1 0 0 0 0,0 0 0 0 0,1 0 1 0 0,-1-1-1 0 0,0 1 0 0 0,0-1 0 0 0,0 1 1 0 0,0-1-1 0 0,0 1 0 0 0,0-1 0 0 0,0 0 0 0 0,0 1 1 0 0,-1-1-1 0 0,1 0 0 0 0,-1 0 0 0 0,1 0 1 0 0,-1 1-1 0 0,0-1 0 0 0,0 0 0 0 0,0 0 1 0 0,0-2-1 0 0,-1-10 98 0 0,2 13-84 0 0,-1 0 0 0 0,0 0-1 0 0,0 0 1 0 0,0 0 0 0 0,0 0 0 0 0,-1 0 0 0 0,1 0 0 0 0,0 0 0 0 0,0 0 0 0 0,0 0-1 0 0,-1 1 1 0 0,1-1 0 0 0,-1 0 0 0 0,1 0 0 0 0,0 0 0 0 0,-1 0 0 0 0,1 1 0 0 0,-1-1-1 0 0,0 0 1 0 0,0-1 0 0 0,0 1 27 0 0,1 0 0 0 0,-1 0 0 0 0,0 1-1 0 0,0-1 1 0 0,0 0 0 0 0,1 0 0 0 0,-1 0-1 0 0,0 0 1 0 0,0 1 0 0 0,0-1 0 0 0,0 0 0 0 0,0 1-1 0 0,-1-1 1 0 0,1 1 0 0 0,0-1 0 0 0,-1 1-1 0 0,1 0-19 0 0,0 0 0 0 0,0 1 0 0 0,0-1 0 0 0,0 1 0 0 0,0-1 0 0 0,1 1 0 0 0,-1-1 0 0 0,0 1 0 0 0,0 0 0 0 0,1-1 0 0 0,-1 1 0 0 0,0 0 0 0 0,1 0 0 0 0,-1-1 0 0 0,1 1 0 0 0,-1 0 0 0 0,1 0 0 0 0,-1 0 0 0 0,1 0 0 0 0,0 0 0 0 0,-1 1 0 0 0,-3 9 37 0 0,1 1-1 0 0,0-1 1 0 0,1 1 0 0 0,0 0-1 0 0,0 22 1 0 0,1-25-43 0 0,1 367 162 0 0,1-367-491 0 0,0 15 423 0 0,9 46 1 0 0,-8-62-810 0 0,0-1 1 0 0,1 1-1 0 0,6 13 1 0 0,-7-17-297 0 0,0 0 0 0 0,1 0 1 0 0,-1-1-1 0 0,1 1 0 0 0,0-1 0 0 0,0 0 0 0 0,0 0 0 0 0,4 3 1 0 0,6 2-2531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5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223 102 3152 0 0,'-5'0'311'0'0,"1"1"-1"0"0,-1 0 0 0 0,0 0 1 0 0,0 0-1 0 0,1 0 0 0 0,-1 1 0 0 0,1 0 1 0 0,-1 0-1 0 0,1 0 0 0 0,0 0 1 0 0,0 1-1 0 0,0-1 0 0 0,0 1 1 0 0,0 0-1 0 0,1 1 0 0 0,-1-1 1 0 0,1 1-1 0 0,0-1 0 0 0,0 1 0 0 0,0 0 1 0 0,1 0-1 0 0,-1 0 0 0 0,-2 6 1 0 0,-1 2 153 0 0,1 0 1 0 0,0 1-1 0 0,1 0 1 0 0,0 0-1 0 0,1 0 1 0 0,0 0-1 0 0,-1 15 1 0 0,2-1 447 0 0,0-13-651 0 0,0 1 0 0 0,1-1 1 0 0,1 0-1 0 0,1 1 0 0 0,2 19 0 0 0,-2-30-242 0 0,0-1-1 0 0,0 1 1 0 0,1 0-1 0 0,-1 0 1 0 0,1-1-1 0 0,0 1 1 0 0,0-1-1 0 0,0 0 1 0 0,0 1-1 0 0,0-1 1 0 0,1 0-1 0 0,0 0 1 0 0,-1-1-1 0 0,1 1 1 0 0,0 0-1 0 0,0-1 1 0 0,0 0-1 0 0,1 0 1 0 0,-1 0-1 0 0,1 0 1 0 0,-1 0-1 0 0,1-1 1 0 0,0 1-1 0 0,-1-1 1 0 0,5 1-1 0 0,6 1-37 0 0,0-1-1 0 0,0 0 0 0 0,0-1 1 0 0,1 0-1 0 0,-1-1 0 0 0,0-1 1 0 0,0-1-1 0 0,0 1 0 0 0,0-2 1 0 0,0 0-1 0 0,0-1 0 0 0,0 0 1 0 0,-1-1-1 0 0,25-13 1 0 0,-30 12-7 0 0,0 0 1 0 0,-1 0 0 0 0,1 0-1 0 0,-1-1 1 0 0,-1 0 0 0 0,1 0-1 0 0,-1-1 1 0 0,0 0 0 0 0,-1 0-1 0 0,0 0 1 0 0,0-1-1 0 0,-1 1 1 0 0,0-1 0 0 0,-1 0-1 0 0,3-11 1 0 0,-2 8 29 0 0,-2 0 0 0 0,1-1 0 0 0,-2 1 0 0 0,1-1 0 0 0,-2 1 0 0 0,0-1 0 0 0,0 1 0 0 0,-1-1 0 0 0,-1 0 0 0 0,0 1 0 0 0,-4-14 0 0 0,3 20 25 0 0,1 0-1 0 0,-1 0 0 0 0,0 0 0 0 0,0 1 1 0 0,0-1-1 0 0,-1 1 0 0 0,0 0 1 0 0,0 0-1 0 0,-1 0 0 0 0,1 1 1 0 0,-1-1-1 0 0,0 1 0 0 0,0 0 1 0 0,0 1-1 0 0,-1-1 0 0 0,1 1 1 0 0,-1 0-1 0 0,0 0 0 0 0,0 1 1 0 0,-11-4-1 0 0,3 3 45 0 0,0 0 0 0 0,0 0-1 0 0,0 1 1 0 0,0 1 0 0 0,-1 1 0 0 0,1 0 0 0 0,0 1-1 0 0,-20 3 1 0 0,23-2-28 0 0,0 1-1 0 0,0 1 1 0 0,1 0 0 0 0,0 0-1 0 0,0 1 1 0 0,0 0-1 0 0,0 1 1 0 0,1 0-1 0 0,0 1 1 0 0,0 0 0 0 0,0 0-1 0 0,1 1 1 0 0,0 0-1 0 0,1 0 1 0 0,0 1-1 0 0,0-1 1 0 0,-9 19-1 0 0,5-9 10 0 0,1 1 0 0 0,2 0 0 0 0,0 1 0 0 0,1 0 0 0 0,0 0 0 0 0,2 1-1 0 0,1-1 1 0 0,-3 31 0 0 0,6-44-41 0 0,1-1 1 0 0,0 1-1 0 0,0 0 0 0 0,0-1 0 0 0,1 1 1 0 0,0-1-1 0 0,1 1 0 0 0,0-1 0 0 0,-1 1 1 0 0,2-1-1 0 0,-1 0 0 0 0,1 0 0 0 0,4 7 1 0 0,-4-10-19 0 0,-1 1 0 0 0,1 0 0 0 0,1-1 0 0 0,-1 0 0 0 0,0 1 0 0 0,1-1 0 0 0,0-1 0 0 0,-1 1 0 0 0,1 0 0 0 0,0-1 0 0 0,0 0 0 0 0,1 0 0 0 0,-1 0 0 0 0,0-1 0 0 0,1 1 0 0 0,-1-1 0 0 0,1 0 0 0 0,9 1 0 0 0,0-1-51 0 0,0 0 1 0 0,0-1-1 0 0,1-1 0 0 0,-1 0 1 0 0,0-1-1 0 0,0 0 1 0 0,0-1-1 0 0,0-1 1 0 0,0 0-1 0 0,-1-1 0 0 0,0 0 1 0 0,0-1-1 0 0,0 0 1 0 0,0-2-1 0 0,-1 1 1 0 0,0-1-1 0 0,-1-1 0 0 0,0 0 1 0 0,0-1-1 0 0,-1 0 1 0 0,-1 0-1 0 0,10-13 1 0 0,-6 5-21 0 0,0-1 1 0 0,-1-1 0 0 0,-1 0 0 0 0,0 0 0 0 0,-2-1-1 0 0,11-37 1 0 0,-8 15 290 0 0,-2-1 1 0 0,6-63-1 0 0,-15 69 1214 0 0,-3 112 202 0 0,1-32-1455 0 0,1 1 1 0 0,1-1-1 0 0,11 57 1 0 0,-8-83-353 0 0,0 0 0 0 0,1-1 1 0 0,1 1-1 0 0,1-1 0 0 0,0 0 0 0 0,11 16 1 0 0,-1-8-4133 0 0,1-2-3864 0 0,-11-14 4099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1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13 3896 0 0,'-3'0'271'0'0,"0"0"0"0"0,0 0 0 0 0,0 1-1 0 0,0-1 1 0 0,1 1 0 0 0,-1 0 0 0 0,0 0 0 0 0,0 0-1 0 0,0 0 1 0 0,1 0 0 0 0,-1 1 0 0 0,1-1-1 0 0,-1 1 1 0 0,1-1 0 0 0,-1 1 0 0 0,-2 3 0 0 0,2-1-18 0 0,-1 0 0 0 0,1 0 1 0 0,0 1-1 0 0,0-1 0 0 0,0 1 1 0 0,1 0-1 0 0,-1 0 0 0 0,-1 7 1 0 0,-1 3 181 0 0,2 0 0 0 0,0 0 0 0 0,0 0 0 0 0,2 1 0 0 0,-1 20 0 0 0,2-29-226 0 0,0 14 318 0 0,0 0 0 0 0,1 0-1 0 0,1 0 1 0 0,8 33 0 0 0,-8-48-499 0 0,0 0 0 0 0,0-1 0 0 0,0 1 0 0 0,1-1-1 0 0,0 1 1 0 0,0-1 0 0 0,0 0 0 0 0,1 0 0 0 0,-1-1 0 0 0,1 1 0 0 0,1-1 0 0 0,-1 1-1 0 0,0-1 1 0 0,1 0 0 0 0,0-1 0 0 0,0 1 0 0 0,0-1 0 0 0,0 0 0 0 0,1-1-1 0 0,-1 1 1 0 0,7 1 0 0 0,-2-1-21 0 0,0 0 0 0 0,0-1 0 0 0,0 0 0 0 0,0 0 0 0 0,0-2 0 0 0,1 1 1 0 0,-1-1-1 0 0,0 0 0 0 0,1-1 0 0 0,-1-1 0 0 0,0 1 0 0 0,0-1 0 0 0,16-6 0 0 0,-20 6 16 0 0,0-1-1 0 0,0 0 1 0 0,-1 0 0 0 0,1 0-1 0 0,-1 0 1 0 0,0-1 0 0 0,0 0-1 0 0,0 0 1 0 0,0-1 0 0 0,0 1 0 0 0,-1-1-1 0 0,0 0 1 0 0,0 0 0 0 0,-1 0-1 0 0,1-1 1 0 0,-1 1 0 0 0,0-1-1 0 0,0 0 1 0 0,-1 0 0 0 0,0 0 0 0 0,0 0-1 0 0,0 0 1 0 0,0-7 0 0 0,0-1 85 0 0,-1 0 0 0 0,0 0 0 0 0,-1 0 0 0 0,0 0 1 0 0,-1 0-1 0 0,-1 0 0 0 0,0 0 0 0 0,-1 0 0 0 0,-1 1 0 0 0,-5-14 1 0 0,6 18-37 0 0,-1 0 0 0 0,0 1 0 0 0,-1 0 0 0 0,0 0-1 0 0,0 0 1 0 0,-1 0 0 0 0,0 1 0 0 0,0 0 0 0 0,-1 0 0 0 0,1 1 0 0 0,-2 0 0 0 0,1 0 0 0 0,-1 0 0 0 0,1 1 0 0 0,-17-8 0 0 0,12 8 18 0 0,0 0 0 0 0,-1 1 0 0 0,1 0-1 0 0,-1 0 1 0 0,0 2 0 0 0,-20-3 0 0 0,27 5-214 0 0,1 0 1 0 0,-1 0-1 0 0,1 1 0 0 0,-1 0 1 0 0,1 0-1 0 0,0 0 0 0 0,-10 4 1 0 0,11-4-271 0 0,0 1-1 0 0,1 0 1 0 0,-1 0 0 0 0,0 1 0 0 0,1-1 0 0 0,0 1 0 0 0,-1 0 0 0 0,1 0 0 0 0,0 0 0 0 0,0 0-1 0 0,-2 4 1 0 0,-15 28-6974 0 0,12-17 3683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1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2576 0 0,'0'-5'263'0'0,"1"0"1"0"0,-1 0-1 0 0,1 0 0 0 0,0 0 0 0 0,1 0 1 0 0,-1 0-1 0 0,1 1 0 0 0,0-1 0 0 0,0 1 1 0 0,0-1-1 0 0,1 1 0 0 0,-1 0 0 0 0,1-1 1 0 0,0 2-1 0 0,0-1 0 0 0,1 0 0 0 0,-1 1 0 0 0,1-1 1 0 0,0 1-1 0 0,0 0 0 0 0,8-5 0 0 0,3-1 251 0 0,0 1 1 0 0,0 0-1 0 0,1 1 0 0 0,1 1 0 0 0,-1 1 0 0 0,27-6 0 0 0,-13 5 492 0 0,0 2 0 0 0,56-1 1 0 0,-77 5-902 0 0,-1 0 0 0 0,0 1 1 0 0,0 0-1 0 0,0 1 0 0 0,0 0 1 0 0,0 0-1 0 0,0 1 0 0 0,0-1 0 0 0,0 2 1 0 0,-1-1-1 0 0,0 1 0 0 0,0 0 1 0 0,0 1-1 0 0,10 8 0 0 0,-7-4-15 0 0,-1 0-1 0 0,0 1 1 0 0,-1 0 0 0 0,0 0-1 0 0,-1 1 1 0 0,0 0-1 0 0,-1 1 1 0 0,8 17-1 0 0,14 48 85 0 0,-3 1 0 0 0,-4 1 0 0 0,13 95 0 0 0,-25-119-419 0 0,2 110 1 0 0,-11-147-13 0 0,0-17-12 0 0,0-11 92 0 0,0-22 49 0 0,-1 0 1 0 0,-10-50 0 0 0,7 64 136 0 0,-1 0-1 0 0,0 0 1 0 0,-2 1 0 0 0,0 0 0 0 0,-18-32 0 0 0,18 37 46 0 0,0 1 0 0 0,0 0-1 0 0,-1 1 1 0 0,-1 0 0 0 0,0 0 0 0 0,-14-12 0 0 0,20 19-30 0 0,0 1-1 0 0,-1 0 1 0 0,1 0 0 0 0,-1 0-1 0 0,1 0 1 0 0,-1 1-1 0 0,0-1 1 0 0,1 1 0 0 0,-1 0-1 0 0,0 0 1 0 0,0 0 0 0 0,0 1-1 0 0,0-1 1 0 0,0 1 0 0 0,0 0-1 0 0,0 0 1 0 0,0 1-1 0 0,0-1 1 0 0,0 1 0 0 0,1 0-1 0 0,-1 0 1 0 0,0 0 0 0 0,0 0-1 0 0,0 1 1 0 0,-4 2 0 0 0,1 0 2 0 0,1 0 0 0 0,-1 1 1 0 0,1 0-1 0 0,0 0 1 0 0,1 0-1 0 0,-1 0 0 0 0,1 1 1 0 0,0 0-1 0 0,1 0 0 0 0,-7 12 1 0 0,-3 7 29 0 0,-16 40 1 0 0,25-52-46 0 0,-6 13-160 0 0,2 1 0 0 0,1 0 0 0 0,1 1 0 0 0,2 0 0 0 0,0 0 0 0 0,2 0 0 0 0,1 32 0 0 0,2-57-675 0 0,0 0-1 0 0,0 1 1 0 0,0-1-1 0 0,1 0 1 0 0,0 0-1 0 0,-1 0 1 0 0,1 1-1 0 0,0-1 1 0 0,1 0 0 0 0,-1 0-1 0 0,3 4 1 0 0,2 1-2638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1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6 190 2720 0 0,'-1'-3'224'0'0,"0"1"1"0"0,0-1-1 0 0,1 0 0 0 0,-1 0 0 0 0,0 1 0 0 0,1-1 1 0 0,0 0-1 0 0,-1 0 0 0 0,1 0 0 0 0,0 1 0 0 0,1-1 0 0 0,-1 0 1 0 0,1-3-1 0 0,-1-3 367 0 0,0 4-333 0 0,0 1 0 0 0,1-1 0 0 0,-1 0 0 0 0,1 0-1 0 0,0 1 1 0 0,1-1 0 0 0,-1 1 0 0 0,1-1 0 0 0,-1 1 0 0 0,1-1 0 0 0,0 1 0 0 0,1 0 0 0 0,-1 0 0 0 0,1 0 0 0 0,6-7-1 0 0,-4 6 34 0 0,1 0 0 0 0,0 1-1 0 0,0-1 1 0 0,0 1 0 0 0,1 0-1 0 0,-1 1 1 0 0,1 0 0 0 0,0 0-1 0 0,9-3 1 0 0,5 1 105 0 0,-1 0 0 0 0,0 2 0 0 0,1 0 0 0 0,0 1-1 0 0,-1 2 1 0 0,33 2 0 0 0,-43-1-319 0 0,0 0-1 0 0,-1 1 1 0 0,1 0-1 0 0,-1 1 1 0 0,1 0-1 0 0,-1 0 1 0 0,0 1-1 0 0,0 0 1 0 0,0 1-1 0 0,-1-1 0 0 0,1 2 1 0 0,7 6-1 0 0,-6-3-5 0 0,0 1-1 0 0,0 0 1 0 0,-1 0-1 0 0,-1 1 1 0 0,0 0-1 0 0,0 1 1 0 0,10 22-1 0 0,-4-1 4 0 0,-1 2 0 0 0,-2-1 0 0 0,-2 1 0 0 0,-1 1 0 0 0,5 59 0 0 0,-3 185-203 0 0,-10-268 112 0 0,9 117-491 0 0,-9-125 277 0 0,1-7 79 0 0,2-18 18 0 0,2-34 69 0 0,-5 25 89 0 0,-1-1 0 0 0,-1 1-1 0 0,-2 0 1 0 0,-8-33 0 0 0,9 53 6 0 0,1 1 0 0 0,-2-1 0 0 0,1 1 0 0 0,-1 0 0 0 0,-1 0 0 0 0,0 0 1 0 0,0 0-1 0 0,-1 1 0 0 0,1 0 0 0 0,-2 0 0 0 0,1 1 0 0 0,-1-1 0 0 0,-1 2 0 0 0,1-1 0 0 0,-1 1 0 0 0,-12-8 0 0 0,16 12-13 0 0,1 0-1 0 0,-1 1 0 0 0,1 0 0 0 0,-1-1 1 0 0,0 1-1 0 0,1 1 0 0 0,-1-1 0 0 0,0 0 1 0 0,0 1-1 0 0,1 0 0 0 0,-1 0 0 0 0,0 0 1 0 0,0 0-1 0 0,-3 2 0 0 0,-1-1 10 0 0,1 1 0 0 0,1 0 0 0 0,-1 1 0 0 0,0 0 0 0 0,0 0-1 0 0,-11 7 1 0 0,5-1-1 0 0,2 0-1 0 0,-1 1 1 0 0,1 0-1 0 0,0 0 0 0 0,1 1 1 0 0,-14 20-1 0 0,4-2-11 0 0,-14 18 7 0 0,2 2 0 0 0,2 2 0 0 0,-25 60-1 0 0,39-58-986 0 0,12-18-6103 0 0,5-26 3638 0 0,5-2-1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16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126 193 3040 0 0,'-4'3'324'0'0,"0"0"0"0"0,0 1 0 0 0,1-1 0 0 0,-1 1 0 0 0,1 0 0 0 0,0 0 0 0 0,1 1 0 0 0,-1-1 0 0 0,1 0 0 0 0,-1 1 0 0 0,1 0 0 0 0,1-1 0 0 0,-1 1 0 0 0,-1 5 0 0 0,-2 11 988 0 0,-4 40-1 0 0,9-57-1115 0 0,-1 0-84 0 0,1 0 1 0 0,0 0-1 0 0,0-1 1 0 0,0 1-1 0 0,0 0 1 0 0,0 0-1 0 0,1-1 0 0 0,0 1 1 0 0,-1 0-1 0 0,1-1 1 0 0,1 1-1 0 0,-1-1 0 0 0,0 1 1 0 0,1-1-1 0 0,0 1 1 0 0,0-1-1 0 0,0 0 1 0 0,0 0-1 0 0,0 0 0 0 0,1 0 1 0 0,0 0-1 0 0,-1-1 1 0 0,1 1-1 0 0,0-1 1 0 0,0 0-1 0 0,0 1 0 0 0,0-1 1 0 0,1-1-1 0 0,-1 1 1 0 0,1 0-1 0 0,-1-1 1 0 0,1 0-1 0 0,-1 0 0 0 0,1 0 1 0 0,0 0-1 0 0,4 0 1 0 0,4 1-67 0 0,-1-2 0 0 0,1 1 1 0 0,-1-2-1 0 0,1 1 1 0 0,-1-1-1 0 0,1-1 0 0 0,-1 0 1 0 0,0-1-1 0 0,0 0 1 0 0,0-1-1 0 0,0 0 0 0 0,11-6 1 0 0,-16 7-33 0 0,0 0-1 0 0,0 0 1 0 0,0-1 0 0 0,-1 0 0 0 0,1 0-1 0 0,-1 0 1 0 0,0-1 0 0 0,-1 0 0 0 0,1 0 0 0 0,-1 0-1 0 0,0 0 1 0 0,0-1 0 0 0,0 1 0 0 0,-1-1-1 0 0,0 0 1 0 0,0 0 0 0 0,-1-1 0 0 0,1 1-1 0 0,-1 0 1 0 0,-1-1 0 0 0,3-13 0 0 0,-3 1 78 0 0,0-1 0 0 0,-2 1-1 0 0,0-1 1 0 0,-1 1 0 0 0,-5-21 0 0 0,5 32-53 0 0,0 0 0 0 0,-1 1 1 0 0,0-1-1 0 0,0 1 0 0 0,0 0 0 0 0,-1 0 0 0 0,0 0 0 0 0,0 1 1 0 0,-1-1-1 0 0,0 1 0 0 0,0 0 0 0 0,0 0 0 0 0,-1 1 1 0 0,0 0-1 0 0,-9-7 0 0 0,4 5 4 0 0,1 1 1 0 0,-1 1-1 0 0,0 0 0 0 0,0 0 1 0 0,0 1-1 0 0,-1 1 1 0 0,0-1-1 0 0,0 2 0 0 0,1 0 1 0 0,-20-1-1 0 0,25 3-25 0 0,0 0 1 0 0,0 0-1 0 0,0 1 0 0 0,0 0 0 0 0,0 0 0 0 0,0 0 0 0 0,0 1 0 0 0,0 0 1 0 0,0 0-1 0 0,1 0 0 0 0,-1 1 0 0 0,1 0 0 0 0,0 0 0 0 0,-1 0 0 0 0,1 1 1 0 0,1 0-1 0 0,-1 0 0 0 0,1 0 0 0 0,-1 0 0 0 0,1 1 0 0 0,0 0 0 0 0,-5 7 1 0 0,4-1-20 0 0,-1 1 0 0 0,1-1 1 0 0,1 1-1 0 0,0-1 0 0 0,0 1 1 0 0,1 0-1 0 0,-1 17 0 0 0,0 7-2 0 0,1 44 0 0 0,3-69 1 0 0,0-1 1 0 0,1 0-1 0 0,1 0 0 0 0,-1 0 0 0 0,1 0 0 0 0,1 0 0 0 0,0-1 0 0 0,4 11 0 0 0,-5-16-13 0 0,0 0-1 0 0,1 0 0 0 0,-1 0 0 0 0,1-1 1 0 0,-1 1-1 0 0,1-1 0 0 0,0 1 0 0 0,1-1 1 0 0,-1 0-1 0 0,0 0 0 0 0,1 0 1 0 0,0-1-1 0 0,-1 1 0 0 0,1-1 0 0 0,0 0 1 0 0,1 0-1 0 0,-1 0 0 0 0,0-1 0 0 0,0 0 1 0 0,5 2-1 0 0,2-1-89 0 0,0-1 0 0 0,0 0 1 0 0,1 0-1 0 0,-1-1 0 0 0,0 0 0 0 0,0-1 0 0 0,0-1 1 0 0,0 1-1 0 0,0-2 0 0 0,18-5 0 0 0,-22 5 13 0 0,0 0 0 0 0,0 0 0 0 0,0-1 0 0 0,0 0 1 0 0,0 0-1 0 0,-1-1 0 0 0,0 0 0 0 0,0 0 0 0 0,0 0 0 0 0,-1-1 0 0 0,1 1 0 0 0,-1-1 0 0 0,-1-1 0 0 0,1 1 0 0 0,-1-1 0 0 0,4-7 0 0 0,-2 1 32 0 0,0-1-1 0 0,-1 0 1 0 0,0 0 0 0 0,-1 0-1 0 0,-1 0 1 0 0,0-1-1 0 0,-1 1 1 0 0,1-21-1 0 0,-2-4 183 0 0,0 20 224 0 0,-3-34-1 0 0,2-7 2203 0 0,0 79-1696 0 0,-2 72-355 0 0,4 103-512 0 0,0-180-407 0 0,-1 0 0 0 0,2 0-1 0 0,4 14 1 0 0,-4-18-1603 0 0,1 0 0 0 0,0 0 0 0 0,0-1 1 0 0,10 15-1 0 0,-3-9-1528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1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3408 0 0,'0'0'3185'0'0,"0"14"399"0"0,-9 60 133 0 0,2 65-1175 0 0,5-124-2507 0 0,0-1-4685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1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3192 0 0,'1'-22'4947'0'0,"1"20"-4729"0"0,1 1 1 0 0,-1-1-1 0 0,1 1 1 0 0,-1 0-1 0 0,1 0 1 0 0,-1 0-1 0 0,1 1 0 0 0,0-1 1 0 0,-1 0-1 0 0,1 1 1 0 0,0 0-1 0 0,3 0 1 0 0,39 1 1070 0 0,-19 0-488 0 0,73 1 1153 0 0,99-4-1078 0 0,-197 2-873 0 0,1 1 0 0 0,-1-2 0 0 0,0 1 0 0 0,1 0 0 0 0,-1 0 0 0 0,1 0 0 0 0,-1-1-1 0 0,0 1 1 0 0,1 0 0 0 0,-1-1 0 0 0,0 1 0 0 0,0-1 0 0 0,1 0 0 0 0,-1 0 0 0 0,0 1 0 0 0,0-1 0 0 0,0 0 0 0 0,0 0 0 0 0,0 0 0 0 0,0 0 0 0 0,0 0 0 0 0,0 0 0 0 0,0 0 0 0 0,1-2 0 0 0,-1-1 76 0 0,0 0 0 0 0,0 1 1 0 0,-1-1-1 0 0,1 0 0 0 0,-1 0 1 0 0,0 0-1 0 0,-1-5 0 0 0,1-4 892 0 0,0 34-467 0 0,-1 40-186 0 0,0-24-255 0 0,1 0 1 0 0,2 1-1 0 0,9 53 0 0 0,-4-57-48 0 0,-3-11-32 0 0,2-1-1 0 0,7 23 1 0 0,-7-30-430 0 0,25 59 574 0 0,-10-40-3127 0 0,5-5-5467 0 0,-16-24 5058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1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78 3584 0 0,'7'-14'2416'0'0,"3"7"-1882"0"0,1 0 0 0 0,0 1 1 0 0,0 0-1 0 0,0 1 0 0 0,1 0 1 0 0,-1 0-1 0 0,1 1 0 0 0,17-3 0 0 0,-2 3 593 0 0,0 0 0 0 0,50 0 0 0 0,-67 5-931 0 0,0-1-1 0 0,-1 1 0 0 0,1 1 1 0 0,-1 0-1 0 0,1 0 1 0 0,-1 1-1 0 0,0 0 0 0 0,0 1 1 0 0,0 0-1 0 0,-1 0 0 0 0,1 1 1 0 0,-1 0-1 0 0,0 0 1 0 0,0 1-1 0 0,13 13 0 0 0,-10-8-118 0 0,-1 1 0 0 0,0 0 0 0 0,-1 1 0 0 0,0 0-1 0 0,-1 1 1 0 0,0-1 0 0 0,-1 2 0 0 0,-1-1 0 0 0,6 18 0 0 0,0 16 10 0 0,-1 0 0 0 0,-2 0 0 0 0,-3 1 0 0 0,-1 0 0 0 0,-3 59 0 0 0,-2 125 45 0 0,-7-163-201 0 0,7-70 54 0 0,-4-18-137 0 0,3 10 129 0 0,0 0-1 0 0,0-1 0 0 0,1 1 0 0 0,1-11 1 0 0,0 9 10 0 0,-1 1 1 0 0,0 0 0 0 0,-3-16-1 0 0,-2 3 13 0 0,0 0-1 0 0,-2 1 0 0 0,-1 0 0 0 0,0 0 0 0 0,-15-24 1 0 0,16 32 27 0 0,0 2 1 0 0,-1-1 0 0 0,-1 1-1 0 0,0 0 1 0 0,-1 1 0 0 0,0 0-1 0 0,0 0 1 0 0,-1 1 0 0 0,-17-11-1 0 0,25 18-13 0 0,-1 0 0 0 0,0 0-1 0 0,0 0 1 0 0,0 1 0 0 0,0-1-1 0 0,0 1 1 0 0,0 0 0 0 0,0 0-1 0 0,0 0 1 0 0,-1 1 0 0 0,1 0-1 0 0,0-1 1 0 0,0 1 0 0 0,-1 1-1 0 0,-6 0 1 0 0,5 1 5 0 0,-1 0 1 0 0,1 0-1 0 0,0 1 0 0 0,0-1 1 0 0,0 1-1 0 0,0 1 0 0 0,0-1 1 0 0,1 1-1 0 0,-6 5 0 0 0,-5 5 28 0 0,1 1-1 0 0,1 1 0 0 0,0 1 0 0 0,1 0 1 0 0,-11 21-1 0 0,-65 117 173 0 0,79-134-253 0 0,1 1 0 0 0,1-1 0 0 0,1 1 1 0 0,1 1-1 0 0,-6 40 0 0 0,11-61 132 0 0,0 32-2121 0 0,1-32 1466 0 0,0-1 0 0 0,0 1 0 0 0,0 0 1 0 0,1-1-1 0 0,-1 1 0 0 0,0 0 0 0 0,1-1 0 0 0,-1 1 1 0 0,1-1-1 0 0,0 1 0 0 0,-1-1 0 0 0,1 1 1 0 0,0-1-1 0 0,0 1 0 0 0,0-1 0 0 0,0 0 0 0 0,2 2 1 0 0,4 1-3125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18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32 212 3512 0 0,'-2'7'453'0'0,"0"-1"-1"0"0,0 1 0 0 0,1 0 1 0 0,0-1-1 0 0,0 1 1 0 0,0 0-1 0 0,1 0 0 0 0,0 0 1 0 0,2 13-1 0 0,-1 6 565 0 0,-1-22-870 0 0,0 0 0 0 0,1 0 0 0 0,-1-1 0 0 0,1 1 0 0 0,-1 0 0 0 0,1-1 0 0 0,1 1 0 0 0,-1-1 0 0 0,0 1 0 0 0,1-1 0 0 0,-1 1 0 0 0,1-1 0 0 0,0 0 0 0 0,0 0 0 0 0,4 4 0 0 0,-2-3 70 0 0,0 0-1 0 0,1-1 1 0 0,-1 1-1 0 0,1-1 1 0 0,0 0-1 0 0,0 0 1 0 0,0 0-1 0 0,0-1 1 0 0,7 2-1 0 0,5 1 105 0 0,1-1 0 0 0,-1 0 1 0 0,1-2-1 0 0,0 0 0 0 0,25-1 0 0 0,-29-1-271 0 0,1-1 0 0 0,-1-1 0 0 0,0 0 0 0 0,0 0 0 0 0,0-2 0 0 0,-1 0-1 0 0,19-7 1 0 0,-26 8-38 0 0,-1 1 0 0 0,1-1 0 0 0,0 0-1 0 0,-1-1 1 0 0,1 1 0 0 0,-1-1 0 0 0,0 0 0 0 0,-1-1-1 0 0,1 1 1 0 0,-1-1 0 0 0,1 0 0 0 0,-1 0-1 0 0,-1 0 1 0 0,1 0 0 0 0,-1-1 0 0 0,0 0 0 0 0,0 0-1 0 0,2-8 1 0 0,-1 1 37 0 0,-1-1 0 0 0,-1 0 0 0 0,-1 1 0 0 0,1-1 1 0 0,-2 0-1 0 0,0 0 0 0 0,-1 0 0 0 0,0 0 0 0 0,-1 1 0 0 0,-1-1 0 0 0,-6-18 0 0 0,7 25-19 0 0,0 0 0 0 0,-1 0 0 0 0,0 1-1 0 0,-1-1 1 0 0,1 1 0 0 0,-1-1 0 0 0,0 1 0 0 0,-1 0 0 0 0,0 1 0 0 0,0-1-1 0 0,0 1 1 0 0,0 0 0 0 0,-1 0 0 0 0,0 1 0 0 0,0-1 0 0 0,0 1-1 0 0,-1 1 1 0 0,1-1 0 0 0,-1 1 0 0 0,0 0 0 0 0,0 1 0 0 0,-10-3 0 0 0,-3 1 40 0 0,1 1 1 0 0,-1 1 0 0 0,-37 1-1 0 0,47 1-58 0 0,0 1-1 0 0,0 0 0 0 0,0 1 1 0 0,0 0-1 0 0,1 1 0 0 0,-1 0 1 0 0,1 1-1 0 0,-1 0 0 0 0,-12 7 1 0 0,15-7-6 0 0,1 0 0 0 0,0 0 1 0 0,0 1-1 0 0,0-1 1 0 0,1 1-1 0 0,-1 1 1 0 0,1-1-1 0 0,0 1 0 0 0,1 0 1 0 0,-1 0-1 0 0,1 0 1 0 0,0 1-1 0 0,1-1 0 0 0,0 1 1 0 0,0 0-1 0 0,0 0 1 0 0,1 0-1 0 0,0 0 0 0 0,0 1 1 0 0,0 9-1 0 0,0-1 8 0 0,0 0 0 0 0,2-1 0 0 0,0 1 0 0 0,1 0 0 0 0,5 30 0 0 0,-4-38-9 0 0,1 0-1 0 0,-1 0 0 0 0,2 0 1 0 0,-1-1-1 0 0,1 1 0 0 0,0-1 0 0 0,0 0 1 0 0,1 0-1 0 0,0 0 0 0 0,0-1 0 0 0,1 0 1 0 0,0 0-1 0 0,8 7 0 0 0,-7-9-16 0 0,0 1-1 0 0,0-1 1 0 0,0 0-1 0 0,1 0 1 0 0,0-1 0 0 0,0 0-1 0 0,0-1 1 0 0,0 0-1 0 0,0 0 1 0 0,0 0-1 0 0,16 0 1 0 0,-10-1-51 0 0,1-1-1 0 0,-1-1 1 0 0,1 0 0 0 0,-1-1 0 0 0,1 0-1 0 0,14-5 1 0 0,-23 5 33 0 0,-1 0-1 0 0,1 0 0 0 0,-1 0 1 0 0,0-1-1 0 0,0 0 1 0 0,0 0-1 0 0,0 0 0 0 0,-1-1 1 0 0,1 1-1 0 0,-1-1 1 0 0,0 0-1 0 0,0 0 0 0 0,4-7 1 0 0,-3 4-14 0 0,0-1 0 0 0,-1 0-1 0 0,0 0 1 0 0,-1 0 0 0 0,0 0 0 0 0,0 0 0 0 0,3-18 0 0 0,-2-5 61 0 0,-2 0 1 0 0,-1 0-1 0 0,-5-58 1 0 0,3 75 68 0 0,-1-2 167 0 0,0 0 1 0 0,-8-24 0 0 0,10 40-244 0 0,0 0 1 0 0,0-1-1 0 0,0 1 1 0 0,0 0 0 0 0,0 0-1 0 0,0-1 1 0 0,0 1 0 0 0,0 0-1 0 0,0 0 1 0 0,0-1-1 0 0,0 1 1 0 0,0 0 0 0 0,0 0-1 0 0,0 0 1 0 0,0-1 0 0 0,0 1-1 0 0,0 0 1 0 0,-1 0-1 0 0,1 0 1 0 0,0-1 0 0 0,0 1-1 0 0,0 0 1 0 0,0 0 0 0 0,-1 0-1 0 0,1 0 1 0 0,0-1-1 0 0,0 1 1 0 0,0 0 0 0 0,0 0-1 0 0,-1 0 1 0 0,1 0-1 0 0,0 0 1 0 0,0 0 0 0 0,-1 0-1 0 0,1 0 1 0 0,0-1 0 0 0,-1 1-1 0 0,-4 9 314 0 0,0 18-23 0 0,3 119 122 0 0,3-76-322 0 0,-1-49-199 0 0,1-1 0 0 0,1 1-1 0 0,1-1 1 0 0,1 1-1 0 0,8 26 1 0 0,-1-27-1323 0 0,-8-16 312 0 0,1 0 0 0 0,-1 0 1 0 0,1 0-1 0 0,0 0 0 0 0,0-1 1 0 0,0 0-1 0 0,1 0 0 0 0,7 4 1 0 0,9 0-2477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1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14 3664 0 0,'-26'-11'3919'0'0,"21"10"-3614"0"0,0 1 0 0 0,-1-1 0 0 0,1 1 0 0 0,0 0 0 0 0,-1 0 1 0 0,1 0-1 0 0,0 1 0 0 0,-1 0 0 0 0,1 0 0 0 0,0 0 0 0 0,0 1 0 0 0,-9 4 1 0 0,6-2 36 0 0,0 0 0 0 0,1 1 0 0 0,-1 0 1 0 0,1 0-1 0 0,0 1 0 0 0,1 0 1 0 0,-8 8-1 0 0,1 3 178 0 0,1-1-1 0 0,0 2 1 0 0,1 0-1 0 0,1 0 1 0 0,-15 38 0 0 0,14-28-278 0 0,2 0 0 0 0,-10 49 0 0 0,17-65-193 0 0,0 0-1 0 0,1 0 1 0 0,1 1 0 0 0,0-1-1 0 0,0 0 1 0 0,1 0-1 0 0,1 0 1 0 0,0 0 0 0 0,4 15-1 0 0,-4-22-45 0 0,0-1 0 0 0,1 1-1 0 0,-1-1 1 0 0,1 0 0 0 0,-1 1-1 0 0,1-1 1 0 0,1-1-1 0 0,-1 1 1 0 0,0 0 0 0 0,1-1-1 0 0,0 1 1 0 0,0-1 0 0 0,0 0-1 0 0,0 0 1 0 0,0-1 0 0 0,1 0-1 0 0,-1 1 1 0 0,1-1-1 0 0,0 0 1 0 0,-1-1 0 0 0,1 0-1 0 0,9 2 1 0 0,-2-1-12 0 0,-1-1 0 0 0,1 0 0 0 0,0-1 0 0 0,-1 0-1 0 0,1-1 1 0 0,-1 0 0 0 0,1-1 0 0 0,20-5 0 0 0,-29 6 15 0 0,0 0 0 0 0,0 0 0 0 0,0-1 0 0 0,0 1 0 0 0,0-1 0 0 0,-1 0 0 0 0,1 0 0 0 0,0 0 0 0 0,-1 0 0 0 0,1 0 0 0 0,-1-1 0 0 0,0 1 0 0 0,1-1 0 0 0,-1 1 0 0 0,-1-1 0 0 0,1 0 0 0 0,0 0 0 0 0,-1 0 0 0 0,1 0 0 0 0,-1 0 0 0 0,0 0 0 0 0,0 0 0 0 0,0 0 0 0 0,0 0 0 0 0,-1-1 0 0 0,1 1 0 0 0,-1 0 0 0 0,0-1 0 0 0,0 1 0 0 0,0 0 0 0 0,-1-7 0 0 0,0 4 24 0 0,0-1 1 0 0,0 0 0 0 0,-1 1-1 0 0,0-1 1 0 0,0 1 0 0 0,-1 0 0 0 0,0 0-1 0 0,0 0 1 0 0,0 0 0 0 0,0 0-1 0 0,-1 0 1 0 0,0 1 0 0 0,-1 0-1 0 0,-8-9 1 0 0,5 8-9 0 0,-1 0-1 0 0,-1 0 1 0 0,1 1 0 0 0,-1 0-1 0 0,0 0 1 0 0,0 1-1 0 0,0 1 1 0 0,0 0 0 0 0,-1 0-1 0 0,0 1 1 0 0,1 0 0 0 0,-1 1-1 0 0,0 1 1 0 0,0-1 0 0 0,0 1-1 0 0,1 1 1 0 0,-1 0-1 0 0,0 1 1 0 0,1 0 0 0 0,-1 1-1 0 0,1 0 1 0 0,-1 0 0 0 0,1 1-1 0 0,-13 7 1 0 0,20-9-152 0 0,-1 1 0 0 0,1-1 0 0 0,-1 1 0 0 0,1 0 0 0 0,0 0 0 0 0,0 1 0 0 0,1-1-1 0 0,-1 0 1 0 0,0 1 0 0 0,1 0 0 0 0,0 0 0 0 0,0 0 0 0 0,0-1 0 0 0,1 2 0 0 0,-1-1 0 0 0,1 0 0 0 0,-2 8 0 0 0,2-7-908 0 0,1 0 1 0 0,0 0-1 0 0,0 1 1 0 0,0-1-1 0 0,0 0 0 0 0,1 0 1 0 0,-1 0-1 0 0,1 0 0 0 0,3 7 1 0 0,2 2-2492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19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4192 0 0,'-2'5'8875'0'0,"-5"25"-6973"0"0,3-3-440 0 0,-1 0 0 0 0,-13 38 0 0 0,-1 8-1052 0 0,17-67-552 0 0,-17 90-930 0 0,14-63-2591 0 0,1 0-3912 0 0,3-19 3922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5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327 772 2752 0 0,'-11'-18'3532'0'0,"8"15"-3239"0"0,0 0 0 0 0,0 0 1 0 0,-1 1-1 0 0,1-1 0 0 0,-1 1 0 0 0,0 0 1 0 0,1 0-1 0 0,-1 0 0 0 0,0 0 0 0 0,-1 1 0 0 0,1-1 1 0 0,0 1-1 0 0,0 0 0 0 0,0 0 0 0 0,-1 1 1 0 0,1-1-1 0 0,0 1 0 0 0,-1 0 0 0 0,1 0 0 0 0,0 1 1 0 0,-1-1-1 0 0,-5 2 0 0 0,-5 2 155 0 0,0 0 0 0 0,1 1 0 0 0,-1 1 1 0 0,1 0-1 0 0,-15 9 0 0 0,20-10-369 0 0,1 1-1 0 0,0 0 1 0 0,0 0 0 0 0,0 1 0 0 0,1 0 0 0 0,0 1-1 0 0,0-1 1 0 0,1 1 0 0 0,0 0 0 0 0,0 1 0 0 0,-5 12 0 0 0,7-13-27 0 0,0 0 1 0 0,0 1 0 0 0,1-1 0 0 0,0 1 0 0 0,1 0 0 0 0,0 0 0 0 0,0 0 0 0 0,1 0 0 0 0,0 1 0 0 0,1-1 0 0 0,0 0 0 0 0,2 16 0 0 0,-1-21-34 0 0,0 0 1 0 0,0 0-1 0 0,0 0 0 0 0,1 0 1 0 0,0 0-1 0 0,-1 0 1 0 0,1-1-1 0 0,1 1 0 0 0,-1 0 1 0 0,0-1-1 0 0,1 0 1 0 0,0 1-1 0 0,0-1 0 0 0,3 2 1 0 0,-1 0-9 0 0,1-2-1 0 0,-1 1 1 0 0,1-1 0 0 0,0 1 0 0 0,0-1 0 0 0,0-1 0 0 0,1 1 0 0 0,7 1-1 0 0,-1-1-30 0 0,0-1-1 0 0,0 0 0 0 0,1-1 1 0 0,-1-1-1 0 0,0 0 0 0 0,1 0 0 0 0,-1-1 1 0 0,19-5-1 0 0,-21 4-1 0 0,0-2 1 0 0,-1 1-1 0 0,0-1 0 0 0,0-1 0 0 0,0 0 1 0 0,-1 0-1 0 0,1-1 0 0 0,-1 0 1 0 0,-1-1-1 0 0,1 0 0 0 0,-1 0 0 0 0,0-1 1 0 0,-1 0-1 0 0,0 0 0 0 0,0-1 1 0 0,-1 0-1 0 0,0 0 0 0 0,0-1 1 0 0,-1 1-1 0 0,0-1 0 0 0,-1 0 0 0 0,6-21 1 0 0,-6 17-7 0 0,-1-1 1 0 0,-1 0 0 0 0,0 0-1 0 0,0 0 1 0 0,-2 0 0 0 0,0 0 0 0 0,0 0-1 0 0,-2 1 1 0 0,0-1 0 0 0,0 0-1 0 0,-1 0 1 0 0,-1 1 0 0 0,-1-1-1 0 0,0 1 1 0 0,-1 0 0 0 0,-10-18 0 0 0,-6-2 31 0 0,-2 0 1 0 0,-2 2 0 0 0,-32-32 0 0 0,55 60-5 0 0,-152-166 151 0 0,153 167-144 0 0,-29-38 99 0 0,29 38-85 0 0,0 0-1 0 0,0-1 1 0 0,0 1 0 0 0,0-1-1 0 0,1 1 1 0 0,-1-1 0 0 0,1 0-1 0 0,0 0 1 0 0,0 0 0 0 0,0-5-1 0 0,2 7-8 0 0,-1 0-1 0 0,1 0 0 0 0,-1 0 1 0 0,1 1-1 0 0,0-1 0 0 0,0 0 1 0 0,0 1-1 0 0,0-1 0 0 0,0 1 1 0 0,1-1-1 0 0,-1 1 0 0 0,0-1 0 0 0,1 1 1 0 0,-1 0-1 0 0,1 0 0 0 0,-1 0 1 0 0,1 0-1 0 0,-1 0 0 0 0,5-2 1 0 0,34-14 118 0 0,260-73 678 0 0,-290 87-746 0 0,-1 0 0 0 0,1 0 0 0 0,-1-1 0 0 0,0 0 0 0 0,0-1 0 0 0,0 0 0 0 0,-1 0 0 0 0,0-1 0 0 0,0 0 0 0 0,14-14 0 0 0,-19 15 635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2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78 3120 0 0,'0'0'556'0'0,"-27"2"2599"0"0,21 0-2868 0 0,1 0 1 0 0,-1 0-1 0 0,0 0 0 0 0,1 0 0 0 0,0 1 0 0 0,0 0 0 0 0,-1 0 1 0 0,2 1-1 0 0,-1-1 0 0 0,0 1 0 0 0,1 0 0 0 0,-1 1 1 0 0,-5 7-1 0 0,2-2 185 0 0,0 1 0 0 0,1 0 0 0 0,0 0 1 0 0,1 0-1 0 0,-6 16 0 0 0,8-15-176 0 0,0-1 1 0 0,0 1-1 0 0,1 0 0 0 0,1 0 0 0 0,0 0 0 0 0,1 0 0 0 0,0 1 0 0 0,1-1 1 0 0,2 22-1 0 0,-2-28-266 0 0,2-1 1 0 0,-1 1-1 0 0,1 0 1 0 0,0 0-1 0 0,0 0 0 0 0,0-1 1 0 0,1 1-1 0 0,0-1 1 0 0,0 0-1 0 0,0 0 1 0 0,1 0-1 0 0,-1 0 0 0 0,1 0 1 0 0,1-1-1 0 0,-1 0 1 0 0,0 0-1 0 0,1 0 1 0 0,0 0-1 0 0,0-1 0 0 0,0 0 1 0 0,8 4-1 0 0,2-1-33 0 0,1 0-1 0 0,1-2 1 0 0,-1 1 0 0 0,0-2-1 0 0,1 0 1 0 0,0-1-1 0 0,0-1 1 0 0,0-1 0 0 0,-1 0-1 0 0,1-1 1 0 0,0-1-1 0 0,0 0 1 0 0,-1-2-1 0 0,1 1 1 0 0,-1-2 0 0 0,19-8-1 0 0,-29 10-6 0 0,-1 0 0 0 0,1 0 0 0 0,-1 0 0 0 0,0-1 0 0 0,0 0 0 0 0,0 0 0 0 0,-1 0 0 0 0,0-1 0 0 0,1 0 0 0 0,-2 0 0 0 0,1 0 0 0 0,0 0 0 0 0,-1 0 0 0 0,5-12 0 0 0,-5 9 7 0 0,0-1 0 0 0,-1 1 0 0 0,0-1 0 0 0,0 0-1 0 0,-1 0 1 0 0,0 1 0 0 0,0-1 0 0 0,-1 0 0 0 0,-2-17 0 0 0,0 15 19 0 0,1 1-1 0 0,-1 0 1 0 0,-1 0-1 0 0,0 0 1 0 0,-1 0 0 0 0,1 0-1 0 0,-2 1 1 0 0,1-1-1 0 0,-2 1 1 0 0,1 1 0 0 0,-1-1-1 0 0,0 1 1 0 0,-1 0 0 0 0,0 0-1 0 0,0 0 1 0 0,-1 1-1 0 0,0 0 1 0 0,-14-9 0 0 0,10 10 8 0 0,0 1 1 0 0,-1 0 0 0 0,0 1 0 0 0,1 0-1 0 0,-1 1 1 0 0,0 0 0 0 0,-23-1 0 0 0,17 3 15 0 0,-1 1 0 0 0,1 1 1 0 0,0 1-1 0 0,-32 6 1 0 0,42-5-33 0 0,1-1 0 0 0,-1 1 1 0 0,1 1-1 0 0,0 0 0 0 0,0 0 1 0 0,1 0-1 0 0,-1 1 0 0 0,1 0 1 0 0,0 1-1 0 0,1 0 0 0 0,-1 0 1 0 0,1 0-1 0 0,0 0 0 0 0,0 1 1 0 0,1 0-1 0 0,0 1 0 0 0,0-1 1 0 0,-5 13-1 0 0,5-10-4 0 0,1 0-1 0 0,0 0 1 0 0,1 1-1 0 0,0-1 1 0 0,1 0-1 0 0,0 1 1 0 0,1 0 0 0 0,0-1-1 0 0,0 1 1 0 0,1 0-1 0 0,1 0 1 0 0,-1 0 0 0 0,2-1-1 0 0,5 21 1 0 0,-5-26-10 0 0,0 0 1 0 0,0 0-1 0 0,1 0 1 0 0,0 0-1 0 0,0-1 1 0 0,0 1-1 0 0,1-1 1 0 0,0 0-1 0 0,-1 0 1 0 0,2 0-1 0 0,-1 0 1 0 0,0-1-1 0 0,1 0 1 0 0,-1 0-1 0 0,1 0 1 0 0,0 0-1 0 0,0-1 0 0 0,0 1 1 0 0,0-1-1 0 0,0-1 1 0 0,1 1-1 0 0,5 0 1 0 0,6 2-46 0 0,0-2 0 0 0,-1 0 0 0 0,1-1 1 0 0,0 0-1 0 0,0-2 0 0 0,17-1 0 0 0,-23 0 1 0 0,-1 1 0 0 0,1-2 0 0 0,-1 1 0 0 0,1-2 0 0 0,-1 1 0 0 0,0-1 1 0 0,0-1-1 0 0,-1 0 0 0 0,1 0 0 0 0,8-7 0 0 0,-11 7 14 0 0,-1 0 0 0 0,0-1 0 0 0,0 0 0 0 0,-1 0 0 0 0,0 0 1 0 0,0-1-1 0 0,0 0 0 0 0,0 0 0 0 0,-1 0 0 0 0,-1 0 0 0 0,1-1 0 0 0,-1 1 0 0 0,4-15 1 0 0,0-18 99 0 0,-1 0 1 0 0,-2 0 0 0 0,-2 0 0 0 0,-3-41 0 0 0,1 30 444 0 0,0 50-480 0 0,0 1 0 0 0,0-1 0 0 0,0 0 0 0 0,0 0 0 0 0,0 0 0 0 0,0 1 0 0 0,0-1 0 0 0,0 0 0 0 0,0 0 1 0 0,-1 1-1 0 0,1-1 0 0 0,0 0 0 0 0,0 0 0 0 0,-1 0 0 0 0,1 1 0 0 0,0-1 0 0 0,-1 0 0 0 0,1 1 0 0 0,-1-1 0 0 0,1 0 0 0 0,-1 0 0 0 0,0 1-9 0 0,1 1 0 0 0,-1-1-1 0 0,1 0 1 0 0,-1 0 0 0 0,1 0-1 0 0,-1 1 1 0 0,1-1 0 0 0,0 0 0 0 0,-1 0-1 0 0,1 1 1 0 0,-1-1 0 0 0,1 0-1 0 0,0 1 1 0 0,-1-1 0 0 0,1 1 0 0 0,0-1-1 0 0,-1 0 1 0 0,1 1 0 0 0,0-1-1 0 0,0 1 1 0 0,0-1 0 0 0,-1 1-1 0 0,1-1 1 0 0,0 1 0 0 0,0-1 0 0 0,0 1-1 0 0,0-1 1 0 0,0 2 0 0 0,-2 7 93 0 0,0 1 1 0 0,1 0 0 0 0,0 0 0 0 0,1 17 0 0 0,0 1-4 0 0,-3 21 37 0 0,3 0-1 0 0,6 50 1 0 0,-5-85-218 0 0,1 1 1 0 0,1-1-1 0 0,1 0 0 0 0,0 0 0 0 0,0 0 1 0 0,2 0-1 0 0,0-1 0 0 0,0 0 1 0 0,1 0-1 0 0,0-1 0 0 0,14 16 0 0 0,-18-24-914 0 0,1 0 0 0 0,0 0 0 0 0,0 0 0 0 0,0-1 0 0 0,1 0-1 0 0,-1 0 1 0 0,6 3 0 0 0,4-2-2643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21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0 3808 0 0,'-11'0'968'0'0,"0"1"0"0"0,0-1 0 0 0,0 2 0 0 0,0-1 0 0 0,-18 7 0 0 0,22-6-658 0 0,0 2 0 0 0,0-1 0 0 0,0 1 0 0 0,0 0 0 0 0,1 0 0 0 0,-1 1-1 0 0,1-1 1 0 0,-11 12 0 0 0,2 3 244 0 0,1 0 1 0 0,0 1-1 0 0,1 1 0 0 0,1 0 0 0 0,1 1 1 0 0,1 0-1 0 0,1 0 0 0 0,-6 27 1 0 0,9-26-429 0 0,2 0 0 0 0,1 0 0 0 0,0 0 0 0 0,2 31 0 0 0,1-49-118 0 0,0 0 1 0 0,0 0-1 0 0,1-1 1 0 0,0 1 0 0 0,0 0-1 0 0,0-1 1 0 0,0 1 0 0 0,1 0-1 0 0,-1-1 1 0 0,1 0-1 0 0,0 1 1 0 0,1-1 0 0 0,-1 0-1 0 0,1 0 1 0 0,0 0-1 0 0,0-1 1 0 0,0 1 0 0 0,5 4-1 0 0,-3-4-9 0 0,0-1-1 0 0,0 0 0 0 0,0 0 0 0 0,0 0 1 0 0,1-1-1 0 0,-1 1 0 0 0,1-1 1 0 0,0 0-1 0 0,0-1 0 0 0,0 0 0 0 0,-1 0 1 0 0,1 0-1 0 0,0 0 0 0 0,8-1 1 0 0,-3 0 7 0 0,0 0 1 0 0,1-1 0 0 0,-1 0-1 0 0,0 0 1 0 0,21-7-1 0 0,-29 7 14 0 0,-1 0-1 0 0,1 0 1 0 0,0 0-1 0 0,-1-1 1 0 0,1 1-1 0 0,-1-1 1 0 0,1 0-1 0 0,-1 1 0 0 0,0-1 1 0 0,0 0-1 0 0,0-1 1 0 0,0 1-1 0 0,0 0 1 0 0,0 0-1 0 0,-1-1 0 0 0,1 1 1 0 0,-1-1-1 0 0,0 0 1 0 0,0 1-1 0 0,0-1 1 0 0,0 0-1 0 0,0 0 0 0 0,0 1 1 0 0,-1-1-1 0 0,1 0 1 0 0,-1 0-1 0 0,0 0 1 0 0,0-5-1 0 0,0-2 59 0 0,1 1 25 0 0,-1 0 0 0 0,-1 0 0 0 0,0-1 1 0 0,0 1-1 0 0,-3-12 0 0 0,3 18-72 0 0,-1 0 0 0 0,1 0-1 0 0,-1 0 1 0 0,1 0 0 0 0,-1 0 0 0 0,0 1 0 0 0,0-1 0 0 0,0 1 0 0 0,0-1-1 0 0,0 1 1 0 0,-1 0 0 0 0,1 0 0 0 0,-1 0 0 0 0,1 0 0 0 0,-1 0 0 0 0,0 0 0 0 0,0 1-1 0 0,0-1 1 0 0,-5-1 0 0 0,-2 0 11 0 0,0 1-1 0 0,-1-1 1 0 0,1 2-1 0 0,-1-1 1 0 0,0 2 0 0 0,0-1-1 0 0,1 1 1 0 0,-14 2-1 0 0,-12 3-139 0 0,-39 10 0 0 0,67-13-23 0 0,0 0 1 0 0,-1 1-1 0 0,1 0 1 0 0,0 1-1 0 0,-12 6 1 0 0,-4 11-3190 0 0,22-18 2205 0 0,0 0 0 0 0,0 0-1 0 0,0 0 1 0 0,0 1-1 0 0,1-1 1 0 0,-1 0-1 0 0,0 5 1 0 0,-1 4-2584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2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2568 0 0,'23'-16'4307'0'0,"0"7"-794"0"0,-22 9-3397 0 0,-1 0 1 0 0,1 0 0 0 0,0 0 0 0 0,-1 0-1 0 0,1 0 1 0 0,-1 0 0 0 0,1-1-1 0 0,-1 1 1 0 0,1 1 0 0 0,-1-1-1 0 0,1 0 1 0 0,-1 0 0 0 0,1 0-1 0 0,-1 0 1 0 0,1 0 0 0 0,-1 0-1 0 0,1 1 1 0 0,-1-1 0 0 0,1 0 0 0 0,-1 0-1 0 0,1 1 1 0 0,-1-1 0 0 0,1 0-1 0 0,-1 1 1 0 0,0-1 0 0 0,1 0-1 0 0,-1 1 1 0 0,0-1 0 0 0,1 1-1 0 0,-1-1 1 0 0,0 1 0 0 0,1-1 0 0 0,-1 1-1 0 0,0-1 1 0 0,0 1 0 0 0,0-1-1 0 0,1 1 1 0 0,-1-1 0 0 0,0 1-1 0 0,0-1 1 0 0,0 1 0 0 0,0 0-1 0 0,-3 228 3067 0 0,3-220-3166 0 0,1 0 0 0 0,0 0 0 0 0,0 0 1 0 0,0 0-1 0 0,2 0 0 0 0,-1-1 0 0 0,1 1 0 0 0,0 0 1 0 0,0-1-1 0 0,8 13 0 0 0,-8-16-18 0 0,1 0 0 0 0,-1 0 0 0 0,1-1 1 0 0,0 1-1 0 0,0-1 0 0 0,1 0 0 0 0,-1 0 0 0 0,1-1 0 0 0,0 1 0 0 0,0-1 1 0 0,0 0-1 0 0,0 0 0 0 0,1-1 0 0 0,-1 1 0 0 0,1-1 0 0 0,-1-1 1 0 0,9 3-1 0 0,-5-2-25 0 0,0-1 1 0 0,0 0-1 0 0,1 0 1 0 0,-1 0-1 0 0,0-1 1 0 0,1-1-1 0 0,-1 0 1 0 0,0 0-1 0 0,0 0 1 0 0,0-1-1 0 0,0-1 1 0 0,0 0-1 0 0,0 0 1 0 0,0 0-1 0 0,-1-1 1 0 0,0-1-1 0 0,0 1 0 0 0,0-1 1 0 0,0-1-1 0 0,-1 1 1 0 0,0-1-1 0 0,0 0 1 0 0,0-1-1 0 0,-1 0 1 0 0,0 0-1 0 0,0 0 1 0 0,-1-1-1 0 0,0 0 1 0 0,7-15-1 0 0,-3 3 90 0 0,-2 1-1 0 0,0-1 1 0 0,-2-1-1 0 0,0 1 0 0 0,-1-1 1 0 0,-1 0-1 0 0,-1 0 1 0 0,-1 0-1 0 0,-1 0 0 0 0,-3-36 1 0 0,2 38 361 0 0,1 17 35 0 0,0 12-237 0 0,-1 48 94 0 0,-1-35-336 0 0,1 0 1 0 0,1 1 0 0 0,2-1-1 0 0,0 0 1 0 0,1 0 0 0 0,9 29-1 0 0,-10-45-446 0 0,1 0-1 0 0,0 0 0 0 0,1-1 1 0 0,4 7-1 0 0,-5-9-957 0 0,0 0 0 0 0,0 0 0 0 0,0-1 0 0 0,1 1 0 0 0,-1-1 0 0 0,9 6 0 0 0,1-1-2422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2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16 3440 0 0,'-3'-16'7356'0'0,"1"19"-7048"0"0,0 0 1 0 0,1 0 0 0 0,0 0-1 0 0,-1 0 1 0 0,1 0 0 0 0,0 1-1 0 0,1-1 1 0 0,-2 5-1 0 0,-1 3 389 0 0,-62 287 4134 0 0,23 5-4333 0 0,28-211-488 0 0,-2 26-365 0 0,11-40-4970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2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64 3792 0 0,'-5'0'365'0'0,"0"0"-1"0"0,0 0 1 0 0,0 1-1 0 0,0 0 0 0 0,0 0 1 0 0,0 0-1 0 0,1 0 0 0 0,-1 1 1 0 0,0-1-1 0 0,1 1 1 0 0,-1 1-1 0 0,1-1 0 0 0,0 1 1 0 0,0-1-1 0 0,0 1 1 0 0,-6 5-1 0 0,6-2-123 0 0,-1-1 0 0 0,1 1 0 0 0,0 0 0 0 0,0 0 0 0 0,1 0-1 0 0,0 0 1 0 0,0 0 0 0 0,0 1 0 0 0,1 0 0 0 0,0-1 0 0 0,-1 9 0 0 0,1-7 4 0 0,1-1 1 0 0,0 1-1 0 0,1 0 1 0 0,-1-1-1 0 0,1 1 1 0 0,1 0-1 0 0,-1 0 0 0 0,1-1 1 0 0,1 1-1 0 0,0 0 1 0 0,0-1-1 0 0,4 10 1 0 0,-4-13-210 0 0,0 1 1 0 0,0-1-1 0 0,1 0 1 0 0,0 0-1 0 0,0 0 1 0 0,0 0-1 0 0,0 0 1 0 0,0-1-1 0 0,1 1 1 0 0,0-1-1 0 0,0 0 0 0 0,0 0 1 0 0,0 0-1 0 0,0-1 1 0 0,0 0-1 0 0,1 1 1 0 0,-1-1-1 0 0,1-1 1 0 0,0 1-1 0 0,4 0 1 0 0,6 2-43 0 0,0-2-1 0 0,0 0 1 0 0,0-1 0 0 0,0 0 0 0 0,22-3-1 0 0,-30 2 2 0 0,-1-1 1 0 0,0 0-1 0 0,0 0 0 0 0,1-1 0 0 0,-1 0 0 0 0,0 0 0 0 0,-1 0 0 0 0,1-1 1 0 0,0 0-1 0 0,-1 0 0 0 0,1 0 0 0 0,-1-1 0 0 0,0 0 0 0 0,0 0 0 0 0,6-7 1 0 0,-7 6 24 0 0,-1 1 1 0 0,0-2-1 0 0,-1 1 1 0 0,1 0-1 0 0,-1 0 1 0 0,0-1 0 0 0,0 1-1 0 0,-1-1 1 0 0,0 0-1 0 0,0 1 1 0 0,1-11 0 0 0,-1-7 159 0 0,-3-35 0 0 0,1 46-109 0 0,1 5-36 0 0,-1 1-1 0 0,1 0 0 0 0,-2-1 0 0 0,1 1 1 0 0,-1 0-1 0 0,0 0 0 0 0,0 0 1 0 0,0 0-1 0 0,-1 0 0 0 0,0 1 0 0 0,0-1 1 0 0,-1 1-1 0 0,0 0 0 0 0,1 0 1 0 0,-2 0-1 0 0,1 0 0 0 0,-1 1 0 0 0,1-1 1 0 0,-1 1-1 0 0,0 0 0 0 0,-1 1 1 0 0,1 0-1 0 0,0-1 0 0 0,-8-2 0 0 0,5 3-12 0 0,-1 0 0 0 0,1 1 0 0 0,-1 0-1 0 0,1 0 1 0 0,-1 0 0 0 0,0 1-1 0 0,0 1 1 0 0,1-1 0 0 0,-1 2-1 0 0,0-1 1 0 0,0 1 0 0 0,0 0 0 0 0,1 1-1 0 0,-1 0 1 0 0,0 0 0 0 0,-15 8-1 0 0,15-6-146 0 0,0 0-1 0 0,1 1 1 0 0,0 1-1 0 0,-1-1 1 0 0,2 1-1 0 0,-1 1 1 0 0,1-1-1 0 0,0 1 0 0 0,0 1 1 0 0,1-1-1 0 0,0 1 1 0 0,-7 12-1 0 0,7-9-1571 0 0,0 0 0 0 0,1 0-1 0 0,1 1 1 0 0,0 0 0 0 0,-5 21 0 0 0,6-8-1700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2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29 3888 0 0,'0'0'5068'0'0,"-4"15"-1807"0"0,-10 31-237 0 0,-9 59 1 0 0,22-101-2979 0 0,-7 53 366 0 0,8-53-380 0 0,-1 1 0 0 0,2-1 1 0 0,-1 1-1 0 0,0 0 0 0 0,1-1 0 0 0,0 1 1 0 0,0-1-1 0 0,0 1 0 0 0,3 7 0 0 0,-2-10-21 0 0,0 0 0 0 0,-1 0 0 0 0,1 0 0 0 0,0 0 0 0 0,0-1 0 0 0,0 1 0 0 0,0-1 0 0 0,0 1 0 0 0,1-1 0 0 0,-1 0 0 0 0,0 0 0 0 0,1 0 0 0 0,-1 0 0 0 0,0 0 0 0 0,1-1 0 0 0,-1 1 0 0 0,1-1 0 0 0,2 1 0 0 0,49 2 114 0 0,-52-3-120 0 0,8 0 23 0 0,-1-1 1 0 0,0 0-1 0 0,0-1 0 0 0,0 0 1 0 0,0 0-1 0 0,0-1 0 0 0,0 0 1 0 0,-1-1-1 0 0,1 0 0 0 0,-1 0 1 0 0,0-1-1 0 0,0 0 0 0 0,0 0 1 0 0,-1-1-1 0 0,0 1 1 0 0,7-9-1 0 0,-4 4 25 0 0,0-1 1 0 0,-1-1 0 0 0,0 0-1 0 0,-1 0 1 0 0,0-1 0 0 0,-1 0-1 0 0,-1 0 1 0 0,0-1 0 0 0,5-17-1 0 0,-9 23-66 0 0,-1 1 1 0 0,0-1-1 0 0,0 1 0 0 0,0-10 0 0 0,1-16-656 0 0,-2 22-505 0 0,-10-15-9689 0 0,3 14 7050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2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4056 0 0,'0'0'1388'0'0,"-4"0"-675"0"0,1 2 3 0 0,3 3-4 0 0,-4-1 20 0 0,2 6-4 0 0,-2 4-12 0 0,4-1-4 0 0,-7 7-68 0 0,3 3-140 0 0,1 4-564 0 0,-1 1-2252 0 0,1 2 0 0 0,-8 0-1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28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2720 0 0,'0'0'1590'0'0,"19"10"4379"0"0,-17-5-5628 0 0,0 0 0 0 0,-1 0 0 0 0,1 0 0 0 0,-1 0 0 0 0,0 0 0 0 0,-1 0 0 0 0,1 1-1 0 0,-1-1 1 0 0,0 0 0 0 0,0 0 0 0 0,-1 0 0 0 0,0 1 0 0 0,-1 5 0 0 0,-2 7 252 0 0,-2 0 0 0 0,-9 24 1 0 0,10-33-668 0 0,0 0 1 0 0,0 0-1 0 0,-10 13 1 0 0,2-7-2993 0 0,2-2-3605 0 0,9-9 3274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2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3296 0 0,'0'0'4411'0'0,"0"21"-1362"0"0,1 236 4587 0 0,0-128-8993 0 0,-1 0-9057 0 0,0-124 7105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2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0 2704 0 0,'0'0'468'0'0,"-16"6"2024"0"0,1 5-1814 0 0,2 0-1 0 0,-1 1 1 0 0,-14 18 0 0 0,-1 0 63 0 0,-32 32 485 0 0,26-25-393 0 0,-2-1 0 0 0,-67 50 0 0 0,72-63-675 0 0,20-14-104 0 0,-1 0 0 0 0,1 0 0 0 0,-2-1-1 0 0,1-1 1 0 0,-1 0 0 0 0,-15 5 0 0 0,28-12-49 0 0,1 0-1 0 0,0 0 1 0 0,0 0-1 0 0,0 0 1 0 0,0 0 0 0 0,-1 0-1 0 0,1 0 1 0 0,0 0 0 0 0,0 0-1 0 0,0 0 1 0 0,-1 1-1 0 0,1-1 1 0 0,0 0 0 0 0,0 0-1 0 0,-1 0 1 0 0,1-1 0 0 0,0 1-1 0 0,0 0 1 0 0,0 0 0 0 0,-1 0-1 0 0,1 0 1 0 0,0 0-1 0 0,0 0 1 0 0,0 0 0 0 0,0 0-1 0 0,-1 0 1 0 0,1 0 0 0 0,0 0-1 0 0,0-1 1 0 0,0 1-1 0 0,0 0 1 0 0,-1 0 0 0 0,1 0-1 0 0,0 0 1 0 0,0-1 0 0 0,0 1-1 0 0,1-9 74 0 0,9-8 6 0 0,7-4 64 0 0,1 0 0 0 0,35-28 1 0 0,-46 43-67 0 0,0 0 1 0 0,0 1 0 0 0,1 0-1 0 0,0 1 1 0 0,0-1 0 0 0,0 2 0 0 0,1-1-1 0 0,-1 1 1 0 0,1 0 0 0 0,0 1-1 0 0,-1 0 1 0 0,12-1 0 0 0,-13 3 61 0 0,0-1 0 0 0,1 1 1 0 0,-1 1-1 0 0,10 0 1 0 0,-15 0-96 0 0,1 0-1 0 0,-1-1 1 0 0,0 1 0 0 0,1 0 0 0 0,-1 0 0 0 0,0 0 0 0 0,0 1 0 0 0,0-1 0 0 0,0 1 0 0 0,0-1 0 0 0,0 1 0 0 0,0-1 0 0 0,0 1 0 0 0,-1 0 0 0 0,1 0 0 0 0,2 4 0 0 0,8 16 245 0 0,0 1 0 0 0,-2 1 1 0 0,-1 0-1 0 0,0 1 0 0 0,4 26 0 0 0,7 18-2978 0 0,6-4-6447 0 0,-16-48 5766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07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3904 0 0,'0'0'13843'0'0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5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 3464 0 0,'0'-8'7435'0'0,"-2"22"-6064"0"0,1 0 0 0 0,-2 0 0 0 0,0-1 0 0 0,-7 21 0 0 0,0 0-535 0 0,2 8-448 0 0,1 0-1 0 0,2 1 0 0 0,2 82 0 0 0,3-116-533 0 0,1 0 1 0 0,0-1-1 0 0,0 1 0 0 0,1 0 0 0 0,0-1 1 0 0,5 13-1 0 0,11 12-3694 0 0,-16-30 2881 0 0,1 0 1 0 0,0-1-1 0 0,-1 1 0 0 0,1 0 0 0 0,0-1 0 0 0,0 1 1 0 0,5 2-1 0 0,8 0-2842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3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105 101 3568 0 0,'-17'12'2447'0'0,"12"-5"-2051"0"0,0 0 0 0 0,1 1 0 0 0,0-1 0 0 0,0 1 0 0 0,1 0 0 0 0,0 0 1 0 0,0 0-1 0 0,1 0 0 0 0,-2 11 0 0 0,2-2 253 0 0,0 0 0 0 0,1 0 1 0 0,2 29-1 0 0,-1-39-508 0 0,1 0 1 0 0,0 0-1 0 0,0 0 0 0 0,1 0 0 0 0,0 0 1 0 0,0 0-1 0 0,1-1 0 0 0,-1 1 0 0 0,2-1 1 0 0,-1 1-1 0 0,1-1 0 0 0,0 0 0 0 0,0-1 0 0 0,0 1 1 0 0,1-1-1 0 0,0 0 0 0 0,0 0 0 0 0,0 0 1 0 0,1 0-1 0 0,-1-1 0 0 0,1 0 0 0 0,0 0 1 0 0,1-1-1 0 0,-1 0 0 0 0,0 0 0 0 0,1 0 0 0 0,0-1 1 0 0,0 0-1 0 0,11 2 0 0 0,-3-2-138 0 0,-1-1 0 0 0,1 0 0 0 0,-1-1 0 0 0,1 0 0 0 0,-1-2 0 0 0,1 0 0 0 0,17-4 0 0 0,-24 4-18 0 0,0-1-1 0 0,0 0 1 0 0,-1 0 0 0 0,1-1 0 0 0,-1 0 0 0 0,0 0-1 0 0,0-1 1 0 0,0 0 0 0 0,-1 0 0 0 0,1-1-1 0 0,-1 0 1 0 0,0 0 0 0 0,-1 0 0 0 0,5-7 0 0 0,-2 0 1 0 0,-1 1 0 0 0,0-1 0 0 0,-1 0 0 0 0,-1 0 0 0 0,0 0 0 0 0,-1-1 0 0 0,-1 0 1 0 0,0 0-1 0 0,0 0 0 0 0,-1 0 0 0 0,-1 0 0 0 0,-1-1 0 0 0,0 1 0 0 0,-3-23 1 0 0,2 30 12 0 0,-1 1 1 0 0,1 0 0 0 0,-1-1-1 0 0,0 1 1 0 0,-1 0 0 0 0,1 0-1 0 0,-1 0 1 0 0,0 1 0 0 0,-1-1-1 0 0,1 1 1 0 0,-1 0 0 0 0,0 0-1 0 0,-1 0 1 0 0,1 0 0 0 0,-7-5-1 0 0,3 5 2 0 0,0-1 0 0 0,0 1 0 0 0,-1 0-1 0 0,0 1 1 0 0,1 0 0 0 0,-1 0 0 0 0,-1 1-1 0 0,1 0 1 0 0,-17-2 0 0 0,13 3 7 0 0,0 1 0 0 0,0 0 0 0 0,1 1 0 0 0,-1 0 0 0 0,0 1 1 0 0,0 0-1 0 0,-16 5 0 0 0,20-4 7 0 0,0 1 0 0 0,1 0 1 0 0,-1 0-1 0 0,1 1 0 0 0,-1 0 0 0 0,1 0 1 0 0,0 1-1 0 0,0 0 0 0 0,1 1 1 0 0,-8 6-1 0 0,6-2 14 0 0,0 0-1 0 0,1 0 1 0 0,0 0 0 0 0,0 1-1 0 0,1 1 1 0 0,1-1 0 0 0,0 1 0 0 0,-6 17-1 0 0,5-9 25 0 0,1 1-1 0 0,1 0 0 0 0,1 0 1 0 0,-1 30-1 0 0,4-45-49 0 0,1 0 0 0 0,0 0 1 0 0,0 0-1 0 0,1 0 0 0 0,-1-1 1 0 0,1 1-1 0 0,1 0 0 0 0,-1 0 0 0 0,1-1 1 0 0,0 1-1 0 0,0-1 0 0 0,0 0 1 0 0,1 1-1 0 0,0-1 0 0 0,0 0 1 0 0,0-1-1 0 0,1 1 0 0 0,0 0 0 0 0,0-1 1 0 0,0 0-1 0 0,0 0 0 0 0,0 0 1 0 0,1-1-1 0 0,0 1 0 0 0,0-1 0 0 0,0 0 1 0 0,0 0-1 0 0,0-1 0 0 0,11 4 1 0 0,-3-3-105 0 0,-1-1 0 0 0,1-1 1 0 0,0 0-1 0 0,0 0 1 0 0,-1-1-1 0 0,1-1 0 0 0,0 0 1 0 0,0-1-1 0 0,-1 0 1 0 0,1-1-1 0 0,-1 0 1 0 0,16-7-1 0 0,-19 6-13 0 0,0-1 0 0 0,0 1 0 0 0,0-2 0 0 0,-1 1 0 0 0,0-1 0 0 0,0 0 1 0 0,0-1-1 0 0,-1 0 0 0 0,0 0 0 0 0,0 0 0 0 0,-1-1 0 0 0,0 0 0 0 0,0-1 0 0 0,-1 1 0 0 0,0-1 0 0 0,5-12 0 0 0,2-10-81 0 0,-1-1 0 0 0,-2-1-1 0 0,7-40 1 0 0,-13 48 1486 0 0,1-51 357 0 0,-11 95-272 0 0,2 3-969 0 0,1 1 0 0 0,1 0-1 0 0,-1 29 1 0 0,3-25-212 0 0,0-13-128 0 0,-3 102 546 0 0,5-104-671 0 0,0 0 0 0 0,0 0 0 0 0,1 0 1 0 0,1 0-1 0 0,0-1 0 0 0,1 1 0 0 0,7 16 0 0 0,6-6-761 0 0,-12-18-436 0 0,0 0 0 0 0,0 0 0 0 0,0-1-1 0 0,1 0 1 0 0,0 0 0 0 0,-1 0 0 0 0,1-1 0 0 0,7 2 0 0 0,11 3-2474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3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77 2936 0 0,'-3'-1'4116'0'0,"9"-1"-2190"0"0,12-2-676 0 0,131 7 2973 0 0,-45 0-3135 0 0,120-11-1 0 0,-221 7-1091 0 0,35-5-29 0 0,-36 6 18 0 0,0-1 0 0 0,1 1-1 0 0,-1-1 1 0 0,0 0-1 0 0,0 0 1 0 0,0 0-1 0 0,0 0 1 0 0,0 0 0 0 0,-1 0-1 0 0,1-1 1 0 0,0 1-1 0 0,0-1 1 0 0,-1 1 0 0 0,3-4-1 0 0,-3 5 9 0 0,-1-1 0 0 0,0 1 0 0 0,0-1 0 0 0,0 1 1 0 0,0 0-1 0 0,1-1 0 0 0,-1 1 0 0 0,0-1 0 0 0,0 1 0 0 0,0-1 0 0 0,0 1 0 0 0,0-1 0 0 0,0 1 0 0 0,0 0 0 0 0,0-1 0 0 0,0 1 1 0 0,0-1-1 0 0,-1 1 0 0 0,1-1 0 0 0,0 1 0 0 0,0 0 0 0 0,0-1 0 0 0,0 1 0 0 0,-1-1 0 0 0,1 1 0 0 0,0 0 0 0 0,-1-1 0 0 0,1 1 0 0 0,-1-1 1 0 0,-15-10-142 0 0,-21-1-34 0 0,25 10 214 0 0,-1 0-1 0 0,1 1 1 0 0,0 1-1 0 0,0 0 1 0 0,0 0-1 0 0,-1 2 0 0 0,-22 4 1 0 0,32-5 11 0 0,-1 1 0 0 0,1 0 0 0 0,0 0 1 0 0,0 0-1 0 0,0 0 0 0 0,0 0 0 0 0,0 1 0 0 0,0-1 1 0 0,0 1-1 0 0,1 0 0 0 0,0 0 0 0 0,-1 0 1 0 0,1 0-1 0 0,0 0 0 0 0,1 0 0 0 0,-1 1 0 0 0,0-1 1 0 0,1 1-1 0 0,-2 5 0 0 0,-2 9 161 0 0,1-1 0 0 0,-4 33 1 0 0,7-36-105 0 0,-4 18-242 0 0,-8 85 1222 0 0,12-98-2274 0 0,0 1-1 0 0,2 0 0 0 0,5 35 0 0 0,-5-52 568 0 0,-1 0 0 0 0,1-1 0 0 0,0 1 0 0 0,1-1 0 0 0,-1 0 0 0 0,0 1 0 0 0,1-1 1 0 0,-1 0-1 0 0,1 1 0 0 0,3 2 0 0 0,5 7-2822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31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84 112 2952 0 0,'-4'3'370'0'0,"1"-1"1"0"0,0 1-1 0 0,-1 0 0 0 0,1 0 0 0 0,0 1 0 0 0,1-1 1 0 0,-1 1-1 0 0,0-1 0 0 0,1 1 0 0 0,0 0 0 0 0,0 0 1 0 0,-2 5-1 0 0,0 1 200 0 0,0 1-1 0 0,0 0 1 0 0,-4 20 0 0 0,6-19-49 0 0,1 0 0 0 0,0-1 0 0 0,0 1 0 0 0,1 0 1 0 0,1 0-1 0 0,4 23 0 0 0,-4-31-432 0 0,0 0 1 0 0,0 1 0 0 0,1-1-1 0 0,0 0 1 0 0,-1 0-1 0 0,1 0 1 0 0,1-1-1 0 0,-1 1 1 0 0,1 0-1 0 0,-1-1 1 0 0,1 0-1 0 0,0 1 1 0 0,0-1 0 0 0,1-1-1 0 0,-1 1 1 0 0,1 0-1 0 0,-1-1 1 0 0,1 1-1 0 0,0-1 1 0 0,0 0-1 0 0,0 0 1 0 0,5 1-1 0 0,8 2-68 0 0,0-1 0 0 0,0-1 0 0 0,1-1 0 0 0,-1 0 0 0 0,1-1 0 0 0,-1-1 0 0 0,1 0 0 0 0,-1-2 0 0 0,1 0 0 0 0,-1-1 0 0 0,0 0 0 0 0,0-2 0 0 0,0 0 0 0 0,16-7-1 0 0,-27 8-22 0 0,0 1 0 0 0,0-1 0 0 0,-1 0-1 0 0,1-1 1 0 0,-1 1 0 0 0,0-1-1 0 0,-1 0 1 0 0,1 0 0 0 0,-1-1-1 0 0,0 1 1 0 0,0-1 0 0 0,-1 0 0 0 0,1 0-1 0 0,-1 0 1 0 0,-1-1 0 0 0,3-7-1 0 0,-1 1 18 0 0,-1 1 0 0 0,0-1 0 0 0,-1 1 0 0 0,0-1-1 0 0,-1 0 1 0 0,-1 0 0 0 0,-1-22 0 0 0,-1 28 3 0 0,1 0 0 0 0,-1-1 1 0 0,0 1-1 0 0,-1 0 0 0 0,0 0 0 0 0,0 1 1 0 0,0-1-1 0 0,-1 1 0 0 0,0-1 0 0 0,0 1 1 0 0,-1 0-1 0 0,1 1 0 0 0,-1-1 0 0 0,-1 1 1 0 0,1 0-1 0 0,-1 0 0 0 0,0 1 0 0 0,0-1 1 0 0,0 1-1 0 0,0 1 0 0 0,-8-4 1 0 0,-1 0 36 0 0,0 0 0 0 0,0 2 0 0 0,-1 0 0 0 0,0 0 0 0 0,0 2 0 0 0,0 0 0 0 0,0 1 0 0 0,-26-1 0 0 0,34 3-26 0 0,0 0 1 0 0,0 1 0 0 0,1 0-1 0 0,-1 0 1 0 0,0 1 0 0 0,0 0-1 0 0,1 0 1 0 0,-1 1 0 0 0,1 0 0 0 0,0 0-1 0 0,0 0 1 0 0,0 1 0 0 0,0 1-1 0 0,0-1 1 0 0,1 1 0 0 0,0 0-1 0 0,0 0 1 0 0,0 1 0 0 0,1-1-1 0 0,0 1 1 0 0,0 1 0 0 0,0-1 0 0 0,1 1-1 0 0,0 0 1 0 0,-4 9 0 0 0,3-4 1 0 0,1 2-1 0 0,1-1 1 0 0,0 0 0 0 0,0 1 0 0 0,2-1 0 0 0,-1 1 0 0 0,2-1 0 0 0,0 1 0 0 0,1 0-1 0 0,0-1 1 0 0,1 1 0 0 0,4 15 0 0 0,-5-22-101 0 0,1 1 0 0 0,1-1 0 0 0,-1 0 0 0 0,1 0 0 0 0,1 0 0 0 0,-1 0 0 0 0,1 0 0 0 0,0-1 1 0 0,1 0-1 0 0,-1 0 0 0 0,1 0 0 0 0,1 0 0 0 0,-1-1 0 0 0,1 0 0 0 0,0 0 0 0 0,0 0 0 0 0,0-1 0 0 0,1 0 0 0 0,-1 0 0 0 0,1 0 0 0 0,0-1 0 0 0,0 0 0 0 0,9 2 0 0 0,-3-1-1981 0 0,1-2 0 0 0,-1 1 0 0 0,1-2 0 0 0,26 1 0 0 0,-17-5-1082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3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43 3056 0 0,'0'-25'3941'0'0,"2"8"3263"0"0,-4 25-4531 0 0,-5 37-1182 0 0,2 0 0 0 0,1 74 1 0 0,5-27-3839 0 0,1 5-9653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3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3784 0 0,'0'-3'6097'0'0,"0"6"-8073"0"0,0 1 0 0 0,0 1-1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3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0 2496 0 0,'-21'0'1228'0'0,"0"1"0"0"0,-1 1 0 0 0,1 0-1 0 0,-25 7 1 0 0,36-6-904 0 0,1 0 1 0 0,0 1-1 0 0,0 0 1 0 0,0 0-1 0 0,0 1 1 0 0,1 0-1 0 0,0 0 1 0 0,0 1-1 0 0,0 0 1 0 0,1 1-1 0 0,-11 10 0 0 0,6-2 153 0 0,0 1-1 0 0,0 0 0 0 0,2 0 1 0 0,0 1-1 0 0,0 1 0 0 0,-7 21 1 0 0,13-28-364 0 0,0-1 1 0 0,1 1-1 0 0,0-1 1 0 0,1 1-1 0 0,0 0 1 0 0,1 0-1 0 0,0 0 1 0 0,1 0-1 0 0,0 0 1 0 0,1 0-1 0 0,0-1 1 0 0,5 19-1 0 0,-3-20-81 0 0,1-1 0 0 0,0 0 0 0 0,0 0 0 0 0,1 0 0 0 0,0-1 0 0 0,1 1 1 0 0,0-1-1 0 0,0-1 0 0 0,0 1 0 0 0,1-1 0 0 0,0 0 0 0 0,0 0 0 0 0,0-1 0 0 0,1 0 0 0 0,0 0 0 0 0,0-1 0 0 0,0 0 0 0 0,10 3 0 0 0,5 1-38 0 0,1-2 1 0 0,-1 0-1 0 0,1-2 1 0 0,32 2-1 0 0,-44-5-19 0 0,0-1-1 0 0,0 0 1 0 0,-1-1-1 0 0,1 0 0 0 0,0-1 1 0 0,0-1-1 0 0,-1 0 1 0 0,0 0-1 0 0,1-1 1 0 0,17-9-1 0 0,-26 11 18 0 0,0 1 0 0 0,0-1 0 0 0,-1 0-1 0 0,1 0 1 0 0,-1-1 0 0 0,1 1 0 0 0,-1 0-1 0 0,0-1 1 0 0,0 0 0 0 0,0 1 0 0 0,0-1-1 0 0,0 0 1 0 0,0 0 0 0 0,-1 0 0 0 0,0 0-1 0 0,1 0 1 0 0,-1 0 0 0 0,-1 0 0 0 0,1-1-1 0 0,0 1 1 0 0,-1 0 0 0 0,1 0 0 0 0,-1-1-1 0 0,0 1 1 0 0,0 0 0 0 0,0-1 0 0 0,-1 1-1 0 0,1 0 1 0 0,-1-1 0 0 0,0 1 0 0 0,0 0-1 0 0,-2-5 1 0 0,1 1 3 0 0,-1 1 0 0 0,0-1 0 0 0,-1 1 0 0 0,1 0 0 0 0,-1 0 0 0 0,0 1 0 0 0,0-1 0 0 0,-1 1 0 0 0,0 0 0 0 0,0 0-1 0 0,0 0 1 0 0,-1 1 0 0 0,1 0 0 0 0,-11-7 0 0 0,4 6 11 0 0,-1 1 0 0 0,1 0 0 0 0,-1 0 0 0 0,1 1 0 0 0,-27-3-1 0 0,-67 3-40 0 0,105 3 32 0 0,-6 0-66 0 0,0 0 1 0 0,0 1 0 0 0,1 0-1 0 0,-1 0 1 0 0,0 0-1 0 0,1 1 1 0 0,-10 4-1 0 0,14-5-263 0 0,-1 0-1 0 0,0 1 1 0 0,1-1-1 0 0,-1 1 1 0 0,1 0-1 0 0,0 0 1 0 0,-1 0-1 0 0,-2 3 1 0 0,4-3-234 0 0,0 0 0 0 0,-1 0 0 0 0,1 0 0 0 0,0 0 0 0 0,0 0 0 0 0,0 0 0 0 0,0 0 0 0 0,1 0 0 0 0,-1 0 0 0 0,1 1 0 0 0,-1-1 0 0 0,1 3 0 0 0,-1 11-2623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3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3288 0 0,'0'0'1818'0'0,"-13"14"1767"0"0,8-6-2987 0 0,0 0 0 0 0,1 1 0 0 0,0-1-1 0 0,1 1 1 0 0,0 0 0 0 0,0 0-1 0 0,0 0 1 0 0,-1 18 0 0 0,1 6 827 0 0,1 37 0 0 0,2-65-1306 0 0,0 6-34 0 0,1-1 0 0 0,0 1 1 0 0,0 0-1 0 0,1-1 1 0 0,0 0-1 0 0,1 1 0 0 0,5 10 1 0 0,-6-15-71 0 0,1-1 1 0 0,-1 0-1 0 0,1 0 1 0 0,1 0-1 0 0,-1 0 1 0 0,1-1-1 0 0,-1 1 1 0 0,1-1-1 0 0,1 0 1 0 0,-1 0 0 0 0,0 0-1 0 0,1 0 1 0 0,0-1-1 0 0,7 4 1 0 0,2-1-46 0 0,0 0 0 0 0,1-1 0 0 0,0 0 0 0 0,0-1 0 0 0,0-1 0 0 0,0-1 0 0 0,0 0 0 0 0,27 0 0 0 0,-31-2-5 0 0,-1 0-1 0 0,0-1 1 0 0,1-1-1 0 0,-1 0 1 0 0,0 0-1 0 0,0-1 1 0 0,0 0-1 0 0,0 0 1 0 0,0-1-1 0 0,-1-1 1 0 0,0 1-1 0 0,0-2 1 0 0,16-11 0 0 0,-21 13 17 0 0,0 0 1 0 0,0-1 0 0 0,0 0 0 0 0,0 0 0 0 0,-1 0 0 0 0,1 0-1 0 0,-1-1 1 0 0,-1 1 0 0 0,1-1 0 0 0,-1 0 0 0 0,0 0 0 0 0,0 1 0 0 0,1-13-1 0 0,0-4-61 0 0,-1 0 0 0 0,-2-34 0 0 0,-1 24-81 0 0,1 21-68 0 0,0 0 1 0 0,-1 0 0 0 0,-4-18 0 0 0,4 25-525 0 0,0 0-1 0 0,0 1 0 0 0,0-1 0 0 0,-1 1 1 0 0,0 0-1 0 0,1-1 0 0 0,-1 1 1 0 0,-4-5-1 0 0,2 1-2199 0 0,0 0-1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3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3760 0 0,'0'0'650'0'0,"22"3"2306"0"0,-13 0-2496 0 0,-1 2-1 0 0,1-1 1 0 0,-1 1 0 0 0,0 0-1 0 0,0 1 1 0 0,0 0 0 0 0,-1 0-1 0 0,0 1 1 0 0,-1 0 0 0 0,1 0-1 0 0,-1 0 1 0 0,0 1 0 0 0,-1 0 0 0 0,0 0-1 0 0,0 1 1 0 0,-1-1 0 0 0,0 1-1 0 0,5 15 1 0 0,-2 3 91 0 0,-1-1-1 0 0,-1 1 1 0 0,-1 0 0 0 0,-1 0 0 0 0,-2 38-1 0 0,-1-61-538 0 0,0 1-1 0 0,0-1 0 0 0,0 0 0 0 0,1 0 0 0 0,-1 0 0 0 0,1 0 0 0 0,0 0 1 0 0,0 0-1 0 0,2 4 0 0 0,-2-7-14 0 0,0 0 0 0 0,-1-1 0 0 0,1 1 0 0 0,0 0 0 0 0,0 0 0 0 0,0-1 0 0 0,0 1 0 0 0,0 0 0 0 0,0-1 0 0 0,0 1 0 0 0,0-1 0 0 0,0 1 0 0 0,0-1 0 0 0,0 1 0 0 0,0-1 0 0 0,0 0 0 0 0,0 1 0 0 0,0-1 0 0 0,0 0 0 0 0,0 0 0 0 0,1 0 0 0 0,-1 0 0 0 0,0 0 0 0 0,0 0 0 0 0,0 0 0 0 0,0-1 0 0 0,0 1 0 0 0,0 0 0 0 0,0-1 0 0 0,1 1 0 0 0,-1 0 0 0 0,0-1 0 0 0,0 1 0 0 0,0-1 0 0 0,1-1 0 0 0,4-1 12 0 0,0-1-1 0 0,0 0 1 0 0,0 0-1 0 0,-1-1 1 0 0,1 0-1 0 0,-1 0 1 0 0,0 0-1 0 0,-1 0 1 0 0,1-1-1 0 0,-1 0 1 0 0,6-10-1 0 0,3-8 116 0 0,16-39-1 0 0,-17 34 17 0 0,-2-1 0 0 0,0 0 0 0 0,-3 0 0 0 0,8-59 0 0 0,-10-5-4972 0 0,-5 77-2976 0 0,0 11 3903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3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2 3296 0 0,'-38'0'3457'0'0,"23"-1"-2727"0"0,-1 0-1 0 0,0 2 1 0 0,1 0 0 0 0,-1 0-1 0 0,1 2 1 0 0,-27 7-1 0 0,24-4-138 0 0,0 1 0 0 0,0 2 0 0 0,1-1-1 0 0,0 2 1 0 0,0 0 0 0 0,1 1 0 0 0,1 1-1 0 0,-20 18 1 0 0,29-24-493 0 0,1 0-1 0 0,-1 1 1 0 0,1-1 0 0 0,0 1-1 0 0,1 0 1 0 0,0 0-1 0 0,0 1 1 0 0,0-1 0 0 0,1 1-1 0 0,0 0 1 0 0,1 0-1 0 0,0 0 1 0 0,0 0 0 0 0,0 0-1 0 0,1 1 1 0 0,0-1-1 0 0,1 0 1 0 0,0 1 0 0 0,0-1-1 0 0,1 0 1 0 0,3 16-1 0 0,-2-16-63 0 0,0-1 0 0 0,1 1 0 0 0,0-1 0 0 0,0 0-1 0 0,0 0 1 0 0,1 0 0 0 0,0 0 0 0 0,1-1 0 0 0,-1 1-1 0 0,1-1 1 0 0,0 0 0 0 0,7 5 0 0 0,-3-4-16 0 0,0 0 1 0 0,0 0-1 0 0,1-1 0 0 0,-1 0 1 0 0,1-1-1 0 0,1-1 0 0 0,17 7 1 0 0,-5-5-150 0 0,1 0 0 0 0,0-2 1 0 0,-1-1-1 0 0,1-1 0 0 0,0-1 0 0 0,0-1 1 0 0,32-4-1 0 0,-51 4-104 0 0,5-1-8 0 0,-1 0-1 0 0,0-1 1 0 0,10-3 0 0 0,-15 4-650 0 0,-1 0 0 0 0,0-1 0 0 0,0 1 0 0 0,0-1 0 0 0,0 0 0 0 0,0 0 0 0 0,3-3 0 0 0,5-5-2611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35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14 569 3928 0 0,'0'-3'5496'0'0,"12"1"-3116"0"0,38 3-98 0 0,36-1 525 0 0,-31-6-9415 0 0,-43 4 3184 0 0,-5-3-1 0 0</inkml:trace>
  <inkml:trace contextRef="#ctx0" brushRef="#br0" timeOffset="1">7 0 3680 0 0,'0'0'1244'0'0,"-3"0"-31"0"0,3 2-137 0 0,-4 3-808 0 0,4 2-1764 0 0,0 0-1 0 0,4 4 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0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50 3136 0 0,'-15'0'1928'0'0,"10"-1"-1547"0"0,-1 1 1 0 0,1 0-1 0 0,0 0 0 0 0,0 0 0 0 0,0 0 1 0 0,-1 1-1 0 0,1 0 0 0 0,0 0 1 0 0,0 0-1 0 0,0 1 0 0 0,0 0 0 0 0,1 0 1 0 0,-1 0-1 0 0,0 0 0 0 0,1 1 1 0 0,-1 0-1 0 0,1 0 0 0 0,-4 3 0 0 0,1 1-22 0 0,1 0-1 0 0,1 0 1 0 0,-1 0-1 0 0,1 0 1 0 0,1 1-1 0 0,-1 0 1 0 0,1 0-1 0 0,1 0 1 0 0,-1 1-1 0 0,1-1 1 0 0,-2 13-1 0 0,1-3-110 0 0,1 0-1 0 0,1 0 1 0 0,0 0-1 0 0,2 32 1 0 0,1-45-225 0 0,-1 1 1 0 0,1-1 0 0 0,0 0 0 0 0,0 0-1 0 0,1 0 1 0 0,-1 0 0 0 0,1 0 0 0 0,0-1-1 0 0,0 1 1 0 0,1 0 0 0 0,0-1 0 0 0,-1 1-1 0 0,1-1 1 0 0,1 0 0 0 0,5 6 0 0 0,-3-5-17 0 0,0 0 0 0 0,1 0 0 0 0,-1-1 0 0 0,1 0 0 0 0,0 0 0 0 0,0-1 0 0 0,0 0 0 0 0,1 0 0 0 0,10 2 0 0 0,1-1-53 0 0,0 0 0 0 0,-1-2 0 0 0,1-1 0 0 0,0 0 0 0 0,0-1 0 0 0,0-1 0 0 0,34-6 0 0 0,-42 4 7 0 0,0 0 0 0 0,0 0 1 0 0,-1-1-1 0 0,0 0 1 0 0,1 0-1 0 0,-1-1 0 0 0,-1-1 1 0 0,1 0-1 0 0,-1 0 1 0 0,10-9-1 0 0,-13 9 14 0 0,0 0-1 0 0,0 0 1 0 0,-1 0 0 0 0,0-1-1 0 0,0 0 1 0 0,-1 0 0 0 0,0 0 0 0 0,0 0-1 0 0,-1-1 1 0 0,0 0 0 0 0,0 1-1 0 0,0-1 1 0 0,-1 0 0 0 0,1-10 0 0 0,-2 10 26 0 0,0 0 1 0 0,0-1-1 0 0,-1 1 1 0 0,0 0 0 0 0,-1 0-1 0 0,1-1 1 0 0,-2 1-1 0 0,1 0 1 0 0,-1 0 0 0 0,0 0-1 0 0,-1 0 1 0 0,0 1-1 0 0,0-1 1 0 0,-1 1-1 0 0,0-1 1 0 0,0 1 0 0 0,-1 1-1 0 0,1-1 1 0 0,-1 0-1 0 0,-1 1 1 0 0,0 0 0 0 0,-11-10-1 0 0,6 8 33 0 0,0 0-1 0 0,0 0 1 0 0,-1 1-1 0 0,0 1 1 0 0,0 0-1 0 0,-1 0 1 0 0,1 1-1 0 0,-1 1 0 0 0,-22-5 1 0 0,25 7 0 0 0,-1 0 0 0 0,1 1 0 0 0,-1 0 0 0 0,1 1-1 0 0,-1 0 1 0 0,0 0 0 0 0,1 1 0 0 0,-1 1 0 0 0,1 0 0 0 0,-1 0 0 0 0,1 1 0 0 0,-16 6 0 0 0,17-4-6 0 0,1 0 0 0 0,0 0-1 0 0,0 1 1 0 0,1 0 0 0 0,0 0 0 0 0,0 1 0 0 0,0-1 0 0 0,1 2 0 0 0,0-1 0 0 0,0 1 0 0 0,0 0 0 0 0,1 0 0 0 0,1 0 0 0 0,-7 15 0 0 0,5-7 17 0 0,0 1 1 0 0,2 0 0 0 0,0 0 0 0 0,0 0 0 0 0,2 0-1 0 0,0 0 1 0 0,0 20 0 0 0,2-33-38 0 0,0 1-1 0 0,1-1 1 0 0,-1 0 0 0 0,1 1-1 0 0,0-1 1 0 0,0 0-1 0 0,0 0 1 0 0,1 0 0 0 0,-1 0-1 0 0,1 0 1 0 0,0 0-1 0 0,0 0 1 0 0,0-1 0 0 0,1 1-1 0 0,5 6 1 0 0,-4-6-5 0 0,1 0 1 0 0,0 0-1 0 0,0 0 1 0 0,0-1-1 0 0,1 1 1 0 0,-1-1-1 0 0,1-1 1 0 0,0 1-1 0 0,11 2 0 0 0,5 0-34 0 0,0-1 0 0 0,0-1 0 0 0,0-1 0 0 0,44-2 0 0 0,-50 0-39 0 0,1-1-1 0 0,-1-1 0 0 0,0-1 0 0 0,0 0 0 0 0,0-1 1 0 0,0 0-1 0 0,28-13 0 0 0,-37 13 32 0 0,1 0-1 0 0,-1-1 0 0 0,0 1 1 0 0,0-2-1 0 0,0 1 1 0 0,-1-1-1 0 0,1 0 1 0 0,-1 0-1 0 0,-1-1 1 0 0,1 0-1 0 0,-1 0 0 0 0,-1 0 1 0 0,1-1-1 0 0,-1 1 1 0 0,-1-1-1 0 0,5-12 1 0 0,-2 2 41 0 0,-1 0 0 0 0,-1 0 0 0 0,0 0 0 0 0,-2-1 0 0 0,0 0 0 0 0,-1 1 0 0 0,0-1 0 0 0,-4-26 0 0 0,2 41 72 0 0,0-1 1 0 0,0 1-1 0 0,-1 0 0 0 0,1-1 1 0 0,-1 1-1 0 0,0 0 1 0 0,-4-6-1 0 0,6 9-50 0 0,0 0 0 0 0,-1 0 0 0 0,1 1 0 0 0,-1-1 0 0 0,1 0 0 0 0,-1 1 0 0 0,1-1 0 0 0,-1 1 0 0 0,1-1 0 0 0,-1 1 0 0 0,0-1 0 0 0,1 1 0 0 0,-1-1 0 0 0,0 1 0 0 0,1-1 0 0 0,-1 1 0 0 0,0 0 0 0 0,0 0 0 0 0,1-1 0 0 0,-1 1 0 0 0,0 0 0 0 0,0 0 0 0 0,0 0 0 0 0,1 0 0 0 0,-1 0 0 0 0,0 0 0 0 0,0 0 0 0 0,0 0 0 0 0,1 0 0 0 0,-1 0 0 0 0,0 0 0 0 0,0 0 0 0 0,0 0 0 0 0,1 1 0 0 0,-1-1 0 0 0,0 0 0 0 0,1 1 0 0 0,-1-1 0 0 0,0 1 0 0 0,1-1 0 0 0,-1 1 0 0 0,0-1 0 0 0,1 1 0 0 0,-1-1 0 0 0,1 1 0 0 0,-1-1 0 0 0,1 1 0 0 0,-1 0-1 0 0,1-1 1 0 0,-1 2 0 0 0,-3 3 48 0 0,1 0 0 0 0,0 0 0 0 0,0 0 0 0 0,0 1 0 0 0,1-1 0 0 0,0 0 0 0 0,0 1 0 0 0,0 0 0 0 0,-1 8 0 0 0,1 6 81 0 0,-1 30 0 0 0,1-9 10 0 0,0-10-16 0 0,5 44 0 0 0,-3-69-155 0 0,1-1 0 0 0,0 1 0 0 0,1-1 0 0 0,-1 0 0 0 0,1 1 0 0 0,0-1 0 0 0,1 0 0 0 0,-1 0 0 0 0,1-1 0 0 0,0 1 0 0 0,0 0 0 0 0,0-1 0 0 0,1 0 0 0 0,-1 1 0 0 0,1-1 0 0 0,8 6 0 0 0,-5-5-630 0 0,-1 0 1 0 0,2-1 0 0 0,-1 1 0 0 0,10 3 0 0 0,-9-4-1765 0 0,1-1 1 0 0,0 0-1 0 0,15 2 1 0 0,-4-2-1532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3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3920 0 0,'0'0'1311'0'0,"-4"17"2243"0"0,0-5-2750 0 0,1 0 0 0 0,0 0 0 0 0,-1 14 0 0 0,1-8-148 0 0,-16 144 3971 0 0,17-127-7911 0 0,2-1-4267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3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3008 0 0,'1'-24'3997'0'0,"1"22"-3755"0"0,0 0 1 0 0,0 0-1 0 0,0-1 1 0 0,1 1-1 0 0,-1 0 1 0 0,0 1-1 0 0,1-1 1 0 0,-1 0-1 0 0,1 1 1 0 0,0-1-1 0 0,-1 1 1 0 0,1 0 0 0 0,0 0-1 0 0,0 0 1 0 0,0 0-1 0 0,0 0 1 0 0,0 1-1 0 0,4-1 1 0 0,10 0 483 0 0,0 0 0 0 0,21 2 0 0 0,-12 0 260 0 0,209 2 1138 0 0,-202-6-2167 0 0,-32 3 68 0 0,0 0-1 0 0,-1 0 1 0 0,1-1 0 0 0,0 1 0 0 0,0 0-1 0 0,0 0 1 0 0,0-1 0 0 0,-1 1-1 0 0,1 0 1 0 0,0-1 0 0 0,0 1 0 0 0,0-1-1 0 0,-1 1 1 0 0,1-1 0 0 0,0 0-1 0 0,-1 1 1 0 0,1-1 0 0 0,-1 1 0 0 0,1-1-1 0 0,0 0 1 0 0,-1 0 0 0 0,0 1 0 0 0,1-1-1 0 0,-1 0 1 0 0,1 0 0 0 0,-1 0-1 0 0,0 0 1 0 0,0 1 0 0 0,1-1 0 0 0,-1-1-1 0 0,0 1 130 0 0,-3 2-75 0 0,1 0 0 0 0,-1 0 1 0 0,1 0-1 0 0,-1 0 0 0 0,1 0 1 0 0,0 0-1 0 0,-1 1 0 0 0,1-1 1 0 0,0 1-1 0 0,0-1 0 0 0,0 1 1 0 0,0 0-1 0 0,0 0 0 0 0,0 0 1 0 0,-2 4-1 0 0,-23 39 281 0 0,23-38-265 0 0,-16 34 110 0 0,2 1-1 0 0,-13 47 1 0 0,-19 92-125 0 0,48-175-89 0 0,-19 110-760 0 0,15-67-3664 0 0,5-47 3809 0 0,1 0 0 0 0,0 1 0 0 0,0-1 0 0 0,0 0 0 0 0,0 0 0 0 0,1 0 0 0 0,-1 1 0 0 0,0-1 0 0 0,1 0 0 0 0,0 0 0 0 0,0 3 0 0 0,6 3-3121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36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18 3784 0 0,'-41'-14'4302'0'0,"26"12"-3459"0"0,-1 1 0 0 0,0 0 1 0 0,0 1-1 0 0,0 1 0 0 0,0 0 0 0 0,-28 7 0 0 0,33-5-419 0 0,0 1 0 0 0,1 0 0 0 0,-1 0 0 0 0,1 1-1 0 0,0 0 1 0 0,0 1 0 0 0,1 0 0 0 0,-1 1 0 0 0,2 0 0 0 0,-13 11-1 0 0,13-10-323 0 0,0 1 0 0 0,0 0 1 0 0,0 1-1 0 0,1-1 0 0 0,1 1 0 0 0,0 1 0 0 0,0-1 0 0 0,1 1 0 0 0,0 0 0 0 0,1 0 0 0 0,0 1 0 0 0,1-1 0 0 0,0 1 0 0 0,-1 17 0 0 0,3-12-51 0 0,0-1 0 0 0,2 1 0 0 0,0-1 0 0 0,1 1 1 0 0,6 27-1 0 0,-6-38-55 0 0,0 0 1 0 0,0 0-1 0 0,1 0 1 0 0,0 0-1 0 0,0 0 1 0 0,0-1-1 0 0,1 1 1 0 0,0-1-1 0 0,0 0 1 0 0,0 0-1 0 0,1-1 1 0 0,-1 1 0 0 0,1-1-1 0 0,0 0 1 0 0,0 0-1 0 0,1 0 1 0 0,9 4-1 0 0,-1-2-30 0 0,-1-1 0 0 0,1 0 0 0 0,1-1-1 0 0,-1 0 1 0 0,0-1 0 0 0,1-1 0 0 0,0-1-1 0 0,16 1 1 0 0,44-6-2653 0 0,-1-8-7478 0 0,-53 8 6586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3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3776 0 0,'0'0'661'0'0,"12"-9"3547"0"0,17 1-3002 0 0,0 2 1 0 0,0 1-1 0 0,46-2 0 0 0,-3 0 106 0 0,-32 2-860 0 0,72-19 0 0 0,-100 21-517 0 0,-1-1 0 0 0,1 0 0 0 0,-1-1 0 0 0,0 0-1 0 0,0-1 1 0 0,-1 0 0 0 0,1-1 0 0 0,-2 0 0 0 0,1 0 0 0 0,14-16-1 0 0,-21 20 140 0 0,0 0-1 0 0,0-1 0 0 0,-1 1 0 0 0,0-1 0 0 0,1 0 1 0 0,-1 0-1 0 0,-1 0 0 0 0,1 0 0 0 0,0 0 0 0 0,-1 0 1 0 0,0 0-1 0 0,0 0 0 0 0,1-7 0 0 0,-2 2 1590 0 0,0 15 236 0 0,0 19-723 0 0,-15 78-240 0 0,7-56-2161 0 0,-3 83 0 0 0,6-86-10112 0 0,5-34 7404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37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52 3264 0 0,'-22'2'2467'0'0,"13"1"-1987"0"0,0 0 1 0 0,0 0-1 0 0,0 1 0 0 0,0 0 1 0 0,1 0-1 0 0,-1 1 0 0 0,1 1 0 0 0,0-1 1 0 0,1 1-1 0 0,-9 8 0 0 0,13-10-250 0 0,-1 0-1 0 0,1 0 1 0 0,0 1 0 0 0,0-1-1 0 0,0 1 1 0 0,1 0-1 0 0,-1-1 1 0 0,1 1 0 0 0,0 1-1 0 0,1-1 1 0 0,-1 0-1 0 0,1 0 1 0 0,0 0 0 0 0,0 1-1 0 0,1-1 1 0 0,0 1-1 0 0,0-1 1 0 0,0 0-1 0 0,2 11 1 0 0,-1-9-126 0 0,1 0 0 0 0,-1-1 0 0 0,2 1-1 0 0,-1-1 1 0 0,1 1 0 0 0,0-1 0 0 0,0 0 0 0 0,0 0 0 0 0,1 0-1 0 0,0-1 1 0 0,0 1 0 0 0,6 5 0 0 0,-2-4-61 0 0,-1 0 0 0 0,2-1 1 0 0,-1 0-1 0 0,1 0 0 0 0,-1 0 1 0 0,1-1-1 0 0,16 5 0 0 0,-10-4-83 0 0,2-1 0 0 0,-1 0 0 0 0,1-1 0 0 0,-1-1 0 0 0,1-1 0 0 0,0-1 0 0 0,0 0 0 0 0,0-1 0 0 0,29-3 0 0 0,-41 2 16 0 0,1 0-1 0 0,-1 0 1 0 0,1 0 0 0 0,-1-1-1 0 0,0 0 1 0 0,0 0 0 0 0,0 0-1 0 0,0-1 1 0 0,0 0-1 0 0,0 0 1 0 0,-1 0 0 0 0,1 0-1 0 0,-1-1 1 0 0,0 1 0 0 0,6-8-1 0 0,-7 6 14 0 0,1 0-1 0 0,-1-1 1 0 0,0 1-1 0 0,-1-1 1 0 0,1 0 0 0 0,-1 0-1 0 0,0 1 1 0 0,-1-2-1 0 0,1 1 1 0 0,-1 0-1 0 0,-1 0 1 0 0,1 0 0 0 0,-1-10-1 0 0,0 7 46 0 0,0-1-1 0 0,0 0 1 0 0,-1 1-1 0 0,-1-1 1 0 0,0 0-1 0 0,0 1 1 0 0,-1 0-1 0 0,0-1 1 0 0,0 1-1 0 0,-1 0 1 0 0,0 1-1 0 0,-1-1 1 0 0,0 1-1 0 0,0 0 1 0 0,-1 0-1 0 0,0 0 1 0 0,0 1-1 0 0,-1 0 1 0 0,0 0-1 0 0,0 1 1 0 0,-1-1-1 0 0,0 2 1 0 0,0-1-1 0 0,-16-7 1 0 0,8 6 57 0 0,-1 1 1 0 0,1 0 0 0 0,-1 2 0 0 0,0 0 0 0 0,-27-3 0 0 0,31 6-31 0 0,1 1 0 0 0,-1 0 0 0 0,0 0 0 0 0,1 1 0 0 0,-1 1 0 0 0,1 0 0 0 0,0 1 0 0 0,-18 6 0 0 0,25-7-34 0 0,0 0 0 0 0,1 1 1 0 0,-1 0-1 0 0,1-1 0 0 0,0 2 1 0 0,0-1-1 0 0,0 0 0 0 0,0 1 1 0 0,0 0-1 0 0,1 0 1 0 0,0 0-1 0 0,-1 0 0 0 0,2 1 1 0 0,-1-1-1 0 0,0 1 0 0 0,1-1 1 0 0,0 1-1 0 0,-3 10 0 0 0,2-5-2 0 0,1 1 0 0 0,0-1 0 0 0,1 0-1 0 0,0 1 1 0 0,0 0 0 0 0,1-1 0 0 0,1 1 0 0 0,2 15-1 0 0,-2-20-50 0 0,1 0 0 0 0,0 0-1 0 0,0 0 1 0 0,0 0 0 0 0,1 0-1 0 0,0 0 1 0 0,0-1 0 0 0,0 0-1 0 0,1 1 1 0 0,0-1 0 0 0,0 0-1 0 0,0-1 1 0 0,1 1 0 0 0,6 4 0 0 0,-4-3-469 0 0,1 0 1 0 0,0-1 0 0 0,13 7 0 0 0,-12-8-1067 0 0,0 0 0 0 0,0-1 0 0 0,11 3 0 0 0,5-3-1911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5:3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53 3576 0 0,'0'-23'3689'0'0,"-4"-1"-157"0"0,-3 18-1031 0 0,7 6-2375 0 0,-1 0 0 0 0,1 1 0 0 0,-1-1-1 0 0,1 0 1 0 0,-1 0 0 0 0,1 0 0 0 0,-1 1 0 0 0,0-1 0 0 0,1 0-1 0 0,-1 1 1 0 0,1-1 0 0 0,0 1 0 0 0,-1-1 0 0 0,1 0 0 0 0,-1 1 0 0 0,1-1-1 0 0,0 1 1 0 0,-1-1 0 0 0,1 1 0 0 0,-1 0 0 0 0,-1 3 285 0 0,0 0 0 0 0,0 0 0 0 0,0 0 1 0 0,1 1-1 0 0,0-1 0 0 0,-1 1 0 0 0,1-1 0 0 0,0 8 1 0 0,-2 38 737 0 0,3-47-1119 0 0,6 126 939 0 0,-4-114-978 0 0,0 1 1 0 0,2-1-1 0 0,0 0 1 0 0,1 0-1 0 0,0 0 1 0 0,10 17 0 0 0,-5-13-865 0 0,19 26-1 0 0,-19-32-3023 0 0,0-1 0 0 0,20 19 0 0 0,-16-19-244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1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3468 0 0,'0'0'2184'0'0,"27"2"1688"0"0,-14 3-3523 0 0,-1-1 1 0 0,0 2 0 0 0,0 0-1 0 0,0 0 1 0 0,0 1 0 0 0,-1 1 0 0 0,-1 0-1 0 0,1 0 1 0 0,-1 1 0 0 0,-1 0 0 0 0,1 1-1 0 0,-2 0 1 0 0,1 0 0 0 0,-1 1 0 0 0,-1 0-1 0 0,12 23 1 0 0,-7-7-313 0 0,0 0 0 0 0,-2 0 1 0 0,-1 0-1 0 0,-2 1 0 0 0,0 1 0 0 0,4 48 0 0 0,-9-48-10 0 0,-1 0-1 0 0,-1-1 0 0 0,-5 35 0 0 0,3-47-21 0 0,-1 1 0 0 0,0-1 0 0 0,-2 0 0 0 0,0 0 0 0 0,-1 0 0 0 0,-14 27 0 0 0,14-32-1 0 0,-1-1-1 0 0,-1 0 0 0 0,0 0 1 0 0,0-1-1 0 0,0 1 0 0 0,-15 10 0 0 0,19-16 0 0 0,0-1-1 0 0,0 0 0 0 0,0-1 0 0 0,0 1 0 0 0,-1-1 0 0 0,1 0 1 0 0,-1 0-1 0 0,1 0 0 0 0,-1 0 0 0 0,0-1 0 0 0,0 0 0 0 0,0 0 1 0 0,0 0-1 0 0,1 0 0 0 0,-1-1 0 0 0,0 0 0 0 0,0 0 0 0 0,-10-2 0 0 0,12 1-1 0 0,1 1 0 0 0,-1-1 0 0 0,1 0 0 0 0,-1-1-1 0 0,1 1 1 0 0,-1 0 0 0 0,1-1 0 0 0,0 1 0 0 0,0-1-1 0 0,-1 0 1 0 0,1 0 0 0 0,1 0 0 0 0,-1 0 0 0 0,0 0-1 0 0,0 0 1 0 0,1 0 0 0 0,-1 0 0 0 0,1-1 0 0 0,0 1-1 0 0,0-1 1 0 0,-1 1 0 0 0,2-1 0 0 0,-2-4 0 0 0,-1-5 0 0 0,1 0 0 0 0,1 0 0 0 0,0 0 0 0 0,0-13 0 0 0,1 1 2 0 0,-2-1-4 0 0,1 0 0 0 0,2-1 0 0 0,0 1 0 0 0,2 0 0 0 0,1 0 0 0 0,1 0 0 0 0,14-43 0 0 0,-11 47-2 0 0,-3 8 0 0 0,1 0-1 0 0,0 0 1 0 0,14-22 0 0 0,87-116 16 0 0,45-22 247 0 0,-145 165-233 0 0,-1 3-10 0 0,-1 0 0 0 0,-1 0 0 0 0,1-1 0 0 0,-1 0 0 0 0,0 1 0 0 0,0-2 0 0 0,-1 1 0 0 0,5-10 0 0 0,-4 5 34 0 0,1-5-1311 0 0,-3 10-2513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1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3440 0 0,'0'0'5236'0'0,"0"13"-3059"0"0,-1 61 1606 0 0,2 87-1776 0 0,0-143-1872 0 0,1 0 0 0 0,9 36 0 0 0,-9-47-437 0 0,0 0-1 0 0,1 0 1 0 0,0 0-1 0 0,5 7 1 0 0,-6-11-431 0 0,0 1 0 0 0,1-1 1 0 0,0 1-1 0 0,0-1 0 0 0,0 0 0 0 0,0 0 0 0 0,0 0 1 0 0,4 2-1 0 0,4-1-2243 0 0,2-1-1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1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56 2952 0 0,'-3'2'5427'0'0,"-9"7"-3601"0"0,0 7-1049 0 0,1 1 0 0 0,0 1 0 0 0,2-1 0 0 0,0 1 0 0 0,-9 26 0 0 0,11-19-535 0 0,1 1 1 0 0,-2 33 0 0 0,7-50-190 0 0,0-6-42 0 0,1 0-1 0 0,0-1 0 0 0,0 1 1 0 0,0 0-1 0 0,0 0 1 0 0,0-1-1 0 0,1 1 0 0 0,-1 0 1 0 0,1 0-1 0 0,0-1 1 0 0,-1 1-1 0 0,1-1 1 0 0,1 1-1 0 0,-1-1 0 0 0,0 1 1 0 0,0-1-1 0 0,1 1 1 0 0,0-1-1 0 0,-1 0 0 0 0,1 0 1 0 0,0 0-1 0 0,0 0 1 0 0,0 0-1 0 0,4 2 1 0 0,-1-1-10 0 0,0 0 0 0 0,0-1 0 0 0,0 1 0 0 0,1-1 1 0 0,-1 0-1 0 0,1-1 0 0 0,-1 1 0 0 0,1-1 1 0 0,0 0-1 0 0,8 0 0 0 0,-1-1-3 0 0,0-1 1 0 0,-1 0-1 0 0,1-1 0 0 0,-1 0 0 0 0,0-1 1 0 0,1 0-1 0 0,-1-1 0 0 0,0 0 0 0 0,-1-1 0 0 0,1-1 1 0 0,-1 0-1 0 0,0 0 0 0 0,-1-1 0 0 0,1 0 1 0 0,-1-1-1 0 0,-1 0 0 0 0,1 0 0 0 0,-1-1 1 0 0,-1-1-1 0 0,0 1 0 0 0,0-2 0 0 0,-1 1 1 0 0,0-1-1 0 0,-1 0 0 0 0,0 0 0 0 0,-1 0 0 0 0,0-1 1 0 0,-1 0-1 0 0,0 0 0 0 0,-1 0 0 0 0,0 0 1 0 0,-1-1-1 0 0,1-24 0 0 0,-3 31 6 0 0,0-1-1 0 0,0 0 1 0 0,-1 1 0 0 0,0-1-1 0 0,0 1 1 0 0,-1-1 0 0 0,0 1-1 0 0,-4-11 1 0 0,4 14 0 0 0,1 1-1 0 0,-1-1 1 0 0,0 0 0 0 0,0 1 0 0 0,0-1-1 0 0,0 1 1 0 0,-1 0 0 0 0,1 0-1 0 0,0 0 1 0 0,-1 0 0 0 0,0 0 0 0 0,1 0-1 0 0,-1 1 1 0 0,0-1 0 0 0,0 1 0 0 0,0 0-1 0 0,0 0 1 0 0,0 0 0 0 0,0 0 0 0 0,-4 0-1 0 0,-16-3 34 0 0,0 1 0 0 0,0 2-1 0 0,-38 1 1 0 0,52 0-19 0 0,-1 1 0 0 0,1 0 0 0 0,0 1 1 0 0,0 0-1 0 0,-1 0 0 0 0,1 1 0 0 0,1 0 0 0 0,-1 1 1 0 0,0 0-1 0 0,1 0 0 0 0,-14 10 0 0 0,17-10-8 0 0,1 1 0 0 0,1-1 1 0 0,-1 0-1 0 0,0 1 0 0 0,1 0 0 0 0,0 0 0 0 0,0 0 0 0 0,1 0 1 0 0,-1 0-1 0 0,-1 8 0 0 0,-2 7 18 0 0,-5 28 0 0 0,10-45-25 0 0,-1 15 1 0 0,0-1 1 0 0,1 1-1 0 0,1 0 0 0 0,4 30 1 0 0,-3-45-24 0 0,-1 1 1 0 0,1-1-1 0 0,0 0 0 0 0,-1 1 1 0 0,2-1-1 0 0,-1 0 0 0 0,0 0 1 0 0,0 0-1 0 0,1 0 0 0 0,0 0 1 0 0,0 0-1 0 0,0 0 0 0 0,0 0 1 0 0,0-1-1 0 0,0 1 0 0 0,1-1 1 0 0,-1 0-1 0 0,1 1 1 0 0,0-1-1 0 0,-1 0 0 0 0,1-1 1 0 0,0 1-1 0 0,0 0 0 0 0,4 0 1 0 0,-3 0-36 0 0,1-1 1 0 0,0 0-1 0 0,0 0 1 0 0,-1-1-1 0 0,1 1 0 0 0,0-1 1 0 0,0 0-1 0 0,0-1 1 0 0,0 1-1 0 0,0-1 1 0 0,-1 0-1 0 0,1 0 1 0 0,0 0-1 0 0,-1-1 1 0 0,1 0-1 0 0,6-3 1 0 0,1-2-28 0 0,0 0 0 0 0,-1-1 1 0 0,0 0-1 0 0,0-1 1 0 0,-1 0-1 0 0,0 0 0 0 0,-1-1 1 0 0,0-1-1 0 0,0 0 0 0 0,-1 0 1 0 0,-1 0-1 0 0,0-1 0 0 0,0 0 1 0 0,-2-1-1 0 0,1 1 1 0 0,3-15-1 0 0,-8 24 102 0 0,5-10 249 0 0,-2-1 0 0 0,1 1 0 0 0,-2-1 0 0 0,0 0 0 0 0,0-1 0 0 0,0-17 475 0 0,-3 60 394 0 0,-1-4-893 0 0,2 1 0 0 0,1-1 0 0 0,8 42 1 0 0,-8-59-315 0 0,0 1 0 0 0,0-1 0 0 0,1 0 1 0 0,0 0-1 0 0,1 0 0 0 0,-1 0 0 0 0,1-1 0 0 0,0 1 1 0 0,1-1-1 0 0,0 0 0 0 0,0 0 0 0 0,0-1 1 0 0,1 0-1 0 0,-1 0 0 0 0,1 0 0 0 0,8 5 1 0 0,-5-4-1279 0 0,44 23-7381 0 0,-28-18 5194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1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3192 0 0,'24'-3'3563'0'0,"-14"2"-2999"0"0,1 0 0 0 0,0 1 0 0 0,-1 1 0 0 0,1-1 0 0 0,-1 2 0 0 0,1-1 0 0 0,-1 2 0 0 0,1-1 0 0 0,-1 1 0 0 0,19 9 0 0 0,-22-8-388 0 0,-1 0 0 0 0,1 0-1 0 0,-1 0 1 0 0,0 1 0 0 0,0 0-1 0 0,-1 1 1 0 0,1-1 0 0 0,-1 1 0 0 0,0 0-1 0 0,-1 0 1 0 0,0 0 0 0 0,1 1 0 0 0,-2 0-1 0 0,1-1 1 0 0,4 15 0 0 0,2 11-96 0 0,15 37 178 0 0,-22-63-242 0 0,0 0 1 0 0,0 0-1 0 0,0-1 1 0 0,1 1-1 0 0,0-1 1 0 0,0 0-1 0 0,1 0 1 0 0,7 7-1 0 0,-11-11-12 0 0,0 0-1 0 0,0 0 0 0 0,0-1 0 0 0,0 1 0 0 0,0 0 0 0 0,1-1 1 0 0,-1 1-1 0 0,0-1 0 0 0,0 0 0 0 0,0 1 0 0 0,0-1 0 0 0,1 0 1 0 0,-1 0-1 0 0,0 1 0 0 0,0-1 0 0 0,1 0 0 0 0,-1 0 0 0 0,0 0 1 0 0,0-1-1 0 0,1 1 0 0 0,-1 0 0 0 0,0 0 0 0 0,0-1 0 0 0,2 0 1 0 0,0 0 13 0 0,0-1 1 0 0,-1 0 0 0 0,1 1 0 0 0,-1-1 0 0 0,1 0-1 0 0,-1-1 1 0 0,0 1 0 0 0,0 0 0 0 0,3-5-1 0 0,1-1 32 0 0,0-1 0 0 0,-1 0-1 0 0,-1 0 1 0 0,0-1 0 0 0,4-10-1 0 0,31-83 345 0 0,-13 36-183 0 0,-1 2-387 0 0,-16 57-2055 0 0,10 0-5987 0 0,-6 8 4830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0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32 4144 0 0,'-4'0'692'0'0,"0"-3"1"0"0,1 1-1 0 0,-1-3 16 0 0,2 1 4 0 0,-2 1 0 0 0,1-1-4 0 0,-1-1 4 0 0,1 2-4 0 0,-1 0 1164 0 0,1 4-1716 0 0,3 4-2656 0 0,0 2 0 0 0,0 0-1 0 0,0 2 1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1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40 2728 0 0,'-6'0'333'0'0,"-1"1"0"0"0,0-1-1 0 0,1 1 1 0 0,-1 0-1 0 0,0 1 1 0 0,1 0 0 0 0,0 0-1 0 0,-1 0 1 0 0,1 1 0 0 0,0 0-1 0 0,0 0 1 0 0,0 0 0 0 0,1 1-1 0 0,-1 0 1 0 0,1 0-1 0 0,0 0 1 0 0,0 1 0 0 0,0-1-1 0 0,0 1 1 0 0,1 0 0 0 0,0 1-1 0 0,0-1 1 0 0,1 1 0 0 0,-1 0-1 0 0,1 0 1 0 0,0 0-1 0 0,1 0 1 0 0,0 0 0 0 0,0 1-1 0 0,0-1 1 0 0,0 1 0 0 0,0 8-1 0 0,-1 6 368 0 0,-2 24-95 0 0,5-42-578 0 0,0 0-1 0 0,0 0 0 0 0,0 1 1 0 0,1-1-1 0 0,-1 0 1 0 0,1 0-1 0 0,0 0 1 0 0,0 0-1 0 0,0 0 1 0 0,0 0-1 0 0,2 3 0 0 0,-1-3-18 0 0,-1-1-1 0 0,1 0 1 0 0,0 1-1 0 0,0-1 1 0 0,0 0-1 0 0,0 0 0 0 0,0 0 1 0 0,1-1-1 0 0,-1 1 1 0 0,1 0-1 0 0,-1-1 1 0 0,1 0-1 0 0,0 1 1 0 0,-1-1-1 0 0,1 0 0 0 0,0 0 1 0 0,0-1-1 0 0,0 1 1 0 0,-1-1-1 0 0,1 1 1 0 0,0-1-1 0 0,0 0 1 0 0,0 0-1 0 0,4 0 0 0 0,10 0 1 0 0,0 0 0 0 0,0 0-1 0 0,0-2 1 0 0,0 0 0 0 0,33-8-1 0 0,-43 7-4 0 0,1 0-1 0 0,0 0 1 0 0,-1 0 0 0 0,1-1-1 0 0,-1 0 1 0 0,0 0-1 0 0,0-1 1 0 0,-1 0-1 0 0,1 0 1 0 0,-1 0-1 0 0,0-1 1 0 0,-1 0-1 0 0,1 0 1 0 0,6-10-1 0 0,-7 6 21 0 0,1-1 0 0 0,-2 1 0 0 0,1-1 0 0 0,-1 0 0 0 0,-1 0 0 0 0,4-18-1 0 0,-6 23-10 0 0,0 1 0 0 0,0-1 0 0 0,-1 0-1 0 0,0 0 1 0 0,0 1 0 0 0,0-1 0 0 0,-1 0-1 0 0,1 0 1 0 0,-1 1 0 0 0,-1-1 0 0 0,1 1-1 0 0,-1-1 1 0 0,0 1 0 0 0,0-1 0 0 0,-4-5-1 0 0,4 8 9 0 0,-1 1-1 0 0,1-1 1 0 0,-1 0-1 0 0,0 1 0 0 0,0-1 1 0 0,0 1-1 0 0,0 0 0 0 0,-1 0 1 0 0,1 0-1 0 0,-1 0 0 0 0,1 1 1 0 0,-1-1-1 0 0,1 1 0 0 0,-1 0 1 0 0,0 0-1 0 0,-6-1 0 0 0,-7 1 72 0 0,0 0 0 0 0,-27 2 0 0 0,14-1 4 0 0,23 0-87 0 0,0 0 0 0 0,1 1 0 0 0,-1-1 1 0 0,0 1-1 0 0,0 0 0 0 0,0 1 0 0 0,1 0 1 0 0,-1 0-1 0 0,1 0 0 0 0,-1 1 0 0 0,1 0 1 0 0,0 0-1 0 0,0 1 0 0 0,0-1 0 0 0,1 1 1 0 0,-1 0-1 0 0,1 1 0 0 0,0 0 1 0 0,0-1-1 0 0,1 2 0 0 0,-1-1 0 0 0,1 0 1 0 0,0 1-1 0 0,0 0 0 0 0,1 0 0 0 0,0 0 1 0 0,0 0-1 0 0,0 1 0 0 0,1-1 0 0 0,0 1 1 0 0,0-1-1 0 0,-1 13 0 0 0,1-7 23 0 0,0 0 1 0 0,1 0-1 0 0,0 0 0 0 0,1 0 0 0 0,0 0 1 0 0,4 19-1 0 0,-3-27-179 0 0,0 0 1 0 0,0-1-1 0 0,0 1 1 0 0,1 0-1 0 0,-1-1 0 0 0,1 1 1 0 0,0-1-1 0 0,0 0 0 0 0,0 1 1 0 0,4 3-1 0 0,-3-5-328 0 0,-1 0-1 0 0,1 1 0 0 0,0-1 1 0 0,0-1-1 0 0,-1 1 1 0 0,1 0-1 0 0,0-1 0 0 0,1 1 1 0 0,-1-1-1 0 0,0 0 1 0 0,0 0-1 0 0,0 0 0 0 0,7 0 1 0 0,9 0-2464 0 0,1 1-1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1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25 3208 0 0,'-4'-24'6035'0'0,"-1"23"-3467"0"0,1 9-1214 0 0,-2 12-104 0 0,5-16-761 0 0,-3 11-173 0 0,1 0-1 0 0,0 0 1 0 0,1 1 0 0 0,1-1 0 0 0,1 1-1 0 0,0-1 1 0 0,1 0 0 0 0,0 1 0 0 0,4 15-1 0 0,-2-19-308 0 0,0-1 0 0 0,1 1 0 0 0,0-1 0 0 0,1 0 1 0 0,0 0-1 0 0,0-1 0 0 0,1 0 0 0 0,1 1 0 0 0,0-2 0 0 0,0 1 0 0 0,1-1 0 0 0,11 10 0 0 0,14 9-1859 0 0,-9-12-4044 0 0,-14-9 2428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1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3396 0 0,'0'0'1058'0'0,"-4"17"1416"0"0,3 10-839 0 0,-6 31 0 0 0,-1 16 36 0 0,4 163 2244 0 0,3-135-10026 0 0,1-91 4751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1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0 2664 0 0,'0'0'447'0'0,"-1"14"2098"0"0,-20 26-1026 0 0,-2-1 0 0 0,-2-2 0 0 0,-31 37 0 0 0,24-37-807 0 0,-1-2 0 0 0,-65 53-1 0 0,92-83-682 0 0,0-1-1 0 0,0 0 1 0 0,0 0-1 0 0,0 0 1 0 0,0-1 0 0 0,-1 0-1 0 0,1 0 1 0 0,-1-1-1 0 0,0 0 1 0 0,-10 2-1 0 0,16-4-28 0 0,1 0 0 0 0,0 0 1 0 0,-1 0-1 0 0,1 0 0 0 0,0 0 0 0 0,-1 0 0 0 0,1-1 0 0 0,0 1 0 0 0,-1 0 0 0 0,1 0 0 0 0,0 0 0 0 0,0-1 0 0 0,-1 1 1 0 0,1 0-1 0 0,0 0 0 0 0,0-1 0 0 0,-1 1 0 0 0,1 0 0 0 0,0-1 0 0 0,0 1 0 0 0,0 0 0 0 0,0 0 0 0 0,-1-1 0 0 0,1 1 1 0 0,0 0-1 0 0,0-1 0 0 0,0 1 0 0 0,0 0 0 0 0,0-1 0 0 0,0 1 0 0 0,0-1 0 0 0,0 1 0 0 0,0 0 0 0 0,0-1 0 0 0,0 1 1 0 0,0 0-1 0 0,0-1 0 0 0,0 1 0 0 0,0 0 0 0 0,0-1 0 0 0,1 1 0 0 0,-1 0 0 0 0,0-1 0 0 0,7-19 7 0 0,-5 15-6 0 0,2-4 25 0 0,0 0 1 0 0,1 1-1 0 0,0-1 1 0 0,0 1-1 0 0,1 0 1 0 0,0 0-1 0 0,0 0 1 0 0,1 1-1 0 0,0 0 1 0 0,0 0 0 0 0,1 1-1 0 0,0 0 1 0 0,0 0-1 0 0,0 1 1 0 0,1 0-1 0 0,0 1 1 0 0,0 0-1 0 0,17-6 1 0 0,-18 7 41 0 0,1 1 0 0 0,-1 0 0 0 0,1 0 0 0 0,-1 1 0 0 0,1 0 0 0 0,0 0-1 0 0,-1 1 1 0 0,1 0 0 0 0,0 1 0 0 0,-1 0 0 0 0,1 0 0 0 0,-1 1 0 0 0,1 0 0 0 0,-1 1 0 0 0,0-1 0 0 0,0 1 0 0 0,0 1 0 0 0,0 0 0 0 0,0 0 0 0 0,-1 1 0 0 0,13 9-1 0 0,-13-7-5 0 0,0 1-1 0 0,0-1 1 0 0,-1 1-1 0 0,0 0 0 0 0,-1 1 1 0 0,0 0-1 0 0,7 14 1 0 0,21 70 165 0 0,-16-41-347 0 0,-16-50 38 0 0,0 0 0 0 0,0 1 0 0 0,1-1 0 0 0,-1 0 0 0 0,1 0 0 0 0,-1 0 0 0 0,1 1 0 0 0,-1-2 0 0 0,1 1-1 0 0,0 0 1 0 0,3 2 0 0 0,-2-2-973 0 0,1 1-1 0 0,1-1 0 0 0,-1 0 1 0 0,0 0-1 0 0,1 0 0 0 0,-1 0 1 0 0,1-1-1 0 0,7 2 1 0 0,0-2-2090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2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50 2824 0 0,'-2'1'178'0'0,"1"-1"-1"0"0,0 1 1 0 0,-1 0-1 0 0,1 0 1 0 0,0 0-1 0 0,0 0 1 0 0,-1 0-1 0 0,1 0 1 0 0,0 0-1 0 0,0 0 1 0 0,0 1-1 0 0,1-1 0 0 0,-1 0 1 0 0,-1 2-1 0 0,-11 22 1040 0 0,7-6-529 0 0,1 1 0 0 0,1-1 0 0 0,0 1 0 0 0,2 0-1 0 0,0 0 1 0 0,1 0 0 0 0,1 0 0 0 0,4 28 0 0 0,-3-43-575 0 0,0 1 0 0 0,0-1 1 0 0,0 0-1 0 0,1 1 0 0 0,-1-1 0 0 0,1 0 1 0 0,1 0-1 0 0,-1 0 0 0 0,1 0 0 0 0,0 0 0 0 0,0-1 1 0 0,0 1-1 0 0,1-1 0 0 0,-1 0 0 0 0,1 0 1 0 0,0 0-1 0 0,0-1 0 0 0,10 7 0 0 0,-8-7-99 0 0,1 0-1 0 0,-1 0 0 0 0,1-1 1 0 0,0 1-1 0 0,0-2 0 0 0,0 1 1 0 0,0-1-1 0 0,0 0 0 0 0,0 0 1 0 0,1-1-1 0 0,-1 0 0 0 0,0 0 1 0 0,0-1-1 0 0,9-2 0 0 0,-2 0-51 0 0,-1-1 1 0 0,0 0-1 0 0,0-1 0 0 0,0 0 0 0 0,-1-1 0 0 0,0-1 0 0 0,0 0 0 0 0,0-1 0 0 0,-1 0 0 0 0,0 0 0 0 0,-1-1 0 0 0,0-1 0 0 0,0 0 0 0 0,-1 0 0 0 0,0-1 0 0 0,-1 0 0 0 0,0 0 0 0 0,-1-1 1 0 0,0 0-1 0 0,10-26 0 0 0,-15 32 25 0 0,0 0 1 0 0,0 0-1 0 0,0 0 1 0 0,-1 0 0 0 0,0 0-1 0 0,0-1 1 0 0,-1 1-1 0 0,1-1 1 0 0,-2 1 0 0 0,1 0-1 0 0,-1-1 1 0 0,1 1-1 0 0,-2 0 1 0 0,1 0 0 0 0,-1 0-1 0 0,0 0 1 0 0,0 0-1 0 0,-1 0 1 0 0,1 0 0 0 0,-1 0-1 0 0,-1 1 1 0 0,1 0-1 0 0,-1-1 1 0 0,0 1 0 0 0,0 1-1 0 0,0-1 1 0 0,-1 1-1 0 0,0-1 1 0 0,1 1 0 0 0,-2 1-1 0 0,1-1 1 0 0,0 1-1 0 0,-1-1 1 0 0,1 2 0 0 0,-1-1-1 0 0,0 1 1 0 0,0 0-1 0 0,0 0 1 0 0,-10-2 0 0 0,-7 0 49 0 0,0 2 1 0 0,0 0 0 0 0,0 1-1 0 0,-26 3 1 0 0,34-1 20 0 0,1 1 0 0 0,-1 0 0 0 0,1 2 0 0 0,-1-1 1 0 0,1 2-1 0 0,0 0 0 0 0,-19 10 0 0 0,26-11-19 0 0,1 1 0 0 0,0 0 0 0 0,0 0 0 0 0,0 0 1 0 0,1 1-1 0 0,0-1 0 0 0,0 1 0 0 0,0 1 0 0 0,1-1 0 0 0,0 1 0 0 0,0-1 0 0 0,1 1 0 0 0,-1 0 0 0 0,2 1 1 0 0,-1-1-1 0 0,1 0 0 0 0,-3 15 0 0 0,3-11 2 0 0,1 0 1 0 0,0 0-1 0 0,0 0 0 0 0,1 0 1 0 0,0 0-1 0 0,1 0 0 0 0,0 0 1 0 0,1 0-1 0 0,1 0 0 0 0,-1 0 1 0 0,8 17-1 0 0,-8-23-55 0 0,1-1 0 0 0,-1 1 0 0 0,1-1 0 0 0,0 0 0 0 0,0 0 0 0 0,0 0 0 0 0,1-1 0 0 0,-1 1 0 0 0,1-1 0 0 0,0 0 0 0 0,0 0 0 0 0,0 0 1 0 0,1 0-1 0 0,-1-1 0 0 0,0 1 0 0 0,1-1 0 0 0,0 0 0 0 0,-1-1 0 0 0,1 1 0 0 0,0-1 0 0 0,0 0 0 0 0,0 0 0 0 0,0 0 0 0 0,6-1 0 0 0,-2 0-416 0 0,1 0 1 0 0,-1 0-1 0 0,0-1 1 0 0,0-1-1 0 0,12-2 1 0 0,-11 1-1353 0 0,1-1 0 0 0,0 0 0 0 0,18-10 1 0 0,-5 0-1092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2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285 417 2816 0 0,'0'0'1069'0'0,"-10"-6"5408"0"0,8 13-5880 0 0,0-1 0 0 0,0 1 1 0 0,1 0-1 0 0,0 0 0 0 0,0 0 1 0 0,0 11-1 0 0,0-1 169 0 0,1 12-417 0 0,0 0-1 0 0,2-1 0 0 0,2 1 1 0 0,0-1-1 0 0,9 30 0 0 0,-4-19-293 0 0,-8-33-171 0 0,1 0 0 0 0,0 0 0 0 0,1-1 0 0 0,0 1 0 0 0,0 0 0 0 0,0-1 0 0 0,0 0 0 0 0,9 10-1 0 0,7 7-7660 0 0,-15-18 5558 0 0</inkml:trace>
  <inkml:trace contextRef="#ctx0" brushRef="#br0" timeOffset="1">36 21 3680 0 0,'-4'0'612'0'0,"4"-5"0"0"0,-7 3-11 0 0,3-1-25 0 0,1 1 24 0 0,-1 0-20 0 0,1-1 0 0 0,-3 1-20 0 0,2 1 604 0 0,4 4-3076 0 0,0 7 0 0 0,0-3-1 0 0,0 5 1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2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3360 0 0,'28'0'3051'0'0,"-21"-1"-2749"0"0,1 1 0 0 0,-1 0-1 0 0,0 1 1 0 0,0 0 0 0 0,0 0-1 0 0,0 1 1 0 0,0 0 0 0 0,0 0 0 0 0,0 0-1 0 0,0 1 1 0 0,-1 0 0 0 0,1 0-1 0 0,-1 1 1 0 0,0 0 0 0 0,0 0-1 0 0,0 0 1 0 0,0 1 0 0 0,-1 0-1 0 0,0 0 1 0 0,0 0 0 0 0,7 11 0 0 0,-1 2 268 0 0,0 0 1 0 0,-2 1 0 0 0,0 0 0 0 0,-2 0 0 0 0,9 31 0 0 0,-10-31-496 0 0,-1 2 74 0 0,0 0 0 0 0,1 24 0 0 0,-1-6 5 0 0,-5-28-119 0 0,0-9-31 0 0,0-1 0 0 0,0 1 1 0 0,0 0-1 0 0,0-1 0 0 0,0 1 1 0 0,0-1-1 0 0,0 1 0 0 0,0 0 1 0 0,1-1-1 0 0,-1 1 0 0 0,0-1 1 0 0,1 1-1 0 0,0-1 0 0 0,0 3 1 0 0,1-5-3 0 0,-1 0 0 0 0,0 1 1 0 0,0-1-1 0 0,0-1 0 0 0,0 1 1 0 0,0 0-1 0 0,0 0 0 0 0,0 0 1 0 0,-1 0-1 0 0,1-1 0 0 0,0 1 1 0 0,-1 0-1 0 0,2-3 0 0 0,33-80 89 0 0,-3-2-38 0 0,1-2 4 0 0,-5 18-4 0 0,6-11-1117 0 0,-16 56-8611 0 0,-15 20 6278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2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89 3440 0 0,'0'0'576'0'0,"-18"5"3291"0"0,11 2-3371 0 0,1 1 1 0 0,0 0 0 0 0,1 1 0 0 0,0 0-1 0 0,1-1 1 0 0,-1 2 0 0 0,2-1-1 0 0,-1 0 1 0 0,1 1 0 0 0,1-1-1 0 0,-1 1 1 0 0,0 17 0 0 0,0 8 278 0 0,1 0 0 0 0,5 44 1 0 0,-3-72-738 0 0,1 0 1 0 0,0-1 0 0 0,0 1-1 0 0,0-1 1 0 0,1 1 0 0 0,0-1-1 0 0,0 0 1 0 0,1 1 0 0 0,0-1-1 0 0,0 0 1 0 0,0-1 0 0 0,8 10-1 0 0,-8-12-36 0 0,-1 0 0 0 0,1 0 0 0 0,0 0-1 0 0,1-1 1 0 0,-1 1 0 0 0,0-1 0 0 0,1 0 0 0 0,-1 0-1 0 0,1-1 1 0 0,0 1 0 0 0,-1 0 0 0 0,1-1 0 0 0,0 0-1 0 0,0 0 1 0 0,0 0 0 0 0,0-1 0 0 0,0 1 0 0 0,0-1-1 0 0,0 0 1 0 0,0 0 0 0 0,0-1 0 0 0,5 0 0 0 0,-1-1-24 0 0,1 0-1 0 0,-1 0 1 0 0,0-1 0 0 0,0 0 0 0 0,0-1 0 0 0,0 0 0 0 0,0 0 0 0 0,-1-1 0 0 0,0 1 0 0 0,0-2 0 0 0,0 1 0 0 0,0-1 0 0 0,-1 0-1 0 0,9-11 1 0 0,-2 0-38 0 0,-1 0 0 0 0,-1 0 0 0 0,0-1 0 0 0,16-38 0 0 0,-21 40 132 0 0,0 0 0 0 0,-1-1 0 0 0,0 0-1 0 0,-2 0 1 0 0,0 0 0 0 0,1-26 0 0 0,-10 112 967 0 0,-2 10-820 0 0,8-64-197 0 0,0 0 1 0 0,1 0-1 0 0,1 0 0 0 0,0 0 1 0 0,1 0-1 0 0,6 18 0 0 0,-8-29-22 0 0,1 0-1 0 0,0 0 1 0 0,0 0-1 0 0,0 0 1 0 0,0-1-1 0 0,1 1 1 0 0,0-1-1 0 0,-1 1 1 0 0,1-1-1 0 0,0 0 1 0 0,1 0-1 0 0,-1 0 0 0 0,0-1 1 0 0,1 1-1 0 0,0-1 1 0 0,-1 1-1 0 0,1-1 1 0 0,0-1-1 0 0,0 1 1 0 0,0 0-1 0 0,0-1 1 0 0,1 0-1 0 0,-1 0 1 0 0,0 0-1 0 0,1-1 1 0 0,5 1-1 0 0,-3-1 2 0 0,1 0 0 0 0,-1 0 0 0 0,1 0-1 0 0,-1-1 1 0 0,0 0 0 0 0,1-1 0 0 0,-1 0 0 0 0,0 0 0 0 0,0 0 0 0 0,0-1-1 0 0,-1 0 1 0 0,1-1 0 0 0,0 1 0 0 0,8-7 0 0 0,-7 3 16 0 0,0 0 0 0 0,0-1 0 0 0,-1 0 0 0 0,0 0 0 0 0,0-1 0 0 0,-1 1 0 0 0,0-2 0 0 0,-1 1 0 0 0,5-11 0 0 0,0-3 92 0 0,-2-1-1 0 0,0-1 0 0 0,-2 1 0 0 0,0-1 1 0 0,-2 0-1 0 0,-1-1 0 0 0,1-39 0 0 0,-4 60-88 0 0,-1-1 0 0 0,1 1 0 0 0,-1 0 0 0 0,0-1 0 0 0,0 1 0 0 0,0 0-1 0 0,-1 0 1 0 0,1 0 0 0 0,-1 0 0 0 0,-1 0 0 0 0,1 0 0 0 0,-1 0-1 0 0,0 1 1 0 0,0 0 0 0 0,0-1 0 0 0,0 1 0 0 0,-1 0 0 0 0,0 0 0 0 0,1 1-1 0 0,-2-1 1 0 0,-7-5 0 0 0,6 6-1218 0 0,0-1 0 0 0,0 1 0 0 0,-1 1 0 0 0,1-1 0 0 0,0 1 0 0 0,-9-1 0 0 0,3 0-2662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2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26 2352 0 0,'-16'-4'1690'0'0,"6"0"-1106"0"0,0 0-1 0 0,-1 0 0 0 0,0 2 1 0 0,0-1-1 0 0,0 1 0 0 0,-20-1 1 0 0,27 3-356 0 0,-1 0 0 0 0,0 0 0 0 0,1 1 0 0 0,-1-1 0 0 0,1 1 0 0 0,-1 0 0 0 0,1 1 0 0 0,-1-1 0 0 0,1 1-1 0 0,0-1 1 0 0,0 1 0 0 0,0 1 0 0 0,0-1 0 0 0,0 0 0 0 0,0 1 0 0 0,0 0 0 0 0,1 0 0 0 0,-7 6 0 0 0,5-2-105 0 0,0 0-1 0 0,1 0 1 0 0,0 0-1 0 0,0 1 1 0 0,0 0-1 0 0,1-1 1 0 0,0 1-1 0 0,0 0 1 0 0,1 1-1 0 0,0-1 1 0 0,0 0 0 0 0,1 1-1 0 0,0 10 1 0 0,1-15-100 0 0,0-1 1 0 0,1 0 0 0 0,-1 1-1 0 0,1-1 1 0 0,0 0 0 0 0,0 1-1 0 0,0-1 1 0 0,0 0 0 0 0,0 0-1 0 0,1 0 1 0 0,-1 0 0 0 0,1 0-1 0 0,0 0 1 0 0,0-1 0 0 0,0 1-1 0 0,0 0 1 0 0,0-1 0 0 0,1 0-1 0 0,-1 1 1 0 0,1-1 0 0 0,0 0-1 0 0,-1 0 1 0 0,1-1 0 0 0,0 1-1 0 0,0 0 1 0 0,0-1 0 0 0,0 0-1 0 0,1 0 1 0 0,4 2 0 0 0,7 0 3 0 0,0 0 0 0 0,1 0 0 0 0,-1-2 0 0 0,30 0 0 0 0,-34-4-21 0 0,-12-4 0 0 0,0 6-5 0 0,-1 0-1 0 0,1 0 1 0 0,0 0-1 0 0,0 0 1 0 0,0 0 0 0 0,-1 0-1 0 0,1 0 1 0 0,0 0-1 0 0,-1 0 1 0 0,1 1-1 0 0,-1-1 1 0 0,1 1-1 0 0,-3-1 1 0 0,-5-1 24 0 0,-1 2 1 0 0,1-1-1 0 0,-1 1 1 0 0,1 1-1 0 0,0 0 1 0 0,-1 0-1 0 0,1 1 1 0 0,0 0-1 0 0,0 0 0 0 0,0 1 1 0 0,0 0-1 0 0,0 1 1 0 0,1 0-1 0 0,-1 1 1 0 0,1-1-1 0 0,0 1 1 0 0,1 1-1 0 0,-1 0 0 0 0,1 0 1 0 0,0 0-1 0 0,0 1 1 0 0,1 0-1 0 0,0 0 1 0 0,0 1-1 0 0,1-1 0 0 0,0 1 1 0 0,0 1-1 0 0,1-1 1 0 0,0 1-1 0 0,0-1 1 0 0,-4 18-1 0 0,8-23-8 0 0,-10 57 366 0 0,10-55-341 0 0,-1 0 0 0 0,2 0-1 0 0,-1 0 1 0 0,0 0 0 0 0,1-1-1 0 0,0 1 1 0 0,0 0 0 0 0,0 0 0 0 0,1-1-1 0 0,2 7 1 0 0,-1-6-9 0 0,-1 0-1 0 0,1-1 1 0 0,0 1 0 0 0,0-1-1 0 0,0 1 1 0 0,1-1 0 0 0,0 0-1 0 0,0 0 1 0 0,0 0 0 0 0,0-1 0 0 0,0 1-1 0 0,1-1 1 0 0,-1 0 0 0 0,1-1-1 0 0,0 1 1 0 0,0-1 0 0 0,0 0-1 0 0,0 0 1 0 0,1 0 0 0 0,-1-1-1 0 0,0 1 1 0 0,1-1 0 0 0,5 0 0 0 0,6 1-135 0 0,-1-1 1 0 0,1-1 0 0 0,-1 0 0 0 0,1-1 0 0 0,-1 0 0 0 0,29-8 0 0 0,1-5-3105 0 0,-1-7-3559 0 0,-20 8 3364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23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3840 0 0,'-8'10'704'0'0,"1"-1"-1"0"0,0 1 1 0 0,1 0-1 0 0,0 1 0 0 0,1 0 1 0 0,0-1-1 0 0,1 2 1 0 0,0-1-1 0 0,-4 20 1 0 0,3-2 456 0 0,1-1 0 0 0,0 56 0 0 0,6-24 697 0 0,0-1-5348 0 0,-1-51 311 0 0,1-1 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0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 4064 0 0,'-14'-4'8098'0'0,"11"9"-7480"0"0,0 0 1 0 0,0 0 0 0 0,1 1-1 0 0,-1-1 1 0 0,1 0 0 0 0,0 1-1 0 0,-1 8 1 0 0,-7 43 1694 0 0,-2 34-1989 0 0,0 94 1 0 0,12-185-332 0 0,2 37-1765 0 0,0-31-2105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2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3608 0 0,'8'-13'4369'0'0,"0"11"-3991"0"0,0-1 0 0 0,1 1 0 0 0,-1 1 0 0 0,1-1 0 0 0,-1 1 0 0 0,12 1 0 0 0,7-2 251 0 0,48-7 704 0 0,190-29 1345 0 0,-260 37-2681 0 0,-1 0 1 0 0,1 0-1 0 0,-1 0 1 0 0,0-1-1 0 0,0 0 1 0 0,4-2 0 0 0,-7 3 5 0 0,1 0 1 0 0,-1 1-1 0 0,0-1 1 0 0,0 0-1 0 0,0 0 1 0 0,0 0 0 0 0,0 0-1 0 0,0 0 1 0 0,0 0-1 0 0,-1 0 1 0 0,1 0 0 0 0,0-1-1 0 0,-1 1 1 0 0,1 0-1 0 0,0 0 1 0 0,-1-1 0 0 0,0 1-1 0 0,1 0 1 0 0,-1-1-1 0 0,0 1 1 0 0,0 0-1 0 0,1-2 1 0 0,-2 2 8 0 0,1 0 0 0 0,0 0 0 0 0,-1 0 0 0 0,1 0-1 0 0,-1 1 1 0 0,1-1 0 0 0,-1 0 0 0 0,1 0 0 0 0,-1 1 0 0 0,0-1 0 0 0,1 0 0 0 0,-1 1 0 0 0,0-1-1 0 0,0 1 1 0 0,1-1 0 0 0,-1 1 0 0 0,0-1 0 0 0,0 1 0 0 0,0 0 0 0 0,0-1 0 0 0,0 1 0 0 0,0 0-1 0 0,1-1 1 0 0,-1 1 0 0 0,0 0 0 0 0,-2 0 0 0 0,0-1 42 0 0,0 1 1 0 0,0-1-1 0 0,-1 1 0 0 0,1 0 1 0 0,0 0-1 0 0,-1 0 0 0 0,-3 1 0 0 0,0 1 12 0 0,1 1 0 0 0,-1-1 0 0 0,0 2 0 0 0,1-1 0 0 0,-1 1 0 0 0,1 0 0 0 0,0 0 0 0 0,0 1 0 0 0,1 0 0 0 0,-1 0 0 0 0,1 0 0 0 0,0 0 0 0 0,0 1 0 0 0,1 0 0 0 0,0 0 0 0 0,0 0 0 0 0,0 1 0 0 0,1-1 0 0 0,-3 9 0 0 0,-5 11 73 0 0,2 1 0 0 0,1 1-1 0 0,-8 45 1 0 0,8-18-218 0 0,3 1 0 0 0,1 0-1 0 0,7 84 1 0 0,3-104-2726 0 0,-5-33 1907 0 0,0 1 0 0 0,0-1 0 0 0,1 0-1 0 0,-1 0 1 0 0,1 0 0 0 0,0 0 0 0 0,0 0 0 0 0,3 5 0 0 0,6 0-2471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2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76 3136 0 0,'-8'10'672'0'0,"1"1"-1"0"0,1-1 0 0 0,0 1 1 0 0,0 1-1 0 0,1-1 1 0 0,0 1-1 0 0,-5 21 0 0 0,5-11 206 0 0,1 0-1 0 0,1-1 1 0 0,0 40-1 0 0,3-56-706 0 0,0-1-1 0 0,0 1 1 0 0,0-1 0 0 0,1 1-1 0 0,0-1 1 0 0,0 1 0 0 0,0-1-1 0 0,0 0 1 0 0,1 1 0 0 0,0-1-1 0 0,0 0 1 0 0,0 0 0 0 0,0 0-1 0 0,1 0 1 0 0,5 6 0 0 0,-5-7-127 0 0,0 0 0 0 0,0-1 0 0 0,0 0 0 0 0,1 1 0 0 0,-1-1 1 0 0,1-1-1 0 0,0 1 0 0 0,0 0 0 0 0,-1-1 0 0 0,1 0 0 0 0,0 0 0 0 0,0 0 0 0 0,0 0 1 0 0,0-1-1 0 0,0 1 0 0 0,0-1 0 0 0,7-1 0 0 0,3 0-30 0 0,0-1 0 0 0,-1-1 0 0 0,1 0 0 0 0,-1-1 0 0 0,1 0 0 0 0,-2-1 1 0 0,1-1-1 0 0,0 0 0 0 0,-1-1 0 0 0,0 0 0 0 0,-1 0 0 0 0,1-2 0 0 0,-1 1 0 0 0,-1-1 0 0 0,0-1 0 0 0,0 0 0 0 0,-1 0 0 0 0,0-1 0 0 0,10-17 0 0 0,-15 19 6 0 0,0 0 0 0 0,0 0 0 0 0,-1 0 0 0 0,0 0 0 0 0,-1-1 0 0 0,0 1 0 0 0,0-1 0 0 0,-1 1 0 0 0,0-1 0 0 0,-1 0 0 0 0,0 1 0 0 0,0-1 0 0 0,-1 0 0 0 0,-1 1 0 0 0,-4-19 0 0 0,3 22 11 0 0,0 1 0 0 0,0 0 0 0 0,0 0 0 0 0,0 0 0 0 0,-1 0 0 0 0,0 0 0 0 0,0 1 1 0 0,0-1-1 0 0,-1 1 0 0 0,1 0 0 0 0,-1 1 0 0 0,0-1 0 0 0,0 1 0 0 0,-1 0 0 0 0,1 0 0 0 0,0 0 0 0 0,-1 1 0 0 0,-11-3 1 0 0,3 1 42 0 0,0 1 0 0 0,0 0 0 0 0,0 1 0 0 0,0 1 0 0 0,0 0 0 0 0,0 1 0 0 0,-15 2 0 0 0,21-1-34 0 0,0 1-1 0 0,0 0 1 0 0,0 0 0 0 0,0 1 0 0 0,0 0-1 0 0,0 0 1 0 0,1 1 0 0 0,0 0 0 0 0,0 0-1 0 0,0 1 1 0 0,0 0 0 0 0,1 0 0 0 0,-1 1-1 0 0,1-1 1 0 0,1 1 0 0 0,-1 1 0 0 0,1-1-1 0 0,0 1 1 0 0,0 0 0 0 0,-6 13 0 0 0,4-6-9 0 0,1 0 1 0 0,1 0-1 0 0,0 0 1 0 0,0 0-1 0 0,2 1 1 0 0,0 0-1 0 0,0 0 1 0 0,2-1-1 0 0,0 1 1 0 0,1 28-1 0 0,0-39-40 0 0,1 0-1 0 0,-1 1 0 0 0,1-1 0 0 0,0 0 0 0 0,0 0 0 0 0,1 0 1 0 0,-1 1-1 0 0,1-1 0 0 0,0 0 0 0 0,0-1 0 0 0,0 1 1 0 0,0 0-1 0 0,1-1 0 0 0,0 1 0 0 0,-1-1 0 0 0,1 0 1 0 0,1 0-1 0 0,-1 0 0 0 0,0 0 0 0 0,1 0 0 0 0,-1-1 1 0 0,1 0-1 0 0,0 1 0 0 0,0-1 0 0 0,0-1 0 0 0,0 1 0 0 0,0-1 1 0 0,0 1-1 0 0,0-1 0 0 0,8 1 0 0 0,-1-1-136 0 0,0 0 0 0 0,-1-1 1 0 0,1 0-1 0 0,0-1 0 0 0,-1 0 0 0 0,1 0 0 0 0,0-1 0 0 0,-1-1 0 0 0,0 0 1 0 0,0 0-1 0 0,16-8 0 0 0,-13 5-115 0 0,-1-1 0 0 0,0-1-1 0 0,0 0 1 0 0,-1-1 0 0 0,0 0 0 0 0,0 0 0 0 0,-1-1 0 0 0,-1 0-1 0 0,1-1 1 0 0,-2 0 0 0 0,1-1 0 0 0,-2 0 0 0 0,0 0 0 0 0,7-15 0 0 0,-8 12 405 0 0,-1 0 1 0 0,0 0-1 0 0,-1-1 1 0 0,0 1-1 0 0,-1-1 1 0 0,-1 0 0 0 0,0-26-1 0 0,-2 42-103 0 0,0 0-1 0 0,0 0 0 0 0,0 0 1 0 0,0 0-1 0 0,0 0 0 0 0,0 0 1 0 0,0 0-1 0 0,0-1 0 0 0,0 1 1 0 0,0 0-1 0 0,0 0 0 0 0,0 0 1 0 0,0 0-1 0 0,0 0 1 0 0,0 0-1 0 0,0 0 0 0 0,0-1 1 0 0,0 1-1 0 0,0 0 0 0 0,0 0 1 0 0,0 0-1 0 0,0 0 0 0 0,0 0 1 0 0,0 0-1 0 0,0 0 0 0 0,-1-1 1 0 0,1 1-1 0 0,0 0 0 0 0,0 0 1 0 0,0 0-1 0 0,0 0 1 0 0,0 0-1 0 0,0 0 0 0 0,0 0 1 0 0,0 0-1 0 0,0 0 0 0 0,-1 0 1 0 0,1 0-1 0 0,0 0 0 0 0,0 0 1 0 0,0 0-1 0 0,0 0 0 0 0,0-1 1 0 0,0 1-1 0 0,0 0 0 0 0,-1 0 1 0 0,1 0-1 0 0,0 0 1 0 0,0 0-1 0 0,0 0 0 0 0,0 1 1 0 0,0-1-1 0 0,0 0 0 0 0,0 0 1 0 0,-1 0-1 0 0,1 0 0 0 0,0 0 1 0 0,0 0-1 0 0,0 0 0 0 0,0 0 1 0 0,0 0-1 0 0,0 0 1 0 0,-10 9 1174 0 0,-6 15-401 0 0,8-6-633 0 0,0 1 0 0 0,2 0 0 0 0,0 1 0 0 0,1-1 0 0 0,1 1 0 0 0,1 0 0 0 0,0 0 0 0 0,2 0 0 0 0,0 1 0 0 0,4 32 0 0 0,-2-46-437 0 0,0 0-1 0 0,1 0 1 0 0,0 0-1 0 0,0-1 0 0 0,0 1 1 0 0,1-1-1 0 0,0 1 0 0 0,6 10 1 0 0,-4-11-1768 0 0,-1 1 0 0 0,1-1 0 0 0,0-1 0 0 0,9 8 0 0 0,-3-2-1736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25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90 191 1952 0 0,'-3'-1'183'0'0,"1"1"-1"0"0,0 0 1 0 0,0-1 0 0 0,0 0-1 0 0,-1 1 1 0 0,1-1 0 0 0,0 0-1 0 0,0 0 1 0 0,0 0 0 0 0,0 0-1 0 0,0-1 1 0 0,0 1-1 0 0,1 0 1 0 0,-1-1 0 0 0,0 1-1 0 0,1-1 1 0 0,-1 0 0 0 0,1 1-1 0 0,-1-1 1 0 0,1 0 0 0 0,0 0-1 0 0,0 0 1 0 0,0 0-1 0 0,0 0 1 0 0,0 0 0 0 0,0 0-1 0 0,1-1 1 0 0,-1-2 0 0 0,-1 1 64 0 0,1 0 0 0 0,0 0 0 0 0,1 0-1 0 0,-1-1 1 0 0,1 1 0 0 0,0 0 0 0 0,0-1 0 0 0,0 1 0 0 0,1 0 0 0 0,-1 0 0 0 0,1-1 0 0 0,0 1 0 0 0,0 0 0 0 0,3-6 0 0 0,0 4-45 0 0,0 1 0 0 0,0-1 0 0 0,1 1 0 0 0,0 0 0 0 0,-1 1 0 0 0,2-1 0 0 0,-1 1 0 0 0,0 0 0 0 0,1 0 0 0 0,0 1 0 0 0,0 0 0 0 0,0 0 0 0 0,0 0 0 0 0,1 0 0 0 0,12-2 0 0 0,-10 2-93 0 0,1 1-1 0 0,0 0 0 0 0,0 1 1 0 0,0 0-1 0 0,0 1 1 0 0,0 0-1 0 0,0 0 0 0 0,0 1 1 0 0,-1 0-1 0 0,15 4 0 0 0,-18-3-54 0 0,0 1-1 0 0,-1 0 1 0 0,1 0-1 0 0,-1 1 1 0 0,0 0-1 0 0,0 0 0 0 0,0 0 1 0 0,0 0-1 0 0,-1 1 1 0 0,1-1-1 0 0,-1 1 1 0 0,0 0-1 0 0,-1 0 0 0 0,5 9 1 0 0,1 3 57 0 0,0 0 0 0 0,-1 1 0 0 0,8 27 0 0 0,-5 0 49 0 0,-2 1 1 0 0,5 68 0 0 0,-7-53-83 0 0,-2 23 1 0 0,-4 101 1 0 0,-3-77-88 0 0,2-69-135 0 0,7-119-651 0 0,0-10 511 0 0,-6 48 158 0 0,0 21 35 0 0,-3-35 0 0 0,-1 26 41 0 0,2 14 58 0 0,0 0 0 0 0,-2 0 0 0 0,-7-30 0 0 0,9 42 6 0 0,-1 1 0 0 0,1-1 0 0 0,-1 0 1 0 0,0 1-1 0 0,0-1 0 0 0,0 1 1 0 0,0 0-1 0 0,0 0 0 0 0,-1 0 0 0 0,0 0 1 0 0,1 0-1 0 0,-1 0 0 0 0,0 1 0 0 0,0-1 1 0 0,-1 1-1 0 0,1 0 0 0 0,0 0 0 0 0,-1 0 1 0 0,1 0-1 0 0,-1 1 0 0 0,-4-2 0 0 0,3 2 20 0 0,0 0-1 0 0,-1 0 0 0 0,1 0 0 0 0,0 1 0 0 0,-1 0 1 0 0,1 0-1 0 0,0 0 0 0 0,-1 1 0 0 0,1 0 0 0 0,0 0 0 0 0,-1 0 1 0 0,-5 3-1 0 0,1 0 30 0 0,1 0 0 0 0,0 1 0 0 0,0 0 0 0 0,0 0 0 0 0,-15 13 0 0 0,3 2 71 0 0,1 0 0 0 0,1 1-1 0 0,-28 39 1 0 0,25-30 25 0 0,-26 51 0 0 0,41-65-189 0 0,0-1 1 0 0,0 1-1 0 0,2 0 0 0 0,0 0 1 0 0,-4 29-1 0 0,8-44-38 0 0,1 0-1 0 0,0 0 1 0 0,0 1-1 0 0,0-1 1 0 0,0 0 0 0 0,0 1-1 0 0,1-1 1 0 0,-1 0 0 0 0,0 0-1 0 0,0 1 1 0 0,1-1-1 0 0,-1 0 1 0 0,1 0 0 0 0,-1 0-1 0 0,1 1 1 0 0,0 0 0 0 0,1-1-400 0 0,0 1 1 0 0,-1-1 0 0 0,1 1-1 0 0,0-1 1 0 0,-1 1 0 0 0,1-1-1 0 0,0 0 1 0 0,0 0 0 0 0,0 0-1 0 0,0 0 1 0 0,0-1 0 0 0,0 1-1 0 0,4 0 1 0 0,15 3-2858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2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17 215 2416 0 0,'-1'0'117'0'0,"0"0"-1"0"0,1-1 1 0 0,-1 1 0 0 0,0 0-1 0 0,0-1 1 0 0,0 1-1 0 0,0-1 1 0 0,1 1-1 0 0,-1-1 1 0 0,0 1 0 0 0,0-1-1 0 0,1 0 1 0 0,-1 1-1 0 0,0-1 1 0 0,1 0 0 0 0,-1 1-1 0 0,1-1 1 0 0,-1 0-1 0 0,1 0 1 0 0,-1 0 0 0 0,1 1-1 0 0,0-1 1 0 0,-1 0-1 0 0,1 0 1 0 0,0 0-1 0 0,0 0 1 0 0,-1 0 0 0 0,1 0-1 0 0,0 0 1 0 0,0 0-1 0 0,0 0 1 0 0,0 0 0 0 0,1-1-1 0 0,-1-2 52 0 0,0 0 0 0 0,0 0 0 0 0,0 0 0 0 0,1 0 0 0 0,0 1 1 0 0,-1-1-1 0 0,3-6 0 0 0,3 0 155 0 0,0 0 1 0 0,0 1 0 0 0,0-1 0 0 0,2 1-1 0 0,-1 0 1 0 0,1 1 0 0 0,0 0 0 0 0,1 0-1 0 0,-1 1 1 0 0,2 0 0 0 0,-1 0 0 0 0,14-6-1 0 0,-11 7-106 0 0,-1 0 0 0 0,1 1 0 0 0,0 1-1 0 0,1 0 1 0 0,-1 0 0 0 0,1 1-1 0 0,-1 1 1 0 0,1 0 0 0 0,0 1 0 0 0,24 1-1 0 0,-35 0-166 0 0,1 0 0 0 0,-1 0 0 0 0,0 1 0 0 0,0-1 0 0 0,0 1 0 0 0,0 0 0 0 0,0-1 0 0 0,0 1 0 0 0,0 0 0 0 0,0 0-1 0 0,0 0 1 0 0,0 1 0 0 0,0-1 0 0 0,-1 0 0 0 0,1 1 0 0 0,0-1 0 0 0,1 3 0 0 0,-1-1 7 0 0,1 1 1 0 0,-1-1 0 0 0,0 1-1 0 0,-1 0 1 0 0,1-1-1 0 0,0 1 1 0 0,-1 0-1 0 0,2 7 1 0 0,-1 5 49 0 0,-1 0 1 0 0,0 0 0 0 0,-2 27 0 0 0,1-41-99 0 0,0 9 21 0 0,-2 38 59 0 0,-1 1 0 0 0,-3-1 0 0 0,-12 50 0 0 0,7-70-207 0 0,11-28 66 0 0,0-3 32 0 0,1 0 0 0 0,-1-1 0 0 0,1 1 0 0 0,0 0 1 0 0,0 0-1 0 0,0-1 0 0 0,0 1 0 0 0,0 0 0 0 0,0 0 1 0 0,0 0-1 0 0,1 1 0 0 0,-1-1 0 0 0,3-2 0 0 0,8-13-63 0 0,9-18-45 0 0,2 0 0 0 0,1 2 0 0 0,37-40 0 0 0,-53 63 104 0 0,5-4 15 0 0,43-47-35 0 0,-50 55 94 0 0,0 0 1 0 0,1 1-1 0 0,-1 0 0 0 0,1 1 0 0 0,1-1 0 0 0,-1 1 0 0 0,13-5 0 0 0,-19 9-30 0 0,-1 0-1 0 0,1 0 1 0 0,-1 0-1 0 0,1 0 0 0 0,-1-1 1 0 0,1 1-1 0 0,0 0 0 0 0,-1 0 1 0 0,1 0-1 0 0,-1 0 1 0 0,1 0-1 0 0,0 0 0 0 0,-1 0 1 0 0,1 1-1 0 0,-1-1 0 0 0,1 0 1 0 0,0 0-1 0 0,-1 0 1 0 0,1 0-1 0 0,-1 1 0 0 0,1-1 1 0 0,-1 0-1 0 0,1 1 0 0 0,-1-1 1 0 0,1 0-1 0 0,-1 1 1 0 0,1 0-1 0 0,0 0 14 0 0,0 1 0 0 0,0-1-1 0 0,0 1 1 0 0,-1-1 0 0 0,1 1 0 0 0,0 0 0 0 0,-1-1-1 0 0,0 1 1 0 0,1 0 0 0 0,-1 1 0 0 0,0 48 389 0 0,0-45-368 0 0,-3 44 125 0 0,-2-1-1 0 0,-2 1 1 0 0,-2-1 0 0 0,-21 62-1 0 0,2-12-613 0 0,25-85-842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2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46 3752 0 0,'0'-2'624'0'0,"-6"-1"20"0"0,6-1 1 0 0,-7-1-1 0 0,4-2 16 0 0,-8 2 0 0 0,7-1 20 0 0,-3 1-4 0 0,5 2-12 0 0,-3 0-4 0 0,5 1-16 0 0,-2 4-88 0 0,2 3-284 0 0,7 2-2628 0 0,-5 3 0 0 0,5 4-1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2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160 381 3656 0 0,'-3'1'267'0'0,"1"-1"-1"0"0,-1 1 1 0 0,1 0-1 0 0,-1 0 1 0 0,1 0-1 0 0,-1 0 1 0 0,1 0-1 0 0,0 1 1 0 0,-1-1 0 0 0,1 1-1 0 0,0-1 1 0 0,0 1-1 0 0,0 0 1 0 0,0 0-1 0 0,-3 4 1 0 0,-23 33 1317 0 0,19-25-1106 0 0,2 1 1 0 0,0-1-1 0 0,1 1 0 0 0,0 0 1 0 0,1 0-1 0 0,1 1 0 0 0,0 0 1 0 0,1 0-1 0 0,1 0 0 0 0,0 0 1 0 0,2 0-1 0 0,-1 0 0 0 0,5 30 0 0 0,-4-43-457 0 0,1 0-1 0 0,-1 0 1 0 0,1-1-1 0 0,0 1 1 0 0,0 0-1 0 0,0-1 0 0 0,0 1 1 0 0,0-1-1 0 0,1 1 1 0 0,-1-1-1 0 0,1 1 0 0 0,0-1 1 0 0,-1 0-1 0 0,1 0 1 0 0,0 0-1 0 0,0 0 0 0 0,0 0 1 0 0,1 0-1 0 0,-1-1 1 0 0,0 1-1 0 0,1-1 1 0 0,-1 1-1 0 0,1-1 0 0 0,0 0 1 0 0,-1 0-1 0 0,5 1 1 0 0,0-1-12 0 0,-1 0 1 0 0,1-1-1 0 0,-1 0 1 0 0,1 0-1 0 0,-1 0 1 0 0,0-1-1 0 0,1 0 1 0 0,-1-1-1 0 0,0 1 1 0 0,12-5 0 0 0,-4 0-19 0 0,0-1 1 0 0,0 0 0 0 0,-1-1-1 0 0,0 0 1 0 0,0-1 0 0 0,-1 0 0 0 0,0-1-1 0 0,-1-1 1 0 0,0 0 0 0 0,0 0-1 0 0,-2-1 1 0 0,1 0 0 0 0,-1-1 0 0 0,-1 0-1 0 0,0 0 1 0 0,-1-1 0 0 0,9-26-1 0 0,-7 14 16 0 0,-1 0-1 0 0,-2 0 0 0 0,0-1 0 0 0,-2 0 0 0 0,-1 0 0 0 0,-1 0 1 0 0,-1 0-1 0 0,-2-1 0 0 0,-5-36 0 0 0,4 53 9 0 0,0 0 0 0 0,0 1 0 0 0,-1 0 0 0 0,-1-1 0 0 0,1 1 0 0 0,-2 0 0 0 0,1 1 0 0 0,-2-1 0 0 0,1 1 0 0 0,-1 0 0 0 0,-1 0 0 0 0,1 1 0 0 0,-1 0-1 0 0,-1 0 1 0 0,0 0 0 0 0,-12-9 0 0 0,10 11 7 0 0,0-1 0 0 0,0 1 0 0 0,-1 1-1 0 0,0 0 1 0 0,0 1 0 0 0,0 0-1 0 0,0 0 1 0 0,-1 1 0 0 0,1 1 0 0 0,-1 0-1 0 0,0 0 1 0 0,0 1 0 0 0,0 1 0 0 0,-20 1-1 0 0,26 0-11 0 0,1 0-1 0 0,0 0 0 0 0,0 0 1 0 0,0 1-1 0 0,0-1 0 0 0,0 1 1 0 0,0 0-1 0 0,0 1 1 0 0,1-1-1 0 0,-1 1 0 0 0,1 0 1 0 0,0 0-1 0 0,0 0 0 0 0,0 1 1 0 0,0-1-1 0 0,0 1 1 0 0,1 0-1 0 0,-1 0 0 0 0,1 0 1 0 0,0 1-1 0 0,1-1 0 0 0,-4 8 1 0 0,1-2 9 0 0,1 0 1 0 0,1 1-1 0 0,0-1 1 0 0,1 1-1 0 0,0 0 1 0 0,0-1-1 0 0,1 1 1 0 0,0 0-1 0 0,2 21 1 0 0,0-25-5 0 0,0 1 0 0 0,0-1 0 0 0,0 0 0 0 0,1 0-1 0 0,0 0 1 0 0,1 0 0 0 0,-1-1 0 0 0,1 1 0 0 0,1-1 0 0 0,-1 1 0 0 0,1-1 0 0 0,0 0 0 0 0,0-1 0 0 0,1 1 0 0 0,0-1-1 0 0,9 9 1 0 0,-7-9 4 0 0,1 1-1 0 0,0-1 0 0 0,0-1 1 0 0,1 1-1 0 0,-1-1 1 0 0,1-1-1 0 0,0 0 0 0 0,0 0 1 0 0,0-1-1 0 0,0 0 0 0 0,1 0 1 0 0,12 0-1 0 0,6 0-96 0 0,1-1 0 0 0,0-2 0 0 0,33-4 0 0 0,-48 2-2477 0 0,0 0 1 0 0,20-7-1 0 0,-20 3-865 0 0,0-1-1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28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14 3208 0 0,'-14'-3'1678'0'0,"1"0"-866"0"0,-1 0 0 0 0,0 1 0 0 0,0 1 0 0 0,-23 0 0 0 0,27 1-408 0 0,1 0-1 0 0,0 1 1 0 0,0 1-1 0 0,0 0 1 0 0,0 0-1 0 0,0 0 0 0 0,1 1 1 0 0,-11 5-1 0 0,16-6-251 0 0,0 1 0 0 0,0-1 0 0 0,0 1 0 0 0,0-1 0 0 0,0 1 0 0 0,1 0 0 0 0,-1 0 0 0 0,1 0 0 0 0,0 0 0 0 0,0 1 0 0 0,0-1 0 0 0,0 1 0 0 0,1-1 0 0 0,-1 1 0 0 0,1-1 0 0 0,0 1 0 0 0,0 0 0 0 0,0 0 0 0 0,0 0 1 0 0,1 0-1 0 0,0-1 0 0 0,0 1 0 0 0,0 8 0 0 0,1-5-111 0 0,-1 1 0 0 0,2 0 0 0 0,-1-1 0 0 0,1 1 0 0 0,0-1 0 0 0,0 1 0 0 0,1-1 0 0 0,0 0 0 0 0,0 0 0 0 0,1 0 0 0 0,5 7 0 0 0,-5-7-37 0 0,2-1 1 0 0,-1-1-1 0 0,0 1 0 0 0,1-1 0 0 0,0 0 0 0 0,0 0 1 0 0,1-1-1 0 0,-1 1 0 0 0,1-1 0 0 0,8 3 1 0 0,-3-3-54 0 0,0 0 0 0 0,0-1 0 0 0,1 0 0 0 0,-1 0 0 0 0,20 0 0 0 0,-24-2-59 0 0,0-1-1 0 0,0 0 1 0 0,0 0 0 0 0,0 0-1 0 0,0-1 1 0 0,16-4 0 0 0,-24 5 102 0 0,0 0 1 0 0,0 0-1 0 0,0 0 1 0 0,1 0 0 0 0,-1 0-1 0 0,0 0 1 0 0,0 0-1 0 0,0 0 1 0 0,1 0-1 0 0,-1 0 1 0 0,0 0 0 0 0,0 0-1 0 0,0-1 1 0 0,0 1-1 0 0,0 0 1 0 0,1 0-1 0 0,-1 0 1 0 0,0 0 0 0 0,0 0-1 0 0,0 0 1 0 0,0-1-1 0 0,0 1 1 0 0,0 0-1 0 0,0 0 1 0 0,1 0 0 0 0,-1 0-1 0 0,0-1 1 0 0,0 1-1 0 0,0 0 1 0 0,0 0-1 0 0,0 0 1 0 0,0 0 0 0 0,0-1-1 0 0,0 1 1 0 0,0 0-1 0 0,0 0 1 0 0,0 0-1 0 0,0-1 1 0 0,0 1 0 0 0,0 0-1 0 0,0 0 1 0 0,0 0-1 0 0,0 0 1 0 0,0-1-1 0 0,0 1 1 0 0,0 0 0 0 0,-1 0-1 0 0,1 0 1 0 0,-10-9-153 0 0,-15-4 16 0 0,13 11 162 0 0,-1 1 0 0 0,1-1 0 0 0,0 2 0 0 0,-1 0 0 0 0,1 0 1 0 0,-1 1-1 0 0,1 1 0 0 0,0 0 0 0 0,-17 5 0 0 0,23-5 12 0 0,0 0 0 0 0,1 0 0 0 0,-1 1 0 0 0,0-1-1 0 0,1 1 1 0 0,0 1 0 0 0,-1-1 0 0 0,1 1 0 0 0,0-1 0 0 0,1 2-1 0 0,-1-1 1 0 0,1 0 0 0 0,0 1 0 0 0,0 0 0 0 0,0 0 0 0 0,1 0-1 0 0,0 0 1 0 0,0 1 0 0 0,0-1 0 0 0,-3 8 0 0 0,4-4 21 0 0,-1-1 1 0 0,1 1-1 0 0,0 0 1 0 0,1 0-1 0 0,0 0 0 0 0,1 0 1 0 0,-1 0-1 0 0,2 0 1 0 0,-1 0-1 0 0,3 11 1 0 0,-2-17-46 0 0,0 1 0 0 0,0-1 0 0 0,1 0 0 0 0,-1 0 1 0 0,1 1-1 0 0,-1-1 0 0 0,1 0 0 0 0,0 0 0 0 0,0-1 0 0 0,0 1 1 0 0,1 0-1 0 0,-1-1 0 0 0,1 1 0 0 0,-1-1 0 0 0,1 0 0 0 0,0 0 1 0 0,0 0-1 0 0,0 0 0 0 0,0 0 0 0 0,0-1 0 0 0,0 1 0 0 0,0-1 1 0 0,1 0-1 0 0,-1 0 0 0 0,1 0 0 0 0,-1 0 0 0 0,1-1 0 0 0,5 1 1 0 0,10 1-41 0 0,0-1 1 0 0,1-1 0 0 0,-1-1 0 0 0,0-1 0 0 0,0 0 0 0 0,0-2-1 0 0,21-5 1 0 0,-25 3-18 0 0,0 1-1 0 0,0-2 1 0 0,0 0-1 0 0,-1-1 0 0 0,0 0 1 0 0,-1-1-1 0 0,0-1 1 0 0,23-21-1 0 0,-23 18 20 0 0,0-1 0 0 0,-1-1 1 0 0,0 0-1 0 0,-1 0 0 0 0,-1-1 0 0 0,-1 0 0 0 0,0-1 0 0 0,-1 0 0 0 0,10-33 0 0 0,-13 40 74 0 0,-4 9-26 0 0,-1 0 0 0 0,1 1 0 0 0,0-1 0 0 0,-1 0 0 0 0,1 0 0 0 0,-1 0 0 0 0,0 0 0 0 0,1 0 0 0 0,-1 0 0 0 0,0 0 0 0 0,0 0-1 0 0,1 0 1 0 0,-1 0 0 0 0,0 0 0 0 0,0 0 0 0 0,0-1 0 0 0,0-1 0 0 0,-1 3 92 0 0,-13 21 631 0 0,9-10-650 0 0,0 1 0 0 0,1-1 1 0 0,1 1-1 0 0,0 0 0 0 0,0-1 1 0 0,-1 17-1 0 0,0 74 167 0 0,4-98-253 0 0,0-1-1 0 0,0 1 0 0 0,0 0 0 0 0,1-1 1 0 0,-1 1-1 0 0,1 0 0 0 0,0-1 0 0 0,0 1 1 0 0,0-1-1 0 0,0 1 0 0 0,1-1 0 0 0,-1 0 0 0 0,1 0 1 0 0,0 1-1 0 0,0-1 0 0 0,0 0 0 0 0,0-1 1 0 0,1 1-1 0 0,3 3 0 0 0,-2-3-2 0 0,1 0 1 0 0,-1-1-1 0 0,1 0 0 0 0,0 0 0 0 0,0 0 1 0 0,0 0-1 0 0,0-1 0 0 0,0 0 0 0 0,0 0 0 0 0,0 0 1 0 0,0-1-1 0 0,0 1 0 0 0,7-2 0 0 0,-2 2-2 0 0,0-2 0 0 0,-1 1 0 0 0,1-2 0 0 0,0 1 0 0 0,-1-1 0 0 0,1-1 0 0 0,-1 1 0 0 0,0-2 0 0 0,10-4 0 0 0,-12 4 5 0 0,0 0 0 0 0,0-1 0 0 0,-1 0 0 0 0,1 0 0 0 0,-1-1 0 0 0,-1 1 0 0 0,1-1 0 0 0,-1-1 0 0 0,0 1 0 0 0,0-1 0 0 0,4-8 0 0 0,-3 4 17 0 0,0-1 1 0 0,-1 0 0 0 0,0-1-1 0 0,-1 1 1 0 0,0-1-1 0 0,-1 0 1 0 0,2-16 0 0 0,-2-10 61 0 0,-1-44 0 0 0,-2 60-79 0 0,0 21-115 0 0,0-1 1 0 0,-1 1-1 0 0,1-1 1 0 0,-1 0 0 0 0,1 1-1 0 0,-1-1 1 0 0,0 1-1 0 0,0 0 1 0 0,0-1 0 0 0,-2-3-1 0 0,2 5-361 0 0,1 0-1 0 0,-1 0 1 0 0,0 0-1 0 0,0 0 1 0 0,0 0 0 0 0,0 0-1 0 0,0 0 1 0 0,0 0-1 0 0,0 0 1 0 0,0 0-1 0 0,0 1 1 0 0,0-1 0 0 0,-1 0-1 0 0,1 1 1 0 0,0-1-1 0 0,0 1 1 0 0,-1 0-1 0 0,1-1 1 0 0,0 1-1 0 0,0 0 1 0 0,-3 0 0 0 0,-3 0-2986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2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0 3120 0 0,'-18'0'1440'0'0,"0"1"0"0"0,0 0 0 0 0,-30 7-1 0 0,40-6-1147 0 0,0 0 0 0 0,0 1-1 0 0,0 0 1 0 0,0 1 0 0 0,1 0-1 0 0,-1 0 1 0 0,1 1 0 0 0,0 0-1 0 0,0 0 1 0 0,-6 6 0 0 0,-1 4-54 0 0,0 1 1 0 0,2 0-1 0 0,0 1 1 0 0,0 0-1 0 0,2 1 0 0 0,0 0 1 0 0,1 0-1 0 0,1 1 1 0 0,1 0-1 0 0,1 1 1 0 0,0 0-1 0 0,1 0 1 0 0,1 0-1 0 0,1 0 0 0 0,1 1 1 0 0,1-1-1 0 0,1 1 1 0 0,4 35-1 0 0,-3-48-223 0 0,0-1 0 0 0,1 0 0 0 0,0 0 0 0 0,0 0 0 0 0,1 0 0 0 0,-1 0 0 0 0,1-1 0 0 0,1 1 0 0 0,0-1 0 0 0,0 0 0 0 0,0 0 0 0 0,0 0 0 0 0,8 7 0 0 0,-7-9-11 0 0,0 0 0 0 0,-1-1 0 0 0,2 1 0 0 0,-1-1 0 0 0,0-1 0 0 0,1 1 0 0 0,-1-1 0 0 0,1 1 0 0 0,0-1 0 0 0,0-1 0 0 0,0 1 1 0 0,0-1-1 0 0,0-1 0 0 0,0 1 0 0 0,0-1 0 0 0,9 0 0 0 0,-5 0-3 0 0,-1-1 0 0 0,1-1 0 0 0,-1 1-1 0 0,0-1 1 0 0,1-1 0 0 0,-1 0 0 0 0,0 0 0 0 0,-1-1 0 0 0,1 0 0 0 0,-1 0 0 0 0,9-6 0 0 0,-13 7 13 0 0,1-1 1 0 0,-1 1-1 0 0,0-1 1 0 0,0 1-1 0 0,-1-1 1 0 0,1-1 0 0 0,-1 1-1 0 0,0 0 1 0 0,0-1-1 0 0,0 1 1 0 0,-1-1-1 0 0,1 0 1 0 0,-1 0 0 0 0,-1 0-1 0 0,1 0 1 0 0,-1-1-1 0 0,1 1 1 0 0,-1 0-1 0 0,-1 0 1 0 0,1-10 0 0 0,-1 8 28 0 0,0 0-1 0 0,0 0 1 0 0,-1 0 0 0 0,0 0 0 0 0,-1 0 0 0 0,-3-11 0 0 0,4 15-26 0 0,-1 0 1 0 0,1 0-1 0 0,-1 0 1 0 0,0 0-1 0 0,0 1 0 0 0,0-1 1 0 0,0 0-1 0 0,0 1 0 0 0,-1 0 1 0 0,1-1-1 0 0,-1 1 0 0 0,1 0 1 0 0,-1 0-1 0 0,0 1 0 0 0,0-1 1 0 0,-4-1-1 0 0,-5-2 21 0 0,0 1 0 0 0,-1 0 0 0 0,1 1 0 0 0,-1 1 1 0 0,0 0-1 0 0,-14-1 0 0 0,-80 4-254 0 0,86 0 43 0 0,-16 2-1926 0 0,-14 7-6616 0 0,37-5 5282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2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2728 0 0,'0'-19'2574'0'0,"0"14"-2327"0"0,1-1 0 0 0,-1 1 0 0 0,1 0 0 0 0,0 0 0 0 0,1 0 0 0 0,-1 0 0 0 0,1 0-1 0 0,0 0 1 0 0,0 0 0 0 0,1 0 0 0 0,-1 1 0 0 0,1-1 0 0 0,0 1 0 0 0,0 0 0 0 0,1 0-1 0 0,-1 0 1 0 0,1 0 0 0 0,0 0 0 0 0,0 1 0 0 0,0 0 0 0 0,0-1 0 0 0,8-2 0 0 0,-2 0 137 0 0,0 2 0 0 0,0-1 0 0 0,0 1 1 0 0,0 1-1 0 0,1 0 0 0 0,-1 0 1 0 0,1 1-1 0 0,0 0 0 0 0,21 0 0 0 0,-26 2-282 0 0,0 0 0 0 0,0 1 0 0 0,0 0 0 0 0,0 0 0 0 0,0 0-1 0 0,0 0 1 0 0,0 1 0 0 0,11 5 0 0 0,-13-5-63 0 0,0 0 0 0 0,-1 1 0 0 0,1-1 0 0 0,-1 1 0 0 0,1 0 0 0 0,-1 0 0 0 0,0 0 0 0 0,0 1 0 0 0,-1-1 0 0 0,1 1 0 0 0,-1 0 0 0 0,0-1 0 0 0,4 8-1 0 0,-2 2 21 0 0,0 0 0 0 0,-1 0-1 0 0,0 0 1 0 0,-1 0-1 0 0,-1 0 1 0 0,1 22-1 0 0,-1-10 2 0 0,-3 118 38 0 0,-2-44-297 0 0,4-98 185 0 0,0 1 1 0 0,0-1-1 0 0,0 0 1 0 0,0 1 0 0 0,0-1-1 0 0,0 0 1 0 0,0 0 0 0 0,0 1-1 0 0,-1-1 1 0 0,1 0 0 0 0,0 1-1 0 0,-1-1 1 0 0,1 0-1 0 0,-1 0 1 0 0,0 0 0 0 0,1 0-1 0 0,-1 0 1 0 0,0 1 0 0 0,0-1-1 0 0,1 0 1 0 0,-3 1-1 0 0,2-22-412 0 0,3 9 372 0 0,0 1-1 0 0,0-1 0 0 0,1 1 0 0 0,1 0 0 0 0,0 0 0 0 0,0 0 0 0 0,1 1 0 0 0,7-13 0 0 0,0 1-2 0 0,0-2 13 0 0,2 1-1 0 0,0 0 1 0 0,25-27-1 0 0,56-53 274 0 0,-90 98-176 0 0,-1 0-1 0 0,0 0 1 0 0,1 1 0 0 0,0 0 0 0 0,0-1 0 0 0,0 2-1 0 0,0-1 1 0 0,1 1 0 0 0,-1 0 0 0 0,0 0 0 0 0,1 0-1 0 0,7-1 1 0 0,-11 3-18 0 0,1-1 1 0 0,-1 1-1 0 0,0 0 0 0 0,1 0 0 0 0,-1 0 1 0 0,0 0-1 0 0,1 1 0 0 0,-1-1 0 0 0,0 1 1 0 0,1-1-1 0 0,-1 1 0 0 0,0 0 0 0 0,0 0 1 0 0,0 0-1 0 0,0 0 0 0 0,0 0 0 0 0,0 0 1 0 0,0 0-1 0 0,0 1 0 0 0,0-1 0 0 0,0 1 1 0 0,-1 0-1 0 0,1-1 0 0 0,-1 1 0 0 0,1 0 1 0 0,-1 0-1 0 0,1 0 0 0 0,-1 0 0 0 0,0 0 1 0 0,0 0-1 0 0,0 0 0 0 0,0 3 0 0 0,4 12 68 0 0,-2 0 0 0 0,0 0 0 0 0,-1 1-1 0 0,-1-1 1 0 0,0 1 0 0 0,-3 24 0 0 0,1 2 13 0 0,-8 111 889 0 0,-4-77-2869 0 0,7-56-3237 0 0,-11 30 0 0 0,10-35 1576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30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2576 0 0,'0'0'431'0'0,"15"0"1046"0"0,115 1 2224 0 0,199-5 1707 0 0,-326 4-5393 0 0,-1 0 0 0 0,1-1 0 0 0,0 1 0 0 0,-1-1 0 0 0,1 0 0 0 0,0 0 1 0 0,-1 0-1 0 0,1 0 0 0 0,-1-1 0 0 0,0 1 0 0 0,1-1 0 0 0,-1 1 0 0 0,4-5 0 0 0,-6 6-11 0 0,1-1 0 0 0,-1 1 0 0 0,1-1 0 0 0,-1 1 0 0 0,1-1 0 0 0,-1 1 0 0 0,0-1 0 0 0,0 1 0 0 0,1-1 0 0 0,-1 0 0 0 0,0 1 0 0 0,0-1 0 0 0,0 0 0 0 0,1 1 0 0 0,-1-1 0 0 0,0 1-1 0 0,0-1 1 0 0,0 0 0 0 0,0 1 0 0 0,0-1 0 0 0,0 0 0 0 0,0 1 0 0 0,-1-2 0 0 0,1 1-2 0 0,-1 0 1 0 0,0 0-1 0 0,0 0 0 0 0,1 0 0 0 0,-1 0 0 0 0,0 0 0 0 0,0 0 0 0 0,0 1 0 0 0,0-1 0 0 0,0 0 0 0 0,0 0 0 0 0,0 1 0 0 0,0-1 0 0 0,0 1 0 0 0,-1-1 0 0 0,1 1 1 0 0,-2-1-1 0 0,-3-1 12 0 0,-1 0 0 0 0,0 1 0 0 0,-1 0 0 0 0,1 0-1 0 0,0 1 1 0 0,0 0 0 0 0,0 0 0 0 0,-1 0 0 0 0,1 1 0 0 0,0 0 0 0 0,0 1 0 0 0,0-1 0 0 0,0 1 0 0 0,0 1 0 0 0,1-1 0 0 0,-1 1 0 0 0,1 0 0 0 0,-1 1 0 0 0,1 0 0 0 0,0 0 0 0 0,0 0 0 0 0,1 0 0 0 0,-1 1 0 0 0,1 0 0 0 0,0 0 0 0 0,1 1 0 0 0,-1-1 0 0 0,-7 13 0 0 0,4-2 24 0 0,1 0 0 0 0,1 1 0 0 0,1-1 1 0 0,0 1-1 0 0,1 0 0 0 0,0 1 0 0 0,2-1 0 0 0,0 0 0 0 0,1 1 1 0 0,0 0-1 0 0,2-1 0 0 0,0 1 0 0 0,1-1 0 0 0,1 1 0 0 0,0-1 1 0 0,10 28-1 0 0,-10-39-37 0 0,0 1 1 0 0,0-1 0 0 0,0 0-1 0 0,1 0 1 0 0,0 0 0 0 0,0 0-1 0 0,1 0 1 0 0,-1-1 0 0 0,1 0 0 0 0,1 0-1 0 0,-1 0 1 0 0,1-1 0 0 0,-1 1-1 0 0,1-2 1 0 0,0 1 0 0 0,12 5-1 0 0,-4-4-92 0 0,-1-1 0 0 0,1 0 0 0 0,0-1 0 0 0,1 0 0 0 0,-1-1 0 0 0,0-1 0 0 0,21 0 0 0 0,-24-2-49 0 0,1 0 0 0 0,-1 0 0 0 0,0-1-1 0 0,0 0 1 0 0,0-1 0 0 0,0-1-1 0 0,0 1 1 0 0,0-2 0 0 0,14-7 0 0 0,-18 8 46 0 0,-1 0 0 0 0,1 0 0 0 0,-1 0 0 0 0,0-1 1 0 0,-1 0-1 0 0,1 0 0 0 0,-1-1 0 0 0,0 1 0 0 0,0-1 1 0 0,-1 0-1 0 0,0 0 0 0 0,0-1 0 0 0,0 1 0 0 0,-1-1 1 0 0,4-10-1 0 0,11-56-370 0 0,-17 66 543 0 0,0 0 0 0 0,0 0 1 0 0,-1-1-1 0 0,0 1 0 0 0,0 0 0 0 0,-1 0 1 0 0,0-1-1 0 0,-2-7 0 0 0,0 7 758 0 0,3 12 489 0 0,2 11-639 0 0,-9 93 489 0 0,5-79-1008 0 0,1-23-137 0 0,1 0-1 0 0,-1 1 1 0 0,1-1-1 0 0,1 0 0 0 0,-1 1 1 0 0,1-1-1 0 0,1 8 1 0 0,-1-14-30 0 0,0 7 31 0 0,1-1 0 0 0,0 1 0 0 0,1-1 0 0 0,0 0 0 0 0,5 9-1 0 0,-6-13-28 0 0,0 1 0 0 0,-1-1 0 0 0,1-1-1 0 0,0 1 1 0 0,0 0 0 0 0,0 0 0 0 0,1-1-1 0 0,-1 1 1 0 0,0-1 0 0 0,1 0 0 0 0,-1 0-1 0 0,0 0 1 0 0,1 0 0 0 0,0 0 0 0 0,-1 0-1 0 0,1-1 1 0 0,-1 1 0 0 0,5-1-1 0 0,3 2-34 0 0,1-2-1 0 0,-1 1 0 0 0,0-1 0 0 0,1-1 0 0 0,-1 0 1 0 0,0 0-1 0 0,1-1 0 0 0,-1-1 0 0 0,0 0 0 0 0,0 0 1 0 0,-1 0-1 0 0,1-2 0 0 0,-1 1 0 0 0,1-1 0 0 0,-2 0 0 0 0,1-1 1 0 0,0 0-1 0 0,-1-1 0 0 0,0 1 0 0 0,-1-1 0 0 0,1-1 1 0 0,11-15-1 0 0,-5 0-60 0 0,0 0 1 0 0,-1-1 0 0 0,-2 0 0 0 0,16-49-1 0 0,2-2 270 0 0,-25 63-107 0 0,-2 6 674 0 0,-1 17-200 0 0,-5 52-163 0 0,-2 0 0 0 0,-19 84 0 0 0,-3 17-168 0 0,21 18-594 0 0,7-149-211 0 0,2-21-2011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0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61 2600 0 0,'-7'0'562'0'0,"0"0"-1"0"0,0 1 1 0 0,0-1 0 0 0,0 2-1 0 0,0-1 1 0 0,1 1-1 0 0,-1 0 1 0 0,1 0 0 0 0,-1 1-1 0 0,1 0 1 0 0,-9 5-1 0 0,11-5-359 0 0,1 0 0 0 0,-1-1 0 0 0,1 1 1 0 0,0 0-1 0 0,0 0 0 0 0,0 1 0 0 0,1-1 0 0 0,-1 1 0 0 0,1-1 0 0 0,0 1 0 0 0,0 0 0 0 0,0 0 0 0 0,0 0 0 0 0,1 0 0 0 0,0 0 0 0 0,0 0 0 0 0,0 0 0 0 0,0 1 1 0 0,0 5-1 0 0,0 5 569 0 0,-1 2-81 0 0,1 1 0 0 0,1-1 0 0 0,3 28 0 0 0,-2-40-631 0 0,1 1-1 0 0,-1 0 1 0 0,1-1 0 0 0,0 1-1 0 0,0-1 1 0 0,1 1 0 0 0,0-1-1 0 0,0 0 1 0 0,0 0 0 0 0,0 0 0 0 0,1-1-1 0 0,0 1 1 0 0,0-1 0 0 0,6 6-1 0 0,-2-4-21 0 0,-1-1 0 0 0,0 0 0 0 0,1-1 0 0 0,0 0 0 0 0,0 0 0 0 0,0-1 0 0 0,1 0 0 0 0,-1 0 0 0 0,1-1 0 0 0,-1 0 0 0 0,1 0 0 0 0,10 0 0 0 0,-8-2-17 0 0,1 1-1 0 0,-1-2 0 0 0,0 1 1 0 0,1-2-1 0 0,-1 1 0 0 0,0-1 0 0 0,0-1 1 0 0,0 0-1 0 0,10-5 0 0 0,-15 5-19 0 0,-1 1-1 0 0,0-1 0 0 0,0 0 1 0 0,-1 0-1 0 0,1-1 0 0 0,-1 1 1 0 0,0-1-1 0 0,0 0 0 0 0,0 0 1 0 0,0-1-1 0 0,0 1 0 0 0,-1-1 1 0 0,0 0-1 0 0,4-8 0 0 0,-3 5-5 0 0,-1-1 0 0 0,-1 1 0 0 0,1 0 0 0 0,-1-1 0 0 0,-1 0 0 0 0,1 1 0 0 0,-1-1-1 0 0,-1 0 1 0 0,0-10 0 0 0,-1 10 1 0 0,1-1 0 0 0,-2 0 0 0 0,1 0-1 0 0,-1 0 1 0 0,-1 1 0 0 0,0-1 0 0 0,0 1 0 0 0,-1 0-1 0 0,0 0 1 0 0,0 0 0 0 0,-1 0 0 0 0,0 1 0 0 0,-1 0-1 0 0,0 0 1 0 0,0 0 0 0 0,-1 1 0 0 0,-12-11 0 0 0,11 11 10 0 0,-1 1 1 0 0,0 1-1 0 0,-1 0 1 0 0,1 0-1 0 0,-1 1 1 0 0,0 0-1 0 0,0 0 1 0 0,0 1-1 0 0,0 1 1 0 0,-1 0-1 0 0,1 0 1 0 0,-1 1-1 0 0,1 0 1 0 0,-14 1-1 0 0,21 0 8 0 0,-1 1 0 0 0,0 0 0 0 0,1 0 0 0 0,-1 0 0 0 0,0 1-1 0 0,1-1 1 0 0,0 1 0 0 0,-1-1 0 0 0,1 1 0 0 0,0 0 0 0 0,0 1-1 0 0,0-1 1 0 0,0 0 0 0 0,0 1 0 0 0,1 0 0 0 0,-1 0 0 0 0,1-1 0 0 0,-1 1-1 0 0,1 1 1 0 0,-2 3 0 0 0,-3 6 59 0 0,0 1 0 0 0,1 0-1 0 0,-7 22 1 0 0,-8 30 299 0 0,-22 126 0 0 0,27-3 45 0 0,7-53-244 0 0,2-88-184 0 0,-1 0 0 0 0,-19 59 1 0 0,21-91-272 0 0,26-34-12441 0 0,-6 4 9111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3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18 3192 0 0,'-17'-9'2999'0'0,"-7"6"-2004"0"0,0 0 1 0 0,0 1-1 0 0,0 1 0 0 0,0 2 1 0 0,0 0-1 0 0,0 2 0 0 0,-46 10 0 0 0,66-11-936 0 0,0-1 0 0 0,0 1-1 0 0,-1-1 1 0 0,2 1 0 0 0,-1 1 0 0 0,0-1-1 0 0,0 0 1 0 0,1 1 0 0 0,-1 0 0 0 0,1 0-1 0 0,0 0 1 0 0,0 0 0 0 0,0 0 0 0 0,0 1-1 0 0,0-1 1 0 0,1 1 0 0 0,0 0-1 0 0,-1-1 1 0 0,2 1 0 0 0,-1 0 0 0 0,0 1-1 0 0,1-1 1 0 0,-1 0 0 0 0,1 0 0 0 0,1 1-1 0 0,-1-1 1 0 0,0 0 0 0 0,1 1-1 0 0,0-1 1 0 0,0 1 0 0 0,0-1 0 0 0,1 0-1 0 0,0 1 1 0 0,-1-1 0 0 0,1 0 0 0 0,1 1-1 0 0,-1-1 1 0 0,1 0 0 0 0,-1 0-1 0 0,1 0 1 0 0,1 0 0 0 0,-1 0 0 0 0,0-1-1 0 0,1 1 1 0 0,4 4 0 0 0,9 7-71 0 0,0 0 0 0 0,2-1-1 0 0,37 24 1 0 0,-36-26-15 0 0,-1 0 0 0 0,0 1 0 0 0,-1 1 0 0 0,18 19 1 0 0,-32-30 42 0 0,0 0 0 0 0,0 1 0 0 0,-1-1 0 0 0,1 1 0 0 0,-1 0 0 0 0,0 0 0 0 0,0 0 0 0 0,0 0 0 0 0,0 0 0 0 0,-1 0 0 0 0,0 1 0 0 0,0-1 0 0 0,0 0 0 0 0,0 1 0 0 0,-1-1 1 0 0,0 1-1 0 0,1-1 0 0 0,-2 1 0 0 0,1-1 0 0 0,0 1 0 0 0,-1-1 0 0 0,0 0 0 0 0,0 1 0 0 0,-2 4 0 0 0,0-4 49 0 0,1 1-1 0 0,-1 0 1 0 0,-1-1-1 0 0,1 0 1 0 0,-1 0-1 0 0,0 0 1 0 0,0 0-1 0 0,-1 0 1 0 0,0-1-1 0 0,1 0 1 0 0,-1 0-1 0 0,-1 0 1 0 0,1 0-1 0 0,0-1 1 0 0,-1 0-1 0 0,-8 3 1 0 0,-18 5 253 0 0,-1-1 0 0 0,-1-2 0 0 0,-42 6 1 0 0,-32 7-1442 0 0,94-19-2723 0 0,4-2-3067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3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2488 0 0,'21'0'1882'0'0,"316"-17"4641"0"0,10-2-2443 0 0,-343 19-4052 0 0,1 0-1 0 0,0-1 0 0 0,0 1 1 0 0,0-1-1 0 0,0 0 1 0 0,-1 0-1 0 0,1 0 1 0 0,9-5-1 0 0,-14 6-33 0 0,0 0 1 0 0,0 0-1 0 0,0 0 0 0 0,1 0 1 0 0,-1 0-1 0 0,0 0 1 0 0,0-1-1 0 0,0 1 0 0 0,0 0 1 0 0,0 0-1 0 0,1 0 0 0 0,-1 0 1 0 0,0-1-1 0 0,0 1 0 0 0,0 0 1 0 0,0 0-1 0 0,0 0 0 0 0,0 0 1 0 0,0-1-1 0 0,0 1 0 0 0,0 0 1 0 0,0 0-1 0 0,0 0 1 0 0,0-1-1 0 0,1 1 0 0 0,-1 0 1 0 0,0 0-1 0 0,-1 0 0 0 0,1-1 1 0 0,0 1-1 0 0,0 0 0 0 0,0 0 1 0 0,0 0-1 0 0,0 0 0 0 0,0-1 1 0 0,0 1-1 0 0,0 0 0 0 0,0 0 1 0 0,0 0-1 0 0,0-1 1 0 0,0 1-1 0 0,-1 0 0 0 0,1 0 1 0 0,0 0-1 0 0,0 0 0 0 0,0-1 1 0 0,-13-7-306 0 0,-12-4-189 0 0,2 5-159 0 0,0 0 0 0 0,0 2-1 0 0,-1 0 1 0 0,0 2 0 0 0,0 0 0 0 0,-25 1 0 0 0,49 2 690 0 0,-1 1 0 0 0,1-1 1 0 0,-1 0-1 0 0,1 0 1 0 0,-1 0-1 0 0,1 0 0 0 0,0 1 1 0 0,-1-1-1 0 0,1 0 1 0 0,-1 0-1 0 0,1 1 0 0 0,0-1 1 0 0,-1 0-1 0 0,1 1 1 0 0,0-1-1 0 0,-1 1 0 0 0,1-1 1 0 0,0 0-1 0 0,0 1 1 0 0,-1-1-1 0 0,1 1 1 0 0,0-1-1 0 0,0 0 0 0 0,0 1 1 0 0,-1-1-1 0 0,1 1 1 0 0,0-1-1 0 0,0 2 0 0 0,-2 17 750 0 0,1-10-382 0 0,-9 34 1176 0 0,-5 77 0 0 0,10-68-970 0 0,-5 95 509 0 0,9-130-1309 0 0,0 60 730 0 0,2-69-1117 0 0,-1 0 0 0 0,1-1 0 0 0,1 1 0 0 0,0-1 0 0 0,0 1 0 0 0,0-1 0 0 0,6 12 0 0 0,-7-17 75 0 0,1 1 1 0 0,-1-1-1 0 0,0 0 0 0 0,1-1 1 0 0,0 1-1 0 0,-1 0 0 0 0,1 0 0 0 0,0-1 1 0 0,0 1-1 0 0,0-1 0 0 0,2 2 1 0 0,12 5-2535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3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29 2656 0 0,'-4'-18'3828'0'0,"3"17"-3641"0"0,0 0 0 0 0,-1 0 0 0 0,0 0-1 0 0,1 0 1 0 0,-1 0 0 0 0,0 0 0 0 0,1 0 0 0 0,-1 1 0 0 0,0-1 0 0 0,0 1 0 0 0,0-1-1 0 0,0 1 1 0 0,1 0 0 0 0,-1-1 0 0 0,-3 1 0 0 0,-35 1 1413 0 0,21 0-650 0 0,13-1-709 0 0,1 0-1 0 0,-1 1 0 0 0,0-1 0 0 0,0 1 0 0 0,0 0 0 0 0,0 1 0 0 0,0-1 0 0 0,1 1 0 0 0,-1 0 0 0 0,1 1 0 0 0,-7 3 0 0 0,9-4-187 0 0,0 1 0 0 0,0-1-1 0 0,0 1 1 0 0,0 0 0 0 0,1-1-1 0 0,-1 1 1 0 0,1 0-1 0 0,0 1 1 0 0,0-1 0 0 0,0 0-1 0 0,0 1 1 0 0,1-1 0 0 0,-1 1-1 0 0,1-1 1 0 0,0 1 0 0 0,0 0-1 0 0,0-1 1 0 0,0 7-1 0 0,0-4-15 0 0,0 1 0 0 0,1-1 0 0 0,0 1 0 0 0,0 0-1 0 0,1-1 1 0 0,-1 1 0 0 0,1-1 0 0 0,1 1 0 0 0,-1-1 0 0 0,1 0-1 0 0,5 11 1 0 0,-5-13-38 0 0,0-1 0 0 0,0 0 1 0 0,0 0-1 0 0,1 0 0 0 0,-1 0 0 0 0,1 0 0 0 0,0 0 0 0 0,0-1 0 0 0,0 1 0 0 0,0-1 1 0 0,0 0-1 0 0,0 0 0 0 0,1 0 0 0 0,-1 0 0 0 0,1-1 0 0 0,0 1 0 0 0,-1-1 0 0 0,1 0 1 0 0,0 0-1 0 0,6 0 0 0 0,9 2-82 0 0,-1 0 1 0 0,1-2 0 0 0,0 0-1 0 0,37-4 1 0 0,-56 3 79 0 0,1 0 0 0 0,-1 0 0 0 0,0 0 0 0 0,1 0-1 0 0,-1 0 1 0 0,1 0 0 0 0,-1 0 0 0 0,0 0 0 0 0,1-1 0 0 0,-1 1 0 0 0,1 0 0 0 0,-1 0 0 0 0,0 0 0 0 0,1 0 0 0 0,-1-1 0 0 0,0 1 0 0 0,1 0 0 0 0,-1 0 0 0 0,0-1-1 0 0,1 1 1 0 0,-1 0 0 0 0,0-1 0 0 0,1 1 0 0 0,-1 0 0 0 0,0-1 0 0 0,0 1 0 0 0,0 0 0 0 0,1-1 0 0 0,-1 1 0 0 0,0-1 0 0 0,0 1 0 0 0,0 0 0 0 0,0-1 0 0 0,0 0 0 0 0,0 1 3 0 0,0-1 1 0 0,0 1-1 0 0,-1-1 1 0 0,1 1-1 0 0,-1-1 1 0 0,1 1 0 0 0,0-1-1 0 0,-1 1 1 0 0,1 0-1 0 0,-1-1 1 0 0,1 1 0 0 0,-1 0-1 0 0,1 0 1 0 0,-1-1-1 0 0,1 1 1 0 0,-1 0 0 0 0,1 0-1 0 0,-1 0 1 0 0,0-1-1 0 0,1 1 1 0 0,-1 0 0 0 0,1 0-1 0 0,-1 0 1 0 0,1 0-1 0 0,-1 0 1 0 0,-1 0-1 0 0,-12 1 36 0 0,-1 0 0 0 0,1 0-1 0 0,0 2 1 0 0,0-1 0 0 0,0 2-1 0 0,0 0 1 0 0,-21 9 0 0 0,25-8 3 0 0,0 0 0 0 0,1 0 0 0 0,-1 1 0 0 0,1 0 0 0 0,1 1 1 0 0,-1 0-1 0 0,1 0 0 0 0,0 0 0 0 0,1 1 0 0 0,-12 17 1 0 0,13-16 29 0 0,0 1 1 0 0,0 0-1 0 0,1 0 1 0 0,-7 21-1 0 0,11-27-47 0 0,0 0 0 0 0,0 0 0 0 0,0 0 0 0 0,1 0 0 0 0,-1 0 0 0 0,1 0 0 0 0,0 0 0 0 0,0 0 0 0 0,1 0 0 0 0,-1 0 1 0 0,1 0-1 0 0,0 0 0 0 0,0 0 0 0 0,0 0 0 0 0,0-1 0 0 0,1 1 0 0 0,2 5 0 0 0,2-1 10 0 0,-1-1 0 0 0,1 1 0 0 0,1-1 0 0 0,-1 0 1 0 0,1-1-1 0 0,1 0 0 0 0,-1 0 0 0 0,1 0 1 0 0,0-1-1 0 0,0 0 0 0 0,0-1 0 0 0,1 0 0 0 0,0 0 1 0 0,0-1-1 0 0,18 5 0 0 0,-7-4-21 0 0,0 0-1 0 0,1-2 1 0 0,0 0 0 0 0,-1-2-1 0 0,1 0 1 0 0,26-4 0 0 0,-43 4-183 0 0,55-9 228 0 0,-30 0-1921 0 0,-7-3-3925 0 0,-14 4 2426 0 0,-1-3-1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3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1848 0 0,'0'2'-368'0'0,"0"-1"0"0"0,0 2 0 0 0,0 1 0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34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2928 0 0,'14'-16'2158'0'0,"1"7"-1569"0"0,-1 0 0 0 0,1 1 0 0 0,0 1 0 0 0,1 0 0 0 0,0 1 0 0 0,0 1 0 0 0,1 0 0 0 0,-1 1 0 0 0,1 1 0 0 0,0 1 0 0 0,0 0 0 0 0,27 1 0 0 0,-32 1-393 0 0,0 1 1 0 0,0 1-1 0 0,0-1 1 0 0,0 2-1 0 0,0 0 1 0 0,0 0-1 0 0,-1 1 1 0 0,1 0 0 0 0,-1 1-1 0 0,0 0 1 0 0,-1 1-1 0 0,1 0 1 0 0,-1 1-1 0 0,0 0 1 0 0,-1 1-1 0 0,0 0 1 0 0,0 0-1 0 0,11 14 1 0 0,-11-9-130 0 0,-1 0 0 0 0,-1 0 1 0 0,0 0-1 0 0,0 1 0 0 0,-1 0 0 0 0,4 17 1 0 0,-3-4 11 0 0,-1-1 1 0 0,4 43 0 0 0,-8 133 143 0 0,-3-109-179 0 0,3 5-76 0 0,-1-99 27 0 0,-1 1 1 0 0,0 0 0 0 0,0 0 0 0 0,0 0 0 0 0,0 0 0 0 0,0-1 0 0 0,1 1-1 0 0,-1 0 1 0 0,0 0 0 0 0,0 0 0 0 0,0 0 0 0 0,1 0 0 0 0,-1 0-1 0 0,0 0 1 0 0,0 0 0 0 0,0 0 0 0 0,1 0 0 0 0,-1 0 0 0 0,0 0 0 0 0,0 0-1 0 0,0 0 1 0 0,1 0 0 0 0,-1 0 0 0 0,0 0 0 0 0,0 0 0 0 0,1 0-1 0 0,-1 0 1 0 0,0 0 0 0 0,0 0 0 0 0,0 0 0 0 0,1 0 0 0 0,-1 0 0 0 0,0 0-1 0 0,0 0 1 0 0,0 1 0 0 0,0-1 0 0 0,1 0 0 0 0,-1 0 0 0 0,0 0-1 0 0,0 0 1 0 0,0 0 0 0 0,0 1 0 0 0,0-1 0 0 0,1 0 0 0 0,-1 0 0 0 0,0 0-1 0 0,0 1 1 0 0,0-1 0 0 0,0 0 0 0 0,0 0 0 0 0,0 0 0 0 0,0 1-1 0 0,0-1 1 0 0,0 0 0 0 0,0 0 0 0 0,0 0 0 0 0,0 1 0 0 0,0-1-1 0 0,0 0 1 0 0,0 0 0 0 0,0 0 0 0 0,0 1 0 0 0,0-1 0 0 0,0 0 0 0 0,0 0-1 0 0,0 0 1 0 0,0 1 0 0 0,0-1 0 0 0,-1 0 0 0 0,11-12-261 0 0,-6-4 178 0 0,-1 0 0 0 0,-1 1 1 0 0,0-1-1 0 0,-1 0 1 0 0,0 0-1 0 0,-3-24 1 0 0,1-1-22 0 0,0 29 104 0 0,0-1 0 0 0,-1 1 0 0 0,0 0 0 0 0,-1 0 0 0 0,0 1 1 0 0,-1-1-1 0 0,0 0 0 0 0,-1 1 0 0 0,0 0 0 0 0,-7-11 0 0 0,9 17 32 0 0,-1 1 0 0 0,0-1 1 0 0,-1 1-1 0 0,1 0 0 0 0,0 0 1 0 0,-1 0-1 0 0,0 1 0 0 0,0-1 1 0 0,0 1-1 0 0,-1 1 0 0 0,1-1 0 0 0,0 1 1 0 0,-1-1-1 0 0,0 2 0 0 0,0-1 1 0 0,1 1-1 0 0,-1-1 0 0 0,0 2 1 0 0,-11-1-1 0 0,9 0 26 0 0,0 1 0 0 0,0 0 0 0 0,0 1 0 0 0,1 0 1 0 0,-1 0-1 0 0,0 1 0 0 0,1 0 0 0 0,-1 0 0 0 0,1 1 0 0 0,-1 0 0 0 0,1 0 1 0 0,0 1-1 0 0,0-1 0 0 0,-10 9 0 0 0,2 3 48 0 0,0-1 0 0 0,1 2 0 0 0,0 0 0 0 0,1 1 0 0 0,-18 31 0 0 0,-41 100 194 0 0,8-16-227 0 0,58-121-668 0 0,-14 27 1078 0 0,14-13-8270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3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8 3232 0 0,'-92'-7'4965'0'0,"77"7"-4418"0"0,0 0-1 0 0,-1 2 0 0 0,1-1 0 0 0,0 2 0 0 0,0 0 1 0 0,0 1-1 0 0,-19 8 0 0 0,28-9-348 0 0,-1 0 0 0 0,1 0 0 0 0,0 1 0 0 0,0 0 0 0 0,0 0 0 0 0,0 1 0 0 0,1 0 0 0 0,-1-1 0 0 0,1 2 0 0 0,0-1 0 0 0,1 1 0 0 0,0-1 0 0 0,0 1 0 0 0,0 1 0 0 0,0-1 0 0 0,1 0 0 0 0,-4 11 0 0 0,5-11-153 0 0,0 0 0 0 0,1 0 0 0 0,-1 0 1 0 0,1 1-1 0 0,0-1 0 0 0,1 1 0 0 0,0-1 0 0 0,0 1 0 0 0,0-1 1 0 0,1 0-1 0 0,0 1 0 0 0,0-1 0 0 0,0 1 0 0 0,4 8 1 0 0,-3-10-51 0 0,1 0 0 0 0,-1-1 1 0 0,1 1-1 0 0,0-1 1 0 0,0 0-1 0 0,0 0 1 0 0,1 0-1 0 0,-1 0 1 0 0,1 0-1 0 0,0-1 1 0 0,0 0-1 0 0,0 0 0 0 0,1 0 1 0 0,-1 0-1 0 0,1-1 1 0 0,-1 1-1 0 0,1-1 1 0 0,7 2-1 0 0,3 1-92 0 0,0-1 1 0 0,0-1-1 0 0,0 0 0 0 0,0-1 0 0 0,1-1 0 0 0,-1 0 1 0 0,0-1-1 0 0,1-1 0 0 0,-1 0 0 0 0,22-5 0 0 0,-36 6 87 0 0,-1 0 0 0 0,1 0 0 0 0,0 0 0 0 0,0 0 0 0 0,-1 0 0 0 0,1-1 0 0 0,0 1-1 0 0,-1 0 1 0 0,1 0 0 0 0,0-1 0 0 0,-1 1 0 0 0,1 0 0 0 0,0-1 0 0 0,-1 1 0 0 0,1-1-1 0 0,-1 1 1 0 0,1-1 0 0 0,-1 1 0 0 0,1-1 0 0 0,-1 1 0 0 0,1-1 0 0 0,-1 1 0 0 0,0-1-1 0 0,1 0 1 0 0,-1 1 0 0 0,0-1 0 0 0,1 0 0 0 0,-1 1 0 0 0,0-1 0 0 0,0 0 0 0 0,1 1-1 0 0,-1-1 1 0 0,0 0 0 0 0,0 0 0 0 0,0 1 0 0 0,0-1 0 0 0,0 0 0 0 0,0 1 0 0 0,0-1-1 0 0,0 0 1 0 0,-1 0 0 0 0,1 1 0 0 0,0-1 0 0 0,0 0 0 0 0,-1 1 0 0 0,0-2 0 0 0,0 0 17 0 0,0 1 0 0 0,0-1 0 0 0,0 1 0 0 0,0 0 0 0 0,0-1 0 0 0,-1 1 0 0 0,1 0 0 0 0,-1 0 1 0 0,1 0-1 0 0,-1 0 0 0 0,1 0 0 0 0,-1 0 0 0 0,1 1 0 0 0,-1-1 0 0 0,0 0 0 0 0,1 1 1 0 0,-1-1-1 0 0,-3 1 0 0 0,-21-2 230 0 0,0 1 1 0 0,0 2-1 0 0,0 0 1 0 0,-27 6-1 0 0,42-5-147 0 0,1 0 0 0 0,0 1-1 0 0,0 0 1 0 0,0 0 0 0 0,1 1-1 0 0,-1 1 1 0 0,1 0-1 0 0,0 0 1 0 0,0 0 0 0 0,0 1-1 0 0,1 1 1 0 0,-14 13 0 0 0,18-16-53 0 0,0 1 0 0 0,0 0 0 0 0,0 0 0 0 0,1 1 0 0 0,0-1 0 0 0,0 1 0 0 0,0 0 0 0 0,1-1 1 0 0,0 1-1 0 0,0 0 0 0 0,0 1 0 0 0,1-1 0 0 0,0 0 0 0 0,0 0 0 0 0,1 1 0 0 0,-1-1 0 0 0,1 0 1 0 0,1 1-1 0 0,-1-1 0 0 0,1 0 0 0 0,0 0 0 0 0,1 0 0 0 0,2 8 0 0 0,-2-8-28 0 0,1 1 0 0 0,1-1 0 0 0,-1 0 0 0 0,1 0 0 0 0,0 0-1 0 0,0 0 1 0 0,0-1 0 0 0,1 1 0 0 0,0-1 0 0 0,0-1 0 0 0,0 1 0 0 0,1-1-1 0 0,0 1 1 0 0,0-2 0 0 0,0 1 0 0 0,0-1 0 0 0,0 1 0 0 0,1-2 0 0 0,-1 1 0 0 0,10 1-1 0 0,6 2-74 0 0,1-2-1 0 0,0-1 1 0 0,0-1-1 0 0,0-1 1 0 0,0-1-1 0 0,0-1 1 0 0,0-1-1 0 0,0-1 1 0 0,0-1-1 0 0,41-13 1 0 0,-54 12-2107 0 0,1 0 1 0 0,18-13-1 0 0,-24 14 1237 0 0,13-9-2584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3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3920 0 0,'-2'0'381'0'0,"1"0"1"0"0,-1 1-1 0 0,0-1 0 0 0,0 0 0 0 0,0 1 0 0 0,0 0 0 0 0,0-1 0 0 0,1 1 1 0 0,-1 0-1 0 0,0 0 0 0 0,1 0 0 0 0,-1 0 0 0 0,1 0 0 0 0,-1 0 0 0 0,1 1 0 0 0,-1-1 1 0 0,1 0-1 0 0,0 1 0 0 0,-1-1 0 0 0,1 1 0 0 0,0-1 0 0 0,-1 3 0 0 0,-3 5 86 0 0,1 1-1 0 0,0-1 0 0 0,-3 12 1 0 0,-1 0 750 0 0,-1 8-592 0 0,1 1 1 0 0,2 0-1 0 0,1 1 1 0 0,-2 39-1 0 0,1 11-989 0 0,5-28-7427 0 0,1-38 4215 0 0,4 1-1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3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49 2752 0 0,'-6'0'276'0'0,"0"0"-1"0"0,0 1 0 0 0,1-1 1 0 0,-1 1-1 0 0,1 0 1 0 0,-1 1-1 0 0,1-1 1 0 0,-1 1-1 0 0,1 0 0 0 0,0 0 1 0 0,-1 1-1 0 0,1 0 1 0 0,1 0-1 0 0,-1 0 0 0 0,0 0 1 0 0,1 1-1 0 0,0 0 1 0 0,-1-1-1 0 0,1 2 0 0 0,1-1 1 0 0,-1 0-1 0 0,1 1 1 0 0,0 0-1 0 0,0 0 1 0 0,0 0-1 0 0,0 0 0 0 0,1 0 1 0 0,-3 10-1 0 0,3-6-15 0 0,0-1 0 0 0,0 1 0 0 0,1 0 0 0 0,0 0-1 0 0,0 0 1 0 0,1 0 0 0 0,1 0 0 0 0,0 0 0 0 0,0 0 0 0 0,0 0 0 0 0,1 0 0 0 0,0 0-1 0 0,1-1 1 0 0,0 1 0 0 0,1-1 0 0 0,-1 0 0 0 0,9 13 0 0 0,-7-14-212 0 0,1 0 1 0 0,0 0-1 0 0,0-1 0 0 0,0 0 1 0 0,1 0-1 0 0,0-1 0 0 0,0 0 1 0 0,0 0-1 0 0,1 0 1 0 0,0-1-1 0 0,0 0 0 0 0,0-1 1 0 0,0 0-1 0 0,0 0 1 0 0,13 2-1 0 0,-6-2-25 0 0,-1 0-1 0 0,0-2 1 0 0,1 0-1 0 0,-1 0 0 0 0,0-1 1 0 0,1-1-1 0 0,-1-1 1 0 0,25-5-1 0 0,-34 6-22 0 0,1-1 0 0 0,-1 1 0 0 0,0-1 0 0 0,0-1 0 0 0,0 1 0 0 0,0-1 0 0 0,0 1 0 0 0,-1-1 0 0 0,1-1 0 0 0,-1 1-1 0 0,0-1 1 0 0,0 0 0 0 0,0 0 0 0 0,0 0 0 0 0,-1 0 0 0 0,5-7 0 0 0,-4 4-7 0 0,-1-1 1 0 0,1 1 0 0 0,-2-1-1 0 0,1 0 1 0 0,-1 0-1 0 0,0 0 1 0 0,-1 0 0 0 0,0 0-1 0 0,0 0 1 0 0,-1-12-1 0 0,1 5 3 0 0,-2 1 0 0 0,0-1-1 0 0,0 0 1 0 0,-2 1 0 0 0,-5-21-1 0 0,6 29 11 0 0,0 1-1 0 0,0-1 1 0 0,-1 1-1 0 0,0 0 1 0 0,0 0-1 0 0,0 0 1 0 0,-1 1 0 0 0,1-1-1 0 0,-1 1 1 0 0,0 0-1 0 0,0 0 1 0 0,-1 0-1 0 0,1 0 1 0 0,-1 1-1 0 0,0 0 1 0 0,-8-5-1 0 0,2 4 11 0 0,1 0-1 0 0,-1 0 0 0 0,0 1 0 0 0,0 0 0 0 0,0 1 0 0 0,-19-2 0 0 0,3 3 66 0 0,-45 3 1 0 0,63-1-65 0 0,1 0 1 0 0,0 0 0 0 0,-1 1 0 0 0,1 0-1 0 0,0 1 1 0 0,0 0 0 0 0,0 0 0 0 0,1 1 0 0 0,-1 0-1 0 0,1 0 1 0 0,0 0 0 0 0,0 1 0 0 0,0 0 0 0 0,1 1-1 0 0,0 0 1 0 0,0 0 0 0 0,0 0 0 0 0,1 0-1 0 0,0 1 1 0 0,0 0 0 0 0,0 0 0 0 0,1 0 0 0 0,0 1-1 0 0,1 0 1 0 0,0-1 0 0 0,0 1 0 0 0,0 0 0 0 0,1 0-1 0 0,0 1 1 0 0,1-1 0 0 0,0 0 0 0 0,0 1-1 0 0,1 9 1 0 0,0-11-10 0 0,0 0-1 0 0,0-1 1 0 0,1 1-1 0 0,0 0 1 0 0,1-1 0 0 0,0 1-1 0 0,0-1 1 0 0,0 0-1 0 0,0 1 1 0 0,1-1-1 0 0,0 0 1 0 0,0 0-1 0 0,1-1 1 0 0,0 1 0 0 0,0-1-1 0 0,0 0 1 0 0,1 0-1 0 0,8 7 1 0 0,-6-6-27 0 0,2 0 0 0 0,-1-1 0 0 0,1 0 0 0 0,-1-1 1 0 0,1 1-1 0 0,1-2 0 0 0,-1 1 0 0 0,0-1 0 0 0,1-1 0 0 0,0 0 1 0 0,-1 0-1 0 0,12 0 0 0 0,-12-1-34 0 0,1-1-1 0 0,0 0 1 0 0,0 0 0 0 0,-1 0-1 0 0,1-2 1 0 0,0 1 0 0 0,-1-1-1 0 0,1 0 1 0 0,-1-1 0 0 0,1 0-1 0 0,-1-1 1 0 0,0 0 0 0 0,0 0 0 0 0,-1-1-1 0 0,0 0 1 0 0,1-1 0 0 0,-2 0-1 0 0,1 0 1 0 0,-1 0 0 0 0,0-1-1 0 0,0 0 1 0 0,0-1 0 0 0,-1 1-1 0 0,-1-1 1 0 0,1 0 0 0 0,-1-1-1 0 0,7-16 1 0 0,0-3 48 0 0,-2-1-1 0 0,0 0 0 0 0,-2-1 1 0 0,7-53-1 0 0,-11 24 808 0 0,-6 56-82 0 0,-2 8-347 0 0,-3 10-41 0 0,-8 48 311 0 0,14-58-611 0 0,-3 36 140 0 0,1-1 0 0 0,2 1-1 0 0,7 63 1 0 0,-5-89-251 0 0,2 0-1 0 0,0-1 0 0 0,1 1 1 0 0,0-1-1 0 0,9 18 1 0 0,-9-25-1145 0 0,0 0 0 0 0,0 0 1 0 0,11 12-1 0 0,-1-1-5696 0 0,-7-11 3459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3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38 3456 0 0,'-7'-12'3196'0'0,"3"9"-2863"0"0,0 0-1 0 0,0 0 1 0 0,0 1 0 0 0,0 0-1 0 0,-1 0 1 0 0,1 0 0 0 0,-1 0-1 0 0,0 1 1 0 0,1-1 0 0 0,-1 1-1 0 0,0 0 1 0 0,0 1 0 0 0,-8-1-1 0 0,-10 1 791 0 0,-37 3-1 0 0,44-1-550 0 0,12-2-384 0 0,-28 3 966 0 0,-46 10 0 0 0,71-12-1088 0 0,-1 1 1 0 0,0 0 0 0 0,1 1 0 0 0,-1 0-1 0 0,1 0 1 0 0,0 1 0 0 0,0-1-1 0 0,1 2 1 0 0,-1-1 0 0 0,1 1 0 0 0,-11 9-1 0 0,15-12-58 0 0,1 0 0 0 0,-1-1 0 0 0,1 1 0 0 0,0 0-1 0 0,-1 0 1 0 0,1 0 0 0 0,0 0 0 0 0,0 0 0 0 0,0 0 0 0 0,0 0-1 0 0,0 0 1 0 0,1 0 0 0 0,-1 1 0 0 0,1-1 0 0 0,-1 0 0 0 0,1 0 0 0 0,0 1-1 0 0,0-1 1 0 0,0 0 0 0 0,0 0 0 0 0,0 1 0 0 0,1-1 0 0 0,-1 0-1 0 0,1 0 1 0 0,-1 1 0 0 0,1-1 0 0 0,0 0 0 0 0,0 0 0 0 0,0 0-1 0 0,0 0 1 0 0,0 0 0 0 0,0 0 0 0 0,1 0 0 0 0,-1 0 0 0 0,1-1-1 0 0,-1 1 1 0 0,1 0 0 0 0,0-1 0 0 0,-1 1 0 0 0,4 1 0 0 0,3 3-31 0 0,1-1 1 0 0,0 1 0 0 0,0-1 0 0 0,0-1 0 0 0,1 0 0 0 0,-1 0-1 0 0,20 4 1 0 0,15 2-66 0 0,98 27-308 0 0,-141-36 407 0 0,1-1 1 0 0,0 1 0 0 0,0 0 0 0 0,-1 0-1 0 0,1-1 1 0 0,-1 1 0 0 0,1 0 0 0 0,-1 1 0 0 0,1-1-1 0 0,-1 0 1 0 0,1 0 0 0 0,-1 0 0 0 0,0 1-1 0 0,0-1 1 0 0,0 1 0 0 0,0-1 0 0 0,0 1-1 0 0,0-1 1 0 0,0 1 0 0 0,0 0 0 0 0,0-1 0 0 0,-1 1-1 0 0,1 0 1 0 0,-1 0 0 0 0,1 0 0 0 0,-1-1-1 0 0,0 1 1 0 0,0 0 0 0 0,0 0 0 0 0,0 0-1 0 0,0 0 1 0 0,0-1 0 0 0,0 1 0 0 0,-1 0 0 0 0,1 0-1 0 0,-1 0 1 0 0,1-1 0 0 0,-2 3 0 0 0,0 1 56 0 0,0 1 0 0 0,0-1-1 0 0,-1 0 1 0 0,0 0 0 0 0,0 0 0 0 0,0-1 0 0 0,0 1 0 0 0,-1-1 0 0 0,0 1 0 0 0,0-1 0 0 0,-5 3 0 0 0,-7 4 150 0 0,-1 0 0 0 0,0-2 1 0 0,-1 0-1 0 0,0-1 0 0 0,-36 11 1 0 0,12-8 169 0 0,-69 10 0 0 0,55-18-706 0 0,20-2-7679 0 0,36-1 7931 0 0,-8-2-3954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38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346 501 3312 0 0,'-11'1'386'0'0,"-1"0"0"0"0,1 0 0 0 0,-1 1 0 0 0,1 1 0 0 0,-1 0 0 0 0,1 0 0 0 0,0 1 0 0 0,0 0-1 0 0,1 1 1 0 0,-1 1 0 0 0,1 0 0 0 0,0 0 0 0 0,0 0 0 0 0,1 2 0 0 0,0-1 0 0 0,1 1 0 0 0,-1 0 0 0 0,1 1 0 0 0,1 0 0 0 0,0 0-1 0 0,0 0 1 0 0,0 1 0 0 0,2 0 0 0 0,-1 1 0 0 0,1-1 0 0 0,1 1 0 0 0,0 0 0 0 0,0 0 0 0 0,1 1 0 0 0,0-1 0 0 0,-1 19-1 0 0,4-24-365 0 0,0 0-1 0 0,0 0 1 0 0,0 0-1 0 0,1-1 1 0 0,0 1-1 0 0,0 0 1 0 0,0 0-1 0 0,1-1 0 0 0,0 1 1 0 0,0 0-1 0 0,1-1 1 0 0,-1 0-1 0 0,1 0 1 0 0,0 0-1 0 0,1 0 1 0 0,4 6-1 0 0,-2-5 19 0 0,0 0 0 0 0,1 0-1 0 0,0-1 1 0 0,0 0 0 0 0,0 0 0 0 0,0-1-1 0 0,1 0 1 0 0,0 0 0 0 0,0 0 0 0 0,11 2-1 0 0,-4-2 2 0 0,-1 0 0 0 0,1-1 0 0 0,-1-1 0 0 0,1-1 0 0 0,0 0 0 0 0,0-1 0 0 0,0 0 0 0 0,-1-1 0 0 0,1-1 0 0 0,0 0 0 0 0,-1-1 0 0 0,29-10 0 0 0,-36 10-39 0 0,0 0 0 0 0,0-1 1 0 0,-1 1-1 0 0,1-1 0 0 0,-1-1 1 0 0,0 0-1 0 0,10-8 1 0 0,-13 8-1 0 0,1 1 0 0 0,-1 0 1 0 0,0-1-1 0 0,0 1 1 0 0,-1-1-1 0 0,1 0 0 0 0,-1 0 1 0 0,0 0-1 0 0,0 0 1 0 0,-1 0-1 0 0,2-11 1 0 0,-1 5 1 0 0,-1 0 0 0 0,0 0 0 0 0,-1 0 0 0 0,0-1 0 0 0,-1 1 0 0 0,0 0 0 0 0,-1 0 0 0 0,0 0 0 0 0,-1 0 0 0 0,-5-14 1 0 0,1 10-9 0 0,1 1 1 0 0,-2 1 0 0 0,0-1 0 0 0,0 1-1 0 0,-1 1 1 0 0,-19-20 0 0 0,-9-3-27 0 0,-2 1 0 0 0,-1 3 0 0 0,-70-43 1 0 0,56 39 11 0 0,20 14 4 0 0,-29-20-31 0 0,57 36 50 0 0,1 1 1 0 0,-1-1-1 0 0,1-1 1 0 0,0 1-1 0 0,0-1 1 0 0,0 1 0 0 0,-6-12-1 0 0,10 15 2 0 0,0 0-1 0 0,0 0 0 0 0,1 0 1 0 0,-1 0-1 0 0,0 0 1 0 0,1 0-1 0 0,-1 0 0 0 0,1 0 1 0 0,0 0-1 0 0,0 0 1 0 0,0 0-1 0 0,0-1 0 0 0,0 1 1 0 0,0 0-1 0 0,0 0 0 0 0,1 0 1 0 0,-1 0-1 0 0,1 0 1 0 0,-1 0-1 0 0,1 0 0 0 0,0 0 1 0 0,0 0-1 0 0,0 0 1 0 0,0 1-1 0 0,0-1 0 0 0,0 0 1 0 0,1 0-1 0 0,-1 1 1 0 0,0-1-1 0 0,1 1 0 0 0,0-1 1 0 0,-1 1-1 0 0,1 0 1 0 0,0 0-1 0 0,-1 0 0 0 0,1 0 1 0 0,3-2-1 0 0,8-3 41 0 0,1-1 0 0 0,0 2 0 0 0,0 0 0 0 0,19-4 1 0 0,-14 3 13 0 0,230-80 629 0 0,-236 82-750 0 0,-1 0-1 0 0,1 0 0 0 0,0 2 1 0 0,0-1-1 0 0,0 2 0 0 0,0 0 1 0 0,0 0-1 0 0,23 3 0 0 0,-23-1-3415 0 0,0 1 1 0 0,20 6-1 0 0,-15-1 45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0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32 3216 0 0,'-11'-19'4383'0'0,"9"18"-4129"0"0,-1-1 0 0 0,0 0 0 0 0,0 1 0 0 0,0 0 0 0 0,-1-1 0 0 0,1 1 0 0 0,0 0-1 0 0,0 1 1 0 0,-1-1 0 0 0,1 1 0 0 0,-5-1 0 0 0,-41 2 1455 0 0,34 0-1079 0 0,0-1-57 0 0,1 2 0 0 0,-1-1 0 0 0,1 2 0 0 0,0 0 1 0 0,-22 7-1 0 0,32-8-496 0 0,-1 0 1 0 0,1 0 0 0 0,-1 0-1 0 0,1 1 1 0 0,-1-1-1 0 0,1 1 1 0 0,0 0 0 0 0,0 0-1 0 0,1 1 1 0 0,-1-1-1 0 0,1 1 1 0 0,-1 0 0 0 0,1 0-1 0 0,0 0 1 0 0,1 0-1 0 0,-1 0 1 0 0,1 1-1 0 0,-1-1 1 0 0,-1 7 0 0 0,0 3 36 0 0,0 1 0 0 0,1-1 0 0 0,1 1 0 0 0,0 0 0 0 0,1 0 0 0 0,0 0 0 0 0,2 15 1 0 0,-1-26-103 0 0,1 0 0 0 0,-1 0 1 0 0,1 1-1 0 0,0-1 1 0 0,0 0-1 0 0,1 0 1 0 0,-1 0-1 0 0,1 0 1 0 0,0 0-1 0 0,0 0 0 0 0,0-1 1 0 0,0 1-1 0 0,0-1 1 0 0,1 1-1 0 0,0-1 1 0 0,0 0-1 0 0,0 0 0 0 0,0 0 1 0 0,0 0-1 0 0,1-1 1 0 0,-1 1-1 0 0,1-1 1 0 0,0 0-1 0 0,-1 0 1 0 0,1 0-1 0 0,0-1 0 0 0,0 1 1 0 0,0-1-1 0 0,5 1 1 0 0,2 0-17 0 0,1 0 0 0 0,-1-1 0 0 0,0 0 0 0 0,0-1 0 0 0,0-1 0 0 0,1 0 0 0 0,-1 0 0 0 0,0-1 0 0 0,0 0 0 0 0,0-1 0 0 0,17-7 0 0 0,-26 9 0 0 0,0 0-1 0 0,0 0 1 0 0,-1-1 0 0 0,1 1-1 0 0,0-1 1 0 0,-1 0 0 0 0,1 1 0 0 0,-1-1-1 0 0,0 0 1 0 0,1 0 0 0 0,-1 0 0 0 0,0 0-1 0 0,0 0 1 0 0,0 0 0 0 0,-1 0 0 0 0,1 0-1 0 0,0-4 1 0 0,0 5 2 0 0,-1 0 0 0 0,0 0 0 0 0,1 0-1 0 0,-1 0 1 0 0,0 0 0 0 0,0 0 0 0 0,0 0 0 0 0,0-1-1 0 0,0 1 1 0 0,0 0 0 0 0,0 0 0 0 0,-1 0 0 0 0,1 0-1 0 0,0 0 1 0 0,-1 0 0 0 0,1 0 0 0 0,-1 0 0 0 0,1 0 0 0 0,-1 0-1 0 0,1 0 1 0 0,-1 0 0 0 0,0 0 0 0 0,1 0 0 0 0,-1 0-1 0 0,0 0 1 0 0,0 0 0 0 0,0 1 0 0 0,1-1 0 0 0,-1 0 0 0 0,0 1-1 0 0,0-1 1 0 0,0 1 0 0 0,0-1 0 0 0,0 1 0 0 0,-2-1-1 0 0,-6-1 19 0 0,0 1-1 0 0,0-1 0 0 0,0 2 0 0 0,0 0 0 0 0,0 0 0 0 0,0 0 0 0 0,0 1 0 0 0,0 0 0 0 0,0 1 0 0 0,0 0 0 0 0,-14 6 1 0 0,12-4 19 0 0,-1 1 0 0 0,1 0 1 0 0,0 1-1 0 0,0 0 1 0 0,1 0-1 0 0,0 2 1 0 0,0-1-1 0 0,-10 11 0 0 0,11-8 16 0 0,1 0-1 0 0,0 1 1 0 0,1 0-1 0 0,0 0 1 0 0,1 0-1 0 0,0 1 1 0 0,1 0-1 0 0,0 0 1 0 0,1 1-1 0 0,0-1 1 0 0,1 1-1 0 0,0 0 1 0 0,-1 26-1 0 0,4-35-49 0 0,0 0 0 0 0,0-1 0 0 0,0 1 0 0 0,0 0 0 0 0,1 0 0 0 0,0 0 0 0 0,-1-1 0 0 0,1 1 0 0 0,1 0 0 0 0,-1-1 0 0 0,0 1 0 0 0,1-1 0 0 0,0 1 0 0 0,0-1 0 0 0,4 6 0 0 0,-2-5 58 0 0,0 0 0 0 0,0-1 1 0 0,0 1-1 0 0,0-1 0 0 0,1 0 0 0 0,-1 0 1 0 0,1 0-1 0 0,0 0 0 0 0,10 3 0 0 0,-3-2-303 0 0,0 0-1 0 0,1-1 1 0 0,19 2 0 0 0,33-1-4451 0 0,-17-3-2897 0 0,-24-2 3795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3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3472 0 0,'0'0'2443'0'0,"-4"16"1194"0"0,-9 32-770 0 0,2-11-609 0 0,-11 69 1 0 0,21-94-2164 0 0,0 0 1 0 0,1 0 0 0 0,0-1-1 0 0,0 1 1 0 0,1 0 0 0 0,1 0 0 0 0,0-1-1 0 0,1 1 1 0 0,0-1 0 0 0,7 16-1 0 0,-7-21-97 0 0,1 1 0 0 0,0-1 0 0 0,0-1 0 0 0,0 1 0 0 0,1-1 0 0 0,-1 1 0 0 0,1-1 0 0 0,1 0 0 0 0,-1-1 0 0 0,1 0 0 0 0,-1 0 0 0 0,1 0 0 0 0,1 0 0 0 0,-1-1 0 0 0,0 0 0 0 0,1 0 0 0 0,0-1 0 0 0,11 3 0 0 0,-9-3-358 0 0,0 0 0 0 0,0-1 0 0 0,0 0 0 0 0,0-1 0 0 0,0 0 0 0 0,12-1 1 0 0,-14 0-773 0 0,1 0 0 0 0,-1-1 0 0 0,0 0 1 0 0,0 0-1 0 0,0-1 0 0 0,0 0 0 0 0,11-6 1 0 0,0-2-2054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39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22 106 2552 0 0,'0'-32'7861'0'0,"-7"67"-3190"0"0,-1-1-3803 0 0,5-5-494 0 0,1-6-66 0 0,1 28 0 0 0,1-44-268 0 0,0-1 0 0 0,1 1 0 0 0,0 0 0 0 0,1-1 0 0 0,-1 1 1 0 0,1-1-1 0 0,1 0 0 0 0,4 11 0 0 0,-4-11-29 0 0,0-1-1 0 0,0 0 1 0 0,0 0 0 0 0,1-1-1 0 0,0 1 1 0 0,-1-1 0 0 0,2 0-1 0 0,-1 0 1 0 0,0 0 0 0 0,1 0-1 0 0,0-1 1 0 0,-1 0 0 0 0,1 0-1 0 0,1 0 1 0 0,-1-1 0 0 0,0 1-1 0 0,1-1 1 0 0,-1-1 0 0 0,1 1-1 0 0,9 1 1 0 0,0 0-63 0 0,1-1 0 0 0,-1-1-1 0 0,1 0 1 0 0,0-1 0 0 0,21-2 0 0 0,-29 1 4 0 0,0 0 0 0 0,0-1 1 0 0,-1 0-1 0 0,1 0 0 0 0,-1-1 1 0 0,1 0-1 0 0,-1 0 0 0 0,0-1 1 0 0,0 0-1 0 0,0 0 0 0 0,-1 0 1 0 0,8-7-1 0 0,-8 5 1 0 0,-1 0 1 0 0,-1 0-1 0 0,1-1 0 0 0,-1 1 0 0 0,0-1 0 0 0,-1 0 1 0 0,1 0-1 0 0,-2 0 0 0 0,1 0 0 0 0,-1-1 0 0 0,0 1 0 0 0,1-9 1 0 0,0-3-47 0 0,0 0 1 0 0,-2 0-1 0 0,-2-33 1 0 0,1 43 90 0 0,-1 1-1 0 0,0-1 0 0 0,0 0 1 0 0,-1 1-1 0 0,-1-1 1 0 0,1 1-1 0 0,-1 0 1 0 0,-1 0-1 0 0,-4-10 1 0 0,5 14 14 0 0,0 1 0 0 0,1-1-1 0 0,-1 1 1 0 0,0-1 0 0 0,-1 1 0 0 0,1 0 0 0 0,-1 0 0 0 0,1 0 0 0 0,-1 1 0 0 0,0 0 0 0 0,0-1 0 0 0,0 1-1 0 0,0 0 1 0 0,0 1 0 0 0,-1-1 0 0 0,1 1 0 0 0,0 0 0 0 0,-1 0 0 0 0,-6 0 0 0 0,1-1 36 0 0,0 1 1 0 0,0 1-1 0 0,-1 0 0 0 0,1 1 1 0 0,0 0-1 0 0,0 0 1 0 0,0 1-1 0 0,0 0 0 0 0,0 1 1 0 0,0 0-1 0 0,0 1 1 0 0,-9 5-1 0 0,11-5-3 0 0,1 1 0 0 0,0 0 0 0 0,0 0-1 0 0,0 1 1 0 0,1 0 0 0 0,0 0 0 0 0,0 0 0 0 0,1 1 0 0 0,-1 0 0 0 0,1 0-1 0 0,1 0 1 0 0,-1 1 0 0 0,2 0 0 0 0,-7 14 0 0 0,6-6 20 0 0,0-1 1 0 0,0 1-1 0 0,2 0 1 0 0,0 0-1 0 0,1 0 0 0 0,0 0 1 0 0,3 19-1 0 0,-2-31-58 0 0,0 0 0 0 0,1 1 0 0 0,-1-1 0 0 0,1 0 0 0 0,0 0 0 0 0,1-1 0 0 0,-1 1 0 0 0,1 0 0 0 0,0 0 0 0 0,-1-1 0 0 0,2 1 0 0 0,-1-1 0 0 0,0 1 0 0 0,1-1 0 0 0,-1 0-1 0 0,6 5 1 0 0,-4-5-24 0 0,1 1 0 0 0,1-1 0 0 0,-1 0 0 0 0,0 0 0 0 0,1 0 0 0 0,-1-1 0 0 0,1 1 0 0 0,0-2 0 0 0,0 1 0 0 0,7 1 0 0 0,1-1-103 0 0,0-1 0 0 0,-1 0 0 0 0,1-1 0 0 0,0 0 0 0 0,0-1 0 0 0,-1-1 0 0 0,1 0 0 0 0,0-1 0 0 0,15-6 0 0 0,-21 6 18 0 0,0-1-1 0 0,0 0 0 0 0,0 0 0 0 0,-1-1 0 0 0,0 0 0 0 0,0 0 0 0 0,0-1 0 0 0,-1 1 0 0 0,0-2 0 0 0,0 1 0 0 0,0-1 0 0 0,-1 0 0 0 0,0 0 1 0 0,0 0-1 0 0,-1-1 0 0 0,7-14 0 0 0,-4 5 230 0 0,-1 0 1 0 0,-1 1 0 0 0,-1-1-1 0 0,-1-1 1 0 0,0 1 0 0 0,-1-1-1 0 0,0-24 1 0 0,-2 42 119 0 0,-13 11 671 0 0,8-4-812 0 0,0 1 0 0 0,0 0 1 0 0,1 0-1 0 0,0 0 0 0 0,0 0 1 0 0,1 1-1 0 0,0 0 1 0 0,1-1-1 0 0,-3 18 0 0 0,2 4 25 0 0,0 48 0 0 0,3-67-99 0 0,1-3-22 0 0,-1 0-1 0 0,1-1 1 0 0,0 1 0 0 0,1 0-1 0 0,0-1 1 0 0,0 1 0 0 0,1-1-1 0 0,0 0 1 0 0,7 13 0 0 0,-8-16-8 0 0,1 1 0 0 0,0-1 0 0 0,0 0 0 0 0,0 0 1 0 0,0 0-1 0 0,1-1 0 0 0,0 1 0 0 0,0-1 1 0 0,0 1-1 0 0,0-1 0 0 0,0-1 0 0 0,0 1 0 0 0,1-1 1 0 0,0 1-1 0 0,8 2 0 0 0,2-1-36 0 0,0-1 0 0 0,1 0 0 0 0,-1-1 0 0 0,1-1-1 0 0,-1-1 1 0 0,1 0 0 0 0,0 0 0 0 0,-1-2 0 0 0,1 0 0 0 0,-1-1 0 0 0,17-5 0 0 0,-22 5 2 0 0,-1-1 0 0 0,1 0 0 0 0,-1 0 0 0 0,1-1 0 0 0,-1-1 1 0 0,-1 1-1 0 0,1-1 0 0 0,-1-1 0 0 0,0 0 0 0 0,0 0 0 0 0,-1 0 0 0 0,0-1 1 0 0,-1 0-1 0 0,1 0 0 0 0,-1-1 0 0 0,-1 0 0 0 0,7-14 0 0 0,-3 4 123 0 0,0-1 1 0 0,-2-1-1 0 0,0 1 0 0 0,-2-1 0 0 0,0 0 0 0 0,-1-1 1 0 0,-1 1-1 0 0,0-28 0 0 0,-3 48-70 0 0,0 1-1 0 0,0 0 1 0 0,0 0-1 0 0,0-1 1 0 0,0 1 0 0 0,-1 0-1 0 0,1-1 1 0 0,0 1 0 0 0,0 0-1 0 0,0 0 1 0 0,0-1-1 0 0,-1 1 1 0 0,1 0 0 0 0,0 0-1 0 0,0 0 1 0 0,-1-1-1 0 0,1 1 1 0 0,0 0 0 0 0,0 0-1 0 0,-1 0 1 0 0,1 0 0 0 0,0-1-1 0 0,0 1 1 0 0,-1 0-1 0 0,1 0 1 0 0,0 0 0 0 0,-1 0-1 0 0,1 0 1 0 0,0 0-1 0 0,0 0 1 0 0,-1 0 0 0 0,1 0-1 0 0,0 0 1 0 0,-1 0 0 0 0,1 0-1 0 0,0 0 1 0 0,-1 0-1 0 0,1 0 1 0 0,0 0 0 0 0,0 0-1 0 0,-1 0 1 0 0,1 1-1 0 0,0-1 1 0 0,0 0 0 0 0,-1 0-1 0 0,1 0 1 0 0,0 0-1 0 0,0 1 1 0 0,-1-1 0 0 0,1 0-1 0 0,0 0 1 0 0,0 0 0 0 0,-1 1-1 0 0,0 0 19 0 0,-1 0-1 0 0,1 0 1 0 0,-1 0-1 0 0,1 0 1 0 0,0 0-1 0 0,0 0 1 0 0,-1 0-1 0 0,1 1 1 0 0,0-1-1 0 0,-1 2 1 0 0,-3 7 61 0 0,1 0 1 0 0,1 1-1 0 0,0-1 1 0 0,0 1-1 0 0,1-1 1 0 0,0 1-1 0 0,0 17 1 0 0,1 22 76 0 0,0-29-158 0 0,0 0 1 0 0,2-1-1 0 0,0 1 0 0 0,1-1 0 0 0,1 1 0 0 0,1-1 0 0 0,9 26 1 0 0,-11-42-85 0 0,0 1 1 0 0,0-1 0 0 0,1 0 0 0 0,-1 1-1 0 0,1-1 1 0 0,0-1 0 0 0,0 1 0 0 0,1 0-1 0 0,-1-1 1 0 0,1 1 0 0 0,0-1 0 0 0,0 0-1 0 0,0 0 1 0 0,0-1 0 0 0,0 1 0 0 0,1-1 0 0 0,-1 0-1 0 0,1 0 1 0 0,6 1 0 0 0,11 0-4042 0 0,1-5-3803 0 0,-13-2 4152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3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 3856 0 0,'0'0'660'0'0,"0"-3"0"0"0,-5 2 17 0 0,3-1 39 0 0,2-1-4 0 0,-4-2 20 0 0,1 3-4 0 0,-1 0 4 0 0,4-1-4 0 0,-3 1 716 0 0,3 4-768 0 0,-4 5-64 0 0,4 1-196 0 0,0 1-3084 0 0,0 6 0 0 0,0 1-1 0 0,0 1 1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40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44 199 3104 0 0,'-1'2'218'0'0,"1"-1"0"0"0,0 1 1 0 0,-1 0-1 0 0,0 0 0 0 0,1-1 0 0 0,-1 1 0 0 0,0 0 0 0 0,0-1 0 0 0,0 1 0 0 0,0-1 0 0 0,-1 2 0 0 0,0-1-43 0 0,1 0 0 0 0,0-1 0 0 0,0 1 0 0 0,-1 0 0 0 0,1 1 0 0 0,1-1 0 0 0,-1 0 0 0 0,-1 4 0 0 0,1-2 17 0 0,0 8 528 0 0,0-1 0 0 0,0 1 0 0 0,2 16 0 0 0,0-24-552 0 0,-1 0 0 0 0,1 0 0 0 0,0 0 0 0 0,0-1 0 0 0,1 1 0 0 0,-1 0 1 0 0,1-1-1 0 0,-1 1 0 0 0,1-1 0 0 0,0 0 0 0 0,1 1 0 0 0,-1-1 1 0 0,0 0-1 0 0,6 4 0 0 0,0 0 33 0 0,1-1 0 0 0,0 0 0 0 0,0-1 1 0 0,0 0-1 0 0,0 0 0 0 0,1-1 0 0 0,0 0 1 0 0,0-1-1 0 0,0 0 0 0 0,0-1 0 0 0,0 0 0 0 0,1-1 1 0 0,17 1-1 0 0,-14-1-194 0 0,-1-2-1 0 0,1 1 1 0 0,0-2 0 0 0,-1 0 0 0 0,1 0 0 0 0,-1-1-1 0 0,1-1 1 0 0,-1-1 0 0 0,0 1 0 0 0,13-9-1 0 0,-21 10-1 0 0,0 0-1 0 0,0-1 0 0 0,0 0 0 0 0,-1 0 0 0 0,0 0 0 0 0,0-1 0 0 0,0 0 0 0 0,0 1 0 0 0,-1-1 0 0 0,0-1 0 0 0,0 1 0 0 0,0 0 0 0 0,0-1 0 0 0,-1 1 0 0 0,0-1 1 0 0,0 0-1 0 0,-1 0 0 0 0,1 0 0 0 0,-1 0 0 0 0,-1 0 0 0 0,1 0 0 0 0,-1-9 0 0 0,0 1 6 0 0,-1 1-1 0 0,0-1 1 0 0,-1 0-1 0 0,-1 1 1 0 0,0 0-1 0 0,-1 0 1 0 0,0 0-1 0 0,-1 0 1 0 0,-7-13-1 0 0,8 18 5 0 0,-2 0-1 0 0,1 0 1 0 0,-1 1-1 0 0,0 0 0 0 0,-1 0 1 0 0,0 1-1 0 0,0 0 1 0 0,0 0-1 0 0,-1 0 1 0 0,0 1-1 0 0,0 0 1 0 0,0 1-1 0 0,0-1 1 0 0,-1 2-1 0 0,-10-4 0 0 0,7 3 40 0 0,0 1 0 0 0,0 0-1 0 0,0 1 1 0 0,0 0 0 0 0,0 1-1 0 0,-1 0 1 0 0,1 1-1 0 0,-1 0 1 0 0,1 1 0 0 0,0 0-1 0 0,-13 4 1 0 0,20-3-13 0 0,-1 0 0 0 0,1 0 0 0 0,0 1 0 0 0,0-1 0 0 0,0 1 0 0 0,0 0 0 0 0,1 1 0 0 0,-1-1 0 0 0,1 1 0 0 0,0 0 0 0 0,0 0 0 0 0,0 0 1 0 0,1 0-1 0 0,-1 1 0 0 0,1 0 0 0 0,0-1 0 0 0,0 1 0 0 0,1 0 0 0 0,0 1 0 0 0,-1-1 0 0 0,2 0 0 0 0,-3 9 0 0 0,-2 12 114 0 0,1 0 0 0 0,2 0 0 0 0,-2 40 0 0 0,4-44-66 0 0,-1 329 595 0 0,5-169-557 0 0,-3-181-205 0 0,0 1 0 0 0,-1-1 0 0 0,1 0 0 0 0,0 0 0 0 0,1 0 0 0 0,-1 0 0 0 0,0 0 0 0 0,0 0 0 0 0,0 1 0 0 0,1-1 0 0 0,-1 0 0 0 0,0 0 0 0 0,1 0 0 0 0,-1 0 0 0 0,1 0 0 0 0,-1 0 0 0 0,1 0 0 0 0,0 0 0 0 0,-1 0 0 0 0,1-1 0 0 0,0 1 0 0 0,0 0 0 0 0,0 0 0 0 0,0-1 0 0 0,-1 1 0 0 0,1 0 0 0 0,2 0 0 0 0,0 0-700 0 0,-1-1-1 0 0,1 1 1 0 0,-1-1-1 0 0,0 0 0 0 0,1 0 1 0 0,-1 0-1 0 0,1 0 1 0 0,-1-1-1 0 0,1 1 0 0 0,-1-1 1 0 0,0 1-1 0 0,4-2 1 0 0,8-4-2666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4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22 2728 0 0,'0'0'508'0'0,"-4"-11"3075"0"0,-2 9-2951 0 0,0 0-1 0 0,0 0 0 0 0,0 1 1 0 0,-1-1-1 0 0,1 2 1 0 0,0-1-1 0 0,-1 1 0 0 0,-6 0 1 0 0,-58 7 1879 0 0,46-4-1822 0 0,20-3-621 0 0,1 1 0 0 0,0-1 0 0 0,0 1 0 0 0,-1 0-1 0 0,1 1 1 0 0,0-1 0 0 0,0 1 0 0 0,0-1 0 0 0,0 1 0 0 0,1 1 0 0 0,-1-1 0 0 0,0 0-1 0 0,1 1 1 0 0,0 0 0 0 0,-1-1 0 0 0,1 2 0 0 0,0-1 0 0 0,1 0 0 0 0,-1 0 0 0 0,0 1-1 0 0,1-1 1 0 0,0 1 0 0 0,0 0 0 0 0,-3 6 0 0 0,3-3-26 0 0,1-1 1 0 0,-1 1-1 0 0,1 0 0 0 0,0 0 1 0 0,0-1-1 0 0,1 1 1 0 0,0 0-1 0 0,1 0 1 0 0,-1 0-1 0 0,1 0 0 0 0,0-1 1 0 0,1 1-1 0 0,0 0 1 0 0,4 11-1 0 0,-4-15-52 0 0,0 0-1 0 0,0 0 1 0 0,0 0-1 0 0,1-1 1 0 0,-1 1 0 0 0,1 0-1 0 0,-1-1 1 0 0,1 0 0 0 0,0 0-1 0 0,0 0 1 0 0,0 0-1 0 0,0 0 1 0 0,0 0 0 0 0,1-1-1 0 0,-1 0 1 0 0,0 1 0 0 0,1-1-1 0 0,-1 0 1 0 0,7 0-1 0 0,-2 1-45 0 0,0-1 0 0 0,0 0 0 0 0,0-1 0 0 0,0 0 0 0 0,0 0 0 0 0,-1-1-1 0 0,17-3 1 0 0,-24 5 53 0 0,0-1 1 0 0,0 0-1 0 0,0 0 0 0 0,1 0 0 0 0,-1 0 0 0 0,0 0 1 0 0,0 0-1 0 0,1 0 0 0 0,-1 0 0 0 0,0 0 0 0 0,0 0 1 0 0,0 0-1 0 0,1 0 0 0 0,-1 0 0 0 0,0 0 0 0 0,0-1 1 0 0,1 1-1 0 0,-1 0 0 0 0,0 0 0 0 0,0 0 0 0 0,0 0 1 0 0,0 0-1 0 0,1 0 0 0 0,-1 0 0 0 0,0-1 0 0 0,0 1 1 0 0,0 0-1 0 0,0 0 0 0 0,1 0 0 0 0,-1 0 0 0 0,0-1 1 0 0,0 1-1 0 0,0 0 0 0 0,0 0 0 0 0,0 0 0 0 0,0-1 0 0 0,0 1 1 0 0,0 0-1 0 0,0 0 0 0 0,1-1 0 0 0,-1 1 0 0 0,0 0 1 0 0,0 0-1 0 0,0 0 0 0 0,0-1 0 0 0,0 1 0 0 0,0 0 1 0 0,-1 0-1 0 0,1-1 0 0 0,0 1 0 0 0,0 0 0 0 0,0 0 1 0 0,0 0-1 0 0,0-1 0 0 0,0 1 0 0 0,0 0 0 0 0,-13-5 39 0 0,4 5 3 0 0,1 1 0 0 0,0-1 1 0 0,0 1-1 0 0,0 1 1 0 0,-1-1-1 0 0,2 1 1 0 0,-1 1-1 0 0,0 0 1 0 0,0 0-1 0 0,1 0 1 0 0,-1 1-1 0 0,1 0 1 0 0,0 1-1 0 0,1-1 1 0 0,-1 1-1 0 0,1 0 0 0 0,0 1 1 0 0,0 0-1 0 0,0 0 1 0 0,-7 10-1 0 0,8-9 7 0 0,1 0-1 0 0,-1 0 0 0 0,1 0 0 0 0,0 1 1 0 0,1-1-1 0 0,0 1 0 0 0,0 0 1 0 0,0 0-1 0 0,1 0 0 0 0,1 0 1 0 0,-1 1-1 0 0,1-1 0 0 0,1 0 0 0 0,0 13 1 0 0,0-17-33 0 0,0 0-1 0 0,1 0 1 0 0,-1 0 0 0 0,1 0 0 0 0,0 0 0 0 0,1 0 0 0 0,-1 0-1 0 0,1-1 1 0 0,-1 1 0 0 0,1-1 0 0 0,0 1 0 0 0,0-1 0 0 0,1 1-1 0 0,-1-1 1 0 0,1 0 0 0 0,0 0 0 0 0,-1 0 0 0 0,1-1 0 0 0,0 1 0 0 0,1-1-1 0 0,-1 1 1 0 0,0-1 0 0 0,1 0 0 0 0,-1 0 0 0 0,1-1 0 0 0,0 1-1 0 0,0-1 1 0 0,-1 0 0 0 0,1 0 0 0 0,6 1 0 0 0,4 0-300 0 0,1-1 1 0 0,0-1-1 0 0,0 0 1 0 0,20-3-1 0 0,-27 1-1440 0 0,1 0-1 0 0,-1 0 0 0 0,0-1 0 0 0,1 0 0 0 0,9-6 1 0 0,-3 0-1946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4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0 3360 0 0,'-20'0'1413'0'0,"0"1"0"0"0,0 1-1 0 0,1 0 1 0 0,-34 9 0 0 0,44-8-1119 0 0,1 0 1 0 0,0 0 0 0 0,-1 1-1 0 0,1 0 1 0 0,0 0-1 0 0,1 1 1 0 0,-1 0-1 0 0,1 1 1 0 0,0 0 0 0 0,0 0-1 0 0,1 0 1 0 0,-9 11-1 0 0,7-5-125 0 0,0 1-1 0 0,0 1 0 0 0,2-1 0 0 0,-1 1 1 0 0,2 0-1 0 0,0 0 0 0 0,0 1 1 0 0,2-1-1 0 0,0 1 0 0 0,0 0 0 0 0,1 0 1 0 0,1 0-1 0 0,1 0 0 0 0,0 1 1 0 0,1-1-1 0 0,0 0 0 0 0,2 0 0 0 0,-1 0 1 0 0,7 16-1 0 0,-7-25-163 0 0,0-1 0 0 0,1 1 0 0 0,0-1 0 0 0,0 0 0 0 0,0 0 0 0 0,0 0 0 0 0,1 0 0 0 0,0-1 1 0 0,0 1-1 0 0,0-1 0 0 0,1 0 0 0 0,-1 0 0 0 0,1-1 0 0 0,7 5 0 0 0,-2-3-6 0 0,-1-1 0 0 0,1-1-1 0 0,-1 1 1 0 0,1-2 0 0 0,0 1 0 0 0,0-1 0 0 0,16 1 0 0 0,-5-1-3 0 0,0-2 1 0 0,22 0 0 0 0,-37-1 6 0 0,1 0-1 0 0,0 0 0 0 0,-1 0 0 0 0,1-1 1 0 0,-1 1-1 0 0,1-2 0 0 0,-1 1 1 0 0,0-1-1 0 0,0 0 0 0 0,7-4 1 0 0,-11 5 7 0 0,0 0 1 0 0,0 0 0 0 0,0 0 0 0 0,-1 0-1 0 0,1-1 1 0 0,0 1 0 0 0,-1-1 0 0 0,0 1 0 0 0,1-1-1 0 0,-1 1 1 0 0,0-1 0 0 0,0 1 0 0 0,-1-1-1 0 0,1 0 1 0 0,0 0 0 0 0,-1 0 0 0 0,0-2-1 0 0,1-6 78 0 0,-1 0-1 0 0,0 0 1 0 0,-2-11-1 0 0,1 19-64 0 0,1 0-1 0 0,-1 0 1 0 0,0 0 0 0 0,0 0-1 0 0,0 0 1 0 0,0 1-1 0 0,-1-1 1 0 0,1 0 0 0 0,-1 1-1 0 0,1-1 1 0 0,-1 1 0 0 0,0-1-1 0 0,0 1 1 0 0,0 0-1 0 0,-1 0 1 0 0,1 0 0 0 0,0 0-1 0 0,-1 0 1 0 0,0 0 0 0 0,1 1-1 0 0,-1-1 1 0 0,0 1-1 0 0,0 0 1 0 0,1-1 0 0 0,-1 2-1 0 0,0-1 1 0 0,-5-1 0 0 0,-8-1 36 0 0,0 1 1 0 0,-1 0 0 0 0,-31 2-1 0 0,30 0-78 0 0,-48 4-597 0 0,33 4-2576 0 0,3 5-5037 0 0,20-6 4704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4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2648 0 0,'24'-4'2735'0'0,"-19"3"-2516"0"0,-1 0 0 0 0,1 0 0 0 0,0 1 0 0 0,-1 0 0 0 0,1 0 0 0 0,-1 0 0 0 0,1 1 0 0 0,0-1 1 0 0,-1 1-1 0 0,1 0 0 0 0,-1 1 0 0 0,0-1 0 0 0,1 1 0 0 0,-1 0 0 0 0,0 0 0 0 0,0 0 0 0 0,0 0 0 0 0,0 1 0 0 0,0-1 0 0 0,0 1 0 0 0,-1 0 0 0 0,0 1 0 0 0,1-1 0 0 0,-1 0 0 0 0,0 1 0 0 0,-1 0 0 0 0,1-1 0 0 0,-1 1 0 0 0,1 0 0 0 0,-1 1 0 0 0,0-1 0 0 0,-1 0 0 0 0,1 0 0 0 0,-1 1 1 0 0,1 5-1 0 0,4 19 86 0 0,-2 0 0 0 0,-1 1 0 0 0,-2-1 0 0 0,-1 1 0 0 0,-1 0-1 0 0,-1-1 1 0 0,-2 1 0 0 0,-14 53 0 0 0,7-60-322 0 0,11-22-3 0 0,-1 1 0 0 0,1-1 0 0 0,-1 0 1 0 0,0 0-1 0 0,1 0 0 0 0,-1 0 0 0 0,0 0 0 0 0,0 0 0 0 0,0 0 0 0 0,0 0 0 0 0,0-1 0 0 0,0 1 0 0 0,0 0 0 0 0,0 0 0 0 0,0-1 0 0 0,-2 1 0 0 0,3-2-5 0 0,-1 0 0 0 0,1-1 0 0 0,0 1 0 0 0,-1 0 0 0 0,1-1 0 0 0,0 1 0 0 0,0-1 0 0 0,0 1 0 0 0,0-1 0 0 0,0 1 0 0 0,0 0 0 0 0,1-1 0 0 0,-1 1 0 0 0,0 0 0 0 0,2-3 0 0 0,4-17-71 0 0,2 1-1 0 0,0-1 1 0 0,1 1-1 0 0,1 1 1 0 0,1 0-1 0 0,1 0 1 0 0,16-19-1 0 0,-16 25 82 0 0,5-8 3 0 0,1 1 0 0 0,31-25 0 0 0,-43 40 73 0 0,0 1 1 0 0,0 0 0 0 0,1 0-1 0 0,-1 0 1 0 0,1 1-1 0 0,0 0 1 0 0,0 0 0 0 0,0 0-1 0 0,1 1 1 0 0,-1 0-1 0 0,0 1 1 0 0,1 0-1 0 0,11-1 1 0 0,-18 2-34 0 0,0 0 0 0 0,0 0 0 0 0,0 1-1 0 0,0-1 1 0 0,0 0 0 0 0,0 0 0 0 0,0 1 0 0 0,0-1 0 0 0,0 0-1 0 0,0 1 1 0 0,0-1 0 0 0,0 1 0 0 0,0-1 0 0 0,-1 1 0 0 0,1 0-1 0 0,0-1 1 0 0,0 1 0 0 0,0 0 0 0 0,-1 0 0 0 0,1-1 0 0 0,0 1-1 0 0,-1 0 1 0 0,1 0 0 0 0,-1 0 0 0 0,1 0 0 0 0,-1 0 0 0 0,1 0-1 0 0,-1 0 1 0 0,0 0 0 0 0,1 0 0 0 0,-1 2 0 0 0,1 3 44 0 0,0 0-1 0 0,-1 0 1 0 0,1 0 0 0 0,-2 9 0 0 0,0-4 31 0 0,1 232 934 0 0,-1-214-1351 0 0,-2-1 1 0 0,-8 39 0 0 0,9-57-368 0 0,2 1-5212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4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46 3424 0 0,'-9'-20'3935'0'0,"6"17"-3615"0"0,-1 1 0 0 0,0-1 0 0 0,1 1 0 0 0,-1-1 0 0 0,0 1 0 0 0,-1 0 0 0 0,1 1 0 0 0,0-1 0 0 0,0 1 0 0 0,-1-1 0 0 0,1 1 0 0 0,-1 1 0 0 0,1-1 0 0 0,-1 1 0 0 0,-4 0 0 0 0,-9-1 823 0 0,1 2-1 0 0,-28 4 0 0 0,36-4-1016 0 0,1 1-1 0 0,0-1 1 0 0,-1 2-1 0 0,1-1 1 0 0,0 1-1 0 0,0 1 0 0 0,0-1 1 0 0,1 2-1 0 0,0-1 1 0 0,-1 1-1 0 0,1 0 1 0 0,-7 6-1 0 0,10-6-109 0 0,0-1 0 0 0,0 1 1 0 0,0 1-1 0 0,0-1 0 0 0,1 0 0 0 0,0 1 0 0 0,0 0 0 0 0,0-1 0 0 0,1 1 0 0 0,0 0 0 0 0,0 0 0 0 0,0 1 0 0 0,1-1 0 0 0,0 0 0 0 0,0 0 0 0 0,1 13 0 0 0,0-13-20 0 0,0 0 0 0 0,1 0 0 0 0,0 0-1 0 0,0 0 1 0 0,1 0 0 0 0,-1 0 0 0 0,1 0-1 0 0,0-1 1 0 0,1 1 0 0 0,0-1 0 0 0,-1 0 0 0 0,2 1-1 0 0,-1-1 1 0 0,6 6 0 0 0,4 3-21 0 0,1 0 0 0 0,0-2 0 0 0,20 15 0 0 0,-23-20 23 0 0,0 1-1 0 0,0 1 1 0 0,-1 0-1 0 0,-1 1 1 0 0,1-1-1 0 0,-1 2 1 0 0,11 17 0 0 0,-17-23 76 0 0,0 1 0 0 0,-1-1 0 0 0,0 1 0 0 0,0 0 0 0 0,0 0 0 0 0,-1 0 0 0 0,1 0 1 0 0,-2 0-1 0 0,1 0 0 0 0,-1 0 0 0 0,0 1 0 0 0,-1 10 0 0 0,1-14-11 0 0,-1 1-1 0 0,0-1 1 0 0,0 0-1 0 0,0 0 1 0 0,-1 1-1 0 0,1-1 1 0 0,-1 0-1 0 0,1 0 1 0 0,-1-1 0 0 0,0 1-1 0 0,0 0 1 0 0,0-1-1 0 0,-1 1 1 0 0,1-1-1 0 0,0 1 1 0 0,-1-1-1 0 0,0 0 1 0 0,0 0-1 0 0,1 0 1 0 0,-1-1-1 0 0,0 1 1 0 0,0-1 0 0 0,-1 1-1 0 0,1-1 1 0 0,-3 1-1 0 0,-27 5 377 0 0,0-1-1 0 0,-1-2 0 0 0,-61 1 1 0 0,28-2-490 0 0,30-2-558 0 0,12-1-2815 0 0,-1-1-6282 0 0,17 1 5617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50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3700 0 0,'0'7'7873'0'0,"0"32"-5657"0"0,1 163 2681 0 0,0 1-3675 0 0,-3-61-3690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5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5 3136 0 0,'6'-4'8229'0'0,"-14"18"-7238"0"0,0 0-1 0 0,-1 0 1 0 0,-1 0 0 0 0,-17 18-1 0 0,-50 45-156 0 0,-80 58-139 0 0,126-112-629 0 0,-2-2 0 0 0,0-1 0 0 0,-47 21 0 0 0,72-37-72 0 0,0-1 1 0 0,0 0-1 0 0,0 0 1 0 0,-1-1-1 0 0,1 0 1 0 0,-1 0-1 0 0,-9-1 1 0 0,18-1 3 0 0,0 1 0 0 0,0-1-1 0 0,-1 0 1 0 0,1 0 0 0 0,0 0 0 0 0,0 0 0 0 0,0 0 0 0 0,0 0-1 0 0,0 0 1 0 0,-1 0 0 0 0,1 0 0 0 0,0 0 0 0 0,0 0 0 0 0,0 0-1 0 0,0 0 1 0 0,-1 0 0 0 0,1 0 0 0 0,0 0 0 0 0,0 0 0 0 0,0 0 0 0 0,0-1-1 0 0,0 1 1 0 0,-1 0 0 0 0,1 0 0 0 0,0 0 0 0 0,0 0 0 0 0,0 0-1 0 0,0 0 1 0 0,0 0 0 0 0,0 0 0 0 0,0-1 0 0 0,-1 1 0 0 0,1 0-1 0 0,0 0 1 0 0,0 0 0 0 0,0 0 0 0 0,0 0 0 0 0,0 0 0 0 0,0-1-1 0 0,0 1 1 0 0,0 0 0 0 0,0 0 0 0 0,0 0 0 0 0,0 0 0 0 0,0-1-1 0 0,0 1 1 0 0,0 0 0 0 0,0 0 0 0 0,6-8-47 0 0,14-7 15 0 0,1 0 37 0 0,2 2 0 0 0,-1 0-1 0 0,2 2 1 0 0,0 1 0 0 0,0 0 0 0 0,1 2 0 0 0,0 1 0 0 0,0 0 0 0 0,0 2 0 0 0,1 1 0 0 0,40 0 0 0 0,-57 4 30 0 0,-1 1 0 0 0,1 0 0 0 0,0 0 0 0 0,-1 1 0 0 0,1 0 0 0 0,-1 1-1 0 0,0 0 1 0 0,15 7 0 0 0,-18-7-13 0 0,0 0-1 0 0,0 0 0 0 0,-1 0 0 0 0,1 0 1 0 0,-1 1-1 0 0,0 0 0 0 0,1 0 0 0 0,-2 0 1 0 0,1 0-1 0 0,0 1 0 0 0,-1-1 1 0 0,0 1-1 0 0,0 0 0 0 0,3 7 0 0 0,12 30 11 0 0,-11-29-235 0 0,-1 1 0 0 0,7 22 1 0 0,-5-9-2240 0 0,-6-22 1005 0 0,0 0 0 0 0,1 0 0 0 0,-1 0 0 0 0,1 0 1 0 0,4 6-1 0 0,0-4-1974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0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7 3304 0 0,'-36'-3'4835'0'0,"29"2"-4377"0"0,1 0 0 0 0,-1 0 0 0 0,0 1 0 0 0,0 0 0 0 0,0 0 1 0 0,0 1-1 0 0,-13 2 0 0 0,10 1-104 0 0,-1 0 1 0 0,1 0 0 0 0,0 1-1 0 0,0 1 1 0 0,0 0-1 0 0,1 0 1 0 0,0 1 0 0 0,0 0-1 0 0,1 1 1 0 0,0-1-1 0 0,0 2 1 0 0,1-1 0 0 0,0 1-1 0 0,0 0 1 0 0,-6 12 0 0 0,3-4-198 0 0,1 1 1 0 0,1 0-1 0 0,0 0 1 0 0,2 1 0 0 0,0 0-1 0 0,1 0 1 0 0,-5 35-1 0 0,9-40-92 0 0,0 0 0 0 0,0 0-1 0 0,1 0 1 0 0,1 0 0 0 0,0 0 0 0 0,7 27-1 0 0,-7-36-59 0 0,1 0 0 0 0,0 0 0 0 0,0 0 0 0 0,0 0 0 0 0,1-1 0 0 0,-1 1 0 0 0,1 0 0 0 0,0-1 0 0 0,1 0 1 0 0,-1 0-1 0 0,1 0 0 0 0,-1 0 0 0 0,1 0 0 0 0,1-1 0 0 0,-1 0 0 0 0,0 0 0 0 0,1 0 0 0 0,-1 0 0 0 0,1-1 0 0 0,0 0 0 0 0,5 2 0 0 0,6 1-27 0 0,0-1 1 0 0,0-1 0 0 0,1 0 0 0 0,-1-1-1 0 0,23-1 1 0 0,-29-1 2 0 0,0 0-1 0 0,0-1 1 0 0,0 0 0 0 0,0-1 0 0 0,0 0 0 0 0,0 0-1 0 0,-1-1 1 0 0,1-1 0 0 0,16-7 0 0 0,-24 9 16 0 0,1-1-1 0 0,0 1 1 0 0,-1-1 0 0 0,1 1 0 0 0,-1-1 0 0 0,0 0-1 0 0,0 0 1 0 0,0 0 0 0 0,0 0 0 0 0,0 0 0 0 0,-1-1-1 0 0,0 1 1 0 0,1 0 0 0 0,-1-1 0 0 0,0 1 0 0 0,-1-1-1 0 0,1 1 1 0 0,0-1 0 0 0,-1 1 0 0 0,0-1 0 0 0,0 1 0 0 0,0-1-1 0 0,-1 0 1 0 0,0-4 0 0 0,0 1 15 0 0,0 0-1 0 0,0 0 1 0 0,-1-1-1 0 0,0 1 1 0 0,-1 0-1 0 0,0 0 1 0 0,0 1-1 0 0,0-1 1 0 0,-1 1 0 0 0,-8-12-1 0 0,6 12 10 0 0,0-1 0 0 0,-1 2 0 0 0,0-1 0 0 0,0 1 0 0 0,0 0 0 0 0,-1 1 0 0 0,0 0 0 0 0,0 0 0 0 0,0 0 0 0 0,-16-4 0 0 0,6 4 17 0 0,1 0-1 0 0,0 1 0 0 0,-1 1 1 0 0,-26 0-1 0 0,38 2-52 0 0,0 0 0 0 0,-1 1 0 0 0,1 0-1 0 0,-1 0 1 0 0,1 1 0 0 0,0-1 0 0 0,0 1-1 0 0,0 1 1 0 0,0-1 0 0 0,0 1 0 0 0,-9 6 0 0 0,12-7-265 0 0,0 0 0 0 0,1 0 0 0 0,-1 1 0 0 0,1-1 0 0 0,0 1 0 0 0,0 0 0 0 0,-1-1 0 0 0,2 1 0 0 0,-1 0 0 0 0,-2 3 0 0 0,3-3-411 0 0,0 0 0 0 0,0 0-1 0 0,1 0 1 0 0,-1 0 0 0 0,0 0 0 0 0,1 1 0 0 0,0-1 0 0 0,0 0 0 0 0,0 0 0 0 0,0 0 0 0 0,0 0 0 0 0,1 5 0 0 0,5 8-2902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5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58 3840 0 0,'-3'2'368'0'0,"0"0"-1"0"0,0 0 0 0 0,0 1 0 0 0,0-1 0 0 0,1 1 1 0 0,-1-1-1 0 0,1 1 0 0 0,-1 0 0 0 0,1 0 0 0 0,-4 6 1 0 0,6-8-281 0 0,-6 9 395 0 0,1 0 0 0 0,0 0-1 0 0,0 1 1 0 0,1-1 0 0 0,0 1-1 0 0,1 0 1 0 0,-2 16 0 0 0,2-9 389 0 0,1 1 0 0 0,1-1 0 0 0,2 35 0 0 0,-1-48-728 0 0,1 0 0 0 0,-1 0 0 0 0,1 0-1 0 0,0-1 1 0 0,1 1 0 0 0,-1-1 0 0 0,1 1 0 0 0,0-1-1 0 0,0 1 1 0 0,0-1 0 0 0,1 0 0 0 0,0 0-1 0 0,-1 0 1 0 0,1 0 0 0 0,1-1 0 0 0,-1 1-1 0 0,0-1 1 0 0,1 0 0 0 0,0 0 0 0 0,6 4 0 0 0,-4-4-136 0 0,0 0 0 0 0,0-1 1 0 0,0 0-1 0 0,0 0 0 0 0,1 0 1 0 0,-1-1-1 0 0,1 0 0 0 0,-1 0 1 0 0,1 0-1 0 0,-1-1 0 0 0,1 0 1 0 0,-1 0-1 0 0,1-1 0 0 0,10-2 1 0 0,-7 0-37 0 0,-1 0 0 0 0,1 0 0 0 0,-1-1 0 0 0,1 0 0 0 0,-1-1 0 0 0,-1 0 0 0 0,1 0 0 0 0,-1-1 0 0 0,1 0 0 0 0,-2-1 0 0 0,1 1 0 0 0,-1-2 0 0 0,0 1 0 0 0,0-1 0 0 0,-1 0 0 0 0,8-13 0 0 0,-8 12 0 0 0,-1-1-1 0 0,0 1 1 0 0,-1-1 0 0 0,0 0 0 0 0,0 0-1 0 0,-1-1 1 0 0,0 1 0 0 0,-1-1-1 0 0,0 1 1 0 0,-1-1 0 0 0,0 0-1 0 0,-1 1 1 0 0,0-1 0 0 0,-1 0 0 0 0,-2-16-1 0 0,1 21 49 0 0,0 1 0 0 0,0-1-1 0 0,0 1 1 0 0,-1-1-1 0 0,0 1 1 0 0,0 0 0 0 0,0 0-1 0 0,-1 0 1 0 0,0 0 0 0 0,0 1-1 0 0,0-1 1 0 0,0 1 0 0 0,-1 0-1 0 0,1 0 1 0 0,-1 1 0 0 0,0 0-1 0 0,0-1 1 0 0,0 2 0 0 0,-1-1-1 0 0,1 0 1 0 0,-9-2-1 0 0,0 1 34 0 0,1 0-1 0 0,0 1 0 0 0,-1 1 0 0 0,0 0 1 0 0,0 0-1 0 0,0 2 0 0 0,1-1 0 0 0,-19 3 1 0 0,27-1-21 0 0,-1 0 1 0 0,0 0 0 0 0,1 1-1 0 0,-1-1 1 0 0,1 1-1 0 0,0 1 1 0 0,-1-1 0 0 0,1 1-1 0 0,0-1 1 0 0,0 2 0 0 0,1-1-1 0 0,-1 0 1 0 0,1 1 0 0 0,-1 0-1 0 0,1 0 1 0 0,0 0-1 0 0,1 1 1 0 0,-5 5 0 0 0,3-2 13 0 0,0 0 1 0 0,1 0-1 0 0,0 1 1 0 0,1-1-1 0 0,0 1 1 0 0,0 0 0 0 0,1 0-1 0 0,0 0 1 0 0,0 0-1 0 0,0 14 1 0 0,2-12-16 0 0,-2 6 37 0 0,2 0-1 0 0,0 1 1 0 0,1-1 0 0 0,4 28-1 0 0,-3-40-63 0 0,-1 0-1 0 0,0-1 1 0 0,1 0-1 0 0,0 1 1 0 0,0-1-1 0 0,0 0 1 0 0,0 0-1 0 0,1 0 1 0 0,0 0-1 0 0,0-1 1 0 0,0 1-1 0 0,0-1 1 0 0,0 1-1 0 0,1-1 1 0 0,-1 0-1 0 0,1 0 1 0 0,0-1-1 0 0,0 1 1 0 0,0-1-1 0 0,0 0 1 0 0,9 3-1 0 0,-4-2-87 0 0,0 0 0 0 0,0-1 0 0 0,0 0 0 0 0,0 0 0 0 0,1-1 0 0 0,-1 0 0 0 0,0-1 0 0 0,1 0 0 0 0,-1-1 0 0 0,0 0 0 0 0,1 0 0 0 0,-1-1 0 0 0,0 0 0 0 0,0 0 0 0 0,0-1 0 0 0,0-1 0 0 0,-1 1 0 0 0,1-1 0 0 0,-1-1 0 0 0,0 1 0 0 0,0-2 0 0 0,0 1 0 0 0,-1-1 0 0 0,0 0 0 0 0,0 0 0 0 0,0-1 0 0 0,-1 0 0 0 0,0 0 0 0 0,-1-1 0 0 0,1 1 0 0 0,5-12 0 0 0,-5 6-35 0 0,0 0 0 0 0,-1 0 1 0 0,0-1-1 0 0,-1 0 0 0 0,0 0 0 0 0,2-23 0 0 0,-1-87 2404 0 0,-5 123-2276 0 0,0 1 309 0 0,0 30 1104 0 0,9 61-549 0 0,5 35-606 0 0,-6-70-573 0 0,-4-34-55 0 0,1 4-627 0 0,-7-9-3457 0 0,1-15 3299 0 0,2 6-5378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5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33 4288 0 0,'0'0'712'0'0,"-4"-2"5"0"0,1-3-1 0 0,-1 0 4 0 0,1 3-4 0 0,-5-3 0 0 0,8 0 4 0 0,-3 1-4 0 0,-1 1-32 0 0,4 1 524 0 0,0 4-824 0 0,4 8-2840 0 0,3-3 0 0 0,0 5-1 0 0,4 3 1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5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3664 0 0,'0'0'628'0'0,"17"-16"2772"0"0,-11 13-2956 0 0,0 1 1 0 0,1 0-1 0 0,-1 0 0 0 0,1 1 0 0 0,-1 0 1 0 0,1 0-1 0 0,0 0 0 0 0,0 1 0 0 0,-1 0 1 0 0,1 0-1 0 0,0 1 0 0 0,0 0 0 0 0,-1 0 1 0 0,11 3-1 0 0,-13-2-263 0 0,1 0-1 0 0,-1 0 1 0 0,1 1 0 0 0,-1 0-1 0 0,0 0 1 0 0,0 0 0 0 0,0 0-1 0 0,0 0 1 0 0,-1 1 0 0 0,0 0 0 0 0,1-1-1 0 0,-1 1 1 0 0,0 1 0 0 0,-1-1-1 0 0,1 0 1 0 0,-1 1 0 0 0,0-1-1 0 0,0 1 1 0 0,0 0 0 0 0,1 5-1 0 0,4 21 64 0 0,-2 1 0 0 0,0-1 1 0 0,-1 41-1 0 0,4 25-22 0 0,-8-96-218 0 0,0 0 0 0 0,0 1 0 0 0,0-1 0 0 0,0 0 0 0 0,0 0 0 0 0,1 0 0 0 0,-1 1 0 0 0,0-1 0 0 0,1 0 0 0 0,-1 0 0 0 0,1 0 0 0 0,-1 0 0 0 0,1 0 0 0 0,0 0 0 0 0,-1 0 0 0 0,1 0 0 0 0,0 0 0 0 0,0 0 0 0 0,0 0 0 0 0,-1 0 0 0 0,1-1 0 0 0,0 1 0 0 0,0 0 0 0 0,0-1 0 0 0,0 1 0 0 0,1-1 0 0 0,-1 1 0 0 0,0-1 0 0 0,0 1 0 0 0,0-1 0 0 0,2 1 0 0 0,-1-1 2 0 0,1-1 0 0 0,-1 1 0 0 0,1 0 0 0 0,-1-1 0 0 0,0 0 0 0 0,1 1 0 0 0,-1-1 0 0 0,0 0 0 0 0,0 0 0 0 0,0 0 0 0 0,0 0 0 0 0,0-1 0 0 0,0 1 0 0 0,0-1 0 0 0,0 1-1 0 0,2-3 1 0 0,5-5 34 0 0,1-2 0 0 0,-2 1-1 0 0,0-1 1 0 0,0 0 0 0 0,9-19-1 0 0,28-66 212 0 0,-30 62-172 0 0,58-181-1347 0 0,-66 185-9825 0 0,-4 23 7208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5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86 142 3744 0 0,'0'0'3346'0'0,"-3"11"-250"0"0,-13 25-503 0 0,-13 44 1 0 0,11-27-1129 0 0,14-38-1270 0 0,-1 0 1 0 0,2 1 0 0 0,0 0 0 0 0,1-1 0 0 0,1 1-1 0 0,0 0 1 0 0,1 0 0 0 0,3 25 0 0 0,-2-36-183 0 0,-1-1 0 0 0,2 1 1 0 0,-1-1-1 0 0,0 1 0 0 0,1-1 1 0 0,0 1-1 0 0,0-1 1 0 0,0 0-1 0 0,0 0 0 0 0,1 0 1 0 0,0 0-1 0 0,0-1 0 0 0,0 1 1 0 0,0-1-1 0 0,0 0 0 0 0,1 0 1 0 0,-1 0-1 0 0,1 0 0 0 0,0 0 1 0 0,0-1-1 0 0,0 1 0 0 0,7 2 1 0 0,-5-3-29 0 0,1 0 0 0 0,-1 0 0 0 0,1-1 1 0 0,-1 0-1 0 0,1 0 0 0 0,0 0 0 0 0,-1-1 0 0 0,1 0 0 0 0,0 0 1 0 0,-1-1-1 0 0,1 0 0 0 0,0 0 0 0 0,-1 0 0 0 0,1-1 1 0 0,6-3-1 0 0,-4 1-22 0 0,0 0 0 0 0,0 0 0 0 0,0-1 0 0 0,-1-1 0 0 0,0 1 0 0 0,0-1 0 0 0,0-1 0 0 0,-1 1 0 0 0,0-1 0 0 0,-1 0 0 0 0,1-1 0 0 0,-1 0 0 0 0,0 0 0 0 0,-1 0 0 0 0,0-1 0 0 0,6-14 0 0 0,-3 1 30 0 0,-1 0 1 0 0,-1-1-1 0 0,0 0 0 0 0,-2 0 0 0 0,2-44 0 0 0,-3 51 94 0 0,-3 13-45 0 0,1 1 0 0 0,0-1 0 0 0,-1 0 0 0 0,0 0 0 0 0,0 0 0 0 0,0 0 0 0 0,0 1 0 0 0,0-1 0 0 0,0 0 0 0 0,-1 0 0 0 0,1 0 0 0 0,-2-4 0 0 0,0 2 599 0 0,1 12-409 0 0,-1 1-127 0 0,-7 33 226 0 0,2 1 1 0 0,-3 72 0 0 0,10-101-318 0 0,0-1-1 0 0,1 1 1 0 0,0 0 0 0 0,1-1-1 0 0,0 1 1 0 0,5 14 0 0 0,-5-24-21 0 0,-1 1 1 0 0,1-1 0 0 0,-1 0-1 0 0,1 1 1 0 0,0-1 0 0 0,0 0 0 0 0,1 0-1 0 0,-1 0 1 0 0,1-1 0 0 0,-1 1-1 0 0,1-1 1 0 0,0 1 0 0 0,0-1-1 0 0,0 0 1 0 0,0 0 0 0 0,1 0 0 0 0,-1 0-1 0 0,0-1 1 0 0,1 1 0 0 0,-1-1-1 0 0,1 0 1 0 0,0 0 0 0 0,-1 0-1 0 0,1 0 1 0 0,4-1 0 0 0,0 1-10 0 0,0-1 1 0 0,1-1-1 0 0,-1 1 1 0 0,0-2 0 0 0,0 1-1 0 0,1-1 1 0 0,-1 0-1 0 0,0-1 1 0 0,-1 1-1 0 0,1-2 1 0 0,0 1-1 0 0,-1-1 1 0 0,0 0-1 0 0,0-1 1 0 0,0 0-1 0 0,0 0 1 0 0,10-11-1 0 0,-6 6 20 0 0,-1-1 0 0 0,-1 0 0 0 0,1-1 0 0 0,-2 0-1 0 0,0 0 1 0 0,0-1 0 0 0,-2 0 0 0 0,1-1-1 0 0,5-16 1 0 0,-3-1 107 0 0,-2 0 0 0 0,0 0-1 0 0,-2 0 1 0 0,-2-1 0 0 0,0-48-1 0 0,-2 48-10 0 0,-1-27-14 0 0,0 45-506 0 0,-1-10 869 0 0,-2 14-3082 0 0,-10 2-7901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5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3632 0 0,'-1'2'267'0'0,"0"1"0"0"0,0-1 0 0 0,0 1 0 0 0,0-1 0 0 0,1 1 0 0 0,-1 0 0 0 0,1-1 0 0 0,-1 4 0 0 0,-2 13 592 0 0,-11 34 912 0 0,2 0 0 0 0,3 1 1 0 0,2 0-1 0 0,1 102 0 0 0,6-155-1993 0 0,0-1-1 0 0,0 0 1 0 0,0 1-1 0 0,0-1 1 0 0,0 1 0 0 0,0-1-1 0 0,0 0 1 0 0,0 1-1 0 0,0-1 1 0 0,0 0 0 0 0,-1 1-1 0 0,1-1 1 0 0,0 0-1 0 0,0 1 1 0 0,0-1-1 0 0,0 0 1 0 0,0 0 0 0 0,-1 1-1 0 0,1-1 1 0 0,0 0-1 0 0,0 1 1 0 0,-2 0-890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5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6 113 3584 0 0,'0'0'73'0'0,"0"0"0"0"0,0 0 0 0 0,-1 0 0 0 0,1 0 0 0 0,0 0 0 0 0,0 0 0 0 0,0 0 0 0 0,-1 0 0 0 0,1-1 0 0 0,0 1 0 0 0,0 0 0 0 0,0 0 0 0 0,-1 0 0 0 0,1 0 0 0 0,0 0 0 0 0,0 0 0 0 0,0 0 0 0 0,-1 0 0 0 0,1-1 0 0 0,0 1 0 0 0,0 0 0 0 0,0 0 0 0 0,0 0 0 0 0,0 0 0 0 0,-1 0 0 0 0,1-1 0 0 0,0 1 0 0 0,0 0 0 0 0,0 0 0 0 0,0 0 0 0 0,0-1-1 0 0,0 1 1 0 0,0 0 0 0 0,0 0 0 0 0,0 0 0 0 0,0-1 0 0 0,0 1 0 0 0,0 0 0 0 0,0 0 0 0 0,0 0 0 0 0,0-1 0 0 0,0 1 0 0 0,0 0 0 0 0,0 0 0 0 0,0-1 0 0 0,0 1 0 0 0,0 0 0 0 0,0 0 0 0 0,0 0 0 0 0,0 0 0 0 0,0-1 0 0 0,1 0 42 0 0,-1 1 0 0 0,0-1 0 0 0,1 1 0 0 0,-1-1 0 0 0,1 1 0 0 0,-1-1 0 0 0,1 1-1 0 0,-1-1 1 0 0,0 1 0 0 0,1-1 0 0 0,0 1 0 0 0,-1 0 0 0 0,1-1 0 0 0,-1 1 0 0 0,1 0 0 0 0,-1-1 0 0 0,1 1 0 0 0,0 0 0 0 0,-1 0 0 0 0,1 0 0 0 0,0-1 0 0 0,37-1 1906 0 0,45 1 0 0 0,-5 2-553 0 0,-37-3-684 0 0,46 0-10 0 0,142-22 0 0 0,-227 24-761 0 0,0-1 1 0 0,0 1-1 0 0,0 0 1 0 0,0-1-1 0 0,-1 1 0 0 0,1-1 1 0 0,0 1-1 0 0,0-1 1 0 0,0 0-1 0 0,-1 0 1 0 0,1 0-1 0 0,0 0 1 0 0,-1 0-1 0 0,1 0 1 0 0,-1 0-1 0 0,1-1 1 0 0,-1 1-1 0 0,0-1 1 0 0,0 1-1 0 0,1-1 1 0 0,-1 1-1 0 0,0-1 1 0 0,0 1-1 0 0,0-1 0 0 0,-1 0 1 0 0,1 0-1 0 0,0 1 1 0 0,-1-1-1 0 0,1 0 1 0 0,-1 0-1 0 0,0 0 1 0 0,1 0-1 0 0,-1 0 1 0 0,0 0-1 0 0,0 0 1 0 0,0 0-1 0 0,-1-2 1 0 0,1 3 8 0 0,0 0 0 0 0,-1 0 1 0 0,1 1-1 0 0,-1-1 0 0 0,1 0 1 0 0,-1 0-1 0 0,1 1 0 0 0,-1-1 1 0 0,1 0-1 0 0,-1 1 1 0 0,0-1-1 0 0,1 1 0 0 0,-1-1 1 0 0,0 1-1 0 0,1-1 0 0 0,-1 1 1 0 0,0-1-1 0 0,0 1 0 0 0,0 0 1 0 0,1-1-1 0 0,-1 1 0 0 0,0 0 1 0 0,0 0-1 0 0,0 0 0 0 0,0-1 1 0 0,1 1-1 0 0,-1 0 0 0 0,0 0 1 0 0,-1 1-1 0 0,-1-2 28 0 0,1 1 0 0 0,0 0 0 0 0,-1 0 1 0 0,1 0-1 0 0,-1 0 0 0 0,1 1 0 0 0,0-1 0 0 0,-1 1 0 0 0,1-1 0 0 0,0 1 0 0 0,-3 1 0 0 0,0 2 8 0 0,1-1-1 0 0,0 1 1 0 0,-1 0 0 0 0,2 0-1 0 0,-1 1 1 0 0,0-1-1 0 0,1 1 1 0 0,0 0 0 0 0,0 0-1 0 0,0 0 1 0 0,1 0 0 0 0,0 0-1 0 0,0 0 1 0 0,-3 10-1 0 0,0 7 51 0 0,1 1-1 0 0,-2 30 1 0 0,4-31-30 0 0,-3 42-126 0 0,3 2 0 0 0,2-1 0 0 0,11 73 1 0 0,0-80-909 0 0,1-29-2527 0 0,-11-27 2545 0 0,1 0 0 0 0,0 0 0 0 0,-1 1 0 0 0,1-1 0 0 0,0 0-1 0 0,0 0 1 0 0,0-1 0 0 0,3 3 0 0 0,8 2-2923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5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8 3776 0 0,'-4'0'318'0'0,"0"1"0"0"0,0-1-1 0 0,0 1 1 0 0,0-1 0 0 0,0 1-1 0 0,0 0 1 0 0,0 1 0 0 0,0-1-1 0 0,0 1 1 0 0,0-1 0 0 0,1 1-1 0 0,-1 0 1 0 0,1 1 0 0 0,-1-1-1 0 0,-3 4 1 0 0,2-1-14 0 0,0 0 0 0 0,1 1 1 0 0,0-1-1 0 0,0 1 0 0 0,0 0 0 0 0,1 0 0 0 0,-1 0 0 0 0,-2 10 1 0 0,-1 4 319 0 0,2 1 1 0 0,0-1 0 0 0,1 1-1 0 0,2 0 1 0 0,-1 22 0 0 0,2-33-390 0 0,1 0 0 0 0,0 0 0 0 0,1 0 0 0 0,0 1 0 0 0,1-1 0 0 0,0 0 0 0 0,4 11 0 0 0,-5-18-209 0 0,1 1 0 0 0,-1-1 0 0 0,1 1 0 0 0,0-1 0 0 0,0 0 0 0 0,0 1 0 0 0,1-1 0 0 0,-1 0 0 0 0,1 0 0 0 0,-1-1 0 0 0,1 1-1 0 0,0-1 1 0 0,0 1 0 0 0,0-1 0 0 0,0 0 0 0 0,1 0 0 0 0,-1 0 0 0 0,0 0 0 0 0,1-1 0 0 0,0 0 0 0 0,6 2 0 0 0,8 1-8 0 0,-1-2-1 0 0,0 0 0 0 0,1-1 0 0 0,-1-1 1 0 0,1-1-1 0 0,-1 0 0 0 0,0-1 1 0 0,34-9-1 0 0,-41 8-10 0 0,1 0 1 0 0,-1-1-1 0 0,0 0 1 0 0,-1 0-1 0 0,1-1 1 0 0,-1 0 0 0 0,0-1-1 0 0,0 0 1 0 0,-1 0-1 0 0,0-1 1 0 0,0 0-1 0 0,0-1 1 0 0,-1 0-1 0 0,0 0 1 0 0,11-17-1 0 0,-14 19 43 0 0,-1 0 0 0 0,-1 0-1 0 0,1-1 1 0 0,-1 1 0 0 0,0 0-1 0 0,0-1 1 0 0,0 0 0 0 0,-1 1-1 0 0,0-1 1 0 0,-1 0 0 0 0,0 1 0 0 0,0-1-1 0 0,0 0 1 0 0,-1 0 0 0 0,1 1-1 0 0,-2-1 1 0 0,1 0 0 0 0,-1 1-1 0 0,0-1 1 0 0,0 1 0 0 0,-1 0-1 0 0,0 0 1 0 0,0 0 0 0 0,0 0-1 0 0,-1 0 1 0 0,-5-5 0 0 0,3 2 32 0 0,-2 1 0 0 0,1 1 1 0 0,-1-1-1 0 0,-1 1 0 0 0,1 1 1 0 0,-1 0-1 0 0,0 0 0 0 0,-1 0 1 0 0,1 1-1 0 0,-1 1 0 0 0,0 0 0 0 0,0 0 1 0 0,-1 1-1 0 0,1 0 0 0 0,-19-2 1 0 0,7 2 50 0 0,0 1 0 0 0,0 1 1 0 0,-34 4-1 0 0,46-2-179 0 0,-1 1 1 0 0,1 0-1 0 0,0 1 1 0 0,0 0-1 0 0,0 0 1 0 0,0 1-1 0 0,1 1 1 0 0,-1-1-1 0 0,-14 11 1 0 0,-14 18-1745 0 0,6 7-5336 0 0,20-20 3162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5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7 246 3088 0 0,'0'0'53'0'0,"0"0"0"0"0,0 0-1 0 0,-1-1 1 0 0,1 1 0 0 0,0 0-1 0 0,-1 0 1 0 0,1 0 0 0 0,0 0-1 0 0,-1 0 1 0 0,1 0 0 0 0,0-1 0 0 0,0 1-1 0 0,-1 0 1 0 0,1 0 0 0 0,0 0-1 0 0,0-1 1 0 0,-1 1 0 0 0,1 0-1 0 0,0 0 1 0 0,0-1 0 0 0,0 1-1 0 0,-1 0 1 0 0,1-1 0 0 0,0 1 0 0 0,0 0-1 0 0,0 0 1 0 0,0-1 0 0 0,0 1-1 0 0,0 0 1 0 0,0-1 0 0 0,0 0-1 0 0,-1-15 959 0 0,8-14 318 0 0,-1 20-1020 0 0,-1 0 1 0 0,1 1-1 0 0,1 0 1 0 0,0 0-1 0 0,0 1 1 0 0,1-1-1 0 0,-1 2 1 0 0,2-1-1 0 0,-1 1 1 0 0,1 0-1 0 0,0 1 0 0 0,1 0 1 0 0,-1 1-1 0 0,1 0 1 0 0,12-5-1 0 0,10-2 555 0 0,1 1-1 0 0,0 1 0 0 0,57-8 1 0 0,-84 17-806 0 0,26-5 300 0 0,0 1 1 0 0,0 3-1 0 0,39 0 0 0 0,-63 2-287 0 0,0 1 0 0 0,0 0 0 0 0,0 0 0 0 0,0 0 0 0 0,0 1 0 0 0,0 1 0 0 0,0-1 0 0 0,-1 1 0 0 0,1 1 0 0 0,-1-1 0 0 0,0 1 0 0 0,0 0 0 0 0,0 1 0 0 0,-1 0 0 0 0,1 0-1 0 0,-1 0 1 0 0,0 1 0 0 0,6 7 0 0 0,-4-2 12 0 0,-1 0 0 0 0,-1 1 0 0 0,0 0 0 0 0,0 0 0 0 0,-1 0 0 0 0,-1 0 0 0 0,4 15 0 0 0,12 94 287 0 0,-14-76-280 0 0,7 93 103 0 0,-3-33-134 0 0,-6-46-83 0 0,-5 74 0 0 0,-1-48-76 0 0,2 23-272 0 0,2-171 43 0 0,-1 19 220 0 0,-7-81-1 0 0,4 111 127 0 0,-1 0 0 0 0,0 0 0 0 0,-1 1 0 0 0,0-1 0 0 0,-1 1 0 0 0,-1 0 0 0 0,0 0 1 0 0,0 0-1 0 0,-2 1 0 0 0,-8-12 0 0 0,11 18 9 0 0,0 0-1 0 0,-1 0 1 0 0,1 1 0 0 0,-2 0 0 0 0,1 0 0 0 0,0 0 0 0 0,-1 1 0 0 0,0-1-1 0 0,0 2 1 0 0,0-1 0 0 0,-1 1 0 0 0,1 0 0 0 0,-1 1 0 0 0,0-1 0 0 0,1 2-1 0 0,-1-1 1 0 0,0 1 0 0 0,0 0 0 0 0,-12 1 0 0 0,8 0 20 0 0,1 1 0 0 0,-1 0 1 0 0,1 1-1 0 0,-1 1 0 0 0,1 0 0 0 0,0 0 0 0 0,0 1 1 0 0,1 0-1 0 0,-1 1 0 0 0,1 0 0 0 0,0 1 0 0 0,0 0 1 0 0,-9 8-1 0 0,-2 4 2 0 0,1 0 1 0 0,1 1-1 0 0,1 1 0 0 0,1 1 1 0 0,0 1-1 0 0,2 0 0 0 0,0 1 1 0 0,2 1-1 0 0,1 0 0 0 0,0 1 1 0 0,-9 31-1 0 0,19-51-150 0 0,1 1 1 0 0,-1-1-1 0 0,1 1 0 0 0,1 0 0 0 0,-1-1 1 0 0,1 1-1 0 0,-1 0 0 0 0,2-1 1 0 0,0 12-1 0 0,0-14-291 0 0,0-1 1 0 0,0 1-1 0 0,0-1 0 0 0,0 1 0 0 0,0-1 1 0 0,0 1-1 0 0,1-1 0 0 0,-1 0 1 0 0,3 4-1 0 0,-1-4-383 0 0,-1 0 1 0 0,0 0 0 0 0,1 0 0 0 0,-1 0-1 0 0,1 0 1 0 0,0-1 0 0 0,-1 1-1 0 0,1-1 1 0 0,4 2 0 0 0,13 2-3174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5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3224 0 0,'1'-6'331'0'0,"-1"0"-1"0"0,1 1 1 0 0,0-1-1 0 0,1 0 1 0 0,-1 1-1 0 0,1-1 1 0 0,0 1-1 0 0,0 0 1 0 0,1 0-1 0 0,0 0 1 0 0,0 0-1 0 0,0 0 1 0 0,0 0-1 0 0,1 1 1 0 0,-1-1-1 0 0,7-4 1 0 0,-3 2-20 0 0,1 1 1 0 0,0-1-1 0 0,0 2 1 0 0,1-1 0 0 0,0 1-1 0 0,0 0 1 0 0,0 1-1 0 0,12-5 1 0 0,0 3 213 0 0,-1 0-1 0 0,1 2 1 0 0,0 0-1 0 0,1 1 1 0 0,-1 1-1 0 0,0 1 1 0 0,1 1 0 0 0,41 5-1 0 0,-52-3-449 0 0,0 0-1 0 0,-1 1 1 0 0,1 0-1 0 0,-1 0 1 0 0,1 1-1 0 0,-1 1 1 0 0,0 0-1 0 0,-1 0 1 0 0,1 1 0 0 0,-1 0-1 0 0,0 1 1 0 0,-1-1-1 0 0,0 2 1 0 0,0-1-1 0 0,0 1 1 0 0,-1 1-1 0 0,0-1 1 0 0,-1 1-1 0 0,7 12 1 0 0,0 3 23 0 0,-1 2 1 0 0,-2-1-1 0 0,0 2 0 0 0,-2-1 1 0 0,6 36-1 0 0,-7-16-13 0 0,-1 1-1 0 0,-2 61 0 0 0,-4 221-855 0 0,1-338 645 0 0,0 1 1 0 0,0-1-1 0 0,1 1 1 0 0,6-15-1 0 0,3-19-37 0 0,-10 37 150 0 0,14-125-324 0 0,-15 114 338 0 0,1 0 0 0 0,-2 0-1 0 0,0 0 1 0 0,-1 0 0 0 0,-1 0-1 0 0,-5-16 1 0 0,7 28 21 0 0,0 0 0 0 0,-1 1-1 0 0,0-1 1 0 0,0 1 0 0 0,0-1 0 0 0,0 1 0 0 0,0-1 0 0 0,-1 1 0 0 0,1 0-1 0 0,-1 0 1 0 0,0 1 0 0 0,0-1 0 0 0,0 0 0 0 0,0 1 0 0 0,-1 0 0 0 0,1 0-1 0 0,-1 0 1 0 0,1 0 0 0 0,-1 0 0 0 0,0 1 0 0 0,1-1 0 0 0,-1 1-1 0 0,0 0 1 0 0,0 0 0 0 0,0 1 0 0 0,0-1 0 0 0,0 1 0 0 0,0 0 0 0 0,-7 1-1 0 0,0-1 70 0 0,-1 2-1 0 0,0 0 0 0 0,1 0 0 0 0,-1 1 0 0 0,1 0 1 0 0,0 1-1 0 0,0 0 0 0 0,-20 12 0 0 0,5 0 70 0 0,1 1-1 0 0,1 1 0 0 0,1 2 0 0 0,-28 28 1 0 0,15-8 96 0 0,-48 67-1 0 0,28-22 43 0 0,50-75-556 0 0,1 1 0 0 0,-1 0 0 0 0,2 0 0 0 0,0 1-1 0 0,0-1 1 0 0,-2 16 0 0 0,6-26-136 0 0,0 1 0 0 0,-1-1 0 0 0,1 0 0 0 0,0 0 0 0 0,0 0-1 0 0,0 1 1 0 0,0-1 0 0 0,1 0 0 0 0,-1 0 0 0 0,0 0 0 0 0,0 0 0 0 0,1 1 0 0 0,-1-1 0 0 0,1 0 0 0 0,-1 0 0 0 0,1 0 0 0 0,-1 0-1 0 0,1 0 1 0 0,0 0 0 0 0,0 0 0 0 0,-1 0 0 0 0,1 0 0 0 0,0-1 0 0 0,0 1 0 0 0,0 0 0 0 0,1 1 0 0 0,14 3-3315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5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204 122 3824 0 0,'-14'17'1079'0'0,"1"0"0"0"0,0 1 0 0 0,2 0 0 0 0,-11 22 0 0 0,19-33-822 0 0,0 0 0 0 0,1-1-1 0 0,-1 1 1 0 0,1 1 0 0 0,1-1-1 0 0,-1 0 1 0 0,1 0-1 0 0,1 0 1 0 0,-1 1 0 0 0,1-1-1 0 0,0 0 1 0 0,1 1-1 0 0,0-1 1 0 0,0 0 0 0 0,4 14-1 0 0,-3-17-133 0 0,0-1 0 0 0,0 0 0 0 0,0 0 0 0 0,1 1 0 0 0,-1-2 0 0 0,1 1 0 0 0,0 0 0 0 0,-1 0-1 0 0,1-1 1 0 0,0 1 0 0 0,1-1 0 0 0,-1 0 0 0 0,0 0 0 0 0,1 0 0 0 0,-1-1 0 0 0,1 1 0 0 0,-1-1 0 0 0,1 0 0 0 0,0 0 0 0 0,5 1 0 0 0,6 1-1 0 0,0-1 1 0 0,0 0 0 0 0,31-1-1 0 0,-28-2-98 0 0,-1-1 0 0 0,1 0-1 0 0,0-1 1 0 0,0-1-1 0 0,-1-1 1 0 0,0 0-1 0 0,0-1 1 0 0,20-11-1 0 0,-29 13-24 0 0,0 0 0 0 0,-1-1 0 0 0,0 0-1 0 0,0 0 1 0 0,0 0 0 0 0,-1-1 0 0 0,1 0 0 0 0,-2 0-1 0 0,1-1 1 0 0,0 0 0 0 0,-1 0 0 0 0,-1 0-1 0 0,1 0 1 0 0,-1-1 0 0 0,0 0 0 0 0,-1 0 0 0 0,0 0-1 0 0,0 0 1 0 0,2-10 0 0 0,-3 7 5 0 0,1-5 40 0 0,-1 1 0 0 0,0-1 0 0 0,0-21-1 0 0,-2 32-20 0 0,-1 0 0 0 0,0 0 0 0 0,1 0 0 0 0,-1 0 0 0 0,-1 1 0 0 0,1-1-1 0 0,-1 0 1 0 0,0 1 0 0 0,0-1 0 0 0,0 1 0 0 0,-1 0 0 0 0,1 0 0 0 0,-1 0-1 0 0,0 0 1 0 0,-4-5 0 0 0,-1 3 27 0 0,1 0 0 0 0,-1 0 0 0 0,0 1-1 0 0,0 0 1 0 0,-1 0 0 0 0,1 1 0 0 0,-1 0 0 0 0,0 0-1 0 0,-1 1 1 0 0,1 0 0 0 0,0 1 0 0 0,-1 0 0 0 0,-14-1-1 0 0,-1 1 74 0 0,0 1-1 0 0,0 1 0 0 0,0 2 1 0 0,-27 4-1 0 0,35-3-35 0 0,1 1 0 0 0,-1 0-1 0 0,1 1 1 0 0,0 1 0 0 0,0 0 0 0 0,-21 13 0 0 0,28-14-50 0 0,1 0 1 0 0,-1 1-1 0 0,1 0 1 0 0,1 0-1 0 0,-1 1 1 0 0,1 0-1 0 0,1 1 1 0 0,-1-1-1 0 0,1 1 1 0 0,1 0-1 0 0,-1 1 1 0 0,-4 11-1 0 0,5-9 0 0 0,0 0 0 0 0,1 1-1 0 0,1 0 1 0 0,0-1-1 0 0,0 1 1 0 0,1 0 0 0 0,1 1-1 0 0,0-1 1 0 0,1 20-1 0 0,1-27-32 0 0,-1 0 0 0 0,1 0 0 0 0,0 1 0 0 0,1-1 0 0 0,-1 0 0 0 0,1 0 0 0 0,0 0 0 0 0,0-1 0 0 0,0 1 0 0 0,1 0 0 0 0,0-1 0 0 0,0 1 0 0 0,0-1 0 0 0,0 0 0 0 0,1 0 0 0 0,-1 0 0 0 0,1-1 0 0 0,0 1 0 0 0,0-1 0 0 0,1 0 0 0 0,-1 0 0 0 0,0 0 0 0 0,1-1 0 0 0,8 4 0 0 0,1-1-49 0 0,0-1 0 0 0,0-1-1 0 0,0 0 1 0 0,1 0 0 0 0,-1-2 0 0 0,1 0 0 0 0,0 0 0 0 0,-1-1-1 0 0,17-3 1 0 0,-1-1-132 0 0,-1-2-1 0 0,1-1 0 0 0,38-14 0 0 0,-59 17 123 0 0,1 0-1 0 0,-1 0 1 0 0,0-1-1 0 0,0 0 1 0 0,-1-1 0 0 0,1 0-1 0 0,-1 0 1 0 0,-1 0-1 0 0,1-1 1 0 0,-1-1 0 0 0,0 1-1 0 0,-1-1 1 0 0,1 0-1 0 0,-2 0 1 0 0,1-1 0 0 0,-1 0-1 0 0,-1 0 1 0 0,1 0-1 0 0,2-12 1 0 0,2-3-49 0 0,-6 18 81 0 0,0-2 0 0 0,0 1 0 0 0,-1 0 0 0 0,-1 0 0 0 0,3-15 1 0 0,1-41 64 0 0,1-22 964 0 0,-8 83-492 0 0,-3 7-246 0 0,-2 6 20 0 0,1 8-17 0 0,-33 106 667 0 0,34-102-862 0 0,0 0 0 0 0,2 0 0 0 0,-1 38 0 0 0,2-26-648 0 0,1-16 862 0 0,1 0 0 0 0,2 25 0 0 0,-1-38-800 0 0,0-1 1 0 0,0 1 0 0 0,1 0-1 0 0,3 8 1 0 0,-3-11-295 0 0,-1 1 0 0 0,1-1 0 0 0,0 0 0 0 0,0 0-1 0 0,0-1 1 0 0,1 1 0 0 0,-1 0 0 0 0,5 3 0 0 0,6 2-3068 0 0,4-2-1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0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62 2968 0 0,'-3'-25'4231'0'0,"3"23"-4077"0"0,1 1 1 0 0,-1-1-1 0 0,0 1 0 0 0,1-1 0 0 0,0 1 0 0 0,-1-1 0 0 0,1 1 0 0 0,0-1 1 0 0,0 1-1 0 0,0-1 0 0 0,-1 1 0 0 0,2 0 0 0 0,-1 0 0 0 0,0-1 0 0 0,0 1 1 0 0,0 0-1 0 0,0 0 0 0 0,1 0 0 0 0,-1 0 0 0 0,0 1 0 0 0,1-1 0 0 0,-1 0 0 0 0,1 0 1 0 0,-1 1-1 0 0,1-1 0 0 0,-1 1 0 0 0,1-1 0 0 0,0 1 0 0 0,-1 0 0 0 0,3 0 1 0 0,8-2 914 0 0,-1 0 0 0 0,24 1 0 0 0,-29 1-657 0 0,-1 0-277 0 0,1 0 0 0 0,0 0-1 0 0,-1 1 1 0 0,1 0 0 0 0,0 0 0 0 0,-1 0-1 0 0,1 0 1 0 0,-1 1 0 0 0,0 0-1 0 0,1 0 1 0 0,-1 0 0 0 0,0 1-1 0 0,0 0 1 0 0,-1 0 0 0 0,1 0-1 0 0,0 1 1 0 0,-1-1 0 0 0,0 1-1 0 0,0 0 1 0 0,0 0 0 0 0,0 0-1 0 0,-1 1 1 0 0,0 0 0 0 0,6 9-1 0 0,-3 0-46 0 0,0 0-1 0 0,0 0 0 0 0,-1 0 0 0 0,-1 1 0 0 0,0 0 1 0 0,2 27-1 0 0,-2 94-54 0 0,-4-93-120 0 0,0-43 83 0 0,0 0 0 0 0,0 0-1 0 0,-1 0 1 0 0,1 0 0 0 0,0 0-1 0 0,0 0 1 0 0,0 0 0 0 0,0 0 0 0 0,0 0-1 0 0,0-1 1 0 0,0 1 0 0 0,0 0 0 0 0,-1 0-1 0 0,1 0 1 0 0,0 0 0 0 0,0 0-1 0 0,0 0 1 0 0,0 0 0 0 0,0 0 0 0 0,0 0-1 0 0,0 0 1 0 0,-1 0 0 0 0,1 0 0 0 0,0 0-1 0 0,0 0 1 0 0,0 0 0 0 0,0 0-1 0 0,0 1 1 0 0,0-1 0 0 0,0 0 0 0 0,-1 0-1 0 0,1 0 1 0 0,0 0 0 0 0,0 0-1 0 0,0 0 1 0 0,0 0 0 0 0,0 0 0 0 0,0 0-1 0 0,0 0 1 0 0,0 0 0 0 0,0 0 0 0 0,-1 1-1 0 0,-3-16-106 0 0,5 9 94 0 0,0-1-1 0 0,0 1 1 0 0,0-1 0 0 0,1 1 0 0 0,0-1 0 0 0,0 1-1 0 0,0 0 1 0 0,1 0 0 0 0,0 0 0 0 0,6-8 0 0 0,1-2-13 0 0,2 1 0 0 0,17-19 1 0 0,-10 13 30 0 0,0 2 1 0 0,2 0-1 0 0,0 2 0 0 0,1 0 1 0 0,0 1-1 0 0,1 1 1 0 0,1 1-1 0 0,34-14 0 0 0,-53 26 29 0 0,0 0-1 0 0,0 1 0 0 0,0 0 0 0 0,0 0 0 0 0,0 0 0 0 0,0 0 0 0 0,0 1 1 0 0,0-1-1 0 0,8 2 0 0 0,-11-1-15 0 0,0 1-1 0 0,0-1 1 0 0,0 1 0 0 0,-1 0 0 0 0,1-1-1 0 0,0 1 1 0 0,-1 0 0 0 0,1 0 0 0 0,-1 0 0 0 0,1 0-1 0 0,-1 0 1 0 0,1 0 0 0 0,-1 0 0 0 0,0 1-1 0 0,1-1 1 0 0,-1 1 0 0 0,0-1 0 0 0,0 1 0 0 0,0-1-1 0 0,0 1 1 0 0,-1-1 0 0 0,1 1 0 0 0,0 0-1 0 0,0-1 1 0 0,-1 1 0 0 0,1 0 0 0 0,-1 0 0 0 0,0 0-1 0 0,1 2 1 0 0,2 29 88 0 0,0 0-1 0 0,-2 0 1 0 0,-1 0-1 0 0,-2 1 1 0 0,-7 36 0 0 0,6-58-87 0 0,0-1 1 0 0,-1 1-1 0 0,0-1 1 0 0,-7 12 0 0 0,-3 8-47 0 0,10-21-485 0 0,-2-1 0 0 0,1 0 1 0 0,-1 0-1 0 0,-8 8 0 0 0,-1-4-9946 0 0,10-9 6829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5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3960 0 0,'0'0'3451'0'0,"-1"16"-306"0"0,-4 14-735 0 0,-19 58 0 0 0,14-55-1409 0 0,-33 99 1175 0 0,3-5-3918 0 0,39-115-8144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5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3352 0 0,'0'-6'651'0'0,"0"0"-1"0"0,1 0 0 0 0,-1-1 1 0 0,1 1-1 0 0,0 0 0 0 0,1 0 1 0 0,3-10-1 0 0,-3 13-487 0 0,-1 1 0 0 0,0-1 0 0 0,1 1 0 0 0,0-1 0 0 0,0 1-1 0 0,0 0 1 0 0,0 0 0 0 0,0 0 0 0 0,0 0 0 0 0,0 0 0 0 0,0 1 0 0 0,1-1 0 0 0,-1 0 0 0 0,1 1 0 0 0,-1 0-1 0 0,1 0 1 0 0,0 0 0 0 0,-1 0 0 0 0,5-1 0 0 0,23-3 822 0 0,1 0 0 0 0,0 3-1 0 0,0 0 1 0 0,55 5 0 0 0,22-1-646 0 0,-80-2-286 0 0,-19 1-41 0 0,0-1 0 0 0,0 0 0 0 0,0-1 0 0 0,0 0 0 0 0,0-1 0 0 0,13-3 0 0 0,-23 5 18 0 0,1 0 0 0 0,0 0 0 0 0,-1 0-1 0 0,1 0 1 0 0,-1 0 0 0 0,1 0 0 0 0,0 0 0 0 0,-1 0 0 0 0,1 0 0 0 0,-1 0 0 0 0,1 0 0 0 0,-1 0 0 0 0,1 0-1 0 0,0 0 1 0 0,-1 0 0 0 0,1 0 0 0 0,0-1 0 0 0,-1 1 0 0 0,1 0 0 0 0,-1 0 0 0 0,1 0 0 0 0,0-1 0 0 0,-1 1-1 0 0,1 0 1 0 0,0-1 0 0 0,0 1 0 0 0,-1 0 0 0 0,1-1 0 0 0,0 1 0 0 0,0 0 0 0 0,-1-1 0 0 0,1 1 0 0 0,0 0-1 0 0,0-1 1 0 0,0 1 0 0 0,-1-1 0 0 0,1 1 0 0 0,0 0 0 0 0,0-1 0 0 0,0 1 0 0 0,0-1 0 0 0,0 1 0 0 0,0 0-1 0 0,0-1 1 0 0,0 1 0 0 0,0-1 0 0 0,0 1 0 0 0,0-1 0 0 0,0 1 0 0 0,1 0 0 0 0,-1-1 0 0 0,0 1-1 0 0,0-1 1 0 0,0 1 0 0 0,1 0 0 0 0,-1-1 0 0 0,-11 10 148 0 0,0 0 0 0 0,0 1 1 0 0,1 0-1 0 0,1 1 0 0 0,0 0 0 0 0,0 0 0 0 0,1 1 0 0 0,0 1 0 0 0,1-1 1 0 0,-9 23-1 0 0,2 1-25 0 0,2 1 0 0 0,-14 67 0 0 0,21-70-268 0 0,1 0 1 0 0,2 51-1 0 0,2-74-233 0 0,0 0 0 0 0,1 0 0 0 0,1 0 0 0 0,0 0 0 0 0,1 0 0 0 0,6 17 0 0 0,-5-18-1831 0 0,1-1 0 0 0,-1 1 0 0 0,2-1 0 0 0,6 9 0 0 0,-2-4-1650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5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2 243 2848 0 0,'-1'-7'336'0'0,"1"0"-1"0"0,0-1 1 0 0,1 1 0 0 0,-1 0-1 0 0,1 0 1 0 0,1 0 0 0 0,0 0-1 0 0,0 0 1 0 0,0 0-1 0 0,0 0 1 0 0,1 0 0 0 0,1 1-1 0 0,-1-1 1 0 0,1 1 0 0 0,0 0-1 0 0,0 0 1 0 0,1 0-1 0 0,0 1 1 0 0,0 0 0 0 0,10-9-1 0 0,-3 4 80 0 0,1 2 0 0 0,0-1 0 0 0,0 2-1 0 0,1-1 1 0 0,0 2 0 0 0,0 0 0 0 0,0 1-1 0 0,20-5 1 0 0,7 1 623 0 0,75-7 0 0 0,-103 15-883 0 0,0 0-1 0 0,0 1 0 0 0,0 0 0 0 0,0 1 0 0 0,0 0 1 0 0,0 1-1 0 0,0 1 0 0 0,-1 0 0 0 0,20 8 0 0 0,-25-8-99 0 0,-1 0 0 0 0,0 1 0 0 0,0-1-1 0 0,0 1 1 0 0,-1 1 0 0 0,0-1 0 0 0,1 1-1 0 0,-1 0 1 0 0,-1 0 0 0 0,1 0 0 0 0,-1 1-1 0 0,0 0 1 0 0,0 0 0 0 0,-1 0 0 0 0,0 0-1 0 0,0 0 1 0 0,0 1 0 0 0,-1-1 0 0 0,3 10-1 0 0,2 21 118 0 0,-2 0-1 0 0,-1 0 0 0 0,-3 70 1 0 0,-1-82-125 0 0,-2 340 233 0 0,2-334-295 0 0,1-9-7 0 0,-1 0-1 0 0,-1 0 0 0 0,-1 0 0 0 0,-1 0 1 0 0,-7 29-1 0 0,-6-28-79 0 0,6-17-3 0 0,10-6 101 0 0,-1 0-1 0 0,1 0 1 0 0,0-1-1 0 0,0 1 1 0 0,-1 0-1 0 0,1 0 1 0 0,0 0-1 0 0,0 0 1 0 0,0 0-1 0 0,-1 0 1 0 0,1 0-1 0 0,0-1 1 0 0,0 1-1 0 0,0 0 1 0 0,0 0-1 0 0,-1 0 1 0 0,1-1-1 0 0,0 1 1 0 0,0 0-1 0 0,0 0 1 0 0,0 0-1 0 0,0-1 1 0 0,0 1 0 0 0,-1 0-1 0 0,1 0 1 0 0,0-1-1 0 0,0 1 1 0 0,0 0-1 0 0,0 0 1 0 0,0 0-1 0 0,0-1 1 0 0,0 1-1 0 0,0 0 1 0 0,0 0-1 0 0,0-1 1 0 0,0 1-1 0 0,0 0 1 0 0,1-1-1 0 0,-6-162-423 0 0,6 133 382 0 0,-1-28-36 0 0,-11-93 1 0 0,10 145 92 0 0,0 0 0 0 0,0 0 0 0 0,-1 0 0 0 0,0 0 0 0 0,0 0 1 0 0,0 1-1 0 0,-1-1 0 0 0,0 1 0 0 0,0 0 0 0 0,-1 0 0 0 0,1 0 0 0 0,-1 0 0 0 0,0 0 0 0 0,0 1 0 0 0,-1 0 0 0 0,1 0 0 0 0,-1 0 1 0 0,-8-5-1 0 0,8 6 10 0 0,0 1 0 0 0,0 0 0 0 0,0 0 0 0 0,0 1 1 0 0,0-1-1 0 0,0 1 0 0 0,-1 0 0 0 0,1 0 0 0 0,0 1 0 0 0,-1 0 1 0 0,1 0-1 0 0,0 0 0 0 0,-1 0 0 0 0,1 1 0 0 0,0 0 1 0 0,-1 0-1 0 0,1 0 0 0 0,0 1 0 0 0,0 0 0 0 0,0 0 1 0 0,-6 3-1 0 0,-3 3 26 0 0,1 0 0 0 0,0 1 0 0 0,1 1 0 0 0,0 0 1 0 0,0 1-1 0 0,1 0 0 0 0,0 0 0 0 0,1 1 0 0 0,1 1 0 0 0,-15 24 0 0 0,9-11-31 0 0,2 1-1 0 0,0 1 0 0 0,2 1 0 0 0,-12 47 0 0 0,18-51-499 0 0,0 0-1 0 0,2 0 0 0 0,1 41 0 0 0,2-64-75 0 0,0 1 1 0 0,0-1-1 0 0,1 1 0 0 0,-1-1 1 0 0,1 1-1 0 0,-1-1 0 0 0,1 0 1 0 0,0 1-1 0 0,0-1 0 0 0,0 0 1 0 0,3 4-1 0 0,6 5-3040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5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246 168 3728 0 0,'-5'3'312'0'0,"1"0"-1"0"0,-1 0 1 0 0,0 1-1 0 0,1 0 1 0 0,0-1-1 0 0,0 1 1 0 0,0 0-1 0 0,0 1 1 0 0,1-1-1 0 0,-5 7 1 0 0,-1 5 654 0 0,-14 31 0 0 0,18-37-646 0 0,1 0 0 0 0,1 0 0 0 0,0 1 0 0 0,1-1 0 0 0,0 1 0 0 0,0 0 0 0 0,1-1 0 0 0,0 1 0 0 0,1 0 0 0 0,1 0 0 0 0,-1 0 0 0 0,2-1 0 0 0,-1 1 0 0 0,2 0 0 0 0,3 10 0 0 0,-5-17-228 0 0,1-1 0 0 0,0 1 0 0 0,1-1 0 0 0,-1 0 0 0 0,0 0 1 0 0,1 0-1 0 0,0 0 0 0 0,0 0 0 0 0,0-1 0 0 0,0 1 0 0 0,0-1 1 0 0,0 0-1 0 0,1 0 0 0 0,-1 0 0 0 0,1 0 0 0 0,-1 0 0 0 0,1-1 1 0 0,0 0-1 0 0,0 0 0 0 0,-1 0 0 0 0,1 0 0 0 0,0 0 0 0 0,7-1 0 0 0,2 1-123 0 0,0 0-1 0 0,0-2 0 0 0,0 1 0 0 0,0-2 0 0 0,-1 0 0 0 0,15-3 0 0 0,-18 2 4 0 0,-1 1 0 0 0,0-1 0 0 0,0 0 0 0 0,0 0 0 0 0,0-1 0 0 0,0 0 0 0 0,-1-1-1 0 0,1 0 1 0 0,-1 0 0 0 0,0 0 0 0 0,-1-1 0 0 0,0 0 0 0 0,1-1 0 0 0,-2 1 0 0 0,1-1-1 0 0,-1 0 1 0 0,0 0 0 0 0,-1-1 0 0 0,1 1 0 0 0,-2-1 0 0 0,1 0 0 0 0,-1 0 0 0 0,0-1-1 0 0,-1 1 1 0 0,1 0 0 0 0,0-16 0 0 0,0 5 136 0 0,-1 1-1 0 0,0-1 1 0 0,-2 0-1 0 0,-2-22 1 0 0,2 37-85 0 0,-1 0 1 0 0,1 0-1 0 0,-1 0 0 0 0,0 0 1 0 0,0 1-1 0 0,0-1 1 0 0,-1 0-1 0 0,1 0 0 0 0,-1 1 1 0 0,0-1-1 0 0,0 1 0 0 0,0 0 1 0 0,-1-1-1 0 0,1 1 0 0 0,-1 0 1 0 0,0 0-1 0 0,0 0 1 0 0,0 1-1 0 0,0-1 0 0 0,0 1 1 0 0,0 0-1 0 0,-1 0 0 0 0,1 0 1 0 0,-1 0-1 0 0,0 0 0 0 0,-4-1 1 0 0,-11-1 91 0 0,1 1 0 0 0,-1 0-1 0 0,1 2 1 0 0,-1 0 0 0 0,0 1 0 0 0,0 1 0 0 0,1 0 0 0 0,-1 2 0 0 0,0 0 0 0 0,1 1-1 0 0,0 1 1 0 0,0 1 0 0 0,0 0 0 0 0,1 1 0 0 0,0 1 0 0 0,-17 11 0 0 0,27-14-66 0 0,-1 0 0 0 0,1 1 0 0 0,0 1 0 0 0,0-1 1 0 0,0 1-1 0 0,1 0 0 0 0,0 1 0 0 0,1-1 0 0 0,-1 1 0 0 0,1 0 1 0 0,-6 16-1 0 0,6-12 5 0 0,0 1 1 0 0,1 0-1 0 0,1 1 0 0 0,0-1 1 0 0,1 1-1 0 0,0 0 1 0 0,1 19-1 0 0,1-29-50 0 0,0 0-1 0 0,0 0 0 0 0,1 0 1 0 0,-1 0-1 0 0,1 0 0 0 0,0 0 1 0 0,0 0-1 0 0,0 0 1 0 0,1 0-1 0 0,-1-1 0 0 0,1 1 1 0 0,0 0-1 0 0,0-1 0 0 0,0 1 1 0 0,1-1-1 0 0,-1 0 1 0 0,4 4-1 0 0,-2-4-27 0 0,1 1 1 0 0,-1-1 0 0 0,1 0-1 0 0,-1-1 1 0 0,1 1-1 0 0,0-1 1 0 0,0 0-1 0 0,0 0 1 0 0,0-1-1 0 0,1 1 1 0 0,8 0 0 0 0,1 0-67 0 0,0-1 0 0 0,0-1 0 0 0,1-1 0 0 0,-1 0 1 0 0,0-1-1 0 0,0 0 0 0 0,0-1 0 0 0,18-7 0 0 0,-13 4-21 0 0,-1-1-1 0 0,0-1 0 0 0,0-1 0 0 0,-1-1 0 0 0,-1 0 0 0 0,1-1 0 0 0,-2-1 1 0 0,1-1-1 0 0,-2 0 0 0 0,0-1 0 0 0,0-1 0 0 0,12-17 0 0 0,-14 14 80 0 0,-1 0-1 0 0,0-1 0 0 0,-1-1 1 0 0,-2 0-1 0 0,10-26 0 0 0,-8 14 393 0 0,-2 0 0 0 0,9-60 0 0 0,-17 64 696 0 0,-4 72-461 0 0,-2-1 1 0 0,-1 1-1 0 0,-21 66 1 0 0,2-3-419 0 0,21-82-230 0 0,1 0-1 0 0,0 32 0 0 0,3-11-6619 0 0,0-36 3657 0 0,0-4-896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6:5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67 3520 0 0,'-62'3'4056'0'0,"48"-2"-3639"0"0,1 1 1 0 0,0 1-1 0 0,-1 0 1 0 0,1 0-1 0 0,0 2 1 0 0,1-1-1 0 0,-1 2 1 0 0,-15 8-1 0 0,10-3 23 0 0,1 1-1 0 0,0 1 1 0 0,0 1 0 0 0,2 0-1 0 0,0 1 1 0 0,0 0-1 0 0,2 1 1 0 0,0 1 0 0 0,0 0-1 0 0,2 1 1 0 0,0 0 0 0 0,-15 36-1 0 0,20-34-358 0 0,0 0-1 0 0,1 1 0 0 0,1-1 1 0 0,1 1-1 0 0,0-1 1 0 0,2 30-1 0 0,0-47-84 0 0,1 0 0 0 0,0 0 0 0 0,1 0-1 0 0,-1 0 1 0 0,0 1 0 0 0,1-1 0 0 0,0 0 0 0 0,0 0 0 0 0,0 0 0 0 0,0 0 0 0 0,0 0-1 0 0,1-1 1 0 0,-1 1 0 0 0,1 0 0 0 0,0 0 0 0 0,0-1 0 0 0,-1 1 0 0 0,2-1 0 0 0,3 4-1 0 0,-2-4-9 0 0,-1 1-1 0 0,1-1 0 0 0,0-1 1 0 0,0 1-1 0 0,0 0 0 0 0,0-1 1 0 0,0 0-1 0 0,0 0 0 0 0,1 0 1 0 0,-1-1-1 0 0,0 1 0 0 0,9-1 1 0 0,2-1-41 0 0,1-1 0 0 0,-1 0 1 0 0,0-1-1 0 0,1-1 0 0 0,-1-1 1 0 0,26-11-1 0 0,-33 13 30 0 0,0-2-1 0 0,-1 1 1 0 0,1-1 0 0 0,-1 0 0 0 0,0 0-1 0 0,0-1 1 0 0,-1 0 0 0 0,0 0-1 0 0,0-1 1 0 0,0 0 0 0 0,7-11 0 0 0,-7 7 26 0 0,0 0 1 0 0,-1 0-1 0 0,0-1 1 0 0,0 0-1 0 0,-1 0 1 0 0,-1-1 0 0 0,3-15-1 0 0,-5 19 38 0 0,1 0-1 0 0,-1-1 0 0 0,-1 1 1 0 0,0 0-1 0 0,0-1 1 0 0,-1 1-1 0 0,-3-16 1 0 0,2 19-1 0 0,0 1 1 0 0,0-1 0 0 0,0 1 0 0 0,-1 0 0 0 0,0 0 0 0 0,0 0 0 0 0,0 0-1 0 0,0 1 1 0 0,-1-1 0 0 0,0 1 0 0 0,0 0 0 0 0,0 0 0 0 0,-9-7 0 0 0,-36-17 387 0 0,24 14-144 0 0,10 3 112 0 0,15 10-381 0 0,0 1-1 0 0,0 0 1 0 0,0 0 0 0 0,0 0-1 0 0,0-1 1 0 0,-1 1 0 0 0,1 0-1 0 0,0 0 1 0 0,0-1 0 0 0,0 1-1 0 0,0 0 1 0 0,0 0-1 0 0,0 0 1 0 0,0-1 0 0 0,0 1-1 0 0,0 0 1 0 0,0 0 0 0 0,0-1-1 0 0,0 1 1 0 0,0 0 0 0 0,0 0-1 0 0,0-1 1 0 0,0 1-1 0 0,1 0 1 0 0,-1 0 0 0 0,0 0-1 0 0,0-1 1 0 0,0 1 0 0 0,0 0-1 0 0,0 0 1 0 0,0 0 0 0 0,1-1-1 0 0,-1 1 1 0 0,0 0 0 0 0,3-2 78 0 0,0 1 1 0 0,0-1 0 0 0,0 1 0 0 0,1 0-1 0 0,-1 0 1 0 0,7-1 0 0 0,6-2-70 0 0,42-12 191 0 0,83-25 278 0 0,-111 30-673 0 0,-1 0 0 0 0,47-27 0 0 0,-54 26-4715 0 0,-9 6-2348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0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 3440 0 0,'7'-4'7800'0'0,"-8"12"-7186"0"0,-1-1 0 0 0,0 1 0 0 0,0-1 0 0 0,0 0 0 0 0,-1 1 0 0 0,0-1 1 0 0,0 0-1 0 0,-8 11 0 0 0,-5 12 617 0 0,6-8-899 0 0,1 1 0 0 0,1 0 1 0 0,1 0-1 0 0,1 1 0 0 0,1-1 1 0 0,0 2-1 0 0,0 31 1 0 0,6-48-345 0 0,0 1 1 0 0,1-1 0 0 0,-1 0 0 0 0,2 0-1 0 0,-1-1 1 0 0,1 1 0 0 0,0 0 0 0 0,1-1-1 0 0,0 0 1 0 0,0 1 0 0 0,0-2 0 0 0,1 1-1 0 0,0 0 1 0 0,0-1 0 0 0,1 0 0 0 0,0 0-1 0 0,0-1 1 0 0,0 1 0 0 0,1-2 0 0 0,-1 1-1 0 0,1 0 1 0 0,9 3 0 0 0,-6-3-624 0 0,1-1-1 0 0,23 6 1 0 0,-15-6-2934 0 0,0 0 0 0 0,32 0 0 0 0,-20-4-316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0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74 3536 0 0,'0'0'608'0'0,"-19"4"2939"0"0,14-1-3152 0 0,-1 0-1 0 0,0 1 0 0 0,1-1 1 0 0,0 1-1 0 0,0 0 0 0 0,0 1 0 0 0,0-1 1 0 0,-5 8-1 0 0,1-2 183 0 0,1 1 0 0 0,1 0 0 0 0,-8 14 1 0 0,8-11-51 0 0,1 0 1 0 0,1 1-1 0 0,0-1 1 0 0,1 1-1 0 0,1 0 1 0 0,0 0-1 0 0,1 0 1 0 0,-1 30-1 0 0,3-42-503 0 0,0 0 0 0 0,0 0 0 0 0,0-1 0 0 0,1 1 0 0 0,-1 0 0 0 0,1 0 0 0 0,0 0 0 0 0,0 0 0 0 0,0-1 0 0 0,0 1 1 0 0,0 0-1 0 0,0-1 0 0 0,1 1 0 0 0,-1-1 0 0 0,1 1 0 0 0,0-1 0 0 0,0 0 0 0 0,4 4 0 0 0,-3-3-17 0 0,1-1 1 0 0,0 0-1 0 0,0 0 1 0 0,0 0-1 0 0,0 0 1 0 0,0-1-1 0 0,0 1 1 0 0,0-1-1 0 0,0 0 1 0 0,1 0-1 0 0,5 0 1 0 0,6 0-49 0 0,0-2 1 0 0,0 1-1 0 0,0-2 0 0 0,0 0 1 0 0,27-8-1 0 0,-32 8 2 0 0,0-2 1 0 0,0 0-1 0 0,-1 0 0 0 0,1 0 0 0 0,-1-2 0 0 0,0 1 1 0 0,-1-1-1 0 0,1-1 0 0 0,-1 1 0 0 0,-1-2 1 0 0,1 1-1 0 0,-1-1 0 0 0,0 0 0 0 0,-1-1 1 0 0,0 0-1 0 0,0 0 0 0 0,-1-1 0 0 0,0 1 0 0 0,-1-1 1 0 0,8-21-1 0 0,-9 19 38 0 0,-1-1 0 0 0,0 1 0 0 0,-1-1 0 0 0,0 1 0 0 0,-1-1 0 0 0,-1 0 0 0 0,-1-25-1 0 0,0 34 21 0 0,1 0-1 0 0,-1 0 1 0 0,0 0-1 0 0,0 0 1 0 0,-1 0-1 0 0,1 0 1 0 0,-1 0-1 0 0,0 1 1 0 0,0-1 0 0 0,0 0-1 0 0,0 1 1 0 0,-1 0-1 0 0,1-1 1 0 0,-1 1-1 0 0,0 0 1 0 0,0 0-1 0 0,0 1 1 0 0,0-1-1 0 0,-1 1 1 0 0,1-1-1 0 0,-1 1 1 0 0,1 0-1 0 0,-1 0 1 0 0,0 0-1 0 0,0 1 1 0 0,0 0-1 0 0,0-1 1 0 0,-4 1-1 0 0,-3-1 35 0 0,-1 1 0 0 0,1 0-1 0 0,0 1 1 0 0,0 0 0 0 0,0 1 0 0 0,-1 0 0 0 0,1 1 0 0 0,0 0-1 0 0,1 1 1 0 0,-1 0 0 0 0,0 0 0 0 0,1 1 0 0 0,0 1-1 0 0,-1 0 1 0 0,2 0 0 0 0,-1 1 0 0 0,1 0 0 0 0,0 1-1 0 0,0 0 1 0 0,-11 12 0 0 0,11-10-14 0 0,0 0-1 0 0,1 1 1 0 0,0 0-1 0 0,1 1 1 0 0,0 0-1 0 0,0 0 1 0 0,1 0-1 0 0,1 1 1 0 0,0-1-1 0 0,0 1 1 0 0,1 1-1 0 0,1-1 1 0 0,0 1-1 0 0,1-1 1 0 0,0 1-1 0 0,1 0 1 0 0,1 21-1 0 0,0-32-45 0 0,0 1 1 0 0,1 0-1 0 0,-1 0 0 0 0,1 0 0 0 0,0 0 1 0 0,-1-1-1 0 0,1 1 0 0 0,1 0 0 0 0,-1-1 1 0 0,0 1-1 0 0,1-1 0 0 0,-1 0 0 0 0,1 1 0 0 0,0-1 1 0 0,0 0-1 0 0,0 0 0 0 0,0 0 0 0 0,3 3 1 0 0,-1-3-27 0 0,0 1 0 0 0,1-1 1 0 0,-1 0-1 0 0,1 0 1 0 0,-1 0-1 0 0,1-1 1 0 0,0 1-1 0 0,-1-1 0 0 0,1 0 1 0 0,6 0-1 0 0,1 0-68 0 0,0-1-1 0 0,0-1 0 0 0,-1 0 1 0 0,1 0-1 0 0,0-1 1 0 0,0 0-1 0 0,0-1 0 0 0,13-6 1 0 0,-13 4 10 0 0,0-1 0 0 0,0-1 0 0 0,-1 0 0 0 0,0 0 0 0 0,0-1 0 0 0,-1-1 0 0 0,0 0 0 0 0,0 0 0 0 0,-1-1 0 0 0,-1 0 0 0 0,10-14 0 0 0,4-10 118 0 0,-3 0 0 0 0,23-54 0 0 0,-38 80 132 0 0,-1-1 0 0 0,0 1 0 0 0,-1-1 0 0 0,1 1 0 0 0,-2-1 0 0 0,1 0 0 0 0,-2 1 0 0 0,1-1-1 0 0,-1-16 1 0 0,-1 24-141 0 0,1 1 0 0 0,0 0 1 0 0,0-1-1 0 0,0 1 0 0 0,-1 0 0 0 0,1-1 0 0 0,0 1 0 0 0,-1 0 0 0 0,1 0 0 0 0,0-1 0 0 0,0 1 0 0 0,-1 0 0 0 0,1 0 0 0 0,0 0 0 0 0,-1-1 0 0 0,1 1 0 0 0,-1 0 0 0 0,1 0 0 0 0,0 0 0 0 0,-1 0 0 0 0,1 0 0 0 0,0 0 0 0 0,-1 0 0 0 0,1 0 0 0 0,-1 0 0 0 0,1 0 0 0 0,0 0 0 0 0,-1 0 0 0 0,1 0 0 0 0,0 0 0 0 0,-1 0 0 0 0,1 0 0 0 0,-1 0 0 0 0,1 0 0 0 0,0 0 0 0 0,-1 1 0 0 0,1-1 1 0 0,0 0-1 0 0,-1 0 0 0 0,1 0 0 0 0,0 1 0 0 0,-1-1 0 0 0,1 0 0 0 0,0 1 0 0 0,0-1 0 0 0,-1 0 0 0 0,1 0 0 0 0,0 1 0 0 0,0-1 0 0 0,-20 18 460 0 0,17-15-367 0 0,-6 8 37 0 0,-1 0 0 0 0,2 0 1 0 0,-1 0-1 0 0,2 1 0 0 0,-1 1 1 0 0,2-1-1 0 0,0 1 0 0 0,0 0 1 0 0,1 1-1 0 0,-4 15 0 0 0,3 0-52 0 0,1-1 0 0 0,1 1 0 0 0,-1 58 0 0 0,5-79-218 0 0,1 0-1 0 0,0-1 1 0 0,0 1-1 0 0,1 0 1 0 0,0 0-1 0 0,0-1 1 0 0,0 1-1 0 0,1-1 1 0 0,0 0-1 0 0,1 0 1 0 0,0 0-1 0 0,0 0 1 0 0,0 0-1 0 0,1-1 1 0 0,6 7-1 0 0,-1-3-1444 0 0,1 1 1 0 0,1-2-1 0 0,-1 0 0 0 0,1 0 1 0 0,1-1-1 0 0,0 0 0 0 0,17 7 1 0 0,7 0-2579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0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94 2648 0 0,'0'0'463'0'0,"-11"-4"2429"0"0,0 3-2363 0 0,0 1-1 0 0,1 1 0 0 0,-1 0 1 0 0,0 0-1 0 0,1 1 1 0 0,0 1-1 0 0,-1 0 0 0 0,1 0 1 0 0,-19 9-1 0 0,15-4-95 0 0,0-1 1 0 0,1 2-1 0 0,0 0 0 0 0,1 0 1 0 0,0 1-1 0 0,1 1 0 0 0,0 0 1 0 0,0 0-1 0 0,-12 19 0 0 0,18-23-326 0 0,0 0 0 0 0,0 1-1 0 0,1-1 1 0 0,0 1 0 0 0,1 0-1 0 0,0 0 1 0 0,0 1 0 0 0,1-1-1 0 0,0 1 1 0 0,0-1 0 0 0,1 1-1 0 0,0-1 1 0 0,0 1 0 0 0,1 0-1 0 0,1-1 1 0 0,-1 1 0 0 0,1 0-1 0 0,4 13 1 0 0,-3-16-78 0 0,0-1 1 0 0,0 1-1 0 0,1-1 1 0 0,0 0-1 0 0,1 1 0 0 0,-1-1 1 0 0,1-1-1 0 0,0 1 1 0 0,0 0-1 0 0,0-1 0 0 0,1 0 1 0 0,-1 0-1 0 0,1 0 0 0 0,0-1 1 0 0,0 1-1 0 0,0-1 1 0 0,12 4-1 0 0,-2 0-20 0 0,1-2-1 0 0,-1 0 1 0 0,1-1-1 0 0,1 0 1 0 0,22 2 0 0 0,-12-4-95 0 0,1 0 1 0 0,50-5-1 0 0,-64 2 23 0 0,-1-1 1 0 0,1-1-1 0 0,-1 0 0 0 0,1-1 0 0 0,-1-1 1 0 0,0 0-1 0 0,19-10 0 0 0,-28 12 38 0 0,0 0-1 0 0,0 0 1 0 0,-1 0 0 0 0,1-1-1 0 0,0 1 1 0 0,-1-1 0 0 0,0 0-1 0 0,0 0 1 0 0,0 0 0 0 0,-1 0-1 0 0,1 0 1 0 0,-1-1 0 0 0,0 1-1 0 0,0-1 1 0 0,0 0 0 0 0,-1 1-1 0 0,0-1 1 0 0,0 0 0 0 0,0 0-1 0 0,0 0 1 0 0,-1 0 0 0 0,0 0-1 0 0,0 0 1 0 0,0 0 0 0 0,-2-8-1 0 0,0 2 1 0 0,1 1 0 0 0,-2 0 0 0 0,0 0 0 0 0,0 0 0 0 0,-1 0-1 0 0,0 0 1 0 0,0 1 0 0 0,-1 0 0 0 0,-1 0 0 0 0,0 0-1 0 0,-8-10 1 0 0,-9-4 71 0 0,-1 1 1 0 0,-35-26-1 0 0,1 2 203 0 0,55 43-198 0 0,0 0 0 0 0,0 1 0 0 0,0-1-1 0 0,0 0 1 0 0,1 0 0 0 0,-1-1 0 0 0,1 1-1 0 0,0-1 1 0 0,0 1 0 0 0,0-1 0 0 0,-1-4 0 0 0,3 7-39 0 0,0 1 1 0 0,0-1 0 0 0,0 1 0 0 0,0 0-1 0 0,0-1 1 0 0,0 1 0 0 0,0-1 0 0 0,0 1-1 0 0,0-1 1 0 0,0 1 0 0 0,0 0 0 0 0,0-1-1 0 0,0 1 1 0 0,1-1 0 0 0,-1 1 0 0 0,0 0-1 0 0,0-1 1 0 0,1 1 0 0 0,-1 0 0 0 0,0-1-1 0 0,0 1 1 0 0,1 0 0 0 0,-1-1 0 0 0,0 1-1 0 0,1 0 1 0 0,-1-1 0 0 0,0 1 0 0 0,1 0-1 0 0,-1 0 1 0 0,0 0 0 0 0,1-1 0 0 0,-1 1-1 0 0,1 0 1 0 0,-1 0 0 0 0,1 0 0 0 0,18-4 218 0 0,-15 3-145 0 0,265-31 1022 0 0,-210 29-2499 0 0,-1 4-9167 0 0,-44 1 6845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02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3208 0 0,'-4'8'7978'0'0,"-13"33"-5739"0"0,-13 39 615 0 0,19-54-2306 0 0,1 0 1 0 0,1 0-1 0 0,2 1 1 0 0,-6 34-1 0 0,12-53-483 0 0,-1 5 43 0 0,1 0 0 0 0,0 1 0 0 0,1-1 0 0 0,2 22 0 0 0,-1-32-102 0 0,0 0 0 0 0,-1 0 1 0 0,1 0-1 0 0,0 1 0 0 0,1-1 1 0 0,-1 0-1 0 0,0 0 1 0 0,1 0-1 0 0,0-1 0 0 0,-1 1 1 0 0,1 0-1 0 0,0 0 0 0 0,1-1 1 0 0,-1 0-1 0 0,0 1 0 0 0,1-1 1 0 0,-1 0-1 0 0,1 0 1 0 0,0 0-1 0 0,0 0 0 0 0,0-1 1 0 0,-1 1-1 0 0,7 1 0 0 0,1 0-36 0 0,0-1-1 0 0,1 0 0 0 0,-1 0 1 0 0,1-1-1 0 0,-1 0 1 0 0,1-1-1 0 0,0-1 0 0 0,-1 1 1 0 0,1-1-1 0 0,-1-1 0 0 0,1 0 1 0 0,-1-1-1 0 0,0 0 0 0 0,0 0 1 0 0,0-1-1 0 0,0-1 0 0 0,17-10 1 0 0,-11 6-8 0 0,-1-2 0 0 0,0 0 0 0 0,-1 0 0 0 0,-1-1 1 0 0,0-1-1 0 0,0 0 0 0 0,-1-1 0 0 0,-1 0 0 0 0,16-26 0 0 0,-14 20 139 0 0,-1-1-1 0 0,-2 0 0 0 0,0-1 0 0 0,-1 0 1 0 0,-1-1-1 0 0,-1 1 0 0 0,5-28 0 0 0,-9 35 76 0 0,-2 13-134 0 0,-1 1 1 0 0,1-1-1 0 0,0 1 0 0 0,-1-1 0 0 0,0 0 0 0 0,1 1 0 0 0,-1-1 0 0 0,0 0 0 0 0,0 1 1 0 0,0-1-1 0 0,0 0 0 0 0,0 1 0 0 0,0-1 0 0 0,-1 1 0 0 0,1-1 0 0 0,0 0 0 0 0,-1 1 0 0 0,0-3 1 0 0,0 82 1554 0 0,0-30-2087 0 0,2 56 1452 0 0,8-54-3680 0 0,-7-42 1182 0 0,0-1-1 0 0,1 1 1 0 0,1-1 0 0 0,3 8 0 0 0,1-5-2560 0 0,2-3-1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0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0 3608 0 0,'0'0'1301'0'0,"-11"12"1952"0"0,-20 36-122 0 0,-31 63 0 0 0,52-91-2638 0 0,-190 430 5835 0 0,106-224-5872 0 0,78-190-566 0 0,1-3-990 0 0,-16 51 0 0 0,24-54-10318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0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69 2796 0 0,'-3'-1'251'0'0,"1"-1"-1"0"0,-1 1 1 0 0,0 0 0 0 0,0 0-1 0 0,0 0 1 0 0,0 1-1 0 0,-1-1 1 0 0,1 1-1 0 0,0-1 1 0 0,0 1 0 0 0,0 0-1 0 0,0 1 1 0 0,0-1-1 0 0,-1 0 1 0 0,1 1-1 0 0,0 0 1 0 0,0-1 0 0 0,0 1-1 0 0,0 0 1 0 0,0 1-1 0 0,0-1 1 0 0,1 1-1 0 0,-1-1 1 0 0,-3 3 0 0 0,-2 1 177 0 0,-1 1 1 0 0,1 0 0 0 0,-1 1-1 0 0,2 0 1 0 0,-1 0-1 0 0,-6 9 1 0 0,4-5-154 0 0,2 0 1 0 0,-1 1-1 0 0,2 0 0 0 0,-1 0 0 0 0,2 1 0 0 0,0 0 1 0 0,0 0-1 0 0,1 0 0 0 0,1 1 0 0 0,0-1 0 0 0,1 1 1 0 0,0 0-1 0 0,0 17 0 0 0,3-27-260 0 0,0-1 0 0 0,0 1 0 0 0,0-1 0 0 0,1 1 1 0 0,0-1-1 0 0,-1 0 0 0 0,1 1 0 0 0,0-1 0 0 0,1 0 0 0 0,-1 0 0 0 0,1 0 0 0 0,-1 0 0 0 0,1 0 0 0 0,0 0 0 0 0,0 0 1 0 0,0-1-1 0 0,5 5 0 0 0,-3-3 27 0 0,0-1 0 0 0,1 0 0 0 0,-1 0 0 0 0,1-1 0 0 0,0 1 1 0 0,0-1-1 0 0,0 0 0 0 0,0-1 0 0 0,0 1 0 0 0,8 1 0 0 0,2-1 49 0 0,1-1-1 0 0,-1 0 0 0 0,1-2 1 0 0,-1 1-1 0 0,1-2 0 0 0,29-6 1 0 0,-23 3-131 0 0,0-2 0 0 0,0 0 1 0 0,0-2-1 0 0,-1 0 0 0 0,20-13 1 0 0,-31 17 18 0 0,-1-1-1 0 0,-1-1 1 0 0,1 1 0 0 0,-1-1 0 0 0,0-1 0 0 0,-1 1 0 0 0,1-1 0 0 0,-2-1-1 0 0,1 1 1 0 0,-1-1 0 0 0,0 0 0 0 0,8-19 0 0 0,-11 18-5 0 0,-1 0-1 0 0,0 1 1 0 0,0-1 0 0 0,-1 0 0 0 0,0 0-1 0 0,-1 0 1 0 0,0 0 0 0 0,0 0 0 0 0,-1 1-1 0 0,-1-1 1 0 0,0 0 0 0 0,0 0 0 0 0,-1 1-1 0 0,0-1 1 0 0,-5-9 0 0 0,5 14 28 0 0,0 0 1 0 0,0 0 0 0 0,-1 1-1 0 0,0 0 1 0 0,0 0 0 0 0,0 0-1 0 0,-1 0 1 0 0,1 1 0 0 0,-1-1-1 0 0,0 1 1 0 0,1 0-1 0 0,-2 1 1 0 0,1-1 0 0 0,0 1-1 0 0,0 0 1 0 0,-1 0 0 0 0,1 1-1 0 0,-1-1 1 0 0,0 1-1 0 0,1 0 1 0 0,-1 1 0 0 0,-8 0-1 0 0,-3 0-16 0 0,0 0 0 0 0,0 2 0 0 0,1 0 0 0 0,-1 0 0 0 0,0 2 0 0 0,-24 8 0 0 0,-1 7-1046 0 0,37-16 86 0 0,0 0 0 0 0,1 1 1 0 0,-1 0-1 0 0,1-1 1 0 0,-8 9-1 0 0,-1 4-2162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0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79 3528 0 0,'-6'0'508'0'0,"1"1"-1"0"0,0 0 1 0 0,0 1-1 0 0,0-1 1 0 0,0 1 0 0 0,0 0-1 0 0,0 0 1 0 0,0 0-1 0 0,1 1 1 0 0,-1-1-1 0 0,-7 7 1 0 0,-1 2 326 0 0,0 0 0 0 0,-16 18 1 0 0,22-21-471 0 0,0 1 0 0 0,0-1 1 0 0,1 2-1 0 0,0-1 1 0 0,1 1-1 0 0,0 0 0 0 0,1 0 1 0 0,0 0-1 0 0,0 0 0 0 0,1 1 1 0 0,0 0-1 0 0,1 0 0 0 0,0-1 1 0 0,1 1-1 0 0,1 0 0 0 0,-1 0 1 0 0,1 0-1 0 0,4 20 0 0 0,-3-27-324 0 0,0 0 0 0 0,0 0 0 0 0,1 0 1 0 0,-1 0-1 0 0,1 0 0 0 0,0-1 0 0 0,0 1 0 0 0,1-1 0 0 0,-1 1 0 0 0,1-1 0 0 0,0 0 0 0 0,0 0 0 0 0,0 0 0 0 0,0 0 0 0 0,5 3 0 0 0,-2-2-15 0 0,0-1 0 0 0,0 0 0 0 0,1 0 0 0 0,0 0 1 0 0,-1-1-1 0 0,1 0 0 0 0,0 0 0 0 0,10 1 0 0 0,-2-2-24 0 0,0 0 0 0 0,0-1 0 0 0,-1 0 0 0 0,1-1 0 0 0,0-1 0 0 0,-1 0 0 0 0,1-1 0 0 0,14-5 0 0 0,-20 4 12 0 0,0 0 0 0 0,-1-1-1 0 0,1 0 1 0 0,-1 0-1 0 0,0-1 1 0 0,0 0-1 0 0,-1 0 1 0 0,0-1-1 0 0,0 0 1 0 0,0 0-1 0 0,-1-1 1 0 0,0 0-1 0 0,0 0 1 0 0,-1 0-1 0 0,0-1 1 0 0,-1 1-1 0 0,0-1 1 0 0,0 0-1 0 0,-1-1 1 0 0,0 1-1 0 0,3-17 1 0 0,-4 15 37 0 0,0 0-1 0 0,-1 0 1 0 0,0-1 0 0 0,0 1 0 0 0,-1 0 0 0 0,-1-1 0 0 0,0 1-1 0 0,-1 0 1 0 0,0 0 0 0 0,0 0 0 0 0,-1 0 0 0 0,-1 0 0 0 0,0 0-1 0 0,0 1 1 0 0,-1 0 0 0 0,0 0 0 0 0,-1 0 0 0 0,-11-14 0 0 0,12 19-15 0 0,0 1 1 0 0,-1-1-1 0 0,0 1 1 0 0,1 0-1 0 0,-1 1 0 0 0,-1 0 1 0 0,1 0-1 0 0,0 0 1 0 0,-1 1-1 0 0,0 0 1 0 0,1 0-1 0 0,-1 0 1 0 0,0 1-1 0 0,0 0 1 0 0,0 1-1 0 0,0-1 1 0 0,-10 2-1 0 0,6-1-86 0 0,1 1 0 0 0,-1 0 0 0 0,0 0 0 0 0,1 1 0 0 0,-1 1 0 0 0,1 0 0 0 0,0 0 0 0 0,0 1 0 0 0,0 1 0 0 0,-16 8 0 0 0,7 5-1542 0 0,5 2-4521 0 0,12-17 4770 0 0,-5 7-2712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0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 3840 0 0,'0'0'1312'0'0,"0"-4"2157"0"0,0 1-2757 0 0,-5 6-20 0 0,5-1-16 0 0,0 5-72 0 0,0 3-160 0 0,-2 0-2792 0 0,2 6 0 0 0,0 0-1 0 0,0 7 1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0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4248 0 0,'0'0'6429'0'0,"3"0"-6657"0"0,1 0-1860 0 0,-1 0 0 0 0,1 0-1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1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271 294 2404 0 0,'0'-26'4058'0'0,"0"19"-628"0"0,0 19-542 0 0,-2 7-2393 0 0,-1 0 1 0 0,0 0 0 0 0,-2 0-1 0 0,-1 0 1 0 0,-13 31-1 0 0,8-20-184 0 0,-144 377 1657 0 0,116-262-1535 0 0,22-78-240 0 0,10-34-49 0 0,7-32-128 0 0,0-31 32 0 0,1 13-46 0 0,0 0 0 0 0,2 0 0 0 0,0 0 1 0 0,6-22-1 0 0,28-66 3 0 0,-28 82-5 0 0,213-570-276 0 0,-150 358 312 0 0,-72 234-26 0 0,0 1-1 0 0,0 0 0 0 0,0 0 1 0 0,0-1-1 0 0,0 1 0 0 0,0 0 1 0 0,0 0-1 0 0,0-1 0 0 0,0 1 0 0 0,0 0 1 0 0,0 0-1 0 0,0-1 0 0 0,0 1 1 0 0,0 0-1 0 0,0 0 0 0 0,1-1 1 0 0,-1 1-1 0 0,0 0 0 0 0,0 0 1 0 0,0 0-1 0 0,0-1 0 0 0,1 1 1 0 0,-1 0-1 0 0,0 0 0 0 0,0 0 0 0 0,0 0 1 0 0,1 0-1 0 0,-1-1 0 0 0,0 1 1 0 0,0 0-1 0 0,1 0 0 0 0,-1 0 1 0 0,0 0-1 0 0,0 0 0 0 0,0 0 1 0 0,1 0-1 0 0,-1 0 0 0 0,0 0 0 0 0,1 0 1 0 0,-1 0-1 0 0,0 0 0 0 0,0 0 1 0 0,1 0-1 0 0,-1 0 0 0 0,0 0 1 0 0,0 0-1 0 0,1 0 0 0 0,8 15 275 0 0,5 30-12 0 0,-13-40-241 0 0,52 148 550 0 0,-13-44-279 0 0,53 113 11 0 0,-3-11-154 0 0,-70-150-119 0 0,36 93 63 0 0,-45-124-57 0 0,-2 0-1 0 0,7 37 1 0 0,-14-58-30 0 0,-1-1-14 0 0,0 1 1 0 0,-1-1 0 0 0,-1 16 0 0 0,1-3 13 0 0,-1-21-12 0 0,1 1 0 0 0,0 0-1 0 0,-1 0 1 0 0,1-1 0 0 0,0 1 0 0 0,-1-1 0 0 0,1 1 0 0 0,-1 0 0 0 0,1-1-1 0 0,-1 1 1 0 0,1-1 0 0 0,-1 1 0 0 0,0-1 0 0 0,1 1 0 0 0,-1-1-1 0 0,0 0 1 0 0,1 1 0 0 0,-1-1 0 0 0,0 0 0 0 0,1 1 0 0 0,-1-1-1 0 0,0 0 1 0 0,0 0 0 0 0,1 0 0 0 0,-1 0 0 0 0,0 1 0 0 0,0-1 0 0 0,1 0-1 0 0,-1 0 1 0 0,-1-1 0 0 0,-33 1 86 0 0,24 0-67 0 0,-60-2 111 0 0,-121-19 1 0 0,-64-9-48 0 0,205 23-113 0 0,-89-2-1 0 0,132 9-588 0 0,31 2-12426 0 0,-6-2 8928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1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2744 0 0,'0'0'1025'0'0,"-19"2"2194"0"0,13-1-2477 0 0,0 1 0 0 0,0-1 0 0 0,0 1 1 0 0,-9 5-1 0 0,14-6-577 0 0,-1 0 1 0 0,1 0-1 0 0,-1 0 1 0 0,1 0-1 0 0,-1 0 0 0 0,1 0 1 0 0,-1 0-1 0 0,1 0 1 0 0,0 1-1 0 0,0-1 1 0 0,0 1-1 0 0,0-1 1 0 0,0 1-1 0 0,0-1 1 0 0,0 1-1 0 0,0-1 1 0 0,0 1-1 0 0,1 0 0 0 0,-1 2 1 0 0,-2 5 1000 0 0,0 10 25 0 0,3-19-1168 0 0,0 1 0 0 0,1-1-1 0 0,-1 1 1 0 0,0-1 0 0 0,0 1-1 0 0,0-1 1 0 0,1 1 0 0 0,-1-1-1 0 0,0 1 1 0 0,1-1 0 0 0,-1 1-1 0 0,0-1 1 0 0,1 1-1 0 0,-1-1 1 0 0,1 1 0 0 0,-1-1-1 0 0,1 0 1 0 0,-1 1 0 0 0,1-1-1 0 0,-1 0 1 0 0,1 0 0 0 0,-1 1-1 0 0,1-1 1 0 0,-1 0 0 0 0,1 0-1 0 0,-1 0 1 0 0,1 0 0 0 0,0 1-1 0 0,-1-1 1 0 0,2 0 0 0 0,11 2 92 0 0,-1 0 1 0 0,1-1 0 0 0,0-1 0 0 0,0 0 0 0 0,0-1-1 0 0,0 0 1 0 0,0 0 0 0 0,17-6 0 0 0,-28 6-103 0 0,-1 1 1 0 0,0-1 0 0 0,0 0 0 0 0,0 0-1 0 0,0 0 1 0 0,0 0 0 0 0,0 0-1 0 0,0 0 1 0 0,0 0 0 0 0,0 0 0 0 0,0 0-1 0 0,0 0 1 0 0,-1-1 0 0 0,1 1 0 0 0,-1 0-1 0 0,1-1 1 0 0,-1 1 0 0 0,1 0-1 0 0,-1-1 1 0 0,0 1 0 0 0,1 0 0 0 0,-1-1-1 0 0,0 1 1 0 0,0-1 0 0 0,0 1 0 0 0,0 0-1 0 0,0-1 1 0 0,-1 1 0 0 0,1-1-1 0 0,0 1 1 0 0,-1 0 0 0 0,1-1 0 0 0,-1 1-1 0 0,1 0 1 0 0,-1-1 0 0 0,1 1 0 0 0,-1 0-1 0 0,0 0 1 0 0,0 0 0 0 0,0 0-1 0 0,0-1 1 0 0,0 1 0 0 0,0 0 0 0 0,0 1-1 0 0,0-1 1 0 0,0 0 0 0 0,0 0 0 0 0,0 0-1 0 0,0 1 1 0 0,-3-2 0 0 0,-3 0 87 0 0,0 1 0 0 0,0 0 0 0 0,0 0 0 0 0,0 0 1 0 0,0 1-1 0 0,0 0 0 0 0,-9 2 0 0 0,-12-1 411 0 0,28-1-563 0 0,-1 1 0 0 0,1-1-1 0 0,-1 1 1 0 0,0-1 0 0 0,1 0-1 0 0,-1 1 1 0 0,1-1 0 0 0,-1 1-1 0 0,1-1 1 0 0,0 1 0 0 0,-1 0-1 0 0,1-1 1 0 0,-1 1-1 0 0,1-1 1 0 0,0 1 0 0 0,0 0-1 0 0,-1-1 1 0 0,1 1 0 0 0,0 0-1 0 0,0-1 1 0 0,0 1 0 0 0,0 0-1 0 0,0 0 1 0 0,0-1 0 0 0,0 1-1 0 0,0 0 1 0 0,0-1 0 0 0,0 1-1 0 0,0 0 1 0 0,0-1 0 0 0,1 2-1 0 0,3 24-10787 0 0,-1-18 7022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1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2576 0 0,'-5'2'6553'0'0,"-13"10"-2953"0"0,16-10-3328 0 0,1 1 0 0 0,-1-1 0 0 0,1 1 0 0 0,0 0 1 0 0,0-1-1 0 0,0 1 0 0 0,0 0 0 0 0,1 0 1 0 0,-1 0-1 0 0,1-1 0 0 0,-1 1 0 0 0,1 0 0 0 0,0 0 1 0 0,1 4-1 0 0,-1-4-161 0 0,0-2-92 0 0,0-1 0 0 0,1 1 0 0 0,-1 0 0 0 0,0-1 0 0 0,1 1-1 0 0,-1 0 1 0 0,1-1 0 0 0,-1 1 0 0 0,1 0 0 0 0,-1-1 0 0 0,1 1 0 0 0,-1-1 0 0 0,1 1 0 0 0,0-1 0 0 0,-1 1 0 0 0,1-1 0 0 0,0 1 0 0 0,-1-1 0 0 0,1 0-1 0 0,0 0 1 0 0,0 1 0 0 0,-1-1 0 0 0,1 0 0 0 0,0 0 0 0 0,0 0 0 0 0,-1 1 0 0 0,3-1 0 0 0,26 3 159 0 0,-23-3-125 0 0,1 0-32 0 0,0 0 0 0 0,0 0 0 0 0,1 0-1 0 0,-1-1 1 0 0,0 0 0 0 0,0-1 0 0 0,9-2 0 0 0,-14 3-11 0 0,0 1-1 0 0,0-1 1 0 0,0 0-1 0 0,0 0 1 0 0,0 0-1 0 0,-1 0 1 0 0,1 0-1 0 0,0 0 1 0 0,0-1-1 0 0,-1 1 1 0 0,1-1-1 0 0,-1 1 1 0 0,1-1-1 0 0,-1 1 1 0 0,0-1-1 0 0,0 0 1 0 0,1 0-1 0 0,-1 0 1 0 0,0 0-1 0 0,-1 0 1 0 0,1 0-1 0 0,0 0 1 0 0,0 0-1 0 0,-1 0 1 0 0,0 0-1 0 0,1 0 0 0 0,-1-4 1 0 0,0 5 5 0 0,0 1-1 0 0,0-1 1 0 0,-1 1-1 0 0,1-1 1 0 0,0 1 0 0 0,-1-1-1 0 0,1 1 1 0 0,0-1 0 0 0,-1 1-1 0 0,1-1 1 0 0,0 1-1 0 0,-1-1 1 0 0,1 1 0 0 0,-1 0-1 0 0,1-1 1 0 0,-1 1-1 0 0,1 0 1 0 0,-1-1 0 0 0,1 1-1 0 0,-1 0 1 0 0,0 0 0 0 0,1-1-1 0 0,-1 1 1 0 0,1 0-1 0 0,-1 0 1 0 0,1 0 0 0 0,-2 0-1 0 0,-21-3 288 0 0,18 2-205 0 0,-39 1 379 0 0,42 0-446 0 0,0 0 1 0 0,1 0-1 0 0,-1 0 0 0 0,0 0 0 0 0,0 1 1 0 0,0-1-1 0 0,1 1 0 0 0,-1-1 0 0 0,0 1 1 0 0,1 0-1 0 0,-1 0 0 0 0,1 0 0 0 0,-1 0 1 0 0,1 0-1 0 0,-1 0 0 0 0,1 0 0 0 0,0 0 1 0 0,-1 1-1 0 0,1-1 0 0 0,0 0 0 0 0,-1 2 1 0 0,1-2-23 0 0,0 0 0 0 0,1 0 0 0 0,-1 0 1 0 0,1 0-1 0 0,-1 0 0 0 0,1 0 0 0 0,0 0 1 0 0,-1 0-1 0 0,1 0 0 0 0,0 0 0 0 0,0 0 1 0 0,0 0-1 0 0,0 0 0 0 0,0 0 0 0 0,0 0 1 0 0,0 0-1 0 0,0 0 0 0 0,0 0 0 0 0,0 0 1 0 0,0 0-1 0 0,1 0 0 0 0,-1 0 1 0 0,0 0-1 0 0,1 0 0 0 0,-1 0 0 0 0,1 0 1 0 0,-1 0-1 0 0,1 0 0 0 0,-1 0 0 0 0,1 0 1 0 0,0-1-1 0 0,0 1 0 0 0,-1 0 0 0 0,1 0 1 0 0,0-1-1 0 0,0 1 0 0 0,1 0 0 0 0,2 1-7 0 0,0-1 0 0 0,0 0-1 0 0,0 0 1 0 0,0-1 0 0 0,0 1 0 0 0,0-1-1 0 0,8 0 1 0 0,-11 0-7 0 0,-1 0 1 0 0,0 0 0 0 0,1 0-1 0 0,-1 0 1 0 0,0 0-1 0 0,1 0 1 0 0,-1 0-1 0 0,0 0 1 0 0,0 0-1 0 0,1 0 1 0 0,-1-1 0 0 0,0 1-1 0 0,1 0 1 0 0,-1 0-1 0 0,0 0 1 0 0,0 0-1 0 0,1-1 1 0 0,-1 1 0 0 0,0 0-1 0 0,0 0 1 0 0,0-1-1 0 0,1 1 1 0 0,-1 0-1 0 0,0 0 1 0 0,0-1-1 0 0,0 1 1 0 0,0 0 0 0 0,0-1-1 0 0,0 1 1 0 0,1 0-1 0 0,-1-1 1 0 0,0 1-1 0 0,0 0 1 0 0,0 0-1 0 0,0-1 1 0 0,0 1 0 0 0,0 0-1 0 0,0-1 1 0 0,0 1-1 0 0,0 0 1 0 0,0-1-1 0 0,0 1 1 0 0,-1 0 0 0 0,1-1-1 0 0,0 1 1 0 0,0 0-1 0 0,0 0 1 0 0,0-1-1 0 0,0 1 1 0 0,-1 0-1 0 0,1-1 1 0 0,0 1 0 0 0,0 0-1 0 0,0 0 1 0 0,-1 0-1 0 0,1-1 1 0 0,0 1-1 0 0,0 0 1 0 0,-1 0 0 0 0,1 0-1 0 0,0 0 1 0 0,-1-1-1 0 0,1 1 1 0 0,0 0-1 0 0,0 0 1 0 0,-1 0-1 0 0,1 0 1 0 0,0 0 0 0 0,-1 0-1 0 0,-4-1-814 0 0,-3 1-2945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1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370 617 2824 0 0,'-60'-11'6109'0'0,"50"11"-5529"0"0,-1 1-1 0 0,0 0 1 0 0,1 1 0 0 0,0 0-1 0 0,-1 0 1 0 0,1 1 0 0 0,0 1 0 0 0,0 0-1 0 0,-15 8 1 0 0,14-6-318 0 0,1 1-1 0 0,-1 1 1 0 0,1 0 0 0 0,0 0-1 0 0,1 1 1 0 0,0 0 0 0 0,-14 18 0 0 0,5-4 8 0 0,9-13-112 0 0,1 1 0 0 0,0 0 0 0 0,1 0 0 0 0,0 1 0 0 0,-9 22 0 0 0,10-17 5 0 0,1 0 1 0 0,0 0 0 0 0,2 1 0 0 0,0-1 0 0 0,0 1-1 0 0,2 0 1 0 0,1 28 0 0 0,0-40-141 0 0,1 0-1 0 0,0 0 1 0 0,0 0 0 0 0,0 0-1 0 0,1 0 1 0 0,-1 0 0 0 0,1-1 0 0 0,1 1-1 0 0,-1-1 1 0 0,1 1 0 0 0,0-1-1 0 0,0 0 1 0 0,1 0 0 0 0,-1 0 0 0 0,1-1-1 0 0,0 1 1 0 0,1-1 0 0 0,-1 0-1 0 0,1 0 1 0 0,-1 0 0 0 0,1-1 0 0 0,0 0-1 0 0,1 0 1 0 0,-1 0 0 0 0,10 4-1 0 0,0-2-15 0 0,0-1-1 0 0,0 0 0 0 0,0-1 1 0 0,1-1-1 0 0,17 1 0 0 0,-24-3-17 0 0,1 0 0 0 0,0-1 0 0 0,0 0 0 0 0,0-1 0 0 0,0 0 0 0 0,-1 0 0 0 0,1-1 0 0 0,-1 0 0 0 0,10-5 0 0 0,-14 5 5 0 0,0 0 0 0 0,0-1 0 0 0,0 0 1 0 0,0 0-1 0 0,-1 0 0 0 0,1 0 0 0 0,-1-1 0 0 0,0 1 1 0 0,-1-1-1 0 0,1 0 0 0 0,-1-1 0 0 0,0 1 0 0 0,0 0 1 0 0,-1-1-1 0 0,3-6 0 0 0,-1-1-1 0 0,0 1 1 0 0,-1-1 0 0 0,-1 0-1 0 0,0 0 1 0 0,0 0-1 0 0,-1-14 1 0 0,0 11 30 0 0,-1 1 1 0 0,-1-1 0 0 0,0 0-1 0 0,-2 1 1 0 0,1-1-1 0 0,-2 1 1 0 0,0 0 0 0 0,-1 0-1 0 0,-11-24 1 0 0,-1 11 46 0 0,-2 1 0 0 0,0 1 1 0 0,-45-46-1 0 0,37 44-14 0 0,1-2 0 0 0,-23-35-1 0 0,23 26-13 0 0,14 23-29 0 0,1 0 1 0 0,1-1 0 0 0,0-1-1 0 0,1 0 1 0 0,1 0 0 0 0,-9-31 0 0 0,8 8 30 0 0,-4-46 0 0 0,10-18 9 0 0,3 97-36 0 0,0 7-15 0 0,1 0 0 0 0,-1-1 0 0 0,0 1 0 0 0,1 0 0 0 0,-1 0 0 0 0,1 0 0 0 0,0-1 0 0 0,0 1 0 0 0,-1 0 0 0 0,1 0 0 0 0,0 0 0 0 0,0 0 0 0 0,0 1 0 0 0,0-1 0 0 0,0 0 0 0 0,0 0 0 0 0,0 0 0 0 0,0 1 0 0 0,0-1 0 0 0,0 0 0 0 0,0 1 0 0 0,1-1 0 0 0,-1 1 0 0 0,0 0 0 0 0,0-1 0 0 0,1 1 0 0 0,1 0 0 0 0,40-6 45 0 0,186 3 221 0 0,-10 0 123 0 0,-203 2-320 0 0,-1-2 1 0 0,1 0-1 0 0,19-6 1 0 0,-22 5-3 0 0,-10 3 602 0 0,-3 26-19130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1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3136 0 0,'0'0'3046'0'0,"8"0"-757"0"0,169-4 5118 0 0,92-22-3786 0 0,-222 22-4174 0 0,-46 4 65 0 0,-23 4-10921 0 0,6-1 7892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20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3672 0 0,'1'1'285'0'0,"-1"0"-1"0"0,0 0 0 0 0,1 0 1 0 0,-1-1-1 0 0,0 1 1 0 0,1 0-1 0 0,-1-1 0 0 0,1 1 1 0 0,-1 0-1 0 0,1-1 1 0 0,0 1-1 0 0,-1-1 0 0 0,1 1 1 0 0,0-1-1 0 0,-1 1 0 0 0,1-1 1 0 0,0 1-1 0 0,-1-1 1 0 0,1 1-1 0 0,0-1 0 0 0,0 0 1 0 0,0 0-1 0 0,-1 1 1 0 0,1-1-1 0 0,0 0 0 0 0,0 0 1 0 0,0 0-1 0 0,0 0 0 0 0,-1 0 1 0 0,2 0-1 0 0,37 1 1341 0 0,-23-1-436 0 0,279-1 4793 0 0,-207-2-9760 0 0,-1 2-6011 0 0,-68 1 5936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21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23 257 3520 0 0,'0'0'1835'0'0,"0"19"2502"0"0,0 175 3131 0 0,0-41-7290 0 0,-10-440-1396 0 0,6 239 1249 0 0,-3-56 356 0 0,6 88-269 0 0,1 14-75 0 0,0 1 1 0 0,0-1-1 0 0,-1 1 0 0 0,1-1 0 0 0,0 1 1 0 0,0-1-1 0 0,1 1 0 0 0,-1-1 1 0 0,0 1-1 0 0,0-1 0 0 0,1 1 1 0 0,0-2-1 0 0,0 2-19 0 0,0 0 0 0 0,0 0 0 0 0,-1 0 0 0 0,1 1 0 0 0,1-1 0 0 0,-1 0 0 0 0,0 1-1 0 0,0-1 1 0 0,0 1 0 0 0,0-1 0 0 0,0 1 0 0 0,0 0 0 0 0,1 0 0 0 0,-1-1 0 0 0,0 1 0 0 0,0 0 0 0 0,0 0 0 0 0,1 0 0 0 0,-1 0 0 0 0,2 1 0 0 0,65-2 231 0 0,0-2 0 0 0,-1-3 0 0 0,98-22 0 0 0,-152 25-242 0 0,0-1 1 0 0,-1-1 0 0 0,1 0 0 0 0,-1 0 0 0 0,11-8-1 0 0,-21 11 27 0 0,0 0 0 0 0,0 0 0 0 0,0 0 0 0 0,0 0 0 0 0,0-1 0 0 0,-1 1 0 0 0,1-1 0 0 0,-1 1 0 0 0,0-1 0 0 0,0 1 0 0 0,0-1 0 0 0,0 1 0 0 0,0-1 0 0 0,-1 0 0 0 0,1 0 0 0 0,-1 1 0 0 0,1-1 0 0 0,-1 0 0 0 0,0 0 0 0 0,0 0 0 0 0,-1-4 0 0 0,1 2 206 0 0,0 5-86 0 0,-2 1-60 0 0,0 1 0 0 0,0 0 0 0 0,0 0 0 0 0,0 0 0 0 0,1 0 1 0 0,-1 0-1 0 0,1 1 0 0 0,-1-1 0 0 0,1 1 0 0 0,0-1 0 0 0,0 0 0 0 0,-1 4 0 0 0,-14 42 94 0 0,12-33-56 0 0,-1 5-72 0 0,0-1 0 0 0,1 1 0 0 0,2-1 0 0 0,-1 22 0 0 0,5 81 131 0 0,0-38-88 0 0,-1-53-56 0 0,6 32 1 0 0,0 6-3 0 0,-4-50-27 0 0,7 32-1 0 0,0 0-322 0 0,-7-35 425 0 0,0-3-2722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0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2760 0 0,'0'0'502'0'0,"15"-7"2002"0"0,-9 4-1984 0 0,2 0 0 0 0,-1 0 0 0 0,0 1 0 0 0,0 0 0 0 0,1 0 0 0 0,-1 1 0 0 0,1 0 0 0 0,0 0 0 0 0,-1 1 0 0 0,1-1 0 0 0,12 3 0 0 0,-15-1-257 0 0,0-1 1 0 0,-1 1 0 0 0,1 1-1 0 0,-1-1 1 0 0,1 1-1 0 0,-1-1 1 0 0,0 1-1 0 0,1 1 1 0 0,-1-1-1 0 0,0 0 1 0 0,0 1-1 0 0,-1 0 1 0 0,1 0 0 0 0,0 0-1 0 0,-1 1 1 0 0,0-1-1 0 0,0 1 1 0 0,0-1-1 0 0,5 9 1 0 0,7 20 247 0 0,-2 0 0 0 0,12 42 1 0 0,-9-24-276 0 0,13 50 20 0 0,-20-63-213 0 0,-9-36-37 0 0,0 0 0 0 0,1 0 0 0 0,-1-1-1 0 0,0 1 1 0 0,0 0 0 0 0,0 0-1 0 0,1 0 1 0 0,-1-1 0 0 0,0 1-1 0 0,1 0 1 0 0,-1 0 0 0 0,1-1 0 0 0,-1 1-1 0 0,1 0 1 0 0,-1-1 0 0 0,1 1-1 0 0,-1-1 1 0 0,1 1 0 0 0,0-1-1 0 0,-1 1 1 0 0,1-1 0 0 0,0 1-1 0 0,0-1 1 0 0,-1 1 0 0 0,2-1 0 0 0,-1 0 2 0 0,0 0 0 0 0,0 0 0 0 0,0 0 0 0 0,0-1 1 0 0,0 1-1 0 0,0 0 0 0 0,0-1 0 0 0,0 1 0 0 0,0-1 1 0 0,0 1-1 0 0,0-1 0 0 0,-1 1 0 0 0,1-1 0 0 0,0 1 1 0 0,0-1-1 0 0,-1 0 0 0 0,2-1 0 0 0,6-7 50 0 0,-1 0 1 0 0,-1-1-1 0 0,6-10 0 0 0,-6 11-23 0 0,14-27 184 0 0,23-56 0 0 0,-12 25-49 0 0,-12 27-116 0 0,14-45 0 0 0,-18 51-81 0 0,-5 18-2785 0 0,3 8-7314 0 0,-9 8 6297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2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14 218 2424 0 0,'0'0'148'0'0,"-1"0"0"0"0,0 0 0 0 0,1 0-1 0 0,-1 0 1 0 0,1 0 0 0 0,-1 0 0 0 0,1-1 0 0 0,-1 1 0 0 0,0 0-1 0 0,1 0 1 0 0,-1 0 0 0 0,1-1 0 0 0,-1 1 0 0 0,1 0-1 0 0,-1-1 1 0 0,1 1 0 0 0,0 0 0 0 0,-1-1 0 0 0,1 1 0 0 0,-1 0-1 0 0,1-1 1 0 0,0 1 0 0 0,-1-1 0 0 0,1 1 0 0 0,0-1-1 0 0,-1 1 1 0 0,1-1 0 0 0,0 1 0 0 0,0-1 0 0 0,-1 0 0 0 0,1-23 2025 0 0,15-23 100 0 0,-12 40-2028 0 0,0 0-1 0 0,1-1 1 0 0,0 1 0 0 0,1 0 0 0 0,-1 1-1 0 0,1-1 1 0 0,0 1 0 0 0,1 0-1 0 0,0 0 1 0 0,0 1 0 0 0,0 0-1 0 0,1 0 1 0 0,8-6 0 0 0,-6 6-134 0 0,1 1 0 0 0,-1 0 0 0 0,1 0 0 0 0,0 1 0 0 0,0 0 0 0 0,0 1 0 0 0,0 0 0 0 0,0 0 0 0 0,0 1 0 0 0,13 1-1 0 0,-21 0-86 0 0,1 0 0 0 0,-1 1 0 0 0,0-1 0 0 0,1 1 0 0 0,-1-1 0 0 0,0 1 0 0 0,1 0 0 0 0,-1 0 0 0 0,0 0 0 0 0,0 0 0 0 0,0 1 0 0 0,0-1 0 0 0,0 1-1 0 0,0-1 1 0 0,0 1 0 0 0,0-1 0 0 0,0 1 0 0 0,-1 0 0 0 0,1 0 0 0 0,-1 0 0 0 0,1 0 0 0 0,-1 0 0 0 0,0 0 0 0 0,0 1 0 0 0,0-1 0 0 0,1 5 0 0 0,3 6 35 0 0,-2 0 0 0 0,0 1 0 0 0,3 21 1 0 0,-5-24-30 0 0,4 47 77 0 0,-3 85 0 0 0,-2-82-44 0 0,14-78 17 0 0,54-76 19 0 0,-62 83-86 0 0,98-135 154 0 0,-90 128-92 0 0,1 0 0 0 0,0 2 0 0 0,1 0 0 0 0,0 1 0 0 0,1 0 0 0 0,22-12 0 0 0,-34 23 6 0 0,0 0 0 0 0,0 1 0 0 0,0 0 1 0 0,0 0-1 0 0,0 0 0 0 0,0 0 0 0 0,1 1 1 0 0,-1 0-1 0 0,0 0 0 0 0,1 0 0 0 0,-1 0 1 0 0,11 2-1 0 0,-14-1-51 0 0,-1 1 0 0 0,0 0 0 0 0,1 0 0 0 0,-1 0 0 0 0,0 0 0 0 0,1 0 0 0 0,-1 0 0 0 0,0 0 0 0 0,0 1 0 0 0,0-1 0 0 0,0 0 0 0 0,0 1 0 0 0,0-1 0 0 0,-1 0 0 0 0,1 1 0 0 0,0-1 0 0 0,-1 1 0 0 0,1-1 0 0 0,0 3 0 0 0,9 34 299 0 0,-6-18-220 0 0,11 50 149 0 0,-3 0 0 0 0,5 118 1 0 0,-17-141-190 0 0,1 6 29 0 0,-8 67-1 0 0,3-54-349 0 0,4-66 199 0 0,0 0 0 0 0,0 1 0 0 0,0-1 0 0 0,0 0 0 0 0,0 0 0 0 0,0 1 0 0 0,0-1 0 0 0,0 0 0 0 0,0 0 0 0 0,0 0 0 0 0,0 1 0 0 0,0-1 1 0 0,0 0-1 0 0,0 0 0 0 0,0 1 0 0 0,-1-1 0 0 0,1 0 0 0 0,0 0 0 0 0,0 0 0 0 0,0 1 0 0 0,0-1 0 0 0,-1 0 0 0 0,1 0 0 0 0,0 0 0 0 0,0 0 0 0 0,0 1 0 0 0,-1-1 0 0 0,1 0 0 0 0,0 0 0 0 0,0 0 0 0 0,0 0 0 0 0,-1 0 0 0 0,1 0 0 0 0,0 0 0 0 0,0 0 0 0 0,-1 0 0 0 0,1 0 0 0 0,0 0 0 0 0,0 0 0 0 0,-1 0 0 0 0,1 0 0 0 0,0 0 0 0 0,0 0 0 0 0,-1 0 0 0 0,1 0 0 0 0,0 0 0 0 0,0 0 0 0 0,0 0 0 0 0,-1 0 0 0 0,1 0 0 0 0,0 0 0 0 0,0-1 0 0 0,-1 1 0 0 0,0 0-622 0 0,0-1-1 0 0,0 1 1 0 0,1-1-1 0 0,-1 0 0 0 0,0 1 1 0 0,0-1-1 0 0,-3-3-3378 0 0,4 3 3379 0 0,-1 0-1 0 0,0-1 1 0 0,0-4-3010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2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9 3512 0 0,'-21'-4'2893'0'0,"-1"0"-261"0"0,21 4-2523 0 0,0 0 0 0 0,0 0 0 0 0,0 0-1 0 0,1 1 1 0 0,-1-1 0 0 0,0 0 0 0 0,0 1-1 0 0,0-1 1 0 0,1 1 0 0 0,-1-1-1 0 0,0 0 1 0 0,0 1 0 0 0,1 0 0 0 0,-1-1-1 0 0,1 1 1 0 0,-1-1 0 0 0,0 1 0 0 0,1 0-1 0 0,-1 0 1 0 0,1-1 0 0 0,-1 1 0 0 0,1 0-1 0 0,0 0 1 0 0,-1 1 0 0 0,-3 11 660 0 0,0 2 1 0 0,1-1 0 0 0,1 0-1 0 0,0 0 1 0 0,1 1 0 0 0,2 27-1 0 0,-2 4 25 0 0,3 53-1542 0 0,9-1-9372 0 0,-7-73 6587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2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423 156 2976 0 0,'0'0'1666'0'0,"-12"11"1720"0"0,-12 29-1660 0 0,2 1 0 0 0,3 0 1 0 0,-18 51-1 0 0,20-48-774 0 0,-15 31-383 0 0,-2-1-1 0 0,-48 73 0 0 0,59-109-333 0 0,-23 49-1 0 0,41-75-198 0 0,10-26 26 0 0,11-27 23 0 0,2 5-86 0 0,37-72-2 0 0,63-120-10 0 0,-115 222 13 0 0,42-96 76 0 0,42-139 1 0 0,-61 167 393 0 0,-26 73-447 0 0,0 1 0 0 0,0 0 0 0 0,0 0 0 0 0,0-1 0 0 0,0 1 0 0 0,0 0 0 0 0,0-1 0 0 0,0 1 0 0 0,0 0 0 0 0,1 0 0 0 0,-1-1 0 0 0,0 1 0 0 0,0 0 0 0 0,0 0 0 0 0,0-1 0 0 0,0 1 0 0 0,0 0 0 0 0,1 0 0 0 0,-1 0 0 0 0,0-1 0 0 0,0 1 0 0 0,0 0 0 0 0,1 0 0 0 0,-1 0 0 0 0,0 0 0 0 0,0-1 0 0 0,1 1 0 0 0,-1 0 0 0 0,0 0 0 0 0,0 0 0 0 0,1 0 0 0 0,-1 0 0 0 0,0 0 0 0 0,0 0 0 0 0,1 0 0 0 0,-1 0 0 0 0,0 0 0 0 0,1 0 0 0 0,-1 0 0 0 0,1 0 0 0 0,8 11 369 0 0,8 28-222 0 0,-15-33-64 0 0,24 65 141 0 0,-4 0 1 0 0,15 85 0 0 0,-12-24-64 0 0,6 134 0 0 0,-23-60-123 0 0,-6-184-62 0 0,-2-22 11 0 0,0 1 0 0 0,0 0-1 0 0,1-1 1 0 0,-1 1-1 0 0,0-1 1 0 0,0 1 0 0 0,0-1-1 0 0,0 1 1 0 0,0 0-1 0 0,0-1 1 0 0,0 1 0 0 0,0-1-1 0 0,0 1 1 0 0,0 0 0 0 0,0-1-1 0 0,-1 1 1 0 0,1-1-1 0 0,0 1 1 0 0,-1 1 0 0 0,0-2 8 0 0,-1 1 0 0 0,1-1 1 0 0,0 1-1 0 0,-1-1 0 0 0,1 0 1 0 0,-1 1-1 0 0,1-1 0 0 0,-1 0 1 0 0,1 0-1 0 0,-1 0 0 0 0,-2 0 1 0 0,-80 0 142 0 0,-230-7-44 0 0,299 6-127 0 0,-39-4-61 0 0,-76-15 0 0 0,119 16-348 0 0,37-5-13214 0 0,-7 6 9580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2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 3840 0 0,'0'0'73'0'0,"0"0"0"0"0,0 0-1 0 0,0 0 1 0 0,0 0 0 0 0,0 0-1 0 0,0 0 1 0 0,-1 0 0 0 0,1 0-1 0 0,0 0 1 0 0,0 0-1 0 0,0 0 1 0 0,0 0 0 0 0,0 0-1 0 0,0 0 1 0 0,0 0 0 0 0,-1 0-1 0 0,1-1 1 0 0,0 1 0 0 0,0 0 363 0 0,0 0-364 0 0,0 0 1 0 0,0 0-1 0 0,-1 0 1 0 0,1-1 0 0 0,0 1-1 0 0,0 0 1 0 0,0 0 0 0 0,0 0-1 0 0,0 0 1 0 0,0 0 0 0 0,0 0-1 0 0,0 0 1 0 0,0 0 0 0 0,0-1-1 0 0,0 1 1 0 0,0 0 0 0 0,0 0-1 0 0,0 0 1 0 0,0 0-1 0 0,0 0 1 0 0,0 0 0 0 0,0 0-1 0 0,0-1 1 0 0,0 1 0 0 0,0 0-1 0 0,0 0 1 0 0,0 0 0 0 0,0 0-1 0 0,1 0 1 0 0,-1 0 0 0 0,0-1 290 0 0,0 1-291 0 0,0 0 1 0 0,0 0 0 0 0,0 0-1 0 0,0 0 1 0 0,1 0 0 0 0,-1 0-1 0 0,0 0 1 0 0,8-6 2059 0 0,121-3 4054 0 0,1 10-3667 0 0,-37 0-1798 0 0,4-1-1892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2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3608 0 0,'0'5'1634'0'0,"0"-3"-1196"0"0,0-1-1 0 0,0 1 1 0 0,0-1 0 0 0,0 0 0 0 0,0 1-1 0 0,0-1 1 0 0,0 1 0 0 0,1-1 0 0 0,-1 1-1 0 0,1-1 1 0 0,0 3 0 0 0,0-3-330 0 0,0 0 1 0 0,0-1 0 0 0,1 1-1 0 0,-1 0 1 0 0,0 0-1 0 0,0-1 1 0 0,1 1 0 0 0,-1-1-1 0 0,0 1 1 0 0,1-1-1 0 0,-1 1 1 0 0,0-1 0 0 0,1 0-1 0 0,-1 0 1 0 0,2 0-1 0 0,129 12 4993 0 0,71-12-2198 0 0,-85-2-2092 0 0,-99 1-535 0 0,-1-1 0 0 0,24-4 1 0 0,-28 3-94 0 0,-9 2-241 0 0,-8 0-274 0 0,-13 1-5331 0 0,-1 0-6259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3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358 670 2680 0 0,'-24'-5'2647'0'0,"-3"4"-1112"0"0,0 2 1 0 0,-46 8-1 0 0,62-7-1108 0 0,0 1-1 0 0,1 0 1 0 0,-1 1 0 0 0,1 0-1 0 0,0 1 1 0 0,0 0 0 0 0,1 1 0 0 0,-1-1-1 0 0,-13 13 1 0 0,14-10-267 0 0,1 0 1 0 0,0 0-1 0 0,1 1 1 0 0,0 0-1 0 0,0 1 1 0 0,1 0-1 0 0,0 0 1 0 0,0 0-1 0 0,1 1 1 0 0,1-1-1 0 0,0 1 1 0 0,0 0-1 0 0,1 1 1 0 0,1-1-1 0 0,0 0 1 0 0,0 1-1 0 0,1-1 1 0 0,1 1-1 0 0,-1 0 1 0 0,2-1-1 0 0,0 1 1 0 0,3 13-1 0 0,-3-20-134 0 0,1-1 0 0 0,0 1 0 0 0,0-1 0 0 0,0 0 0 0 0,0 1 0 0 0,1-1 0 0 0,-1 0 0 0 0,1-1 0 0 0,0 1 0 0 0,1 0 0 0 0,-1-1 0 0 0,0 0 0 0 0,1 0 0 0 0,0 0 0 0 0,0 0 0 0 0,0 0 0 0 0,0-1 0 0 0,0 0 0 0 0,0 0 0 0 0,1 0 0 0 0,-1 0 0 0 0,1-1 0 0 0,0 1 0 0 0,5 0 0 0 0,6 1 1 0 0,-1-1-1 0 0,1-1 0 0 0,0 0 1 0 0,-1-1-1 0 0,1 0 0 0 0,18-4 1 0 0,-21 3-21 0 0,0-2 1 0 0,0 1 0 0 0,0-2 0 0 0,-1 0 0 0 0,1 0-1 0 0,-1-1 1 0 0,0-1 0 0 0,-1 0 0 0 0,19-12-1 0 0,-24 13-7 0 0,0 0-1 0 0,0-1 0 0 0,0 1 0 0 0,-1-1 0 0 0,1-1 0 0 0,-2 1 0 0 0,1-1 0 0 0,-1 0 0 0 0,0 0 0 0 0,0 0 0 0 0,-1-1 1 0 0,1 1-1 0 0,-2-1 0 0 0,1 0 0 0 0,-1 0 0 0 0,1-13 0 0 0,-1 0-1 0 0,-1 0 1 0 0,0 0-1 0 0,-2 0 1 0 0,-1 1-1 0 0,0-1 0 0 0,-1 0 1 0 0,-2 1-1 0 0,0-1 1 0 0,-1 1-1 0 0,-1 0 0 0 0,-19-36 1 0 0,0 11 2 0 0,-3 1 0 0 0,-51-59 1 0 0,26 35 14 0 0,47 59 2 0 0,0-1 1 0 0,0 0-1 0 0,0 0 1 0 0,2-1 0 0 0,-1 1-1 0 0,1-1 1 0 0,1-1-1 0 0,0 1 1 0 0,0-1-1 0 0,1 1 1 0 0,1-1-1 0 0,0 0 1 0 0,1 0 0 0 0,0-21-1 0 0,1 29 8 0 0,0 0-1 0 0,1 0 1 0 0,-1 0 0 0 0,1 0 0 0 0,0 1-1 0 0,1-1 1 0 0,-1 0 0 0 0,1 0-1 0 0,-1 1 1 0 0,1-1 0 0 0,0 1-1 0 0,0-1 1 0 0,1 1 0 0 0,-1 0 0 0 0,1 0-1 0 0,0 0 1 0 0,-1 0 0 0 0,1 0-1 0 0,1 1 1 0 0,-1-1 0 0 0,0 1-1 0 0,0 0 1 0 0,1 0 0 0 0,0 0 0 0 0,5-2-1 0 0,11-4 76 0 0,1 2 0 0 0,-1 0-1 0 0,38-6 1 0 0,-21 5-48 0 0,-30 5-62 0 0,107-21 275 0 0,-94 20-426 0 0,-1 1 1 0 0,1 1-1 0 0,36 2 0 0 0,-45 1-2584 0 0,5 5-6503 0 0,-13-3 5395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3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15 3080 0 0,'-26'7'3667'0'0,"24"-7"-3478"0"0,0 1-1 0 0,1 0 0 0 0,-1 0 0 0 0,1 0 0 0 0,-1 0 1 0 0,1 0-1 0 0,-1 1 0 0 0,1-1 0 0 0,0 0 0 0 0,-1 1 1 0 0,1-1-1 0 0,-1 2 0 0 0,1-2-46 0 0,1 0 0 0 0,0 0 0 0 0,-1-1 0 0 0,1 1 0 0 0,0 0 0 0 0,0 0 0 0 0,0 0 0 0 0,-1-1 0 0 0,1 1 0 0 0,0 0 0 0 0,0 0 0 0 0,0 0 0 0 0,0 0 0 0 0,0 0 0 0 0,1-1 0 0 0,-1 1 0 0 0,0 0 0 0 0,0 0 0 0 0,1 1 0 0 0,0-1 45 0 0,0 1 0 0 0,0 0 0 0 0,1-1 0 0 0,-1 1 0 0 0,0-1 0 0 0,1 0 1 0 0,-1 1-1 0 0,1-1 0 0 0,-1 0 0 0 0,1 0 0 0 0,-1 0 0 0 0,1 0 0 0 0,0 0 1 0 0,0-1-1 0 0,0 1 0 0 0,-1 0 0 0 0,1-1 0 0 0,0 1 0 0 0,0-1 1 0 0,0 0-1 0 0,3 1 0 0 0,-4-1-162 0 0,9 1 181 0 0,1-1 1 0 0,0 1 0 0 0,11-2-1 0 0,-20 0-178 0 0,0 1-1 0 0,0 0 0 0 0,0 0 0 0 0,0-1 0 0 0,0 1 0 0 0,0-1 1 0 0,0 1-1 0 0,0-1 0 0 0,0 0 0 0 0,-1 0 0 0 0,1 0 0 0 0,0 0 1 0 0,-1 0-1 0 0,1 0 0 0 0,0-1 0 0 0,-1 1 0 0 0,1 0 0 0 0,-1-1 0 0 0,0 1 1 0 0,0-1-1 0 0,1 0 0 0 0,-1 1 0 0 0,1-3 0 0 0,-2 3-16 0 0,0 0-1 0 0,0 0 1 0 0,0 0-1 0 0,0 1 1 0 0,0-1-1 0 0,0 0 0 0 0,0 0 1 0 0,0 0-1 0 0,-1 1 1 0 0,1-1-1 0 0,0 0 1 0 0,0 0-1 0 0,-1 1 0 0 0,1-1 1 0 0,-1 0-1 0 0,1 1 1 0 0,0-1-1 0 0,-1 0 1 0 0,1 1-1 0 0,-1-1 1 0 0,1 1-1 0 0,-1-1 0 0 0,0 0 1 0 0,1 1-1 0 0,-1-1 1 0 0,0 1-1 0 0,1 0 1 0 0,-1-1-1 0 0,0 1 1 0 0,0 0-1 0 0,1-1 0 0 0,-1 1 1 0 0,0 0-1 0 0,0 0 1 0 0,-1-1-1 0 0,-29-5 251 0 0,24 5-193 0 0,-5 0 61 0 0,0 0-1 0 0,0 0 0 0 0,0 1 1 0 0,0 1-1 0 0,0 0 0 0 0,-23 5 1 0 0,33-5-117 0 0,1-1 1 0 0,0 1 0 0 0,0 0-1 0 0,0 0 1 0 0,0 0-1 0 0,0 0 1 0 0,0 0 0 0 0,0 0-1 0 0,0 0 1 0 0,0 0 0 0 0,0 0-1 0 0,0 1 1 0 0,1-1-1 0 0,-1 0 1 0 0,0 1 0 0 0,1-1-1 0 0,-1 0 1 0 0,1 1-1 0 0,0-1 1 0 0,-1 1 0 0 0,1-1-1 0 0,0 0 1 0 0,0 1 0 0 0,0-1-1 0 0,0 1 1 0 0,0-1-1 0 0,0 1 1 0 0,0-1 0 0 0,0 1-1 0 0,1-1 1 0 0,-1 0 0 0 0,1 1-1 0 0,-1-1 1 0 0,1 0-1 0 0,-1 1 1 0 0,1-1 0 0 0,0 0-1 0 0,0 0 1 0 0,-1 1-1 0 0,1-1 1 0 0,0 0 0 0 0,0 0-1 0 0,0 0 1 0 0,0 0 0 0 0,1 0-1 0 0,-1 0 1 0 0,0-1-1 0 0,0 1 1 0 0,0 0 0 0 0,1 0-1 0 0,1 0 1 0 0,12 2 10 0 0,-1-1 0 0 0,29 0 0 0 0,-38-1-24 0 0,0-1 0 0 0,0-1 0 0 0,0 1-1 0 0,1-1 1 0 0,-1 0 0 0 0,0 0 0 0 0,0 0 0 0 0,0-1 0 0 0,0 0-1 0 0,-1 0 1 0 0,10-5 0 0 0,-13 7 3 0 0,0-1 0 0 0,0 0-1 0 0,0 0 1 0 0,1 0 0 0 0,-1 0-1 0 0,0 0 1 0 0,-1 0 0 0 0,1 0-1 0 0,0 0 1 0 0,0 0 0 0 0,0 0-1 0 0,-1 0 1 0 0,1-1 0 0 0,0 1-1 0 0,-1 0 1 0 0,1-1 0 0 0,-1 1-1 0 0,0 0 1 0 0,1-1 0 0 0,-1 1-1 0 0,0-1 1 0 0,0 1 0 0 0,0 0-1 0 0,0-1 1 0 0,0 1 0 0 0,0-1-1 0 0,0 1 1 0 0,-1 0 0 0 0,1-1-1 0 0,0 1 1 0 0,-1 0 0 0 0,1-1-1 0 0,-1 1 1 0 0,1 0 0 0 0,-1 0-1 0 0,0-1 1 0 0,0 1 0 0 0,1 0-1 0 0,-1 0 1 0 0,-2-2 0 0 0,0 0 9 0 0,1 1 0 0 0,-1-1 0 0 0,0 1 0 0 0,0 0-1 0 0,-1 0 1 0 0,1 0 0 0 0,0 0 0 0 0,-1 0 0 0 0,1 1 0 0 0,-1-1 0 0 0,1 1 0 0 0,-1 0 0 0 0,0 0 0 0 0,-5 0 0 0 0,7 0-7 0 0,-3 1 20 0 0,-1-1 0 0 0,1 1 0 0 0,0 0 0 0 0,-1 0 0 0 0,1 1 0 0 0,-8 1 0 0 0,12-1-21 0 0,0-1 0 0 0,-1 1 1 0 0,1-1-1 0 0,0 1 0 0 0,0 0 1 0 0,0-1-1 0 0,-1 1 0 0 0,1 0 1 0 0,0 0-1 0 0,0 0 0 0 0,0 0 1 0 0,0 0-1 0 0,1 0 0 0 0,-1 0 1 0 0,0 0-1 0 0,0 1 1 0 0,1-1-1 0 0,-1 0 0 0 0,1 0 1 0 0,-1 1-1 0 0,1-1 0 0 0,-1 0 1 0 0,1 1-1 0 0,0-1 0 0 0,0 0 1 0 0,-1 1-1 0 0,1-1 0 0 0,0 1 1 0 0,0-1-1 0 0,1 2 0 0 0,-1-2 255 0 0,1 13-1803 0 0,-1-13 995 0 0,0 0 0 0 0,0-1 0 0 0,1 1 0 0 0,-1 0-1 0 0,0 0 1 0 0,1-1 0 0 0,-1 1 0 0 0,1 0 0 0 0,-1 0 0 0 0,1-1-1 0 0,2 3-2199 0 0,-2-2 2199 0 0,-1-1 1 0 0,1 0 0 0 0,0 1 0 0 0,1 0 0 0 0,5 1-3263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3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34 284 3752 0 0,'-1'7'7845'0'0,"-3"27"-5281"0"0,1 69 1923 0 0,4-5-3608 0 0,-1-67-2108 0 0,-8-174-613 0 0,2 71 1401 0 0,1 13 261 0 0,1 24 371 0 0,2 1-1 0 0,1 0 1 0 0,5-47 0 0 0,-4 79-165 0 0,1 1 0 0 0,-1 0 0 0 0,1 0 1 0 0,0 0-1 0 0,-1 0 0 0 0,1 0 0 0 0,0 1 1 0 0,-1-1-1 0 0,1 0 0 0 0,0 0 1 0 0,0 0-1 0 0,0 1 0 0 0,0-1 0 0 0,0 0 1 0 0,0 1-1 0 0,0-1 0 0 0,0 1 0 0 0,0-1 1 0 0,0 1-1 0 0,0-1 0 0 0,0 1 1 0 0,0 0-1 0 0,0 0 0 0 0,1-1 0 0 0,-1 1 1 0 0,0 0-1 0 0,2 0 0 0 0,36 0 421 0 0,-35 1-416 0 0,302 14 700 0 0,-276-13-725 0 0,-13 0-14 0 0,0-1 1 0 0,0-1 0 0 0,-1-1-1 0 0,1 0 1 0 0,0-1 0 0 0,23-6-1 0 0,-38 8 13 0 0,-1-1-1 0 0,1 0 1 0 0,0 0-1 0 0,-1 1 1 0 0,1-1-1 0 0,-1 0 1 0 0,1-1-1 0 0,-1 1 1 0 0,1 0 0 0 0,-1 0-1 0 0,0 0 1 0 0,0-1-1 0 0,0 1 1 0 0,1-1-1 0 0,-1 1 1 0 0,-1-1-1 0 0,1 1 1 0 0,0-1-1 0 0,0 0 1 0 0,0 1-1 0 0,-1-1 1 0 0,1 0-1 0 0,-1 0 1 0 0,0 0-1 0 0,1 1 1 0 0,-1-5-1 0 0,3-7 99 0 0,-7-23 1006 0 0,3 36-1031 0 0,-1 1 0 0 0,0 0 0 0 0,1 0 0 0 0,-1-1 0 0 0,0 1 0 0 0,1 0 0 0 0,-1 1 0 0 0,1-1 0 0 0,-2 2 0 0 0,-4 6 32 0 0,1 1 0 0 0,1 1 0 0 0,-1-1 1 0 0,2 1-1 0 0,0 0 0 0 0,-5 18 0 0 0,1 4 36 0 0,1 1-1 0 0,2 0 0 0 0,-1 38 0 0 0,6 107 263 0 0,1-85-177 0 0,-3 81 162 0 0,-5-116-410 0 0,3-43-2379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35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7 200 2948 0 0,'-1'-3'642'0'0,"0"0"-1"0"0,0 0 1 0 0,0-1 0 0 0,0 1-1 0 0,0 0 1 0 0,1-1 0 0 0,0 1-1 0 0,-1 0 1 0 0,1-1-1 0 0,1 1 1 0 0,-1-4 0 0 0,2 3-381 0 0,0 0 0 0 0,0 0 1 0 0,1 0-1 0 0,-1 0 1 0 0,1 0-1 0 0,0 1 0 0 0,0-1 1 0 0,0 1-1 0 0,0 0 0 0 0,1 0 1 0 0,-1 0-1 0 0,1 0 1 0 0,0 1-1 0 0,-1-1 0 0 0,1 1 1 0 0,1 0-1 0 0,-1 0 1 0 0,0 1-1 0 0,0-1 0 0 0,9-1 1 0 0,-9 2-207 0 0,-1 1 0 0 0,1-1 1 0 0,-1 1-1 0 0,1 0 0 0 0,0 0 1 0 0,-1 0-1 0 0,1 1 0 0 0,-1-1 1 0 0,1 1-1 0 0,-1-1 0 0 0,1 1 1 0 0,-1 1-1 0 0,0-1 0 0 0,1 0 1 0 0,-1 1-1 0 0,0-1 1 0 0,0 1-1 0 0,0 0 0 0 0,0 0 1 0 0,0 0-1 0 0,0 1 0 0 0,-1-1 1 0 0,1 1-1 0 0,-1-1 0 0 0,0 1 1 0 0,4 5-1 0 0,0 4-29 0 0,-1 1 0 0 0,-1-1 0 0 0,0 1-1 0 0,-1 0 1 0 0,0 0 0 0 0,-1 0 0 0 0,0 1 0 0 0,-1-1 0 0 0,-1 18 0 0 0,0-29-26 0 0,0-1 0 0 0,0 1 0 0 0,0 0 0 0 0,0-1 0 0 0,0 1 0 0 0,0 0 0 0 0,0-1 0 0 0,1 1 0 0 0,-1-1 0 0 0,1 1 0 0 0,-1 0 0 0 0,1-1 0 0 0,0 1 0 0 0,-1-1 0 0 0,1 0 0 0 0,2 3 0 0 0,-3-4 0 0 0,1 1 0 0 0,0-1 0 0 0,-1 0 0 0 0,1 0 0 0 0,0 1 0 0 0,-1-1 0 0 0,1 0 0 0 0,0 0 0 0 0,-1 0 0 0 0,1 0 0 0 0,0 0 0 0 0,-1 0 0 0 0,1 0 0 0 0,0 0 0 0 0,0 0 0 0 0,-1 0 0 0 0,1 0 0 0 0,0 0 0 0 0,-1 0 0 0 0,1-1 0 0 0,0 1 0 0 0,-1 0 0 0 0,1-1 0 0 0,0 1 0 0 0,0-1 0 0 0,7-4 0 0 0,-1-1 0 0 0,1 0-1 0 0,-2 0 1 0 0,10-11 0 0 0,-6 8 0 0 0,54-68-8 0 0,-21 29 1 0 0,42-42 71 0 0,-78 84-39 0 0,-1 1 1 0 0,1 1 0 0 0,-1-1 0 0 0,1 1-1 0 0,1 0 1 0 0,10-4 0 0 0,-16 7 1 0 0,-1 0 1 0 0,1 0-1 0 0,0 1 1 0 0,0-1-1 0 0,0 1 1 0 0,0-1-1 0 0,0 1 1 0 0,0 0-1 0 0,0-1 1 0 0,0 1-1 0 0,0 0 1 0 0,0 1-1 0 0,0-1 1 0 0,0 0-1 0 0,0 0 1 0 0,0 1-1 0 0,0-1 1 0 0,0 1-1 0 0,0 0 1 0 0,0-1-1 0 0,0 1 1 0 0,-1 0-1 0 0,1 0 1 0 0,0 0-1 0 0,0 1 1 0 0,-1-1-1 0 0,1 0 1 0 0,-1 1-1 0 0,1-1 1 0 0,1 3-1 0 0,-2-1 10 0 0,0-1-1 0 0,0 1 0 0 0,0 0 0 0 0,0 0 1 0 0,-1 1-1 0 0,1-1 0 0 0,-1 0 0 0 0,0 0 0 0 0,0 0 1 0 0,0 4-1 0 0,1 15 129 0 0,3 12 65 0 0,-2 1-1 0 0,-2 55 1 0 0,-2-26-62 0 0,2-56-160 0 0,-6 133 231 0 0,4-124-249 0 0,-1 0 1 0 0,0 0-1 0 0,-2-1 1 0 0,0 1 0 0 0,-1-1-1 0 0,-10 19 1 0 0,16-34-8 0 0,0 0 1 0 0,-1 0-1 0 0,1 0 1 0 0,-1 0-1 0 0,1 0 1 0 0,-1 0-1 0 0,1 0 0 0 0,-1 0 1 0 0,1-1-1 0 0,-1 1 1 0 0,0 0-1 0 0,0 0 1 0 0,1-1-1 0 0,-1 1 1 0 0,0-1-1 0 0,0 1 1 0 0,0 0-1 0 0,0-1 0 0 0,0 0 1 0 0,0 1-1 0 0,0-1 1 0 0,0 1-1 0 0,0-1 1 0 0,0 0-1 0 0,-1 0 1 0 0,-9-4-2184 0 0,0-7-4785 0 0,5 3 3333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35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19 3824 0 0,'-1'-1'329'0'0,"0"1"-1"0"0,-1 0 0 0 0,1-1 1 0 0,0 0-1 0 0,-1 1 0 0 0,1-1 0 0 0,0 0 1 0 0,0 1-1 0 0,0-1 0 0 0,-1 0 1 0 0,1 0-1 0 0,0 0 0 0 0,0 0 0 0 0,0 0 1 0 0,0 0-1 0 0,0-2 0 0 0,-4 0 3123 0 0,10 21-2336 0 0,-2-8-2692 0 0,1 0 0 0 0,0 0-1 0 0,9 14 1 0 0,-3-6-520 0 0,1 7-684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08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0 2736 0 0,'0'0'6836'0'0,"0"13"-3876"0"0,0 7-1917 0 0,-2 0 0 0 0,-5 30 0 0 0,2-26-917 0 0,-2 0-1 0 0,-1 0 0 0 0,-1 0 0 0 0,-1-1 1 0 0,-1-1-1 0 0,-18 29 0 0 0,12-23-57 0 0,0-3 8 0 0,2 0 0 0 0,1 1 1 0 0,1 0-1 0 0,-19 56 0 0 0,30-76-61 0 0,1 0 0 0 0,0 0 1 0 0,0 1-1 0 0,1-1 0 0 0,0 0 0 0 0,0 1 1 0 0,1 7-1 0 0,0-14-10 0 0,-1 1 1 0 0,1 0-1 0 0,0 0 0 0 0,0 0 1 0 0,-1 0-1 0 0,1-1 0 0 0,0 1 1 0 0,0 0-1 0 0,0-1 1 0 0,0 1-1 0 0,0-1 0 0 0,0 1 1 0 0,0-1-1 0 0,0 1 0 0 0,0-1 1 0 0,0 0-1 0 0,0 0 1 0 0,0 1-1 0 0,0-1 0 0 0,0 0 1 0 0,3 0-1 0 0,25 0 66 0 0,58-2 52 0 0,-58 3-44 0 0,33-4-1 0 0,-4-3 9 0 0,-27 4-58 0 0,1-2 0 0 0,38-10 0 0 0,-68 14-146 0 0,-1-1 1 0 0,0 1 0 0 0,0-1 0 0 0,1 0-1 0 0,-1 0 1 0 0,0 1 0 0 0,0-1-1 0 0,0 0 1 0 0,0 0 0 0 0,0 0 0 0 0,0 0-1 0 0,0 0 1 0 0,-1 0 0 0 0,1 0 0 0 0,0 0-1 0 0,0 0 1 0 0,-1-1 0 0 0,1 1 0 0 0,0-2-1 0 0,6-28-8389 0 0,-6 29 7887 0 0,-1-12-2530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0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126 112 3328 0 0,'-32'-2'4579'0'0,"29"3"-4383"0"0,1 0 0 0 0,-1-1 0 0 0,0 1 0 0 0,1 1 0 0 0,-1-1-1 0 0,0 0 1 0 0,1 1 0 0 0,-1-1 0 0 0,1 1 0 0 0,0 0 0 0 0,0-1-1 0 0,0 1 1 0 0,-1 0 0 0 0,2 0 0 0 0,-1 1 0 0 0,0-1 0 0 0,0 0-1 0 0,1 1 1 0 0,-1-1 0 0 0,-1 4 0 0 0,-2 6 517 0 0,-1 0 1 0 0,2 0-1 0 0,-4 14 0 0 0,4-12-309 0 0,1 0-1 0 0,1 0 1 0 0,0 0-1 0 0,1 0 1 0 0,0 18-1 0 0,2-24-338 0 0,-1 0 0 0 0,1 0 0 0 0,1 0 0 0 0,-1 1 0 0 0,1-2 0 0 0,1 1 0 0 0,0 0 0 0 0,0 0 0 0 0,0-1 0 0 0,7 11 0 0 0,-6-13-34 0 0,0 0 0 0 0,1-1-1 0 0,0 1 1 0 0,0-1 0 0 0,0 1 0 0 0,1-2 0 0 0,-1 1 0 0 0,1-1-1 0 0,0 1 1 0 0,0-1 0 0 0,0-1 0 0 0,0 0 0 0 0,1 1-1 0 0,-1-2 1 0 0,1 1 0 0 0,-1-1 0 0 0,1 0 0 0 0,11 0 0 0 0,-6 0-8 0 0,0-1 0 0 0,-1-1 0 0 0,1 0 0 0 0,0 0 0 0 0,-1-1 0 0 0,1 0 0 0 0,-1-1 0 0 0,0-1 0 0 0,21-8 0 0 0,-23 6-7 0 0,0 0 1 0 0,-1 0-1 0 0,0 0 1 0 0,0-1-1 0 0,0-1 0 0 0,-1 1 1 0 0,0-1-1 0 0,0 0 1 0 0,-1-1-1 0 0,0 1 0 0 0,-1-1 1 0 0,0-1-1 0 0,0 1 0 0 0,-1-1 1 0 0,6-18-1 0 0,-5 12 46 0 0,-1-1 0 0 0,-1 1 0 0 0,0-1 0 0 0,-1 0 0 0 0,-1 0-1 0 0,0 0 1 0 0,-2 0 0 0 0,0 0 0 0 0,-3-18 0 0 0,3 30-38 0 0,0-1 0 0 0,-1 1 1 0 0,1 0-1 0 0,-1 0 0 0 0,0 0 0 0 0,0 0 1 0 0,-1 0-1 0 0,0 0 0 0 0,1 0 0 0 0,-1 1 1 0 0,-1 0-1 0 0,1-1 0 0 0,-1 1 0 0 0,0 1 1 0 0,-8-8-1 0 0,5 7-12 0 0,1 0 0 0 0,-1 1 0 0 0,0 0 0 0 0,0 0 0 0 0,0 0 0 0 0,0 1 0 0 0,0 0 0 0 0,-1 1 0 0 0,1-1 0 0 0,-1 1 0 0 0,-7 0 1 0 0,-8 1-8 0 0,1 0 0 0 0,-1 1 1 0 0,-30 5-1 0 0,42-4-593 0 0,0 1 0 0 0,-1 0-1 0 0,1 0 1 0 0,0 1 0 0 0,0 1-1 0 0,1 0 1 0 0,0 0 0 0 0,-13 9-1 0 0,18-10-641 0 0,1 0-1 0 0,0 0 0 0 0,0 0 0 0 0,-6 9 1 0 0,5-7-97 0 0,-10 12-2414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3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355 862 2632 0 0,'0'0'478'0'0,"-3"-21"3879"0"0,2 19-4117 0 0,0-1-1 0 0,1 1 0 0 0,-2 0 0 0 0,1-1 1 0 0,0 1-1 0 0,0 0 0 0 0,-1 0 0 0 0,1 0 0 0 0,-1 0 1 0 0,0 0-1 0 0,1 0 0 0 0,-1 0 0 0 0,0 1 1 0 0,0-1-1 0 0,0 0 0 0 0,0 1 0 0 0,-1 0 0 0 0,1 0 1 0 0,0-1-1 0 0,0 1 0 0 0,-1 0 0 0 0,1 1 1 0 0,-1-1-1 0 0,1 0 0 0 0,-1 1 0 0 0,1-1 1 0 0,-1 1-1 0 0,1 0 0 0 0,-1 0 0 0 0,0 0 0 0 0,-3 1 1 0 0,-4-1-89 0 0,1 1-1 0 0,-1 0 1 0 0,1 1 0 0 0,-1 0 0 0 0,1 1 0 0 0,0-1 0 0 0,0 2 0 0 0,0-1 0 0 0,0 2 0 0 0,0-1-1 0 0,1 1 1 0 0,0 0 0 0 0,0 1 0 0 0,-10 8 0 0 0,6-3-57 0 0,1 0-1 0 0,0 1 1 0 0,1 0 0 0 0,0 1 0 0 0,1 0-1 0 0,1 1 1 0 0,0 0 0 0 0,-7 16 0 0 0,10-15-35 0 0,0 0 0 0 0,1 0 1 0 0,1 1-1 0 0,0 0 1 0 0,1-1-1 0 0,1 1 0 0 0,0 0 1 0 0,1 0-1 0 0,1 0 1 0 0,5 28-1 0 0,-5-40-58 0 0,0-1 1 0 0,0 0-1 0 0,0 0 0 0 0,1 0 0 0 0,-1 0 1 0 0,1 0-1 0 0,0 0 0 0 0,0 0 0 0 0,0 0 1 0 0,0-1-1 0 0,0 1 0 0 0,1-1 0 0 0,-1 0 1 0 0,1 1-1 0 0,-1-1 0 0 0,1 0 0 0 0,0 0 1 0 0,0-1-1 0 0,0 1 0 0 0,0-1 0 0 0,0 1 1 0 0,0-1-1 0 0,1 0 0 0 0,-1 0 0 0 0,6 0 1 0 0,6 2-22 0 0,1-1 0 0 0,-1-1 0 0 0,0-1 1 0 0,20-1-1 0 0,-28 1 13 0 0,0-1 1 0 0,0 0-1 0 0,-1 0 0 0 0,1 0 0 0 0,0-1 1 0 0,-1 0-1 0 0,1 0 0 0 0,-1 0 0 0 0,0-1 1 0 0,0 0-1 0 0,0 0 0 0 0,0-1 0 0 0,0 0 1 0 0,-1 0-1 0 0,0 0 0 0 0,0 0 0 0 0,0-1 1 0 0,0 0-1 0 0,0 0 0 0 0,-1 0 0 0 0,0-1 1 0 0,0 0-1 0 0,-1 1 0 0 0,0-1 0 0 0,5-12 1 0 0,-3 3 4 0 0,0-1 1 0 0,-1 0 0 0 0,-1 0-1 0 0,-1 0 1 0 0,0 0 0 0 0,-1 0-1 0 0,-1-1 1 0 0,0 1 0 0 0,-2 0-1 0 0,-2-18 1 0 0,-1 12 1 0 0,0 1-1 0 0,-1-1 1 0 0,-2 1 0 0 0,0 1 0 0 0,-1-1-1 0 0,-22-35 1 0 0,-20-34-8 0 0,4-3 1 0 0,-62-170-1 0 0,104 249 8 0 0,-3-8 39 0 0,0 0-1 0 0,-19-32 0 0 0,23 47-10 0 0,1 0-1 0 0,0 0 1 0 0,0 0-1 0 0,-2-12 1 0 0,-2-5 86 0 0,7 23-108 0 0,-1 1 1 0 0,1-1-1 0 0,0 0 1 0 0,-1 0-1 0 0,1 1 1 0 0,0-1-1 0 0,0 0 0 0 0,-1 0 1 0 0,1 0-1 0 0,0 1 1 0 0,0-1-1 0 0,0 0 1 0 0,0 0-1 0 0,0 0 0 0 0,0 1 1 0 0,0-1-1 0 0,1 0 1 0 0,-1 0-1 0 0,0 0 1 0 0,0 1-1 0 0,1-1 0 0 0,-1 0 1 0 0,0 0-1 0 0,1 1 1 0 0,-1-1-1 0 0,0 0 1 0 0,1 1-1 0 0,-1-1 0 0 0,1 0 1 0 0,0 1-1 0 0,-1-1 1 0 0,1 1-1 0 0,-1-1 0 0 0,1 1 1 0 0,0-1-1 0 0,-1 1 1 0 0,1-1-1 0 0,0 1 1 0 0,0 0-1 0 0,-1-1 0 0 0,1 1 1 0 0,0 0-1 0 0,1-1 1 0 0,4 0 5 0 0,0 1 0 0 0,1-1 0 0 0,-1 1 0 0 0,0 0 0 0 0,7 2 0 0 0,4-2-10 0 0,102 2 64 0 0,123-4 244 0 0,-235 2-267 0 0,0-1 1 0 0,1 0-1 0 0,-1 0 1 0 0,-1-1-1 0 0,1 0 1 0 0,10-4-1 0 0,-15 5-16 0 0,1 0-1 0 0,-1 0 0 0 0,0-1 0 0 0,1 1 0 0 0,-1-1 0 0 0,0 0 0 0 0,0 0 0 0 0,0 1 0 0 0,0-1 0 0 0,0 0 0 0 0,0-1 0 0 0,-1 1 0 0 0,1 0 1 0 0,-1 0-1 0 0,0-1 0 0 0,1 1 0 0 0,-1-1 0 0 0,1-4 0 0 0,3-9 192 0 0,-3 10-194 0 0,0 0-1 0 0,-1 0 1 0 0,0-1 0 0 0,1-9 0 0 0,-2 16-64 0 0,0 0-1 0 0,0 0 1 0 0,0 0-1 0 0,1-1 0 0 0,-1 1 1 0 0,0 0-1 0 0,0 0 1 0 0,0 0-1 0 0,0 0 1 0 0,0 0-1 0 0,0 0 1 0 0,0 0-1 0 0,1 0 0 0 0,-1 0 1 0 0,0 0-1 0 0,0 0 1 0 0,0 0-1 0 0,0 0 1 0 0,0-1-1 0 0,0 1 1 0 0,1 0-1 0 0,-1 0 0 0 0,0 0 1 0 0,0 0-1 0 0,0 0 1 0 0,0 0-1 0 0,0 0 1 0 0,0 0-1 0 0,1 1 0 0 0,-1-1 1 0 0,0 0-1 0 0,0 0 1 0 0,0 0-1 0 0,0 0 1 0 0,0 0-1 0 0,0 0 1 0 0,1 0-1 0 0,-1 0 0 0 0,0 0 1 0 0,0 0-1 0 0,0 0 1 0 0,0 0-1 0 0,0 0 1 0 0,0 1-1 0 0,0-1 1 0 0,0 0-1 0 0,1 0 0 0 0,-1 0 1 0 0,0 0-1 0 0,0 0 1 0 0,0 0-1 0 0,0 0 1 0 0,0 1-1 0 0,0-1 0 0 0,0 0 1 0 0,0 0-1 0 0,0 0 1 0 0,0 0-1 0 0,0 0 1 0 0,0 1-1 0 0,0-1 1 0 0,6 8-6484 0 0,0-2 2592 0 0,1 1-1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38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3576 0 0,'0'0'1230'0'0,"24"-1"1591"0"0,287-27 7596 0 0,-247 24-10060 0 0,-57 5-331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3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3352 0 0,'2'8'7278'0'0,"8"-7"-5712"0"0,96-1 3818 0 0,1 1-3402 0 0,109-1-438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4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346 194 3464 0 0,'0'0'1894'0'0,"-14"11"1763"0"0,-50 107 1153 0 0,19-17-2313 0 0,5-10-1461 0 0,-63 105 0 0 0,35-92-646 0 0,57-86-207 0 0,12-17-29 0 0,8-9-72 0 0,3-6-72 0 0,0 0-1 0 0,-1-1 0 0 0,-1-1 1 0 0,12-23-1 0 0,28-73-184 0 0,-31 64 57 0 0,28-56-124 0 0,36-90-191 0 0,-21 37 228 0 0,-22 63 482 0 0,-38 89-226 0 0,-2 4-29 0 0,1 1 0 0 0,-1-1 0 0 0,0 1 0 0 0,0-1 0 0 0,0 0-1 0 0,1 1 1 0 0,-1-1 0 0 0,0 1 0 0 0,0-1 0 0 0,1 0 0 0 0,-1 1 0 0 0,1-1-1 0 0,-1 1 1 0 0,0-1 0 0 0,1 1 0 0 0,-1 0 0 0 0,1-1 0 0 0,-1 1 0 0 0,1-1-1 0 0,0 1 1 0 0,-1 0 0 0 0,1-1 0 0 0,-1 1 0 0 0,1 0 0 0 0,-1 0 0 0 0,1-1-1 0 0,0 1 1 0 0,-1 0 0 0 0,1 0 0 0 0,0 0 0 0 0,-1 0 0 0 0,1 0-1 0 0,0 0 1 0 0,-1 0 0 0 0,1 0 0 0 0,0 0 0 0 0,-1 0 0 0 0,1 0 0 0 0,-1 1-1 0 0,1-1 1 0 0,0 0 0 0 0,0 1 0 0 0,3 0 50 0 0,0 1 0 0 0,0 1 0 0 0,0-1 0 0 0,0 0 1 0 0,-1 1-1 0 0,1 0 0 0 0,-1 0 0 0 0,0 0 0 0 0,1 0 0 0 0,-1 0 0 0 0,-1 1 0 0 0,1 0 0 0 0,0-1 0 0 0,-1 1 1 0 0,2 5-1 0 0,7 12 158 0 0,13 36 1 0 0,-21-49-182 0 0,27 78 145 0 0,-4 1 1 0 0,-4 2-1 0 0,18 144 0 0 0,-20-20-133 0 0,-18-189-53 0 0,-2-18-4 0 0,1 0 0 0 0,0 0 0 0 0,-1 0 0 0 0,2 0 0 0 0,-1 0-1 0 0,1 0 1 0 0,0 0 0 0 0,5 9 0 0 0,-4-10-4 0 0,1 6 0 0 0,-5-9 0 0 0,0-1 0 0 0,0-1 0 0 0,0 1 0 0 0,0-1 0 0 0,-1 0 0 0 0,1 0 0 0 0,0 1 0 0 0,0-1 0 0 0,-1 0 0 0 0,1 0 0 0 0,0 0 0 0 0,0 0 0 0 0,0-1 0 0 0,-1 1 0 0 0,-1-1 0 0 0,-1 1 0 0 0,-548-14-889 0 0,538 14-146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42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17 2408 0 0,'1'26'6753'0'0,"2"-25"-6385"0"0,0 1 0 0 0,0-1-1 0 0,0 0 1 0 0,0-1 0 0 0,1 1 0 0 0,-1 0 0 0 0,0-1 0 0 0,0 0 0 0 0,1 0-1 0 0,3 0 1 0 0,37-3 1356 0 0,-43 3-1671 0 0,-1 0 0 0 0,1 0 0 0 0,0 0 0 0 0,0 0 0 0 0,0 0 0 0 0,0 0 0 0 0,0-1 0 0 0,0 1 0 0 0,-1 0 0 0 0,1-1 0 0 0,0 1 0 0 0,0-1 0 0 0,0 1 0 0 0,-1-1-1 0 0,1 1 1 0 0,0-1 0 0 0,-1 1 0 0 0,1-1 0 0 0,0 0 0 0 0,-1 1 0 0 0,1-1 0 0 0,-1 0 0 0 0,1 0 0 0 0,-1 1 0 0 0,1-1 0 0 0,-1 0 0 0 0,0 0 0 0 0,1 0 0 0 0,-1 0 0 0 0,0 1-1 0 0,0-1 1 0 0,0 0 0 0 0,1-1 0 0 0,-1 1-9 0 0,-1 0 1 0 0,1 0-1 0 0,0 0 0 0 0,0 0 0 0 0,-1 0 0 0 0,1 0 1 0 0,-1 1-1 0 0,1-1 0 0 0,-1 0 0 0 0,1 0 0 0 0,-1 1 1 0 0,1-1-1 0 0,-1 0 0 0 0,1 0 0 0 0,-1 1 1 0 0,0-1-1 0 0,0 1 0 0 0,1-1 0 0 0,-1 1 0 0 0,0-1 1 0 0,0 1-1 0 0,1-1 0 0 0,-1 1 0 0 0,0 0 0 0 0,0-1 1 0 0,0 1-1 0 0,0 0 0 0 0,0 0 0 0 0,0 0 0 0 0,0 0 1 0 0,1 0-1 0 0,-1 0 0 0 0,0 0 0 0 0,-2 0 0 0 0,-5 0 110 0 0,-4 0 37 0 0,1 0 0 0 0,-19 3 0 0 0,28-3-178 0 0,0 0 0 0 0,0 1 0 0 0,0-1 0 0 0,0 1 1 0 0,0-1-1 0 0,0 1 0 0 0,0 0 0 0 0,0 0 0 0 0,0 0 0 0 0,0 0 0 0 0,1 0 0 0 0,-1 0 1 0 0,0 0-1 0 0,1 1 0 0 0,-1-1 0 0 0,1 1 0 0 0,-1-1 0 0 0,1 1 0 0 0,0-1 1 0 0,0 1-1 0 0,-2 2 0 0 0,3-3-13 0 0,-1 0 0 0 0,1 0 0 0 0,-1 0 0 0 0,1 0 0 0 0,0 0 0 0 0,0 0 0 0 0,-1 0 0 0 0,1 0 0 0 0,0 0 0 0 0,0-1 1 0 0,0 1-1 0 0,0 0 0 0 0,0 0 0 0 0,0 0 0 0 0,0 0 0 0 0,0 0 0 0 0,1 0 0 0 0,-1 0 0 0 0,0 0 0 0 0,1 0 0 0 0,-1 0 0 0 0,0 0 0 0 0,1-1 0 0 0,-1 1 0 0 0,1 0 1 0 0,-1 0-1 0 0,1 0 0 0 0,0-1 0 0 0,-1 1 0 0 0,1 0 0 0 0,0-1 0 0 0,-1 1 0 0 0,1 0 0 0 0,0-1 0 0 0,0 1 0 0 0,0-1 0 0 0,-1 1 0 0 0,1-1 0 0 0,0 0 0 0 0,0 1 1 0 0,0-1-1 0 0,0 0 0 0 0,0 0 0 0 0,0 0 0 0 0,0 1 0 0 0,0-1 0 0 0,0 0 0 0 0,0 0 0 0 0,0 0 0 0 0,0 0 0 0 0,0-1 0 0 0,-1 1 0 0 0,1 0 0 0 0,0 0 1 0 0,0-1-1 0 0,0 1 0 0 0,2-1 0 0 0,-3 1 3 0 0,1-1 1 0 0,-1 1 0 0 0,1-1 0 0 0,-1 1-1 0 0,1-1 1 0 0,-1 1 0 0 0,1-1 0 0 0,-1 1-1 0 0,1-1 1 0 0,-1 1 0 0 0,0-1 0 0 0,1 1-1 0 0,-1-1 1 0 0,0 0 0 0 0,0 1-1 0 0,1-1 1 0 0,-1 0 0 0 0,0 1 0 0 0,0-1-1 0 0,0 0 1 0 0,0 1 0 0 0,0-1 0 0 0,0 0-1 0 0,0 1 1 0 0,0-1 0 0 0,0 0 0 0 0,0 1-1 0 0,0-2 1 0 0,-4-18 135 0 0,4 19-138 0 0,-1-1 22 0 0,0 1 0 0 0,0-1 0 0 0,0 0 0 0 0,0 0 0 0 0,0 0 0 0 0,-1 1 0 0 0,1-1 0 0 0,-1 1 0 0 0,1-1 0 0 0,-1 1 1 0 0,0-1-1 0 0,1 1 0 0 0,-1 0 0 0 0,0 0 0 0 0,0 0 0 0 0,0 0 0 0 0,0 0 0 0 0,0 0 0 0 0,0 1 0 0 0,0-1 0 0 0,0 0 0 0 0,0 1 0 0 0,0 0 0 0 0,0-1 1 0 0,0 1-1 0 0,0 0 0 0 0,-1 0 0 0 0,-2 1 0 0 0,-2-1 28 0 0,0 0 1 0 0,0 1 0 0 0,0 0-1 0 0,1 0 1 0 0,-1 1-1 0 0,0 0 1 0 0,0 0 0 0 0,-6 3-1 0 0,12-5-49 0 0,0 1 0 0 0,1-1 0 0 0,-1 1 0 0 0,0-1 0 0 0,0 1 0 0 0,0-1 0 0 0,1 1 0 0 0,-1-1 0 0 0,0 1 0 0 0,1 0 0 0 0,-1 0 0 0 0,1-1 0 0 0,-1 1 0 0 0,0 0 0 0 0,1 0 0 0 0,0-1 0 0 0,-1 1 0 0 0,1 0 0 0 0,-1 0 0 0 0,1 0 0 0 0,0 0 0 0 0,0 0 0 0 0,0 0 0 0 0,-1 0 0 0 0,1 0 0 0 0,0 0 0 0 0,0-1 1 0 0,0 1-1 0 0,0 0 0 0 0,0 0 0 0 0,1 0 0 0 0,-1 0 0 0 0,0 0 0 0 0,0 0 0 0 0,1 0 0 0 0,-1 0 0 0 0,0 0 0 0 0,1-1 0 0 0,-1 1 0 0 0,1 0 0 0 0,-1 0 0 0 0,1 0 0 0 0,-1-1 0 0 0,1 1 0 0 0,0 0 0 0 0,-1-1 0 0 0,1 1 0 0 0,0 0 0 0 0,0-1 0 0 0,-1 1 0 0 0,1-1 0 0 0,0 0 0 0 0,0 1 0 0 0,0-1 0 0 0,0 1 0 0 0,0-1 0 0 0,0 0 0 0 0,-1 0 0 0 0,1 1 0 0 0,0-1 0 0 0,0 0 0 0 0,0 0 0 0 0,2 0 0 0 0,13 3-49 0 0,1-1 1 0 0,0 0-1 0 0,0-2 1 0 0,0 0-1 0 0,0 0 0 0 0,18-4 1 0 0,-34 4 44 0 0,0-1-1 0 0,-1 1 1 0 0,1 0-1 0 0,0-1 1 0 0,0 1 0 0 0,-1 0-1 0 0,1-1 1 0 0,0 1 0 0 0,-1-1-1 0 0,1 1 1 0 0,0-1 0 0 0,-1 1-1 0 0,1-1 1 0 0,-1 0-1 0 0,1 1 1 0 0,-1-1 0 0 0,1 0-1 0 0,-1 0 1 0 0,1 1 0 0 0,-1-1-1 0 0,0 0 1 0 0,0 0 0 0 0,1 1-1 0 0,-1-1 1 0 0,0 0 0 0 0,0 0-1 0 0,0 0 1 0 0,0 0-1 0 0,0 1 1 0 0,0-1 0 0 0,0 0-1 0 0,0 0 1 0 0,0 0 0 0 0,0-1-1 0 0,0 1 6 0 0,-1-1-1 0 0,1 0 1 0 0,-1 0-1 0 0,1 1 1 0 0,-1-1-1 0 0,1 0 0 0 0,-1 1 1 0 0,0-1-1 0 0,0 0 1 0 0,0 1-1 0 0,0-1 1 0 0,0 1-1 0 0,0 0 0 0 0,-3-3 1 0 0,-12-3-454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4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 2872 0 0,'-2'0'354'0'0,"-4"0"477"0"0,-1 0 1 0 0,1 1 0 0 0,0-1 0 0 0,-10 3-1 0 0,15-2-702 0 0,0-1-1 0 0,0 0 1 0 0,-1 1-1 0 0,1-1 1 0 0,0 1-1 0 0,0-1 1 0 0,0 1-1 0 0,0 0 1 0 0,0-1-1 0 0,0 1 1 0 0,0 0-1 0 0,0 0 1 0 0,0 0 0 0 0,0 0-1 0 0,1 0 1 0 0,-1 0-1 0 0,0 0 1 0 0,0 0-1 0 0,1 0 1 0 0,-1 0-1 0 0,1 0 1 0 0,-1 0-1 0 0,1 0 1 0 0,-1 0-1 0 0,1 1 1 0 0,0-1-1 0 0,0 0 1 0 0,-1 0-1 0 0,1 3 1 0 0,0-3-76 0 0,0 3 419 0 0,0 1 0 0 0,0-1-1 0 0,1 0 1 0 0,-1 1-1 0 0,3 5 1 0 0,-3-8-397 0 0,1 0 1 0 0,0-1-1 0 0,0 1 0 0 0,-1-1 0 0 0,1 1 1 0 0,0-1-1 0 0,0 0 0 0 0,0 1 0 0 0,1-1 1 0 0,-1 0-1 0 0,0 0 0 0 0,0 0 0 0 0,1 0 1 0 0,-1 0-1 0 0,0 0 0 0 0,1 0 0 0 0,-1 0 1 0 0,1-1-1 0 0,1 2 0 0 0,3-1 6 0 0,0 1 1 0 0,0-1-1 0 0,0 0 1 0 0,0 0-1 0 0,8-1 0 0 0,11 2 159 0 0,-23-1-213 0 0,-1-1 0 0 0,0 0-1 0 0,0 0 1 0 0,1 0 0 0 0,-1 0 0 0 0,0 0 0 0 0,1 0-1 0 0,-1 0 1 0 0,0 0 0 0 0,1 0 0 0 0,-1 0-1 0 0,0-1 1 0 0,0 1 0 0 0,1-1 0 0 0,-1 1 0 0 0,0-1-1 0 0,0 1 1 0 0,0-1 0 0 0,0 0 0 0 0,1 1-1 0 0,-1-1 1 0 0,0 0 0 0 0,0 0 0 0 0,0 0-1 0 0,-1 0 1 0 0,1 0 0 0 0,0 0 0 0 0,0 0 0 0 0,0 0-1 0 0,-1 0 1 0 0,1 0 0 0 0,-1-1 0 0 0,1 1-1 0 0,-1 0 1 0 0,1 0 0 0 0,-1-1 0 0 0,0 1 0 0 0,1 0-1 0 0,-1 0 1 0 0,0-3 0 0 0,0 1 43 0 0,0 0 0 0 0,0 0-1 0 0,0 0 1 0 0,-1 1 0 0 0,1-1 0 0 0,-1 0 0 0 0,0 0 0 0 0,0 0 0 0 0,0 1-1 0 0,0-1 1 0 0,0 0 0 0 0,0 1 0 0 0,-1-1 0 0 0,1 1 0 0 0,-1 0 0 0 0,0-1-1 0 0,0 1 1 0 0,-3-3 0 0 0,1 2 35 0 0,0 1-1 0 0,0 0 1 0 0,0-1 0 0 0,0 2-1 0 0,-1-1 1 0 0,1 0 0 0 0,0 1-1 0 0,-1 0 1 0 0,1 0 0 0 0,-9 0-1 0 0,11 0-144 0 0,0 1-1 0 0,0 0 0 0 0,-1 0 0 0 0,1 0 0 0 0,0 0 0 0 0,0 0 0 0 0,-1 0 0 0 0,1 1 0 0 0,0-1 0 0 0,0 1 0 0 0,-1-1 0 0 0,1 1 0 0 0,0 0 0 0 0,0 0 0 0 0,0 0 0 0 0,0 0 0 0 0,0 0 0 0 0,0 1 0 0 0,1-1 1 0 0,-1 0-1 0 0,0 1 0 0 0,0 0 0 0 0,-1 1 0 0 0,3-1-765 0 0,-1-1-1 0 0,0 1 1 0 0,1-1 0 0 0,-1 1 0 0 0,1-1 0 0 0,0 1 0 0 0,-1-1 0 0 0,1 1 0 0 0,0-1-1 0 0,0 1 1 0 0,0 2 0 0 0,0-1-653 0 0,0 9-2442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4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67 2800 0 0,'-9'-1'1990'0'0,"-18"2"973"0"0,26-1-2792 0 0,0 0-1 0 0,1 0 1 0 0,-1 0-1 0 0,0 0 1 0 0,1 0-1 0 0,-1 0 1 0 0,1 0-1 0 0,-1 0 1 0 0,0 0-1 0 0,1 1 1 0 0,-1-1-1 0 0,1 0 1 0 0,-1 0-1 0 0,1 1 1 0 0,-1-1-1 0 0,1 0 1 0 0,-1 1-1 0 0,1-1 1 0 0,-1 1-1 0 0,1-1 1 0 0,-1 0-1 0 0,1 1 1 0 0,0-1-1 0 0,-1 1 1 0 0,1-1-1 0 0,0 1 1 0 0,-1 0-1 0 0,1-1 1 0 0,0 1-1 0 0,0-1 1 0 0,-1 2-1 0 0,3-1 81 0 0,0-1 0 0 0,-1 1 0 0 0,1-1 0 0 0,0 1 0 0 0,0-1 0 0 0,-1 1 0 0 0,1-1 0 0 0,0 0 0 0 0,0 0 0 0 0,0 0 0 0 0,2 0 0 0 0,8 0-87 0 0,-7 1-128 0 0,-1-1 1 0 0,1 0 0 0 0,0 0-1 0 0,-1-1 1 0 0,1 1-1 0 0,0-1 1 0 0,-1 0-1 0 0,1 0 1 0 0,-1 0-1 0 0,6-3 1 0 0,-9 2-19 0 0,0 1 0 0 0,0 0 1 0 0,0-1-1 0 0,0 1 0 0 0,0-1 0 0 0,0 0 1 0 0,-1 1-1 0 0,1-1 0 0 0,0 0 1 0 0,-1 1-1 0 0,0-1 0 0 0,1 0 0 0 0,-1 0 1 0 0,0 1-1 0 0,0-1 0 0 0,0 0 0 0 0,0 0 1 0 0,0 1-1 0 0,-1-4 0 0 0,1 3 8 0 0,0 1 0 0 0,0-1 1 0 0,0 0-1 0 0,0 1 0 0 0,0-1 0 0 0,-1 1 0 0 0,1 0 0 0 0,-1-1 0 0 0,1 1 1 0 0,-1-1-1 0 0,1 1 0 0 0,-1 0 0 0 0,0-1 0 0 0,0 1 0 0 0,0 0 0 0 0,1-1 1 0 0,-1 1-1 0 0,0 0 0 0 0,-1 0 0 0 0,1 0 0 0 0,0 0 0 0 0,0 0 0 0 0,0 0 1 0 0,-2 0-1 0 0,-2-1 92 0 0,0 1 1 0 0,0 0-1 0 0,0 1 0 0 0,0-1 1 0 0,0 1-1 0 0,0 0 1 0 0,0 1-1 0 0,0-1 1 0 0,0 1-1 0 0,0 0 1 0 0,-8 2-1 0 0,12 1-59 0 0,0 0 1 0 0,1 0-1 0 0,0 0 0 0 0,-1 0 0 0 0,1 0 1 0 0,1 0-1 0 0,0 4 0 0 0,8 2-666 0 0,-7-9-277 0 0,0 0 1 0 0,0 0 0 0 0,-1 0 0 0 0,1 0 0 0 0,0 0 0 0 0,0 0 0 0 0,0-1-1 0 0,0 1 1 0 0,0-1 0 0 0,0 1 0 0 0,0-1 0 0 0,4 1 0 0 0,8-1-2922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4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54 117 3584 0 0,'-2'1'327'0'0,"1"-1"0"0"0,0 0 0 0 0,-1 1 0 0 0,1-1 0 0 0,0 1 0 0 0,-1 0 0 0 0,1-1 0 0 0,0 1 0 0 0,0 0 0 0 0,0 0 0 0 0,-1 0 0 0 0,1 0 0 0 0,0 0 0 0 0,0 0 0 0 0,0 0 0 0 0,1 0 0 0 0,-1 0 0 0 0,0 0 0 0 0,0 1 0 0 0,1-1 0 0 0,-1 0 0 0 0,0 1 0 0 0,0 1 0 0 0,-12 38 1139 0 0,11-34-847 0 0,-2 15 154 0 0,0-1 1 0 0,2 1-1 0 0,0 1 0 0 0,1-1 0 0 0,4 31 0 0 0,13 26-417 0 0,-9-60-475 0 0,-4-12-272 0 0,-1-10-736 0 0,-2-210-2184 0 0,0 0 4395 0 0,0 213-1042 0 0,0-1 0 0 0,0 0 0 0 0,0 0 0 0 0,0 0 0 0 0,0 0 0 0 0,1 0 0 0 0,-1 0 0 0 0,0 0 0 0 0,0 0 0 0 0,1 0 0 0 0,-1 1 0 0 0,1-1 0 0 0,-1 0 0 0 0,1 0 0 0 0,-1 0 0 0 0,1 1 0 0 0,0-1 0 0 0,-1 0 0 0 0,1 1 0 0 0,0-1 0 0 0,-1 0 0 0 0,1 1 0 0 0,0-1 0 0 0,0 1 0 0 0,0-1 0 0 0,0 1 0 0 0,-1 0 0 0 0,1-1 0 0 0,0 1 0 0 0,0 0 0 0 0,0 0 0 0 0,0-1 0 0 0,1 1 0 0 0,5-1 137 0 0,-1 1 0 0 0,1 0-1 0 0,-1 0 1 0 0,8 1 0 0 0,-2 1-42 0 0,43 3 372 0 0,56 13 1 0 0,-65-9-433 0 0,0-2-1 0 0,55 1 1 0 0,-78-8-91 0 0,-10 1-1 0 0,1-1 0 0 0,-1-1 0 0 0,21-3 0 0 0,-34 3 16 0 0,1 1 1 0 0,0 0-1 0 0,-1-1 1 0 0,1 1-1 0 0,0-1 1 0 0,-1 1 0 0 0,1-1-1 0 0,0 1 1 0 0,-1-1-1 0 0,1 0 1 0 0,-1 1-1 0 0,1-1 1 0 0,-1 0 0 0 0,0 1-1 0 0,1-1 1 0 0,-1 0-1 0 0,1 0 1 0 0,-1 1-1 0 0,0-1 1 0 0,0 0 0 0 0,0 0-1 0 0,1 1 1 0 0,-1-1-1 0 0,0 0 1 0 0,0-1-1 0 0,1-24 463 0 0,-2 19 326 0 0,1 8-748 0 0,-1-1-1 0 0,1 0 1 0 0,-1 1-1 0 0,1-1 1 0 0,-1 0-1 0 0,1 1 0 0 0,-1-1 1 0 0,1 1-1 0 0,-1-1 1 0 0,1 1-1 0 0,0-1 0 0 0,-1 1 1 0 0,1-1-1 0 0,0 1 1 0 0,0 0-1 0 0,-1-1 1 0 0,1 1-1 0 0,0-1 0 0 0,0 1 1 0 0,0 0-1 0 0,0-1 1 0 0,-1 1-1 0 0,1 0 0 0 0,-4 24 196 0 0,2-12-61 0 0,-5 23 11 0 0,1 0 0 0 0,3 0 0 0 0,0 0 0 0 0,4 56 0 0 0,0-33-90 0 0,-1 352-411 0 0,0-410 214 0 0,0-1-1 0 0,0 1 0 0 0,0 0 0 0 0,0-1 1 0 0,0 1-1 0 0,1-1 0 0 0,-1 1 0 0 0,0 0 0 0 0,0-1 1 0 0,0 1-1 0 0,1-1 0 0 0,-1 1 0 0 0,0-1 1 0 0,1 1-1 0 0,-1-1 0 0 0,1 1 0 0 0,-1-1 1 0 0,0 1-1 0 0,1-1 0 0 0,-1 1 0 0 0,1-1 1 0 0,-1 0-1 0 0,1 1 0 0 0,-1-1 0 0 0,2 1 1 0 0,16 1-15030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7:4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25 342 492 0 0,'0'0'8433'0'0,"-5"7"-4558"0"0,4-7-3762 0 0,0-1 0 0 0,0 1 0 0 0,1-1 1 0 0,-1 1-1 0 0,0-1 0 0 0,0 1 0 0 0,0-1 0 0 0,1 0 0 0 0,-1 1 1 0 0,0-1-1 0 0,1 0 0 0 0,-1 0 0 0 0,0 1 0 0 0,1-1 1 0 0,-1 0-1 0 0,1 0 0 0 0,-1 0 0 0 0,1 0 0 0 0,0 0 0 0 0,-1 0 1 0 0,1 1-1 0 0,0-1 0 0 0,0 0 0 0 0,-1 0 0 0 0,1 0 1 0 0,0 0-1 0 0,0 0 0 0 0,0 0 0 0 0,0-1 0 0 0,-1-39 45 0 0,1 33 140 0 0,-4-157 1486 0 0,4 55-881 0 0,0 109-1002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9:16.96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18 0 2088 0 0,'-18'0'5768'0'0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0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2928 0 0,'9'-17'4013'0'0,"-9"17"-3797"0"0,0-1 0 0 0,1 0 0 0 0,-1 1 0 0 0,1-1 0 0 0,-1 1 0 0 0,1-1 0 0 0,-1 1 0 0 0,1-1 0 0 0,-1 1 0 0 0,1-1 0 0 0,0 1 0 0 0,-1-1 0 0 0,1 1 0 0 0,-1 0 0 0 0,1-1 0 0 0,0 1 0 0 0,0 0 0 0 0,-1 0 0 0 0,1 0 0 0 0,0-1 0 0 0,-1 1 0 0 0,1 0 0 0 0,1 0 0 0 0,-2 32 4325 0 0,-4 129-2981 0 0,2-114-1327 0 0,1-35-186 0 0,0 0 1 0 0,0 1-1 0 0,1-1 1 0 0,1 0-1 0 0,0 0 0 0 0,1 0 1 0 0,4 16-1 0 0,-5-26-43 0 0,0-1 0 0 0,0 1-1 0 0,0 0 1 0 0,0-1-1 0 0,1 1 1 0 0,-1-1 0 0 0,0 0-1 0 0,0 1 1 0 0,1-1-1 0 0,-1 0 1 0 0,1 0 0 0 0,-1 0-1 0 0,1 0 1 0 0,0 0-1 0 0,-1 0 1 0 0,1 0 0 0 0,0-1-1 0 0,0 1 1 0 0,-1-1-1 0 0,1 1 1 0 0,0-1 0 0 0,3 1-1 0 0,5 0-5 0 0,1-1-1 0 0,19 0 1 0 0,-16-1-14 0 0,-3 1-4 0 0,0-1-1 0 0,-1 0 0 0 0,1-1 1 0 0,-1-1-1 0 0,0 1 1 0 0,0-2-1 0 0,0 1 0 0 0,0-1 1 0 0,0-1-1 0 0,-1 0 0 0 0,0 0 1 0 0,0-1-1 0 0,0 0 0 0 0,-1 0 1 0 0,1-1-1 0 0,8-10 1 0 0,9-12-71 0 0,-2 0 0 0 0,-1-2 0 0 0,22-37 0 0 0,-35 52 68 0 0,-4 6 13 0 0,-1 0 0 0 0,0 0-1 0 0,-1-1 1 0 0,3-12 0 0 0,4-9 174 0 0,-10 31-151 0 0,-1 1 0 0 0,0 0 0 0 0,0 0 1 0 0,0 0-1 0 0,1-1 0 0 0,-1 1 0 0 0,0 0 0 0 0,0 0 1 0 0,0-1-1 0 0,0 1 0 0 0,0 0 0 0 0,0 0 0 0 0,1-1 1 0 0,-1 1-1 0 0,0 0 0 0 0,0-1 0 0 0,0 1 1 0 0,0 0-1 0 0,0 0 0 0 0,0-1 0 0 0,0 1 0 0 0,0 0 1 0 0,0 0-1 0 0,0-1 0 0 0,0 1 0 0 0,0 0 0 0 0,-1-1 1 0 0,1 1-1 0 0,0 0 0 0 0,0 0 0 0 0,0-1 0 0 0,0 1 1 0 0,0 0-1 0 0,-1 0 0 0 0,1-1 0 0 0,0 1 1 0 0,0 0-1 0 0,0 0 0 0 0,0 0 0 0 0,-1 0 0 0 0,1-1 1 0 0,0 1-1 0 0,-1 0 2 0 0,1 1 1 0 0,-1-1 0 0 0,1 0-1 0 0,0 0 1 0 0,-1 1-1 0 0,1-1 1 0 0,0 1-1 0 0,-1-1 1 0 0,1 0 0 0 0,0 1-1 0 0,0-1 1 0 0,-1 1-1 0 0,1-1 1 0 0,0 0-1 0 0,0 1 1 0 0,0-1 0 0 0,-1 1-1 0 0,1-1 1 0 0,0 1-1 0 0,0-1 1 0 0,0 1 0 0 0,0-1-1 0 0,0 1 1 0 0,0-1-1 0 0,0 1 1 0 0,0 0-1 0 0,0 6 45 0 0,-1 1 1 0 0,0-1-1 0 0,-1 0 0 0 0,-3 10 0 0 0,-4 21 62 0 0,7-20-58 0 0,0 0 0 0 0,2-1 1 0 0,0 1-1 0 0,4 27 0 0 0,-3-39-89 0 0,0 1 0 0 0,0-1 0 0 0,1 0 0 0 0,0 0 0 0 0,1 0 1 0 0,-1 0-1 0 0,1 0 0 0 0,0-1 0 0 0,1 1 0 0 0,-1-1 0 0 0,1 0 0 0 0,0 0 1 0 0,0 0-1 0 0,1 0 0 0 0,0-1 0 0 0,5 5 0 0 0,-4-4 148 0 0,36 23-8308 0 0,-25-20 4345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9:20.92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50 2092 0 0,'10'-20'19062'0'0,"-3"21"-19109"0"0,0-2-1 0 0,0 1 1 0 0,0-1 0 0 0,0 1 0 0 0,0-2-1 0 0,10-2 1 0 0,-8 1-72 0 0,-9 9-72 0 0,-1 0 0 0 0,0 0 0 0 0,0 0 0 0 0,-4 10 1 0 0,4-15 146 0 0,0 5 19 0 0,0 0 0 0 0,0 0 0 0 0,1-1 0 0 0,0 11 0 0 0,0-10 22 0 0,0-6 3 0 0,0 1 0 0 0,1-1 0 0 0,-1 1 0 0 0,0-1 0 0 0,1 1 0 0 0,-1-1 0 0 0,1 0 0 0 0,-1 1-1 0 0,0-1 1 0 0,1 0 0 0 0,-1 1 0 0 0,1-1 0 0 0,-1 0 0 0 0,1 0 0 0 0,-1 1 0 0 0,1-1 0 0 0,-1 0-1 0 0,1 0 1 0 0,-1 0 0 0 0,1 0 0 0 0,0 0 0 0 0,-1 1 0 0 0,1-1 0 0 0,-1 0 0 0 0,1 0-1 0 0,0-1 1 0 0,18 2-38 0 0,-17-1 31 0 0,5 0-11 0 0,0-1 0 0 0,0 0 0 0 0,-1 0-1 0 0,1 0 1 0 0,-1-1 0 0 0,1 0 0 0 0,-1 0-1 0 0,1-1 1 0 0,-1 0 0 0 0,8-4-1 0 0,-12 5 10 0 0,0 1 0 0 0,0 0-1 0 0,0 0 1 0 0,0-1-1 0 0,-1 0 1 0 0,1 1 0 0 0,0-1-1 0 0,-1 0 1 0 0,1 1-1 0 0,-1-1 1 0 0,1 0 0 0 0,-1 0-1 0 0,0 0 1 0 0,0-1-1 0 0,0 1 1 0 0,0 0 0 0 0,0 0-1 0 0,-1 0 1 0 0,1-1-1 0 0,-1 1 1 0 0,1 0 0 0 0,-1-1-1 0 0,0 1 1 0 0,0 0-1 0 0,0-1 1 0 0,0 1 0 0 0,0-1-1 0 0,-1 1 1 0 0,1 0-1 0 0,-1 0 1 0 0,1-1 0 0 0,-1 1-1 0 0,-1-3 1 0 0,1 4 6 0 0,1 0 1 0 0,-1 0-1 0 0,0 0 0 0 0,0 0 1 0 0,0 0-1 0 0,0 0 1 0 0,0 0-1 0 0,-1 0 1 0 0,1 0-1 0 0,0 0 0 0 0,0 0 1 0 0,-1 1-1 0 0,1-1 1 0 0,0 1-1 0 0,-1-1 1 0 0,1 1-1 0 0,-1-1 0 0 0,1 1 1 0 0,0 0-1 0 0,-1-1 1 0 0,-1 1-1 0 0,-39-1 7 0 0,29 2-11 0 0,6-1 7 0 0,-36 3-4 0 0,41-3 4 0 0,0 1 1 0 0,0-1-1 0 0,0 1 0 0 0,0-1 0 0 0,0 1 0 0 0,1 0 0 0 0,-1 0 0 0 0,0 0 1 0 0,0 0-1 0 0,1 0 0 0 0,-1 0 0 0 0,1 1 0 0 0,-1-1 0 0 0,1 1 0 0 0,-1-1 1 0 0,1 1-1 0 0,0-1 0 0 0,-2 3 0 0 0,-3 5 9 0 0,6-9-9 0 0,0 0 0 0 0,0 1 1 0 0,0-1-1 0 0,-1 1 0 0 0,1-1 0 0 0,0 0 0 0 0,0 1 1 0 0,0-1-1 0 0,0 1 0 0 0,0-1 0 0 0,0 1 1 0 0,0-1-1 0 0,0 0 0 0 0,0 1 0 0 0,0-1 0 0 0,0 1 1 0 0,0-1-1 0 0,0 1 0 0 0,0-1 0 0 0,0 0 1 0 0,0 1-1 0 0,0-1 0 0 0,0 1 0 0 0,1-1 1 0 0,-1 0-1 0 0,0 1 0 0 0,0-1 0 0 0,0 1 0 0 0,1-1 1 0 0,-1 0-1 0 0,0 1 0 0 0,1-1 0 0 0,-1 0 1 0 0,1 1-1 0 0,0-1-1 0 0,0 1 1 0 0,-1 0 0 0 0,1-1-1 0 0,0 1 1 0 0,0-1 0 0 0,0 0-1 0 0,0 1 1 0 0,0-1-1 0 0,0 0 1 0 0,0 0 0 0 0,0 0-1 0 0,1 1 1 0 0,-1-1 0 0 0,0 0-1 0 0,0 0 1 0 0,0 0-1 0 0,0-1 1 0 0,0 1 0 0 0,0 0-1 0 0,0 0 1 0 0,0-1 0 0 0,0 1-1 0 0,0 0 1 0 0,0-1-1 0 0,0 1 1 0 0,0-1 0 0 0,0 1-1 0 0,-1-1 1 0 0,1 0 0 0 0,0 1-1 0 0,0-1 1 0 0,0 0-1 0 0,-1 1 1 0 0,1-1 0 0 0,0 0-1 0 0,-1 0 1 0 0,1 0 0 0 0,-1 0-1 0 0,1 0 1 0 0,-1 0 0 0 0,1 0-1 0 0,-1 0 1 0 0,1 0-1 0 0,-1 0 1 0 0,0 0 0 0 0,0 0-1 0 0,0 0 1 0 0,1 0 0 0 0,-1 0-1 0 0,0 0 1 0 0,-1-2-1 0 0,-1-9 1 0 0,2 11-2 0 0,0 1-1 0 0,0-1 1 0 0,0 0 0 0 0,0 1-1 0 0,0-1 1 0 0,0 1 0 0 0,0-1 0 0 0,0 1-1 0 0,-1-1 1 0 0,1 1 0 0 0,0 0-1 0 0,0-1 1 0 0,0 1 0 0 0,-1-1-1 0 0,1 1 1 0 0,0-1 0 0 0,0 1 0 0 0,-1-1-1 0 0,1 1 1 0 0,0 0 0 0 0,-1-1-1 0 0,1 1 1 0 0,0 0 0 0 0,-1-1 0 0 0,1 1-1 0 0,-1 0 1 0 0,1-1 0 0 0,-1 1-1 0 0,1 0 1 0 0,0 0 0 0 0,-1 0-1 0 0,1-1 1 0 0,-1 1 0 0 0,1 0 0 0 0,-1 0-1 0 0,1 0 1 0 0,-1 0 0 0 0,1 0-1 0 0,-1 0 1 0 0,1 0 0 0 0,-1 0 0 0 0,1 0-1 0 0,-1 0 1 0 0,1 0 0 0 0,-1 0-1 0 0,1 1 1 0 0,-1-1 0 0 0,-2 0-247 0 0,0 0 0 0 0,0 0 0 0 0,1 0 0 0 0,-1 1 0 0 0,0-1 0 0 0,1 1 0 0 0,-6 2 0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9:2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 3592 0 0,'-2'-1'339'0'0,"1"1"-1"0"0,-1 0 1 0 0,0 0-1 0 0,1 0 1 0 0,-1 0 0 0 0,0 0-1 0 0,0 1 1 0 0,1-1-1 0 0,-1 0 1 0 0,0 1-1 0 0,1-1 1 0 0,-1 1-1 0 0,1 0 1 0 0,-1 0-1 0 0,1-1 1 0 0,-1 1-1 0 0,-2 2 1 0 0,3 0-127 0 0,0-1-1 0 0,-1 1 1 0 0,1-1 0 0 0,1 1-1 0 0,-1-1 1 0 0,0 1 0 0 0,1 0-1 0 0,-1-1 1 0 0,1 1 0 0 0,0 5-1 0 0,-1 1-113 0 0,1 0 0 0 0,0 0 0 0 0,1 0 0 0 0,2 14 0 0 0,0-9-1528 0 0,1-1 0 0 0,0 0-1 0 0,1 0 1 0 0,10 18-1 0 0,2-1-1241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9:2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73 104 2516 0 0,'-3'-12'7488'0'0,"1"15"-7114"0"0,-1 0 1 0 0,1 0-1 0 0,0 0 0 0 0,1 0 0 0 0,-1 0 0 0 0,1 1 0 0 0,-1-1 1 0 0,1 1-1 0 0,-1 4 0 0 0,-1 1-74 0 0,-7 23 57 0 0,2-1-1 0 0,1 1 1 0 0,-4 52 0 0 0,5-39-179 0 0,1 62 152 0 0,3-46-136 0 0,2-36-104 0 0,1 0 1 0 0,1 1 0 0 0,1-1 0 0 0,1 0-1 0 0,2 0 1 0 0,13 38 0 0 0,-16-54-69 0 0,0-1 0 0 0,1 1 0 0 0,0-1 0 0 0,0 0 1 0 0,1-1-1 0 0,0 1 0 0 0,0-1 0 0 0,1 0 0 0 0,-1 0 1 0 0,2-1-1 0 0,-1 1 0 0 0,1-1 0 0 0,0-1 1 0 0,0 1-1 0 0,1-1 0 0 0,-1-1 0 0 0,1 1 0 0 0,0-1 1 0 0,1-1-1 0 0,-1 1 0 0 0,1-2 0 0 0,-1 1 1 0 0,1-1-1 0 0,12 2 0 0 0,-13-4-14 0 0,0 1 0 0 0,1-1 0 0 0,-1 0 0 0 0,0-1 0 0 0,0 0 1 0 0,0 0-1 0 0,0-1 0 0 0,0 0 0 0 0,0 0 0 0 0,-1-1 0 0 0,1 0 0 0 0,7-5 0 0 0,-5 3-2 0 0,0-2-1 0 0,0 0 1 0 0,-1 0-1 0 0,0 0 0 0 0,-1-1 1 0 0,0-1-1 0 0,13-15 1 0 0,-8 5-5 0 0,0-1 1 0 0,-2 0-1 0 0,0-1 0 0 0,-2 0 1 0 0,0-1-1 0 0,-1 1 1 0 0,10-47-1 0 0,-13 34 11 0 0,1-45 1 0 0,-4 57-1 0 0,-2 2 20 0 0,0 1 0 0 0,-1-1-1 0 0,-1 0 1 0 0,-7-29 0 0 0,6 36 0 0 0,0 0 0 0 0,-2 0 0 0 0,1 0 0 0 0,-2 1 1 0 0,0 0-1 0 0,0 0 0 0 0,-11-15 0 0 0,-2 3 61 0 0,0 2-1 0 0,-2 0 0 0 0,0 1 1 0 0,-1 1-1 0 0,-1 1 0 0 0,-1 2 1 0 0,-32-19-1 0 0,51 33-65 0 0,-1 0-1 0 0,0 0 0 0 0,1 1 1 0 0,-1 0-1 0 0,0 0 1 0 0,0 0-1 0 0,0 1 1 0 0,-1 0-1 0 0,1 0 1 0 0,0 1-1 0 0,0-1 1 0 0,-1 1-1 0 0,1 1 0 0 0,-12 1 1 0 0,11 0-306 0 0,0 0 1 0 0,0 0-1 0 0,1 0 1 0 0,-1 1-1 0 0,-7 4 1 0 0,6-2-1440 0 0,1 0 1 0 0,-1 0-1 0 0,-12 12 1 0 0,6-1-1807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9:2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3040 0 0,'0'0'1628'0'0,"7"-7"1991"0"0,6 5-2872 0 0,0 1 0 0 0,0 0 0 0 0,0 1-1 0 0,14 2 1 0 0,9-1 233 0 0,73-3 211 0 0,203-31 0 0 0,-310 33-1207 0 0,0 0 1 0 0,0-1-1 0 0,0 1 0 0 0,0-1 1 0 0,0 0-1 0 0,1 0 1 0 0,-2 0-1 0 0,1 0 0 0 0,0 0 1 0 0,0 0-1 0 0,0 0 0 0 0,0 0 1 0 0,-1-1-1 0 0,1 1 1 0 0,2-3-1 0 0,-4 3-3 0 0,1 0 0 0 0,-1 0 0 0 0,0 0 0 0 0,1 0-1 0 0,-1 0 1 0 0,0 0 0 0 0,0 0 0 0 0,0 0 0 0 0,0 1 0 0 0,0-1 0 0 0,0 0 0 0 0,0 0-1 0 0,0 0 1 0 0,0 0 0 0 0,0 0 0 0 0,0 0 0 0 0,-1 0 0 0 0,1 0 0 0 0,0 0 0 0 0,-1 0-1 0 0,1 1 1 0 0,-1-1 0 0 0,1 0 0 0 0,-1 0 0 0 0,1 0 0 0 0,-1 1 0 0 0,1-1-1 0 0,-1 0 1 0 0,0 1 0 0 0,0-1 0 0 0,1 0 0 0 0,-1 1 0 0 0,0-1 0 0 0,0 1 0 0 0,1-1-1 0 0,-2 1 1 0 0,-2-2-4 0 0,0 0 0 0 0,0 1-1 0 0,0 0 1 0 0,0 0 0 0 0,-1 0-1 0 0,1 1 1 0 0,0-1 0 0 0,0 1-1 0 0,0 0 1 0 0,-1 0 0 0 0,-7 2 0 0 0,-2-1 77 0 0,13-1-44 0 0,0 0 1 0 0,0 0-1 0 0,0 1 0 0 0,0-1 1 0 0,0 0-1 0 0,0 1 0 0 0,0-1 1 0 0,0 1-1 0 0,0-1 0 0 0,0 1 1 0 0,0-1-1 0 0,1 1 0 0 0,-1 0 1 0 0,0-1-1 0 0,1 1 0 0 0,-1 0 1 0 0,0 0-1 0 0,1 0 0 0 0,-1-1 1 0 0,1 1-1 0 0,-1 0 0 0 0,1 0 0 0 0,-1 2 1 0 0,-10 27 152 0 0,6-14-77 0 0,-3 5 13 0 0,1 0-1 0 0,1 0 0 0 0,-6 41 1 0 0,-1 67 180 0 0,12-112-259 0 0,1 0 1 0 0,1 1-1 0 0,0-1 0 0 0,7 34 1 0 0,-5-42-471 0 0,0 0 0 0 0,0 0 1 0 0,0 0-1 0 0,8 12 0 0 0,-8-16-395 0 0,0-1 1 0 0,0 1-1 0 0,1 0 0 0 0,0-1 0 0 0,0 0 1 0 0,0 0-1 0 0,0 0 0 0 0,6 4 1 0 0,10 3-1965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9:2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36 207 2736 0 0,'-9'20'1883'0'0,"2"-8"-1299"0"0,3 0-146 0 0,0 0 1 0 0,1 1-1 0 0,0-1 0 0 0,1 1 0 0 0,0 0 1 0 0,1-1-1 0 0,0 1 0 0 0,1 0 0 0 0,1 0 1 0 0,2 16-1 0 0,-3-24-323 0 0,1 0-1 0 0,1 1 1 0 0,-1-1 0 0 0,1 0 0 0 0,0 0 0 0 0,0 0-1 0 0,0 0 1 0 0,1 0 0 0 0,0-1 0 0 0,0 1 0 0 0,0-1-1 0 0,0 0 1 0 0,1 1 0 0 0,-1-1 0 0 0,1-1-1 0 0,0 1 1 0 0,0-1 0 0 0,1 1 0 0 0,-1-1 0 0 0,1 0-1 0 0,0-1 1 0 0,-1 1 0 0 0,1-1 0 0 0,0 0 0 0 0,1 0-1 0 0,7 1 1 0 0,-3-1-112 0 0,0 0 0 0 0,0-1 0 0 0,0 0 0 0 0,0-1 0 0 0,0 0 0 0 0,0 0 0 0 0,0-1 1 0 0,0 0-1 0 0,0-1 0 0 0,0-1 0 0 0,0 1 0 0 0,0-1 0 0 0,-1-1 0 0 0,1 0 0 0 0,-1 0 0 0 0,0-1 0 0 0,0 0 0 0 0,-1-1 0 0 0,0 0 0 0 0,0 0 0 0 0,0 0 0 0 0,0-1 0 0 0,-1-1 0 0 0,0 1 0 0 0,-1-1 0 0 0,0 0 0 0 0,0 0 0 0 0,-1-1 0 0 0,0 0 0 0 0,0 0 0 0 0,6-17 1 0 0,-5 5 103 0 0,-1 0 1 0 0,-1 0 0 0 0,-1 0 0 0 0,0-1 0 0 0,-2 1 0 0 0,-1-1-1 0 0,-2-28 1 0 0,1 41-26 0 0,0 1 0 0 0,0 0 0 0 0,-1 0 1 0 0,0 0-1 0 0,-1 0 0 0 0,1 1 0 0 0,-1-1 0 0 0,-1 0 0 0 0,0 1 0 0 0,-7-12 0 0 0,8 15-25 0 0,0 0 1 0 0,-1 0-1 0 0,1 0 1 0 0,-1 1-1 0 0,0-1 1 0 0,0 1-1 0 0,0 0 1 0 0,0 0-1 0 0,-1 1 1 0 0,1-1-1 0 0,-1 1 1 0 0,1 0-1 0 0,-1 0 1 0 0,0 0-1 0 0,0 1 1 0 0,0-1-1 0 0,0 1 1 0 0,-6 0-1 0 0,0 0 21 0 0,0 0 1 0 0,0 1-1 0 0,-1 1 0 0 0,1 0 0 0 0,0 0 1 0 0,-20 5-1 0 0,24-3-60 0 0,0-1 0 0 0,0 1 1 0 0,1 1-1 0 0,-1-1 0 0 0,1 1 0 0 0,0 0 1 0 0,0 0-1 0 0,0 1 0 0 0,0 0 0 0 0,1 0 1 0 0,-8 10-1 0 0,2-3-14 0 0,2 0 0 0 0,0 1 0 0 0,0 0 0 0 0,1 0 0 0 0,0 1 0 0 0,2 0 0 0 0,-1 1 0 0 0,2 0 0 0 0,0 0 0 0 0,1 0 0 0 0,0 0 0 0 0,1 0 0 0 0,1 1 0 0 0,-1 27 0 0 0,3-33 21 0 0,0 0-1 0 0,1 0 1 0 0,0 0 0 0 0,1 0 0 0 0,0 0-1 0 0,1 0 1 0 0,0 0 0 0 0,0-1 0 0 0,8 16-1 0 0,-8-20-205 0 0,0 0 1 0 0,0 0-1 0 0,1 0 0 0 0,0-1 0 0 0,0 0 0 0 0,0 0 0 0 0,7 6 1 0 0,-6-6-613 0 0,1-1 1 0 0,-1 0 0 0 0,1 0 0 0 0,0 0 0 0 0,0-1 0 0 0,0 1 0 0 0,10 1 0 0 0,3 0-2328 0 0,0-1-1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9:2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3664 0 0,'-1'0'379'0'0,"-1"0"-1"0"0,1 0 1 0 0,-1 0-1 0 0,1 0 1 0 0,-1 0-1 0 0,0 0 1 0 0,1 0 0 0 0,-1 1-1 0 0,1-1 1 0 0,-1 1-1 0 0,1-1 1 0 0,0 1-1 0 0,-1-1 1 0 0,1 1-1 0 0,-1 0 1 0 0,0 1-1 0 0,0 0-140 0 0,1-1-1 0 0,0 1 1 0 0,0 0 0 0 0,0 0-1 0 0,0 0 1 0 0,1 0-1 0 0,-1 1 1 0 0,0-1 0 0 0,0 4-1 0 0,-1 3 150 0 0,-3 17 581 0 0,2 0-1 0 0,0 0 1 0 0,2 34 0 0 0,0-10-712 0 0,1 135-1086 0 0,0-178-753 0 0,1-1 1 0 0,0 0 0 0 0,0 0-1 0 0,1 0 1 0 0,3 11 0 0 0,2-6-1747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9:2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3176 0 0,'0'0'580'0'0,"25"-8"2588"0"0,-21 7-2880 0 0,1 0-1 0 0,0 0 1 0 0,0 1-1 0 0,0-1 1 0 0,-1 1 0 0 0,1 0-1 0 0,0 0 1 0 0,0 1-1 0 0,0-1 1 0 0,0 1 0 0 0,-1 0-1 0 0,1 0 1 0 0,0 1-1 0 0,-1-1 1 0 0,1 1 0 0 0,-1 0-1 0 0,0 1 1 0 0,6 2 0 0 0,-4 0 22 0 0,0 0 0 0 0,-1 1 0 0 0,1-1 0 0 0,-1 1 1 0 0,0 0-1 0 0,-1 1 0 0 0,0-1 0 0 0,0 1 0 0 0,0 0 1 0 0,4 11-1 0 0,5 15-170 0 0,-3 0 0 0 0,-1 1 0 0 0,-1 0 0 0 0,-2 0 0 0 0,-1 1 0 0 0,-2 0 0 0 0,-1 39 0 0 0,-2-74-135 0 0,0 0 1 0 0,0 1-1 0 0,0-1 0 0 0,1 0 1 0 0,-1 1-1 0 0,0-1 0 0 0,0 0 1 0 0,0 0-1 0 0,0 1 0 0 0,1-1 1 0 0,-1 0-1 0 0,0 0 0 0 0,0 1 1 0 0,0-1-1 0 0,1 0 1 0 0,-1 0-1 0 0,0 0 0 0 0,0 1 1 0 0,1-1-1 0 0,-1 0 0 0 0,0 0 1 0 0,0 0-1 0 0,1 0 0 0 0,-1 0 1 0 0,0 1-1 0 0,1-1 0 0 0,-1 0 1 0 0,0 0-1 0 0,1 0 0 0 0,-1 0 1 0 0,0 0-1 0 0,1 0 0 0 0,-1 0 1 0 0,0 0-1 0 0,0 0 1 0 0,1 0-1 0 0,-1 0 0 0 0,0-1 1 0 0,1 1-1 0 0,-1 0 0 0 0,0 0 1 0 0,1 0-1 0 0,-1 0 0 0 0,0 0 1 0 0,0-1-1 0 0,1 1 0 0 0,-1 0 1 0 0,0 0-1 0 0,0 0 0 0 0,1-1 1 0 0,-1 1-1 0 0,0 0 1 0 0,15-9 239 0 0,-4-2-109 0 0,-1 1 0 0 0,0-2 0 0 0,0 1 0 0 0,-1-1 0 0 0,-1-1 0 0 0,13-24 0 0 0,-1-1-327 0 0,-1 0 1 0 0,-2-2 0 0 0,-2 0 0 0 0,14-57-1 0 0,-14 50-10094 0 0,-8 29 6704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9:31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409 172 3352 0 0,'0'0'573'0'0,"-18"10"2351"0"0,8 1-2331 0 0,0 1 1 0 0,1-1-1 0 0,1 2 0 0 0,0-1 0 0 0,-9 20 0 0 0,3-3 484 0 0,-14 44 0 0 0,-9 47 1001 0 0,-18 52-1271 0 0,53-167-826 0 0,-3 7 400 0 0,4-26-45 0 0,1 10-318 0 0,1 0 0 0 0,0 0-1 0 0,0-1 1 0 0,0 1 0 0 0,1 0-1 0 0,-1 0 1 0 0,4-5-1 0 0,3-12 18 0 0,22-62 58 0 0,45-87-1 0 0,-37 90-84 0 0,-24 46 4 0 0,13-25-16 0 0,-14 33 0 0 0,13-33 1 0 0,-16 34 126 0 0,19-35 0 0 0,-25 49 82 0 0,-4 11-197 0 0,0 0 1 0 0,0 0-1 0 0,0 0 0 0 0,0 0 1 0 0,0 0-1 0 0,0 0 1 0 0,0 0-1 0 0,0 0 1 0 0,0 0-1 0 0,0 0 0 0 0,-1 0 1 0 0,1 0-1 0 0,0 0 1 0 0,0 0-1 0 0,0 0 0 0 0,0 0 1 0 0,0 0-1 0 0,0 0 1 0 0,0 0-1 0 0,0 0 1 0 0,0 0-1 0 0,-1 0 0 0 0,1 0 1 0 0,0 0-1 0 0,0 0 1 0 0,0 0-1 0 0,0 0 1 0 0,0 0-1 0 0,0 0 0 0 0,0 0 1 0 0,0 0-1 0 0,0 0 1 0 0,0 0-1 0 0,0 0 1 0 0,0-1-1 0 0,0 1 0 0 0,0 0 1 0 0,-1 0-1 0 0,1 0 1 0 0,0 0-1 0 0,0 0 0 0 0,0 0 1 0 0,0 0-1 0 0,0 0 1 0 0,0 0-1 0 0,0-1 1 0 0,0 1-1 0 0,0 0 0 0 0,0 0 1 0 0,0 0-1 0 0,0 0 1 0 0,0 0-1 0 0,0 0 1 0 0,0 0-1 0 0,0 0 0 0 0,0 0 1 0 0,0 0-1 0 0,0-1 1 0 0,1 1-1 0 0,-1 0 0 0 0,0 0 1 0 0,0 0-1 0 0,0 0 1 0 0,0 0-1 0 0,0 0 1 0 0,1 1 19 0 0,0 1 0 0 0,0-1 1 0 0,-1 1-1 0 0,1-1 0 0 0,0 1 1 0 0,-1-1-1 0 0,1 1 1 0 0,-1 0-1 0 0,0-1 0 0 0,1 3 1 0 0,-1-4-21 0 0,81 288 425 0 0,-16-71-347 0 0,-51-163-59 0 0,-3-16-28 0 0,8 55 0 0 0,-8-35-40 0 0,-7-43 20 0 0,0 0-1 0 0,-2 0 0 0 0,1 22 0 0 0,4-15-15 0 0,-7-22 138 0 0,-108 0 76 0 0,-385 5 15 0 0,424 0-486 0 0,41 0-4102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9:3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3120 0 0,'0'0'569'0'0,"8"-9"3893"0"0,12 4-3287 0 0,0 1-1 0 0,0 1 1 0 0,30-1-1 0 0,2-1 190 0 0,-11-1-977 0 0,79-8 1892 0 0,-40 10-9917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9:3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2888 0 0,'0'4'1617'0'0,"0"-4"-1506"0"0,0 1-1 0 0,0-1 0 0 0,-1 0 1 0 0,1 1-1 0 0,0-1 1 0 0,0 1-1 0 0,0-1 0 0 0,0 0 1 0 0,0 1-1 0 0,0-1 0 0 0,0 1 1 0 0,0-1-1 0 0,1 0 1 0 0,-1 1-1 0 0,0-1 0 0 0,0 0 1 0 0,0 1-1 0 0,0-1 1 0 0,0 1-1 0 0,1-1 0 0 0,-1 0 1 0 0,0 0-1 0 0,0 1 0 0 0,0-1 1 0 0,1 0-1 0 0,-1 1 1 0 0,0-1-1 0 0,1 0 0 0 0,-1 0 1 0 0,0 1-1 0 0,1-1 1 0 0,-1 0-1 0 0,0 0 0 0 0,1 0 1 0 0,-1 1-1 0 0,0-1 0 0 0,1 0 1 0 0,-1 0-1 0 0,0 0 1 0 0,1 0-1 0 0,-1 0 0 0 0,1 0 1 0 0,-1 0-1 0 0,0 0 0 0 0,1 0 1 0 0,45 6 3797 0 0,72 0 1 0 0,-6-7-4431 0 0,-22 0-9559 0 0,-69 1 6684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0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 3560 0 0,'0'-2'7476'0'0,"-6"153"-735"0"0,-36 199-5014 0 0,42-349-1716 0 0,-40 195-90 0 0,27-146-1755 0 0,7-16-4535 0 0,5-17 2625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9:3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358 427 2632 0 0,'-9'0'411'0'0,"1"1"-1"0"0,-1-1 1 0 0,0 1-1 0 0,1 1 1 0 0,-1-1-1 0 0,1 1 1 0 0,-1 1-1 0 0,1 0 1 0 0,0 0-1 0 0,0 1 1 0 0,0 0-1 0 0,1 0 1 0 0,-1 0-1 0 0,1 1 1 0 0,0 0-1 0 0,1 1 1 0 0,-1 0-1 0 0,1 0 1 0 0,0 0 0 0 0,-9 12-1 0 0,3-1-131 0 0,0 1 0 0 0,1 1 1 0 0,1 0-1 0 0,1 0 0 0 0,0 1 0 0 0,2 0 1 0 0,0 1-1 0 0,1-1 0 0 0,1 1 0 0 0,1 0 0 0 0,1 1 1 0 0,1-1-1 0 0,1 28 0 0 0,1-42-240 0 0,0-1 0 0 0,1 1 0 0 0,0 0 0 0 0,0 0 0 0 0,0-1 0 0 0,1 1 0 0 0,0-1 0 0 0,1 1 0 0 0,3 7 0 0 0,-4-11-27 0 0,-1-1 0 0 0,1 1 0 0 0,0 0 0 0 0,0-1-1 0 0,0 1 1 0 0,0-1 0 0 0,0 1 0 0 0,1-1 0 0 0,-1 0 0 0 0,1 0 0 0 0,0 0 0 0 0,-1 0 0 0 0,1-1 0 0 0,0 1 0 0 0,0-1 0 0 0,0 0-1 0 0,0 1 1 0 0,0-1 0 0 0,1-1 0 0 0,4 2 0 0 0,4-1 11 0 0,0-1 0 0 0,0 0-1 0 0,0 0 1 0 0,0-1 0 0 0,0-1 0 0 0,0 0 0 0 0,-1-1-1 0 0,1 0 1 0 0,0-1 0 0 0,11-5 0 0 0,-16 6-14 0 0,0 0-1 0 0,0-1 1 0 0,-1 0 0 0 0,0 0 0 0 0,1 0 0 0 0,-1-1-1 0 0,-1 0 1 0 0,1 0 0 0 0,-1-1 0 0 0,0 1 0 0 0,0-1 0 0 0,0 0-1 0 0,-1-1 1 0 0,0 1 0 0 0,0-1 0 0 0,-1 0 0 0 0,4-8-1 0 0,-3-2 34 0 0,-1 0-1 0 0,-1 0 0 0 0,0 0 1 0 0,-1 0-1 0 0,-1 0 1 0 0,0 0-1 0 0,-5-28 0 0 0,2 34-20 0 0,0 0-1 0 0,0 0 0 0 0,-1 0 1 0 0,0 0-1 0 0,-1 0 0 0 0,0 1 1 0 0,-1 0-1 0 0,0 0 1 0 0,-1 0-1 0 0,-8-8 0 0 0,-12-14 78 0 0,-43-38-1 0 0,30 34-3 0 0,2-3 0 0 0,2 0 0 0 0,-50-74 1 0 0,66 88 9 0 0,15 19-51 0 0,1 1 0 0 0,0-1 0 0 0,0 0 0 0 0,0 0 0 0 0,-4-10 0 0 0,7 15-26 0 0,0 0 0 0 0,1-1 0 0 0,-1 1 0 0 0,1-1 1 0 0,-1 1-1 0 0,1-1 0 0 0,-1 1 0 0 0,1-1 0 0 0,0 1 0 0 0,0-1 0 0 0,0 1 0 0 0,0-1 0 0 0,0 1 0 0 0,0-1 0 0 0,0 0 0 0 0,0 1 0 0 0,1-1 0 0 0,-1 1 0 0 0,1-1 0 0 0,-1 1 0 0 0,1 0 0 0 0,-1-1 0 0 0,1 1 0 0 0,0 0 0 0 0,0-1 0 0 0,0 1 0 0 0,0 0 0 0 0,0 0 0 0 0,0-1 1 0 0,0 1-1 0 0,0 0 0 0 0,0 0 0 0 0,0 0 0 0 0,1 0 0 0 0,-1 1 0 0 0,0-1 0 0 0,1 0 0 0 0,-1 0 0 0 0,0 1 0 0 0,1-1 0 0 0,-1 1 0 0 0,1 0 0 0 0,-1-1 0 0 0,4 1 0 0 0,72-21 176 0 0,2 3 1 0 0,110-9-1 0 0,-161 26-2723 0 0,-10 3-7322 0 0,-11-2 6233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9:3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3872 0 0,'-7'0'5565'0'0,"7"5"-5213"0"0,3 3-476 0 0,1 1-1808 0 0,-1 0 0 0 0,8 6-1 0 0,-5 1 1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9:3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2640 0 0,'-20'0'1932'0'0,"5"0"-1361"0"0,1 1 0 0 0,-1 0 0 0 0,1 1 0 0 0,-1 1 0 0 0,1 0 0 0 0,-15 6 0 0 0,21-6-238 0 0,0 0 0 0 0,1 1 0 0 0,0 0 1 0 0,-1 0-1 0 0,1 0 0 0 0,1 1 0 0 0,-1 0 0 0 0,1 1 1 0 0,0-1-1 0 0,0 1 0 0 0,-10 13 0 0 0,13-15-276 0 0,0 0 1 0 0,1 0-1 0 0,-1 0 0 0 0,1 1 0 0 0,0-1 1 0 0,0 1-1 0 0,1 0 0 0 0,-1-1 0 0 0,1 1 1 0 0,0 0-1 0 0,0 0 0 0 0,1 0 0 0 0,-1 0 1 0 0,1 0-1 0 0,0 0 0 0 0,0-1 0 0 0,1 1 1 0 0,-1 0-1 0 0,1 0 0 0 0,1 0 0 0 0,-1 0 1 0 0,0-1-1 0 0,1 1 0 0 0,0 0 0 0 0,0-1 0 0 0,1 0 1 0 0,-1 1-1 0 0,1-1 0 0 0,0 0 0 0 0,0 0 1 0 0,0 0-1 0 0,0-1 0 0 0,1 1 0 0 0,0-1 1 0 0,-1 0-1 0 0,1 0 0 0 0,0 0 0 0 0,1-1 1 0 0,-1 1-1 0 0,0-1 0 0 0,8 3 0 0 0,13 2-62 0 0,-1-1 0 0 0,1-2 0 0 0,0 0 0 0 0,0-2 0 0 0,34 0 0 0 0,-59-2-7 0 0,-2-1 11 0 0,1 1 1 0 0,-1 0-1 0 0,0-1 1 0 0,0 1-1 0 0,0 0 1 0 0,0 0-1 0 0,1 0 1 0 0,-1 0-1 0 0,-3 0 1 0 0,2 0 5 0 0,-16 0 28 0 0,0 2-1 0 0,0-1 1 0 0,1 2 0 0 0,-31 8 0 0 0,38-7-4 0 0,1-1 0 0 0,-1 1 0 0 0,1 1-1 0 0,1 0 1 0 0,-1 0 0 0 0,1 1 0 0 0,0 0 0 0 0,0 1 0 0 0,-10 9-1 0 0,17-13-16 0 0,-1 0-1 0 0,1 0 1 0 0,0 0-1 0 0,0 1 1 0 0,0-1-1 0 0,0 1 1 0 0,1-1-1 0 0,-1 1 1 0 0,1-1-1 0 0,0 1 1 0 0,0 0 0 0 0,0 0-1 0 0,1 0 1 0 0,-1 0-1 0 0,1-1 1 0 0,0 1-1 0 0,0 0 1 0 0,0 0-1 0 0,1 0 1 0 0,0 0-1 0 0,-1 0 1 0 0,1-1-1 0 0,0 1 1 0 0,1 0-1 0 0,-1-1 1 0 0,1 1-1 0 0,-1 0 1 0 0,1-1-1 0 0,0 0 1 0 0,0 1-1 0 0,1-1 1 0 0,-1 0-1 0 0,1 0 1 0 0,-1-1-1 0 0,1 1 1 0 0,0 0-1 0 0,0-1 1 0 0,0 0-1 0 0,1 1 1 0 0,-1-1-1 0 0,6 2 1 0 0,5 1-7 0 0,-1-1 1 0 0,1 0 0 0 0,0-1-1 0 0,1 0 1 0 0,-1-1 0 0 0,25 0-1 0 0,2-3-12 0 0,46-7 0 0 0,-80 7 39 0 0,-1 0-1 0 0,0 0 0 0 0,0-1 1 0 0,0 0-1 0 0,0 0 1 0 0,8-5-1 0 0,7-9-1331 0 0,-20 14 752 0 0,0 1 1 0 0,1-1-1 0 0,-1 0 0 0 0,0 1 0 0 0,0-1 1 0 0,0 0-1 0 0,-1 1 0 0 0,1-1 0 0 0,0 0 1 0 0,0-4-1 0 0,0-1-2380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9:34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87 2880 0 0,'-2'-27'3391'0'0,"3"24"-3208"0"0,-1 1 1 0 0,1-1 0 0 0,0 1 0 0 0,-1-1 0 0 0,1 1 0 0 0,0 0 0 0 0,1-1 0 0 0,-1 1-1 0 0,0 0 1 0 0,1 0 0 0 0,-1 0 0 0 0,1 0 0 0 0,0 0 0 0 0,-1 0 0 0 0,1 0-1 0 0,0 1 1 0 0,3-3 0 0 0,-1 2 81 0 0,0 0-1 0 0,1-1 1 0 0,-1 1 0 0 0,1 1-1 0 0,0-1 1 0 0,-1 1-1 0 0,1 0 1 0 0,7-1 0 0 0,7 0 516 0 0,1 2 1 0 0,-1 0 0 0 0,30 4 0 0 0,-44-3-630 0 0,4 0-77 0 0,1 1 1 0 0,-1 1-1 0 0,0-1 0 0 0,1 1 0 0 0,-1 1 0 0 0,-1 0 0 0 0,1 0 0 0 0,-1 1 0 0 0,1 0 0 0 0,-1 0 0 0 0,-1 1 0 0 0,1 0 0 0 0,-1 1 0 0 0,0-1 0 0 0,0 1 0 0 0,-1 1 0 0 0,0-1 0 0 0,0 1 1 0 0,-1 0-1 0 0,7 14 0 0 0,-3-5-55 0 0,-1 1 1 0 0,-1 0-1 0 0,0 1 1 0 0,-2 0-1 0 0,0 0 1 0 0,-1 0-1 0 0,-1 0 1 0 0,-1 1-1 0 0,0 23 1 0 0,-1-7-83 0 0,-1 29-196 0 0,-2-54 52 0 0,1 0 0 0 0,1 0 0 0 0,0 0 1 0 0,0 0-1 0 0,1 0 0 0 0,0 1 0 0 0,1-1 0 0 0,3 10 1 0 0,-4-19-301 0 0,1 0 0 0 0,-1 0 0 0 0,1-1 0 0 0,-1 1 0 0 0,1-1 0 0 0,-1 1 0 0 0,1-1 1 0 0,0 0-1 0 0,0 0 0 0 0,0 1 0 0 0,-1-1 0 0 0,1 0 0 0 0,0-1 0 0 0,0 1 0 0 0,0 0 0 0 0,1-1 0 0 0,2 1 1 0 0,2 2-2360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9:3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5 3496 0 0,'-6'-2'2326'0'0,"5"2"-2104"0"0,0-1 0 0 0,0 1-1 0 0,0-1 1 0 0,0 1 0 0 0,0 0 0 0 0,0 0 0 0 0,0-1 0 0 0,0 1 0 0 0,0 0 0 0 0,0 0 0 0 0,-1 0 0 0 0,1 0-1 0 0,0 0 1 0 0,0 1 0 0 0,-1-1 0 0 0,-4 4 131 0 0,0 0-1 0 0,0 1 0 0 0,0 0 0 0 0,0 0 1 0 0,1 0-1 0 0,-1 0 0 0 0,2 1 1 0 0,-1 0-1 0 0,0 0 0 0 0,-4 10 1 0 0,-4 3 279 0 0,-77 108 2004 0 0,40-52-2132 0 0,-69 76 0 0 0,101-132-513 0 0,-5 6-574 0 0,-30 43 1 0 0,30-38-5675 0 0,19-20 2893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9:3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78 3112 0 0,'-7'-1'682'0'0,"-1"1"-1"0"0,1 1 1 0 0,0-1-1 0 0,-1 2 0 0 0,1-1 1 0 0,0 1-1 0 0,0 0 1 0 0,-14 5-1 0 0,17-4-501 0 0,0-1 1 0 0,1 0-1 0 0,-1 1 0 0 0,1 0 0 0 0,0 0 1 0 0,0 0-1 0 0,0 1 0 0 0,0-1 0 0 0,0 1 0 0 0,1-1 1 0 0,-1 1-1 0 0,1 0 0 0 0,0 0 0 0 0,0 0 1 0 0,1 0-1 0 0,-3 6 0 0 0,0 4 137 0 0,0 0 0 0 0,1 0-1 0 0,0 0 1 0 0,1 0 0 0 0,1 0-1 0 0,0 0 1 0 0,1 0 0 0 0,4 28 0 0 0,-3-37-298 0 0,0 1 1 0 0,0-1-1 0 0,0 1 1 0 0,1-1 0 0 0,0 0-1 0 0,0 0 1 0 0,1 0-1 0 0,0 0 1 0 0,-1 0 0 0 0,2 0-1 0 0,-1 0 1 0 0,0-1 0 0 0,1 0-1 0 0,0 0 1 0 0,0 0-1 0 0,0 0 1 0 0,1 0 0 0 0,-1-1-1 0 0,1 0 1 0 0,-1 0-1 0 0,1 0 1 0 0,0-1 0 0 0,1 1-1 0 0,-1-1 1 0 0,7 2-1 0 0,-2-2-18 0 0,1 1-1 0 0,0-1 1 0 0,0-1-1 0 0,0 0 0 0 0,0-1 1 0 0,0 0-1 0 0,0 0 1 0 0,0-1-1 0 0,0-1 0 0 0,22-5 1 0 0,-28 5-6 0 0,0 1 0 0 0,0-1 1 0 0,0-1-1 0 0,-1 1 0 0 0,1 0 0 0 0,0-1 1 0 0,-1 0-1 0 0,0 0 0 0 0,1-1 0 0 0,-1 1 1 0 0,0-1-1 0 0,-1 0 0 0 0,1 0 0 0 0,-1 0 1 0 0,0 0-1 0 0,0-1 0 0 0,0 1 1 0 0,0-1-1 0 0,-1 0 0 0 0,0 0 0 0 0,0 0 1 0 0,0 0-1 0 0,-1 0 0 0 0,2-7 0 0 0,0-5 41 0 0,-2 1-1 0 0,1 0 0 0 0,-2-1 1 0 0,0 1-1 0 0,-1 0 0 0 0,-1-1 1 0 0,-7-29-1 0 0,7 38-3 0 0,-1 0 0 0 0,0-1 0 0 0,0 1 0 0 0,-1 0 0 0 0,0 1 0 0 0,-1-1 0 0 0,0 1 0 0 0,0-1 0 0 0,0 1 0 0 0,-1 1 0 0 0,0-1 0 0 0,-1 1 0 0 0,1 0 0 0 0,-1 1 0 0 0,0-1 0 0 0,-10-4-1 0 0,7 4 9 0 0,0 1 0 0 0,-1 0 0 0 0,0 1 0 0 0,-13-3 0 0 0,19 5-101 0 0,-1 1 0 0 0,1 0 1 0 0,-1 0-1 0 0,1 1 1 0 0,-1 0-1 0 0,1 0 0 0 0,-1 0 1 0 0,1 0-1 0 0,-1 1 1 0 0,-10 3-1 0 0,13-3-548 0 0,0 1-1 0 0,0 0 0 0 0,0 0 1 0 0,0 1-1 0 0,1-1 1 0 0,-1 0-1 0 0,1 1 1 0 0,-1 0-1 0 0,1-1 1 0 0,0 1-1 0 0,0 0 0 0 0,0 0 1 0 0,1 1-1 0 0,-1-1 1 0 0,-1 5-1 0 0,3-8 598 0 0,-10 19-3061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9:3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84 3400 0 0,'4'1'6397'0'0,"-5"0"-6293"0"0,-1 11 713 0 0,-1 1-1 0 0,1 0 1 0 0,1 0 0 0 0,0 22-1 0 0,1-6 21 0 0,-1-12-441 0 0,-1 13-153 0 0,1 0 0 0 0,5 48 0 0 0,-3-72-231 0 0,0 0 0 0 0,1 0 0 0 0,-1 0 0 0 0,1 0 0 0 0,0 0 0 0 0,1-1 0 0 0,0 1 1 0 0,-1-1-1 0 0,2 1 0 0 0,5 7 0 0 0,-6-10-9 0 0,0 1 0 0 0,1-1 1 0 0,-1 0-1 0 0,1-1 0 0 0,0 1 1 0 0,0 0-1 0 0,0-1 0 0 0,0 0 1 0 0,0 0-1 0 0,0 0 0 0 0,1-1 1 0 0,-1 1-1 0 0,0-1 0 0 0,9 1 1 0 0,-6-1 25 0 0,1 0 1 0 0,0-1-1 0 0,0 0 1 0 0,0 0-1 0 0,-1 0 1 0 0,1-1-1 0 0,0-1 1 0 0,-1 1-1 0 0,1-1 1 0 0,-1 0-1 0 0,1-1 1 0 0,-1 0-1 0 0,0 0 1 0 0,0-1-1 0 0,0 1 1 0 0,-1-1-1 0 0,1-1 1 0 0,-1 0-1 0 0,0 1 1 0 0,0-2-1 0 0,0 1 1 0 0,-1-1-1 0 0,0 0 1 0 0,0 0-1 0 0,-1 0 1 0 0,1-1-1 0 0,-1 1 1 0 0,4-11-1 0 0,1-2 111 0 0,-2 4-17 0 0,-1 1 0 0 0,0-2 0 0 0,-1 1 0 0 0,0-1 0 0 0,2-16 0 0 0,-5 16-584 0 0,1-6 1067 0 0,0-1 0 0 0,-1-43 1 0 0,-3 59-1013 0 0,0-1 1 0 0,0 1-1 0 0,-1 0 1 0 0,0 0-1 0 0,-3-10 0 0 0,3 13-576 0 0,0 0-1 0 0,-1 0 1 0 0,1 0-1 0 0,-1 0 0 0 0,0 0 1 0 0,0 1-1 0 0,0-1 1 0 0,0 1-1 0 0,-6-5 1 0 0,-1 1-2495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9:3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2568 0 0,'12'-17'6496'0'0,"-12"20"-5975"0"0,1 0 0 0 0,0-1 0 0 0,-1 1 0 0 0,0 0 0 0 0,1 0 0 0 0,-1 0 0 0 0,0 0 0 0 0,-1 4 0 0 0,1-2 95 0 0,-2 83 966 0 0,2 65-1120 0 0,0-149-458 0 0,0 0 0 0 0,0 0 0 0 0,1 0 0 0 0,0 1 0 0 0,0-1 0 0 0,0 0 0 0 0,0 0 0 0 0,1-1 0 0 0,0 1 0 0 0,-1 0 0 0 0,1 0 0 0 0,1-1 0 0 0,-1 1 0 0 0,0-1 0 0 0,1 0 0 0 0,6 6 0 0 0,-5-6-11 0 0,1 0 1 0 0,0 0-1 0 0,-1 0 0 0 0,1-1 1 0 0,1 1-1 0 0,-1-1 1 0 0,0-1-1 0 0,0 1 0 0 0,1-1 1 0 0,-1 0-1 0 0,11 1 1 0 0,-7-1-9 0 0,0-1 1 0 0,0 0 0 0 0,0-1 0 0 0,0 1-1 0 0,0-2 1 0 0,0 1 0 0 0,-1-1 0 0 0,1-1 0 0 0,0 1-1 0 0,-1-2 1 0 0,0 1 0 0 0,0-1 0 0 0,0 0 0 0 0,13-9-1 0 0,-10 4 15 0 0,-1 1 0 0 0,0-1-1 0 0,-1-1 1 0 0,0 1-1 0 0,0-2 1 0 0,-1 1-1 0 0,-1-1 1 0 0,0 0 0 0 0,7-15-1 0 0,-5 8 85 0 0,-1 0 0 0 0,6-21 0 0 0,-10 21 291 0 0,2-29 1 0 0,-6 41 947 0 0,0 27-1205 0 0,1 0 1 0 0,0 0-1 0 0,2 0 1 0 0,7 30-1 0 0,-7-42-223 0 0,0 1 0 0 0,1-1-1 0 0,0 0 1 0 0,0 0 0 0 0,1-1 0 0 0,1 1-1 0 0,-1-1 1 0 0,1 0 0 0 0,0-1-1 0 0,1 1 1 0 0,12 10 0 0 0,-11-12-321 0 0,39 32-10206 0 0,-36-31 7247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9:3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3752 0 0,'0'0'4741'0'0,"-10"14"-1782"0"0,-1 18-1486 0 0,7-22-1067 0 0,0 0 0 0 0,1 1 0 0 0,-3 14 0 0 0,-8 67 1311 0 0,-7 52-761 0 0,19-129-915 0 0,-23 361 607 0 0,7-53-809 0 0,13-299 49 0 0,1-4-2607 0 0,2-6-5607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9:38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21 3032 0 0,'-2'0'460'0'0,"-1"-1"-1"0"0,1 1 1 0 0,-1-1-1 0 0,1 0 1 0 0,0 0-1 0 0,0 0 1 0 0,-5-2 0 0 0,-10-5 692 0 0,5 6-488 0 0,0 1 0 0 0,0 0 0 0 0,-1 0 0 0 0,1 1 0 0 0,0 1 0 0 0,-14 2 0 0 0,20-2-498 0 0,1 0-1 0 0,0 0 1 0 0,0 0 0 0 0,0 1 0 0 0,0 0-1 0 0,0 0 1 0 0,0 1 0 0 0,0-1 0 0 0,0 1-1 0 0,1 0 1 0 0,0 0 0 0 0,-1 1 0 0 0,1-1-1 0 0,0 1 1 0 0,1 0 0 0 0,-4 4 0 0 0,0 2-62 0 0,4-6-62 0 0,0 0 0 0 0,0 0 0 0 0,0 0-1 0 0,1 0 1 0 0,0 1 0 0 0,0-1-1 0 0,0 1 1 0 0,-2 8 0 0 0,-1 8 91 0 0,2 0 1 0 0,-2 22 0 0 0,5-37-123 0 0,0 0 1 0 0,0-1-1 0 0,0 1 1 0 0,1 0-1 0 0,0-1 1 0 0,0 1-1 0 0,0-1 0 0 0,1 1 1 0 0,0-1-1 0 0,0 0 1 0 0,0 1-1 0 0,1-1 1 0 0,3 5-1 0 0,-3-7-18 0 0,0 0 0 0 0,0 0 0 0 0,0-1 0 0 0,0 1 0 0 0,1-1 0 0 0,-1 0-1 0 0,1 0 1 0 0,-1 0 0 0 0,1-1 0 0 0,0 1 0 0 0,0-1 0 0 0,0 0 0 0 0,0 0 0 0 0,0 0 0 0 0,0 0 0 0 0,8-1 0 0 0,2 1-36 0 0,1-1 1 0 0,0-1-1 0 0,19-3 0 0 0,-12-5-15 0 0,-21 9 60 0 0,-1 0 1 0 0,1-1 0 0 0,-1 1-1 0 0,1 0 1 0 0,-1-1-1 0 0,1 1 1 0 0,-1-1 0 0 0,0 1-1 0 0,1-1 1 0 0,-1 1 0 0 0,1-1-1 0 0,-1 1 1 0 0,0-1 0 0 0,0 0-1 0 0,1 1 1 0 0,-1-1-1 0 0,0 1 1 0 0,0-1 0 0 0,0 0-1 0 0,1 1 1 0 0,-1-1 0 0 0,0 1-1 0 0,0-1 1 0 0,0 0 0 0 0,0 1-1 0 0,0-1 1 0 0,-1 0-1 0 0,1 1 1 0 0,0-1 0 0 0,0 0-1 0 0,0 1 1 0 0,0-1 0 0 0,-1 1-1 0 0,1-1 1 0 0,-1 0-1 0 0,0 0 5 0 0,1 0 0 0 0,-1 1 0 0 0,0-1 0 0 0,0 1 0 0 0,0-1 0 0 0,0 1 0 0 0,0-1 0 0 0,0 1 0 0 0,0-1 0 0 0,0 1 0 0 0,0 0 0 0 0,0 0 0 0 0,-1 0 0 0 0,1-1 0 0 0,0 1 0 0 0,0 0 0 0 0,0 1 0 0 0,0-1 0 0 0,0 0 0 0 0,0 0 0 0 0,0 0 0 0 0,-2 1 0 0 0,-27 7 108 0 0,27-7-98 0 0,-7 3 17 0 0,0 0 0 0 0,0 1 0 0 0,0 0 1 0 0,1 0-1 0 0,0 1 0 0 0,0 0 1 0 0,1 1-1 0 0,-1 0 0 0 0,1 0 1 0 0,1 1-1 0 0,-11 13 0 0 0,9-9 22 0 0,1-1-1 0 0,0 2 1 0 0,1-1 0 0 0,1 1-1 0 0,0 0 1 0 0,1 0-1 0 0,0 1 1 0 0,-4 18 0 0 0,8-27-12 0 0,0 1 1 0 0,0 0 0 0 0,1-1 0 0 0,0 1 0 0 0,-1-1 0 0 0,2 1 0 0 0,-1-1 0 0 0,1 1 0 0 0,0-1-1 0 0,1 7 1 0 0,-1-10-22 0 0,0 0 0 0 0,0 0 0 0 0,0 0 0 0 0,0 0 0 0 0,1 0 0 0 0,-1 0-1 0 0,0 0 1 0 0,1 0 0 0 0,-1 0 0 0 0,1-1 0 0 0,0 1 0 0 0,-1-1 0 0 0,1 1 0 0 0,0-1-1 0 0,0 0 1 0 0,0 0 0 0 0,0 0 0 0 0,0 0 0 0 0,0 0 0 0 0,0 0 0 0 0,1 0 0 0 0,-1-1 0 0 0,0 1-1 0 0,0-1 1 0 0,1 1 0 0 0,3-1 0 0 0,31 1 356 0 0,1-1 0 0 0,66-10 0 0 0,-103 10-393 0 0,0 0-1 0 0,0 0 0 0 0,0-1 0 0 0,0 1 1 0 0,0 0-1 0 0,0 0 0 0 0,0-1 0 0 0,0 1 0 0 0,0-1 1 0 0,-1 1-1 0 0,1-1 0 0 0,0 1 0 0 0,0-1 0 0 0,0 0 1 0 0,0 1-1 0 0,-1-1 0 0 0,1 0 0 0 0,0 1 1 0 0,-1-1-1 0 0,1 0 0 0 0,-1 0 0 0 0,1 0 0 0 0,-1 0 1 0 0,1 0-1 0 0,-1 1 0 0 0,0-1 0 0 0,1-2 0 0 0,0-3-3942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10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136 108 2792 0 0,'-28'1'2895'0'0,"24"-1"-2639"0"0,-1 1 0 0 0,1 0 0 0 0,-1 0 0 0 0,1 0 0 0 0,0 0 0 0 0,0 1 0 0 0,-1 0 0 0 0,1 0 0 0 0,0 0 0 0 0,1 0 0 0 0,-1 0 0 0 0,0 1 0 0 0,1 0 0 0 0,-1 0 0 0 0,1 0 1 0 0,0 0-1 0 0,0 1 0 0 0,0-1 0 0 0,0 1 0 0 0,-2 5 0 0 0,1-2 180 0 0,0 1-1 0 0,1 0 1 0 0,0 0 0 0 0,1 0-1 0 0,0 0 1 0 0,0 0 0 0 0,1 1-1 0 0,0-1 1 0 0,0 17 0 0 0,1-19-348 0 0,0 1 0 0 0,0-1 0 0 0,1 1 0 0 0,0-1 1 0 0,0 1-1 0 0,1-1 0 0 0,0 0 0 0 0,0 0 0 0 0,0 0 1 0 0,1 0-1 0 0,0 0 0 0 0,0 0 0 0 0,5 6 0 0 0,-4-8-63 0 0,-1 0 0 0 0,2 0 0 0 0,-1 0 0 0 0,0 0 0 0 0,1 0-1 0 0,0-1 1 0 0,-1 0 0 0 0,1 0 0 0 0,1-1 0 0 0,-1 1 0 0 0,0-1 0 0 0,1 0-1 0 0,-1 0 1 0 0,11 1 0 0 0,-2 0-16 0 0,0-1 1 0 0,0-1-1 0 0,0 0 0 0 0,0-1 1 0 0,1 0-1 0 0,-1-1 0 0 0,0-1 0 0 0,0 0 1 0 0,0-1-1 0 0,-1-1 0 0 0,1 0 0 0 0,17-8 1 0 0,-23 9-14 0 0,-1-1 1 0 0,1-1 0 0 0,-1 1 0 0 0,0-1 0 0 0,-1-1 0 0 0,1 1-1 0 0,-1-1 1 0 0,0 0 0 0 0,0 0 0 0 0,-1-1 0 0 0,0 0 0 0 0,0 0-1 0 0,0 0 1 0 0,-1-1 0 0 0,0 1 0 0 0,-1-1 0 0 0,0 0 0 0 0,0 0-1 0 0,0 0 1 0 0,-1 0 0 0 0,1-14 0 0 0,-1 11-1 0 0,-1 0 1 0 0,-1 0-1 0 0,0-1 0 0 0,0 1 1 0 0,-1 0-1 0 0,-3-13 0 0 0,3 19 8 0 0,0-1 0 0 0,-1 0-1 0 0,0 1 1 0 0,0 0-1 0 0,-1-1 1 0 0,1 1 0 0 0,-1 0-1 0 0,0 0 1 0 0,-1 0 0 0 0,1 0-1 0 0,-1 1 1 0 0,0 0 0 0 0,-8-8-1 0 0,3 6 4 0 0,0 0 0 0 0,-1 0 0 0 0,1 1 0 0 0,-1 0 0 0 0,0 0-1 0 0,0 1 1 0 0,-1 1 0 0 0,1 0 0 0 0,-1 0 0 0 0,0 1 0 0 0,0 0 0 0 0,1 1 0 0 0,-1 0-1 0 0,0 1 1 0 0,0 0 0 0 0,-19 3 0 0 0,21-2-3 0 0,0 1 0 0 0,1 0 1 0 0,-1 1-1 0 0,0 0 0 0 0,1 0 0 0 0,0 1 1 0 0,0 0-1 0 0,0 0 0 0 0,0 1 0 0 0,1 0 0 0 0,0 0 1 0 0,0 1-1 0 0,0 0 0 0 0,0 0 0 0 0,1 0 0 0 0,0 1 1 0 0,1 0-1 0 0,-1 0 0 0 0,1 1 0 0 0,-7 13 1 0 0,7-9 11 0 0,1 0 1 0 0,0 0-1 0 0,1 0 1 0 0,0 0-1 0 0,1 1 1 0 0,0-1-1 0 0,1 1 1 0 0,0-1-1 0 0,1 1 1 0 0,3 22-1 0 0,-3-30-70 0 0,1 0 0 0 0,0 0 0 0 0,0 0 0 0 0,0 0 0 0 0,1 0 0 0 0,0 0 0 0 0,0 0 1 0 0,0 0-1 0 0,1 0 0 0 0,-1-1 0 0 0,1 1 0 0 0,0-1 0 0 0,0 0 0 0 0,1 0 0 0 0,-1 0 0 0 0,1-1 0 0 0,0 1 0 0 0,0-1 0 0 0,0 1 0 0 0,1-1 0 0 0,-1-1 0 0 0,1 1 0 0 0,-1-1 0 0 0,1 0 1 0 0,0 0-1 0 0,0 0 0 0 0,0 0 0 0 0,6 0 0 0 0,4 1-3068 0 0,0-1 0 0 0,18 0 0 0 0,-9-2-155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9:4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2600 0 0,'0'0'1894'0'0,"-2"25"1668"0"0,-9 76 1587 0 0,8-18-4580 0 0,3-94-6854 0 0,0 4 3788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9:4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1808 0 0,'4'-21'5100'0'0,"135"24"-743"0"0,-49 0-3731 0 0,143-14 0 0 0,-223 10-605 0 0,-1 0 1 0 0,1 0-1 0 0,0-1 0 0 0,-1-1 0 0 0,0 1 1 0 0,1-2-1 0 0,-1 1 0 0 0,0-1 1 0 0,12-8-1 0 0,-19 11-11 0 0,-1-1 0 0 0,0 1 0 0 0,1 0-1 0 0,-1-1 1 0 0,0 1 0 0 0,0-1 0 0 0,0 0 0 0 0,0 1 0 0 0,0-1 0 0 0,0 0 0 0 0,-1 1 0 0 0,1-1 0 0 0,0 0 0 0 0,-1 0-1 0 0,0 0 1 0 0,1 0 0 0 0,-1 1 0 0 0,0-1 0 0 0,0 0 0 0 0,0 0 0 0 0,0 0 0 0 0,0 0 0 0 0,-1-3 0 0 0,0-8 303 0 0,1 13-225 0 0,-14 7 602 0 0,9 4-554 0 0,-1 0 1 0 0,2 0-1 0 0,-1 0 1 0 0,2 1 0 0 0,0-1-1 0 0,-3 17 1 0 0,-4 77 327 0 0,4-30-164 0 0,-3 79 176 0 0,0 2-101 0 0,0-52-210 0 0,8-33-2299 0 0,15-65-9515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9:4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3224 0 0,'0'0'2924'0'0,"19"0"513"0"0,165-29 2315 0 0,-55 8-4838 0 0,-94 13-281 0 0,-7 2-2425 0 0,-14 4-7291 0 0,-18 2 6082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9:4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3376 0 0,'0'12'5884'0'0,"5"-10"-5492"0"0,0 0 0 0 0,0 0 0 0 0,0-1 0 0 0,0 0 0 0 0,0 0 0 0 0,0 0 0 0 0,0 0 0 0 0,0-1 0 0 0,11 0 0 0 0,0 0 269 0 0,185 2 3156 0 0,-133-6-6630 0 0,-1-1-5731 0 0,-51 3 5395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9:4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202 140 3272 0 0,'0'0'561'0'0,"-19"4"2365"0"0,15-2-2630 0 0,0 0-1 0 0,0 1 0 0 0,0 0 1 0 0,0 0-1 0 0,0 0 1 0 0,0 0-1 0 0,1 0 0 0 0,0 1 1 0 0,-6 6-1 0 0,-23 38 1553 0 0,19-22-626 0 0,2 1 0 0 0,-12 36-1 0 0,7-20-732 0 0,12-23-249 0 0,3-13-170 0 0,4-13-92 0 0,1-4-2 0 0,1 0 1 0 0,1 0 0 0 0,10-14 0 0 0,4-8-6 0 0,8-21 161 0 0,-2-1-1 0 0,-3-2 0 0 0,25-90 0 0 0,-42 133 387 0 0,-3 14 130 0 0,-2 7-290 0 0,9 326 682 0 0,-8-177-1375 0 0,-3-82-219 0 0,1-73 511 0 0,0 1-1 0 0,0-1 1 0 0,0 1 0 0 0,-1-1-1 0 0,1 0 1 0 0,0 1-1 0 0,-1-1 1 0 0,0 1 0 0 0,0-1-1 0 0,0 0 1 0 0,0 0 0 0 0,0 1-1 0 0,0-1 1 0 0,0 0 0 0 0,-1 0-1 0 0,1 0 1 0 0,-1 0-1 0 0,1-1 1 0 0,-1 1 0 0 0,0 0-1 0 0,0-1 1 0 0,0 1 0 0 0,0-1-1 0 0,0 1 1 0 0,0-1 0 0 0,-3 1-1 0 0,-5 2-83 0 0,0-1 0 0 0,0-1 0 0 0,0 1 0 0 0,0-2-1 0 0,-12 2 1 0 0,-4 0-35 0 0,-8 0 23 0 0,-40-1 646 0 0,106-7 714 0 0,342 5 1346 0 0,-374 0-2677 0 0,-21 5-12392 0 0,14-5 8741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9:4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2524 0 0,'0'0'9228'0'0,"0"21"-6360"0"0,-1-12-2805 0 0,0 0 0 0 0,-1 0 1 0 0,0 0-1 0 0,0 0 0 0 0,-1 0 0 0 0,0 0 0 0 0,-1 0 1 0 0,0-1-1 0 0,0 0 0 0 0,-11 16 0 0 0,-9 21-9369 0 0,19-34 6305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9:4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0 2456 0 0,'-16'16'1388'0'0,"9"-10"-1010"0"0,-37 36 1089 0 0,2 3 1 0 0,3 1-1 0 0,-65 98 1 0 0,77-96-1045 0 0,3 2 1 0 0,1 0 0 0 0,3 1 0 0 0,2 1 0 0 0,3 1 0 0 0,1 0 0 0 0,3 1 0 0 0,-4 58 0 0 0,12-79-654 0 0,-7 97 711 0 0,10-114-1364 0 0,1-1 0 0 0,0 0 0 0 0,1 0 0 0 0,1 0 0 0 0,0 0 0 0 0,8 20 0 0 0,-1-8-1774 0 0,0-2 1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9:5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133 151 2812 0 0,'0'0'2665'0'0,"-21"3"2551"0"0,15 0-4924 0 0,1 0 1 0 0,-1 0-1 0 0,1 0 1 0 0,0 1-1 0 0,0 0 1 0 0,0 0 0 0 0,1 1-1 0 0,-1-1 1 0 0,1 1-1 0 0,0 0 1 0 0,0 0-1 0 0,1 1 1 0 0,-1-1-1 0 0,-3 9 1 0 0,0 1-125 0 0,0 0 0 0 0,1 1 0 0 0,1 0 1 0 0,-4 21-1 0 0,7-27-98 0 0,0 0 0 0 0,1-1 0 0 0,1 1 0 0 0,0 0 0 0 0,0 0 0 0 0,1 0 0 0 0,0-1-1 0 0,0 1 1 0 0,4 12 0 0 0,-3-15-50 0 0,1-1 1 0 0,-1 0-1 0 0,1 0 0 0 0,0 0 0 0 0,1 0 0 0 0,-1-1 0 0 0,1 1 0 0 0,0-1 0 0 0,0 0 0 0 0,1 0 0 0 0,0 0 1 0 0,0-1-1 0 0,0 0 0 0 0,8 6 0 0 0,-3-5-13 0 0,0 0 0 0 0,1-1 0 0 0,-1 0 1 0 0,1 0-1 0 0,0-1 0 0 0,0 0 0 0 0,0-1 1 0 0,0-1-1 0 0,17 1 0 0 0,4-1-20 0 0,65-8 1 0 0,-88 6 10 0 0,0-1 0 0 0,1 0 0 0 0,-1 0-1 0 0,0-1 1 0 0,0-1 0 0 0,0 1 0 0 0,0-1 0 0 0,-1-1 0 0 0,0 0 0 0 0,1 0 0 0 0,-2 0 0 0 0,10-9 0 0 0,-8 5 1 0 0,0 0-1 0 0,-1-1 1 0 0,0 0 0 0 0,-1 0-1 0 0,0-1 1 0 0,0 1-1 0 0,-1-2 1 0 0,8-19-1 0 0,-5 9 4 0 0,-4 10 1 0 0,0 1-1 0 0,-1-1 1 0 0,0 0-1 0 0,-1-1 1 0 0,0 1-1 0 0,2-23 1 0 0,-3-3 6 0 0,-1 28 4 0 0,0 1 0 0 0,-1-1 0 0 0,0 1 0 0 0,0-1 0 0 0,-1 0-1 0 0,-1 1 1 0 0,-3-13 0 0 0,4 15 3 0 0,-1 1 1 0 0,0 0-1 0 0,-1 0 0 0 0,1 0 0 0 0,-1 1 0 0 0,-1-1 1 0 0,1 1-1 0 0,-1 0 0 0 0,0 0 0 0 0,0 0 0 0 0,0 0 1 0 0,0 0-1 0 0,-1 1 0 0 0,0 0 0 0 0,0 0 0 0 0,-8-5 1 0 0,2 4 8 0 0,0 0 1 0 0,-1 1-1 0 0,1 0 1 0 0,-1 0-1 0 0,0 1 1 0 0,1 1-1 0 0,-1 0 1 0 0,-13 0-1 0 0,5 1-10 0 0,0 1-1 0 0,0 1 0 0 0,0 0 0 0 0,-22 6 0 0 0,34-5-24 0 0,-1 0-1 0 0,1 1 1 0 0,0 0 0 0 0,0 0-1 0 0,0 1 1 0 0,1 0 0 0 0,-1 1-1 0 0,1-1 1 0 0,0 1-1 0 0,0 1 1 0 0,1-1 0 0 0,0 1-1 0 0,0 0 1 0 0,0 1-1 0 0,0-1 1 0 0,-6 12 0 0 0,8-12-451 0 0,1 0 0 0 0,0 1 0 0 0,1-1 0 0 0,-1 0 0 0 0,1 1 0 0 0,1-1 0 0 0,-1 1 0 0 0,0 7 0 0 0,-1 6-2867 0 0,-2 0 0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9:5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2480 0 0,'0'0'5228'0'0,"0"19"-1336"0"0,0 47-1759 0 0,-13 101 0 0 0,5-63-1445 0 0,2-19-276 0 0,4-55-138 0 0,3 43 1 0 0,0-25-48 0 0,0-43-216 0 0,0 1 0 0 0,1-1 0 0 0,-1 0 0 0 0,1 0 0 0 0,1 1-1 0 0,-1-2 1 0 0,1 1 0 0 0,0 0 0 0 0,0 0 0 0 0,0-1 0 0 0,6 6 0 0 0,-8-8-30 0 0,11 7-1558 0 0,11-3-7875 0 0,-16-6 6043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9:5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11 2872 0 0,'-27'5'3931'0'0,"26"-5"-3737"0"0,0 1-1 0 0,0 0 0 0 0,0-1 0 0 0,-1 1 1 0 0,1 0-1 0 0,0-1 0 0 0,0 1 0 0 0,0 0 1 0 0,0 0-1 0 0,0 0 0 0 0,0 0 1 0 0,0 0-1 0 0,1 0 0 0 0,-1 0 0 0 0,-1 2 1 0 0,2-2-87 0 0,-1-1 0 0 0,1 0-1 0 0,0 1 1 0 0,-1-1 0 0 0,1 1 0 0 0,0-1 0 0 0,0 1 0 0 0,0-1 0 0 0,-1 1 0 0 0,1-1 0 0 0,0 1 0 0 0,0-1 0 0 0,0 1 0 0 0,0-1 0 0 0,0 1 0 0 0,0-1-1 0 0,0 1 1 0 0,0 0 0 0 0,0-1 0 0 0,0 1 0 0 0,0-1 0 0 0,0 1 0 0 0,0-1 0 0 0,0 1 0 0 0,1-1 0 0 0,-1 1 0 0 0,0-1 0 0 0,0 1 0 0 0,1-1 0 0 0,-1 1-1 0 0,0-1 1 0 0,1 0 0 0 0,-1 1 0 0 0,0-1 0 0 0,1 1 0 0 0,-1-1 0 0 0,0 0 0 0 0,2 1 0 0 0,1 0-27 0 0,-1-1-1 0 0,1 1 1 0 0,0-1 0 0 0,0 0-1 0 0,0 1 1 0 0,0-1 0 0 0,0-1-1 0 0,0 1 1 0 0,0 0-1 0 0,0-1 1 0 0,0 0 0 0 0,0 1-1 0 0,-1-1 1 0 0,1 0 0 0 0,0 0-1 0 0,2-2 1 0 0,-4 2-55 0 0,-1 1 1 0 0,1-1-1 0 0,-1 1 0 0 0,1-1 1 0 0,-1 1-1 0 0,1-1 0 0 0,-1 1 1 0 0,0-1-1 0 0,1 0 0 0 0,-1 1 1 0 0,0-1-1 0 0,0 0 0 0 0,1 1 1 0 0,-1-1-1 0 0,0 0 0 0 0,0 1 1 0 0,0-1-1 0 0,0 0 0 0 0,0 1 1 0 0,0-1-1 0 0,0 0 0 0 0,0 1 0 0 0,0-1 1 0 0,0 0-1 0 0,0 1 0 0 0,-1-1 1 0 0,1 0-1 0 0,0 1 0 0 0,0-1 1 0 0,-1 0-1 0 0,1 1 0 0 0,0-1 1 0 0,-1 1-1 0 0,1-1 0 0 0,-1 0 1 0 0,1 1-1 0 0,-1-1 0 0 0,1 1 1 0 0,-1 0-1 0 0,1-1 0 0 0,-1 1 1 0 0,1-1-1 0 0,-1 1 0 0 0,1 0 1 0 0,-1-1-1 0 0,0 1 0 0 0,1 0 1 0 0,-2-1-1 0 0,1 1 17 0 0,-24 2 311 0 0,24-2-344 0 0,0 0-1 0 0,1 1 1 0 0,-1-1-1 0 0,0 0 1 0 0,0 0-1 0 0,0 1 1 0 0,0-1-1 0 0,0 1 0 0 0,1-1 1 0 0,-1 1-1 0 0,0-1 1 0 0,0 1-1 0 0,1-1 1 0 0,-1 1-1 0 0,0 0 1 0 0,1-1-1 0 0,-1 1 0 0 0,1 0 1 0 0,-1 0-1 0 0,1 0 1 0 0,-1 0-1 0 0,0 1 0 0 0,0 0 1 0 0,0 0-1 0 0,0 0 0 0 0,1 0 0 0 0,-1 0 0 0 0,1 0 0 0 0,-1 0 0 0 0,1 0 0 0 0,0 0 1 0 0,0 0-1 0 0,0 0 0 0 0,0 0 0 0 0,0 3 0 0 0,1-4-7 0 0,0 0 0 0 0,0 0 0 0 0,-1 0 0 0 0,1 0-1 0 0,0 0 1 0 0,0-1 0 0 0,0 1 0 0 0,0 0 0 0 0,0-1 0 0 0,0 1 0 0 0,0-1-1 0 0,1 1 1 0 0,-1-1 0 0 0,0 1 0 0 0,0-1 0 0 0,0 0 0 0 0,0 0 0 0 0,1 0-1 0 0,-1 1 1 0 0,0-1 0 0 0,0 0 0 0 0,0 0 0 0 0,0-1 0 0 0,3 1 0 0 0,-3 0 1 0 0,0 0 0 0 0,0 0 1 0 0,0 0-1 0 0,0 0 0 0 0,0 0 1 0 0,0-1-1 0 0,0 1 0 0 0,0 0 1 0 0,0 0-1 0 0,0-1 0 0 0,0 1 1 0 0,0-1-1 0 0,0 1 0 0 0,0-1 1 0 0,-1 1-1 0 0,1-1 0 0 0,0 0 1 0 0,0 1-1 0 0,0-1 0 0 0,-1 0 1 0 0,1 0-1 0 0,0 1 1 0 0,-1-1-1 0 0,1 0 0 0 0,-1 0 1 0 0,1 0-1 0 0,-1 0 0 0 0,1 0 1 0 0,-1 0-1 0 0,0 0 0 0 0,1-1 1 0 0,0-3 37 0 0,0-1 1 0 0,-1 1 0 0 0,0-1-1 0 0,0 1 1 0 0,0-6 0 0 0,-1-4 97 0 0,-26 15-1514 0 0,25 1 408 0 0,0-1-1 0 0,0 1 1 0 0,0-1 0 0 0,0 1 0 0 0,0 0 0 0 0,0 0-1 0 0,0 0 1 0 0,0 0 0 0 0,-2 1 0 0 0,-3 3-2417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1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3480 0 0,'0'0'1966'0'0,"-11"10"3572"0"0,4 26-3063 0 0,1 1 0 0 0,-1 47 0 0 0,6 79-3066 0 0,1-94-2794 0 0,0-57-223 0 0,0-3 0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0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22 3024 0 0,'0'0'504'0'0,"-28"-2"4709"0"0,28 2-5070 0 0,-1 0-1 0 0,0 1 1 0 0,0-1 0 0 0,0 0 0 0 0,0 1 0 0 0,1-1-1 0 0,-1 1 1 0 0,0-1 0 0 0,0 1 0 0 0,1-1 0 0 0,-1 1-1 0 0,0 0 1 0 0,1-1 0 0 0,-1 1 0 0 0,1 0 0 0 0,-1-1-1 0 0,1 1 1 0 0,-1 0 0 0 0,1 0 0 0 0,-1-1 0 0 0,1 1-1 0 0,-1 1 1 0 0,-1 21 2150 0 0,2-19-2184 0 0,0-3-92 0 0,1-1 1 0 0,-1 1 0 0 0,0-1 0 0 0,0 0 0 0 0,0 1 0 0 0,1-1-1 0 0,-1 1 1 0 0,0-1 0 0 0,1 0 0 0 0,-1 1 0 0 0,0-1 0 0 0,1 0-1 0 0,-1 1 1 0 0,0-1 0 0 0,1 0 0 0 0,-1 0 0 0 0,1 0-1 0 0,-1 1 1 0 0,1-1 0 0 0,-1 0 0 0 0,0 0 0 0 0,1 0 0 0 0,-1 0-1 0 0,1 0 1 0 0,-1 0 0 0 0,1 1 0 0 0,-1-1 0 0 0,1 0 0 0 0,-1 0-1 0 0,1-1 1 0 0,21 2 233 0 0,-11-2-100 0 0,-10 2-131 0 0,1-1-1 0 0,-1 0 0 0 0,0 1 1 0 0,1-1-1 0 0,-1 0 0 0 0,0 0 0 0 0,1 0 1 0 0,-1 0-1 0 0,0 0 0 0 0,1 0 0 0 0,-1-1 1 0 0,0 1-1 0 0,1 0 0 0 0,-1-1 1 0 0,0 1-1 0 0,1-1 0 0 0,-1 1 0 0 0,0-1 1 0 0,0 1-1 0 0,0-1 0 0 0,0 0 1 0 0,0 0-1 0 0,0 0 0 0 0,0 1 0 0 0,0-1 1 0 0,0 0-1 0 0,0 0 0 0 0,0-1 0 0 0,0 1 1 0 0,0-2-1 0 0,1-1 113 0 0,-1 0 0 0 0,0-1 0 0 0,0 1 1 0 0,-1-1-1 0 0,1 0 0 0 0,-1 1 0 0 0,-1-7 0 0 0,1 4 86 0 0,-3 6-94 0 0,-1 0 1 0 0,0 1 0 0 0,0-1 0 0 0,0 1 0 0 0,0 0 0 0 0,0 0-1 0 0,0 0 1 0 0,-7 1 0 0 0,11 0-173 0 0,-1-1 0 0 0,0 1-1 0 0,1 0 1 0 0,-1-1 0 0 0,1 1 0 0 0,-1-1 0 0 0,1 1 0 0 0,-1 0-1 0 0,1-1 1 0 0,-1 1 0 0 0,1 0 0 0 0,0 0 0 0 0,-1-1 0 0 0,1 1-1 0 0,0 1 1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0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60 2712 0 0,'-4'0'433'0'0,"1"0"-1"0"0,0 0 0 0 0,-1 1 1 0 0,1 0-1 0 0,0 0 0 0 0,0-1 1 0 0,0 2-1 0 0,0-1 0 0 0,0 0 1 0 0,0 1-1 0 0,0-1 0 0 0,0 1 1 0 0,-4 3-1 0 0,2 0 86 0 0,0 0 1 0 0,0 0-1 0 0,0 0 0 0 0,1 1 0 0 0,-8 11 1 0 0,1 3 430 0 0,1 1 0 0 0,-14 41 1 0 0,19-40-656 0 0,1 1 0 0 0,0 0 0 0 0,2 0 0 0 0,1 0 1 0 0,1 27-1 0 0,0-33-183 0 0,0-10-72 0 0,0 0 1 0 0,1 0 0 0 0,0 0-1 0 0,0-1 1 0 0,0 1-1 0 0,1 0 1 0 0,0-1-1 0 0,1 1 1 0 0,-1-1-1 0 0,1 1 1 0 0,0-1-1 0 0,6 8 1 0 0,-5-9-34 0 0,0-1-1 0 0,-1 0 1 0 0,1 0 0 0 0,1 0 0 0 0,-1 0-1 0 0,0-1 1 0 0,1 0 0 0 0,0 0 0 0 0,0 0-1 0 0,0 0 1 0 0,0-1 0 0 0,0 0 0 0 0,1 0-1 0 0,-1 0 1 0 0,8 1 0 0 0,2 0-13 0 0,-1-1 0 0 0,1 0 0 0 0,0-1 0 0 0,0-1 0 0 0,-1 0 0 0 0,1-1 0 0 0,0 0-1 0 0,-1-1 1 0 0,1-1 0 0 0,-1-1 0 0 0,0 0 0 0 0,0 0 0 0 0,0-2 0 0 0,0 1 0 0 0,-1-2 0 0 0,0 0 0 0 0,-1-1 0 0 0,1 0 0 0 0,-1 0 0 0 0,-1-1 0 0 0,0-1 0 0 0,0 0 0 0 0,-1-1 0 0 0,0 0 0 0 0,11-16 0 0 0,-12 11 37 0 0,-1 0 1 0 0,0-1 0 0 0,-1 0-1 0 0,-1-1 1 0 0,0 0 0 0 0,-1 0-1 0 0,-1 0 1 0 0,-1 0 0 0 0,-1 0-1 0 0,-1-1 1 0 0,0 1 0 0 0,-1-1-1 0 0,-1 1 1 0 0,-3-21 0 0 0,2 33-16 0 0,1 1 0 0 0,-1-1 0 0 0,1 1 0 0 0,-2 0 0 0 0,1 0 1 0 0,0 0-1 0 0,-1 0 0 0 0,0 0 0 0 0,0 0 0 0 0,-1 0 0 0 0,1 1 0 0 0,-1 0 1 0 0,0 0-1 0 0,0 0 0 0 0,0 0 0 0 0,-1 0 0 0 0,1 1 0 0 0,-1 0 1 0 0,-8-4-1 0 0,3 2 4 0 0,0 0 0 0 0,0 1 0 0 0,-1 1 0 0 0,0-1 0 0 0,1 2 0 0 0,-1-1 0 0 0,0 2 0 0 0,0-1 0 0 0,-13 1 0 0 0,6 1-34 0 0,0 1-1 0 0,1 0 1 0 0,-32 7 0 0 0,43-7-106 0 0,0 1 1 0 0,0 0 0 0 0,1 0-1 0 0,-1 1 1 0 0,0-1 0 0 0,1 1-1 0 0,0 1 1 0 0,0-1 0 0 0,0 1-1 0 0,0 0 1 0 0,0 0 0 0 0,1 0-1 0 0,-1 0 1 0 0,-5 9 0 0 0,1 1-3039 0 0,0-1 0 0 0,-10 24 1 0 0,11-14-155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0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24 2880 0 0,'0'0'536'0'0,"14"-24"7060"0"0,-13 34-861 0 0,-3 43-5896 0 0,-11-2-474 0 0,11-29-265 0 0,-2 0 1 0 0,-7 22-1 0 0,-4 27-6 0 0,1 3-66 0 0,8-45-10 0 0,-5 48 0 0 0,6-34 9 0 0,3-26 13 0 0,0-1 0 0 0,1 1 0 0 0,3 33 0 0 0,-2-46-29 0 0,1 1 0 0 0,0-1 0 0 0,0 0 0 0 0,0 0 0 0 0,1 0 0 0 0,-1 0 0 0 0,1 0 0 0 0,0 0 0 0 0,0 0 0 0 0,0-1 0 0 0,1 1 1 0 0,-1-1-1 0 0,1 1 0 0 0,0-1 0 0 0,0 0 0 0 0,0 0 0 0 0,0 0 0 0 0,1-1 0 0 0,-1 1 0 0 0,6 2 0 0 0,-1-1 12 0 0,-1 0 0 0 0,1 0 0 0 0,1-1 1 0 0,-1 0-1 0 0,0-1 0 0 0,1 0 0 0 0,-1 0 0 0 0,1 0 0 0 0,0-1 0 0 0,14-1 0 0 0,-21 0-53 0 0,92-3-488 0 0,-48-6-2889 0 0,-1-8-5372 0 0,-24 8 5106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0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3504 0 0,'14'-10'4168'0'0,"7"5"-3067"0"0,1 2 0 0 0,-1 1 0 0 0,1 0 0 0 0,28 2 0 0 0,26-2 1059 0 0,20-3 286 0 0,77-9-1666 0 0,-170 14-520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0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3720 0 0,'2'2'5897'0'0,"10"3"-3890"0"0,5-1-755 0 0,0-2 1 0 0,0 0-1 0 0,31-1 0 0 0,-5 0 209 0 0,123 2 1273 0 0,-94-3-4398 0 0,-29-1-2443 0 0,1 1-3313 0 0,-22 0 3603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0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196 141 2640 0 0,'-1'1'163'0'0,"0"1"-1"0"0,0-1 1 0 0,-1 0 0 0 0,1 1-1 0 0,-1-1 1 0 0,1 0-1 0 0,-1 0 1 0 0,1 0-1 0 0,-1 0 1 0 0,0 0 0 0 0,-1 1-1 0 0,-6 3 305 0 0,-14 14 918 0 0,0 2 0 0 0,2 0 0 0 0,0 1 0 0 0,2 1 0 0 0,-30 45 0 0 0,39-56-497 0 0,9-12-481 0 0,7-6-281 0 0,41-33-32 0 0,50-52-1 0 0,-79 70 37 0 0,0 0 0 0 0,-1-1 0 0 0,-1 0 1 0 0,-1-1-1 0 0,13-28 0 0 0,-25 45 91 0 0,0-1 0 0 0,0 1 0 0 0,-1-1-1 0 0,0 0 1 0 0,1-11 658 0 0,-8 34-592 0 0,0 0-1 0 0,1 0 1 0 0,1 0 0 0 0,0 0-1 0 0,2 0 1 0 0,-1 29-1 0 0,1-22-122 0 0,0 109 115 0 0,-2 12-126 0 0,2 44-143 0 0,2-102-703 0 0,-3-60-1061 0 0,-3-11-5350 0 0,2-11 3504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0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3976 0 0,'140'1'11738'0'0,"171"-2"-7623"0"0,-186-7-3992 0 0,-46 3-2962 0 0,0 2-6965 0 0,-51 3 6155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0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15 3656 0 0,'35'-13'6011'0'0,"-27"12"-5579"0"0,0 1-1 0 0,0 0 1 0 0,0 0 0 0 0,0 1-1 0 0,0-1 1 0 0,0 2 0 0 0,0-1 0 0 0,-1 1-1 0 0,1 0 1 0 0,-1 1 0 0 0,1 0-1 0 0,9 5 1 0 0,-7-2-45 0 0,1 1-1 0 0,-1 0 0 0 0,-1 1 1 0 0,1 0-1 0 0,-1 0 1 0 0,-1 1-1 0 0,12 14 1 0 0,-7-4-214 0 0,0 0 0 0 0,-2 1 1 0 0,0 0-1 0 0,-1 1 1 0 0,-1 0-1 0 0,-1 1 0 0 0,-1-1 1 0 0,6 31-1 0 0,-4-9-111 0 0,-3 1 1 0 0,-2 1-1 0 0,-1-1 1 0 0,-2 1-1 0 0,-6 45 0 0 0,0-61-26 0 0,0-1 0 0 0,-3 1 0 0 0,0-1 0 0 0,-1 0 0 0 0,-2-1 1 0 0,-1 0-1 0 0,-1-1 0 0 0,-1 0 0 0 0,-2-1 0 0 0,0-1 0 0 0,-26 30 0 0 0,26-33-33 0 0,-2-1 1 0 0,0 0-1 0 0,-1-2 1 0 0,-1 0-1 0 0,0-1 0 0 0,-1-2 1 0 0,-36 21-1 0 0,15-16-2199 0 0,34-17-446 0 0,-1 0 0 0 0,1-1 0 0 0,-13 3 0 0 0,8-4-1351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07.99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53 36 3656 0 0,'-19'56'9223'0'0,"21"-56"-8997"0"0,0 1-1 0 0,0-1 1 0 0,0 1-1 0 0,0-1 1 0 0,-1 0-1 0 0,4 0 1 0 0,25 0 719 0 0,-20-1-812 0 0,-1 1 12 0 0,-1-1 1 0 0,1 0 0 0 0,-1 0 0 0 0,11-4-1 0 0,-17 4-108 0 0,0 1 0 0 0,0-1-1 0 0,0 0 1 0 0,-1 0 0 0 0,1 0 0 0 0,0 0 0 0 0,0 0-1 0 0,0-1 1 0 0,-1 1 0 0 0,1 0 0 0 0,-1-1-1 0 0,1 1 1 0 0,-1-1 0 0 0,0 0 0 0 0,1 1-1 0 0,-1-1 1 0 0,0 0 0 0 0,0 0 0 0 0,0 0-1 0 0,0 0 1 0 0,-1 0 0 0 0,2-3 0 0 0,-2 4-14 0 0,0 0 0 0 0,1-1 0 0 0,-1 1 0 0 0,0-1 0 0 0,0 1 1 0 0,0-1-1 0 0,0 1 0 0 0,0-1 0 0 0,0 1 0 0 0,-1-1 1 0 0,1 1-1 0 0,0-1 0 0 0,-1 1 0 0 0,1-1 0 0 0,-1 1 0 0 0,0 0 1 0 0,1-1-1 0 0,-1 1 0 0 0,0 0 0 0 0,0 0 0 0 0,0-1 1 0 0,0 1-1 0 0,0 0 0 0 0,0 0 0 0 0,0 0 0 0 0,0 0 1 0 0,0 0-1 0 0,0 0 0 0 0,-1 1 0 0 0,1-1 0 0 0,0 0 0 0 0,-1 1 1 0 0,1-1-1 0 0,0 1 0 0 0,-1-1 0 0 0,1 1 0 0 0,-4-1 1 0 0,-5-1 68 0 0,0 0 1 0 0,0 1 0 0 0,0 0 0 0 0,-13 1 0 0 0,16 0-30 0 0,3 0-27 0 0,-1 0 0 0 0,0 1 0 0 0,1-1 0 0 0,-1 1 0 0 0,1 0 0 0 0,0 0 0 0 0,-1 0 0 0 0,1 1 0 0 0,-8 3 0 0 0,10-4-21 0 0,1 0 1 0 0,-1 0-1 0 0,0 0 0 0 0,1 1 1 0 0,-1-1-1 0 0,1 1 0 0 0,-1-1 1 0 0,1 1-1 0 0,0 0 0 0 0,0-1 1 0 0,0 1-1 0 0,0 0 0 0 0,0 0 1 0 0,0 0-1 0 0,0 0 0 0 0,1 0 1 0 0,-1 0-1 0 0,0 0 0 0 0,1 0 0 0 0,0 0 1 0 0,0 0-1 0 0,-1 0 0 0 0,1 3 1 0 0,0 9 60 0 0,0-10-42 0 0,0 1-1 0 0,0-1 1 0 0,0 1-1 0 0,0-1 1 0 0,1 1 0 0 0,0-1-1 0 0,2 8 1 0 0,-3-11-27 0 0,1 1 1 0 0,0-1 0 0 0,0 0 0 0 0,0 1 0 0 0,1-1-1 0 0,-1 0 1 0 0,0 0 0 0 0,0 1 0 0 0,1-1-1 0 0,-1 0 1 0 0,1 0 0 0 0,-1-1 0 0 0,1 1 0 0 0,-1 0-1 0 0,1 0 1 0 0,-1-1 0 0 0,1 1 0 0 0,0-1-1 0 0,-1 1 1 0 0,1-1 0 0 0,0 0 0 0 0,-1 0 0 0 0,1 0-1 0 0,2 0 1 0 0,1 1 13 0 0,0-1 0 0 0,0 0-1 0 0,0 0 1 0 0,-1 0 0 0 0,1-1 0 0 0,0 0 0 0 0,0 0-1 0 0,0 0 1 0 0,-1-1 0 0 0,8-2 0 0 0,-10 3-13 0 0,0-1 1 0 0,0 1-1 0 0,0 0 1 0 0,0-1-1 0 0,0 1 1 0 0,-1-1-1 0 0,1 1 1 0 0,0-1-1 0 0,-1 0 1 0 0,0 0-1 0 0,1 0 1 0 0,-1 1-1 0 0,0-1 1 0 0,0 0-1 0 0,0-1 1 0 0,0 1-1 0 0,0 0 1 0 0,-1 0-1 0 0,1 0 1 0 0,-1-1-1 0 0,1 1 1 0 0,-1 0-1 0 0,0 0 1 0 0,0-4 0 0 0,1 4-7 0 0,-1 0 1 0 0,0 0 0 0 0,0 0 0 0 0,0 0 0 0 0,0 0 0 0 0,0 0 0 0 0,-1-1 0 0 0,1 1 0 0 0,0 0 0 0 0,-1 0 0 0 0,0 1 0 0 0,1-1 0 0 0,-1 0 0 0 0,0 0 0 0 0,0 0 0 0 0,0 0 0 0 0,0 1 0 0 0,0-1 0 0 0,-1 0 0 0 0,1 1 0 0 0,0-1 0 0 0,-1 1 0 0 0,1-1 0 0 0,-1 1 0 0 0,0 0 0 0 0,1 0-1 0 0,-1 0 1 0 0,0 0 0 0 0,0 0 0 0 0,0 0 0 0 0,0 0 0 0 0,1 0 0 0 0,-1 1 0 0 0,0-1 0 0 0,0 1 0 0 0,-1-1 0 0 0,1 1 0 0 0,0 0 0 0 0,0 0 0 0 0,0 0 0 0 0,0 0 0 0 0,-2 1 0 0 0,0-1-3 0 0,1 0 0 0 0,-1 0 0 0 0,1 0 0 0 0,0 1 0 0 0,-1 0 0 0 0,1 0 0 0 0,0-1 0 0 0,-1 2 0 0 0,1-1 0 0 0,0 0 0 0 0,0 1 0 0 0,-4 2 0 0 0,5-3 0 0 0,1 1 0 0 0,-1-1 0 0 0,0 1 0 0 0,1-1 0 0 0,0 1 0 0 0,-1 0 0 0 0,1 0 0 0 0,0-1 0 0 0,0 1 0 0 0,0 0 0 0 0,0 0 0 0 0,0 0 0 0 0,0 0 0 0 0,1 0 0 0 0,-1 0 0 0 0,1 1 0 0 0,-1-1 0 0 0,1 0 0 0 0,0 0 0 0 0,0 3 0 0 0,0-2 0 0 0,0-1 0 0 0,0 0 0 0 0,0 0 0 0 0,0 0 0 0 0,0 0 0 0 0,0-1 0 0 0,0 1 0 0 0,1 0 0 0 0,-1 0 0 0 0,1 0 0 0 0,-1 0 0 0 0,2 1 0 0 0,-1-2 0 0 0,0 0 0 0 0,0 0 0 0 0,0-1 0 0 0,0 1 0 0 0,0 0 0 0 0,0-1 0 0 0,0 1 0 0 0,0-1 0 0 0,0 1 0 0 0,0-1 0 0 0,0 1 0 0 0,0-1 0 0 0,1 0 0 0 0,-1 0 0 0 0,0 1 0 0 0,0-1 0 0 0,0 0 0 0 0,1 0 0 0 0,-1 0 0 0 0,0-1 0 0 0,0 1 0 0 0,0 0 0 0 0,0 0 0 0 0,1 0 0 0 0,1-2 0 0 0,-3 2 0 0 0,1 0 0 0 0,-1 0 1 0 0,0-1-1 0 0,1 1 0 0 0,-1 0 0 0 0,0-1 1 0 0,1 1-1 0 0,-1 0 0 0 0,0-1 0 0 0,0 1 1 0 0,1 0-1 0 0,-1-1 0 0 0,0 1 0 0 0,0 0 1 0 0,0-1-1 0 0,1 1 0 0 0,-1-1 1 0 0,0 1-1 0 0,0-1 0 0 0,0 1 0 0 0,0-1 1 0 0,0 1-1 0 0,0 0 0 0 0,0-1 0 0 0,0 1 1 0 0,0-1-1 0 0,0 1 0 0 0,0-1 0 0 0,0 1 1 0 0,0-1-1 0 0,0 1 0 0 0,-1 0 0 0 0,1-1 1 0 0,0 1-1 0 0,0-1 0 0 0,0 1 0 0 0,-1-1 1 0 0,-3-9-1143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12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70 136 1488 0 0,'0'-17'2057'0'0,"-4"-26"8725"0"0,-16 179-8740 0 0,9-54-1483 0 0,7-48-334 0 0,1 0 0 0 0,2 0 0 0 0,1 0 0 0 0,2 0 0 0 0,7 45 0 0 0,-7-68-180 0 0,0-1-1 0 0,0 1 1 0 0,1-1 0 0 0,1 0-1 0 0,-1 0 1 0 0,2 0-1 0 0,-1-1 1 0 0,2 1-1 0 0,-1-1 1 0 0,1 0-1 0 0,0 0 1 0 0,1-1-1 0 0,0 0 1 0 0,0 0 0 0 0,14 10-1 0 0,-14-13-34 0 0,0 0-1 0 0,0 0 1 0 0,1-1 0 0 0,-1-1-1 0 0,1 1 1 0 0,0-1 0 0 0,0 0-1 0 0,0-1 1 0 0,9 2 0 0 0,-11-3-11 0 0,-1-1-1 0 0,0 0 1 0 0,1 0-1 0 0,-1 0 1 0 0,1-1 0 0 0,-1 1-1 0 0,0-1 1 0 0,1-1 0 0 0,-1 1-1 0 0,0-1 1 0 0,0 0 0 0 0,0 0-1 0 0,0 0 1 0 0,0-1 0 0 0,5-3-1 0 0,4-4 2 0 0,-1-1-1 0 0,0 0 1 0 0,-1 0-1 0 0,0-2 0 0 0,-1 0 1 0 0,0 0-1 0 0,-1 0 1 0 0,-1-2-1 0 0,12-21 0 0 0,-11 15 5 0 0,-1 0-1 0 0,0-1 1 0 0,-2 0 0 0 0,0-1-1 0 0,-2 1 1 0 0,4-33-1 0 0,-5 19 24 0 0,-3 1 0 0 0,-1-1 1 0 0,-5-40-1 0 0,4 69-23 0 0,0-1 1 0 0,-1 0-1 0 0,0 1 0 0 0,-1-1 1 0 0,1 1-1 0 0,-1-1 1 0 0,-1 1-1 0 0,1 0 1 0 0,-1 0-1 0 0,-1 1 0 0 0,1-1 1 0 0,-9-8-1 0 0,5 7 11 0 0,-1 0 1 0 0,0 1-1 0 0,0 0 0 0 0,0 0 0 0 0,-1 1 1 0 0,0 0-1 0 0,-19-7 0 0 0,4 4-124 0 0,0 1 0 0 0,-1 1 0 0 0,1 1 0 0 0,-1 2 0 0 0,0 1 0 0 0,-47-1 0 0 0,24 10-2215 0 0,0 8-6913 0 0,29-6 5716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1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3712 0 0,'-4'0'616'0'0,"1"0"4"0"0,-1 0 617 0 0,-3 1 3 0 0,0 4-640 0 0,0 0-68 0 0,7 4-208 0 0,-4 1-2100 0 0,4 4-1 0 0,0 2 1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1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3664 0 0,'0'0'3649'0'0,"0"3"-3037"0"0,0-1 0 0 0,0 2-36 0 0,4 1-52 0 0,-1 4-176 0 0,8 4-2344 0 0,-2 0 0 0 0,6 3-1 0 0,-1 2 1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1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3208 0 0,'0'0'1662'0'0,"29"-2"2207"0"0,104 3 202 0 0,-7 2-2275 0 0,129-16 0 0 0,-251 13-1817 0 0,0 0 0 0 0,1-1-1 0 0,-1 0 1 0 0,0 1 0 0 0,0-2 0 0 0,0 1 0 0 0,0 0-1 0 0,0-1 1 0 0,0 0 0 0 0,0 0 0 0 0,7-4-1 0 0,-11 6 2 0 0,0-1-1 0 0,1 1 1 0 0,-1-1-1 0 0,0 1 0 0 0,1-1 1 0 0,-1 1-1 0 0,0-1 1 0 0,0 1-1 0 0,1-1 0 0 0,-1 1 1 0 0,0-1-1 0 0,0 1 1 0 0,0-1-1 0 0,0 1 0 0 0,0-1 1 0 0,0 1-1 0 0,0-1 1 0 0,0 1-1 0 0,0-1 0 0 0,0 0 1 0 0,0 1-1 0 0,0-1 1 0 0,0 1-1 0 0,0-1 0 0 0,0 1 1 0 0,0-1-1 0 0,-1 1 1 0 0,1-1-1 0 0,0 1 0 0 0,0-1 1 0 0,-1 1-1 0 0,1-1 0 0 0,0 1 1 0 0,-1 0-1 0 0,1-1 1 0 0,0 1-1 0 0,-1-1 0 0 0,1 1 1 0 0,-1 0-1 0 0,1-1 1 0 0,-1 1-1 0 0,1 0 0 0 0,-1 0 1 0 0,1-1-1 0 0,-1 1 1 0 0,0 0-1 0 0,-1-2-53 0 0,0 1-1 0 0,0 0 1 0 0,-1 0-1 0 0,1 0 1 0 0,0 0 0 0 0,-1 0-1 0 0,1 1 1 0 0,-5-2-1 0 0,-118 2-1823 0 0,124 1 1904 0 0,0-1 1 0 0,0 0-1 0 0,0 1 0 0 0,0-1 1 0 0,0 0-1 0 0,0 1 0 0 0,0-1 0 0 0,0 1 1 0 0,0-1-1 0 0,0 1 0 0 0,0 0 1 0 0,1-1-1 0 0,-1 1 0 0 0,0 0 1 0 0,0 0-1 0 0,1-1 0 0 0,-1 1 0 0 0,0 0 1 0 0,1 0-1 0 0,-1 0 0 0 0,1 0 1 0 0,-1 0-1 0 0,1 0 0 0 0,0 0 0 0 0,-1 0 1 0 0,1 0-1 0 0,0 0 0 0 0,0 0 1 0 0,-1 0-1 0 0,1 2 0 0 0,-2 37 469 0 0,2-35-427 0 0,-4 103 776 0 0,0 26 883 0 0,9-68-3428 0 0,8-1-3365 0 0,-7-49 2074 0 0,1 1-1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1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49 151 3128 0 0,'-1'1'157'0'0,"0"-1"0"0"0,-1 1 0 0 0,1-1 0 0 0,-1 1 1 0 0,1-1-1 0 0,0 1 0 0 0,-1 0 0 0 0,1 0 0 0 0,0 0 0 0 0,-1 0 0 0 0,1 0 0 0 0,0 0 0 0 0,0 0 0 0 0,0 0 0 0 0,0 0 0 0 0,0 1 0 0 0,0-1 0 0 0,1 0 0 0 0,-1 0 0 0 0,0 1 0 0 0,1-1 0 0 0,-2 4 0 0 0,-10 33 1580 0 0,9-24-929 0 0,1 0 0 0 0,0 0 0 0 0,0 23 0 0 0,3-31-517 0 0,-1 0 0 0 0,1 1 0 0 0,0-1 0 0 0,0 0 0 0 0,1 0-1 0 0,0 0 1 0 0,0 0 0 0 0,0 0 0 0 0,1-1 0 0 0,5 10 0 0 0,-6-13-255 0 0,0 0-1 0 0,0 0 0 0 0,0 0 0 0 0,1-1 0 0 0,-1 1 1 0 0,1-1-1 0 0,-1 1 0 0 0,1-1 0 0 0,-1 0 0 0 0,1 0 1 0 0,0 0-1 0 0,-1 0 0 0 0,1-1 0 0 0,0 1 0 0 0,5 0 1 0 0,46 2 216 0 0,-52-3-246 0 0,15-1 18 0 0,-1 0 0 0 0,0-1 1 0 0,1 0-1 0 0,-1-1 0 0 0,0-1 1 0 0,0-1-1 0 0,26-11 0 0 0,-34 13-19 0 0,0-1-1 0 0,0 0 1 0 0,-1-1-1 0 0,0 0 1 0 0,1 0-1 0 0,-2 0 1 0 0,1-1-1 0 0,-1 0 1 0 0,0 0-1 0 0,0-1 1 0 0,-1 0-1 0 0,1 0 1 0 0,-2 0-1 0 0,1 0 1 0 0,-1-1-1 0 0,4-9 0 0 0,-6 10 6 0 0,0 1-1 0 0,-1 0 1 0 0,0 0-1 0 0,0-1 0 0 0,0 1 1 0 0,-1-1-1 0 0,0 1 0 0 0,0-1 1 0 0,0 1-1 0 0,-3-10 0 0 0,-1-1 55 0 0,-1 0-1 0 0,-11-25 0 0 0,13 35-41 0 0,-1 2-1 0 0,0-1 0 0 0,0 0 1 0 0,0 1-1 0 0,0 0 1 0 0,-1 0-1 0 0,0 0 0 0 0,0 0 1 0 0,-1 1-1 0 0,1 0 1 0 0,-1 0-1 0 0,0 0 1 0 0,0 1-1 0 0,0 0 0 0 0,0 0 1 0 0,0 0-1 0 0,-1 1 1 0 0,0 0-1 0 0,-10-2 0 0 0,4 2 19 0 0,-1-1-1 0 0,1 2 0 0 0,-1-1 0 0 0,1 2 0 0 0,-1 0 1 0 0,1 1-1 0 0,0 0 0 0 0,-1 1 0 0 0,-16 4 0 0 0,25-4-33 0 0,0 0 1 0 0,-1 0-1 0 0,1 0 0 0 0,0 1 0 0 0,0 0 1 0 0,0 0-1 0 0,1 0 0 0 0,-1 0 0 0 0,1 1 0 0 0,0 0 1 0 0,0 0-1 0 0,0 0 0 0 0,0 0 0 0 0,1 1 0 0 0,0 0 1 0 0,0-1-1 0 0,0 1 0 0 0,0 0 0 0 0,1 1 1 0 0,0-1-1 0 0,-3 10 0 0 0,0 5 19 0 0,1 0 0 0 0,1 0 1 0 0,1 0-1 0 0,1 36 0 0 0,1-51-25 0 0,1 1 1 0 0,-1-1-1 0 0,1 0 1 0 0,-1 0-1 0 0,1 1 1 0 0,1-1 0 0 0,-1 0-1 0 0,1 0 1 0 0,0 0-1 0 0,0 0 1 0 0,1 0-1 0 0,-1-1 1 0 0,1 1-1 0 0,0-1 1 0 0,0 0-1 0 0,1 1 1 0 0,-1-1-1 0 0,6 4 1 0 0,-3-3-56 0 0,0-1 1 0 0,0 0-1 0 0,1 0 1 0 0,0-1-1 0 0,-1 0 1 0 0,1 0 0 0 0,0 0-1 0 0,0-1 1 0 0,1 0-1 0 0,-1 0 1 0 0,0-1-1 0 0,12 1 1 0 0,19-2-1610 0 0,-26 0-1254 0 0,0-2 0 0 0,20-3 0 0 0,-14 0-207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1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21 3288 0 0,'-20'-14'4583'0'0,"20"14"-4466"0"0,0-1-1 0 0,0 1 0 0 0,0 0 1 0 0,0-1-1 0 0,0 1 0 0 0,-1 0 0 0 0,1-1 1 0 0,0 1-1 0 0,0 0 0 0 0,-1-1 1 0 0,1 1-1 0 0,0 0 0 0 0,-1-1 1 0 0,1 1-1 0 0,0 0 0 0 0,-1 0 1 0 0,1 0-1 0 0,0-1 0 0 0,-1 1 0 0 0,1 0 1 0 0,0 0-1 0 0,-1 0 0 0 0,1 0 1 0 0,-1 0-1 0 0,1-1 0 0 0,0 1 1 0 0,-1 0-1 0 0,1 0 0 0 0,-1 0 0 0 0,1 0 1 0 0,0 0-1 0 0,-1 0 0 0 0,1 1 1 0 0,-1-1-1 0 0,1 0 0 0 0,0 0 1 0 0,-1 0-1 0 0,1 0 0 0 0,-1 0 0 0 0,1 0 1 0 0,0 1-1 0 0,-1-1 0 0 0,1 0 1 0 0,0 0-1 0 0,-1 1 0 0 0,1-1 1 0 0,0 0-1 0 0,0 0 0 0 0,-1 1 0 0 0,1-1 1 0 0,0 0-1 0 0,0 1 0 0 0,-1-1 1 0 0,1 0-1 0 0,0 1 0 0 0,0-1 1 0 0,0 1-1 0 0,0-1 0 0 0,0 0 0 0 0,-1 1 1 0 0,1 0-1 0 0,0 18 963 0 0,-1 5-704 0 0,1-1 1 0 0,2 0 0 0 0,0 1 0 0 0,1-1 0 0 0,12 43 0 0 0,17 17-1599 0 0,-21-56-2221 0 0,1 0-3592 0 0,-9-18 3683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1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3744 0 0,'3'3'6891'0'0,"11"17"-5281"0"0,11 12 624 0 0,27 43 0 0 0,-39-52-2007 0 0,0 0-1 0 0,-2 1 0 0 0,0 0 0 0 0,-2 0 0 0 0,10 40 0 0 0,-16-49-183 0 0,-3-12-13 0 0,0 1 0 0 0,1 0 0 0 0,0-1-1 0 0,0 1 1 0 0,0-1 0 0 0,0 1 0 0 0,0-1 0 0 0,0 0-1 0 0,1 1 1 0 0,2 3 0 0 0,-3-6 146 0 0,16-9 401 0 0,-2-12-350 0 0,0-2 1 0 0,-1 0 0 0 0,-2-1-1 0 0,0 0 1 0 0,13-37 0 0 0,-3 8-55 0 0,-12 25-21 0 0,12-42-1 0 0,-9 24-1370 0 0,3 0-3745 0 0,-5 23-2460 0 0,-4 13 3711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1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253 520 2576 0 0,'-15'-8'2478'0'0,"9"7"-2128"0"0,-1 0 1 0 0,1 0-1 0 0,0 1 0 0 0,-1 0 0 0 0,1 1 0 0 0,-1-1 0 0 0,1 1 0 0 0,0 1 0 0 0,0-1 0 0 0,0 1 0 0 0,-1 0 0 0 0,2 0 0 0 0,-1 1 0 0 0,0 0 0 0 0,0 0 0 0 0,1 0 0 0 0,0 0 0 0 0,-10 9 0 0 0,8-6-81 0 0,0 0-1 0 0,0 0 1 0 0,1 1 0 0 0,0 0 0 0 0,0 0-1 0 0,1 1 1 0 0,0-1 0 0 0,0 1-1 0 0,1 0 1 0 0,0 1 0 0 0,-6 15-1 0 0,4 2 72 0 0,-6 35 353 0 0,12-52-609 0 0,-1 0 1 0 0,1 0-1 0 0,0-1 0 0 0,1 1 0 0 0,0 0 1 0 0,1 0-1 0 0,-1-1 0 0 0,5 12 0 0 0,-4-16-55 0 0,-1 0-1 0 0,1 0 1 0 0,0-1-1 0 0,0 1 1 0 0,1 0-1 0 0,-1-1 1 0 0,1 0 0 0 0,0 1-1 0 0,0-1 1 0 0,0 0-1 0 0,0 0 1 0 0,0-1-1 0 0,1 1 1 0 0,-1-1-1 0 0,1 1 1 0 0,0-1-1 0 0,-1 0 1 0 0,1-1-1 0 0,6 3 1 0 0,-2-2-20 0 0,1 0 1 0 0,-1 0-1 0 0,0-1 0 0 0,1 0 1 0 0,-1 0-1 0 0,1-1 0 0 0,0 0 1 0 0,-1-1-1 0 0,1 0 1 0 0,-1 0-1 0 0,0-1 0 0 0,1 0 1 0 0,-1 0-1 0 0,13-6 0 0 0,-15 5-15 0 0,0 0 0 0 0,0 0 0 0 0,0-1 1 0 0,0 0-1 0 0,-1 0 0 0 0,1 0 0 0 0,-1-1 0 0 0,0 0 0 0 0,0 0 0 0 0,-1 0 0 0 0,0-1 0 0 0,0 0 0 0 0,0 1 0 0 0,0-1 0 0 0,-1-1 0 0 0,0 1 0 0 0,0 0 0 0 0,2-9 0 0 0,-1-2-3 0 0,-1 1-1 0 0,0-1 1 0 0,-1 1 0 0 0,-1-1-1 0 0,0 0 1 0 0,-1 1-1 0 0,-5-34 1 0 0,3 38 8 0 0,-1-1 0 0 0,0 1 0 0 0,-1 0 1 0 0,0 1-1 0 0,-1-1 0 0 0,0 1 0 0 0,-1-1 0 0 0,0 2 0 0 0,-1-1 1 0 0,0 1-1 0 0,-11-13 0 0 0,-53-64-15 0 0,47 56 6 0 0,-46-48 1 0 0,58 67 28 0 0,0 0 0 0 0,1-1 0 0 0,1 0 0 0 0,0 0 0 0 0,-15-29 0 0 0,21 34 6 0 0,1 4-1 0 0,1 0 1 0 0,0 0 0 0 0,0 0 0 0 0,1 0 0 0 0,-1-1 0 0 0,1 1 0 0 0,0-1 0 0 0,0 1 0 0 0,0-1-1 0 0,1-4 1 0 0,0 8-17 0 0,-1-1 24 0 0,1-1 1 0 0,0 0 0 0 0,0 1-1 0 0,1-1 1 0 0,-1 1-1 0 0,0-1 1 0 0,1 1 0 0 0,-1-1-1 0 0,1 1 1 0 0,1-4 0 0 0,0 5-20 0 0,-1-1 1 0 0,0 1 0 0 0,1 0 0 0 0,-1 0 0 0 0,0 0 0 0 0,1 0 0 0 0,0 0 0 0 0,-1 0 0 0 0,1 1 0 0 0,-1-1 0 0 0,1 0 0 0 0,0 1 0 0 0,0-1 0 0 0,-1 1 0 0 0,1 0 0 0 0,0-1 0 0 0,0 1 0 0 0,3 0 0 0 0,102-8 375 0 0,87-11 278 0 0,-188 18-599 0 0,1-1 1 0 0,-1 1 0 0 0,0-1-1 0 0,1 0 1 0 0,-1-1-1 0 0,0 0 1 0 0,8-4-1 0 0,4 1-291 0 0,-9 7-1858 0 0,-1 11-8220 0 0,-2-5 6688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1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3736 0 0,'0'0'3307'0'0,"19"0"-229"0"0,157 0 3525 0 0,2 0-5199 0 0,-175 1-1273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1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3272 0 0,'0'0'613'0'0,"4"10"4378"0"0,13-6-3878 0 0,1-1-1 0 0,0-1 1 0 0,1 0-1 0 0,-1-1 0 0 0,25-2 1 0 0,13 1 738 0 0,61 1-95 0 0,-65-2-6137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1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125 178 2952 0 0,'0'0'3516'0'0,"-15"18"-43"0"0,6 5-1528 0 0,-6 28 0 0 0,2-6-475 0 0,8-31-1294 0 0,4-6-74 0 0,-2-1 0 0 0,1 0 0 0 0,-1 1 0 0 0,0-1 0 0 0,-1 0 0 0 0,-6 10 0 0 0,6-12-56 0 0,-6 6 134 0 0,8-13-147 0 0,5-9-101 0 0,39-83-145 0 0,-2 4 141 0 0,-29 61 254 0 0,18-32-1 0 0,-17 40-24 0 0,-2 0 0 0 0,-1-1 1 0 0,10-32-1 0 0,-20 161 2541 0 0,2-40-2540 0 0,2-12-59 0 0,15 88 1 0 0,0 1-90 0 0,-13-104-8 0 0,0 20-15 0 0,-5 103-703 0 0,0-162 671 0 0,0 1-1 0 0,-1 0 1 0 0,1-1 0 0 0,-1 1-1 0 0,1-1 1 0 0,-1 1 0 0 0,0-1-1 0 0,0 0 1 0 0,0 1 0 0 0,0-1-1 0 0,0 0 1 0 0,0 1 0 0 0,0-1-1 0 0,0 0 1 0 0,0 0-1 0 0,0 0 1 0 0,-1 0 0 0 0,1 0-1 0 0,0 0 1 0 0,-1 0 0 0 0,1 0-1 0 0,-1-1 1 0 0,1 1 0 0 0,-1-1-1 0 0,1 1 1 0 0,-1-1 0 0 0,1 1-1 0 0,-1-1 1 0 0,1 0 0 0 0,-3 0-1 0 0,-8 2-282 0 0,0 0-1 0 0,-22-2 1 0 0,29 0 222 0 0,-144 0-1299 0 0,148 0 1508 0 0,77 0 1679 0 0,142-6-760 0 0,-129 2 444 0 0,-88 4-1394 0 0,0-1-272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2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2960 0 0,'27'-14'5163'0'0,"-25"14"-4930"0"0,0-1 0 0 0,0 1 0 0 0,0-1 0 0 0,0 1 0 0 0,0 0-1 0 0,0 0 1 0 0,0 0 0 0 0,0 0 0 0 0,-1 0 0 0 0,1 0-1 0 0,0 1 1 0 0,0-1 0 0 0,0 0 0 0 0,0 1 0 0 0,0 0 0 0 0,0-1-1 0 0,-1 1 1 0 0,1 0 0 0 0,0 0 0 0 0,2 2 0 0 0,-2-1-16 0 0,0 0 0 0 0,0 0 0 0 0,-1 0 0 0 0,1 1 0 0 0,-1-1 0 0 0,0 0 0 0 0,0 1 0 0 0,0-1 0 0 0,0 1 0 0 0,0-1 0 0 0,0 1 0 0 0,-1-1 0 0 0,1 5 0 0 0,0 4 69 0 0,0-1 1 0 0,-1 1-1 0 0,-1-1 1 0 0,0 1 0 0 0,0-1-1 0 0,-5 17 1 0 0,2-14-322 0 0,0-1-1 0 0,-1 0 1 0 0,-1 0-1 0 0,0 0 1 0 0,0-1-1 0 0,-15 20 1 0 0,5-12-3706 0 0,-1-3-3470 0 0,10-10 3786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1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204 231 3320 0 0,'0'0'2345'0'0,"-10"18"834"0"0,1-6-2664 0 0,2 0 0 0 0,0 1 0 0 0,0 0 0 0 0,1 0 0 0 0,1 0-1 0 0,0 1 1 0 0,1 0 0 0 0,1 0 0 0 0,0 0 0 0 0,0 0 0 0 0,0 24 0 0 0,-1-14-432 0 0,4-23-169 0 0,2-6-70 0 0,0-1 45 0 0,19-48-511 0 0,-9 24 453 0 0,-1-1 0 0 0,-1 0 0 0 0,9-51 0 0 0,-15 37 273 0 0,-3 30 126 0 0,0-1 1 0 0,1 0 0 0 0,7-23-1 0 0,-9 37-183 0 0,1 1 0 0 0,0 0 0 0 0,0-1 0 0 0,-1 1-1 0 0,1 0 1 0 0,0-1 0 0 0,0 1 0 0 0,0 0 0 0 0,0 0 0 0 0,1 0-1 0 0,-1 0 1 0 0,0 0 0 0 0,0 0 0 0 0,1 0 0 0 0,-1 0-1 0 0,0 0 1 0 0,1 0 0 0 0,-1 1 0 0 0,1-1 0 0 0,-1 1 0 0 0,1-1-1 0 0,-1 1 1 0 0,1 0 0 0 0,1-1 0 0 0,6 0 147 0 0,0 1 1 0 0,0-1 0 0 0,12 2-1 0 0,-2 0-48 0 0,287-1 63 0 0,-305 0-209 0 0,-1 0 0 0 0,1 0 0 0 0,0 0 0 0 0,0 0 1 0 0,0 0-1 0 0,0 0 0 0 0,0 0 0 0 0,0 0 0 0 0,-1 0 0 0 0,1-1 1 0 0,0 1-1 0 0,0 0 0 0 0,0-1 0 0 0,-1 1 0 0 0,1-1 0 0 0,0 1 0 0 0,0-1 1 0 0,-1 1-1 0 0,1-1 0 0 0,0 1 0 0 0,-1-1 0 0 0,1 0 0 0 0,-1 1 1 0 0,1-1-1 0 0,-1 0 0 0 0,1 0 0 0 0,-1 1 0 0 0,1-1 0 0 0,-1 0 0 0 0,0 0 1 0 0,0 0-1 0 0,1 1 0 0 0,-1-1 0 0 0,0 0 0 0 0,0 0 0 0 0,0 0 1 0 0,0 0-1 0 0,0 0 0 0 0,0 1 0 0 0,0-1 0 0 0,0-2 0 0 0,0 2 15 0 0,-1-1 0 0 0,1 0 0 0 0,0 1 0 0 0,-1-1-1 0 0,1 1 1 0 0,-1-1 0 0 0,0 1 0 0 0,1-1 0 0 0,-1 1 0 0 0,0-1-1 0 0,0 1 1 0 0,0 0 0 0 0,0 0 0 0 0,0-1 0 0 0,0 1 0 0 0,0 0-1 0 0,-1 0 1 0 0,1 0 0 0 0,0 0 0 0 0,-1 0 0 0 0,-2-1 0 0 0,-1 0 25 0 0,-1 0 0 0 0,0 1 0 0 0,-1-1 0 0 0,1 1 1 0 0,0 0-1 0 0,0 1 0 0 0,0 0 0 0 0,-1 0 0 0 0,1 0 1 0 0,0 1-1 0 0,0 0 0 0 0,0 0 0 0 0,0 0 1 0 0,0 1-1 0 0,0 0 0 0 0,0 0 0 0 0,0 0 0 0 0,-8 6 1 0 0,8-5-18 0 0,0 2 0 0 0,0-1 0 0 0,1 1 1 0 0,-1 0-1 0 0,1 0 0 0 0,0 0 1 0 0,1 1-1 0 0,-1 0 0 0 0,1 0 1 0 0,0 0-1 0 0,1 0 0 0 0,-1 0 0 0 0,1 1 1 0 0,1 0-1 0 0,-4 11 0 0 0,-6 40 38 0 0,2 0-1 0 0,-4 111 1 0 0,9-88-43 0 0,0-1-16 0 0,2-12-13 0 0,-17 91 0 0 0,16-137 1 0 0,0 0-1 0 0,-2-1 1 0 0,-1 1 0 0 0,0-1 0 0 0,-2-1 0 0 0,0 0-1 0 0,-1 0 1 0 0,-1 0 0 0 0,-1-2 0 0 0,-26 33 0 0 0,25-37 0 0 0,1-2 0 0 0,-2 1 0 0 0,-25 18 0 0 0,33-28 24 0 0,0 1 0 0 0,1-1 1 0 0,-1 0-1 0 0,0 0 0 0 0,-1 0 1 0 0,1-1-1 0 0,0 0 0 0 0,-1-1 1 0 0,0 1-1 0 0,1-1 0 0 0,-1 0 1 0 0,0-1-1 0 0,-9 0 0 0 0,13 0-53 0 0,-1-1-1 0 0,1 1 0 0 0,1-1 0 0 0,-1 0 0 0 0,0 0 0 0 0,0 0 1 0 0,0 0-1 0 0,0-1 0 0 0,1 1 0 0 0,-1-1 0 0 0,1 1 1 0 0,-1-1-1 0 0,1 0 0 0 0,-1 0 0 0 0,1 0 0 0 0,0-1 1 0 0,0 1-1 0 0,0 0 0 0 0,0-1 0 0 0,1 1 0 0 0,-1-1 1 0 0,1 0-1 0 0,-1 0 0 0 0,1 1 0 0 0,-1-5 0 0 0,0 2-1695 0 0,1 1 0 0 0,0-1 0 0 0,0 0 0 0 0,1 1 0 0 0,-1-9 0 0 0,1 4-1782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2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10 2800 0 0,'-94'-9'4411'0'0,"80"8"-3784"0"0,-1 1 1 0 0,0 0-1 0 0,1 2 0 0 0,-26 4 0 0 0,34-5-383 0 0,1 0 1 0 0,-1 1-1 0 0,1 0 0 0 0,0 0 1 0 0,-1 0-1 0 0,1 1 0 0 0,0-1 1 0 0,0 1-1 0 0,1 0 1 0 0,-1 1-1 0 0,1-1 0 0 0,-1 1 1 0 0,1 0-1 0 0,0 0 0 0 0,-4 7 1 0 0,2-2-33 0 0,0 1 0 0 0,1 0 0 0 0,0 0 1 0 0,1 1-1 0 0,0-1 0 0 0,1 1 0 0 0,-4 18 1 0 0,6-25-176 0 0,1 0 1 0 0,-1 1 0 0 0,1-1-1 0 0,0 0 1 0 0,0 1 0 0 0,0-1-1 0 0,1 0 1 0 0,0 1 0 0 0,0-1-1 0 0,0 0 1 0 0,0 0 0 0 0,0 1 0 0 0,1-1-1 0 0,0 0 1 0 0,0-1 0 0 0,0 1-1 0 0,0 0 1 0 0,1 0 0 0 0,-1-1-1 0 0,1 0 1 0 0,0 1 0 0 0,6 4 0 0 0,1 0-8 0 0,2-1 0 0 0,-1 0 1 0 0,1-1-1 0 0,0 0 1 0 0,0-1-1 0 0,1 0 1 0 0,0-1-1 0 0,-1 0 1 0 0,17 2-1 0 0,-9-3-24 0 0,0-1 0 0 0,1 0 0 0 0,-1-2 0 0 0,0 0 0 0 0,30-5 0 0 0,-27 5-2 0 0,-17 0-30 0 0,-17 0-16 0 0,0 0 28 0 0,-16-1-18 0 0,0 2 0 0 0,-1 0 0 0 0,1 2 0 0 0,-41 10 0 0 0,62-12 45 0 0,0 1 0 0 0,-1 0 1 0 0,1 1-1 0 0,0-1 0 0 0,0 1 0 0 0,0 1 0 0 0,1-1 0 0 0,-1 1 0 0 0,1 0 0 0 0,0 0 1 0 0,0 1-1 0 0,0-1 0 0 0,1 1 0 0 0,-1 0 0 0 0,1 0 0 0 0,0 1 0 0 0,1-1 0 0 0,-1 1 1 0 0,1 0-1 0 0,0 0 0 0 0,1 0 0 0 0,-1 0 0 0 0,1 0 0 0 0,-1 8 0 0 0,2-8 27 0 0,0 0 0 0 0,0 1-1 0 0,1-1 1 0 0,0 0-1 0 0,0 0 1 0 0,0 0 0 0 0,1 1-1 0 0,0-1 1 0 0,0 0 0 0 0,1 0-1 0 0,0 0 1 0 0,0 0 0 0 0,0-1-1 0 0,1 1 1 0 0,-1 0-1 0 0,1-1 1 0 0,1 0 0 0 0,-1 0-1 0 0,1 0 1 0 0,0 0 0 0 0,0 0-1 0 0,0-1 1 0 0,1 1 0 0 0,0-1-1 0 0,-1-1 1 0 0,2 1-1 0 0,-1-1 1 0 0,10 6 0 0 0,2-3 80 0 0,-1 0-1 0 0,1-2 1 0 0,29 6 0 0 0,-36-9-140 0 0,0 0 0 0 0,0-1 0 0 0,0 1 1 0 0,0-2-1 0 0,0 0 0 0 0,0 0 0 0 0,19-5 0 0 0,-27 6-136 0 0,0-1 1 0 0,0 0-1 0 0,0 0 0 0 0,0 0 0 0 0,0 0 0 0 0,-1-1 0 0 0,1 1 0 0 0,0 0 0 0 0,2-4 1 0 0,-2 3-690 0 0,0 0 1 0 0,-1 0 0 0 0,1 0 0 0 0,-1-1-1 0 0,1 1 1 0 0,-1-1 0 0 0,0 1 0 0 0,0-1-1 0 0,0 1 1 0 0,0-1 0 0 0,0-5 0 0 0,0-8-2669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2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3584 0 0,'0'0'1792'0'0,"0"-2"-1195"0"0,0-1 1127 0 0,11 3-1264 0 0,0-1-216 0 0,-4 1-1924 0 0,9 0-1 0 0,2 1 1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2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2792 0 0,'1'-1'149'0'0,"-1"-1"0"0"0,1 1 0 0 0,-1 0 0 0 0,1-1 0 0 0,0 1 0 0 0,0 0 0 0 0,-1 0 0 0 0,1-1 0 0 0,0 1 0 0 0,0 0 0 0 0,0 0-1 0 0,0 0 1 0 0,0 0 0 0 0,1 0 0 0 0,-1 1 0 0 0,1-2 0 0 0,24-14 1162 0 0,-23 14-1064 0 0,6-1 185 0 0,0-1 1 0 0,0 1-1 0 0,1 0 1 0 0,-1 1-1 0 0,1 0 1 0 0,-1 1-1 0 0,1 0 1 0 0,17 0-1 0 0,-6 0 274 0 0,-10 1-389 0 0,-1 0 1 0 0,0 0-1 0 0,1 2 1 0 0,-1-1-1 0 0,0 1 1 0 0,1 0-1 0 0,-1 1 1 0 0,0 0-1 0 0,-1 1 1 0 0,1 0-1 0 0,-1 1 1 0 0,1 0 0 0 0,-1 0-1 0 0,14 12 1 0 0,-10-6-155 0 0,0 0 0 0 0,-1 1 0 0 0,-1 0 1 0 0,0 1-1 0 0,-1 1 0 0 0,0 0 1 0 0,-1 0-1 0 0,10 20 0 0 0,-3-1-81 0 0,-2 0 0 0 0,0 1 0 0 0,-3 1 0 0 0,-1 0 0 0 0,-1 0 0 0 0,-2 1 0 0 0,4 50 0 0 0,-9-23-610 0 0,-2-36-4639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2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 3560 0 0,'-8'-1'1178'0'0,"0"1"0"0"0,0 1 0 0 0,0 0-1 0 0,-13 3 1 0 0,17-3-942 0 0,0 1 1 0 0,0-1-1 0 0,0 1 1 0 0,0 0-1 0 0,0 1 0 0 0,1-1 1 0 0,-1 1-1 0 0,1 0 0 0 0,0-1 1 0 0,-4 6-1 0 0,-13 16 743 0 0,2 1 0 0 0,1 1 0 0 0,1 0 0 0 0,-24 53 0 0 0,12-23-635 0 0,-43 63 194 0 0,42-76-722 0 0,-25 55 0 0 0,45-76-1063 0 0,-1 12-4811 0 0,7-19 2674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2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3560 0 0,'0'0'1764'0'0,"0"18"823"0"0,-1 66 958 0 0,3 91 1119 0 0,-2-172-4628 0 0,0 1 0 0 0,0 0-1 0 0,1-1 1 0 0,0 1 0 0 0,0-1-1 0 0,0 1 1 0 0,0-1 0 0 0,0 1 0 0 0,1-1-1 0 0,-1 1 1 0 0,1-1 0 0 0,0 0-1 0 0,0 0 1 0 0,0 0 0 0 0,0 0 0 0 0,1 0-1 0 0,-1-1 1 0 0,1 1 0 0 0,5 3-1 0 0,-3-3-7 0 0,0 0 1 0 0,0-1-1 0 0,0 0 0 0 0,0 0 0 0 0,0-1 0 0 0,1 1 0 0 0,-1-1 0 0 0,0 0 0 0 0,1-1 0 0 0,-1 1 0 0 0,1-1 0 0 0,9-1 0 0 0,-8 0-20 0 0,0 0-1 0 0,0 0 1 0 0,1-1-1 0 0,-1 0 1 0 0,0 0 0 0 0,0-1-1 0 0,0 0 1 0 0,-1 0 0 0 0,1 0-1 0 0,-1-1 1 0 0,0 0-1 0 0,0 0 1 0 0,0-1 0 0 0,0 0-1 0 0,-1 0 1 0 0,0 0 0 0 0,0 0-1 0 0,0-1 1 0 0,-1 0-1 0 0,1 0 1 0 0,-2 0 0 0 0,1-1-1 0 0,-1 1 1 0 0,4-9 0 0 0,-2 1 15 0 0,0-1 0 0 0,0 0 0 0 0,-1 1 0 0 0,-1-1 0 0 0,-1-1 0 0 0,0 1 0 0 0,-1 0 0 0 0,0-1 0 0 0,-1 1 0 0 0,-5-28 0 0 0,4 36 2 0 0,0 0 1 0 0,-1 0-1 0 0,0 1 0 0 0,0-1 0 0 0,0 0 1 0 0,-1 1-1 0 0,0 0 0 0 0,-1 0 1 0 0,1 0-1 0 0,-1 0 0 0 0,0 1 0 0 0,-5-6 1 0 0,5 7-20 0 0,-1 0 1 0 0,1 1 0 0 0,0-1-1 0 0,-1 1 1 0 0,0 0-1 0 0,0 1 1 0 0,0-1 0 0 0,0 1-1 0 0,0 0 1 0 0,0 0 0 0 0,-1 1-1 0 0,1-1 1 0 0,0 1-1 0 0,-1 1 1 0 0,-7-1 0 0 0,8 0-99 0 0,0 1 0 0 0,0 0 0 0 0,0 1 0 0 0,0-1 0 0 0,0 1 0 0 0,0 0 0 0 0,0 0 0 0 0,0 1 0 0 0,0-1 0 0 0,1 1 0 0 0,-9 4 0 0 0,7-2-1349 0 0,0 1 0 0 0,0-1 0 0 0,0 1 0 0 0,-7 7 0 0 0,2 2-1815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2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2952 0 0,'0'0'514'0'0,"20"-15"6149"0"0,-19 44-2909 0 0,-1-9-3003 0 0,3 108 1133 0 0,-1-108-1840 0 0,1 0 0 0 0,1-1 0 0 0,1 0 0 0 0,9 28 0 0 0,-9-39-31 0 0,-1 0 0 0 0,1 0 1 0 0,0 0-1 0 0,1-1 1 0 0,6 8-1 0 0,-4-6 3 0 0,-5-5-14 0 0,0-1 1 0 0,0 0 0 0 0,0 0 0 0 0,0 0 0 0 0,1 0-1 0 0,0-1 1 0 0,-1 1 0 0 0,1-1 0 0 0,0 0 0 0 0,0 0-1 0 0,0 0 1 0 0,0-1 0 0 0,1 0 0 0 0,-1 1-1 0 0,0-1 1 0 0,1-1 0 0 0,-1 1 0 0 0,0-1 0 0 0,1 1-1 0 0,-1-1 1 0 0,1-1 0 0 0,-1 1 0 0 0,1-1 0 0 0,-1 1-1 0 0,0-1 1 0 0,8-3 0 0 0,-5 2 14 0 0,1-1 0 0 0,-1-1 0 0 0,0 1 0 0 0,1-1 0 0 0,-2 0-1 0 0,1-1 1 0 0,0 0 0 0 0,-1 0 0 0 0,0 0 0 0 0,0-1 0 0 0,-1 1 0 0 0,1-2 0 0 0,8-12 0 0 0,-4 3 89 0 0,-1-2 1 0 0,0 1 0 0 0,-1-1-1 0 0,0 0 1 0 0,-2-1 0 0 0,0 0-1 0 0,-1 0 1 0 0,-1 0 0 0 0,-1 0-1 0 0,-1-1 1 0 0,0 1 0 0 0,-2-1-1 0 0,-3-37 1 0 0,2 43-531 0 0,-1-11 1346 0 0,-2 14-3261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2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3040 0 0,'3'3'7902'0'0,"-2"0"-7763"0"0,-5 119 5330 0 0,2 66-4566 0 0,2-184-890 0 0,0-1 0 0 0,1 1-1 0 0,-1 0 1 0 0,1-1 0 0 0,0 1 0 0 0,0 0 0 0 0,0-1-1 0 0,1 1 1 0 0,-1-1 0 0 0,1 0 0 0 0,0 0 0 0 0,0 1 0 0 0,0-1-1 0 0,0 0 1 0 0,1-1 0 0 0,-1 1 0 0 0,6 4 0 0 0,-5-4-13 0 0,1-1-1 0 0,0 1 1 0 0,0-1 0 0 0,1 0 0 0 0,-1-1 0 0 0,0 1 0 0 0,1-1-1 0 0,-1 0 1 0 0,0 0 0 0 0,1 0 0 0 0,0 0 0 0 0,8-1 0 0 0,-5 0-15 0 0,0 0 0 0 0,0-1 0 0 0,0 0 0 0 0,0-1 0 0 0,0 0 1 0 0,0 0-1 0 0,-1-1 0 0 0,1 1 0 0 0,-1-2 0 0 0,1 1 1 0 0,-1-1-1 0 0,0 0 0 0 0,-1-1 0 0 0,1 1 0 0 0,-1-2 0 0 0,8-6 1 0 0,-5 1-7 0 0,-1 0 0 0 0,0-1 1 0 0,-1 0-1 0 0,0 0 0 0 0,-1 0 1 0 0,9-25-1 0 0,-5 3 203 0 0,9-53 1 0 0,-17 81-121 0 0,-2 6-48 0 0,1-1 1 0 0,-1 1-1 0 0,0-1 1 0 0,0 0-1 0 0,1 1 1 0 0,-1-1-1 0 0,0 0 1 0 0,0 1-1 0 0,0-1 1 0 0,0 1-1 0 0,0-1 1 0 0,0 0-1 0 0,0 1 1 0 0,0-1-1 0 0,0 0 1 0 0,0 1-1 0 0,0-1 0 0 0,0 0 1 0 0,0 1-1 0 0,-1-1 1 0 0,1 1-1 0 0,0-1 1 0 0,0 0-1 0 0,-1 1 1 0 0,1-1-1 0 0,0 1 1 0 0,-1-1-1 0 0,0 0 1 0 0,0-3 802 0 0,2 11-204 0 0,-1-1-566 0 0,-1 9-6 0 0,1-1 0 0 0,1 0-1 0 0,0 1 1 0 0,1-1 0 0 0,1 0 0 0 0,4 16-1 0 0,-3-20-86 0 0,-1 0 0 0 0,1 0 0 0 0,1-1 0 0 0,0 0 0 0 0,0 0-1 0 0,1 0 1 0 0,11 13 0 0 0,18 10-1177 0 0,-15-15-2485 0 0,-3 1-3497 0 0,-12-11 3512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2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6 3280 0 0,'-5'-6'6747'0'0,"5"6"-6506"0"0,-5 8 350 0 0,0 0 0 0 0,1 0 0 0 0,1 0-1 0 0,-1 0 1 0 0,1 0 0 0 0,0 1-1 0 0,-1 11 1 0 0,-2 7 407 0 0,-1 32-1 0 0,6-47-896 0 0,-14 272 1317 0 0,10 8-752 0 0,-1-156-233 0 0,0-7-1845 0 0,5-43-9974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2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52 3344 0 0,'-4'-20'3867'0'0,"3"18"-3676"0"0,0 0 0 0 0,0 0-1 0 0,-1 0 1 0 0,0 0 0 0 0,1 0-1 0 0,-1 0 1 0 0,0 0-1 0 0,0 1 1 0 0,0-1 0 0 0,0 0-1 0 0,0 1 1 0 0,0 0 0 0 0,0 0-1 0 0,0-1 1 0 0,-1 1 0 0 0,1 0-1 0 0,0 1 1 0 0,-1-1-1 0 0,1 0 1 0 0,-1 1 0 0 0,1-1-1 0 0,-1 1 1 0 0,1 0 0 0 0,-1 0-1 0 0,-2 0 1 0 0,-4 0 278 0 0,1 0-1 0 0,0 1 1 0 0,0 0 0 0 0,0 1 0 0 0,0-1 0 0 0,-10 4-1 0 0,12-2-404 0 0,1-1 0 0 0,-1 1 0 0 0,1 0-1 0 0,0 1 1 0 0,0-1 0 0 0,0 1 0 0 0,0 0-1 0 0,0 0 1 0 0,1 1 0 0 0,0-1 0 0 0,0 1-1 0 0,0 0 1 0 0,1 0 0 0 0,-1 0 0 0 0,1 1-1 0 0,0-1 1 0 0,1 1 0 0 0,0 0 0 0 0,-1 0-1 0 0,2 0 1 0 0,-1 0 0 0 0,1 0 0 0 0,0 0-1 0 0,0 0 1 0 0,0 0 0 0 0,1 0-1 0 0,0 0 1 0 0,1 1 0 0 0,-1-1 0 0 0,1 0-1 0 0,0 0 1 0 0,3 8 0 0 0,-3-11-61 0 0,-1 0 0 0 0,1 0 0 0 0,1 0 0 0 0,-1-1 0 0 0,0 1 0 0 0,1 0 0 0 0,-1-1 0 0 0,1 1 0 0 0,0-1 0 0 0,0 0 0 0 0,0 1 1 0 0,0-1-1 0 0,0 0 0 0 0,0 0 0 0 0,1 0 0 0 0,-1-1 0 0 0,1 1 0 0 0,-1-1 0 0 0,1 1 0 0 0,0-1 0 0 0,0 0 0 0 0,-1 0 0 0 0,7 2 0 0 0,3-1-30 0 0,1 0 0 0 0,-1-1-1 0 0,0-1 1 0 0,20 0 0 0 0,-9-1-25 0 0,-17 0-31 0 0,-10-1 52 0 0,-14-1 57 0 0,5 5 15 0 0,1 0 0 0 0,0 0 1 0 0,0 1-1 0 0,0 1 0 0 0,0 0 1 0 0,-16 9-1 0 0,22-10 0 0 0,0 1 0 0 0,0 0 0 0 0,0 1 1 0 0,0-1-1 0 0,1 1 0 0 0,0 0 0 0 0,0 1 0 0 0,0-1 0 0 0,0 1 0 0 0,1 0 0 0 0,0 0 1 0 0,-4 10-1 0 0,5-11 22 0 0,0 1 1 0 0,1 0 0 0 0,0 0 0 0 0,0 0 0 0 0,0 0 0 0 0,1 1-1 0 0,0-1 1 0 0,0 0 0 0 0,1 1 0 0 0,-1-1 0 0 0,1 0 0 0 0,2 12-1 0 0,-1-15-35 0 0,0 0-1 0 0,0 0 0 0 0,0 0 0 0 0,0 0 0 0 0,0 0 1 0 0,1 0-1 0 0,-1 0 0 0 0,1 0 0 0 0,0-1 0 0 0,0 1 1 0 0,0-1-1 0 0,0 1 0 0 0,1-1 0 0 0,-1 0 0 0 0,0 0 1 0 0,1 0-1 0 0,0 0 0 0 0,-1 0 0 0 0,1-1 0 0 0,0 1 1 0 0,0-1-1 0 0,0 0 0 0 0,0 1 0 0 0,0-1 0 0 0,0-1 1 0 0,6 2-1 0 0,17 2-203 0 0,1-2 0 0 0,51-1 0 0 0,-40-2-4009 0 0,-18-3-3319 0 0,-12-1 3751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2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3664 0 0,'0'0'3327'0'0,"-2"21"551"0"0,-7 95 1034 0 0,9 31-2208 0 0,0-50-8000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1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67 3536 0 0,'0'-3'235'0'0,"0"0"-1"0"0,-1 1 0 0 0,0-1 0 0 0,0 1 1 0 0,0 0-1 0 0,0-1 0 0 0,0 1 0 0 0,0 0 1 0 0,0-1-1 0 0,-1 1 0 0 0,1 0 0 0 0,-1 0 1 0 0,0 0-1 0 0,0 0 0 0 0,1 0 0 0 0,-1 1 1 0 0,0-1-1 0 0,-1 1 0 0 0,1-1 0 0 0,0 1 1 0 0,0 0-1 0 0,-3-2 0 0 0,-1 0 148 0 0,0 0 0 0 0,0 1 0 0 0,0-1 0 0 0,-1 1 0 0 0,1 1 0 0 0,-1-1 0 0 0,-9 0 0 0 0,7 1-6 0 0,1 2 1 0 0,0-1-1 0 0,0 1 0 0 0,0 0 1 0 0,0 1-1 0 0,0 0 1 0 0,0 0-1 0 0,0 0 0 0 0,0 1 1 0 0,1 1-1 0 0,-13 6 1 0 0,15-7-316 0 0,1 0 1 0 0,0 0-1 0 0,0 0 1 0 0,0 1-1 0 0,0-1 1 0 0,1 1-1 0 0,-1 0 1 0 0,1 0-1 0 0,0 0 1 0 0,0 0-1 0 0,0 1 1 0 0,1-1-1 0 0,0 1 1 0 0,-1 0-1 0 0,2 0 1 0 0,-1-1-1 0 0,0 1 1 0 0,1 0-1 0 0,-1 9 1 0 0,2-12-54 0 0,-1 2 10 0 0,0 1 1 0 0,1 0 0 0 0,-1 0-1 0 0,1-1 1 0 0,0 1 0 0 0,1 0 0 0 0,-1 0-1 0 0,1 0 1 0 0,0-1 0 0 0,0 1-1 0 0,1 0 1 0 0,-1-1 0 0 0,1 1-1 0 0,3 6 1 0 0,-1-6-13 0 0,-1 0 0 0 0,0-1-1 0 0,1 1 1 0 0,0-1 0 0 0,0 0 0 0 0,1 0 0 0 0,-1-1-1 0 0,1 1 1 0 0,-1-1 0 0 0,1 0 0 0 0,0 0 0 0 0,0 0-1 0 0,1-1 1 0 0,-1 0 0 0 0,1 0 0 0 0,8 2 0 0 0,11 0-36 0 0,-1-1 0 0 0,1-2 0 0 0,33-1 0 0 0,-56 0 29 0 0,-1-1 0 0 0,0 1-1 0 0,0 0 1 0 0,1 0-1 0 0,-1 0 1 0 0,0-1-1 0 0,0 1 1 0 0,1-1 0 0 0,-1 1-1 0 0,0-1 1 0 0,0 1-1 0 0,0-1 1 0 0,0 0 0 0 0,0 1-1 0 0,2-3 1 0 0,-3 3 1 0 0,1-1-1 0 0,-1 1 1 0 0,0-1 0 0 0,1 1-1 0 0,-1-1 1 0 0,0 0 0 0 0,0 1 0 0 0,1-1-1 0 0,-1 1 1 0 0,0-1 0 0 0,0 0-1 0 0,0 1 1 0 0,0-1 0 0 0,0 1 0 0 0,0-1-1 0 0,0 0 1 0 0,0 1 0 0 0,0-1-1 0 0,0 0 1 0 0,0 1 0 0 0,0-1 0 0 0,-1-1-1 0 0,0 1 5 0 0,1 0 1 0 0,-1-1-1 0 0,0 1 0 0 0,0 0 0 0 0,0 0 0 0 0,0-1 0 0 0,0 1 0 0 0,-1 0 1 0 0,1 0-1 0 0,0 0 0 0 0,0 0 0 0 0,-1 0 0 0 0,1 1 0 0 0,-1-1 0 0 0,1 0 1 0 0,0 1-1 0 0,-1-1 0 0 0,1 1 0 0 0,-1-1 0 0 0,0 1 0 0 0,1-1 1 0 0,-1 1-1 0 0,1 0 0 0 0,-3 0 0 0 0,-8 0 26 0 0,1 1-1 0 0,0 1 1 0 0,0-1-1 0 0,0 2 1 0 0,1-1-1 0 0,-1 2 1 0 0,1-1-1 0 0,-1 2 1 0 0,1-1 0 0 0,0 1-1 0 0,0 1 1 0 0,1-1-1 0 0,0 2 1 0 0,0-1-1 0 0,0 2 1 0 0,1-1-1 0 0,-9 11 1 0 0,6-6 45 0 0,1 0 1 0 0,0 2-1 0 0,1-1 0 0 0,-14 28 1 0 0,19-33-22 0 0,1 1 1 0 0,0-1-1 0 0,0 1 1 0 0,1 0 0 0 0,0 0-1 0 0,1 0 1 0 0,0 0 0 0 0,0 0-1 0 0,1 0 1 0 0,0 12-1 0 0,1-19-40 0 0,-1 0 0 0 0,1 0-1 0 0,0 0 1 0 0,0 0 0 0 0,0 0-1 0 0,0 0 1 0 0,0 0 0 0 0,0 0-1 0 0,0 0 1 0 0,1-1 0 0 0,-1 1-1 0 0,0 0 1 0 0,1-1 0 0 0,0 1-1 0 0,-1-1 1 0 0,1 0 0 0 0,0 1-1 0 0,0-1 1 0 0,0 0 0 0 0,0 0-1 0 0,0 0 1 0 0,0 0 0 0 0,0-1-1 0 0,0 1 1 0 0,0 0 0 0 0,3-1 0 0 0,8 3 22 0 0,0 0 0 0 0,0-2 0 0 0,15 1 1 0 0,-17-1-32 0 0,22 0-874 0 0,39-2 1 0 0,-37-3-2940 0 0,-3-4-3308 0 0,-17 2 3399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26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93 3352 0 0,'-1'0'110'0'0,"1"-1"-1"0"0,-1 1 1 0 0,1 0-1 0 0,-1 0 1 0 0,1-1-1 0 0,-1 1 1 0 0,1 0-1 0 0,0 0 0 0 0,-1-1 1 0 0,1 1-1 0 0,-1 0 1 0 0,1-1-1 0 0,0 1 1 0 0,-1-1-1 0 0,1 1 1 0 0,0 0-1 0 0,0-1 1 0 0,-1 1-1 0 0,1-1 0 0 0,0 1 1 0 0,0-1-1 0 0,0 1 1 0 0,-1-1-1 0 0,1 1 1 0 0,0-1-1 0 0,0 1 1 0 0,0-1-1 0 0,0 1 1 0 0,0-1-1 0 0,0 1 1 0 0,0-1-1 0 0,0 1 0 0 0,0-1 1 0 0,0 0-1 0 0,0 1 1 0 0,1-1-1 0 0,-1 1 1 0 0,0 0-1 0 0,0-1 1 0 0,0 1-1 0 0,1-1 1 0 0,-1 1-1 0 0,0-1 0 0 0,1 1 1 0 0,-1-1-1 0 0,0 1 1 0 0,1 0-1 0 0,-1-1 1 0 0,0 1-1 0 0,1 0 1 0 0,-1-1-1 0 0,1 1 1 0 0,-1 0-1 0 0,1 0 1 0 0,-1-1-1 0 0,1 1 0 0 0,0 0 1 0 0,29-3 1464 0 0,0 2 0 0 0,37 3 1 0 0,-4 0-750 0 0,-14-1-650 0 0,-28 1-134 0 0,0-2 1 0 0,0 0 0 0 0,0-2-1 0 0,0 0 1 0 0,26-6-1 0 0,-46 8-36 0 0,0-1 0 0 0,1 1-1 0 0,-1-1 1 0 0,0 1-1 0 0,0-1 1 0 0,0 1-1 0 0,0-1 1 0 0,1 0-1 0 0,-1 1 1 0 0,0-1-1 0 0,0 0 1 0 0,0 0-1 0 0,0 0 1 0 0,-1 0-1 0 0,1 0 1 0 0,0 0 0 0 0,0 0-1 0 0,0 0 1 0 0,-1 0-1 0 0,1-1 1 0 0,2-26 404 0 0,-3 23-322 0 0,0 5-70 0 0,0-1 1 0 0,1 1-1 0 0,-1 0 1 0 0,0-1 0 0 0,0 1-1 0 0,0-1 1 0 0,0 1-1 0 0,0 0 1 0 0,0-1-1 0 0,0 1 1 0 0,0 0-1 0 0,-1-1 1 0 0,1 1-1 0 0,0 0 1 0 0,0-1-1 0 0,0 1 1 0 0,0-1-1 0 0,0 1 1 0 0,-1 0 0 0 0,1-1-1 0 0,0 1 1 0 0,0 0-1 0 0,0 0 1 0 0,-1-1-1 0 0,1 1 1 0 0,0 0-1 0 0,-1 0 1 0 0,1-1-1 0 0,0 1 1 0 0,0 0-1 0 0,-1 0 1 0 0,1-1 0 0 0,-1 1-1 0 0,-11 6 367 0 0,-9 17 25 0 0,15-9-317 0 0,0 0 0 0 0,1 1 1 0 0,0-1-1 0 0,1 1 0 0 0,1 0 0 0 0,0 0 1 0 0,0 15-1 0 0,-1 112 310 0 0,5-94-286 0 0,0 29 65 0 0,-5 144 184 0 0,3-217-361 0 0,-2 38 36 0 0,-9 44-1 0 0,7-67-91 0 0,3-10-246 0 0,0-1 1 0 0,1 1-1 0 0,-1 15 1 0 0,16-24-11259 0 0,-8 0 8187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2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3904 0 0,'0'0'5272'0'0,"18"0"-2672"0"0,127 0 4317 0 0,0 0-6630 0 0,-141 1-1321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2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4304 0 0,'3'1'6068'0'0,"13"5"-4879"0"0,191 2 6607 0 0,-163-7-11278 0 0,0-1-4892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2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427 192 3200 0 0,'-2'4'298'0'0,"1"-1"1"0"0,-1 0-1 0 0,0 0 0 0 0,-1 0 0 0 0,1-1 0 0 0,0 1 0 0 0,-5 3 0 0 0,0 3 220 0 0,-22 31 1159 0 0,2 1 0 0 0,-25 51 0 0 0,-13 20 1510 0 0,30-43-1821 0 0,35-82-990 0 0,5-13-358 0 0,26-47-49 0 0,47-80 0 0 0,-14 31 5 0 0,29-54 593 0 0,-81 157 84 0 0,-7 19 127 0 0,-3 13-354 0 0,1 31-149 0 0,1 1 0 0 0,19 74 0 0 0,-12-74-209 0 0,2-1 0 0 0,32 72 0 0 0,52 78 54 0 0,-75-153-100 0 0,-17-31-20 0 0,50 99 2 0 0,-54-104-1 0 0,0 0 0 0 0,0 0 0 0 0,0 1 0 0 0,0-1 0 0 0,-1 0 0 0 0,0 0 0 0 0,0 1 0 0 0,-1 4 0 0 0,0 7 14 0 0,1-17 37 0 0,-28 0 56 0 0,-278-8 69 0 0,177 2-163 0 0,44 3-570 0 0,-51-2 1166 0 0,95 4-4737 0 0,4 1-4180 0 0,44 0 4526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2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1 3592 0 0,'-8'1'452'0'0,"0"0"-1"0"0,0 0 0 0 0,0 1 0 0 0,1 0 1 0 0,-1 0-1 0 0,0 1 0 0 0,1-1 1 0 0,-1 2-1 0 0,1-1 0 0 0,0 1 1 0 0,0 1-1 0 0,-6 4 0 0 0,-4 4 25 0 0,1 1-1 0 0,0 1 1 0 0,-19 23-1 0 0,3 0 75 0 0,1 2-1 0 0,2 0 1 0 0,2 3-1 0 0,2 0 1 0 0,2 1-1 0 0,2 2 1 0 0,1 0-1 0 0,3 1 0 0 0,2 1 1 0 0,2 0-1 0 0,-13 99 1 0 0,21-85-370 0 0,2 1 0 0 0,3-1 0 0 0,10 69 0 0 0,24 85 198 0 0,-26-183-314 0 0,1 0 1 0 0,2 0 0 0 0,1-1 0 0 0,22 41-1 0 0,-24-52-973 0 0,8 14-2718 0 0,-17-33 3379 0 0,0 0-1 0 0,1 0 1 0 0,-1-1-1 0 0,1 1 1 0 0,-1 0-1 0 0,1-1 1 0 0,0 1-1 0 0,0-1 1 0 0,-1 0-1 0 0,1 0 1 0 0,0 1-1 0 0,0-1 1 0 0,0-1 0 0 0,3 2-1 0 0,2 0-3455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30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126 115 2456 0 0,'0'0'2051'0'0,"-18"5"1697"0"0,11 0-3342 0 0,0 1-1 0 0,0-1 0 0 0,1 1 0 0 0,0 0 0 0 0,0 1 1 0 0,0 0-1 0 0,1 0 0 0 0,0 0 0 0 0,0 0 1 0 0,1 1-1 0 0,0 0 0 0 0,0 0 0 0 0,1 0 0 0 0,-4 14 1 0 0,-1 9 186 0 0,2-1 1 0 0,-4 55-1 0 0,9-74-472 0 0,1-4-63 0 0,0 0 0 0 0,0-1 0 0 0,0 1 0 0 0,0 0 0 0 0,1-1 0 0 0,0 1 0 0 0,1 0 0 0 0,0-1 0 0 0,0 0 0 0 0,0 1 0 0 0,0-1 0 0 0,1 0 0 0 0,6 9 0 0 0,-6-11-39 0 0,0 1 1 0 0,1-1-1 0 0,-1 0 0 0 0,1 0 0 0 0,0-1 0 0 0,0 1 0 0 0,1-1 1 0 0,-1 0-1 0 0,1 0 0 0 0,-1 0 0 0 0,1-1 0 0 0,0 1 1 0 0,0-1-1 0 0,0-1 0 0 0,1 1 0 0 0,8 1 0 0 0,5 0-45 0 0,0-1 0 0 0,0 0 0 0 0,0-2-1 0 0,0 0 1 0 0,31-5 0 0 0,-40 3-8 0 0,0 1-1 0 0,0-2 1 0 0,-1 0 0 0 0,1 0 0 0 0,-1 0 0 0 0,0-1 0 0 0,0-1-1 0 0,0 1 1 0 0,0-1 0 0 0,-1-1 0 0 0,0 0 0 0 0,12-11 0 0 0,-15 10 9 0 0,1 0 0 0 0,-1 0 0 0 0,0 0 1 0 0,-1-1-1 0 0,0 0 0 0 0,0 0 1 0 0,-1 0-1 0 0,0-1 0 0 0,-1 1 1 0 0,1-1-1 0 0,-1 0 0 0 0,0-11 1 0 0,2-16-15 0 0,-4-62 1 0 0,-1 51 39 0 0,1 34 16 0 0,0 0 1 0 0,-1 1 0 0 0,0-1-1 0 0,-1 1 1 0 0,-1-1 0 0 0,0 1-1 0 0,-6-16 1 0 0,7 23-10 0 0,-1 1 0 0 0,1 0 0 0 0,0-1 0 0 0,-1 1-1 0 0,0 0 1 0 0,0 1 0 0 0,0-1 0 0 0,0 1 0 0 0,-1-1 0 0 0,1 1 0 0 0,-1 0 0 0 0,0 0 0 0 0,0 0 0 0 0,0 1 0 0 0,0-1 0 0 0,-1 1 0 0 0,1 0 0 0 0,-1 1 0 0 0,1-1 0 0 0,-1 1 0 0 0,1-1 0 0 0,-7 1 0 0 0,-4-2 11 0 0,0 1 1 0 0,-1 1 0 0 0,0 1 0 0 0,1 0 0 0 0,-1 1 0 0 0,1 1 0 0 0,-23 5 0 0 0,32-6-66 0 0,0 1 0 0 0,0 0 0 0 0,0 0-1 0 0,0 1 1 0 0,0 0 0 0 0,1 0 0 0 0,-1 0 0 0 0,1 0 0 0 0,0 1 0 0 0,0 0 0 0 0,0 0 0 0 0,1 1 0 0 0,-1-1 0 0 0,1 1 0 0 0,0 0 0 0 0,0 0 0 0 0,1 0 0 0 0,-1 1 0 0 0,1-1 0 0 0,-4 12 0 0 0,3-3-2038 0 0,0 0 1 0 0,-2 28-1 0 0,2-13-1441 0 0,0-5 541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31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3560 0 0,'0'0'3987'0'0,"0"18"-1070"0"0,-1 91 1907 0 0,4 180-1814 0 0,-3-276-2923 0 0,1 1 1 0 0,1-1 0 0 0,0 0-1 0 0,1 0 1 0 0,1 0 0 0 0,0 0-1 0 0,9 20 1 0 0,-10-26-234 0 0,1 0 0 0 0,0-1 0 0 0,1 1 0 0 0,-1-1 0 0 0,1-1-1 0 0,0 1 1 0 0,1 0 0 0 0,-1-1 0 0 0,1 0 0 0 0,0-1 0 0 0,0 1 0 0 0,1-1 0 0 0,-1 0 0 0 0,15 5 0 0 0,17 5-6329 0 0,-18-9 3031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3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2632 0 0,'-1'0'155'0'0,"0"0"0"0"0,0 0-1 0 0,0 0 1 0 0,0 1 0 0 0,0-1 0 0 0,0 0-1 0 0,0 0 1 0 0,0 1 0 0 0,0-1-1 0 0,1 1 1 0 0,-1-1 0 0 0,0 0 0 0 0,0 1-1 0 0,0 0 1 0 0,1-1 0 0 0,-1 1 0 0 0,0-1-1 0 0,1 1 1 0 0,-1 0 0 0 0,0-1-1 0 0,1 1 1 0 0,-1 0 0 0 0,1 0 0 0 0,-1 0-1 0 0,1-1 1 0 0,-1 1 0 0 0,1 0-1 0 0,0 0 1 0 0,-1 0 0 0 0,1 1 0 0 0,-3 32 3023 0 0,3-31-2689 0 0,1-2-356 0 0,0 0 1 0 0,0 0-1 0 0,0-1 1 0 0,1 1-1 0 0,-1 0 1 0 0,0-1 0 0 0,0 1-1 0 0,1 0 1 0 0,-1-1-1 0 0,0 0 1 0 0,1 1-1 0 0,-1-1 1 0 0,1 0-1 0 0,-1 0 1 0 0,0 0-1 0 0,1 0 1 0 0,-1 0 0 0 0,1 0-1 0 0,1 0 1 0 0,-2 0-88 0 0,0 0 1 0 0,0 0-1 0 0,0 0 1 0 0,0 0-1 0 0,0 0 1 0 0,0 0 0 0 0,1 0-1 0 0,-1 0 1 0 0,0 0-1 0 0,0 0 1 0 0,0 0-1 0 0,0-1 1 0 0,0 1-1 0 0,0-1 1 0 0,0 1 0 0 0,0-1-1 0 0,0 1 1 0 0,0-1-1 0 0,0 1 1 0 0,-1-1-1 0 0,1 0 1 0 0,0 1-1 0 0,0-1 1 0 0,0 0 0 0 0,-1 0-1 0 0,1 0 1 0 0,0 1-1 0 0,0-2 1 0 0,-1-1 121 0 0,-3-29 1354 0 0,3 32-1513 0 0,0-1 1 0 0,0 1-1 0 0,0-1 0 0 0,0 1 1 0 0,0-1-1 0 0,-1 1 0 0 0,1-1 1 0 0,0 1-1 0 0,0-1 0 0 0,0 1 1 0 0,-1-1-1 0 0,1 1 0 0 0,0 0 1 0 0,-1-1-1 0 0,1 1 1 0 0,0-1-1 0 0,-1 1 0 0 0,1 0 1 0 0,-1-1-1 0 0,1 1 0 0 0,-1 0 1 0 0,1-1-1 0 0,0 1 0 0 0,-1 0 1 0 0,1 0-1 0 0,-1 0 0 0 0,1-1 1 0 0,-1 1-1 0 0,1 0 0 0 0,-1 0 1 0 0,0 0-1 0 0,1 0 0 0 0,-1 0 1 0 0,1 0-1 0 0,-1 0 0 0 0,1 0 1 0 0,-1 0-1 0 0,1 0 0 0 0,-1 0 1 0 0,1 0-1 0 0,-1 0 0 0 0,1 1 1 0 0,-1-1-1 0 0,1 0 0 0 0,-1 0 1 0 0,1 1-1 0 0,-1-1 0 0 0,1 0 1 0 0,-1 0-1 0 0,1 1 1 0 0,0-1-1 0 0,-1 1 0 0 0,1-1 1 0 0,-1 1-1 0 0,-5 9-1491 0 0,1 21-7712 0 0,5-21 5873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3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2248 0 0,'0'0'790'0'0,"5"9"4048"0"0,12-7-2380 0 0,-15-2-2147 0 0,1 1 0 0 0,0-1 0 0 0,-1 1 0 0 0,1-1 0 0 0,0 0 0 0 0,-1 0 0 0 0,1 0 0 0 0,0 0 0 0 0,0-1 0 0 0,-1 1 0 0 0,1-1 0 0 0,-1 1 0 0 0,1-1 0 0 0,3-2 0 0 0,-5 0 1244 0 0,-9 3-1010 0 0,-8 1-425 0 0,15-1-4 0 0,1 0-113 0 0,0 0 0 0 0,-1 0 0 0 0,1 0 1 0 0,-1 0-1 0 0,1 0 0 0 0,0 0 0 0 0,-1 0 0 0 0,1 0 0 0 0,0 0 1 0 0,-1 0-1 0 0,1 0 0 0 0,0 0 0 0 0,-1 1 0 0 0,1-1 0 0 0,0 0 1 0 0,-1 0-1 0 0,1 0 0 0 0,0 1 0 0 0,-1-1 0 0 0,1 0 0 0 0,0 0 1 0 0,0 0-1 0 0,-1 1 0 0 0,1-1 0 0 0,0 0 0 0 0,-1 1 0 0 0,0 12 11 0 0,1-10-59 0 0,0-3 78 0 0,4-23 339 0 0,-4 22-361 0 0,0 0 0 0 0,1 1 0 0 0,-1-1 0 0 0,0 0 0 0 0,0 0 0 0 0,0 1 0 0 0,0-1 0 0 0,1 0 0 0 0,-1 1-1 0 0,0-1 1 0 0,0 0 0 0 0,-1 0 0 0 0,1 1 0 0 0,0-1 0 0 0,0 0 0 0 0,0 0 0 0 0,0 1 0 0 0,-1-1 0 0 0,1 0 0 0 0,0 1-1 0 0,0-1 1 0 0,-1 0 0 0 0,1 1 0 0 0,-1-1 0 0 0,0-1 0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3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191 154 3032 0 0,'0'0'2888'0'0,"-9"1"-315"0"0,3 2-2132 0 0,0 1 0 0 0,0 0 0 0 0,1 0 0 0 0,-1 0 0 0 0,1 1 0 0 0,-6 5 0 0 0,-8 8 548 0 0,1-1-480 0 0,0 0 0 0 0,2 1 0 0 0,0 1-1 0 0,1 1 1 0 0,-19 32 0 0 0,34-52-505 0 0,0 0 1 0 0,0 0-1 0 0,0 0 1 0 0,0 0-1 0 0,0 0 0 0 0,0 0 1 0 0,0 0-1 0 0,0 0 1 0 0,1 0-1 0 0,-1 0 0 0 0,0 0 1 0 0,0 0-1 0 0,0 0 0 0 0,0 0 1 0 0,0 0-1 0 0,0 0 1 0 0,0 0-1 0 0,0 0 0 0 0,0 1 1 0 0,0-1-1 0 0,0 0 1 0 0,0 0-1 0 0,1 0 0 0 0,-1 0 1 0 0,0 0-1 0 0,0 0 1 0 0,0 0-1 0 0,0 0 0 0 0,0 0 1 0 0,0 0-1 0 0,0 0 0 0 0,0 0 1 0 0,0 0-1 0 0,0 0 1 0 0,0 0-1 0 0,0 1 0 0 0,0-1 1 0 0,0 0-1 0 0,0 0 1 0 0,0 0-1 0 0,0 0 0 0 0,0 0 1 0 0,0 0-1 0 0,0 0 0 0 0,0 0 1 0 0,0 0-1 0 0,0 0 1 0 0,0 0-1 0 0,0 1 0 0 0,0-1 1 0 0,0 0-1 0 0,0 0 1 0 0,0 0-1 0 0,0 0 0 0 0,0 0 1 0 0,0 0-1 0 0,0 0 0 0 0,0 0 1 0 0,0 0-1 0 0,0 0 1 0 0,-1 0-1 0 0,1 0 0 0 0,0 0 1 0 0,0 0-1 0 0,0 0 1 0 0,0 1-1 0 0,10-6 59 0 0,10-7-53 0 0,4-9 15 0 0,0 0 1 0 0,-1-1 0 0 0,-1-2-1 0 0,-2 0 1 0 0,0-1 0 0 0,20-35-1 0 0,-27 39 28 0 0,-3 4 87 0 0,16-34 0 0 0,-1 0 817 0 0,-28 64-597 0 0,1 0 0 0 0,1 0 0 0 0,0-1 0 0 0,1 22 0 0 0,0 11-272 0 0,-2 232 303 0 0,3-145-278 0 0,-2-94-990 0 0,-2-1 0 0 0,-10 53-1 0 0,9-72-9263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1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3064 0 0,'0'0'1686'0'0,"11"-2"339"0"0,219 2 4730 0 0,-1 0-3849 0 0,-226 0-2889 0 0,7 1 15 0 0,0-1-1 0 0,1-1 1 0 0,-1 1-1 0 0,0-1 1 0 0,0-1-1 0 0,-1 0 1 0 0,1 0-1 0 0,14-6 1 0 0,-23 7-33 0 0,0 1 0 0 0,0-1 0 0 0,0 1 0 0 0,0-1 0 0 0,0 0 0 0 0,-1 1 0 0 0,1-1 0 0 0,0 0 0 0 0,0 0 0 0 0,-1 1 0 0 0,1-1 0 0 0,0 0 0 0 0,-1 0-1 0 0,1 0 1 0 0,-1 0 0 0 0,1 0 0 0 0,-1 0 0 0 0,0 0 0 0 0,1 0 0 0 0,-1 0 0 0 0,0 0 0 0 0,0 0 0 0 0,0 0 0 0 0,1 0 0 0 0,-1 0 0 0 0,0 0 0 0 0,0 0 0 0 0,-1 0 0 0 0,1 0 0 0 0,0 0 0 0 0,0 0 0 0 0,0 0 0 0 0,-1 0 0 0 0,1 0 0 0 0,0 0 0 0 0,-1 0 0 0 0,1 0 0 0 0,-1 0 0 0 0,1 0 0 0 0,-1 0 0 0 0,0 0 0 0 0,1 1 0 0 0,-2-3 0 0 0,-1 1-2 0 0,1-1 1 0 0,0 1 0 0 0,0 0-1 0 0,-1 0 1 0 0,1 0-1 0 0,-1 0 1 0 0,0 0 0 0 0,1 0-1 0 0,-1 1 1 0 0,0-1 0 0 0,0 1-1 0 0,0 0 1 0 0,0 0 0 0 0,-4-1-1 0 0,1 1 27 0 0,1 0 0 0 0,0 1-1 0 0,-1-1 1 0 0,1 1 0 0 0,-1 0 0 0 0,1 1-1 0 0,-1 0 1 0 0,1-1 0 0 0,0 2 0 0 0,-1-1-1 0 0,1 0 1 0 0,0 1 0 0 0,0 0 0 0 0,0 1-1 0 0,0-1 1 0 0,1 1 0 0 0,-1 0 0 0 0,0 0-1 0 0,1 0 1 0 0,0 0 0 0 0,0 1 0 0 0,0 0-1 0 0,0 0 1 0 0,1 0 0 0 0,-1 0 0 0 0,1 1-1 0 0,0-1 1 0 0,0 1 0 0 0,1 0-1 0 0,-3 5 1 0 0,-5 12 61 0 0,1 0 1 0 0,1 1-1 0 0,1 0 0 0 0,1 1 0 0 0,1-1 1 0 0,2 1-1 0 0,0 0 0 0 0,1 0 0 0 0,1 0 1 0 0,1 0-1 0 0,6 35 0 0 0,-5-53-331 0 0,0 0 1 0 0,1 1-1 0 0,0-1 1 0 0,3 7-1 0 0,15 22-6212 0 0,-10-20 2882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33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3592 0 0,'0'0'5532'0'0,"18"3"-2216"0"0,146 0 2379 0 0,166-5-3665 0 0,-296-3-2853 0 0,-25 2-2846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3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3584 0 0,'0'0'1883'0'0,"16"0"1045"0"0,214-4 4644 0 0,-3-17-4872 0 0,-214 19-2942 0 0,7-2-277 0 0,-7 4-7006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34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3504 0 0,'1'1'150'0'0,"0"0"-1"0"0,-1 0 1 0 0,1-1-1 0 0,0 1 1 0 0,0 0-1 0 0,0-1 1 0 0,0 1-1 0 0,0-1 0 0 0,-1 1 1 0 0,1-1-1 0 0,0 1 1 0 0,0-1-1 0 0,0 0 1 0 0,0 0-1 0 0,0 1 1 0 0,1-1-1 0 0,-1 0 1 0 0,0 0-1 0 0,0 0 0 0 0,0 0 1 0 0,0 0-1 0 0,0 0 1 0 0,1-1-1 0 0,7 2 544 0 0,33 4 1229 0 0,1-2 0 0 0,67-4 0 0 0,-32-1-171 0 0,69-2-1199 0 0,-49-6-9556 0 0,-64 6 5583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3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3496 0 0,'-19'0'1374'0'0,"1"0"-1"0"0,0 2 1 0 0,-28 5-1 0 0,38-5-1099 0 0,2 0 0 0 0,-1 0 0 0 0,0 1 0 0 0,0 0-1 0 0,1 0 1 0 0,0 1 0 0 0,-1 0 0 0 0,1 0 0 0 0,1 0 0 0 0,-1 1 0 0 0,-9 10-1 0 0,3-1 261 0 0,1 1-1 0 0,1 0 1 0 0,0 0-1 0 0,2 1 1 0 0,-1 0-1 0 0,2 1 1 0 0,0 0-1 0 0,-6 27 1 0 0,5-13-265 0 0,2 1 1 0 0,1 0 0 0 0,2 0 0 0 0,0 33-1 0 0,3-48-194 0 0,1 0 0 0 0,0 0-1 0 0,1-1 1 0 0,8 30-1 0 0,-9-41-63 0 0,0 0 0 0 0,1 0 0 0 0,0 0-1 0 0,1 0 1 0 0,-1-1 0 0 0,1 1 0 0 0,0-1-1 0 0,0 1 1 0 0,0-1 0 0 0,0 0 0 0 0,1 0-1 0 0,0-1 1 0 0,0 1 0 0 0,0-1 0 0 0,0 1-1 0 0,0-1 1 0 0,1-1 0 0 0,-1 1 0 0 0,8 3-1 0 0,2-2-2 0 0,0 0-1 0 0,0-1 0 0 0,0 0 0 0 0,1-1 0 0 0,-1-1 1 0 0,25-1-1 0 0,-4-1-3 0 0,58-12 1 0 0,-79 11 2 0 0,0-2 0 0 0,0 0 1 0 0,0 0-1 0 0,-1-1 0 0 0,1-1 1 0 0,-1 0-1 0 0,-1-1 1 0 0,1-1-1 0 0,14-10 0 0 0,-19 11 2 0 0,-1 0-1 0 0,1 0 1 0 0,-1 0-1 0 0,-1-1 1 0 0,1 0-1 0 0,-2 0 0 0 0,1-1 1 0 0,-1 0-1 0 0,0 0 1 0 0,-1 0-1 0 0,0 0 1 0 0,0-1-1 0 0,4-18 1 0 0,-3 5 9 0 0,-2-1 0 0 0,0 0 0 0 0,-1 0 0 0 0,-2 0 1 0 0,-2-30-1 0 0,0 39-13 0 0,0 0 1 0 0,-1 1 0 0 0,0-1-1 0 0,-2 1 1 0 0,1-1-1 0 0,-2 1 1 0 0,0 1-1 0 0,0-1 1 0 0,-14-18-1 0 0,16 26-5 0 0,-1 1-1 0 0,-1-1 0 0 0,1 1 0 0 0,-1 1 0 0 0,0-1 1 0 0,0 1-1 0 0,0 0 0 0 0,-1 0 0 0 0,1 1 0 0 0,-1-1 0 0 0,0 2 1 0 0,0-1-1 0 0,0 1 0 0 0,-1 0 0 0 0,1 0 0 0 0,0 1 0 0 0,-1 0 1 0 0,1 1-1 0 0,-12-1 0 0 0,2 2-102 0 0,0-1 1 0 0,1 2-1 0 0,-1 0 0 0 0,1 1 0 0 0,0 1 1 0 0,0 0-1 0 0,-28 12 0 0 0,40-14-118 0 0,0 0-1 0 0,1 1 1 0 0,-1-1-1 0 0,0 1 1 0 0,1-1-1 0 0,0 1 1 0 0,0 0-1 0 0,-5 7 1 0 0,4-5-814 0 0,0 0 1 0 0,1 0 0 0 0,0 1 0 0 0,0-1-1 0 0,-3 9 1 0 0,-1 10-2430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3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28 3048 0 0,'-2'-28'10685'0'0,"-70"164"-5784"0"0,17 6-3432 0 0,43-100-1294 0 0,2 1 1 0 0,1 0-1 0 0,2 0 0 0 0,-2 88 0 0 0,9-124-154 0 0,1 0 0 0 0,-1 0 0 0 0,1 0 0 0 0,1-1 0 0 0,-1 1 0 0 0,1 0 0 0 0,0-1 0 0 0,1 0 0 0 0,5 10 0 0 0,-7-12-16 0 0,2 0-1 0 0,-1-1 1 0 0,0 0 0 0 0,1 0 0 0 0,0 0 0 0 0,-1 0 0 0 0,1 0 0 0 0,0 0-1 0 0,1-1 1 0 0,-1 1 0 0 0,0-1 0 0 0,1 0 0 0 0,-1 0 0 0 0,1 0-1 0 0,0 0 1 0 0,0-1 0 0 0,4 2 0 0 0,13 1-183 0 0,0-1 1 0 0,0 0-1 0 0,0-1 1 0 0,0-2-1 0 0,0 0 1 0 0,32-5-1 0 0,-15-2-4075 0 0,-2-4-3842 0 0,-15 2 4254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3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3744 0 0,'12'0'1992'0'0,"-1"2"-1585"0"0,0 1 0 0 0,0-1 0 0 0,0 2 0 0 0,-1-1 0 0 0,1 1 0 0 0,-1 1-1 0 0,0 0 1 0 0,0 1 0 0 0,14 10 0 0 0,-4-1 142 0 0,-1 0 0 0 0,-1 1 0 0 0,23 27-1 0 0,-20-14 8 0 0,0 0 0 0 0,-2 1 0 0 0,-2 1 0 0 0,-1 1 0 0 0,14 37 0 0 0,-18-37-86 0 0,-1 1-1 0 0,-2-1 1 0 0,-1 2-1 0 0,5 48 1 0 0,-9-30-198 0 0,-2 1-1 0 0,-5 64 1 0 0,0-85-195 0 0,-2 1 0 0 0,0-1 0 0 0,-3 0 0 0 0,0 0 0 0 0,-2-1 0 0 0,-1 0 0 0 0,-2-1 0 0 0,-1 0 0 0 0,-24 38 0 0 0,23-47-150 0 0,0 0-1 0 0,-1-1 0 0 0,-1-1 0 0 0,0 0 0 0 0,-2-1 0 0 0,0-1 1 0 0,-1-1-1 0 0,-1-1 0 0 0,0-1 0 0 0,-1 0 0 0 0,-1-2 1 0 0,-35 15-1 0 0,39-20-3511 0 0,-1-1 1 0 0,-37 8 0 0 0,29-10-189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41.79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71 56 2468 0 0,'-36'20'8132'0'0,"35"-16"-7851"0"0,-1 2 228 0 0,1 0 1 0 0,0 0 0 0 0,0 1-1 0 0,1-1 1 0 0,0 12-1 0 0,1-4 135 0 0,-1-13-620 0 0,0-1-1 0 0,1 1 1 0 0,-1-1 0 0 0,1 1 0 0 0,-1 0-1 0 0,1-1 1 0 0,-1 1 0 0 0,1-1 0 0 0,-1 0-1 0 0,1 1 1 0 0,0-1 0 0 0,-1 1 0 0 0,1-1-1 0 0,0 0 1 0 0,-1 0 0 0 0,1 1-1 0 0,0-1 1 0 0,-1 0 0 0 0,1 0 0 0 0,0 0-1 0 0,0 0 1 0 0,-1 0 0 0 0,1 1 0 0 0,0-1-1 0 0,-1-1 1 0 0,1 1 0 0 0,0 0-1 0 0,0 0 1 0 0,1 0 0 0 0,23-5 205 0 0,-24 3-216 0 0,1 1 1 0 0,0-1-1 0 0,-1 0 1 0 0,0 1-1 0 0,1-1 1 0 0,-1 0-1 0 0,0 0 1 0 0,0 0-1 0 0,0 0 1 0 0,0 0-1 0 0,0 0 1 0 0,0 0-1 0 0,-1 0 1 0 0,1-1-1 0 0,-1 1 1 0 0,1 0-1 0 0,-1 0 1 0 0,0-1-1 0 0,0 1 1 0 0,0 0-1 0 0,0 0 1 0 0,0-1-1 0 0,-2-3 1 0 0,2-8 80 0 0,0 13-85 0 0,0 0 0 0 0,-1 0 0 0 0,1 1 0 0 0,0-1 1 0 0,-1 0-1 0 0,1 0 0 0 0,-1 1 0 0 0,1-1 0 0 0,-1 0 0 0 0,1 1 1 0 0,-1-1-1 0 0,1 0 0 0 0,-1 1 0 0 0,0-1 0 0 0,1 1 0 0 0,-1-1 1 0 0,0 1-1 0 0,1-1 0 0 0,-1 1 0 0 0,0-1 0 0 0,0 1 0 0 0,0 0 1 0 0,1-1-1 0 0,-1 1 0 0 0,0 0 0 0 0,0 0 0 0 0,0 0 0 0 0,0 0 1 0 0,1 0-1 0 0,-1 0 0 0 0,0 0 0 0 0,0 0 0 0 0,0 0 0 0 0,0 0 1 0 0,1 0-1 0 0,-1 0 0 0 0,-2 1 0 0 0,-1 0 48 0 0,-1-1-1 0 0,0 1 1 0 0,0 0 0 0 0,1 1-1 0 0,-7 2 1 0 0,9-3-34 0 0,0 0 0 0 0,0 0-1 0 0,1 0 1 0 0,-1 0 0 0 0,0 0 0 0 0,1 1 0 0 0,-1-1 0 0 0,1 1-1 0 0,0-1 1 0 0,-1 1 0 0 0,1 0 0 0 0,0-1 0 0 0,0 1 0 0 0,0 0-1 0 0,0 0 1 0 0,0 0 0 0 0,0 0 0 0 0,0 2 0 0 0,0 2 58 0 0,0 1 0 0 0,0 0 1 0 0,1-1-1 0 0,0 9 0 0 0,0-7 12 0 0,0-7-82 0 0,1 0 0 0 0,-1-1 0 0 0,1 1 0 0 0,-1 0 0 0 0,1-1 1 0 0,-1 1-1 0 0,1-1 0 0 0,0 1 0 0 0,-1-1 0 0 0,1 1 0 0 0,0-1 0 0 0,-1 1 1 0 0,1-1-1 0 0,0 1 0 0 0,-1-1 0 0 0,1 0 0 0 0,0 0 0 0 0,0 1 1 0 0,0-1-1 0 0,-1 0 0 0 0,1 0 0 0 0,0 0 0 0 0,0 0 0 0 0,0 0 0 0 0,1 0 1 0 0,25 0 122 0 0,-20-2-106 0 0,0 0-1 0 0,-1 0 0 0 0,1-1 1 0 0,-1 0-1 0 0,11-6 0 0 0,-14 7-21 0 0,-1 0 1 0 0,0 0-1 0 0,0 0 0 0 0,1 0 1 0 0,-1 0-1 0 0,-1-1 0 0 0,1 1 1 0 0,0-1-1 0 0,-1 1 0 0 0,1-1 1 0 0,-1 0-1 0 0,0 0 0 0 0,1 0 1 0 0,-2 1-1 0 0,1-1 0 0 0,1-4 1 0 0,2-38 66 0 0,-4 42-60 0 0,0 0 0 0 0,0 0 0 0 0,-1 0 0 0 0,1-1-1 0 0,-1 1 1 0 0,0 0 0 0 0,0 0 0 0 0,0 0 0 0 0,0 0 0 0 0,0 0 0 0 0,-4-5 0 0 0,4 7-7 0 0,0 0-1 0 0,0 0 1 0 0,-1 0-1 0 0,1 1 1 0 0,0-1-1 0 0,-1 0 1 0 0,1 0-1 0 0,-1 1 0 0 0,1-1 1 0 0,-1 1-1 0 0,1 0 1 0 0,-1-1-1 0 0,0 1 1 0 0,1 0-1 0 0,-1 0 1 0 0,1 0-1 0 0,-1 0 0 0 0,0 0 1 0 0,1 0-1 0 0,-1 0 1 0 0,1 1-1 0 0,-1-1 1 0 0,0 0-1 0 0,1 1 1 0 0,-1-1-1 0 0,1 1 1 0 0,-1 0-1 0 0,1 0 0 0 0,-2 0 1 0 0,0 1 9 0 0,-1 0-1 0 0,1 0 1 0 0,0 0-1 0 0,-1 0 1 0 0,1 0 0 0 0,0 1-1 0 0,0 0 1 0 0,1-1 0 0 0,-1 1-1 0 0,1 0 1 0 0,-4 5 0 0 0,4-4-1 0 0,1 0 0 0 0,-1 0 0 0 0,1 1 0 0 0,0-1-1 0 0,0 0 1 0 0,0 1 0 0 0,1-1 0 0 0,-1 1 0 0 0,1-1 0 0 0,0 1 0 0 0,0-1 0 0 0,1 1 0 0 0,1 7 0 0 0,-1-11 14 0 0,0 0 0 0 0,0-1 0 0 0,0 1 0 0 0,0 0 0 0 0,1-1 0 0 0,-1 1 1 0 0,0-1-1 0 0,0 1 0 0 0,0-1 0 0 0,0 0 0 0 0,1 1 0 0 0,-1-1 0 0 0,0 0 0 0 0,0 0 0 0 0,2 0 0 0 0,7 1-825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47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135 136 3320 0 0,'0'0'2960'0'0,"-14"7"557"0"0,7 4-2952 0 0,0-1 1 0 0,1 1-1 0 0,0 0 0 0 0,1 1 0 0 0,0 0 1 0 0,0-1-1 0 0,2 1 0 0 0,-1 1 1 0 0,2-1-1 0 0,-3 23 0 0 0,1 11-24 0 0,5 73 0 0 0,0-107-400 0 0,0 13 7 0 0,1-1 0 0 0,1 1 0 0 0,2-1 0 0 0,9 31 0 0 0,-10-42-91 0 0,1 0-1 0 0,0 0 1 0 0,1-1-1 0 0,1 0 1 0 0,0 0-1 0 0,0 0 1 0 0,1-1-1 0 0,1 0 1 0 0,11 11-1 0 0,-13-15-36 0 0,1 0 1 0 0,1-1-1 0 0,-1 1 1 0 0,1-2-1 0 0,0 1 1 0 0,0-1-1 0 0,0-1 1 0 0,1 0-1 0 0,0 0 1 0 0,16 4-1 0 0,-20-7-17 0 0,0 0-1 0 0,1 0 1 0 0,-1 0 0 0 0,1-1-1 0 0,-1 0 1 0 0,1 0 0 0 0,-1-1-1 0 0,0 0 1 0 0,1 0 0 0 0,-1 0-1 0 0,0-1 1 0 0,1 0 0 0 0,-1 0-1 0 0,0-1 1 0 0,0 1-1 0 0,-1-1 1 0 0,1-1 0 0 0,7-4-1 0 0,0-3-1 0 0,-1-1 0 0 0,-1 0-1 0 0,0-1 1 0 0,0 0 0 0 0,-1 0 0 0 0,-1-1-1 0 0,0 0 1 0 0,-1-1 0 0 0,-1 0-1 0 0,0 0 1 0 0,-1-1 0 0 0,-1 1-1 0 0,0-1 1 0 0,-1-1 0 0 0,2-19 0 0 0,-2 9 4 0 0,-2-1 0 0 0,0 1 1 0 0,-2-1-1 0 0,-1 0 1 0 0,-1 0-1 0 0,-2 1 1 0 0,-1 0-1 0 0,-11-40 0 0 0,10 50 21 0 0,-1 0 0 0 0,0 0-1 0 0,-1 1 1 0 0,-1 1-1 0 0,0-1 1 0 0,-1 1 0 0 0,-1 1-1 0 0,-1 0 1 0 0,0 0 0 0 0,0 1-1 0 0,-1 1 1 0 0,-25-19-1 0 0,30 25-38 0 0,-1 1-1 0 0,1 0 0 0 0,-1 0 1 0 0,0 1-1 0 0,0 0 0 0 0,0 1 0 0 0,0-1 1 0 0,-1 2-1 0 0,1 0 0 0 0,-1 0 0 0 0,0 0 1 0 0,0 1-1 0 0,1 1 0 0 0,-1 0 1 0 0,0 0-1 0 0,0 1 0 0 0,0 0 0 0 0,0 0 1 0 0,1 1-1 0 0,-1 1 0 0 0,1 0 1 0 0,0 0-1 0 0,-1 1 0 0 0,-13 7 0 0 0,-21 19-1706 0 0,27-15-3286 0 0,-22 24 1 0 0,22-21 1440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4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3840 0 0,'0'0'1312'0'0,"-3"0"-635"0"0,-1 0-1 0 0,1 0 712 0 0,-1 2-692 0 0,4 3-4 0 0,-3-1 4 0 0,-1 3 0 0 0,4 5-36 0 0,4 3-36 0 0,-1 4-104 0 0,8 0-268 0 0,-1 5-2796 0 0,7 0 0 0 0,4 1-1 0 0,3 0 1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4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3120 0 0,'0'0'1654'0'0,"23"0"864"0"0,254 0 4185 0 0,2 0-5284 0 0,-277 0-1438 0 0,0 0 0 0 0,-1 0 0 0 0,1 0-1 0 0,0 0 1 0 0,0 0 0 0 0,0-1 0 0 0,0 1 0 0 0,0 0-1 0 0,-1-1 1 0 0,1 0 0 0 0,0 1 0 0 0,0-1 0 0 0,-1 0-1 0 0,3-1 1 0 0,-4 2 9 0 0,0-1-1 0 0,0 1 1 0 0,1 0-1 0 0,-1-1 1 0 0,0 1-1 0 0,0 0 1 0 0,0 0-1 0 0,0-1 1 0 0,1 1 0 0 0,-1 0-1 0 0,0-1 1 0 0,0 1-1 0 0,0 0 1 0 0,0-1-1 0 0,0 1 1 0 0,0 0-1 0 0,0-1 1 0 0,0 1-1 0 0,0 0 1 0 0,0 0-1 0 0,0-1 1 0 0,0 1-1 0 0,0 0 1 0 0,-1-1-1 0 0,1 1 1 0 0,0 0-1 0 0,0-1 1 0 0,0 1-1 0 0,-13-13-234 0 0,6 11 210 0 0,0-1 0 0 0,0 1 1 0 0,0 0-1 0 0,-1 1 0 0 0,1-1 0 0 0,0 2 1 0 0,-1-1-1 0 0,1 1 0 0 0,-1 0 1 0 0,1 0-1 0 0,-1 1 0 0 0,1 0 0 0 0,0 0 1 0 0,-8 3-1 0 0,12-2 56 0 0,1-1-1 0 0,0 1 1 0 0,0 0-1 0 0,-1 0 1 0 0,1 0 0 0 0,0 0-1 0 0,0 0 1 0 0,1 0-1 0 0,-1 0 1 0 0,0 1 0 0 0,1-1-1 0 0,0 0 1 0 0,-1 1-1 0 0,1 0 1 0 0,0-1 0 0 0,-1 5-1 0 0,-1 3 69 0 0,0 0-1 0 0,1 1 1 0 0,-1 12 0 0 0,-5 128 695 0 0,13-33-410 0 0,6-59-2635 0 0,-8-50 354 0 0,0 0 1 0 0,1 0 0 0 0,8 16 0 0 0,-1-9-1103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1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83 3608 0 0,'-5'0'394'0'0,"-1"1"-1"0"0,1 0 0 0 0,-1 0 1 0 0,1 1-1 0 0,0-1 0 0 0,-1 1 1 0 0,1 0-1 0 0,0 1 0 0 0,0-1 0 0 0,0 1 1 0 0,1 0-1 0 0,-1 0 0 0 0,1 1 1 0 0,-1-1-1 0 0,1 1 0 0 0,-6 8 1 0 0,3-5-39 0 0,2 0 0 0 0,-1 0 0 0 0,1 1 0 0 0,0 0 0 0 0,0 0 0 0 0,1 1 0 0 0,0-1 0 0 0,1 1 0 0 0,-4 12 0 0 0,5-8 115 0 0,-1-1 0 0 0,2 0 0 0 0,-1 1 0 0 0,2-1 0 0 0,0 1 0 0 0,2 17 0 0 0,-2-26-447 0 0,0-1 1 0 0,1 0 0 0 0,0 0 0 0 0,-1 0 0 0 0,1 0 0 0 0,1 0 0 0 0,-1 0 0 0 0,0 0 0 0 0,1 0 0 0 0,-1-1 0 0 0,1 1 0 0 0,0 0 0 0 0,0-1 0 0 0,0 1 0 0 0,0-1 0 0 0,0 0 0 0 0,1 0 0 0 0,-1 0 0 0 0,1 0 0 0 0,0 0 0 0 0,-1 0 0 0 0,1-1 0 0 0,0 1 0 0 0,0-1 0 0 0,0 0 0 0 0,0 0 0 0 0,0 0 0 0 0,0 0 0 0 0,0 0 0 0 0,4 0 0 0 0,8 0-16 0 0,-1 0 0 0 0,1 0 0 0 0,-1-2 0 0 0,1 0 0 0 0,-1 0 0 0 0,1-2 0 0 0,22-5 0 0 0,-27 4-10 0 0,0 1 1 0 0,-1-1-1 0 0,1-1 0 0 0,-1 0 0 0 0,0 0 1 0 0,0-1-1 0 0,0 0 0 0 0,-1 0 1 0 0,0-1-1 0 0,0 0 0 0 0,9-12 1 0 0,-8 8 0 0 0,-1 0 0 0 0,0-1 1 0 0,0 0-1 0 0,-1 0 1 0 0,-1-1-1 0 0,5-13 1 0 0,-7 16 17 0 0,-2 1-1 0 0,1 0 1 0 0,-1 0 0 0 0,-1-1 0 0 0,0 1 0 0 0,0-1 0 0 0,-1 0 0 0 0,0 1-1 0 0,-3-19 1 0 0,2 23-5 0 0,-1 0 0 0 0,0 1-1 0 0,1-1 1 0 0,-2 1 0 0 0,1-1 0 0 0,0 1-1 0 0,-1 0 1 0 0,0 0 0 0 0,0 0-1 0 0,0 0 1 0 0,0 1 0 0 0,-1-1-1 0 0,1 1 1 0 0,-1 0 0 0 0,0 0-1 0 0,0 0 1 0 0,0 1 0 0 0,0-1 0 0 0,-1 1-1 0 0,1 0 1 0 0,-1 0 0 0 0,-5-1-1 0 0,0-1 20 0 0,0 1-1 0 0,0 0 0 0 0,-1 1 0 0 0,0 1 1 0 0,1-1-1 0 0,-1 2 0 0 0,0-1 0 0 0,1 1 0 0 0,-13 2 1 0 0,15 0-10 0 0,0 0-1 0 0,0 0 1 0 0,0 1 0 0 0,0-1 0 0 0,1 2 0 0 0,-1-1-1 0 0,1 1 1 0 0,0 1 0 0 0,0-1 0 0 0,0 1 0 0 0,1 0-1 0 0,-1 0 1 0 0,1 1 0 0 0,1 0 0 0 0,-1 0 0 0 0,-6 10-1 0 0,3-2 9 0 0,0 0-1 0 0,1 1 1 0 0,1 0-1 0 0,0 0 0 0 0,1 0 1 0 0,1 1-1 0 0,-4 20 0 0 0,5-21-3 0 0,2 1-1 0 0,0-1 1 0 0,1 1 0 0 0,2 25-1 0 0,-1-37-84 0 0,0-1 0 0 0,1 0 0 0 0,-1 1 0 0 0,1-1 0 0 0,0 0 0 0 0,0 0 0 0 0,0 0 0 0 0,1 0 0 0 0,-1 0 0 0 0,1 0 0 0 0,-1 0 0 0 0,1 0 0 0 0,0 0 0 0 0,0-1 0 0 0,0 1 0 0 0,1-1 0 0 0,3 4 0 0 0,-4-4-407 0 0,1-1-1 0 0,0 1 1 0 0,-1-1 0 0 0,1 0 0 0 0,0 1-1 0 0,0-1 1 0 0,4 0 0 0 0,28 3-7155 0 0,-17-4 4169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4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108 209 2648 0 0,'-1'1'195'0'0,"0"1"0"0"0,0-1 0 0 0,0 1-1 0 0,0 0 1 0 0,0-1 0 0 0,0 1 0 0 0,0 0-1 0 0,0-1 1 0 0,1 1 0 0 0,-1 0 0 0 0,1 0 0 0 0,-1-1-1 0 0,1 4 1 0 0,-4 29 1281 0 0,3-27-1100 0 0,1-1-67 0 0,-1 0 0 0 0,1 0 1 0 0,0 0-1 0 0,1 1 0 0 0,-1-1 1 0 0,1 0-1 0 0,1 0 0 0 0,-1 0 1 0 0,1 0-1 0 0,0 0 0 0 0,0 0 1 0 0,6 11-1 0 0,-5-13-135 0 0,0-1 0 0 0,0 1 0 0 0,0-1 0 0 0,0 0 0 0 0,1 1 0 0 0,-1-1 0 0 0,1-1 0 0 0,0 1 0 0 0,0-1 0 0 0,0 1 0 0 0,0-1 0 0 0,0 0 0 0 0,1 0 0 0 0,-1-1 0 0 0,1 1 0 0 0,-1-1 0 0 0,1 0 0 0 0,5 0 0 0 0,1 1-113 0 0,1-2 0 0 0,-1 1 0 0 0,0-1 0 0 0,0-1 0 0 0,0 0 1 0 0,0 0-1 0 0,0-1 0 0 0,0-1 0 0 0,0 0 0 0 0,0 0 0 0 0,-1-1 0 0 0,1-1 0 0 0,-1 1 0 0 0,0-2 0 0 0,13-8 0 0 0,-16 9-50 0 0,-1 0 0 0 0,0-1 0 0 0,0 1-1 0 0,0-1 1 0 0,-1 0 0 0 0,0-1 0 0 0,0 1-1 0 0,-1-1 1 0 0,1 0 0 0 0,-1 0 0 0 0,-1 0 0 0 0,0-1-1 0 0,0 1 1 0 0,0-1 0 0 0,-1 0 0 0 0,0 0-1 0 0,0 0 1 0 0,-1 0 0 0 0,0 0 0 0 0,-1 0-1 0 0,0-16 1 0 0,-1 16 13 0 0,0 0-1 0 0,-1 0 0 0 0,0 0 1 0 0,0 0-1 0 0,-1 0 1 0 0,0 0-1 0 0,0 0 1 0 0,-1 1-1 0 0,0 0 0 0 0,0-1 1 0 0,-1 1-1 0 0,0 1 1 0 0,0-1-1 0 0,0 1 1 0 0,-1 0-1 0 0,-9-8 0 0 0,5 6 19 0 0,0 1-1 0 0,0 0 0 0 0,-1 1 0 0 0,0 0 1 0 0,0 1-1 0 0,0 0 0 0 0,0 1 0 0 0,-1 0 1 0 0,0 1-1 0 0,-20-4 0 0 0,19 5 29 0 0,-1 1-1 0 0,1 0 1 0 0,-1 1-1 0 0,0 0 1 0 0,1 1-1 0 0,-27 6 1 0 0,34-6-43 0 0,0 1 0 0 0,1 0-1 0 0,-1 0 1 0 0,1 0 0 0 0,0 1 0 0 0,-1-1 0 0 0,1 2 0 0 0,1-1 0 0 0,-1 0-1 0 0,0 1 1 0 0,1 0 0 0 0,0 0 0 0 0,0 0 0 0 0,0 0 0 0 0,0 1-1 0 0,0 0 1 0 0,1 0 0 0 0,-4 8 0 0 0,1-1 17 0 0,1 2 1 0 0,1-1-1 0 0,0 0 0 0 0,1 1 1 0 0,0 0-1 0 0,1-1 0 0 0,1 1 1 0 0,0 0-1 0 0,1 0 0 0 0,0 0 1 0 0,1 0-1 0 0,1 0 0 0 0,3 15 1 0 0,-3-24-42 0 0,-1 1 1 0 0,1-1-1 0 0,1 0 0 0 0,-1 0 1 0 0,1 0-1 0 0,-1-1 1 0 0,1 1-1 0 0,1-1 1 0 0,-1 0-1 0 0,1 1 1 0 0,-1-1-1 0 0,1-1 1 0 0,0 1-1 0 0,1-1 0 0 0,-1 1 1 0 0,1-1-1 0 0,-1 0 1 0 0,1-1-1 0 0,0 1 1 0 0,0-1-1 0 0,0 0 1 0 0,10 2-1 0 0,3 1-69 0 0,1-2-1 0 0,0-1 1 0 0,0 0-1 0 0,0-1 1 0 0,25-2-1 0 0,-36 1 6 0 0,0-1-1 0 0,-1 0 0 0 0,1-1 0 0 0,0 1 1 0 0,-1-1-1 0 0,0-1 0 0 0,1 1 1 0 0,-1-1-1 0 0,0 0 0 0 0,-1-1 1 0 0,1 0-1 0 0,0 0 0 0 0,-1 0 0 0 0,0-1 1 0 0,9-9-1 0 0,-7 5-42 0 0,0 0-1 0 0,-1 0 1 0 0,-1-1-1 0 0,1 0 1 0 0,-1-1-1 0 0,-1 1 1 0 0,0-1-1 0 0,-1 0 1 0 0,5-17-1 0 0,-5 12 67 0 0,-1 0-1 0 0,0 0 1 0 0,-1 0 0 0 0,-1 0-1 0 0,0 0 1 0 0,-1 0 0 0 0,-4-22-1 0 0,4 35 86 0 0,-8-30 378 0 0,8 32-391 0 0,0 1 0 0 0,0-1 1 0 0,-1 1-1 0 0,1-1 0 0 0,0 0 0 0 0,0 1 0 0 0,0-1 0 0 0,-1 1 0 0 0,1-1 0 0 0,0 1 0 0 0,0-1 0 0 0,-1 1 0 0 0,1 0 0 0 0,0-1 0 0 0,-1 1 0 0 0,1-1 0 0 0,-1 1 0 0 0,1 0 0 0 0,-1-1 1 0 0,1 1-1 0 0,-1 0 0 0 0,1-1 0 0 0,-1 1 0 0 0,1 0 0 0 0,-1 0 0 0 0,1-1 0 0 0,-1 1 0 0 0,1 0 0 0 0,-1 0 0 0 0,1 0 0 0 0,-1 0 0 0 0,1 0 0 0 0,-1 0 0 0 0,0 0 0 0 0,1 0 0 0 0,-1 0 0 0 0,1 0 1 0 0,-1 0-1 0 0,1 0 0 0 0,-1 0 0 0 0,1 1 0 0 0,-1-1 0 0 0,0 0 0 0 0,1 0 0 0 0,-1 1 0 0 0,1-1 0 0 0,-1 0 0 0 0,1 0 0 0 0,0 1 0 0 0,-2 0 0 0 0,1 1 33 0 0,0-1-1 0 0,0 1 0 0 0,-1 0 0 0 0,1 0 0 0 0,0 0 1 0 0,0 0-1 0 0,1 0 0 0 0,-1 0 0 0 0,0 0 1 0 0,1 0-1 0 0,-1 0 0 0 0,1 0 0 0 0,0 0 0 0 0,0 5 1 0 0,0 36 277 0 0,1-27-192 0 0,-1-3-148 0 0,0 0 0 0 0,1 0 0 0 0,1 0 0 0 0,0 0 0 0 0,1 0-1 0 0,0 0 1 0 0,1-1 0 0 0,1 0 0 0 0,0 0 0 0 0,0 0-1 0 0,1 0 1 0 0,1-1 0 0 0,0 0 0 0 0,16 20 0 0 0,6-1-1542 0 0,4-3-5399 0 0,-20-18 3317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4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3520 0 0,'4'0'4210'0'0,"-3"0"-4068"0"0,-1 0-1 0 0,1 0 0 0 0,0 0 0 0 0,0 1 1 0 0,0-1-1 0 0,0 0 0 0 0,0 0 0 0 0,0 1 0 0 0,0-1 1 0 0,0 1-1 0 0,0-1 0 0 0,-1 1 0 0 0,1-1 1 0 0,1 1-1 0 0,4 16 784 0 0,0 1 0 0 0,0-1 0 0 0,-2 1 1 0 0,0 0-1 0 0,-1 0 0 0 0,1 30 0 0 0,1 4 99 0 0,4 58-194 0 0,-8-102-763 0 0,-1 0 0 0 0,2 0 0 0 0,-1 0-1 0 0,1 0 1 0 0,0 0 0 0 0,6 12 0 0 0,-8-19-47 0 0,1 0 1 0 0,-1 0-1 0 0,1 0 1 0 0,0 0-1 0 0,0 0 1 0 0,-1 0-1 0 0,1 0 1 0 0,0 0-1 0 0,0 0 1 0 0,0 0-1 0 0,0 0 1 0 0,0 0-1 0 0,0-1 1 0 0,1 1-1 0 0,-1 0 1 0 0,0-1-1 0 0,0 1 1 0 0,0-1-1 0 0,2 1 1 0 0,-1-1 9 0 0,0 0 0 0 0,0 0 1 0 0,0 0-1 0 0,0-1 1 0 0,-1 1-1 0 0,1-1 0 0 0,0 1 1 0 0,0-1-1 0 0,0 1 1 0 0,-1-1-1 0 0,1 0 0 0 0,0 0 1 0 0,-1 0-1 0 0,1 0 1 0 0,-1 0-1 0 0,1 0 0 0 0,2-3 1 0 0,2-2 48 0 0,1-1 1 0 0,-1 0-1 0 0,0-1 1 0 0,-1 1-1 0 0,0-1 0 0 0,0 0 1 0 0,4-10-1 0 0,24-63 384 0 0,-29 70-406 0 0,-4 11-55 0 0,14-35 47 0 0,-1-1 0 0 0,-3-1 0 0 0,13-74 0 0 0,-18 80-1667 0 0,-3 23-633 0 0,0 1-1 0 0,0-1 0 0 0,1 1 0 0 0,3-8 1 0 0,1 2-1786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50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329 134 3376 0 0,'0'0'1146'0'0,"-12"6"2100"0"0,-20 48-348 0 0,5 18-924 0 0,4 1 1 0 0,-22 114-1 0 0,14-51-1632 0 0,26-101-254 0 0,4-29-72 0 0,1 1 1 0 0,-1-1-1 0 0,0 0 1 0 0,0 1-1 0 0,-1-1 0 0 0,0 0 1 0 0,0 0-1 0 0,-4 6 1 0 0,4-14 34 0 0,2-10-45 0 0,2-15-16 0 0,58-221-58 0 0,81-165 224 0 0,-139 408-127 0 0,10-25 103 0 0,-11 28-88 0 0,0 0-1 0 0,-1 1 0 0 0,1-1 0 0 0,0 1 0 0 0,0-1 0 0 0,0 1 0 0 0,0 0 0 0 0,0-1 0 0 0,0 1 0 0 0,1 0 0 0 0,-1 0 0 0 0,0 0 1 0 0,1 0-1 0 0,0-1 0 0 0,-1 2-11 0 0,0 1 1 0 0,0 0 0 0 0,0 0-1 0 0,0-1 1 0 0,0 1 0 0 0,0 0-1 0 0,-1 0 1 0 0,1 0 0 0 0,0 0-1 0 0,-1 0 1 0 0,1 0 0 0 0,-1 0-1 0 0,1 0 1 0 0,-1 0-1 0 0,1 0 1 0 0,-1 0 0 0 0,0 2-1 0 0,9 22 221 0 0,29 97 340 0 0,101 277 97 0 0,-101-300-625 0 0,17 61-5 0 0,-40-119-41 0 0,-8-25-23 0 0,-1 0 1 0 0,-1 0-1 0 0,4 25 0 0 0,-6-28-2 0 0,-2-12 6 0 0,0 1 0 0 0,-1-1 0 0 0,1 0 0 0 0,-1 1-1 0 0,0-1 1 0 0,1 0 0 0 0,-1 1 0 0 0,0-1 0 0 0,0 1 0 0 0,0-1 0 0 0,0 0 0 0 0,0 1 0 0 0,0-1 0 0 0,0 1-1 0 0,-1-1 1 0 0,1 1 0 0 0,0-1 0 0 0,-1 0 0 0 0,1 1 0 0 0,-2 1 0 0 0,1-2 1 0 0,0 0-1 0 0,0-1 1 0 0,-1 1-1 0 0,1 0 1 0 0,0-1 0 0 0,0 1-1 0 0,-1-1 1 0 0,1 1 0 0 0,-1-1-1 0 0,1 0 1 0 0,0 0 0 0 0,-1 1-1 0 0,1-1 1 0 0,-1 0 0 0 0,1 0-1 0 0,0 0 1 0 0,-3-1 0 0 0,-27-4 3 0 0,25 4-3 0 0,-61-10 55 0 0,0 3 1 0 0,-1 3 0 0 0,-89 5 0 0 0,86 0-9 0 0,47-1-92 0 0,-1 1 0 0 0,0 1-1 0 0,0 1 1 0 0,-31 7 0 0 0,43-6-611 0 0,-17 5 722 0 0,28-7-771 0 0,1 0 0 0 0,0 0 1 0 0,-1 0-1 0 0,1-1 0 0 0,0 1 1 0 0,0 0-1 0 0,0 0 1 0 0,0 1-1 0 0,0-1 0 0 0,0 0 1 0 0,-1 2-1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51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3352 0 0,'0'0'2450'0'0,"19"0"552"0"0,166-4 3833 0 0,-2-15-3758 0 0,-40-2-2529 0 0,-138 20-425 0 0,-23 9-15782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51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3512 0 0,'0'0'604'0'0,"32"2"4539"0"0,115 0 712 0 0,4 0-2290 0 0,0-6-4574 0 0,-109-1-9388 0 0,-29 3 6764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5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3360 0 0,'-5'0'365'0'0,"1"0"1"0"0,0 1-1 0 0,0-1 0 0 0,-1 1 0 0 0,1 0 0 0 0,0 0 0 0 0,0 1 0 0 0,0-1 0 0 0,0 1 0 0 0,0 0 1 0 0,0 0-1 0 0,1 0 0 0 0,-6 4 0 0 0,4-1-3 0 0,-1 0 0 0 0,1 0 0 0 0,0 1 0 0 0,1-1 0 0 0,-1 1 0 0 0,1 0 0 0 0,-5 9 0 0 0,2 0 284 0 0,0 1 1 0 0,1 1-1 0 0,0-1 0 0 0,1 1 1 0 0,-5 31-1 0 0,5-11-3 0 0,1-1-1 0 0,2 1 1 0 0,1 0 0 0 0,5 39-1 0 0,-2-60-563 0 0,1 0-1 0 0,0 1 0 0 0,1-1 1 0 0,1-1-1 0 0,1 1 0 0 0,0-1 0 0 0,1 0 1 0 0,0 0-1 0 0,1 0 0 0 0,1-1 1 0 0,15 18-1 0 0,-19-26-60 0 0,0-1 0 0 0,0 1 0 0 0,1-1 0 0 0,0-1 0 0 0,0 1 0 0 0,0-1 0 0 0,1 0 0 0 0,0 0 0 0 0,-1-1 0 0 0,1 0-1 0 0,8 3 1 0 0,-4-3-13 0 0,0-1-1 0 0,0 0 1 0 0,0 0 0 0 0,0-1-1 0 0,0-1 1 0 0,23-1-1 0 0,-13-1-21 0 0,0-2-1 0 0,0-1 0 0 0,-1 0 1 0 0,1-1-1 0 0,-1-2 1 0 0,-1 0-1 0 0,30-16 1 0 0,-36 16 18 0 0,1-1 0 0 0,-2 0 0 0 0,1-1 0 0 0,-2 0 0 0 0,1-1 0 0 0,-1 0 0 0 0,-1-1 0 0 0,0 0 0 0 0,-1-1 0 0 0,0 0 0 0 0,-1 0 0 0 0,0-1 0 0 0,-1 0 0 0 0,-1 0 1 0 0,0-1-1 0 0,-1 0 0 0 0,0 0 0 0 0,-1 0 0 0 0,-1 0 0 0 0,-1-1 0 0 0,0 0 0 0 0,-1 1 0 0 0,0-1 0 0 0,-2 0 0 0 0,-3-28 0 0 0,2 35 17 0 0,0-1-1 0 0,0 1 0 0 0,-1 0 1 0 0,0 0-1 0 0,-1 1 0 0 0,0-1 1 0 0,0 1-1 0 0,-1-1 1 0 0,0 1-1 0 0,-1 1 0 0 0,-8-12 1 0 0,4 9 4 0 0,-1 0 0 0 0,0 1 0 0 0,0 0-1 0 0,-1 1 1 0 0,0 0 0 0 0,-25-12 0 0 0,7 8-45 0 0,0 0-1 0 0,-1 3 0 0 0,-1 0 1 0 0,1 2-1 0 0,-65-6 1 0 0,87 12-268 0 0,-9-1 251 0 0,0 1-1 0 0,-32 3 1 0 0,45-2-475 0 0,-1 1 0 0 0,0 1-1 0 0,1-1 1 0 0,0 1 0 0 0,-8 3 0 0 0,10-4-363 0 0,0 1 1 0 0,0 0-1 0 0,0 0 1 0 0,0 0 0 0 0,1 0-1 0 0,-1 0 1 0 0,0 1-1 0 0,1-1 1 0 0,-4 5 0 0 0,-1 7-2860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5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3816 0 0,'3'64'5347'0'0,"-1"-49"-4773"0"0,-1 0-1 0 0,-1 0 1 0 0,0 0-1 0 0,-1 0 1 0 0,0 0-1 0 0,-1-1 1 0 0,-1 1-1 0 0,-6 22 1 0 0,-22 31-507 0 0,26-60-2076 0 0,0 0 0 0 0,0-1 0 0 0,-9 10 1 0 0,5-7-1169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5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3 2960 0 0,'-40'-1'2243'0'0,"20"0"-1216"0"0,1 0 0 0 0,-1 2-1 0 0,0 0 1 0 0,-27 7-1 0 0,41-7-810 0 0,1 1 0 0 0,-1-1 0 0 0,1 1 0 0 0,0 1 0 0 0,0-1 0 0 0,0 1 0 0 0,0 0 0 0 0,0 0-1 0 0,1 0 1 0 0,-1 1 0 0 0,1 0 0 0 0,0 0 0 0 0,0 0 0 0 0,1 0 0 0 0,-1 0 0 0 0,1 1-1 0 0,0 0 1 0 0,0 0 0 0 0,0 0 0 0 0,-2 6 0 0 0,2-4-109 0 0,0 0 0 0 0,1 0 0 0 0,0 0 0 0 0,0 0-1 0 0,0 1 1 0 0,1-1 0 0 0,1 1 0 0 0,-1-1 0 0 0,1 1 0 0 0,1 12 0 0 0,0-16-79 0 0,0 0-1 0 0,0 1 1 0 0,0-1 0 0 0,1 0 0 0 0,0 0 0 0 0,0 0-1 0 0,0 0 1 0 0,0 0 0 0 0,0 0 0 0 0,1 0 0 0 0,0-1 0 0 0,-1 1-1 0 0,2-1 1 0 0,-1 0 0 0 0,0 0 0 0 0,0 0 0 0 0,1 0 0 0 0,0-1-1 0 0,4 3 1 0 0,3 1-3 0 0,0-1-1 0 0,1 0 1 0 0,0-1 0 0 0,0-1-1 0 0,0 1 1 0 0,0-2-1 0 0,1 0 1 0 0,13 1 0 0 0,15-1-101 0 0,47-5 1 0 0,-85 3 56 0 0,-1 0-1 0 0,1-1 1 0 0,-1 1 0 0 0,0-1-1 0 0,1 0 1 0 0,-1 1 0 0 0,1-1-1 0 0,-1 0 1 0 0,3-2 0 0 0,-4 3 12 0 0,-1 0 0 0 0,0-1 1 0 0,0 1-1 0 0,0 0 0 0 0,1 0 0 0 0,-1 0 0 0 0,0 0 1 0 0,0-1-1 0 0,0 1 0 0 0,1 0 0 0 0,-1 0 1 0 0,0-1-1 0 0,0 1 0 0 0,0 0 0 0 0,0 0 1 0 0,0 0-1 0 0,1-1 0 0 0,-1 1 0 0 0,0 0 1 0 0,0-1-1 0 0,0 1 0 0 0,0 0 0 0 0,0 0 1 0 0,0-1-1 0 0,0 1 0 0 0,0 0 0 0 0,0 0 1 0 0,0-1-1 0 0,0 1 0 0 0,0-1 0 0 0,-13-7-178 0 0,-2 4 125 0 0,0 1 0 0 0,0 1 0 0 0,-1 0-1 0 0,1 2 1 0 0,0-1 0 0 0,-1 2 0 0 0,-29 4-1 0 0,27-3 102 0 0,1 1 0 0 0,-1 1 0 0 0,1 1 0 0 0,-1 0-1 0 0,1 1 1 0 0,1 1 0 0 0,-24 13 0 0 0,35-17 5 0 0,1 0 0 0 0,-1 0-1 0 0,0 1 1 0 0,1 0 0 0 0,0-1 0 0 0,0 2 0 0 0,0-1 0 0 0,0 0 0 0 0,1 1 0 0 0,0-1 0 0 0,0 1 0 0 0,0 0 0 0 0,0 0 0 0 0,1 0 0 0 0,0 1 0 0 0,0-1 0 0 0,0 0 0 0 0,1 1 0 0 0,-1-1 0 0 0,1 1 0 0 0,1 0 0 0 0,-1-1-1 0 0,1 1 1 0 0,0 0 0 0 0,0-1 0 0 0,1 1 0 0 0,1 8 0 0 0,0-7 13 0 0,0 0-1 0 0,1-1 0 0 0,0 1 0 0 0,0-1 1 0 0,0 0-1 0 0,0 0 0 0 0,1 0 1 0 0,0 0-1 0 0,1 0 0 0 0,-1-1 1 0 0,1 0-1 0 0,0 0 0 0 0,0 0 0 0 0,1-1 1 0 0,0 1-1 0 0,-1-1 0 0 0,1-1 1 0 0,1 1-1 0 0,6 2 0 0 0,4 2 45 0 0,0-1 0 0 0,1 0 0 0 0,0-2 0 0 0,0 0 0 0 0,1-1 0 0 0,19 2-1 0 0,-23-5-74 0 0,70 6 267 0 0,-77-7-396 0 0,0 0-1 0 0,1-1 1 0 0,-1 0 0 0 0,0 0 0 0 0,1-1 0 0 0,-1 0 0 0 0,14-6 0 0 0,-12 2-1636 0 0,-9 5 1224 0 0,0 0 0 0 0,-1 1 0 0 0,1-1-1 0 0,0 0 1 0 0,0 0 0 0 0,0-1 0 0 0,-1 1 0 0 0,1 0-1 0 0,-1 0 1 0 0,1 0 0 0 0,-1 0 0 0 0,1 0 0 0 0,-1-1 0 0 0,1 1-1 0 0,-1 0 1 0 0,0-1 0 0 0,0 1 0 0 0,0-2 0 0 0,0-11-3048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5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3944 0 0,'0'0'2637'0'0,"3"0"-1977"0"0,1 4-12 0 0,3 3-92 0 0,0 2-140 0 0,2 5-2188 0 0,6 1-1 0 0,1 2 1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5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2576 0 0,'18'-12'2858'0'0,"-8"8"-2365"0"0,1 0 0 0 0,-1 0 0 0 0,1 1 0 0 0,0 1 1 0 0,0-1-1 0 0,1 2 0 0 0,-1 0 0 0 0,0 0 0 0 0,0 1 0 0 0,1 0 1 0 0,-1 1-1 0 0,0 1 0 0 0,0 0 0 0 0,0 0 0 0 0,0 1 0 0 0,0 0 0 0 0,15 7 1 0 0,-8-2-116 0 0,1 1 1 0 0,-1 0 0 0 0,-1 2-1 0 0,0 0 1 0 0,-1 1 0 0 0,0 1 0 0 0,0 0-1 0 0,23 28 1 0 0,-25-25-276 0 0,-1 1 0 0 0,0 1-1 0 0,-2 0 1 0 0,0 1 0 0 0,-1 0 0 0 0,-1 0 0 0 0,-1 1-1 0 0,-1 0 1 0 0,5 23 0 0 0,-3-10-46 0 0,14 70-69 0 0,-23-99-290 0 0,4 22 196 0 0,1 0 0 0 0,9 26 0 0 0,-6-31-3738 0 0,3-1-3699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09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40 2912 0 0,'0'-25'4138'0'0,"0"11"2612"0"0,0 29-4450 0 0,0 29-1684 0 0,-1 128 392 0 0,-25 180 0 0 0,18-269-562 0 0,5 92 0 0 0,3-142-306 0 0,0-33-136 0 0,0 1 0 0 0,0-1 1 0 0,-1 0-1 0 0,1 1 0 0 0,0-1 0 0 0,0 0 0 0 0,0 1 1 0 0,0-1-1 0 0,1 0 0 0 0,-1 1 0 0 0,0-1 1 0 0,0 0-1 0 0,0 1 0 0 0,0-1 0 0 0,0 0 1 0 0,0 1-1 0 0,0-1 0 0 0,1 0 0 0 0,-1 0 0 0 0,0 1 1 0 0,0-1-1 0 0,0 0 0 0 0,1 1 0 0 0,-1-1 1 0 0,0 0-1 0 0,0 0 0 0 0,1 0 0 0 0,-1 1 1 0 0,0-1-1 0 0,0 0 0 0 0,1 0 0 0 0,-1 0 0 0 0,11-4-2652 0 0,9-16-7270 0 0,-13 9 6253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1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94 116 3776 0 0,'0'-1'284'0'0,"0"0"-1"0"0,0-1 0 0 0,0 1 0 0 0,0 0 1 0 0,0 0-1 0 0,0 0 0 0 0,0 0 0 0 0,-1 0 1 0 0,1 0-1 0 0,0 0 0 0 0,-1 0 0 0 0,1 0 1 0 0,0 0-1 0 0,-1 0 0 0 0,1 0 0 0 0,-1 0 1 0 0,0 0-1 0 0,1 0 0 0 0,-1 0 0 0 0,0 0 1 0 0,1 0-1 0 0,-1 1 0 0 0,0-1 0 0 0,0 0 1 0 0,-2 0-1 0 0,2 0-148 0 0,0 1 0 0 0,0 0 1 0 0,-1 0-1 0 0,1 0 0 0 0,0 0 1 0 0,0 0-1 0 0,-1 0 0 0 0,1 1 1 0 0,0-1-1 0 0,0 0 0 0 0,0 1 1 0 0,-1-1-1 0 0,1 0 0 0 0,0 1 1 0 0,0 0-1 0 0,0-1 0 0 0,0 1 1 0 0,0 0-1 0 0,0-1 0 0 0,0 1 1 0 0,0 0-1 0 0,0 0 0 0 0,-1 1 1 0 0,-3 4 223 0 0,0 0 1 0 0,0 0-1 0 0,1 1 0 0 0,-1 0 1 0 0,1-1-1 0 0,1 2 1 0 0,-1-1-1 0 0,1 0 1 0 0,1 1-1 0 0,-1-1 0 0 0,1 1 1 0 0,1 0-1 0 0,-2 10 1 0 0,1-4-268 0 0,1 0 1 0 0,1 0-1 0 0,0 0 1 0 0,1 0-1 0 0,0 0 0 0 0,6 23 1 0 0,-5-31-87 0 0,-1-1 0 0 0,1 1 0 0 0,0-1 0 0 0,1 0 0 0 0,-1 1 0 0 0,1-1 0 0 0,0-1 0 0 0,1 1 0 0 0,-1 0 0 0 0,1-1 0 0 0,0 1 0 0 0,0-1 0 0 0,0 0 0 0 0,9 6 0 0 0,-6-6-47 0 0,1 0 0 0 0,-1 0 0 0 0,1-1 0 0 0,0 1 0 0 0,0-2-1 0 0,0 1 1 0 0,0-1 0 0 0,0-1 0 0 0,12 2 0 0 0,-2-2-102 0 0,0-1-1 0 0,-1-1 1 0 0,1 0 0 0 0,-1-2-1 0 0,1 0 1 0 0,-1 0 0 0 0,0-2-1 0 0,0 0 1 0 0,19-9 0 0 0,-26 9 69 0 0,-1 0 0 0 0,0-1 0 0 0,0-1 0 0 0,0 1 0 0 0,-1-1 0 0 0,0-1 0 0 0,0 0 0 0 0,-1 0 0 0 0,0 0 1 0 0,11-18-1 0 0,-9 11 87 0 0,-1 0 1 0 0,-1 0-1 0 0,0 0 1 0 0,0-1-1 0 0,-2 0 1 0 0,5-22 0 0 0,-3 1 1001 0 0,-2-1 0 0 0,1-67 1 0 0,-10 126 73 0 0,3-5-821 0 0,-1-1 0 0 0,-6 25 0 0 0,3-19-125 0 0,-4 35-32 0 0,2 2 0 0 0,1 95 0 0 0,6-145-316 0 0,1-1-1 0 0,0 0 0 0 0,0 1 0 0 0,1-1 0 0 0,0 0 0 0 0,0 0 0 0 0,1 0 0 0 0,0 0 1 0 0,5 9-1 0 0,2 0-3893 0 0,0-1 0 0 0,20 24 1 0 0,-16-22-227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55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2 3664 0 0,'-25'-1'2442'0'0,"17"1"-1748"0"0,1-1 0 0 0,-1 1 0 0 0,1 0 0 0 0,-13 3 0 0 0,17-2-521 0 0,0 0-1 0 0,0 0 1 0 0,0 0 0 0 0,1 0-1 0 0,-1 1 1 0 0,1-1-1 0 0,-1 1 1 0 0,1-1-1 0 0,-1 1 1 0 0,1 0-1 0 0,0 0 1 0 0,0 0-1 0 0,0 0 1 0 0,0 1 0 0 0,-3 4-1 0 0,-27 46 2453 0 0,-37 84 1 0 0,35-67-2225 0 0,14-30-854 0 0,-24 50 1625 0 0,28-43-4214 0 0,7 1-5635 0 0,8-34 5188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5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59 3360 0 0,'-10'56'4383'0'0,"8"-37"-3683"0"0,-7 94 3102 0 0,9-99-3263 0 0,0-1-1 0 0,1 0 1 0 0,1 1 0 0 0,1-1-1 0 0,0 0 1 0 0,7 19-1 0 0,-9-28-491 0 0,0-1 0 0 0,1 0 0 0 0,0-1 0 0 0,0 1 0 0 0,0 0 0 0 0,0 0 0 0 0,0-1 0 0 0,0 1 0 0 0,1-1 0 0 0,-1 0 0 0 0,1 0 0 0 0,0 0 0 0 0,-1 0 0 0 0,1 0 0 0 0,3 1 0 0 0,0 0-10 0 0,0-1 0 0 0,0 0 0 0 0,0 0 0 0 0,0 0 0 0 0,0-1 0 0 0,1 0 0 0 0,11 1 0 0 0,-11-2-39 0 0,0 0 0 0 0,0 0 0 0 0,0-1 0 0 0,0 0 0 0 0,0 0 0 0 0,0 0 0 0 0,0-1 0 0 0,0 0 0 0 0,0-1 0 0 0,-1 1 0 0 0,1-1 0 0 0,-1-1-1 0 0,0 1 1 0 0,0-1 0 0 0,8-6 0 0 0,-8 2 8 0 0,-1 1 0 0 0,1-1 1 0 0,-1 0-1 0 0,-1 0 0 0 0,1-1 0 0 0,-2 1 0 0 0,1-1 0 0 0,-1 0 0 0 0,0 0 0 0 0,-1 0 1 0 0,0 0-1 0 0,0-1 0 0 0,-1 1 0 0 0,-1 0 0 0 0,0-13 0 0 0,1 10 49 0 0,-2 0 0 0 0,0 0 1 0 0,-1 0-1 0 0,0 0 0 0 0,0 0 0 0 0,-1 1 0 0 0,-1-1 0 0 0,0 1 0 0 0,-1 0 0 0 0,0 0 1 0 0,-10-17-1 0 0,10 22 27 0 0,0 0 0 0 0,-1 0 0 0 0,1 1 0 0 0,-1 0 0 0 0,0 0 0 0 0,0 0 0 0 0,-1 1 1 0 0,0 0-1 0 0,1 0 0 0 0,-1 1 0 0 0,0 0 0 0 0,-1 0 0 0 0,1 0 0 0 0,0 1 0 0 0,-1 0 1 0 0,0 1-1 0 0,1-1 0 0 0,-15 1 0 0 0,15 1-271 0 0,-1 0 0 0 0,1 0 0 0 0,-1 1 0 0 0,1 0 1 0 0,0 1-1 0 0,-1 0 0 0 0,1 0 0 0 0,-12 5 0 0 0,14-4-690 0 0,-1 0 0 0 0,1 0 0 0 0,0 1 0 0 0,0-1 0 0 0,0 1-1 0 0,0 0 1 0 0,1 1 0 0 0,-1-1 0 0 0,1 1 0 0 0,0 0 0 0 0,-3 5 0 0 0,-3 8-2670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5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81 3088 0 0,'0'-5'8313'0'0,"-7"60"-3533"0"0,1-15-3901 0 0,4-26-681 0 0,-3 83 631 0 0,5-87-776 0 0,1 1 0 0 0,0-1-1 0 0,1 0 1 0 0,0 0 0 0 0,0 0 0 0 0,1 0-1 0 0,6 13 1 0 0,-8-20-42 0 0,1 0 0 0 0,0 0 0 0 0,-1 0 0 0 0,1 0 0 0 0,0 0 0 0 0,1 0 0 0 0,-1-1 0 0 0,0 1 0 0 0,1-1 0 0 0,-1 0 0 0 0,1 0-1 0 0,0 0 1 0 0,0 0 0 0 0,0 0 0 0 0,0 0 0 0 0,6 2 0 0 0,-4-3-8 0 0,-1 0 1 0 0,1 0-1 0 0,0 0 0 0 0,0-1 0 0 0,0 0 0 0 0,0 1 0 0 0,-1-2 0 0 0,1 1 0 0 0,0 0 1 0 0,0-1-1 0 0,5-1 0 0 0,-3 0 3 0 0,1-1 1 0 0,-1 0-1 0 0,1 0 1 0 0,-1 0-1 0 0,0-1 1 0 0,0 0-1 0 0,0 0 0 0 0,0 0 1 0 0,-1-1-1 0 0,0 0 1 0 0,0-1-1 0 0,0 1 1 0 0,-1-1-1 0 0,6-9 1 0 0,0-3 30 0 0,0-1 0 0 0,-2-1 0 0 0,-1 0 0 0 0,0 0 0 0 0,-1-1 0 0 0,-2 0 0 0 0,0 0 1 0 0,-1 0-1 0 0,-1-1 0 0 0,-1 1 0 0 0,-1-1 0 0 0,-1 0 0 0 0,-3-29 0 0 0,0 33-1386 0 0,-2 6-5562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5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3264 0 0,'0'0'3915'0'0,"0"4"-793"0"0,0 15-1397 0 0,0 73 2835 0 0,0 46-2608 0 0,0-132-1920 0 0,0 0 1 0 0,0 0-1 0 0,1 0 1 0 0,0 0-1 0 0,0-1 1 0 0,0 1-1 0 0,1 0 1 0 0,0-1-1 0 0,0 1 1 0 0,0-1-1 0 0,1 1 0 0 0,0-1 1 0 0,0 0-1 0 0,0 0 1 0 0,1-1-1 0 0,4 7 1 0 0,-3-7-41 0 0,-1-1 1 0 0,0 1-1 0 0,1-1 1 0 0,0 0-1 0 0,0-1 1 0 0,0 1-1 0 0,0-1 1 0 0,0 0-1 0 0,0 0 1 0 0,0-1-1 0 0,1 1 1 0 0,-1-1-1 0 0,1 0 1 0 0,-1-1-1 0 0,1 1 0 0 0,-1-1 1 0 0,8-1-1 0 0,-3 1-25 0 0,-1 0-1 0 0,-1-1 0 0 0,1-1 1 0 0,0 1-1 0 0,0-2 0 0 0,0 1 0 0 0,-1-1 1 0 0,1 0-1 0 0,-1-1 0 0 0,0 0 1 0 0,0 0-1 0 0,0-1 0 0 0,-1 1 0 0 0,1-2 1 0 0,-1 1-1 0 0,-1-1 0 0 0,1 0 1 0 0,-1-1-1 0 0,0 0 0 0 0,0 0 0 0 0,-1 0 1 0 0,0 0-1 0 0,0-1 0 0 0,5-12 1 0 0,-5 9 19 0 0,0 0 19 0 0,0 0 0 0 0,-1-1 0 0 0,0 0 0 0 0,-1 0 0 0 0,2-16 0 0 0,-4 20 24 0 0,1-2 74 0 0,-1 0 0 0 0,0 0 0 0 0,-1 1 0 0 0,0-1 0 0 0,-1 0 0 0 0,-3-16 0 0 0,3 22-28 0 0,-4-8 1054 0 0,4 12-1099 0 0,0 1-1 0 0,0-1 1 0 0,1 1 0 0 0,-1-1-1 0 0,0 1 1 0 0,1-1-1 0 0,-1 1 1 0 0,0-1 0 0 0,1 1-1 0 0,-1 0 1 0 0,1-1 0 0 0,-1 1-1 0 0,1 0 1 0 0,-1-1 0 0 0,1 1-1 0 0,0 0 1 0 0,-1 0 0 0 0,1-1-1 0 0,0 1 1 0 0,-1 2 0 0 0,-2 8 36 0 0,1 0 0 0 0,0 0 1 0 0,0 0-1 0 0,1 1 0 0 0,0-1 1 0 0,1 0-1 0 0,2 18 0 0 0,0-13-189 0 0,1-1-1 0 0,0 0 1 0 0,1 1-1 0 0,1-1 1 0 0,0-1 0 0 0,1 1-1 0 0,1-1 1 0 0,0 0-1 0 0,1 0 1 0 0,0-1-1 0 0,1 0 1 0 0,13 14-1 0 0,-10-10-1749 0 0,11 10-8431 0 0,-17-20 6583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57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3176 0 0,'0'0'1151'0'0,"-8"3"3105"0"0,5 2-3872 0 0,1 0-1 0 0,0 0 1 0 0,1 1-1 0 0,-1-1 1 0 0,1 0-1 0 0,0 1 1 0 0,0-1-1 0 0,1 9 1 0 0,-3 8 437 0 0,-7 70 2034 0 0,4 165 0 0 0,6-183-2513 0 0,16 188 681 0 0,11-92-642 0 0,-2-15-344 0 0,-22-128-292 0 0,-1 0 1 0 0,-3 42 0 0 0,-7-16-8431 0 0,6-47 5057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5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56 2992 0 0,'-4'-20'2864'0'0,"2"17"-2625"0"0,-1 0-1 0 0,1 1 1 0 0,0-1 0 0 0,-1 1-1 0 0,0-1 1 0 0,1 1 0 0 0,-1 0-1 0 0,0 0 1 0 0,0 0 0 0 0,0 0 0 0 0,0 1-1 0 0,-1-1 1 0 0,1 1 0 0 0,0 0-1 0 0,-1 0 1 0 0,1 0 0 0 0,-1 0-1 0 0,1 1 1 0 0,-7-1 0 0 0,-7 0 858 0 0,0 1 1 0 0,-31 4-1 0 0,34-2-379 0 0,9-2-620 0 0,0 0 0 0 0,-1 1 1 0 0,1 0-1 0 0,0 0 0 0 0,0 1 0 0 0,0-1 0 0 0,0 1 1 0 0,0 0-1 0 0,0 1 0 0 0,0-1 0 0 0,0 1 1 0 0,1 0-1 0 0,0 0 0 0 0,-1 0 0 0 0,1 1 0 0 0,0-1 1 0 0,1 1-1 0 0,-1 0 0 0 0,1 0 0 0 0,-1 0 0 0 0,1 1 1 0 0,1-1-1 0 0,-1 1 0 0 0,0 0 0 0 0,1 0 0 0 0,0 0 1 0 0,0 0-1 0 0,1 0 0 0 0,-2 9 0 0 0,1-4-13 0 0,1 0-1 0 0,1 0 0 0 0,0 0 1 0 0,0 0-1 0 0,1 0 1 0 0,3 17-1 0 0,-3-23-78 0 0,0-1 1 0 0,0 0-1 0 0,0 1 0 0 0,1-1 1 0 0,-1 0-1 0 0,1 0 0 0 0,0 0 1 0 0,0 0-1 0 0,0-1 0 0 0,0 1 1 0 0,1 0-1 0 0,-1-1 0 0 0,1 0 1 0 0,-1 1-1 0 0,1-1 0 0 0,0 0 1 0 0,0 0-1 0 0,0 0 0 0 0,0-1 1 0 0,0 1-1 0 0,0-1 0 0 0,1 0 1 0 0,5 2-1 0 0,8 1-22 0 0,1-1 0 0 0,0-1 0 0 0,0-1 0 0 0,0 0 0 0 0,0-1 0 0 0,-1-1-1 0 0,20-3 1 0 0,-36 4 18 0 0,-1 0-1 0 0,1 0 0 0 0,0 0 1 0 0,-1 0-1 0 0,1 0 0 0 0,0-1 1 0 0,-1 1-1 0 0,1 0 0 0 0,0 0 1 0 0,-1-1-1 0 0,1 1 0 0 0,0 0 1 0 0,-1-1-1 0 0,1 1 0 0 0,-1-1 1 0 0,1 1-1 0 0,-1 0 0 0 0,1-1 1 0 0,-1 0-1 0 0,1 1 0 0 0,-1-1 1 0 0,1 1-1 0 0,-1-1 0 0 0,0 1 1 0 0,1-1-1 0 0,-1 0 0 0 0,0 1 1 0 0,1-1-1 0 0,-1 0 0 0 0,0 1 1 0 0,0-1-1 0 0,0 0 0 0 0,0-1 1 0 0,0 2 0 0 0,0-1-1 0 0,-1 0 1 0 0,1 1 0 0 0,0-1-1 0 0,-1 0 1 0 0,1 1 0 0 0,-1-1-1 0 0,1 0 1 0 0,-1 1 0 0 0,1-1-1 0 0,-1 1 1 0 0,1-1 0 0 0,-1 1 0 0 0,1-1-1 0 0,-1 1 1 0 0,0-1 0 0 0,1 1-1 0 0,-1 0 1 0 0,0-1 0 0 0,0 1-1 0 0,1 0 1 0 0,-1 0 0 0 0,0 0-1 0 0,0-1 1 0 0,1 1 0 0 0,-1 0 0 0 0,0 0-1 0 0,0 0 1 0 0,1 0 0 0 0,-2 0-1 0 0,-14 0 41 0 0,0 1 0 0 0,0 0 0 0 0,1 1 0 0 0,-1 1 0 0 0,-24 8 0 0 0,31-8-1 0 0,0 0 0 0 0,0 1 0 0 0,1 1 1 0 0,0 0-1 0 0,0 0 0 0 0,0 0 0 0 0,1 1 0 0 0,-1 0 0 0 0,1 0 0 0 0,-11 14 0 0 0,8-8 80 0 0,1 1-1 0 0,-14 24 1 0 0,20-31-68 0 0,0 0 0 0 0,0 0 0 0 0,1 1 0 0 0,0-1 0 0 0,0 1 0 0 0,1 0 0 0 0,-1 0 0 0 0,0 12-1 0 0,3-16-33 0 0,-1 0 0 0 0,1 0-1 0 0,0 0 1 0 0,-1 0-1 0 0,1 0 1 0 0,0-1-1 0 0,1 1 1 0 0,-1 0 0 0 0,0-1-1 0 0,1 1 1 0 0,0-1-1 0 0,-1 1 1 0 0,1-1-1 0 0,0 0 1 0 0,0 0-1 0 0,1 0 1 0 0,-1 0 0 0 0,0 0-1 0 0,1 0 1 0 0,-1 0-1 0 0,1-1 1 0 0,-1 1-1 0 0,1-1 1 0 0,3 1 0 0 0,6 4 26 0 0,0-2 1 0 0,1 0-1 0 0,25 6 1 0 0,-17-7-117 0 0,-1 0 0 0 0,1-1 0 0 0,1-1 1 0 0,-1 0-1 0 0,0-2 0 0 0,0-1 0 0 0,0 0 1 0 0,0-2-1 0 0,-1 0 0 0 0,32-12 0 0 0,-36 7-2368 0 0,0-11-7181 0 0,-12 13 5799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5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3464 0 0,'0'0'3425'0'0,"0"18"814"0"0,4 59 26 0 0,-2-19-2120 0 0,1 11-641 0 0,1 18-845 0 0,-3-34-818 0 0,-1-30-4798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5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3144 0 0,'0'0'1084'0'0,"5"0"2285"0"0,21-2-1965 0 0,59 4 1516 0 0,-24-1-1622 0 0,118-11 1 0 0,-169 9-1280 0 0,0-1 0 0 0,0 0 0 0 0,-1 0 0 0 0,1-1 0 0 0,13-7 0 0 0,-20 9-12 0 0,-1 0 0 0 0,0-1 0 0 0,1 1 0 0 0,-1-1-1 0 0,0 1 1 0 0,0-1 0 0 0,0 0 0 0 0,0 0 0 0 0,-1 0 0 0 0,1 0 0 0 0,0 0 0 0 0,-1-1 0 0 0,0 1 0 0 0,1 0 0 0 0,-1-1-1 0 0,0 1 1 0 0,0-1 0 0 0,0 1 0 0 0,-1-1 0 0 0,1 0 0 0 0,0 1 0 0 0,-1-1 0 0 0,0 0 0 0 0,0-4 0 0 0,0 4-2 0 0,-1-17 527 0 0,0 20-510 0 0,1 0-1 0 0,0-1 1 0 0,0 1-1 0 0,0 0 1 0 0,0-1 0 0 0,-1 1-1 0 0,1 0 1 0 0,0 0-1 0 0,0-1 1 0 0,0 1-1 0 0,-1 0 1 0 0,1 0 0 0 0,0 0-1 0 0,-1-1 1 0 0,1 1-1 0 0,0 0 1 0 0,0 0-1 0 0,-1 0 1 0 0,1 0 0 0 0,0-1-1 0 0,-1 1 1 0 0,1 0-1 0 0,0 0 1 0 0,-1 0-1 0 0,1 0 1 0 0,0 0 0 0 0,-1 0-1 0 0,1 0 1 0 0,0 0-1 0 0,-1 0 1 0 0,1 0 0 0 0,0 0-1 0 0,-1 0 1 0 0,1 0-1 0 0,0 1 1 0 0,-1-1-1 0 0,1 0 1 0 0,0 0 0 0 0,-1 0-1 0 0,1 0 1 0 0,0 1-1 0 0,-1-1 1 0 0,1 0-1 0 0,0 0 1 0 0,0 0 0 0 0,-1 1-1 0 0,1-1 1 0 0,0 0-1 0 0,-1 1 1 0 0,-1 3 113 0 0,-1 0 0 0 0,0 0 0 0 0,1 0 0 0 0,0 0 0 0 0,0 1 0 0 0,0-1 1 0 0,1 1-1 0 0,-1-1 0 0 0,1 1 0 0 0,-1 6 0 0 0,-3 30 245 0 0,2 0 0 0 0,2 1 0 0 0,4 49-1 0 0,2-39-85 0 0,22 89-1 0 0,-14-82-170 0 0,-6-27-67 0 0,3 13 12 0 0,-2 1 1 0 0,5 88 0 0 0,-13-112-251 0 0,0 0 1 0 0,-1 0-1 0 0,-2 0 1 0 0,-9 41-1 0 0,7-50-582 0 0,0-1-2115 0 0,3-1-5615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0:5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 3600 0 0,'0'0'298'0'0,"-1"0"0"0"0,0 0-1 0 0,1 0 1 0 0,-1 0 0 0 0,0 0-1 0 0,1 0 1 0 0,-1 0 0 0 0,0 0-1 0 0,1 0 1 0 0,-1 0 0 0 0,0 0-1 0 0,1-1 1 0 0,-1 1 0 0 0,0 0-1 0 0,1 0 1 0 0,-1-1 0 0 0,1 1-1 0 0,-1 0 1 0 0,1-1 0 0 0,-2 0-1 0 0,3 1-47 0 0,-1-1 0 0 0,1 1 0 0 0,-1 0 0 0 0,1-1 0 0 0,0 1 0 0 0,-1 0 0 0 0,1-1 0 0 0,0 1 0 0 0,-1 0 0 0 0,1 0 0 0 0,0 0 0 0 0,-1-1 0 0 0,1 1 0 0 0,0 0 0 0 0,-1 0 0 0 0,1 0 0 0 0,0 0 0 0 0,-1 0 0 0 0,1 0 0 0 0,1 1 0 0 0,144-1 4498 0 0,73 0-4378 0 0,-218 0-607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1:00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3832 0 0,'2'2'3601'0'0,"15"6"-1851"0"0,29 2 1484 0 0,2-3 1 0 0,68 4 0 0 0,-70-10-4987 0 0,0-1-3706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1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65 183 1648 0 0,'-19'1'3180'0'0,"14"0"-2338"0"0,-1-1-1 0 0,1 1 1 0 0,0-1-1 0 0,0-1 0 0 0,-10-1 1 0 0,15 2-733 0 0,-1 0 1 0 0,1-1-1 0 0,0 1 1 0 0,-1-1-1 0 0,1 1 1 0 0,0 0-1 0 0,-1-1 1 0 0,1 1-1 0 0,0-1 1 0 0,-1 1-1 0 0,1 0 1 0 0,0-1-1 0 0,0 1 1 0 0,0-1-1 0 0,-1 1 1 0 0,1-1-1 0 0,0 1 1 0 0,0-1-1 0 0,0 1 1 0 0,0-1-1 0 0,0 1 1 0 0,0-1-1 0 0,0 0 0 0 0,0 1 1 0 0,0-1-1 0 0,0 1 1 0 0,0-1-1 0 0,1 1 1 0 0,-1-1-1 0 0,0 1 1 0 0,0 0-1 0 0,0-1 1 0 0,1 1-1 0 0,-1-1 1 0 0,0 1-1 0 0,1-1 1 0 0,9-18 848 0 0,-2 11-826 0 0,1 0-1 0 0,0 0 0 0 0,0 1 1 0 0,0 0-1 0 0,1 0 1 0 0,0 1-1 0 0,0 0 1 0 0,1 1-1 0 0,0 1 1 0 0,0-1-1 0 0,18-3 1 0 0,5-1 31 0 0,1 3 0 0 0,53-5 1 0 0,-85 11-150 0 0,-1-1 1 0 0,0 1 0 0 0,0 0 0 0 0,1 0 0 0 0,-1 0 0 0 0,0 1-1 0 0,0-1 1 0 0,1 1 0 0 0,-1-1 0 0 0,0 1 0 0 0,0-1-1 0 0,0 1 1 0 0,0 0 0 0 0,0 0 0 0 0,0 0 0 0 0,0 0 0 0 0,0 1-1 0 0,0-1 1 0 0,3 3 0 0 0,-3-1 1 0 0,-1-1 1 0 0,1 1-1 0 0,-1 0 0 0 0,1 0 0 0 0,-1 0 1 0 0,0-1-1 0 0,0 1 0 0 0,0 0 1 0 0,0 0-1 0 0,-1 0 0 0 0,1 0 0 0 0,-1 1 1 0 0,0-1-1 0 0,0 5 0 0 0,0 15 28 0 0,1 3-11 0 0,-1 0 0 0 0,-1 0 0 0 0,-2 0 1 0 0,0-1-1 0 0,-9 31 0 0 0,7-46-31 0 0,-1 5 5 0 0,7-18-15 0 0,0 0 0 0 0,0 0 0 0 0,0 1-1 0 0,0-1 1 0 0,0 0 0 0 0,1 0 0 0 0,-1 1 0 0 0,1-1 0 0 0,0 1 0 0 0,3-4 0 0 0,29-34-27 0 0,-18 24 21 0 0,15-21 16 0 0,60-64-16 0 0,-73 83 89 0 0,0 1-1 0 0,2 1 0 0 0,28-18 1 0 0,-42 30-14 0 0,0 0 1 0 0,1 1 0 0 0,-1 0-1 0 0,1 1 1 0 0,0-1 0 0 0,0 1 0 0 0,12-2-1 0 0,-16 4-38 0 0,-1-1 0 0 0,0 1 0 0 0,0 0 0 0 0,1 0 0 0 0,-1 0 0 0 0,0 1 0 0 0,0-1 0 0 0,1 0 0 0 0,-1 1 0 0 0,0-1 0 0 0,0 1 0 0 0,0 0 0 0 0,0 0 0 0 0,0 0 0 0 0,0 0 0 0 0,0 0 0 0 0,0 0 0 0 0,0 0 0 0 0,0 1-1 0 0,0-1 1 0 0,-1 1 0 0 0,1-1 0 0 0,-1 1 0 0 0,1 0 0 0 0,-1-1 0 0 0,1 1 0 0 0,-1 0 0 0 0,1 2 0 0 0,3 8 78 0 0,-1-1 0 0 0,0 1 0 0 0,-1 0 0 0 0,4 23 0 0 0,0 54 139 0 0,-6-80-217 0 0,-1 326 533 0 0,-4-144-1080 0 0,3-152-1010 0 0,0-20-2081 0 0,1 0-3552 0 0,0-12 3402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1:0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3296 0 0,'-22'7'3167'0'0,"19"-4"-2937"0"0,1-1 1 0 0,-1 0-1 0 0,1 1 0 0 0,-1 0 0 0 0,1-1 0 0 0,0 1 1 0 0,0 0-1 0 0,1 0 0 0 0,-1 0 0 0 0,0 0 0 0 0,-1 6 0 0 0,-10 38 1630 0 0,12-45-1780 0 0,-2 22 769 0 0,0-1 0 0 0,1 1 0 0 0,1 0-1 0 0,2 0 1 0 0,0-1 0 0 0,8 41 0 0 0,-7-52-750 0 0,1-1 0 0 0,0 0 1 0 0,0 0-1 0 0,1-1 0 0 0,1 1 1 0 0,0-1-1 0 0,0 0 0 0 0,1 0 0 0 0,0 0 1 0 0,1-1-1 0 0,0 0 0 0 0,0 0 1 0 0,1-1-1 0 0,0 0 0 0 0,10 7 0 0 0,-7-7-59 0 0,0 0 0 0 0,1-1-1 0 0,-1-1 1 0 0,2 0 0 0 0,-1-1-1 0 0,0 0 1 0 0,1-1-1 0 0,0 0 1 0 0,0-1 0 0 0,0 0-1 0 0,1-1 1 0 0,19 0-1 0 0,-12-1-22 0 0,1-1 1 0 0,0 0-1 0 0,-1-2 0 0 0,1-1 0 0 0,33-8 0 0 0,-49 9-16 0 0,0 0 0 0 0,0 0 1 0 0,0-1-1 0 0,0 0 1 0 0,0 0-1 0 0,-1 0 0 0 0,1-1 1 0 0,-1 1-1 0 0,0-1 1 0 0,0-1-1 0 0,-1 1 0 0 0,1-1 1 0 0,-1 1-1 0 0,0-1 0 0 0,0-1 1 0 0,0 1-1 0 0,-1 0 1 0 0,0-1-1 0 0,0 0 0 0 0,0 0 1 0 0,-1 0-1 0 0,4-12 0 0 0,-4 7 20 0 0,1-1 0 0 0,-2 1-1 0 0,0-1 1 0 0,0 1-1 0 0,-1-1 1 0 0,0 0-1 0 0,-1 0 1 0 0,0 1-1 0 0,-1-1 1 0 0,-1 1-1 0 0,0-1 1 0 0,0 1-1 0 0,-1 0 1 0 0,0 0-1 0 0,-1 1 1 0 0,0-1 0 0 0,-1 1-1 0 0,0 0 1 0 0,-1 0-1 0 0,0 1 1 0 0,0 0-1 0 0,-1 0 1 0 0,0 1-1 0 0,-15-12 1 0 0,3 4 33 0 0,-2 2 0 0 0,0 0 0 0 0,0 2 1 0 0,-44-18-1 0 0,50 24-71 0 0,0 1 1 0 0,-1 0 0 0 0,1 2-1 0 0,-1 0 1 0 0,0 1-1 0 0,0 0 1 0 0,0 1 0 0 0,-22 2-1 0 0,36 0-103 0 0,-1-1-1 0 0,1 1 1 0 0,-1 0-1 0 0,1 0 1 0 0,0 0-1 0 0,0 0 1 0 0,-1 0-1 0 0,1 1 1 0 0,0-1-1 0 0,0 1 1 0 0,1 0-1 0 0,-1 0 1 0 0,0 0-1 0 0,0 0 1 0 0,-4 6-1 0 0,3-3-1403 0 0,0 1 0 0 0,0 0 0 0 0,0 0 0 0 0,1 1 0 0 0,-1-1 0 0 0,-2 12 0 0 0,-1 2-2161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1:0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0 3376 0 0,'-16'1'624'0'0,"0"0"0"0"0,0 2 0 0 0,1-1 0 0 0,-1 2 0 0 0,0 0 0 0 0,-18 8 0 0 0,5 0 15 0 0,0 2 0 0 0,-31 19 1 0 0,36-17-200 0 0,1 0 0 0 0,1 1 1 0 0,1 2-1 0 0,0 0 1 0 0,1 1-1 0 0,-30 41 1 0 0,29-31 153 0 0,1 1 1 0 0,2 0-1 0 0,1 1 1 0 0,-23 63-1 0 0,31-63-356 0 0,1 1 0 0 0,1 0 0 0 0,2 1 0 0 0,1-1 0 0 0,2 1 0 0 0,1 0 0 0 0,1 0-1 0 0,3-1 1 0 0,0 1 0 0 0,2-1 0 0 0,2 1 0 0 0,17 52 0 0 0,-12-52-352 0 0,1-1-1 0 0,2 0 1 0 0,25 41 0 0 0,-27-53-1556 0 0,30 34 1 0 0,-28-38-888 0 0,1-2 1 0 0,24 19 0 0 0,-6-9-1113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1:0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41 3344 0 0,'-6'1'375'0'0,"0"-1"0"0"0,0 2 0 0 0,0-1 1 0 0,0 1-1 0 0,0-1 0 0 0,0 2 0 0 0,1-1 0 0 0,-1 1 0 0 0,1 0 0 0 0,-1 0 0 0 0,1 0 0 0 0,0 1 0 0 0,0-1 0 0 0,1 1 0 0 0,-1 1 0 0 0,1-1 0 0 0,0 0 0 0 0,0 1 0 0 0,0 0 0 0 0,-4 7 0 0 0,-4 7 358 0 0,1 1 0 0 0,0 1 0 0 0,2-1 0 0 0,-8 24 0 0 0,9-19-342 0 0,1 1 1 0 0,1-1 0 0 0,1 1 0 0 0,2 1 0 0 0,0-1-1 0 0,2 0 1 0 0,1 1 0 0 0,1-1 0 0 0,1 0 0 0 0,7 31-1 0 0,-8-52-378 0 0,0-1 0 0 0,0 0 0 0 0,0 1-1 0 0,1-1 1 0 0,0 0 0 0 0,0 0-1 0 0,0 0 1 0 0,0 0 0 0 0,0 0-1 0 0,1-1 1 0 0,0 1 0 0 0,0-1 0 0 0,0 1-1 0 0,0-1 1 0 0,0 0 0 0 0,1 0-1 0 0,-1 0 1 0 0,1-1 0 0 0,0 1-1 0 0,0-1 1 0 0,0 0 0 0 0,0 0-1 0 0,0-1 1 0 0,0 1 0 0 0,0-1 0 0 0,1 0-1 0 0,-1 0 1 0 0,0 0 0 0 0,1 0-1 0 0,-1-1 1 0 0,9 0 0 0 0,1 0-17 0 0,1-2 1 0 0,-1 0-1 0 0,0 0 1 0 0,0-1 0 0 0,0-1-1 0 0,0 0 1 0 0,0-1-1 0 0,20-11 1 0 0,-19 8 4 0 0,-2-1-1 0 0,1 0 1 0 0,-1-1 0 0 0,-1 0-1 0 0,0-1 1 0 0,0-1 0 0 0,-1 1 0 0 0,-1-2-1 0 0,0 0 1 0 0,0 0 0 0 0,-2-1 0 0 0,1 0-1 0 0,-2 0 1 0 0,9-21 0 0 0,-7 10 20 0 0,-1 0 0 0 0,-1 0 0 0 0,-1-1 0 0 0,-1 1 0 0 0,-1-1 0 0 0,-1-1 0 0 0,-2 1 0 0 0,-2-31 0 0 0,1 51-11 0 0,-1 0 0 0 0,0 0 1 0 0,0 0-1 0 0,-1 0 0 0 0,1 1 1 0 0,-1-1-1 0 0,-1 0 0 0 0,1 1 1 0 0,-1-1-1 0 0,0 1 0 0 0,0 0 1 0 0,0 0-1 0 0,-1 0 0 0 0,0 0 1 0 0,0 1-1 0 0,0-1 0 0 0,-1 1 1 0 0,1 0-1 0 0,-1 0 0 0 0,0 1 1 0 0,0-1-1 0 0,0 1 0 0 0,-1 0 1 0 0,1 1-1 0 0,-12-5 0 0 0,4 3-45 0 0,-1 1-1 0 0,1 0 0 0 0,0 0 0 0 0,-1 1 0 0 0,1 1 0 0 0,-1 0 0 0 0,0 1 0 0 0,1 1 1 0 0,-1 0-1 0 0,-21 5 0 0 0,-3 6-1434 0 0,33-9 145 0 0,-1 0 1 0 0,1 0 0 0 0,-1 0 0 0 0,1 1 0 0 0,0 0 0 0 0,0 0 0 0 0,-5 5 0 0 0,-3 3-2461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1:0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2720 0 0,'0'1'231'0'0,"0"0"0"0"0,0-1 0 0 0,1 1 0 0 0,-1 0 0 0 0,0 0 0 0 0,0 0 0 0 0,0-1 0 0 0,1 1 0 0 0,-1 0 0 0 0,1 0 0 0 0,-1-1 0 0 0,0 1 0 0 0,1 0-1 0 0,-1-1 1 0 0,1 1 0 0 0,0 0 0 0 0,-1-1 0 0 0,1 1 0 0 0,-1-1 0 0 0,1 1 0 0 0,0-1 0 0 0,0 1 0 0 0,-1-1 0 0 0,2 1 0 0 0,2 0 121 0 0,-1 1 0 0 0,1-1 0 0 0,-1 0 0 0 0,0-1 0 0 0,1 1 0 0 0,4 0 0 0 0,1-1 244 0 0,-1 0-1 0 0,1 0 0 0 0,0-1 0 0 0,15-3 1 0 0,-22 4-517 0 0,0-1 0 0 0,0 0 0 0 0,-1 0-1 0 0,1 0 1 0 0,0 0 0 0 0,-1-1 0 0 0,1 1 0 0 0,-1 0 0 0 0,0-1 0 0 0,1 1 0 0 0,-1-1 0 0 0,2-2 0 0 0,-3 4-49 0 0,1-1 0 0 0,-1 1-1 0 0,1-1 1 0 0,-1 1 0 0 0,0-1-1 0 0,1 0 1 0 0,-1 1 0 0 0,0-1-1 0 0,0 0 1 0 0,0 1 0 0 0,1-1-1 0 0,-1 0 1 0 0,0 1 0 0 0,0-1-1 0 0,0 0 1 0 0,0 1 0 0 0,0-1-1 0 0,0 0 1 0 0,0 1 0 0 0,0-1 0 0 0,0 0-1 0 0,-1 1 1 0 0,1-1 0 0 0,0 0-1 0 0,0 1 1 0 0,-1-1 0 0 0,1 0-1 0 0,0 1 1 0 0,-1-1 0 0 0,1 1-1 0 0,0-1 1 0 0,-1 1 0 0 0,1-1-1 0 0,-1 1 1 0 0,1-1 0 0 0,-1 1-1 0 0,1-1 1 0 0,-1 1 0 0 0,1-1-1 0 0,-2 1 1 0 0,-5-2 121 0 0,-1 1 1 0 0,1 0-1 0 0,-1 1 0 0 0,1-1 1 0 0,-1 2-1 0 0,1-1 0 0 0,-1 1 0 0 0,-8 2 1 0 0,15-3-141 0 0,0 0 1 0 0,0 1 0 0 0,0-1 0 0 0,0 1 0 0 0,0-1 0 0 0,0 1 0 0 0,1-1-1 0 0,-1 1 1 0 0,0-1 0 0 0,0 1 0 0 0,1-1 0 0 0,-1 1 0 0 0,0 0-1 0 0,1 0 1 0 0,-1-1 0 0 0,1 1 0 0 0,-1 0 0 0 0,1 0 0 0 0,-1 0 0 0 0,1-1-1 0 0,0 1 1 0 0,-1 0 0 0 0,1 0 0 0 0,0 0 0 0 0,0 0 0 0 0,-1 0 0 0 0,1 0-1 0 0,0 0 1 0 0,0 0 0 0 0,0 0 0 0 0,0 0 0 0 0,0 0 0 0 0,1 0-1 0 0,-1 1-9 0 0,0-1 0 0 0,0 0 0 0 0,1 0 0 0 0,-1 0 0 0 0,0 1 0 0 0,1-1 0 0 0,-1 0 0 0 0,1 0 0 0 0,-1 0 0 0 0,1 0 0 0 0,0 0 0 0 0,-1 0 0 0 0,1 0 0 0 0,0 0 0 0 0,0 0 0 0 0,0 0 0 0 0,-1 0 0 0 0,1-1 0 0 0,0 1 0 0 0,0 0 0 0 0,0-1 0 0 0,1 1 0 0 0,-1 0 0 0 0,0-1 0 0 0,0 0 0 0 0,0 1 0 0 0,0-1 0 0 0,0 1 0 0 0,2-1 0 0 0,-2 0-3 0 0,5 1-13 0 0,-1 0-1 0 0,1-1 0 0 0,0 1 1 0 0,0-2-1 0 0,7 0 1 0 0,-12 1 10 0 0,0 0 0 0 0,0 0 0 0 0,0 0 0 0 0,0 0 0 0 0,-1-1 0 0 0,1 1 0 0 0,0-1 0 0 0,0 1 0 0 0,0 0 0 0 0,0-1 0 0 0,0 1 0 0 0,-1-1 0 0 0,1 0 0 0 0,0 1 0 0 0,0-1 0 0 0,-1 0 0 0 0,1 1 0 0 0,0-1 0 0 0,-1 0 0 0 0,1 0 0 0 0,-1 0 0 0 0,1 1 0 0 0,-1-1 0 0 0,0 0 0 0 0,1 0 0 0 0,-1 0 0 0 0,0 0 0 0 0,1 0 0 0 0,-1 0 0 0 0,0 0 0 0 0,0 0 0 0 0,0 0 0 0 0,0 0 0 0 0,0 0 0 0 0,0 0 0 0 0,0 0 0 0 0,0 0 0 0 0,0 1 0 0 0,-1-3 0 0 0,0-3-260 0 0,1 5 191 0 0,0 0 0 0 0,0 0 0 0 0,0-1 0 0 0,-1 1 0 0 0,1 0 0 0 0,0 0 0 0 0,-1 0 1 0 0,1 0-1 0 0,0 0 0 0 0,-1 0 0 0 0,1 0 0 0 0,-1 0 0 0 0,0 0 0 0 0,0-1 0 0 0,-1 1-1078 0 0,2 1 575 0 0,-1 0 1 0 0,0 0-1 0 0,1-1 1 0 0,-1 1-1 0 0,0 0 1 0 0,0 0 0 0 0,1 0-1 0 0,-1 0 1 0 0,0-1-1 0 0,0 1 1 0 0,1 0-1 0 0,-1 1 1 0 0,0-1-1 0 0,-1 0 1 0 0,-5 2-2730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1:0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20 3016 0 0,'-2'0'238'0'0,"1"-1"0"0"0,0 1 1 0 0,-1 0-1 0 0,1 0 0 0 0,-1 0 0 0 0,1 0 0 0 0,0 0 0 0 0,-1 1 0 0 0,1-1 0 0 0,0 0 0 0 0,-1 1 0 0 0,1-1 0 0 0,0 1 1 0 0,-1-1-1 0 0,1 1 0 0 0,0-1 0 0 0,0 1 0 0 0,0 0 0 0 0,0 0 0 0 0,0 0 0 0 0,0 0 0 0 0,0 0 0 0 0,0 0 1 0 0,0 0-1 0 0,0 0 0 0 0,0 0 0 0 0,0 0 0 0 0,1 0 0 0 0,-1 0 0 0 0,0 1 0 0 0,1-1 0 0 0,-1 0 0 0 0,1 0 0 0 0,-1 1 1 0 0,1-1-1 0 0,0 2 0 0 0,0-2-145 0 0,0 0 1 0 0,0-1-1 0 0,1 1 0 0 0,-1 0 1 0 0,0-1-1 0 0,1 1 1 0 0,-1 0-1 0 0,1-1 0 0 0,-1 1 1 0 0,1 0-1 0 0,-1-1 1 0 0,1 1-1 0 0,-1-1 0 0 0,1 1 1 0 0,0-1-1 0 0,-1 1 1 0 0,1-1-1 0 0,0 1 0 0 0,-1-1 1 0 0,1 0-1 0 0,0 1 1 0 0,0-1-1 0 0,-1 0 1 0 0,1 0-1 0 0,0 1 0 0 0,0-1 1 0 0,-1 0-1 0 0,1 0 1 0 0,0 0-1 0 0,0 0 0 0 0,1 0 1 0 0,32 0-155 0 0,-26 0 276 0 0,-6-1-190 0 0,-1 1 0 0 0,1 0 0 0 0,-1 0 0 0 0,0-1 0 0 0,1 1 0 0 0,-1-1 0 0 0,1 1 1 0 0,-1-1-1 0 0,0 0 0 0 0,1 1 0 0 0,-1-1 0 0 0,0 0 0 0 0,0 0 0 0 0,0 0 0 0 0,0 0 1 0 0,0 0-1 0 0,0 0 0 0 0,0 0 0 0 0,0 0 0 0 0,0 0 0 0 0,0-1 0 0 0,0 1 0 0 0,-1 0 0 0 0,1-1 1 0 0,0 1-1 0 0,-1 0 0 0 0,1-1 0 0 0,-1 1 0 0 0,0-1 0 0 0,1 1 0 0 0,-1 0 0 0 0,0-1 0 0 0,0 1 1 0 0,0-1-1 0 0,0-2 0 0 0,0 3 13 0 0,0 0 1 0 0,-1 0-1 0 0,1 1 0 0 0,0-1 1 0 0,0 0-1 0 0,0 0 0 0 0,0 1 1 0 0,-1-1-1 0 0,1 0 1 0 0,0 1-1 0 0,-1-1 0 0 0,1 0 1 0 0,0 1-1 0 0,-1-1 0 0 0,1 0 1 0 0,-1 1-1 0 0,1-1 1 0 0,-1 1-1 0 0,0-1 0 0 0,1 1 1 0 0,-1-1-1 0 0,1 1 1 0 0,-1-1-1 0 0,-1 0 0 0 0,0 0 29 0 0,-1 0 0 0 0,1 1 0 0 0,-1-1 1 0 0,1 0-1 0 0,-1 1 0 0 0,1-1 0 0 0,-6 1 0 0 0,0 0 80 0 0,0 0 1 0 0,0 1-1 0 0,0 0 1 0 0,-10 3-1 0 0,17-3-128 0 0,0-1 0 0 0,0 1 0 0 0,0 0-1 0 0,0 0 1 0 0,0 0 0 0 0,0 0 0 0 0,1 0-1 0 0,-1 0 1 0 0,0 0 0 0 0,1 0 0 0 0,-1 0-1 0 0,1 0 1 0 0,-1 0 0 0 0,1 0-1 0 0,-1 0 1 0 0,1 0 0 0 0,0 0 0 0 0,-1 1-1 0 0,1-1 1 0 0,0 0 0 0 0,0 0 0 0 0,0 0-1 0 0,0 1 1 0 0,0-1 0 0 0,0 0 0 0 0,1 0-1 0 0,-1 0 1 0 0,0 1 0 0 0,0-1 0 0 0,1 0-1 0 0,-1 0 1 0 0,1 0 0 0 0,-1 0 0 0 0,1 0-1 0 0,-1 0 1 0 0,1 0 0 0 0,0 0 0 0 0,0 0-1 0 0,-1 0 1 0 0,1 0 0 0 0,0 0 0 0 0,0 0-1 0 0,1 0 1 0 0,0 0-18 0 0,0-1-1 0 0,1 1 1 0 0,-1-1 0 0 0,0 0 0 0 0,0 0-1 0 0,0 0 1 0 0,1 0 0 0 0,-1 0-1 0 0,0 0 1 0 0,0-1 0 0 0,0 1 0 0 0,1-1-1 0 0,-1 1 1 0 0,0-1 0 0 0,0 0-1 0 0,0 0 1 0 0,2-1 0 0 0,-3 1 10 0 0,1-1 1 0 0,-1 1 0 0 0,0 0 0 0 0,0-1-1 0 0,0 1 1 0 0,0-1 0 0 0,0 0-1 0 0,0 1 1 0 0,0-1 0 0 0,0 0-1 0 0,-1 1 1 0 0,1-1 0 0 0,-1 0 0 0 0,1 0-1 0 0,-1 0 1 0 0,0 1 0 0 0,0-1-1 0 0,0 0 1 0 0,0-4 0 0 0,0 6-24 0 0,0 0 0 0 0,0-1 1 0 0,-1 1-1 0 0,1-1 1 0 0,0 1-1 0 0,0 0 0 0 0,-1-1 1 0 0,1 1-1 0 0,0 0 0 0 0,-1-1 1 0 0,1 1-1 0 0,0 0 1 0 0,-1-1-1 0 0,1 1 0 0 0,-1 0 1 0 0,1 0-1 0 0,0-1 0 0 0,-1 1 1 0 0,1 0-1 0 0,-1 0 1 0 0,1 0-1 0 0,-1 0 0 0 0,1 0 1 0 0,-1 0-1 0 0,1-1 0 0 0,0 1 1 0 0,-1 0-1 0 0,1 0 1 0 0,-1 0-1 0 0,0 1 0 0 0,-20-1-6207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1:0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16 2808 0 0,'-1'0'114'0'0,"0"1"0"0"0,-1 0 0 0 0,1-1 0 0 0,0 1 0 0 0,0 0 0 0 0,0 0 1 0 0,0 0-1 0 0,-1-1 0 0 0,1 1 0 0 0,0 0 0 0 0,1 1 0 0 0,-1-1 0 0 0,0 0 0 0 0,0 0 0 0 0,0 2 0 0 0,-14 23 855 0 0,9-13-415 0 0,-1 0-96 0 0,0 1 0 0 0,1 0-1 0 0,1 0 1 0 0,0 1 0 0 0,1-1 0 0 0,0 1 0 0 0,1 0 0 0 0,-1 23-1 0 0,3-18 181 0 0,1 1 0 0 0,1-1 0 0 0,1 1 0 0 0,0-1 0 0 0,11 37 0 0 0,-12-52-593 0 0,1 1-1 0 0,-1-1 1 0 0,1 0 0 0 0,1 0 0 0 0,-1-1-1 0 0,1 1 1 0 0,0 0 0 0 0,0-1 0 0 0,0 1-1 0 0,1-1 1 0 0,-1 0 0 0 0,1 0-1 0 0,0-1 1 0 0,0 1 0 0 0,1-1 0 0 0,-1 0-1 0 0,1 0 1 0 0,0 0 0 0 0,6 2 0 0 0,-2-1-16 0 0,1-1 1 0 0,0-1-1 0 0,0 0 1 0 0,0 0 0 0 0,0-1-1 0 0,0 0 1 0 0,0 0 0 0 0,0-1-1 0 0,16-3 1 0 0,-12 2-6 0 0,-1-1 1 0 0,0-1 0 0 0,0 0-1 0 0,0-1 1 0 0,-1 0 0 0 0,24-11 0 0 0,-29 10-1 0 0,1 1 0 0 0,-1-1 0 0 0,1-1 0 0 0,-2 1 1 0 0,1-1-1 0 0,0 0 0 0 0,-1-1 0 0 0,0 1 0 0 0,-1-1 1 0 0,0-1-1 0 0,6-10 0 0 0,-4 4 59 0 0,-1-1-1 0 0,0-1 0 0 0,-1 1 1 0 0,-1-1-1 0 0,-1 0 1 0 0,0 0-1 0 0,-1 0 1 0 0,0 0-1 0 0,-2 0 1 0 0,0-1-1 0 0,0 1 1 0 0,-2 0-1 0 0,0 0 0 0 0,-8-29 1 0 0,8 39-54 0 0,0 1 1 0 0,0 0-1 0 0,-1 0 1 0 0,0 0-1 0 0,0 0 1 0 0,0 0-1 0 0,0 1 1 0 0,-1 0-1 0 0,0-1 1 0 0,0 1-1 0 0,0 0 1 0 0,0 1-1 0 0,0-1 1 0 0,-1 1-1 0 0,0 0 1 0 0,0 0-1 0 0,0 0 0 0 0,0 1 1 0 0,0 0-1 0 0,0 0 1 0 0,0 0-1 0 0,-1 0 1 0 0,-6 0-1 0 0,-10-2 14 0 0,0 1 0 0 0,-1 1-1 0 0,1 1 1 0 0,-32 2 0 0 0,47 0-61 0 0,0-1 1 0 0,-1 2 0 0 0,1-1-1 0 0,0 0 1 0 0,0 1-1 0 0,-1 1 1 0 0,2-1 0 0 0,-13 7-1 0 0,15-7-97 0 0,0 1 0 0 0,1-1-1 0 0,-1 1 1 0 0,1-1-1 0 0,0 1 1 0 0,0 0 0 0 0,0 1-1 0 0,0-1 1 0 0,0 0-1 0 0,1 1 1 0 0,0-1-1 0 0,-1 1 1 0 0,1 0 0 0 0,1 0-1 0 0,-1 0 1 0 0,-2 7-1 0 0,-4 32-5948 0 0,7-21 2820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1:0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3264 0 0,'0'0'2487'0'0,"0"9"3663"0"0,0 33-3519 0 0,3 70 803 0 0,-2 79-1874 0 0,-5-93-980 0 0,-2 32-127 0 0,6-128-490 0 0,-1 1 1 0 0,1-1-1 0 0,0 1 0 0 0,0-1 1 0 0,0 1-1 0 0,0-1 1 0 0,0 1-1 0 0,0-1 1 0 0,1 1-1 0 0,-1-1 1 0 0,1 1-1 0 0,0-1 1 0 0,0 1-1 0 0,0-1 1 0 0,0 0-1 0 0,0 1 1 0 0,0-1-1 0 0,1 0 1 0 0,-1 0-1 0 0,1 0 1 0 0,-1 0-1 0 0,1 0 1 0 0,0-1-1 0 0,0 1 0 0 0,0 0 1 0 0,0-1-1 0 0,0 1 1 0 0,2 0-1 0 0,1 0-621 0 0,-1 0-1 0 0,1 0 0 0 0,-1-1 1 0 0,1 1-1 0 0,8 0 1 0 0,26 1-7365 0 0,-22-3 4262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1:0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3744 0 0,'0'0'1270'0'0,"15"0"860"0"0,293-19 6584 0 0,-205 9-7112 0 0,-89 9-2136 0 0,23-2 294 0 0,-25 2-3103 0 0,1 1-3359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1:0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3880 0 0,'17'0'2831'0'0,"134"-1"3197"0"0,64 0-438 0 0,-73 6-12914 0 0,-118-5 3656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1:0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 3736 0 0,'14'-3'2053'0'0,"-5"1"-1702"0"0,-1 1-1 0 0,1 1 1 0 0,0 0-1 0 0,-1 0 1 0 0,1 0-1 0 0,0 1 1 0 0,-1 0-1 0 0,1 1 1 0 0,-1 0-1 0 0,0 1 1 0 0,1-1-1 0 0,-1 1 1 0 0,0 1-1 0 0,-1 0 0 0 0,1 0 1 0 0,0 0-1 0 0,-1 1 1 0 0,0 0-1 0 0,0 1 1 0 0,-1-1-1 0 0,9 10 1 0 0,2 7 151 0 0,-1 0-1 0 0,-1 1 1 0 0,0 0 0 0 0,-2 2-1 0 0,-1-1 1 0 0,-1 2 0 0 0,-1-1-1 0 0,-1 1 1 0 0,5 31 0 0 0,3 23 172 0 0,9 145-1 0 0,-23-178-610 0 0,-2 1-1 0 0,-2-1 0 0 0,-2 0 0 0 0,-2 1 0 0 0,-2-1 0 0 0,-2-1 0 0 0,-2 0 1 0 0,-2 0-1 0 0,-29 66 0 0 0,26-79 9 0 0,-1-2-1 0 0,-33 44 1 0 0,43-66-105 0 0,0 0-1 0 0,-1 0 1 0 0,-1 0 0 0 0,1-1 0 0 0,-2-1-1 0 0,1 1 1 0 0,-1-1 0 0 0,0-1 0 0 0,0 0-1 0 0,0-1 1 0 0,-20 8 0 0 0,-22 1-3747 0 0,-2-9-4924 0 0,33-5 4808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16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325 729 1808 0 0,'0'-24'3126'0'0,"1"21"-2698"0"0,-1-1-1 0 0,0 0 1 0 0,-1 1-1 0 0,1-1 1 0 0,0 0-1 0 0,-1 1 0 0 0,0-1 1 0 0,-2-5-1 0 0,2 8-266 0 0,0 0 0 0 0,0 0 0 0 0,0 0 0 0 0,0-1 0 0 0,0 1 0 0 0,0 1 0 0 0,0-1 0 0 0,-1 0 0 0 0,1 0 0 0 0,0 0 0 0 0,-1 1 0 0 0,1-1 0 0 0,-1 0 0 0 0,1 1 0 0 0,0 0 0 0 0,-1-1 0 0 0,1 1 0 0 0,-1 0 0 0 0,1 0 0 0 0,-1-1 0 0 0,1 1 0 0 0,-1 0 0 0 0,-2 1-1 0 0,-12-1 229 0 0,0 1 0 0 0,1 0 0 0 0,-1 1 0 0 0,1 1 0 0 0,0 1 0 0 0,0 0 0 0 0,0 0-1 0 0,0 2 1 0 0,-16 8 0 0 0,22-9-326 0 0,1 0 0 0 0,0 0-1 0 0,1 0 1 0 0,0 1 0 0 0,-1 0-1 0 0,2 1 1 0 0,-1-1 0 0 0,1 1-1 0 0,0 1 1 0 0,0-1 0 0 0,1 1-1 0 0,0 0 1 0 0,1 0 0 0 0,0 1 0 0 0,0-1-1 0 0,-4 15 1 0 0,6-16-21 0 0,0 0 0 0 0,0 1 0 0 0,1-1 0 0 0,0 0 0 0 0,0 0 0 0 0,1 1 0 0 0,0-1 0 0 0,1 1 0 0 0,1 9 0 0 0,-1-13-24 0 0,0 1 0 0 0,0-1 1 0 0,1 0-1 0 0,0 0 1 0 0,0 1-1 0 0,0-1 1 0 0,1-1-1 0 0,-1 1 1 0 0,1 0-1 0 0,0-1 1 0 0,0 1-1 0 0,0-1 1 0 0,0 0-1 0 0,0 0 1 0 0,8 5-1 0 0,-4-4-4 0 0,1 1 0 0 0,-1-2 0 0 0,1 1 0 0 0,0-1 0 0 0,0 0-1 0 0,0-1 1 0 0,0 0 0 0 0,0 0 0 0 0,11 0 0 0 0,-4 0-9 0 0,-1-2 0 0 0,0 0 0 0 0,0-1 1 0 0,25-4-1 0 0,-33 3-11 0 0,1 0 0 0 0,-1 0 0 0 0,1 0 0 0 0,-1 0 0 0 0,0-1 0 0 0,0 0 0 0 0,-1-1 0 0 0,1 1 0 0 0,7-7 1 0 0,-9 7 0 0 0,-1 0 0 0 0,0-1 1 0 0,1 1-1 0 0,-2-1 0 0 0,1 1 1 0 0,0-1-1 0 0,-1 0 0 0 0,1 0 1 0 0,-1 0-1 0 0,0 0 0 0 0,0 0 1 0 0,-1-1-1 0 0,1 1 0 0 0,0-7 1 0 0,-2 10 3 0 0,5-25-23 0 0,-1-1 0 0 0,-2 0 1 0 0,-1 0-1 0 0,-1 0 0 0 0,-4-37 0 0 0,0 41 16 0 0,-2 0 0 0 0,0 0 0 0 0,-1 1 0 0 0,-1-1 0 0 0,-1 2 0 0 0,-1-1 0 0 0,-1 1 0 0 0,-1 1 0 0 0,-1 0 0 0 0,0 1 0 0 0,-2 0 0 0 0,-21-22 0 0 0,-105-120 47 0 0,137 157-19 0 0,0 0 0 0 0,0 0 0 0 0,1-1 1 0 0,0 0-1 0 0,-1 1 0 0 0,1-1 0 0 0,1 0 0 0 0,-1-1 0 0 0,1 1 1 0 0,-3-9-1 0 0,5 12 1 0 0,-1-1 1 0 0,1 1 0 0 0,0 0-1 0 0,0 0 1 0 0,0 0-1 0 0,0 0 1 0 0,1-1 0 0 0,-1 1-1 0 0,0 0 1 0 0,1 0 0 0 0,0 0-1 0 0,-1 0 1 0 0,1 0-1 0 0,0 0 1 0 0,0 0 0 0 0,0 0-1 0 0,0 0 1 0 0,0 0-1 0 0,1 0 1 0 0,-1 1 0 0 0,0-1-1 0 0,1 1 1 0 0,0-1-1 0 0,-1 1 1 0 0,1-1 0 0 0,0 1-1 0 0,0 0 1 0 0,-1 0 0 0 0,4-2-1 0 0,39-19 172 0 0,0 1-1 0 0,1 3 1 0 0,1 1 0 0 0,0 2 0 0 0,52-8-1 0 0,-92 21-994 0 0,37-4 2406 0 0,-23 8-4375 0 0,-19-2 2014 0 0,0 0 0 0 0,0 0 0 0 0,1 1-1 0 0,-1-1 1 0 0,0 1 0 0 0,0-1 0 0 0,0 1-1 0 0,-1 0 1 0 0,1-1 0 0 0,0 1-1 0 0,3 2-1513 0 0,1 1-1526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1:1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98 3860 0 0,'-3'1'396'0'0,"-1"-1"0"0"0,0 1 0 0 0,1-1 0 0 0,-1 1 0 0 0,1 0 0 0 0,-1 0 0 0 0,1 1 0 0 0,0-1 0 0 0,-1 1 0 0 0,1 0 0 0 0,0 0 0 0 0,0 0-1 0 0,0 0 1 0 0,0 0 0 0 0,1 1 0 0 0,-1-1 0 0 0,1 1 0 0 0,-1-1 0 0 0,1 1 0 0 0,-4 6 0 0 0,1 0 76 0 0,0 0 0 0 0,0 0 0 0 0,1 0-1 0 0,1 0 1 0 0,-1 1 0 0 0,-2 14 0 0 0,0 4 279 0 0,0 1 1 0 0,2 0-1 0 0,0 33 0 0 0,4-47-615 0 0,0 6 28 0 0,0-1 1 0 0,1 0 0 0 0,1 0 0 0 0,7 29-1 0 0,-8-44-148 0 0,0-1 0 0 0,1 1 0 0 0,0-1 0 0 0,0 1 0 0 0,0-1 0 0 0,0 0 0 0 0,1 1 0 0 0,-1-1 0 0 0,1-1 0 0 0,0 1 0 0 0,0 0 0 0 0,1-1 0 0 0,-1 1 0 0 0,1-1 0 0 0,0 0 0 0 0,0 0 0 0 0,0-1 0 0 0,0 1-1 0 0,0-1 1 0 0,0 0 0 0 0,1 0 0 0 0,-1 0 0 0 0,1-1 0 0 0,5 2 0 0 0,2 0-24 0 0,0-1 0 0 0,0-1 0 0 0,0 0 0 0 0,0 0-1 0 0,0-1 1 0 0,0-1 0 0 0,0 0 0 0 0,0-1 0 0 0,0 0 0 0 0,-1 0 0 0 0,20-8 0 0 0,-21 6-8 0 0,-1 0 0 0 0,0-1 0 0 0,0 0 0 0 0,0-1 1 0 0,-1 0-1 0 0,1 0 0 0 0,-2-1 0 0 0,1 0 0 0 0,-1 0 1 0 0,0-1-1 0 0,0 0 0 0 0,-1 0 0 0 0,10-17 0 0 0,-8 10-2 0 0,-1 1 0 0 0,-1-1 0 0 0,-1 0-1 0 0,0 0 1 0 0,5-25 0 0 0,3-80 10 0 0,-11 96 17 0 0,-1 13-4 0 0,-1 0 1 0 0,0-1 0 0 0,-1 1-1 0 0,0-1 1 0 0,0 1 0 0 0,-2 0-1 0 0,1 0 1 0 0,-1 0 0 0 0,-7-16-1 0 0,7 21 3 0 0,0 0-1 0 0,0 1 0 0 0,0-1 0 0 0,-1 1 0 0 0,0 0 0 0 0,0 0 0 0 0,-1 0 0 0 0,1 0 0 0 0,-1 1 0 0 0,0-1 0 0 0,0 1 0 0 0,-1 1 0 0 0,1-1 0 0 0,-1 1 0 0 0,0 0 0 0 0,0 0 0 0 0,-12-4 0 0 0,9 5-90 0 0,0 0 1 0 0,0 0-1 0 0,0 1 0 0 0,-1 0 1 0 0,1 0-1 0 0,0 1 0 0 0,-1 0 1 0 0,1 1-1 0 0,-1 0 0 0 0,1 0 0 0 0,0 1 1 0 0,0 1-1 0 0,-12 4 0 0 0,-22 14-3531 0 0,4 9-3678 0 0,20-12 3527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1:18.29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103 24 3208 0 0,'-17'12'2956'0'0,"14"-10"-2682"0"0,-1 0 42 0 0,0 0 0 0 0,1 1 0 0 0,-1 0 0 0 0,1 0 0 0 0,-1 0 0 0 0,1 0 0 0 0,0 0 0 0 0,0 1 0 0 0,0-1 0 0 0,1 1 0 0 0,-1 0 0 0 0,1 0 0 0 0,0 0 0 0 0,-2 6 0 0 0,1 3 488 0 0,2-13-730 0 0,1 1 1 0 0,0 0 0 0 0,-1 0-1 0 0,1 0 1 0 0,0-1 0 0 0,-1 1-1 0 0,1 0 1 0 0,0 0 0 0 0,0 0-1 0 0,0 0 1 0 0,0 0-1 0 0,0-1 1 0 0,0 1 0 0 0,0 0-1 0 0,0 0 1 0 0,0 0 0 0 0,0 0-1 0 0,1 0 1 0 0,-1-1 0 0 0,0 1-1 0 0,0 0 1 0 0,1 0 0 0 0,-1 0-1 0 0,1-1 1 0 0,-1 1-1 0 0,1 0 1 0 0,-1 0 0 0 0,1-1-1 0 0,-1 1 1 0 0,1 0 0 0 0,-1-1-1 0 0,1 1 1 0 0,0-1 0 0 0,-1 1-1 0 0,1-1 1 0 0,0 1 0 0 0,0-1-1 0 0,-1 1 1 0 0,1-1 0 0 0,0 0-1 0 0,0 0 1 0 0,0 1-1 0 0,0-1 1 0 0,0 0 0 0 0,6 2 6 0 0,0 0 0 0 0,0-1 0 0 0,0 0 0 0 0,0 0 0 0 0,0-1 0 0 0,-1 0 0 0 0,1 0 0 0 0,9-2 1 0 0,-12 2-76 0 0,0-1 1 0 0,0 0 0 0 0,0 1-1 0 0,0-2 1 0 0,0 1 0 0 0,0 0-1 0 0,-1-1 1 0 0,1 0 0 0 0,-1 0-1 0 0,1 0 1 0 0,-1 0 0 0 0,1 0-1 0 0,-1-1 1 0 0,0 0 0 0 0,3-2-1 0 0,-4 0 7 0 0,0 1 0 0 0,0 0 0 0 0,-1 0 0 0 0,1-1 0 0 0,-1 1 0 0 0,0-1 0 0 0,0 1 0 0 0,-1-1 0 0 0,1 0 0 0 0,-1 1 0 0 0,0-1 0 0 0,0 0 0 0 0,-1 1-1 0 0,0-1 1 0 0,1 1 0 0 0,-1-1 0 0 0,-3-6 0 0 0,3 9-1 0 0,-1 0-1 0 0,0 0 0 0 0,0 0 1 0 0,0 0-1 0 0,1 1 1 0 0,-2-1-1 0 0,1 1 0 0 0,0-1 1 0 0,0 1-1 0 0,0 0 1 0 0,-1 0-1 0 0,1 0 0 0 0,-1 0 1 0 0,1 0-1 0 0,-1 1 0 0 0,1-1 1 0 0,-1 1-1 0 0,1-1 1 0 0,-1 1-1 0 0,1 0 0 0 0,-5 0 1 0 0,-1 0 35 0 0,0 0-1 0 0,0 1 1 0 0,0-1 0 0 0,0 2-1 0 0,-15 3 1 0 0,19-3-12 0 0,-1 0 0 0 0,1 1 1 0 0,-1-1-1 0 0,1 1 0 0 0,0 0 1 0 0,0 0-1 0 0,0 1 0 0 0,0-1 1 0 0,1 1-1 0 0,-1-1 0 0 0,1 1 0 0 0,0 0 1 0 0,-4 7-1 0 0,6-8-16 0 0,0-1 0 0 0,-1 1 0 0 0,1-1 0 0 0,0 1 0 0 0,0-1-1 0 0,0 1 1 0 0,0 0 0 0 0,1-1 0 0 0,-1 1 0 0 0,1 0 0 0 0,0-1 0 0 0,0 1 0 0 0,0 0 0 0 0,0 0 0 0 0,0 0 0 0 0,0-1 0 0 0,1 1-1 0 0,-1 0 1 0 0,1-1 0 0 0,0 1 0 0 0,0 0 0 0 0,0-1 0 0 0,0 1 0 0 0,0-1 0 0 0,1 1 0 0 0,2 3 0 0 0,-2-4-13 0 0,0-1 0 0 0,1 1 0 0 0,-1 0 1 0 0,1-1-1 0 0,-1 0 0 0 0,1 1 1 0 0,0-1-1 0 0,-1 0 0 0 0,1-1 0 0 0,0 1 1 0 0,-1 0-1 0 0,1-1 0 0 0,0 1 1 0 0,0-1-1 0 0,0 0 0 0 0,0 0 0 0 0,3 0 1 0 0,3-1 10 0 0,-1 1 0 0 0,1-2 1 0 0,-1 1-1 0 0,13-4 1 0 0,-18 4-18 0 0,-1 0 1 0 0,1 0-1 0 0,0 0 0 0 0,-1 0 1 0 0,1 0-1 0 0,-1-1 1 0 0,1 1-1 0 0,-1-1 0 0 0,0 0 1 0 0,1 0-1 0 0,-1 0 1 0 0,0 0-1 0 0,0 0 1 0 0,0 0-1 0 0,-1 0 0 0 0,1-1 1 0 0,0 1-1 0 0,-1-1 1 0 0,0 1-1 0 0,1-1 1 0 0,-1 1-1 0 0,0-1 0 0 0,-1 0 1 0 0,1 0-1 0 0,0 1 1 0 0,-1-1-1 0 0,1 0 0 0 0,-1 0 1 0 0,0-3-1 0 0,0 1 9 0 0,0 1-1 0 0,0 0 0 0 0,-1 0 0 0 0,1-1 1 0 0,-1 1-1 0 0,0 0 0 0 0,0 0 0 0 0,-3-6 1 0 0,3 9-3 0 0,0-1 0 0 0,0 1 0 0 0,0-1 0 0 0,0 1 0 0 0,0-1 0 0 0,0 1 0 0 0,-1-1 1 0 0,1 1-1 0 0,0 0 0 0 0,-1 0 0 0 0,1 0 0 0 0,-1 0 0 0 0,0 0 0 0 0,1 0 0 0 0,-1 0 0 0 0,0 0 0 0 0,0 1 1 0 0,1-1-1 0 0,-1 1 0 0 0,0-1 0 0 0,0 1 0 0 0,-3 0 0 0 0,2-1-22 0 0,-5 0 73 0 0,0 1 1 0 0,1 0 0 0 0,-14 1 0 0 0,20-1-77 0 0,-1 0 0 0 0,1 0 0 0 0,-1 1 0 0 0,1-1 0 0 0,-1 1 0 0 0,1-1 0 0 0,0 1 0 0 0,-1-1 0 0 0,1 1 0 0 0,0 0 0 0 0,-1 0 0 0 0,1 0 0 0 0,0 0 0 0 0,0 0 0 0 0,-1 0 0 0 0,1 0 0 0 0,0 0 0 0 0,0 0 0 0 0,0 0 0 0 0,1 0 0 0 0,-1 1 0 0 0,0-1 0 0 0,-1 3 0 0 0,1-2-196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1:5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3268 0 0,'0'0'1770'0'0,"0"25"2437"0"0,0 34-1878 0 0,6 274 2520 0 0,1-107-4318 0 0,-6-152-5948 0 0,-1-86 2533 0 0,0-1 0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1:5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0 357 2808 0 0,'0'-24'3934'0'0,"0"23"-3836"0"0,1 0-1 0 0,-1 0 1 0 0,0 0 0 0 0,1 0 0 0 0,-1 0-1 0 0,1-1 1 0 0,-1 2 0 0 0,1-1 0 0 0,-1 0-1 0 0,1 0 1 0 0,0 0 0 0 0,-1 0 0 0 0,1 0-1 0 0,0 0 1 0 0,0 1 0 0 0,0-1 0 0 0,0 0-1 0 0,-1 1 1 0 0,1-1 0 0 0,0 0 0 0 0,0 1-1 0 0,0-1 1 0 0,0 1 0 0 0,1 0 0 0 0,-1-1-1 0 0,1 1 1 0 0,35-8 1256 0 0,-32 7-1116 0 0,304-56 4028 0 0,-220 34-4126 0 0,121-47 0 0 0,-192 63-151 0 0,12-4-30 0 0,0-2 1 0 0,0-1-1 0 0,45-29 1 0 0,-74 43 35 0 0,1-1 0 0 0,-1 0 1 0 0,1 0-1 0 0,-1 0 0 0 0,0 0 0 0 0,1 0 0 0 0,-1-1 1 0 0,0 1-1 0 0,0 0 0 0 0,0-1 0 0 0,0 1 0 0 0,0 0 1 0 0,0-1-1 0 0,0 1 0 0 0,0-1 0 0 0,-1 1 0 0 0,1-1 1 0 0,-1 0-1 0 0,1 1 0 0 0,-1-1 0 0 0,1 0 0 0 0,-1 1 0 0 0,0-1 1 0 0,0 0-1 0 0,0 1 0 0 0,0-1 0 0 0,0 0 0 0 0,-1-2 1 0 0,1 3 5 0 0,-1-1 0 0 0,0 1 0 0 0,0-1 1 0 0,-1 1-1 0 0,1 0 0 0 0,0-1 1 0 0,0 1-1 0 0,-1 0 0 0 0,1 0 0 0 0,-1 0 1 0 0,1 0-1 0 0,-1 0 0 0 0,1 0 1 0 0,-1 0-1 0 0,1 1 0 0 0,-1-1 0 0 0,0 0 1 0 0,1 1-1 0 0,-1 0 0 0 0,0-1 1 0 0,0 1-1 0 0,1 0 0 0 0,-1 0 0 0 0,0 0 1 0 0,-3 0-1 0 0,3 0 13 0 0,0 0-1 0 0,-1 1 0 0 0,1-1 1 0 0,0 0-1 0 0,-1 1 1 0 0,1 0-1 0 0,0 0 1 0 0,0-1-1 0 0,0 1 1 0 0,-1 0-1 0 0,1 1 1 0 0,0-1-1 0 0,0 0 0 0 0,1 1 1 0 0,-1-1-1 0 0,0 1 1 0 0,0-1-1 0 0,1 1 1 0 0,-1 0-1 0 0,1 0 1 0 0,-1 0-1 0 0,1 0 1 0 0,0 0-1 0 0,0 0 0 0 0,0 0 1 0 0,-1 2-1 0 0,-2 7 40 0 0,0 0 0 0 0,1 0-1 0 0,1 0 1 0 0,-2 13-1 0 0,2-12-9 0 0,-11 97 250 0 0,6 1 0 0 0,5 111-1 0 0,3-120-150 0 0,0-51-62 0 0,3 0-1 0 0,16 87 1 0 0,-14-115-342 0 0,0-1 0 0 0,1 0 0 0 0,1 0 0 0 0,1-1 0 0 0,1 0 0 0 0,14 23 0 0 0,-10-22-2719 0 0,2-1 1 0 0,30 33 0 0 0,-19-27-213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1:54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86 104 2824 0 0,'-7'25'1917'0'0,"1"-8"-1132"0"0,0 8 291 0 0,1 2 0 0 0,1-1 0 0 0,0 38 0 0 0,4-55-768 0 0,0 0 1 0 0,1 0-1 0 0,1 0 1 0 0,0 0 0 0 0,0 0-1 0 0,3 8 1 0 0,-3-12-97 0 0,0 0 0 0 0,0-1 0 0 0,1 0 0 0 0,-1 1 0 0 0,1-1 0 0 0,0 0-1 0 0,0 0 1 0 0,1-1 0 0 0,-1 1 0 0 0,1-1 0 0 0,7 7 0 0 0,-5-7-131 0 0,0 0-1 0 0,1 0 0 0 0,-1 0 0 0 0,1-1 1 0 0,0 0-1 0 0,0 0 0 0 0,-1-1 1 0 0,1 0-1 0 0,0 0 0 0 0,12 0 0 0 0,-10-1-66 0 0,0 0 1 0 0,0-1-1 0 0,-1 0 0 0 0,1 0 0 0 0,0-1 0 0 0,-1 0 0 0 0,1-1 0 0 0,8-3 0 0 0,-11 3-39 0 0,0-1 0 0 0,0 0 0 0 0,0 0 0 0 0,0 0 0 0 0,-1-1 0 0 0,0 1 0 0 0,0-1 0 0 0,0 0 0 0 0,0-1 0 0 0,-1 1 0 0 0,0-1 0 0 0,0 0 0 0 0,0 0 0 0 0,4-12 0 0 0,-4 8-23 0 0,-1-1 0 0 0,0 1 0 0 0,0 0 0 0 0,-1-1 0 0 0,-1 0 0 0 0,0 1 0 0 0,0-1 0 0 0,-1 0 0 0 0,-2-15 0 0 0,1 14 11 0 0,-1 0-1 0 0,-1 1 1 0 0,0-1 0 0 0,0 1-1 0 0,-1-1 1 0 0,-1 1 0 0 0,0 0-1 0 0,-9-15 1 0 0,10 19 41 0 0,-1 1 1 0 0,0-1-1 0 0,0 1 0 0 0,-1 0 1 0 0,1 1-1 0 0,-1-1 0 0 0,0 1 1 0 0,-1 0-1 0 0,1 1 1 0 0,-1-1-1 0 0,0 1 0 0 0,-14-5 1 0 0,10 4 53 0 0,0 1 0 0 0,-1 1 1 0 0,1 0-1 0 0,-1 1 0 0 0,0 0 0 0 0,0 1 1 0 0,-17 0-1 0 0,25 1-25 0 0,-1 1 0 0 0,1-1 1 0 0,0 1-1 0 0,-1 0 0 0 0,1 0 0 0 0,0 0 1 0 0,0 1-1 0 0,0-1 0 0 0,0 1 0 0 0,0 0 1 0 0,0 0-1 0 0,0 1 0 0 0,1-1 0 0 0,-1 1 1 0 0,1 0-1 0 0,-1 0 0 0 0,1 0 0 0 0,0 0 1 0 0,0 0-1 0 0,1 1 0 0 0,-1-1 0 0 0,1 1 1 0 0,-3 5-1 0 0,-3 9 58 0 0,1 0 0 0 0,1 1-1 0 0,0 0 1 0 0,2 0 0 0 0,0 1 0 0 0,-1 23 0 0 0,-1 123 317 0 0,6-154-375 0 0,35 565 804 0 0,-34-557-1481 0 0,0-10 878 0 0,0 0 0 0 0,1 0 0 0 0,3 14 0 0 0,8-1-3105 0 0,-12-22 2103 0 0,1 1 1 0 0,-1-1-1 0 0,1 1 0 0 0,0-1 1 0 0,-1 0-1 0 0,1 1 1 0 0,0-1-1 0 0,0 0 1 0 0,0-1-1 0 0,2 2 1 0 0,7 1-2514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1:5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85 100 3048 0 0,'-18'9'2690'0'0,"15"-4"-2400"0"0,-1 0 1 0 0,1 0-1 0 0,0 1 0 0 0,1-1 1 0 0,-1 1-1 0 0,1 0 0 0 0,0 0 0 0 0,1 0 1 0 0,-1 0-1 0 0,0 9 0 0 0,0-3 25 0 0,1 0 0 0 0,0 0 0 0 0,0 0 0 0 0,1 0 0 0 0,1 0 0 0 0,0 0 0 0 0,1 0 0 0 0,0 0 0 0 0,0 0 0 0 0,2-1 0 0 0,-1 1 0 0 0,2-1 0 0 0,-1 0 0 0 0,1 0 0 0 0,1 0 0 0 0,0-1 0 0 0,11 14 0 0 0,-12-18-278 0 0,0-1 0 0 0,0 0 0 0 0,1 0 0 0 0,0-1 0 0 0,0 1 0 0 0,0-2 0 0 0,0 1 0 0 0,1 0 0 0 0,0-1 0 0 0,-1 0 0 0 0,1-1 0 0 0,0 0-1 0 0,0 0 1 0 0,1 0 0 0 0,-1-1 0 0 0,0 0 0 0 0,1 0 0 0 0,-1-1 0 0 0,0 0 0 0 0,1 0 0 0 0,-1-1 0 0 0,0 0 0 0 0,10-2 0 0 0,-11 2-31 0 0,0-1 0 0 0,1 1 0 0 0,-1-2 0 0 0,0 1 0 0 0,0-1 0 0 0,0 1-1 0 0,0-2 1 0 0,0 1 0 0 0,-1-1 0 0 0,0 1 0 0 0,1-1 0 0 0,-1-1 0 0 0,-1 1-1 0 0,1-1 1 0 0,-1 0 0 0 0,1 0 0 0 0,-2 0 0 0 0,1-1 0 0 0,0 1 0 0 0,-1-1 0 0 0,0 0-1 0 0,0 0 1 0 0,-1 0 0 0 0,0 0 0 0 0,0-1 0 0 0,1-7 0 0 0,0-4 41 0 0,-1 0 1 0 0,-1-1 0 0 0,-1 1 0 0 0,-1-1-1 0 0,0 1 1 0 0,-1-1 0 0 0,-1 1-1 0 0,-1 0 1 0 0,-8-25 0 0 0,9 36-21 0 0,0 0 1 0 0,0 0 0 0 0,0 0 0 0 0,-1 0-1 0 0,0 1 1 0 0,-1-1 0 0 0,1 1 0 0 0,-1 0-1 0 0,0 1 1 0 0,-1-1 0 0 0,1 1 0 0 0,-1 0-1 0 0,0 0 1 0 0,0 1 0 0 0,-1-1-1 0 0,1 1 1 0 0,-1 1 0 0 0,0 0 0 0 0,0-1-1 0 0,0 2 1 0 0,-1-1 0 0 0,1 1 0 0 0,0 1-1 0 0,-1-1 1 0 0,-8 0 0 0 0,4 1 55 0 0,0 1 1 0 0,1 0 0 0 0,-1 0-1 0 0,0 1 1 0 0,0 1-1 0 0,1 0 1 0 0,-1 0 0 0 0,1 1-1 0 0,0 1 1 0 0,-15 6-1 0 0,21-8-272 0 0,0 1 0 0 0,0 0 0 0 0,1 1-1 0 0,-1-1 1 0 0,1 1 0 0 0,-1 0 0 0 0,1 0 0 0 0,0 0-1 0 0,-6 9 1 0 0,7-8-590 0 0,1-1 1 0 0,-1 1-1 0 0,1 0 1 0 0,0 1-1 0 0,0-1 0 0 0,1 0 1 0 0,-1 0-1 0 0,1 1 0 0 0,0-1 1 0 0,1 1-1 0 0,-1 8 1 0 0,3 9-2483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1:5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19 3216 0 0,'-21'-15'4401'0'0,"19"14"-4179"0"0,0 0 1 0 0,0 1-1 0 0,-1-1 1 0 0,1 1 0 0 0,0 0-1 0 0,-1 0 1 0 0,1 0-1 0 0,0 0 1 0 0,-1 0-1 0 0,1 0 1 0 0,0 0 0 0 0,0 1-1 0 0,-1-1 1 0 0,1 1-1 0 0,0 0 1 0 0,0 0-1 0 0,-4 2 1 0 0,1-1 76 0 0,1 1 0 0 0,0 0 0 0 0,0 1 1 0 0,0-1-1 0 0,1 1 0 0 0,-1-1 0 0 0,-5 9 0 0 0,-2 5 256 0 0,1 0 0 0 0,1 0-1 0 0,-9 23 1 0 0,17-37-492 0 0,-11 25 126 0 0,2 0 0 0 0,1 1-1 0 0,1 0 1 0 0,1 0 0 0 0,-3 37-1 0 0,8-48-112 0 0,1 0 1 0 0,1 0-1 0 0,0 0 0 0 0,1 0 0 0 0,5 27 0 0 0,-5-39-62 0 0,1 0-1 0 0,-1-1 1 0 0,1 0-1 0 0,0 1 1 0 0,1-1-1 0 0,-1 0 1 0 0,1 0-1 0 0,0-1 1 0 0,0 1-1 0 0,1 0 1 0 0,-1-1-1 0 0,1 0 0 0 0,0 0 1 0 0,0 0-1 0 0,0 0 1 0 0,1-1-1 0 0,-1 1 1 0 0,1-1-1 0 0,0 0 1 0 0,0-1-1 0 0,9 4 1 0 0,-3-2-21 0 0,0-1 1 0 0,0 0-1 0 0,0-1 1 0 0,0-1-1 0 0,0 0 1 0 0,0 0 0 0 0,21-2-1 0 0,-24 1-8 0 0,0-1 0 0 0,1-1 0 0 0,-1 0 0 0 0,0 0 0 0 0,0 0 1 0 0,0-1-1 0 0,0 0 0 0 0,-1-1 0 0 0,1 1 0 0 0,-1-1 0 0 0,8-7 0 0 0,-12 9 8 0 0,0-1 0 0 0,0 0 1 0 0,0 0-1 0 0,-1 0 0 0 0,1 0 0 0 0,-1-1 1 0 0,0 1-1 0 0,0 0 0 0 0,0-1 0 0 0,0 0 0 0 0,-1 1 1 0 0,1-1-1 0 0,-1 0 0 0 0,0 0 0 0 0,0 0 1 0 0,-1 0-1 0 0,1 0 0 0 0,-1 0 0 0 0,0 0 1 0 0,0 0-1 0 0,0 0 0 0 0,0 0 0 0 0,-1 0 0 0 0,0 0 1 0 0,1 0-1 0 0,-1 0 0 0 0,-4-7 0 0 0,3 4 13 0 0,-1 0-1 0 0,0 1 0 0 0,-1-1 0 0 0,0 0 0 0 0,0 1 0 0 0,0 0 1 0 0,-1 0-1 0 0,0 0 0 0 0,0 1 0 0 0,0 0 0 0 0,-1 0 0 0 0,0 0 1 0 0,0 0-1 0 0,-7-3 0 0 0,4 4 14 0 0,0 0 0 0 0,0 0 0 0 0,-1 1 1 0 0,1 1-1 0 0,-1 0 0 0 0,0 0 0 0 0,1 1 0 0 0,-1 0 0 0 0,0 0 1 0 0,0 1-1 0 0,-11 2 0 0 0,15-2-33 0 0,0 1-1 0 0,0 0 1 0 0,0 0-1 0 0,-1 1 1 0 0,1 0-1 0 0,0 0 1 0 0,1 0-1 0 0,-1 1 1 0 0,0 0-1 0 0,1 0 1 0 0,-1 0-1 0 0,1 0 1 0 0,0 1 0 0 0,0 0-1 0 0,0 0 1 0 0,1 1-1 0 0,0-1 1 0 0,-6 8-1 0 0,8-7-225 0 0,0-1-1 0 0,0 1 0 0 0,0-1 1 0 0,0 1-1 0 0,1 0 0 0 0,-1 7 1 0 0,0-2-1618 0 0,1 0-1 0 0,0 0 1 0 0,1 0 0 0 0,2 18 0 0 0,3-7-1551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1:5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3280 0 0,'-5'1'301'0'0,"0"-1"0"0"0,0 1 0 0 0,0 0 0 0 0,0 0 0 0 0,0 1 0 0 0,0-1 0 0 0,0 1 0 0 0,1 0 0 0 0,-1 1 0 0 0,1-1 0 0 0,-1 1 0 0 0,1 0 0 0 0,0 0 0 0 0,0 0 0 0 0,0 1 0 0 0,1-1 0 0 0,-1 1 0 0 0,1 0 0 0 0,0 0 0 0 0,0 0 0 0 0,0 0 0 0 0,-3 6 0 0 0,-1 4 211 0 0,0 1 0 0 0,0 0 0 0 0,2 0-1 0 0,-1 0 1 0 0,-4 30 0 0 0,7-31-201 0 0,1 0 1 0 0,0 0-1 0 0,1 0 1 0 0,1 0-1 0 0,0 1 0 0 0,1-1 1 0 0,1 0-1 0 0,6 25 1 0 0,-7-33-294 0 0,1-1 0 0 0,0 0 0 0 0,0 0 0 0 0,0 0 0 0 0,1 0 0 0 0,0-1 0 0 0,0 1 0 0 0,0-1 0 0 0,0 1 0 0 0,1-1 0 0 0,0 0 0 0 0,0-1 0 0 0,0 1 0 0 0,0 0 1 0 0,0-1-1 0 0,1 0 0 0 0,0 0 0 0 0,-1-1 0 0 0,1 1 0 0 0,0-1 0 0 0,0 0 0 0 0,1 0 0 0 0,-1-1 0 0 0,0 1 0 0 0,9 0 0 0 0,-3-1 3 0 0,-1 0 1 0 0,1 0-1 0 0,0-1 0 0 0,-1-1 1 0 0,1 0-1 0 0,-1 0 0 0 0,1-1 1 0 0,-1 0-1 0 0,0-1 0 0 0,1 0 0 0 0,-1 0 1 0 0,-1-1-1 0 0,1-1 0 0 0,15-9 1 0 0,-19 10 22 0 0,1-1 0 0 0,-2 0 1 0 0,1 0-1 0 0,0-1 0 0 0,-1 1 1 0 0,0-1-1 0 0,-1 0 1 0 0,1 0-1 0 0,-1-1 0 0 0,0 0 1 0 0,-1 1-1 0 0,1-1 0 0 0,-1 0 1 0 0,-1-1-1 0 0,1 1 0 0 0,-1 0 1 0 0,-1-1-1 0 0,1 1 1 0 0,-1-1-1 0 0,0 0 0 0 0,-1-7 1 0 0,0 8 8 0 0,0 1 0 0 0,-1-1 0 0 0,0 1 0 0 0,0-1-1 0 0,-1 1 1 0 0,0 0 0 0 0,0 0 0 0 0,0 0 0 0 0,0 0 0 0 0,-1 0 0 0 0,0 0 0 0 0,-1 1 0 0 0,1-1 0 0 0,-1 1 0 0 0,0 0 0 0 0,0 0 0 0 0,-1 0 0 0 0,1 1 0 0 0,-1 0 0 0 0,-7-6 0 0 0,1 3 5 0 0,0 1 0 0 0,0 0 0 0 0,0 0 0 0 0,-1 1 0 0 0,0 1 0 0 0,0 0 0 0 0,0 0 0 0 0,0 2 0 0 0,-21-3 0 0 0,24 3 32 0 0,-1 1-1 0 0,0 1 0 0 0,1 0 1 0 0,-1 0-1 0 0,-15 3 0 0 0,22-3-286 0 0,1 1 0 0 0,0-1 1 0 0,0 1-1 0 0,-1 0 0 0 0,1 0 0 0 0,0 0 1 0 0,0 1-1 0 0,0-1 0 0 0,0 0 0 0 0,0 1 0 0 0,-3 2 1 0 0,3-2-455 0 0,1 0 1 0 0,0 0 0 0 0,0 0 0 0 0,0 0-1 0 0,0 0 1 0 0,0 0 0 0 0,0 0 0 0 0,0 0-1 0 0,1 0 1 0 0,-1 0 0 0 0,1 0 0 0 0,0 0-1 0 0,-1 1 1 0 0,1-1 0 0 0,0 3 0 0 0,0 7-2999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1:5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3296 0 0,'22'0'1224'0'0,"0"2"0"0"0,-1 0 0 0 0,1 1-1 0 0,27 7 1 0 0,-35-6-842 0 0,-1 1 1 0 0,0 0-1 0 0,0 1 0 0 0,-1 0 0 0 0,0 1 1 0 0,0 0-1 0 0,20 17 0 0 0,-8-5 169 0 0,-2 2-1 0 0,0 1 1 0 0,-1 1 0 0 0,-1 1-1 0 0,-1 0 1 0 0,-2 1 0 0 0,28 52-1 0 0,-21-27-553 0 0,4 5-4615 0 0,-25-48 1554 0 0,1-2 0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1:5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0 3584 0 0,'-4'1'312'0'0,"-1"0"0"0"0,1-1 0 0 0,-1 1 0 0 0,1 1 0 0 0,0-1 0 0 0,0 1 0 0 0,0-1 0 0 0,0 1 0 0 0,0 0 0 0 0,0 1 0 0 0,0-1 0 0 0,0 1 0 0 0,1-1 0 0 0,0 1 0 0 0,-1 0-1 0 0,-4 7 1 0 0,-3 3 220 0 0,1 0 0 0 0,0 1-1 0 0,-9 16 1 0 0,-12 32 1622 0 0,-30 80 0 0 0,10-20-1057 0 0,17-38-2261 0 0,29-69-647 0 0,1-1 0 0 0,0 0 0 0 0,1 1 0 0 0,0 16 1 0 0,2-10-1283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1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3992 0 0,'0'0'2068'0'0,"-13"9"2584"0"0,5 7-3739 0 0,0 1 0 0 0,2 0-1 0 0,0 0 1 0 0,0 0 0 0 0,2 1 0 0 0,0-1 0 0 0,-2 35 0 0 0,4-1-1020 0 0,6 78-1 0 0,-1-105-2330 0 0,-3-20 1370 0 0,1 0-1 0 0,0-1 1 0 0,0 1 0 0 0,0-1 0 0 0,0 1 0 0 0,1-1 0 0 0,2 6 0 0 0,3 0-2337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1:56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2968 0 0,'0'0'512'0'0,"1"-12"1774"0"0,3 8-1961 0 0,-1 0 0 0 0,1 1 0 0 0,0 0 0 0 0,0 0 0 0 0,0 0 0 0 0,0 0 0 0 0,0 0 1 0 0,1 1-1 0 0,0 0 0 0 0,-1 0 0 0 0,1 0 0 0 0,0 0 0 0 0,0 1 0 0 0,0 0 0 0 0,10-1 0 0 0,-11 1-78 0 0,1 1 0 0 0,-1-1 0 0 0,1 1-1 0 0,0 0 1 0 0,-1 0 0 0 0,1 1 0 0 0,0-1-1 0 0,-1 1 1 0 0,1 0 0 0 0,-1 1 0 0 0,1-1-1 0 0,-1 1 1 0 0,0 0 0 0 0,0 0 0 0 0,0 0-1 0 0,0 0 1 0 0,7 6 0 0 0,-3 0-101 0 0,-1 1 0 0 0,1 0 1 0 0,-2 1-1 0 0,1 0 1 0 0,-1 0-1 0 0,-1 0 0 0 0,0 1 1 0 0,0-1-1 0 0,5 21 0 0 0,-1 7 9 0 0,7 60 0 0 0,-15-96-150 0 0,-1 23-14 0 0,1-16-259 0 0,9-24 32 0 0,14-28 200 0 0,1 1 0 0 0,2 1-1 0 0,3 2 1 0 0,0 1 0 0 0,3 1-1 0 0,44-38 1 0 0,-73 71 107 0 0,0 0 0 0 0,1 1 0 0 0,0 0 0 0 0,0 0 1 0 0,8-4-1 0 0,-12 7-47 0 0,0-1 0 0 0,1 1 1 0 0,-1-1-1 0 0,0 1 0 0 0,0 0 1 0 0,0 0-1 0 0,0-1 1 0 0,0 1-1 0 0,0 0 0 0 0,0 0 1 0 0,0 0-1 0 0,1 0 0 0 0,-1 0 1 0 0,0 0-1 0 0,0 1 0 0 0,0-1 1 0 0,0 0-1 0 0,0 0 0 0 0,0 1 1 0 0,0-1-1 0 0,0 1 1 0 0,0-1-1 0 0,0 1 0 0 0,0-1 1 0 0,0 1-1 0 0,0 0 0 0 0,0-1 1 0 0,0 1-1 0 0,0 0 0 0 0,-1 0 1 0 0,1 0-1 0 0,0 0 1 0 0,0-1-1 0 0,-1 1 0 0 0,1 2 1 0 0,3 5 75 0 0,-1 0 1 0 0,0 0 0 0 0,-1 0-1 0 0,0 1 1 0 0,0-1 0 0 0,-1 1-1 0 0,1 9 1 0 0,-2 66 208 0 0,-2-38-197 0 0,3 9-68 0 0,0-13-529 0 0,-6 64 0 0 0,5-92 24 0 0,-1 1-1630 0 0,-2-7-3312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1:5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3680 0 0,'0'0'1877'0'0,"-4"17"771"0"0,8 158 1611 0 0,6-59-9218 0 0,-5-75 2462 0 0,1 0 1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1:57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3288 0 0,'0'0'1206'0'0,"0"8"4908"0"0,0 33-3849 0 0,0-12-1174 0 0,2 128 2264 0 0,1-98-3234 0 0,2-1 0 0 0,13 60 0 0 0,-12-91-2378 0 0,15 40 1 0 0,-12-25-2583 0 0,-6-27 3102 0 0,3 13-1552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1:5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 2424 0 0,'0'8'10068'0'0,"0"-8"-10061"0"0,19-2 2363 0 0,-18 2-2336 0 0,-1 0-1 0 0,1-1 0 0 0,0 1 0 0 0,-1 0 1 0 0,0-1-1 0 0,1 1 0 0 0,-1-1 0 0 0,1 1 1 0 0,-1 0-1 0 0,1-1 0 0 0,-1 1 1 0 0,0-1-1 0 0,1 1 0 0 0,-1-1 0 0 0,0 1 1 0 0,0-1-1 0 0,1 0 0 0 0,-1 1 0 0 0,0-1 1 0 0,0 1-1 0 0,0-1 0 0 0,0 1 0 0 0,0-1 1 0 0,0 0-1 0 0,0 1 0 0 0,0-1 1 0 0,0 0-1 0 0,0 0 91 0 0,-13 3 326 0 0,-10 2 1105 0 0,15 1-3523 0 0,5 5-3757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1:5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115 170 3964 0 0,'-52'67'3199'0'0,"43"-52"-2797"0"0,1 0 1 0 0,0 1-1 0 0,1 0 0 0 0,1 0 0 0 0,0 1 0 0 0,1 0 0 0 0,1 0 0 0 0,1 0 1 0 0,0 0-1 0 0,1 1 0 0 0,1-1 0 0 0,1 1 0 0 0,2 25 0 0 0,0-35-228 0 0,0-1-1 0 0,0 0 1 0 0,0 1 0 0 0,1-1-1 0 0,0-1 1 0 0,1 1 0 0 0,-1 0-1 0 0,1-1 1 0 0,0 0 0 0 0,1 1-1 0 0,0-2 1 0 0,0 1-1 0 0,0-1 1 0 0,12 10 0 0 0,-8-8-105 0 0,0-1-1 0 0,0 0 1 0 0,1 0 0 0 0,0-1 0 0 0,0 0-1 0 0,1-1 1 0 0,-1 0 0 0 0,1 0 0 0 0,16 2-1 0 0,-13-4-52 0 0,-1-1 0 0 0,0 0-1 0 0,1-1 1 0 0,-1 0-1 0 0,1-1 1 0 0,-1-1 0 0 0,0 0-1 0 0,0-1 1 0 0,0 0-1 0 0,0-1 1 0 0,0 0 0 0 0,-1-1-1 0 0,0-1 1 0 0,23-13-1 0 0,-25 12-11 0 0,0 0 1 0 0,0-1-1 0 0,-1 0 0 0 0,0 0 0 0 0,-1-1 0 0 0,0 0 0 0 0,0-1 0 0 0,-1 0 0 0 0,0 0 0 0 0,-1 0 0 0 0,0-1 0 0 0,-1 0 0 0 0,0 0 1 0 0,0 0-1 0 0,-1-1 0 0 0,4-19 0 0 0,-5 10 36 0 0,-1 0 1 0 0,0 0-1 0 0,-2 0 0 0 0,0 0 1 0 0,-1 0-1 0 0,-2 0 1 0 0,0 0-1 0 0,-7-26 0 0 0,6 32 6 0 0,-1 1 1 0 0,0-1-1 0 0,-1 1 0 0 0,-1 0 0 0 0,0 0 0 0 0,-1 1 0 0 0,0 0 0 0 0,-1 1 0 0 0,0-1 0 0 0,-1 2 0 0 0,-22-21 1 0 0,27 28-6 0 0,0 0 0 0 0,-1 1 0 0 0,1 0 0 0 0,-1 0 0 0 0,1 0 0 0 0,-1 1 0 0 0,0-1 0 0 0,0 1 0 0 0,0 1 0 0 0,0-1 0 0 0,0 1 0 0 0,-1 0 0 0 0,1 1 0 0 0,0-1 0 0 0,0 1 0 0 0,-1 1 0 0 0,1-1 0 0 0,0 1 0 0 0,0 0 0 0 0,-1 0 0 0 0,1 1 1 0 0,0 0-1 0 0,0 0 0 0 0,1 0 0 0 0,-1 1 0 0 0,-6 3 0 0 0,-1 1-271 0 0,0 1 0 0 0,1 0 0 0 0,0 1 0 0 0,-13 12 0 0 0,9-6-2073 0 0,1 0 1 0 0,-13 19 0 0 0,8-9-1150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0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3584 0 0,'0'0'1933'0'0,"-4"0"91"0"0,1 0-1340 0 0,3 2 4 0 0,0 2 0 0 0,0 6 0 0 0,0-1 0 0 0,3 4-36 0 0,1 4-104 0 0,6 2-420 0 0,7 3-2588 0 0,1 0 0 0 0,7 4-1 0 0,-2-1 1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0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3048 0 0,'8'-7'5652'0'0,"-7"10"-5373"0"0,0 0 0 0 0,-1 0-1 0 0,1 0 1 0 0,-1 0 0 0 0,1 0 0 0 0,-1 0 0 0 0,0 0-1 0 0,0 0 1 0 0,0 0 0 0 0,-1 5 0 0 0,0 3 348 0 0,0 56 1739 0 0,3 77-729 0 0,-2-138-1603 0 0,1 1 0 0 0,0-1 0 0 0,0 0 0 0 0,1 0 0 0 0,-1 0 0 0 0,1 0 0 0 0,1 0 0 0 0,5 10 0 0 0,-6-13-25 0 0,0 0-1 0 0,0 0 0 0 0,1-1 0 0 0,-1 1 0 0 0,1-1 1 0 0,-1 0-1 0 0,1 0 0 0 0,0 0 0 0 0,0 0 0 0 0,0 0 1 0 0,0 0-1 0 0,0-1 0 0 0,0 0 0 0 0,1 1 0 0 0,-1-1 1 0 0,0-1-1 0 0,6 2 0 0 0,1 0-17 0 0,1-1 0 0 0,-1 0 0 0 0,1-1 1 0 0,-1 0-1 0 0,1-1 0 0 0,-1 0 0 0 0,1 0 0 0 0,-1-1 1 0 0,0-1-1 0 0,18-5 0 0 0,-20 4-10 0 0,-1 1-1 0 0,0-1 1 0 0,0 0-1 0 0,0 0 1 0 0,0-1-1 0 0,-1 0 1 0 0,1 0-1 0 0,-1 0 1 0 0,0-1-1 0 0,-1 0 1 0 0,0 0-1 0 0,0-1 1 0 0,0 0-1 0 0,4-8 1 0 0,-5 6-8 0 0,0 0 0 0 0,-1 0 0 0 0,0-1 1 0 0,-1 1-1 0 0,0-1 0 0 0,-1 0 1 0 0,1-10-1 0 0,-2-63 343 0 0,0 63 458 0 0,0 32-638 0 0,1 0-1 0 0,0 0 0 0 0,1 0 1 0 0,1-1-1 0 0,0 1 1 0 0,0-1-1 0 0,1 1 1 0 0,1-1-1 0 0,0 0 0 0 0,0 0 1 0 0,1-1-1 0 0,1 0 1 0 0,13 17-1 0 0,-11-16-486 0 0,1 0 0 0 0,0-1 0 0 0,1-1 0 0 0,19 14 1 0 0,-18-15-1732 0 0,1 0 1 0 0,0-2-1 0 0,0 1 1 0 0,23 6 0 0 0,-20-8-1448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0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3280 0 0,'-9'8'3103'0'0,"4"42"-266"0"0,4-23-2016 0 0,-51 335 5254 0 0,13-127-4683 0 0,29-159-1168 0 0,2 85 0 0 0,7-97-135 0 0,2 72-683 0 0,4-114-1247 0 0,-5-20 1348 0 0,1-1 0 0 0,0 1 0 0 0,0-1 0 0 0,0 1 0 0 0,-1-1 0 0 0,2 1 0 0 0,-1-1 0 0 0,0 0 0 0 0,0 1 0 0 0,0-1 0 0 0,0 0 0 0 0,1 0 1 0 0,-1 0-1 0 0,1 0 0 0 0,-1 0 0 0 0,1 0 0 0 0,1 1 0 0 0,11 3-2868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0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81 3760 0 0,'0'0'1900'0'0,"0"11"140"0"0,-7 48 856 0 0,3 177 3061 0 0,4-227-5883 0 0,-1 2 32 0 0,1 1 1 0 0,1 0-1 0 0,0 0 0 0 0,5 21 1 0 0,-5-30-97 0 0,0-1 1 0 0,0 1-1 0 0,0 0 0 0 0,0-1 1 0 0,1 1-1 0 0,-1-1 1 0 0,1 1-1 0 0,-1-1 1 0 0,1 0-1 0 0,0 0 1 0 0,0 0-1 0 0,0 0 0 0 0,0 0 1 0 0,0 0-1 0 0,0 0 1 0 0,1-1-1 0 0,-1 1 1 0 0,1-1-1 0 0,-1 0 1 0 0,1 1-1 0 0,-1-1 0 0 0,1 0 1 0 0,0-1-1 0 0,0 1 1 0 0,3 0-1 0 0,3 0-25 0 0,1 0 0 0 0,-1 0 0 0 0,0-1 0 0 0,0-1 1 0 0,0 1-1 0 0,1-2 0 0 0,-1 1 0 0 0,0-1 0 0 0,0-1 0 0 0,-1 1 0 0 0,1-1 0 0 0,0-1 0 0 0,-1 0 0 0 0,0 0 0 0 0,0-1 0 0 0,0 0 0 0 0,11-8 0 0 0,-8 3-21 0 0,-1 0 0 0 0,0 0 0 0 0,0-1 0 0 0,-1 0 0 0 0,0-1 0 0 0,-1 0 0 0 0,-1 0 0 0 0,0 0 0 0 0,0-1 1 0 0,6-20-1 0 0,-10 25 25 0 0,11-30 54 0 0,-1 0 0 0 0,10-56 0 0 0,-22 69 518 0 0,-3 42 215 0 0,-2 51-271 0 0,1-42-403 0 0,1 0 0 0 0,4 41 0 0 0,-2-61-97 0 0,1 1 0 0 0,0-1 0 0 0,0 0 0 0 0,1 0 0 0 0,0 1 1 0 0,0-1-1 0 0,0-1 0 0 0,1 1 0 0 0,0 0 0 0 0,0-1 1 0 0,1 1-1 0 0,-1-1 0 0 0,1 0 0 0 0,0 0 0 0 0,7 7 0 0 0,-6-9-8 0 0,0 0-1 0 0,0 0 1 0 0,0 0-1 0 0,0 0 0 0 0,1-1 1 0 0,-1 0-1 0 0,1 0 1 0 0,-1 0-1 0 0,1-1 0 0 0,0 0 1 0 0,0 0-1 0 0,-1 0 1 0 0,1-1-1 0 0,8 0 0 0 0,-2-1-9 0 0,1 0-1 0 0,-1 0 0 0 0,1-1 0 0 0,-1-1 0 0 0,19-7 1 0 0,-22 7 8 0 0,-1-1 1 0 0,-1 0-1 0 0,1 0 0 0 0,-1-1 1 0 0,1 0-1 0 0,-1-1 0 0 0,-1 1 1 0 0,1-1-1 0 0,-1-1 1 0 0,0 1-1 0 0,0-1 0 0 0,-1 0 1 0 0,0 0-1 0 0,5-10 1 0 0,-4 6 26 0 0,-1 0 0 0 0,0-1 0 0 0,-1 0 0 0 0,0 1 0 0 0,0-1 0 0 0,-1-1 0 0 0,-1 1 1 0 0,0 0-1 0 0,0-20 0 0 0,-1-15 127 0 0,0 23-63 0 0,-1-1 0 0 0,-1 1-1 0 0,-8-46 1 0 0,9 69-148 0 0,0 0 1 0 0,-1 0-1 0 0,1 0 1 0 0,-1-1 0 0 0,1 1-1 0 0,-1 0 1 0 0,0 0-1 0 0,1 1 1 0 0,-1-1-1 0 0,0 0 1 0 0,0 0-1 0 0,0 0 1 0 0,1 0 0 0 0,-1 1-1 0 0,0-1 1 0 0,-2-1-1 0 0,-3 0-3436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02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21 3520 0 0,'-14'-12'3975'0'0,"3"9"-3326"0"0,1 1-1 0 0,-1 1 0 0 0,0 0 0 0 0,0 0 1 0 0,-1 1-1 0 0,1 0 0 0 0,-21 4 0 0 0,13 0 171 0 0,0 0 0 0 0,1 2 0 0 0,-30 12 0 0 0,41-15-697 0 0,0 1 1 0 0,0-1-1 0 0,0 2 0 0 0,1-1 0 0 0,-1 1 0 0 0,1 0 0 0 0,0 0 0 0 0,1 1 0 0 0,-1 0 0 0 0,1 0 0 0 0,-6 10 0 0 0,9-13-110 0 0,0 0 0 0 0,0 0 0 0 0,1 0 1 0 0,-1 0-1 0 0,1 0 0 0 0,0 1 0 0 0,0-1 1 0 0,0 1-1 0 0,1-1 0 0 0,-1 1 0 0 0,1-1 1 0 0,-1 1-1 0 0,1-1 0 0 0,0 1 0 0 0,1-1 0 0 0,-1 1 1 0 0,1-1-1 0 0,-1 1 0 0 0,1-1 0 0 0,0 0 1 0 0,0 1-1 0 0,0-1 0 0 0,1 0 0 0 0,-1 0 1 0 0,1 0-1 0 0,0 0 0 0 0,3 5 0 0 0,6 4-16 0 0,1 0-1 0 0,1-1 0 0 0,0 0 0 0 0,0 0 1 0 0,28 15-1 0 0,-26-17-11 0 0,-1 0 0 0 0,1 1 0 0 0,-2 1 0 0 0,1 1 0 0 0,16 18 0 0 0,-27-26 69 0 0,0 0 0 0 0,0 0 0 0 0,0 1 0 0 0,0-1 0 0 0,-1 1 1 0 0,0-1-1 0 0,0 1 0 0 0,0 0 0 0 0,-1 0 0 0 0,0 0 0 0 0,1 0 0 0 0,-2 0 0 0 0,1 0 0 0 0,-1 0 0 0 0,1 0 0 0 0,-1 0 0 0 0,-2 10 0 0 0,1-13-7 0 0,1 0 0 0 0,-1 0 0 0 0,0 1 0 0 0,0-1 0 0 0,0 0 0 0 0,-1 0 0 0 0,1 0 0 0 0,0-1 0 0 0,-1 1 0 0 0,0 0 0 0 0,1 0 0 0 0,-1-1 0 0 0,0 1-1 0 0,0-1 1 0 0,1 0 0 0 0,-1 1 0 0 0,-3 0 0 0 0,-38 19 558 0 0,36-19-520 0 0,-24 10 187 0 0,0-2 0 0 0,-1-2 0 0 0,0-1 0 0 0,-52 5 0 0 0,38-8-3268 0 0,0-3-3326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1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229 116 3840 0 0,'-22'-4'4263'0'0,"18"4"-3988"0"0,1 0-1 0 0,-1 1 0 0 0,0-1 1 0 0,1 1-1 0 0,-1 0 0 0 0,1 0 1 0 0,0 0-1 0 0,-1 0 0 0 0,1 0 1 0 0,0 1-1 0 0,-1 0 0 0 0,1 0 1 0 0,0 0-1 0 0,0 0 1 0 0,-3 3-1 0 0,2-1 88 0 0,0 0-1 0 0,0 1 1 0 0,1-1 0 0 0,-1 1 0 0 0,1 0 0 0 0,0 0 0 0 0,0 1-1 0 0,-3 9 1 0 0,2-5-134 0 0,1 0 0 0 0,1 1 1 0 0,0-1-1 0 0,0 1 0 0 0,1 0 0 0 0,0-1 0 0 0,1 1 0 0 0,0 0 1 0 0,1 0-1 0 0,2 12 0 0 0,-2-19-219 0 0,0 0 1 0 0,0 0-1 0 0,1 0 0 0 0,0 0 1 0 0,0 0-1 0 0,0-1 1 0 0,0 1-1 0 0,0-1 0 0 0,1 0 1 0 0,-1 0-1 0 0,1 1 0 0 0,0-2 1 0 0,0 1-1 0 0,0 0 1 0 0,0-1-1 0 0,1 1 0 0 0,-1-1 1 0 0,1 0-1 0 0,-1 0 0 0 0,1 0 1 0 0,0 0-1 0 0,0-1 0 0 0,7 2 1 0 0,5 1-27 0 0,0-1 1 0 0,0-1 0 0 0,0 0-1 0 0,27-1 1 0 0,-35-1 1 0 0,1-1 1 0 0,0 1 0 0 0,-1-2-1 0 0,1 1 1 0 0,-1-1 0 0 0,1 0-1 0 0,-1-1 1 0 0,0 0 0 0 0,0 0-1 0 0,0-1 1 0 0,0 0 0 0 0,-1 0 0 0 0,0-1-1 0 0,1 0 1 0 0,-2 0 0 0 0,1-1-1 0 0,-1 0 1 0 0,1 0 0 0 0,-2 0-1 0 0,1-1 1 0 0,-1 0 0 0 0,9-14-1 0 0,-11 14 25 0 0,0 0 0 0 0,-1-1 0 0 0,0 1 0 0 0,0-1 0 0 0,-1 1 0 0 0,0-1 0 0 0,0 0 0 0 0,-1 1 0 0 0,0-1 0 0 0,0 0 0 0 0,-1 0-1 0 0,0 1 1 0 0,0-1 0 0 0,0 0 0 0 0,-1 1 0 0 0,-1 0 0 0 0,1-1 0 0 0,-1 1 0 0 0,-7-12 0 0 0,5 9 22 0 0,-1 1-1 0 0,-1-1 1 0 0,1 2 0 0 0,-1-1-1 0 0,-1 1 1 0 0,0 0-1 0 0,0 0 1 0 0,0 1 0 0 0,-1 0-1 0 0,0 0 1 0 0,0 1 0 0 0,-21-9-1 0 0,19 10-7 0 0,-1 1-1 0 0,0 1 1 0 0,0 0-1 0 0,0 0 0 0 0,-1 2 1 0 0,1-1-1 0 0,0 1 0 0 0,-1 1 1 0 0,1 0-1 0 0,0 1 1 0 0,-1 1-1 0 0,1 0 0 0 0,-23 6 1 0 0,27-6-21 0 0,1 1 0 0 0,-1 0 0 0 0,1 0 0 0 0,0 1 0 0 0,0 0 0 0 0,1 0 0 0 0,-1 0 0 0 0,1 1 0 0 0,0 0 0 0 0,0 0 0 0 0,0 0 0 0 0,1 1 0 0 0,0 0-1 0 0,0 0 1 0 0,0 1 0 0 0,1-1 0 0 0,0 1 0 0 0,0 0 0 0 0,1 0 0 0 0,-1 0 0 0 0,2 0 0 0 0,-5 15 0 0 0,5-9 1 0 0,-1-5-2 0 0,1 0-1 0 0,1 0 1 0 0,0 1 0 0 0,0-1 0 0 0,0 0-1 0 0,1 1 1 0 0,1-1 0 0 0,1 15 0 0 0,0-14-2 0 0,1 0 1 0 0,0 1 0 0 0,0-1 0 0 0,1-1-1 0 0,0 1 1 0 0,7 11 0 0 0,-7-15-9 0 0,-1-1 1 0 0,0 0-1 0 0,1 0 1 0 0,0 0-1 0 0,0 0 1 0 0,0-1-1 0 0,0 1 1 0 0,1-1-1 0 0,-1 0 1 0 0,1 0-1 0 0,0-1 1 0 0,-1 0-1 0 0,8 3 1 0 0,1-1-54 0 0,1 0 0 0 0,0-1 1 0 0,0-1-1 0 0,0 0 0 0 0,0-1 1 0 0,1 0-1 0 0,-1-1 0 0 0,0-1 1 0 0,0 0-1 0 0,1-1 0 0 0,19-5 1 0 0,-25 4 15 0 0,-1 1 1 0 0,0-1 0 0 0,0 0 0 0 0,-1-1-1 0 0,1 0 1 0 0,-1 0 0 0 0,0 0-1 0 0,0-1 1 0 0,0 0 0 0 0,0-1 0 0 0,-1 1-1 0 0,0-1 1 0 0,0-1 0 0 0,-1 1 0 0 0,0-1-1 0 0,0 0 1 0 0,0 0 0 0 0,-1 0 0 0 0,0-1-1 0 0,4-11 1 0 0,-2 3 62 0 0,-1 0-1 0 0,-1 0 1 0 0,0 0-1 0 0,2-28 1 0 0,-3 11 139 0 0,-1 19 17 0 0,-1 1-1 0 0,-1-1 0 0 0,-1-16 0 0 0,1 25-208 0 0,-2-13 818 0 0,0 15-321 0 0,0 11-228 0 0,-13 70 202 0 0,12-62-413 0 0,1 1-1 0 0,1 0 1 0 0,0-1 0 0 0,3 29-1 0 0,-1-1-18 0 0,-2-12-364 0 0,0 28-1007 0 0,2-56-192 0 0,-1 0 1 0 0,1 0-1 0 0,0 0 0 0 0,0 0 0 0 0,0 0 0 0 0,3 6 1 0 0,0-2-2255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0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471 700 2424 0 0,'-49'-12'3139'0'0,"27"9"-2265"0"0,-1 1 1 0 0,0 0 0 0 0,0 2 0 0 0,-37 4 0 0 0,50-3-559 0 0,0 1 1 0 0,0 0-1 0 0,0 1 1 0 0,0 0-1 0 0,0 1 1 0 0,1 0-1 0 0,0 0 1 0 0,0 1-1 0 0,0 0 1 0 0,0 1-1 0 0,1 0 1 0 0,-14 13-1 0 0,16-13-198 0 0,0 1-1 0 0,1 0 0 0 0,0 1 0 0 0,0-1 1 0 0,1 1-1 0 0,0 0 0 0 0,1 0 1 0 0,-1 0-1 0 0,1 1 0 0 0,1-1 1 0 0,-2 10-1 0 0,1-3 11 0 0,1 0 1 0 0,0 0-1 0 0,2 0 1 0 0,0 0-1 0 0,3 27 0 0 0,-2-35-100 0 0,0 0 0 0 0,1 0 0 0 0,0 0 0 0 0,0-1 0 0 0,1 1 0 0 0,0-1 0 0 0,0 1 0 0 0,1-1-1 0 0,-1 0 1 0 0,1 0 0 0 0,0 0 0 0 0,1-1 0 0 0,0 0 0 0 0,0 0 0 0 0,0 0 0 0 0,0 0 0 0 0,1-1-1 0 0,-1 1 1 0 0,1-2 0 0 0,0 1 0 0 0,1 0 0 0 0,-1-1 0 0 0,1-1 0 0 0,-1 1 0 0 0,1-1-1 0 0,0 0 1 0 0,7 1 0 0 0,-2-1-12 0 0,1 0-1 0 0,0-2 0 0 0,-1 1 1 0 0,1-1-1 0 0,0-1 1 0 0,-1-1-1 0 0,1 0 1 0 0,23-6-1 0 0,-30 6-17 0 0,0-1 0 0 0,0 1 0 0 0,-1-1 0 0 0,0 0-1 0 0,1-1 1 0 0,-1 1 0 0 0,0-1 0 0 0,-1 0 0 0 0,1 0 0 0 0,-1 0 0 0 0,0-1 0 0 0,0 0 0 0 0,0 0 0 0 0,0 0-1 0 0,-1 0 1 0 0,0 0 0 0 0,0-1 0 0 0,0 1 0 0 0,-1-1 0 0 0,2-7 0 0 0,2-8 0 0 0,-1-1 1 0 0,-1 1-1 0 0,0-1 1 0 0,-2 0-1 0 0,-1 0 1 0 0,-1 0-1 0 0,-1 0 1 0 0,-4-30-1 0 0,2 35 9 0 0,0 0-1 0 0,-2 0 0 0 0,0 1 0 0 0,0 0 1 0 0,-2 0-1 0 0,0 0 0 0 0,0 0 0 0 0,-2 1 1 0 0,0 1-1 0 0,-1-1 0 0 0,-13-14 0 0 0,-23-19 12 0 0,-62-52 0 0 0,78 73-31 0 0,1-2 0 0 0,2-1 0 0 0,-28-39 0 0 0,40 48 14 0 0,2-1 1 0 0,1 0-1 0 0,-12-30 1 0 0,23 51 7 0 0,0-1 0 0 0,0 0 1 0 0,1 0-1 0 0,-1-1 0 0 0,0 1 1 0 0,1 0-1 0 0,-1 0 0 0 0,1 0 1 0 0,0 0-1 0 0,0 0 0 0 0,-1-1 1 0 0,2 1-1 0 0,-1 0 0 0 0,0 0 1 0 0,0 0-1 0 0,1-1 0 0 0,-1 1 1 0 0,2-4-1 0 0,-1 5-1 0 0,0-1 0 0 0,1 1-1 0 0,-1 0 1 0 0,0-1 0 0 0,1 1 0 0 0,-1 0 0 0 0,1 0-1 0 0,-1 0 1 0 0,1 0 0 0 0,-1 0 0 0 0,1 0-1 0 0,0 0 1 0 0,-1 0 0 0 0,1 1 0 0 0,0-1 0 0 0,0 1-1 0 0,0-1 1 0 0,0 1 0 0 0,-1 0 0 0 0,1 0 0 0 0,3 0-1 0 0,207-4 471 0 0,-23 2 85 0 0,-175 1-455 0 0,-1 0-1 0 0,0-1 1 0 0,23-6 0 0 0,-31 6-57 0 0,0 1 1 0 0,-1-1-1 0 0,1 0 1 0 0,-1 0-1 0 0,0 0 1 0 0,0 0 0 0 0,1-1-1 0 0,-2 0 1 0 0,1 0-1 0 0,0 0 1 0 0,0 0-1 0 0,-1-1 1 0 0,5-6-1 0 0,-3 2-242 0 0,-4 6 207 0 0,0 1 1 0 0,0-1-1 0 0,0 1 1 0 0,0 0-1 0 0,0-1 1 0 0,0 1-1 0 0,0 0 0 0 0,0-1 1 0 0,0 1-1 0 0,0 0 1 0 0,3-2-1 0 0,16 0-5158 0 0,-11 3 1502 0 0,-2 0 0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0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2656 0 0,'180'1'11898'0'0,"16"0"-8389"0"0,235 1-2046 0 0,-269 2-858 0 0,-124-3-226 0 0,-28-1-3197 0 0,-27 1-7613 0 0,3-1 6806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0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2976 0 0,'0'0'2154'0'0,"8"0"-177"0"0,362 0 6539 0 0,186 0-4733 0 0,-553-2-3381 0 0,-8 0-379 0 0,-10-3-343 0 0,-2 3-990 0 0,-20-3-9554 0 0,26 0 7203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0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0 3104 0 0,'-2'1'262'0'0,"0"-1"0"0"0,0 1 0 0 0,0-1 0 0 0,0 1 0 0 0,0 0-1 0 0,0 0 1 0 0,0 0 0 0 0,0 0 0 0 0,1 0 0 0 0,-1 0 0 0 0,0 0-1 0 0,0 1 1 0 0,1-1 0 0 0,-1 0 0 0 0,1 1 0 0 0,-1 0 0 0 0,1-1-1 0 0,0 1 1 0 0,0 0 0 0 0,-2 2 0 0 0,-20 43 1216 0 0,21-43-1195 0 0,-18 50 1266 0 0,3 1 1 0 0,-14 78-1 0 0,3-13-327 0 0,2-23-779 0 0,-88 303 847 0 0,93-336-1116 0 0,-40 110 232 0 0,35-109-270 0 0,-116 262 474 0 0,137-317-647 0 0,2-6-87 0 0,1-1-1 0 0,0 1 1 0 0,0-1 0 0 0,1 1 0 0 0,-1 0 0 0 0,-1 6-1 0 0,21-15-7632 0 0,-4-1 4217 0 0,3-3-1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0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78 3120 0 0,'-19'2'3055'0'0,"14"-1"-2763"0"0,-1 0-1 0 0,1 1 1 0 0,-1 0-1 0 0,1 0 1 0 0,0 0-1 0 0,0 1 1 0 0,0 0-1 0 0,0 0 1 0 0,0 0-1 0 0,1 1 1 0 0,-1-1-1 0 0,1 1 1 0 0,0 0-1 0 0,0 1 1 0 0,0-1-1 0 0,1 0 1 0 0,-1 1-1 0 0,1 0 1 0 0,0 0-1 0 0,-3 9 1 0 0,-2 2 325 0 0,2-1 0 0 0,0 1 0 0 0,1 1 1 0 0,1-1-1 0 0,-5 32 0 0 0,7-29-458 0 0,0 0 1 0 0,1 0-1 0 0,1-1 0 0 0,1 1 1 0 0,1 0-1 0 0,0-1 0 0 0,6 21 0 0 0,-5-30-131 0 0,0-1 0 0 0,0 0 1 0 0,0-1-1 0 0,1 1 0 0 0,0 0 0 0 0,0-1 0 0 0,1 0 0 0 0,0 0 0 0 0,1-1 0 0 0,-1 1 0 0 0,1-1 0 0 0,0 0 0 0 0,1-1 0 0 0,-1 1 0 0 0,1-1 0 0 0,0-1 0 0 0,1 1 0 0 0,8 3 0 0 0,0-1-13 0 0,1-2 0 0 0,0 0 0 0 0,1 0 0 0 0,-1-2 1 0 0,1 0-1 0 0,0-1 0 0 0,-1-1 0 0 0,1 0 0 0 0,0-2 0 0 0,0 0 0 0 0,0-1 0 0 0,0 0 0 0 0,-1-2 1 0 0,23-7-1 0 0,-30 7-10 0 0,0-1 0 0 0,0 0-1 0 0,-1 0 1 0 0,0-1 0 0 0,0 0 0 0 0,0-1 0 0 0,-1 0 0 0 0,0 0 0 0 0,0-1 0 0 0,0 0 0 0 0,-1 0 0 0 0,-1-1 0 0 0,1 0 0 0 0,-2 0 0 0 0,1 0 0 0 0,-1-1-1 0 0,5-12 1 0 0,-4 6 30 0 0,-1 0-1 0 0,0-1 1 0 0,-1 1-1 0 0,-1-1 1 0 0,0 0-1 0 0,-1 0 1 0 0,-1-1-1 0 0,-1 1 1 0 0,-1 0-1 0 0,-2-21 1 0 0,0 28 0 0 0,1-1-1 0 0,-2 1 1 0 0,1 0 0 0 0,-1 0 0 0 0,-1 0 0 0 0,0 0 0 0 0,0 1 0 0 0,-1-1 0 0 0,0 1 0 0 0,-1 1-1 0 0,0-1 1 0 0,0 1 0 0 0,-1 1 0 0 0,0-1 0 0 0,0 1 0 0 0,-19-11 0 0 0,10 7 9 0 0,0 0 1 0 0,-1 2 0 0 0,-1 0-1 0 0,0 1 1 0 0,0 1 0 0 0,0 1-1 0 0,-1 1 1 0 0,-23-4-1 0 0,27 7-13 0 0,-1 0 0 0 0,1 1-1 0 0,0 1 1 0 0,-1 0-1 0 0,-17 3 1 0 0,28-2-413 0 0,-1 1 0 0 0,1 0 0 0 0,-1 0 1 0 0,1 0-1 0 0,0 1 0 0 0,-8 4 1 0 0,10-5-603 0 0,-1 1 1 0 0,1 0-1 0 0,0 0 1 0 0,1 1-1 0 0,-1-1 1 0 0,1 1-1 0 0,-1 0 1 0 0,1 0-1 0 0,-3 6 1 0 0,-5 7-2598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13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14 1952 0 0,'4'-13'5543'0'0,"-4"13"-5407"0"0,1-1 0 0 0,-1 1-1 0 0,1 0 1 0 0,0 0 0 0 0,-1 0-1 0 0,1 0 1 0 0,0 0 0 0 0,-1 0-1 0 0,1 0 1 0 0,0 1 0 0 0,-1-1-1 0 0,1 0 1 0 0,0 0 0 0 0,-1 0-1 0 0,1 1 1 0 0,-1-1 0 0 0,1 0-1 0 0,0 1 1 0 0,-1-1 0 0 0,1 0-1 0 0,-1 1 1 0 0,1-1 0 0 0,-1 1-1 0 0,1-1 1 0 0,-1 1 0 0 0,0-1-1 0 0,1 1 1 0 0,-1-1 0 0 0,1 1-1 0 0,-1 0 1 0 0,0-1 0 0 0,0 1-1 0 0,1-1 1 0 0,-1 1 0 0 0,0 1 0 0 0,1-1-43 0 0,1 4 76 0 0,-1 0-1 0 0,0-1 1 0 0,0 1 0 0 0,0 0-1 0 0,0 0 1 0 0,-1-1 0 0 0,0 1-1 0 0,0 7 1 0 0,-7 38 380 0 0,3-31-454 0 0,-2 1 1 0 0,0-1-1 0 0,-1 0 1 0 0,-1-1-1 0 0,-1 0 0 0 0,-12 18 1 0 0,-18 20-9371 0 0,33-49 6310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1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13 2680 0 0,'0'0'924'0'0,"-22"5"1692"0"0,17-2-2342 0 0,0 0-1 0 0,0 1 1 0 0,1 0 0 0 0,0 0 0 0 0,-1 0-1 0 0,1 0 1 0 0,0 0 0 0 0,1 1 0 0 0,-5 6-1 0 0,-1 3 319 0 0,1 1 0 0 0,-7 16-1 0 0,7-12-149 0 0,1 0-1 0 0,0 1 1 0 0,2 0 0 0 0,0 0-1 0 0,1 0 1 0 0,1 0-1 0 0,1 1 1 0 0,0 23-1 0 0,3-35-378 0 0,-1-1 1 0 0,1 1-1 0 0,1-1 0 0 0,-1 0 0 0 0,1 1 0 0 0,1-1 0 0 0,-1 0 0 0 0,2 0 0 0 0,-1-1 1 0 0,1 1-1 0 0,0-1 0 0 0,0 1 0 0 0,1-1 0 0 0,0 0 0 0 0,1-1 0 0 0,-1 0 0 0 0,1 1 1 0 0,0-2-1 0 0,1 1 0 0 0,-1-1 0 0 0,1 0 0 0 0,11 6 0 0 0,-9-6-40 0 0,0-1-1 0 0,1-1 1 0 0,0 1 0 0 0,0-1 0 0 0,0-1-1 0 0,0 0 1 0 0,0 0 0 0 0,0-1-1 0 0,0-1 1 0 0,1 1 0 0 0,-1-2-1 0 0,0 1 1 0 0,0-2 0 0 0,1 1-1 0 0,-1-1 1 0 0,0-1 0 0 0,-1 0-1 0 0,1 0 1 0 0,12-6 0 0 0,-13 5-23 0 0,0-1 0 0 0,0 0 1 0 0,-1 0-1 0 0,1-1 0 0 0,-1 0 0 0 0,-1 0 1 0 0,1-1-1 0 0,-1 0 0 0 0,0 0 1 0 0,0-1-1 0 0,-1 0 0 0 0,0 0 0 0 0,-1 0 1 0 0,1-1-1 0 0,-2 0 0 0 0,1 0 1 0 0,-1 0-1 0 0,-1-1 0 0 0,4-14 1 0 0,-3 6 0 0 0,-1-1 1 0 0,-1 0 0 0 0,-1 0 0 0 0,-1 0 0 0 0,0 0 0 0 0,-2 1-1 0 0,0-1 1 0 0,-1 0 0 0 0,-1 1 0 0 0,0-1 0 0 0,-2 1 0 0 0,-10-23 0 0 0,14 36 6 0 0,-1 0 1 0 0,-1 0 0 0 0,1 0-1 0 0,-1 0 1 0 0,1 1 0 0 0,-1 0 0 0 0,-1-1-1 0 0,1 2 1 0 0,0-1 0 0 0,-1 0 0 0 0,0 1-1 0 0,0 0 1 0 0,0 0 0 0 0,0 0 0 0 0,-1 1-1 0 0,1 0 1 0 0,-1 0 0 0 0,1 0 0 0 0,-1 1-1 0 0,-11-2 1 0 0,10 2-115 0 0,1 1-1 0 0,-1 0 1 0 0,0 0 0 0 0,0 0 0 0 0,0 1-1 0 0,1 0 1 0 0,-1 0 0 0 0,0 1-1 0 0,1 0 1 0 0,-1 0 0 0 0,1 1-1 0 0,0-1 1 0 0,0 2 0 0 0,0-1-1 0 0,0 0 1 0 0,0 1 0 0 0,-8 8-1 0 0,5-4-1717 0 0,3-3 432 0 0,1 0-1 0 0,0 0 1 0 0,0 0-1 0 0,-7 11 1 0 0,4 1-1669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1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318 652 1688 0 0,'0'0'387'0'0,"-31"-5"3062"0"0,12 5-2158 0 0,0 1 0 0 0,0 1 0 0 0,-36 7 0 0 0,46-6-996 0 0,0 0 1 0 0,-1 0-1 0 0,1 1 1 0 0,1 0-1 0 0,-1 1 1 0 0,1 0 0 0 0,-1 0-1 0 0,1 1 1 0 0,-12 11-1 0 0,12-10-112 0 0,1 2-1 0 0,-1-1 0 0 0,1 1 0 0 0,1 0 0 0 0,0 0 1 0 0,0 1-1 0 0,1 0 0 0 0,0 0 0 0 0,-7 20 1 0 0,11-26-143 0 0,0 1 0 0 0,0-1 0 0 0,0 0 0 0 0,0 1 0 0 0,1 0 0 0 0,-1-1-1 0 0,1 1 1 0 0,1-1 0 0 0,-1 1 0 0 0,0-1 0 0 0,1 1 0 0 0,0-1 0 0 0,0 1 0 0 0,1-1 0 0 0,-1 0 0 0 0,1 0 0 0 0,0 1 0 0 0,0-1 0 0 0,0 0 0 0 0,0-1 0 0 0,1 1 0 0 0,0 0 0 0 0,0-1 0 0 0,0 1 0 0 0,0-1 0 0 0,6 5 0 0 0,-1-3-28 0 0,1 0 0 0 0,-1-1 0 0 0,1 0 0 0 0,0-1 0 0 0,0 1 0 0 0,0-2 0 0 0,0 1 0 0 0,1-1 0 0 0,-1-1 0 0 0,1 0 0 0 0,-1 0 0 0 0,1-1 0 0 0,-1 0 0 0 0,1-1 0 0 0,9-1 1 0 0,-14 1-13 0 0,1 0 0 0 0,-1 0 0 0 0,0-1 0 0 0,0 0 0 0 0,0 0 0 0 0,-1 0 0 0 0,1 0 0 0 0,0-1 0 0 0,-1 0 0 0 0,0 0 0 0 0,1 0 0 0 0,-1 0 0 0 0,6-8 0 0 0,-4 5 0 0 0,-1-1 0 0 0,-1 0 0 0 0,1 0-1 0 0,-1 0 1 0 0,-1 0 0 0 0,1 0 0 0 0,-1-1-1 0 0,3-9 1 0 0,-2-1 2 0 0,-1 0 0 0 0,0 1 1 0 0,-1-1-1 0 0,-1 0 0 0 0,0 0 0 0 0,-2 0 0 0 0,-3-27 1 0 0,0 22 14 0 0,0 0 1 0 0,-2 1 0 0 0,0-1 0 0 0,-2 1 0 0 0,-1 0-1 0 0,-20-37 1 0 0,-1 9 24 0 0,-2 1-1 0 0,-47-52 0 0 0,64 84-43 0 0,6 8 1 0 0,2 0 0 0 0,-1 0 0 0 0,1 0 0 0 0,1-1 0 0 0,-11-20 0 0 0,16 28-3 0 0,0-1 0 0 0,1 1 0 0 0,0-1 0 0 0,-1 1 0 0 0,1-1 0 0 0,0 1 1 0 0,0-1-1 0 0,0 1 0 0 0,0-1 0 0 0,1 1 0 0 0,-1-1 0 0 0,1 1 0 0 0,-1-1 1 0 0,1 1-1 0 0,0 0 0 0 0,0-1 0 0 0,0 1 0 0 0,0 0 0 0 0,0 0 1 0 0,1 0-1 0 0,-1 0 0 0 0,1 0 0 0 0,-1 0 0 0 0,1 0 0 0 0,0 0 0 0 0,0 0 1 0 0,0 1-1 0 0,0-1 0 0 0,0 1 0 0 0,2-2 0 0 0,9-5-2 0 0,0 1-1 0 0,1 0 1 0 0,27-9 0 0 0,-29 11 15 0 0,81-37 50 0 0,-58 25 93 0 0,41-15 1 0 0,-65 31-156 0 0,-10 1-291 0 0,-1 0-1 0 0,1 1 0 0 0,-1-1 1 0 0,1 0-1 0 0,-1 1 1 0 0,1-1-1 0 0,-1 0 0 0 0,0 1 1 0 0,1-1-1 0 0,-1 1 1 0 0,0-1-1 0 0,1 1 0 0 0,-1-1 1 0 0,0 1-1 0 0,0-1 0 0 0,0 1 1 0 0,1-1-1 0 0,-1 1 1 0 0,0-1-1 0 0,0 1 0 0 0,4 8-4132 0 0,-1-3 1130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1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3152 0 0,'0'0'3608'0'0,"-4"16"-704"0"0,-12 56 669 0 0,10-50-2180 0 0,-5 43 0 0 0,9-45-1115 0 0,1 0 1 0 0,0 0-1 0 0,2 0 0 0 0,4 25 1 0 0,-4-38-241 0 0,1 1 1 0 0,0-1-1 0 0,0 0 1 0 0,1 0 0 0 0,0 0-1 0 0,0-1 1 0 0,1 1-1 0 0,0-1 1 0 0,0 1-1 0 0,0-1 1 0 0,1 0-1 0 0,0-1 1 0 0,0 1-1 0 0,11 8 1 0 0,-9-9-107 0 0,0 0-1 0 0,1 0 1 0 0,0-1-1 0 0,0 0 1 0 0,0 0-1 0 0,1-1 1 0 0,-1 0 0 0 0,1-1-1 0 0,17 4 1 0 0,-15-5-1481 0 0,1 0 0 0 0,-1-1 0 0 0,0 0 1 0 0,16-2-1 0 0,-7 0-1639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1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60 129 2008 0 0,'-3'-23'5250'0'0,"2"23"-5118"0"0,0 0 0 0 0,0 0 0 0 0,0 1 0 0 0,0-1 0 0 0,0 0 0 0 0,0 0 0 0 0,0 1 1 0 0,1-1-1 0 0,-1 0 0 0 0,0 1 0 0 0,0-1 0 0 0,0 1 0 0 0,1-1 0 0 0,-1 1 0 0 0,0-1 0 0 0,1 1 0 0 0,-1 0 0 0 0,0-1 0 0 0,1 1 0 0 0,-1 0 0 0 0,1-1 1 0 0,-1 1-1 0 0,1 0 0 0 0,-1 0 0 0 0,1 0 0 0 0,-1 0 0 0 0,1 0 0 0 0,-12 25 1576 0 0,8-13-1348 0 0,0-1-1 0 0,1 0 0 0 0,0 1 0 0 0,1-1 0 0 0,1 1 0 0 0,0 0 0 0 0,1 0 0 0 0,0-1 0 0 0,3 21 0 0 0,-2-29-328 0 0,0 1 0 0 0,0 0 0 0 0,0-1 0 0 0,1 1 0 0 0,-1-1 0 0 0,1 1 0 0 0,0-1 0 0 0,1 0 0 0 0,-1 0-1 0 0,1 0 1 0 0,0 0 0 0 0,0 0 0 0 0,0 0 0 0 0,0-1 0 0 0,1 1 0 0 0,-1-1 0 0 0,1 0 0 0 0,0 0 0 0 0,0-1 0 0 0,0 1 0 0 0,0-1 0 0 0,0 0 0 0 0,1 0 0 0 0,-1 0 0 0 0,1-1 0 0 0,-1 1 0 0 0,11 1 0 0 0,8 0 17 0 0,0 0-1 0 0,0-2 1 0 0,41-2-1 0 0,-55 1-42 0 0,0-1 0 0 0,0 0 0 0 0,0-1 0 0 0,-1 0 0 0 0,1-1 0 0 0,-1 1-1 0 0,1-2 1 0 0,-1 1 0 0 0,0-1 0 0 0,0 0 0 0 0,0-1 0 0 0,12-9 0 0 0,-16 9-5 0 0,1 0 0 0 0,-1 0 1 0 0,-1 0-1 0 0,1 0 0 0 0,-1 0 1 0 0,0-1-1 0 0,0 0 0 0 0,0 1 1 0 0,-1-1-1 0 0,0 0 0 0 0,0 0 1 0 0,2-12-1 0 0,-2 1-5 0 0,0 0-1 0 0,-1 0 0 0 0,-3-27 1 0 0,2 35 3 0 0,-1 0 0 0 0,0 1 1 0 0,-1-1-1 0 0,0 1 0 0 0,0-1 1 0 0,-1 1-1 0 0,0 0 0 0 0,-1 0 1 0 0,0 0-1 0 0,0 0 1 0 0,0 1-1 0 0,-9-12 0 0 0,8 14 2 0 0,1 1-1 0 0,-1-1 1 0 0,0 1 0 0 0,-1 0-1 0 0,1 0 1 0 0,-1 0 0 0 0,1 1-1 0 0,-1 0 1 0 0,0 0 0 0 0,0 0-1 0 0,0 1 1 0 0,-1 0-1 0 0,1 0 1 0 0,-1 1 0 0 0,1 0-1 0 0,-1 0 1 0 0,-7 0 0 0 0,5 0 1 0 0,0 2 0 0 0,-1-1 0 0 0,1 1 0 0 0,0 1 0 0 0,0-1 0 0 0,0 2 0 0 0,0-1 0 0 0,1 1 0 0 0,-1 1 0 0 0,1-1 0 0 0,0 1 0 0 0,-1 1 0 0 0,2-1 0 0 0,-1 2 0 0 0,1-1 0 0 0,-1 1 0 0 0,1 0 0 0 0,1 0 1 0 0,0 1-1 0 0,-1 0 0 0 0,-6 11 0 0 0,4-5 3 0 0,1 0 0 0 0,1 1 0 0 0,0 0 0 0 0,0 0 0 0 0,2 1 0 0 0,0-1 0 0 0,0 1 0 0 0,2 0 0 0 0,-1 1 0 0 0,2-1 0 0 0,0 0 0 0 0,1 17 0 0 0,1-28-3 0 0,0 1 0 0 0,0-1 0 0 0,1 1 0 0 0,0 0 0 0 0,-1-1 1 0 0,2 1-1 0 0,-1-1 0 0 0,0 0 0 0 0,1 1 0 0 0,0-1 0 0 0,0 0 0 0 0,0 0 0 0 0,1 0 0 0 0,-1 0 1 0 0,1-1-1 0 0,0 1 0 0 0,0-1 0 0 0,0 1 0 0 0,0-1 0 0 0,1 0 0 0 0,-1 0 0 0 0,7 3 1 0 0,-3-2-2 0 0,1 0 0 0 0,0-1 0 0 0,-1 0 1 0 0,1 0-1 0 0,1-1 0 0 0,-1 0 1 0 0,0 0-1 0 0,0-1 0 0 0,1 0 1 0 0,-1-1-1 0 0,13 0 0 0 0,-9-1-7 0 0,0 0 0 0 0,0-1-1 0 0,-1-1 1 0 0,1 0 0 0 0,-1 0 0 0 0,0-1-1 0 0,1-1 1 0 0,9-5 0 0 0,-13 6-3 0 0,0-1 0 0 0,0 0 1 0 0,0 0-1 0 0,-1-1 0 0 0,0 0 0 0 0,0 0 1 0 0,-1-1-1 0 0,0 0 0 0 0,0 0 0 0 0,9-15 1 0 0,-14 20 7 0 0,11-16-25 0 0,-1-2 0 0 0,-2 1 0 0 0,0-1 0 0 0,0-1 0 0 0,9-42 0 0 0,-15 40 14 0 0,0 0 1 0 0,-2-34 0 0 0,-1 57 17 0 0,0-1-1 0 0,0 1 1 0 0,0 0 0 0 0,0-1-1 0 0,0 1 1 0 0,1 0 0 0 0,-1-1 0 0 0,0 1-1 0 0,0 0 1 0 0,-1-1 0 0 0,1 1-1 0 0,0 0 1 0 0,0-1 0 0 0,0 1 0 0 0,0 0-1 0 0,0-1 1 0 0,0 1 0 0 0,0 0-1 0 0,0-1 1 0 0,-1 1 0 0 0,1 0-1 0 0,0 0 1 0 0,0-1 0 0 0,0 1 0 0 0,-1 0-1 0 0,1 0 1 0 0,0-1 0 0 0,0 1-1 0 0,-1 0 1 0 0,1 0 0 0 0,0 0 0 0 0,-1-1-1 0 0,1 1 1 0 0,0 0 0 0 0,-1 0-1 0 0,1 0 1 0 0,-1 0 0 0 0,-11 7 210 0 0,-10 17 44 0 0,15-13-195 0 0,1 0 1 0 0,1 1 0 0 0,0-1 0 0 0,0 1-1 0 0,1 0 1 0 0,1 0 0 0 0,-3 17 0 0 0,3-8 30 0 0,1 1 1 0 0,1 0 0 0 0,3 29-1 0 0,-2-43-73 0 0,1-1-1 0 0,0 0 0 0 0,1 0 0 0 0,-1 0 1 0 0,1 0-1 0 0,1 0 0 0 0,4 9 1 0 0,-6-13-24 0 0,1 0 1 0 0,0 0 0 0 0,0 0 0 0 0,0 0 0 0 0,0-1 0 0 0,0 1-1 0 0,1-1 1 0 0,-1 0 0 0 0,1 1 0 0 0,-1-1 0 0 0,1 0 0 0 0,0-1 0 0 0,0 1-1 0 0,0 0 1 0 0,0-1 0 0 0,0 0 0 0 0,7 3 0 0 0,7-1-727 0 0,0 0-1 0 0,26 1 1 0 0,37-5-9222 0 0,-50-1 6637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1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325 575 3616 0 0,'0'0'623'0'0,"-21"-14"4334"0"0,16 13-4660 0 0,-1 0 0 0 0,0 1 1 0 0,1-1-1 0 0,-1 1 0 0 0,0 0 0 0 0,1 0 0 0 0,-1 1 0 0 0,0 0 0 0 0,1 0 1 0 0,-1 0-1 0 0,1 1 0 0 0,-1-1 0 0 0,1 2 0 0 0,0-1 0 0 0,0 0 0 0 0,0 1 0 0 0,0 0 1 0 0,0 0-1 0 0,0 0 0 0 0,-6 7 0 0 0,4-4-101 0 0,-1 1 0 0 0,2 0 1 0 0,-1 1-1 0 0,1-1 0 0 0,0 1 0 0 0,0 1 1 0 0,1-1-1 0 0,0 1 0 0 0,1 0 0 0 0,0 0 1 0 0,-3 10-1 0 0,1 1-76 0 0,2 1 0 0 0,0 0 1 0 0,-2 27-1 0 0,5-42-107 0 0,1-1 0 0 0,0 1 1 0 0,0 0-1 0 0,0 0 0 0 0,1 0 1 0 0,0 0-1 0 0,0 0 0 0 0,0 0 1 0 0,1 0-1 0 0,0-1 0 0 0,0 1 1 0 0,1-1-1 0 0,-1 1 0 0 0,1-1 1 0 0,0 0-1 0 0,5 6 0 0 0,-4-8-10 0 0,0 0-1 0 0,0 0 0 0 0,0-1 1 0 0,1 1-1 0 0,-1-1 0 0 0,1 0 0 0 0,-1 0 1 0 0,1-1-1 0 0,0 1 0 0 0,0-1 1 0 0,0 0-1 0 0,-1-1 0 0 0,1 1 0 0 0,0-1 1 0 0,7 0-1 0 0,-4 0 7 0 0,0 0 0 0 0,0-1 0 0 0,0 0 0 0 0,0 0 1 0 0,-1-1-1 0 0,1 0 0 0 0,0 0 0 0 0,14-7 0 0 0,-17 5 4 0 0,1 0 0 0 0,-1 0 0 0 0,0-1 0 0 0,0 1-1 0 0,0-1 1 0 0,-1 0 0 0 0,1 0 0 0 0,-1-1 0 0 0,0 1 0 0 0,-1-1 0 0 0,0 0 0 0 0,1 0-1 0 0,-2 0 1 0 0,1 0 0 0 0,-1-1 0 0 0,0 1 0 0 0,0-1 0 0 0,1-9 0 0 0,-1-5 40 0 0,0 1 0 0 0,-1-1 0 0 0,-1 0 0 0 0,-4-35 0 0 0,1 39-25 0 0,-1 0 0 0 0,0 0 0 0 0,-2 0 0 0 0,0 1 0 0 0,0 0-1 0 0,-1 0 1 0 0,-1 1 0 0 0,-20-28 0 0 0,-7-5 61 0 0,-51-51 0 0 0,76 87-79 0 0,-19-20 21 0 0,0 1 15 0 0,-48-68 0 0 0,74 95-27 0 0,0-1 0 0 0,0 0 0 0 0,1 0 0 0 0,0 0 0 0 0,0 0 0 0 0,0 0 1 0 0,1 0-1 0 0,0-1 0 0 0,0 1 0 0 0,-1-10 0 0 0,2 12-1 0 0,0 1 1 0 0,0-1-1 0 0,1 0 0 0 0,-1 1 1 0 0,1-1-1 0 0,-1 0 1 0 0,1 1-1 0 0,0-1 0 0 0,0 1 1 0 0,0-1-1 0 0,1 1 1 0 0,-1-1-1 0 0,0 1 0 0 0,1 0 1 0 0,0-1-1 0 0,-1 1 0 0 0,1 0 1 0 0,0 0-1 0 0,0 1 1 0 0,0-1-1 0 0,0 0 0 0 0,4-2 1 0 0,8-3 74 0 0,0 0 1 0 0,0 1-1 0 0,1 0 0 0 0,-1 1 1 0 0,1 0-1 0 0,28-3 0 0 0,-17 4-217 0 0,1 2-1 0 0,-1 1 0 0 0,32 2 1 0 0,-15 8-9142 0 0,-31-6 6084 0 0,0 1-827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1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3416 0 0,'0'0'1181'0'0,"0"0"-939"0"0,-1 0-1 0 0,1 0 1 0 0,-1 0 0 0 0,1 0-1 0 0,-1 0 1 0 0,1 0 0 0 0,-1 0-1 0 0,1 0 1 0 0,-1 0 0 0 0,1 0-1 0 0,-1 1 1 0 0,1-1 0 0 0,-1 0 0 0 0,1 0-1 0 0,-1 0 1 0 0,1 1 0 0 0,0-1-1 0 0,-1 0 1 0 0,1 1 0 0 0,-1 0-1 0 0,-4 10 544 0 0,0 1-1 0 0,1 0 1 0 0,0 0 0 0 0,1 0-1 0 0,0 0 1 0 0,0 14-1 0 0,-1 75 1599 0 0,5-73-2207 0 0,-1-19-94 0 0,0 0 0 0 0,1 0 0 0 0,1-1 0 0 0,0 1 0 0 0,0 0 0 0 0,0-1 0 0 0,1 1 0 0 0,7 12 1 0 0,13 19-2389 0 0,6-1-7101 0 0,-22-30 6034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1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81 2456 0 0,'-24'12'3564'0'0,"19"-5"-3149"0"0,0 1 0 0 0,1 0 0 0 0,0 0 0 0 0,0 0 0 0 0,1 0 0 0 0,-1 0 0 0 0,2 1 0 0 0,-1-1 0 0 0,2 1 0 0 0,-1 0 0 0 0,1 0 0 0 0,0 0 0 0 0,1 12 0 0 0,0-15-279 0 0,0 0 0 0 0,0 0 0 0 0,1 1 0 0 0,0-1 0 0 0,0 0 0 0 0,1 0 1 0 0,-1 0-1 0 0,1 0 0 0 0,1-1 0 0 0,-1 1 0 0 0,1 0 0 0 0,0-1 0 0 0,0 0 0 0 0,1 1 0 0 0,0-1 0 0 0,-1-1 0 0 0,2 1 0 0 0,-1 0 0 0 0,0-1 0 0 0,7 4 0 0 0,-5-4-88 0 0,1-1 0 0 0,0 0 0 0 0,0 0-1 0 0,0-1 1 0 0,0 0 0 0 0,0 0-1 0 0,0-1 1 0 0,13 1 0 0 0,-6-1 5 0 0,-1 0-1 0 0,1-2 1 0 0,26-3-1 0 0,-29 2-35 0 0,0-1 0 0 0,0 0 0 0 0,0-1 0 0 0,0 0 0 0 0,-1-1 0 0 0,1 0 0 0 0,-1-1 0 0 0,-1 0 0 0 0,13-9 0 0 0,-16 10-14 0 0,0 0 0 0 0,0-1 1 0 0,-1 1-1 0 0,0-1 0 0 0,0 0 0 0 0,-1 0 0 0 0,0-1 1 0 0,0 1-1 0 0,0-1 0 0 0,-1 0 0 0 0,0 0 0 0 0,0 0 0 0 0,-1-1 1 0 0,4-13-1 0 0,-5 12-1 0 0,0 0 0 0 0,-1 0 1 0 0,1 0-1 0 0,-2 0 0 0 0,1 0 1 0 0,-1 0-1 0 0,-1 0 0 0 0,1 0 1 0 0,-1 1-1 0 0,-1-1 0 0 0,0 0 1 0 0,-6-11-1 0 0,7 15-2 0 0,-1 1-1 0 0,0-1 0 0 0,0 1 1 0 0,0-1-1 0 0,-1 1 1 0 0,0 0-1 0 0,0 0 0 0 0,0 1 1 0 0,0-1-1 0 0,0 1 1 0 0,-1 0-1 0 0,1 0 0 0 0,-1 0 1 0 0,0 1-1 0 0,0-1 1 0 0,0 1-1 0 0,0 1 0 0 0,0-1 1 0 0,-1 1-1 0 0,1-1 1 0 0,-10 1-1 0 0,3-1-4 0 0,-1 2 1 0 0,0 0-1 0 0,1 0 0 0 0,-1 1 0 0 0,1 1 0 0 0,-23 5 1 0 0,29-5 11 0 0,1 0 0 0 0,-1 0 0 0 0,1 0 0 0 0,-1 1 0 0 0,1 0 0 0 0,0 0 0 0 0,0 0 1 0 0,0 1-1 0 0,1 0 0 0 0,-1 0 0 0 0,1 0 0 0 0,0 0 0 0 0,0 1 0 0 0,1-1 0 0 0,-1 1 0 0 0,-4 9 0 0 0,-1 3 73 0 0,1 0 0 0 0,1 0 0 0 0,0 1 0 0 0,1 0 0 0 0,1 1 0 0 0,1-1 0 0 0,0 1 0 0 0,-1 36 0 0 0,0 179 1017 0 0,3 12-957 0 0,3-236-1707 0 0,0-9 1056 0 0,-1 0-1 0 0,0 0 0 0 0,1 0 1 0 0,-1 0-1 0 0,1 0 0 0 0,-1 0 0 0 0,1 0 1 0 0,0-1-1 0 0,-1 1 0 0 0,1 0 1 0 0,0 0-1 0 0,-1-1 0 0 0,1 1 0 0 0,0 0 1 0 0,0-1-1 0 0,0 1 0 0 0,1 0 1 0 0,5 3-2898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1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5 2688 0 0,'-47'-2'2646'0'0,"28"0"-1603"0"0,0 1 0 0 0,0 1 0 0 0,-1 1-1 0 0,-28 5 1 0 0,44-6-901 0 0,0 1 0 0 0,-1 1 0 0 0,1-1 0 0 0,0 1 0 0 0,0-1 0 0 0,0 1 0 0 0,0 1 0 0 0,0-1 0 0 0,0 0 0 0 0,0 1 0 0 0,1 0-1 0 0,-1 0 1 0 0,1 0 0 0 0,0 0 0 0 0,0 0 0 0 0,0 1 0 0 0,0-1 0 0 0,1 1 0 0 0,-1 0 0 0 0,1 0 0 0 0,0 0 0 0 0,0 0 0 0 0,0 0 0 0 0,-1 7 0 0 0,0-2-52 0 0,1 0 1 0 0,1 1-1 0 0,-1-1 1 0 0,1 0-1 0 0,1 1 0 0 0,0-1 1 0 0,0 0-1 0 0,3 18 1 0 0,-2-24-73 0 0,0 1 1 0 0,0-1 0 0 0,0 1-1 0 0,0-1 1 0 0,1 0 0 0 0,-1 0-1 0 0,1 0 1 0 0,0 0-1 0 0,0 0 1 0 0,0 0 0 0 0,0 0-1 0 0,1 0 1 0 0,-1-1-1 0 0,1 1 1 0 0,-1-1 0 0 0,1 0-1 0 0,0 0 1 0 0,0 0 0 0 0,0 0-1 0 0,0 0 1 0 0,0-1-1 0 0,1 1 1 0 0,-1-1 0 0 0,0 0-1 0 0,1 0 1 0 0,4 1-1 0 0,12 1 7 0 0,1-1 0 0 0,-1-1 0 0 0,1-1 0 0 0,36-4-1 0 0,-57 4-24 0 0,1 0 0 0 0,-1 0-1 0 0,1 0 1 0 0,-1 0-1 0 0,1 0 1 0 0,-1 0-1 0 0,1 0 1 0 0,-1 0-1 0 0,1 0 1 0 0,-1-1-1 0 0,1 1 1 0 0,-1 0-1 0 0,0 0 1 0 0,1 0 0 0 0,-1-1-1 0 0,1 1 1 0 0,-1 0-1 0 0,0-1 1 0 0,1 1-1 0 0,-1 0 1 0 0,1-1-1 0 0,-1 1 1 0 0,0 0-1 0 0,0-1 1 0 0,1 1 0 0 0,-1-1-1 0 0,0 1 1 0 0,0 0-1 0 0,1-1 1 0 0,-1 1-1 0 0,0-1 1 0 0,0 1-1 0 0,0-1 1 0 0,0 1-1 0 0,0-1 1 0 0,1 1 0 0 0,-1-1-1 0 0,0 1 1 0 0,0-1-1 0 0,0 1 1 0 0,-1-1-1 0 0,1 1 1 0 0,0-1-1 0 0,0 0 1 0 0,-1 0-1 0 0,1 0 1 0 0,-1 0-1 0 0,1 0 0 0 0,-1 0 1 0 0,1 0-1 0 0,-1 0 1 0 0,0 1-1 0 0,1-1 0 0 0,-1 0 1 0 0,0 0-1 0 0,0 1 1 0 0,0-1-1 0 0,1 1 0 0 0,-1-1 1 0 0,0 0-1 0 0,0 1 1 0 0,0-1-1 0 0,0 1 0 0 0,-1-1 1 0 0,-6 0 0 0 0,0 1 0 0 0,0-1 1 0 0,0 1-1 0 0,0 1 0 0 0,0-1 1 0 0,1 1-1 0 0,-1 1 0 0 0,0-1 0 0 0,0 1 1 0 0,1 1-1 0 0,-1-1 0 0 0,1 1 1 0 0,0 1-1 0 0,0-1 0 0 0,-7 6 0 0 0,4-1 19 0 0,0 0-1 0 0,0 1 0 0 0,1 0 0 0 0,1 1 0 0 0,-1 0 0 0 0,1 0 0 0 0,1 1 1 0 0,-11 20-1 0 0,14-22 25 0 0,1 0 0 0 0,-1 0 0 0 0,1 0 0 0 0,1 0 0 0 0,-3 18 0 0 0,4-24-22 0 0,1 0 0 0 0,-1 1 0 0 0,1-1-1 0 0,0 1 1 0 0,0-1 0 0 0,0 0 0 0 0,1 1 0 0 0,-1-1 0 0 0,1 1 0 0 0,0-1 0 0 0,0 0 0 0 0,0 0 0 0 0,0 1-1 0 0,0-1 1 0 0,1 0 0 0 0,-1 0 0 0 0,1 0 0 0 0,0 0 0 0 0,3 3 0 0 0,0-2 12 0 0,-1-1 0 0 0,1 0 0 0 0,0-1 0 0 0,0 1 0 0 0,0-1 0 0 0,0 0 0 0 0,0 0 0 0 0,0-1 0 0 0,1 1 0 0 0,-1-1 1 0 0,0 0-1 0 0,8 0 0 0 0,9 0 38 0 0,36-3 0 0 0,-48 2-76 0 0,1-1-502 0 0,1-1 1 0 0,22-5 0 0 0,-28 6-639 0 0,-1-1 1 0 0,1-1-1 0 0,0 1 1 0 0,-1-1-1 0 0,1 0 1 0 0,-1 0-1 0 0,7-5 1 0 0,1-6-1969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19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3320 0 0,'-3'0'1632'0'0,"-1"0"-151"0"0,4 2-1269 0 0,0 3-356 0 0,0 1-1157 0 0,0 3 1 0 0,0 3 0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19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2472 0 0,'18'0'1327'0'0,"78"1"1441"0"0,104-3 2505 0 0,-173-1-4379 0 0,-26 3-863 0 0,0-1 1 0 0,0 1-1 0 0,0 0 1 0 0,0 0-1 0 0,-1 0 1 0 0,1-1-1 0 0,0 1 0 0 0,0 0 1 0 0,0-1-1 0 0,-1 1 1 0 0,1 0-1 0 0,0-1 1 0 0,0 1-1 0 0,-1-1 0 0 0,1 0 1 0 0,-1 1-1 0 0,1-1 1 0 0,0 1-1 0 0,-1-1 1 0 0,1 0-1 0 0,-1 0 0 0 0,1 1 1 0 0,-1-1-1 0 0,0 0 1 0 0,1 0-1 0 0,-1 1 0 0 0,1-2 1 0 0,-1-3 106 0 0,0 5-116 0 0,0-1-1 0 0,0 0 1 0 0,0 1-1 0 0,0-1 1 0 0,0 0-1 0 0,0 1 1 0 0,0-1 0 0 0,0 0-1 0 0,0 0 1 0 0,0 1-1 0 0,0-1 1 0 0,-1 0 0 0 0,1 1-1 0 0,0-1 1 0 0,0 0-1 0 0,-1 1 1 0 0,1-1-1 0 0,0 1 1 0 0,-1-1 0 0 0,1 0-1 0 0,-1 1 1 0 0,1-1-1 0 0,-1 1 1 0 0,1-1 0 0 0,-1 1-1 0 0,1-1 1 0 0,-1 1-1 0 0,1 0 1 0 0,-1-1-1 0 0,0 1 1 0 0,1 0 0 0 0,-1-1-1 0 0,0 1 1 0 0,1 0-1 0 0,-1 0 1 0 0,0-1 0 0 0,1 1-1 0 0,-1 0 1 0 0,0 0-1 0 0,1 0 1 0 0,-1 0-1 0 0,-1 0 1 0 0,-7-1 25 0 0,0 0-1 0 0,0 1 1 0 0,1 0-1 0 0,-1 0 1 0 0,0 1-1 0 0,0 0 1 0 0,0 0-1 0 0,0 1 1 0 0,1 1-1 0 0,-1-1 1 0 0,1 1-1 0 0,-1 1 1 0 0,1-1 0 0 0,0 2-1 0 0,1-1 1 0 0,-1 1-1 0 0,1 0 1 0 0,0 0-1 0 0,0 1 1 0 0,0 0-1 0 0,1 0 1 0 0,0 1-1 0 0,0 0 1 0 0,-6 10-1 0 0,3-5 1 0 0,1 1 0 0 0,1 0 0 0 0,1 0 0 0 0,-1 1 0 0 0,2 0-1 0 0,-7 28 1 0 0,9-32-11 0 0,1 1 0 0 0,1 0 0 0 0,-1 0 0 0 0,2 0 0 0 0,0 0 0 0 0,0 0 0 0 0,1 0-1 0 0,0 0 1 0 0,6 21 0 0 0,-6-29-77 0 0,1 1 1 0 0,-1 0-1 0 0,1-1 0 0 0,0 1 0 0 0,0-1 1 0 0,0 1-1 0 0,0-1 0 0 0,0 0 1 0 0,1 0-1 0 0,0 0 0 0 0,-1 0 0 0 0,1 0 1 0 0,0-1-1 0 0,0 1 0 0 0,6 2 0 0 0,-2-1-1238 0 0,-1-1-1 0 0,1 0 1 0 0,0-1-1 0 0,11 3 1 0 0,0 0-1881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2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1616 0 0,'1'-14'1430'0'0,"3"9"-1151"0"0,0 0 0 0 0,1 0 1 0 0,0 0-1 0 0,0 1 0 0 0,0-1 0 0 0,0 1 0 0 0,1 0 0 0 0,-1 1 0 0 0,1-1 0 0 0,0 1 0 0 0,0 1 0 0 0,0-1 0 0 0,1 1 0 0 0,-1 0 0 0 0,7-2 1 0 0,3 1 440 0 0,-1 0 0 0 0,0 1 1 0 0,1 1-1 0 0,-1 0 0 0 0,23 2 1 0 0,-34 0-617 0 0,0 0 0 0 0,0-1 0 0 0,0 1 0 0 0,0 1 0 0 0,0-1 0 0 0,0 0 0 0 0,-1 1 0 0 0,1 0 0 0 0,0 0 0 0 0,-1 0 0 0 0,0 0 0 0 0,1 1 0 0 0,-1-1 0 0 0,0 1 0 0 0,0 0-1 0 0,0 0 1 0 0,-1 0 0 0 0,1 0 0 0 0,-1 1 0 0 0,0-1 0 0 0,0 0 0 0 0,0 1 0 0 0,0 0 0 0 0,0-1 0 0 0,1 8 0 0 0,2 7 39 0 0,0 0-1 0 0,-2 0 0 0 0,0 0 0 0 0,1 23 1 0 0,-4-37-134 0 0,2 27 67 0 0,-2 1 0 0 0,-1 0 0 0 0,-7 40 0 0 0,8-69-78 0 0,0-1 0 0 0,-1 0 0 0 0,0 0-1 0 0,1 0 1 0 0,-1 0 0 0 0,0 0 0 0 0,0 0 0 0 0,0 0 0 0 0,0 0 0 0 0,0-1-1 0 0,0 1 1 0 0,-1 0 0 0 0,1 0 0 0 0,-1-1 0 0 0,1 1 0 0 0,-4 2-1 0 0,5-6-5 0 0,0 0 0 0 0,-1 0 0 0 0,2 0 0 0 0,-1 0 0 0 0,0 1 0 0 0,0-1 0 0 0,0 0 0 0 0,1 0 0 0 0,-1 0 0 0 0,2-2 0 0 0,10-22-56 0 0,1 2 0 0 0,1 0 0 0 0,27-35 0 0 0,-11 15 20 0 0,47-56 52 0 0,-68 90 41 0 0,0 0 1 0 0,22-18 0 0 0,-29 26-24 0 0,0 0 1 0 0,1 1-1 0 0,-1-1 0 0 0,1 0 0 0 0,-1 1 1 0 0,1-1-1 0 0,0 1 0 0 0,-1 0 0 0 0,1 0 1 0 0,0 0-1 0 0,0 0 0 0 0,0 1 0 0 0,0-1 1 0 0,0 1-1 0 0,0 0 0 0 0,0-1 0 0 0,0 1 1 0 0,0 1-1 0 0,0-1 0 0 0,3 1 0 0 0,-4 0 7 0 0,0 0 0 0 0,-1 1-1 0 0,1-1 1 0 0,0 1-1 0 0,-1-1 1 0 0,1 1-1 0 0,-1-1 1 0 0,0 1-1 0 0,1 0 1 0 0,-1 0 0 0 0,0 0-1 0 0,0 0 1 0 0,0 0-1 0 0,0 0 1 0 0,0 0-1 0 0,-1 0 1 0 0,1 0-1 0 0,-1 0 1 0 0,1 5-1 0 0,4 43 305 0 0,-5 227 560 0 0,-7-212-976 0 0,3-38-398 0 0,0-14-384 0 0,2-5-1718 0 0,1 2-4790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20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22 3344 0 0,'-21'-11'3576'0'0,"-2"7"-2397"0"0,1 1 0 0 0,-1 0 0 0 0,0 2-1 0 0,-45 4 1 0 0,44-2-316 0 0,17 0-715 0 0,0 0-1 0 0,0 0 1 0 0,0 0-1 0 0,0 1 1 0 0,0 0-1 0 0,0 0 1 0 0,0 1-1 0 0,0 0 0 0 0,1 0 1 0 0,0 1-1 0 0,-1 0 1 0 0,-8 7-1 0 0,12-9-139 0 0,0 1 0 0 0,1-1-1 0 0,-1 1 1 0 0,1 0 0 0 0,0 0-1 0 0,0-1 1 0 0,0 1 0 0 0,0 1-1 0 0,0-1 1 0 0,0 0 0 0 0,1 0 0 0 0,0 1-1 0 0,-1-1 1 0 0,1 1 0 0 0,1-1-1 0 0,-1 1 1 0 0,0-1 0 0 0,1 1-1 0 0,0 0 1 0 0,0-1 0 0 0,0 1-1 0 0,0 0 1 0 0,0-1 0 0 0,1 1-1 0 0,0-1 1 0 0,0 1 0 0 0,1 3-1 0 0,1 0 0 0 0,0-1-1 0 0,0 1 1 0 0,0-1-1 0 0,1 0 0 0 0,0 0 1 0 0,0-1-1 0 0,1 1 0 0 0,8 7 1 0 0,5 3-1 0 0,24 17-1 0 0,7 6 77 0 0,-38-30 53 0 0,-1 2-1 0 0,0-1 1 0 0,0 2-1 0 0,-1-1 1 0 0,9 15-1 0 0,-17-24-80 0 0,0 0-1 0 0,1 0 1 0 0,-1 1-1 0 0,0-1 1 0 0,0 0 0 0 0,0 1-1 0 0,-1-1 1 0 0,1 0-1 0 0,0 1 1 0 0,-1-1-1 0 0,0 1 1 0 0,1-1-1 0 0,-1 1 1 0 0,0-1-1 0 0,0 1 1 0 0,-1-1-1 0 0,1 1 1 0 0,0-1-1 0 0,-1 1 1 0 0,0-1-1 0 0,1 1 1 0 0,-1-1 0 0 0,0 0-1 0 0,0 0 1 0 0,0 1-1 0 0,-1-1 1 0 0,1 0-1 0 0,0 0 1 0 0,-1 0-1 0 0,0 0 1 0 0,1 0-1 0 0,-1 0 1 0 0,0-1-1 0 0,0 1 1 0 0,0-1-1 0 0,0 1 1 0 0,0-1-1 0 0,-4 3 1 0 0,-10 4 151 0 0,-1-1 1 0 0,1 0-1 0 0,-1-1 0 0 0,-1 0 1 0 0,-25 3-1 0 0,-92 9-264 0 0,123-17-209 0 0,-14 1-3751 0 0,2 0-3865 0 0,16-2 3963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2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368 627 2408 0 0,'-56'-6'3747'0'0,"47"5"-3368"0"0,0 1 0 0 0,0 1 0 0 0,0 0 0 0 0,1 0 0 0 0,-1 0 0 0 0,0 1 0 0 0,0 1 0 0 0,1-1 0 0 0,0 1 0 0 0,-1 1 0 0 0,1-1 0 0 0,0 2 0 0 0,-11 7 0 0 0,13-8-167 0 0,1 0-1 0 0,-1 1 1 0 0,1 0-1 0 0,0 0 0 0 0,1 1 1 0 0,-1-1-1 0 0,1 1 1 0 0,0 0-1 0 0,0 0 0 0 0,1 0 1 0 0,0 0-1 0 0,0 1 1 0 0,0-1-1 0 0,1 1 1 0 0,0 0-1 0 0,1 0 0 0 0,-2 11 1 0 0,2-10-108 0 0,0 0 1 0 0,0 0 0 0 0,1 0-1 0 0,1 0 1 0 0,-1 0 0 0 0,1 0-1 0 0,1-1 1 0 0,-1 1 0 0 0,4 8-1 0 0,-4-13-85 0 0,1 0-1 0 0,0 0 1 0 0,-1 0-1 0 0,1 0 1 0 0,0 0 0 0 0,0 0-1 0 0,1-1 1 0 0,-1 1-1 0 0,1-1 1 0 0,-1 0-1 0 0,1 0 1 0 0,0 0-1 0 0,-1 0 1 0 0,1 0-1 0 0,0 0 1 0 0,0-1-1 0 0,1 0 1 0 0,-1 1 0 0 0,0-1-1 0 0,0 0 1 0 0,1 0-1 0 0,-1-1 1 0 0,6 1-1 0 0,3 1-15 0 0,0-1 0 0 0,-1 0 0 0 0,1-1 0 0 0,0-1 1 0 0,-1 0-1 0 0,1 0 0 0 0,21-6 0 0 0,-27 5-9 0 0,0 0 0 0 0,0-1 1 0 0,-1 1-1 0 0,1-1 0 0 0,-1-1 0 0 0,0 1 1 0 0,0-1-1 0 0,0 1 0 0 0,0-1 1 0 0,0-1-1 0 0,-1 1 0 0 0,0-1 0 0 0,0 0 1 0 0,0 1-1 0 0,-1-2 0 0 0,5-8 1 0 0,-2 2-3 0 0,-1-1 1 0 0,0 0-1 0 0,-1 0 1 0 0,0 0-1 0 0,-1 0 1 0 0,-1-1-1 0 0,0 1 1 0 0,-1-1-1 0 0,0 0 1 0 0,-1 1-1 0 0,-1-1 1 0 0,0 0-1 0 0,-1 1 1 0 0,0-1-1 0 0,-1 1 1 0 0,-8-21-1 0 0,4 13 6 0 0,-2 1 0 0 0,0 1 0 0 0,-2-1 0 0 0,0 2 0 0 0,-1-1 0 0 0,0 2 0 0 0,-2-1 0 0 0,0 2 0 0 0,-29-27 0 0 0,1 6 0 0 0,-82-54 0 0 0,113 84 4 0 0,1 2 0 0 0,1-1 0 0 0,0 0 1 0 0,0 0-1 0 0,1-1 0 0 0,0 0 0 0 0,0-1 0 0 0,-9-11 1 0 0,16 18-3 0 0,1 1 0 0 0,-1-1 1 0 0,1 0-1 0 0,-1 1 0 0 0,1-1 1 0 0,0 0-1 0 0,0 0 1 0 0,-1 1-1 0 0,1-1 0 0 0,0 0 1 0 0,0 0-1 0 0,0 0 1 0 0,0 1-1 0 0,0-1 0 0 0,0 0 1 0 0,0 0-1 0 0,0 0 1 0 0,0 0-1 0 0,0 1 0 0 0,1-1 1 0 0,-1 0-1 0 0,0 0 1 0 0,1 1-1 0 0,-1-1 0 0 0,1-1 1 0 0,0 0 1 0 0,1 1 0 0 0,-1-1 0 0 0,1 0-1 0 0,-1 1 1 0 0,1-1 0 0 0,0 1 0 0 0,0-1 0 0 0,0 1 0 0 0,2-1 0 0 0,5-3 17 0 0,1 1 0 0 0,19-7 0 0 0,-27 11-15 0 0,155-60 375 0 0,-23 7 166 0 0,-133 53-634 0 0,0-1 0 0 0,1 1 0 0 0,-1 0 0 0 0,0-1 0 0 0,0 1 0 0 0,0 0 0 0 0,0 0 0 0 0,1 0 0 0 0,-1 0 0 0 0,0 0 0 0 0,0 0 0 0 0,0 0 0 0 0,0 0 0 0 0,2 0 0 0 0,-3 1-309 0 0,1-1-1 0 0,-1 1 1 0 0,1-1-1 0 0,-1 1 1 0 0,1-1-1 0 0,-1 1 1 0 0,0-1-1 0 0,1 1 1 0 0,-1 0-1 0 0,0-1 0 0 0,1 1 1 0 0,-1-1-1 0 0,0 1 1 0 0,0 0-1 0 0,1-1 1 0 0,-1 1-1 0 0,0 0 1 0 0,0-1-1 0 0,0 1 1 0 0,0 0-1 0 0,0-1 1 0 0,0 1-1 0 0,0 1 1 0 0,0 7-2931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22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 2496 0 0,'-33'0'1700'0'0,"12"-1"-972"0"0,0 0 0 0 0,1 2-1 0 0,-1 1 1 0 0,0 0 0 0 0,1 1 0 0 0,-33 10 0 0 0,51-12-599 0 0,-1 0 0 0 0,0 0 0 0 0,1 1 0 0 0,-1-1 0 0 0,1 1 0 0 0,-1 0 0 0 0,1-1 0 0 0,0 1 0 0 0,0 0 1 0 0,0 0-1 0 0,0 1 0 0 0,0-1 0 0 0,0 0 0 0 0,1 0 0 0 0,-1 1 0 0 0,1-1 0 0 0,-1 1 0 0 0,0 3 0 0 0,1-1-26 0 0,-1-1 0 0 0,1 1 0 0 0,1 0 0 0 0,-1 0 0 0 0,1 0 0 0 0,0 0 0 0 0,0 0 0 0 0,0-1 0 0 0,1 1 0 0 0,0 5 0 0 0,2 2-39 0 0,0-1 0 0 0,1 0 1 0 0,0 0-1 0 0,1 0 0 0 0,0 0 1 0 0,0-1-1 0 0,1 0 0 0 0,8 11 1 0 0,-8-15-71 0 0,0-1 1 0 0,0 1-1 0 0,0-1 1 0 0,1 0-1 0 0,0-1 1 0 0,0 0-1 0 0,0 0 1 0 0,0 0 0 0 0,0-1-1 0 0,1 0 1 0 0,0 0-1 0 0,-1-1 1 0 0,1 0-1 0 0,0 0 1 0 0,0-1-1 0 0,0 0 1 0 0,15-1 0 0 0,-22 0-3 0 0,0 1 0 0 0,-1-1 0 0 0,1 0 0 0 0,0 0 0 0 0,-1 0 1 0 0,1 0-1 0 0,0 0 0 0 0,-1 0 0 0 0,1-1 0 0 0,0 1 1 0 0,-1 0-1 0 0,1 0 0 0 0,0 0 0 0 0,-1-1 0 0 0,1 1 0 0 0,0 0 1 0 0,-1-1-1 0 0,1 1 0 0 0,-1 0 0 0 0,2-1 0 0 0,-8-7-37 0 0,-22-6 84 0 0,20 12-7 0 0,0 1 1 0 0,1-1-1 0 0,-1 2 1 0 0,0-1-1 0 0,0 1 0 0 0,0 0 1 0 0,0 1-1 0 0,1 0 1 0 0,-1 0-1 0 0,0 1 1 0 0,0 0-1 0 0,1 0 0 0 0,-1 1 1 0 0,-12 6-1 0 0,15-6 10 0 0,0 0 0 0 0,0 0-1 0 0,1 0 1 0 0,0 1 0 0 0,-1 0 0 0 0,1 0-1 0 0,0 0 1 0 0,1 0 0 0 0,-1 1-1 0 0,1-1 1 0 0,0 1 0 0 0,0 0 0 0 0,1 0-1 0 0,-1 0 1 0 0,1 0 0 0 0,0 0-1 0 0,0 1 1 0 0,1-1 0 0 0,-1 1 0 0 0,1-1-1 0 0,0 8 1 0 0,0-6 14 0 0,1 1 0 0 0,0-1 0 0 0,0 0 0 0 0,1 0 0 0 0,0 0 0 0 0,0 0 0 0 0,0 1 0 0 0,6 12 0 0 0,-5-16-39 0 0,0 0 0 0 0,0 0 0 0 0,0-1 0 0 0,0 1 0 0 0,1-1 0 0 0,0 1 0 0 0,0-1 0 0 0,0 0 0 0 0,0 0 0 0 0,0 0 0 0 0,1 0 0 0 0,-1-1 0 0 0,1 1-1 0 0,0-1 1 0 0,7 3 0 0 0,0-1-105 0 0,0 0 0 0 0,0-1-1 0 0,0 0 1 0 0,1-1-1 0 0,-1-1 1 0 0,21 1 0 0 0,11-1-4608 0 0,-36-1 3142 0 0,8 0-1278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2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3132 0 0,'18'-16'3911'0'0,"-17"15"-3761"0"0,0 0 0 0 0,0 0 0 0 0,0 0 0 0 0,0 0-1 0 0,0 1 1 0 0,0-1 0 0 0,1 0 0 0 0,-1 1 0 0 0,0-1 0 0 0,0 1 0 0 0,1-1 0 0 0,-1 1 0 0 0,0 0 0 0 0,1-1 0 0 0,-1 1 0 0 0,0 0 0 0 0,1 0 0 0 0,-1 0 0 0 0,0 0 0 0 0,1 0 0 0 0,-1 0 0 0 0,1 0 0 0 0,-1 1 0 0 0,0-1 0 0 0,1 0 0 0 0,-1 1 0 0 0,0-1 0 0 0,0 1 0 0 0,1 0 0 0 0,-1-1 0 0 0,0 1 0 0 0,0 0 0 0 0,0 0 0 0 0,0 0 0 0 0,0-1 0 0 0,1 3 0 0 0,2 0 271 0 0,0 2 1 0 0,0-1-1 0 0,0 0 1 0 0,-1 1 0 0 0,1 0-1 0 0,-1 0 1 0 0,4 9 0 0 0,36 74 1049 0 0,18 46-596 0 0,-56-121-802 0 0,-1 0 0 0 0,0 1 0 0 0,0-1 0 0 0,-1 1 1 0 0,1 26-1 0 0,-1-38-22 0 0,2-7-20 0 0,5-8 7 0 0,24-60 126 0 0,19-56 111 0 0,-32 84-137 0 0,19-65 0 0 0,-29 72-99 0 0,12-41-1664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1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3448 0 0,'0'-3'407'0'0,"1"1"0"0"0,0-1 0 0 0,0 1 0 0 0,0-1-1 0 0,1 1 1 0 0,-1-1 0 0 0,1 1 0 0 0,-1-1 0 0 0,1 1 0 0 0,0 0-1 0 0,3-3 1 0 0,4-7 1779 0 0,-9 12-1980 0 0,1-1-1 0 0,-1 1 1 0 0,0-1-1 0 0,0 1 1 0 0,1 0 0 0 0,-1-1-1 0 0,0 1 1 0 0,0-1-1 0 0,1 1 1 0 0,-1 0-1 0 0,1-1 1 0 0,-1 1-1 0 0,0 0 1 0 0,1-1-1 0 0,-1 1 1 0 0,1 0 0 0 0,-1 0-1 0 0,1-1 1 0 0,-1 1-1 0 0,1 0 1 0 0,-1 0-1 0 0,1 0 1 0 0,0 0-1 0 0,3 8 2627 0 0,-4 27-1108 0 0,0-26-1671 0 0,-1 43 378 0 0,0-16-359 0 0,1 0 0 0 0,9 61 0 0 0,14 17-1230 0 0,-13-66-6788 0 0,-8-34 4082 0 0,1-2-1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2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2836 0 0,'8'-17'5084'0'0,"-8"17"-5017"0"0,0 1 1 0 0,0-1-1 0 0,1 2 1821 0 0,-1-2-1820 0 0,0 0-1 0 0,0 0 1 0 0,0 0-1 0 0,0 0 1 0 0,0 0-1 0 0,0 0 1 0 0,0 0-1 0 0,2-1 1821 0 0,-1 1-1820 0 0,1 14 2063 0 0,1 14-851 0 0,-4 34-110 0 0,-1-32-890 0 0,1 1 0 0 0,2-1 0 0 0,1 0 0 0 0,2 0 0 0 0,7 32 0 0 0,-10-58-266 0 0,1 0 0 0 0,-1 0-1 0 0,1 0 1 0 0,0-1 0 0 0,-1 1-1 0 0,2 0 1 0 0,-1-1 0 0 0,0 1 0 0 0,1-1-1 0 0,0 0 1 0 0,-1 0 0 0 0,1 0 0 0 0,0 0-1 0 0,1 0 1 0 0,-1 0 0 0 0,0-1 0 0 0,1 0-1 0 0,0 0 1 0 0,-1 0 0 0 0,1 0 0 0 0,0 0-1 0 0,0-1 1 0 0,0 0 0 0 0,0 1-1 0 0,0-2 1 0 0,6 2 0 0 0,0-2-18 0 0,0 1-1 0 0,0-2 1 0 0,0 1 0 0 0,0-1-1 0 0,0-1 1 0 0,0 0 0 0 0,0 0-1 0 0,-1-1 1 0 0,1-1 0 0 0,10-4-1 0 0,-4 1-10 0 0,-1 0 0 0 0,0-2 0 0 0,-1 1 0 0 0,1-2 0 0 0,-2 0 0 0 0,1 0 0 0 0,-2-1 0 0 0,1-1 0 0 0,-1 0 0 0 0,-1-1 0 0 0,0 0 0 0 0,-1-1 0 0 0,-1 0 0 0 0,0 0 0 0 0,-1-1 0 0 0,0 0 0 0 0,9-29 0 0 0,-10 24 18 0 0,5-36 0 0 0,-10 48 46 0 0,-1 0 0 0 0,-1 0 1 0 0,1 0-1 0 0,-1 0 0 0 0,-1 0 1 0 0,1 0-1 0 0,-4-13 0 0 0,4 21-36 0 0,0-1-1 0 0,0 1 1 0 0,0 0-1 0 0,-1-1 1 0 0,1 1-1 0 0,0-1 1 0 0,0 1-1 0 0,-1-1 0 0 0,1 1 1 0 0,0 0-1 0 0,-1-1 1 0 0,1 1-1 0 0,0 0 1 0 0,-1-1-1 0 0,1 1 0 0 0,0 0 1 0 0,-1-1-1 0 0,1 1 1 0 0,-1 0-1 0 0,1 0 1 0 0,-1 0-1 0 0,1-1 1 0 0,0 1-1 0 0,-1 0 0 0 0,1 0 1 0 0,-1 0-1 0 0,1 0 1 0 0,-1 0-1 0 0,1 0 1 0 0,-1 0-1 0 0,1 0 0 0 0,-1 0 1 0 0,1 0-1 0 0,-1 0 1 0 0,1 0-1 0 0,-1 0 1 0 0,1 0-1 0 0,-1 0 1 0 0,1 1-1 0 0,-1-1 0 0 0,1 0 1 0 0,0 0-1 0 0,-1 0 1 0 0,1 1-1 0 0,-1-1 1 0 0,1 0-1 0 0,0 1 1 0 0,-1-1-1 0 0,1 0 0 0 0,-1 1 1 0 0,-18 16 369 0 0,16-11-322 0 0,0-1-1 0 0,0 1 1 0 0,0-1-1 0 0,1 1 1 0 0,-1 0 0 0 0,1 0-1 0 0,1 0 1 0 0,-1 0-1 0 0,1 0 1 0 0,0 0 0 0 0,0 1-1 0 0,1 11 1 0 0,0-9-23 0 0,0 1 0 0 0,1-1 1 0 0,0 0-1 0 0,1 0 0 0 0,0 0 0 0 0,0 0 1 0 0,1 0-1 0 0,5 11 0 0 0,-5-14-30 0 0,1 0-1 0 0,0-1 0 0 0,0 1 1 0 0,0-1-1 0 0,1 0 0 0 0,-1 0 1 0 0,1 0-1 0 0,0-1 0 0 0,1 1 1 0 0,-1-1-1 0 0,1-1 0 0 0,0 1 1 0 0,0-1-1 0 0,8 4 0 0 0,9 1-1173 0 0,-1-1 0 0 0,43 8 0 0 0,-42-10-1073 0 0,26 2-5608 0 0,-26-6 3923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2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3520 0 0,'0'0'2511'0'0,"-8"13"384"0"0,5-4-2329 0 0,1-1 0 0 0,0 1 0 0 0,1 0-1 0 0,-1 16 1 0 0,1-14-121 0 0,-9 369 5726 0 0,8-264-5520 0 0,5 127 63 0 0,-2-223-1014 0 0,6 54 571 0 0,-6-65-1064 0 0,1-1-1 0 0,0 0 1 0 0,0 0 0 0 0,1 0-1 0 0,0 0 1 0 0,7 12-1 0 0,-8-17 8 0 0,-1-1 1 0 0,1 0-1 0 0,0 1 0 0 0,0-1 0 0 0,1 0 0 0 0,-1 0 0 0 0,0 0 1 0 0,6 3-1 0 0,5 3-2751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2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3592 0 0,'0'0'1854'0'0,"0"14"1641"0"0,-13 143 2675 0 0,-1 4-3951 0 0,14-129-1773 0 0,0-25-3691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3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3216 0 0,'0'-17'2367'0'0,"0"14"-2121"0"0,0 0 0 0 0,0-1 0 0 0,1 1-1 0 0,-1 0 1 0 0,0 0 0 0 0,1 0 0 0 0,0 0-1 0 0,0 0 1 0 0,0 0 0 0 0,0 0 0 0 0,0 0-1 0 0,1 0 1 0 0,2-4 0 0 0,-1 3 17 0 0,1 1-1 0 0,0-1 1 0 0,0 1 0 0 0,0 0-1 0 0,1 0 1 0 0,-1 0-1 0 0,8-4 1 0 0,7-1 411 0 0,0 1 1 0 0,0 1-1 0 0,0 0 0 0 0,1 2 1 0 0,22-3-1 0 0,9-3-198 0 0,-16 3-309 0 0,-17 4-89 0 0,32-10-1 0 0,-44 9 99 0 0,-8 3 384 0 0,1 1-523 0 0,0 1-1 0 0,0-1 0 0 0,0 0 1 0 0,0 0-1 0 0,1 1 0 0 0,-1-1 0 0 0,0 1 1 0 0,0-1-1 0 0,0 1 0 0 0,0-1 1 0 0,1 1-1 0 0,-1-1 0 0 0,0 1 1 0 0,1-1-1 0 0,-2 2 0 0 0,-5 8 134 0 0,0 1 1 0 0,1 0-1 0 0,0 0 0 0 0,0 0 0 0 0,1 1 1 0 0,-3 13-1 0 0,-16 75 366 0 0,18-68-389 0 0,2 0-1 0 0,-1 40 0 0 0,5-59-345 0 0,1 0 0 0 0,0 0 0 0 0,0 0 1 0 0,2-1-1 0 0,-1 1 0 0 0,2 0 0 0 0,-1-1 0 0 0,9 18 1 0 0,-8-24-957 0 0,0 0 1 0 0,0-1-1 0 0,0 1 0 0 0,1-1 1 0 0,-1 0-1 0 0,1-1 1 0 0,1 1-1 0 0,9 6 1 0 0,5 4-2479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3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58 3192 0 0,'-2'1'201'0'0,"0"0"-1"0"0,0-1 1 0 0,-1 1-1 0 0,1 0 1 0 0,0 0-1 0 0,0 0 0 0 0,0 1 1 0 0,0-1-1 0 0,0 0 1 0 0,1 1-1 0 0,-1-1 1 0 0,0 1-1 0 0,1 0 1 0 0,-1-1-1 0 0,1 1 0 0 0,-1 0 1 0 0,1 0-1 0 0,0 0 1 0 0,0 0-1 0 0,0 0 1 0 0,-2 4-1 0 0,-1 5 272 0 0,-1 0 0 0 0,2 0 0 0 0,-4 12 0 0 0,3 4 628 0 0,1 0 1 0 0,1 1 0 0 0,4 52 0 0 0,-1-71-871 0 0,0-1 0 0 0,0 0 0 0 0,1 0 1 0 0,0 0-1 0 0,1 0 0 0 0,-1 0 1 0 0,6 9-1 0 0,-7-13-189 0 0,1-1 0 0 0,0 1 0 0 0,1-1 0 0 0,-1 1 0 0 0,1-1 0 0 0,-1 0 0 0 0,1 1 0 0 0,0-2 0 0 0,0 1 0 0 0,0 0 0 0 0,1 0 0 0 0,-1-1 0 0 0,1 0 0 0 0,-1 0 0 0 0,8 3 1 0 0,-4-2-31 0 0,0-1 0 0 0,0 0 0 0 0,0-1 0 0 0,1 1 0 0 0,-1-1 1 0 0,0-1-1 0 0,1 0 0 0 0,-1 0 0 0 0,0 0 0 0 0,1-1 0 0 0,-1 0 1 0 0,0 0-1 0 0,1-1 0 0 0,-1 0 0 0 0,0 0 0 0 0,0 0 0 0 0,-1-1 1 0 0,1 0-1 0 0,0-1 0 0 0,-1 0 0 0 0,0 0 0 0 0,0 0 0 0 0,0 0 1 0 0,0-1-1 0 0,-1 0 0 0 0,0 0 0 0 0,0-1 0 0 0,0 0 0 0 0,-1 1 1 0 0,1-1-1 0 0,-2-1 0 0 0,1 1 0 0 0,-1-1 0 0 0,1 1 0 0 0,1-10 1 0 0,-1 4 26 0 0,0 0 0 0 0,-1-1 0 0 0,-1 1 0 0 0,0-1 0 0 0,-1 1 0 0 0,0-1 0 0 0,-1 0 1 0 0,-1 1-1 0 0,0-1 0 0 0,0 1 0 0 0,-1-1 0 0 0,-1 1 0 0 0,-5-16 0 0 0,5 20-9 0 0,0 0-1 0 0,-1 0 0 0 0,0 0 1 0 0,0 1-1 0 0,-1 0 0 0 0,0 0 1 0 0,0 0-1 0 0,-1 0 0 0 0,1 1 1 0 0,-2 0-1 0 0,1 0 0 0 0,-1 0 1 0 0,1 1-1 0 0,-1 0 0 0 0,-1 1 1 0 0,1-1-1 0 0,-1 1 0 0 0,0 1 1 0 0,0-1-1 0 0,-11-2 0 0 0,6 3 42 0 0,0 0-1 0 0,0 0 1 0 0,0 2-1 0 0,0-1 0 0 0,-1 2 1 0 0,-18 1-1 0 0,26-1-53 0 0,0 1 0 0 0,0 0 0 0 0,0 0 0 0 0,1 1 0 0 0,-1-1 0 0 0,0 1 0 0 0,0 1 0 0 0,1-1 0 0 0,-1 1-1 0 0,1 0 1 0 0,0 0 0 0 0,0 0 0 0 0,0 1 0 0 0,1 0 0 0 0,-1 0 0 0 0,-5 6 0 0 0,7-5-46 0 0,0 0 0 0 0,0 0 0 0 0,1 1 0 0 0,-1-1 1 0 0,1 1-1 0 0,0-1 0 0 0,1 1 0 0 0,-1-1 0 0 0,0 13 0 0 0,0-6-523 0 0,2 1 0 0 0,-1-1 0 0 0,3 22-1 0 0,0-23-1037 0 0,0 0 0 0 0,1 0 0 0 0,0-1 0 0 0,1 1 0 0 0,6 11 0 0 0,1 1-1718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3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97 2944 0 0,'-2'1'191'0'0,"0"-1"0"0"0,0 1 0 0 0,0 0 0 0 0,0 0 0 0 0,1 0 0 0 0,-1 0-1 0 0,0 0 1 0 0,0 0 0 0 0,1 0 0 0 0,-1 1 0 0 0,1-1 0 0 0,-1 1 0 0 0,1-1 0 0 0,0 1-1 0 0,-1 0 1 0 0,1-1 0 0 0,0 1 0 0 0,0 0 0 0 0,-1 3 0 0 0,-18 39 1460 0 0,16-29-1122 0 0,0 1 0 0 0,0 0 0 0 0,2 0 0 0 0,0 0 0 0 0,1 0-1 0 0,0 0 1 0 0,1 0 0 0 0,3 19 0 0 0,-2-28-313 0 0,0 0 0 0 0,1-1 0 0 0,0 1 0 0 0,0-1 1 0 0,1 0-1 0 0,-1 0 0 0 0,1 0 0 0 0,1 0 0 0 0,6 9 0 0 0,-7-11-154 0 0,0 0 0 0 0,1-1 0 0 0,0 1 0 0 0,-1-1 0 0 0,1 0 0 0 0,0 0 0 0 0,1-1 0 0 0,-1 1 0 0 0,0-1 0 0 0,1 0 0 0 0,-1 0 0 0 0,1 0 0 0 0,0-1 0 0 0,7 2 0 0 0,-1-1-32 0 0,-1-1-1 0 0,1 0 0 0 0,0 0 1 0 0,-1-1-1 0 0,1 0 1 0 0,0-1-1 0 0,-1-1 1 0 0,1 1-1 0 0,-1-2 1 0 0,1 1-1 0 0,-1-2 0 0 0,0 1 1 0 0,18-10-1 0 0,-21 9-26 0 0,0 0-1 0 0,-1-1 1 0 0,0 1-1 0 0,0-1 1 0 0,0 0-1 0 0,0-1 1 0 0,-1 0-1 0 0,0 0 1 0 0,0 0-1 0 0,-1 0 1 0 0,0-1-1 0 0,0 1 1 0 0,0-1-1 0 0,-1 0 1 0 0,0 0-1 0 0,0-1 1 0 0,-1 1-1 0 0,0-1 1 0 0,0 1-1 0 0,0-8 1 0 0,0-1 8 0 0,-1 0 0 0 0,-1 0 0 0 0,0 0 0 0 0,-1 0 0 0 0,-1 1 1 0 0,-4-21-1 0 0,4 29 12 0 0,0-1 1 0 0,0 1 0 0 0,-1-1-1 0 0,0 1 1 0 0,0 0 0 0 0,-1 0-1 0 0,0 1 1 0 0,0-1 0 0 0,0 1-1 0 0,-1-1 1 0 0,0 1 0 0 0,-1 1-1 0 0,1-1 1 0 0,-11-7 0 0 0,7 6 35 0 0,-1 1 0 0 0,0 1 0 0 0,0 0 0 0 0,0 0 0 0 0,-1 1 0 0 0,1 0 0 0 0,-1 0 0 0 0,-11-1 0 0 0,17 4-23 0 0,0 1 1 0 0,0-1-1 0 0,-1 1 0 0 0,1 0 0 0 0,0 0 1 0 0,0 1-1 0 0,0-1 0 0 0,0 1 0 0 0,0 0 1 0 0,1 1-1 0 0,-1-1 0 0 0,0 1 0 0 0,0 0 1 0 0,1 0-1 0 0,-1 0 0 0 0,1 1 0 0 0,0 0 1 0 0,0-1-1 0 0,0 2 0 0 0,-5 3 0 0 0,-2 7 57 0 0,0 0 0 0 0,1 0 0 0 0,1 1-1 0 0,0 1 1 0 0,1-1 0 0 0,1 1 0 0 0,-9 28-1 0 0,10-27-31 0 0,-7 21 123 0 0,2 0-1 0 0,-10 59 1 0 0,0 84 279 0 0,7 288-212 0 0,14-463-341 0 0,0 1 0 0 0,1 0 0 0 0,0 0 0 0 0,0-1 0 0 0,0 1 0 0 0,5 12 0 0 0,-5-16-314 0 0,1 0 0 0 0,-1-1 0 0 0,1 1 0 0 0,-1 0 0 0 0,1-1 1 0 0,0 1-1 0 0,3 2 0 0 0,-3-4-442 0 0,0 1-1 0 0,-1-1 1 0 0,1 1 0 0 0,0-1 0 0 0,0 0 0 0 0,0 0-1 0 0,1 0 1 0 0,-1 0 0 0 0,0 0 0 0 0,4 1 0 0 0,7 0-2827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31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48 3432 0 0,'-1'0'159'0'0,"0"-1"0"0"0,0 1 0 0 0,0-1 0 0 0,-1 1 0 0 0,1-1 0 0 0,0 0 0 0 0,0 0 0 0 0,0 0 0 0 0,0 1 0 0 0,0-1 0 0 0,1 0 0 0 0,-2-2 0 0 0,-9-6 845 0 0,2 4-448 0 0,-1 1 0 0 0,1 0 0 0 0,-1 1 0 0 0,0 0 0 0 0,0 0 0 0 0,0 1 0 0 0,0 0 0 0 0,0 1 0 0 0,-1 0 0 0 0,-18 2 0 0 0,24-1-355 0 0,-1 1 0 0 0,1 0 1 0 0,-1 0-1 0 0,1 0 0 0 0,0 1 0 0 0,0-1 0 0 0,-1 1 0 0 0,1 1 0 0 0,1-1 0 0 0,-1 1 0 0 0,0 0 1 0 0,1 0-1 0 0,-1 0 0 0 0,1 1 0 0 0,0-1 0 0 0,0 1 0 0 0,0 0 0 0 0,1 0 0 0 0,-1 1 0 0 0,1-1 0 0 0,-5 10 1 0 0,3-3-111 0 0,0 0 1 0 0,1 0-1 0 0,0 0 1 0 0,1 1-1 0 0,1-1 1 0 0,-1 1-1 0 0,1 12 1 0 0,1-20-76 0 0,1 1 1 0 0,0 0 0 0 0,0-1-1 0 0,0 1 1 0 0,0-1-1 0 0,1 1 1 0 0,0-1-1 0 0,0 1 1 0 0,0-1-1 0 0,1 1 1 0 0,-1-1 0 0 0,1 0-1 0 0,0 0 1 0 0,0 0-1 0 0,1 0 1 0 0,-1 0-1 0 0,1 0 1 0 0,0-1 0 0 0,0 1-1 0 0,6 5 1 0 0,-1-4-44 0 0,1 0 0 0 0,0-1 0 0 0,1 0 0 0 0,-1 0 0 0 0,1-1 0 0 0,0 0 0 0 0,-1-1 0 0 0,1 0 0 0 0,0 0 0 0 0,0-1 0 0 0,1-1 0 0 0,17 0 0 0 0,-26 0 14 0 0,-1 0 0 0 0,1-1-1 0 0,0 1 1 0 0,0 0 0 0 0,-1 0 0 0 0,1-1 0 0 0,0 1 0 0 0,-1-1-1 0 0,1 0 1 0 0,0 1 0 0 0,-1-1 0 0 0,1 0 0 0 0,-1 0 0 0 0,1 0-1 0 0,-1 0 1 0 0,0 0 0 0 0,1-1 0 0 0,-1 1 0 0 0,0 0-1 0 0,0 0 1 0 0,2-3 0 0 0,-3 4 7 0 0,0-1 0 0 0,1 0-1 0 0,-1 0 1 0 0,0 0 0 0 0,0 1 0 0 0,1-1 0 0 0,-1 0-1 0 0,0 0 1 0 0,0 0 0 0 0,0 1 0 0 0,0-1 0 0 0,0 0-1 0 0,0 0 1 0 0,-1 0 0 0 0,1 1 0 0 0,0-1 0 0 0,0 0-1 0 0,0 0 1 0 0,-1 0 0 0 0,1 1 0 0 0,0-1-1 0 0,-1 0 1 0 0,1 1 0 0 0,-1-1 0 0 0,1 0 0 0 0,-1 1-1 0 0,1-1 1 0 0,-1 0 0 0 0,1 1 0 0 0,-1-1 0 0 0,0 1-1 0 0,1-1 1 0 0,-1 1 0 0 0,0-1 0 0 0,0 1 0 0 0,1 0-1 0 0,-1-1 1 0 0,0 1 0 0 0,0 0 0 0 0,1 0-1 0 0,-1-1 1 0 0,0 1 0 0 0,0 0 0 0 0,-1 0 0 0 0,-6-2 26 0 0,-1 0 0 0 0,0 0 0 0 0,1 1 0 0 0,-1 0 0 0 0,0 1 0 0 0,0 0 0 0 0,0 0 0 0 0,0 1 1 0 0,0 0-1 0 0,1 1 0 0 0,-1 0 0 0 0,0 0 0 0 0,1 0 0 0 0,-1 1 0 0 0,1 1 0 0 0,0 0 0 0 0,-14 8 1 0 0,15-6 23 0 0,0-1 0 0 0,1 1 1 0 0,-1 1-1 0 0,1 0 1 0 0,1-1-1 0 0,-1 2 1 0 0,1-1-1 0 0,0 1 1 0 0,1-1-1 0 0,0 1 0 0 0,0 1 1 0 0,1-1-1 0 0,0 0 1 0 0,0 1-1 0 0,1 0 1 0 0,0 0-1 0 0,0-1 1 0 0,1 1-1 0 0,1 0 0 0 0,-1 0 1 0 0,1 0-1 0 0,1 0 1 0 0,0 0-1 0 0,0 0 1 0 0,4 13-1 0 0,-4-18-30 0 0,1 0 0 0 0,0-1 1 0 0,0 1-1 0 0,0-1 0 0 0,0 1 0 0 0,1-1 0 0 0,-1 0 1 0 0,1 0-1 0 0,0 0 0 0 0,0 0 0 0 0,0-1 0 0 0,1 1 1 0 0,-1-1-1 0 0,0 0 0 0 0,1 0 0 0 0,-1 0 0 0 0,1 0 1 0 0,0 0-1 0 0,0-1 0 0 0,6 2 0 0 0,9 1-28 0 0,-1 0 1 0 0,1-1-1 0 0,23 0 0 0 0,-24-2-66 0 0,73 4-1818 0 0,-1-5-8059 0 0,-71-2 6444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3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4128 0 0,'-1'6'6779'0'0,"-1"23"-4973"0"0,-1 37 1401 0 0,6 79 0 0 0,-2-133-3231 0 0,0 0-1 0 0,0 0 0 0 0,1 0 1 0 0,1 0-1 0 0,0 0 1 0 0,1-1-1 0 0,0 1 1 0 0,0-1-1 0 0,1 0 1 0 0,12 18-1 0 0,-11-17-446 0 0,0 0-1581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3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 3824 0 0,'-4'0'1240'0'0,"4"-3"-635"0"0,0 1 551 0 0,0 0-676 0 0,0 0 8 0 0,0 0-2044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3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3200 0 0,'9'-16'3111'0'0,"-7"13"-2894"0"0,0 1 1 0 0,0 0 0 0 0,1 0 0 0 0,-1 0 0 0 0,1 0 0 0 0,-1 0 0 0 0,1 1 0 0 0,0-1-1 0 0,0 1 1 0 0,-1 0 0 0 0,1-1 0 0 0,0 1 0 0 0,0 1 0 0 0,0-1 0 0 0,0 0-1 0 0,0 1 1 0 0,5-1 0 0 0,-3 2 17 0 0,-1-1 1 0 0,0 1-1 0 0,0 0 0 0 0,0 0 0 0 0,0 0 1 0 0,0 0-1 0 0,0 1 0 0 0,0 0 0 0 0,0 0 1 0 0,-1 0-1 0 0,7 4 0 0 0,-1 1 180 0 0,0 1 0 0 0,-1 0 1 0 0,1 0-1 0 0,-2 1 0 0 0,1 0 0 0 0,-1 1 0 0 0,-1-1 0 0 0,8 15 1 0 0,43 107 707 0 0,-2-5-663 0 0,-51-118-441 0 0,1 0 1 0 0,0 0-1 0 0,0 0 1 0 0,10 9-1 0 0,-14-15-17 0 0,1 0-1 0 0,-1 0 1 0 0,1-1 0 0 0,-1 1-1 0 0,1-1 1 0 0,0 1 0 0 0,0-1-1 0 0,0 0 1 0 0,-1 0-1 0 0,1 0 1 0 0,0 0 0 0 0,0 0-1 0 0,1 0 1 0 0,-1 0 0 0 0,0-1-1 0 0,0 1 1 0 0,0-1 0 0 0,0 0-1 0 0,1 1 1 0 0,-1-1-1 0 0,0 0 1 0 0,0 0 0 0 0,0 0-1 0 0,4-1 1 0 0,-4 0-2 0 0,-1 0 0 0 0,1 0 0 0 0,0 0 0 0 0,0-1 0 0 0,-1 1 0 0 0,1 0 0 0 0,-1-1 0 0 0,0 1 0 0 0,1-1 0 0 0,-1 1 0 0 0,0-1 1 0 0,0 0-1 0 0,0 0 0 0 0,0 1 0 0 0,0-1 0 0 0,0 0 0 0 0,1-4 0 0 0,8-39 0 0 0,-7 28 0 0 0,9-50 65 0 0,3-104 0 0 0,-11 117-10 0 0,0 8-24 0 0,2-32-165 0 0,-6 78 111 0 0,0 0-1 0 0,0-1 0 0 0,0 1 0 0 0,0 0 1 0 0,0 0-1 0 0,0 0 0 0 0,0-1 0 0 0,0 1 0 0 0,0 0 1 0 0,0 0-1 0 0,0 0 0 0 0,0-1 0 0 0,0 1 1 0 0,0 0-1 0 0,0 0 0 0 0,0 0 0 0 0,0-1 0 0 0,0 1 1 0 0,0 0-1 0 0,0 0 0 0 0,0 0 0 0 0,0 0 1 0 0,0-1-1 0 0,1 1 0 0 0,-1 0 0 0 0,0 0 1 0 0,0 0-1 0 0,0 0 0 0 0,0 0 0 0 0,0 0 0 0 0,1-1 1 0 0,-1 1-1 0 0,0 0 0 0 0,0 0 0 0 0,0 0 1 0 0,1 0-1 0 0,-1 0 0 0 0,0 0 0 0 0,0 0 0 0 0,0 0 1 0 0,0 0-1 0 0,1 0 0 0 0,-1 0 0 0 0,10 6-3037 0 0,8 13-4355 0 0,-8-6 3887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1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3840 0 0,'0'0'3571'0'0,"0"13"-362"0"0,1 89 1669 0 0,-5 161-1754 0 0,1-171-4446 0 0,3-53-7715 0 0,0-36 7555 0 0,0 3-1903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3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138 219 2084 0 0,'0'-1'157'0'0,"0"0"-1"0"0,0 0 1 0 0,0 1-1 0 0,0-1 1 0 0,0 0-1 0 0,0 0 0 0 0,0 0 1 0 0,0 1-1 0 0,-1-1 1 0 0,1 0-1 0 0,0 0 1 0 0,0 0-1 0 0,-1 1 1 0 0,1-1-1 0 0,-1 0 1 0 0,1 1-1 0 0,-1-1 1 0 0,1 0-1 0 0,-1 1 0 0 0,1-1 1 0 0,-1 0-1 0 0,1 1 1 0 0,-1-1-1 0 0,0 1 1 0 0,1-1-1 0 0,-3 0 1 0 0,2 1 43 0 0,-1-1 1 0 0,0 1-1 0 0,0 0 1 0 0,1 0-1 0 0,-1-1 1 0 0,0 1-1 0 0,0 0 1 0 0,1 1-1 0 0,-1-1 1 0 0,0 0-1 0 0,0 0 1 0 0,-1 1 0 0 0,-3 1 241 0 0,1 0 0 0 0,-1 0 0 0 0,1 0 0 0 0,0 0 0 0 0,0 1 0 0 0,0 0 0 0 0,-7 6 0 0 0,8-6-233 0 0,1 2 0 0 0,-1-1 0 0 0,1 0-1 0 0,0 1 1 0 0,0 0 0 0 0,1-1 0 0 0,0 1 0 0 0,-1 0 0 0 0,1 0 0 0 0,1 0 0 0 0,-1 1 0 0 0,1-1 0 0 0,-1 7 0 0 0,0 9 412 0 0,-1 42 0 0 0,3-59-578 0 0,0 0 1 0 0,0 0-1 0 0,1 0 1 0 0,-1 0-1 0 0,1 1 1 0 0,0-1-1 0 0,0 0 1 0 0,0 0-1 0 0,1-1 0 0 0,0 1 1 0 0,-1 0-1 0 0,1 0 1 0 0,0-1-1 0 0,1 1 1 0 0,-1-1-1 0 0,1 0 1 0 0,5 6-1 0 0,-3-5-16 0 0,0-1 0 0 0,0 1 0 0 0,0-1 0 0 0,0-1 0 0 0,0 1 0 0 0,1-1 0 0 0,-1 0 0 0 0,1 0 0 0 0,0 0 0 0 0,-1-1 0 0 0,9 1 0 0 0,3 0-13 0 0,0-1-1 0 0,0-1 1 0 0,0-1-1 0 0,1-1 1 0 0,-1 0-1 0 0,-1-1 1 0 0,28-8 0 0 0,-31 7-22 0 0,0-1 0 0 0,0-1 0 0 0,0 0 0 0 0,0-1 0 0 0,-1 0 1 0 0,0 0-1 0 0,-1-2 0 0 0,0 1 0 0 0,20-21 0 0 0,-26 23 2 0 0,1 0-1 0 0,-1-1 1 0 0,-1 0 0 0 0,1 0-1 0 0,-1 0 1 0 0,-1 0-1 0 0,1-1 1 0 0,-1 1 0 0 0,0-1-1 0 0,-1 0 1 0 0,0 0-1 0 0,0 0 1 0 0,-1 0 0 0 0,0 0-1 0 0,0 0 1 0 0,-1 0-1 0 0,0 0 1 0 0,-2-12 0 0 0,1 8 2 0 0,-2 0 0 0 0,0 1 0 0 0,0-1 0 0 0,-1 1 0 0 0,-1-1 1 0 0,0 1-1 0 0,0 1 0 0 0,-1-1 0 0 0,-1 1 0 0 0,0 0 0 0 0,-13-15 1 0 0,14 18 10 0 0,-2 0 0 0 0,1 0 0 0 0,-1 0 0 0 0,0 1 0 0 0,0 0 0 0 0,-1 1 0 0 0,1 0 1 0 0,-1 0-1 0 0,-1 1 0 0 0,1 0 0 0 0,0 0 0 0 0,-1 1 0 0 0,0 1 0 0 0,-13-3 0 0 0,13 4 3 0 0,-1 0 0 0 0,0 1-1 0 0,0 0 1 0 0,1 0 0 0 0,-1 2 0 0 0,0-1-1 0 0,0 1 1 0 0,1 1 0 0 0,0-1-1 0 0,-1 2 1 0 0,-10 4 0 0 0,14-4-1 0 0,0 0 1 0 0,0 0-1 0 0,1 0 0 0 0,-1 1 1 0 0,1 0-1 0 0,0 1 1 0 0,0-1-1 0 0,1 1 1 0 0,0 0-1 0 0,0 0 0 0 0,0 1 1 0 0,1-1-1 0 0,-1 1 1 0 0,2 0-1 0 0,-6 14 1 0 0,2-3 1 0 0,2 0 1 0 0,0 0 0 0 0,2 1 0 0 0,-3 24 0 0 0,5-33-5 0 0,1 1 0 0 0,0 0 0 0 0,0 0 1 0 0,1-1-1 0 0,0 1 0 0 0,1 0 1 0 0,1-1-1 0 0,-1 1 0 0 0,6 10 1 0 0,-6-16-7 0 0,1 0 1 0 0,1 0 0 0 0,-1 0-1 0 0,1 0 1 0 0,0 0 0 0 0,0-1-1 0 0,0 0 1 0 0,0 1 0 0 0,1-2-1 0 0,0 1 1 0 0,0 0 0 0 0,0-1-1 0 0,0 0 1 0 0,0 0 0 0 0,1-1-1 0 0,-1 0 1 0 0,1 1 0 0 0,0-2-1 0 0,6 2 1 0 0,3 1-40 0 0,0-2 0 0 0,1 0 0 0 0,-1-1 0 0 0,1 0 0 0 0,-1-1 1 0 0,19-3-1 0 0,-26 2-11 0 0,-1 0 0 0 0,1 0 0 0 0,-1-1 0 0 0,1 0 0 0 0,-1-1 0 0 0,0 1 0 0 0,0-1 0 0 0,0-1 0 0 0,0 1 0 0 0,-1-1 0 0 0,1-1 1 0 0,-1 1-1 0 0,0-1 0 0 0,0 0 0 0 0,-1 0 0 0 0,0-1 0 0 0,1 1 0 0 0,-2-1 0 0 0,1 0 0 0 0,-1-1 0 0 0,0 1 0 0 0,0-1 0 0 0,-1 0 0 0 0,0 0 0 0 0,4-10 1 0 0,-3-3-24 0 0,-1 1 0 0 0,0-1 1 0 0,-2 1-1 0 0,0-1 1 0 0,-2-19-1 0 0,0-1 388 0 0,-2 26 296 0 0,1 13-5 0 0,0 10-152 0 0,3 15-125 0 0,0-1 1 0 0,1 1-1 0 0,1 0 0 0 0,9 30 0 0 0,-7-38-292 0 0,0 0 1 0 0,2 0-1 0 0,0 0 1 0 0,1-1-1 0 0,0 0 1 0 0,19 25 0 0 0,-6-13-775 0 0,33 33 1 0 0,-39-45-2906 0 0,31 21-1 0 0,-15-16-126 0 0,0-1-1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3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47 2800 0 0,'-4'-1'365'0'0,"1"0"-1"0"0,0 0 0 0 0,0-1 1 0 0,0 1-1 0 0,0-1 0 0 0,-5-4 1 0 0,-8-3 676 0 0,7 4-530 0 0,-1 1 1 0 0,0 1 0 0 0,0 0-1 0 0,0 0 1 0 0,0 1-1 0 0,0 1 1 0 0,0-1-1 0 0,-1 1 1 0 0,1 1-1 0 0,0 0 1 0 0,-18 3-1 0 0,23-3-351 0 0,0 1 0 0 0,-1 0-1 0 0,1 1 1 0 0,0 0 0 0 0,0-1-1 0 0,0 2 1 0 0,0-1-1 0 0,0 0 1 0 0,0 1 0 0 0,1 0-1 0 0,-1 0 1 0 0,1 0 0 0 0,0 1-1 0 0,0 0 1 0 0,0-1-1 0 0,0 2 1 0 0,1-1 0 0 0,0 0-1 0 0,0 0 1 0 0,0 1 0 0 0,0 0-1 0 0,1 0 1 0 0,-4 7-1 0 0,3-2-91 0 0,0 1-1 0 0,0-1 0 0 0,1 1 0 0 0,1-1 0 0 0,-1 1 0 0 0,2 0 0 0 0,-1 0 1 0 0,2 0-1 0 0,-1 0 0 0 0,2-1 0 0 0,2 16 0 0 0,-2-20-54 0 0,-1-1 0 0 0,1 1 0 0 0,0-1-1 0 0,1 0 1 0 0,-1 1 0 0 0,1-1 0 0 0,0 0 0 0 0,1-1 0 0 0,-1 1-1 0 0,1-1 1 0 0,0 1 0 0 0,0-1 0 0 0,0 0 0 0 0,0 0 0 0 0,1-1-1 0 0,-1 1 1 0 0,1-1 0 0 0,0 0 0 0 0,0 0 0 0 0,1-1 0 0 0,-1 0-1 0 0,10 3 1 0 0,0-1-3 0 0,0 0-1 0 0,0-2 0 0 0,25 2 1 0 0,-34-4-17 0 0,0 1-1 0 0,0-2 1 0 0,0 1 0 0 0,0-1 0 0 0,0 0-1 0 0,0 0 1 0 0,0-1 0 0 0,0 1 0 0 0,-1-1-1 0 0,1-1 1 0 0,0 1 0 0 0,6-5 0 0 0,-12 7 4 0 0,1 0 1 0 0,0-1-1 0 0,0 1 1 0 0,-1-1-1 0 0,1 1 1 0 0,0-1-1 0 0,-1 0 1 0 0,1 1-1 0 0,-1-1 1 0 0,1 0-1 0 0,0 1 1 0 0,-1-1 0 0 0,0 0-1 0 0,1 1 1 0 0,-1-1-1 0 0,1 0 1 0 0,-1 0-1 0 0,0 0 1 0 0,0 1-1 0 0,1-1 1 0 0,-1 0-1 0 0,0 0 1 0 0,0 0-1 0 0,0 0 1 0 0,0 1-1 0 0,0-3 1 0 0,-1 2-2 0 0,1-1 1 0 0,-1 1-1 0 0,0 0 1 0 0,1 0-1 0 0,-1-1 1 0 0,0 1-1 0 0,0 0 1 0 0,0 0-1 0 0,0 0 1 0 0,0 0-1 0 0,0 0 1 0 0,0 0-1 0 0,0 0 1 0 0,-2 0-1 0 0,-2-3-7 0 0,-1 1 0 0 0,1 1 0 0 0,-1-1 0 0 0,0 1 1 0 0,0 0-1 0 0,-7-1 0 0 0,3 1 18 0 0,0 1 1 0 0,-1 0 0 0 0,1 1 0 0 0,0 0 0 0 0,0 1 0 0 0,-1 0 0 0 0,1 1 0 0 0,0 0-1 0 0,-14 5 1 0 0,20-6 4 0 0,1 1 0 0 0,-1-1 0 0 0,0 1 0 0 0,0 0 1 0 0,1 0-1 0 0,-1 0 0 0 0,1 1 0 0 0,0-1 0 0 0,-1 1 0 0 0,1 0 0 0 0,1 0 0 0 0,-1 0 0 0 0,0 0 0 0 0,1 1 0 0 0,-1-1 0 0 0,1 1 0 0 0,0-1 0 0 0,0 1 0 0 0,1 0 0 0 0,-1 0 0 0 0,1 0 0 0 0,-1 0 0 0 0,1 0 1 0 0,1 0-1 0 0,-2 7 0 0 0,1-2 22 0 0,1 1 1 0 0,0-1-1 0 0,0 1 1 0 0,1-1 0 0 0,0 1-1 0 0,3 11 1 0 0,-2-16-20 0 0,0 0-1 0 0,0 0 1 0 0,0 0 0 0 0,0-1 0 0 0,1 1 0 0 0,0-1-1 0 0,0 0 1 0 0,0 0 0 0 0,1 0 0 0 0,-1 0 0 0 0,1 0-1 0 0,0-1 1 0 0,6 5 0 0 0,2 0-3 0 0,1-1-1 0 0,0 0 1 0 0,0-1-1 0 0,1 0 1 0 0,0-1-1 0 0,0 0 1 0 0,0-1-1 0 0,1-1 1 0 0,17 2-1 0 0,-1-1-102 0 0,0-2-1 0 0,0-2 0 0 0,42-4 1 0 0,-53 2-196 0 0,0-1 1 0 0,-1-1 0 0 0,1-1-1 0 0,-1 0 1 0 0,0-1-1 0 0,-1-2 1 0 0,35-18 0 0 0,-45 22 111 0 0,0-1 0 0 0,0-1 1 0 0,-1 1-1 0 0,0-1 1 0 0,0 0-1 0 0,0-1 1 0 0,-1 0-1 0 0,0 0 0 0 0,0 0 1 0 0,-1-1-1 0 0,0 0 1 0 0,0 0-1 0 0,-1 0 1 0 0,0 0-1 0 0,0-1 0 0 0,-1 1 1 0 0,0-1-1 0 0,-1 0 1 0 0,2-10-1 0 0,-2-7 142 0 0,-1-1 0 0 0,-1 1 0 0 0,-1 0 0 0 0,-6-29 0 0 0,4 31 565 0 0,-3 9 469 0 0,6 14-935 0 0,0 1 0 0 0,0 0 0 0 0,0-1 0 0 0,0 1 0 0 0,-1 0 0 0 0,1-1 0 0 0,0 1 0 0 0,0 0 0 0 0,0-1 0 0 0,-1 1 0 0 0,1 0 1 0 0,0-1-1 0 0,-1 1 0 0 0,1 0 0 0 0,0 0 0 0 0,-1 0 0 0 0,1-1 0 0 0,0 1 0 0 0,-1 0 0 0 0,1 0 0 0 0,0 0 0 0 0,-1 0 0 0 0,1-1 0 0 0,0 1 0 0 0,-1 0 0 0 0,1 0 0 0 0,-1 0 0 0 0,1 0 0 0 0,0 0 0 0 0,-1 0 0 0 0,1 0 0 0 0,-1 0 0 0 0,1 0 0 0 0,0 0 0 0 0,-1 1 0 0 0,1-1 0 0 0,0 0 0 0 0,-1 0 0 0 0,1 0 0 0 0,-1 3 116 0 0,0 0-1 0 0,0 0 1 0 0,0 0-1 0 0,1 0 1 0 0,0 0-1 0 0,-1 0 1 0 0,1 0-1 0 0,1 0 1 0 0,-1 0-1 0 0,1 5 1 0 0,-1 1 126 0 0,1 10-59 0 0,0 0 1 0 0,1 0-1 0 0,2 0 0 0 0,-1 0 0 0 0,8 18 1 0 0,37 86 146 0 0,-32-86-435 0 0,-7-19-265 0 0,3 7-514 0 0,-9-19-3350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39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3744 0 0,'0'0'624'0'0,"0"-2"0"0"0,0 0 625 0 0,0 0-1 0 0,0 0-620 0 0,4 2-20 0 0,3-3-88 0 0,-4 8-228 0 0,10-1-388 0 0,-2 7-1792 0 0,3 1 0 0 0,0 2-1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4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3504 0 0,'11'0'1843'0'0,"1"0"-1416"0"0,0 1 0 0 0,1 0 0 0 0,-1 1 1 0 0,0 0-1 0 0,0 1 0 0 0,0 0 0 0 0,0 1 0 0 0,0 0 0 0 0,-1 1 0 0 0,0 0 0 0 0,0 1 0 0 0,0 0 0 0 0,-1 1 0 0 0,0 0 1 0 0,0 1-1 0 0,-1 0 0 0 0,0 0 0 0 0,15 17 0 0 0,-3 3 453 0 0,0 0 0 0 0,-2 2 1 0 0,22 42-1 0 0,-6-8-503 0 0,-27-46-258 0 0,-7-15-97 0 0,0-1 0 0 0,-1 0 0 0 0,1 0 0 0 0,0 0 0 0 0,0 0 0 0 0,0 0 0 0 0,0 0 0 0 0,1 0 0 0 0,-1-1 0 0 0,1 1 0 0 0,-1 0 0 0 0,1-1 0 0 0,-1 1 0 0 0,3 1 0 0 0,-3-3-11 0 0,-1 0 0 0 0,0 0 0 0 0,1 0 0 0 0,-1 0 1 0 0,1 0-1 0 0,-1 0 0 0 0,0 0 0 0 0,1 0 0 0 0,-1 0 0 0 0,1 0 0 0 0,-1 0 0 0 0,0 0 0 0 0,1 0 1 0 0,-1 0-1 0 0,0-1 0 0 0,1 1 0 0 0,-1 0 0 0 0,0 0 0 0 0,1 0 0 0 0,-1-1 0 0 0,0 1 0 0 0,1 0 1 0 0,-1 0-1 0 0,0-1 0 0 0,0 1 0 0 0,1 0 0 0 0,-1-1 0 0 0,0 1 0 0 0,0 0 0 0 0,0-1 0 0 0,1 1 1 0 0,-1 0-1 0 0,0-1 0 0 0,10-21 208 0 0,5-29 67 0 0,5-41 112 0 0,15-51 23 0 0,-26 107-338 0 0,-6 23-46 0 0,1-1-1 0 0,9-23 1 0 0,-6 20-138 0 0,6-10 40 0 0,-12 26-58 0 0,0 0 0 0 0,0-1 0 0 0,0 1 0 0 0,1 0 0 0 0,-1 0 0 0 0,0 1 0 0 0,0-1 0 0 0,1 0 0 0 0,-1 0 0 0 0,0 0 0 0 0,1 1 0 0 0,-1-1 0 0 0,1 1 0 0 0,-1-1 0 0 0,1 1 0 0 0,-1 0 0 0 0,1-1 1 0 0,1 1-1 0 0,-1 0-88 0 0,0 0-380 0 0,0 0 0 0 0,0-1 0 0 0,0 1 1 0 0,1 1-1 0 0,-1-1 0 0 0,0 0 1 0 0,0 0-1 0 0,0 1 0 0 0,1-1 1 0 0,3 2-1 0 0,1 9-2953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4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91 3040 0 0,'-3'0'270'0'0,"0"0"-1"0"0,0 0 1 0 0,0 0-1 0 0,0 1 0 0 0,0-1 1 0 0,0 1-1 0 0,1 0 1 0 0,-1 0-1 0 0,0 0 0 0 0,1 0 1 0 0,-1 1-1 0 0,0-1 1 0 0,1 1-1 0 0,0-1 1 0 0,-1 1-1 0 0,-2 3 0 0 0,1-1 4 0 0,1 0-1 0 0,0 0 0 0 0,0 0 1 0 0,0 1-1 0 0,1-1 0 0 0,0 1 0 0 0,-1-1 1 0 0,-1 10-1 0 0,-1 5 471 0 0,1 0 0 0 0,1 1 0 0 0,-1 36 0 0 0,3-48-349 0 0,1-1-307 0 0,0-1 0 0 0,0 1 0 0 0,1-1 0 0 0,-1 1 0 0 0,1-1 0 0 0,1 1 1 0 0,-1-1-1 0 0,1 0 0 0 0,0 0 0 0 0,1 0 0 0 0,-1 0 0 0 0,1 0 0 0 0,0 0 0 0 0,1 0 0 0 0,-1-1 0 0 0,1 0 0 0 0,0 0 0 0 0,1 0 0 0 0,-1 0 0 0 0,1-1 0 0 0,0 1 0 0 0,0-1 0 0 0,1 0 0 0 0,-1-1 0 0 0,1 1 0 0 0,-1-1 0 0 0,1 0 0 0 0,0-1 0 0 0,0 1 0 0 0,12 2 0 0 0,-3-2-74 0 0,0 0 0 0 0,1-1-1 0 0,-1 0 1 0 0,0-2-1 0 0,1 1 1 0 0,21-4-1 0 0,-27 2-15 0 0,0-1 0 0 0,0-1 0 0 0,0 0 0 0 0,-1 0 0 0 0,1-1 0 0 0,-1 0 0 0 0,0 0 0 0 0,0-1 0 0 0,0 0 0 0 0,13-11 0 0 0,-18 12 3 0 0,-1 0 0 0 0,1 0 0 0 0,-1 0 0 0 0,0-1 0 0 0,0 1 0 0 0,0-1 0 0 0,0 0 0 0 0,-1 1 0 0 0,0-1 0 0 0,0-1 1 0 0,0 1-1 0 0,-1 0 0 0 0,0 0 0 0 0,1-6 0 0 0,0-5 23 0 0,0 1-1 0 0,-2-1 1 0 0,-1-25 0 0 0,0 32 9 0 0,0 1-1 0 0,-1-1 1 0 0,0 1-1 0 0,-1-1 0 0 0,1 1 1 0 0,-1-1-1 0 0,-1 1 1 0 0,0 0-1 0 0,0 1 1 0 0,-1-1-1 0 0,0 1 1 0 0,0 0-1 0 0,0 0 0 0 0,-1 0 1 0 0,0 1-1 0 0,0 0 1 0 0,-1 0-1 0 0,0 0 1 0 0,0 1-1 0 0,0 0 1 0 0,-1 0-1 0 0,0 1 0 0 0,0 0 1 0 0,0 1-1 0 0,0-1 1 0 0,0 2-1 0 0,-1-1 1 0 0,1 1-1 0 0,-10-1 1 0 0,5 1 35 0 0,0 0 1 0 0,0 1 0 0 0,0 1 0 0 0,0 0 0 0 0,0 1-1 0 0,-21 3 1 0 0,29-2-43 0 0,-1-1 1 0 0,1 1-1 0 0,0 0 1 0 0,0 0-1 0 0,0 0 0 0 0,0 0 1 0 0,0 1-1 0 0,1 0 1 0 0,-1 0-1 0 0,1 1 0 0 0,-1-1 1 0 0,1 1-1 0 0,0 0 0 0 0,1 0 1 0 0,-1 0-1 0 0,1 0 1 0 0,0 1-1 0 0,-3 4 0 0 0,-1 5 6 0 0,0 0 0 0 0,2 1 0 0 0,0-1 0 0 0,0 1 0 0 0,2 0 0 0 0,0 0 0 0 0,0 1 0 0 0,2-1 0 0 0,-1 1 0 0 0,2-1 0 0 0,0 0 0 0 0,1 1 0 0 0,1-1-1 0 0,6 27 1 0 0,-6-36-34 0 0,0 0 0 0 0,1 0-1 0 0,0-1 1 0 0,0 1 0 0 0,1-1-1 0 0,-1 1 1 0 0,1-1-1 0 0,0 0 1 0 0,1 0 0 0 0,-1-1-1 0 0,1 1 1 0 0,0-1 0 0 0,0 0-1 0 0,0 0 1 0 0,1-1 0 0 0,-1 1-1 0 0,1-1 1 0 0,0-1-1 0 0,0 1 1 0 0,0-1 0 0 0,0 0-1 0 0,0 0 1 0 0,8 1 0 0 0,-4-1-68 0 0,1 0-1 0 0,0-1 1 0 0,-1 0 0 0 0,1-1 0 0 0,0 0 0 0 0,0-1 0 0 0,-1 0 0 0 0,1-1 0 0 0,0 0 0 0 0,-1 0 0 0 0,1-1-1 0 0,-1-1 1 0 0,13-5 0 0 0,-18 6 20 0 0,0-1 0 0 0,0 1 0 0 0,-1-1-1 0 0,1 0 1 0 0,-1 0 0 0 0,0-1 0 0 0,0 1 0 0 0,-1-1 0 0 0,1 0-1 0 0,-1 0 1 0 0,0 0 0 0 0,0 0 0 0 0,-1 0 0 0 0,0-1-1 0 0,1 1 1 0 0,-2-1 0 0 0,2-5 0 0 0,3-14-139 0 0,-2 0-1 0 0,2-41 1 0 0,-5 52 139 0 0,1-3 95 0 0,0 0-1 0 0,-2 0 0 0 0,0 1 0 0 0,-1-1 0 0 0,-1 0 0 0 0,-6-29 0 0 0,8 46-21 0 0,-1-1 0 0 0,1 0 1 0 0,0 0-1 0 0,0 0 0 0 0,0 0 0 0 0,-1 1 1 0 0,1-1-1 0 0,0 0 0 0 0,-1 0 0 0 0,1 1 1 0 0,-1-1-1 0 0,1 0 0 0 0,-1 0 0 0 0,1 1 1 0 0,-1-1-1 0 0,1 1 0 0 0,-1-1 0 0 0,0 0 1 0 0,1 1-1 0 0,-1-1 0 0 0,0 1 0 0 0,0-1 1 0 0,1 1-1 0 0,-1 0 0 0 0,0-1 0 0 0,0 1 1 0 0,0 0-1 0 0,1 0 0 0 0,-1-1 0 0 0,0 1 1 0 0,0 0-1 0 0,-1 0 0 0 0,1 1 12 0 0,0-1 1 0 0,-1 1-1 0 0,1 0 1 0 0,0-1-1 0 0,0 1 1 0 0,0 0-1 0 0,0 0 1 0 0,0 0-1 0 0,0 0 1 0 0,0 0-1 0 0,0 0 0 0 0,1 0 1 0 0,-1 0-1 0 0,0 0 1 0 0,1 0-1 0 0,-1 0 1 0 0,1 1-1 0 0,-1-1 1 0 0,1 0-1 0 0,-1 0 1 0 0,1 3-1 0 0,-4 15 113 0 0,1 0 0 0 0,1 1 0 0 0,1-1 0 0 0,1 1 0 0 0,0 0 0 0 0,2-1 0 0 0,0 1 0 0 0,1-1-1 0 0,7 20 1 0 0,-8-30-136 0 0,1 0 0 0 0,0 0-1 0 0,1-1 1 0 0,0 1 0 0 0,0-1 0 0 0,1 0-1 0 0,0-1 1 0 0,0 1 0 0 0,1-1-1 0 0,0 0 1 0 0,0 0 0 0 0,1 0-1 0 0,0-1 1 0 0,0 0 0 0 0,10 6-1 0 0,-10-8-39 0 0,-1 0 1 0 0,1-1-1 0 0,1 0 0 0 0,-1 0 0 0 0,0 0 0 0 0,1-1 0 0 0,-1 0 0 0 0,1-1 1 0 0,0 1-1 0 0,0-1 0 0 0,0-1 0 0 0,-1 0 0 0 0,1 0 0 0 0,0 0 0 0 0,0-1 1 0 0,0 0-1 0 0,-1-1 0 0 0,12-3 0 0 0,-6 1-43 0 0,0-1-1 0 0,-1 0 1 0 0,0-1-1 0 0,0-1 1 0 0,0 0-1 0 0,13-10 1 0 0,-19 12 35 0 0,1-1 0 0 0,-1 0 1 0 0,0-1-1 0 0,-1 1 1 0 0,1-1-1 0 0,-1 0 0 0 0,-1-1 1 0 0,1 1-1 0 0,-1-1 1 0 0,6-16-1 0 0,-5 5 20 0 0,0 0-1 0 0,0 0 1 0 0,2-38-1 0 0,-4-60 458 0 0,-3 106-361 0 0,0 10-67 0 0,-2-32 369 0 0,2 31-325 0 0,0 0 0 0 0,0 1 0 0 0,-1-1 0 0 0,1 0 0 0 0,0 1 0 0 0,-1-1 0 0 0,1 1 0 0 0,-1-1 0 0 0,0 1 0 0 0,0-1 0 0 0,1 1 1 0 0,-1-1-1 0 0,0 1 0 0 0,0 0 0 0 0,0-1 0 0 0,-2 0 0 0 0,2 1-29 0 0,1 1-1 0 0,-1 0 1 0 0,1 0 0 0 0,-1 0 0 0 0,1 0-1 0 0,-1 0 1 0 0,1 0 0 0 0,-1 0 0 0 0,1 0-1 0 0,-1 0 1 0 0,1 0 0 0 0,-1 0 0 0 0,1 0-1 0 0,-1 0 1 0 0,1 0 0 0 0,-1 0 0 0 0,1 1 0 0 0,-1-1-1 0 0,1 0 1 0 0,-1 0 0 0 0,1 1 0 0 0,-1-1-1 0 0,1 0 1 0 0,-1 0 0 0 0,1 1 0 0 0,0-1-1 0 0,-1 1 1 0 0,1-1 0 0 0,-1 0 0 0 0,1 1-1 0 0,0-1 1 0 0,0 1 0 0 0,-1-1 0 0 0,1 1 0 0 0,0-1-1 0 0,0 1 1 0 0,-1 0 0 0 0,-7 18 421 0 0,1 5-162 0 0,2 0-1 0 0,0 1 0 0 0,1 0 1 0 0,1 27-1 0 0,2-35-242 0 0,1 0 0 0 0,1 0 0 0 0,1 0 0 0 0,0 0-1 0 0,1 0 1 0 0,11 30 0 0 0,-10-36-166 0 0,2 0 0 0 0,-1-1 0 0 0,2 1 0 0 0,-1-2 0 0 0,1 1 0 0 0,1-1 0 0 0,0 0 0 0 0,0 0 0 0 0,1-1 0 0 0,0 0 0 0 0,18 12 0 0 0,-6-6-2013 0 0,31 14 0 0 0,24 5-6665 0 0,-39-19 4588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4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2920 0 0,'0'-21'8028'0'0,"0"48"-5693"0"0,-1-2-1356 0 0,1-1 0 0 0,2 1 1 0 0,5 30-1 0 0,-5-47-957 0 0,0-1 1 0 0,0 0-1 0 0,0 0 0 0 0,1 0 0 0 0,0-1 1 0 0,1 1-1 0 0,-1-1 0 0 0,1 1 0 0 0,0-1 1 0 0,1 0-1 0 0,0-1 0 0 0,-1 1 0 0 0,2-1 1 0 0,-1 0-1 0 0,9 6 0 0 0,-2-3 9 0 0,0-1 0 0 0,1 0 0 0 0,0-1-1 0 0,0-1 1 0 0,0 0 0 0 0,0-1 0 0 0,1 0 0 0 0,0-1-1 0 0,20 3 1 0 0,-23-5-35 0 0,0-1-1 0 0,0 1 1 0 0,0-1-1 0 0,-1-1 1 0 0,1 0-1 0 0,0-1 1 0 0,-1 0-1 0 0,1-1 1 0 0,-1 0-1 0 0,1 0 1 0 0,-1-1 0 0 0,0 0-1 0 0,9-6 1 0 0,-14 6-3 0 0,1-1 1 0 0,-1 1-1 0 0,0-1 1 0 0,0 0 0 0 0,-1 0-1 0 0,0 0 1 0 0,0 0-1 0 0,0-1 1 0 0,0 0 0 0 0,-1 0-1 0 0,0 0 1 0 0,0 0-1 0 0,0 0 1 0 0,-1-1 0 0 0,0 1-1 0 0,-1-1 1 0 0,1 1-1 0 0,0-8 1 0 0,0-16 48 0 0,0 1 0 0 0,-5-58 0 0 0,1 24 420 0 0,-3 69 288 0 0,-1 8-507 0 0,5-6-169 0 0,0 1 1 0 0,1 0-1 0 0,0-1 0 0 0,0 1 1 0 0,1 0-1 0 0,0-1 0 0 0,0 1 0 0 0,1 0 1 0 0,3 9-1 0 0,0-3-1 0 0,1 1 1 0 0,1-1-1 0 0,17 28 0 0 0,-18-35-87 0 0,0 0 0 0 0,0-1 0 0 0,1 0 0 0 0,0 0 0 0 0,0-1 0 0 0,9 7 0 0 0,53 33-986 0 0,-48-34-467 0 0,12 4-5176 0 0,-19-11 2947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4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3472 0 0,'-16'4'4099'0'0,"13"1"-3721"0"0,-1 0 1 0 0,1 0-1 0 0,0 0 0 0 0,0 0 0 0 0,1 0 0 0 0,0 1 0 0 0,0-1 0 0 0,0 1 0 0 0,-1 9 0 0 0,-1-4 138 0 0,-4 29 844 0 0,1-1 1 0 0,1 1 0 0 0,1 55-1 0 0,5-87-1174 0 0,-4 330 2621 0 0,4-224-2524 0 0,0-107-571 0 0,0 9 388 0 0,0 0 0 0 0,2 1 1 0 0,3 19-1 0 0,-4-31-391 0 0,0-1 0 0 0,1 1 0 0 0,-1-1 0 0 0,1 1 1 0 0,0-1-1 0 0,5 8 0 0 0,-5-10-238 0 0,0 0 0 0 0,-1 0 0 0 0,1 0 0 0 0,0-1 0 0 0,0 1 0 0 0,0 0 0 0 0,0-1 0 0 0,0 1 0 0 0,0-1 0 0 0,0 0 0 0 0,1 0 0 0 0,-1 0 0 0 0,5 1 0 0 0,14 3-3223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4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2320 0 0,'0'0'460'0'0,"7"-18"2303"0"0,-3 15-2468 0 0,0-1 0 0 0,1 0 0 0 0,-1 1-1 0 0,1 0 1 0 0,-1 0 0 0 0,1 0 0 0 0,0 1 0 0 0,0-1 0 0 0,0 1-1 0 0,1 0 1 0 0,-1 1 0 0 0,0 0 0 0 0,1-1 0 0 0,-1 1 0 0 0,6 0-1 0 0,-5 1-56 0 0,1-1 0 0 0,-1 1 0 0 0,0 0 0 0 0,0 0 0 0 0,1 1 0 0 0,-1 0 0 0 0,0 0 0 0 0,0 0 0 0 0,0 1 0 0 0,0 0 0 0 0,0 0 0 0 0,-1 0 0 0 0,9 5 0 0 0,-8-3-83 0 0,0 1 1 0 0,0 0-1 0 0,0 0 1 0 0,0 1-1 0 0,-1-1 1 0 0,0 1-1 0 0,0 1 1 0 0,-1-1-1 0 0,1 0 1 0 0,2 8-1 0 0,-2-2-49 0 0,0-1 0 0 0,-1 1 0 0 0,-1 0 1 0 0,0 0-1 0 0,2 19 0 0 0,-1 4 105 0 0,-1 0 0 0 0,-4 69 1 0 0,-5-72-105 0 0,6-31-102 0 0,0 0-1 0 0,-1 0 1 0 0,1 0-1 0 0,0 0 1 0 0,-1 0-1 0 0,1 0 1 0 0,0 0-1 0 0,-1 0 1 0 0,1 0 0 0 0,-1 0-1 0 0,0-1 1 0 0,1 1-1 0 0,-1 0 1 0 0,0 0-1 0 0,1 0 1 0 0,-1-1-1 0 0,0 1 1 0 0,0 0-1 0 0,0-1 1 0 0,0 1-1 0 0,0-1 1 0 0,0 1 0 0 0,0-1-1 0 0,0 1 1 0 0,-1-1-1 0 0,2 0-4 0 0,-1 0 0 0 0,0-1 1 0 0,1 1-1 0 0,-1-1 0 0 0,1 1 0 0 0,-1-1 0 0 0,1 0 0 0 0,-1 1 1 0 0,1-1-1 0 0,-1 1 0 0 0,1-1 0 0 0,-1 0 0 0 0,1 0 0 0 0,0 1 0 0 0,0-1 1 0 0,-1 0-1 0 0,1 1 0 0 0,0-1 0 0 0,0 0 0 0 0,0 0 0 0 0,0 0 0 0 0,0 1 1 0 0,0-1-1 0 0,0 0 0 0 0,0 0 0 0 0,0 1 0 0 0,0-2 0 0 0,2-24 0 0 0,3 6 3 0 0,1 1 1 0 0,1-1-1 0 0,1 1 1 0 0,0 0 0 0 0,1 1-1 0 0,1 0 1 0 0,1 0 0 0 0,1 1-1 0 0,0 1 1 0 0,1 0 0 0 0,1 0-1 0 0,0 2 1 0 0,1-1 0 0 0,20-13-1 0 0,-27 23 30 0 0,-1 0 0 0 0,1 0-1 0 0,0 1 1 0 0,1 0 0 0 0,-1 1-1 0 0,1 0 1 0 0,9-3 0 0 0,-15 6-9 0 0,0-1 1 0 0,0 1-1 0 0,0 0 0 0 0,0-1 1 0 0,-1 1-1 0 0,1 0 1 0 0,0 1-1 0 0,0-1 1 0 0,0 0-1 0 0,0 1 1 0 0,-1 0-1 0 0,1-1 0 0 0,0 1 1 0 0,0 0-1 0 0,-1 1 1 0 0,1-1-1 0 0,-1 0 1 0 0,1 1-1 0 0,-1-1 1 0 0,0 1-1 0 0,1 0 0 0 0,-1 0 1 0 0,0 0-1 0 0,0 0 1 0 0,0 0-1 0 0,2 3 1 0 0,-1 0 25 0 0,-1 1 0 0 0,1-1-1 0 0,0 0 1 0 0,-1 1 0 0 0,0 0 0 0 0,-1 0 0 0 0,3 11 0 0 0,1 47 242 0 0,-4-58-267 0 0,-3 159-193 0 0,4-133-1807 0 0,-2-29 1192 0 0,0-1 0 0 0,1 0 0 0 0,-1 0-1 0 0,1 0 1 0 0,0 1 0 0 0,0-1 0 0 0,0 0 0 0 0,0 0-1 0 0,0 0 1 0 0,0 0 0 0 0,3 3 0 0 0,6 0-2686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4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403 413 3480 0 0,'-7'0'573'0'0,"0"0"0"0"0,0 1-1 0 0,0 0 1 0 0,-1 0 0 0 0,1 0-1 0 0,0 1 1 0 0,1 0-1 0 0,-11 5 1 0 0,12-4-349 0 0,-1 0 0 0 0,1 1 0 0 0,0 0 0 0 0,0 0 0 0 0,0 0 0 0 0,0 0 0 0 0,1 1 0 0 0,0 0 0 0 0,0 0-1 0 0,0 0 1 0 0,1 0 0 0 0,-1 0 0 0 0,1 1 0 0 0,1 0 0 0 0,-4 8 0 0 0,-1 6 194 0 0,0 1 0 0 0,2 0 0 0 0,0 1 1 0 0,1-1-1 0 0,1 1 0 0 0,2-1 0 0 0,0 1 0 0 0,1 0 0 0 0,4 28 0 0 0,-4-46-406 0 0,1 1 0 0 0,0-1 0 0 0,0 0 0 0 0,0-1 0 0 0,0 1 1 0 0,1 0-1 0 0,-1 0 0 0 0,1 0 0 0 0,0-1 0 0 0,0 1 0 0 0,1-1 0 0 0,-1 0 0 0 0,1 1 0 0 0,0-1 0 0 0,-1 0 0 0 0,6 3 0 0 0,-3-3-8 0 0,-1 0 0 0 0,1-1 0 0 0,-1 0 0 0 0,1 0 0 0 0,0 0-1 0 0,0-1 1 0 0,0 1 0 0 0,0-1 0 0 0,1-1 0 0 0,-1 1 0 0 0,0-1 0 0 0,8 0 0 0 0,-3 0 2 0 0,0-1 1 0 0,0 0 0 0 0,1 0 0 0 0,-1-1 0 0 0,0-1 0 0 0,-1 0 0 0 0,1 0 0 0 0,-1-1 0 0 0,1 0 0 0 0,-1 0 0 0 0,0-1 0 0 0,0-1 0 0 0,-1 1 0 0 0,10-9-1 0 0,-11 8 6 0 0,-1-1-1 0 0,1 1 0 0 0,-2-1 0 0 0,1 0 0 0 0,-1 0 0 0 0,0 0 0 0 0,0-1 0 0 0,-1 0 0 0 0,0 0 0 0 0,-1 0 0 0 0,1 0 0 0 0,-2-1 0 0 0,1 0 0 0 0,-1 1 0 0 0,0-1 0 0 0,0-14 1 0 0,-1 12 8 0 0,0 1 0 0 0,-1-1 1 0 0,0 1-1 0 0,-1-1 0 0 0,0 1 1 0 0,-1-1-1 0 0,0 1 1 0 0,-4-11-1 0 0,0 7 7 0 0,-1 1 0 0 0,0-1 1 0 0,-1 1-1 0 0,0 1 0 0 0,-1-1 0 0 0,0 1 1 0 0,-1 1-1 0 0,-1 0 0 0 0,0 0 0 0 0,-19-14 1 0 0,-11-4 88 0 0,-83-43 1 0 0,97 58-81 0 0,-54-26 52 0 0,40 20 6 0 0,-46-28 0 0 0,84 46-76 0 0,0 0 0 0 0,0 0 0 0 0,0-1 0 0 0,0 1-1 0 0,1-1 1 0 0,-1 1 0 0 0,1-1 0 0 0,-1 0 0 0 0,1 0 0 0 0,0 0 0 0 0,-2-5 0 0 0,3 7-7 0 0,1 1-1 0 0,0-1 0 0 0,0 0 1 0 0,-1 0-1 0 0,1 0 1 0 0,0 0-1 0 0,0 0 0 0 0,0 0 1 0 0,0 0-1 0 0,0 0 1 0 0,0 0-1 0 0,0 0 0 0 0,1 0 1 0 0,-1 0-1 0 0,0 0 1 0 0,0 1-1 0 0,1-1 0 0 0,0-1 1 0 0,0 0 4 0 0,0 1 1 0 0,0-1 0 0 0,0 1-1 0 0,1 0 1 0 0,-1-1-1 0 0,0 1 1 0 0,1 0-1 0 0,-1 0 1 0 0,1 0-1 0 0,-1 0 1 0 0,1 0-1 0 0,3-1 1 0 0,27-10 234 0 0,1 2 0 0 0,61-12 1 0 0,-13 4 39 0 0,-47 10-325 0 0,0 2-1 0 0,47-3 1 0 0,-17 7-8256 0 0,-48 2 4547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4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50 3168 0 0,'-1'-2'213'0'0,"1"1"1"0"0,-1-1-1 0 0,0 1 0 0 0,0-1 0 0 0,0 1 0 0 0,0 0 1 0 0,0-1-1 0 0,0 1 0 0 0,0 0 0 0 0,-1 0 0 0 0,1 0 0 0 0,0 0 1 0 0,-1 0-1 0 0,1 0 0 0 0,-3-1 0 0 0,-25-13 1489 0 0,21 12-1227 0 0,0 0 1 0 0,0 1 0 0 0,-1 0-1 0 0,1 1 1 0 0,-1 0 0 0 0,1 0-1 0 0,-1 0 1 0 0,-16 2 0 0 0,21-1-288 0 0,0 1 1 0 0,0-1 0 0 0,0 1-1 0 0,0 0 1 0 0,0 0-1 0 0,0 0 1 0 0,0 1-1 0 0,0-1 1 0 0,0 1 0 0 0,0 0-1 0 0,1 0 1 0 0,-1 0-1 0 0,1 1 1 0 0,0-1 0 0 0,-1 1-1 0 0,1 0 1 0 0,0 0-1 0 0,1 0 1 0 0,-6 7-1 0 0,5-4-125 0 0,-1 1-1 0 0,1 0 0 0 0,1 0 1 0 0,-1 0-1 0 0,1 0 0 0 0,1 0 1 0 0,-1 1-1 0 0,1-1 0 0 0,1 1 0 0 0,-1-1 1 0 0,1 1-1 0 0,1 7 0 0 0,0-10-42 0 0,-1 1 0 0 0,1-1 0 0 0,1 0 0 0 0,-1 0 0 0 0,1 0 0 0 0,0 0-1 0 0,0 0 1 0 0,0-1 0 0 0,1 1 0 0 0,0 0 0 0 0,-1-1 0 0 0,2 0 0 0 0,-1 0 0 0 0,0 0-1 0 0,1 0 1 0 0,0 0 0 0 0,0-1 0 0 0,4 4 0 0 0,3-1-2 0 0,0-1 1 0 0,-1 0-1 0 0,2 0 0 0 0,-1-1 1 0 0,1-1-1 0 0,-1 0 0 0 0,1 0 1 0 0,0-1-1 0 0,0-1 0 0 0,0 0 1 0 0,0 0-1 0 0,0-1 0 0 0,20-3 1 0 0,-32 3-18 0 0,1 0 0 0 0,-1 0 0 0 0,1 0 0 0 0,0 0 1 0 0,-1 0-1 0 0,1 0 0 0 0,-1 0 0 0 0,1 0 0 0 0,0 0 1 0 0,-1-1-1 0 0,1 1 0 0 0,-1 0 0 0 0,1 0 0 0 0,-1-1 1 0 0,1 1-1 0 0,0 0 0 0 0,-1-1 0 0 0,1 1 0 0 0,-1 0 0 0 0,0-1 1 0 0,1 1-1 0 0,0-1 0 0 0,-1 0-1 0 0,0 1-1 0 0,0-1 1 0 0,0 1-1 0 0,-1-1 1 0 0,1 1 0 0 0,0-1-1 0 0,0 1 1 0 0,-1-1-1 0 0,1 1 1 0 0,0 0-1 0 0,0-1 1 0 0,-1 1 0 0 0,1-1-1 0 0,0 1 1 0 0,-1 0-1 0 0,1 0 1 0 0,0-1 0 0 0,-1 1-1 0 0,1 0 1 0 0,-1-1-1 0 0,0 1 1 0 0,-3-2-9 0 0,0-1 1 0 0,0 1 0 0 0,0 1-1 0 0,0-1 1 0 0,-7-1 0 0 0,-4 1 1 0 0,1 0 0 0 0,-1 1 0 0 0,0 1 0 0 0,0 0 0 0 0,1 1 1 0 0,-1 1-1 0 0,0 0 0 0 0,1 1 0 0 0,-17 5 0 0 0,24-5 16 0 0,0 0 0 0 0,0 0-1 0 0,1 0 1 0 0,-1 1 0 0 0,1 0-1 0 0,0 0 1 0 0,0 0 0 0 0,-10 10-1 0 0,13-10 2 0 0,-1 0 0 0 0,1 0 0 0 0,0 0-1 0 0,1 0 1 0 0,-1 0 0 0 0,1 1 0 0 0,0 0-1 0 0,0-1 1 0 0,0 1 0 0 0,1 0 0 0 0,-1 0-1 0 0,1-1 1 0 0,0 1 0 0 0,0 6 0 0 0,0-4 20 0 0,1 1 1 0 0,0-1 0 0 0,0 1 0 0 0,0-1-1 0 0,1 1 1 0 0,0-1 0 0 0,2 8-1 0 0,-1-11-8 0 0,0 0 0 0 0,0 0-1 0 0,0 0 1 0 0,0 0 0 0 0,1-1-1 0 0,-1 1 1 0 0,1-1 0 0 0,0 0-1 0 0,0 0 1 0 0,0 0-1 0 0,0 0 1 0 0,1 0 0 0 0,6 4-1 0 0,0-2 12 0 0,0 1 1 0 0,0-1-1 0 0,1-1 0 0 0,-1 0 0 0 0,1-1 0 0 0,0 0 0 0 0,0 0 0 0 0,18 1 0 0 0,10-1-529 0 0,44-2 0 0 0,-49-1-614 0 0,-3-2-5275 0 0,-19 2 2965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1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 3688 0 0,'0'0'4604'0'0,"0"3"-2847"0"0,-1 2-1396 0 0,1 0 1 0 0,-1-1-1 0 0,0 1 1 0 0,-1-1-1 0 0,1 1 1 0 0,-1-1-1 0 0,1 1 1 0 0,-5 5-1 0 0,-22 37 1193 0 0,16-28-857 0 0,-3 2-481 0 0,-1 0 0 0 0,0-1-1 0 0,-1-1 1 0 0,-1 0 0 0 0,-1-1-1 0 0,-1-1 1 0 0,0-1-1 0 0,-1-1 1 0 0,-1-1 0 0 0,0-1-1 0 0,-45 20 1 0 0,47-28-17 0 0,20-5-196 0 0,0 0 1 0 0,0 0-1 0 0,0 0 0 0 0,-1-1 1 0 0,1 1-1 0 0,0 0 0 0 0,0 0 1 0 0,0 0-1 0 0,0 0 0 0 0,0-1 1 0 0,0 1-1 0 0,0 0 0 0 0,0 0 1 0 0,0 0-1 0 0,0-1 0 0 0,0 1 1 0 0,0 0-1 0 0,0 0 0 0 0,0 0 1 0 0,0 0-1 0 0,0-1 0 0 0,0 1 1 0 0,0 0-1 0 0,0 0 0 0 0,0 0 1 0 0,0-1-1 0 0,0 1 0 0 0,0 0 1 0 0,0 0-1 0 0,0 0 0 0 0,1 0 1 0 0,-1-1-1 0 0,0 1 0 0 0,0 0 1 0 0,0 0-1 0 0,0 0 0 0 0,0 0 1 0 0,0 0-1 0 0,1 0 0 0 0,-1-1 1 0 0,0 1-1 0 0,0 0 0 0 0,0 0 1 0 0,1 0-1 0 0,29-27 168 0 0,-24 21-150 0 0,10-6 64 0 0,0 1 1 0 0,1 0 0 0 0,0 1-1 0 0,1 0 1 0 0,0 2 0 0 0,0 0-1 0 0,1 1 1 0 0,0 1 0 0 0,0 1-1 0 0,1 0 1 0 0,34-2 0 0 0,-51 7-65 0 0,0 0 0 0 0,0 0 0 0 0,-1 0 1 0 0,1 0-1 0 0,0 1 0 0 0,0-1 0 0 0,-1 1 1 0 0,1 0-1 0 0,0 0 0 0 0,-1 0 0 0 0,1 0 1 0 0,-1 0-1 0 0,1 1 0 0 0,-1-1 0 0 0,0 1 1 0 0,1 0-1 0 0,-1-1 0 0 0,0 1 0 0 0,0 0 0 0 0,0 0 1 0 0,0 0-1 0 0,-1 1 0 0 0,1-1 0 0 0,-1 0 1 0 0,1 1-1 0 0,1 3 0 0 0,4 8-49 0 0,-1 0-1 0 0,-1 1 1 0 0,7 24-1 0 0,-6-15-305 0 0,-4-19 360 0 0,7 23-2860 0 0,6-2-6776 0 0,-9-20 5905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4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3680 0 0,'0'0'628'0'0,"21"3"3439"0"0,-14 4-3525 0 0,0 1-1 0 0,-1 0 0 0 0,0 0 0 0 0,0 0 1 0 0,-1 1-1 0 0,0 0 0 0 0,0 0 0 0 0,-1 0 1 0 0,4 12-1 0 0,15 40 1816 0 0,30 122 1 0 0,-53-182-2337 0 0,0 0 0 0 0,0 0-1 0 0,1 0 1 0 0,-1 0 0 0 0,0-1 0 0 0,0 1 0 0 0,1 0 0 0 0,-1 0-1 0 0,0 0 1 0 0,1-1 0 0 0,-1 1 0 0 0,1 0 0 0 0,-1 0-1 0 0,1-1 1 0 0,-1 1 0 0 0,1 0 0 0 0,0-1 0 0 0,0 1-1 0 0,0-1-4 0 0,-1 1 0 0 0,0-1 0 0 0,1 0 0 0 0,-1 0 0 0 0,1 0 0 0 0,-1 0 0 0 0,1 0 0 0 0,-1 0 0 0 0,1 0 0 0 0,-1 0 1 0 0,1 0-1 0 0,-1 0 0 0 0,1-1 0 0 0,-1 1 0 0 0,1 0 0 0 0,-1 0 0 0 0,1 0 0 0 0,-1 0 0 0 0,1-1 0 0 0,-1 1 0 0 0,0 0 0 0 0,1-1 0 0 0,3-2 65 0 0,-1 0 0 0 0,0 0 1 0 0,0-1-1 0 0,0 1 0 0 0,3-6 0 0 0,0-4 40 0 0,1-1-1 0 0,-1 0 0 0 0,-1-1 0 0 0,-1 1 0 0 0,5-27 0 0 0,-8 36-89 0 0,11-41 242 0 0,28-67 1 0 0,-31 89-592 0 0,0-1 0 0 0,7-41 0 0 0,-16 57-923 0 0,-1 8 659 0 0,1 0 0 0 0,0 0 0 0 0,-1 0 1 0 0,1 0-1 0 0,-1 0 0 0 0,1 0 1 0 0,-1 0-1 0 0,0 0 0 0 0,1 0 0 0 0,-1 1 1 0 0,0-1-1 0 0,1 0 0 0 0,-1 0 0 0 0,0 1 1 0 0,0-1-1 0 0,0 0 0 0 0,0 1 0 0 0,-1-1 1 0 0,-12-2-3320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4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3768 0 0,'0'0'5205'0'0,"0"2"-5201"0"0,0 5-3589 0 0,0-2 1793 0 0,2 0 0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2:4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1436 0 0,'-4'2'5637'0'0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0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4552 0 0,'-5'0'5383'0'0,"1"0"-3415"0"0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0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 3468 0 0,'0'0'115'0'0,"0"0"0"0"0,-1-1 0 0 0,1 1 0 0 0,0 0 0 0 0,0 0 0 0 0,0 0 0 0 0,0-1 0 0 0,1 1-1 0 0,-1 0 1 0 0,0 0 0 0 0,0-1 0 0 0,0 1 0 0 0,0 0 0 0 0,0 0 0 0 0,0 0 0 0 0,0-1 0 0 0,0 1 0 0 0,0 0-1 0 0,0 0 1 0 0,1 0 0 0 0,-1 0 0 0 0,0-1 0 0 0,0 1 0 0 0,0 0 0 0 0,0 0 0 0 0,1 0 0 0 0,-1 0 0 0 0,0 0-1 0 0,0-1 1 0 0,0 1 0 0 0,1 0 0 0 0,-1 0 0 0 0,0 0 0 0 0,0 0 0 0 0,0 0 0 0 0,1 0 0 0 0,-1 0 0 0 0,0 0-1 0 0,0 0 1 0 0,0 0 0 0 0,1 0 0 0 0,-1 0 0 0 0,1 0 6 0 0,-1 0-1 0 0,1 0 1 0 0,-1 1 0 0 0,0-1-1 0 0,1 0 1 0 0,-1 0 0 0 0,1 1-1 0 0,-1-1 1 0 0,0 0 0 0 0,1 0-1 0 0,-1 1 1 0 0,0-1 0 0 0,1 0-1 0 0,-1 1 1 0 0,0-1 0 0 0,0 1-1 0 0,1-1 1 0 0,-1 0 0 0 0,0 1-1 0 0,0-1 1 0 0,0 1 0 0 0,0-1-1 0 0,1 1 1 0 0,1 14 613 0 0,0 0 1 0 0,-1 0-1 0 0,-1 0 0 0 0,0 0 1 0 0,-1-1-1 0 0,0 1 0 0 0,-5 17 1 0 0,4-23-703 0 0,0-1 0 0 0,-1 1 1 0 0,0-1-1 0 0,-1 1 0 0 0,0-1 1 0 0,0 0-1 0 0,-1-1 0 0 0,-10 14 1 0 0,-13 13-7039 0 0,15-20 3518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0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2288 0 0,'1'-16'1802'0'0,"0"9"-1532"0"0,1 0-1 0 0,1 0 0 0 0,-1 1 0 0 0,1-1 0 0 0,0 0 1 0 0,1 1-1 0 0,-1 0 0 0 0,1 0 0 0 0,0 0 0 0 0,1 0 1 0 0,0 1-1 0 0,0 0 0 0 0,6-6 0 0 0,5-3 376 0 0,1 1 1 0 0,1 0-1 0 0,20-10 0 0 0,-36 21-563 0 0,18-9 1056 0 0,39-17 0 0 0,-55 26-1025 0 0,1 0 0 0 0,-1 1-1 0 0,1 0 1 0 0,-1-1 0 0 0,1 2 0 0 0,-1-1 0 0 0,1 0-1 0 0,0 1 1 0 0,-1 0 0 0 0,1 0 0 0 0,0 0 0 0 0,0 1-1 0 0,-1-1 1 0 0,1 1 0 0 0,7 3 0 0 0,-10-3-73 0 0,0 1 0 0 0,1-1 0 0 0,-1 1 0 0 0,0-1 1 0 0,0 1-1 0 0,-1 0 0 0 0,1 0 0 0 0,0 0 1 0 0,-1 0-1 0 0,1 0 0 0 0,-1 0 0 0 0,1 0 0 0 0,-1 1 1 0 0,0-1-1 0 0,0 0 0 0 0,0 1 0 0 0,-1-1 0 0 0,1 1 1 0 0,0 2-1 0 0,1 8 69 0 0,0-1 0 0 0,-1 23 0 0 0,0-13 16 0 0,0 124 425 0 0,-3-67-361 0 0,27-113-277 0 0,91-135-153 0 0,-95 142 220 0 0,2 2 0 0 0,0 0 0 0 0,2 1 1 0 0,28-20-1 0 0,-48 40 41 0 0,0 0 0 0 0,1 1 0 0 0,-1-1 0 0 0,1 1 0 0 0,0 1 0 0 0,0-1 0 0 0,1 1 0 0 0,6-2 0 0 0,-11 4-3 0 0,0-1-1 0 0,0 1 1 0 0,0 0-1 0 0,0 0 0 0 0,0 0 1 0 0,0 0-1 0 0,1 0 1 0 0,-1 0-1 0 0,0 1 0 0 0,0-1 1 0 0,0 1-1 0 0,0-1 1 0 0,0 1-1 0 0,0 0 1 0 0,0 0-1 0 0,0 0 0 0 0,0 0 1 0 0,-1 0-1 0 0,1 0 1 0 0,0 1-1 0 0,0-1 0 0 0,-1 0 1 0 0,1 1-1 0 0,-1 0 1 0 0,0-1-1 0 0,1 1 0 0 0,1 3 1 0 0,3 5 67 0 0,0 2 1 0 0,0-1 0 0 0,-1 0-1 0 0,0 1 1 0 0,-1 0-1 0 0,-1 0 1 0 0,4 20 0 0 0,23 105 507 0 0,9 64-458 0 0,-35-178-1508 0 0,8 7-4791 0 0,-4-19 2609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05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2864 0 0,'0'0'2326'0'0,"0"16"445"0"0,-11 177 3326 0 0,2-80-4282 0 0,9-95-1918 0 0,-2 24 474 0 0,2-40-768 0 0,-1 0 0 0 0,1 0-1 0 0,-1 0 1 0 0,1 0 0 0 0,-1-1 0 0 0,0 1 0 0 0,0 0 0 0 0,0 0-1 0 0,-1 2 1 0 0,1-15-8724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0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3024 0 0,'14'0'2200'0'0,"47"-3"-701"0"0,-1-3 1 0 0,0-3-1 0 0,0-2 0 0 0,-1-3 1 0 0,62-22-1 0 0,-121 36-1497 0 0,67-26 201 0 0,-61 24-188 0 0,-1-1 1 0 0,1 0 0 0 0,-1-1 0 0 0,1 0-1 0 0,-1 0 1 0 0,0 0 0 0 0,-1 0-1 0 0,8-8 1 0 0,-12 12-7 0 0,0-1 1 0 0,1 1-1 0 0,-1 0 0 0 0,0-1 1 0 0,0 1-1 0 0,1 0 1 0 0,-1-1-1 0 0,0 1 0 0 0,0 0 1 0 0,0-1-1 0 0,1 1 0 0 0,-1 0 1 0 0,0-1-1 0 0,0 1 1 0 0,0-1-1 0 0,0 1 0 0 0,0 0 1 0 0,0-1-1 0 0,0 1 0 0 0,0 0 1 0 0,0-1-1 0 0,0 1 0 0 0,0-1 1 0 0,0 1-1 0 0,0 0 1 0 0,0-1-1 0 0,0 1 0 0 0,-1-1 1 0 0,1 1-1 0 0,0 0 0 0 0,0-1 1 0 0,-1 0-1 0 0,1 1-1 0 0,0 0 1 0 0,-1 0-1 0 0,1 0 0 0 0,-1 0 0 0 0,1 0 0 0 0,0 0 1 0 0,-1 0-1 0 0,1 0 0 0 0,-1 0 0 0 0,1 0 0 0 0,0 0 0 0 0,-1 0 1 0 0,1 0-1 0 0,-1 0 0 0 0,1 1 0 0 0,0-1 0 0 0,-1 0 1 0 0,1 0-1 0 0,0 0 0 0 0,-1 0 0 0 0,1 1 0 0 0,0-1 1 0 0,-1 0-1 0 0,1 0 0 0 0,0 1 0 0 0,0-1 0 0 0,-1 0 1 0 0,1 1-1 0 0,0-1 0 0 0,0 0 0 0 0,-1 1 0 0 0,1-1 0 0 0,0 0 1 0 0,0 1-1 0 0,0 0 0 0 0,-9 14 119 0 0,2 1 0 0 0,0 0 1 0 0,1 0-1 0 0,1 1 0 0 0,0 0 0 0 0,-3 24 0 0 0,-1 25 200 0 0,3 1 1 0 0,3 100-1 0 0,3-132-235 0 0,0-34-103 0 0,-1 24 221 0 0,2 1 1 0 0,8 49-1 0 0,-7-67-574 0 0,0 0 1 0 0,1 0 0 0 0,0 0-1 0 0,0 0 1 0 0,7 11-1 0 0,-8-15-448 0 0,1 0 0 0 0,0 0 0 0 0,0 0 0 0 0,1-1 0 0 0,-1 1 0 0 0,1-1 0 0 0,0 1 0 0 0,0-1 0 0 0,0-1 0 0 0,6 4 0 0 0,8 4-2505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0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42 154 2952 0 0,'-5'11'600'0'0,"0"0"0"0"0,0 0 0 0 0,1 0-1 0 0,1 0 1 0 0,-1 1 0 0 0,0 12 0 0 0,0 0 650 0 0,0 47 1 0 0,4-65-1043 0 0,1-1 0 0 0,-1 1 1 0 0,1-1-1 0 0,0 0 0 0 0,0 0 0 0 0,1 1 0 0 0,0-1 0 0 0,0 0 0 0 0,4 7 1 0 0,-4-9-64 0 0,-1 0 0 0 0,1 0 1 0 0,0 0-1 0 0,0-1 1 0 0,0 1-1 0 0,1-1 0 0 0,-1 0 1 0 0,1 1-1 0 0,-1-1 1 0 0,1 0-1 0 0,0 0 0 0 0,0-1 1 0 0,-1 1-1 0 0,1-1 0 0 0,0 1 1 0 0,6 0-1 0 0,0 1-111 0 0,1-2 1 0 0,0 0-1 0 0,0 0 0 0 0,0-1 0 0 0,-1 0 0 0 0,1 0 0 0 0,0-1 0 0 0,0 0 1 0 0,0-1-1 0 0,-1 0 0 0 0,1-1 0 0 0,-1 0 0 0 0,0-1 0 0 0,0 1 1 0 0,0-2-1 0 0,0 1 0 0 0,0-1 0 0 0,-1-1 0 0 0,0 1 0 0 0,0-1 0 0 0,8-9 1 0 0,-6 5-28 0 0,0-1 0 0 0,0 0 0 0 0,-1-1 0 0 0,0 1 1 0 0,-1-2-1 0 0,-1 1 0 0 0,0-1 0 0 0,0-1 0 0 0,-2 1 1 0 0,1-1-1 0 0,-2 0 0 0 0,0 0 0 0 0,4-23 0 0 0,-7 28 3 0 0,0-1-1 0 0,-1 1 0 0 0,0-1 0 0 0,0 1 0 0 0,-1 0 1 0 0,0-1-1 0 0,0 1 0 0 0,-1 0 0 0 0,-1 0 0 0 0,-3-9 1 0 0,4 13-2 0 0,0 1 0 0 0,0 0 0 0 0,0 0 0 0 0,-1 1 0 0 0,1-1 0 0 0,-1 0 0 0 0,0 1 1 0 0,0 0-1 0 0,-1 0 0 0 0,1 0 0 0 0,0 0 0 0 0,-1 0 0 0 0,0 1 0 0 0,0-1 0 0 0,0 1 1 0 0,0 0-1 0 0,0 0 0 0 0,0 0 0 0 0,0 1 0 0 0,-1 0 0 0 0,1 0 0 0 0,-8-1 0 0 0,-1 0 26 0 0,1 1-1 0 0,-1 0 1 0 0,1 1-1 0 0,-1 0 1 0 0,0 1-1 0 0,1 1 1 0 0,-21 4-1 0 0,26-3-3 0 0,-1-1 0 0 0,1 1 0 0 0,0 1 0 0 0,0-1 0 0 0,0 1 0 0 0,0 0 0 0 0,0 1 0 0 0,1-1 0 0 0,0 2 0 0 0,0-1 0 0 0,0 0 0 0 0,1 1 0 0 0,-7 9 0 0 0,3-1 22 0 0,1 0-1 0 0,0 0 1 0 0,1 1 0 0 0,1 0 0 0 0,0 0 0 0 0,1 1 0 0 0,0-1-1 0 0,2 1 1 0 0,0 0 0 0 0,0 1 0 0 0,2-1 0 0 0,0 0-1 0 0,2 22 1 0 0,-1-34-41 0 0,0 0 1 0 0,0 0-1 0 0,1 0 0 0 0,0 0 0 0 0,0 0 0 0 0,0 0 1 0 0,0-1-1 0 0,1 1 0 0 0,-1 0 0 0 0,1-1 0 0 0,0 1 1 0 0,0-1-1 0 0,0 1 0 0 0,1-1 0 0 0,-1 0 0 0 0,1 0 1 0 0,-1 0-1 0 0,7 5 0 0 0,-4-5-11 0 0,0-1 0 0 0,-1 1-1 0 0,1-1 1 0 0,0 0 0 0 0,1 0 0 0 0,-1-1 0 0 0,0 1 0 0 0,0-1-1 0 0,1 0 1 0 0,-1-1 0 0 0,0 1 0 0 0,10-1 0 0 0,-3-1-35 0 0,0 0 1 0 0,0-1 0 0 0,1-1 0 0 0,-1 1-1 0 0,-1-2 1 0 0,1 0 0 0 0,0 0 0 0 0,-1-1-1 0 0,0 0 1 0 0,0-1 0 0 0,18-13 0 0 0,-18 9 22 0 0,0 0 1 0 0,-1-1 0 0 0,0 0-1 0 0,0 0 1 0 0,-1-1 0 0 0,-1-1-1 0 0,0 1 1 0 0,-1-1 0 0 0,0 0 0 0 0,-1-1-1 0 0,-1 0 1 0 0,0 0 0 0 0,-1 0-1 0 0,0 0 1 0 0,-1-1 0 0 0,-1 1-1 0 0,0-1 1 0 0,-1 0 0 0 0,0 0-1 0 0,-3-23 1 0 0,-4 16 492 0 0,0 23-81 0 0,-3 12-135 0 0,5-4-188 0 0,1 0 0 0 0,-1 0 0 0 0,1 0-1 0 0,1 0 1 0 0,0 0 0 0 0,0 1 0 0 0,0 11 0 0 0,1 72 161 0 0,2-49-126 0 0,-1-31-160 0 0,1 1 0 0 0,0 0-1 0 0,1-1 1 0 0,1 1 0 0 0,4 14 0 0 0,-5-21-574 0 0,1 0 1 0 0,0 0-1 0 0,0-1 1 0 0,8 11 0 0 0,-9-13-405 0 0,2 0 0 0 0,-1 0 0 0 0,0 0 1 0 0,1-1-1 0 0,0 1 0 0 0,0-1 0 0 0,7 5 1 0 0,12 3-2388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0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144 165 2872 0 0,'-14'30'2883'0'0,"12"-23"-2529"0"0,0 1 0 0 0,0 0 0 0 0,1 0 0 0 0,0-1 0 0 0,1 1 0 0 0,0 0 0 0 0,0 0 0 0 0,1 0 0 0 0,-1 0 0 0 0,2-1 0 0 0,-1 1 0 0 0,5 13 0 0 0,-4-16-157 0 0,1 0-1 0 0,-1 0 1 0 0,1-1 0 0 0,0 1 0 0 0,0 0 0 0 0,0-1 0 0 0,0 0-1 0 0,1 0 1 0 0,0 0 0 0 0,0 0 0 0 0,0 0 0 0 0,0-1-1 0 0,1 0 1 0 0,-1 0 0 0 0,1 0 0 0 0,0 0 0 0 0,0-1 0 0 0,0 0-1 0 0,6 2 1 0 0,0 0-125 0 0,1-1 1 0 0,1-1-1 0 0,-1 0 0 0 0,0 0 0 0 0,1-1 0 0 0,-1-1 0 0 0,1 0 1 0 0,-1-1-1 0 0,1 0 0 0 0,-1-1 0 0 0,0 0 0 0 0,0-1 0 0 0,0 0 1 0 0,0-1-1 0 0,0-1 0 0 0,-1 0 0 0 0,0 0 0 0 0,0-1 0 0 0,0 0 1 0 0,-1-1-1 0 0,1 0 0 0 0,-2-1 0 0 0,1 0 0 0 0,14-17 0 0 0,-19 18-67 0 0,-1 0-1 0 0,1 0 0 0 0,-2 0 1 0 0,1 0-1 0 0,-1-1 0 0 0,0 0 0 0 0,0 0 1 0 0,-1 0-1 0 0,0 0 0 0 0,-1 0 1 0 0,0 0-1 0 0,0 0 0 0 0,-1 0 0 0 0,0-1 1 0 0,0 1-1 0 0,-1 0 0 0 0,0 0 1 0 0,0-1-1 0 0,-3-8 0 0 0,2 10-3 0 0,0 0-1 0 0,0 0 1 0 0,-1 0-1 0 0,0 0 0 0 0,0 1 1 0 0,-1-1-1 0 0,0 1 1 0 0,0 0-1 0 0,0 0 1 0 0,-1 1-1 0 0,0-1 1 0 0,0 1-1 0 0,0 0 1 0 0,-1 0-1 0 0,1 0 1 0 0,-1 1-1 0 0,0 0 1 0 0,-1 0-1 0 0,1 1 1 0 0,-1 0-1 0 0,-11-5 0 0 0,5 5 10 0 0,1 0 0 0 0,-1 1 0 0 0,0 0 0 0 0,0 1 0 0 0,0 1 0 0 0,0 0 0 0 0,0 0 0 0 0,0 2-1 0 0,1-1 1 0 0,-1 2 0 0 0,0-1 0 0 0,1 2 0 0 0,-13 4 0 0 0,17-5 16 0 0,0 1 0 0 0,0 0-1 0 0,0 1 1 0 0,0 0 0 0 0,1 0 0 0 0,0 0 0 0 0,0 1 0 0 0,0 0 0 0 0,1 0-1 0 0,0 1 1 0 0,0 0 0 0 0,1 0 0 0 0,0 0 0 0 0,0 1 0 0 0,0 0-1 0 0,1 0 1 0 0,0 0 0 0 0,1 0 0 0 0,-4 12 0 0 0,0 11 140 0 0,0 1 0 0 0,-3 57 1 0 0,8 65 305 0 0,-4 30 44 0 0,4-157-426 0 0,-2-1-1 0 0,-1 0 0 0 0,-2 1 1 0 0,-16 45-1 0 0,-22 38-1729 0 0,44-108-42 0 0,1-1 1401 0 0,0-1 1 0 0,0 0-1 0 0,0 1 1 0 0,0-1 0 0 0,0 0-1 0 0,0 1 1 0 0,0-1-1 0 0,0 0 1 0 0,0 1 0 0 0,0-1-1 0 0,0 0 1 0 0,0 1-1 0 0,0-1 1 0 0,0 0 0 0 0,1 1-1 0 0,-1-1 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2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78 3152 0 0,'-13'1'645'0'0,"1"0"-1"0"0,-1 1 1 0 0,1 0-1 0 0,-1 1 1 0 0,1 0-1 0 0,0 1 0 0 0,0 0 1 0 0,0 1-1 0 0,0 0 1 0 0,1 1-1 0 0,0 1 1 0 0,0-1-1 0 0,-16 16 1 0 0,18-15-367 0 0,1 0 1 0 0,0 1 0 0 0,1 0-1 0 0,0 0 1 0 0,0 1 0 0 0,1-1-1 0 0,0 2 1 0 0,1-1-1 0 0,0 1 1 0 0,0 0 0 0 0,1 0-1 0 0,0 0 1 0 0,1 0 0 0 0,0 1-1 0 0,1-1 1 0 0,-2 16 0 0 0,3-22-249 0 0,1 0 0 0 0,0 0 1 0 0,0 0-1 0 0,1 0 0 0 0,-1 1 1 0 0,1-1-1 0 0,-1 0 1 0 0,1 0-1 0 0,1 0 0 0 0,-1 0 1 0 0,0-1-1 0 0,1 1 1 0 0,0 0-1 0 0,0 0 0 0 0,0-1 1 0 0,1 1-1 0 0,-1-1 0 0 0,1 0 1 0 0,-1 0-1 0 0,1 0 1 0 0,0 0-1 0 0,0 0 0 0 0,1-1 1 0 0,-1 1-1 0 0,7 3 1 0 0,1-1-24 0 0,0 0 1 0 0,0-1-1 0 0,1-1 1 0 0,-1 0-1 0 0,1 0 1 0 0,0-1-1 0 0,18 1 1 0 0,-17-2-25 0 0,-1 0 0 0 0,0-1 0 0 0,0-1 1 0 0,0 0-1 0 0,0 0 0 0 0,0-1 1 0 0,0-1-1 0 0,0 0 0 0 0,21-9 0 0 0,-27 9 14 0 0,0 0-1 0 0,0-1 0 0 0,0 0 0 0 0,0 0 0 0 0,-1 0 0 0 0,0-1 0 0 0,0 1 0 0 0,0-1 0 0 0,-1 0 0 0 0,1-1 0 0 0,-1 1 1 0 0,0-1-1 0 0,-1 0 0 0 0,1 0 0 0 0,-1 0 0 0 0,-1 0 0 0 0,1-1 0 0 0,2-10 0 0 0,-1 2 53 0 0,-1 0 0 0 0,-1 0 0 0 0,0 0 1 0 0,-1-1-1 0 0,-1 1 0 0 0,-3-28 0 0 0,2 33-6 0 0,-1 1 0 0 0,0-1 0 0 0,0 1 0 0 0,-1-1 0 0 0,0 1 0 0 0,-1 0 0 0 0,0 0 1 0 0,0 0-1 0 0,-1 1 0 0 0,0-1 0 0 0,-11-12 0 0 0,10 15-12 0 0,-1 0 1 0 0,1 1-1 0 0,-1-1 1 0 0,-1 1-1 0 0,1 1 1 0 0,-1-1-1 0 0,0 1 1 0 0,1 1-1 0 0,-2 0 1 0 0,1 0-1 0 0,0 0 1 0 0,-1 1-1 0 0,1 0 1 0 0,-1 0-1 0 0,0 1 0 0 0,0 1 1 0 0,1-1-1 0 0,-1 1 1 0 0,0 1-1 0 0,0 0 1 0 0,-16 3-1 0 0,16-2-21 0 0,1 0 0 0 0,-1 1 0 0 0,1-1-1 0 0,0 2 1 0 0,0-1 0 0 0,0 1 0 0 0,0 0-1 0 0,1 1 1 0 0,0 0 0 0 0,0 0 0 0 0,0 0-1 0 0,0 1 1 0 0,1 0 0 0 0,0 1 0 0 0,0-1-1 0 0,1 1 1 0 0,-1 0 0 0 0,2 0 0 0 0,-1 1-1 0 0,1-1 1 0 0,0 1 0 0 0,-3 10 0 0 0,3-5 0 0 0,0 0 1 0 0,1 1 0 0 0,1-1-1 0 0,0 1 1 0 0,1 0 0 0 0,1-1-1 0 0,0 1 1 0 0,0 0 0 0 0,4 16-1 0 0,-3-25-18 0 0,0 0-1 0 0,0 1 1 0 0,1-1 0 0 0,0 0-1 0 0,0 0 1 0 0,0 0 0 0 0,1 0-1 0 0,0-1 1 0 0,0 1-1 0 0,0 0 1 0 0,0-1 0 0 0,1 0-1 0 0,-1 0 1 0 0,1 0 0 0 0,0 0-1 0 0,0-1 1 0 0,1 0-1 0 0,-1 1 1 0 0,1-2 0 0 0,0 1-1 0 0,-1 0 1 0 0,1-1 0 0 0,0 0-1 0 0,1 0 1 0 0,7 2-1 0 0,1-1-88 0 0,0 0 1 0 0,0-1-1 0 0,1 0 0 0 0,-1-1 0 0 0,0-1 0 0 0,1 0 0 0 0,-1-1 0 0 0,0-1 0 0 0,0 0 0 0 0,0-1 0 0 0,0 0 0 0 0,24-9 0 0 0,-32 8 51 0 0,0 0 0 0 0,0 0 0 0 0,-1-1 0 0 0,0 0 0 0 0,0 0 0 0 0,0 0 0 0 0,0 0 0 0 0,-1-1 0 0 0,1 1 0 0 0,-1-1 0 0 0,-1 0 0 0 0,1-1 0 0 0,-1 1 0 0 0,4-12 0 0 0,-1 1 65 0 0,-1 1 0 0 0,-1-1 0 0 0,0 0-1 0 0,2-32 1 0 0,-3 19 155 0 0,-2 20-42 0 0,0 1 0 0 0,0-1 1 0 0,-1 0-1 0 0,-1 0 1 0 0,-1-12-1 0 0,1 8 514 0 0,1 12 168 0 0,-2 10-496 0 0,-2 61 273 0 0,1-36-571 0 0,0-1 0 0 0,3 0 0 0 0,1 1 0 0 0,1-1 0 0 0,8 42 0 0 0,-8-67-279 0 0,0-1 0 0 0,0 1-1 0 0,1-1 1 0 0,0 0 0 0 0,6 10-1 0 0,-6-12-1027 0 0,0 0 0 0 0,0 0 0 0 0,0 0 0 0 0,1 0 0 0 0,4 3 0 0 0,5 2-2549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07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53 137 3008 0 0,'-1'3'323'0'0,"0"0"0"0"0,-1 0-1 0 0,1-1 1 0 0,0 1 0 0 0,-1 0-1 0 0,0-1 1 0 0,0 1 0 0 0,-2 2-1 0 0,-4 6 375 0 0,3-4-328 0 0,2 0 0 0 0,-1 1 0 0 0,1 0 0 0 0,0 0 0 0 0,0 0 0 0 0,1 0 0 0 0,0 0 0 0 0,1 1 0 0 0,0-1 0 0 0,0 0 0 0 0,1 15 0 0 0,0-19-225 0 0,0-1 0 0 0,1 1-1 0 0,0 0 1 0 0,-1-1 0 0 0,1 1 0 0 0,1 0-1 0 0,-1-1 1 0 0,1 1 0 0 0,-1-1 0 0 0,1 0-1 0 0,0 1 1 0 0,0-1 0 0 0,0 0 0 0 0,1 0-1 0 0,-1 0 1 0 0,1-1 0 0 0,0 1 0 0 0,-1 0-1 0 0,1-1 1 0 0,0 0 0 0 0,0 0 0 0 0,1 0-1 0 0,-1 0 1 0 0,0 0 0 0 0,1-1 0 0 0,-1 1-1 0 0,7 1 1 0 0,4 0-121 0 0,0-1-1 0 0,0 0 1 0 0,0 0-1 0 0,1-2 1 0 0,-1 1-1 0 0,0-2 1 0 0,0 0-1 0 0,0-1 1 0 0,0 0-1 0 0,0-1 1 0 0,0-1-1 0 0,-1 0 1 0 0,1-1-1 0 0,-1 0 1 0 0,0-1 0 0 0,-1 0-1 0 0,1-2 1 0 0,13-9-1 0 0,-20 11-16 0 0,0 1 1 0 0,-1-2-1 0 0,0 1 1 0 0,0 0-1 0 0,0-1 0 0 0,-1 0 1 0 0,0 0-1 0 0,0-1 1 0 0,0 1-1 0 0,-1-1 0 0 0,-1 0 1 0 0,1 1-1 0 0,-1-1 1 0 0,0 0-1 0 0,-1 0 0 0 0,0-1 1 0 0,-1 1-1 0 0,0-14 1 0 0,0 16 4 0 0,0 1 0 0 0,0-1 0 0 0,-1 0 0 0 0,0 0 0 0 0,0 1 0 0 0,0-1 0 0 0,-1 1 0 0 0,0-1 0 0 0,0 1 0 0 0,-1 0 0 0 0,1 0 0 0 0,-1 0 0 0 0,0 0 0 0 0,0 0 0 0 0,-1 1 0 0 0,1-1 0 0 0,-1 1 0 0 0,0 0 0 0 0,0 0 0 0 0,-1 0 0 0 0,1 1 1 0 0,-1-1-1 0 0,0 1 0 0 0,0 0 0 0 0,0 1 0 0 0,0-1 0 0 0,-7-2 0 0 0,-1 2 21 0 0,0 0 1 0 0,0 0-1 0 0,0 1 0 0 0,0 1 1 0 0,0 0-1 0 0,0 1 0 0 0,0 0 1 0 0,-1 1-1 0 0,1 1 0 0 0,0 0 1 0 0,-14 4-1 0 0,20-4-11 0 0,1 0 0 0 0,0 1 0 0 0,-1-1 1 0 0,1 1-1 0 0,0 1 0 0 0,0-1 0 0 0,1 1 0 0 0,-1 0 0 0 0,1 0 0 0 0,0 1 0 0 0,0 0 0 0 0,0 0 0 0 0,0 0 0 0 0,1 0 0 0 0,0 1 1 0 0,0-1-1 0 0,1 1 0 0 0,-1 0 0 0 0,1 0 0 0 0,1 1 0 0 0,-1-1 0 0 0,-3 14 0 0 0,3-7 27 0 0,1 1 0 0 0,0 0 0 0 0,0 0 0 0 0,1 0 0 0 0,3 27 0 0 0,-2-37-42 0 0,0-1 0 0 0,1 1 0 0 0,-1-1 1 0 0,1 1-1 0 0,0-1 0 0 0,0 1 0 0 0,0-1 0 0 0,0 0 0 0 0,1 0 0 0 0,0 1 1 0 0,-1-1-1 0 0,1 0 0 0 0,0 0 0 0 0,0-1 0 0 0,1 1 0 0 0,-1 0 0 0 0,1-1 1 0 0,-1 1-1 0 0,1-1 0 0 0,0 0 0 0 0,0 0 0 0 0,-1 0 0 0 0,2 0 0 0 0,-1-1 1 0 0,0 1-1 0 0,0-1 0 0 0,0 1 0 0 0,1-1 0 0 0,3 0 0 0 0,5 1-40 0 0,0 0-1 0 0,0-1 1 0 0,-1-1-1 0 0,1 0 0 0 0,0 0 1 0 0,0-1-1 0 0,0-1 1 0 0,0 0-1 0 0,-1-1 0 0 0,1 0 1 0 0,-1-1-1 0 0,0 0 1 0 0,0 0-1 0 0,0-1 1 0 0,-1-1-1 0 0,1 0 0 0 0,-1 0 1 0 0,-1-1-1 0 0,1 0 1 0 0,-1-1-1 0 0,0 0 0 0 0,-1-1 1 0 0,0 0-1 0 0,0 0 1 0 0,-1 0-1 0 0,0-1 1 0 0,-1 0-1 0 0,0 0 0 0 0,5-14 1 0 0,-2 1 8 0 0,-1 0 0 0 0,6-31-1 0 0,7-20 643 0 0,-24 96-44 0 0,0-1 0 0 0,2 0 0 0 0,3 41 0 0 0,-1-10-275 0 0,-2-5-217 0 0,-1-30-354 0 0,1-1 1 0 0,1 1-1 0 0,1 0 0 0 0,0-1 1 0 0,1 1-1 0 0,5 18 1 0 0,4-17-10046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0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3704 0 0,'-4'0'1268'0'0,"0"0"5"0"0,1 2-641 0 0,-1-2-12 0 0,1 4-16 0 0,3 4-92 0 0,0 1-244 0 0,-4 4-2044 0 0,4 4-1 0 0,4 4 1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0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3504 0 0,'-10'0'450'0'0,"0"1"-1"0"0,0 0 0 0 0,0 1 0 0 0,0 0 0 0 0,0 0 0 0 0,1 1 1 0 0,-1 0-1 0 0,1 1 0 0 0,-1 0 0 0 0,1 0 0 0 0,-10 8 1 0 0,7-4-47 0 0,1 1-1 0 0,0 0 1 0 0,0 1 0 0 0,1 0 0 0 0,0 0 0 0 0,0 1 0 0 0,-10 16 0 0 0,9-9-20 0 0,1 0 0 0 0,0 0 0 0 0,2 1 0 0 0,0 0 0 0 0,1 1 0 0 0,0-1 0 0 0,2 2 0 0 0,0-1 0 0 0,2 0 0 0 0,0 1 0 0 0,0 21 0 0 0,3-31-332 0 0,1 1 0 0 0,0-1 0 0 0,0 0 0 0 0,1 0 0 0 0,1 0 0 0 0,0 0 0 0 0,0 0-1 0 0,9 17 1 0 0,-9-22-40 0 0,0-1-1 0 0,0 1 0 0 0,1-1 1 0 0,-1 0-1 0 0,1 0 0 0 0,0-1 1 0 0,1 1-1 0 0,-1-1 0 0 0,1 0 1 0 0,0 0-1 0 0,0-1 0 0 0,0 1 1 0 0,1-1-1 0 0,-1 0 0 0 0,1-1 1 0 0,0 1-1 0 0,8 2 0 0 0,0-2-6 0 0,0 0 0 0 0,1-1-1 0 0,-1 0 1 0 0,1-1 0 0 0,24-2 0 0 0,-32 1-3 0 0,0 0 1 0 0,0-1 0 0 0,0-1-1 0 0,0 1 1 0 0,0-1 0 0 0,0 0-1 0 0,0 0 1 0 0,0-1 0 0 0,-1 0 0 0 0,0 0-1 0 0,1-1 1 0 0,-1 0 0 0 0,7-6-1 0 0,-10 7 10 0 0,0 0 1 0 0,0-1-1 0 0,0 1 0 0 0,-1-1 0 0 0,1 0 0 0 0,-1 0 0 0 0,0 0 1 0 0,-1 0-1 0 0,1 0 0 0 0,0 0 0 0 0,-1 0 0 0 0,0 0 1 0 0,0-1-1 0 0,-1 1 0 0 0,1-1 0 0 0,-1 1 0 0 0,0 0 0 0 0,0-1 1 0 0,0 1-1 0 0,0-1 0 0 0,-1 1 0 0 0,-2-8 0 0 0,2 7 11 0 0,-1 0-1 0 0,1 0 0 0 0,-1 0 0 0 0,-1 1 1 0 0,1-1-1 0 0,-1 1 0 0 0,1-1 0 0 0,-1 1 1 0 0,-1 0-1 0 0,1 0 0 0 0,0 0 0 0 0,-1 0 1 0 0,0 1-1 0 0,0-1 0 0 0,0 1 0 0 0,0 0 1 0 0,-1 0-1 0 0,-8-4 0 0 0,-3 3 21 0 0,0 0 0 0 0,0 0 0 0 0,0 2 0 0 0,0 0 1 0 0,-1 0-1 0 0,1 2 0 0 0,-1 0 0 0 0,1 1 0 0 0,-1 1 0 0 0,1 0 0 0 0,-20 6 0 0 0,30-6-34 0 0,-1 0 0 0 0,1 0-1 0 0,-1 1 1 0 0,1-1-1 0 0,0 1 1 0 0,0 1 0 0 0,1-1-1 0 0,-11 9 1 0 0,12-9-149 0 0,1 0 0 0 0,0 1 0 0 0,1-1 0 0 0,-1 0 0 0 0,1 1 0 0 0,-1 0 0 0 0,1-1 0 0 0,0 1 0 0 0,0 0 1 0 0,1 0-1 0 0,-1 0 0 0 0,1 0 0 0 0,0 0 0 0 0,-1 9 0 0 0,2-11-257 0 0,0 0-1 0 0,0 1 1 0 0,0-1 0 0 0,1 0 0 0 0,-1 0-1 0 0,1 0 1 0 0,-1 0 0 0 0,1 0 0 0 0,0 0-1 0 0,0-1 1 0 0,0 1 0 0 0,0 0 0 0 0,0 0-1 0 0,0 0 1 0 0,3 2 0 0 0,9 10-2986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0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2888 0 0,'0'0'1056'0'0,"13"0"780"0"0,98 1 1633 0 0,-3 1-744 0 0,120-14 0 0 0,-219 11-2684 0 0,1-1 0 0 0,-1 0 0 0 0,0 0 0 0 0,11-5 0 0 0,-19 7-31 0 0,1-1 0 0 0,-1 1-1 0 0,1-1 1 0 0,0 0 0 0 0,-1 1-1 0 0,0-1 1 0 0,1 0-1 0 0,-1 0 1 0 0,1 0 0 0 0,-1 0-1 0 0,0 0 1 0 0,0 0 0 0 0,0 0-1 0 0,0-1 1 0 0,1 1-1 0 0,-2 0 1 0 0,1-1 0 0 0,0 1-1 0 0,0 0 1 0 0,0-1 0 0 0,-1 1-1 0 0,1-1 1 0 0,0 1-1 0 0,-1-1 1 0 0,0 0 0 0 0,1 1-1 0 0,-1-1 1 0 0,0 0 0 0 0,0 1-1 0 0,0-1 1 0 0,0 1-1 0 0,0-3 1 0 0,-1 3 1 0 0,1 0 0 0 0,-1 0-1 0 0,0 0 1 0 0,0 0 0 0 0,0 1 0 0 0,0-1 0 0 0,0 0 0 0 0,0 0-1 0 0,0 1 1 0 0,0-1 0 0 0,0 1 0 0 0,0-1 0 0 0,0 1-1 0 0,0-1 1 0 0,0 1 0 0 0,0-1 0 0 0,-1 1 0 0 0,1 0-1 0 0,0 0 1 0 0,0 0 0 0 0,0 0 0 0 0,-1-1 0 0 0,-1 2-1 0 0,-33-1 160 0 0,34 0-158 0 0,-9 1 40 0 0,0 1-1 0 0,0-1 0 0 0,1 2 0 0 0,-1-1 0 0 0,0 2 0 0 0,1-1 1 0 0,0 1-1 0 0,0 1 0 0 0,0 0 0 0 0,-16 11 0 0 0,12-5 19 0 0,1 0-1 0 0,0 0 1 0 0,1 1 0 0 0,1 1-1 0 0,0 0 1 0 0,-11 17 0 0 0,16-20-21 0 0,1 0 0 0 0,0 0 0 0 0,0 0 1 0 0,1 1-1 0 0,0-1 0 0 0,0 1 1 0 0,2 0-1 0 0,-1 0 0 0 0,1 0 0 0 0,0 17 1 0 0,1-14 6 0 0,2 1 1 0 0,-1-1-1 0 0,2 0 1 0 0,0 0 0 0 0,0 1-1 0 0,2-1 1 0 0,7 21-1 0 0,-9-31-104 0 0,0-1-1 0 0,0 1 1 0 0,0-1-1 0 0,0 0 0 0 0,0 0 1 0 0,1 0-1 0 0,0 0 1 0 0,-1 0-1 0 0,1-1 1 0 0,0 1-1 0 0,0-1 1 0 0,1 0-1 0 0,-1 0 0 0 0,0 0 1 0 0,1 0-1 0 0,-1 0 1 0 0,8 1-1 0 0,0 1-1967 0 0,0-1 0 0 0,0-1-1 0 0,1 0 1 0 0,21 1 0 0 0,-6-3-1353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1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3200 0 0,'-3'0'274'0'0,"-1"1"-1"0"0,1 0 1 0 0,0-1-1 0 0,-1 2 1 0 0,1-1-1 0 0,0 0 1 0 0,0 1 0 0 0,0-1-1 0 0,0 1 1 0 0,0 0-1 0 0,0 0 1 0 0,1 0-1 0 0,-1 1 1 0 0,-3 3-1 0 0,-4 4 385 0 0,1 0-1 0 0,-10 15 1 0 0,14-17-329 0 0,1 0 0 0 0,-1 0 1 0 0,1 1-1 0 0,1-1 1 0 0,0 1-1 0 0,0 0 0 0 0,1 0 1 0 0,0 0-1 0 0,0 0 1 0 0,1 0-1 0 0,0 0 1 0 0,1 1-1 0 0,0-1 0 0 0,2 16 1 0 0,-1-20-238 0 0,-1 0 0 0 0,1 0 0 0 0,1 0 0 0 0,-1 0 0 0 0,1 0 0 0 0,0 0 1 0 0,0-1-1 0 0,0 1 0 0 0,0-1 0 0 0,1 1 0 0 0,0-1 0 0 0,0 0 0 0 0,0 0 0 0 0,0 0 0 0 0,1-1 0 0 0,0 1 0 0 0,-1-1 1 0 0,1 0-1 0 0,0 0 0 0 0,1 0 0 0 0,-1 0 0 0 0,0-1 0 0 0,1 0 0 0 0,0 0 0 0 0,-1 0 0 0 0,1 0 0 0 0,10 1 1 0 0,8 1-61 0 0,0-1 1 0 0,0-1 0 0 0,37-3 0 0 0,-50 1-32 0 0,0-1 0 0 0,0-1-1 0 0,-1 1 1 0 0,1-2-1 0 0,0 1 1 0 0,-1-1 0 0 0,1-1-1 0 0,-1 0 1 0 0,0 0 0 0 0,15-10-1 0 0,-19 10 1 0 0,0 0-1 0 0,-1-1 0 0 0,1 1 0 0 0,-1-1 1 0 0,0 0-1 0 0,0 0 0 0 0,-1 0 1 0 0,0-1-1 0 0,1 1 0 0 0,-2-1 0 0 0,1 0 1 0 0,-1 0-1 0 0,0 0 0 0 0,0 0 1 0 0,0 0-1 0 0,-1 0 0 0 0,0-1 0 0 0,-1 1 1 0 0,1 0-1 0 0,-1-1 0 0 0,0 1 1 0 0,-1-1-1 0 0,0-6 0 0 0,0 7 6 0 0,0 1-1 0 0,-1-1 0 0 0,1 1 1 0 0,-1 0-1 0 0,0 0 0 0 0,0 0 0 0 0,-1 0 1 0 0,0 0-1 0 0,1 1 0 0 0,-2-1 1 0 0,1 1-1 0 0,0-1 0 0 0,-1 1 1 0 0,0 0-1 0 0,0 1 0 0 0,0-1 1 0 0,0 1-1 0 0,-1-1 0 0 0,1 1 1 0 0,-1 1-1 0 0,0-1 0 0 0,0 1 1 0 0,0 0-1 0 0,0 0 0 0 0,0 0 1 0 0,0 0-1 0 0,-6 0 0 0 0,-3 0 34 0 0,0 0 1 0 0,0 1-1 0 0,-1 1 0 0 0,1 1 0 0 0,0-1 1 0 0,0 2-1 0 0,0 0 0 0 0,0 1 0 0 0,1 0 1 0 0,-1 1-1 0 0,1 1 0 0 0,0 0 0 0 0,-22 12 1 0 0,27-12-7 0 0,0 0 1 0 0,1 0-1 0 0,0 0 1 0 0,0 1-1 0 0,1 0 1 0 0,-1 1-1 0 0,1-1 1 0 0,1 1-1 0 0,-1 0 1 0 0,1 1-1 0 0,0-1 1 0 0,1 1-1 0 0,0 0 1 0 0,0 0-1 0 0,1 0 1 0 0,0 1-1 0 0,0-1 1 0 0,1 1-1 0 0,0 0 1 0 0,1-1-1 0 0,-1 1 1 0 0,1 15-1 0 0,1-21-22 0 0,1 0-1 0 0,-1 0 0 0 0,0 0 1 0 0,1 0-1 0 0,-1-1 0 0 0,1 1 1 0 0,0 0-1 0 0,0 0 1 0 0,0 0-1 0 0,0-1 0 0 0,1 1 1 0 0,-1-1-1 0 0,1 1 0 0 0,-1-1 1 0 0,1 1-1 0 0,2 2 0 0 0,0-2-4 0 0,-1 0 0 0 0,1 0 1 0 0,0 0-1 0 0,0-1 0 0 0,0 1 0 0 0,0-1 0 0 0,1 0 0 0 0,-1 0 0 0 0,6 1 0 0 0,5 1-28 0 0,0-1 0 0 0,0-1 0 0 0,0 0 0 0 0,0-1-1 0 0,21-2 1 0 0,-23 1-8 0 0,0-1-1 0 0,0-1 0 0 0,0 0 0 0 0,-1-1 0 0 0,1 0 0 0 0,0-1 0 0 0,20-10 1 0 0,-25 10 8 0 0,1-1 0 0 0,-1 0 0 0 0,0 0 1 0 0,-1-1-1 0 0,1 0 0 0 0,-1-1 0 0 0,0 0 0 0 0,-1 0 1 0 0,0 0-1 0 0,0-1 0 0 0,6-9 0 0 0,-6 6 50 0 0,-1 0 0 0 0,0 0 0 0 0,0 0 0 0 0,-1-1 0 0 0,-1 0 0 0 0,0 1 0 0 0,0-1-1 0 0,-1 0 1 0 0,-1-1 0 0 0,0 1 0 0 0,-1-20 0 0 0,0 32-17 0 0,0-1-1 0 0,0 1 1 0 0,0 0 0 0 0,0 0-1 0 0,0 0 1 0 0,0-1-1 0 0,0 1 1 0 0,0 0 0 0 0,0 0-1 0 0,0-1 1 0 0,0 1 0 0 0,0 0-1 0 0,0 0 1 0 0,0 0 0 0 0,-1-1-1 0 0,1 1 1 0 0,0 0 0 0 0,0 0-1 0 0,0 0 1 0 0,0-1-1 0 0,0 1 1 0 0,0 0 0 0 0,-1 0-1 0 0,1 0 1 0 0,0 0 0 0 0,0 0-1 0 0,0-1 1 0 0,0 1 0 0 0,-1 0-1 0 0,1 0 1 0 0,0 0-1 0 0,0 0 1 0 0,0 0 0 0 0,-1 0-1 0 0,1 0 1 0 0,0 0 0 0 0,0 0-1 0 0,0 0 1 0 0,-1 0 0 0 0,1 0-1 0 0,0 0 1 0 0,0 0-1 0 0,-1 0 1 0 0,1 0 0 0 0,0 0-1 0 0,0 0 1 0 0,0 0 0 0 0,-1 0-1 0 0,1 0 1 0 0,0 0 0 0 0,0 0-1 0 0,0 0 1 0 0,-1 0-1 0 0,1 0 1 0 0,0 0 0 0 0,0 1-1 0 0,0-1 1 0 0,-1 0 0 0 0,1 0-1 0 0,0 0 1 0 0,0 0 0 0 0,0 0-1 0 0,0 1 1 0 0,-12 10 410 0 0,9-5-352 0 0,0-1 0 0 0,0 1-1 0 0,1 0 1 0 0,0 0 0 0 0,1 0 0 0 0,-1 0 0 0 0,1 1-1 0 0,-1 9 1 0 0,0 53 241 0 0,1-46-1147 0 0,1-2 1716 0 0,2 28 0 0 0,6-15-4024 0 0,8-3-7342 0 0,-10-24 6658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1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 3200 0 0,'-13'0'576'0'0,"0"2"0"0"0,1 0 0 0 0,-1 0 0 0 0,1 1 0 0 0,0 1 0 0 0,0 0 0 0 0,0 0 0 0 0,0 1 0 0 0,1 1 0 0 0,-1 0 0 0 0,2 1 0 0 0,-1 0 0 0 0,-11 9 0 0 0,8-4-122 0 0,0 0 0 0 0,1 1 0 0 0,0 1 0 0 0,1 0 0 0 0,1 1 0 0 0,0 0-1 0 0,1 0 1 0 0,-12 24 0 0 0,16-24-157 0 0,0 0 0 0 0,1 0 0 0 0,0 0 0 0 0,1 1-1 0 0,1 0 1 0 0,1-1 0 0 0,-1 22 0 0 0,2-30-267 0 0,1 0 1 0 0,0 0-1 0 0,1 0 0 0 0,0 0 1 0 0,0 0-1 0 0,0 0 1 0 0,1 0-1 0 0,0 0 1 0 0,0-1-1 0 0,1 1 1 0 0,0-1-1 0 0,0 1 1 0 0,0-1-1 0 0,1 0 1 0 0,0 0-1 0 0,0-1 0 0 0,1 1 1 0 0,8 8-1 0 0,-7-10-22 0 0,0-1-1 0 0,0 1 1 0 0,1-1-1 0 0,-1 0 1 0 0,1 0-1 0 0,-1-1 1 0 0,1 0-1 0 0,0 0 1 0 0,0 0-1 0 0,0-1 1 0 0,8 0 0 0 0,4 1 12 0 0,-1-2 0 0 0,38-3 1 0 0,-48 2-19 0 0,0 0 0 0 0,0-1 1 0 0,0 0-1 0 0,0 0 0 0 0,0-1 0 0 0,0 0 1 0 0,-1 0-1 0 0,1-1 0 0 0,-1 0 0 0 0,8-5 1 0 0,-13 7-2 0 0,1-1 0 0 0,-1 1 0 0 0,1 0 1 0 0,-1-1-1 0 0,0 1 0 0 0,0-1 0 0 0,0 0 1 0 0,0 0-1 0 0,0 0 0 0 0,-1 0 0 0 0,1 0 1 0 0,-1 0-1 0 0,0 0 0 0 0,0 0 0 0 0,0 0 1 0 0,0-1-1 0 0,-1 1 0 0 0,1 0 0 0 0,-1-1 1 0 0,0 1-1 0 0,0 0 0 0 0,0-1 0 0 0,0 1 1 0 0,-1-1-1 0 0,1 1 0 0 0,-1 0 0 0 0,-1-5 1 0 0,0 2 3 0 0,0 1 1 0 0,-1 0-1 0 0,0 0 1 0 0,1 0-1 0 0,-2 0 1 0 0,1 0-1 0 0,0 1 0 0 0,-1-1 1 0 0,0 1-1 0 0,0 0 1 0 0,0 0-1 0 0,-1 0 1 0 0,1 1-1 0 0,-1-1 1 0 0,0 1-1 0 0,0 0 1 0 0,0 1-1 0 0,0-1 1 0 0,-1 1-1 0 0,1 0 1 0 0,-8-2-1 0 0,-5 0 10 0 0,0 0-1 0 0,0 1 1 0 0,0 1-1 0 0,0 1 1 0 0,-27 1 0 0 0,35 1 34 0 0,0-1 0 0 0,0 2 0 0 0,0-1 1 0 0,0 1-1 0 0,-18 7 0 0 0,25-8-262 0 0,0 0 0 0 0,0 1 1 0 0,0-1-1 0 0,0 1 0 0 0,0 0 0 0 0,1 0 0 0 0,-1 0 0 0 0,0 0 0 0 0,1 0 0 0 0,0 0 0 0 0,-1 1 0 0 0,1-1 0 0 0,0 1 1 0 0,0 0-1 0 0,0-1 0 0 0,1 1 0 0 0,-1 0 0 0 0,1 0 0 0 0,0 0 0 0 0,-1 0 0 0 0,1 4 0 0 0,-6 24-6947 0 0,10-15 3579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1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3744 0 0,'14'-14'4360'0'0,"-14"13"-4234"0"0,1 1 0 0 0,-1-1 0 0 0,1 1-1 0 0,0-1 1 0 0,-1 1 0 0 0,1-1 0 0 0,0 1 0 0 0,-1 0 0 0 0,1-1 0 0 0,0 1-1 0 0,0 0 1 0 0,-1-1 0 0 0,1 1 0 0 0,0 0 0 0 0,0 0 0 0 0,-1 0-1 0 0,1 0 1 0 0,0 0 0 0 0,0 0 0 0 0,0 0 0 0 0,-1 0 0 0 0,1 0 0 0 0,0 0-1 0 0,0 0 1 0 0,0 0 0 0 0,1 1 0 0 0,-1 0 38 0 0,0 0 0 0 0,0 0 0 0 0,0 0 0 0 0,0 0-1 0 0,0 0 1 0 0,0 0 0 0 0,0 0 0 0 0,0 0 0 0 0,0 1 0 0 0,0-1 0 0 0,-1 0 0 0 0,1 1 0 0 0,0 1 0 0 0,2 5 347 0 0,-1-1 0 0 0,0 1 1 0 0,0 0-1 0 0,0 10 0 0 0,2 20 849 0 0,5 90-363 0 0,-7-65-813 0 0,-2-61-178 0 0,0-1 0 0 0,0 1 0 0 0,0 0 0 0 0,0-1-1 0 0,0 1 1 0 0,0-1 0 0 0,1 1 0 0 0,-1-1 0 0 0,0 1 0 0 0,1-1-1 0 0,0 1 1 0 0,0 1 0 0 0,0-2-7 0 0,-1-1 0 0 0,1 0 0 0 0,0 0 0 0 0,-1 1 0 0 0,1-1 0 0 0,-1 0 0 0 0,1 0 0 0 0,0 0 0 0 0,-1 0 0 0 0,1 0 0 0 0,-1 0 0 0 0,1 0 0 0 0,0 0 0 0 0,-1 0 0 0 0,1 0 0 0 0,0 0 0 0 0,-1 0 0 0 0,1 0 0 0 0,-1-1-1 0 0,1 1 1 0 0,-1 0 0 0 0,1 0 0 0 0,0-1 0 0 0,-1 1 0 0 0,1 0 0 0 0,-1-1 0 0 0,1 1 0 0 0,-1 0 0 0 0,0-1 0 0 0,1 1 0 0 0,-1-1 0 0 0,1 1 0 0 0,-1-1 0 0 0,0 1 0 0 0,1-1 0 0 0,330-290 69 0 0,-326 287-25 0 0,38-31 220 0 0,-40 33-208 0 0,0 0 1 0 0,0 0-1 0 0,0 1 1 0 0,-1-1 0 0 0,2 1-1 0 0,-1 0 1 0 0,0-1-1 0 0,0 1 1 0 0,0 1-1 0 0,0-1 1 0 0,1 0-1 0 0,-1 1 1 0 0,6 0 0 0 0,-8 0-28 0 0,0 1 1 0 0,0-1-1 0 0,0 1 1 0 0,0-1-1 0 0,-1 1 1 0 0,1 0-1 0 0,0-1 1 0 0,0 1-1 0 0,-1 0 1 0 0,1 0-1 0 0,-1 0 1 0 0,1 0-1 0 0,0-1 1 0 0,-1 1-1 0 0,1 0 1 0 0,-1 0-1 0 0,0 0 1 0 0,1 0-1 0 0,-1 0 1 0 0,0 0-1 0 0,0 0 1 0 0,0 0-1 0 0,1 0 1 0 0,-1 0-1 0 0,0 0 1 0 0,0 2-1 0 0,0 35 396 0 0,0-29-284 0 0,-1 23 60 0 0,0 0 1 0 0,-3 0-1 0 0,0-1 0 0 0,-2 1 1 0 0,-2-1-1 0 0,0 0 0 0 0,-16 34 1 0 0,14-39-800 0 0,2-7 572 0 0,-14 27 0 0 0,9-27-3286 0 0,-2-3-3437 0 0,7-11 2654 0 0,-2-1-1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1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110 109 2748 0 0,'-5'7'422'0'0,"-1"0"0"0"0,1 0-1 0 0,1 1 1 0 0,-1-1 0 0 0,1 1 0 0 0,-3 10-1 0 0,1-7-16 0 0,-4 12 291 0 0,1 0-1 0 0,1 1 1 0 0,1 0-1 0 0,1 0 1 0 0,1 0-1 0 0,1 1 1 0 0,-1 48-1 0 0,4-52-84 0 0,1-6-194 0 0,0 1 0 0 0,0-1 0 0 0,2 0-1 0 0,4 21 1 0 0,-5-32-372 0 0,0 0-1 0 0,0 0 0 0 0,1-1 1 0 0,-1 1-1 0 0,1 0 0 0 0,0-1 1 0 0,0 1-1 0 0,0-1 0 0 0,0 0 1 0 0,1 0-1 0 0,0 0 0 0 0,-1 0 1 0 0,1 0-1 0 0,0 0 0 0 0,0-1 0 0 0,1 1 1 0 0,-1-1-1 0 0,0 0 0 0 0,1 0 1 0 0,0 0-1 0 0,7 2 0 0 0,0 0-12 0 0,1-1-1 0 0,0-1 1 0 0,1 0-1 0 0,-1-1 0 0 0,0 0 1 0 0,0-1-1 0 0,1 0 1 0 0,-1-1-1 0 0,0 0 0 0 0,0-1 1 0 0,0 0-1 0 0,0-1 1 0 0,0 0-1 0 0,0-1 1 0 0,-1-1-1 0 0,1 0 0 0 0,-1 0 1 0 0,0-1-1 0 0,13-10 1 0 0,-13 9-26 0 0,-1-1 1 0 0,-1 0-1 0 0,0-1 1 0 0,0 0 0 0 0,0 0-1 0 0,-2-1 1 0 0,1 0 0 0 0,-1 0-1 0 0,0-1 1 0 0,-1 0-1 0 0,0 0 1 0 0,-1-1 0 0 0,0 1-1 0 0,-1-1 1 0 0,-1 0 0 0 0,1 0-1 0 0,-2 0 1 0 0,3-25-1 0 0,-3-1 15 0 0,-2 0-1 0 0,-7-55 0 0 0,6 83-16 0 0,0 0 0 0 0,-1 0 0 0 0,-1 0 0 0 0,1 0 0 0 0,-2 0 0 0 0,1 1 0 0 0,-2 0 0 0 0,1 0 0 0 0,-1 0 0 0 0,0 0 0 0 0,-1 0 0 0 0,0 1 0 0 0,0 0 0 0 0,-11-10-1 0 0,13 15 3 0 0,0 0 0 0 0,-1 0-1 0 0,1 0 1 0 0,0 0 0 0 0,-1 1-1 0 0,0-1 1 0 0,1 1-1 0 0,-1 1 1 0 0,0-1 0 0 0,0 1-1 0 0,0 0 1 0 0,0 0-1 0 0,-1 0 1 0 0,-5 0 0 0 0,4 1 2 0 0,0 1 1 0 0,0 0-1 0 0,0 0 1 0 0,0 0 0 0 0,1 1-1 0 0,-1 0 1 0 0,0 1 0 0 0,1-1-1 0 0,-10 6 1 0 0,3 0 5 0 0,0 1 1 0 0,0 0-1 0 0,1 1 1 0 0,1 0-1 0 0,-1 0 1 0 0,2 2-1 0 0,0-1 1 0 0,-16 23-1 0 0,22-27-12 0 0,-64 106 32 0 0,62-100-41 0 0,0 0 0 0 0,1 1 0 0 0,0-1 1 0 0,1 1-1 0 0,1 0 0 0 0,0 0 0 0 0,-1 18 1 0 0,4-22 85 0 0,-1-1-298 0 0,0 0 0 0 0,1-1-1 0 0,0 1 1 0 0,1-1 0 0 0,2 11-1 0 0,-2-16-159 0 0,-1-1 0 0 0,1 0-1 0 0,0 1 1 0 0,0-1 0 0 0,0 0 0 0 0,0 0-1 0 0,1 1 1 0 0,-1-1 0 0 0,1 0-1 0 0,-1 0 1 0 0,1-1 0 0 0,0 1 0 0 0,-1 0-1 0 0,1 0 1 0 0,0-1 0 0 0,0 1-1 0 0,0-1 1 0 0,1 0 0 0 0,-1 0 0 0 0,0 1-1 0 0,0-1 1 0 0,1-1 0 0 0,2 2 0 0 0,14 2-2694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1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3328 0 0,'-10'26'3972'0'0,"3"13"-2082"0"0,-1 1-73 0 0,2 0 1 0 0,-1 47-1 0 0,6-46-459 0 0,0-16-785 0 0,1 1 1 0 0,2-1-1 0 0,5 33 1 0 0,-6-50-526 0 0,1 0 0 0 0,1 0 0 0 0,-1 0 1 0 0,1-1-1 0 0,1 1 0 0 0,0-1 1 0 0,-1 0-1 0 0,2 0 0 0 0,-1-1 0 0 0,1 1 1 0 0,0-1-1 0 0,1 0 0 0 0,-1 0 0 0 0,12 8 1 0 0,-8-7-442 0 0,0-1 1 0 0,0 0 0 0 0,0-1-1 0 0,12 5 1 0 0,-12-7-1558 0 0,0 0-1 0 0,0 0 1 0 0,1-1 0 0 0,17 2 0 0 0,-2-2-1699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1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2400 0 0,'-6'16'2996'0'0,"5"-13"-2701"0"0,-1 0 0 0 0,1 0 0 0 0,0 0 0 0 0,0 0 0 0 0,0 0 0 0 0,1 0-1 0 0,-1 4 1 0 0,1-6-185 0 0,0 0-1 0 0,0 0 1 0 0,0 0-1 0 0,0 0 0 0 0,0 0 1 0 0,0 0-1 0 0,0 0 0 0 0,0 0 1 0 0,0 0-1 0 0,1 0 1 0 0,-1 0-1 0 0,0 0 0 0 0,1 0 1 0 0,-1-1-1 0 0,1 1 0 0 0,-1 0 1 0 0,1 0-1 0 0,0 0 1 0 0,-1 0-1 0 0,1-1 0 0 0,0 1 1 0 0,-1 0-1 0 0,1-1 1 0 0,0 1-1 0 0,0 0 0 0 0,1 0 1 0 0,1 0 155 0 0,0 0 1 0 0,0-1 0 0 0,0 1-1 0 0,0-1 1 0 0,0 0 0 0 0,0 0 0 0 0,4 0-1 0 0,-3 0-155 0 0,0 0-6 0 0,-1 0-1 0 0,1 0 1 0 0,-1-1 0 0 0,1 1 0 0 0,-1-1 0 0 0,1 0 0 0 0,3-1-1 0 0,-6 2-81 0 0,0-1 0 0 0,-1 1 0 0 0,1 0-1 0 0,0-1 1 0 0,-1 1 0 0 0,1-1 0 0 0,-1 1 0 0 0,1-1-1 0 0,-1 1 1 0 0,1-1 0 0 0,-1 1 0 0 0,1-1-1 0 0,-1 1 1 0 0,0-1 0 0 0,1 0 0 0 0,-1 1 0 0 0,0-1-1 0 0,1 1 1 0 0,-1-1 0 0 0,0 0 0 0 0,0 0-1 0 0,0 1 1 0 0,0-1 0 0 0,1 0 0 0 0,-1 1 0 0 0,0-1-1 0 0,0 0 1 0 0,0 1 0 0 0,0-1 0 0 0,-1 0 0 0 0,1 0-1 0 0,0 1 1 0 0,0-1 0 0 0,0 0 0 0 0,-1 1-1 0 0,1-1 1 0 0,0 0 0 0 0,0 1 0 0 0,-1-1 0 0 0,1 0-1 0 0,-1 1 1 0 0,1-1 0 0 0,-1 0 0 0 0,-1-1 5 0 0,1 1 1 0 0,-1-1 0 0 0,0 1 0 0 0,0-1-1 0 0,1 1 1 0 0,-1-1 0 0 0,0 1-1 0 0,0 0 1 0 0,-1 0 0 0 0,1 0 0 0 0,0 0-1 0 0,0 1 1 0 0,0-1 0 0 0,-1 0-1 0 0,1 1 1 0 0,0 0 0 0 0,-1-1 0 0 0,1 1-1 0 0,0 0 1 0 0,-1 0 0 0 0,1 0 0 0 0,0 1-1 0 0,-1-1 1 0 0,1 0 0 0 0,-3 2-1 0 0,5-2-450 0 0,-1 1-1 0 0,1 0 0 0 0,0-1 0 0 0,-1 1 0 0 0,1 0 0 0 0,-1-1 0 0 0,1 1 0 0 0,0 0 1 0 0,0 0-1 0 0,-1-1 0 0 0,1 1 0 0 0,0 0 0 0 0,0 0 0 0 0,0 0 0 0 0,0 0 0 0 0,0-1 1 0 0,0 1-1 0 0,0 0 0 0 0,0 1 0 0 0,0 0-607 0 0,0 7-1934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5:10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389 41 2592 0 0,'0'0'3836'0'0,"-4"-14"826"0"0,3 14-4622 0 0,-9-5 495 0 0,-1 1 0 0 0,0 0 1 0 0,0 1-1 0 0,0 0 1 0 0,0 0-1 0 0,-13 0 0 0 0,-107 1 329 0 0,129 2-858 0 0,0 1 1 0 0,0-1 0 0 0,0 0 0 0 0,0 1-1 0 0,0 0 1 0 0,0-1 0 0 0,0 1-1 0 0,0 0 1 0 0,1 0 0 0 0,-1 0 0 0 0,0 0-1 0 0,1 1 1 0 0,-1-1 0 0 0,0 0-1 0 0,1 1 1 0 0,-1-1 0 0 0,1 1-1 0 0,0-1 1 0 0,0 1 0 0 0,-1 0 0 0 0,1-1-1 0 0,0 1 1 0 0,-1 3 0 0 0,-3 5 13 0 0,1 0 0 0 0,0 1-1 0 0,-2 11 1 0 0,3-12 8 0 0,-14 59 91 0 0,-13 132-1 0 0,21-126-62 0 0,0 11-30 0 0,-10 56 51 0 0,15-108-32 0 0,-1 41 1 0 0,1-13 68 0 0,0-3 34 0 0,4-58-142 0 0,0 1 1 0 0,0-1-1 0 0,0 1 0 0 0,1-1 1 0 0,-1 1-1 0 0,1-1 0 0 0,-1 0 1 0 0,1 1-1 0 0,-1-1 0 0 0,1 0 0 0 0,0 1 1 0 0,0-1-1 0 0,0 0 0 0 0,0 0 1 0 0,0 0-1 0 0,0 0 0 0 0,0 0 0 0 0,0 0 1 0 0,0 0-1 0 0,0 0 0 0 0,0 0 1 0 0,1 0-1 0 0,-1-1 0 0 0,0 1 1 0 0,0 0-1 0 0,1-1 0 0 0,-1 1 0 0 0,1-1 1 0 0,-1 0-1 0 0,1 1 0 0 0,-1-1 1 0 0,3 0-1 0 0,7 1 14 0 0,0 0 0 0 0,0 0 0 0 0,16-3 1 0 0,-8 2 9 0 0,20 0 102 0 0,1-2 0 0 0,53-8 0 0 0,-88 8-110 0 0,0 1-1 0 0,0-1 1 0 0,0 0-1 0 0,0 0 1 0 0,4-3 0 0 0,12-5 7 0 0,-21 9-106 0 0,1 1 1 0 0,0-1 0 0 0,0 1-1 0 0,0-1 1 0 0,0 1 0 0 0,0-1 0 0 0,-1 1-1 0 0,1-1 1 0 0,0 0 0 0 0,0 0-1 0 0,-1 1 1 0 0,1-1 0 0 0,-1 0-1 0 0,1 0 1 0 0,-1 0 0 0 0,1 0 0 0 0,-1 0-1 0 0,1 0 1 0 0,-1 0 0 0 0,0 1-1 0 0,0-1 1 0 0,1 0 0 0 0,-1-2-1 0 0,1-13-8356 0 0,2 8 4458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2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60 3704 0 0,'-11'-20'3571'0'0,"7"16"-3240"0"0,0 0-1 0 0,0 0 1 0 0,0 1-1 0 0,-1 0 0 0 0,1 0 1 0 0,-1 0-1 0 0,0 1 1 0 0,1-1-1 0 0,-1 1 0 0 0,-1 0 1 0 0,1 1-1 0 0,0-1 1 0 0,0 1-1 0 0,0 0 0 0 0,-1 0 1 0 0,1 1-1 0 0,-1-1 1 0 0,1 1-1 0 0,0 0 0 0 0,-7 2 1 0 0,-4-1 402 0 0,1 1 0 0 0,-1 1 0 0 0,1 1 0 0 0,0 0 0 0 0,-27 11 0 0 0,31-9-660 0 0,0 1 0 0 0,0-1 0 0 0,1 2 1 0 0,0-1-1 0 0,0 1 0 0 0,1 1 0 0 0,0 0 0 0 0,1 0 0 0 0,0 1 0 0 0,0 0 0 0 0,1 0 0 0 0,0 1 0 0 0,1 0 0 0 0,0 0 0 0 0,1 0 0 0 0,0 1 0 0 0,1 0 0 0 0,0 0 0 0 0,1 0 0 0 0,0 0 0 0 0,-1 14 0 0 0,3-14-68 0 0,0 0 0 0 0,0 0 0 0 0,1 0 0 0 0,1 0 0 0 0,0 0 0 0 0,0 0 0 0 0,2 0 0 0 0,-1 0 0 0 0,8 20 0 0 0,-8-27-18 0 0,1 0-1 0 0,0 0 1 0 0,0 0-1 0 0,0 0 1 0 0,0 0-1 0 0,1-1 1 0 0,-1 1-1 0 0,1-1 1 0 0,1 0-1 0 0,-1 0 1 0 0,0 0-1 0 0,1-1 1 0 0,0 0-1 0 0,0 0 1 0 0,0 0-1 0 0,0 0 1 0 0,0-1-1 0 0,0 0 1 0 0,1 0-1 0 0,-1 0 1 0 0,1 0-1 0 0,8 0 1 0 0,2 0-40 0 0,-1 0 0 0 0,1-1 0 0 0,22-2 0 0 0,-33 0 43 0 0,0 1 1 0 0,0-1-1 0 0,0 1 0 0 0,-1-1 0 0 0,1-1 1 0 0,0 1-1 0 0,0-1 0 0 0,-1 0 0 0 0,1 0 1 0 0,-1 0-1 0 0,1-1 0 0 0,-1 1 1 0 0,0-1-1 0 0,7-7 0 0 0,-8 7 22 0 0,-1 0-1 0 0,0 0 1 0 0,0-1 0 0 0,0 1-1 0 0,0-1 1 0 0,0 1-1 0 0,-1-1 1 0 0,0 0 0 0 0,0 0-1 0 0,0 0 1 0 0,0 0-1 0 0,0 0 1 0 0,-1 0 0 0 0,0 0-1 0 0,0 1 1 0 0,0-1-1 0 0,0 0 1 0 0,-1 0 0 0 0,1 0-1 0 0,-1 0 1 0 0,-1-5-1 0 0,0 4 15 0 0,0 0-1 0 0,1 1 0 0 0,-2-1 1 0 0,1 0-1 0 0,-1 1 1 0 0,1-1-1 0 0,-1 1 0 0 0,0 0 1 0 0,-1 0-1 0 0,1 0 1 0 0,-1 0-1 0 0,0 0 0 0 0,0 1 1 0 0,0 0-1 0 0,-6-4 1 0 0,-1 2-46 0 0,0 0 1 0 0,0 2 0 0 0,-1-1 0 0 0,0 1 0 0 0,0 1-1 0 0,1 0 1 0 0,-1 1 0 0 0,-1 0 0 0 0,1 1 0 0 0,0 0-1 0 0,0 1 1 0 0,0 0 0 0 0,0 1 0 0 0,-23 6-1 0 0,20 0-1451 0 0,12-7 494 0 0,1 1 0 0 0,-1 0 0 0 0,1 0 0 0 0,0 0 0 0 0,-1 0 0 0 0,1 0 1 0 0,0 1-1 0 0,0-1 0 0 0,0 1 0 0 0,-2 4 0 0 0,0 6-2896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1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2648 0 0,'0'39'4793'0'0,"1"-39"-4709"0"0,-1 1-1 0 0,1 0 1 0 0,-1-1 0 0 0,1 1 0 0 0,-1-1 0 0 0,1 1 0 0 0,-1-1-1 0 0,1 1 1 0 0,0-1 0 0 0,-1 0 0 0 0,1 1 0 0 0,0-1 0 0 0,0 0 0 0 0,-1 1-1 0 0,1-1 1 0 0,0 0 0 0 0,0 0 0 0 0,-1 0 0 0 0,1 0 0 0 0,0 1-1 0 0,0-1 1 0 0,0 0 0 0 0,-1-1 0 0 0,1 1 0 0 0,1 0 0 0 0,21-1 1132 0 0,-18 0-981 0 0,0 0-1 0 0,1-1 1 0 0,-1 0 0 0 0,0 0-1 0 0,0 0 1 0 0,0-1 0 0 0,-1 1 0 0 0,8-7-1 0 0,-10 8-176 0 0,-1 0-1 0 0,1 0 1 0 0,-1-1-1 0 0,0 1 0 0 0,1 0 1 0 0,-1-1-1 0 0,0 1 1 0 0,0-1-1 0 0,0 0 1 0 0,0 1-1 0 0,0-1 0 0 0,0 0 1 0 0,0 0-1 0 0,-1 0 1 0 0,1 0-1 0 0,-1 1 1 0 0,1-1-1 0 0,-1 0 1 0 0,0 0-1 0 0,1 0 0 0 0,-1 0 1 0 0,0 0-1 0 0,0 0 1 0 0,-1 0-1 0 0,1 0 1 0 0,-1-2-1 0 0,1 3 27 0 0,-1 0 1 0 0,0 0-1 0 0,0 0 1 0 0,1 0-1 0 0,-1 0 0 0 0,0 0 1 0 0,0 1-1 0 0,0-1 0 0 0,0 0 1 0 0,0 0-1 0 0,0 1 1 0 0,0-1-1 0 0,0 0 0 0 0,0 1 1 0 0,-1-1-1 0 0,1 1 1 0 0,0 0-1 0 0,0-1 0 0 0,0 1 1 0 0,-1 0-1 0 0,1 0 1 0 0,0 0-1 0 0,0 0 0 0 0,-1 0 1 0 0,1 0-1 0 0,0 0 1 0 0,0 0-1 0 0,-1 0 0 0 0,1 1 1 0 0,-1-1-1 0 0,-22 6-1214 0 0,5 1-8399 0 0,15-5 6304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1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126 142 3032 0 0,'-5'0'310'0'0,"0"1"1"0"0,1 0-1 0 0,-1 0 0 0 0,1 0 0 0 0,-1 1 0 0 0,1-1 0 0 0,0 1 0 0 0,0 0 0 0 0,0 0 0 0 0,0 1 1 0 0,0-1-1 0 0,0 1 0 0 0,0 0 0 0 0,1 0 0 0 0,-1 0 0 0 0,1 0 0 0 0,0 1 0 0 0,0-1 0 0 0,0 1 1 0 0,1 0-1 0 0,-1 0 0 0 0,1 0 0 0 0,-3 7 0 0 0,-1 1 114 0 0,1 0-1 0 0,1 0 1 0 0,0 1 0 0 0,0-1 0 0 0,1 1-1 0 0,1 0 1 0 0,-1 17 0 0 0,2-16 62 0 0,-1 18 142 0 0,1-1-1 0 0,2 1 0 0 0,1 0 1 0 0,6 35-1 0 0,-6-59-594 0 0,0 0 0 0 0,1 0 0 0 0,-1 0 0 0 0,1 0 0 0 0,1 0 0 0 0,0 0 0 0 0,0-1 0 0 0,0 0 0 0 0,1 0 0 0 0,0 0 0 0 0,0 0 0 0 0,1-1 0 0 0,0 0 0 0 0,0 0 0 0 0,0 0 0 0 0,1-1 1 0 0,0 0-1 0 0,0 0 0 0 0,0-1 0 0 0,13 6 0 0 0,-10-6-17 0 0,0-1-1 0 0,0 0 1 0 0,0 0 0 0 0,1-1 0 0 0,-1-1 0 0 0,1 0-1 0 0,0 0 1 0 0,-1-1 0 0 0,1 0 0 0 0,-1-1 0 0 0,1 0 0 0 0,-1-1-1 0 0,17-5 1 0 0,-18 5-15 0 0,0-1 0 0 0,0-1-1 0 0,0 1 1 0 0,-1-2-1 0 0,1 1 1 0 0,-1-1 0 0 0,-1 0-1 0 0,1-1 1 0 0,0 0-1 0 0,-1 0 1 0 0,0 0 0 0 0,-1-1-1 0 0,0 0 1 0 0,0-1-1 0 0,8-11 1 0 0,-7 6-2 0 0,-1 0 0 0 0,0 0 0 0 0,-1 0 0 0 0,0-1 0 0 0,-1 0 0 0 0,0 0 0 0 0,-2 0-1 0 0,1 0 1 0 0,0-20 0 0 0,-1-12 97 0 0,-2 0 0 0 0,-9-78 0 0 0,7 110-44 0 0,0 0-1 0 0,-2 0 0 0 0,0 0 1 0 0,0 0-1 0 0,-1 1 0 0 0,-1-1 1 0 0,-1 1-1 0 0,1 1 0 0 0,-2-1 1 0 0,0 1-1 0 0,0 0 0 0 0,-19-18 1 0 0,24 27-27 0 0,0 0 0 0 0,0 1 0 0 0,0-1 0 0 0,0 1 1 0 0,-1 0-1 0 0,1 0 0 0 0,-1 0 0 0 0,0 1 0 0 0,1-1 0 0 0,-1 1 1 0 0,0 0-1 0 0,0 0 0 0 0,0 0 0 0 0,0 0 0 0 0,0 1 1 0 0,0-1-1 0 0,0 1 0 0 0,0 0 0 0 0,0 1 0 0 0,0-1 0 0 0,0 1 1 0 0,0-1-1 0 0,0 1 0 0 0,0 0 0 0 0,0 1 0 0 0,-6 2 0 0 0,4-1-136 0 0,1 0-1 0 0,0 0 0 0 0,-1 0 0 0 0,1 1 1 0 0,1 0-1 0 0,-1 0 0 0 0,-6 7 0 0 0,7-7-445 0 0,0 1 1 0 0,1 0-1 0 0,-1 0 0 0 0,1 0 1 0 0,0 1-1 0 0,0-1 0 0 0,-3 10 0 0 0,-4 32-6779 0 0,7-25 3667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1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192 578 2600 0 0,'-22'4'2012'0'0,"14"0"-1743"0"0,-1 0 1 0 0,1 0-1 0 0,0 1 0 0 0,0-1 1 0 0,0 2-1 0 0,1-1 1 0 0,0 1-1 0 0,0 1 0 0 0,0-1 1 0 0,1 1-1 0 0,0 0 1 0 0,0 0-1 0 0,1 1 0 0 0,0 0 1 0 0,0 0-1 0 0,1 0 1 0 0,-4 10-1 0 0,2-3 176 0 0,0 1 0 0 0,1 0 1 0 0,1 0-1 0 0,0 1 0 0 0,1 0 0 0 0,1-1 0 0 0,1 1 1 0 0,0 27-1 0 0,2-39-407 0 0,-1-1 1 0 0,0 1-1 0 0,1-1 0 0 0,0 1 1 0 0,0-1-1 0 0,0 1 1 0 0,1-1-1 0 0,0 0 0 0 0,-1 0 1 0 0,1 1-1 0 0,1-1 0 0 0,-1-1 1 0 0,1 1-1 0 0,-1 0 0 0 0,1 0 1 0 0,0-1-1 0 0,0 0 1 0 0,1 0-1 0 0,-1 0 0 0 0,5 3 1 0 0,-1-1-22 0 0,1-1-1 0 0,0-1 1 0 0,0 1 0 0 0,1-1 0 0 0,-1-1 0 0 0,0 1 0 0 0,1-1 0 0 0,0-1 0 0 0,13 1 0 0 0,-11-1-51 0 0,1-1 0 0 0,-1 0 0 0 0,1 0 0 0 0,0-1 0 0 0,-1-1 0 0 0,1 0 1 0 0,21-7-1 0 0,-27 7 15 0 0,-1-1 0 0 0,0 1-1 0 0,1-1 1 0 0,-1 0 0 0 0,0 0 0 0 0,0 0 0 0 0,0-1 0 0 0,-1 1 0 0 0,1-1 0 0 0,-1-1 0 0 0,0 1 0 0 0,0 0-1 0 0,0-1 1 0 0,-1 0 0 0 0,0 0 0 0 0,0 0 0 0 0,3-7 0 0 0,0-3 17 0 0,-1 0 0 0 0,-1-1-1 0 0,0 1 1 0 0,-1-1 0 0 0,-1 0 0 0 0,-1 0 0 0 0,0 0 0 0 0,-1 0 0 0 0,0 0-1 0 0,-1 0 1 0 0,-1 0 0 0 0,-1 0 0 0 0,0 1 0 0 0,-1-1 0 0 0,-1 1-1 0 0,-7-17 1 0 0,0 6 107 0 0,0 1 0 0 0,-2 0-1 0 0,-1 1 1 0 0,-1 1 0 0 0,-1 0-1 0 0,-1 2 1 0 0,-1-1 0 0 0,-27-22-1 0 0,-37-22 398 0 0,4 5 87 0 0,78 60-556 0 0,-1 0 0 0 0,1-1 1 0 0,-1 1-1 0 0,1-1 0 0 0,-1 1 0 0 0,1-1 0 0 0,0 1 0 0 0,0-1 0 0 0,0 0 0 0 0,0 0 1 0 0,0 1-1 0 0,0-1 0 0 0,0 0 0 0 0,1 0 0 0 0,-1 0 0 0 0,0-3 0 0 0,1 4-12 0 0,1-1 1 0 0,-1 1-1 0 0,0-1 0 0 0,1 0 0 0 0,-1 1 0 0 0,1-1 0 0 0,-1 1 0 0 0,1-1 0 0 0,0 1 0 0 0,0 0 0 0 0,0-1 0 0 0,0 1 0 0 0,0 0 0 0 0,0-1 0 0 0,0 1 0 0 0,0 0 0 0 0,0 0 0 0 0,0 0 0 0 0,1 0 0 0 0,1-1 1 0 0,54-36 265 0 0,2 2 0 0 0,2 3 0 0 0,67-27 0 0 0,-111 53-1031 0 0,33-10 1 0 0,-4 9-5451 0 0,-24 5 2762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1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0 3456 0 0,'-11'0'1019'0'0,"-15"0"1118"0"0,-31 4-1 0 0,48-3-1813 0 0,1 1 0 0 0,-1 0-1 0 0,1 0 1 0 0,0 1 0 0 0,0 0-1 0 0,0 0 1 0 0,-12 8 0 0 0,14-8-105 0 0,1 1 1 0 0,0 0-1 0 0,0 0 1 0 0,0 0 0 0 0,0 1-1 0 0,0-1 1 0 0,1 1-1 0 0,0 1 1 0 0,0-1 0 0 0,1 0-1 0 0,-1 1 1 0 0,1 0-1 0 0,0 0 1 0 0,1 0 0 0 0,0 0-1 0 0,-1 0 1 0 0,2 0-1 0 0,-1 1 1 0 0,0 7-1 0 0,1-9-216 0 0,0 1-1 0 0,0-1 0 0 0,0 0 1 0 0,1 1-1 0 0,0-1 0 0 0,0 1 1 0 0,1-1-1 0 0,-1 1 0 0 0,1-1 1 0 0,0 1-1 0 0,1-1 0 0 0,-1 0 1 0 0,1 0-1 0 0,0 0 0 0 0,0 0 0 0 0,1 0 1 0 0,-1 0-1 0 0,1 0 0 0 0,0-1 1 0 0,1 1-1 0 0,-1-1 0 0 0,1 0 1 0 0,0 0-1 0 0,0 0 0 0 0,0-1 1 0 0,0 1-1 0 0,1-1 0 0 0,-1 0 1 0 0,1 0-1 0 0,0-1 0 0 0,0 0 1 0 0,0 1-1 0 0,0-1 0 0 0,7 1 0 0 0,-1 0-182 0 0,0-1-1 0 0,0 0 0 0 0,0-1 1 0 0,0 0-1 0 0,0-1 0 0 0,0 0 0 0 0,0-1 1 0 0,15-2-1 0 0,-25 3 154 0 0,0 0-1 0 0,0 0 1 0 0,0 0 0 0 0,-1-1-1 0 0,1 1 1 0 0,0 0 0 0 0,0 0-1 0 0,0-1 1 0 0,0 1 0 0 0,0 0-1 0 0,0-1 1 0 0,-1 1 0 0 0,1-1-1 0 0,0 1 1 0 0,0-1 0 0 0,-1 0-1 0 0,1 1 1 0 0,0-1 0 0 0,-1 0-1 0 0,1 1 1 0 0,-1-1 0 0 0,1 0-1 0 0,-1 0 1 0 0,1 0 0 0 0,-1 1-1 0 0,1-1 1 0 0,-1 0 0 0 0,0 0-1 0 0,0 0 1 0 0,1 0 0 0 0,-1 0-1 0 0,0 0 1 0 0,0 0 0 0 0,0 0-1 0 0,0 1 1 0 0,0-1 0 0 0,0-2-1 0 0,-1 1 30 0 0,1 1 0 0 0,-1 0 0 0 0,1-1 0 0 0,-1 1-1 0 0,0 0 1 0 0,0 0 0 0 0,0-1 0 0 0,0 1 0 0 0,0 0 0 0 0,0 0-1 0 0,0 0 1 0 0,0 0 0 0 0,0 0 0 0 0,0 0 0 0 0,0 0 0 0 0,-1 1-1 0 0,1-1 1 0 0,0 0 0 0 0,-1 1 0 0 0,1-1 0 0 0,0 1 0 0 0,-3-1 0 0 0,-5-1 119 0 0,0 1 0 0 0,1 0 0 0 0,-1 1 1 0 0,0 0-1 0 0,0 0 0 0 0,1 1 1 0 0,-1 1-1 0 0,0-1 0 0 0,1 1 0 0 0,0 0 1 0 0,-1 1-1 0 0,1 0 0 0 0,0 0 1 0 0,0 1-1 0 0,0 0 0 0 0,1 1 0 0 0,-12 8 1 0 0,11-7-25 0 0,0 0 0 0 0,1 1-1 0 0,0 0 1 0 0,1 0 0 0 0,0 0 0 0 0,0 1 0 0 0,0 0 0 0 0,1 0 0 0 0,0 1 0 0 0,1-1 0 0 0,-1 1 0 0 0,2 0-1 0 0,-1 0 1 0 0,1 0 0 0 0,-2 16 0 0 0,3-17-11 0 0,1 1 0 0 0,0 0-1 0 0,1 0 1 0 0,0-1 0 0 0,0 1 0 0 0,1 0-1 0 0,2 12 1 0 0,-2-18-70 0 0,0 0-1 0 0,0 0 1 0 0,0 0-1 0 0,1 0 1 0 0,-1-1-1 0 0,1 1 1 0 0,0 0-1 0 0,0-1 1 0 0,0 1 0 0 0,0-1-1 0 0,0 0 1 0 0,0 0-1 0 0,0 0 1 0 0,1 0-1 0 0,-1 0 1 0 0,1 0-1 0 0,0-1 1 0 0,-1 1-1 0 0,1-1 1 0 0,0 1-1 0 0,0-1 1 0 0,0 0 0 0 0,0-1-1 0 0,5 2 1 0 0,12 2-720 0 0,0-2 0 0 0,37 2 0 0 0,8-7-8155 0 0,-45 1 5455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1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3288 0 0,'10'-12'2415'0'0,"-6"10"-2183"0"0,0-1 0 0 0,0 1 1 0 0,0 0-1 0 0,0 0 0 0 0,0 0 0 0 0,1 0 0 0 0,-1 1 0 0 0,1 0 0 0 0,-1 0 0 0 0,1 0 0 0 0,-1 0 0 0 0,1 1 1 0 0,-1-1-1 0 0,1 1 0 0 0,0 0 0 0 0,-1 1 0 0 0,1-1 0 0 0,-1 1 0 0 0,1 0 0 0 0,-1 0 0 0 0,1 0 1 0 0,-1 1-1 0 0,0 0 0 0 0,1 0 0 0 0,-1 0 0 0 0,0 0 0 0 0,0 0 0 0 0,0 1 0 0 0,-1 0 0 0 0,1 0 0 0 0,-1 0 1 0 0,1 0-1 0 0,-1 0 0 0 0,0 1 0 0 0,0-1 0 0 0,-1 1 0 0 0,1 0 0 0 0,2 5 0 0 0,4 13 129 0 0,0 0 0 0 0,-1 1-1 0 0,-2 0 1 0 0,0 0 0 0 0,-2 1 0 0 0,2 24-1 0 0,5 15-117 0 0,-10-56-209 0 0,1 1-1 0 0,0-1 1 0 0,1 0-1 0 0,0 0 1 0 0,0 0-1 0 0,4 7 1 0 0,-6-13-23 0 0,-1 0 0 0 0,1 0 1 0 0,0 0-1 0 0,-1-1 0 0 0,1 1 1 0 0,-1 0-1 0 0,1-1 0 0 0,0 1 0 0 0,0 0 1 0 0,-1-1-1 0 0,1 1 0 0 0,0-1 1 0 0,0 1-1 0 0,0-1 0 0 0,0 1 1 0 0,0-1-1 0 0,0 0 0 0 0,-1 1 1 0 0,1-1-1 0 0,0 0 0 0 0,0 0 1 0 0,0 0-1 0 0,0 0 0 0 0,0 0 1 0 0,1 0-1 0 0,0 0 6 0 0,0-1 1 0 0,0 1 0 0 0,-1-1-1 0 0,1 0 1 0 0,0 0-1 0 0,-1 0 1 0 0,1 0 0 0 0,-1 0-1 0 0,1 0 1 0 0,-1 0-1 0 0,1 0 1 0 0,1-3 0 0 0,5-6 66 0 0,-1 1 1 0 0,0-1-1 0 0,7-15 1 0 0,-11 20-52 0 0,21-44 201 0 0,-2-2-1 0 0,15-53 0 0 0,7-16-105 0 0,-36 99-169 0 0,11-23-2721 0 0,-1 16-6478 0 0,-15 22 5527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1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2840 0 0,'-4'4'303'0'0,"0"0"-1"0"0,0 1 0 0 0,0 0 0 0 0,0-1 0 0 0,1 2 1 0 0,0-1-1 0 0,0 0 0 0 0,0 0 0 0 0,-3 9 1 0 0,-1 1 258 0 0,-1 2-92 0 0,1 0 1 0 0,0 0-1 0 0,1 1 1 0 0,1 0-1 0 0,-3 18 1 0 0,7-23-125 0 0,-1-1 0 0 0,1 0 0 0 0,1 1 0 0 0,0-1 0 0 0,1 1 0 0 0,1-1 0 0 0,-1 0 0 0 0,7 20 0 0 0,-6-27-170 0 0,0 0 0 0 0,0 0 0 0 0,0 0 0 0 0,1 0 0 0 0,0 0 0 0 0,0 0 0 0 0,0 0 0 0 0,1-1 0 0 0,-1 0 0 0 0,1 0 0 0 0,0 0 0 0 0,1 0 1 0 0,-1 0-1 0 0,6 3 0 0 0,-2-3-49 0 0,0 0 1 0 0,0 0 0 0 0,0 0-1 0 0,0-1 1 0 0,1-1-1 0 0,-1 1 1 0 0,1-1 0 0 0,13 1-1 0 0,-7-2-81 0 0,0 0 0 0 0,1-1-1 0 0,-1-1 1 0 0,0-1 0 0 0,0 0-1 0 0,0 0 1 0 0,0-2 0 0 0,0 0-1 0 0,-1 0 1 0 0,18-9 0 0 0,-25 10-37 0 0,-1-1 1 0 0,1 0-1 0 0,-1 0 1 0 0,1-1-1 0 0,-1 1 1 0 0,0-1-1 0 0,-1-1 1 0 0,1 1-1 0 0,-1-1 0 0 0,7-11 1 0 0,-10 14-6 0 0,0-1 0 0 0,0 0 1 0 0,0 0-1 0 0,0 0 0 0 0,-1 0 0 0 0,0 0 1 0 0,0 0-1 0 0,0 0 0 0 0,0 0 0 0 0,-1 0 1 0 0,0-1-1 0 0,0 1 0 0 0,0 0 0 0 0,0 0 1 0 0,0-1-1 0 0,-1 1 0 0 0,0 0 0 0 0,0 0 1 0 0,0 0-1 0 0,-2-5 0 0 0,-2-4 19 0 0,-1 0 0 0 0,0 1 0 0 0,-1 0 0 0 0,0 0-1 0 0,0 0 1 0 0,-2 1 0 0 0,1 0 0 0 0,-1 0 0 0 0,-1 1-1 0 0,0 0 1 0 0,0 1 0 0 0,-1 0 0 0 0,0 1 0 0 0,-23-13 0 0 0,23 15-9 0 0,-1 0 1 0 0,0 1 0 0 0,0 1 0 0 0,-21-6 0 0 0,29 9-43 0 0,-1 0 0 0 0,1 0 1 0 0,0 1-1 0 0,-1-1 1 0 0,1 1-1 0 0,0 0 0 0 0,-1 0 1 0 0,1 0-1 0 0,-1 1 0 0 0,1 0 1 0 0,0 0-1 0 0,0 0 1 0 0,-1 0-1 0 0,1 1 0 0 0,0-1 1 0 0,0 1-1 0 0,-5 3 1 0 0,6-2-699 0 0,0 0 0 0 0,1 1 1 0 0,-1-1-1 0 0,1 0 0 0 0,0 1 1 0 0,-1-1-1 0 0,2 1 0 0 0,-1 0 1 0 0,0 0-1 0 0,1 0 1 0 0,0 0-1 0 0,0 0 0 0 0,-1 5 1 0 0,-1 11-2507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1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88 2656 0 0,'-2'3'292'0'0,"0"0"-1"0"0,-1 1 1 0 0,2-1-1 0 0,-1 1 0 0 0,0-1 1 0 0,1 1-1 0 0,-2 6 1 0 0,1-5-1 0 0,-2 8 178 0 0,0-1 1 0 0,1 1-1 0 0,0 0 0 0 0,1 0 0 0 0,0 0 0 0 0,1 0 0 0 0,1 0 1 0 0,0 0-1 0 0,3 19 0 0 0,-2-28-314 0 0,0 1 1 0 0,0 0-1 0 0,0 0 0 0 0,1 0 1 0 0,0-1-1 0 0,0 1 1 0 0,0-1-1 0 0,0 1 0 0 0,1-1 1 0 0,0 0-1 0 0,0 0 1 0 0,0 0-1 0 0,0 0 0 0 0,1-1 1 0 0,-1 1-1 0 0,1-1 1 0 0,0 0-1 0 0,0 0 0 0 0,0 0 1 0 0,1 0-1 0 0,-1-1 1 0 0,1 0-1 0 0,-1 0 0 0 0,1 0 1 0 0,0-1-1 0 0,-1 1 1 0 0,9 0-1 0 0,1 1-66 0 0,1-1 0 0 0,-1-1 0 0 0,1 0 0 0 0,-1-1 0 0 0,1-1 0 0 0,0 0 0 0 0,-1-1 0 0 0,20-5 0 0 0,-29 6-78 0 0,1-1 0 0 0,-1 1 1 0 0,0-1-1 0 0,0 0 0 0 0,0-1 0 0 0,0 1 0 0 0,0-1 1 0 0,-1 0-1 0 0,1 0 0 0 0,-1-1 0 0 0,1 1 1 0 0,-1-1-1 0 0,-1 0 0 0 0,1 0 0 0 0,0 0 0 0 0,-1-1 1 0 0,0 1-1 0 0,0-1 0 0 0,0 0 0 0 0,-1 0 1 0 0,1 0-1 0 0,-1 0 0 0 0,0 0 0 0 0,-1 0 1 0 0,2-7-1 0 0,-1 1 30 0 0,-1 0 1 0 0,0 0-1 0 0,-1 0 0 0 0,0 0 1 0 0,0 0-1 0 0,-2 0 0 0 0,1 0 1 0 0,-1 0-1 0 0,-1 0 1 0 0,-4-12-1 0 0,4 15 0 0 0,-1 0 0 0 0,0 1-1 0 0,0-1 1 0 0,-1 1 0 0 0,1-1 0 0 0,-2 2-1 0 0,1-1 1 0 0,-1 0 0 0 0,0 1 0 0 0,-1 0 0 0 0,1 1-1 0 0,-1-1 1 0 0,-11-6 0 0 0,9 7 10 0 0,-1 0 1 0 0,1 1-1 0 0,0 0 0 0 0,-1 1 1 0 0,0 0-1 0 0,0 0 0 0 0,0 1 1 0 0,0 1-1 0 0,-1-1 0 0 0,1 2 1 0 0,0-1-1 0 0,-18 3 0 0 0,21-2-19 0 0,1 1-1 0 0,-1 0 0 0 0,1 1 0 0 0,0 0 0 0 0,-1 0 1 0 0,1 0-1 0 0,0 1 0 0 0,0-1 0 0 0,0 1 0 0 0,1 1 1 0 0,-1-1-1 0 0,1 1 0 0 0,0 0 0 0 0,0 1 0 0 0,0-1 1 0 0,0 1-1 0 0,1 0 0 0 0,0 0 0 0 0,0 0 0 0 0,-6 11 1 0 0,3-1 25 0 0,1 1 1 0 0,1 0 0 0 0,1 0 0 0 0,0 0 0 0 0,1 1 0 0 0,1 0 0 0 0,-1 24 0 0 0,-2 14 85 0 0,2-18 34 0 0,3 56 0 0 0,0 7 37 0 0,-2 128-42 0 0,3-120-1548 0 0,-4-71-6181 0 0,3-27 4165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1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3744 0 0,'-1'0'171'0'0,"0"0"0"0"0,0 1 0 0 0,0-1-1 0 0,-1 0 1 0 0,1 1 0 0 0,0 0 0 0 0,0-1-1 0 0,0 1 1 0 0,0 0 0 0 0,0-1 0 0 0,0 1-1 0 0,0 0 1 0 0,0 0 0 0 0,0 0-1 0 0,1 0 1 0 0,-1 0 0 0 0,0 0 0 0 0,0 0-1 0 0,0 1 1 0 0,-13 25 969 0 0,13-23-892 0 0,-11 23 679 0 0,1 1 0 0 0,2 0 1 0 0,0 1-1 0 0,3 0 1 0 0,0 0-1 0 0,1 1 0 0 0,2 0 1 0 0,1 43-1 0 0,2-55-1211 0 0,0 30 233 0 0,0-16-6894 0 0,0-26 3741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1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 3880 0 0,'0'-3'644'0'0,"-4"1"4"0"0,4-5 1 0 0,0 3-1 0 0,0-1 0 0 0,0 1 0 0 0,0-1 4 0 0,0 2-36 0 0,0-1 256 0 0,4 8-892 0 0,-4 4-1956 0 0,9 2 0 0 0,0 0-1 0 0,4 2 1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1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220 108 2984 0 0,'12'0'1559'0'0,"196"-10"3512"0"0,-176 6-4182 0 0,-1-2-1 0 0,0 0 1 0 0,-1-2-1 0 0,48-20 1 0 0,-76 27-836 0 0,0 1 0 0 0,0-1 0 0 0,0 0 1 0 0,-1 0-1 0 0,1 0 0 0 0,0 0 0 0 0,-1 0 1 0 0,1-1-1 0 0,-1 1 0 0 0,1 0 0 0 0,-1-1 1 0 0,0 1-1 0 0,1-1 0 0 0,0-2 0 0 0,-2 4-28 0 0,1 0-1 0 0,-1-1 0 0 0,0 1 1 0 0,0-1-1 0 0,0 1 0 0 0,0-1 1 0 0,0 1-1 0 0,0 0 1 0 0,0-1-1 0 0,0 1 0 0 0,0-1 1 0 0,0 1-1 0 0,0-1 0 0 0,0 1 1 0 0,-1 0-1 0 0,1-1 0 0 0,0 1 1 0 0,0-1-1 0 0,0 1 1 0 0,0 0-1 0 0,-1-1 0 0 0,1 1 1 0 0,-1-1-1 0 0,-14-8 406 0 0,9 7-351 0 0,0 1 1 0 0,1 0-1 0 0,-1 0 0 0 0,0 0 1 0 0,0 1-1 0 0,0 0 1 0 0,0 0-1 0 0,0 0 0 0 0,1 1 1 0 0,-1 0-1 0 0,0 0 0 0 0,0 1 1 0 0,1-1-1 0 0,-1 1 0 0 0,1 0 1 0 0,-1 1-1 0 0,1 0 0 0 0,0-1 1 0 0,0 1-1 0 0,-9 8 0 0 0,6-5-19 0 0,1 1-1 0 0,0-1 1 0 0,0 2-1 0 0,0-1 1 0 0,1 1-1 0 0,0 0 1 0 0,1 0-1 0 0,0 1 1 0 0,0 0-1 0 0,0 0 1 0 0,-4 13-1 0 0,-1 14 42 0 0,2-1 0 0 0,-6 56 0 0 0,2 75-3 0 0,3-20-63 0 0,4-97-29 0 0,-2 33-11 0 0,-3 0 0 0 0,-25 93 0 0 0,30-161 6 0 0,-2 13 35 0 0,-1 0 0 0 0,-1-1 0 0 0,-25 49 1 0 0,30-69 0 0 0,0 1 0 0 0,0 0 0 0 0,-1-1 1 0 0,0 0-1 0 0,0 0 0 0 0,-1 0 0 0 0,0-1 0 0 0,0 0 1 0 0,0 0-1 0 0,-1 0 0 0 0,1-1 0 0 0,-1 0 0 0 0,0 0 1 0 0,0-1-1 0 0,-1 1 0 0 0,1-2 0 0 0,-1 1 1 0 0,-12 2-1 0 0,13-4 12 0 0,0 0 0 0 0,0-1 0 0 0,-1 1 0 0 0,1-1 1 0 0,0-1-1 0 0,0 0 0 0 0,0 1 0 0 0,-1-2 0 0 0,1 1 0 0 0,0-1 1 0 0,-7-3-1 0 0,11 3-130 0 0,-1 1 1 0 0,1-1 0 0 0,0 0 0 0 0,0 0 0 0 0,0 0-1 0 0,0 0 1 0 0,1 0 0 0 0,-1 0 0 0 0,1-1 0 0 0,-1 0-1 0 0,1 1 1 0 0,0-1 0 0 0,0 0 0 0 0,0 0-1 0 0,0 0 1 0 0,0 0 0 0 0,1 0 0 0 0,0-1 0 0 0,-1 1-1 0 0,1 0 1 0 0,0-1 0 0 0,1 1 0 0 0,-1-1 0 0 0,0-4-1 0 0,2-38-6884 0 0,4 24 3249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2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4088 0 0,'-2'1'5010'0'0,"-9"7"-2954"0"0,5 10-1001 0 0,2-1 1 0 0,0 0-1 0 0,1 1 1 0 0,1 0-1 0 0,0 0 1 0 0,2 24 0 0 0,-3 30-171 0 0,-1 3-741 0 0,4-44-2642 0 0,0-15-731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1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10 3424 0 0,'-1'0'94'0'0,"1"-1"-1"0"0,-1 0 1 0 0,1 1-1 0 0,-1-1 1 0 0,0 1-1 0 0,0-1 1 0 0,1 1-1 0 0,-1-1 1 0 0,0 1-1 0 0,0-1 1 0 0,0 1-1 0 0,0 0 1 0 0,0 0-1 0 0,1-1 1 0 0,-1 1-1 0 0,0 0 0 0 0,0 0 1 0 0,0 0-1 0 0,0 0 1 0 0,0 0-1 0 0,-1 0 1 0 0,-21-1 829 0 0,-1 1-131 0 0,16-1-505 0 0,-1 0 1 0 0,0 1 0 0 0,1 0 0 0 0,-1 1-1 0 0,1 0 1 0 0,-1 0 0 0 0,1 1 0 0 0,-1 0 0 0 0,1 1-1 0 0,0 0 1 0 0,0 0 0 0 0,0 0 0 0 0,-11 7-1 0 0,14-5-59 0 0,-1-1 0 0 0,1 1 0 0 0,-1 0-1 0 0,1 0 1 0 0,1 1 0 0 0,-1 0 0 0 0,1-1-1 0 0,0 2 1 0 0,0-1 0 0 0,1 0 0 0 0,0 1-1 0 0,0-1 1 0 0,1 1 0 0 0,-1 0-1 0 0,1 0 1 0 0,1 0 0 0 0,-1 0 0 0 0,1 9-1 0 0,1-16-225 0 0,-2 19 205 0 0,2-1 0 0 0,3 31 1 0 0,-2-43-176 0 0,0 0 0 0 0,0 0 0 0 0,1 0 0 0 0,0 0 0 0 0,0 0-1 0 0,1-1 1 0 0,0 1 0 0 0,0-1 0 0 0,0 0 0 0 0,0 1 0 0 0,9 8 0 0 0,-6-8-41 0 0,1 0 0 0 0,0 0 0 0 0,0 0 0 0 0,1-1 0 0 0,-1 0 0 0 0,1 0 1 0 0,1-1-1 0 0,-1 0 0 0 0,0-1 0 0 0,1 0 0 0 0,0 0 0 0 0,0 0 0 0 0,0-1 0 0 0,0-1 0 0 0,0 0 0 0 0,0 0 0 0 0,0 0 0 0 0,0-1 0 0 0,0-1 0 0 0,16-2 0 0 0,-24 3 1 0 0,0 0-1 0 0,0 0 1 0 0,0 0 0 0 0,0-1-1 0 0,0 1 1 0 0,0 0-1 0 0,0-1 1 0 0,0 1 0 0 0,0-1-1 0 0,0 1 1 0 0,0-1-1 0 0,0 1 1 0 0,0-1 0 0 0,0 1-1 0 0,0-1 1 0 0,0 0 0 0 0,-1 0-1 0 0,1 1 1 0 0,0-1-1 0 0,-1 0 1 0 0,1 0 0 0 0,0 0-1 0 0,-1 0 1 0 0,1 0-1 0 0,-1 0 1 0 0,1 0 0 0 0,-1 0-1 0 0,0 0 1 0 0,1 0-1 0 0,-1 0 1 0 0,0 0 0 0 0,0 0-1 0 0,0 0 1 0 0,0 0-1 0 0,0 0 1 0 0,0 0 0 0 0,0 0-1 0 0,0-1 1 0 0,0 1 0 0 0,0 0-1 0 0,-1 0 1 0 0,1 0-1 0 0,0 0 1 0 0,-1-1 0 0 0,-1-1-1 0 0,1 1 0 0 0,-1-1 0 0 0,1 1 0 0 0,-1-1 0 0 0,0 1 0 0 0,0 0 0 0 0,0 0 0 0 0,0 0 1 0 0,0 0-1 0 0,-1 0 0 0 0,1 0 0 0 0,-1 0 0 0 0,1 1 0 0 0,-1-1 0 0 0,1 1 0 0 0,-5-2 0 0 0,-5 0 47 0 0,-1 1 0 0 0,1-1 0 0 0,0 2 0 0 0,-1 0 0 0 0,0 0 0 0 0,1 1-1 0 0,-1 1 1 0 0,1 0 0 0 0,-1 1 0 0 0,1 0 0 0 0,0 1 0 0 0,0 0-1 0 0,0 1 1 0 0,0 0 0 0 0,0 1 0 0 0,1 1 0 0 0,0-1 0 0 0,0 2 0 0 0,0 0-1 0 0,-16 13 1 0 0,21-13 22 0 0,1-1-1 0 0,0 1 1 0 0,0 0 0 0 0,0 1-1 0 0,1-1 1 0 0,0 1 0 0 0,1 0-1 0 0,0 0 1 0 0,0 0-1 0 0,-2 10 1 0 0,1 0 115 0 0,1 0 1 0 0,0 1-1 0 0,1 31 1 0 0,2-44-121 0 0,0 1 1 0 0,1-1-1 0 0,0 1 1 0 0,0-1-1 0 0,0 1 1 0 0,1-1-1 0 0,0 0 0 0 0,0 0 1 0 0,1 1-1 0 0,0-2 1 0 0,0 1-1 0 0,0 0 1 0 0,1 0-1 0 0,0-1 1 0 0,0 0-1 0 0,0 0 1 0 0,0 0-1 0 0,1 0 1 0 0,0-1-1 0 0,0 0 1 0 0,0 0-1 0 0,1 0 1 0 0,5 3-1 0 0,0-1-328 0 0,0-1-1 0 0,1 0 0 0 0,-1 0 1 0 0,22 4-1 0 0,-16-5-2159 0 0,1-1-1 0 0,29 1 1 0 0,-19-3-1119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20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2928 0 0,'35'2'4843'0'0,"24"4"-2318"0"0,34 2-1132 0 0,284-3 1971 0 0,-355-10-3335 0 0,-21 5-28 0 0,-1 0-1 0 0,0 0 0 0 0,0 0 0 0 0,0 0 0 0 0,0 0 0 0 0,0 0 0 0 0,0 0 0 0 0,0 0 0 0 0,0 0 0 0 0,0 0 1 0 0,1 0-1 0 0,-1 0 0 0 0,0 0 0 0 0,0 0 0 0 0,0-1 0 0 0,0 1 0 0 0,0 0 0 0 0,0 0 0 0 0,0 0 0 0 0,0 0 1 0 0,0 0-1 0 0,0 0 0 0 0,0 0 0 0 0,0 0 0 0 0,0-1 0 0 0,0 1 0 0 0,0 0 0 0 0,0 0 0 0 0,0 0 1 0 0,0 0-1 0 0,0 0 0 0 0,0 0 0 0 0,0 0 0 0 0,0 0 0 0 0,0-1 0 0 0,0 1 0 0 0,0 0 0 0 0,0 0 0 0 0,0 0 1 0 0,0 0-1 0 0,0 0 0 0 0,0 0 0 0 0,0 0 0 0 0,0 0 0 0 0,0-1 0 0 0,0 1 0 0 0,0 0 0 0 0,0 0 0 0 0,0 0 1 0 0,0 0-1 0 0,-14-5-11 0 0,-17 1-4 0 0,0 0 0 0 0,0 2 1 0 0,0 2-1 0 0,0 1 0 0 0,-56 9 1 0 0,79-10 24 0 0,1 2 1 0 0,0-1-1 0 0,-1 1 1 0 0,1 0-1 0 0,0 0 1 0 0,0 1-1 0 0,1 0 1 0 0,-1 0-1 0 0,0 1 1 0 0,1-1-1 0 0,0 2 0 0 0,0-1 1 0 0,0 1-1 0 0,1-1 1 0 0,-1 2-1 0 0,1-1 1 0 0,0 0-1 0 0,0 1 1 0 0,1 0-1 0 0,0 0 1 0 0,0 1-1 0 0,0-1 1 0 0,1 1-1 0 0,0 0 1 0 0,0 0-1 0 0,1 0 1 0 0,0 0-1 0 0,0 0 1 0 0,1 0-1 0 0,0 0 1 0 0,-1 8-1 0 0,0 5 79 0 0,1-1-1 0 0,0 1 1 0 0,2-1 0 0 0,0 0-1 0 0,1 1 1 0 0,1-1 0 0 0,8 28-1 0 0,-7-34-107 0 0,0 0-1 0 0,2 0 0 0 0,-1-1 0 0 0,1 0 0 0 0,1 0 0 0 0,0 0 0 0 0,1-1 0 0 0,0 0 0 0 0,1-1 1 0 0,0 0-1 0 0,18 16 0 0 0,4-3-2213 0 0,-25-19 1155 0 0,0 0 1 0 0,0 0 0 0 0,1-1-1 0 0,-1 0 1 0 0,1 0 0 0 0,8 2 0 0 0,9 0-1932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2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183 101 3360 0 0,'-16'7'2392'0'0,"7"0"-1963"0"0,1 1 0 0 0,0 0 0 0 0,1 0-1 0 0,0 0 1 0 0,0 1 0 0 0,1 0 0 0 0,0 1 0 0 0,0-1 0 0 0,-4 11 0 0 0,4-4 70 0 0,1-1-1 0 0,0 1 1 0 0,1-1 0 0 0,0 1 0 0 0,1 1 0 0 0,1-1-1 0 0,1 0 1 0 0,0 18 0 0 0,1-28-401 0 0,1-1 0 0 0,0 0-1 0 0,0 0 1 0 0,0 0 0 0 0,0 0 0 0 0,1 0-1 0 0,0-1 1 0 0,0 1 0 0 0,0 0 0 0 0,1-1 0 0 0,-1 1-1 0 0,1-1 1 0 0,0 0 0 0 0,0 0 0 0 0,1 0-1 0 0,-1 0 1 0 0,1-1 0 0 0,0 0 0 0 0,0 1 0 0 0,0-1-1 0 0,6 3 1 0 0,-3-3-104 0 0,-1 0 1 0 0,0-1-1 0 0,0 0 1 0 0,1 0-1 0 0,-1-1 0 0 0,1 0 1 0 0,-1 0-1 0 0,1 0 0 0 0,0-1 1 0 0,-1 0-1 0 0,1 0 1 0 0,0-1-1 0 0,-1 0 0 0 0,1 0 1 0 0,-1 0-1 0 0,10-4 1 0 0,-8 2-11 0 0,-1 1 1 0 0,0-1-1 0 0,1-1 1 0 0,-1 0-1 0 0,-1 0 1 0 0,1 0 0 0 0,0-1-1 0 0,-1 0 1 0 0,0 0-1 0 0,0 0 1 0 0,-1-1 0 0 0,1 0-1 0 0,6-9 1 0 0,-7 7-4 0 0,0-1 0 0 0,-1 0 1 0 0,0 0-1 0 0,0 0 0 0 0,-1 0 1 0 0,0-1-1 0 0,-1 0 0 0 0,0 1 1 0 0,0-1-1 0 0,0-16 0 0 0,-2 11 21 0 0,1 0-1 0 0,-2 0 1 0 0,0-1 0 0 0,-1 1-1 0 0,-1 1 1 0 0,-9-30 0 0 0,11 38 11 0 0,-2 1 0 0 0,1-1 0 0 0,-1 1 0 0 0,1-1 1 0 0,-2 1-1 0 0,1 0 0 0 0,0 0 0 0 0,-1 1 0 0 0,0-1 1 0 0,0 1-1 0 0,0 0 0 0 0,-1 0 0 0 0,0 0 0 0 0,1 0 1 0 0,-1 1-1 0 0,-1 0 0 0 0,1 0 0 0 0,0 0 0 0 0,-1 1 1 0 0,-8-3-1 0 0,5 2 13 0 0,0 1 1 0 0,1 0-1 0 0,-1 1 0 0 0,0 0 1 0 0,0 0-1 0 0,0 1 0 0 0,0 0 1 0 0,0 1-1 0 0,0 0 0 0 0,0 1 1 0 0,0-1-1 0 0,0 2 0 0 0,-11 3 1 0 0,13-2 0 0 0,-1-1 1 0 0,1 1-1 0 0,1 1 0 0 0,-1-1 1 0 0,0 1-1 0 0,1 1 1 0 0,0-1-1 0 0,0 1 1 0 0,1 0-1 0 0,0 0 1 0 0,0 1-1 0 0,0-1 1 0 0,1 1-1 0 0,-7 14 1 0 0,4-4 6 0 0,0 0-1 0 0,2 1 1 0 0,0 0 0 0 0,1 0 0 0 0,1 0 0 0 0,1 0 0 0 0,0 0 0 0 0,3 36 0 0 0,-1-46-28 0 0,1 0-1 0 0,0 1 1 0 0,0-1-1 0 0,1 0 1 0 0,0 0 0 0 0,1 0-1 0 0,0-1 1 0 0,5 13 0 0 0,-6-17-18 0 0,0 0 1 0 0,1 0 0 0 0,-1 1-1 0 0,0-1 1 0 0,1 0 0 0 0,0-1 0 0 0,0 1-1 0 0,0-1 1 0 0,0 1 0 0 0,0-1-1 0 0,0 0 1 0 0,0 0 0 0 0,1 0-1 0 0,-1 0 1 0 0,1-1 0 0 0,0 1 0 0 0,-1-1-1 0 0,1 0 1 0 0,7 1 0 0 0,0 0-92 0 0,0-1 1 0 0,0 0 0 0 0,0 0 0 0 0,0-1 0 0 0,0-1-1 0 0,1 1 1 0 0,-1-2 0 0 0,0 0 0 0 0,-1 0 0 0 0,1-1-1 0 0,0 0 1 0 0,-1-1 0 0 0,1-1 0 0 0,-1 1 0 0 0,0-1-1 0 0,13-10 1 0 0,-13 6-18 0 0,1 0 0 0 0,-2 0 0 0 0,1-1 0 0 0,-1-1 0 0 0,-1 0 0 0 0,0 0 0 0 0,-1 0-1 0 0,0-1 1 0 0,0 0 0 0 0,5-17 0 0 0,-2 5 107 0 0,-2-2 0 0 0,-1 1 0 0 0,-1-1-1 0 0,4-34 1 0 0,-10 6 1312 0 0,-6 64-451 0 0,-2 9-481 0 0,-3 25 184 0 0,2-11-254 0 0,1 0 0 0 0,-6 62 1 0 0,13-79-228 0 0,0-4-18 0 0,0 1 1 0 0,1-1-1 0 0,0 1 1 0 0,4 20-1 0 0,-3-30-54 0 0,0 0 0 0 0,0 0-1 0 0,0 0 1 0 0,0 0 0 0 0,0 0 0 0 0,1 0 0 0 0,-1 0 0 0 0,1 0-1 0 0,0-1 1 0 0,0 1 0 0 0,0-1 0 0 0,0 1 0 0 0,0-1-1 0 0,1 0 1 0 0,-1 0 0 0 0,1 0 0 0 0,-1 0 0 0 0,1 0-1 0 0,0 0 1 0 0,-1-1 0 0 0,1 1 0 0 0,6 1 0 0 0,2 0-44 0 0,0 0-1 0 0,0-1 1 0 0,0-1 0 0 0,0 1 0 0 0,0-2 0 0 0,0 0 0 0 0,1 0-1 0 0,-1-1 1 0 0,0 0 0 0 0,0-1 0 0 0,15-4 0 0 0,-12 2-22 0 0,-1-1 0 0 0,1 0 0 0 0,-1-1 0 0 0,-1 0 0 0 0,1-1 1 0 0,-1 0-1 0 0,0-1 0 0 0,15-14 0 0 0,-16 12 24 0 0,0 0 0 0 0,-1-1 0 0 0,0 0 0 0 0,0-1 0 0 0,-2 0 0 0 0,1 0-1 0 0,-1-1 1 0 0,-1 0 0 0 0,9-25 0 0 0,-10 22 43 0 0,1-1 43 0 0,-2 1 1 0 0,0-1-1 0 0,3-22 1 0 0,-1-117 2131 0 0,-7 147-1587 0 0,-1 15-421 0 0,0 1-1 0 0,0-1 0 0 0,-1 0 0 0 0,0 0 1 0 0,-4 9-1 0 0,-2 10 72 0 0,-10 27 98 0 0,13-40-251 0 0,0 1 0 0 0,1 0 0 0 0,-5 25 0 0 0,2 6 66 0 0,5-34-124 0 0,0 0 0 0 0,0 0 0 0 0,1 0 0 0 0,0 1 1 0 0,1-1-1 0 0,0 0 0 0 0,1 0 0 0 0,0 0 0 0 0,0 1 0 0 0,4 10 0 0 0,4 2-285 0 0,2 0-1 0 0,0-1 0 0 0,1 0 1 0 0,1-1-1 0 0,23 28 0 0 0,-20-27-879 0 0,11 19-10310 0 0,-20-34 7460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37.264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45 624 0 0,'14'-45'13594'0'0,"23"46"-14286"0"0,-24-1 1286 0 0,104-1-47 0 0,194 5 223 0 0,27 4-469 0 0,-8-1-118 0 0,144 2-140 0 0,-13-1-61 0 0,892 11 355 0 0,-1048-20-335 0 0,-144-1-14 0 0,110 2-4 0 0,21-2 19 0 0,-100-1 14 0 0,1068 3-21 0 0,-697 15-13 0 0,-422-10 30 0 0,126 7-7 0 0,231 6-24 0 0,-49-8 38 0 0,831-9 317 0 0,-878-4-185 0 0,602 8-48 0 0,-686 5-84 0 0,288-1 170 0 0,9-1 420 0 0,-575-8-597 0 0,12-1 11 0 0,1 2 1 0 0,83 13-1 0 0,-135-14-112 0 0,1 0 1 0 0,-1 0 0 0 0,1 1 0 0 0,-1-1-1 0 0,1 0 1 0 0,-1 1 0 0 0,1-1 0 0 0,-1 1 0 0 0,1 0-1 0 0,-1-1 1 0 0,1 1 0 0 0,-1 0 0 0 0,0 0-1 0 0,1 0 1 0 0,-1 0 0 0 0,0 0 0 0 0,0 0 0 0 0,0 0-1 0 0,0 0 1 0 0,0 0 0 0 0,0 1 0 0 0,1 1-1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40.003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17 155 1144 0 0,'-17'-34'10727'0'0,"227"11"-9076"0"0,-95 13-1328 0 0,335-22 724 0 0,-267 21-758 0 0,572-24 419 0 0,1145 25-59 0 0,-1277 11-593 0 0,-116 18-46 0 0,-105-1 100 0 0,98 5 67 0 0,-151-5-166 0 0,351 20-23 0 0,-338-17 123 0 0,606 0 58 0 0,-403-16-185 0 0,236 1-1 0 0,-77 17 290 0 0,-722-23-273 0 0,632 39 48 0 0,-150-25-100 0 0,431-10 336 0 0,-750 8 4 0 0,-131-5-280 0 0,87-7 19 0 0,53 3 42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41.921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88 3732 0 0,'18'-9'8481'0'0,"36"-3"-7285"0"0,1 2 0 0 0,77-3 0 0 0,754 9 142 0 0,-491 6-1203 0 0,-221 0-113 0 0,189-5 133 0 0,-53-13 137 0 0,358-9 97 0 0,-420 25 449 0 0,-61 0-2703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43.376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81 1864 0 0,'12'-40'11596'0'0,"-9"39"-11443"0"0,43-8 370 0 0,-37 7-244 0 0,64-10 413 0 0,102-3-1 0 0,77 13-122 0 0,-156 3-454 0 0,200 3 155 0 0,-1 23-89 0 0,322 53 276 0 0,-455-58-346 0 0,39 4 21 0 0,-94-16-68 0 0,212 16 96 0 0,288-15 164 0 0,-520-11-284 0 0,-85 0-43 0 0,0 1-1 0 0,-1 0 0 0 0,2-1 4 0 0,50 6 0 0 0,-6 0 0 0 0,-22-2 692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48.334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10 60 2056 0 0,'-10'-7'10432'0'0,"15"5"-10270"0"0,0 1 1 0 0,0-1-1 0 0,0 1 1 0 0,0 0-1 0 0,0 1 1 0 0,0-1-1 0 0,7 1 0 0 0,3-1 62 0 0,242-16 1598 0 0,-2 0-1153 0 0,106 8-186 0 0,-227 10-338 0 0,308 6 217 0 0,-1 28-124 0 0,-118-6-108 0 0,-2-1-80 0 0,88 3-22 0 0,-258-23-24 0 0,-27-2 3 0 0,126 10 14 0 0,44-3 40 0 0,-156-10 13 0 0,121 3 58 0 0,78 3-31 0 0,37 0-54 0 0,403-1 242 0 0,-608 3-228 0 0,-84-4-78 0 0,309 32-4 0 0,-186-19 75 0 0,-85-6-32 0 0,-2-11-19 0 0,-80-4-18 0 0,30-11 0 0 0,317 6 35 0 0,-230 8-11 0 0,1014-2 338 0 0,-832 28-354 0 0,-289-21-3 0 0,39-1 71 0 0,-56-4 39 0 0,-1 1 0 0 0,45 9 0 0 0,-16-4 21 0 0,-46-6-72 0 0,0 0 0 0 0,18 4-1 0 0,-10-4-39 0 0,-1 2-17 0 0,16 1-64 0 0,-31-4-559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3:50.319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6 32 1544 0 0,'-6'-5'11333'0'0,"9"7"-11128"0"0,1-1 0 0 0,-1-1 0 0 0,1 1 0 0 0,-1 0 0 0 0,1-1 0 0 0,0 0 1 0 0,-1 0-1 0 0,1 0 0 0 0,-1 0 0 0 0,6-1 0 0 0,7 0 177 0 0,90 1 607 0 0,489-17 257 0 0,-413 8-1269 0 0,-95 7 10 0 0,302 0 127 0 0,-201 4-13 0 0,266 22 125 0 0,-335-14-208 0 0,203 12 39 0 0,40-15 102 0 0,-219-9-119 0 0,550 2 341 0 0,-693 0-385 0 0,27 0 52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8:0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76 2852 0 0,'23'-27'3963'0'0,"-21"23"-3301"0"0,0 1-1 0 0,-1 0 1 0 0,1-1-1 0 0,-1 1 1 0 0,0-1-1 0 0,1-6 1 0 0,-2 9-575 0 0,0 0 0 0 0,0 1 0 0 0,0-1 0 0 0,0 0 0 0 0,-1 0 0 0 0,1 1 0 0 0,0-1 0 0 0,0 0 0 0 0,0 1 0 0 0,-1-1 0 0 0,1 0 0 0 0,0 1 0 0 0,-1-1 0 0 0,1 0 0 0 0,0 1 0 0 0,-1-1 0 0 0,1 1 0 0 0,-1-1 0 0 0,1 1 0 0 0,-1-1 0 0 0,1 1 0 0 0,-1-1 0 0 0,1 1 0 0 0,-1 0 0 0 0,0-1 0 0 0,1 1 0 0 0,-1 0 0 0 0,0-1 0 0 0,1 1 0 0 0,-1 0 0 0 0,0 0 0 0 0,1-1 0 0 0,-1 1 0 0 0,0 0 0 0 0,1 0 0 0 0,-1 0 0 0 0,0 0 0 0 0,0 0 0 0 0,1 0 0 0 0,-1 0 0 0 0,-1 1 0 0 0,-49-2 304 0 0,-146 6 237 0 0,171-3-586 0 0,1 2-1 0 0,-1 0 1 0 0,1 2 0 0 0,-1 1 0 0 0,-33 14-1 0 0,55-19-25 0 0,-1 0-1 0 0,0 0 1 0 0,1 1-1 0 0,0 0 0 0 0,-6 4 1 0 0,9-6-14 0 0,0-1-1 0 0,1 1 1 0 0,-1-1-1 0 0,1 1 1 0 0,0-1 0 0 0,-1 1-1 0 0,1-1 1 0 0,-1 1 0 0 0,1-1-1 0 0,0 1 1 0 0,-1-1 0 0 0,1 1-1 0 0,0 0 1 0 0,0-1 0 0 0,-1 1-1 0 0,1 0 1 0 0,0-1 0 0 0,0 1-1 0 0,0 0 1 0 0,0-1 0 0 0,0 1-1 0 0,0 0 1 0 0,0-1 0 0 0,0 1-1 0 0,0 0 1 0 0,0-1 0 0 0,0 1-1 0 0,1 0 1 0 0,-1-1-1 0 0,0 1 1 0 0,0 0 0 0 0,1-1-1 0 0,-1 1 1 0 0,0-1 0 0 0,1 1-1 0 0,-1-1 1 0 0,0 1 0 0 0,1-1-1 0 0,-1 1 1 0 0,1-1 0 0 0,-1 1-1 0 0,1-1 1 0 0,-1 1 0 0 0,1-1-1 0 0,0 0 1 0 0,-1 1 0 0 0,1-1-1 0 0,-1 0 1 0 0,1 1 0 0 0,1-1-1 0 0,18 10 14 0 0,0-1-1 0 0,0-1 1 0 0,34 9-1 0 0,-36-12-13 0 0,0 1-1 0 0,0 0 0 0 0,0 1 1 0 0,-1 1-1 0 0,29 18 0 0 0,-37-19 0 0 0,-1-1-1 0 0,0 1 0 0 0,0 1 1 0 0,0 0-1 0 0,-1 0 1 0 0,0 0-1 0 0,-1 1 1 0 0,0 0-1 0 0,0 0 0 0 0,-1 1 1 0 0,0 0-1 0 0,-1 0 1 0 0,0 0-1 0 0,0 0 1 0 0,-1 0-1 0 0,-1 1 0 0 0,1 0 1 0 0,-2-1-1 0 0,0 1 1 0 0,0 0-1 0 0,-1 14 1 0 0,-1-9-12 0 0,-1-1 1 0 0,0 0 0 0 0,-1 0-1 0 0,0 0 1 0 0,-2 0 0 0 0,0 0 0 0 0,0-1-1 0 0,-1 0 1 0 0,-1 0 0 0 0,-1 0 0 0 0,0-1-1 0 0,0-1 1 0 0,-1 1 0 0 0,-16 16 0 0 0,-6 4-34 0 0,-2-1 0 0 0,-2-2 0 0 0,-59 41 0 0 0,65-50 33 0 0,-1-2-1 0 0,-1-1 0 0 0,0-2 0 0 0,-1-1 1 0 0,-1-1-1 0 0,-44 12 0 0 0,76-26 19 0 0,0 1-1 0 0,1-1 0 0 0,-1 0 1 0 0,0 0-1 0 0,0 0 1 0 0,1 1-1 0 0,-1-1 0 0 0,0 0 1 0 0,0 0-1 0 0,0 0 1 0 0,1 0-1 0 0,-1 0 0 0 0,0 0 1 0 0,0-1-1 0 0,0 1 1 0 0,1 0-1 0 0,-1 0 0 0 0,0 0 1 0 0,0-1-1 0 0,1 1 1 0 0,-1 0-1 0 0,0-1 0 0 0,1 1 1 0 0,-1-1-1 0 0,0 1 1 0 0,1-1-1 0 0,-1 1 0 0 0,1-1 1 0 0,-1 1-1 0 0,0-1 1 0 0,1 0-1 0 0,0 1 1 0 0,-1-1-1 0 0,1 0 0 0 0,-1 1 1 0 0,1-1-1 0 0,0 0 1 0 0,-1 0-1 0 0,1 1 0 0 0,0-1 1 0 0,0 0-1 0 0,0 0 1 0 0,0 1-1 0 0,-1-1 0 0 0,1 0 1 0 0,0 0-1 0 0,0 0 1 0 0,1 1-1 0 0,-1-2 0 0 0,0-2 31 0 0,1 0 0 0 0,-1 0 0 0 0,1 0 0 0 0,0 0 0 0 0,0 0-1 0 0,0 1 1 0 0,1-1 0 0 0,0 1 0 0 0,2-6 0 0 0,4-3 83 0 0,0 0-1 0 0,0 0 1 0 0,1 1 0 0 0,1 0-1 0 0,0 1 1 0 0,0 0 0 0 0,1 1-1 0 0,0 0 1 0 0,0 0 0 0 0,16-7-1 0 0,-15 9 0 0 0,-1 2-1 0 0,1-1 0 0 0,0 2 0 0 0,1 0 0 0 0,-1 0 1 0 0,1 1-1 0 0,0 0 0 0 0,-1 2 0 0 0,1-1 0 0 0,0 1 1 0 0,0 1-1 0 0,0 0 0 0 0,0 1 0 0 0,0 1 0 0 0,0 0 1 0 0,-1 0-1 0 0,1 1 0 0 0,0 1 0 0 0,-1 0 1 0 0,0 1-1 0 0,0 0 0 0 0,-1 1 0 0 0,1 0 0 0 0,10 8 1 0 0,48 41 181 0 0,-48-36-2161 0 0,28 18 1 0 0,-40-31-492 0 0,0 0 0 0 0,0-1 0 0 0,15 5 0 0 0,2 0-1736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2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51 3848 0 0,'-4'0'640'0'0,"4"-4"56"0"0,0 1 49 0 0,-6-1 35 0 0,6-2 20 0 0,-3 1 12 0 0,-1-2 0 0 0,1 2 4 0 0,3-2-4 0 0,0 3-16 0 0,0 2-32 0 0,0-1 428 0 0,0 10-6592 0 0,0-3 2699 0 0,0 6 1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8:1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3512 0 0,'21'-9'3267'0'0,"-11"7"-2794"0"0,-1 0-1 0 0,1 0 1 0 0,-1 1 0 0 0,1 0 0 0 0,0 1 0 0 0,0 0 0 0 0,-1 0 0 0 0,1 1 0 0 0,0 1 0 0 0,-1-1 0 0 0,1 2 0 0 0,-1-1 0 0 0,0 1 0 0 0,1 0-1 0 0,12 8 1 0 0,-7-3 9 0 0,0 2 0 0 0,-1 0 0 0 0,0 0 1 0 0,0 2-1 0 0,-1 0 0 0 0,-1 0 0 0 0,20 25 0 0 0,5 13-159 0 0,-2 1 1 0 0,-3 1 0 0 0,40 86-1 0 0,-65-119-902 0 0,-1-1 0 0 0,8 39-1 0 0,-7-28-6569 0 0,-7-23 3617 0 0,0-1-1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8:1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9 3448 0 0,'-1'-1'654'0'0,"-1"0"0"0"0,1 0 0 0 0,0 0-1 0 0,-1 1 1 0 0,1-1 0 0 0,-1 0 0 0 0,0 0-1 0 0,1 1 1 0 0,-1-1 0 0 0,-1 1 0 0 0,-3 4-128 0 0,0 0 0 0 0,0 1 1 0 0,1 0-1 0 0,-1 1 1 0 0,1-1-1 0 0,-6 10 0 0 0,-26 40 1554 0 0,33-48-1796 0 0,-149 221 2048 0 0,132-202-2596 0 0,-31 29-1 0 0,18-24-7433 0 0,24-24 4102 0 0,2-2-1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8:1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5 174 1872 0 0,'0'0'118'0'0,"-1"-1"0"0"0,0 0 0 0 0,1 0 0 0 0,-1 0-1 0 0,1 0 1 0 0,0 0 0 0 0,-1 0 0 0 0,1 0 0 0 0,0 0 0 0 0,-1 0-1 0 0,1 0 1 0 0,0 0 0 0 0,0 0 0 0 0,0 0 0 0 0,0 0 0 0 0,0 0-1 0 0,0-2 1 0 0,2-23 1160 0 0,1 20-991 0 0,0-1 1 0 0,0 1-1 0 0,1-1 0 0 0,-1 1 0 0 0,1 0 0 0 0,1 1 1 0 0,-1-1-1 0 0,1 1 0 0 0,0 0 0 0 0,0 0 1 0 0,1 0-1 0 0,0 1 0 0 0,-1 0 0 0 0,1 0 0 0 0,1 0 1 0 0,9-4-1 0 0,-2 2 133 0 0,0 0 1 0 0,0 1 0 0 0,0 0-1 0 0,1 1 1 0 0,0 1-1 0 0,30-3 1 0 0,-42 6-370 0 0,0 0 1 0 0,0 0-1 0 0,0 0 0 0 0,1 1 1 0 0,-1-1-1 0 0,0 1 1 0 0,0 0-1 0 0,0 0 0 0 0,0 0 1 0 0,0 0-1 0 0,-1 0 0 0 0,1 1 1 0 0,0-1-1 0 0,-1 1 1 0 0,5 3-1 0 0,-3-1 12 0 0,1 0 0 0 0,-1 1 1 0 0,0 0-1 0 0,-1-1 0 0 0,1 1 0 0 0,-1 1 0 0 0,5 8 1 0 0,-3-2-7 0 0,0 0 0 0 0,0 1 0 0 0,-1 0 0 0 0,-1 0 1 0 0,0 0-1 0 0,1 24 0 0 0,2 182 186 0 0,-6-239-224 0 0,1 0 0 0 0,1 1 0 0 0,0-1 0 0 0,2 0 0 0 0,0 1 0 0 0,1 0-1 0 0,1 0 1 0 0,0 0 0 0 0,2 1 0 0 0,0 0 0 0 0,1 0 0 0 0,1 1-1 0 0,1 1 1 0 0,0-1 0 0 0,1 2 0 0 0,0-1 0 0 0,26-22 0 0 0,-33 34 28 0 0,0 0-1 0 0,0 0 1 0 0,1 1 0 0 0,0 0 0 0 0,-1 0-1 0 0,1 0 1 0 0,0 1 0 0 0,0 0 0 0 0,0 0 0 0 0,1 0-1 0 0,-1 1 1 0 0,0 0 0 0 0,1 0 0 0 0,7 1 0 0 0,-10 0 0 0 0,0 0 1 0 0,0 0-1 0 0,0 1 1 0 0,0-1-1 0 0,0 1 1 0 0,0 0-1 0 0,0 0 1 0 0,0 1 0 0 0,0-1-1 0 0,-1 1 1 0 0,1 0-1 0 0,-1 0 1 0 0,1 0-1 0 0,-1 1 1 0 0,0-1-1 0 0,1 1 1 0 0,-1-1-1 0 0,0 1 1 0 0,-1 0 0 0 0,1 0-1 0 0,-1 1 1 0 0,4 4-1 0 0,0 4 57 0 0,-1-1 0 0 0,0 1 0 0 0,-1-1 1 0 0,0 1-1 0 0,-1 1 0 0 0,3 14 0 0 0,3 77 316 0 0,-6-46-305 0 0,-1-27-43 0 0,-2-16-1208 0 0,1 0-1 0 0,4 20 1 0 0,-3-31-55 0 0,-1 1 0 0 0,0-1 1 0 0,1 1-1 0 0,0-1 1 0 0,0 0-1 0 0,5 8 1 0 0,0 0-2207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8:1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2968 0 0,'0'0'2933'0'0,"0"18"746"0"0,3 15-1350 0 0,-2 39 0 0 0,-2-52-1920 0 0,0 0 1 0 0,2 1-1 0 0,1-1 1 0 0,0 0-1 0 0,1 0 1 0 0,10 31-1 0 0,-12-47-396 0 0,1 0-1 0 0,0-1 1 0 0,0 1-1 0 0,0 0 1 0 0,0-1-1 0 0,1 1 0 0 0,-1-1 1 0 0,1 0-1 0 0,0 0 1 0 0,0 0-1 0 0,0 0 1 0 0,0 0-1 0 0,0-1 1 0 0,1 1-1 0 0,-1-1 1 0 0,1 0-1 0 0,0 0 0 0 0,0 0 1 0 0,0-1-1 0 0,0 1 1 0 0,0-1-1 0 0,0 0 1 0 0,0 0-1 0 0,4 0 1 0 0,0 0-25 0 0,-1-1 0 0 0,0 0 0 0 0,1-1 0 0 0,-1 0 0 0 0,0 0 0 0 0,0 0 0 0 0,0-1 0 0 0,0 0 0 0 0,0-1 0 0 0,0 1 0 0 0,0-1 0 0 0,0 0 0 0 0,7-6 0 0 0,-5 2-5 0 0,0 0 0 0 0,0 0-1 0 0,0-1 1 0 0,-1-1-1 0 0,-1 1 1 0 0,1-1 0 0 0,-1-1-1 0 0,-1 1 1 0 0,0-1 0 0 0,9-19-1 0 0,-6 10 64 0 0,-2 0 0 0 0,0-1 0 0 0,-1 0 0 0 0,-1 0 0 0 0,2-24 0 0 0,-4-10 598 0 0,-2 45-151 0 0,-1 8 77 0 0,1 4-129 0 0,1 4-380 0 0,26 117 709 0 0,-11-83-868 0 0,-2-7-205 0 0,-12-25-261 0 0,1 0 0 0 0,0 0 0 0 0,8 12 0 0 0,20 22-9698 0 0,-18-28 6569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8:1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3768 0 0,'-9'3'4031'0'0,"5"0"-3673"0"0,2 1 0 0 0,-1 0 0 0 0,0 0 0 0 0,1 0 0 0 0,-1 1 0 0 0,1-1 0 0 0,0 0 0 0 0,1 1 0 0 0,-2 5-1 0 0,-9 47 1231 0 0,9-37-1017 0 0,-14 108 2178 0 0,0 191-1 0 0,13-212-2434 0 0,2 3 6 0 0,0-14-615 0 0,-21 155 0 0 0,17-206-2862 0 0,5-2-5455 0 0,1-30 4963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8:1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21 214 2960 0 0,'-11'33'2683'0'0,"9"-19"-1947"0"0,0 0 0 0 0,2 0 0 0 0,0 0 0 0 0,2 20 1 0 0,-1-29-544 0 0,0 0 1 0 0,0 0-1 0 0,0-1 1 0 0,1 1-1 0 0,0 0 1 0 0,0-1-1 0 0,0 1 1 0 0,0-1-1 0 0,1 0 1 0 0,-1 0-1 0 0,1 0 1 0 0,0 0-1 0 0,1 0 1 0 0,-1-1-1 0 0,1 1 1 0 0,4 3-1 0 0,-1-3-59 0 0,0 1 0 0 0,0-1 0 0 0,0 0 1 0 0,1-1-1 0 0,-1 0 0 0 0,1 0 0 0 0,0-1 0 0 0,0 1 0 0 0,0-2 0 0 0,0 1 0 0 0,0-1 0 0 0,1 0 1 0 0,-1-1-1 0 0,14-1 0 0 0,-17 1-119 0 0,1-1 1 0 0,-1 0-1 0 0,0 0 0 0 0,1-1 1 0 0,-1 0-1 0 0,0 0 0 0 0,0 0 1 0 0,0 0-1 0 0,0-1 0 0 0,0 1 1 0 0,-1-1-1 0 0,1-1 0 0 0,-1 1 1 0 0,0-1-1 0 0,0 1 1 0 0,0-1-1 0 0,0 0 0 0 0,-1-1 1 0 0,1 1-1 0 0,-1 0 0 0 0,0-1 1 0 0,-1 0-1 0 0,3-5 0 0 0,0-1 65 0 0,-1-1-1 0 0,-1 1 1 0 0,0-1-1 0 0,0 0 1 0 0,-1 0-1 0 0,-1 0 0 0 0,0 0 1 0 0,-1 0-1 0 0,0 0 1 0 0,-1 0-1 0 0,0 0 1 0 0,-1 0-1 0 0,0 1 1 0 0,-4-14-1 0 0,3 18-20 0 0,1 0-1 0 0,-1 0 1 0 0,0 0-1 0 0,-1 0 1 0 0,0 0-1 0 0,0 1 1 0 0,0-1 0 0 0,-1 1-1 0 0,0 0 1 0 0,0 1-1 0 0,0-1 1 0 0,-1 1 0 0 0,0 0-1 0 0,0 0 1 0 0,0 1-1 0 0,0 0 1 0 0,-1 0-1 0 0,0 0 1 0 0,0 1 0 0 0,0 0-1 0 0,0 0 1 0 0,0 1-1 0 0,-8-2 1 0 0,10 3-33 0 0,0 0 0 0 0,0 0 0 0 0,0 1 0 0 0,0-1 0 0 0,-1 1 0 0 0,1 0 0 0 0,0 1 0 0 0,0-1 0 0 0,0 1 0 0 0,0 0 0 0 0,0 0 0 0 0,0 0 0 0 0,0 1 0 0 0,1 0 1 0 0,-1 0-1 0 0,0 0 0 0 0,1 1 0 0 0,0-1 0 0 0,-1 1 0 0 0,1 0 0 0 0,0 0 0 0 0,0 0 0 0 0,1 1 0 0 0,-1 0 0 0 0,1-1 0 0 0,-1 1 0 0 0,1 1 0 0 0,1-1 0 0 0,-1 0 0 0 0,0 1 0 0 0,1-1 0 0 0,0 1 0 0 0,0 0 0 0 0,1-1 0 0 0,-1 1 0 0 0,-1 9 0 0 0,-2 9 60 0 0,1 0-1 0 0,-2 37 1 0 0,5-53-78 0 0,1 0 0 0 0,0 1 0 0 0,0-1 0 0 0,1 0 0 0 0,0 0 0 0 0,1 0 0 0 0,-1 0 0 0 0,1 0 0 0 0,0-1 0 0 0,1 1 0 0 0,0 0 0 0 0,7 11 0 0 0,-7-14-22 0 0,1-1 0 0 0,-1 0 0 0 0,1 0 1 0 0,0 0-1 0 0,-1 0 0 0 0,1-1 0 0 0,0 0 0 0 0,1 0 0 0 0,-1 0 0 0 0,0 0 1 0 0,1 0-1 0 0,-1-1 0 0 0,1 0 0 0 0,-1 0 0 0 0,1 0 0 0 0,7 0 0 0 0,0 0-61 0 0,0-1 0 0 0,0 0-1 0 0,0-1 1 0 0,0-1-1 0 0,17-3 1 0 0,-20 3 22 0 0,0-1 0 0 0,0 0 0 0 0,0 0 0 0 0,0-1 0 0 0,0 0 0 0 0,0-1 0 0 0,-1 0 0 0 0,0 0 0 0 0,0-1 0 0 0,-1 0 0 0 0,1 0 0 0 0,-1 0 0 0 0,-1-1 0 0 0,1-1 0 0 0,-1 1 0 0 0,0-1 0 0 0,-1 0 0 0 0,0 0 0 0 0,0 0 0 0 0,-1-1 0 0 0,0 0 0 0 0,0 0 0 0 0,-1 0 0 0 0,0 0 0 0 0,-1 0 0 0 0,0-1 0 0 0,-1 1 0 0 0,1-1 0 0 0,-1-11 1 0 0,-2-76 119 0 0,-1 37 452 0 0,2 59-493 0 0,1 1 1 0 0,-1-1 0 0 0,0 1-1 0 0,0-1 1 0 0,0 1 0 0 0,0-1 0 0 0,0 1-1 0 0,0-1 1 0 0,0 0 0 0 0,0 1 0 0 0,0-1-1 0 0,0 1 1 0 0,-1-1 0 0 0,1 1-1 0 0,0-1 1 0 0,0 0 0 0 0,0 1 0 0 0,-1-1-1 0 0,1 1 1 0 0,0-1 0 0 0,-1 1 0 0 0,1 0-1 0 0,0-1 1 0 0,-1 1 0 0 0,1-1-1 0 0,-1 1 1 0 0,1 0 0 0 0,0-1 0 0 0,-1 1-1 0 0,1 0 1 0 0,-1-1 0 0 0,1 1 0 0 0,-1 0-1 0 0,0 0 1 0 0,1-1 0 0 0,-1 1-1 0 0,1 0 1 0 0,-1 0 0 0 0,1 0 0 0 0,-1 0-1 0 0,0 0 1 0 0,0 0 9 0 0,0 0 0 0 0,0 1 0 0 0,0-1 1 0 0,0 1-1 0 0,1-1 0 0 0,-1 1 0 0 0,0-1 0 0 0,0 1 0 0 0,0-1 1 0 0,1 1-1 0 0,-1 0 0 0 0,0 0 0 0 0,1-1 0 0 0,-1 1 0 0 0,1 0 0 0 0,-1 0 1 0 0,1 0-1 0 0,-1-1 0 0 0,1 1 0 0 0,0 0 0 0 0,-1 0 0 0 0,1 0 0 0 0,0 0 1 0 0,-1 2-1 0 0,-3 30 314 0 0,2 1-1 0 0,3 61 1 0 0,1-29-170 0 0,-3-23-688 0 0,3 68 1019 0 0,0-99-2748 0 0,0 0-1 0 0,0 0 1 0 0,8 21 0 0 0,-4-21-1607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8:1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2960 0 0,'0'0'1590'0'0,"17"0"258"0"0,75 0 1254 0 0,152-3 2200 0 0,-228 3-5209 0 0,43-5 171 0 0,-56 4-298 0 0,0 1-1 0 0,1-1 1 0 0,-1 0-1 0 0,0 0 0 0 0,0 0 1 0 0,0 0-1 0 0,0 0 0 0 0,0-1 1 0 0,0 0-1 0 0,0 1 1 0 0,0-1-1 0 0,0 0 0 0 0,3-4 1 0 0,-5 6 15 0 0,-1-1 0 0 0,0 1-1 0 0,0 0 1 0 0,1-1 0 0 0,-1 1 0 0 0,0 0 0 0 0,0-1 0 0 0,0 1 0 0 0,1 0 0 0 0,-1-1 0 0 0,0 1 0 0 0,0-1 0 0 0,0 1-1 0 0,0 0 1 0 0,0-1 0 0 0,0 1 0 0 0,0 0 0 0 0,0-1 0 0 0,0 1 0 0 0,0-1 0 0 0,0 1 0 0 0,0 0 0 0 0,0-1 0 0 0,0 1 0 0 0,0-1-1 0 0,0 1 1 0 0,-1 0 0 0 0,1-1 0 0 0,0 1 0 0 0,0 0 0 0 0,0-1 0 0 0,-1 1 0 0 0,1 0 0 0 0,0-1 0 0 0,-1 1 0 0 0,-16-10-546 0 0,-22 3-227 0 0,33 7 670 0 0,0 0 102 0 0,0 0 1 0 0,0 0-1 0 0,0 1 0 0 0,1-1 0 0 0,-12 4 1 0 0,15-3 55 0 0,0 0 1 0 0,0-1-1 0 0,1 1 1 0 0,-1 0 0 0 0,0 1-1 0 0,1-1 1 0 0,-1 0 0 0 0,1 0-1 0 0,-1 1 1 0 0,1-1 0 0 0,-1 1-1 0 0,1-1 1 0 0,0 1-1 0 0,0 0 1 0 0,0-1 0 0 0,0 1-1 0 0,0 0 1 0 0,0 0 0 0 0,1 0-1 0 0,-1 0 1 0 0,0 3 0 0 0,-56 273 3298 0 0,52-235-2553 0 0,0 58 1 0 0,5-40-4689 0 0,0-35-252 0 0,0-19 814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8:1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4264 0 0,'0'0'2885'0'0,"-9"17"1114"0"0,-7 58-482 0 0,9-48-2283 0 0,-3 34 1 0 0,-6 35 536 0 0,9-60-2597 0 0,-4 49-1 0 0,6-15-9328 0 0,3-50 6610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8:1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3600 0 0,'0'0'2547'0'0,"-4"19"1119"0"0,-5 36-542 0 0,-4 87-1 0 0,11 58-1972 0 0,3-128-1740 0 0,-1-71 608 0 0,-1 26-1900 0 0,1-21 204 0 0,-1 0 0 0 0,1 0 1 0 0,-2 0-1 0 0,-1 9 1 0 0,-1-4-1509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8:1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0 3600 0 0,'0'0'3195'0'0,"-4"8"-1085"0"0,-2 3-1258 0 0,0 0 0 0 0,-8 21 0 0 0,-5 10 207 0 0,-88 131 2194 0 0,87-146-3089 0 0,-1 0-1 0 0,-2-2 0 0 0,0-1 0 0 0,-27 22 1 0 0,24-27-140 0 0,25-18-26 0 0,0-1-1 0 0,0 1 1 0 0,0 0-1 0 0,0 0 1 0 0,-1-1 0 0 0,1 1-1 0 0,0-1 1 0 0,-1 1-1 0 0,1-1 1 0 0,0 1-1 0 0,-1-1 1 0 0,1 0 0 0 0,0 0-1 0 0,-1 1 1 0 0,1-1-1 0 0,0 0 1 0 0,-1 0-1 0 0,1-1 1 0 0,-2 1 0 0 0,2-1 0 0 0,1 0 1 0 0,-1 0-1 0 0,1 0 1 0 0,-1 1 0 0 0,1-1-1 0 0,-1 0 1 0 0,1 0 0 0 0,0 0-1 0 0,-1 0 1 0 0,1 0-1 0 0,0-1 1 0 0,0 1 0 0 0,0 0-1 0 0,0 0 1 0 0,0 0 0 0 0,0 0-1 0 0,0 0 1 0 0,0 0-1 0 0,0 0 1 0 0,0 0 0 0 0,1 0-1 0 0,-1 0 1 0 0,0 0 0 0 0,1-1-1 0 0,10-25 5 0 0,3-8-1 0 0,-9 23 30 0 0,0-1 0 0 0,1 1 0 0 0,1 0 1 0 0,-1 0-1 0 0,16-18 0 0 0,-8 14 23 0 0,-10 10 70 0 0,1 0 0 0 0,1 0 0 0 0,-1 0 0 0 0,1 1 0 0 0,11-8 0 0 0,-15 12-62 0 0,0 0-1 0 0,1 0 0 0 0,-1 0 1 0 0,0 0-1 0 0,1 0 1 0 0,-1 1-1 0 0,1-1 0 0 0,-1 1 1 0 0,1-1-1 0 0,-1 1 0 0 0,1 0 1 0 0,-1 0-1 0 0,1 0 1 0 0,-1 0-1 0 0,1 1 0 0 0,-1-1 1 0 0,1 1-1 0 0,-1-1 1 0 0,1 1-1 0 0,-1 0 0 0 0,0 0 1 0 0,3 2-1 0 0,0 0 20 0 0,0 0 1 0 0,0 0-1 0 0,0 1 1 0 0,0 0-1 0 0,-1 0 0 0 0,0 0 1 0 0,0 1-1 0 0,0-1 0 0 0,0 1 1 0 0,-1 0-1 0 0,0 0 0 0 0,5 9 1 0 0,2 9-90 0 0,14 42 1 0 0,-8-18-1057 0 0,6 7-10072 0 0,-16-40 7226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2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26 3144 0 0,'-26'-2'4675'0'0,"20"3"-4368"0"0,-1 1 0 0 0,1-1-1 0 0,0 1 1 0 0,0 1 0 0 0,0-1-1 0 0,0 1 1 0 0,0 0 0 0 0,0 0-1 0 0,1 1 1 0 0,-1 0 0 0 0,1 0-1 0 0,0 0 1 0 0,0 0 0 0 0,1 1-1 0 0,-1 0 1 0 0,1 0 0 0 0,0 0-1 0 0,1 1 1 0 0,-1-1 0 0 0,1 1-1 0 0,0 0 1 0 0,0 0 0 0 0,-2 7-1 0 0,1-4-154 0 0,1 0-1 0 0,0 0 0 0 0,1 0 0 0 0,0 1 0 0 0,0-1 0 0 0,1 0 1 0 0,1 1-1 0 0,-1-1 0 0 0,1 1 0 0 0,1-1 0 0 0,0 1 1 0 0,0-1-1 0 0,1 1 0 0 0,0-1 0 0 0,5 14 0 0 0,-3-13-122 0 0,1 0 1 0 0,0 0-1 0 0,1-1 0 0 0,0 0 0 0 0,1 0 1 0 0,-1 0-1 0 0,13 11 0 0 0,-14-15-38 0 0,1-1-1 0 0,0 0 1 0 0,0 0-1 0 0,1 0 1 0 0,-1 0 0 0 0,1-1-1 0 0,0 0 1 0 0,0-1-1 0 0,0 1 1 0 0,0-1-1 0 0,0-1 1 0 0,9 2 0 0 0,-2-1-34 0 0,0-1 0 0 0,0 0 0 0 0,0 0 0 0 0,0-2 0 0 0,0 0 0 0 0,0 0 0 0 0,26-7 1 0 0,-35 6 33 0 0,0 0 1 0 0,0 0 0 0 0,0 0 0 0 0,0 0-1 0 0,0-1 1 0 0,0 0 0 0 0,-1 0 0 0 0,0 0-1 0 0,1-1 1 0 0,-1 1 0 0 0,0-1 0 0 0,-1 0 0 0 0,1 0-1 0 0,-1-1 1 0 0,0 1 0 0 0,0-1 0 0 0,0 1-1 0 0,0-1 1 0 0,-1 0 0 0 0,0 0 0 0 0,0 0-1 0 0,0 0 1 0 0,1-6 0 0 0,0-2 51 0 0,-1 0 0 0 0,0 1 0 0 0,-1-1 0 0 0,0-1 0 0 0,-1 1 0 0 0,0 0 0 0 0,-1 0 0 0 0,-5-23 0 0 0,4 27-2 0 0,-1 1 0 0 0,0-1 0 0 0,0 1-1 0 0,-1 0 1 0 0,0 0 0 0 0,0 0 0 0 0,-1 0 0 0 0,0 1 0 0 0,0 0-1 0 0,0 0 1 0 0,-1 0 0 0 0,-1 1 0 0 0,-10-10 0 0 0,6 9 12 0 0,-1-1 1 0 0,0 1 0 0 0,-1 1-1 0 0,1 0 1 0 0,-1 1-1 0 0,0 0 1 0 0,0 1 0 0 0,-1 1-1 0 0,1 0 1 0 0,-1 1 0 0 0,0 0-1 0 0,1 1 1 0 0,-18 0 0 0 0,21 2-34 0 0,1 0 1 0 0,-1 0 0 0 0,1 0 0 0 0,-1 2 0 0 0,1-1 0 0 0,0 1-1 0 0,0 0 1 0 0,-16 8 0 0 0,19-7-16 0 0,1-1 0 0 0,-1 1 0 0 0,1 1-1 0 0,0-1 1 0 0,0 0 0 0 0,0 1 0 0 0,0 0 0 0 0,1 0 0 0 0,0 1-1 0 0,0-1 1 0 0,1 1 0 0 0,-1 0 0 0 0,-3 8 0 0 0,4-5-12 0 0,0 1-1 0 0,0-1 1 0 0,0 0 0 0 0,1 1 0 0 0,1-1 0 0 0,0 1 0 0 0,0-1 0 0 0,1 1-1 0 0,0 0 1 0 0,0-1 0 0 0,1 1 0 0 0,3 9 0 0 0,-3-12-74 0 0,1-1 1 0 0,0 0 0 0 0,0 0 0 0 0,0 0-1 0 0,1 0 1 0 0,0 0 0 0 0,0 0-1 0 0,1-1 1 0 0,0 1 0 0 0,-1-1-1 0 0,2 0 1 0 0,-1 0 0 0 0,1-1-1 0 0,-1 1 1 0 0,1-1 0 0 0,1 0 0 0 0,-1-1-1 0 0,9 6 1 0 0,2-2-2418 0 0,1 0 0 0 0,23 6 0 0 0,-13-5-842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8:15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73 3896 0 0,'-2'1'289'0'0,"-1"-1"-1"0"0,1 1 1 0 0,0-1-1 0 0,0 1 1 0 0,0 0-1 0 0,0 0 1 0 0,0 0 0 0 0,0 0-1 0 0,0 0 1 0 0,0 0-1 0 0,0 1 1 0 0,1-1-1 0 0,-1 1 1 0 0,-1 1-1 0 0,-24 26 1231 0 0,22-22-1099 0 0,-2 3 20 0 0,0 0 0 0 0,1 1 0 0 0,0 0 1 0 0,1 0-1 0 0,0 0 0 0 0,1 1 0 0 0,0 0 0 0 0,0 0 0 0 0,2 0 1 0 0,-1 0-1 0 0,2 1 0 0 0,0-1 0 0 0,0 0 0 0 0,1 1 0 0 0,2 18 1 0 0,-2-29-425 0 0,0 1 1 0 0,1-1 0 0 0,-1 0-1 0 0,1 1 1 0 0,-1-1 0 0 0,1 0-1 0 0,0 1 1 0 0,0-1 0 0 0,0 0-1 0 0,0 0 1 0 0,0 0 0 0 0,1 0-1 0 0,-1 0 1 0 0,1 0 0 0 0,-1 0-1 0 0,1-1 1 0 0,-1 1 0 0 0,4 2-1 0 0,-2-2-5 0 0,1 0 0 0 0,-1 0 0 0 0,1 0 0 0 0,0-1 0 0 0,0 1 0 0 0,0-1 0 0 0,0 0 1 0 0,0 0-1 0 0,7 1 0 0 0,4-1-18 0 0,0-1 1 0 0,0 0 0 0 0,0-1-1 0 0,27-6 1 0 0,-31 4 2 0 0,-1 0 0 0 0,0 0 0 0 0,0-1-1 0 0,0-1 1 0 0,-1 1 0 0 0,1-2 0 0 0,-1 1 0 0 0,0-1 0 0 0,-1-1 0 0 0,1 0-1 0 0,-1 0 1 0 0,-1 0 0 0 0,1-1 0 0 0,12-17 0 0 0,-14 16 30 0 0,0 0 0 0 0,0-1 0 0 0,-1 0 0 0 0,0 0 0 0 0,-1 0 0 0 0,0 0 0 0 0,-1-1 0 0 0,0 1 0 0 0,0-1 0 0 0,-1 0 0 0 0,0 0 1 0 0,-1 0-1 0 0,-1 0 0 0 0,0-18 0 0 0,-1 25 0 0 0,1-1 0 0 0,-1 1 0 0 0,0-1 0 0 0,-1 1 0 0 0,1-1 0 0 0,-1 1 0 0 0,0 0 0 0 0,0 0 0 0 0,0 0 0 0 0,0 0 0 0 0,-1 0 0 0 0,0 0 1 0 0,0 1-1 0 0,0-1 0 0 0,-7-5 0 0 0,5 4 13 0 0,-1 1 0 0 0,0 1 1 0 0,0-1-1 0 0,0 1 1 0 0,0 0-1 0 0,-1 1 0 0 0,0-1 1 0 0,1 1-1 0 0,-13-2 1 0 0,4 2 10 0 0,1 1 1 0 0,0 0-1 0 0,0 1 1 0 0,0 0 0 0 0,0 2-1 0 0,0-1 1 0 0,0 2-1 0 0,0 0 1 0 0,0 0 0 0 0,-14 7-1 0 0,19-7-36 0 0,1 2-1 0 0,-1-1 1 0 0,1 1 0 0 0,0 1-1 0 0,1-1 1 0 0,-1 1 0 0 0,1 0-1 0 0,0 1 1 0 0,1 0 0 0 0,-1 0-1 0 0,2 1 1 0 0,-1-1-1 0 0,1 1 1 0 0,0 0 0 0 0,0 1-1 0 0,1-1 1 0 0,0 1 0 0 0,1 0-1 0 0,0 0 1 0 0,0 0 0 0 0,1 0-1 0 0,0 1 1 0 0,1-1 0 0 0,0 1-1 0 0,0 14 1 0 0,1-19-58 0 0,0-1 0 0 0,1 1 0 0 0,0-1 0 0 0,0 0 0 0 0,0 0 1 0 0,1 1-1 0 0,-1-1 0 0 0,1 0 0 0 0,0 0 0 0 0,0 0 0 0 0,0 0 0 0 0,0-1 0 0 0,1 1 1 0 0,0-1-1 0 0,0 1 0 0 0,0-1 0 0 0,0 0 0 0 0,0 0 0 0 0,1 0 0 0 0,-1-1 1 0 0,1 1-1 0 0,-1-1 0 0 0,1 0 0 0 0,0 0 0 0 0,0 0 0 0 0,0 0 0 0 0,1-1 0 0 0,-1 1 1 0 0,9 0-1 0 0,0 0-160 0 0,46 3-2604 0 0,-22-8-2651 0 0,-19-4 2171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8:16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81 2896 0 0,'8'-28'3257'0'0,"-6"19"-1798"0"0,-1 1 0 0 0,0-1 0 0 0,0 1 0 0 0,0-11 3106 0 0,-4 42-1124 0 0,-19 228-1652 0 0,20-197-5055 0 0,1 0-3359 0 0,1-47 2661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8:1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4144 0 0,'-4'0'1381'0'0,"2"0"-689"0"0,-3 0 712 0 0,5 2-692 0 0,-2 5-4 0 0,-2 1 4 0 0,4 3-20 0 0,0 3-84 0 0,0 2-356 0 0,-3 5-2512 0 0,3 2 0 0 0,0 2-1 0 0,0 0 1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8:1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38 2648 0 0,'-15'-15'2680'0'0,"8"12"-2304"0"0,0-1-1 0 0,0 1 1 0 0,0 0 0 0 0,-1 1-1 0 0,1 0 1 0 0,-1 0 0 0 0,1 1 0 0 0,-1 0-1 0 0,0 0 1 0 0,0 0 0 0 0,1 1-1 0 0,-12 1 1 0 0,2 1 319 0 0,-1 1 0 0 0,1 0-1 0 0,0 1 1 0 0,-24 9 0 0 0,35-11-601 0 0,0 0-1 0 0,0 1 1 0 0,0 0 0 0 0,1 0-1 0 0,-1 0 1 0 0,1 1 0 0 0,-1 0-1 0 0,1 0 1 0 0,0 0 0 0 0,1 1-1 0 0,-1 0 1 0 0,1 0 0 0 0,0 0-1 0 0,0 0 1 0 0,1 0 0 0 0,-1 1-1 0 0,1 0 1 0 0,0-1 0 0 0,1 1-1 0 0,-1 1 1 0 0,1-1 0 0 0,0 0-1 0 0,1 0 1 0 0,0 1 0 0 0,0-1-1 0 0,0 1 1 0 0,1-1 0 0 0,0 13-1 0 0,1-14-68 0 0,0 1-1 0 0,1-1 1 0 0,-1 0 0 0 0,1 0-1 0 0,0 0 1 0 0,0 0-1 0 0,1 0 1 0 0,0 0-1 0 0,0 0 1 0 0,0-1 0 0 0,0 1-1 0 0,0-1 1 0 0,1 0-1 0 0,0 0 1 0 0,0 0 0 0 0,0-1-1 0 0,1 1 1 0 0,-1-1-1 0 0,1 0 1 0 0,-1 0 0 0 0,1-1-1 0 0,0 1 1 0 0,0-1-1 0 0,7 2 1 0 0,2 0-8 0 0,0 0 0 0 0,0-1 0 0 0,1 0-1 0 0,-1-1 1 0 0,1-1 0 0 0,0 0 0 0 0,-1-1 0 0 0,16-2 0 0 0,-28 2-13 0 0,0 0 1 0 0,-1 0 0 0 0,1 0-1 0 0,0 0 1 0 0,-1-1-1 0 0,1 1 1 0 0,0 0-1 0 0,-1-1 1 0 0,1 0-1 0 0,-1 1 1 0 0,1-1-1 0 0,-1 0 1 0 0,1 0 0 0 0,-1 0-1 0 0,1 0 1 0 0,1-1-1 0 0,-2 0 5 0 0,0 0 0 0 0,0 0 0 0 0,-1 0-1 0 0,1 0 1 0 0,-1 0 0 0 0,1 0 0 0 0,-1-1 0 0 0,0 1 0 0 0,1 0-1 0 0,-1 0 1 0 0,0 0 0 0 0,-1-3 0 0 0,1 4-7 0 0,0 0 1 0 0,-1 0-1 0 0,1 0 1 0 0,0 0-1 0 0,-1 0 0 0 0,1 1 1 0 0,-1-1-1 0 0,1 0 1 0 0,-1 0-1 0 0,1 0 0 0 0,-1 1 1 0 0,0-1-1 0 0,1 0 1 0 0,-1 1-1 0 0,0-1 1 0 0,0 0-1 0 0,1 1 0 0 0,-1-1 1 0 0,0 1-1 0 0,0-1 1 0 0,0 1-1 0 0,0 0 0 0 0,0-1 1 0 0,0 1-1 0 0,0 0 1 0 0,0 0-1 0 0,0-1 1 0 0,-1 1-1 0 0,-31-4 33 0 0,32 4-34 0 0,-18-1 12 0 0,1 1 0 0 0,0 1 0 0 0,-1 1 1 0 0,1 0-1 0 0,0 1 0 0 0,-31 10 0 0 0,42-11 4 0 0,0 0 0 0 0,1 1 0 0 0,-1 0 0 0 0,1 0 0 0 0,0 1 0 0 0,0 0 0 0 0,0 0 0 0 0,1 0 0 0 0,-1 1 1 0 0,1-1-1 0 0,0 1 0 0 0,0 1 0 0 0,1-1 0 0 0,-1 1 0 0 0,1-1 0 0 0,1 1 0 0 0,-1 0 0 0 0,1 1 0 0 0,0-1 0 0 0,-4 11 0 0 0,6-10 13 0 0,-1-1 0 0 0,1 1 1 0 0,0 0-1 0 0,0-1 0 0 0,1 1 0 0 0,-1 0 0 0 0,2-1 0 0 0,-1 1 1 0 0,1 0-1 0 0,0-1 0 0 0,0 1 0 0 0,1-1 0 0 0,0 1 1 0 0,0-1-1 0 0,5 11 0 0 0,-4-12-9 0 0,0 0 0 0 0,1 0 0 0 0,-1-1 0 0 0,1 1 0 0 0,0-1 0 0 0,0 0-1 0 0,0 0 1 0 0,1 0 0 0 0,-1-1 0 0 0,1 1 0 0 0,0-1 0 0 0,0 0 0 0 0,0-1 0 0 0,1 1 0 0 0,-1-1 0 0 0,1 0 0 0 0,-1-1 0 0 0,8 2 0 0 0,5 1 34 0 0,0-1 1 0 0,0-1-1 0 0,28-1 0 0 0,5-7-1798 0 0,-43 4 341 0 0,-1 0-1 0 0,1-1 1 0 0,-1 0 0 0 0,9-3 0 0 0,-2-3-2018 0 0,-4-2-1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8:1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3664 0 0,'0'0'2217'0'0,"0"2"-3394"0"0,7 1 1 0 0,-3 1 0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8:1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3040 0 0,'8'-11'2278'0'0,"1"5"-1816"0"0,0 0 0 0 0,0 0-1 0 0,1 1 1 0 0,0 0-1 0 0,0 1 1 0 0,0 0 0 0 0,0 0-1 0 0,1 2 1 0 0,0-1-1 0 0,-1 1 1 0 0,18-1 0 0 0,-7 1 304 0 0,1 2 1 0 0,0 0 0 0 0,0 2 0 0 0,39 7 0 0 0,-50-7-592 0 0,-1 1 0 0 0,1 1-1 0 0,-1 0 1 0 0,0 0 0 0 0,-1 1 0 0 0,1 0-1 0 0,-1 1 1 0 0,0 0 0 0 0,0 1 0 0 0,-1 0-1 0 0,1 0 1 0 0,-2 0 0 0 0,1 1 0 0 0,-1 0-1 0 0,0 1 1 0 0,-1 0 0 0 0,9 15 0 0 0,3 11-4 0 0,-2 0-1 0 0,-2 1 1 0 0,16 58 0 0 0,-23-72-65 0 0,6 31-99 0 0,-2 1 0 0 0,5 60 0 0 0,-3-25-682 0 0,-10-63-283 0 0,-3-20-2545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8:1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3 3592 0 0,'-11'-2'2606'0'0,"5"2"-2262"0"0,0 1 0 0 0,1 0 0 0 0,-1 0 1 0 0,0 0-1 0 0,0 1 0 0 0,1 0 0 0 0,-1 0 0 0 0,1 0 0 0 0,0 1 0 0 0,0 0 1 0 0,-1 0-1 0 0,2 0 0 0 0,-1 0 0 0 0,0 1 0 0 0,1 0 0 0 0,-6 5 0 0 0,-6 9 485 0 0,1 1-1 0 0,-23 34 0 0 0,23-30-156 0 0,-36 52 1012 0 0,-136 191 683 0 0,160-233-2275 0 0,-36 52-834 0 0,55-70-1734 0 0,8-14 2224 0 0,-1-1 1 0 0,1 0-1 0 0,0 1 1 0 0,0-1-1 0 0,0 0 0 0 0,0 1 1 0 0,-1-1-1 0 0,1 0 1 0 0,0 1-1 0 0,0-1 0 0 0,0 1 1 0 0,0-1-1 0 0,0 0 1 0 0,0 1-1 0 0,0-1 1 0 0,0 1-1 0 0,0-1 0 0 0,0 0 1 0 0,0 1-1 0 0,0-1 1 0 0,0 0-1 0 0,1 1 0 0 0,-1-1 1 0 0,0 1-1 0 0,0-1 1 0 0,0 0-1 0 0,0 1 0 0 0,1-1 1 0 0,-1 0-1 0 0,0 1 1 0 0,0-1-1 0 0,2 1-754 0 0,11 2-2527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8:1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43 3352 0 0,'-3'4'308'0'0,"0"-1"0"0"0,0 1 0 0 0,0-1 0 0 0,1 1 0 0 0,0 0 0 0 0,-1 0 0 0 0,2 0 0 0 0,-1 0 0 0 0,-2 7 0 0 0,-1 2 208 0 0,-3 10 276 0 0,0 1 0 0 0,2 0 1 0 0,1 0-1 0 0,0 0 0 0 0,-1 46 0 0 0,6-63-550 0 0,0 0 0 0 0,0 0 1 0 0,0-1-1 0 0,1 1 0 0 0,0 0 0 0 0,1 0 0 0 0,0-1 1 0 0,0 1-1 0 0,5 11 0 0 0,-5-15-172 0 0,-1 1 0 0 0,1-1 0 0 0,0 0 0 0 0,0 1 0 0 0,1-1 1 0 0,-1 0-1 0 0,1 0 0 0 0,0-1 0 0 0,-1 1 0 0 0,1-1 0 0 0,0 1 0 0 0,1-1 0 0 0,-1 0 0 0 0,0 0 0 0 0,1 0 0 0 0,-1 0 1 0 0,1-1-1 0 0,5 2 0 0 0,1-1-52 0 0,-1 0-1 0 0,1-1 1 0 0,0 0 0 0 0,-1-1 0 0 0,1 0 0 0 0,0 0 0 0 0,-1-1 0 0 0,1 0 0 0 0,0-1-1 0 0,-1 0 1 0 0,16-6 0 0 0,-20 6-5 0 0,0 0-1 0 0,0 0 1 0 0,-1-1-1 0 0,1 0 1 0 0,-1 0-1 0 0,1 0 1 0 0,-1 0-1 0 0,0-1 1 0 0,0 0 0 0 0,-1 0-1 0 0,1 0 1 0 0,-1 0-1 0 0,0 0 1 0 0,0-1-1 0 0,0 1 1 0 0,0-1-1 0 0,-1 0 1 0 0,0 0-1 0 0,0 0 1 0 0,0 0-1 0 0,-1 0 1 0 0,2-9-1 0 0,-1 1 66 0 0,-1 0-1 0 0,0 0 0 0 0,-1-1 0 0 0,0 1 0 0 0,-1 0 0 0 0,0 0 0 0 0,-1 0 0 0 0,-1 0 0 0 0,0 0 1 0 0,-1 0-1 0 0,-7-17 0 0 0,6 21-12 0 0,0-1 1 0 0,0 1 0 0 0,-1 0-1 0 0,0 1 1 0 0,-1-1-1 0 0,0 1 1 0 0,0 1-1 0 0,0-1 1 0 0,-1 1-1 0 0,0 0 1 0 0,-1 1 0 0 0,0 0-1 0 0,0 1 1 0 0,-16-8-1 0 0,19 10-17 0 0,-1 0-1 0 0,0 0 1 0 0,1 1 0 0 0,-1 0-1 0 0,0 1 1 0 0,0 0-1 0 0,0 0 1 0 0,0 0 0 0 0,0 1-1 0 0,0 0 1 0 0,0 0-1 0 0,-14 2 1 0 0,17 0-266 0 0,-1-1 0 0 0,1 1 0 0 0,0 0 0 0 0,-1 0 0 0 0,1 0 0 0 0,0 0-1 0 0,0 1 1 0 0,1-1 0 0 0,-1 1 0 0 0,0 0 0 0 0,1 0 0 0 0,0 0 0 0 0,0 1 0 0 0,0-1 0 0 0,0 1 0 0 0,0 0 0 0 0,1 0 0 0 0,-1 0-1 0 0,1 0 1 0 0,-2 7 0 0 0,-4 12-3258 0 0,-1 3 0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8:1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54 3888 0 0,'0'0'3627'0'0,"-1"15"-330"0"0,-23 214 4731 0 0,23-219-7964 0 0,0 7 63 0 0,0 0 0 0 0,1 0 0 0 0,1 0 0 0 0,5 28 0 0 0,-6-43-123 0 0,1-1 0 0 0,-1 1 0 0 0,1-1 1 0 0,-1 1-1 0 0,1-1 0 0 0,0 0 0 0 0,0 1 0 0 0,-1-1 0 0 0,1 0 0 0 0,0 1 0 0 0,0-1 0 0 0,0 0 0 0 0,0 0 1 0 0,1 0-1 0 0,-1 0 0 0 0,0 0 0 0 0,0 0 0 0 0,1 0 0 0 0,-1-1 0 0 0,2 2 0 0 0,0-1 0 0 0,0 0 0 0 0,1 0-1 0 0,-1 0 1 0 0,1 0 0 0 0,-1-1 0 0 0,1 0-1 0 0,-1 1 1 0 0,7-2 0 0 0,-1 0-2 0 0,1 0 1 0 0,0-1-1 0 0,-1 0 1 0 0,0-1-1 0 0,18-6 1 0 0,-16 3 24 0 0,1-1-1 0 0,-1 0 1 0 0,0 0 0 0 0,-1-1 0 0 0,1 0 0 0 0,-2-1 0 0 0,1 0-1 0 0,-1-1 1 0 0,-1 0 0 0 0,1 0 0 0 0,-2-1 0 0 0,1 0 0 0 0,5-13-1 0 0,-5 7 80 0 0,0 0-1 0 0,-2 0 1 0 0,0 0 0 0 0,-1-1-1 0 0,-1 0 1 0 0,0 0-1 0 0,-2 0 1 0 0,2-36-1 0 0,-4 42-966 0 0,0 2 1368 0 0,0 0-1 0 0,0 0 1 0 0,-3-16 0 0 0,2 24-846 0 0,0 0 1 0 0,1-1-1 0 0,-1 1 0 0 0,0 0 0 0 0,0 0 1 0 0,0-1-1 0 0,0 1 0 0 0,-3-3 1 0 0,3 4-319 0 0,0 0 1 0 0,0 0 0 0 0,0 0 0 0 0,0 0-1 0 0,0 1 1 0 0,0-1 0 0 0,0 0 0 0 0,0 1 0 0 0,0-1-1 0 0,-1 0 1 0 0,1 1 0 0 0,0-1 0 0 0,0 1-1 0 0,-1 0 1 0 0,1-1 0 0 0,-2 1 0 0 0,-7 0-3321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8:2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2096 0 0,'0'0'429'0'0,"14"-18"3170"0"0,-1 11-888 0 0,-13 7-2595 0 0,1 0 1 0 0,-1 0-1 0 0,0 0 1 0 0,0 0 0 0 0,1 0-1 0 0,-1 0 1 0 0,0 0 0 0 0,0 0-1 0 0,0 0 1 0 0,1 0-1 0 0,-1 0 1 0 0,0 1 0 0 0,0-1-1 0 0,0 0 1 0 0,1 0 0 0 0,-1 0-1 0 0,0 0 1 0 0,0 0-1 0 0,0 1 1 0 0,0-1 0 0 0,1 0-1 0 0,-1 0 1 0 0,0 0 0 0 0,0 1-1 0 0,0-1 1 0 0,0 0-1 0 0,0 0 1 0 0,0 0 0 0 0,0 1-1 0 0,1-1 1 0 0,-1 0-1 0 0,0 1 1 0 0,-1 30 3888 0 0,0-24-4636 0 0,-6 56 1530 0 0,1 113-1 0 0,7-167-870 0 0,-1-1-1 0 0,2 0 1 0 0,-1 0-1 0 0,1 0 1 0 0,0 0 0 0 0,5 12-1 0 0,-5-17-22 0 0,-1 0-1 0 0,1-1 1 0 0,-1 1-1 0 0,1 0 1 0 0,0 0 0 0 0,0-1-1 0 0,0 1 1 0 0,1-1-1 0 0,-1 0 1 0 0,0 1 0 0 0,1-1-1 0 0,0 0 1 0 0,-1-1-1 0 0,1 1 1 0 0,0 0 0 0 0,0-1-1 0 0,0 1 1 0 0,6 1-1 0 0,0-1-22 0 0,1 0 0 0 0,-1 0 0 0 0,1 0 0 0 0,0-1 0 0 0,0-1 0 0 0,0 0 0 0 0,0 0 1 0 0,-1-1-1 0 0,1 0 0 0 0,0-1 0 0 0,0 0 0 0 0,-1 0 0 0 0,1-1 0 0 0,-1 0 0 0 0,0-1 0 0 0,0 0 0 0 0,0-1 0 0 0,0 1 0 0 0,-1-2 0 0 0,0 1 0 0 0,0-1 0 0 0,0 0 0 0 0,-1-1 0 0 0,0 0 0 0 0,0 0 0 0 0,8-12 0 0 0,-7 7 8 0 0,0-1 1 0 0,-1-1-1 0 0,0 1 0 0 0,-1-1 1 0 0,0 0-1 0 0,-1-1 1 0 0,-1 1-1 0 0,3-23 0 0 0,-7-4 590 0 0,-1 37-140 0 0,0 6-18 0 0,0 23 93 0 0,1-13-500 0 0,0 0 1 0 0,1 0-1 0 0,0-1 0 0 0,1 1 1 0 0,0 0-1 0 0,1 0 0 0 0,1-1 1 0 0,-1 0-1 0 0,2 0 0 0 0,0 0 1 0 0,0 0-1 0 0,1-1 0 0 0,0 1 1 0 0,1-2-1 0 0,0 1 0 0 0,0-1 1 0 0,1 0-1 0 0,0 0 0 0 0,15 12 1 0 0,-17-18 117 0 0,32 24-2420 0 0,-29-22 252 0 0,0 1 0 0 0,0-1 0 0 0,1-1 0 0 0,14 5 0 0 0,-7-4-1706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2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2 135 2696 0 0,'0'-116'7377'0'0,"0"98"1688"0"0,0 40-8457 0 0,-1-4-405 0 0,1 0 1 0 0,0-1-1 0 0,2 1 0 0 0,0 0 0 0 0,1 0 0 0 0,0-1 0 0 0,8 22 0 0 0,-4-21-192 0 0,1-1-1 0 0,0 0 1 0 0,2 0-1 0 0,0-1 1 0 0,0 0-1 0 0,16 17 1 0 0,2-2-423 0 0,1 0-3512 0 0,2-2-5172 0 0,-18-18 5095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8:20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3448 0 0,'0'0'1902'0'0,"-15"22"2684"0"0,-2 36-2516 0 0,2-1 0 0 0,-9 68 0 0 0,4 121 128 0 0,-13 215-1070 0 0,-1-316-1151 0 0,11-53-374 0 0,14-66 342 0 0,1-2-1386 0 0,5-8-5554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8:2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25 3512 0 0,'-7'-14'3919'0'0,"4"13"-3630"0"0,-1-1 1 0 0,0 0-1 0 0,1 1 0 0 0,-1 0 0 0 0,0 0 0 0 0,0 0 0 0 0,0 0 0 0 0,0 1 1 0 0,0 0-1 0 0,0 0 0 0 0,0 0 0 0 0,0 0 0 0 0,-4 1 0 0 0,-2-1 180 0 0,-3 0 91 0 0,0 1 1 0 0,0 0-1 0 0,0 0 0 0 0,0 1 1 0 0,0 1-1 0 0,0 0 0 0 0,-17 8 1 0 0,26-9-489 0 0,-1 0 1 0 0,0 0-1 0 0,0 1 1 0 0,1 0-1 0 0,-1 0 0 0 0,1 1 1 0 0,0-1-1 0 0,0 1 1 0 0,1 0-1 0 0,-1 0 1 0 0,1 0-1 0 0,-1 0 1 0 0,1 0-1 0 0,0 1 1 0 0,1 0-1 0 0,-1-1 0 0 0,1 1 1 0 0,0 0-1 0 0,0 0 1 0 0,-1 6-1 0 0,2-6-61 0 0,0-1-1 0 0,1 1 1 0 0,-1-1-1 0 0,1 1 1 0 0,0 0-1 0 0,0-1 1 0 0,0 1-1 0 0,1 0 1 0 0,0-1-1 0 0,-1 1 1 0 0,2 0-1 0 0,-1-1 1 0 0,0 0-1 0 0,1 1 1 0 0,0-1-1 0 0,0 0 1 0 0,0 0-1 0 0,1 0 1 0 0,-1 0-1 0 0,1 0 1 0 0,0 0-1 0 0,0-1 1 0 0,0 1-1 0 0,1-1 1 0 0,-1 0-1 0 0,1 0 1 0 0,0 0-1 0 0,0-1 1 0 0,0 1-1 0 0,0-1 1 0 0,0 0-1 0 0,0 0 1 0 0,1 0-1 0 0,-1-1 1 0 0,1 0-1 0 0,-1 0 1 0 0,1 0-1 0 0,9 1 1 0 0,95 2-157 0 0,-107-4 142 0 0,-9 1 29 0 0,1 1-1 0 0,0-1 1 0 0,0 1-1 0 0,-1 0 1 0 0,1 0-1 0 0,1 1 1 0 0,-8 3-1 0 0,-42 27 144 0 0,37-20-41 0 0,-1 0-1 0 0,2 2 0 0 0,-23 22 1 0 0,35-31-58 0 0,-1 1 0 0 0,1-1 0 0 0,0 1 0 0 0,1 1 1 0 0,0-1-1 0 0,0 0 0 0 0,0 1 0 0 0,1 0 0 0 0,0 0 1 0 0,1 0-1 0 0,0 0 0 0 0,-2 13 0 0 0,3-15 8 0 0,0 1 0 0 0,1 0 0 0 0,0-1 0 0 0,0 1 0 0 0,1-1 0 0 0,0 1 1 0 0,0 0-1 0 0,0-1 0 0 0,4 12 0 0 0,-3-14-45 0 0,0-1 1 0 0,0 0 0 0 0,0 1 0 0 0,0-1 0 0 0,1 0-1 0 0,-1 0 1 0 0,1 0 0 0 0,0-1 0 0 0,0 1 0 0 0,0-1-1 0 0,0 1 1 0 0,0-1 0 0 0,0 0 0 0 0,1 0-1 0 0,-1-1 1 0 0,1 1 0 0 0,-1-1 0 0 0,7 2 0 0 0,5 1 35 0 0,1 0 1 0 0,0-1 0 0 0,23 1-1 0 0,-30-4-167 0 0,0 1-1 0 0,1-2 0 0 0,-1 1 1 0 0,0-1-1 0 0,1-1 0 0 0,-1 1 1 0 0,12-5-1 0 0,-7-2-2034 0 0,10-18-8511 0 0,-17 16 6612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8:2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428 158 3600 0 0,'-2'0'4701'0'0,"-9"4"-3662"0"0,2 7-357 0 0,1 1 0 0 0,0 0 1 0 0,0 0-1 0 0,1 0 1 0 0,1 1-1 0 0,-7 18 1 0 0,-4 7 314 0 0,-13 26-449 0 0,-37 69 111 0 0,-19 12-19 0 0,70-115-507 0 0,11-20-81 0 0,0-1 1 0 0,0 0-1 0 0,-1 0 0 0 0,0 0 0 0 0,-7 7 1 0 0,3-8 32 0 0,6-10-25 0 0,10-19-12 0 0,-2 7-59 0 0,3-7 12 0 0,0 0 0 0 0,2 1 1 0 0,0 0-1 0 0,2 0 1 0 0,21-29-1 0 0,-7 7 23 0 0,210-316 172 0 0,-231 352-192 0 0,65-107 175 0 0,-49 79-3 0 0,-20 34-169 0 0,1 0 0 0 0,-1-1 0 0 0,0 1-1 0 0,0 0 1 0 0,0 0 0 0 0,0 0 0 0 0,0-1 0 0 0,0 1 0 0 0,0 0 0 0 0,0 0-1 0 0,1 0 1 0 0,-1 0 0 0 0,0 0 0 0 0,0-1 0 0 0,0 1 0 0 0,0 0 0 0 0,1 0 0 0 0,-1 0-1 0 0,0 0 1 0 0,0 0 0 0 0,0 0 0 0 0,0 0 0 0 0,1 0 0 0 0,-1 0 0 0 0,0 0-1 0 0,0 0 1 0 0,0 0 0 0 0,1 0 0 0 0,-1 0 0 0 0,0 0 0 0 0,0 0 0 0 0,0 0-1 0 0,1 0 1 0 0,-1 0 0 0 0,0 0 0 0 0,0 0 0 0 0,0 0 0 0 0,1 0 0 0 0,-1 0 0 0 0,0 0-1 0 0,0 0 1 0 0,0 0 0 0 0,0 0 0 0 0,1 0 0 0 0,-1 1 0 0 0,11 10 93 0 0,6 16-67 0 0,37 96 165 0 0,-32-67-126 0 0,43 110-2 0 0,19 58-70 0 0,-65-177-19 0 0,-10-25 65 0 0,0 0 1 0 0,8 36-1 0 0,-15-36 39 0 0,-3 14 12 0 0,1-36 77 0 0,-679 34 129 0 0,593-27-202 0 0,79-6-90 0 0,-8-1 45 0 0,0 2 1 0 0,-17 4-1 0 0,26-3-2339 0 0,25-2-11708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8:2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 2240 0 0,'0'0'796'0'0,"7"-3"4787"0"0,-6 3-5452 0 0,-1 0-1 0 0,1 0 0 0 0,0 1 1 0 0,0-1-1 0 0,0 0 0 0 0,-1 1 1 0 0,1-1-1 0 0,0 1 0 0 0,0-1 1 0 0,-1 1-1 0 0,1-1 0 0 0,0 1 0 0 0,-1 0 1 0 0,1-1-1 0 0,-1 1 0 0 0,1 0 1 0 0,-1-1-1 0 0,1 1 0 0 0,-1 0 1 0 0,1 0-1 0 0,-1-1 0 0 0,0 1 0 0 0,1 0 1 0 0,-1 0-1 0 0,0 0 0 0 0,0 0 1 0 0,0-1-1 0 0,1 3 0 0 0,3 33 401 0 0,-3-22-94 0 0,4 47 531 0 0,-4 64 0 0 0,-1-76-668 0 0,0 498 1796 0 0,0-510-1978 0 0,0 32 239 0 0,-10 89 0 0 0,1-59 31 0 0,6 168-1 0 0,4-142-290 0 0,0-51-39 0 0,-8 168 234 0 0,-29 48 59 0 0,34-277-329 0 0,-44 358 295 0 0,21-135-132 0 0,18-169-63 0 0,-1 35 227 0 0,3-36-46 0 0,2-51 236 0 0,3-15-611 0 0,0 0 0 0 0,0 0 0 0 0,0 0-1 0 0,0 0 1 0 0,-1 1 0 0 0,1-1 0 0 0,0 0 0 0 0,0 0-1 0 0,0 0 1 0 0,-1 0 0 0 0,1 0 0 0 0,0 0-1 0 0,0 0 1 0 0,-1 0 0 0 0,1 0 0 0 0,0 0 0 0 0,0 1-1 0 0,0-1 1 0 0,-1 0 0 0 0,1 0 0 0 0,0 0 0 0 0,0 0-1 0 0,-1-1 1 0 0,1 1 0 0 0,0 0 0 0 0,0 0-1 0 0,-1 0 1 0 0,1 0 0 0 0,0 0 0 0 0,0 0 0 0 0,0 0-1 0 0,-1 0 1 0 0,0-1-696 0 0,0 0 1 0 0,0 0-1 0 0,-1 0 0 0 0,1 0 0 0 0,0-1 1 0 0,0 1-1 0 0,1 0 0 0 0,-1 0 0 0 0,0-1 1 0 0,0 1-1 0 0,1 0 0 0 0,-1-1 0 0 0,0 1 1 0 0,0-3-1 0 0,-2-12-3245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8:2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99 788 0 0,'-9'-9'3004'0'0,"-9"-8"7764"0"0,18 17-10725 0 0,0 0 0 0 0,0 0 1 0 0,0 0-1 0 0,0 0 0 0 0,0-1 0 0 0,0 1 0 0 0,0 0 1 0 0,0 0-1 0 0,0 0 0 0 0,0 0 0 0 0,-1 0 0 0 0,1 0 1 0 0,0 0-1 0 0,0 0 0 0 0,0 0 0 0 0,0-1 0 0 0,0 1 1 0 0,0 0-1 0 0,0 0 0 0 0,0 0 0 0 0,0 0 0 0 0,0 0 1 0 0,0 0-1 0 0,0 0 0 0 0,0 0 0 0 0,0-1 0 0 0,0 1 1 0 0,1 0-1 0 0,-1 0 0 0 0,0 0 0 0 0,0 0 0 0 0,0 0 1 0 0,0 0-1 0 0,0 0 0 0 0,0 0 0 0 0,0 0 0 0 0,0-1 1 0 0,0 1-1 0 0,0 0 0 0 0,0 0 0 0 0,0 0 0 0 0,0 0 1 0 0,1 0-1 0 0,-1 0 0 0 0,0 0 0 0 0,0 0 0 0 0,0 0 1 0 0,0 0-1 0 0,0 0 0 0 0,0 0 0 0 0,0 0 0 0 0,0 0 1 0 0,0 0-1 0 0,1 0 0 0 0,-1 0 0 0 0,0 0 0 0 0,0 0 1 0 0,0 0-1 0 0,0 0 0 0 0,0 0 0 0 0,0 0 0 0 0,0 0 1 0 0,0 0-1 0 0,1 0 0 0 0,-1 0 0 0 0,0 0 0 0 0,0 0 1 0 0,0 0-1 0 0,0 0 0 0 0,17-3 589 0 0,19-2-701 0 0,152-5 401 0 0,143-7-161 0 0,-133 2-23 0 0,43-1 628 0 0,13 16 388 0 0,-145 0-5292 0 0,-119-2-4169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8:2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324 505 2512 0 0,'0'0'926'0'0,"-3"-19"10406"0"0,-12 19-11161 0 0,1 1-1 0 0,0 1 1 0 0,0 0-1 0 0,-1 1 1 0 0,1 0-1 0 0,1 1 1 0 0,-1 0-1 0 0,1 2 1 0 0,-1-1-1 0 0,1 2 1 0 0,1-1-1 0 0,-1 2 1 0 0,-11 9 0 0 0,12-9-98 0 0,0 1 1 0 0,1 0 0 0 0,0 1 0 0 0,0 0 0 0 0,1 1 0 0 0,-14 20-1 0 0,20-26-52 0 0,1 1 0 0 0,0-1-1 0 0,0 1 1 0 0,0 0 0 0 0,1 0-1 0 0,0 0 1 0 0,0 0-1 0 0,0 0 1 0 0,1 0 0 0 0,0 0-1 0 0,0 1 1 0 0,1-1 0 0 0,0 0-1 0 0,0 1 1 0 0,0-1-1 0 0,1 0 1 0 0,3 13 0 0 0,-3-17-15 0 0,0 0 0 0 0,0 0 0 0 0,0 0 0 0 0,1 0 0 0 0,-1 0 1 0 0,1 0-1 0 0,0-1 0 0 0,-1 1 0 0 0,1 0 0 0 0,0-1 0 0 0,0 1 1 0 0,0-1-1 0 0,0 0 0 0 0,0 0 0 0 0,0 0 0 0 0,0 0 0 0 0,0 0 1 0 0,1 0-1 0 0,-1-1 0 0 0,0 1 0 0 0,1 0 0 0 0,-1-1 0 0 0,3 0 1 0 0,10 2 27 0 0,0 0 1 0 0,19-1 0 0 0,-32-1-28 0 0,11 0 18 0 0,2 0-3 0 0,1 0 0 0 0,-1-1-1 0 0,0 0 1 0 0,25-6 0 0 0,-36 5-11 0 0,0 1-1 0 0,0-1 1 0 0,0 1 0 0 0,0-1-1 0 0,0 0 1 0 0,0 0-1 0 0,-1-1 1 0 0,1 1 0 0 0,-1-1-1 0 0,1 0 1 0 0,-1 0 0 0 0,0 0-1 0 0,0 0 1 0 0,-1 0 0 0 0,1-1-1 0 0,-1 0 1 0 0,1 1-1 0 0,-1-1 1 0 0,0 0 0 0 0,-1 0-1 0 0,3-6 1 0 0,3-9 73 0 0,-4 13-53 0 0,-1 0 0 0 0,0 0 0 0 0,0-1 0 0 0,0 1 0 0 0,-1 0 0 0 0,1-13 0 0 0,-1-25 123 0 0,1 25-100 0 0,-2 1 0 0 0,-3-30-1 0 0,1 7-18 0 0,2 33-33 0 0,-1-1-1 0 0,1 1 0 0 0,-1 0 0 0 0,-1 0 1 0 0,1 0-1 0 0,-1 0 0 0 0,-6-14 0 0 0,-8-13 5 0 0,10 20-3 0 0,-1 1 1 0 0,0 0 0 0 0,-1 0-1 0 0,0 1 1 0 0,-20-23 0 0 0,23 30-1 0 0,-20-20 33 0 0,-48-39 1 0 0,29 25 50 0 0,33 29-34 0 0,1 1-1 0 0,-19-13 1 0 0,29 23-50 0 0,1 0 0 0 0,-1 0-1 0 0,0 0 1 0 0,0-1 0 0 0,0 1 0 0 0,1 0-1 0 0,-1 0 1 0 0,0 0 0 0 0,0 0 0 0 0,1 0-1 0 0,-1 0 1 0 0,0 0 0 0 0,0-1-1 0 0,0 1 1 0 0,0 0 0 0 0,1 0 0 0 0,-1 0-1 0 0,0 0 1 0 0,0-1 0 0 0,0 1 0 0 0,0 0-1 0 0,0 0 1 0 0,0 0 0 0 0,1-1 0 0 0,-1 1-1 0 0,0 0 1 0 0,0 0 0 0 0,0-1 0 0 0,0 1-1 0 0,0 0 1 0 0,0 0 0 0 0,0 0 0 0 0,0-1-1 0 0,0 1 1 0 0,0 0 0 0 0,0 0 0 0 0,0-1-1 0 0,0 1 1 0 0,0 0 0 0 0,0 0-1 0 0,0 0 1 0 0,0-1 0 0 0,-1 1 0 0 0,1 0-1 0 0,0 0 1 0 0,0-1 0 0 0,0 1 0 0 0,0 0-1 0 0,0 0 1 0 0,0 0 0 0 0,-1 0 0 0 0,1-1-1 0 0,0 1 1 0 0,0 0 0 0 0,0 0 0 0 0,-1 0-1 0 0,1 0 1 0 0,0 0 0 0 0,0 0 0 0 0,0-1-1 0 0,-1 1 1 0 0,1 0 0 0 0,0 0 0 0 0,0 0-1 0 0,-1 0 1 0 0,24-2 106 0 0,-17 1-117 0 0,85-6 53 0 0,-41 4-35 0 0,56-11 0 0 0,19-10 286 0 0,-104 17 41 0 0,3 0-429 0 0,-27 26-9014 0 0,-1-10 5286 0 0,1 2-1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8:29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 2120 0 0,'0'-9'11237'0'0,"1"78"-8132"0"0,1-15-2333 0 0,-3 1 1 0 0,-11 74-1 0 0,12-128-765 0 0,0 3 12 0 0,-1-1 0 0 0,1 0 0 0 0,-1 0 1 0 0,0 0-1 0 0,0 1 0 0 0,0-1 0 0 0,-3 5 0 0 0,3-8-52 0 0,1-22-1527 0 0,1 9-1038 0 0,0 0 0 0 0,4-18 1 0 0,-1 15-587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8:3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2664 0 0,'1'-20'6133'0'0,"1"19"-5854"0"0,0-1 0 0 0,1 0-1 0 0,-1 1 1 0 0,1-1-1 0 0,-1 1 1 0 0,1 0 0 0 0,-1 0-1 0 0,1 0 1 0 0,0 0 0 0 0,-1 0-1 0 0,6 0 1 0 0,37-2 1369 0 0,-19 1-659 0 0,-20 1-890 0 0,138-16 1257 0 0,-113 11-1149 0 0,0-1 0 0 0,47-16 0 0 0,-48 6-92 0 0,-18 4-44 0 0,-12 12-64 0 0,0 1 0 0 0,1 0 0 0 0,-1-1-1 0 0,0 1 1 0 0,0-1 0 0 0,0 1-1 0 0,0 0 1 0 0,1-1 0 0 0,-1 1-1 0 0,0-1 1 0 0,0 1 0 0 0,0-1-1 0 0,0 1 1 0 0,0 0 0 0 0,0-1-1 0 0,0 1 1 0 0,0-1 0 0 0,-1 1-1 0 0,1-1 1 0 0,0 1 0 0 0,0 0-1 0 0,0-1 1 0 0,0 1 0 0 0,0-1 0 0 0,-1 1-1 0 0,1 0 1 0 0,0-1 0 0 0,-1 0-1 0 0,1 1 2 0 0,-1 0 0 0 0,1 0-1 0 0,0 0 1 0 0,-1 0 0 0 0,1 0 0 0 0,0 0-1 0 0,-1 0 1 0 0,1 0 0 0 0,-1 0 0 0 0,1 0-1 0 0,0 0 1 0 0,-1 1 0 0 0,1-1-1 0 0,0 0 1 0 0,-1 0 0 0 0,1 0 0 0 0,-1 0-1 0 0,1 1 1 0 0,0-1 0 0 0,0 0 0 0 0,-1 0-1 0 0,1 1 1 0 0,0-1 0 0 0,-1 0 0 0 0,1 0-1 0 0,0 1 1 0 0,0-1 0 0 0,-1 0-1 0 0,1 1 1 0 0,0-1 0 0 0,0 0 0 0 0,0 1-1 0 0,0-1 1 0 0,0 0 0 0 0,-1 1 0 0 0,1-1-1 0 0,0 1 1 0 0,0-1 0 0 0,0 0 0 0 0,0 1-1 0 0,-8 21 146 0 0,7-21-123 0 0,-4 16 91 0 0,1-1-1 0 0,0 1 1 0 0,2 0 0 0 0,-2 25-1 0 0,4 72 538 0 0,1-50-220 0 0,-1 242 1366 0 0,-1-286-1350 0 0,0-10-2102 0 0,1 0-6530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38:31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4 201 2192 0 0,'0'0'403'0'0,"-3"-20"3974"0"0,3 17-4116 0 0,0 0-1 0 0,0 0 1 0 0,0 0-1 0 0,0 1 1 0 0,0-1-1 0 0,1 0 1 0 0,0 0-1 0 0,-1 0 1 0 0,1 0-1 0 0,0 1 1 0 0,0-1-1 0 0,0 0 1 0 0,1 1 0 0 0,-1-1-1 0 0,1 1 1 0 0,-1-1-1 0 0,1 1 1 0 0,0 0-1 0 0,0-1 1 0 0,0 1-1 0 0,0 0 1 0 0,0 0-1 0 0,0 1 1 0 0,5-4-1 0 0,3-2 154 0 0,1 1-1 0 0,-1 0 0 0 0,1 0 0 0 0,17-6 0 0 0,-23 10-308 0 0,-1 1 0 0 0,0-1-1 0 0,1 1 1 0 0,-1 0 0 0 0,1 1-1 0 0,-1-1 1 0 0,1 1-1 0 0,-1-1 1 0 0,1 1 0 0 0,6 1-1 0 0,-10 0-89 0 0,-1 0-1 0 0,1-1 1 0 0,0 1-1 0 0,0 0 0 0 0,-1 0 1 0 0,1-1-1 0 0,0 1 1 0 0,-1 0-1 0 0,1 0 1 0 0,0 0-1 0 0,-1 0 1 0 0,0 0-1 0 0,1 0 0 0 0,-1 0 1 0 0,1 0-1 0 0,-1 0 1 0 0,0 0-1 0 0,0 0 1 0 0,0 0-1 0 0,0 0 1 0 0,0 0-1 0 0,0 0 1 0 0,0 3-1 0 0,-1 24 135 0 0,-2 35-1 0 0,2-37-90 0 0,-8 51 0 0 0,3-34 21 0 0,1 0-1 0 0,3 73 1 0 0,2-114-71 0 0,0 0 0 0 0,0 1 0 0 0,0-1 0 0 0,0 0 0 0 0,1 0 0 0 0,-1 0 0 0 0,1 0 0 0 0,0 0 0 0 0,0 0 0 0 0,-1 0 0 0 0,1 0 0 0 0,0 0 0 0 0,1 0 0 0 0,-1-1 0 0 0,0 1 0 0 0,0 0 0 0 0,1-1 0 0 0,1 2 1 0 0,0 0 6 0 0,0-1-1 0 0,1 0 1 0 0,-1 0 0 0 0,1 0 0 0 0,-1 0 0 0 0,1-1 0 0 0,-1 1 0 0 0,1-1 0 0 0,5 1 0 0 0,9 1 37 0 0,0-1-1 0 0,1 0 1 0 0,27-2-1 0 0,-27-1-34 0 0,-14 1-18 0 0,-1 0 1 0 0,1 0-1 0 0,-1-1 0 0 0,0 0 1 0 0,1 0-1 0 0,-1 0 0 0 0,0 0 0 0 0,1-1 1 0 0,-1 0-1 0 0,0 0 0 0 0,0 0 1 0 0,-1 0-1 0 0,1-1 0 0 0,5-4 1 0 0,-4 3 9 0 0,0-1 1 0 0,0-1 0 0 0,-1 1-1 0 0,1-1 1 0 0,-1 1 0 0 0,-1-1-1 0 0,1 0 1 0 0,3-11 0 0 0,1-3 81 0 0,-1-1 0 0 0,-1 0 0 0 0,0 0 0 0 0,2-25 0 0 0,-4 1 245 0 0,-1-47-1 0 0,-3-64 413 0 0,0 154-785 0 0,0 1 1 0 0,0-1-1 0 0,1 0 1 0 0,-1 0-1 0 0,1 1 1 0 0,-1-1-1 0 0,1 0 1 0 0,-1 1-1 0 0,1-1 1 0 0,0 0-1 0 0,0 1 1 0 0,0-1-1 0 0,0 1 1 0 0,0-1-1 0 0,0 1 1 0 0,0 0-1 0 0,0-1 1 0 0,1 1-1 0 0,-1 0 1 0 0,0 0-1 0 0,1 0 1 0 0,-1 0-1 0 0,1 0 1 0 0,-1 0-1 0 0,1 0 1 0 0,0 0-1 0 0,-1 1 1 0 0,1-1-1 0 0,2 0 1 0 0,26-4-3953 0 0,-2 4-3868 0 0,-11 1 4248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4:31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19 3300 0 0,'0'0'523'0'0,"0"-18"7730"0"0,-5 175-3698 0 0,-13 79-3356 0 0,1-24-705 0 0,13-170-436 0 0,2-26-560 0 0,1-15-305 0 0,1-6-533 0 0,0-42-7920 0 0,0 24 6031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2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4152 0 0,'0'0'630'0'0,"0"9"6236"0"0,0 35-4461 0 0,2 224 3083 0 0,-1-133-7427 0 0,-1-1-9006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4:3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11 198 2496 0 0,'0'0'438'0'0,"-10"-9"5179"0"0,24 7-4116 0 0,0 0 0 0 0,28-1-1 0 0,-9 1-997 0 0,116-14 236 0 0,213-52 0 0 0,-272 43-728 0 0,-77 21-4 0 0,1-1 0 0 0,-2-1 0 0 0,1 0 0 0 0,18-12 0 0 0,-29 16 15 0 0,0 1 0 0 0,-1-1 0 0 0,1 0-1 0 0,-1 0 1 0 0,1 0 0 0 0,-1 0 0 0 0,0 0 0 0 0,1 0 0 0 0,-1 0 0 0 0,-1-1 0 0 0,1 1-1 0 0,0 0 1 0 0,0-3 0 0 0,-7 31 770 0 0,-6 73-420 0 0,-4 49-27 0 0,1-19-99 0 0,-1 331 783 0 0,13-396-926 0 0,1-30-64 0 0,3 43 1 0 0,0-67-137 0 0,0-1 1 0 0,1 0-1 0 0,-1 0 1 0 0,2 0 0 0 0,-1 0-1 0 0,1-1 1 0 0,1 1-1 0 0,-1-1 1 0 0,9 13 0 0 0,10 3-2432 0 0,-18-20 1357 0 0,1-1-1 0 0,-1 0 1 0 0,1 0 0 0 0,0 0-1 0 0,0-1 1 0 0,10 4 0 0 0,5-1-2154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4:3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61 122 2808 0 0,'-3'4'371'0'0,"-1"0"-1"0"0,1 0 0 0 0,0 1 1 0 0,1-1-1 0 0,-1 1 0 0 0,1 0 1 0 0,0 0-1 0 0,0 0 0 0 0,-2 10 1 0 0,-3 3 384 0 0,2-3-182 0 0,0 0 0 0 0,1-1 0 0 0,1 2 0 0 0,0-1 0 0 0,1 0 0 0 0,1 0 0 0 0,0 1 0 0 0,1-1 0 0 0,1 0 0 0 0,0 1 0 0 0,5 19 0 0 0,-3-28-512 0 0,-1 0 0 0 0,1 0 0 0 0,1 0-1 0 0,0 0 1 0 0,0 0 0 0 0,0-1 0 0 0,0 0-1 0 0,1 0 1 0 0,0 0 0 0 0,0-1 0 0 0,1 1-1 0 0,0-1 1 0 0,0-1 0 0 0,0 1-1 0 0,0-1 1 0 0,1 0 0 0 0,0 0 0 0 0,-1-1-1 0 0,1 0 1 0 0,8 3 0 0 0,-6-3-74 0 0,-1 0 0 0 0,1-1 0 0 0,-1 0 0 0 0,1-1 0 0 0,0 1 0 0 0,0-2 0 0 0,0 1 0 0 0,-1-1 0 0 0,1-1 0 0 0,0 1 0 0 0,0-1 0 0 0,0-1 0 0 0,-1 0 0 0 0,1 0 0 0 0,-1-1 0 0 0,1 0 0 0 0,9-5 0 0 0,-8 3-18 0 0,-1-1 0 0 0,1-1 0 0 0,-1 0 0 0 0,0 0 0 0 0,0-1 0 0 0,-1 0 0 0 0,0-1 0 0 0,-1 1 0 0 0,0-1 0 0 0,0-1 0 0 0,-1 1 0 0 0,0-1 0 0 0,-1-1 0 0 0,0 1 0 0 0,0-1 0 0 0,-1 1 0 0 0,-1-1 0 0 0,0-1 0 0 0,0 1 0 0 0,-1 0 0 0 0,1-21 0 0 0,-3 12 20 0 0,1-4 39 0 0,-2 1 1 0 0,-4-26-1 0 0,4 41 0 0 0,-1-1-1 0 0,0 0 0 0 0,-1 1 0 0 0,0 0 1 0 0,-1-1-1 0 0,0 1 0 0 0,0 1 0 0 0,0-1 1 0 0,-7-7-1 0 0,6 8 11 0 0,0 1 0 0 0,-1-1 0 0 0,0 2 0 0 0,0-1 0 0 0,-1 1 0 0 0,0 0 0 0 0,0 0 0 0 0,0 0 0 0 0,0 1 0 0 0,-1 0 0 0 0,1 1 0 0 0,-1 0 0 0 0,0 0 0 0 0,0 1 0 0 0,0-1 0 0 0,0 2 0 0 0,-1-1 0 0 0,1 1 0 0 0,-1 1 0 0 0,1-1 0 0 0,0 2 0 0 0,-1-1 0 0 0,-15 3 0 0 0,17-1-23 0 0,0 0 0 0 0,1 0-1 0 0,-1 1 1 0 0,0 0 0 0 0,1 0 0 0 0,-1 1-1 0 0,1-1 1 0 0,0 1 0 0 0,0 1 0 0 0,1-1-1 0 0,-1 1 1 0 0,1 0 0 0 0,0 0-1 0 0,0 1 1 0 0,1-1 0 0 0,-6 10 0 0 0,-2 4 33 0 0,0 0 1 0 0,2 1 0 0 0,-16 42-1 0 0,20-44 4 0 0,0 0 0 0 0,1 0 0 0 0,1 1 0 0 0,1-1 0 0 0,1 1 0 0 0,1 0 0 0 0,0 25 0 0 0,2-40-47 0 0,-1-1-1 0 0,1 1 1 0 0,0 0 0 0 0,0-1 0 0 0,0 1 0 0 0,0-1 0 0 0,0 1-1 0 0,1-1 1 0 0,0 0 0 0 0,0 0 0 0 0,0 1 0 0 0,0-1-1 0 0,0 0 1 0 0,0-1 0 0 0,1 1 0 0 0,-1 0 0 0 0,1-1-1 0 0,0 1 1 0 0,0-1 0 0 0,0 0 0 0 0,0 0 0 0 0,0 0-1 0 0,1 0 1 0 0,-1-1 0 0 0,0 1 0 0 0,1-1 0 0 0,6 2 0 0 0,8 0-113 0 0,-1 1 0 0 0,1-2 1 0 0,-1-1-1 0 0,28 0 1 0 0,-42-1 71 0 0,51-5-1618 0 0,-38 1-448 0 0,-1 0 1 0 0,0 0 0 0 0,17-8 0 0 0,-8 2-956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4:3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3136 0 0,'-2'0'410'0'0,"0"0"-1"0"0,0 0 1 0 0,0 0-1 0 0,1 0 0 0 0,-1 0 1 0 0,0 0-1 0 0,0 0 1 0 0,0 1-1 0 0,1-1 1 0 0,-1 1-1 0 0,0-1 0 0 0,1 1 1 0 0,-1 0-1 0 0,0 0 1 0 0,1 0-1 0 0,-1 0 1 0 0,1 0-1 0 0,0 0 0 0 0,-3 2 1 0 0,2 0-61 0 0,0 1 0 0 0,1 0 0 0 0,-1-1 0 0 0,1 1 0 0 0,0 0 0 0 0,0 0 0 0 0,-1 8 0 0 0,2-12-313 0 0,-6 34 633 0 0,2-1-1 0 0,1 1 0 0 0,1 0 1 0 0,2 0-1 0 0,2 0 0 0 0,11 64 1 0 0,-10-88-708 0 0,0 0 1 0 0,0 0 0 0 0,1-1 0 0 0,0 0-1 0 0,1 0 1 0 0,0 0 0 0 0,0 0 0 0 0,1-1-1 0 0,0 0 1 0 0,1 0 0 0 0,0 0 0 0 0,9 8-1 0 0,-5-7-817 0 0,0-1-1 0 0,0 0 1 0 0,16 9-1 0 0,-13-10-1685 0 0,-1-1-1 0 0,27 9 1 0 0,-3-6-1091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4: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109 117 2888 0 0,'0'0'496'0'0,"-23"7"2807"0"0,20-4-3064 0 0,0-1 1 0 0,-1 1-1 0 0,1 0 1 0 0,0 0-1 0 0,1 0 1 0 0,-1 1-1 0 0,0-1 1 0 0,1 1-1 0 0,0-1 1 0 0,0 1-1 0 0,0 0 1 0 0,0 0 0 0 0,1 0-1 0 0,-1 0 1 0 0,1 0-1 0 0,-1 6 1 0 0,-1 6 420 0 0,1 0 1 0 0,1 0 0 0 0,0 16-1 0 0,1-20-414 0 0,0 6 61 0 0,0 1 0 0 0,1-1 0 0 0,1 0 0 0 0,6 28 0 0 0,-7-40-279 0 0,1-1 1 0 0,1 1 0 0 0,-1-1 0 0 0,1 1-1 0 0,0-1 1 0 0,0 0 0 0 0,0 0-1 0 0,1 0 1 0 0,0 0 0 0 0,0-1 0 0 0,0 1-1 0 0,0-1 1 0 0,1 0 0 0 0,0-1 0 0 0,0 1-1 0 0,0-1 1 0 0,0 0 0 0 0,6 3-1 0 0,-2-2-29 0 0,0-1 0 0 0,0 1-1 0 0,0-2 1 0 0,0 1-1 0 0,1-1 1 0 0,-1-1-1 0 0,1 0 1 0 0,-1 0-1 0 0,1-1 1 0 0,-1 0-1 0 0,1-1 1 0 0,0 0-1 0 0,-1 0 1 0 0,0-1-1 0 0,1 0 1 0 0,-1-1-1 0 0,0 0 1 0 0,15-7 0 0 0,-16 6-19 0 0,0 0 0 0 0,-1 0 1 0 0,0-1-1 0 0,1 0 1 0 0,-1-1-1 0 0,-1 0 0 0 0,1 0 1 0 0,-1 0-1 0 0,0-1 1 0 0,-1 1-1 0 0,0-1 0 0 0,0-1 1 0 0,0 1-1 0 0,-1-1 1 0 0,0 0-1 0 0,0 0 0 0 0,-1 0 1 0 0,0 0-1 0 0,0-1 1 0 0,1-11-1 0 0,-1-1-23 0 0,0 0 1 0 0,-1-25-1 0 0,-2 37 35 0 0,-1 1 0 0 0,0-1 0 0 0,-1 1 0 0 0,0 0 0 0 0,0-1 0 0 0,0 1 1 0 0,-1 0-1 0 0,-5-10 0 0 0,-1 2 17 0 0,1 2 1 0 0,-2-1 0 0 0,0 1-1 0 0,0 0 1 0 0,-1 1 0 0 0,-26-23-1 0 0,33 32 5 0 0,-2 0 0 0 0,1 0 0 0 0,0 0 1 0 0,-1 0-1 0 0,0 1 0 0 0,1 0 0 0 0,-1 0 0 0 0,-1 1 0 0 0,1-1 0 0 0,0 1 0 0 0,0 1 0 0 0,-1-1 0 0 0,1 1 0 0 0,-1 0 0 0 0,0 1 1 0 0,1-1-1 0 0,-1 1 0 0 0,1 1 0 0 0,-1-1 0 0 0,0 1 0 0 0,-6 2 0 0 0,6 0 17 0 0,-1 0 0 0 0,2 0-1 0 0,-1 1 1 0 0,0 0 0 0 0,1 1 0 0 0,-1-1-1 0 0,1 1 1 0 0,1 0 0 0 0,-1 0 0 0 0,1 1-1 0 0,0 0 1 0 0,0 0 0 0 0,0 0 0 0 0,1 1 0 0 0,0-1-1 0 0,0 1 1 0 0,-3 8 0 0 0,-3 10 123 0 0,0 0 0 0 0,2 1 1 0 0,-9 41-1 0 0,9-17 102 0 0,3 0 0 0 0,2 1-1 0 0,3 52 1 0 0,-4 74 260 0 0,-6-2-193 0 0,8-110-289 0 0,0 60-134 0 0,2-71-6924 0 0,0-38 2700 0 0,0-6 783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4:3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61 200 2648 0 0,'-2'2'210'0'0,"0"-1"-1"0"0,0 1 1 0 0,0 0-1 0 0,0 0 0 0 0,1 0 1 0 0,-1 0-1 0 0,1 1 1 0 0,-1-1-1 0 0,1 0 1 0 0,0 1-1 0 0,-2 3 0 0 0,-8 33 1026 0 0,7-23-600 0 0,0-2-102 0 0,1-1 1 0 0,0 1-1 0 0,1 0 1 0 0,1 0 0 0 0,0 0-1 0 0,1 0 1 0 0,3 25-1 0 0,-3-35-440 0 0,1 0 0 0 0,0 1 0 0 0,0-1 0 0 0,0 0-1 0 0,1 0 1 0 0,-1 1 0 0 0,1-1 0 0 0,0 0 0 0 0,0-1-1 0 0,1 1 1 0 0,-1 0 0 0 0,1-1 0 0 0,0 1 0 0 0,0-1-1 0 0,0 0 1 0 0,0 0 0 0 0,0 0 0 0 0,1 0 0 0 0,-1 0-1 0 0,1-1 1 0 0,0 0 0 0 0,0 1 0 0 0,0-2 0 0 0,0 1-1 0 0,0 0 1 0 0,0-1 0 0 0,1 0 0 0 0,4 1 0 0 0,1 0-109 0 0,0-1-1 0 0,0 0 1 0 0,0 0 0 0 0,0-1 0 0 0,-1-1 0 0 0,1 0 0 0 0,0 0 0 0 0,0-1 0 0 0,-1 0 0 0 0,1 0 0 0 0,-1-1-1 0 0,1-1 1 0 0,-1 1 0 0 0,0-2 0 0 0,-1 1 0 0 0,1-1 0 0 0,-1 0 0 0 0,0-1 0 0 0,0 0 0 0 0,0 0 0 0 0,-1-1-1 0 0,0 0 1 0 0,0 0 0 0 0,-1-1 0 0 0,0 0 0 0 0,8-14 0 0 0,-7 10 17 0 0,0-2-1 0 0,-1 1 1 0 0,-1-1-1 0 0,0 1 1 0 0,-1-1 0 0 0,-1-1-1 0 0,0 1 1 0 0,0 0 0 0 0,0-28-1 0 0,-3 29 76 0 0,-1 1 0 0 0,0-1 0 0 0,0 1 0 0 0,-1 0 0 0 0,-1 0-1 0 0,0 0 1 0 0,-1 0 0 0 0,0 0 0 0 0,0 0 0 0 0,-2 1 0 0 0,-11-20 0 0 0,12 25-7 0 0,1 0 1 0 0,-1 1 0 0 0,0-1 0 0 0,-1 1 0 0 0,1 1-1 0 0,-1-1 1 0 0,0 1 0 0 0,0 0 0 0 0,0 0 0 0 0,-1 1-1 0 0,1 0 1 0 0,-1 0 0 0 0,0 0 0 0 0,0 1-1 0 0,-11-2 1 0 0,12 2-34 0 0,0 1-1 0 0,0 1 0 0 0,1-1 0 0 0,-1 1 1 0 0,0 0-1 0 0,0 0 0 0 0,0 1 1 0 0,0 0-1 0 0,0 0 0 0 0,1 0 1 0 0,-1 1-1 0 0,0 0 0 0 0,1 0 1 0 0,-1 0-1 0 0,1 1 0 0 0,0-1 1 0 0,0 1-1 0 0,0 1 0 0 0,-5 3 0 0 0,1 3-10 0 0,0-1-1 0 0,1 1 1 0 0,0 1-1 0 0,1-1 0 0 0,0 1 1 0 0,1 1-1 0 0,0-1 1 0 0,0 1-1 0 0,-6 23 0 0 0,2 0-13 0 0,2 0-1 0 0,-5 46 0 0 0,7 17-6 0 0,5-95-9 0 0,1 1 0 0 0,-1-1 0 0 0,1 1 0 0 0,0-1 0 0 0,1 1 0 0 0,-1-1 0 0 0,1 1 0 0 0,-1-1 0 0 0,1 1 0 0 0,0-1 0 0 0,0 1 0 0 0,1-1 0 0 0,-1 0 0 0 0,1 0 0 0 0,-1 0 0 0 0,1 0 0 0 0,0 0 0 0 0,0 0 0 0 0,0 0 1 0 0,5 4-1 0 0,-3-4-13 0 0,-1-1 0 0 0,1 0 0 0 0,-1 0 1 0 0,1 0-1 0 0,0-1 0 0 0,0 1 1 0 0,0-1-1 0 0,-1 0 0 0 0,1 0 0 0 0,0 0 1 0 0,1 0-1 0 0,-1-1 0 0 0,0 0 1 0 0,0 0-1 0 0,0 0 0 0 0,0 0 1 0 0,6-2-1 0 0,5-1-51 0 0,0-1 0 0 0,0 0-1 0 0,-1-1 1 0 0,0-1 0 0 0,0 0 0 0 0,0-1 0 0 0,-1-1 0 0 0,0 0 0 0 0,0 0 0 0 0,-1-1 0 0 0,0-1 0 0 0,-1 0-1 0 0,0-1 1 0 0,-1 0 0 0 0,0-1 0 0 0,16-24 0 0 0,-19 26 48 0 0,0 0 0 0 0,-1-1 0 0 0,0 0 0 0 0,0 0 0 0 0,-2 0 0 0 0,1-1 0 0 0,-1 0 0 0 0,2-15 0 0 0,-2-6 760 0 0,-1-56 1 0 0,-3 85 236 0 0,-2 34 233 0 0,-9 148-64 0 0,8-108-1029 0 0,2-58-225 0 0,1 1 1 0 0,0 0-1 0 0,1 0 0 0 0,0 0 1 0 0,6 24-1 0 0,-5-33-280 0 0,-1 1 0 0 0,1-1 0 0 0,0 0 0 0 0,0 0 0 0 0,1 0 0 0 0,-1 0 0 0 0,1 0 0 0 0,4 4 0 0 0,-4-5-378 0 0,0 0 1 0 0,0 0-1 0 0,1-1 0 0 0,-1 1 0 0 0,1-1 1 0 0,-1 0-1 0 0,1 0 0 0 0,0 0 0 0 0,0-1 0 0 0,6 3 1 0 0,16 0-2795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4:3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246 567 3040 0 0,'-2'0'339'0'0,"-5"-1"90"0"0,1 1-1 0 0,0 0 1 0 0,0 0 0 0 0,0 0 0 0 0,-1 1 0 0 0,1 0 0 0 0,0 0-1 0 0,0 1 1 0 0,0-1 0 0 0,0 2 0 0 0,1-1 0 0 0,-1 0 0 0 0,0 1 0 0 0,1 0-1 0 0,-10 7 1 0 0,5 0 41 0 0,-1 1 0 0 0,2 0-1 0 0,0 0 1 0 0,0 1 0 0 0,1 0-1 0 0,0 0 1 0 0,1 1 0 0 0,1 0-1 0 0,0 1 1 0 0,-8 25 0 0 0,7-12-110 0 0,1 0 0 0 0,1 1 0 0 0,2-1 0 0 0,-1 49 1 0 0,4-66-317 0 0,1 0 0 0 0,0 0 1 0 0,0 0-1 0 0,1 0 1 0 0,1 0-1 0 0,-1 0 1 0 0,1-1-1 0 0,1 1 1 0 0,5 10-1 0 0,-6-15-38 0 0,0 0 0 0 0,1 0 1 0 0,-1 0-1 0 0,1 0 0 0 0,0 0 0 0 0,0-1 0 0 0,0 0 1 0 0,1 1-1 0 0,0-2 0 0 0,-1 1 0 0 0,1-1 1 0 0,1 1-1 0 0,-1-1 0 0 0,0-1 0 0 0,1 1 0 0 0,6 1 1 0 0,-7-2-17 0 0,0-1 0 0 0,0 0 1 0 0,0 0-1 0 0,0 0 0 0 0,0-1 1 0 0,0 0-1 0 0,0 0 0 0 0,0 0 1 0 0,0 0-1 0 0,0-1 0 0 0,0 0 0 0 0,0 0 1 0 0,0 0-1 0 0,0-1 0 0 0,-1 1 1 0 0,1-1-1 0 0,0-1 0 0 0,-1 1 1 0 0,1 0-1 0 0,-1-1 0 0 0,0 0 1 0 0,0 0-1 0 0,0 0 0 0 0,0-1 1 0 0,-1 1-1 0 0,5-7 0 0 0,-1 1-6 0 0,-1 0 0 0 0,0-1 0 0 0,0 1-1 0 0,-1-1 1 0 0,0-1 0 0 0,-1 1 0 0 0,0-1-1 0 0,-1 0 1 0 0,0 0 0 0 0,3-22 0 0 0,-3 1 45 0 0,-1 0 0 0 0,-1 0 1 0 0,-5-39-1 0 0,3 55 8 0 0,-2 0-1 0 0,0 0 0 0 0,-1 0 1 0 0,-1 0-1 0 0,0 1 0 0 0,-1 0 1 0 0,-1 0-1 0 0,-10-17 0 0 0,-12-10 162 0 0,-45-50 0 0 0,8 11 61 0 0,60 72-230 0 0,-10-12 65 0 0,1 0 0 0 0,-13-25 1 0 0,24 38-60 0 0,0-1 0 0 0,0 0 1 0 0,1 0-1 0 0,0-1 0 0 0,1 1 0 0 0,0 0 1 0 0,1-1-1 0 0,0 0 0 0 0,0-10 1 0 0,1 15-17 0 0,0-1 1 0 0,1 1-1 0 0,-1-1 1 0 0,1 1-1 0 0,0-1 1 0 0,1 1-1 0 0,-1 0 1 0 0,1 0-1 0 0,0-1 1 0 0,1 1-1 0 0,-1 1 1 0 0,1-1-1 0 0,0 0 1 0 0,0 1-1 0 0,1-1 1 0 0,7-7-1 0 0,-2 4 8 0 0,1 0-1 0 0,0 1 0 0 0,1 0 1 0 0,0 0-1 0 0,0 1 0 0 0,16-6 1 0 0,0 1-154 0 0,1 2-1 0 0,0 0 1 0 0,0 2 0 0 0,1 1 0 0 0,30-2 0 0 0,29 3-8003 0 0,-60 5 4562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4:3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10 3208 0 0,'-67'-9'4344'0'0,"51"9"-3571"0"0,0 0-1 0 0,0 1 1 0 0,0 1 0 0 0,-22 5-1 0 0,34-6-579 0 0,0 0-1 0 0,-1 1 1 0 0,1 0-1 0 0,0-1 0 0 0,0 1 1 0 0,0 1-1 0 0,1-1 1 0 0,-1 0-1 0 0,0 1 1 0 0,1 0-1 0 0,0 0 0 0 0,0 0 1 0 0,0 0-1 0 0,0 0 1 0 0,0 1-1 0 0,0 0 1 0 0,1-1-1 0 0,0 1 0 0 0,0 0 1 0 0,0 0-1 0 0,-2 5 1 0 0,-1 6 83 0 0,1 1 1 0 0,-4 24 0 0 0,7-34-244 0 0,0 0 0 0 0,1 0 0 0 0,0 0 0 0 0,0 0 0 0 0,0 0 1 0 0,1 0-1 0 0,0 0 0 0 0,0 0 0 0 0,4 11 0 0 0,-3-13-41 0 0,1 0 0 0 0,-1-1 0 0 0,0 1-1 0 0,1-1 1 0 0,0 0 0 0 0,0 1 0 0 0,0-1 0 0 0,0 0-1 0 0,0-1 1 0 0,1 1 0 0 0,-1 0 0 0 0,1-1 0 0 0,0 0-1 0 0,-1 0 1 0 0,1 0 0 0 0,0-1 0 0 0,0 1 0 0 0,7 1-1 0 0,3 0-88 0 0,1 0 1 0 0,-1-1-1 0 0,0 0 0 0 0,20-2 0 0 0,-18 0-187 0 0,30-5-1 0 0,-46 5 281 0 0,0 0-1 0 0,0 0 1 0 0,-1-1-1 0 0,1 1 1 0 0,0 0-1 0 0,0 0 1 0 0,0 0-1 0 0,0 0 1 0 0,0 0-1 0 0,0 0 1 0 0,-1-1-1 0 0,1 1 1 0 0,0 0-1 0 0,0 0 1 0 0,0 0-1 0 0,0 0 1 0 0,0-1-1 0 0,0 1 1 0 0,0 0-1 0 0,0 0 1 0 0,0 0-1 0 0,0-1 1 0 0,0 1-1 0 0,0 0 1 0 0,0 0-1 0 0,0 0 1 0 0,0-1-1 0 0,0 1 1 0 0,0 0-1 0 0,0 0 0 0 0,0 0 1 0 0,0-1-1 0 0,0 1 1 0 0,0 0-1 0 0,0 0 1 0 0,0 0-1 0 0,0 0 1 0 0,0-1-1 0 0,1 1 1 0 0,-1 0-1 0 0,0 0 1 0 0,0 0-1 0 0,0 0 1 0 0,0 0-1 0 0,0-1 1 0 0,0 1-1 0 0,1 0 1 0 0,-1 0-1 0 0,0 0 1 0 0,0 0-1 0 0,0 0 1 0 0,1 0-1 0 0,-1 0 1 0 0,0 0-1 0 0,0 0 1 0 0,0 0-1 0 0,0 0 1 0 0,1 0-1 0 0,-1 0 1 0 0,0 0-1 0 0,0 0 1 0 0,0 0-1 0 0,1 0 0 0 0,-1 0 1 0 0,0 0-1 0 0,0 0 1 0 0,-17-6-9 0 0,1 7 78 0 0,0 0 0 0 0,0 1 0 0 0,0 1 1 0 0,0 0-1 0 0,0 2 0 0 0,1 0 0 0 0,-1 0 0 0 0,1 1 0 0 0,0 1 0 0 0,1 1 1 0 0,0 0-1 0 0,0 0 0 0 0,-19 17 0 0 0,25-18 4 0 0,0-1 0 0 0,1 1 1 0 0,-1 1-1 0 0,2 0 0 0 0,-1 0 0 0 0,1 0 0 0 0,0 1 1 0 0,1-1-1 0 0,0 1 0 0 0,1 1 0 0 0,-1-1 0 0 0,2 1 1 0 0,-1-1-1 0 0,2 1 0 0 0,-1 0 0 0 0,1 0 0 0 0,1 1 1 0 0,-1-1-1 0 0,2 0 0 0 0,0 0 0 0 0,0 1 0 0 0,2 15 1 0 0,-1-21-40 0 0,0-1 0 0 0,1 1 0 0 0,-1-1 0 0 0,1 1 0 0 0,0-1 0 0 0,0 0 0 0 0,0 1 0 0 0,0-1 1 0 0,1 0-1 0 0,0-1 0 0 0,0 1 0 0 0,0 0 0 0 0,5 4 0 0 0,-2-3 2 0 0,0 0 0 0 0,1-1 0 0 0,0 0 0 0 0,0 0 0 0 0,0 0 0 0 0,0-1 0 0 0,10 4-1 0 0,8-1 25 0 0,0 0 0 0 0,0-1-1 0 0,48 1 1 0 0,65-1-1162 0 0,0-13-9248 0 0,-99 2 6745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4:3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3584 0 0,'0'0'2711'0'0,"-7"26"2342"0"0,0 120 1219 0 0,8-98-5260 0 0,9 49-1 0 0,1-45-824 0 0,-1-3-1444 0 0,-7-15-6503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4:3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 3744 0 0,'-3'0'1264'0'0,"-1"-2"25"0"0,1 2-645 0 0,-1 0 0 0 0,1 0 0 0 0,-1 0-20 0 0,1 5-84 0 0,3-1-196 0 0,0 6-2288 0 0,-4-2 0 0 0,8 4-1 0 0,-4 5 1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4:3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30 3368 0 0,'-1'0'211'0'0,"0"0"-1"0"0,0 0 0 0 0,-1 0 0 0 0,1 0 1 0 0,0 0-1 0 0,0 1 0 0 0,0-1 0 0 0,0 0 1 0 0,0 1-1 0 0,0-1 0 0 0,0 0 0 0 0,0 1 1 0 0,0-1-1 0 0,0 1 0 0 0,0-1 0 0 0,0 1 1 0 0,1 0-1 0 0,-1-1 0 0 0,0 1 0 0 0,0 0 1 0 0,1 0-1 0 0,-1 0 0 0 0,0-1 0 0 0,1 1 1 0 0,-1 0-1 0 0,0 2 0 0 0,0-1 20 0 0,0 1 1 0 0,1-1-1 0 0,-1 1 0 0 0,1 0 1 0 0,-1 0-1 0 0,1-1 0 0 0,0 1 0 0 0,0 0 1 0 0,0 0-1 0 0,2 3 0 0 0,0 7 324 0 0,1-1 0 0 0,1 1 0 0 0,9 19 0 0 0,51 97 2314 0 0,22 53-1900 0 0,-75-153-923 0 0,-2 1-1 0 0,9 58 0 0 0,-15-67-29 0 0,-1-1-1 0 0,-1 1 1 0 0,-1 0-1 0 0,0 0 0 0 0,-5 26 1 0 0,2-31-14 0 0,-1 0 0 0 0,-1-1 0 0 0,0 0 0 0 0,-14 29 0 0 0,16-37 0 0 0,-1 0 0 0 0,0-1 0 0 0,-1 1 0 0 0,1-1 0 0 0,-1 0 1 0 0,-1-1-1 0 0,1 1 0 0 0,-1-1 0 0 0,0 0 0 0 0,0 0 0 0 0,0-1 0 0 0,-10 6 1 0 0,1-3 13 0 0,0-1-1 0 0,-1 0 1 0 0,0-1 0 0 0,-27 4 0 0 0,34-7-1 0 0,0-1 0 0 0,0 0 0 0 0,0-1 1 0 0,-1 0-1 0 0,1-1 0 0 0,0 1 0 0 0,0-2 0 0 0,0 1 0 0 0,-17-6 0 0 0,22 5-2 0 0,0-1 0 0 0,0 1 0 0 0,1 0 0 0 0,-1-1 0 0 0,1 0 0 0 0,-1 0 0 0 0,1 0-1 0 0,0 0 1 0 0,0 0 0 0 0,0-1 0 0 0,1 1 0 0 0,-1-1 0 0 0,1 0 0 0 0,0 1 0 0 0,0-1 0 0 0,0 0 0 0 0,0-1 0 0 0,1 1 0 0 0,0 0 0 0 0,-1 0 0 0 0,2-1 0 0 0,-2-5 0 0 0,1-4 29 0 0,-1 0 1 0 0,2-1 0 0 0,0 1 0 0 0,1 0 0 0 0,5-25-1 0 0,-2 18 22 0 0,2 0 0 0 0,1 0 0 0 0,1 1-1 0 0,0 0 1 0 0,1 0 0 0 0,2 1 0 0 0,24-35-1 0 0,8-1 182 0 0,57-56 1 0 0,4-6 92 0 0,-70 75-269 0 0,48-61 185 0 0,-69 85-334 0 0,-1-1 1 0 0,-1 0-1 0 0,16-38 1 0 0,-24 40-1160 0 0,-3 6-3986 0 0,0 8 2940 0 0,0-2-1442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2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1 3648 0 0,'0'0'1896'0'0,"-13"18"1513"0"0,-8 21-1228 0 0,-35 50 1 0 0,15-26-692 0 0,21-31-1246 0 0,-2-1 0 0 0,-1 0 0 0 0,-1-2 0 0 0,-2 0 0 0 0,-1-2 0 0 0,-1-1 0 0 0,-1-1 0 0 0,-1-2 0 0 0,-42 25 0 0 0,30-28-145 0 0,38-18-89 0 0,1-1 1 0 0,-1 0-1 0 0,1 0 0 0 0,-1 0 0 0 0,1 0 1 0 0,-1-1-1 0 0,0 1 0 0 0,1-1 1 0 0,-1 0-1 0 0,-5-1 0 0 0,9 1-7 0 0,-1 0 0 0 0,0-1-1 0 0,0 1 1 0 0,0-1 0 0 0,0 1-1 0 0,1-1 1 0 0,-1 0 0 0 0,0 1-1 0 0,1-1 1 0 0,-1 0 0 0 0,0 0-1 0 0,1 1 1 0 0,-1-1 0 0 0,1 0-1 0 0,-1 0 1 0 0,1 0-1 0 0,-1 0 1 0 0,1 0 0 0 0,0 0-1 0 0,-1 1 1 0 0,1-1 0 0 0,0 0-1 0 0,0 0 1 0 0,0 0 0 0 0,0 0-1 0 0,0 0 1 0 0,0-2 0 0 0,4-27 22 0 0,0 19-13 0 0,0-1 0 0 0,1 1 0 0 0,0 0 0 0 0,1 0 0 0 0,0 1 0 0 0,1 0 0 0 0,0 0 0 0 0,1 0 0 0 0,0 1 0 0 0,10-9 0 0 0,-11 12 43 0 0,0 1-1 0 0,0-1 0 0 0,0 2 0 0 0,1-1 0 0 0,-1 1 0 0 0,1 0 0 0 0,0 1 0 0 0,1 0 0 0 0,-1 0 0 0 0,0 1 0 0 0,1 0 0 0 0,-1 0 1 0 0,1 1-1 0 0,16-1 0 0 0,-20 2-9 0 0,0 0-1 0 0,0 0 1 0 0,0 0 0 0 0,0 1 0 0 0,-1 0 0 0 0,1 0 0 0 0,0 0 0 0 0,0 0-1 0 0,-1 1 1 0 0,1 0 0 0 0,-1 0 0 0 0,1 0 0 0 0,-1 0 0 0 0,0 1 0 0 0,0-1-1 0 0,0 1 1 0 0,0 0 0 0 0,0 1 0 0 0,-1-1 0 0 0,1 0 0 0 0,-1 1 0 0 0,0 0-1 0 0,0 0 1 0 0,2 4 0 0 0,4 11 4 0 0,-1 1-1 0 0,0 0 1 0 0,-2 0 0 0 0,0 0 0 0 0,3 29-1 0 0,1-5-489 0 0,-4-22-1999 0 0,9 11-7025 0 0,-8-24 5684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4:3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3288 0 0,'0'0'2443'0'0,"-10"22"1169"0"0,-3 15-1326 0 0,1 2 0 0 0,-10 66 0 0 0,21-92-2044 0 0,0 1 0 0 0,1-1 0 0 0,0 1 0 0 0,1-1 0 0 0,2 14 0 0 0,-1-19-199 0 0,0-1-1 0 0,0 1 0 0 0,0-1 1 0 0,1 0-1 0 0,0 0 1 0 0,1 0-1 0 0,-1-1 1 0 0,1 1-1 0 0,9 11 1 0 0,-9-15-38 0 0,0 1 0 0 0,0-1 1 0 0,0 0-1 0 0,0 0 0 0 0,1 0 0 0 0,-1-1 1 0 0,1 1-1 0 0,-1-1 0 0 0,1 0 1 0 0,0-1-1 0 0,0 1 0 0 0,0-1 0 0 0,0 0 1 0 0,0 0-1 0 0,0 0 0 0 0,0-1 1 0 0,0 0-1 0 0,8 0 0 0 0,-2-1-35 0 0,0 0 0 0 0,0 0 1 0 0,1-1-1 0 0,-1-1 0 0 0,0 0 0 0 0,-1-1 0 0 0,14-5 0 0 0,-13 4-10 0 0,0-1 1 0 0,0 0-1 0 0,-1 0 0 0 0,0-1 1 0 0,0 0-1 0 0,-1-1 0 0 0,1 0 1 0 0,-2 0-1 0 0,1-1 1 0 0,-1 0-1 0 0,-1-1 0 0 0,10-15 1 0 0,-8 10 38 0 0,-2 0-1 0 0,0-1 1 0 0,-1 0 0 0 0,0 0 0 0 0,-1-1 0 0 0,-1 1 0 0 0,-1-1 0 0 0,0 0 0 0 0,-1 0 0 0 0,-1-24 0 0 0,-1 32 111 0 0,0-26 143 0 0,0 34-227 0 0,0 1-1 0 0,0-1 1 0 0,0 1 0 0 0,0-1 0 0 0,0 0 0 0 0,0 1 0 0 0,0-1 0 0 0,0 1 0 0 0,0-1 0 0 0,0 0 0 0 0,0 1 0 0 0,-1-1 0 0 0,1 1 0 0 0,0-1 0 0 0,0 1 0 0 0,-1-1 0 0 0,1 0 0 0 0,0 1 0 0 0,-1-1 0 0 0,1 1 0 0 0,0 0 0 0 0,-1-1 0 0 0,1 1 0 0 0,-1-1 0 0 0,1 1 0 0 0,-1 0 0 0 0,1-1 0 0 0,-1 1-1 0 0,1 0 1 0 0,-1-1 0 0 0,1 1 0 0 0,-1 0 0 0 0,0 0 0 0 0,1 0 0 0 0,-1-1 0 0 0,1 1 0 0 0,-1 0 0 0 0,1 0 0 0 0,-1 0 0 0 0,-1 0 0 0 0,1 1 11 0 0,0 0 0 0 0,0 0 1 0 0,0-1-1 0 0,0 1 0 0 0,-1 0 0 0 0,1 0 0 0 0,1 1 0 0 0,-1-1 0 0 0,0 0 1 0 0,0 0-1 0 0,0 0 0 0 0,0 1 0 0 0,1-1 0 0 0,-1 0 0 0 0,0 3 0 0 0,-7 22 252 0 0,5-13-270 0 0,1 0-1 0 0,0 1 1 0 0,1-1-1 0 0,0 0 1 0 0,1 1-1 0 0,1-1 0 0 0,0 1 1 0 0,1-1-1 0 0,0 0 1 0 0,1 0-1 0 0,1 0 0 0 0,0 0 1 0 0,0 0-1 0 0,2-1 1 0 0,-1 1-1 0 0,2-2 0 0 0,-1 1 1 0 0,2-1-1 0 0,-1 0 1 0 0,2 0-1 0 0,-1-1 0 0 0,14 12 1 0 0,21 12-2231 0 0,-34-28-356 0 0,1-1-1 0 0,-1 0 1 0 0,13 4 0 0 0,-5-4-1257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4:3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3216 0 0,'0'0'558'0'0,"-23"6"3601"0"0,21-2-3871 0 0,-1-1 0 0 0,1 1 0 0 0,0 0 0 0 0,-1 0 1 0 0,2 0-1 0 0,-1 0 0 0 0,0 0 0 0 0,1 0 0 0 0,0 0 0 0 0,-1 6 1 0 0,-5 48 1326 0 0,6-42-1172 0 0,-5 329 4851 0 0,8-201-4677 0 0,13 223 229 0 0,-9-270-860 0 0,0 30-2270 0 0,-3-111-2246 0 0,5-9-1331 0 0,-1-5 2252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4:3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98 131 3184 0 0,'0'0'565'0'0,"-10"16"1929"0"0,0 0-1793 0 0,1 1-1 0 0,1 1 1 0 0,0-1-1 0 0,2 1 1 0 0,0 1-1 0 0,1-1 1 0 0,0 1-1 0 0,2 0 1 0 0,0 0-1 0 0,1 0 1 0 0,2 29-1 0 0,0-43-578 0 0,0-1-1 0 0,1 1 1 0 0,0-1-1 0 0,0 1 1 0 0,0-1-1 0 0,0 1 1 0 0,1-1-1 0 0,0 0 1 0 0,0 1-1 0 0,0-1 1 0 0,0 0-1 0 0,1 0 1 0 0,0-1 0 0 0,0 1-1 0 0,5 6 1 0 0,-2-6-59 0 0,-1 0 1 0 0,1 0 0 0 0,-1 0 0 0 0,1-1 0 0 0,0 1 0 0 0,0-2 0 0 0,1 1 0 0 0,-1 0 0 0 0,13 2 0 0 0,-6-3-56 0 0,0 0 0 0 0,0 0 0 0 0,1-1 0 0 0,-1-1 0 0 0,0 0 0 0 0,0-1 0 0 0,0 0 0 0 0,1-1 0 0 0,-2-1 0 0 0,22-6 1 0 0,-27 6-11 0 0,1 0 0 0 0,-1 0 0 0 0,0-1 0 0 0,0 0 0 0 0,0 0 1 0 0,0-1-1 0 0,-1 0 0 0 0,0 0 0 0 0,0 0 0 0 0,0-1 0 0 0,-1 0 1 0 0,0 0-1 0 0,0 0 0 0 0,0-1 0 0 0,-1 1 0 0 0,0-1 0 0 0,0 0 1 0 0,0 0-1 0 0,-1-1 0 0 0,0 1 0 0 0,-1-1 0 0 0,0 0 0 0 0,2-12 1 0 0,-2 6 28 0 0,-1 1 0 0 0,0-1 1 0 0,-1 0-1 0 0,0 1 0 0 0,-1-1 0 0 0,-1 0 1 0 0,0 1-1 0 0,-1-1 0 0 0,0 1 1 0 0,-8-19-1 0 0,7 22 14 0 0,-1 1-1 0 0,0 0 1 0 0,-1 0 0 0 0,0 0 0 0 0,0 0-1 0 0,0 1 1 0 0,-1 0 0 0 0,-1 1 0 0 0,1-1-1 0 0,-1 1 1 0 0,0 1 0 0 0,-1 0 0 0 0,0 0-1 0 0,-11-6 1 0 0,12 8 7 0 0,0 0 0 0 0,0 1 0 0 0,-1 0-1 0 0,1 0 1 0 0,-1 1 0 0 0,0 0 0 0 0,0 0 0 0 0,0 1 0 0 0,0 0-1 0 0,0 1 1 0 0,0 0 0 0 0,0 0 0 0 0,-15 3 0 0 0,17-1-22 0 0,1 0 1 0 0,-1 0-1 0 0,1 0 1 0 0,-1 1-1 0 0,1 0 1 0 0,0 0 0 0 0,0 1-1 0 0,1 0 1 0 0,-1 0-1 0 0,1 0 1 0 0,0 0-1 0 0,0 1 1 0 0,0 0-1 0 0,0 0 1 0 0,1 0 0 0 0,0 1-1 0 0,0-1 1 0 0,1 1-1 0 0,-4 7 1 0 0,-1 7 1 0 0,1 0 0 0 0,2 0 0 0 0,-1 1 0 0 0,2 0 0 0 0,1 0 0 0 0,-1 39 0 0 0,3-49-18 0 0,1 0-1 0 0,1 0 0 0 0,0 1 0 0 0,0-1 1 0 0,1 0-1 0 0,0 0 0 0 0,1 0 0 0 0,6 14 0 0 0,-7-20-13 0 0,0 0 1 0 0,0 0-1 0 0,1 0 0 0 0,0 0 0 0 0,0-1 0 0 0,1 1 0 0 0,-1-1 0 0 0,1 0 0 0 0,0 0 0 0 0,0 0 0 0 0,0 0 0 0 0,0-1 0 0 0,1 0 0 0 0,-1 0 0 0 0,1 0 0 0 0,0 0 0 0 0,0-1 0 0 0,9 3 0 0 0,-4-2-35 0 0,0 0-1 0 0,1-1 0 0 0,-1-1 0 0 0,1 0 0 0 0,-1 0 1 0 0,1-1-1 0 0,-1-1 0 0 0,1 1 0 0 0,-1-2 1 0 0,1 1-1 0 0,-1-2 0 0 0,0 1 0 0 0,0-1 0 0 0,0-1 1 0 0,0 0-1 0 0,16-9 0 0 0,-15 7-21 0 0,-1-1 1 0 0,1-1-1 0 0,-1 0 0 0 0,-1 0 1 0 0,0-1-1 0 0,0 0 0 0 0,-1-1 0 0 0,0 0 1 0 0,0 0-1 0 0,-1-1 0 0 0,0 0 1 0 0,-1 0-1 0 0,7-19 0 0 0,-6 9 31 0 0,-2 0-1 0 0,0-1 1 0 0,-2 1 0 0 0,0-1-1 0 0,0-30 1 0 0,-1 12 114 0 0,-4-26 200 0 0,0 20 180 0 0,0 36-25 0 0,-4 14 74 0 0,-4 21-20 0 0,7 4-295 0 0,-3 51 98 0 0,4 3-189 0 0,0-35-5 0 0,6 64 0 0 0,-3-96-222 0 0,2-1 0 0 0,0 0 0 0 0,0 1 0 0 0,2-2 0 0 0,-1 1 0 0 0,2 0 0 0 0,0-1 0 0 0,11 17 0 0 0,-13-25-154 0 0,-1-1-1 0 0,2 1 0 0 0,-1-1 1 0 0,1 0-1 0 0,-1-1 0 0 0,1 1 1 0 0,7 3-1 0 0,-2-1-1408 0 0,0-1 0 0 0,0-1 0 0 0,1 0 0 0 0,0 0 0 0 0,21 6 0 0 0,1-3-2110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4:4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3360 0 0,'0'0'1755'0'0,"24"0"941"0"0,102 1 866 0 0,249-9 1669 0 0,-373 8-5226 0 0,54-8 144 0 0,-53 7-151 0 0,1 0-1 0 0,-1 0 1 0 0,1 0 0 0 0,-1-1 0 0 0,1 1-1 0 0,-1-1 1 0 0,0 0 0 0 0,0 0 0 0 0,0 0 0 0 0,0 0-1 0 0,0-1 1 0 0,4-4 0 0 0,-6 6-3 0 0,0 1 1 0 0,-1-1-1 0 0,1 0 1 0 0,-1 0-1 0 0,1 0 1 0 0,-1 0-1 0 0,1 0 0 0 0,-1 0 1 0 0,0 0-1 0 0,1 0 1 0 0,-1 0-1 0 0,0 0 1 0 0,0 0-1 0 0,0 0 1 0 0,1 0-1 0 0,-1 0 0 0 0,-1 0 1 0 0,1-1-1 0 0,0 1 1 0 0,0 0-1 0 0,0 0 1 0 0,0 0-1 0 0,-1-2 1 0 0,0 1-5 0 0,-1 0 1 0 0,1 0 0 0 0,0 0-1 0 0,-1 0 1 0 0,0 0 0 0 0,1 0-1 0 0,-1 0 1 0 0,0 1 0 0 0,0-1 0 0 0,-2-1-1 0 0,-2-1-11 0 0,0 0-1 0 0,0 1 1 0 0,0-1-1 0 0,0 1 1 0 0,-1 1-1 0 0,-10-4 1 0 0,14 6 18 0 0,-4-2 14 0 0,-1 0-1 0 0,0 0 0 0 0,0 1 0 0 0,1 1 1 0 0,-1-1-1 0 0,0 1 0 0 0,0 1 1 0 0,0-1-1 0 0,-11 3 0 0 0,17-2 9 0 0,0 0-1 0 0,1 0 0 0 0,-1 0 1 0 0,1-1-1 0 0,-1 2 1 0 0,1-1-1 0 0,0 0 0 0 0,-1 0 1 0 0,1 0-1 0 0,0 1 1 0 0,0-1-1 0 0,0 0 0 0 0,0 1 1 0 0,0-1-1 0 0,0 1 1 0 0,0 0-1 0 0,0-1 0 0 0,0 4 1 0 0,-7 36 310 0 0,3-12-120 0 0,0-6 7 0 0,1 0 0 0 0,-2 36-1 0 0,3-22-31 0 0,-3 89 398 0 0,4-56-358 0 0,2-59-187 0 0,-1 0-1 0 0,2-1 0 0 0,-1 1 0 0 0,2 0 1 0 0,-1 0-1 0 0,6 17 0 0 0,-5-24-365 0 0,-1 0 1 0 0,1 0-1 0 0,0 0 0 0 0,1 0 0 0 0,-1 0 0 0 0,1 0 0 0 0,4 5 1 0 0,-4-6-613 0 0,1 0 1 0 0,-1-1-1 0 0,0 1 1 0 0,1-1 0 0 0,-1 1-1 0 0,1-1 1 0 0,0 0-1 0 0,0-1 1 0 0,4 3 0 0 0,10 0-2706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4:4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127 153 3280 0 0,'-3'0'267'0'0,"-1"1"-1"0"0,1 0 0 0 0,0 0 0 0 0,0 0 1 0 0,-1 0-1 0 0,1 1 0 0 0,0-1 0 0 0,0 1 1 0 0,0 0-1 0 0,1 0 0 0 0,-1 0 0 0 0,0 0 1 0 0,1 0-1 0 0,-1 1 0 0 0,1-1 0 0 0,0 1 1 0 0,0-1-1 0 0,0 1 0 0 0,0 0 0 0 0,0 0 1 0 0,-1 3-1 0 0,-5 8 330 0 0,2 0-1 0 0,-1 1 1 0 0,-4 16 0 0 0,3-1 281 0 0,2 0-1 0 0,1 0 1 0 0,2 1-1 0 0,0-1 1 0 0,3 37-1 0 0,0-64-856 0 0,0 0-1 0 0,0 0 0 0 0,0 0 1 0 0,1 0-1 0 0,-1 0 0 0 0,1 0 1 0 0,0 0-1 0 0,0 0 0 0 0,0-1 1 0 0,0 1-1 0 0,0 0 0 0 0,1-1 1 0 0,-1 1-1 0 0,1-1 0 0 0,0 1 1 0 0,0-1-1 0 0,0 0 0 0 0,0 1 1 0 0,3 2-1 0 0,-1-3-10 0 0,0 1-1 0 0,1 0 1 0 0,-1-1-1 0 0,1 0 0 0 0,0 0 1 0 0,-1 0-1 0 0,1-1 1 0 0,0 0-1 0 0,0 0 1 0 0,9 1-1 0 0,-1-1-10 0 0,-1-1 0 0 0,1 0 0 0 0,0-1 0 0 0,-1 0 0 0 0,1-1 0 0 0,-1-1 0 0 0,0 0 0 0 0,20-7 0 0 0,-24 6 1 0 0,-1 0 0 0 0,0 0 0 0 0,0 0-1 0 0,0-1 1 0 0,-1 0 0 0 0,1 0 0 0 0,-1-1 0 0 0,-1 0-1 0 0,10-11 1 0 0,-1-3-7 0 0,21-42 0 0 0,-17 30 0 0 0,-12 21 9 0 0,-1-1 1 0 0,0 0 0 0 0,-1 0-1 0 0,-1 0 1 0 0,4-20 0 0 0,5-65 85 0 0,-12 90-77 0 0,1 1 15 0 0,-1 0-1 0 0,0 0 1 0 0,0 0-1 0 0,-1 0 1 0 0,0 0-1 0 0,0 0 1 0 0,0 0 0 0 0,-1 0-1 0 0,0 0 1 0 0,0 0-1 0 0,-1 0 1 0 0,1 1-1 0 0,-1-1 1 0 0,0 1 0 0 0,-1 0-1 0 0,1 0 1 0 0,-1 0-1 0 0,0 0 1 0 0,0 1 0 0 0,-1 0-1 0 0,1 0 1 0 0,-1 0-1 0 0,0 0 1 0 0,0 0-1 0 0,0 1 1 0 0,-1 0 0 0 0,1 0-1 0 0,-1 1 1 0 0,-6-3-1 0 0,2 3 19 0 0,1 0-1 0 0,-1 0 1 0 0,1 1-1 0 0,-1 1 0 0 0,1-1 1 0 0,-1 2-1 0 0,0-1 1 0 0,1 1-1 0 0,-1 1 0 0 0,1-1 1 0 0,0 2-1 0 0,-1-1 1 0 0,1 1-1 0 0,0 1 1 0 0,1 0-1 0 0,-1 0 0 0 0,1 0 1 0 0,-1 1-1 0 0,1 1 1 0 0,1-1-1 0 0,-1 1 0 0 0,1 1 1 0 0,0-1-1 0 0,0 1 1 0 0,1 0-1 0 0,0 1 1 0 0,0 0-1 0 0,-7 13 0 0 0,3-1 9 0 0,0-1-1 0 0,2 2 0 0 0,0 0 0 0 0,2 0 0 0 0,0 0 1 0 0,1 0-1 0 0,2 1 0 0 0,0 0 0 0 0,1 0 1 0 0,1 0-1 0 0,1 0 0 0 0,5 39 0 0 0,-4-57-59 0 0,0 1-1 0 0,0-1 0 0 0,0 1 1 0 0,1-1-1 0 0,0 0 0 0 0,-1 1 1 0 0,2-1-1 0 0,-1 0 1 0 0,0 0-1 0 0,1-1 0 0 0,0 1 1 0 0,0 0-1 0 0,0-1 1 0 0,0 0-1 0 0,0 0 0 0 0,1 0 1 0 0,-1 0-1 0 0,1 0 1 0 0,0 0-1 0 0,0-1 0 0 0,0 0 1 0 0,0 0-1 0 0,7 2 1 0 0,-3-1-48 0 0,1-1 1 0 0,-1-1-1 0 0,1 1 1 0 0,-1-1-1 0 0,1-1 1 0 0,-1 1 0 0 0,1-2-1 0 0,-1 1 1 0 0,1-1-1 0 0,-1 0 1 0 0,1-1-1 0 0,8-2 1 0 0,-6 0-39 0 0,0 0 0 0 0,0 0 0 0 0,-1-1 0 0 0,1-1 0 0 0,-1 0 0 0 0,0 0 0 0 0,-1 0 0 0 0,0-1 0 0 0,0-1 0 0 0,14-14 0 0 0,-13 9-4 0 0,0 0 0 0 0,-1 0 0 0 0,0-1 0 0 0,-1 0 0 0 0,0-1 0 0 0,10-29 0 0 0,-7 7 270 0 0,-2-1 1 0 0,-1 0 0 0 0,-2 0 0 0 0,-1-1-1 0 0,-2-64 1 0 0,-3 98 6 0 0,0 1-1 0 0,0-1 1 0 0,-1 0-1 0 0,0 1 1 0 0,-2-9-1 0 0,3 12-147 0 0,0 1-1 0 0,0 0 0 0 0,0-1 0 0 0,-1 1 0 0 0,1 0 0 0 0,0-1 1 0 0,0 1-1 0 0,0 0 0 0 0,0 0 0 0 0,-1-1 0 0 0,1 1 1 0 0,0 0-1 0 0,0 0 0 0 0,-1-1 0 0 0,1 1 0 0 0,0 0 1 0 0,0 0-1 0 0,-1 0 0 0 0,1-1 0 0 0,0 1 0 0 0,0 0 0 0 0,-1 0 1 0 0,1 0-1 0 0,0 0 0 0 0,-1 0 0 0 0,1 0 0 0 0,0 0 1 0 0,-1 0-1 0 0,1 0 0 0 0,0 0 0 0 0,-1-1 0 0 0,1 2 0 0 0,-1-1 11 0 0,-1 1 0 0 0,1 0-1 0 0,0-1 1 0 0,0 1-1 0 0,0 0 1 0 0,1 0 0 0 0,-1 0-1 0 0,0 0 1 0 0,0 0-1 0 0,0 0 1 0 0,1 0-1 0 0,-1 0 1 0 0,0 0 0 0 0,0 1-1 0 0,-2 5 34 0 0,0 0 0 0 0,0 0-1 0 0,0 1 1 0 0,1-1 0 0 0,1 0 0 0 0,-1 1-1 0 0,0 12 1 0 0,0 59 106 0 0,2-53-120 0 0,0 108 67 0 0,-1-56-99 0 0,0-59-127 0 0,0 0 0 0 0,2 1 0 0 0,0-1 0 0 0,1 1 0 0 0,5 18 0 0 0,7-7-1649 0 0,-11-26 489 0 0,0-1-1 0 0,1 0 0 0 0,-1 0 0 0 0,1 0 1 0 0,0 0-1 0 0,0-1 0 0 0,0 0 0 0 0,5 3 1 0 0,8 2-2813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4:4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3904 0 0,'3'0'15038'0'0,"4"0"-12118"0"0,13 2-5011 0 0,-16 9-5463 0 0,-4-4 3482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4:4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3600 0 0,'9'-1'18632'0'0,"-8"1"-18379"0"0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4:5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46 2936 0 0,'0'0'5051'0'0,"-13"-14"-1036"0"0,5 10-3680 0 0,-1-1 1 0 0,0 1 0 0 0,0 1-1 0 0,-1 0 1 0 0,1 0 0 0 0,-1 0-1 0 0,1 2 1 0 0,-16-2 0 0 0,6 1-193 0 0,0 2-1 0 0,0 0 1 0 0,-31 6 0 0 0,45-5-135 0 0,1 0-1 0 0,-1 0 1 0 0,1 1 0 0 0,0 0-1 0 0,-1 0 1 0 0,1 0 0 0 0,0 0-1 0 0,0 1 1 0 0,0 0-1 0 0,1 0 1 0 0,-1 0 0 0 0,1 0-1 0 0,-1 0 1 0 0,1 1 0 0 0,0-1-1 0 0,0 1 1 0 0,1 0 0 0 0,-4 5-1 0 0,-2 6-5 0 0,1 0 1 0 0,0 0-1 0 0,-8 30 0 0 0,8-17 47 0 0,1 0 1 0 0,1 0-1 0 0,-2 33 0 0 0,4 86 604 0 0,3-130-513 0 0,0-17-92 0 0,22-21 64 0 0,-5 4-87 0 0,1 0 0 0 0,1 2 0 0 0,25-17 0 0 0,-33 25-13 0 0,1 0 1 0 0,0 1-1 0 0,0 1 0 0 0,1 0 1 0 0,0 0-1 0 0,0 1 1 0 0,19-3-1 0 0,-19 5 1 0 0,0 1 0 0 0,-1 0 0 0 0,1 1 1 0 0,0 0-1 0 0,0 1 0 0 0,14 3 0 0 0,-20-3-1 0 0,0 1-1 0 0,0 0 0 0 0,0 1 1 0 0,0 0-1 0 0,0 0 0 0 0,0 0 1 0 0,-1 1-1 0 0,1 0 0 0 0,-1 0 1 0 0,0 0-1 0 0,10 11 1 0 0,-1 2 15 0 0,1 0 0 0 0,-2 1 0 0 0,13 22 1 0 0,-20-28-6 0 0,0-1 1 0 0,-1 1 0 0 0,-1 1-1 0 0,0-1 1 0 0,-1 1 0 0 0,5 23 0 0 0,-5-9 44 0 0,-1 0 1 0 0,-1 1 0 0 0,-2 27-1 0 0,0-43-8 0 0,-2 0-1 0 0,1 1 1 0 0,-2-1-1 0 0,0 0 1 0 0,0 0 0 0 0,-1 0-1 0 0,0-1 1 0 0,-12 22-1 0 0,11-27 0 0 0,1 1 0 0 0,-1-1 0 0 0,-1 0 0 0 0,1 0 0 0 0,-1-1 0 0 0,0 0 0 0 0,0 0 0 0 0,-1 0 0 0 0,0 0 0 0 0,0-1 0 0 0,0 0 0 0 0,-12 4 0 0 0,3-2 82 0 0,1-1 0 0 0,-1 0 0 0 0,0-2 0 0 0,0 1 0 0 0,-20 0 0 0 0,15-3 35 0 0,1 0 1 0 0,0-2-1 0 0,-24-3 0 0 0,35 3-122 0 0,0-1-1 0 0,0 0 1 0 0,1 0 0 0 0,-1-1 0 0 0,1 0-1 0 0,0-1 1 0 0,0 1 0 0 0,0-2 0 0 0,-12-7-1 0 0,15 8-199 0 0,1 1 54 0 0,1 1-1 0 0,0-1 1 0 0,-1 0 0 0 0,1 0 0 0 0,-3-5-1 0 0,1-5-3674 0 0,5 12 3179 0 0,0 0-1 0 0,0 0 0 0 0,1 0 0 0 0,-1 0 1 0 0,0 0-1 0 0,0 0 0 0 0,1 0 1 0 0,-1 0-1 0 0,1 0 0 0 0,-1 0 1 0 0,1 0-1 0 0,-1 0 0 0 0,1 0 0 0 0,0 0 1 0 0,9-9-3352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4:5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19 2664 0 0,'0'0'496'0'0,"-23"-14"3664"0"0,12 12-3533 0 0,0 1 0 0 0,-1 0 0 0 0,1 0 0 0 0,0 1 0 0 0,0 1 1 0 0,-1 0-1 0 0,1 0 0 0 0,0 1 0 0 0,0 0 0 0 0,-21 8 0 0 0,22-6-500 0 0,-1 1 0 0 0,1 0 0 0 0,1 1 0 0 0,-1 0 0 0 0,1 1 0 0 0,0-1 0 0 0,0 2 0 0 0,1-1 0 0 0,0 1 0 0 0,0 1 0 0 0,1-1 0 0 0,0 1 0 0 0,0 1 0 0 0,1-1 0 0 0,-7 17-1 0 0,11-23-91 0 0,1 1-1 0 0,0-1 0 0 0,0 1 0 0 0,0-1 0 0 0,0 1 0 0 0,0-1 0 0 0,1 1 0 0 0,0 0 0 0 0,0 0 0 0 0,0-1 0 0 0,0 1 0 0 0,0 0 0 0 0,1-1 0 0 0,0 1 0 0 0,-1 0 0 0 0,1-1 0 0 0,1 1 0 0 0,-1-1 0 0 0,0 0 0 0 0,1 1 0 0 0,0-1 0 0 0,0 0 0 0 0,0 0 0 0 0,0 0 0 0 0,0 0 0 0 0,1 0 0 0 0,4 4 0 0 0,6 4 27 0 0,0-1 0 0 0,1 0-1 0 0,1-1 1 0 0,27 14 0 0 0,-9-6-37 0 0,0 1 15 0 0,-2 2 0 0 0,0 1 0 0 0,-1 1 0 0 0,48 47 0 0 0,-74-65-38 0 0,0 0 0 0 0,-1 1-1 0 0,0-1 1 0 0,0 1 0 0 0,0-1 0 0 0,0 1-1 0 0,-1 0 1 0 0,1 0 0 0 0,-1 0 0 0 0,-1 0 0 0 0,1 0-1 0 0,-1 1 1 0 0,0-1 0 0 0,1 12 0 0 0,-2-14-6 0 0,0 1 0 0 0,0 0 1 0 0,-1 0-1 0 0,0 0 0 0 0,0 0 1 0 0,0-1-1 0 0,0 1 0 0 0,0 0 1 0 0,-1-1-1 0 0,0 1 0 0 0,0-1 1 0 0,0 1-1 0 0,0-1 0 0 0,0 0 0 0 0,-1 0 1 0 0,1 0-1 0 0,-1 0 0 0 0,0 0 1 0 0,0-1-1 0 0,0 1 0 0 0,-4 2 1 0 0,-5 3 9 0 0,1-1 0 0 0,-1 0 0 0 0,0-1 0 0 0,0 0 0 0 0,-1-1 0 0 0,0 0 1 0 0,0-1-1 0 0,0-1 0 0 0,0 0 0 0 0,0-1 0 0 0,-1 0 0 0 0,1-1 0 0 0,-27-1 1 0 0,38 0 2 0 0,-1-1 0 0 0,1 1 0 0 0,0-1 0 0 0,0 0 0 0 0,0 0 0 0 0,0 0 0 0 0,0 0 0 0 0,0-1 0 0 0,0 1 1 0 0,0 0-1 0 0,0-1 0 0 0,1 1 0 0 0,-1-1 0 0 0,0 0 0 0 0,1 1 0 0 0,0-1 0 0 0,-1 0 0 0 0,1 0 0 0 0,0 0 0 0 0,0 0 1 0 0,0 0-1 0 0,0 0 0 0 0,0 0 0 0 0,1-1 0 0 0,-1 1 0 0 0,0 0 0 0 0,1 0 0 0 0,-1-4 0 0 0,0-5 20 0 0,-1 1 0 0 0,2-1 0 0 0,-1 0 0 0 0,3-17 0 0 0,-1 18-20 0 0,1 0 1 0 0,0 1 0 0 0,0 0 0 0 0,1-1-1 0 0,1 1 1 0 0,-1 0 0 0 0,1 1 0 0 0,1-1-1 0 0,0 1 1 0 0,7-10 0 0 0,6-5-3 0 0,1 2-1 0 0,23-22 1 0 0,-4 6-9 0 0,6-3 7 0 0,-33 31 4 0 0,0-1-1 0 0,0 0 0 0 0,-1 0 1 0 0,0-1-1 0 0,-1 0 0 0 0,12-18 1 0 0,-19 24 31 0 0,0 1 0 0 0,0 0 0 0 0,0-1 0 0 0,-1 1 0 0 0,0-1 1 0 0,0 0-1 0 0,0 0 0 0 0,0 1 0 0 0,0-1 0 0 0,-1 0 0 0 0,0 0 0 0 0,0 0 1 0 0,-1 1-1 0 0,-1-10 0 0 0,1 11 2 0 0,0-1 0 0 0,0 1 1 0 0,-1 0-1 0 0,1 0 0 0 0,-1 0 1 0 0,0 0-1 0 0,0 0 0 0 0,0 0 0 0 0,0 0 1 0 0,0 1-1 0 0,0-1 0 0 0,-1 1 1 0 0,0-1-1 0 0,1 1 0 0 0,-1 0 0 0 0,0 0 1 0 0,0 1-1 0 0,0-1 0 0 0,0 0 1 0 0,0 1-1 0 0,-5-2 0 0 0,-13-2-30 0 0,0 0-1 0 0,0 2 1 0 0,0 0-1 0 0,0 1 1 0 0,-1 1-1 0 0,1 1 1 0 0,-33 5-1 0 0,34 1-1664 0 0,1 4-4876 0 0,8-3 2650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4:5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2432 0 0,'0'0'1394'0'0,"19"-11"1660"0"0,-1 4-2216 0 0,1 1 1 0 0,0 0 0 0 0,0 2-1 0 0,1 0 1 0 0,21-1-1 0 0,101 1 2723 0 0,-141 4-3525 0 0,5-1 99 0 0,-1 1 0 0 0,1 0 0 0 0,-1 1 0 0 0,1-1 0 0 0,-1 1 0 0 0,0 0 0 0 0,1 1 0 0 0,7 2 0 0 0,-11-3-92 0 0,0 1 0 0 0,-1-1 1 0 0,1 0-1 0 0,-1 1 0 0 0,1-1 1 0 0,-1 1-1 0 0,1-1 0 0 0,-1 1 1 0 0,0 0-1 0 0,0 0 0 0 0,0 0 1 0 0,0-1-1 0 0,0 1 0 0 0,0 0 0 0 0,0 0 1 0 0,-1 0-1 0 0,1 0 0 0 0,-1 1 1 0 0,1-1-1 0 0,-1 0 0 0 0,0 0 1 0 0,0 0-1 0 0,0 0 0 0 0,0 4 1 0 0,0 515 2172 0 0,-2-459-1039 0 0,1-24-4420 0 0,1-13-7556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2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84 3000 0 0,'-3'0'263'0'0,"-1"1"1"0"0,0 0-1 0 0,0 0 0 0 0,1 0 0 0 0,-1 0 1 0 0,1 1-1 0 0,-1-1 0 0 0,1 1 0 0 0,0 0 0 0 0,0 0 1 0 0,-1 0-1 0 0,1 1 0 0 0,1-1 0 0 0,-1 1 0 0 0,0-1 1 0 0,0 1-1 0 0,1 0 0 0 0,-3 3 0 0 0,-1 3 256 0 0,-1 1 0 0 0,1-1 0 0 0,1 1-1 0 0,-9 21 1 0 0,10-21-123 0 0,1 0 0 0 0,0 1 0 0 0,1-1-1 0 0,0 1 1 0 0,1 0 0 0 0,0 0 0 0 0,0 0 0 0 0,1 0 0 0 0,1 0 0 0 0,1 11 0 0 0,-1-17-323 0 0,0 0-1 0 0,1 1 1 0 0,-1-2 0 0 0,1 1 0 0 0,0 0 0 0 0,0 0 0 0 0,0 0 0 0 0,1-1 0 0 0,0 0 0 0 0,0 1 0 0 0,0-1 0 0 0,0 0 0 0 0,0 0 0 0 0,1 0 0 0 0,0-1 0 0 0,0 0 0 0 0,0 1 0 0 0,0-1 0 0 0,0-1 0 0 0,1 1 0 0 0,0 0 0 0 0,-1-1 0 0 0,8 2 0 0 0,8 2-7 0 0,0 0 1 0 0,0-2 0 0 0,1-1-1 0 0,-1 0 1 0 0,38-1-1 0 0,-41-2-65 0 0,-1-1 1 0 0,1-1-1 0 0,-1-1 0 0 0,0 0 0 0 0,0-1 0 0 0,0-1 0 0 0,28-11 1 0 0,-38 12-12 0 0,1 0 0 0 0,-1 0 0 0 0,0 0 0 0 0,0-1 1 0 0,-1 0-1 0 0,1 0 0 0 0,-1 0 0 0 0,0-1 1 0 0,0 0-1 0 0,-1 0 0 0 0,0 0 0 0 0,0 0 0 0 0,0-1 1 0 0,-1 1-1 0 0,1-1 0 0 0,-2 0 0 0 0,1 0 0 0 0,-1 0 1 0 0,0 0-1 0 0,-1-1 0 0 0,2-13 0 0 0,-2 9 19 0 0,-1-1-1 0 0,0 0 0 0 0,-1 0 0 0 0,0 1 0 0 0,-1-1 1 0 0,0 1-1 0 0,-1-1 0 0 0,-1 1 0 0 0,0 0 0 0 0,0 0 1 0 0,-1 0-1 0 0,-7-11 0 0 0,7 17 17 0 0,0-1 0 0 0,0 1 0 0 0,-1 0 0 0 0,1 0-1 0 0,-1 0 1 0 0,-1 1 0 0 0,1 0 0 0 0,-1 0 0 0 0,0 1 0 0 0,0 0 0 0 0,0 0 0 0 0,-1 1 0 0 0,1-1 0 0 0,-1 2 0 0 0,-15-5 0 0 0,8 4 16 0 0,-1 0 1 0 0,1 1 0 0 0,0 0 0 0 0,-1 1-1 0 0,1 1 1 0 0,-1 1 0 0 0,-23 3 0 0 0,32-3-29 0 0,0 1 0 0 0,0 0 0 0 0,0 0 0 0 0,0 1 0 0 0,0-1 0 0 0,1 2 0 0 0,-1-1 0 0 0,1 1 0 0 0,0 0 0 0 0,0 0 0 0 0,0 0 0 0 0,1 1 0 0 0,-1 0 0 0 0,-5 7 0 0 0,5-5-5 0 0,1 1 0 0 0,0-1 0 0 0,1 1-1 0 0,0 0 1 0 0,0 1 0 0 0,1-1 0 0 0,-1 1-1 0 0,2-1 1 0 0,-1 1 0 0 0,2 0 0 0 0,-2 9-1 0 0,0 4 8 0 0,1-12-7 0 0,0 1 0 0 0,1-1 0 0 0,0 0 0 0 0,0 1 0 0 0,1-1 0 0 0,1 1 0 0 0,0-1 0 0 0,0 1 0 0 0,1-1 0 0 0,5 17 0 0 0,-6-25-7 0 0,4 10 11 0 0,0 1 0 0 0,1-2 0 0 0,12 21 0 0 0,-15-28-9 0 0,0-1 0 0 0,0 1 0 0 0,1-1 0 0 0,-1 1 0 0 0,1-1 0 0 0,0 0 0 0 0,0-1 0 0 0,0 1 0 0 0,0-1 0 0 0,0 1 0 0 0,0-1 0 0 0,1 0-1 0 0,-1-1 1 0 0,6 2 0 0 0,3 0-30 0 0,-1 0-1 0 0,0-1 0 0 0,1 0 0 0 0,0-1 0 0 0,-1-1 0 0 0,1 0 1 0 0,0 0-1 0 0,18-4 0 0 0,-23 2-20 0 0,1 0-1 0 0,0-1 1 0 0,-1 0 0 0 0,0-1 0 0 0,0 1 0 0 0,0-1-1 0 0,0-1 1 0 0,0 0 0 0 0,-1 0 0 0 0,0 0-1 0 0,0-1 1 0 0,12-13 0 0 0,-11 10-7 0 0,-1-1 1 0 0,0 0-1 0 0,-1 0 0 0 0,0 0 1 0 0,-1-1-1 0 0,0 0 0 0 0,0 0 1 0 0,-1-1-1 0 0,-1 1 1 0 0,0-1-1 0 0,2-11 0 0 0,-1-17 80 0 0,0-77-1 0 0,-4 104 41 0 0,0-41 858 0 0,0 48-364 0 0,-2 10-7 0 0,0 12-141 0 0,10 184 407 0 0,-5-174-850 0 0,1 0-1 0 0,1 0 0 0 0,1-1 0 0 0,2 0 1 0 0,17 40-1 0 0,-19-53-358 0 0,0-1-1 0 0,1 0 1 0 0,8 10 0 0 0,14 9-6701 0 0,-16-18 3356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4:5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3600 0 0,'1'-1'5413'0'0,"6"-3"-3874"0"0,147-12 5788 0 0,30-4-5031 0 0,-182 20-2397 0 0,70-10-92 0 0,-41 8-5015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5:0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1640 0 0,'0'21'1548'0'0,"0"305"6695"0"0,0 162-5948 0 0,4-281-1664 0 0,-4 385 333 0 0,-9-314-504 0 0,7-237-392 0 0,-7 94 228 0 0,1-11-96 0 0,-2 217 271 0 0,4-219-342 0 0,1-34-8 0 0,-4 111 123 0 0,-4 52 95 0 0,2-65-17 0 0,-3 179 121 0 0,14-255-367 0 0,-4 49 12 0 0,-20 156 48 0 0,21-189-81 0 0,-2 36-3 0 0,-9 19 16 0 0,-20 197 121 0 0,25-175-158 0 0,4-54-6 0 0,-9 183 133 0 0,14-331-233 0 0,-14 1-11781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5:0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9 184 0 0,'-13'0'12890'0'0,"99"0"-11473"0"0,313-4-183 0 0,287 0-1015 0 0,-386 5-162 0 0,741 3-57 0 0,-793 3 128 0 0,-179-2 253 0 0,3 0-4526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5:1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99 1640 0 0,'-4'0'7040'0'0,"3"4"-6624"0"0,-1 0 1 0 0,0 0-1 0 0,0 0 0 0 0,0 0 0 0 0,0 0 1 0 0,-1 0-1 0 0,-4 5 0 0 0,0 1-30 0 0,-16 25 488 0 0,-26 39 791 0 0,43-68-1074 0 0,5-8-244 0 0,5-15-161 0 0,13-25-227 0 0,-3 14 51 0 0,1 1-1 0 0,2 1 1 0 0,0 0 0 0 0,26-28-1 0 0,-15 18 170 0 0,-28 35-161 0 0,0 1-1 0 0,1 0 0 0 0,-1 0 0 0 0,0 0 0 0 0,0-1 0 0 0,0 1 1 0 0,1 0-1 0 0,-1 0 0 0 0,0 0 0 0 0,0 0 0 0 0,0 0 0 0 0,1 0 1 0 0,-1-1-1 0 0,0 1 0 0 0,0 0 0 0 0,1 0 0 0 0,-1 0 0 0 0,0 0 1 0 0,0 0-1 0 0,1 0 0 0 0,-1 0 0 0 0,0 0 0 0 0,0 0 0 0 0,1 0 1 0 0,-1 0-1 0 0,0 0 0 0 0,0 0 0 0 0,1 0 0 0 0,-1 1 0 0 0,0-1 1 0 0,0 0-1 0 0,1 0 0 0 0,-1 0 0 0 0,0 0 0 0 0,0 0 0 0 0,0 0 0 0 0,1 1 1 0 0,-1-1-1 0 0,0 0 0 0 0,0 0 0 0 0,0 0 0 0 0,1 1 0 0 0,-1-1 1 0 0,0 0-1 0 0,0 0 0 0 0,0 0 0 0 0,0 1 0 0 0,0-1 0 0 0,0 0 1 0 0,0 0-1 0 0,0 1 0 0 0,1-1 0 0 0,-1 0 0 0 0,0 0 0 0 0,0 1 1 0 0,0-1-1 0 0,0 0 0 0 0,0 0 0 0 0,0 1 0 0 0,0-1 0 0 0,-1 1 1 0 0,2 23 193 0 0,0-12-75 0 0,0-1-53 0 0,0-1-1 0 0,-1 0 1 0 0,0 14 0 0 0,0 23 120 0 0,3-17-78 0 0,-3 41-1 0 0,0 5 9 0 0,2 170 107 0 0,-3-118-238 0 0,1-128-18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5:1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146 140 1624 0 0,'-20'0'4110'0'0,"11"0"-3483"0"0,-2 1 454 0 0,0-1 0 0 0,0-1 0 0 0,1 0-1 0 0,-1 0 1 0 0,-20-6 0 0 0,29 6-991 0 0,0 0 1 0 0,1 0-1 0 0,-1 0 1 0 0,0 0 0 0 0,0 0-1 0 0,1 0 1 0 0,-1 0-1 0 0,1-1 1 0 0,-1 1-1 0 0,1 0 1 0 0,-1-1-1 0 0,1 1 1 0 0,0-1-1 0 0,0 0 1 0 0,0 0-1 0 0,0 1 1 0 0,0-1 0 0 0,0 0-1 0 0,0 0 1 0 0,1 0-1 0 0,-1 0 1 0 0,0 0-1 0 0,1 0 1 0 0,0 0-1 0 0,-1 0 1 0 0,1 0-1 0 0,0 0 1 0 0,0-3-1 0 0,0 3-58 0 0,0-1 0 0 0,0 0 0 0 0,0 0-1 0 0,0 0 1 0 0,0 0 0 0 0,1 1 0 0 0,-1-1-1 0 0,1 0 1 0 0,0 0 0 0 0,0 1-1 0 0,0-1 1 0 0,0 0 0 0 0,0 1 0 0 0,0-1-1 0 0,1 1 1 0 0,-1-1 0 0 0,1 1 0 0 0,0 0-1 0 0,0 0 1 0 0,0 0 0 0 0,0 0-1 0 0,0 0 1 0 0,0 0 0 0 0,0 0 0 0 0,1 1-1 0 0,-1-1 1 0 0,1 1 0 0 0,-1 0 0 0 0,1-1-1 0 0,-1 1 1 0 0,1 0 0 0 0,0 1-1 0 0,4-2 1 0 0,6-1 0 0 0,1 1 0 0 0,0 0 0 0 0,0 1 0 0 0,0 0 0 0 0,0 1 0 0 0,0 1 0 0 0,0 0 0 0 0,24 6 0 0 0,-35-6-18 0 0,1 0 1 0 0,-1 0 0 0 0,0 1-1 0 0,1-1 1 0 0,-1 1 0 0 0,0 0 0 0 0,0 0-1 0 0,0 0 1 0 0,0 0 0 0 0,0 0-1 0 0,-1 1 1 0 0,1-1 0 0 0,2 5 0 0 0,0-1 9 0 0,-2-1 0 0 0,1 1 0 0 0,-1 1 0 0 0,0-1 0 0 0,0 0 0 0 0,3 10 0 0 0,-1 6 29 0 0,-1-1 1 0 0,0 1-1 0 0,0 28 1 0 0,-2-20-37 0 0,-1 1 1 0 0,-1-1 0 0 0,-2 0-1 0 0,-1 0 1 0 0,-1 0 0 0 0,-13 46 0 0 0,10-58-15 0 0,-1-1 0 0 0,-1 0 0 0 0,0-1 1 0 0,-1 0-1 0 0,0 0 0 0 0,-2-1 0 0 0,1-1 1 0 0,-2 0-1 0 0,-19 17 0 0 0,26-26 7 0 0,1-1 0 0 0,-1 1 0 0 0,-1-1 0 0 0,1 0 0 0 0,0-1-1 0 0,-1 1 1 0 0,0-1 0 0 0,0-1 0 0 0,0 1 0 0 0,0-1 0 0 0,0 0-1 0 0,-8 0 1 0 0,11-1-5 0 0,-16-2 56 0 0,19 1-59 0 0,0-1 0 0 0,0 0 0 0 0,1 1 1 0 0,-1-1-1 0 0,0 0 0 0 0,1 1 0 0 0,-1-1 1 0 0,0 0-1 0 0,1 0 0 0 0,-1 1 1 0 0,1-1-1 0 0,0 0 0 0 0,-1 0 0 0 0,1 0 1 0 0,-1 0-1 0 0,1 0 0 0 0,0 0 0 0 0,0 0 1 0 0,-1-1-1 0 0,2-5 5 0 0,-1 1 1 0 0,1 0-1 0 0,0 0 0 0 0,1-1 1 0 0,-1 1-1 0 0,1 0 0 0 0,1 0 1 0 0,3-8-1 0 0,-5 12-4 0 0,1-3 24 0 0,0 1 1 0 0,0 0-1 0 0,0 0 1 0 0,1-1-1 0 0,-1 1 1 0 0,1 1-1 0 0,0-1 0 0 0,0 0 1 0 0,0 1-1 0 0,1-1 1 0 0,-1 1-1 0 0,1 0 1 0 0,0 0-1 0 0,0 1 1 0 0,0-1-1 0 0,0 1 1 0 0,0 0-1 0 0,1 0 1 0 0,-1 0-1 0 0,1 0 1 0 0,-1 1-1 0 0,1 0 1 0 0,0 0-1 0 0,-1 0 1 0 0,1 1-1 0 0,0-1 1 0 0,0 1-1 0 0,-1 0 1 0 0,1 0-1 0 0,0 1 1 0 0,7 1-1 0 0,-9-1 4 0 0,1-1-5 0 0,-1 1 0 0 0,1-1 0 0 0,0 1-1 0 0,-1 0 1 0 0,0 0 0 0 0,1 1 0 0 0,-1-1 0 0 0,0 1 0 0 0,0-1 0 0 0,0 1-1 0 0,0 0 1 0 0,0 0 0 0 0,0 0 0 0 0,0 1 0 0 0,2 2 0 0 0,22 23 65 0 0,-12-15-55 0 0,-2 2 0 0 0,15 19 1 0 0,-18-26-8 0 0,-10-8-29 0 0,1 0-1 0 0,-1 0 1 0 0,0 0 0 0 0,1 0 0 0 0,-1 0-1 0 0,0 0 1 0 0,1 0 0 0 0,-1 0-1 0 0,0 0 1 0 0,1 0 0 0 0,-1 0 0 0 0,0 1-1 0 0,0-1 1 0 0,1 0 0 0 0,-1 0 0 0 0,0 0-1 0 0,0 1 1 0 0,1-1 0 0 0,-1 0-1 0 0,0 0 1 0 0,0 1 0 0 0,0-1 0 0 0,1 0-1 0 0,-1 0 1 0 0,0 1 0 0 0,0-1-1 0 0,0 0 1 0 0,0 1 0 0 0,0-1 0 0 0,0 0-1 0 0,1 1 1 0 0,-1-1 0 0 0,0 0-1 0 0,0 1 1 0 0,0-1 0 0 0,0 0 0 0 0,0 1-1 0 0,0-1 1 0 0,-1 1 0 0 0,1-1-52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5:29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2352 0 0,'-7'5'8132'0'0,"9"-4"-7876"0"0,-1 0 0 0 0,1 0 0 0 0,-1-1 0 0 0,1 1-1 0 0,0 0 1 0 0,-1-1 0 0 0,1 1 0 0 0,-1-1 0 0 0,1 0-1 0 0,0 0 1 0 0,-1 1 0 0 0,1-1 0 0 0,2-1 0 0 0,-1 2 80 0 0,125 4 2653 0 0,-73-5-5763 0 0,-12-1-5406 0 0,-34 1 4963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5:3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2576 0 0,'115'0'10954'0'0,"11"1"-8130"0"0,148 0-2792 0 0,-133 5 157 0 0,-98-3-182 0 0,329 0 21 0 0,-202-5-41 0 0,357 2 306 0 0,-357-8-280 0 0,-1-1-2 0 0,374 2-75 0 0,-466 8 139 0 0,179-9 198 0 0,-162 5-252 0 0,-64 3 18 0 0,46-4 1 0 0,-33-1 83 0 0,57 3-1 0 0,-90 2-91 0 0,-1-1-15 0 0,1 0-1 0 0,0-1 0 0 0,9-2 0 0 0,13-3 64 0 0,32 5 155 0 0,-47 2-156 0 0,-16 0-61 0 0,3 12-934 0 0,-4-12 926 0 0,0 2-816 0 0,0-1 1 0 0,0 0-1 0 0,0 1 0 0 0,0-1 1 0 0,0 0-1 0 0,-1 0 0 0 0,1 1 1 0 0,0-1-1 0 0,-1 0 1 0 0,1 0-1 0 0,-1 1 0 0 0,0 0 1 0 0,-2 4-2515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5:48.64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 26 1228 0 0,'0'-26'13171'0'0,"0"268"-10568"0"0,-2-186-2813 0 0,0-27-2550 0 0,2 0-4983 0 0,0-18 4606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5:52.02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 45 1240 0 0,'-12'-4'11303'0'0,"61"5"-9914"0"0,-18 0-1176 0 0,1-1 0 0 0,0-1 1 0 0,-1-2-1 0 0,33-7 1 0 0,-41 5-173 0 0,-15 3-35 0 0,0 1 0 0 0,-1-1 0 0 0,1-1 0 0 0,0 1 0 0 0,-1-1 0 0 0,14-7 0 0 0,-21 76 1191 0 0,-10 52-633 0 0,10-114-552 0 0,-18 83 272 0 0,11-62-167 0 0,-5 46 0 0 0,7-32-14 0 0,-2 18-10 0 0,7-23-150 0 0,0-33 13 0 0,0 17-484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5:52.63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 1 2496 0 0,'-19'0'6607'0'0,"32"0"-1915"0"0,30 0-2623 0 0,124 0-671 0 0,-95 0-8919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2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3408 0 0,'0'0'620'0'0,"0"-1"-244"0"0,0 1 0 0 0,0-1 0 0 0,0 0 0 0 0,0 0 0 0 0,1 1 0 0 0,-1-1 0 0 0,0 0 0 0 0,0 0 0 0 0,1 1 0 0 0,-1-1 0 0 0,0 0 0 0 0,1 0 0 0 0,-1 1 0 0 0,2-2 0 0 0,61-6 3320 0 0,92 0 1 0 0,-101 8-3467 0 0,-1-3 0 0 0,97-18-1 0 0,-147 20-268 0 0,-1 1-1 0 0,1-1 1 0 0,-1 0-1 0 0,1 0 1 0 0,-1 0 0 0 0,1-1-1 0 0,-1 1 1 0 0,0 0-1 0 0,1-1 1 0 0,-1 0-1 0 0,0 0 1 0 0,3-2-1 0 0,-5 3 22 0 0,0 1 0 0 0,1-1 0 0 0,-1 1 0 0 0,0-1-1 0 0,1 1 1 0 0,-1-1 0 0 0,0 1 0 0 0,0-1 0 0 0,0 1-1 0 0,0-1 1 0 0,1 1 0 0 0,-1-1 0 0 0,0 1 0 0 0,0-1-1 0 0,0 1 1 0 0,0-1 0 0 0,0 1 0 0 0,0-1 0 0 0,0 1-1 0 0,0-1 1 0 0,-1 0 0 0 0,1 1 0 0 0,0-1-1 0 0,0 0 1 0 0,-1 0-7 0 0,0 0 0 0 0,0 0 0 0 0,1 1 0 0 0,-1-1 0 0 0,0 0 0 0 0,0 0 0 0 0,0 0 0 0 0,0 0 0 0 0,0 1 0 0 0,0-1 0 0 0,-1 1 0 0 0,1-1 0 0 0,0 1 0 0 0,-2-1 0 0 0,-5-2-7 0 0,0 0-1 0 0,0 1 1 0 0,1 1-1 0 0,-1-1 1 0 0,0 1-1 0 0,-1 1 0 0 0,1-1 1 0 0,0 1-1 0 0,-12 2 1 0 0,15-1 67 0 0,1 0 0 0 0,0 0 1 0 0,-1 0-1 0 0,1 0 0 0 0,0 1 0 0 0,0 0 1 0 0,0 0-1 0 0,0 0 0 0 0,0 0 1 0 0,1 1-1 0 0,-1-1 0 0 0,1 1 0 0 0,-1 0 1 0 0,1 0-1 0 0,0 0 0 0 0,0 1 1 0 0,0-1-1 0 0,-4 8 0 0 0,-1 4 118 0 0,1 1 1 0 0,1 0-1 0 0,0 0 0 0 0,1 0 1 0 0,-5 30-1 0 0,-5 85 525 0 0,10 15-237 0 0,10-85-4607 0 0,-1-46 510 0 0,5-1 0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6:07.5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230 30 2448 0 0,'0'-14'2465'0'0,"-1"-1"8695"0"0,-41 129-10163 0 0,26-79-837 0 0,-37 59-1 0 0,6-13-66 0 0,21-38-48 0 0,18-31-26 0 0,1 0 0 0 0,0 0 0 0 0,-8 20-1 0 0,8-12 106 0 0,7-20-89 0 0,35 3 502 0 0,25-4-249 0 0,-24-1-74 0 0,72 7 0 0 0,-34 19-62 0 0,-65-22 6 0 0,5 1-930 0 0,-13-3 746 0 0,-1 0 1 0 0,0 0-1 0 0,1 0 1 0 0,-1 0-1 0 0,0-1 0 0 0,1 1 1 0 0,-1 0-1 0 0,0 0 0 0 0,1 0 1 0 0,-1-1-1 0 0,0 1 0 0 0,1 0 1 0 0,-1 0-1 0 0,0-1 0 0 0,0 1 1 0 0,1 0-1 0 0,-1-1 1 0 0,0 1-1 0 0,0 0 0 0 0,0-1 1 0 0,1 1-1 0 0,-1 0 0 0 0,0-1 1 0 0,0 1-1 0 0,0 0 0 0 0,0-1 1 0 0,0 1-1 0 0,0-1 0 0 0,0 1 1 0 0,0 0-1 0 0,0-1 1 0 0,0 1-1 0 0,0-1 0 0 0,0 1 1 0 0,0-1-1 0 0,1-10-318 0 0,0 0 1 0 0,4-17-1 0 0,2-13-173 0 0,2-157 1058 0 0,-9 208 229 0 0,0 527 1828 0 0,0-179-7279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6:08.3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 1 2512 0 0,'-6'0'5314'0'0,"-6"1"-788"0"0,5 31-1483 0 0,6-6-2479 0 0,-5 26 0 0 0,0-3-297 0 0,6-4-1313 0 0,-1 9-8149 0 0,-2-38 5926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6:08.9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2984 0 0,'0'0'3659'0'0,"24"2"2358"0"0,-20 1-5763 0 0,0-1 0 0 0,-1 1 0 0 0,1 0 0 0 0,-1 0-1 0 0,1 1 1 0 0,-1-1 0 0 0,0 1 0 0 0,0-1 0 0 0,-1 1-1 0 0,1 0 1 0 0,-1 0 0 0 0,0 0 0 0 0,0 1-1 0 0,0-1 1 0 0,0 0 0 0 0,-1 1 0 0 0,1-1 0 0 0,-1 1-1 0 0,0 6 1 0 0,3 11-62 0 0,-2 0 0 0 0,0 36 0 0 0,-2-7-32 0 0,1 10-772 0 0,-8 65 0 0 0,6-82-9539 0 0,-2-32 6610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6:10.0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184 0 1944 0 0,'0'0'3643'0'0,"-9"14"-326"0"0,-46 115 1687 0 0,-30 67-3465 0 0,79-184-1396 0 0,0 1 0 0 0,1 0 1 0 0,1 0-1 0 0,0 0 0 0 0,1 0 0 0 0,0 1 1 0 0,-1 17-1 0 0,4-30-38 0 0,28 3 195 0 0,1-3-160 0 0,30 6-1 0 0,-30-3-609 0 0,31 0 0 0 0,-52-2-167 0 0,2 0-1444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6:10.4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3040 0 0,'0'0'3059'0'0,"0"22"1287"0"0,0 170 2133 0 0,0 97-5279 0 0,0-282-1463 0 0,2 42 383 0 0,3-24-3004 0 0,5-6-5208 0 0,-4-14 4591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6:11.4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258 46 2656 0 0,'0'0'444'0'0,"-11"-11"1642"0"0,7 7-1758 0 0,0 0 0 0 0,-1 1 0 0 0,1 0 0 0 0,-1 0 0 0 0,1 1-1 0 0,-1-1 1 0 0,0 1 0 0 0,0 0 0 0 0,0 0 0 0 0,0 0 0 0 0,-1 1-1 0 0,1 0 1 0 0,0 0 0 0 0,-1 0 0 0 0,1 1 0 0 0,0 0 0 0 0,-1 0-1 0 0,1 0 1 0 0,-1 0 0 0 0,1 1 0 0 0,0 0 0 0 0,-1 0 0 0 0,1 1-1 0 0,0-1 1 0 0,0 1 0 0 0,0 0 0 0 0,-5 3 0 0 0,3-1-221 0 0,0 0 0 0 0,1 0 0 0 0,-1 0 0 0 0,1 1 0 0 0,0 0 0 0 0,0 0 0 0 0,1 1 0 0 0,-1-1 0 0 0,1 1 0 0 0,1 1 0 0 0,-1-1 0 0 0,1 0 0 0 0,0 1 0 0 0,0 0 0 0 0,1 0 0 0 0,0 0 0 0 0,0 1 0 0 0,-2 10 0 0 0,4-14-90 0 0,0 1 1 0 0,0-1-1 0 0,0 1 0 0 0,1-1 1 0 0,0 1-1 0 0,0-1 1 0 0,0 1-1 0 0,0-1 0 0 0,1 1 1 0 0,0-1-1 0 0,0 1 1 0 0,0-1-1 0 0,0 1 0 0 0,1-1 1 0 0,-1 0-1 0 0,1 0 1 0 0,1 0-1 0 0,-1 0 0 0 0,0 0 1 0 0,1 0-1 0 0,0-1 1 0 0,0 1-1 0 0,0-1 0 0 0,0 0 1 0 0,0 1-1 0 0,1-2 1 0 0,-1 1-1 0 0,1 0 0 0 0,0-1 1 0 0,7 4-1 0 0,136 77-4 0 0,-133-74-30 0 0,-1 1 1 0 0,0 0-1 0 0,-1 1 0 0 0,0 0 1 0 0,-1 1-1 0 0,17 23 0 0 0,-23-28 7 0 0,-1 1 0 0 0,-1-1 0 0 0,1 1 0 0 0,-1 0 0 0 0,-1 0 0 0 0,1-1-1 0 0,-1 2 1 0 0,-1-1 0 0 0,1 0 0 0 0,-2 0 0 0 0,1 1 0 0 0,-1-1 0 0 0,0 0 0 0 0,-1 1-1 0 0,1-1 1 0 0,-2 0 0 0 0,-3 14 0 0 0,4-16 13 0 0,-1-1 1 0 0,0 1-1 0 0,-1-1 0 0 0,1 0 0 0 0,-1 0 1 0 0,0 1-1 0 0,0-2 0 0 0,0 1 0 0 0,-1 0 1 0 0,0-1-1 0 0,0 1 0 0 0,0-1 1 0 0,0 0-1 0 0,-1-1 0 0 0,1 1 0 0 0,-1-1 1 0 0,0 0-1 0 0,0 0 0 0 0,0 0 0 0 0,-1-1 1 0 0,1 1-1 0 0,0-1 0 0 0,-1-1 0 0 0,0 1 1 0 0,-9 1-1 0 0,12-3 2 0 0,1 0 1 0 0,0 0-1 0 0,-1 0 1 0 0,1 0-1 0 0,0 0 1 0 0,-1 0-1 0 0,1-1 1 0 0,0 1-1 0 0,-1-1 1 0 0,1 0-1 0 0,0 0 1 0 0,0 1-1 0 0,0-1 1 0 0,0-1-1 0 0,0 1 1 0 0,0 0-1 0 0,0 0 1 0 0,-3-3-1 0 0,2 1 4 0 0,0-1-1 0 0,0 1 1 0 0,1-1 0 0 0,0 1-1 0 0,-1-1 1 0 0,1 0 0 0 0,0 0-1 0 0,1 0 1 0 0,-3-6-1 0 0,1-4 5 0 0,-1-1 1 0 0,2 1-1 0 0,0-1 0 0 0,1-26 0 0 0,0 27-13 0 0,2 0 0 0 0,0 1 1 0 0,5-23-1 0 0,-5 30 0 0 0,1 0-1 0 0,0 1 1 0 0,0-1-1 0 0,1 1 1 0 0,0-1-1 0 0,0 1 1 0 0,0 0-1 0 0,0 0 1 0 0,1 0-1 0 0,7-7 1 0 0,0 1 4 0 0,63-68-34 0 0,-66 69 45 0 0,0-1 0 0 0,-1 1 0 0 0,0-1 1 0 0,-1-1-1 0 0,0 1 0 0 0,5-17 0 0 0,-8 18 79 0 0,-1-1 1 0 0,-1 0-1 0 0,0 0 1 0 0,-1 0-1 0 0,0 0 1 0 0,0 0-1 0 0,-3-13 1 0 0,1 19-42 0 0,1 0-1 0 0,0 1 1 0 0,-1-1 0 0 0,0 1-1 0 0,0-1 1 0 0,0 1-1 0 0,-1 0 1 0 0,0 0 0 0 0,1 0-1 0 0,-1 0 1 0 0,-1 1 0 0 0,1-1-1 0 0,0 1 1 0 0,-1 0 0 0 0,0 0-1 0 0,0 0 1 0 0,0 0-1 0 0,0 0 1 0 0,0 1 0 0 0,0 0-1 0 0,-1 0 1 0 0,1 0 0 0 0,-1 1-1 0 0,-8-3 1 0 0,4 2-191 0 0,-1 0 0 0 0,1 1 0 0 0,-1 0 1 0 0,-19 0-1 0 0,19 1-730 0 0,1 1 0 0 0,-1 1 1 0 0,0-1-1 0 0,-14 6 0 0 0,-11 4-6180 0 0,18-5 3523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6:20.82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394 20 2160 0 0,'-3'-2'6937'0'0,"-12"-5"-4614"0"0,-6 3-1615 0 0,-1 1 1 0 0,1 1-1 0 0,-34 1 0 0 0,14 3-437 0 0,31-3-232 0 0,0 1 1 0 0,0 0 0 0 0,-1 1 0 0 0,1 0 0 0 0,1 1-1 0 0,-1 0 1 0 0,0 1 0 0 0,0 0 0 0 0,1 0 0 0 0,0 1 0 0 0,-16 8-1 0 0,17-5-5 0 0,1-1 1 0 0,0 1-1 0 0,1 0 0 0 0,0 0 0 0 0,0 1 0 0 0,1-1 0 0 0,-1 2 0 0 0,2-1 0 0 0,-1 0 0 0 0,1 1 1 0 0,1 0-1 0 0,-1 0 0 0 0,1 0 0 0 0,1 0 0 0 0,0 0 0 0 0,0 1 0 0 0,1-1 0 0 0,0 14 0 0 0,1-20-17 0 0,1 0 0 0 0,-1-1 0 0 0,1 1 0 0 0,0 0 0 0 0,0 0 0 0 0,0-1 0 0 0,0 1 0 0 0,1-1 0 0 0,-1 1 0 0 0,1-1 0 0 0,0 1 0 0 0,-1-1 0 0 0,1 0 0 0 0,0 0 0 0 0,0 0 0 0 0,0 0 0 0 0,1 0 0 0 0,-1 0 0 0 0,0-1 0 0 0,1 1 0 0 0,3 1 0 0 0,8 5 25 0 0,0-2 0 0 0,23 9 0 0 0,-34-14-36 0 0,22 8 9 0 0,31 10 15 0 0,-1 3 0 0 0,-1 2-1 0 0,71 43 1 0 0,-121-65-30 0 0,0 0 0 0 0,-1 1 0 0 0,1 0 0 0 0,-1 0 0 0 0,0 0 0 0 0,1 0 0 0 0,-1 1-1 0 0,-1-1 1 0 0,1 1 0 0 0,0 0 0 0 0,-1 0 0 0 0,0 0 0 0 0,0 0 0 0 0,0 0 0 0 0,-1 0-1 0 0,1 1 1 0 0,-1-1 0 0 0,0 0 0 0 0,0 1 0 0 0,0-1 0 0 0,-1 1 0 0 0,1-1 0 0 0,-1 1-1 0 0,0-1 1 0 0,-1 1 0 0 0,1-1 0 0 0,-1 1 0 0 0,-1 4 0 0 0,0-2 0 0 0,0-1 0 0 0,-1 1 0 0 0,0-1 0 0 0,0 1 1 0 0,-1-1-1 0 0,1 0 0 0 0,-1 0 0 0 0,-1-1 0 0 0,1 1 0 0 0,-1-1 1 0 0,0 0-1 0 0,0 0 0 0 0,0-1 0 0 0,-1 1 0 0 0,0-1 0 0 0,0 0 1 0 0,-10 4-1 0 0,-5 2 16 0 0,-2-1 0 0 0,1-1 0 0 0,-41 8 0 0 0,47-13-4 0 0,1 0 0 0 0,-1-2 0 0 0,0 0 0 0 0,0-1 0 0 0,1 0 0 0 0,-27-5 1 0 0,39 4-13 0 0,-1 0 1 0 0,1 0 0 0 0,0 0-1 0 0,0 0 1 0 0,0-1 0 0 0,0 0 0 0 0,0 1-1 0 0,0-1 1 0 0,1 0 0 0 0,-1 0-1 0 0,0 0 1 0 0,1-1 0 0 0,0 1 0 0 0,-1-1-1 0 0,1 1 1 0 0,0-1 0 0 0,0 0-1 0 0,1 0 1 0 0,-1 0 0 0 0,1 0 0 0 0,-1 0-1 0 0,1 0 1 0 0,0 0 0 0 0,0 0-1 0 0,0-1 1 0 0,0-4 0 0 0,-1-3-14 0 0,1-1 1 0 0,0 1-1 0 0,1-1 1 0 0,0 1-1 0 0,1-1 0 0 0,3-16 1 0 0,-3 24 10 0 0,0 0-1 0 0,0 0 1 0 0,1 0 0 0 0,0 0 0 0 0,0 0 0 0 0,0 0 0 0 0,0 0-1 0 0,0 1 1 0 0,1-1 0 0 0,0 1 0 0 0,0 0 0 0 0,0-1-1 0 0,0 2 1 0 0,0-1 0 0 0,0 0 0 0 0,5-2 0 0 0,8-5-15 0 0,1 0 0 0 0,25-10 0 0 0,-2 0 5 0 0,-3 0 14 0 0,-16 10 0 0 0,-1-1 0 0 0,0-1 0 0 0,-1-1 0 0 0,0-1 0 0 0,-1 0 0 0 0,18-19 0 0 0,-33 30 10 0 0,-1-1-1 0 0,1 0 0 0 0,-1 0 0 0 0,0-1 1 0 0,0 1-1 0 0,0 0 0 0 0,-1-1 0 0 0,0 1 0 0 0,1-1 1 0 0,-2 1-1 0 0,1-1 0 0 0,0-7 0 0 0,-1 0 73 0 0,0 0 0 0 0,0 0 0 0 0,-5-21 1 0 0,4 29-63 0 0,1 1 0 0 0,-1 0 0 0 0,0 0 0 0 0,-1 0 1 0 0,1-1-1 0 0,-1 1 0 0 0,1 0 0 0 0,-1 1 0 0 0,0-1 1 0 0,0 0-1 0 0,0 0 0 0 0,0 1 0 0 0,-1-1 0 0 0,-4-3 1 0 0,3 3 10 0 0,-1 0 1 0 0,0 0 0 0 0,0 0 0 0 0,-1 1-1 0 0,1-1 1 0 0,0 1 0 0 0,-1 0-1 0 0,-5-1 1 0 0,-4 1-92 0 0,0 0 1 0 0,0 1-1 0 0,0 0 0 0 0,0 1 0 0 0,-29 3 1 0 0,33-1 230 0 0,-15 2-2620 0 0,20-3 748 0 0,0 0 1 0 0,0 1 0 0 0,0-1 0 0 0,-8 5 0 0 0,6-1-1447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6:23.82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234 12 1800 0 0,'0'0'1762'0'0,"-4"-11"7448"0"0,1 11-9059 0 0,-1 0 0 0 0,0 0 1 0 0,1 0-1 0 0,-1 1 0 0 0,1 0 1 0 0,-1 0-1 0 0,1 0 0 0 0,-1 0 0 0 0,1 0 1 0 0,-1 1-1 0 0,1 0 0 0 0,0-1 1 0 0,0 1-1 0 0,0 1 0 0 0,0-1 1 0 0,-3 3-1 0 0,-1 3-59 0 0,1-1-1 0 0,0 1 1 0 0,0 0-1 0 0,-8 17 1 0 0,-13 21 134 0 0,14-26-131 0 0,2 0 1 0 0,0 0-1 0 0,-14 40 1 0 0,13-23 20 0 0,5-17-17 0 0,2-1 0 0 0,-6 30-1 0 0,7-19-6 0 0,1 1 0 0 0,2 0 0 0 0,3 40 0 0 0,-1-65-89 0 0,1 0 1 0 0,-1 0 0 0 0,1 0 0 0 0,0-1-1 0 0,0 1 1 0 0,1 0 0 0 0,0-1-1 0 0,0 1 1 0 0,0-1 0 0 0,1 0 0 0 0,-1 0-1 0 0,1 0 1 0 0,1-1 0 0 0,8 8 0 0 0,39 40 12 0 0,-50-49-15 0 0,1-1 0 0 0,0 0 0 0 0,0 0 0 0 0,0 0-1 0 0,0 0 1 0 0,1 0 0 0 0,-1-1 0 0 0,0 1 0 0 0,1-1 0 0 0,-1 0-1 0 0,1 0 1 0 0,0 0 0 0 0,-1-1 0 0 0,1 1 0 0 0,0-1 0 0 0,-1 0 0 0 0,1 0-1 0 0,0 0 1 0 0,-1 0 0 0 0,1-1 0 0 0,0 0 0 0 0,5-1 0 0 0,-2-1-1 0 0,-1 0 0 0 0,1-1 0 0 0,-1 0 0 0 0,0 0 0 0 0,0-1 0 0 0,0 1 0 0 0,-1-1 0 0 0,1-1 0 0 0,-1 1 0 0 0,0-1 0 0 0,-1 0 0 0 0,1 0 0 0 0,-1 0 0 0 0,-1 0 0 0 0,1-1 0 0 0,-1 1 0 0 0,0-1 0 0 0,0 0 0 0 0,3-14 0 0 0,3-7 8 0 0,-7 24-5 0 0,0 0 0 0 0,0 0 0 0 0,-1 0 0 0 0,0 0 0 0 0,0 0 0 0 0,0-1 0 0 0,1-7 0 0 0,-1-7 35 0 0,0-19 54 0 0,-1 36-75 0 0,0 0 0 0 0,0 0 0 0 0,0 0 0 0 0,-1 0 0 0 0,1 0 0 0 0,-1 0 1 0 0,1 0-1 0 0,-1 0 0 0 0,0 0 0 0 0,1 0 0 0 0,-1 0 0 0 0,0 0 0 0 0,-2-2 1 0 0,1 2 4 0 0,0 1 0 0 0,0 0 1 0 0,0-1-1 0 0,0 1 1 0 0,0 0-1 0 0,0 0 1 0 0,-1 0-1 0 0,1 1 0 0 0,0-1 1 0 0,0 1-1 0 0,-1-1 1 0 0,-3 0-1 0 0,-35 0 211 0 0,15 1-72 0 0,-58-1 245 0 0,45 2-315 0 0,35-1-38 0 0,0 0 0 0 0,0 1 0 0 0,0-1-1 0 0,1 1 1 0 0,-1 0 0 0 0,0 0-1 0 0,-6 4 1 0 0,-6 6-2323 0 0,16-10 1608 0 0,-1 0 0 0 0,0 0 1 0 0,1-1-1 0 0,-1 1 0 0 0,1 0 1 0 0,-1 0-1 0 0,1 0 0 0 0,-1 0 1 0 0,1 0-1 0 0,0 0 0 0 0,0 0 1 0 0,-1 1-1 0 0,1-1 0 0 0,0 1 1 0 0,0 3-2884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6:28.84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115 134 1160 0 0,'-25'1'4679'0'0,"23"0"-4402"0"0,0 0 0 0 0,0 0 0 0 0,0 0 0 0 0,0 0-1 0 0,0 1 1 0 0,0-1 0 0 0,0 1 0 0 0,1-1 0 0 0,-1 1 0 0 0,1 0-1 0 0,-1-1 1 0 0,1 1 0 0 0,-1 0 0 0 0,1 0 0 0 0,0 0 0 0 0,0 0-1 0 0,0 0 1 0 0,-1 4 0 0 0,-2 1 63 0 0,1 1 0 0 0,1 0 0 0 0,-1 0 0 0 0,0 10 0 0 0,0 9 486 0 0,1 41 1 0 0,2-57-637 0 0,0-10-177 0 0,1 0 1 0 0,-1 0-1 0 0,0 0 1 0 0,1 0-1 0 0,-1 0 1 0 0,1 0-1 0 0,-1 0 0 0 0,1 0 1 0 0,0 0-1 0 0,0 0 1 0 0,-1 0-1 0 0,1 0 1 0 0,0 0-1 0 0,0 0 1 0 0,0-1-1 0 0,0 1 0 0 0,0 0 1 0 0,0-1-1 0 0,0 1 1 0 0,0-1-1 0 0,0 1 1 0 0,0-1-1 0 0,0 1 0 0 0,0-1 1 0 0,0 0-1 0 0,0 1 1 0 0,1-1-1 0 0,-1 0 1 0 0,0 0-1 0 0,0 0 0 0 0,2 0 1 0 0,45 2 228 0 0,-38-2-170 0 0,-7 0-53 0 0,1-1-1 0 0,-1 1 0 0 0,0 0 1 0 0,0-1-1 0 0,0 0 1 0 0,0 0-1 0 0,0 0 1 0 0,0 0-1 0 0,0 0 1 0 0,-1-1-1 0 0,1 1 1 0 0,0-1-1 0 0,-1 1 1 0 0,1-1-1 0 0,-1 0 0 0 0,3-3 1 0 0,3-3 17 0 0,-1 0 0 0 0,-1-1 0 0 0,8-12 0 0 0,0-1 17 0 0,-9 15-45 0 0,0-1 0 0 0,-1 1 0 0 0,0-1 0 0 0,0 0 0 0 0,-1-1 0 0 0,0 1 0 0 0,0 0 0 0 0,-1-1 0 0 0,0 0 0 0 0,-1 1 0 0 0,1-15 0 0 0,-1-3 52 0 0,0 18-21 0 0,-1 0 0 0 0,1 0-1 0 0,-2 1 1 0 0,1-1 0 0 0,-3-9-1 0 0,2 14-28 0 0,0-1 0 0 0,-1 1-1 0 0,0 0 1 0 0,0 0-1 0 0,0 0 1 0 0,0 0-1 0 0,0 0 1 0 0,-1 0-1 0 0,1 0 1 0 0,-1 1-1 0 0,0-1 1 0 0,1 1-1 0 0,-1 0 1 0 0,0 0-1 0 0,-1 0 1 0 0,1 0-1 0 0,0 0 1 0 0,0 1-1 0 0,-1-1 1 0 0,1 1-1 0 0,-1 0 1 0 0,-5-1 0 0 0,-1 0 15 0 0,0 0 0 0 0,0 0 0 0 0,0 1 0 0 0,-1 0 0 0 0,1 1 0 0 0,0 0 0 0 0,-14 3 1 0 0,20-2-240 0 0,-1 0 1 0 0,1 1 0 0 0,-1 0-1 0 0,1 0 1 0 0,-1 0 0 0 0,1 0 0 0 0,0 1-1 0 0,0 0 1 0 0,0-1 0 0 0,0 2 0 0 0,1-1-1 0 0,-1 0 1 0 0,1 1 0 0 0,0-1 0 0 0,0 1-1 0 0,0 0 1 0 0,1 0 0 0 0,-1 0 0 0 0,1 0-1 0 0,-3 8 1 0 0,0-1-540 0 0,1 0-1 0 0,1 0 1 0 0,0 1 0 0 0,0 0 0 0 0,1-1-1 0 0,0 1 1 0 0,1 17 0 0 0,1-18-2344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6:29.54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363 0 2192 0 0,'0'0'1847'0'0,"-11"9"2878"0"0,11 149 916 0 0,-1 0-4147 0 0,0 158-1244 0 0,1-315-233 0 0,0 0 0 0 0,0 0-1 0 0,0 0 1 0 0,0 1-1 0 0,0-1 1 0 0,0 0 0 0 0,-1 0-1 0 0,1 0 1 0 0,0 0-1 0 0,0 1 1 0 0,-1-1 0 0 0,1 0-1 0 0,-1 0 1 0 0,1 0-1 0 0,-1 0 1 0 0,0 0 0 0 0,1 0-1 0 0,-1 0 1 0 0,0 0-1 0 0,0 0 1 0 0,1 0 0 0 0,-1-1-1 0 0,0 1 1 0 0,0 0-1 0 0,0 0 1 0 0,0-1 0 0 0,0 1-1 0 0,-2 0 1 0 0,-1 0 74 0 0,0 0 1 0 0,0 0-1 0 0,0-1 0 0 0,0 0 1 0 0,0 0-1 0 0,-8 0 1 0 0,-4-1 18 0 0,-59 1 150 0 0,-49 0 1210 0 0,42 0-9996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26:2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78 3320 0 0,'-24'0'5092'0'0,"22"0"-4909"0"0,0 1 0 0 0,0-1 0 0 0,-1 1 0 0 0,1 0 1 0 0,1 0-1 0 0,-1 0 0 0 0,0 0 0 0 0,0 0 0 0 0,0 0 0 0 0,0 0 0 0 0,1 0 0 0 0,-1 1 0 0 0,0-1 0 0 0,1 1 0 0 0,-1-1 1 0 0,1 1-1 0 0,-2 3 0 0 0,-2 1 217 0 0,1 0 0 0 0,0 1 1 0 0,1-1-1 0 0,-3 8 0 0 0,0 5 71 0 0,1 0 0 0 0,0 1 0 0 0,2 0 0 0 0,0 0 0 0 0,1 0 0 0 0,1 27 0 0 0,1-41-426 0 0,0 0-1 0 0,1 1 1 0 0,0-1-1 0 0,0 0 1 0 0,0 0-1 0 0,0 0 0 0 0,1 1 1 0 0,0-1-1 0 0,1-1 1 0 0,-1 1-1 0 0,1 0 1 0 0,0-1-1 0 0,0 1 1 0 0,1-1-1 0 0,0 0 1 0 0,5 6-1 0 0,-3-6-25 0 0,-1-1 0 0 0,0 1 0 0 0,1-1 0 0 0,0-1 0 0 0,0 1 0 0 0,0-1 0 0 0,0 0 0 0 0,1-1 0 0 0,-1 1 0 0 0,1-1 0 0 0,0 0 1 0 0,-1-1-1 0 0,1 0 0 0 0,10 1 0 0 0,-2-1-34 0 0,-1-1 0 0 0,0 0 0 0 0,1-1 0 0 0,-1 0 0 0 0,0-2 0 0 0,0 1 0 0 0,28-10 0 0 0,-36 9-1 0 0,1 0 0 0 0,0 0 0 0 0,-1 0 0 0 0,1-1 0 0 0,-1 0 0 0 0,0 0 0 0 0,0-1 1 0 0,-1 0-1 0 0,1 0 0 0 0,-1 0 0 0 0,0 0 0 0 0,0-1 0 0 0,-1 0 0 0 0,0 0 0 0 0,0 0 0 0 0,0-1 0 0 0,3-9 1 0 0,-2 3 4 0 0,-1 0 0 0 0,0 0 1 0 0,-1 0-1 0 0,0 0 0 0 0,-1-1 1 0 0,-1 0-1 0 0,0 1 0 0 0,-1-1 1 0 0,0 0-1 0 0,-4-22 0 0 0,2 28 35 0 0,0 0 0 0 0,0-1-1 0 0,-1 1 1 0 0,0 0 0 0 0,0 1-1 0 0,-1-1 1 0 0,0 0-1 0 0,0 1 1 0 0,-1 0 0 0 0,1 0-1 0 0,-2 1 1 0 0,1-1 0 0 0,-1 1-1 0 0,0 0 1 0 0,0 0 0 0 0,-1 1-1 0 0,1 0 1 0 0,-12-6 0 0 0,9 6 11 0 0,-1 0 0 0 0,0 1 0 0 0,0 0 0 0 0,0 0 0 0 0,0 2 0 0 0,-1-1 0 0 0,1 1 0 0 0,-1 0 0 0 0,1 1 0 0 0,-1 1 0 0 0,0 0 0 0 0,1 0 0 0 0,-14 2 0 0 0,16-1-19 0 0,1 1-1 0 0,0 0 1 0 0,-1 0-1 0 0,1 1 1 0 0,0 0-1 0 0,0 0 1 0 0,0 0-1 0 0,1 1 1 0 0,-1 0-1 0 0,1 0 1 0 0,0 1-1 0 0,0 0 0 0 0,0 0 1 0 0,1 0-1 0 0,0 0 1 0 0,0 1-1 0 0,0 0 1 0 0,1 0-1 0 0,-5 9 1 0 0,1 0-5 0 0,2 0 1 0 0,0 0-1 0 0,1 0 1 0 0,0 1-1 0 0,1 0 1 0 0,-2 19 0 0 0,3-10 2 0 0,2 1 1 0 0,0 0 0 0 0,4 31 0 0 0,-3-52-17 0 0,0 0 0 0 0,1-1 0 0 0,0 1 1 0 0,0 0-1 0 0,1 0 0 0 0,-1 0 0 0 0,1-1 0 0 0,0 1 0 0 0,1-1 0 0 0,-1 1 0 0 0,1-1 0 0 0,-1 0 0 0 0,1 0 0 0 0,0 0 0 0 0,1 0 0 0 0,6 5 0 0 0,-5-5-11 0 0,1 0 1 0 0,0-1-1 0 0,0 0 1 0 0,0 0-1 0 0,0 0 1 0 0,0-1-1 0 0,0 0 0 0 0,1 0 1 0 0,-1 0-1 0 0,1-1 1 0 0,-1 0-1 0 0,9 0 1 0 0,-7 0-27 0 0,0-1 0 0 0,1 0 0 0 0,-1 0 1 0 0,1-1-1 0 0,-1 0 0 0 0,0 0 0 0 0,1-1 0 0 0,-1 0 1 0 0,0 0-1 0 0,0-1 0 0 0,0 0 0 0 0,-1-1 0 0 0,1 0 1 0 0,-1 0-1 0 0,0 0 0 0 0,0-1 0 0 0,0 0 1 0 0,-1 0-1 0 0,1-1 0 0 0,-1 0 0 0 0,-1 0 0 0 0,8-10 1 0 0,-6 5 4 0 0,0 0 1 0 0,-1 0-1 0 0,-1-1 1 0 0,1 0-1 0 0,-2 0 1 0 0,0-1 0 0 0,0 1-1 0 0,-1-1 1 0 0,-1 0-1 0 0,0 0 1 0 0,-1 0-1 0 0,0-23 1 0 0,-1-108 2785 0 0,0 164-2100 0 0,-1 24-447 0 0,3 0 0 0 0,8 49 0 0 0,-6-68-310 0 0,2 0 0 0 0,1-1 0 0 0,20 46 0 0 0,-25-65-113 0 0,0 0-1 0 0,0 0 1 0 0,-1 1-1 0 0,1-1 1 0 0,-1 6-1 0 0,0-3-3976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6:30.33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 0 2408 0 0,'-9'10'4932'0'0,"15"-5"-1431"0"0,21-1-201 0 0,101-2-187 0 0,-84 0-5124 0 0,-1 1-3919 0 0,-23-1 2826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6:32.03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1 160 2088 0 0,'0'0'1200'0'0,"3"-11"6686"0"0,5 12-7530 0 0,0 1 0 0 0,0-1 1 0 0,0 0-1 0 0,0-1 1 0 0,0 0-1 0 0,15-2 0 0 0,7 1 182 0 0,113 0 734 0 0,232-30 0 0 0,-168 8-763 0 0,-47 6-262 0 0,13 6-24 0 0,-107 9-101 0 0,73-12 1 0 0,-85 7-46 0 0,75 1 0 0 0,-35 3-67 0 0,206-9 146 0 0,-97 7-41 0 0,52-4-70 0 0,-98 6-36 0 0,35-3-7 0 0,-96 6 143 0 0,-95 0-35 0 0,-22 0-671 0 0,-48 0-10537 0 0,44 0 7569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6:3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1496 0 0,'0'0'3052'0'0,"-14"3"3120"0"0,7 63-4129 0 0,7 351-305 0 0,-11-193-1434 0 0,11 854 2129 0 0,-6-1010-2257 0 0,1-20 26 0 0,3 60-1 0 0,2-97-72 0 0,-3-28-1198 0 0,1 5-2347 0 0,-4-9-3312 0 0,3 8 3363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6:42.93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131 42 2216 0 0,'-3'8'9459'0'0,"-6"27"-8441"0"0,-31 74 180 0 0,22-63-840 0 0,10-26-53 0 0,-19 34 0 0 0,27-54-299 0 0,0 0 1 0 0,0 0 0 0 0,0 1-1 0 0,0-1 1 0 0,0 0 0 0 0,0 0 0 0 0,0 1-1 0 0,0-1 1 0 0,0 0 0 0 0,0 0-1 0 0,0 0 1 0 0,0 1 0 0 0,-1-1-1 0 0,1 0 1 0 0,0 0 0 0 0,0 0 0 0 0,0 0-1 0 0,0 1 1 0 0,0-1 0 0 0,-1 0-1 0 0,1 0 1 0 0,0 0 0 0 0,0 0-1 0 0,0 0 1 0 0,-1 0 0 0 0,1 1-1 0 0,0-1 1 0 0,0 0 0 0 0,0 0 0 0 0,-1 0-1 0 0,1 0 1 0 0,0 0 0 0 0,0 0-1 0 0,-1 0 1 0 0,1 0 0 0 0,0 0-1 0 0,0 0 1 0 0,0 0 0 0 0,-1 0-1 0 0,0-10 75 0 0,5-20-46 0 0,3 10-18 0 0,1 0 0 0 0,1 1 0 0 0,0 0 0 0 0,2 0 0 0 0,0 1 0 0 0,21-26-1 0 0,20-34-15 0 0,-21 36 51 0 0,-28 127 785 0 0,3 101-438 0 0,8 114-166 0 0,-13-197-246 0 0,-2-55 10 0 0,1-46 3 0 0,0 0 0 0 0,0 0 1 0 0,0-1-1 0 0,-1 1 0 0 0,1 0 1 0 0,-1 0-1 0 0,1 0 0 0 0,-1-1 0 0 0,0 1 1 0 0,0 0-1 0 0,1-1 0 0 0,-1 1 1 0 0,0 0-1 0 0,-1-1 0 0 0,1 1 1 0 0,0-1-1 0 0,0 0 0 0 0,-1 1 1 0 0,1-1-1 0 0,-1 0 0 0 0,1 0 1 0 0,-1 0-1 0 0,1 0 0 0 0,-1 0 1 0 0,0 0-1 0 0,1 0 0 0 0,-1-1 1 0 0,0 1-1 0 0,0-1 0 0 0,1 1 1 0 0,-4 0-1 0 0,-7 1 4 0 0,0-1 0 0 0,0 0 0 0 0,-23-1 0 0 0,18-1-2 0 0,-70 3 28 0 0,87-2-28 0 0,0 0 0 0 0,0 0 0 0 0,0 0 0 0 0,0 0-1 0 0,-1 0 1 0 0,1 0 0 0 0,0 0 0 0 0,0 0 0 0 0,0 0 0 0 0,0 0-1 0 0,0 0 1 0 0,0 0 0 0 0,-1 0 0 0 0,1 0 0 0 0,0 0 0 0 0,0 0-1 0 0,0 0 1 0 0,0 0 0 0 0,0-1 0 0 0,0 1 0 0 0,0 0 0 0 0,0 0 0 0 0,0 0-1 0 0,-1 0 1 0 0,1 0 0 0 0,0 0 0 0 0,0 0 0 0 0,0-1 0 0 0,0 1-1 0 0,0 0 1 0 0,0 0 0 0 0,0 0 0 0 0,0 0 0 0 0,0 0 0 0 0,0 0-1 0 0,0-1 1 0 0,0 1 0 0 0,0 0 0 0 0,0 0 0 0 0,0 0 0 0 0,0 0-1 0 0,0 0 1 0 0,0 0 0 0 0,0-1 0 0 0,0 1 0 0 0,0 0 0 0 0,0 0 0 0 0,0 0-1 0 0,0 0 1 0 0,1 0 0 0 0,-1 0 0 0 0,0 0 0 0 0,0-1 0 0 0,0 1-1 0 0,0 0 1 0 0,0 0 0 0 0,0 0 0 0 0,0 0 0 0 0,0 0 0 0 0,0 0-1 0 0,1 0 1 0 0,-1 0 0 0 0,0 0 0 0 0,0 0 0 0 0,0 0 0 0 0,0 0-1 0 0,0 0 1 0 0,11-6 110 0 0,113-3 488 0 0,163 9-1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6:44.38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209 34 2032 0 0,'0'0'3639'0'0,"-14"17"20"0"0,-83 125 718 0 0,30-32-3227 0 0,48-82-722 0 0,18-28-175 0 0,4-18-65 0 0,11-11-128 0 0,1 0 0 0 0,2 2 0 0 0,23-31 0 0 0,-20 30-50 0 0,-1 0-1 0 0,22-45 0 0 0,-17 33-2 0 0,-25 60 375 0 0,2 41 0 0 0,0-15-97 0 0,-2 39-53 0 0,5 136 0 0 0,-4-136-200 0 0,14 24-57 0 0,-12-92 25 0 0,-1 1 1 0 0,-1-1-1 0 0,-1 23 0 0 0,-1 4 15 0 0,2-41-15 0 0,0-1 1 0 0,0 0-1 0 0,0 1 1 0 0,0-1-1 0 0,-1 0 1 0 0,1 1-1 0 0,-1-1 0 0 0,0 0 1 0 0,0 1-1 0 0,0-1 1 0 0,0 0-1 0 0,0 0 1 0 0,0 0-1 0 0,0 0 1 0 0,-1 0-1 0 0,1 0 0 0 0,-1 0 1 0 0,1-1-1 0 0,-1 1 1 0 0,0 0-1 0 0,0-1 1 0 0,0 1-1 0 0,0-1 1 0 0,0 0-1 0 0,0 0 0 0 0,0 1 1 0 0,0-1-1 0 0,0-1 1 0 0,-4 2-1 0 0,-5 1 2 0 0,0-1 0 0 0,0 0 0 0 0,0-1 0 0 0,0-1 0 0 0,-12 0 0 0 0,20 0-2 0 0,-96 3-22 0 0,98-3 270 0 0,30 0 210 0 0,107-9 497 0 0,-83 5-686 0 0,34 4 755 0 0,-87 0-955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7:10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80 1732 0 0,'-1'-7'9045'0'0,"-2"0"-7002"0"0,-26-2-574 0 0,8 2-922 0 0,-32-14 0 0 0,39 15-328 0 0,1 0-1 0 0,-20-5 1 0 0,28 10-174 0 0,0 0 1 0 0,0 0-1 0 0,-1 0 0 0 0,1 0 0 0 0,0 1 0 0 0,-1 0 0 0 0,1 0 1 0 0,0 0-1 0 0,-10 2 0 0 0,12-1-35 0 0,1 0 0 0 0,-1 1-1 0 0,1-1 1 0 0,-1 1 0 0 0,1-1 0 0 0,0 1 0 0 0,-1 0 0 0 0,1 0 0 0 0,0-1 0 0 0,0 2 0 0 0,0-1-1 0 0,1 0 1 0 0,-1 0 0 0 0,0 1 0 0 0,1-1 0 0 0,0 0 0 0 0,-1 1 0 0 0,1 0 0 0 0,-1 4-1 0 0,-3 7 15 0 0,1 1 0 0 0,-3 23 0 0 0,2-10 22 0 0,1-3 5 0 0,1 0 1 0 0,2 43 0 0 0,1-67-51 0 0,-3 219 238 0 0,5-224-232 0 0,-1 1 0 0 0,1 0 1 0 0,0 0-1 0 0,0-1 0 0 0,0 1 0 0 0,0 0 0 0 0,0 1 1 0 0,1-1-1 0 0,0 0 0 0 0,-1 1 0 0 0,1 0 0 0 0,4-4 1 0 0,4-4 10 0 0,-3 2-18 0 0,1 0 0 0 0,0 0 0 0 0,0 1 0 0 0,0 0 0 0 0,1 1 0 0 0,0 0 0 0 0,0 0 0 0 0,0 1 0 0 0,1 0 1 0 0,0 1-1 0 0,0 0 0 0 0,0 1 0 0 0,0 0 0 0 0,1 1 0 0 0,-1 0 0 0 0,1 1 0 0 0,-1 0 0 0 0,1 1 0 0 0,0 0 0 0 0,-1 1 0 0 0,23 4 0 0 0,-30-4 1 0 0,0 0 0 0 0,-1 1 0 0 0,1-1 0 0 0,0 1 0 0 0,-1 0 0 0 0,0 0 0 0 0,1 0 0 0 0,-1 0 0 0 0,0 0 0 0 0,0 1 0 0 0,0-1 0 0 0,0 1 0 0 0,0 0 0 0 0,-1 0 0 0 0,0 0 0 0 0,1 0 0 0 0,3 7 0 0 0,1 5 18 0 0,1 1 0 0 0,8 29 0 0 0,-12-32 2 0 0,4 12-4 0 0,-1 0 0 0 0,-1 1 1 0 0,-2 0-1 0 0,0 0 1 0 0,-1 50-1 0 0,-3-61-4 0 0,1-3 21 0 0,-2 1 0 0 0,-2 22-1 0 0,2-30-10 0 0,-1 0 0 0 0,1 0 0 0 0,-1 0 0 0 0,0-1 0 0 0,0 1 0 0 0,-1 0 1 0 0,1-1-1 0 0,-1 0 0 0 0,0 0 0 0 0,-4 5 0 0 0,-5 4 120 0 0,0 0 1 0 0,-1-2 0 0 0,0 1-1 0 0,-24 15 1 0 0,29-22-48 0 0,0 0-1 0 0,0-1 1 0 0,0-1 0 0 0,0 1-1 0 0,-1-1 1 0 0,1 0 0 0 0,-1-1-1 0 0,0 0 1 0 0,0-1 0 0 0,-16 2-1 0 0,-36-1 430 0 0,39 0-349 0 0,0-1 0 0 0,0-2 0 0 0,0 0 0 0 0,-27-4 0 0 0,47 4-168 0 0,0 1-1 0 0,0-1 1 0 0,0 1-1 0 0,0-1 0 0 0,0 0 1 0 0,0 0-1 0 0,0 0 1 0 0,0 0-1 0 0,0 0 0 0 0,0 0 1 0 0,0-1-1 0 0,1 1 1 0 0,-1 0-1 0 0,0-1 1 0 0,1 0-1 0 0,0 1 0 0 0,-1-1 1 0 0,1 0-1 0 0,-2-2 1 0 0,3 2-250 0 0,-1 1-1 0 0,1 0 1 0 0,-1-1 0 0 0,1 1 0 0 0,0 0 0 0 0,0-1 0 0 0,0 1 0 0 0,0-1-1 0 0,0 1 1 0 0,0-1 0 0 0,0 1 0 0 0,1-2 0 0 0,-1 0-882 0 0,1 1 1 0 0,0 0-1 0 0,0-1 0 0 0,0 1 1 0 0,0 0-1 0 0,0 0 0 0 0,0 0 0 0 0,3-3 1 0 0,3-2-2846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7:1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53 2568 0 0,'0'0'467'0'0,"-4"-19"3733"0"0,4 18-4039 0 0,0 0 1 0 0,0 0 0 0 0,0 0 0 0 0,0 0-1 0 0,0 0 1 0 0,-1-1 0 0 0,1 2 0 0 0,0-1-1 0 0,-1 0 1 0 0,1 0 0 0 0,-1 0 0 0 0,1 0-1 0 0,-1 0 1 0 0,1 0 0 0 0,-1 0 0 0 0,0 0-1 0 0,1 1 1 0 0,-1-1 0 0 0,0 0 0 0 0,-1-1 0 0 0,-1 1 150 0 0,0-1 1 0 0,1 1-1 0 0,-1 0 1 0 0,0 0-1 0 0,1 0 1 0 0,-1 0 0 0 0,-5-1-1 0 0,-6 1 550 0 0,1 0 0 0 0,-23 0 0 0 0,26 1-677 0 0,0 0-25 0 0,0 1 0 0 0,0-1 0 0 0,0 2 0 0 0,0-1 0 0 0,0 1-1 0 0,0 1 1 0 0,1 0 0 0 0,-18 7 0 0 0,20-6-103 0 0,-1 1 1 0 0,1 0-1 0 0,0 0 1 0 0,1 0-1 0 0,-1 1 1 0 0,1 0-1 0 0,0 0 1 0 0,0 1-1 0 0,1-1 1 0 0,-8 13-1 0 0,9-12-23 0 0,1-1-1 0 0,0 1 0 0 0,0-1 1 0 0,0 1-1 0 0,1 0 0 0 0,0 0 1 0 0,0 0-1 0 0,-1 12 0 0 0,2-16-25 0 0,1 1-1 0 0,0-1 0 0 0,0 1 1 0 0,0-1-1 0 0,1 0 1 0 0,-1 1-1 0 0,1-1 1 0 0,-1 0-1 0 0,1 1 1 0 0,0-1-1 0 0,1 0 0 0 0,-1 0 1 0 0,1 0-1 0 0,-1 0 1 0 0,1 0-1 0 0,0 0 1 0 0,0 0-1 0 0,0 0 0 0 0,0-1 1 0 0,4 4-1 0 0,9 8 13 0 0,22 14-16 0 0,-10-12-10 0 0,10 5-7 0 0,0 1 0 0 0,-2 2-1 0 0,44 38 1 0 0,-72-54 13 0 0,1 0 0 0 0,-2 0 0 0 0,1 1 0 0 0,-1-1 0 0 0,0 2 0 0 0,-1-1 0 0 0,0 0 0 0 0,-1 1 0 0 0,0 0 0 0 0,0 0 0 0 0,-1 1-1 0 0,0-1 1 0 0,-1 0 0 0 0,1 14 0 0 0,-1-7 7 0 0,0 1-1 0 0,-1-1 1 0 0,-1 1 0 0 0,0-1-1 0 0,-7 35 1 0 0,6-48-6 0 0,-1 0 0 0 0,0 1 0 0 0,0-1 1 0 0,0 0-1 0 0,0-1 0 0 0,-1 1 1 0 0,0 0-1 0 0,1-1 0 0 0,-1 1 0 0 0,0-1 1 0 0,-1 0-1 0 0,1 0 0 0 0,-1 0 0 0 0,1-1 1 0 0,-1 1-1 0 0,0-1 0 0 0,0 0 1 0 0,0 0-1 0 0,0 0 0 0 0,0 0 0 0 0,-1-1 1 0 0,-5 2-1 0 0,-3 0 4 0 0,-1 0 1 0 0,0-1-1 0 0,0 0 1 0 0,0-1-1 0 0,0-1 1 0 0,-14-1-1 0 0,22 1 2 0 0,1-1-1 0 0,-1 0 1 0 0,1 0-1 0 0,0 0 1 0 0,-1-1 0 0 0,1 1-1 0 0,0-2 1 0 0,0 1 0 0 0,0 0-1 0 0,0-1 1 0 0,0 0-1 0 0,-7-6 1 0 0,9 6-1 0 0,0 0 1 0 0,0 0-1 0 0,1 0 0 0 0,-1 0 1 0 0,1 0-1 0 0,0-1 0 0 0,0 1 1 0 0,0-1-1 0 0,0 0 0 0 0,1 0 1 0 0,-1 1-1 0 0,1-1 0 0 0,0 0 1 0 0,0 0-1 0 0,0 0 0 0 0,1 0 1 0 0,-1-8-1 0 0,1-18 38 0 0,1-31 45 0 0,0 58-84 0 0,0-1 1 0 0,0 1-1 0 0,0 0 1 0 0,0-1-1 0 0,1 1 1 0 0,0 0-1 0 0,-1 0 1 0 0,1 0-1 0 0,0 0 1 0 0,1 0-1 0 0,-1 1 1 0 0,0-1-1 0 0,1 0 1 0 0,3-1-1 0 0,45-33 49 0 0,-30 23-38 0 0,11-9 15 0 0,-4 4-31 0 0,-1-1 0 0 0,-1 0 0 0 0,-1-2 1 0 0,31-35-1 0 0,-51 49 23 0 0,-1 0 0 0 0,1 0 0 0 0,-1-1 0 0 0,-1 1 0 0 0,0-1 0 0 0,0 0 0 0 0,2-11 0 0 0,0 2 59 0 0,-3 7 20 0 0,-1 1 0 0 0,0 0 0 0 0,0 0 0 0 0,-1-1 0 0 0,-1 1 0 0 0,-2-17 0 0 0,2 25-76 0 0,1-1 0 0 0,-1 1 0 0 0,0-1 0 0 0,0 1-1 0 0,0-1 1 0 0,0 1 0 0 0,0 0 0 0 0,0 0 0 0 0,-1 0-1 0 0,1-1 1 0 0,-1 1 0 0 0,0 0 0 0 0,1 1 0 0 0,-1-1-1 0 0,0 0 1 0 0,0 0 0 0 0,0 1 0 0 0,0 0 0 0 0,0-1-1 0 0,-1 1 1 0 0,1 0 0 0 0,0 0 0 0 0,-1 0 0 0 0,1 0-1 0 0,-4-1 1 0 0,-4 1-25 0 0,0-1 0 0 0,-1 1 0 0 0,1 1 0 0 0,-1 0 0 0 0,-9 1 0 0 0,13 0-37 0 0,1-1-241 0 0,1 1 1 0 0,-1 0 0 0 0,0 0 0 0 0,0 1 0 0 0,0 0 0 0 0,1 0-1 0 0,-1 0 1 0 0,1 0 0 0 0,-6 5 0 0 0,5-4-1420 0 0,1 1 0 0 0,0 0 0 0 0,0 0 0 0 0,0 0 0 0 0,-3 5 0 0 0,-2 3-2153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7:1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87 1584 0 0,'0'0'330'0'0,"-7"-24"3779"0"0,4-18 4383 0 0,76 40-5125 0 0,342 2-2523 0 0,-383-4-906 0 0,-31 4 57 0 0,0 0-1 0 0,0 0 1 0 0,1 0-1 0 0,-1 0 1 0 0,0 0-1 0 0,0-1 1 0 0,0 1-1 0 0,0 0 1 0 0,0-1-1 0 0,0 1 0 0 0,0-1 1 0 0,-1 1-1 0 0,1-1 1 0 0,0 0-1 0 0,0 1 1 0 0,0-1-1 0 0,0 0 1 0 0,-1 1-1 0 0,1-1 0 0 0,0 0 1 0 0,-1 0-1 0 0,1 0 1 0 0,0 0-1 0 0,0-1 1 0 0,-1 2-15 0 0,-1 0-30 0 0,-1 0 44 0 0,-1 0 9 0 0,1 0-1 0 0,0 1 1 0 0,-1-1 0 0 0,1 1-1 0 0,0 0 1 0 0,0 0-1 0 0,-1-1 1 0 0,1 2-1 0 0,0-1 1 0 0,0 0 0 0 0,0 0-1 0 0,0 1 1 0 0,0-1-1 0 0,1 1 1 0 0,-1-1-1 0 0,0 1 1 0 0,1 0 0 0 0,-1 0-1 0 0,-1 2 1 0 0,-3 5 20 0 0,0 0-1 0 0,-7 18 1 0 0,11-22-19 0 0,-10 23 52 0 0,-8 32 0 0 0,-4 9 48 0 0,18-49-72 0 0,0 0 0 0 0,1 0-1 0 0,1 1 1 0 0,-1 21-1 0 0,-4 20 31 0 0,-11 63 86 0 0,13-91-96 0 0,-7 25 72 0 0,11-39-186 0 0,3-19-29 0 0,0 1 0 0 0,0 0 0 0 0,0 0 0 0 0,0 0 0 0 0,0 0-1 0 0,-1-1 1 0 0,1 1 0 0 0,-1 0 0 0 0,-1 3 0 0 0,0 5-1366 0 0,2-5-1622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7:1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3288 0 0,'0'-1'488'0'0,"0"0"0"0"0,0 1-1 0 0,0-1 1 0 0,0 0 0 0 0,0 1-1 0 0,0-1 1 0 0,0 0 0 0 0,0 1-1 0 0,0-1 1 0 0,0 0 0 0 0,0 1-1 0 0,0-1 1 0 0,1 0 0 0 0,-1 1-1 0 0,1-2 1 0 0,109-14 7115 0 0,60 10-7952 0 0,-137 9-10439 0 0,-19-3 7015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3:47:2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3048 0 0,'1'0'7118'0'0,"1"0"-6742"0"0,146-1 7414 0 0,74-6-5803 0 0,-216 6-1945 0 0,7 0 14 0 0,1 0 1 0 0,-1 1 0 0 0,1 0-1 0 0,-1 1 1 0 0,21 5 0 0 0,-33-6-136 0 0,0 0 0 0 0,-1 0 0 0 0,1 0 0 0 0,-1 1 0 0 0,1-1 1 0 0,-1 0-1 0 0,1 0 0 0 0,0 1 0 0 0,-1-1 0 0 0,1 1 0 0 0,-1-1 0 0 0,0 0 1 0 0,1 1-1 0 0,-1-1 0 0 0,1 1 0 0 0,-1-1 0 0 0,0 1 0 0 0,1-1 1 0 0,-1 1-1 0 0,0-1 0 0 0,1 1 0 0 0,-1 0 0 0 0,0-1 0 0 0,1 2 0 0 0,-1 9-6791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00013-777A-CA09-0A0C-700F29FBB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12895-C629-F821-6316-34436AB20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14B76-BFF4-1F98-0D05-2C07A629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EC06-9E4F-4FAA-A18C-25D9C32F210B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B8BC3-560F-7C02-46D2-B57B5EC5C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0E5C4-DF20-9A90-C5B4-EDB2B04F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541E-2738-4A0C-B019-DB18A0A9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72A09-34E1-8E84-9BE7-A83CB5C6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CB8B1-2930-9C20-95CF-DDCDEEEFD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BECF4-9A29-500C-BD3E-F3CE7D91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EC06-9E4F-4FAA-A18C-25D9C32F210B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31B96-B7CC-E6A0-B988-B02156C28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505B1-38A7-3DAE-1DC8-05EB56465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541E-2738-4A0C-B019-DB18A0A9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0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80D7C9-595C-CDAB-2C56-9065B183CC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7B3B7-901C-56C3-EC1C-234C31BC5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ABF4A-32F1-66F3-6E27-29D18B4C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EC06-9E4F-4FAA-A18C-25D9C32F210B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1F39C-C36D-2127-024B-331B72892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BE39A-479D-380F-3DF2-3F4E4B4F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541E-2738-4A0C-B019-DB18A0A9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2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B93BA-D574-C1C2-22DD-77744B92F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D7939-4B24-9B30-7C31-76AD07D09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59408-CBAF-4D59-7684-FFFA46EF2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EC06-9E4F-4FAA-A18C-25D9C32F210B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FF19A-766E-64CA-9590-28684BFE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B3036-4C6F-7C36-9110-5081E202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541E-2738-4A0C-B019-DB18A0A9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1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C6091-E6D7-BE44-3E90-96287D1C0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DD7A8-87CD-741C-61CC-92764BDED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8C10D-5BDA-0DFC-54A1-86533E138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EC06-9E4F-4FAA-A18C-25D9C32F210B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5D7B8-BF0B-8B0D-1D58-5E34A5BFF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6D4C2-E5EA-F034-661B-34540B7AA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541E-2738-4A0C-B019-DB18A0A9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BC79C-35C8-9E98-39F7-BE517405E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96CC1-F10A-3347-A174-12A138C19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AB5214-8F60-9556-5769-82BA46B2D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F0AEE-9274-9412-45BF-B20CA5457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EC06-9E4F-4FAA-A18C-25D9C32F210B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4A589-E2D6-58A8-4A37-168416C8D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2F975-E882-19EB-D738-2EB50CFF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541E-2738-4A0C-B019-DB18A0A9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55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165B4-36DA-93ED-6CB6-E86D03C9C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1CA09-642B-2A4B-DCFA-29DEE458D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60A7D-466F-EFDC-8B95-343EDC989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ED158E-27AD-7F20-FFC8-E7BF71BA8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2A3827-4DD8-B087-BCAA-1BFB2EF18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B12F60-FAD6-3C08-2FB6-391204883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EC06-9E4F-4FAA-A18C-25D9C32F210B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2425E4-6B21-DCDC-2DAA-C605F83F9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ADE0AE-BEE6-F64A-AC24-5F013687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541E-2738-4A0C-B019-DB18A0A9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6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328EE-0EE2-7048-266E-D822DCBEB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64E1EE-D482-B08B-A282-D50ABAE7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EC06-9E4F-4FAA-A18C-25D9C32F210B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C68E7-2DD9-3992-DCA7-21E5D0A5A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1E5A2-1AFF-13BD-3A5A-5346B1A6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541E-2738-4A0C-B019-DB18A0A9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5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343C77-A81A-43F0-EF01-D03F3B8AA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EC06-9E4F-4FAA-A18C-25D9C32F210B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8E51F-CF28-CA89-9EEC-7A3346F2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B4A31-B4D5-B57A-8DF2-12787594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541E-2738-4A0C-B019-DB18A0A9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2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B7A58-11BE-505A-5B0B-79B69D6CB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D2FD4-2D51-C21D-0DBA-74A207D11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43F3D-7836-4737-AFE6-6304B29D8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DD49F-C9E4-B4AC-92A9-3FBFA606C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EC06-9E4F-4FAA-A18C-25D9C32F210B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BFDE6-933E-8F98-D913-C2CCDD6E2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E02E4-B7AF-5B3E-9E90-7A7A7D43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541E-2738-4A0C-B019-DB18A0A9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6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0CD6-E000-6B95-8BA7-10BCD9C8B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874955-F366-7019-18B3-5A5C729FA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528B7B-6960-2BA6-E586-67C788D2B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628E5-967A-7F3D-7A68-AE091C877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EC06-9E4F-4FAA-A18C-25D9C32F210B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33481-89C0-B92F-5529-3F4290B9D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024C4-1239-BBB1-DA18-94B663847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541E-2738-4A0C-B019-DB18A0A9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8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45E08B-631B-4067-BFEA-8546B6FFF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97945-EC71-66A4-1948-68615EBCF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5AC91-B924-C107-ED2A-88C2DDA58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B7EC06-9E4F-4FAA-A18C-25D9C32F210B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49437-D038-A9C5-A14A-9B42C976B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37F8F-CD22-E649-A2E8-BD554CC59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D9541E-2738-4A0C-B019-DB18A0A9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4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324" Type="http://schemas.openxmlformats.org/officeDocument/2006/relationships/customXml" Target="../ink/ink162.xml"/><Relationship Id="rId531" Type="http://schemas.openxmlformats.org/officeDocument/2006/relationships/customXml" Target="../ink/ink267.xml"/><Relationship Id="rId170" Type="http://schemas.openxmlformats.org/officeDocument/2006/relationships/customXml" Target="../ink/ink85.xml"/><Relationship Id="rId268" Type="http://schemas.openxmlformats.org/officeDocument/2006/relationships/customXml" Target="../ink/ink134.xml"/><Relationship Id="rId475" Type="http://schemas.openxmlformats.org/officeDocument/2006/relationships/customXml" Target="../ink/ink238.xml"/><Relationship Id="rId32" Type="http://schemas.openxmlformats.org/officeDocument/2006/relationships/customXml" Target="../ink/ink16.xml"/><Relationship Id="rId128" Type="http://schemas.openxmlformats.org/officeDocument/2006/relationships/customXml" Target="../ink/ink64.xml"/><Relationship Id="rId335" Type="http://schemas.openxmlformats.org/officeDocument/2006/relationships/image" Target="../media/image167.png"/><Relationship Id="rId542" Type="http://schemas.openxmlformats.org/officeDocument/2006/relationships/image" Target="../media/image269.png"/><Relationship Id="rId181" Type="http://schemas.openxmlformats.org/officeDocument/2006/relationships/image" Target="../media/image90.png"/><Relationship Id="rId402" Type="http://schemas.openxmlformats.org/officeDocument/2006/relationships/image" Target="../media/image200.png"/><Relationship Id="rId279" Type="http://schemas.openxmlformats.org/officeDocument/2006/relationships/image" Target="../media/image139.png"/><Relationship Id="rId486" Type="http://schemas.openxmlformats.org/officeDocument/2006/relationships/customXml" Target="../ink/ink244.xml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346" Type="http://schemas.openxmlformats.org/officeDocument/2006/relationships/customXml" Target="../ink/ink173.xml"/><Relationship Id="rId553" Type="http://schemas.openxmlformats.org/officeDocument/2006/relationships/customXml" Target="../ink/ink278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customXml" Target="../ink/ink207.xml"/><Relationship Id="rId497" Type="http://schemas.openxmlformats.org/officeDocument/2006/relationships/customXml" Target="../ink/ink250.xml"/><Relationship Id="rId620" Type="http://schemas.openxmlformats.org/officeDocument/2006/relationships/customXml" Target="../ink/ink312.xml"/><Relationship Id="rId357" Type="http://schemas.openxmlformats.org/officeDocument/2006/relationships/customXml" Target="../ink/ink179.xml"/><Relationship Id="rId54" Type="http://schemas.openxmlformats.org/officeDocument/2006/relationships/customXml" Target="../ink/ink27.xml"/><Relationship Id="rId217" Type="http://schemas.openxmlformats.org/officeDocument/2006/relationships/image" Target="../media/image108.png"/><Relationship Id="rId564" Type="http://schemas.openxmlformats.org/officeDocument/2006/relationships/image" Target="../media/image280.png"/><Relationship Id="rId424" Type="http://schemas.openxmlformats.org/officeDocument/2006/relationships/image" Target="../media/image211.png"/><Relationship Id="rId270" Type="http://schemas.openxmlformats.org/officeDocument/2006/relationships/customXml" Target="../ink/ink135.xml"/><Relationship Id="rId65" Type="http://schemas.openxmlformats.org/officeDocument/2006/relationships/image" Target="../media/image32.png"/><Relationship Id="rId130" Type="http://schemas.openxmlformats.org/officeDocument/2006/relationships/customXml" Target="../ink/ink65.xml"/><Relationship Id="rId368" Type="http://schemas.openxmlformats.org/officeDocument/2006/relationships/image" Target="../media/image183.png"/><Relationship Id="rId575" Type="http://schemas.openxmlformats.org/officeDocument/2006/relationships/image" Target="../media/image285.png"/><Relationship Id="rId228" Type="http://schemas.openxmlformats.org/officeDocument/2006/relationships/customXml" Target="../ink/ink114.xml"/><Relationship Id="rId435" Type="http://schemas.openxmlformats.org/officeDocument/2006/relationships/customXml" Target="../ink/ink218.xml"/><Relationship Id="rId281" Type="http://schemas.openxmlformats.org/officeDocument/2006/relationships/image" Target="../media/image140.png"/><Relationship Id="rId502" Type="http://schemas.openxmlformats.org/officeDocument/2006/relationships/image" Target="../media/image249.png"/><Relationship Id="rId76" Type="http://schemas.openxmlformats.org/officeDocument/2006/relationships/customXml" Target="../ink/ink38.xml"/><Relationship Id="rId141" Type="http://schemas.openxmlformats.org/officeDocument/2006/relationships/image" Target="../media/image70.png"/><Relationship Id="rId379" Type="http://schemas.openxmlformats.org/officeDocument/2006/relationships/customXml" Target="../ink/ink190.xml"/><Relationship Id="rId586" Type="http://schemas.openxmlformats.org/officeDocument/2006/relationships/customXml" Target="../ink/ink295.xml"/><Relationship Id="rId7" Type="http://schemas.openxmlformats.org/officeDocument/2006/relationships/image" Target="../media/image3.png"/><Relationship Id="rId239" Type="http://schemas.openxmlformats.org/officeDocument/2006/relationships/image" Target="../media/image119.png"/><Relationship Id="rId446" Type="http://schemas.openxmlformats.org/officeDocument/2006/relationships/image" Target="../media/image222.png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87" Type="http://schemas.openxmlformats.org/officeDocument/2006/relationships/image" Target="../media/image43.png"/><Relationship Id="rId513" Type="http://schemas.openxmlformats.org/officeDocument/2006/relationships/customXml" Target="../ink/ink258.xml"/><Relationship Id="rId597" Type="http://schemas.openxmlformats.org/officeDocument/2006/relationships/image" Target="../media/image296.png"/><Relationship Id="rId152" Type="http://schemas.openxmlformats.org/officeDocument/2006/relationships/customXml" Target="../ink/ink76.xml"/><Relationship Id="rId457" Type="http://schemas.openxmlformats.org/officeDocument/2006/relationships/customXml" Target="../ink/ink229.xml"/><Relationship Id="rId14" Type="http://schemas.openxmlformats.org/officeDocument/2006/relationships/customXml" Target="../ink/ink7.xml"/><Relationship Id="rId317" Type="http://schemas.openxmlformats.org/officeDocument/2006/relationships/image" Target="../media/image158.png"/><Relationship Id="rId524" Type="http://schemas.openxmlformats.org/officeDocument/2006/relationships/image" Target="../media/image260.png"/><Relationship Id="rId98" Type="http://schemas.openxmlformats.org/officeDocument/2006/relationships/customXml" Target="../ink/ink49.xml"/><Relationship Id="rId163" Type="http://schemas.openxmlformats.org/officeDocument/2006/relationships/image" Target="../media/image81.png"/><Relationship Id="rId370" Type="http://schemas.openxmlformats.org/officeDocument/2006/relationships/image" Target="../media/image184.png"/><Relationship Id="rId230" Type="http://schemas.openxmlformats.org/officeDocument/2006/relationships/customXml" Target="../ink/ink115.xml"/><Relationship Id="rId468" Type="http://schemas.openxmlformats.org/officeDocument/2006/relationships/image" Target="../media/image233.png"/><Relationship Id="rId25" Type="http://schemas.openxmlformats.org/officeDocument/2006/relationships/image" Target="../media/image12.png"/><Relationship Id="rId328" Type="http://schemas.openxmlformats.org/officeDocument/2006/relationships/customXml" Target="../ink/ink164.xml"/><Relationship Id="rId535" Type="http://schemas.openxmlformats.org/officeDocument/2006/relationships/customXml" Target="../ink/ink269.xml"/><Relationship Id="rId174" Type="http://schemas.openxmlformats.org/officeDocument/2006/relationships/customXml" Target="../ink/ink87.xml"/><Relationship Id="rId381" Type="http://schemas.openxmlformats.org/officeDocument/2006/relationships/customXml" Target="../ink/ink191.xml"/><Relationship Id="rId602" Type="http://schemas.openxmlformats.org/officeDocument/2006/relationships/customXml" Target="../ink/ink303.xml"/><Relationship Id="rId241" Type="http://schemas.openxmlformats.org/officeDocument/2006/relationships/image" Target="../media/image120.png"/><Relationship Id="rId437" Type="http://schemas.openxmlformats.org/officeDocument/2006/relationships/customXml" Target="../ink/ink219.xml"/><Relationship Id="rId479" Type="http://schemas.openxmlformats.org/officeDocument/2006/relationships/customXml" Target="../ink/ink240.xml"/><Relationship Id="rId36" Type="http://schemas.openxmlformats.org/officeDocument/2006/relationships/customXml" Target="../ink/ink18.xml"/><Relationship Id="rId283" Type="http://schemas.openxmlformats.org/officeDocument/2006/relationships/image" Target="../media/image141.png"/><Relationship Id="rId339" Type="http://schemas.openxmlformats.org/officeDocument/2006/relationships/image" Target="../media/image169.png"/><Relationship Id="rId490" Type="http://schemas.openxmlformats.org/officeDocument/2006/relationships/customXml" Target="../ink/ink246.xml"/><Relationship Id="rId504" Type="http://schemas.openxmlformats.org/officeDocument/2006/relationships/image" Target="../media/image250.png"/><Relationship Id="rId546" Type="http://schemas.openxmlformats.org/officeDocument/2006/relationships/image" Target="../media/image271.png"/><Relationship Id="rId78" Type="http://schemas.openxmlformats.org/officeDocument/2006/relationships/customXml" Target="../ink/ink39.xml"/><Relationship Id="rId101" Type="http://schemas.openxmlformats.org/officeDocument/2006/relationships/image" Target="../media/image50.png"/><Relationship Id="rId143" Type="http://schemas.openxmlformats.org/officeDocument/2006/relationships/image" Target="../media/image71.png"/><Relationship Id="rId185" Type="http://schemas.openxmlformats.org/officeDocument/2006/relationships/image" Target="../media/image92.png"/><Relationship Id="rId350" Type="http://schemas.openxmlformats.org/officeDocument/2006/relationships/image" Target="../media/image174.png"/><Relationship Id="rId406" Type="http://schemas.openxmlformats.org/officeDocument/2006/relationships/image" Target="../media/image202.png"/><Relationship Id="rId588" Type="http://schemas.openxmlformats.org/officeDocument/2006/relationships/customXml" Target="../ink/ink296.xml"/><Relationship Id="rId9" Type="http://schemas.openxmlformats.org/officeDocument/2006/relationships/image" Target="../media/image4.png"/><Relationship Id="rId210" Type="http://schemas.openxmlformats.org/officeDocument/2006/relationships/customXml" Target="../ink/ink105.xml"/><Relationship Id="rId392" Type="http://schemas.openxmlformats.org/officeDocument/2006/relationships/image" Target="../media/image195.png"/><Relationship Id="rId448" Type="http://schemas.openxmlformats.org/officeDocument/2006/relationships/image" Target="../media/image223.png"/><Relationship Id="rId613" Type="http://schemas.openxmlformats.org/officeDocument/2006/relationships/image" Target="../media/image304.png"/><Relationship Id="rId252" Type="http://schemas.openxmlformats.org/officeDocument/2006/relationships/customXml" Target="../ink/ink126.xml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515" Type="http://schemas.openxmlformats.org/officeDocument/2006/relationships/customXml" Target="../ink/ink259.xml"/><Relationship Id="rId47" Type="http://schemas.openxmlformats.org/officeDocument/2006/relationships/image" Target="../media/image23.png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54" Type="http://schemas.openxmlformats.org/officeDocument/2006/relationships/customXml" Target="../ink/ink77.xml"/><Relationship Id="rId361" Type="http://schemas.openxmlformats.org/officeDocument/2006/relationships/customXml" Target="../ink/ink181.xml"/><Relationship Id="rId557" Type="http://schemas.openxmlformats.org/officeDocument/2006/relationships/customXml" Target="../ink/ink280.xml"/><Relationship Id="rId599" Type="http://schemas.openxmlformats.org/officeDocument/2006/relationships/image" Target="../media/image297.png"/><Relationship Id="rId196" Type="http://schemas.openxmlformats.org/officeDocument/2006/relationships/customXml" Target="../ink/ink98.xml"/><Relationship Id="rId417" Type="http://schemas.openxmlformats.org/officeDocument/2006/relationships/customXml" Target="../ink/ink209.xml"/><Relationship Id="rId459" Type="http://schemas.openxmlformats.org/officeDocument/2006/relationships/customXml" Target="../ink/ink23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63" Type="http://schemas.openxmlformats.org/officeDocument/2006/relationships/image" Target="../media/image131.png"/><Relationship Id="rId319" Type="http://schemas.openxmlformats.org/officeDocument/2006/relationships/image" Target="../media/image159.png"/><Relationship Id="rId470" Type="http://schemas.openxmlformats.org/officeDocument/2006/relationships/image" Target="../media/image234.png"/><Relationship Id="rId526" Type="http://schemas.openxmlformats.org/officeDocument/2006/relationships/image" Target="../media/image261.png"/><Relationship Id="rId58" Type="http://schemas.openxmlformats.org/officeDocument/2006/relationships/customXml" Target="../ink/ink29.xml"/><Relationship Id="rId123" Type="http://schemas.openxmlformats.org/officeDocument/2006/relationships/image" Target="../media/image61.png"/><Relationship Id="rId330" Type="http://schemas.openxmlformats.org/officeDocument/2006/relationships/customXml" Target="../ink/ink165.xml"/><Relationship Id="rId568" Type="http://schemas.openxmlformats.org/officeDocument/2006/relationships/image" Target="../media/image282.png"/><Relationship Id="rId165" Type="http://schemas.openxmlformats.org/officeDocument/2006/relationships/image" Target="../media/image82.png"/><Relationship Id="rId372" Type="http://schemas.openxmlformats.org/officeDocument/2006/relationships/image" Target="../media/image185.png"/><Relationship Id="rId428" Type="http://schemas.openxmlformats.org/officeDocument/2006/relationships/image" Target="../media/image213.png"/><Relationship Id="rId232" Type="http://schemas.openxmlformats.org/officeDocument/2006/relationships/customXml" Target="../ink/ink116.xml"/><Relationship Id="rId274" Type="http://schemas.openxmlformats.org/officeDocument/2006/relationships/customXml" Target="../ink/ink137.xml"/><Relationship Id="rId481" Type="http://schemas.openxmlformats.org/officeDocument/2006/relationships/customXml" Target="../ink/ink241.xml"/><Relationship Id="rId27" Type="http://schemas.openxmlformats.org/officeDocument/2006/relationships/image" Target="../media/image13.png"/><Relationship Id="rId69" Type="http://schemas.openxmlformats.org/officeDocument/2006/relationships/image" Target="../media/image34.png"/><Relationship Id="rId134" Type="http://schemas.openxmlformats.org/officeDocument/2006/relationships/customXml" Target="../ink/ink67.xml"/><Relationship Id="rId537" Type="http://schemas.openxmlformats.org/officeDocument/2006/relationships/customXml" Target="../ink/ink270.xml"/><Relationship Id="rId579" Type="http://schemas.openxmlformats.org/officeDocument/2006/relationships/image" Target="../media/image287.png"/><Relationship Id="rId80" Type="http://schemas.openxmlformats.org/officeDocument/2006/relationships/customXml" Target="../ink/ink40.xml"/><Relationship Id="rId176" Type="http://schemas.openxmlformats.org/officeDocument/2006/relationships/customXml" Target="../ink/ink88.xml"/><Relationship Id="rId341" Type="http://schemas.openxmlformats.org/officeDocument/2006/relationships/image" Target="../media/image170.png"/><Relationship Id="rId383" Type="http://schemas.openxmlformats.org/officeDocument/2006/relationships/customXml" Target="../ink/ink192.xml"/><Relationship Id="rId439" Type="http://schemas.openxmlformats.org/officeDocument/2006/relationships/customXml" Target="../ink/ink220.xml"/><Relationship Id="rId590" Type="http://schemas.openxmlformats.org/officeDocument/2006/relationships/customXml" Target="../ink/ink297.xml"/><Relationship Id="rId604" Type="http://schemas.openxmlformats.org/officeDocument/2006/relationships/customXml" Target="../ink/ink304.xml"/><Relationship Id="rId201" Type="http://schemas.openxmlformats.org/officeDocument/2006/relationships/image" Target="../media/image100.png"/><Relationship Id="rId243" Type="http://schemas.openxmlformats.org/officeDocument/2006/relationships/image" Target="../media/image121.png"/><Relationship Id="rId285" Type="http://schemas.openxmlformats.org/officeDocument/2006/relationships/image" Target="../media/image142.png"/><Relationship Id="rId450" Type="http://schemas.openxmlformats.org/officeDocument/2006/relationships/image" Target="../media/image224.png"/><Relationship Id="rId506" Type="http://schemas.openxmlformats.org/officeDocument/2006/relationships/image" Target="../media/image251.png"/><Relationship Id="rId38" Type="http://schemas.openxmlformats.org/officeDocument/2006/relationships/customXml" Target="../ink/ink19.xml"/><Relationship Id="rId103" Type="http://schemas.openxmlformats.org/officeDocument/2006/relationships/image" Target="../media/image51.png"/><Relationship Id="rId310" Type="http://schemas.openxmlformats.org/officeDocument/2006/relationships/customXml" Target="../ink/ink155.xml"/><Relationship Id="rId492" Type="http://schemas.openxmlformats.org/officeDocument/2006/relationships/customXml" Target="../ink/ink247.xml"/><Relationship Id="rId548" Type="http://schemas.openxmlformats.org/officeDocument/2006/relationships/image" Target="../media/image272.png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87" Type="http://schemas.openxmlformats.org/officeDocument/2006/relationships/image" Target="../media/image93.png"/><Relationship Id="rId352" Type="http://schemas.openxmlformats.org/officeDocument/2006/relationships/image" Target="../media/image175.png"/><Relationship Id="rId394" Type="http://schemas.openxmlformats.org/officeDocument/2006/relationships/image" Target="../media/image196.png"/><Relationship Id="rId408" Type="http://schemas.openxmlformats.org/officeDocument/2006/relationships/image" Target="../media/image203.png"/><Relationship Id="rId615" Type="http://schemas.openxmlformats.org/officeDocument/2006/relationships/image" Target="../media/image305.png"/><Relationship Id="rId212" Type="http://schemas.openxmlformats.org/officeDocument/2006/relationships/customXml" Target="../ink/ink106.xml"/><Relationship Id="rId254" Type="http://schemas.openxmlformats.org/officeDocument/2006/relationships/customXml" Target="../ink/ink127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96" Type="http://schemas.openxmlformats.org/officeDocument/2006/relationships/customXml" Target="../ink/ink148.xml"/><Relationship Id="rId461" Type="http://schemas.openxmlformats.org/officeDocument/2006/relationships/customXml" Target="../ink/ink231.xml"/><Relationship Id="rId517" Type="http://schemas.openxmlformats.org/officeDocument/2006/relationships/customXml" Target="../ink/ink260.xml"/><Relationship Id="rId559" Type="http://schemas.openxmlformats.org/officeDocument/2006/relationships/customXml" Target="../ink/ink281.xml"/><Relationship Id="rId60" Type="http://schemas.openxmlformats.org/officeDocument/2006/relationships/customXml" Target="../ink/ink30.xml"/><Relationship Id="rId156" Type="http://schemas.openxmlformats.org/officeDocument/2006/relationships/customXml" Target="../ink/ink78.xml"/><Relationship Id="rId198" Type="http://schemas.openxmlformats.org/officeDocument/2006/relationships/customXml" Target="../ink/ink99.xml"/><Relationship Id="rId321" Type="http://schemas.openxmlformats.org/officeDocument/2006/relationships/image" Target="../media/image160.png"/><Relationship Id="rId363" Type="http://schemas.openxmlformats.org/officeDocument/2006/relationships/customXml" Target="../ink/ink182.xml"/><Relationship Id="rId419" Type="http://schemas.openxmlformats.org/officeDocument/2006/relationships/customXml" Target="../ink/ink210.xml"/><Relationship Id="rId570" Type="http://schemas.openxmlformats.org/officeDocument/2006/relationships/image" Target="../media/image283.png"/><Relationship Id="rId223" Type="http://schemas.openxmlformats.org/officeDocument/2006/relationships/image" Target="../media/image111.png"/><Relationship Id="rId430" Type="http://schemas.openxmlformats.org/officeDocument/2006/relationships/image" Target="../media/image214.png"/><Relationship Id="rId18" Type="http://schemas.openxmlformats.org/officeDocument/2006/relationships/customXml" Target="../ink/ink9.xml"/><Relationship Id="rId265" Type="http://schemas.openxmlformats.org/officeDocument/2006/relationships/image" Target="../media/image132.png"/><Relationship Id="rId472" Type="http://schemas.openxmlformats.org/officeDocument/2006/relationships/image" Target="../media/image235.png"/><Relationship Id="rId528" Type="http://schemas.openxmlformats.org/officeDocument/2006/relationships/image" Target="../media/image262.png"/><Relationship Id="rId125" Type="http://schemas.openxmlformats.org/officeDocument/2006/relationships/image" Target="../media/image62.png"/><Relationship Id="rId167" Type="http://schemas.openxmlformats.org/officeDocument/2006/relationships/image" Target="../media/image83.png"/><Relationship Id="rId332" Type="http://schemas.openxmlformats.org/officeDocument/2006/relationships/customXml" Target="../ink/ink166.xml"/><Relationship Id="rId374" Type="http://schemas.openxmlformats.org/officeDocument/2006/relationships/image" Target="../media/image186.png"/><Relationship Id="rId581" Type="http://schemas.openxmlformats.org/officeDocument/2006/relationships/image" Target="../media/image288.png"/><Relationship Id="rId71" Type="http://schemas.openxmlformats.org/officeDocument/2006/relationships/image" Target="../media/image35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76" Type="http://schemas.openxmlformats.org/officeDocument/2006/relationships/customXml" Target="../ink/ink138.xml"/><Relationship Id="rId441" Type="http://schemas.openxmlformats.org/officeDocument/2006/relationships/customXml" Target="../ink/ink221.xml"/><Relationship Id="rId483" Type="http://schemas.openxmlformats.org/officeDocument/2006/relationships/customXml" Target="../ink/ink242.xml"/><Relationship Id="rId539" Type="http://schemas.openxmlformats.org/officeDocument/2006/relationships/customXml" Target="../ink/ink271.xml"/><Relationship Id="rId40" Type="http://schemas.openxmlformats.org/officeDocument/2006/relationships/customXml" Target="../ink/ink20.xml"/><Relationship Id="rId136" Type="http://schemas.openxmlformats.org/officeDocument/2006/relationships/customXml" Target="../ink/ink68.xml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Relationship Id="rId343" Type="http://schemas.openxmlformats.org/officeDocument/2006/relationships/image" Target="../media/image171.png"/><Relationship Id="rId550" Type="http://schemas.openxmlformats.org/officeDocument/2006/relationships/image" Target="../media/image273.png"/><Relationship Id="rId82" Type="http://schemas.openxmlformats.org/officeDocument/2006/relationships/customXml" Target="../ink/ink41.xml"/><Relationship Id="rId203" Type="http://schemas.openxmlformats.org/officeDocument/2006/relationships/image" Target="../media/image101.png"/><Relationship Id="rId385" Type="http://schemas.openxmlformats.org/officeDocument/2006/relationships/customXml" Target="../ink/ink193.xml"/><Relationship Id="rId592" Type="http://schemas.openxmlformats.org/officeDocument/2006/relationships/customXml" Target="../ink/ink298.xml"/><Relationship Id="rId606" Type="http://schemas.openxmlformats.org/officeDocument/2006/relationships/customXml" Target="../ink/ink305.xml"/><Relationship Id="rId245" Type="http://schemas.openxmlformats.org/officeDocument/2006/relationships/image" Target="../media/image122.png"/><Relationship Id="rId287" Type="http://schemas.openxmlformats.org/officeDocument/2006/relationships/image" Target="../media/image143.png"/><Relationship Id="rId410" Type="http://schemas.openxmlformats.org/officeDocument/2006/relationships/image" Target="../media/image204.png"/><Relationship Id="rId452" Type="http://schemas.openxmlformats.org/officeDocument/2006/relationships/image" Target="../media/image225.png"/><Relationship Id="rId494" Type="http://schemas.openxmlformats.org/officeDocument/2006/relationships/customXml" Target="../ink/ink248.xml"/><Relationship Id="rId508" Type="http://schemas.openxmlformats.org/officeDocument/2006/relationships/image" Target="../media/image252.png"/><Relationship Id="rId105" Type="http://schemas.openxmlformats.org/officeDocument/2006/relationships/image" Target="../media/image52.png"/><Relationship Id="rId147" Type="http://schemas.openxmlformats.org/officeDocument/2006/relationships/image" Target="../media/image73.png"/><Relationship Id="rId312" Type="http://schemas.openxmlformats.org/officeDocument/2006/relationships/customXml" Target="../ink/ink156.xml"/><Relationship Id="rId354" Type="http://schemas.openxmlformats.org/officeDocument/2006/relationships/image" Target="../media/image176.png"/><Relationship Id="rId51" Type="http://schemas.openxmlformats.org/officeDocument/2006/relationships/image" Target="../media/image25.png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96" Type="http://schemas.openxmlformats.org/officeDocument/2006/relationships/image" Target="../media/image197.png"/><Relationship Id="rId561" Type="http://schemas.openxmlformats.org/officeDocument/2006/relationships/customXml" Target="../ink/ink282.xml"/><Relationship Id="rId617" Type="http://schemas.openxmlformats.org/officeDocument/2006/relationships/image" Target="../media/image306.png"/><Relationship Id="rId214" Type="http://schemas.openxmlformats.org/officeDocument/2006/relationships/customXml" Target="../ink/ink107.xml"/><Relationship Id="rId256" Type="http://schemas.openxmlformats.org/officeDocument/2006/relationships/customXml" Target="../ink/ink128.xml"/><Relationship Id="rId298" Type="http://schemas.openxmlformats.org/officeDocument/2006/relationships/customXml" Target="../ink/ink149.xml"/><Relationship Id="rId421" Type="http://schemas.openxmlformats.org/officeDocument/2006/relationships/customXml" Target="../ink/ink211.xml"/><Relationship Id="rId463" Type="http://schemas.openxmlformats.org/officeDocument/2006/relationships/customXml" Target="../ink/ink232.xml"/><Relationship Id="rId519" Type="http://schemas.openxmlformats.org/officeDocument/2006/relationships/customXml" Target="../ink/ink261.xml"/><Relationship Id="rId116" Type="http://schemas.openxmlformats.org/officeDocument/2006/relationships/customXml" Target="../ink/ink58.xml"/><Relationship Id="rId158" Type="http://schemas.openxmlformats.org/officeDocument/2006/relationships/customXml" Target="../ink/ink79.xml"/><Relationship Id="rId323" Type="http://schemas.openxmlformats.org/officeDocument/2006/relationships/image" Target="../media/image161.png"/><Relationship Id="rId530" Type="http://schemas.openxmlformats.org/officeDocument/2006/relationships/image" Target="../media/image263.png"/><Relationship Id="rId20" Type="http://schemas.openxmlformats.org/officeDocument/2006/relationships/customXml" Target="../ink/ink10.xml"/><Relationship Id="rId62" Type="http://schemas.openxmlformats.org/officeDocument/2006/relationships/customXml" Target="../ink/ink31.xml"/><Relationship Id="rId365" Type="http://schemas.openxmlformats.org/officeDocument/2006/relationships/customXml" Target="../ink/ink183.xml"/><Relationship Id="rId572" Type="http://schemas.openxmlformats.org/officeDocument/2006/relationships/customXml" Target="../ink/ink288.xml"/><Relationship Id="rId225" Type="http://schemas.openxmlformats.org/officeDocument/2006/relationships/image" Target="../media/image112.png"/><Relationship Id="rId267" Type="http://schemas.openxmlformats.org/officeDocument/2006/relationships/image" Target="../media/image133.png"/><Relationship Id="rId432" Type="http://schemas.openxmlformats.org/officeDocument/2006/relationships/image" Target="../media/image215.png"/><Relationship Id="rId474" Type="http://schemas.openxmlformats.org/officeDocument/2006/relationships/image" Target="../media/image236.png"/><Relationship Id="rId127" Type="http://schemas.openxmlformats.org/officeDocument/2006/relationships/image" Target="../media/image63.png"/><Relationship Id="rId31" Type="http://schemas.openxmlformats.org/officeDocument/2006/relationships/image" Target="../media/image15.png"/><Relationship Id="rId73" Type="http://schemas.openxmlformats.org/officeDocument/2006/relationships/image" Target="../media/image36.png"/><Relationship Id="rId169" Type="http://schemas.openxmlformats.org/officeDocument/2006/relationships/image" Target="../media/image84.png"/><Relationship Id="rId334" Type="http://schemas.openxmlformats.org/officeDocument/2006/relationships/customXml" Target="../ink/ink167.xml"/><Relationship Id="rId376" Type="http://schemas.openxmlformats.org/officeDocument/2006/relationships/image" Target="../media/image187.png"/><Relationship Id="rId541" Type="http://schemas.openxmlformats.org/officeDocument/2006/relationships/customXml" Target="../ink/ink272.xml"/><Relationship Id="rId583" Type="http://schemas.openxmlformats.org/officeDocument/2006/relationships/image" Target="../media/image289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36" Type="http://schemas.openxmlformats.org/officeDocument/2006/relationships/customXml" Target="../ink/ink118.xml"/><Relationship Id="rId278" Type="http://schemas.openxmlformats.org/officeDocument/2006/relationships/customXml" Target="../ink/ink139.xml"/><Relationship Id="rId401" Type="http://schemas.openxmlformats.org/officeDocument/2006/relationships/customXml" Target="../ink/ink201.xml"/><Relationship Id="rId443" Type="http://schemas.openxmlformats.org/officeDocument/2006/relationships/customXml" Target="../ink/ink222.xml"/><Relationship Id="rId303" Type="http://schemas.openxmlformats.org/officeDocument/2006/relationships/image" Target="../media/image151.png"/><Relationship Id="rId485" Type="http://schemas.openxmlformats.org/officeDocument/2006/relationships/image" Target="../media/image241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172.png"/><Relationship Id="rId387" Type="http://schemas.openxmlformats.org/officeDocument/2006/relationships/customXml" Target="../ink/ink194.xml"/><Relationship Id="rId510" Type="http://schemas.openxmlformats.org/officeDocument/2006/relationships/image" Target="../media/image253.png"/><Relationship Id="rId552" Type="http://schemas.openxmlformats.org/officeDocument/2006/relationships/image" Target="../media/image274.png"/><Relationship Id="rId594" Type="http://schemas.openxmlformats.org/officeDocument/2006/relationships/customXml" Target="../ink/ink299.xml"/><Relationship Id="rId608" Type="http://schemas.openxmlformats.org/officeDocument/2006/relationships/customXml" Target="../ink/ink306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412" Type="http://schemas.openxmlformats.org/officeDocument/2006/relationships/image" Target="../media/image205.png"/><Relationship Id="rId107" Type="http://schemas.openxmlformats.org/officeDocument/2006/relationships/image" Target="../media/image53.png"/><Relationship Id="rId289" Type="http://schemas.openxmlformats.org/officeDocument/2006/relationships/image" Target="../media/image144.png"/><Relationship Id="rId454" Type="http://schemas.openxmlformats.org/officeDocument/2006/relationships/image" Target="../media/image226.png"/><Relationship Id="rId496" Type="http://schemas.openxmlformats.org/officeDocument/2006/relationships/customXml" Target="../ink/ink249.xml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314" Type="http://schemas.openxmlformats.org/officeDocument/2006/relationships/customXml" Target="../ink/ink157.xml"/><Relationship Id="rId356" Type="http://schemas.openxmlformats.org/officeDocument/2006/relationships/image" Target="../media/image177.png"/><Relationship Id="rId398" Type="http://schemas.openxmlformats.org/officeDocument/2006/relationships/image" Target="../media/image198.png"/><Relationship Id="rId521" Type="http://schemas.openxmlformats.org/officeDocument/2006/relationships/customXml" Target="../ink/ink262.xml"/><Relationship Id="rId563" Type="http://schemas.openxmlformats.org/officeDocument/2006/relationships/customXml" Target="../ink/ink283.xml"/><Relationship Id="rId619" Type="http://schemas.openxmlformats.org/officeDocument/2006/relationships/image" Target="../media/image307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423" Type="http://schemas.openxmlformats.org/officeDocument/2006/relationships/customXml" Target="../ink/ink212.xml"/><Relationship Id="rId258" Type="http://schemas.openxmlformats.org/officeDocument/2006/relationships/customXml" Target="../ink/ink129.xml"/><Relationship Id="rId465" Type="http://schemas.openxmlformats.org/officeDocument/2006/relationships/customXml" Target="../ink/ink233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62.png"/><Relationship Id="rId367" Type="http://schemas.openxmlformats.org/officeDocument/2006/relationships/customXml" Target="../ink/ink184.xml"/><Relationship Id="rId532" Type="http://schemas.openxmlformats.org/officeDocument/2006/relationships/image" Target="../media/image264.png"/><Relationship Id="rId574" Type="http://schemas.openxmlformats.org/officeDocument/2006/relationships/customXml" Target="../ink/ink289.xml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Relationship Id="rId269" Type="http://schemas.openxmlformats.org/officeDocument/2006/relationships/image" Target="../media/image134.png"/><Relationship Id="rId434" Type="http://schemas.openxmlformats.org/officeDocument/2006/relationships/image" Target="../media/image216.png"/><Relationship Id="rId476" Type="http://schemas.openxmlformats.org/officeDocument/2006/relationships/image" Target="../media/image237.png"/><Relationship Id="rId33" Type="http://schemas.openxmlformats.org/officeDocument/2006/relationships/image" Target="../media/image16.png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336" Type="http://schemas.openxmlformats.org/officeDocument/2006/relationships/customXml" Target="../ink/ink168.xml"/><Relationship Id="rId501" Type="http://schemas.openxmlformats.org/officeDocument/2006/relationships/customXml" Target="../ink/ink252.xml"/><Relationship Id="rId543" Type="http://schemas.openxmlformats.org/officeDocument/2006/relationships/customXml" Target="../ink/ink273.xml"/><Relationship Id="rId75" Type="http://schemas.openxmlformats.org/officeDocument/2006/relationships/image" Target="../media/image37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378" Type="http://schemas.openxmlformats.org/officeDocument/2006/relationships/image" Target="../media/image188.png"/><Relationship Id="rId403" Type="http://schemas.openxmlformats.org/officeDocument/2006/relationships/customXml" Target="../ink/ink202.xml"/><Relationship Id="rId585" Type="http://schemas.openxmlformats.org/officeDocument/2006/relationships/image" Target="../media/image290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445" Type="http://schemas.openxmlformats.org/officeDocument/2006/relationships/customXml" Target="../ink/ink223.xml"/><Relationship Id="rId487" Type="http://schemas.openxmlformats.org/officeDocument/2006/relationships/image" Target="../media/image242.png"/><Relationship Id="rId610" Type="http://schemas.openxmlformats.org/officeDocument/2006/relationships/customXml" Target="../ink/ink307.xml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47" Type="http://schemas.openxmlformats.org/officeDocument/2006/relationships/image" Target="../media/image173.png"/><Relationship Id="rId512" Type="http://schemas.openxmlformats.org/officeDocument/2006/relationships/image" Target="../media/image254.png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75.png"/><Relationship Id="rId389" Type="http://schemas.openxmlformats.org/officeDocument/2006/relationships/customXml" Target="../ink/ink195.xml"/><Relationship Id="rId554" Type="http://schemas.openxmlformats.org/officeDocument/2006/relationships/image" Target="../media/image275.png"/><Relationship Id="rId596" Type="http://schemas.openxmlformats.org/officeDocument/2006/relationships/customXml" Target="../ink/ink300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49" Type="http://schemas.openxmlformats.org/officeDocument/2006/relationships/image" Target="../media/image124.png"/><Relationship Id="rId414" Type="http://schemas.openxmlformats.org/officeDocument/2006/relationships/image" Target="../media/image206.png"/><Relationship Id="rId456" Type="http://schemas.openxmlformats.org/officeDocument/2006/relationships/image" Target="../media/image227.png"/><Relationship Id="rId498" Type="http://schemas.openxmlformats.org/officeDocument/2006/relationships/image" Target="../media/image247.png"/><Relationship Id="rId621" Type="http://schemas.openxmlformats.org/officeDocument/2006/relationships/image" Target="../media/image308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316" Type="http://schemas.openxmlformats.org/officeDocument/2006/relationships/customXml" Target="../ink/ink158.xml"/><Relationship Id="rId523" Type="http://schemas.openxmlformats.org/officeDocument/2006/relationships/customXml" Target="../ink/ink263.xml"/><Relationship Id="rId55" Type="http://schemas.openxmlformats.org/officeDocument/2006/relationships/image" Target="../media/image27.png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358" Type="http://schemas.openxmlformats.org/officeDocument/2006/relationships/image" Target="../media/image178.png"/><Relationship Id="rId565" Type="http://schemas.openxmlformats.org/officeDocument/2006/relationships/customXml" Target="../ink/ink284.xml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425" Type="http://schemas.openxmlformats.org/officeDocument/2006/relationships/customXml" Target="../ink/ink213.xml"/><Relationship Id="rId467" Type="http://schemas.openxmlformats.org/officeDocument/2006/relationships/customXml" Target="../ink/ink234.xml"/><Relationship Id="rId271" Type="http://schemas.openxmlformats.org/officeDocument/2006/relationships/image" Target="../media/image135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65.png"/><Relationship Id="rId327" Type="http://schemas.openxmlformats.org/officeDocument/2006/relationships/image" Target="../media/image163.png"/><Relationship Id="rId369" Type="http://schemas.openxmlformats.org/officeDocument/2006/relationships/customXml" Target="../ink/ink185.xml"/><Relationship Id="rId534" Type="http://schemas.openxmlformats.org/officeDocument/2006/relationships/image" Target="../media/image265.png"/><Relationship Id="rId576" Type="http://schemas.openxmlformats.org/officeDocument/2006/relationships/customXml" Target="../ink/ink290.xml"/><Relationship Id="rId173" Type="http://schemas.openxmlformats.org/officeDocument/2006/relationships/image" Target="../media/image86.png"/><Relationship Id="rId229" Type="http://schemas.openxmlformats.org/officeDocument/2006/relationships/image" Target="../media/image114.png"/><Relationship Id="rId380" Type="http://schemas.openxmlformats.org/officeDocument/2006/relationships/image" Target="../media/image189.png"/><Relationship Id="rId436" Type="http://schemas.openxmlformats.org/officeDocument/2006/relationships/image" Target="../media/image217.png"/><Relationship Id="rId601" Type="http://schemas.openxmlformats.org/officeDocument/2006/relationships/image" Target="../media/image298.png"/><Relationship Id="rId240" Type="http://schemas.openxmlformats.org/officeDocument/2006/relationships/customXml" Target="../ink/ink120.xml"/><Relationship Id="rId478" Type="http://schemas.openxmlformats.org/officeDocument/2006/relationships/image" Target="../media/image238.png"/><Relationship Id="rId35" Type="http://schemas.openxmlformats.org/officeDocument/2006/relationships/image" Target="../media/image17.png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38" Type="http://schemas.openxmlformats.org/officeDocument/2006/relationships/customXml" Target="../ink/ink169.xml"/><Relationship Id="rId503" Type="http://schemas.openxmlformats.org/officeDocument/2006/relationships/customXml" Target="../ink/ink253.xml"/><Relationship Id="rId545" Type="http://schemas.openxmlformats.org/officeDocument/2006/relationships/customXml" Target="../ink/ink274.xml"/><Relationship Id="rId587" Type="http://schemas.openxmlformats.org/officeDocument/2006/relationships/image" Target="../media/image291.png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391" Type="http://schemas.openxmlformats.org/officeDocument/2006/relationships/customXml" Target="../ink/ink196.xml"/><Relationship Id="rId405" Type="http://schemas.openxmlformats.org/officeDocument/2006/relationships/customXml" Target="../ink/ink203.xml"/><Relationship Id="rId447" Type="http://schemas.openxmlformats.org/officeDocument/2006/relationships/customXml" Target="../ink/ink224.xml"/><Relationship Id="rId612" Type="http://schemas.openxmlformats.org/officeDocument/2006/relationships/customXml" Target="../ink/ink308.xml"/><Relationship Id="rId251" Type="http://schemas.openxmlformats.org/officeDocument/2006/relationships/image" Target="../media/image125.png"/><Relationship Id="rId489" Type="http://schemas.openxmlformats.org/officeDocument/2006/relationships/image" Target="../media/image243.png"/><Relationship Id="rId46" Type="http://schemas.openxmlformats.org/officeDocument/2006/relationships/customXml" Target="../ink/ink23.xml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49" Type="http://schemas.openxmlformats.org/officeDocument/2006/relationships/customXml" Target="../ink/ink175.xml"/><Relationship Id="rId514" Type="http://schemas.openxmlformats.org/officeDocument/2006/relationships/image" Target="../media/image255.png"/><Relationship Id="rId556" Type="http://schemas.openxmlformats.org/officeDocument/2006/relationships/image" Target="../media/image276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53" Type="http://schemas.openxmlformats.org/officeDocument/2006/relationships/image" Target="../media/image76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360" Type="http://schemas.openxmlformats.org/officeDocument/2006/relationships/image" Target="../media/image179.png"/><Relationship Id="rId416" Type="http://schemas.openxmlformats.org/officeDocument/2006/relationships/image" Target="../media/image207.png"/><Relationship Id="rId598" Type="http://schemas.openxmlformats.org/officeDocument/2006/relationships/customXml" Target="../ink/ink301.xml"/><Relationship Id="rId220" Type="http://schemas.openxmlformats.org/officeDocument/2006/relationships/customXml" Target="../ink/ink110.xml"/><Relationship Id="rId458" Type="http://schemas.openxmlformats.org/officeDocument/2006/relationships/image" Target="../media/image228.png"/><Relationship Id="rId623" Type="http://schemas.openxmlformats.org/officeDocument/2006/relationships/image" Target="../media/image309.png"/><Relationship Id="rId15" Type="http://schemas.openxmlformats.org/officeDocument/2006/relationships/image" Target="../media/image7.png"/><Relationship Id="rId57" Type="http://schemas.openxmlformats.org/officeDocument/2006/relationships/image" Target="../media/image28.png"/><Relationship Id="rId262" Type="http://schemas.openxmlformats.org/officeDocument/2006/relationships/customXml" Target="../ink/ink131.xml"/><Relationship Id="rId318" Type="http://schemas.openxmlformats.org/officeDocument/2006/relationships/customXml" Target="../ink/ink159.xml"/><Relationship Id="rId525" Type="http://schemas.openxmlformats.org/officeDocument/2006/relationships/customXml" Target="../ink/ink264.xml"/><Relationship Id="rId567" Type="http://schemas.openxmlformats.org/officeDocument/2006/relationships/customXml" Target="../ink/ink285.xml"/><Relationship Id="rId99" Type="http://schemas.openxmlformats.org/officeDocument/2006/relationships/image" Target="../media/image49.png"/><Relationship Id="rId122" Type="http://schemas.openxmlformats.org/officeDocument/2006/relationships/customXml" Target="../ink/ink61.xml"/><Relationship Id="rId164" Type="http://schemas.openxmlformats.org/officeDocument/2006/relationships/customXml" Target="../ink/ink82.xml"/><Relationship Id="rId371" Type="http://schemas.openxmlformats.org/officeDocument/2006/relationships/customXml" Target="../ink/ink186.xml"/><Relationship Id="rId427" Type="http://schemas.openxmlformats.org/officeDocument/2006/relationships/customXml" Target="../ink/ink214.xml"/><Relationship Id="rId469" Type="http://schemas.openxmlformats.org/officeDocument/2006/relationships/customXml" Target="../ink/ink235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73" Type="http://schemas.openxmlformats.org/officeDocument/2006/relationships/image" Target="../media/image136.png"/><Relationship Id="rId329" Type="http://schemas.openxmlformats.org/officeDocument/2006/relationships/image" Target="../media/image164.png"/><Relationship Id="rId480" Type="http://schemas.openxmlformats.org/officeDocument/2006/relationships/image" Target="../media/image239.png"/><Relationship Id="rId536" Type="http://schemas.openxmlformats.org/officeDocument/2006/relationships/image" Target="../media/image266.png"/><Relationship Id="rId68" Type="http://schemas.openxmlformats.org/officeDocument/2006/relationships/customXml" Target="../ink/ink34.xml"/><Relationship Id="rId133" Type="http://schemas.openxmlformats.org/officeDocument/2006/relationships/image" Target="../media/image66.png"/><Relationship Id="rId175" Type="http://schemas.openxmlformats.org/officeDocument/2006/relationships/image" Target="../media/image87.png"/><Relationship Id="rId340" Type="http://schemas.openxmlformats.org/officeDocument/2006/relationships/customXml" Target="../ink/ink170.xml"/><Relationship Id="rId578" Type="http://schemas.openxmlformats.org/officeDocument/2006/relationships/customXml" Target="../ink/ink291.xml"/><Relationship Id="rId200" Type="http://schemas.openxmlformats.org/officeDocument/2006/relationships/customXml" Target="../ink/ink100.xml"/><Relationship Id="rId382" Type="http://schemas.openxmlformats.org/officeDocument/2006/relationships/image" Target="../media/image190.png"/><Relationship Id="rId438" Type="http://schemas.openxmlformats.org/officeDocument/2006/relationships/image" Target="../media/image218.png"/><Relationship Id="rId603" Type="http://schemas.openxmlformats.org/officeDocument/2006/relationships/image" Target="../media/image299.png"/><Relationship Id="rId242" Type="http://schemas.openxmlformats.org/officeDocument/2006/relationships/customXml" Target="../ink/ink121.xml"/><Relationship Id="rId284" Type="http://schemas.openxmlformats.org/officeDocument/2006/relationships/customXml" Target="../ink/ink142.xml"/><Relationship Id="rId491" Type="http://schemas.openxmlformats.org/officeDocument/2006/relationships/image" Target="../media/image244.png"/><Relationship Id="rId505" Type="http://schemas.openxmlformats.org/officeDocument/2006/relationships/customXml" Target="../ink/ink254.xml"/><Relationship Id="rId37" Type="http://schemas.openxmlformats.org/officeDocument/2006/relationships/image" Target="../media/image18.png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44" Type="http://schemas.openxmlformats.org/officeDocument/2006/relationships/customXml" Target="../ink/ink72.xml"/><Relationship Id="rId547" Type="http://schemas.openxmlformats.org/officeDocument/2006/relationships/customXml" Target="../ink/ink275.xml"/><Relationship Id="rId589" Type="http://schemas.openxmlformats.org/officeDocument/2006/relationships/image" Target="../media/image292.png"/><Relationship Id="rId90" Type="http://schemas.openxmlformats.org/officeDocument/2006/relationships/customXml" Target="../ink/ink45.xml"/><Relationship Id="rId186" Type="http://schemas.openxmlformats.org/officeDocument/2006/relationships/customXml" Target="../ink/ink93.xml"/><Relationship Id="rId351" Type="http://schemas.openxmlformats.org/officeDocument/2006/relationships/customXml" Target="../ink/ink176.xml"/><Relationship Id="rId393" Type="http://schemas.openxmlformats.org/officeDocument/2006/relationships/customXml" Target="../ink/ink197.xml"/><Relationship Id="rId407" Type="http://schemas.openxmlformats.org/officeDocument/2006/relationships/customXml" Target="../ink/ink204.xml"/><Relationship Id="rId449" Type="http://schemas.openxmlformats.org/officeDocument/2006/relationships/customXml" Target="../ink/ink225.xml"/><Relationship Id="rId614" Type="http://schemas.openxmlformats.org/officeDocument/2006/relationships/customXml" Target="../ink/ink309.xml"/><Relationship Id="rId211" Type="http://schemas.openxmlformats.org/officeDocument/2006/relationships/image" Target="../media/image105.png"/><Relationship Id="rId253" Type="http://schemas.openxmlformats.org/officeDocument/2006/relationships/image" Target="../media/image126.png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460" Type="http://schemas.openxmlformats.org/officeDocument/2006/relationships/image" Target="../media/image229.png"/><Relationship Id="rId516" Type="http://schemas.openxmlformats.org/officeDocument/2006/relationships/image" Target="../media/image256.png"/><Relationship Id="rId48" Type="http://schemas.openxmlformats.org/officeDocument/2006/relationships/customXml" Target="../ink/ink24.xml"/><Relationship Id="rId113" Type="http://schemas.openxmlformats.org/officeDocument/2006/relationships/image" Target="../media/image56.png"/><Relationship Id="rId320" Type="http://schemas.openxmlformats.org/officeDocument/2006/relationships/customXml" Target="../ink/ink160.xml"/><Relationship Id="rId558" Type="http://schemas.openxmlformats.org/officeDocument/2006/relationships/image" Target="../media/image277.png"/><Relationship Id="rId155" Type="http://schemas.openxmlformats.org/officeDocument/2006/relationships/image" Target="../media/image77.png"/><Relationship Id="rId197" Type="http://schemas.openxmlformats.org/officeDocument/2006/relationships/image" Target="../media/image98.png"/><Relationship Id="rId362" Type="http://schemas.openxmlformats.org/officeDocument/2006/relationships/image" Target="../media/image180.png"/><Relationship Id="rId418" Type="http://schemas.openxmlformats.org/officeDocument/2006/relationships/image" Target="../media/image208.png"/><Relationship Id="rId222" Type="http://schemas.openxmlformats.org/officeDocument/2006/relationships/customXml" Target="../ink/ink111.xml"/><Relationship Id="rId264" Type="http://schemas.openxmlformats.org/officeDocument/2006/relationships/customXml" Target="../ink/ink132.xml"/><Relationship Id="rId471" Type="http://schemas.openxmlformats.org/officeDocument/2006/relationships/customXml" Target="../ink/ink236.xml"/><Relationship Id="rId17" Type="http://schemas.openxmlformats.org/officeDocument/2006/relationships/image" Target="../media/image8.png"/><Relationship Id="rId59" Type="http://schemas.openxmlformats.org/officeDocument/2006/relationships/image" Target="../media/image29.png"/><Relationship Id="rId124" Type="http://schemas.openxmlformats.org/officeDocument/2006/relationships/customXml" Target="../ink/ink62.xml"/><Relationship Id="rId527" Type="http://schemas.openxmlformats.org/officeDocument/2006/relationships/customXml" Target="../ink/ink265.xml"/><Relationship Id="rId569" Type="http://schemas.openxmlformats.org/officeDocument/2006/relationships/customXml" Target="../ink/ink286.xml"/><Relationship Id="rId70" Type="http://schemas.openxmlformats.org/officeDocument/2006/relationships/customXml" Target="../ink/ink35.xml"/><Relationship Id="rId166" Type="http://schemas.openxmlformats.org/officeDocument/2006/relationships/customXml" Target="../ink/ink83.xml"/><Relationship Id="rId331" Type="http://schemas.openxmlformats.org/officeDocument/2006/relationships/image" Target="../media/image165.png"/><Relationship Id="rId373" Type="http://schemas.openxmlformats.org/officeDocument/2006/relationships/customXml" Target="../ink/ink187.xml"/><Relationship Id="rId429" Type="http://schemas.openxmlformats.org/officeDocument/2006/relationships/customXml" Target="../ink/ink215.xml"/><Relationship Id="rId580" Type="http://schemas.openxmlformats.org/officeDocument/2006/relationships/customXml" Target="../ink/ink292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16.png"/><Relationship Id="rId440" Type="http://schemas.openxmlformats.org/officeDocument/2006/relationships/image" Target="../media/image219.png"/><Relationship Id="rId28" Type="http://schemas.openxmlformats.org/officeDocument/2006/relationships/customXml" Target="../ink/ink14.xml"/><Relationship Id="rId275" Type="http://schemas.openxmlformats.org/officeDocument/2006/relationships/image" Target="../media/image137.png"/><Relationship Id="rId300" Type="http://schemas.openxmlformats.org/officeDocument/2006/relationships/customXml" Target="../ink/ink150.xml"/><Relationship Id="rId482" Type="http://schemas.openxmlformats.org/officeDocument/2006/relationships/image" Target="../media/image240.png"/><Relationship Id="rId538" Type="http://schemas.openxmlformats.org/officeDocument/2006/relationships/image" Target="../media/image267.png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77" Type="http://schemas.openxmlformats.org/officeDocument/2006/relationships/image" Target="../media/image88.png"/><Relationship Id="rId342" Type="http://schemas.openxmlformats.org/officeDocument/2006/relationships/customXml" Target="../ink/ink171.xml"/><Relationship Id="rId384" Type="http://schemas.openxmlformats.org/officeDocument/2006/relationships/image" Target="../media/image191.png"/><Relationship Id="rId591" Type="http://schemas.openxmlformats.org/officeDocument/2006/relationships/image" Target="../media/image293.png"/><Relationship Id="rId605" Type="http://schemas.openxmlformats.org/officeDocument/2006/relationships/image" Target="../media/image300.png"/><Relationship Id="rId202" Type="http://schemas.openxmlformats.org/officeDocument/2006/relationships/customXml" Target="../ink/ink101.xml"/><Relationship Id="rId244" Type="http://schemas.openxmlformats.org/officeDocument/2006/relationships/customXml" Target="../ink/ink122.xml"/><Relationship Id="rId39" Type="http://schemas.openxmlformats.org/officeDocument/2006/relationships/image" Target="../media/image19.png"/><Relationship Id="rId286" Type="http://schemas.openxmlformats.org/officeDocument/2006/relationships/customXml" Target="../ink/ink143.xml"/><Relationship Id="rId451" Type="http://schemas.openxmlformats.org/officeDocument/2006/relationships/customXml" Target="../ink/ink226.xml"/><Relationship Id="rId493" Type="http://schemas.openxmlformats.org/officeDocument/2006/relationships/image" Target="../media/image245.png"/><Relationship Id="rId507" Type="http://schemas.openxmlformats.org/officeDocument/2006/relationships/customXml" Target="../ink/ink255.xml"/><Relationship Id="rId549" Type="http://schemas.openxmlformats.org/officeDocument/2006/relationships/customXml" Target="../ink/ink276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46" Type="http://schemas.openxmlformats.org/officeDocument/2006/relationships/customXml" Target="../ink/ink73.xml"/><Relationship Id="rId188" Type="http://schemas.openxmlformats.org/officeDocument/2006/relationships/customXml" Target="../ink/ink94.xml"/><Relationship Id="rId311" Type="http://schemas.openxmlformats.org/officeDocument/2006/relationships/image" Target="../media/image155.png"/><Relationship Id="rId353" Type="http://schemas.openxmlformats.org/officeDocument/2006/relationships/customXml" Target="../ink/ink177.xml"/><Relationship Id="rId395" Type="http://schemas.openxmlformats.org/officeDocument/2006/relationships/customXml" Target="../ink/ink198.xml"/><Relationship Id="rId409" Type="http://schemas.openxmlformats.org/officeDocument/2006/relationships/customXml" Target="../ink/ink205.xml"/><Relationship Id="rId560" Type="http://schemas.openxmlformats.org/officeDocument/2006/relationships/image" Target="../media/image278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420" Type="http://schemas.openxmlformats.org/officeDocument/2006/relationships/image" Target="../media/image209.png"/><Relationship Id="rId616" Type="http://schemas.openxmlformats.org/officeDocument/2006/relationships/customXml" Target="../ink/ink310.xml"/><Relationship Id="rId255" Type="http://schemas.openxmlformats.org/officeDocument/2006/relationships/image" Target="../media/image127.png"/><Relationship Id="rId297" Type="http://schemas.openxmlformats.org/officeDocument/2006/relationships/image" Target="../media/image148.png"/><Relationship Id="rId462" Type="http://schemas.openxmlformats.org/officeDocument/2006/relationships/image" Target="../media/image230.png"/><Relationship Id="rId518" Type="http://schemas.openxmlformats.org/officeDocument/2006/relationships/image" Target="../media/image257.png"/><Relationship Id="rId115" Type="http://schemas.openxmlformats.org/officeDocument/2006/relationships/image" Target="../media/image57.png"/><Relationship Id="rId157" Type="http://schemas.openxmlformats.org/officeDocument/2006/relationships/image" Target="../media/image78.png"/><Relationship Id="rId322" Type="http://schemas.openxmlformats.org/officeDocument/2006/relationships/customXml" Target="../ink/ink161.xml"/><Relationship Id="rId364" Type="http://schemas.openxmlformats.org/officeDocument/2006/relationships/image" Target="../media/image181.png"/><Relationship Id="rId61" Type="http://schemas.openxmlformats.org/officeDocument/2006/relationships/image" Target="../media/image30.png"/><Relationship Id="rId199" Type="http://schemas.openxmlformats.org/officeDocument/2006/relationships/image" Target="../media/image99.png"/><Relationship Id="rId571" Type="http://schemas.openxmlformats.org/officeDocument/2006/relationships/customXml" Target="../ink/ink287.xml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66" Type="http://schemas.openxmlformats.org/officeDocument/2006/relationships/customXml" Target="../ink/ink133.xml"/><Relationship Id="rId431" Type="http://schemas.openxmlformats.org/officeDocument/2006/relationships/customXml" Target="../ink/ink216.xml"/><Relationship Id="rId473" Type="http://schemas.openxmlformats.org/officeDocument/2006/relationships/customXml" Target="../ink/ink237.xml"/><Relationship Id="rId529" Type="http://schemas.openxmlformats.org/officeDocument/2006/relationships/customXml" Target="../ink/ink266.xml"/><Relationship Id="rId30" Type="http://schemas.openxmlformats.org/officeDocument/2006/relationships/customXml" Target="../ink/ink15.xml"/><Relationship Id="rId126" Type="http://schemas.openxmlformats.org/officeDocument/2006/relationships/customXml" Target="../ink/ink63.xml"/><Relationship Id="rId168" Type="http://schemas.openxmlformats.org/officeDocument/2006/relationships/customXml" Target="../ink/ink84.xml"/><Relationship Id="rId333" Type="http://schemas.openxmlformats.org/officeDocument/2006/relationships/image" Target="../media/image166.png"/><Relationship Id="rId540" Type="http://schemas.openxmlformats.org/officeDocument/2006/relationships/image" Target="../media/image268.png"/><Relationship Id="rId72" Type="http://schemas.openxmlformats.org/officeDocument/2006/relationships/customXml" Target="../ink/ink36.xml"/><Relationship Id="rId375" Type="http://schemas.openxmlformats.org/officeDocument/2006/relationships/customXml" Target="../ink/ink188.xml"/><Relationship Id="rId582" Type="http://schemas.openxmlformats.org/officeDocument/2006/relationships/customXml" Target="../ink/ink293.xml"/><Relationship Id="rId3" Type="http://schemas.openxmlformats.org/officeDocument/2006/relationships/image" Target="../media/image1.png"/><Relationship Id="rId235" Type="http://schemas.openxmlformats.org/officeDocument/2006/relationships/image" Target="../media/image117.png"/><Relationship Id="rId277" Type="http://schemas.openxmlformats.org/officeDocument/2006/relationships/image" Target="../media/image138.png"/><Relationship Id="rId400" Type="http://schemas.openxmlformats.org/officeDocument/2006/relationships/image" Target="../media/image199.png"/><Relationship Id="rId442" Type="http://schemas.openxmlformats.org/officeDocument/2006/relationships/image" Target="../media/image220.png"/><Relationship Id="rId484" Type="http://schemas.openxmlformats.org/officeDocument/2006/relationships/customXml" Target="../ink/ink243.xml"/><Relationship Id="rId137" Type="http://schemas.openxmlformats.org/officeDocument/2006/relationships/image" Target="../media/image68.png"/><Relationship Id="rId302" Type="http://schemas.openxmlformats.org/officeDocument/2006/relationships/customXml" Target="../ink/ink151.xml"/><Relationship Id="rId344" Type="http://schemas.openxmlformats.org/officeDocument/2006/relationships/customXml" Target="../ink/ink172.xml"/><Relationship Id="rId41" Type="http://schemas.openxmlformats.org/officeDocument/2006/relationships/image" Target="../media/image20.png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386" Type="http://schemas.openxmlformats.org/officeDocument/2006/relationships/image" Target="../media/image192.png"/><Relationship Id="rId551" Type="http://schemas.openxmlformats.org/officeDocument/2006/relationships/customXml" Target="../ink/ink277.xml"/><Relationship Id="rId593" Type="http://schemas.openxmlformats.org/officeDocument/2006/relationships/image" Target="../media/image294.png"/><Relationship Id="rId607" Type="http://schemas.openxmlformats.org/officeDocument/2006/relationships/image" Target="../media/image301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46" Type="http://schemas.openxmlformats.org/officeDocument/2006/relationships/customXml" Target="../ink/ink123.xml"/><Relationship Id="rId288" Type="http://schemas.openxmlformats.org/officeDocument/2006/relationships/customXml" Target="../ink/ink144.xml"/><Relationship Id="rId411" Type="http://schemas.openxmlformats.org/officeDocument/2006/relationships/customXml" Target="../ink/ink206.xml"/><Relationship Id="rId453" Type="http://schemas.openxmlformats.org/officeDocument/2006/relationships/customXml" Target="../ink/ink227.xml"/><Relationship Id="rId509" Type="http://schemas.openxmlformats.org/officeDocument/2006/relationships/customXml" Target="../ink/ink256.xml"/><Relationship Id="rId106" Type="http://schemas.openxmlformats.org/officeDocument/2006/relationships/customXml" Target="../ink/ink53.xml"/><Relationship Id="rId313" Type="http://schemas.openxmlformats.org/officeDocument/2006/relationships/image" Target="../media/image156.png"/><Relationship Id="rId495" Type="http://schemas.openxmlformats.org/officeDocument/2006/relationships/image" Target="../media/image246.png"/><Relationship Id="rId10" Type="http://schemas.openxmlformats.org/officeDocument/2006/relationships/customXml" Target="../ink/ink5.xml"/><Relationship Id="rId52" Type="http://schemas.openxmlformats.org/officeDocument/2006/relationships/customXml" Target="../ink/ink26.xml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355" Type="http://schemas.openxmlformats.org/officeDocument/2006/relationships/customXml" Target="../ink/ink178.xml"/><Relationship Id="rId397" Type="http://schemas.openxmlformats.org/officeDocument/2006/relationships/customXml" Target="../ink/ink199.xml"/><Relationship Id="rId520" Type="http://schemas.openxmlformats.org/officeDocument/2006/relationships/image" Target="../media/image258.png"/><Relationship Id="rId562" Type="http://schemas.openxmlformats.org/officeDocument/2006/relationships/image" Target="../media/image279.png"/><Relationship Id="rId618" Type="http://schemas.openxmlformats.org/officeDocument/2006/relationships/customXml" Target="../ink/ink311.xml"/><Relationship Id="rId215" Type="http://schemas.openxmlformats.org/officeDocument/2006/relationships/image" Target="../media/image107.png"/><Relationship Id="rId257" Type="http://schemas.openxmlformats.org/officeDocument/2006/relationships/image" Target="../media/image128.png"/><Relationship Id="rId422" Type="http://schemas.openxmlformats.org/officeDocument/2006/relationships/image" Target="../media/image210.png"/><Relationship Id="rId464" Type="http://schemas.openxmlformats.org/officeDocument/2006/relationships/image" Target="../media/image231.png"/><Relationship Id="rId299" Type="http://schemas.openxmlformats.org/officeDocument/2006/relationships/image" Target="../media/image149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366" Type="http://schemas.openxmlformats.org/officeDocument/2006/relationships/image" Target="../media/image182.png"/><Relationship Id="rId573" Type="http://schemas.openxmlformats.org/officeDocument/2006/relationships/image" Target="../media/image284.png"/><Relationship Id="rId226" Type="http://schemas.openxmlformats.org/officeDocument/2006/relationships/customXml" Target="../ink/ink113.xml"/><Relationship Id="rId433" Type="http://schemas.openxmlformats.org/officeDocument/2006/relationships/customXml" Target="../ink/ink217.xml"/><Relationship Id="rId74" Type="http://schemas.openxmlformats.org/officeDocument/2006/relationships/customXml" Target="../ink/ink37.xml"/><Relationship Id="rId377" Type="http://schemas.openxmlformats.org/officeDocument/2006/relationships/customXml" Target="../ink/ink189.xml"/><Relationship Id="rId500" Type="http://schemas.openxmlformats.org/officeDocument/2006/relationships/image" Target="../media/image248.png"/><Relationship Id="rId584" Type="http://schemas.openxmlformats.org/officeDocument/2006/relationships/customXml" Target="../ink/ink294.xml"/><Relationship Id="rId5" Type="http://schemas.openxmlformats.org/officeDocument/2006/relationships/image" Target="../media/image2.png"/><Relationship Id="rId237" Type="http://schemas.openxmlformats.org/officeDocument/2006/relationships/image" Target="../media/image118.png"/><Relationship Id="rId444" Type="http://schemas.openxmlformats.org/officeDocument/2006/relationships/image" Target="../media/image221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88" Type="http://schemas.openxmlformats.org/officeDocument/2006/relationships/image" Target="../media/image193.png"/><Relationship Id="rId511" Type="http://schemas.openxmlformats.org/officeDocument/2006/relationships/customXml" Target="../ink/ink257.xml"/><Relationship Id="rId609" Type="http://schemas.openxmlformats.org/officeDocument/2006/relationships/image" Target="../media/image302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595" Type="http://schemas.openxmlformats.org/officeDocument/2006/relationships/image" Target="../media/image295.png"/><Relationship Id="rId248" Type="http://schemas.openxmlformats.org/officeDocument/2006/relationships/customXml" Target="../ink/ink124.xml"/><Relationship Id="rId455" Type="http://schemas.openxmlformats.org/officeDocument/2006/relationships/customXml" Target="../ink/ink228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57.png"/><Relationship Id="rId522" Type="http://schemas.openxmlformats.org/officeDocument/2006/relationships/image" Target="../media/image259.png"/><Relationship Id="rId96" Type="http://schemas.openxmlformats.org/officeDocument/2006/relationships/customXml" Target="../ink/ink48.xml"/><Relationship Id="rId161" Type="http://schemas.openxmlformats.org/officeDocument/2006/relationships/image" Target="../media/image80.png"/><Relationship Id="rId399" Type="http://schemas.openxmlformats.org/officeDocument/2006/relationships/customXml" Target="../ink/ink200.xml"/><Relationship Id="rId259" Type="http://schemas.openxmlformats.org/officeDocument/2006/relationships/image" Target="../media/image129.png"/><Relationship Id="rId466" Type="http://schemas.openxmlformats.org/officeDocument/2006/relationships/image" Target="../media/image232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326" Type="http://schemas.openxmlformats.org/officeDocument/2006/relationships/customXml" Target="../ink/ink163.xml"/><Relationship Id="rId533" Type="http://schemas.openxmlformats.org/officeDocument/2006/relationships/customXml" Target="../ink/ink268.xml"/><Relationship Id="rId172" Type="http://schemas.openxmlformats.org/officeDocument/2006/relationships/customXml" Target="../ink/ink86.xml"/><Relationship Id="rId477" Type="http://schemas.openxmlformats.org/officeDocument/2006/relationships/customXml" Target="../ink/ink239.xml"/><Relationship Id="rId600" Type="http://schemas.openxmlformats.org/officeDocument/2006/relationships/customXml" Target="../ink/ink302.xml"/><Relationship Id="rId337" Type="http://schemas.openxmlformats.org/officeDocument/2006/relationships/image" Target="../media/image168.png"/><Relationship Id="rId34" Type="http://schemas.openxmlformats.org/officeDocument/2006/relationships/customXml" Target="../ink/ink17.xml"/><Relationship Id="rId544" Type="http://schemas.openxmlformats.org/officeDocument/2006/relationships/image" Target="../media/image270.png"/><Relationship Id="rId183" Type="http://schemas.openxmlformats.org/officeDocument/2006/relationships/image" Target="../media/image91.png"/><Relationship Id="rId390" Type="http://schemas.openxmlformats.org/officeDocument/2006/relationships/image" Target="../media/image194.png"/><Relationship Id="rId404" Type="http://schemas.openxmlformats.org/officeDocument/2006/relationships/image" Target="../media/image201.png"/><Relationship Id="rId611" Type="http://schemas.openxmlformats.org/officeDocument/2006/relationships/image" Target="../media/image303.png"/><Relationship Id="rId250" Type="http://schemas.openxmlformats.org/officeDocument/2006/relationships/customXml" Target="../ink/ink125.xml"/><Relationship Id="rId488" Type="http://schemas.openxmlformats.org/officeDocument/2006/relationships/customXml" Target="../ink/ink245.xml"/><Relationship Id="rId45" Type="http://schemas.openxmlformats.org/officeDocument/2006/relationships/image" Target="../media/image22.png"/><Relationship Id="rId110" Type="http://schemas.openxmlformats.org/officeDocument/2006/relationships/customXml" Target="../ink/ink55.xml"/><Relationship Id="rId348" Type="http://schemas.openxmlformats.org/officeDocument/2006/relationships/customXml" Target="../ink/ink174.xml"/><Relationship Id="rId555" Type="http://schemas.openxmlformats.org/officeDocument/2006/relationships/customXml" Target="../ink/ink279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customXml" Target="../ink/ink208.xml"/><Relationship Id="rId622" Type="http://schemas.openxmlformats.org/officeDocument/2006/relationships/customXml" Target="../ink/ink313.xml"/><Relationship Id="rId261" Type="http://schemas.openxmlformats.org/officeDocument/2006/relationships/image" Target="../media/image130.png"/><Relationship Id="rId499" Type="http://schemas.openxmlformats.org/officeDocument/2006/relationships/customXml" Target="../ink/ink251.xml"/><Relationship Id="rId56" Type="http://schemas.openxmlformats.org/officeDocument/2006/relationships/customXml" Target="../ink/ink28.xml"/><Relationship Id="rId359" Type="http://schemas.openxmlformats.org/officeDocument/2006/relationships/customXml" Target="../ink/ink180.xml"/><Relationship Id="rId566" Type="http://schemas.openxmlformats.org/officeDocument/2006/relationships/image" Target="../media/image281.png"/><Relationship Id="rId121" Type="http://schemas.openxmlformats.org/officeDocument/2006/relationships/image" Target="../media/image60.png"/><Relationship Id="rId219" Type="http://schemas.openxmlformats.org/officeDocument/2006/relationships/image" Target="../media/image109.png"/><Relationship Id="rId426" Type="http://schemas.openxmlformats.org/officeDocument/2006/relationships/image" Target="../media/image212.png"/><Relationship Id="rId67" Type="http://schemas.openxmlformats.org/officeDocument/2006/relationships/image" Target="../media/image33.png"/><Relationship Id="rId272" Type="http://schemas.openxmlformats.org/officeDocument/2006/relationships/customXml" Target="../ink/ink136.xml"/><Relationship Id="rId577" Type="http://schemas.openxmlformats.org/officeDocument/2006/relationships/image" Target="../media/image286.png"/><Relationship Id="rId132" Type="http://schemas.openxmlformats.org/officeDocument/2006/relationships/customXml" Target="../ink/ink66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6.png"/><Relationship Id="rId299" Type="http://schemas.openxmlformats.org/officeDocument/2006/relationships/customXml" Target="../ink/ink463.xml"/><Relationship Id="rId21" Type="http://schemas.openxmlformats.org/officeDocument/2006/relationships/image" Target="../media/image319.png"/><Relationship Id="rId63" Type="http://schemas.openxmlformats.org/officeDocument/2006/relationships/image" Target="../media/image340.png"/><Relationship Id="rId159" Type="http://schemas.openxmlformats.org/officeDocument/2006/relationships/image" Target="../media/image386.png"/><Relationship Id="rId324" Type="http://schemas.openxmlformats.org/officeDocument/2006/relationships/image" Target="../media/image465.png"/><Relationship Id="rId366" Type="http://schemas.openxmlformats.org/officeDocument/2006/relationships/image" Target="../media/image485.png"/><Relationship Id="rId170" Type="http://schemas.openxmlformats.org/officeDocument/2006/relationships/customXml" Target="../ink/ink398.xml"/><Relationship Id="rId226" Type="http://schemas.openxmlformats.org/officeDocument/2006/relationships/image" Target="../media/image418.png"/><Relationship Id="rId433" Type="http://schemas.openxmlformats.org/officeDocument/2006/relationships/customXml" Target="../ink/ink530.xml"/><Relationship Id="rId268" Type="http://schemas.openxmlformats.org/officeDocument/2006/relationships/image" Target="../media/image87.png"/><Relationship Id="rId32" Type="http://schemas.openxmlformats.org/officeDocument/2006/relationships/customXml" Target="../ink/ink329.xml"/><Relationship Id="rId74" Type="http://schemas.openxmlformats.org/officeDocument/2006/relationships/customXml" Target="../ink/ink350.xml"/><Relationship Id="rId128" Type="http://schemas.openxmlformats.org/officeDocument/2006/relationships/customXml" Target="../ink/ink377.xml"/><Relationship Id="rId335" Type="http://schemas.openxmlformats.org/officeDocument/2006/relationships/customXml" Target="../ink/ink481.xml"/><Relationship Id="rId377" Type="http://schemas.openxmlformats.org/officeDocument/2006/relationships/customXml" Target="../ink/ink502.xml"/><Relationship Id="rId5" Type="http://schemas.openxmlformats.org/officeDocument/2006/relationships/image" Target="../media/image311.png"/><Relationship Id="rId181" Type="http://schemas.openxmlformats.org/officeDocument/2006/relationships/image" Target="../media/image396.png"/><Relationship Id="rId237" Type="http://schemas.openxmlformats.org/officeDocument/2006/relationships/customXml" Target="../ink/ink432.xml"/><Relationship Id="rId402" Type="http://schemas.openxmlformats.org/officeDocument/2006/relationships/image" Target="../media/image503.png"/><Relationship Id="rId279" Type="http://schemas.openxmlformats.org/officeDocument/2006/relationships/customXml" Target="../ink/ink453.xml"/><Relationship Id="rId43" Type="http://schemas.openxmlformats.org/officeDocument/2006/relationships/image" Target="../media/image330.png"/><Relationship Id="rId139" Type="http://schemas.openxmlformats.org/officeDocument/2006/relationships/image" Target="../media/image377.png"/><Relationship Id="rId290" Type="http://schemas.openxmlformats.org/officeDocument/2006/relationships/image" Target="../media/image448.png"/><Relationship Id="rId304" Type="http://schemas.openxmlformats.org/officeDocument/2006/relationships/image" Target="../media/image455.png"/><Relationship Id="rId346" Type="http://schemas.openxmlformats.org/officeDocument/2006/relationships/image" Target="../media/image475.png"/><Relationship Id="rId388" Type="http://schemas.openxmlformats.org/officeDocument/2006/relationships/image" Target="../media/image496.png"/><Relationship Id="rId85" Type="http://schemas.openxmlformats.org/officeDocument/2006/relationships/image" Target="../media/image351.png"/><Relationship Id="rId150" Type="http://schemas.openxmlformats.org/officeDocument/2006/relationships/customXml" Target="../ink/ink388.xml"/><Relationship Id="rId192" Type="http://schemas.openxmlformats.org/officeDocument/2006/relationships/customXml" Target="../ink/ink409.xml"/><Relationship Id="rId206" Type="http://schemas.openxmlformats.org/officeDocument/2006/relationships/image" Target="../media/image408.png"/><Relationship Id="rId413" Type="http://schemas.openxmlformats.org/officeDocument/2006/relationships/customXml" Target="../ink/ink520.xml"/><Relationship Id="rId248" Type="http://schemas.openxmlformats.org/officeDocument/2006/relationships/image" Target="../media/image428.png"/><Relationship Id="rId12" Type="http://schemas.openxmlformats.org/officeDocument/2006/relationships/customXml" Target="../ink/ink319.xml"/><Relationship Id="rId108" Type="http://schemas.openxmlformats.org/officeDocument/2006/relationships/customXml" Target="../ink/ink367.xml"/><Relationship Id="rId315" Type="http://schemas.openxmlformats.org/officeDocument/2006/relationships/customXml" Target="../ink/ink471.xml"/><Relationship Id="rId357" Type="http://schemas.openxmlformats.org/officeDocument/2006/relationships/customXml" Target="../ink/ink492.xml"/><Relationship Id="rId54" Type="http://schemas.openxmlformats.org/officeDocument/2006/relationships/customXml" Target="../ink/ink340.xml"/><Relationship Id="rId96" Type="http://schemas.openxmlformats.org/officeDocument/2006/relationships/customXml" Target="../ink/ink361.xml"/><Relationship Id="rId161" Type="http://schemas.openxmlformats.org/officeDocument/2006/relationships/image" Target="../media/image387.png"/><Relationship Id="rId217" Type="http://schemas.openxmlformats.org/officeDocument/2006/relationships/customXml" Target="../ink/ink422.xml"/><Relationship Id="rId399" Type="http://schemas.openxmlformats.org/officeDocument/2006/relationships/customXml" Target="../ink/ink513.xml"/><Relationship Id="rId259" Type="http://schemas.openxmlformats.org/officeDocument/2006/relationships/customXml" Target="../ink/ink443.xml"/><Relationship Id="rId424" Type="http://schemas.openxmlformats.org/officeDocument/2006/relationships/image" Target="../media/image514.png"/><Relationship Id="rId23" Type="http://schemas.openxmlformats.org/officeDocument/2006/relationships/image" Target="../media/image320.png"/><Relationship Id="rId119" Type="http://schemas.openxmlformats.org/officeDocument/2006/relationships/image" Target="../media/image367.png"/><Relationship Id="rId270" Type="http://schemas.openxmlformats.org/officeDocument/2006/relationships/image" Target="../media/image438.png"/><Relationship Id="rId326" Type="http://schemas.openxmlformats.org/officeDocument/2006/relationships/image" Target="../media/image206.png"/><Relationship Id="rId65" Type="http://schemas.openxmlformats.org/officeDocument/2006/relationships/image" Target="../media/image341.png"/><Relationship Id="rId130" Type="http://schemas.openxmlformats.org/officeDocument/2006/relationships/customXml" Target="../ink/ink378.xml"/><Relationship Id="rId368" Type="http://schemas.openxmlformats.org/officeDocument/2006/relationships/image" Target="../media/image486.png"/><Relationship Id="rId172" Type="http://schemas.openxmlformats.org/officeDocument/2006/relationships/customXml" Target="../ink/ink399.xml"/><Relationship Id="rId228" Type="http://schemas.openxmlformats.org/officeDocument/2006/relationships/image" Target="../media/image419.png"/><Relationship Id="rId281" Type="http://schemas.openxmlformats.org/officeDocument/2006/relationships/customXml" Target="../ink/ink454.xml"/><Relationship Id="rId337" Type="http://schemas.openxmlformats.org/officeDocument/2006/relationships/customXml" Target="../ink/ink482.xml"/><Relationship Id="rId34" Type="http://schemas.openxmlformats.org/officeDocument/2006/relationships/customXml" Target="../ink/ink330.xml"/><Relationship Id="rId76" Type="http://schemas.openxmlformats.org/officeDocument/2006/relationships/customXml" Target="../ink/ink351.xml"/><Relationship Id="rId141" Type="http://schemas.openxmlformats.org/officeDocument/2006/relationships/image" Target="../media/image378.png"/><Relationship Id="rId379" Type="http://schemas.openxmlformats.org/officeDocument/2006/relationships/customXml" Target="../ink/ink503.xml"/><Relationship Id="rId7" Type="http://schemas.openxmlformats.org/officeDocument/2006/relationships/image" Target="../media/image312.png"/><Relationship Id="rId183" Type="http://schemas.openxmlformats.org/officeDocument/2006/relationships/image" Target="../media/image397.png"/><Relationship Id="rId239" Type="http://schemas.openxmlformats.org/officeDocument/2006/relationships/customXml" Target="../ink/ink433.xml"/><Relationship Id="rId390" Type="http://schemas.openxmlformats.org/officeDocument/2006/relationships/image" Target="../media/image497.png"/><Relationship Id="rId404" Type="http://schemas.openxmlformats.org/officeDocument/2006/relationships/image" Target="../media/image504.png"/><Relationship Id="rId250" Type="http://schemas.openxmlformats.org/officeDocument/2006/relationships/image" Target="../media/image429.png"/><Relationship Id="rId292" Type="http://schemas.openxmlformats.org/officeDocument/2006/relationships/image" Target="../media/image449.png"/><Relationship Id="rId306" Type="http://schemas.openxmlformats.org/officeDocument/2006/relationships/image" Target="../media/image456.png"/><Relationship Id="rId45" Type="http://schemas.openxmlformats.org/officeDocument/2006/relationships/image" Target="../media/image331.png"/><Relationship Id="rId87" Type="http://schemas.openxmlformats.org/officeDocument/2006/relationships/image" Target="../media/image352.png"/><Relationship Id="rId110" Type="http://schemas.openxmlformats.org/officeDocument/2006/relationships/customXml" Target="../ink/ink368.xml"/><Relationship Id="rId348" Type="http://schemas.openxmlformats.org/officeDocument/2006/relationships/image" Target="../media/image476.png"/><Relationship Id="rId152" Type="http://schemas.openxmlformats.org/officeDocument/2006/relationships/customXml" Target="../ink/ink389.xml"/><Relationship Id="rId194" Type="http://schemas.openxmlformats.org/officeDocument/2006/relationships/customXml" Target="../ink/ink410.xml"/><Relationship Id="rId208" Type="http://schemas.openxmlformats.org/officeDocument/2006/relationships/image" Target="../media/image409.png"/><Relationship Id="rId415" Type="http://schemas.openxmlformats.org/officeDocument/2006/relationships/customXml" Target="../ink/ink521.xml"/><Relationship Id="rId261" Type="http://schemas.openxmlformats.org/officeDocument/2006/relationships/customXml" Target="../ink/ink444.xml"/><Relationship Id="rId14" Type="http://schemas.openxmlformats.org/officeDocument/2006/relationships/customXml" Target="../ink/ink320.xml"/><Relationship Id="rId56" Type="http://schemas.openxmlformats.org/officeDocument/2006/relationships/customXml" Target="../ink/ink341.xml"/><Relationship Id="rId317" Type="http://schemas.openxmlformats.org/officeDocument/2006/relationships/customXml" Target="../ink/ink472.xml"/><Relationship Id="rId359" Type="http://schemas.openxmlformats.org/officeDocument/2006/relationships/customXml" Target="../ink/ink493.xml"/><Relationship Id="rId98" Type="http://schemas.openxmlformats.org/officeDocument/2006/relationships/customXml" Target="../ink/ink362.xml"/><Relationship Id="rId121" Type="http://schemas.openxmlformats.org/officeDocument/2006/relationships/image" Target="../media/image368.png"/><Relationship Id="rId163" Type="http://schemas.openxmlformats.org/officeDocument/2006/relationships/image" Target="../media/image388.png"/><Relationship Id="rId219" Type="http://schemas.openxmlformats.org/officeDocument/2006/relationships/customXml" Target="../ink/ink423.xml"/><Relationship Id="rId370" Type="http://schemas.openxmlformats.org/officeDocument/2006/relationships/image" Target="../media/image487.png"/><Relationship Id="rId426" Type="http://schemas.openxmlformats.org/officeDocument/2006/relationships/image" Target="../media/image515.png"/><Relationship Id="rId230" Type="http://schemas.openxmlformats.org/officeDocument/2006/relationships/image" Target="../media/image420.png"/><Relationship Id="rId25" Type="http://schemas.openxmlformats.org/officeDocument/2006/relationships/image" Target="../media/image321.png"/><Relationship Id="rId67" Type="http://schemas.openxmlformats.org/officeDocument/2006/relationships/image" Target="../media/image342.png"/><Relationship Id="rId272" Type="http://schemas.openxmlformats.org/officeDocument/2006/relationships/image" Target="../media/image439.png"/><Relationship Id="rId328" Type="http://schemas.openxmlformats.org/officeDocument/2006/relationships/image" Target="../media/image466.png"/><Relationship Id="rId132" Type="http://schemas.openxmlformats.org/officeDocument/2006/relationships/customXml" Target="../ink/ink379.xml"/><Relationship Id="rId174" Type="http://schemas.openxmlformats.org/officeDocument/2006/relationships/customXml" Target="../ink/ink400.xml"/><Relationship Id="rId381" Type="http://schemas.openxmlformats.org/officeDocument/2006/relationships/customXml" Target="../ink/ink504.xml"/><Relationship Id="rId241" Type="http://schemas.openxmlformats.org/officeDocument/2006/relationships/customXml" Target="../ink/ink434.xml"/><Relationship Id="rId36" Type="http://schemas.openxmlformats.org/officeDocument/2006/relationships/customXml" Target="../ink/ink331.xml"/><Relationship Id="rId283" Type="http://schemas.openxmlformats.org/officeDocument/2006/relationships/customXml" Target="../ink/ink455.xml"/><Relationship Id="rId339" Type="http://schemas.openxmlformats.org/officeDocument/2006/relationships/customXml" Target="../ink/ink483.xml"/><Relationship Id="rId78" Type="http://schemas.openxmlformats.org/officeDocument/2006/relationships/customXml" Target="../ink/ink352.xml"/><Relationship Id="rId101" Type="http://schemas.openxmlformats.org/officeDocument/2006/relationships/image" Target="../media/image358.png"/><Relationship Id="rId143" Type="http://schemas.openxmlformats.org/officeDocument/2006/relationships/image" Target="../media/image379.png"/><Relationship Id="rId185" Type="http://schemas.openxmlformats.org/officeDocument/2006/relationships/image" Target="../media/image398.png"/><Relationship Id="rId350" Type="http://schemas.openxmlformats.org/officeDocument/2006/relationships/image" Target="../media/image477.png"/><Relationship Id="rId406" Type="http://schemas.openxmlformats.org/officeDocument/2006/relationships/image" Target="../media/image505.png"/><Relationship Id="rId9" Type="http://schemas.openxmlformats.org/officeDocument/2006/relationships/image" Target="../media/image313.png"/><Relationship Id="rId210" Type="http://schemas.openxmlformats.org/officeDocument/2006/relationships/image" Target="../media/image410.png"/><Relationship Id="rId392" Type="http://schemas.openxmlformats.org/officeDocument/2006/relationships/image" Target="../media/image498.png"/><Relationship Id="rId252" Type="http://schemas.openxmlformats.org/officeDocument/2006/relationships/image" Target="../media/image430.png"/><Relationship Id="rId294" Type="http://schemas.openxmlformats.org/officeDocument/2006/relationships/image" Target="../media/image450.png"/><Relationship Id="rId308" Type="http://schemas.openxmlformats.org/officeDocument/2006/relationships/image" Target="../media/image457.png"/><Relationship Id="rId47" Type="http://schemas.openxmlformats.org/officeDocument/2006/relationships/image" Target="../media/image332.png"/><Relationship Id="rId89" Type="http://schemas.openxmlformats.org/officeDocument/2006/relationships/image" Target="../media/image54.png"/><Relationship Id="rId112" Type="http://schemas.openxmlformats.org/officeDocument/2006/relationships/customXml" Target="../ink/ink369.xml"/><Relationship Id="rId154" Type="http://schemas.openxmlformats.org/officeDocument/2006/relationships/customXml" Target="../ink/ink390.xml"/><Relationship Id="rId361" Type="http://schemas.openxmlformats.org/officeDocument/2006/relationships/customXml" Target="../ink/ink494.xml"/><Relationship Id="rId196" Type="http://schemas.openxmlformats.org/officeDocument/2006/relationships/customXml" Target="../ink/ink411.xml"/><Relationship Id="rId417" Type="http://schemas.openxmlformats.org/officeDocument/2006/relationships/customXml" Target="../ink/ink522.xml"/><Relationship Id="rId16" Type="http://schemas.openxmlformats.org/officeDocument/2006/relationships/customXml" Target="../ink/ink321.xml"/><Relationship Id="rId221" Type="http://schemas.openxmlformats.org/officeDocument/2006/relationships/customXml" Target="../ink/ink424.xml"/><Relationship Id="rId263" Type="http://schemas.openxmlformats.org/officeDocument/2006/relationships/customXml" Target="../ink/ink445.xml"/><Relationship Id="rId319" Type="http://schemas.openxmlformats.org/officeDocument/2006/relationships/customXml" Target="../ink/ink473.xml"/><Relationship Id="rId58" Type="http://schemas.openxmlformats.org/officeDocument/2006/relationships/customXml" Target="../ink/ink342.xml"/><Relationship Id="rId123" Type="http://schemas.openxmlformats.org/officeDocument/2006/relationships/image" Target="../media/image369.png"/><Relationship Id="rId330" Type="http://schemas.openxmlformats.org/officeDocument/2006/relationships/image" Target="../media/image467.png"/><Relationship Id="rId165" Type="http://schemas.openxmlformats.org/officeDocument/2006/relationships/image" Target="../media/image389.png"/><Relationship Id="rId372" Type="http://schemas.openxmlformats.org/officeDocument/2006/relationships/image" Target="../media/image488.png"/><Relationship Id="rId428" Type="http://schemas.openxmlformats.org/officeDocument/2006/relationships/image" Target="../media/image516.png"/><Relationship Id="rId232" Type="http://schemas.openxmlformats.org/officeDocument/2006/relationships/image" Target="../media/image421.png"/><Relationship Id="rId274" Type="http://schemas.openxmlformats.org/officeDocument/2006/relationships/image" Target="../media/image440.png"/><Relationship Id="rId27" Type="http://schemas.openxmlformats.org/officeDocument/2006/relationships/image" Target="../media/image322.png"/><Relationship Id="rId69" Type="http://schemas.openxmlformats.org/officeDocument/2006/relationships/image" Target="../media/image343.png"/><Relationship Id="rId134" Type="http://schemas.openxmlformats.org/officeDocument/2006/relationships/customXml" Target="../ink/ink380.xml"/><Relationship Id="rId80" Type="http://schemas.openxmlformats.org/officeDocument/2006/relationships/customXml" Target="../ink/ink353.xml"/><Relationship Id="rId176" Type="http://schemas.openxmlformats.org/officeDocument/2006/relationships/customXml" Target="../ink/ink401.xml"/><Relationship Id="rId341" Type="http://schemas.openxmlformats.org/officeDocument/2006/relationships/customXml" Target="../ink/ink484.xml"/><Relationship Id="rId383" Type="http://schemas.openxmlformats.org/officeDocument/2006/relationships/customXml" Target="../ink/ink505.xml"/><Relationship Id="rId201" Type="http://schemas.openxmlformats.org/officeDocument/2006/relationships/customXml" Target="../ink/ink414.xml"/><Relationship Id="rId243" Type="http://schemas.openxmlformats.org/officeDocument/2006/relationships/customXml" Target="../ink/ink435.xml"/><Relationship Id="rId285" Type="http://schemas.openxmlformats.org/officeDocument/2006/relationships/customXml" Target="../ink/ink456.xml"/><Relationship Id="rId38" Type="http://schemas.openxmlformats.org/officeDocument/2006/relationships/customXml" Target="../ink/ink332.xml"/><Relationship Id="rId103" Type="http://schemas.openxmlformats.org/officeDocument/2006/relationships/image" Target="../media/image359.png"/><Relationship Id="rId310" Type="http://schemas.openxmlformats.org/officeDocument/2006/relationships/image" Target="../media/image458.png"/><Relationship Id="rId91" Type="http://schemas.openxmlformats.org/officeDocument/2006/relationships/image" Target="../media/image353.png"/><Relationship Id="rId145" Type="http://schemas.openxmlformats.org/officeDocument/2006/relationships/image" Target="../media/image380.png"/><Relationship Id="rId187" Type="http://schemas.openxmlformats.org/officeDocument/2006/relationships/image" Target="../media/image399.png"/><Relationship Id="rId352" Type="http://schemas.openxmlformats.org/officeDocument/2006/relationships/image" Target="../media/image478.png"/><Relationship Id="rId394" Type="http://schemas.openxmlformats.org/officeDocument/2006/relationships/image" Target="../media/image499.png"/><Relationship Id="rId408" Type="http://schemas.openxmlformats.org/officeDocument/2006/relationships/image" Target="../media/image506.png"/><Relationship Id="rId212" Type="http://schemas.openxmlformats.org/officeDocument/2006/relationships/image" Target="../media/image411.png"/><Relationship Id="rId254" Type="http://schemas.openxmlformats.org/officeDocument/2006/relationships/image" Target="../media/image431.png"/><Relationship Id="rId28" Type="http://schemas.openxmlformats.org/officeDocument/2006/relationships/customXml" Target="../ink/ink327.xml"/><Relationship Id="rId49" Type="http://schemas.openxmlformats.org/officeDocument/2006/relationships/image" Target="../media/image333.png"/><Relationship Id="rId114" Type="http://schemas.openxmlformats.org/officeDocument/2006/relationships/customXml" Target="../ink/ink370.xml"/><Relationship Id="rId275" Type="http://schemas.openxmlformats.org/officeDocument/2006/relationships/customXml" Target="../ink/ink451.xml"/><Relationship Id="rId296" Type="http://schemas.openxmlformats.org/officeDocument/2006/relationships/image" Target="../media/image451.png"/><Relationship Id="rId300" Type="http://schemas.openxmlformats.org/officeDocument/2006/relationships/image" Target="../media/image453.png"/><Relationship Id="rId60" Type="http://schemas.openxmlformats.org/officeDocument/2006/relationships/customXml" Target="../ink/ink343.xml"/><Relationship Id="rId81" Type="http://schemas.openxmlformats.org/officeDocument/2006/relationships/image" Target="../media/image349.png"/><Relationship Id="rId135" Type="http://schemas.openxmlformats.org/officeDocument/2006/relationships/image" Target="../media/image375.png"/><Relationship Id="rId156" Type="http://schemas.openxmlformats.org/officeDocument/2006/relationships/customXml" Target="../ink/ink391.xml"/><Relationship Id="rId177" Type="http://schemas.openxmlformats.org/officeDocument/2006/relationships/image" Target="../media/image394.png"/><Relationship Id="rId198" Type="http://schemas.openxmlformats.org/officeDocument/2006/relationships/customXml" Target="../ink/ink412.xml"/><Relationship Id="rId321" Type="http://schemas.openxmlformats.org/officeDocument/2006/relationships/customXml" Target="../ink/ink474.xml"/><Relationship Id="rId342" Type="http://schemas.openxmlformats.org/officeDocument/2006/relationships/image" Target="../media/image473.png"/><Relationship Id="rId363" Type="http://schemas.openxmlformats.org/officeDocument/2006/relationships/customXml" Target="../ink/ink495.xml"/><Relationship Id="rId384" Type="http://schemas.openxmlformats.org/officeDocument/2006/relationships/image" Target="../media/image494.png"/><Relationship Id="rId419" Type="http://schemas.openxmlformats.org/officeDocument/2006/relationships/customXml" Target="../ink/ink523.xml"/><Relationship Id="rId202" Type="http://schemas.openxmlformats.org/officeDocument/2006/relationships/image" Target="../media/image406.png"/><Relationship Id="rId223" Type="http://schemas.openxmlformats.org/officeDocument/2006/relationships/customXml" Target="../ink/ink425.xml"/><Relationship Id="rId244" Type="http://schemas.openxmlformats.org/officeDocument/2006/relationships/image" Target="../media/image426.png"/><Relationship Id="rId430" Type="http://schemas.openxmlformats.org/officeDocument/2006/relationships/image" Target="../media/image517.png"/><Relationship Id="rId18" Type="http://schemas.openxmlformats.org/officeDocument/2006/relationships/customXml" Target="../ink/ink322.xml"/><Relationship Id="rId39" Type="http://schemas.openxmlformats.org/officeDocument/2006/relationships/image" Target="../media/image328.png"/><Relationship Id="rId265" Type="http://schemas.openxmlformats.org/officeDocument/2006/relationships/customXml" Target="../ink/ink446.xml"/><Relationship Id="rId286" Type="http://schemas.openxmlformats.org/officeDocument/2006/relationships/image" Target="../media/image446.png"/><Relationship Id="rId50" Type="http://schemas.openxmlformats.org/officeDocument/2006/relationships/customXml" Target="../ink/ink338.xml"/><Relationship Id="rId104" Type="http://schemas.openxmlformats.org/officeDocument/2006/relationships/customXml" Target="../ink/ink365.xml"/><Relationship Id="rId125" Type="http://schemas.openxmlformats.org/officeDocument/2006/relationships/image" Target="../media/image370.png"/><Relationship Id="rId146" Type="http://schemas.openxmlformats.org/officeDocument/2006/relationships/customXml" Target="../ink/ink386.xml"/><Relationship Id="rId167" Type="http://schemas.openxmlformats.org/officeDocument/2006/relationships/image" Target="../media/image120.png"/><Relationship Id="rId188" Type="http://schemas.openxmlformats.org/officeDocument/2006/relationships/customXml" Target="../ink/ink407.xml"/><Relationship Id="rId311" Type="http://schemas.openxmlformats.org/officeDocument/2006/relationships/customXml" Target="../ink/ink469.xml"/><Relationship Id="rId332" Type="http://schemas.openxmlformats.org/officeDocument/2006/relationships/image" Target="../media/image468.png"/><Relationship Id="rId353" Type="http://schemas.openxmlformats.org/officeDocument/2006/relationships/customXml" Target="../ink/ink490.xml"/><Relationship Id="rId374" Type="http://schemas.openxmlformats.org/officeDocument/2006/relationships/image" Target="../media/image489.png"/><Relationship Id="rId395" Type="http://schemas.openxmlformats.org/officeDocument/2006/relationships/customXml" Target="../ink/ink511.xml"/><Relationship Id="rId409" Type="http://schemas.openxmlformats.org/officeDocument/2006/relationships/customXml" Target="../ink/ink518.xml"/><Relationship Id="rId71" Type="http://schemas.openxmlformats.org/officeDocument/2006/relationships/image" Target="../media/image344.png"/><Relationship Id="rId92" Type="http://schemas.openxmlformats.org/officeDocument/2006/relationships/customXml" Target="../ink/ink359.xml"/><Relationship Id="rId213" Type="http://schemas.openxmlformats.org/officeDocument/2006/relationships/customXml" Target="../ink/ink420.xml"/><Relationship Id="rId234" Type="http://schemas.openxmlformats.org/officeDocument/2006/relationships/image" Target="../media/image422.png"/><Relationship Id="rId420" Type="http://schemas.openxmlformats.org/officeDocument/2006/relationships/image" Target="../media/image512.png"/><Relationship Id="rId2" Type="http://schemas.openxmlformats.org/officeDocument/2006/relationships/customXml" Target="../ink/ink314.xml"/><Relationship Id="rId29" Type="http://schemas.openxmlformats.org/officeDocument/2006/relationships/image" Target="../media/image323.png"/><Relationship Id="rId255" Type="http://schemas.openxmlformats.org/officeDocument/2006/relationships/customXml" Target="../ink/ink441.xml"/><Relationship Id="rId276" Type="http://schemas.openxmlformats.org/officeDocument/2006/relationships/image" Target="../media/image441.png"/><Relationship Id="rId297" Type="http://schemas.openxmlformats.org/officeDocument/2006/relationships/customXml" Target="../ink/ink462.xml"/><Relationship Id="rId40" Type="http://schemas.openxmlformats.org/officeDocument/2006/relationships/customXml" Target="../ink/ink333.xml"/><Relationship Id="rId115" Type="http://schemas.openxmlformats.org/officeDocument/2006/relationships/image" Target="../media/image365.png"/><Relationship Id="rId136" Type="http://schemas.openxmlformats.org/officeDocument/2006/relationships/customXml" Target="../ink/ink381.xml"/><Relationship Id="rId157" Type="http://schemas.openxmlformats.org/officeDocument/2006/relationships/image" Target="../media/image385.png"/><Relationship Id="rId178" Type="http://schemas.openxmlformats.org/officeDocument/2006/relationships/customXml" Target="../ink/ink402.xml"/><Relationship Id="rId301" Type="http://schemas.openxmlformats.org/officeDocument/2006/relationships/customXml" Target="../ink/ink464.xml"/><Relationship Id="rId322" Type="http://schemas.openxmlformats.org/officeDocument/2006/relationships/image" Target="../media/image464.png"/><Relationship Id="rId343" Type="http://schemas.openxmlformats.org/officeDocument/2006/relationships/customXml" Target="../ink/ink485.xml"/><Relationship Id="rId364" Type="http://schemas.openxmlformats.org/officeDocument/2006/relationships/image" Target="../media/image484.png"/><Relationship Id="rId61" Type="http://schemas.openxmlformats.org/officeDocument/2006/relationships/image" Target="../media/image339.png"/><Relationship Id="rId82" Type="http://schemas.openxmlformats.org/officeDocument/2006/relationships/customXml" Target="../ink/ink354.xml"/><Relationship Id="rId199" Type="http://schemas.openxmlformats.org/officeDocument/2006/relationships/image" Target="../media/image405.png"/><Relationship Id="rId203" Type="http://schemas.openxmlformats.org/officeDocument/2006/relationships/customXml" Target="../ink/ink415.xml"/><Relationship Id="rId385" Type="http://schemas.openxmlformats.org/officeDocument/2006/relationships/customXml" Target="../ink/ink506.xml"/><Relationship Id="rId19" Type="http://schemas.openxmlformats.org/officeDocument/2006/relationships/image" Target="../media/image318.png"/><Relationship Id="rId224" Type="http://schemas.openxmlformats.org/officeDocument/2006/relationships/image" Target="../media/image417.png"/><Relationship Id="rId245" Type="http://schemas.openxmlformats.org/officeDocument/2006/relationships/customXml" Target="../ink/ink436.xml"/><Relationship Id="rId266" Type="http://schemas.openxmlformats.org/officeDocument/2006/relationships/image" Target="../media/image437.png"/><Relationship Id="rId287" Type="http://schemas.openxmlformats.org/officeDocument/2006/relationships/customXml" Target="../ink/ink457.xml"/><Relationship Id="rId410" Type="http://schemas.openxmlformats.org/officeDocument/2006/relationships/image" Target="../media/image507.png"/><Relationship Id="rId431" Type="http://schemas.openxmlformats.org/officeDocument/2006/relationships/customXml" Target="../ink/ink529.xml"/><Relationship Id="rId30" Type="http://schemas.openxmlformats.org/officeDocument/2006/relationships/customXml" Target="../ink/ink328.xml"/><Relationship Id="rId105" Type="http://schemas.openxmlformats.org/officeDocument/2006/relationships/image" Target="../media/image360.png"/><Relationship Id="rId126" Type="http://schemas.openxmlformats.org/officeDocument/2006/relationships/customXml" Target="../ink/ink376.xml"/><Relationship Id="rId147" Type="http://schemas.openxmlformats.org/officeDocument/2006/relationships/image" Target="../media/image381.png"/><Relationship Id="rId168" Type="http://schemas.openxmlformats.org/officeDocument/2006/relationships/customXml" Target="../ink/ink397.xml"/><Relationship Id="rId312" Type="http://schemas.openxmlformats.org/officeDocument/2006/relationships/image" Target="../media/image459.png"/><Relationship Id="rId333" Type="http://schemas.openxmlformats.org/officeDocument/2006/relationships/customXml" Target="../ink/ink480.xml"/><Relationship Id="rId354" Type="http://schemas.openxmlformats.org/officeDocument/2006/relationships/image" Target="../media/image479.png"/><Relationship Id="rId51" Type="http://schemas.openxmlformats.org/officeDocument/2006/relationships/image" Target="../media/image334.png"/><Relationship Id="rId72" Type="http://schemas.openxmlformats.org/officeDocument/2006/relationships/customXml" Target="../ink/ink349.xml"/><Relationship Id="rId93" Type="http://schemas.openxmlformats.org/officeDocument/2006/relationships/image" Target="../media/image354.png"/><Relationship Id="rId189" Type="http://schemas.openxmlformats.org/officeDocument/2006/relationships/image" Target="../media/image400.png"/><Relationship Id="rId375" Type="http://schemas.openxmlformats.org/officeDocument/2006/relationships/customXml" Target="../ink/ink501.xml"/><Relationship Id="rId396" Type="http://schemas.openxmlformats.org/officeDocument/2006/relationships/image" Target="../media/image500.png"/><Relationship Id="rId3" Type="http://schemas.openxmlformats.org/officeDocument/2006/relationships/image" Target="../media/image310.png"/><Relationship Id="rId214" Type="http://schemas.openxmlformats.org/officeDocument/2006/relationships/image" Target="../media/image412.png"/><Relationship Id="rId235" Type="http://schemas.openxmlformats.org/officeDocument/2006/relationships/customXml" Target="../ink/ink431.xml"/><Relationship Id="rId256" Type="http://schemas.openxmlformats.org/officeDocument/2006/relationships/image" Target="../media/image432.png"/><Relationship Id="rId277" Type="http://schemas.openxmlformats.org/officeDocument/2006/relationships/customXml" Target="../ink/ink452.xml"/><Relationship Id="rId298" Type="http://schemas.openxmlformats.org/officeDocument/2006/relationships/image" Target="../media/image452.png"/><Relationship Id="rId400" Type="http://schemas.openxmlformats.org/officeDocument/2006/relationships/image" Target="../media/image502.png"/><Relationship Id="rId421" Type="http://schemas.openxmlformats.org/officeDocument/2006/relationships/customXml" Target="../ink/ink524.xml"/><Relationship Id="rId116" Type="http://schemas.openxmlformats.org/officeDocument/2006/relationships/customXml" Target="../ink/ink371.xml"/><Relationship Id="rId137" Type="http://schemas.openxmlformats.org/officeDocument/2006/relationships/image" Target="../media/image376.png"/><Relationship Id="rId158" Type="http://schemas.openxmlformats.org/officeDocument/2006/relationships/customXml" Target="../ink/ink392.xml"/><Relationship Id="rId302" Type="http://schemas.openxmlformats.org/officeDocument/2006/relationships/image" Target="../media/image454.png"/><Relationship Id="rId323" Type="http://schemas.openxmlformats.org/officeDocument/2006/relationships/customXml" Target="../ink/ink475.xml"/><Relationship Id="rId344" Type="http://schemas.openxmlformats.org/officeDocument/2006/relationships/image" Target="../media/image474.png"/><Relationship Id="rId20" Type="http://schemas.openxmlformats.org/officeDocument/2006/relationships/customXml" Target="../ink/ink323.xml"/><Relationship Id="rId41" Type="http://schemas.openxmlformats.org/officeDocument/2006/relationships/image" Target="../media/image329.png"/><Relationship Id="rId62" Type="http://schemas.openxmlformats.org/officeDocument/2006/relationships/customXml" Target="../ink/ink344.xml"/><Relationship Id="rId83" Type="http://schemas.openxmlformats.org/officeDocument/2006/relationships/image" Target="../media/image350.png"/><Relationship Id="rId179" Type="http://schemas.openxmlformats.org/officeDocument/2006/relationships/image" Target="../media/image395.png"/><Relationship Id="rId365" Type="http://schemas.openxmlformats.org/officeDocument/2006/relationships/customXml" Target="../ink/ink496.xml"/><Relationship Id="rId386" Type="http://schemas.openxmlformats.org/officeDocument/2006/relationships/image" Target="../media/image495.png"/><Relationship Id="rId190" Type="http://schemas.openxmlformats.org/officeDocument/2006/relationships/customXml" Target="../ink/ink408.xml"/><Relationship Id="rId204" Type="http://schemas.openxmlformats.org/officeDocument/2006/relationships/image" Target="../media/image407.png"/><Relationship Id="rId225" Type="http://schemas.openxmlformats.org/officeDocument/2006/relationships/customXml" Target="../ink/ink426.xml"/><Relationship Id="rId246" Type="http://schemas.openxmlformats.org/officeDocument/2006/relationships/image" Target="../media/image427.png"/><Relationship Id="rId267" Type="http://schemas.openxmlformats.org/officeDocument/2006/relationships/customXml" Target="../ink/ink447.xml"/><Relationship Id="rId288" Type="http://schemas.openxmlformats.org/officeDocument/2006/relationships/image" Target="../media/image447.png"/><Relationship Id="rId411" Type="http://schemas.openxmlformats.org/officeDocument/2006/relationships/customXml" Target="../ink/ink519.xml"/><Relationship Id="rId432" Type="http://schemas.openxmlformats.org/officeDocument/2006/relationships/image" Target="../media/image518.png"/><Relationship Id="rId106" Type="http://schemas.openxmlformats.org/officeDocument/2006/relationships/customXml" Target="../ink/ink366.xml"/><Relationship Id="rId127" Type="http://schemas.openxmlformats.org/officeDocument/2006/relationships/image" Target="../media/image371.png"/><Relationship Id="rId313" Type="http://schemas.openxmlformats.org/officeDocument/2006/relationships/customXml" Target="../ink/ink470.xml"/><Relationship Id="rId10" Type="http://schemas.openxmlformats.org/officeDocument/2006/relationships/customXml" Target="../ink/ink318.xml"/><Relationship Id="rId31" Type="http://schemas.openxmlformats.org/officeDocument/2006/relationships/image" Target="../media/image324.png"/><Relationship Id="rId52" Type="http://schemas.openxmlformats.org/officeDocument/2006/relationships/customXml" Target="../ink/ink339.xml"/><Relationship Id="rId73" Type="http://schemas.openxmlformats.org/officeDocument/2006/relationships/image" Target="../media/image345.png"/><Relationship Id="rId94" Type="http://schemas.openxmlformats.org/officeDocument/2006/relationships/customXml" Target="../ink/ink360.xml"/><Relationship Id="rId148" Type="http://schemas.openxmlformats.org/officeDocument/2006/relationships/customXml" Target="../ink/ink387.xml"/><Relationship Id="rId169" Type="http://schemas.openxmlformats.org/officeDocument/2006/relationships/image" Target="../media/image390.png"/><Relationship Id="rId334" Type="http://schemas.openxmlformats.org/officeDocument/2006/relationships/image" Target="../media/image469.png"/><Relationship Id="rId355" Type="http://schemas.openxmlformats.org/officeDocument/2006/relationships/customXml" Target="../ink/ink491.xml"/><Relationship Id="rId376" Type="http://schemas.openxmlformats.org/officeDocument/2006/relationships/image" Target="../media/image490.png"/><Relationship Id="rId397" Type="http://schemas.openxmlformats.org/officeDocument/2006/relationships/customXml" Target="../ink/ink512.xml"/><Relationship Id="rId4" Type="http://schemas.openxmlformats.org/officeDocument/2006/relationships/customXml" Target="../ink/ink315.xml"/><Relationship Id="rId180" Type="http://schemas.openxmlformats.org/officeDocument/2006/relationships/customXml" Target="../ink/ink403.xml"/><Relationship Id="rId215" Type="http://schemas.openxmlformats.org/officeDocument/2006/relationships/customXml" Target="../ink/ink421.xml"/><Relationship Id="rId236" Type="http://schemas.openxmlformats.org/officeDocument/2006/relationships/image" Target="../media/image423.png"/><Relationship Id="rId257" Type="http://schemas.openxmlformats.org/officeDocument/2006/relationships/customXml" Target="../ink/ink442.xml"/><Relationship Id="rId278" Type="http://schemas.openxmlformats.org/officeDocument/2006/relationships/image" Target="../media/image442.png"/><Relationship Id="rId401" Type="http://schemas.openxmlformats.org/officeDocument/2006/relationships/customXml" Target="../ink/ink514.xml"/><Relationship Id="rId422" Type="http://schemas.openxmlformats.org/officeDocument/2006/relationships/image" Target="../media/image513.png"/><Relationship Id="rId303" Type="http://schemas.openxmlformats.org/officeDocument/2006/relationships/customXml" Target="../ink/ink465.xml"/><Relationship Id="rId42" Type="http://schemas.openxmlformats.org/officeDocument/2006/relationships/customXml" Target="../ink/ink334.xml"/><Relationship Id="rId84" Type="http://schemas.openxmlformats.org/officeDocument/2006/relationships/customXml" Target="../ink/ink355.xml"/><Relationship Id="rId138" Type="http://schemas.openxmlformats.org/officeDocument/2006/relationships/customXml" Target="../ink/ink382.xml"/><Relationship Id="rId345" Type="http://schemas.openxmlformats.org/officeDocument/2006/relationships/customXml" Target="../ink/ink486.xml"/><Relationship Id="rId387" Type="http://schemas.openxmlformats.org/officeDocument/2006/relationships/customXml" Target="../ink/ink507.xml"/><Relationship Id="rId191" Type="http://schemas.openxmlformats.org/officeDocument/2006/relationships/image" Target="../media/image401.png"/><Relationship Id="rId205" Type="http://schemas.openxmlformats.org/officeDocument/2006/relationships/customXml" Target="../ink/ink416.xml"/><Relationship Id="rId247" Type="http://schemas.openxmlformats.org/officeDocument/2006/relationships/customXml" Target="../ink/ink437.xml"/><Relationship Id="rId412" Type="http://schemas.openxmlformats.org/officeDocument/2006/relationships/image" Target="../media/image508.png"/><Relationship Id="rId107" Type="http://schemas.openxmlformats.org/officeDocument/2006/relationships/image" Target="../media/image361.png"/><Relationship Id="rId289" Type="http://schemas.openxmlformats.org/officeDocument/2006/relationships/customXml" Target="../ink/ink458.xml"/><Relationship Id="rId11" Type="http://schemas.openxmlformats.org/officeDocument/2006/relationships/image" Target="../media/image314.png"/><Relationship Id="rId53" Type="http://schemas.openxmlformats.org/officeDocument/2006/relationships/image" Target="../media/image335.png"/><Relationship Id="rId149" Type="http://schemas.openxmlformats.org/officeDocument/2006/relationships/image" Target="../media/image290.png"/><Relationship Id="rId314" Type="http://schemas.openxmlformats.org/officeDocument/2006/relationships/image" Target="../media/image460.png"/><Relationship Id="rId356" Type="http://schemas.openxmlformats.org/officeDocument/2006/relationships/image" Target="../media/image480.png"/><Relationship Id="rId398" Type="http://schemas.openxmlformats.org/officeDocument/2006/relationships/image" Target="../media/image501.png"/><Relationship Id="rId95" Type="http://schemas.openxmlformats.org/officeDocument/2006/relationships/image" Target="../media/image355.png"/><Relationship Id="rId160" Type="http://schemas.openxmlformats.org/officeDocument/2006/relationships/customXml" Target="../ink/ink393.xml"/><Relationship Id="rId216" Type="http://schemas.openxmlformats.org/officeDocument/2006/relationships/image" Target="../media/image413.png"/><Relationship Id="rId423" Type="http://schemas.openxmlformats.org/officeDocument/2006/relationships/customXml" Target="../ink/ink525.xml"/><Relationship Id="rId258" Type="http://schemas.openxmlformats.org/officeDocument/2006/relationships/image" Target="../media/image433.png"/><Relationship Id="rId22" Type="http://schemas.openxmlformats.org/officeDocument/2006/relationships/customXml" Target="../ink/ink324.xml"/><Relationship Id="rId64" Type="http://schemas.openxmlformats.org/officeDocument/2006/relationships/customXml" Target="../ink/ink345.xml"/><Relationship Id="rId118" Type="http://schemas.openxmlformats.org/officeDocument/2006/relationships/customXml" Target="../ink/ink372.xml"/><Relationship Id="rId325" Type="http://schemas.openxmlformats.org/officeDocument/2006/relationships/customXml" Target="../ink/ink476.xml"/><Relationship Id="rId367" Type="http://schemas.openxmlformats.org/officeDocument/2006/relationships/customXml" Target="../ink/ink497.xml"/><Relationship Id="rId171" Type="http://schemas.openxmlformats.org/officeDocument/2006/relationships/image" Target="../media/image391.png"/><Relationship Id="rId227" Type="http://schemas.openxmlformats.org/officeDocument/2006/relationships/customXml" Target="../ink/ink427.xml"/><Relationship Id="rId269" Type="http://schemas.openxmlformats.org/officeDocument/2006/relationships/customXml" Target="../ink/ink448.xml"/><Relationship Id="rId33" Type="http://schemas.openxmlformats.org/officeDocument/2006/relationships/image" Target="../media/image325.png"/><Relationship Id="rId129" Type="http://schemas.openxmlformats.org/officeDocument/2006/relationships/image" Target="../media/image372.png"/><Relationship Id="rId280" Type="http://schemas.openxmlformats.org/officeDocument/2006/relationships/image" Target="../media/image443.png"/><Relationship Id="rId336" Type="http://schemas.openxmlformats.org/officeDocument/2006/relationships/image" Target="../media/image470.png"/><Relationship Id="rId75" Type="http://schemas.openxmlformats.org/officeDocument/2006/relationships/image" Target="../media/image346.png"/><Relationship Id="rId140" Type="http://schemas.openxmlformats.org/officeDocument/2006/relationships/customXml" Target="../ink/ink383.xml"/><Relationship Id="rId182" Type="http://schemas.openxmlformats.org/officeDocument/2006/relationships/customXml" Target="../ink/ink404.xml"/><Relationship Id="rId378" Type="http://schemas.openxmlformats.org/officeDocument/2006/relationships/image" Target="../media/image491.png"/><Relationship Id="rId403" Type="http://schemas.openxmlformats.org/officeDocument/2006/relationships/customXml" Target="../ink/ink515.xml"/><Relationship Id="rId6" Type="http://schemas.openxmlformats.org/officeDocument/2006/relationships/customXml" Target="../ink/ink316.xml"/><Relationship Id="rId238" Type="http://schemas.openxmlformats.org/officeDocument/2006/relationships/image" Target="../media/image424.png"/><Relationship Id="rId291" Type="http://schemas.openxmlformats.org/officeDocument/2006/relationships/customXml" Target="../ink/ink459.xml"/><Relationship Id="rId305" Type="http://schemas.openxmlformats.org/officeDocument/2006/relationships/customXml" Target="../ink/ink466.xml"/><Relationship Id="rId347" Type="http://schemas.openxmlformats.org/officeDocument/2006/relationships/customXml" Target="../ink/ink487.xml"/><Relationship Id="rId44" Type="http://schemas.openxmlformats.org/officeDocument/2006/relationships/customXml" Target="../ink/ink335.xml"/><Relationship Id="rId86" Type="http://schemas.openxmlformats.org/officeDocument/2006/relationships/customXml" Target="../ink/ink356.xml"/><Relationship Id="rId151" Type="http://schemas.openxmlformats.org/officeDocument/2006/relationships/image" Target="../media/image382.png"/><Relationship Id="rId389" Type="http://schemas.openxmlformats.org/officeDocument/2006/relationships/customXml" Target="../ink/ink508.xml"/><Relationship Id="rId193" Type="http://schemas.openxmlformats.org/officeDocument/2006/relationships/image" Target="../media/image402.png"/><Relationship Id="rId207" Type="http://schemas.openxmlformats.org/officeDocument/2006/relationships/customXml" Target="../ink/ink417.xml"/><Relationship Id="rId249" Type="http://schemas.openxmlformats.org/officeDocument/2006/relationships/customXml" Target="../ink/ink438.xml"/><Relationship Id="rId414" Type="http://schemas.openxmlformats.org/officeDocument/2006/relationships/image" Target="../media/image509.png"/><Relationship Id="rId13" Type="http://schemas.openxmlformats.org/officeDocument/2006/relationships/image" Target="../media/image315.png"/><Relationship Id="rId109" Type="http://schemas.openxmlformats.org/officeDocument/2006/relationships/image" Target="../media/image362.png"/><Relationship Id="rId260" Type="http://schemas.openxmlformats.org/officeDocument/2006/relationships/image" Target="../media/image434.png"/><Relationship Id="rId316" Type="http://schemas.openxmlformats.org/officeDocument/2006/relationships/image" Target="../media/image461.png"/><Relationship Id="rId55" Type="http://schemas.openxmlformats.org/officeDocument/2006/relationships/image" Target="../media/image336.png"/><Relationship Id="rId97" Type="http://schemas.openxmlformats.org/officeDocument/2006/relationships/image" Target="../media/image356.png"/><Relationship Id="rId120" Type="http://schemas.openxmlformats.org/officeDocument/2006/relationships/customXml" Target="../ink/ink373.xml"/><Relationship Id="rId358" Type="http://schemas.openxmlformats.org/officeDocument/2006/relationships/image" Target="../media/image481.png"/><Relationship Id="rId162" Type="http://schemas.openxmlformats.org/officeDocument/2006/relationships/customXml" Target="../ink/ink394.xml"/><Relationship Id="rId218" Type="http://schemas.openxmlformats.org/officeDocument/2006/relationships/image" Target="../media/image414.png"/><Relationship Id="rId425" Type="http://schemas.openxmlformats.org/officeDocument/2006/relationships/customXml" Target="../ink/ink526.xml"/><Relationship Id="rId271" Type="http://schemas.openxmlformats.org/officeDocument/2006/relationships/customXml" Target="../ink/ink449.xml"/><Relationship Id="rId24" Type="http://schemas.openxmlformats.org/officeDocument/2006/relationships/customXml" Target="../ink/ink325.xml"/><Relationship Id="rId66" Type="http://schemas.openxmlformats.org/officeDocument/2006/relationships/customXml" Target="../ink/ink346.xml"/><Relationship Id="rId131" Type="http://schemas.openxmlformats.org/officeDocument/2006/relationships/image" Target="../media/image373.png"/><Relationship Id="rId327" Type="http://schemas.openxmlformats.org/officeDocument/2006/relationships/customXml" Target="../ink/ink477.xml"/><Relationship Id="rId369" Type="http://schemas.openxmlformats.org/officeDocument/2006/relationships/customXml" Target="../ink/ink498.xml"/><Relationship Id="rId173" Type="http://schemas.openxmlformats.org/officeDocument/2006/relationships/image" Target="../media/image392.png"/><Relationship Id="rId229" Type="http://schemas.openxmlformats.org/officeDocument/2006/relationships/customXml" Target="../ink/ink428.xml"/><Relationship Id="rId380" Type="http://schemas.openxmlformats.org/officeDocument/2006/relationships/image" Target="../media/image492.png"/><Relationship Id="rId240" Type="http://schemas.openxmlformats.org/officeDocument/2006/relationships/image" Target="../media/image425.png"/><Relationship Id="rId35" Type="http://schemas.openxmlformats.org/officeDocument/2006/relationships/image" Target="../media/image326.png"/><Relationship Id="rId77" Type="http://schemas.openxmlformats.org/officeDocument/2006/relationships/image" Target="../media/image347.png"/><Relationship Id="rId100" Type="http://schemas.openxmlformats.org/officeDocument/2006/relationships/customXml" Target="../ink/ink363.xml"/><Relationship Id="rId282" Type="http://schemas.openxmlformats.org/officeDocument/2006/relationships/image" Target="../media/image444.png"/><Relationship Id="rId338" Type="http://schemas.openxmlformats.org/officeDocument/2006/relationships/image" Target="../media/image471.png"/><Relationship Id="rId8" Type="http://schemas.openxmlformats.org/officeDocument/2006/relationships/customXml" Target="../ink/ink317.xml"/><Relationship Id="rId142" Type="http://schemas.openxmlformats.org/officeDocument/2006/relationships/customXml" Target="../ink/ink384.xml"/><Relationship Id="rId184" Type="http://schemas.openxmlformats.org/officeDocument/2006/relationships/customXml" Target="../ink/ink405.xml"/><Relationship Id="rId391" Type="http://schemas.openxmlformats.org/officeDocument/2006/relationships/customXml" Target="../ink/ink509.xml"/><Relationship Id="rId405" Type="http://schemas.openxmlformats.org/officeDocument/2006/relationships/customXml" Target="../ink/ink516.xml"/><Relationship Id="rId251" Type="http://schemas.openxmlformats.org/officeDocument/2006/relationships/customXml" Target="../ink/ink439.xml"/><Relationship Id="rId46" Type="http://schemas.openxmlformats.org/officeDocument/2006/relationships/customXml" Target="../ink/ink336.xml"/><Relationship Id="rId293" Type="http://schemas.openxmlformats.org/officeDocument/2006/relationships/customXml" Target="../ink/ink460.xml"/><Relationship Id="rId307" Type="http://schemas.openxmlformats.org/officeDocument/2006/relationships/customXml" Target="../ink/ink467.xml"/><Relationship Id="rId349" Type="http://schemas.openxmlformats.org/officeDocument/2006/relationships/customXml" Target="../ink/ink488.xml"/><Relationship Id="rId88" Type="http://schemas.openxmlformats.org/officeDocument/2006/relationships/customXml" Target="../ink/ink357.xml"/><Relationship Id="rId111" Type="http://schemas.openxmlformats.org/officeDocument/2006/relationships/image" Target="../media/image363.png"/><Relationship Id="rId153" Type="http://schemas.openxmlformats.org/officeDocument/2006/relationships/image" Target="../media/image383.png"/><Relationship Id="rId195" Type="http://schemas.openxmlformats.org/officeDocument/2006/relationships/image" Target="../media/image403.png"/><Relationship Id="rId209" Type="http://schemas.openxmlformats.org/officeDocument/2006/relationships/customXml" Target="../ink/ink418.xml"/><Relationship Id="rId360" Type="http://schemas.openxmlformats.org/officeDocument/2006/relationships/image" Target="../media/image482.png"/><Relationship Id="rId416" Type="http://schemas.openxmlformats.org/officeDocument/2006/relationships/image" Target="../media/image510.png"/><Relationship Id="rId220" Type="http://schemas.openxmlformats.org/officeDocument/2006/relationships/image" Target="../media/image415.png"/><Relationship Id="rId15" Type="http://schemas.openxmlformats.org/officeDocument/2006/relationships/image" Target="../media/image316.png"/><Relationship Id="rId57" Type="http://schemas.openxmlformats.org/officeDocument/2006/relationships/image" Target="../media/image337.png"/><Relationship Id="rId262" Type="http://schemas.openxmlformats.org/officeDocument/2006/relationships/image" Target="../media/image435.png"/><Relationship Id="rId318" Type="http://schemas.openxmlformats.org/officeDocument/2006/relationships/image" Target="../media/image462.png"/><Relationship Id="rId99" Type="http://schemas.openxmlformats.org/officeDocument/2006/relationships/image" Target="../media/image357.png"/><Relationship Id="rId122" Type="http://schemas.openxmlformats.org/officeDocument/2006/relationships/customXml" Target="../ink/ink374.xml"/><Relationship Id="rId164" Type="http://schemas.openxmlformats.org/officeDocument/2006/relationships/customXml" Target="../ink/ink395.xml"/><Relationship Id="rId371" Type="http://schemas.openxmlformats.org/officeDocument/2006/relationships/customXml" Target="../ink/ink499.xml"/><Relationship Id="rId427" Type="http://schemas.openxmlformats.org/officeDocument/2006/relationships/customXml" Target="../ink/ink527.xml"/><Relationship Id="rId26" Type="http://schemas.openxmlformats.org/officeDocument/2006/relationships/customXml" Target="../ink/ink326.xml"/><Relationship Id="rId231" Type="http://schemas.openxmlformats.org/officeDocument/2006/relationships/customXml" Target="../ink/ink429.xml"/><Relationship Id="rId273" Type="http://schemas.openxmlformats.org/officeDocument/2006/relationships/customXml" Target="../ink/ink450.xml"/><Relationship Id="rId329" Type="http://schemas.openxmlformats.org/officeDocument/2006/relationships/customXml" Target="../ink/ink478.xml"/><Relationship Id="rId68" Type="http://schemas.openxmlformats.org/officeDocument/2006/relationships/customXml" Target="../ink/ink347.xml"/><Relationship Id="rId133" Type="http://schemas.openxmlformats.org/officeDocument/2006/relationships/image" Target="../media/image374.png"/><Relationship Id="rId175" Type="http://schemas.openxmlformats.org/officeDocument/2006/relationships/image" Target="../media/image393.png"/><Relationship Id="rId340" Type="http://schemas.openxmlformats.org/officeDocument/2006/relationships/image" Target="../media/image472.png"/><Relationship Id="rId200" Type="http://schemas.openxmlformats.org/officeDocument/2006/relationships/customXml" Target="../ink/ink413.xml"/><Relationship Id="rId382" Type="http://schemas.openxmlformats.org/officeDocument/2006/relationships/image" Target="../media/image493.png"/><Relationship Id="rId242" Type="http://schemas.openxmlformats.org/officeDocument/2006/relationships/image" Target="../media/image62.png"/><Relationship Id="rId284" Type="http://schemas.openxmlformats.org/officeDocument/2006/relationships/image" Target="../media/image445.png"/><Relationship Id="rId37" Type="http://schemas.openxmlformats.org/officeDocument/2006/relationships/image" Target="../media/image327.png"/><Relationship Id="rId79" Type="http://schemas.openxmlformats.org/officeDocument/2006/relationships/image" Target="../media/image348.png"/><Relationship Id="rId102" Type="http://schemas.openxmlformats.org/officeDocument/2006/relationships/customXml" Target="../ink/ink364.xml"/><Relationship Id="rId144" Type="http://schemas.openxmlformats.org/officeDocument/2006/relationships/customXml" Target="../ink/ink385.xml"/><Relationship Id="rId90" Type="http://schemas.openxmlformats.org/officeDocument/2006/relationships/customXml" Target="../ink/ink358.xml"/><Relationship Id="rId186" Type="http://schemas.openxmlformats.org/officeDocument/2006/relationships/customXml" Target="../ink/ink406.xml"/><Relationship Id="rId351" Type="http://schemas.openxmlformats.org/officeDocument/2006/relationships/customXml" Target="../ink/ink489.xml"/><Relationship Id="rId393" Type="http://schemas.openxmlformats.org/officeDocument/2006/relationships/customXml" Target="../ink/ink510.xml"/><Relationship Id="rId407" Type="http://schemas.openxmlformats.org/officeDocument/2006/relationships/customXml" Target="../ink/ink517.xml"/><Relationship Id="rId211" Type="http://schemas.openxmlformats.org/officeDocument/2006/relationships/customXml" Target="../ink/ink419.xml"/><Relationship Id="rId253" Type="http://schemas.openxmlformats.org/officeDocument/2006/relationships/customXml" Target="../ink/ink440.xml"/><Relationship Id="rId295" Type="http://schemas.openxmlformats.org/officeDocument/2006/relationships/customXml" Target="../ink/ink461.xml"/><Relationship Id="rId309" Type="http://schemas.openxmlformats.org/officeDocument/2006/relationships/customXml" Target="../ink/ink468.xml"/><Relationship Id="rId48" Type="http://schemas.openxmlformats.org/officeDocument/2006/relationships/customXml" Target="../ink/ink337.xml"/><Relationship Id="rId113" Type="http://schemas.openxmlformats.org/officeDocument/2006/relationships/image" Target="../media/image364.png"/><Relationship Id="rId320" Type="http://schemas.openxmlformats.org/officeDocument/2006/relationships/image" Target="../media/image463.png"/><Relationship Id="rId155" Type="http://schemas.openxmlformats.org/officeDocument/2006/relationships/image" Target="../media/image384.png"/><Relationship Id="rId197" Type="http://schemas.openxmlformats.org/officeDocument/2006/relationships/image" Target="../media/image404.png"/><Relationship Id="rId362" Type="http://schemas.openxmlformats.org/officeDocument/2006/relationships/image" Target="../media/image483.png"/><Relationship Id="rId418" Type="http://schemas.openxmlformats.org/officeDocument/2006/relationships/image" Target="../media/image511.png"/><Relationship Id="rId222" Type="http://schemas.openxmlformats.org/officeDocument/2006/relationships/image" Target="../media/image416.png"/><Relationship Id="rId264" Type="http://schemas.openxmlformats.org/officeDocument/2006/relationships/image" Target="../media/image436.png"/><Relationship Id="rId17" Type="http://schemas.openxmlformats.org/officeDocument/2006/relationships/image" Target="../media/image317.png"/><Relationship Id="rId59" Type="http://schemas.openxmlformats.org/officeDocument/2006/relationships/image" Target="../media/image338.png"/><Relationship Id="rId124" Type="http://schemas.openxmlformats.org/officeDocument/2006/relationships/customXml" Target="../ink/ink375.xml"/><Relationship Id="rId70" Type="http://schemas.openxmlformats.org/officeDocument/2006/relationships/customXml" Target="../ink/ink348.xml"/><Relationship Id="rId166" Type="http://schemas.openxmlformats.org/officeDocument/2006/relationships/customXml" Target="../ink/ink396.xml"/><Relationship Id="rId331" Type="http://schemas.openxmlformats.org/officeDocument/2006/relationships/customXml" Target="../ink/ink479.xml"/><Relationship Id="rId373" Type="http://schemas.openxmlformats.org/officeDocument/2006/relationships/customXml" Target="../ink/ink500.xml"/><Relationship Id="rId429" Type="http://schemas.openxmlformats.org/officeDocument/2006/relationships/customXml" Target="../ink/ink528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430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73.png"/><Relationship Id="rId299" Type="http://schemas.openxmlformats.org/officeDocument/2006/relationships/image" Target="../media/image662.png"/><Relationship Id="rId21" Type="http://schemas.openxmlformats.org/officeDocument/2006/relationships/image" Target="../media/image528.png"/><Relationship Id="rId63" Type="http://schemas.openxmlformats.org/officeDocument/2006/relationships/image" Target="../media/image548.png"/><Relationship Id="rId159" Type="http://schemas.openxmlformats.org/officeDocument/2006/relationships/customXml" Target="../ink/ink610.xml"/><Relationship Id="rId324" Type="http://schemas.openxmlformats.org/officeDocument/2006/relationships/image" Target="../media/image674.png"/><Relationship Id="rId170" Type="http://schemas.openxmlformats.org/officeDocument/2006/relationships/image" Target="../media/image599.png"/><Relationship Id="rId226" Type="http://schemas.openxmlformats.org/officeDocument/2006/relationships/customXml" Target="../ink/ink644.xml"/><Relationship Id="rId268" Type="http://schemas.openxmlformats.org/officeDocument/2006/relationships/customXml" Target="../ink/ink665.xml"/><Relationship Id="rId32" Type="http://schemas.openxmlformats.org/officeDocument/2006/relationships/customXml" Target="../ink/ink546.xml"/><Relationship Id="rId74" Type="http://schemas.openxmlformats.org/officeDocument/2006/relationships/customXml" Target="../ink/ink567.xml"/><Relationship Id="rId128" Type="http://schemas.openxmlformats.org/officeDocument/2006/relationships/customXml" Target="../ink/ink594.xml"/><Relationship Id="rId335" Type="http://schemas.openxmlformats.org/officeDocument/2006/relationships/customXml" Target="../ink/ink699.xml"/><Relationship Id="rId5" Type="http://schemas.openxmlformats.org/officeDocument/2006/relationships/image" Target="../media/image520.png"/><Relationship Id="rId181" Type="http://schemas.openxmlformats.org/officeDocument/2006/relationships/customXml" Target="../ink/ink621.xml"/><Relationship Id="rId237" Type="http://schemas.openxmlformats.org/officeDocument/2006/relationships/image" Target="../media/image632.png"/><Relationship Id="rId279" Type="http://schemas.openxmlformats.org/officeDocument/2006/relationships/image" Target="../media/image652.png"/><Relationship Id="rId43" Type="http://schemas.openxmlformats.org/officeDocument/2006/relationships/image" Target="../media/image538.png"/><Relationship Id="rId139" Type="http://schemas.openxmlformats.org/officeDocument/2006/relationships/image" Target="../media/image584.png"/><Relationship Id="rId290" Type="http://schemas.openxmlformats.org/officeDocument/2006/relationships/customXml" Target="../ink/ink676.xml"/><Relationship Id="rId304" Type="http://schemas.openxmlformats.org/officeDocument/2006/relationships/image" Target="../media/image664.png"/><Relationship Id="rId346" Type="http://schemas.openxmlformats.org/officeDocument/2006/relationships/image" Target="../media/image685.png"/><Relationship Id="rId85" Type="http://schemas.openxmlformats.org/officeDocument/2006/relationships/image" Target="../media/image322.png"/><Relationship Id="rId150" Type="http://schemas.openxmlformats.org/officeDocument/2006/relationships/image" Target="../media/image589.png"/><Relationship Id="rId192" Type="http://schemas.openxmlformats.org/officeDocument/2006/relationships/image" Target="../media/image610.png"/><Relationship Id="rId206" Type="http://schemas.openxmlformats.org/officeDocument/2006/relationships/image" Target="../media/image617.png"/><Relationship Id="rId248" Type="http://schemas.openxmlformats.org/officeDocument/2006/relationships/customXml" Target="../ink/ink655.xml"/><Relationship Id="rId12" Type="http://schemas.openxmlformats.org/officeDocument/2006/relationships/customXml" Target="../ink/ink536.xml"/><Relationship Id="rId108" Type="http://schemas.openxmlformats.org/officeDocument/2006/relationships/customXml" Target="../ink/ink584.xml"/><Relationship Id="rId315" Type="http://schemas.openxmlformats.org/officeDocument/2006/relationships/customXml" Target="../ink/ink689.xml"/><Relationship Id="rId54" Type="http://schemas.openxmlformats.org/officeDocument/2006/relationships/customXml" Target="../ink/ink557.xml"/><Relationship Id="rId96" Type="http://schemas.openxmlformats.org/officeDocument/2006/relationships/customXml" Target="../ink/ink578.xml"/><Relationship Id="rId161" Type="http://schemas.openxmlformats.org/officeDocument/2006/relationships/customXml" Target="../ink/ink611.xml"/><Relationship Id="rId217" Type="http://schemas.openxmlformats.org/officeDocument/2006/relationships/customXml" Target="../ink/ink639.xml"/><Relationship Id="rId259" Type="http://schemas.openxmlformats.org/officeDocument/2006/relationships/image" Target="../media/image642.png"/><Relationship Id="rId23" Type="http://schemas.openxmlformats.org/officeDocument/2006/relationships/image" Target="../media/image529.png"/><Relationship Id="rId119" Type="http://schemas.openxmlformats.org/officeDocument/2006/relationships/image" Target="../media/image574.png"/><Relationship Id="rId270" Type="http://schemas.openxmlformats.org/officeDocument/2006/relationships/customXml" Target="../ink/ink666.xml"/><Relationship Id="rId326" Type="http://schemas.openxmlformats.org/officeDocument/2006/relationships/image" Target="../media/image675.png"/><Relationship Id="rId65" Type="http://schemas.openxmlformats.org/officeDocument/2006/relationships/image" Target="../media/image549.png"/><Relationship Id="rId130" Type="http://schemas.openxmlformats.org/officeDocument/2006/relationships/customXml" Target="../ink/ink595.xml"/><Relationship Id="rId172" Type="http://schemas.openxmlformats.org/officeDocument/2006/relationships/image" Target="../media/image600.png"/><Relationship Id="rId228" Type="http://schemas.openxmlformats.org/officeDocument/2006/relationships/customXml" Target="../ink/ink645.xml"/><Relationship Id="rId281" Type="http://schemas.openxmlformats.org/officeDocument/2006/relationships/image" Target="../media/image653.png"/><Relationship Id="rId337" Type="http://schemas.openxmlformats.org/officeDocument/2006/relationships/customXml" Target="../ink/ink700.xml"/><Relationship Id="rId34" Type="http://schemas.openxmlformats.org/officeDocument/2006/relationships/customXml" Target="../ink/ink547.xml"/><Relationship Id="rId76" Type="http://schemas.openxmlformats.org/officeDocument/2006/relationships/customXml" Target="../ink/ink568.xml"/><Relationship Id="rId141" Type="http://schemas.openxmlformats.org/officeDocument/2006/relationships/image" Target="../media/image585.png"/><Relationship Id="rId7" Type="http://schemas.openxmlformats.org/officeDocument/2006/relationships/image" Target="../media/image521.png"/><Relationship Id="rId183" Type="http://schemas.openxmlformats.org/officeDocument/2006/relationships/customXml" Target="../ink/ink622.xml"/><Relationship Id="rId239" Type="http://schemas.openxmlformats.org/officeDocument/2006/relationships/image" Target="../media/image633.png"/><Relationship Id="rId250" Type="http://schemas.openxmlformats.org/officeDocument/2006/relationships/customXml" Target="../ink/ink656.xml"/><Relationship Id="rId292" Type="http://schemas.openxmlformats.org/officeDocument/2006/relationships/customXml" Target="../ink/ink677.xml"/><Relationship Id="rId306" Type="http://schemas.openxmlformats.org/officeDocument/2006/relationships/image" Target="../media/image665.png"/><Relationship Id="rId45" Type="http://schemas.openxmlformats.org/officeDocument/2006/relationships/image" Target="../media/image539.png"/><Relationship Id="rId87" Type="http://schemas.openxmlformats.org/officeDocument/2006/relationships/image" Target="../media/image558.png"/><Relationship Id="rId110" Type="http://schemas.openxmlformats.org/officeDocument/2006/relationships/customXml" Target="../ink/ink585.xml"/><Relationship Id="rId348" Type="http://schemas.openxmlformats.org/officeDocument/2006/relationships/image" Target="../media/image686.png"/><Relationship Id="rId152" Type="http://schemas.openxmlformats.org/officeDocument/2006/relationships/image" Target="../media/image590.png"/><Relationship Id="rId194" Type="http://schemas.openxmlformats.org/officeDocument/2006/relationships/image" Target="../media/image611.png"/><Relationship Id="rId208" Type="http://schemas.openxmlformats.org/officeDocument/2006/relationships/image" Target="../media/image618.png"/><Relationship Id="rId261" Type="http://schemas.openxmlformats.org/officeDocument/2006/relationships/image" Target="../media/image643.png"/><Relationship Id="rId14" Type="http://schemas.openxmlformats.org/officeDocument/2006/relationships/customXml" Target="../ink/ink537.xml"/><Relationship Id="rId56" Type="http://schemas.openxmlformats.org/officeDocument/2006/relationships/customXml" Target="../ink/ink558.xml"/><Relationship Id="rId317" Type="http://schemas.openxmlformats.org/officeDocument/2006/relationships/customXml" Target="../ink/ink690.xml"/><Relationship Id="rId98" Type="http://schemas.openxmlformats.org/officeDocument/2006/relationships/customXml" Target="../ink/ink579.xml"/><Relationship Id="rId121" Type="http://schemas.openxmlformats.org/officeDocument/2006/relationships/image" Target="../media/image575.png"/><Relationship Id="rId163" Type="http://schemas.openxmlformats.org/officeDocument/2006/relationships/customXml" Target="../ink/ink612.xml"/><Relationship Id="rId219" Type="http://schemas.openxmlformats.org/officeDocument/2006/relationships/customXml" Target="../ink/ink640.xml"/><Relationship Id="rId230" Type="http://schemas.openxmlformats.org/officeDocument/2006/relationships/customXml" Target="../ink/ink646.xml"/><Relationship Id="rId251" Type="http://schemas.openxmlformats.org/officeDocument/2006/relationships/image" Target="../media/image639.png"/><Relationship Id="rId25" Type="http://schemas.openxmlformats.org/officeDocument/2006/relationships/image" Target="../media/image530.png"/><Relationship Id="rId46" Type="http://schemas.openxmlformats.org/officeDocument/2006/relationships/customXml" Target="../ink/ink553.xml"/><Relationship Id="rId67" Type="http://schemas.openxmlformats.org/officeDocument/2006/relationships/image" Target="../media/image550.png"/><Relationship Id="rId272" Type="http://schemas.openxmlformats.org/officeDocument/2006/relationships/customXml" Target="../ink/ink667.xml"/><Relationship Id="rId293" Type="http://schemas.openxmlformats.org/officeDocument/2006/relationships/image" Target="../media/image659.png"/><Relationship Id="rId307" Type="http://schemas.openxmlformats.org/officeDocument/2006/relationships/customXml" Target="../ink/ink685.xml"/><Relationship Id="rId328" Type="http://schemas.openxmlformats.org/officeDocument/2006/relationships/image" Target="../media/image676.png"/><Relationship Id="rId349" Type="http://schemas.openxmlformats.org/officeDocument/2006/relationships/customXml" Target="../ink/ink706.xml"/><Relationship Id="rId88" Type="http://schemas.openxmlformats.org/officeDocument/2006/relationships/customXml" Target="../ink/ink574.xml"/><Relationship Id="rId111" Type="http://schemas.openxmlformats.org/officeDocument/2006/relationships/image" Target="../media/image570.png"/><Relationship Id="rId132" Type="http://schemas.openxmlformats.org/officeDocument/2006/relationships/customXml" Target="../ink/ink596.xml"/><Relationship Id="rId153" Type="http://schemas.openxmlformats.org/officeDocument/2006/relationships/customXml" Target="../ink/ink607.xml"/><Relationship Id="rId174" Type="http://schemas.openxmlformats.org/officeDocument/2006/relationships/image" Target="../media/image601.png"/><Relationship Id="rId195" Type="http://schemas.openxmlformats.org/officeDocument/2006/relationships/customXml" Target="../ink/ink628.xml"/><Relationship Id="rId209" Type="http://schemas.openxmlformats.org/officeDocument/2006/relationships/customXml" Target="../ink/ink635.xml"/><Relationship Id="rId220" Type="http://schemas.openxmlformats.org/officeDocument/2006/relationships/image" Target="../media/image624.png"/><Relationship Id="rId241" Type="http://schemas.openxmlformats.org/officeDocument/2006/relationships/image" Target="../media/image634.png"/><Relationship Id="rId15" Type="http://schemas.openxmlformats.org/officeDocument/2006/relationships/image" Target="../media/image525.png"/><Relationship Id="rId36" Type="http://schemas.openxmlformats.org/officeDocument/2006/relationships/customXml" Target="../ink/ink548.xml"/><Relationship Id="rId57" Type="http://schemas.openxmlformats.org/officeDocument/2006/relationships/image" Target="../media/image545.png"/><Relationship Id="rId262" Type="http://schemas.openxmlformats.org/officeDocument/2006/relationships/customXml" Target="../ink/ink662.xml"/><Relationship Id="rId283" Type="http://schemas.openxmlformats.org/officeDocument/2006/relationships/image" Target="../media/image654.png"/><Relationship Id="rId318" Type="http://schemas.openxmlformats.org/officeDocument/2006/relationships/image" Target="../media/image671.png"/><Relationship Id="rId339" Type="http://schemas.openxmlformats.org/officeDocument/2006/relationships/customXml" Target="../ink/ink701.xml"/><Relationship Id="rId78" Type="http://schemas.openxmlformats.org/officeDocument/2006/relationships/customXml" Target="../ink/ink569.xml"/><Relationship Id="rId99" Type="http://schemas.openxmlformats.org/officeDocument/2006/relationships/image" Target="../media/image564.png"/><Relationship Id="rId101" Type="http://schemas.openxmlformats.org/officeDocument/2006/relationships/image" Target="../media/image565.png"/><Relationship Id="rId122" Type="http://schemas.openxmlformats.org/officeDocument/2006/relationships/customXml" Target="../ink/ink591.xml"/><Relationship Id="rId143" Type="http://schemas.openxmlformats.org/officeDocument/2006/relationships/image" Target="../media/image586.png"/><Relationship Id="rId164" Type="http://schemas.openxmlformats.org/officeDocument/2006/relationships/image" Target="../media/image596.png"/><Relationship Id="rId185" Type="http://schemas.openxmlformats.org/officeDocument/2006/relationships/customXml" Target="../ink/ink623.xml"/><Relationship Id="rId350" Type="http://schemas.openxmlformats.org/officeDocument/2006/relationships/image" Target="../media/image687.png"/><Relationship Id="rId9" Type="http://schemas.openxmlformats.org/officeDocument/2006/relationships/image" Target="../media/image522.png"/><Relationship Id="rId210" Type="http://schemas.openxmlformats.org/officeDocument/2006/relationships/image" Target="../media/image619.png"/><Relationship Id="rId26" Type="http://schemas.openxmlformats.org/officeDocument/2006/relationships/customXml" Target="../ink/ink543.xml"/><Relationship Id="rId231" Type="http://schemas.openxmlformats.org/officeDocument/2006/relationships/image" Target="../media/image629.png"/><Relationship Id="rId252" Type="http://schemas.openxmlformats.org/officeDocument/2006/relationships/customXml" Target="../ink/ink657.xml"/><Relationship Id="rId273" Type="http://schemas.openxmlformats.org/officeDocument/2006/relationships/image" Target="../media/image649.png"/><Relationship Id="rId294" Type="http://schemas.openxmlformats.org/officeDocument/2006/relationships/customXml" Target="../ink/ink678.xml"/><Relationship Id="rId308" Type="http://schemas.openxmlformats.org/officeDocument/2006/relationships/image" Target="../media/image666.png"/><Relationship Id="rId329" Type="http://schemas.openxmlformats.org/officeDocument/2006/relationships/customXml" Target="../ink/ink696.xml"/><Relationship Id="rId47" Type="http://schemas.openxmlformats.org/officeDocument/2006/relationships/image" Target="../media/image540.png"/><Relationship Id="rId68" Type="http://schemas.openxmlformats.org/officeDocument/2006/relationships/customXml" Target="../ink/ink564.xml"/><Relationship Id="rId89" Type="http://schemas.openxmlformats.org/officeDocument/2006/relationships/image" Target="../media/image559.png"/><Relationship Id="rId112" Type="http://schemas.openxmlformats.org/officeDocument/2006/relationships/customXml" Target="../ink/ink586.xml"/><Relationship Id="rId133" Type="http://schemas.openxmlformats.org/officeDocument/2006/relationships/image" Target="../media/image581.png"/><Relationship Id="rId154" Type="http://schemas.openxmlformats.org/officeDocument/2006/relationships/image" Target="../media/image591.png"/><Relationship Id="rId175" Type="http://schemas.openxmlformats.org/officeDocument/2006/relationships/customXml" Target="../ink/ink618.xml"/><Relationship Id="rId340" Type="http://schemas.openxmlformats.org/officeDocument/2006/relationships/image" Target="../media/image682.png"/><Relationship Id="rId196" Type="http://schemas.openxmlformats.org/officeDocument/2006/relationships/image" Target="../media/image612.png"/><Relationship Id="rId200" Type="http://schemas.openxmlformats.org/officeDocument/2006/relationships/image" Target="../media/image614.png"/><Relationship Id="rId16" Type="http://schemas.openxmlformats.org/officeDocument/2006/relationships/customXml" Target="../ink/ink538.xml"/><Relationship Id="rId221" Type="http://schemas.openxmlformats.org/officeDocument/2006/relationships/customXml" Target="../ink/ink641.xml"/><Relationship Id="rId242" Type="http://schemas.openxmlformats.org/officeDocument/2006/relationships/customXml" Target="../ink/ink652.xml"/><Relationship Id="rId263" Type="http://schemas.openxmlformats.org/officeDocument/2006/relationships/image" Target="../media/image644.png"/><Relationship Id="rId284" Type="http://schemas.openxmlformats.org/officeDocument/2006/relationships/customXml" Target="../ink/ink673.xml"/><Relationship Id="rId319" Type="http://schemas.openxmlformats.org/officeDocument/2006/relationships/customXml" Target="../ink/ink691.xml"/><Relationship Id="rId37" Type="http://schemas.openxmlformats.org/officeDocument/2006/relationships/image" Target="../media/image536.png"/><Relationship Id="rId58" Type="http://schemas.openxmlformats.org/officeDocument/2006/relationships/customXml" Target="../ink/ink559.xml"/><Relationship Id="rId79" Type="http://schemas.openxmlformats.org/officeDocument/2006/relationships/image" Target="../media/image555.png"/><Relationship Id="rId102" Type="http://schemas.openxmlformats.org/officeDocument/2006/relationships/customXml" Target="../ink/ink581.xml"/><Relationship Id="rId123" Type="http://schemas.openxmlformats.org/officeDocument/2006/relationships/image" Target="../media/image576.png"/><Relationship Id="rId144" Type="http://schemas.openxmlformats.org/officeDocument/2006/relationships/customXml" Target="../ink/ink602.xml"/><Relationship Id="rId330" Type="http://schemas.openxmlformats.org/officeDocument/2006/relationships/image" Target="../media/image677.png"/><Relationship Id="rId90" Type="http://schemas.openxmlformats.org/officeDocument/2006/relationships/customXml" Target="../ink/ink575.xml"/><Relationship Id="rId165" Type="http://schemas.openxmlformats.org/officeDocument/2006/relationships/customXml" Target="../ink/ink613.xml"/><Relationship Id="rId186" Type="http://schemas.openxmlformats.org/officeDocument/2006/relationships/image" Target="../media/image607.png"/><Relationship Id="rId351" Type="http://schemas.openxmlformats.org/officeDocument/2006/relationships/customXml" Target="../ink/ink707.xml"/><Relationship Id="rId211" Type="http://schemas.openxmlformats.org/officeDocument/2006/relationships/customXml" Target="../ink/ink636.xml"/><Relationship Id="rId232" Type="http://schemas.openxmlformats.org/officeDocument/2006/relationships/customXml" Target="../ink/ink647.xml"/><Relationship Id="rId253" Type="http://schemas.openxmlformats.org/officeDocument/2006/relationships/image" Target="../media/image640.png"/><Relationship Id="rId274" Type="http://schemas.openxmlformats.org/officeDocument/2006/relationships/customXml" Target="../ink/ink668.xml"/><Relationship Id="rId295" Type="http://schemas.openxmlformats.org/officeDocument/2006/relationships/image" Target="../media/image660.png"/><Relationship Id="rId309" Type="http://schemas.openxmlformats.org/officeDocument/2006/relationships/customXml" Target="../ink/ink686.xml"/><Relationship Id="rId27" Type="http://schemas.openxmlformats.org/officeDocument/2006/relationships/image" Target="../media/image531.png"/><Relationship Id="rId48" Type="http://schemas.openxmlformats.org/officeDocument/2006/relationships/customXml" Target="../ink/ink554.xml"/><Relationship Id="rId69" Type="http://schemas.openxmlformats.org/officeDocument/2006/relationships/image" Target="../media/image290.png"/><Relationship Id="rId113" Type="http://schemas.openxmlformats.org/officeDocument/2006/relationships/image" Target="../media/image571.png"/><Relationship Id="rId134" Type="http://schemas.openxmlformats.org/officeDocument/2006/relationships/customXml" Target="../ink/ink597.xml"/><Relationship Id="rId320" Type="http://schemas.openxmlformats.org/officeDocument/2006/relationships/image" Target="../media/image672.png"/><Relationship Id="rId80" Type="http://schemas.openxmlformats.org/officeDocument/2006/relationships/customXml" Target="../ink/ink570.xml"/><Relationship Id="rId155" Type="http://schemas.openxmlformats.org/officeDocument/2006/relationships/customXml" Target="../ink/ink608.xml"/><Relationship Id="rId176" Type="http://schemas.openxmlformats.org/officeDocument/2006/relationships/image" Target="../media/image602.png"/><Relationship Id="rId197" Type="http://schemas.openxmlformats.org/officeDocument/2006/relationships/customXml" Target="../ink/ink629.xml"/><Relationship Id="rId341" Type="http://schemas.openxmlformats.org/officeDocument/2006/relationships/customXml" Target="../ink/ink702.xml"/><Relationship Id="rId201" Type="http://schemas.openxmlformats.org/officeDocument/2006/relationships/customXml" Target="../ink/ink631.xml"/><Relationship Id="rId222" Type="http://schemas.openxmlformats.org/officeDocument/2006/relationships/image" Target="../media/image625.png"/><Relationship Id="rId243" Type="http://schemas.openxmlformats.org/officeDocument/2006/relationships/image" Target="../media/image635.png"/><Relationship Id="rId264" Type="http://schemas.openxmlformats.org/officeDocument/2006/relationships/customXml" Target="../ink/ink663.xml"/><Relationship Id="rId285" Type="http://schemas.openxmlformats.org/officeDocument/2006/relationships/image" Target="../media/image655.png"/><Relationship Id="rId17" Type="http://schemas.openxmlformats.org/officeDocument/2006/relationships/image" Target="../media/image526.png"/><Relationship Id="rId38" Type="http://schemas.openxmlformats.org/officeDocument/2006/relationships/customXml" Target="../ink/ink549.xml"/><Relationship Id="rId59" Type="http://schemas.openxmlformats.org/officeDocument/2006/relationships/image" Target="../media/image546.png"/><Relationship Id="rId103" Type="http://schemas.openxmlformats.org/officeDocument/2006/relationships/image" Target="../media/image566.png"/><Relationship Id="rId124" Type="http://schemas.openxmlformats.org/officeDocument/2006/relationships/customXml" Target="../ink/ink592.xml"/><Relationship Id="rId310" Type="http://schemas.openxmlformats.org/officeDocument/2006/relationships/image" Target="../media/image667.png"/><Relationship Id="rId70" Type="http://schemas.openxmlformats.org/officeDocument/2006/relationships/customXml" Target="../ink/ink565.xml"/><Relationship Id="rId91" Type="http://schemas.openxmlformats.org/officeDocument/2006/relationships/image" Target="../media/image560.png"/><Relationship Id="rId145" Type="http://schemas.openxmlformats.org/officeDocument/2006/relationships/image" Target="../media/image587.png"/><Relationship Id="rId166" Type="http://schemas.openxmlformats.org/officeDocument/2006/relationships/image" Target="../media/image597.png"/><Relationship Id="rId187" Type="http://schemas.openxmlformats.org/officeDocument/2006/relationships/customXml" Target="../ink/ink624.xml"/><Relationship Id="rId331" Type="http://schemas.openxmlformats.org/officeDocument/2006/relationships/customXml" Target="../ink/ink697.xml"/><Relationship Id="rId352" Type="http://schemas.openxmlformats.org/officeDocument/2006/relationships/image" Target="../media/image688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20.png"/><Relationship Id="rId233" Type="http://schemas.openxmlformats.org/officeDocument/2006/relationships/image" Target="../media/image630.png"/><Relationship Id="rId254" Type="http://schemas.openxmlformats.org/officeDocument/2006/relationships/customXml" Target="../ink/ink658.xml"/><Relationship Id="rId28" Type="http://schemas.openxmlformats.org/officeDocument/2006/relationships/customXml" Target="../ink/ink544.xml"/><Relationship Id="rId49" Type="http://schemas.openxmlformats.org/officeDocument/2006/relationships/image" Target="../media/image541.png"/><Relationship Id="rId114" Type="http://schemas.openxmlformats.org/officeDocument/2006/relationships/customXml" Target="../ink/ink587.xml"/><Relationship Id="rId275" Type="http://schemas.openxmlformats.org/officeDocument/2006/relationships/image" Target="../media/image650.png"/><Relationship Id="rId296" Type="http://schemas.openxmlformats.org/officeDocument/2006/relationships/customXml" Target="../ink/ink679.xml"/><Relationship Id="rId300" Type="http://schemas.openxmlformats.org/officeDocument/2006/relationships/customXml" Target="../ink/ink681.xml"/><Relationship Id="rId60" Type="http://schemas.openxmlformats.org/officeDocument/2006/relationships/customXml" Target="../ink/ink560.xml"/><Relationship Id="rId81" Type="http://schemas.openxmlformats.org/officeDocument/2006/relationships/image" Target="../media/image556.png"/><Relationship Id="rId135" Type="http://schemas.openxmlformats.org/officeDocument/2006/relationships/image" Target="../media/image582.png"/><Relationship Id="rId156" Type="http://schemas.openxmlformats.org/officeDocument/2006/relationships/image" Target="../media/image592.png"/><Relationship Id="rId177" Type="http://schemas.openxmlformats.org/officeDocument/2006/relationships/customXml" Target="../ink/ink619.xml"/><Relationship Id="rId198" Type="http://schemas.openxmlformats.org/officeDocument/2006/relationships/image" Target="../media/image613.png"/><Relationship Id="rId321" Type="http://schemas.openxmlformats.org/officeDocument/2006/relationships/customXml" Target="../ink/ink692.xml"/><Relationship Id="rId342" Type="http://schemas.openxmlformats.org/officeDocument/2006/relationships/image" Target="../media/image683.png"/><Relationship Id="rId202" Type="http://schemas.openxmlformats.org/officeDocument/2006/relationships/image" Target="../media/image615.png"/><Relationship Id="rId223" Type="http://schemas.openxmlformats.org/officeDocument/2006/relationships/customXml" Target="../ink/ink642.xml"/><Relationship Id="rId244" Type="http://schemas.openxmlformats.org/officeDocument/2006/relationships/customXml" Target="../ink/ink653.xml"/><Relationship Id="rId18" Type="http://schemas.openxmlformats.org/officeDocument/2006/relationships/customXml" Target="../ink/ink539.xml"/><Relationship Id="rId39" Type="http://schemas.openxmlformats.org/officeDocument/2006/relationships/image" Target="../media/image537.png"/><Relationship Id="rId265" Type="http://schemas.openxmlformats.org/officeDocument/2006/relationships/image" Target="../media/image645.png"/><Relationship Id="rId286" Type="http://schemas.openxmlformats.org/officeDocument/2006/relationships/customXml" Target="../ink/ink674.xml"/><Relationship Id="rId50" Type="http://schemas.openxmlformats.org/officeDocument/2006/relationships/customXml" Target="../ink/ink555.xml"/><Relationship Id="rId104" Type="http://schemas.openxmlformats.org/officeDocument/2006/relationships/customXml" Target="../ink/ink582.xml"/><Relationship Id="rId125" Type="http://schemas.openxmlformats.org/officeDocument/2006/relationships/image" Target="../media/image577.png"/><Relationship Id="rId146" Type="http://schemas.openxmlformats.org/officeDocument/2006/relationships/customXml" Target="../ink/ink603.xml"/><Relationship Id="rId167" Type="http://schemas.openxmlformats.org/officeDocument/2006/relationships/customXml" Target="../ink/ink614.xml"/><Relationship Id="rId188" Type="http://schemas.openxmlformats.org/officeDocument/2006/relationships/image" Target="../media/image608.png"/><Relationship Id="rId311" Type="http://schemas.openxmlformats.org/officeDocument/2006/relationships/customXml" Target="../ink/ink687.xml"/><Relationship Id="rId332" Type="http://schemas.openxmlformats.org/officeDocument/2006/relationships/image" Target="../media/image678.png"/><Relationship Id="rId353" Type="http://schemas.openxmlformats.org/officeDocument/2006/relationships/customXml" Target="../ink/ink708.xml"/><Relationship Id="rId71" Type="http://schemas.openxmlformats.org/officeDocument/2006/relationships/image" Target="../media/image551.png"/><Relationship Id="rId92" Type="http://schemas.openxmlformats.org/officeDocument/2006/relationships/customXml" Target="../ink/ink576.xml"/><Relationship Id="rId213" Type="http://schemas.openxmlformats.org/officeDocument/2006/relationships/customXml" Target="../ink/ink637.xml"/><Relationship Id="rId234" Type="http://schemas.openxmlformats.org/officeDocument/2006/relationships/customXml" Target="../ink/ink648.xml"/><Relationship Id="rId2" Type="http://schemas.openxmlformats.org/officeDocument/2006/relationships/customXml" Target="../ink/ink531.xml"/><Relationship Id="rId29" Type="http://schemas.openxmlformats.org/officeDocument/2006/relationships/image" Target="../media/image532.png"/><Relationship Id="rId255" Type="http://schemas.openxmlformats.org/officeDocument/2006/relationships/image" Target="../media/image95.png"/><Relationship Id="rId276" Type="http://schemas.openxmlformats.org/officeDocument/2006/relationships/customXml" Target="../ink/ink669.xml"/><Relationship Id="rId297" Type="http://schemas.openxmlformats.org/officeDocument/2006/relationships/image" Target="../media/image661.png"/><Relationship Id="rId40" Type="http://schemas.openxmlformats.org/officeDocument/2006/relationships/customXml" Target="../ink/ink550.xml"/><Relationship Id="rId115" Type="http://schemas.openxmlformats.org/officeDocument/2006/relationships/image" Target="../media/image572.png"/><Relationship Id="rId136" Type="http://schemas.openxmlformats.org/officeDocument/2006/relationships/customXml" Target="../ink/ink598.xml"/><Relationship Id="rId157" Type="http://schemas.openxmlformats.org/officeDocument/2006/relationships/customXml" Target="../ink/ink609.xml"/><Relationship Id="rId178" Type="http://schemas.openxmlformats.org/officeDocument/2006/relationships/image" Target="../media/image603.png"/><Relationship Id="rId301" Type="http://schemas.openxmlformats.org/officeDocument/2006/relationships/image" Target="../media/image663.png"/><Relationship Id="rId322" Type="http://schemas.openxmlformats.org/officeDocument/2006/relationships/image" Target="../media/image673.png"/><Relationship Id="rId343" Type="http://schemas.openxmlformats.org/officeDocument/2006/relationships/customXml" Target="../ink/ink703.xml"/><Relationship Id="rId61" Type="http://schemas.openxmlformats.org/officeDocument/2006/relationships/image" Target="../media/image547.png"/><Relationship Id="rId82" Type="http://schemas.openxmlformats.org/officeDocument/2006/relationships/customXml" Target="../ink/ink571.xml"/><Relationship Id="rId199" Type="http://schemas.openxmlformats.org/officeDocument/2006/relationships/customXml" Target="../ink/ink630.xml"/><Relationship Id="rId203" Type="http://schemas.openxmlformats.org/officeDocument/2006/relationships/customXml" Target="../ink/ink632.xml"/><Relationship Id="rId19" Type="http://schemas.openxmlformats.org/officeDocument/2006/relationships/image" Target="../media/image527.png"/><Relationship Id="rId224" Type="http://schemas.openxmlformats.org/officeDocument/2006/relationships/image" Target="../media/image626.png"/><Relationship Id="rId245" Type="http://schemas.openxmlformats.org/officeDocument/2006/relationships/image" Target="../media/image636.png"/><Relationship Id="rId266" Type="http://schemas.openxmlformats.org/officeDocument/2006/relationships/customXml" Target="../ink/ink664.xml"/><Relationship Id="rId287" Type="http://schemas.openxmlformats.org/officeDocument/2006/relationships/image" Target="../media/image656.png"/><Relationship Id="rId30" Type="http://schemas.openxmlformats.org/officeDocument/2006/relationships/customXml" Target="../ink/ink545.xml"/><Relationship Id="rId105" Type="http://schemas.openxmlformats.org/officeDocument/2006/relationships/image" Target="../media/image567.png"/><Relationship Id="rId126" Type="http://schemas.openxmlformats.org/officeDocument/2006/relationships/customXml" Target="../ink/ink593.xml"/><Relationship Id="rId147" Type="http://schemas.openxmlformats.org/officeDocument/2006/relationships/image" Target="../media/image588.png"/><Relationship Id="rId168" Type="http://schemas.openxmlformats.org/officeDocument/2006/relationships/image" Target="../media/image598.png"/><Relationship Id="rId312" Type="http://schemas.openxmlformats.org/officeDocument/2006/relationships/image" Target="../media/image668.png"/><Relationship Id="rId333" Type="http://schemas.openxmlformats.org/officeDocument/2006/relationships/customXml" Target="../ink/ink698.xml"/><Relationship Id="rId354" Type="http://schemas.openxmlformats.org/officeDocument/2006/relationships/image" Target="../media/image689.png"/><Relationship Id="rId51" Type="http://schemas.openxmlformats.org/officeDocument/2006/relationships/image" Target="../media/image542.png"/><Relationship Id="rId72" Type="http://schemas.openxmlformats.org/officeDocument/2006/relationships/customXml" Target="../ink/ink566.xml"/><Relationship Id="rId93" Type="http://schemas.openxmlformats.org/officeDocument/2006/relationships/image" Target="../media/image561.png"/><Relationship Id="rId189" Type="http://schemas.openxmlformats.org/officeDocument/2006/relationships/customXml" Target="../ink/ink625.xml"/><Relationship Id="rId3" Type="http://schemas.openxmlformats.org/officeDocument/2006/relationships/image" Target="../media/image519.png"/><Relationship Id="rId214" Type="http://schemas.openxmlformats.org/officeDocument/2006/relationships/image" Target="../media/image621.png"/><Relationship Id="rId235" Type="http://schemas.openxmlformats.org/officeDocument/2006/relationships/image" Target="../media/image631.png"/><Relationship Id="rId256" Type="http://schemas.openxmlformats.org/officeDocument/2006/relationships/customXml" Target="../ink/ink659.xml"/><Relationship Id="rId277" Type="http://schemas.openxmlformats.org/officeDocument/2006/relationships/image" Target="../media/image651.png"/><Relationship Id="rId298" Type="http://schemas.openxmlformats.org/officeDocument/2006/relationships/customXml" Target="../ink/ink680.xml"/><Relationship Id="rId116" Type="http://schemas.openxmlformats.org/officeDocument/2006/relationships/customXml" Target="../ink/ink588.xml"/><Relationship Id="rId137" Type="http://schemas.openxmlformats.org/officeDocument/2006/relationships/image" Target="../media/image583.png"/><Relationship Id="rId158" Type="http://schemas.openxmlformats.org/officeDocument/2006/relationships/image" Target="../media/image593.png"/><Relationship Id="rId302" Type="http://schemas.openxmlformats.org/officeDocument/2006/relationships/customXml" Target="../ink/ink682.xml"/><Relationship Id="rId323" Type="http://schemas.openxmlformats.org/officeDocument/2006/relationships/customXml" Target="../ink/ink693.xml"/><Relationship Id="rId344" Type="http://schemas.openxmlformats.org/officeDocument/2006/relationships/image" Target="../media/image684.png"/><Relationship Id="rId20" Type="http://schemas.openxmlformats.org/officeDocument/2006/relationships/customXml" Target="../ink/ink540.xml"/><Relationship Id="rId41" Type="http://schemas.openxmlformats.org/officeDocument/2006/relationships/image" Target="../media/image505.png"/><Relationship Id="rId62" Type="http://schemas.openxmlformats.org/officeDocument/2006/relationships/customXml" Target="../ink/ink561.xml"/><Relationship Id="rId83" Type="http://schemas.openxmlformats.org/officeDocument/2006/relationships/image" Target="../media/image557.png"/><Relationship Id="rId179" Type="http://schemas.openxmlformats.org/officeDocument/2006/relationships/customXml" Target="../ink/ink620.xml"/><Relationship Id="rId190" Type="http://schemas.openxmlformats.org/officeDocument/2006/relationships/image" Target="../media/image609.png"/><Relationship Id="rId204" Type="http://schemas.openxmlformats.org/officeDocument/2006/relationships/image" Target="../media/image616.png"/><Relationship Id="rId225" Type="http://schemas.openxmlformats.org/officeDocument/2006/relationships/customXml" Target="../ink/ink643.xml"/><Relationship Id="rId246" Type="http://schemas.openxmlformats.org/officeDocument/2006/relationships/customXml" Target="../ink/ink654.xml"/><Relationship Id="rId267" Type="http://schemas.openxmlformats.org/officeDocument/2006/relationships/image" Target="../media/image646.png"/><Relationship Id="rId288" Type="http://schemas.openxmlformats.org/officeDocument/2006/relationships/customXml" Target="../ink/ink675.xml"/><Relationship Id="rId106" Type="http://schemas.openxmlformats.org/officeDocument/2006/relationships/customXml" Target="../ink/ink583.xml"/><Relationship Id="rId127" Type="http://schemas.openxmlformats.org/officeDocument/2006/relationships/image" Target="../media/image578.png"/><Relationship Id="rId313" Type="http://schemas.openxmlformats.org/officeDocument/2006/relationships/customXml" Target="../ink/ink688.xml"/><Relationship Id="rId10" Type="http://schemas.openxmlformats.org/officeDocument/2006/relationships/customXml" Target="../ink/ink535.xml"/><Relationship Id="rId31" Type="http://schemas.openxmlformats.org/officeDocument/2006/relationships/image" Target="../media/image533.png"/><Relationship Id="rId52" Type="http://schemas.openxmlformats.org/officeDocument/2006/relationships/customXml" Target="../ink/ink556.xml"/><Relationship Id="rId73" Type="http://schemas.openxmlformats.org/officeDocument/2006/relationships/image" Target="../media/image552.png"/><Relationship Id="rId94" Type="http://schemas.openxmlformats.org/officeDocument/2006/relationships/customXml" Target="../ink/ink577.xml"/><Relationship Id="rId148" Type="http://schemas.openxmlformats.org/officeDocument/2006/relationships/customXml" Target="../ink/ink604.xml"/><Relationship Id="rId169" Type="http://schemas.openxmlformats.org/officeDocument/2006/relationships/customXml" Target="../ink/ink615.xml"/><Relationship Id="rId334" Type="http://schemas.openxmlformats.org/officeDocument/2006/relationships/image" Target="../media/image679.png"/><Relationship Id="rId4" Type="http://schemas.openxmlformats.org/officeDocument/2006/relationships/customXml" Target="../ink/ink532.xml"/><Relationship Id="rId180" Type="http://schemas.openxmlformats.org/officeDocument/2006/relationships/image" Target="../media/image604.png"/><Relationship Id="rId215" Type="http://schemas.openxmlformats.org/officeDocument/2006/relationships/customXml" Target="../ink/ink638.xml"/><Relationship Id="rId236" Type="http://schemas.openxmlformats.org/officeDocument/2006/relationships/customXml" Target="../ink/ink649.xml"/><Relationship Id="rId257" Type="http://schemas.openxmlformats.org/officeDocument/2006/relationships/image" Target="../media/image641.png"/><Relationship Id="rId278" Type="http://schemas.openxmlformats.org/officeDocument/2006/relationships/customXml" Target="../ink/ink670.xml"/><Relationship Id="rId303" Type="http://schemas.openxmlformats.org/officeDocument/2006/relationships/customXml" Target="../ink/ink683.xml"/><Relationship Id="rId42" Type="http://schemas.openxmlformats.org/officeDocument/2006/relationships/customXml" Target="../ink/ink551.xml"/><Relationship Id="rId84" Type="http://schemas.openxmlformats.org/officeDocument/2006/relationships/customXml" Target="../ink/ink572.xml"/><Relationship Id="rId138" Type="http://schemas.openxmlformats.org/officeDocument/2006/relationships/customXml" Target="../ink/ink599.xml"/><Relationship Id="rId345" Type="http://schemas.openxmlformats.org/officeDocument/2006/relationships/customXml" Target="../ink/ink704.xml"/><Relationship Id="rId191" Type="http://schemas.openxmlformats.org/officeDocument/2006/relationships/customXml" Target="../ink/ink626.xml"/><Relationship Id="rId205" Type="http://schemas.openxmlformats.org/officeDocument/2006/relationships/customXml" Target="../ink/ink633.xml"/><Relationship Id="rId247" Type="http://schemas.openxmlformats.org/officeDocument/2006/relationships/image" Target="../media/image637.png"/><Relationship Id="rId107" Type="http://schemas.openxmlformats.org/officeDocument/2006/relationships/image" Target="../media/image568.png"/><Relationship Id="rId289" Type="http://schemas.openxmlformats.org/officeDocument/2006/relationships/image" Target="../media/image657.png"/><Relationship Id="rId11" Type="http://schemas.openxmlformats.org/officeDocument/2006/relationships/image" Target="../media/image523.png"/><Relationship Id="rId53" Type="http://schemas.openxmlformats.org/officeDocument/2006/relationships/image" Target="../media/image543.png"/><Relationship Id="rId149" Type="http://schemas.openxmlformats.org/officeDocument/2006/relationships/customXml" Target="../ink/ink605.xml"/><Relationship Id="rId314" Type="http://schemas.openxmlformats.org/officeDocument/2006/relationships/image" Target="../media/image669.png"/><Relationship Id="rId95" Type="http://schemas.openxmlformats.org/officeDocument/2006/relationships/image" Target="../media/image562.png"/><Relationship Id="rId160" Type="http://schemas.openxmlformats.org/officeDocument/2006/relationships/image" Target="../media/image594.png"/><Relationship Id="rId216" Type="http://schemas.openxmlformats.org/officeDocument/2006/relationships/image" Target="../media/image622.png"/><Relationship Id="rId258" Type="http://schemas.openxmlformats.org/officeDocument/2006/relationships/customXml" Target="../ink/ink660.xml"/><Relationship Id="rId22" Type="http://schemas.openxmlformats.org/officeDocument/2006/relationships/customXml" Target="../ink/ink541.xml"/><Relationship Id="rId64" Type="http://schemas.openxmlformats.org/officeDocument/2006/relationships/customXml" Target="../ink/ink562.xml"/><Relationship Id="rId118" Type="http://schemas.openxmlformats.org/officeDocument/2006/relationships/customXml" Target="../ink/ink589.xml"/><Relationship Id="rId325" Type="http://schemas.openxmlformats.org/officeDocument/2006/relationships/customXml" Target="../ink/ink694.xml"/><Relationship Id="rId171" Type="http://schemas.openxmlformats.org/officeDocument/2006/relationships/customXml" Target="../ink/ink616.xml"/><Relationship Id="rId227" Type="http://schemas.openxmlformats.org/officeDocument/2006/relationships/image" Target="../media/image627.png"/><Relationship Id="rId269" Type="http://schemas.openxmlformats.org/officeDocument/2006/relationships/image" Target="../media/image647.png"/><Relationship Id="rId33" Type="http://schemas.openxmlformats.org/officeDocument/2006/relationships/image" Target="../media/image534.png"/><Relationship Id="rId129" Type="http://schemas.openxmlformats.org/officeDocument/2006/relationships/image" Target="../media/image579.png"/><Relationship Id="rId280" Type="http://schemas.openxmlformats.org/officeDocument/2006/relationships/customXml" Target="../ink/ink671.xml"/><Relationship Id="rId336" Type="http://schemas.openxmlformats.org/officeDocument/2006/relationships/image" Target="../media/image680.png"/><Relationship Id="rId75" Type="http://schemas.openxmlformats.org/officeDocument/2006/relationships/image" Target="../media/image553.png"/><Relationship Id="rId140" Type="http://schemas.openxmlformats.org/officeDocument/2006/relationships/customXml" Target="../ink/ink600.xml"/><Relationship Id="rId182" Type="http://schemas.openxmlformats.org/officeDocument/2006/relationships/image" Target="../media/image605.png"/><Relationship Id="rId6" Type="http://schemas.openxmlformats.org/officeDocument/2006/relationships/customXml" Target="../ink/ink533.xml"/><Relationship Id="rId238" Type="http://schemas.openxmlformats.org/officeDocument/2006/relationships/customXml" Target="../ink/ink650.xml"/><Relationship Id="rId291" Type="http://schemas.openxmlformats.org/officeDocument/2006/relationships/image" Target="../media/image658.png"/><Relationship Id="rId305" Type="http://schemas.openxmlformats.org/officeDocument/2006/relationships/customXml" Target="../ink/ink684.xml"/><Relationship Id="rId347" Type="http://schemas.openxmlformats.org/officeDocument/2006/relationships/customXml" Target="../ink/ink705.xml"/><Relationship Id="rId44" Type="http://schemas.openxmlformats.org/officeDocument/2006/relationships/customXml" Target="../ink/ink552.xml"/><Relationship Id="rId86" Type="http://schemas.openxmlformats.org/officeDocument/2006/relationships/customXml" Target="../ink/ink573.xml"/><Relationship Id="rId151" Type="http://schemas.openxmlformats.org/officeDocument/2006/relationships/customXml" Target="../ink/ink606.xml"/><Relationship Id="rId193" Type="http://schemas.openxmlformats.org/officeDocument/2006/relationships/customXml" Target="../ink/ink627.xml"/><Relationship Id="rId207" Type="http://schemas.openxmlformats.org/officeDocument/2006/relationships/customXml" Target="../ink/ink634.xml"/><Relationship Id="rId249" Type="http://schemas.openxmlformats.org/officeDocument/2006/relationships/image" Target="../media/image638.png"/><Relationship Id="rId13" Type="http://schemas.openxmlformats.org/officeDocument/2006/relationships/image" Target="../media/image524.png"/><Relationship Id="rId109" Type="http://schemas.openxmlformats.org/officeDocument/2006/relationships/image" Target="../media/image569.png"/><Relationship Id="rId260" Type="http://schemas.openxmlformats.org/officeDocument/2006/relationships/customXml" Target="../ink/ink661.xml"/><Relationship Id="rId316" Type="http://schemas.openxmlformats.org/officeDocument/2006/relationships/image" Target="../media/image670.png"/><Relationship Id="rId55" Type="http://schemas.openxmlformats.org/officeDocument/2006/relationships/image" Target="../media/image544.png"/><Relationship Id="rId97" Type="http://schemas.openxmlformats.org/officeDocument/2006/relationships/image" Target="../media/image563.png"/><Relationship Id="rId120" Type="http://schemas.openxmlformats.org/officeDocument/2006/relationships/customXml" Target="../ink/ink590.xml"/><Relationship Id="rId162" Type="http://schemas.openxmlformats.org/officeDocument/2006/relationships/image" Target="../media/image595.png"/><Relationship Id="rId218" Type="http://schemas.openxmlformats.org/officeDocument/2006/relationships/image" Target="../media/image623.png"/><Relationship Id="rId271" Type="http://schemas.openxmlformats.org/officeDocument/2006/relationships/image" Target="../media/image648.png"/><Relationship Id="rId24" Type="http://schemas.openxmlformats.org/officeDocument/2006/relationships/customXml" Target="../ink/ink542.xml"/><Relationship Id="rId66" Type="http://schemas.openxmlformats.org/officeDocument/2006/relationships/customXml" Target="../ink/ink563.xml"/><Relationship Id="rId131" Type="http://schemas.openxmlformats.org/officeDocument/2006/relationships/image" Target="../media/image580.png"/><Relationship Id="rId327" Type="http://schemas.openxmlformats.org/officeDocument/2006/relationships/customXml" Target="../ink/ink695.xml"/><Relationship Id="rId173" Type="http://schemas.openxmlformats.org/officeDocument/2006/relationships/customXml" Target="../ink/ink617.xml"/><Relationship Id="rId229" Type="http://schemas.openxmlformats.org/officeDocument/2006/relationships/image" Target="../media/image628.png"/><Relationship Id="rId240" Type="http://schemas.openxmlformats.org/officeDocument/2006/relationships/customXml" Target="../ink/ink651.xml"/><Relationship Id="rId35" Type="http://schemas.openxmlformats.org/officeDocument/2006/relationships/image" Target="../media/image535.png"/><Relationship Id="rId77" Type="http://schemas.openxmlformats.org/officeDocument/2006/relationships/image" Target="../media/image554.png"/><Relationship Id="rId100" Type="http://schemas.openxmlformats.org/officeDocument/2006/relationships/customXml" Target="../ink/ink580.xml"/><Relationship Id="rId282" Type="http://schemas.openxmlformats.org/officeDocument/2006/relationships/customXml" Target="../ink/ink672.xml"/><Relationship Id="rId338" Type="http://schemas.openxmlformats.org/officeDocument/2006/relationships/image" Target="../media/image681.png"/><Relationship Id="rId8" Type="http://schemas.openxmlformats.org/officeDocument/2006/relationships/customXml" Target="../ink/ink534.xml"/><Relationship Id="rId142" Type="http://schemas.openxmlformats.org/officeDocument/2006/relationships/customXml" Target="../ink/ink601.xml"/><Relationship Id="rId184" Type="http://schemas.openxmlformats.org/officeDocument/2006/relationships/image" Target="../media/image606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46.png"/><Relationship Id="rId299" Type="http://schemas.openxmlformats.org/officeDocument/2006/relationships/image" Target="../media/image835.png"/><Relationship Id="rId21" Type="http://schemas.openxmlformats.org/officeDocument/2006/relationships/image" Target="../media/image699.png"/><Relationship Id="rId63" Type="http://schemas.openxmlformats.org/officeDocument/2006/relationships/image" Target="../media/image720.png"/><Relationship Id="rId159" Type="http://schemas.openxmlformats.org/officeDocument/2006/relationships/image" Target="../media/image767.png"/><Relationship Id="rId324" Type="http://schemas.openxmlformats.org/officeDocument/2006/relationships/customXml" Target="../ink/ink871.xml"/><Relationship Id="rId366" Type="http://schemas.openxmlformats.org/officeDocument/2006/relationships/customXml" Target="../ink/ink893.xml"/><Relationship Id="rId170" Type="http://schemas.openxmlformats.org/officeDocument/2006/relationships/customXml" Target="../ink/ink793.xml"/><Relationship Id="rId226" Type="http://schemas.openxmlformats.org/officeDocument/2006/relationships/customXml" Target="../ink/ink822.xml"/><Relationship Id="rId268" Type="http://schemas.openxmlformats.org/officeDocument/2006/relationships/customXml" Target="../ink/ink843.xml"/><Relationship Id="rId32" Type="http://schemas.openxmlformats.org/officeDocument/2006/relationships/customXml" Target="../ink/ink724.xml"/><Relationship Id="rId74" Type="http://schemas.openxmlformats.org/officeDocument/2006/relationships/customXml" Target="../ink/ink745.xml"/><Relationship Id="rId128" Type="http://schemas.openxmlformats.org/officeDocument/2006/relationships/customXml" Target="../ink/ink772.xml"/><Relationship Id="rId335" Type="http://schemas.openxmlformats.org/officeDocument/2006/relationships/image" Target="../media/image852.png"/><Relationship Id="rId377" Type="http://schemas.openxmlformats.org/officeDocument/2006/relationships/image" Target="../media/image872.png"/><Relationship Id="rId5" Type="http://schemas.openxmlformats.org/officeDocument/2006/relationships/image" Target="../media/image691.png"/><Relationship Id="rId181" Type="http://schemas.openxmlformats.org/officeDocument/2006/relationships/image" Target="../media/image778.png"/><Relationship Id="rId237" Type="http://schemas.openxmlformats.org/officeDocument/2006/relationships/image" Target="../media/image805.png"/><Relationship Id="rId402" Type="http://schemas.openxmlformats.org/officeDocument/2006/relationships/customXml" Target="../ink/ink911.xml"/><Relationship Id="rId279" Type="http://schemas.openxmlformats.org/officeDocument/2006/relationships/image" Target="../media/image826.png"/><Relationship Id="rId43" Type="http://schemas.openxmlformats.org/officeDocument/2006/relationships/image" Target="../media/image710.png"/><Relationship Id="rId139" Type="http://schemas.openxmlformats.org/officeDocument/2006/relationships/image" Target="../media/image757.png"/><Relationship Id="rId290" Type="http://schemas.openxmlformats.org/officeDocument/2006/relationships/customXml" Target="../ink/ink854.xml"/><Relationship Id="rId304" Type="http://schemas.openxmlformats.org/officeDocument/2006/relationships/customXml" Target="../ink/ink861.xml"/><Relationship Id="rId346" Type="http://schemas.openxmlformats.org/officeDocument/2006/relationships/customXml" Target="../ink/ink882.xml"/><Relationship Id="rId388" Type="http://schemas.openxmlformats.org/officeDocument/2006/relationships/customXml" Target="../ink/ink904.xml"/><Relationship Id="rId85" Type="http://schemas.openxmlformats.org/officeDocument/2006/relationships/image" Target="../media/image731.png"/><Relationship Id="rId150" Type="http://schemas.openxmlformats.org/officeDocument/2006/relationships/customXml" Target="../ink/ink783.xml"/><Relationship Id="rId192" Type="http://schemas.openxmlformats.org/officeDocument/2006/relationships/customXml" Target="../ink/ink804.xml"/><Relationship Id="rId206" Type="http://schemas.openxmlformats.org/officeDocument/2006/relationships/image" Target="../media/image790.png"/><Relationship Id="rId413" Type="http://schemas.openxmlformats.org/officeDocument/2006/relationships/image" Target="../media/image889.png"/><Relationship Id="rId248" Type="http://schemas.openxmlformats.org/officeDocument/2006/relationships/customXml" Target="../ink/ink833.xml"/><Relationship Id="rId12" Type="http://schemas.openxmlformats.org/officeDocument/2006/relationships/customXml" Target="../ink/ink714.xml"/><Relationship Id="rId108" Type="http://schemas.openxmlformats.org/officeDocument/2006/relationships/customXml" Target="../ink/ink762.xml"/><Relationship Id="rId315" Type="http://schemas.openxmlformats.org/officeDocument/2006/relationships/image" Target="../media/image843.png"/><Relationship Id="rId357" Type="http://schemas.openxmlformats.org/officeDocument/2006/relationships/image" Target="../media/image862.png"/><Relationship Id="rId54" Type="http://schemas.openxmlformats.org/officeDocument/2006/relationships/customXml" Target="../ink/ink735.xml"/><Relationship Id="rId96" Type="http://schemas.openxmlformats.org/officeDocument/2006/relationships/customXml" Target="../ink/ink756.xml"/><Relationship Id="rId161" Type="http://schemas.openxmlformats.org/officeDocument/2006/relationships/image" Target="../media/image768.png"/><Relationship Id="rId217" Type="http://schemas.openxmlformats.org/officeDocument/2006/relationships/customXml" Target="../ink/ink817.xml"/><Relationship Id="rId399" Type="http://schemas.openxmlformats.org/officeDocument/2006/relationships/image" Target="../media/image882.png"/><Relationship Id="rId259" Type="http://schemas.openxmlformats.org/officeDocument/2006/relationships/image" Target="../media/image816.png"/><Relationship Id="rId23" Type="http://schemas.openxmlformats.org/officeDocument/2006/relationships/image" Target="../media/image700.png"/><Relationship Id="rId119" Type="http://schemas.openxmlformats.org/officeDocument/2006/relationships/image" Target="../media/image747.png"/><Relationship Id="rId270" Type="http://schemas.openxmlformats.org/officeDocument/2006/relationships/customXml" Target="../ink/ink844.xml"/><Relationship Id="rId326" Type="http://schemas.openxmlformats.org/officeDocument/2006/relationships/customXml" Target="../ink/ink872.xml"/><Relationship Id="rId65" Type="http://schemas.openxmlformats.org/officeDocument/2006/relationships/image" Target="../media/image721.png"/><Relationship Id="rId130" Type="http://schemas.openxmlformats.org/officeDocument/2006/relationships/customXml" Target="../ink/ink773.xml"/><Relationship Id="rId368" Type="http://schemas.openxmlformats.org/officeDocument/2006/relationships/customXml" Target="../ink/ink894.xml"/><Relationship Id="rId172" Type="http://schemas.openxmlformats.org/officeDocument/2006/relationships/customXml" Target="../ink/ink794.xml"/><Relationship Id="rId228" Type="http://schemas.openxmlformats.org/officeDocument/2006/relationships/customXml" Target="../ink/ink823.xml"/><Relationship Id="rId281" Type="http://schemas.openxmlformats.org/officeDocument/2006/relationships/image" Target="../media/image827.png"/><Relationship Id="rId337" Type="http://schemas.openxmlformats.org/officeDocument/2006/relationships/image" Target="../media/image853.png"/><Relationship Id="rId34" Type="http://schemas.openxmlformats.org/officeDocument/2006/relationships/customXml" Target="../ink/ink725.xml"/><Relationship Id="rId76" Type="http://schemas.openxmlformats.org/officeDocument/2006/relationships/customXml" Target="../ink/ink746.xml"/><Relationship Id="rId141" Type="http://schemas.openxmlformats.org/officeDocument/2006/relationships/image" Target="../media/image758.png"/><Relationship Id="rId379" Type="http://schemas.openxmlformats.org/officeDocument/2006/relationships/image" Target="../media/image873.png"/><Relationship Id="rId7" Type="http://schemas.openxmlformats.org/officeDocument/2006/relationships/image" Target="../media/image692.png"/><Relationship Id="rId183" Type="http://schemas.openxmlformats.org/officeDocument/2006/relationships/image" Target="../media/image779.png"/><Relationship Id="rId239" Type="http://schemas.openxmlformats.org/officeDocument/2006/relationships/image" Target="../media/image806.png"/><Relationship Id="rId390" Type="http://schemas.openxmlformats.org/officeDocument/2006/relationships/customXml" Target="../ink/ink905.xml"/><Relationship Id="rId404" Type="http://schemas.openxmlformats.org/officeDocument/2006/relationships/customXml" Target="../ink/ink912.xml"/><Relationship Id="rId250" Type="http://schemas.openxmlformats.org/officeDocument/2006/relationships/customXml" Target="../ink/ink834.xml"/><Relationship Id="rId292" Type="http://schemas.openxmlformats.org/officeDocument/2006/relationships/customXml" Target="../ink/ink855.xml"/><Relationship Id="rId306" Type="http://schemas.openxmlformats.org/officeDocument/2006/relationships/customXml" Target="../ink/ink862.xml"/><Relationship Id="rId45" Type="http://schemas.openxmlformats.org/officeDocument/2006/relationships/image" Target="../media/image711.png"/><Relationship Id="rId87" Type="http://schemas.openxmlformats.org/officeDocument/2006/relationships/image" Target="../media/image732.png"/><Relationship Id="rId110" Type="http://schemas.openxmlformats.org/officeDocument/2006/relationships/customXml" Target="../ink/ink763.xml"/><Relationship Id="rId348" Type="http://schemas.openxmlformats.org/officeDocument/2006/relationships/customXml" Target="../ink/ink884.xml"/><Relationship Id="rId152" Type="http://schemas.openxmlformats.org/officeDocument/2006/relationships/customXml" Target="../ink/ink784.xml"/><Relationship Id="rId194" Type="http://schemas.openxmlformats.org/officeDocument/2006/relationships/customXml" Target="../ink/ink805.xml"/><Relationship Id="rId208" Type="http://schemas.openxmlformats.org/officeDocument/2006/relationships/image" Target="../media/image791.png"/><Relationship Id="rId415" Type="http://schemas.openxmlformats.org/officeDocument/2006/relationships/image" Target="../media/image890.png"/><Relationship Id="rId261" Type="http://schemas.openxmlformats.org/officeDocument/2006/relationships/image" Target="../media/image817.png"/><Relationship Id="rId14" Type="http://schemas.openxmlformats.org/officeDocument/2006/relationships/customXml" Target="../ink/ink715.xml"/><Relationship Id="rId56" Type="http://schemas.openxmlformats.org/officeDocument/2006/relationships/customXml" Target="../ink/ink736.xml"/><Relationship Id="rId317" Type="http://schemas.openxmlformats.org/officeDocument/2006/relationships/image" Target="../media/image844.png"/><Relationship Id="rId359" Type="http://schemas.openxmlformats.org/officeDocument/2006/relationships/image" Target="../media/image863.png"/><Relationship Id="rId98" Type="http://schemas.openxmlformats.org/officeDocument/2006/relationships/customXml" Target="../ink/ink757.xml"/><Relationship Id="rId121" Type="http://schemas.openxmlformats.org/officeDocument/2006/relationships/image" Target="../media/image748.png"/><Relationship Id="rId163" Type="http://schemas.openxmlformats.org/officeDocument/2006/relationships/image" Target="../media/image769.png"/><Relationship Id="rId219" Type="http://schemas.openxmlformats.org/officeDocument/2006/relationships/customXml" Target="../ink/ink818.xml"/><Relationship Id="rId370" Type="http://schemas.openxmlformats.org/officeDocument/2006/relationships/customXml" Target="../ink/ink895.xml"/><Relationship Id="rId230" Type="http://schemas.openxmlformats.org/officeDocument/2006/relationships/customXml" Target="../ink/ink824.xml"/><Relationship Id="rId25" Type="http://schemas.openxmlformats.org/officeDocument/2006/relationships/image" Target="../media/image701.png"/><Relationship Id="rId67" Type="http://schemas.openxmlformats.org/officeDocument/2006/relationships/image" Target="../media/image722.png"/><Relationship Id="rId272" Type="http://schemas.openxmlformats.org/officeDocument/2006/relationships/customXml" Target="../ink/ink845.xml"/><Relationship Id="rId328" Type="http://schemas.openxmlformats.org/officeDocument/2006/relationships/customXml" Target="../ink/ink873.xml"/><Relationship Id="rId132" Type="http://schemas.openxmlformats.org/officeDocument/2006/relationships/customXml" Target="../ink/ink774.xml"/><Relationship Id="rId174" Type="http://schemas.openxmlformats.org/officeDocument/2006/relationships/customXml" Target="../ink/ink795.xml"/><Relationship Id="rId381" Type="http://schemas.openxmlformats.org/officeDocument/2006/relationships/image" Target="../media/image874.png"/><Relationship Id="rId241" Type="http://schemas.openxmlformats.org/officeDocument/2006/relationships/image" Target="../media/image807.png"/><Relationship Id="rId36" Type="http://schemas.openxmlformats.org/officeDocument/2006/relationships/customXml" Target="../ink/ink726.xml"/><Relationship Id="rId283" Type="http://schemas.openxmlformats.org/officeDocument/2006/relationships/image" Target="../media/image828.png"/><Relationship Id="rId339" Type="http://schemas.openxmlformats.org/officeDocument/2006/relationships/image" Target="../media/image854.png"/><Relationship Id="rId78" Type="http://schemas.openxmlformats.org/officeDocument/2006/relationships/customXml" Target="../ink/ink747.xml"/><Relationship Id="rId101" Type="http://schemas.openxmlformats.org/officeDocument/2006/relationships/image" Target="../media/image739.png"/><Relationship Id="rId143" Type="http://schemas.openxmlformats.org/officeDocument/2006/relationships/image" Target="../media/image759.png"/><Relationship Id="rId185" Type="http://schemas.openxmlformats.org/officeDocument/2006/relationships/image" Target="../media/image780.png"/><Relationship Id="rId350" Type="http://schemas.openxmlformats.org/officeDocument/2006/relationships/customXml" Target="../ink/ink885.xml"/><Relationship Id="rId406" Type="http://schemas.openxmlformats.org/officeDocument/2006/relationships/customXml" Target="../ink/ink913.xml"/><Relationship Id="rId9" Type="http://schemas.openxmlformats.org/officeDocument/2006/relationships/image" Target="../media/image693.png"/><Relationship Id="rId210" Type="http://schemas.openxmlformats.org/officeDocument/2006/relationships/image" Target="../media/image792.png"/><Relationship Id="rId392" Type="http://schemas.openxmlformats.org/officeDocument/2006/relationships/customXml" Target="../ink/ink906.xml"/><Relationship Id="rId252" Type="http://schemas.openxmlformats.org/officeDocument/2006/relationships/customXml" Target="../ink/ink835.xml"/><Relationship Id="rId294" Type="http://schemas.openxmlformats.org/officeDocument/2006/relationships/customXml" Target="../ink/ink856.xml"/><Relationship Id="rId308" Type="http://schemas.openxmlformats.org/officeDocument/2006/relationships/customXml" Target="../ink/ink863.xml"/><Relationship Id="rId47" Type="http://schemas.openxmlformats.org/officeDocument/2006/relationships/image" Target="../media/image712.png"/><Relationship Id="rId89" Type="http://schemas.openxmlformats.org/officeDocument/2006/relationships/image" Target="../media/image733.png"/><Relationship Id="rId112" Type="http://schemas.openxmlformats.org/officeDocument/2006/relationships/customXml" Target="../ink/ink764.xml"/><Relationship Id="rId154" Type="http://schemas.openxmlformats.org/officeDocument/2006/relationships/customXml" Target="../ink/ink785.xml"/><Relationship Id="rId361" Type="http://schemas.openxmlformats.org/officeDocument/2006/relationships/image" Target="../media/image864.png"/><Relationship Id="rId196" Type="http://schemas.openxmlformats.org/officeDocument/2006/relationships/customXml" Target="../ink/ink806.xml"/><Relationship Id="rId417" Type="http://schemas.openxmlformats.org/officeDocument/2006/relationships/image" Target="../media/image891.png"/><Relationship Id="rId16" Type="http://schemas.openxmlformats.org/officeDocument/2006/relationships/customXml" Target="../ink/ink716.xml"/><Relationship Id="rId221" Type="http://schemas.openxmlformats.org/officeDocument/2006/relationships/image" Target="../media/image797.png"/><Relationship Id="rId263" Type="http://schemas.openxmlformats.org/officeDocument/2006/relationships/image" Target="../media/image818.png"/><Relationship Id="rId319" Type="http://schemas.openxmlformats.org/officeDocument/2006/relationships/image" Target="../media/image290.png"/><Relationship Id="rId58" Type="http://schemas.openxmlformats.org/officeDocument/2006/relationships/customXml" Target="../ink/ink737.xml"/><Relationship Id="rId123" Type="http://schemas.openxmlformats.org/officeDocument/2006/relationships/image" Target="../media/image749.png"/><Relationship Id="rId330" Type="http://schemas.openxmlformats.org/officeDocument/2006/relationships/customXml" Target="../ink/ink874.xml"/><Relationship Id="rId165" Type="http://schemas.openxmlformats.org/officeDocument/2006/relationships/image" Target="../media/image770.png"/><Relationship Id="rId372" Type="http://schemas.openxmlformats.org/officeDocument/2006/relationships/customXml" Target="../ink/ink896.xml"/><Relationship Id="rId232" Type="http://schemas.openxmlformats.org/officeDocument/2006/relationships/customXml" Target="../ink/ink825.xml"/><Relationship Id="rId274" Type="http://schemas.openxmlformats.org/officeDocument/2006/relationships/customXml" Target="../ink/ink846.xml"/><Relationship Id="rId27" Type="http://schemas.openxmlformats.org/officeDocument/2006/relationships/image" Target="../media/image702.png"/><Relationship Id="rId69" Type="http://schemas.openxmlformats.org/officeDocument/2006/relationships/image" Target="../media/image723.png"/><Relationship Id="rId134" Type="http://schemas.openxmlformats.org/officeDocument/2006/relationships/customXml" Target="../ink/ink775.xml"/><Relationship Id="rId80" Type="http://schemas.openxmlformats.org/officeDocument/2006/relationships/customXml" Target="../ink/ink748.xml"/><Relationship Id="rId176" Type="http://schemas.openxmlformats.org/officeDocument/2006/relationships/customXml" Target="../ink/ink796.xml"/><Relationship Id="rId341" Type="http://schemas.openxmlformats.org/officeDocument/2006/relationships/image" Target="../media/image855.png"/><Relationship Id="rId383" Type="http://schemas.openxmlformats.org/officeDocument/2006/relationships/image" Target="../media/image875.png"/><Relationship Id="rId201" Type="http://schemas.openxmlformats.org/officeDocument/2006/relationships/customXml" Target="../ink/ink809.xml"/><Relationship Id="rId222" Type="http://schemas.openxmlformats.org/officeDocument/2006/relationships/customXml" Target="../ink/ink820.xml"/><Relationship Id="rId243" Type="http://schemas.openxmlformats.org/officeDocument/2006/relationships/image" Target="../media/image808.png"/><Relationship Id="rId264" Type="http://schemas.openxmlformats.org/officeDocument/2006/relationships/customXml" Target="../ink/ink841.xml"/><Relationship Id="rId285" Type="http://schemas.openxmlformats.org/officeDocument/2006/relationships/image" Target="../media/image829.png"/><Relationship Id="rId17" Type="http://schemas.openxmlformats.org/officeDocument/2006/relationships/image" Target="../media/image697.png"/><Relationship Id="rId38" Type="http://schemas.openxmlformats.org/officeDocument/2006/relationships/customXml" Target="../ink/ink727.xml"/><Relationship Id="rId59" Type="http://schemas.openxmlformats.org/officeDocument/2006/relationships/image" Target="../media/image718.png"/><Relationship Id="rId103" Type="http://schemas.openxmlformats.org/officeDocument/2006/relationships/image" Target="../media/image740.png"/><Relationship Id="rId124" Type="http://schemas.openxmlformats.org/officeDocument/2006/relationships/customXml" Target="../ink/ink770.xml"/><Relationship Id="rId310" Type="http://schemas.openxmlformats.org/officeDocument/2006/relationships/customXml" Target="../ink/ink864.xml"/><Relationship Id="rId70" Type="http://schemas.openxmlformats.org/officeDocument/2006/relationships/customXml" Target="../ink/ink743.xml"/><Relationship Id="rId91" Type="http://schemas.openxmlformats.org/officeDocument/2006/relationships/image" Target="../media/image734.png"/><Relationship Id="rId145" Type="http://schemas.openxmlformats.org/officeDocument/2006/relationships/image" Target="../media/image760.png"/><Relationship Id="rId166" Type="http://schemas.openxmlformats.org/officeDocument/2006/relationships/customXml" Target="../ink/ink791.xml"/><Relationship Id="rId187" Type="http://schemas.openxmlformats.org/officeDocument/2006/relationships/image" Target="../media/image781.png"/><Relationship Id="rId331" Type="http://schemas.openxmlformats.org/officeDocument/2006/relationships/image" Target="../media/image850.png"/><Relationship Id="rId352" Type="http://schemas.openxmlformats.org/officeDocument/2006/relationships/customXml" Target="../ink/ink886.xml"/><Relationship Id="rId373" Type="http://schemas.openxmlformats.org/officeDocument/2006/relationships/image" Target="../media/image870.png"/><Relationship Id="rId394" Type="http://schemas.openxmlformats.org/officeDocument/2006/relationships/customXml" Target="../ink/ink907.xml"/><Relationship Id="rId408" Type="http://schemas.openxmlformats.org/officeDocument/2006/relationships/customXml" Target="../ink/ink91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793.png"/><Relationship Id="rId233" Type="http://schemas.openxmlformats.org/officeDocument/2006/relationships/image" Target="../media/image803.png"/><Relationship Id="rId254" Type="http://schemas.openxmlformats.org/officeDocument/2006/relationships/customXml" Target="../ink/ink836.xml"/><Relationship Id="rId28" Type="http://schemas.openxmlformats.org/officeDocument/2006/relationships/customXml" Target="../ink/ink722.xml"/><Relationship Id="rId49" Type="http://schemas.openxmlformats.org/officeDocument/2006/relationships/image" Target="../media/image713.png"/><Relationship Id="rId114" Type="http://schemas.openxmlformats.org/officeDocument/2006/relationships/customXml" Target="../ink/ink765.xml"/><Relationship Id="rId275" Type="http://schemas.openxmlformats.org/officeDocument/2006/relationships/image" Target="../media/image824.png"/><Relationship Id="rId296" Type="http://schemas.openxmlformats.org/officeDocument/2006/relationships/customXml" Target="../ink/ink857.xml"/><Relationship Id="rId300" Type="http://schemas.openxmlformats.org/officeDocument/2006/relationships/customXml" Target="../ink/ink859.xml"/><Relationship Id="rId60" Type="http://schemas.openxmlformats.org/officeDocument/2006/relationships/customXml" Target="../ink/ink738.xml"/><Relationship Id="rId81" Type="http://schemas.openxmlformats.org/officeDocument/2006/relationships/image" Target="../media/image729.png"/><Relationship Id="rId135" Type="http://schemas.openxmlformats.org/officeDocument/2006/relationships/image" Target="../media/image755.png"/><Relationship Id="rId156" Type="http://schemas.openxmlformats.org/officeDocument/2006/relationships/customXml" Target="../ink/ink786.xml"/><Relationship Id="rId177" Type="http://schemas.openxmlformats.org/officeDocument/2006/relationships/image" Target="../media/image776.png"/><Relationship Id="rId198" Type="http://schemas.openxmlformats.org/officeDocument/2006/relationships/customXml" Target="../ink/ink807.xml"/><Relationship Id="rId321" Type="http://schemas.openxmlformats.org/officeDocument/2006/relationships/image" Target="../media/image845.png"/><Relationship Id="rId342" Type="http://schemas.openxmlformats.org/officeDocument/2006/relationships/customXml" Target="../ink/ink880.xml"/><Relationship Id="rId363" Type="http://schemas.openxmlformats.org/officeDocument/2006/relationships/image" Target="../media/image865.png"/><Relationship Id="rId384" Type="http://schemas.openxmlformats.org/officeDocument/2006/relationships/customXml" Target="../ink/ink902.xml"/><Relationship Id="rId202" Type="http://schemas.openxmlformats.org/officeDocument/2006/relationships/image" Target="../media/image788.png"/><Relationship Id="rId223" Type="http://schemas.openxmlformats.org/officeDocument/2006/relationships/image" Target="../media/image798.png"/><Relationship Id="rId244" Type="http://schemas.openxmlformats.org/officeDocument/2006/relationships/customXml" Target="../ink/ink831.xml"/><Relationship Id="rId18" Type="http://schemas.openxmlformats.org/officeDocument/2006/relationships/customXml" Target="../ink/ink717.xml"/><Relationship Id="rId39" Type="http://schemas.openxmlformats.org/officeDocument/2006/relationships/image" Target="../media/image708.png"/><Relationship Id="rId265" Type="http://schemas.openxmlformats.org/officeDocument/2006/relationships/image" Target="../media/image819.png"/><Relationship Id="rId286" Type="http://schemas.openxmlformats.org/officeDocument/2006/relationships/customXml" Target="../ink/ink852.xml"/><Relationship Id="rId50" Type="http://schemas.openxmlformats.org/officeDocument/2006/relationships/customXml" Target="../ink/ink733.xml"/><Relationship Id="rId104" Type="http://schemas.openxmlformats.org/officeDocument/2006/relationships/customXml" Target="../ink/ink760.xml"/><Relationship Id="rId125" Type="http://schemas.openxmlformats.org/officeDocument/2006/relationships/image" Target="../media/image750.png"/><Relationship Id="rId146" Type="http://schemas.openxmlformats.org/officeDocument/2006/relationships/customXml" Target="../ink/ink781.xml"/><Relationship Id="rId167" Type="http://schemas.openxmlformats.org/officeDocument/2006/relationships/image" Target="../media/image771.png"/><Relationship Id="rId188" Type="http://schemas.openxmlformats.org/officeDocument/2006/relationships/customXml" Target="../ink/ink802.xml"/><Relationship Id="rId311" Type="http://schemas.openxmlformats.org/officeDocument/2006/relationships/image" Target="../media/image841.png"/><Relationship Id="rId332" Type="http://schemas.openxmlformats.org/officeDocument/2006/relationships/customXml" Target="../ink/ink875.xml"/><Relationship Id="rId353" Type="http://schemas.openxmlformats.org/officeDocument/2006/relationships/image" Target="../media/image860.png"/><Relationship Id="rId374" Type="http://schemas.openxmlformats.org/officeDocument/2006/relationships/customXml" Target="../ink/ink897.xml"/><Relationship Id="rId395" Type="http://schemas.openxmlformats.org/officeDocument/2006/relationships/image" Target="../media/image881.png"/><Relationship Id="rId409" Type="http://schemas.openxmlformats.org/officeDocument/2006/relationships/image" Target="../media/image887.png"/><Relationship Id="rId71" Type="http://schemas.openxmlformats.org/officeDocument/2006/relationships/image" Target="../media/image724.png"/><Relationship Id="rId92" Type="http://schemas.openxmlformats.org/officeDocument/2006/relationships/customXml" Target="../ink/ink754.xml"/><Relationship Id="rId213" Type="http://schemas.openxmlformats.org/officeDocument/2006/relationships/customXml" Target="../ink/ink815.xml"/><Relationship Id="rId234" Type="http://schemas.openxmlformats.org/officeDocument/2006/relationships/customXml" Target="../ink/ink826.xml"/><Relationship Id="rId2" Type="http://schemas.openxmlformats.org/officeDocument/2006/relationships/customXml" Target="../ink/ink709.xml"/><Relationship Id="rId29" Type="http://schemas.openxmlformats.org/officeDocument/2006/relationships/image" Target="../media/image703.png"/><Relationship Id="rId255" Type="http://schemas.openxmlformats.org/officeDocument/2006/relationships/image" Target="../media/image814.png"/><Relationship Id="rId276" Type="http://schemas.openxmlformats.org/officeDocument/2006/relationships/customXml" Target="../ink/ink847.xml"/><Relationship Id="rId297" Type="http://schemas.openxmlformats.org/officeDocument/2006/relationships/image" Target="../media/image834.png"/><Relationship Id="rId40" Type="http://schemas.openxmlformats.org/officeDocument/2006/relationships/customXml" Target="../ink/ink728.xml"/><Relationship Id="rId115" Type="http://schemas.openxmlformats.org/officeDocument/2006/relationships/image" Target="../media/image745.png"/><Relationship Id="rId136" Type="http://schemas.openxmlformats.org/officeDocument/2006/relationships/customXml" Target="../ink/ink776.xml"/><Relationship Id="rId157" Type="http://schemas.openxmlformats.org/officeDocument/2006/relationships/image" Target="../media/image766.png"/><Relationship Id="rId178" Type="http://schemas.openxmlformats.org/officeDocument/2006/relationships/customXml" Target="../ink/ink797.xml"/><Relationship Id="rId301" Type="http://schemas.openxmlformats.org/officeDocument/2006/relationships/image" Target="../media/image836.png"/><Relationship Id="rId322" Type="http://schemas.openxmlformats.org/officeDocument/2006/relationships/customXml" Target="../ink/ink870.xml"/><Relationship Id="rId343" Type="http://schemas.openxmlformats.org/officeDocument/2006/relationships/image" Target="../media/image856.png"/><Relationship Id="rId364" Type="http://schemas.openxmlformats.org/officeDocument/2006/relationships/customXml" Target="../ink/ink892.xml"/><Relationship Id="rId61" Type="http://schemas.openxmlformats.org/officeDocument/2006/relationships/image" Target="../media/image719.png"/><Relationship Id="rId82" Type="http://schemas.openxmlformats.org/officeDocument/2006/relationships/customXml" Target="../ink/ink749.xml"/><Relationship Id="rId199" Type="http://schemas.openxmlformats.org/officeDocument/2006/relationships/image" Target="../media/image787.png"/><Relationship Id="rId203" Type="http://schemas.openxmlformats.org/officeDocument/2006/relationships/customXml" Target="../ink/ink810.xml"/><Relationship Id="rId385" Type="http://schemas.openxmlformats.org/officeDocument/2006/relationships/image" Target="../media/image876.png"/><Relationship Id="rId19" Type="http://schemas.openxmlformats.org/officeDocument/2006/relationships/image" Target="../media/image698.png"/><Relationship Id="rId224" Type="http://schemas.openxmlformats.org/officeDocument/2006/relationships/customXml" Target="../ink/ink821.xml"/><Relationship Id="rId245" Type="http://schemas.openxmlformats.org/officeDocument/2006/relationships/image" Target="../media/image809.png"/><Relationship Id="rId266" Type="http://schemas.openxmlformats.org/officeDocument/2006/relationships/customXml" Target="../ink/ink842.xml"/><Relationship Id="rId287" Type="http://schemas.openxmlformats.org/officeDocument/2006/relationships/image" Target="../media/image830.png"/><Relationship Id="rId410" Type="http://schemas.openxmlformats.org/officeDocument/2006/relationships/customXml" Target="../ink/ink915.xml"/><Relationship Id="rId30" Type="http://schemas.openxmlformats.org/officeDocument/2006/relationships/customXml" Target="../ink/ink723.xml"/><Relationship Id="rId105" Type="http://schemas.openxmlformats.org/officeDocument/2006/relationships/image" Target="../media/image741.png"/><Relationship Id="rId126" Type="http://schemas.openxmlformats.org/officeDocument/2006/relationships/customXml" Target="../ink/ink771.xml"/><Relationship Id="rId147" Type="http://schemas.openxmlformats.org/officeDocument/2006/relationships/image" Target="../media/image761.png"/><Relationship Id="rId168" Type="http://schemas.openxmlformats.org/officeDocument/2006/relationships/customXml" Target="../ink/ink792.xml"/><Relationship Id="rId312" Type="http://schemas.openxmlformats.org/officeDocument/2006/relationships/customXml" Target="../ink/ink865.xml"/><Relationship Id="rId333" Type="http://schemas.openxmlformats.org/officeDocument/2006/relationships/image" Target="../media/image851.png"/><Relationship Id="rId354" Type="http://schemas.openxmlformats.org/officeDocument/2006/relationships/customXml" Target="../ink/ink887.xml"/><Relationship Id="rId51" Type="http://schemas.openxmlformats.org/officeDocument/2006/relationships/image" Target="../media/image714.png"/><Relationship Id="rId72" Type="http://schemas.openxmlformats.org/officeDocument/2006/relationships/customXml" Target="../ink/ink744.xml"/><Relationship Id="rId93" Type="http://schemas.openxmlformats.org/officeDocument/2006/relationships/image" Target="../media/image735.png"/><Relationship Id="rId189" Type="http://schemas.openxmlformats.org/officeDocument/2006/relationships/image" Target="../media/image782.png"/><Relationship Id="rId375" Type="http://schemas.openxmlformats.org/officeDocument/2006/relationships/image" Target="../media/image871.png"/><Relationship Id="rId396" Type="http://schemas.openxmlformats.org/officeDocument/2006/relationships/customXml" Target="../ink/ink908.xml"/><Relationship Id="rId3" Type="http://schemas.openxmlformats.org/officeDocument/2006/relationships/image" Target="../media/image690.png"/><Relationship Id="rId214" Type="http://schemas.openxmlformats.org/officeDocument/2006/relationships/image" Target="../media/image794.png"/><Relationship Id="rId235" Type="http://schemas.openxmlformats.org/officeDocument/2006/relationships/image" Target="../media/image804.png"/><Relationship Id="rId256" Type="http://schemas.openxmlformats.org/officeDocument/2006/relationships/customXml" Target="../ink/ink837.xml"/><Relationship Id="rId277" Type="http://schemas.openxmlformats.org/officeDocument/2006/relationships/image" Target="../media/image825.png"/><Relationship Id="rId298" Type="http://schemas.openxmlformats.org/officeDocument/2006/relationships/customXml" Target="../ink/ink858.xml"/><Relationship Id="rId400" Type="http://schemas.openxmlformats.org/officeDocument/2006/relationships/customXml" Target="../ink/ink910.xml"/><Relationship Id="rId116" Type="http://schemas.openxmlformats.org/officeDocument/2006/relationships/customXml" Target="../ink/ink766.xml"/><Relationship Id="rId137" Type="http://schemas.openxmlformats.org/officeDocument/2006/relationships/image" Target="../media/image756.png"/><Relationship Id="rId158" Type="http://schemas.openxmlformats.org/officeDocument/2006/relationships/customXml" Target="../ink/ink787.xml"/><Relationship Id="rId302" Type="http://schemas.openxmlformats.org/officeDocument/2006/relationships/customXml" Target="../ink/ink860.xml"/><Relationship Id="rId323" Type="http://schemas.openxmlformats.org/officeDocument/2006/relationships/image" Target="../media/image846.png"/><Relationship Id="rId344" Type="http://schemas.openxmlformats.org/officeDocument/2006/relationships/customXml" Target="../ink/ink881.xml"/><Relationship Id="rId20" Type="http://schemas.openxmlformats.org/officeDocument/2006/relationships/customXml" Target="../ink/ink718.xml"/><Relationship Id="rId41" Type="http://schemas.openxmlformats.org/officeDocument/2006/relationships/image" Target="../media/image709.png"/><Relationship Id="rId62" Type="http://schemas.openxmlformats.org/officeDocument/2006/relationships/customXml" Target="../ink/ink739.xml"/><Relationship Id="rId83" Type="http://schemas.openxmlformats.org/officeDocument/2006/relationships/image" Target="../media/image730.png"/><Relationship Id="rId179" Type="http://schemas.openxmlformats.org/officeDocument/2006/relationships/image" Target="../media/image777.png"/><Relationship Id="rId365" Type="http://schemas.openxmlformats.org/officeDocument/2006/relationships/image" Target="../media/image866.png"/><Relationship Id="rId386" Type="http://schemas.openxmlformats.org/officeDocument/2006/relationships/customXml" Target="../ink/ink903.xml"/><Relationship Id="rId190" Type="http://schemas.openxmlformats.org/officeDocument/2006/relationships/customXml" Target="../ink/ink803.xml"/><Relationship Id="rId204" Type="http://schemas.openxmlformats.org/officeDocument/2006/relationships/image" Target="../media/image789.png"/><Relationship Id="rId225" Type="http://schemas.openxmlformats.org/officeDocument/2006/relationships/image" Target="../media/image799.png"/><Relationship Id="rId246" Type="http://schemas.openxmlformats.org/officeDocument/2006/relationships/customXml" Target="../ink/ink832.xml"/><Relationship Id="rId267" Type="http://schemas.openxmlformats.org/officeDocument/2006/relationships/image" Target="../media/image820.png"/><Relationship Id="rId288" Type="http://schemas.openxmlformats.org/officeDocument/2006/relationships/customXml" Target="../ink/ink853.xml"/><Relationship Id="rId411" Type="http://schemas.openxmlformats.org/officeDocument/2006/relationships/image" Target="../media/image888.png"/><Relationship Id="rId106" Type="http://schemas.openxmlformats.org/officeDocument/2006/relationships/customXml" Target="../ink/ink761.xml"/><Relationship Id="rId127" Type="http://schemas.openxmlformats.org/officeDocument/2006/relationships/image" Target="../media/image751.png"/><Relationship Id="rId313" Type="http://schemas.openxmlformats.org/officeDocument/2006/relationships/image" Target="../media/image842.png"/><Relationship Id="rId10" Type="http://schemas.openxmlformats.org/officeDocument/2006/relationships/customXml" Target="../ink/ink713.xml"/><Relationship Id="rId31" Type="http://schemas.openxmlformats.org/officeDocument/2006/relationships/image" Target="../media/image704.png"/><Relationship Id="rId52" Type="http://schemas.openxmlformats.org/officeDocument/2006/relationships/customXml" Target="../ink/ink734.xml"/><Relationship Id="rId73" Type="http://schemas.openxmlformats.org/officeDocument/2006/relationships/image" Target="../media/image725.png"/><Relationship Id="rId94" Type="http://schemas.openxmlformats.org/officeDocument/2006/relationships/customXml" Target="../ink/ink755.xml"/><Relationship Id="rId148" Type="http://schemas.openxmlformats.org/officeDocument/2006/relationships/customXml" Target="../ink/ink782.xml"/><Relationship Id="rId169" Type="http://schemas.openxmlformats.org/officeDocument/2006/relationships/image" Target="../media/image772.png"/><Relationship Id="rId334" Type="http://schemas.openxmlformats.org/officeDocument/2006/relationships/customXml" Target="../ink/ink876.xml"/><Relationship Id="rId355" Type="http://schemas.openxmlformats.org/officeDocument/2006/relationships/image" Target="../media/image861.png"/><Relationship Id="rId376" Type="http://schemas.openxmlformats.org/officeDocument/2006/relationships/customXml" Target="../ink/ink898.xml"/><Relationship Id="rId397" Type="http://schemas.openxmlformats.org/officeDocument/2006/relationships/image" Target="../media/image62.png"/><Relationship Id="rId4" Type="http://schemas.openxmlformats.org/officeDocument/2006/relationships/customXml" Target="../ink/ink710.xml"/><Relationship Id="rId180" Type="http://schemas.openxmlformats.org/officeDocument/2006/relationships/customXml" Target="../ink/ink798.xml"/><Relationship Id="rId215" Type="http://schemas.openxmlformats.org/officeDocument/2006/relationships/customXml" Target="../ink/ink816.xml"/><Relationship Id="rId236" Type="http://schemas.openxmlformats.org/officeDocument/2006/relationships/customXml" Target="../ink/ink827.xml"/><Relationship Id="rId257" Type="http://schemas.openxmlformats.org/officeDocument/2006/relationships/image" Target="../media/image815.png"/><Relationship Id="rId278" Type="http://schemas.openxmlformats.org/officeDocument/2006/relationships/customXml" Target="../ink/ink848.xml"/><Relationship Id="rId401" Type="http://schemas.openxmlformats.org/officeDocument/2006/relationships/image" Target="../media/image883.png"/><Relationship Id="rId303" Type="http://schemas.openxmlformats.org/officeDocument/2006/relationships/image" Target="../media/image837.png"/><Relationship Id="rId42" Type="http://schemas.openxmlformats.org/officeDocument/2006/relationships/customXml" Target="../ink/ink729.xml"/><Relationship Id="rId84" Type="http://schemas.openxmlformats.org/officeDocument/2006/relationships/customXml" Target="../ink/ink750.xml"/><Relationship Id="rId138" Type="http://schemas.openxmlformats.org/officeDocument/2006/relationships/customXml" Target="../ink/ink777.xml"/><Relationship Id="rId345" Type="http://schemas.openxmlformats.org/officeDocument/2006/relationships/image" Target="../media/image857.png"/><Relationship Id="rId387" Type="http://schemas.openxmlformats.org/officeDocument/2006/relationships/image" Target="../media/image877.png"/><Relationship Id="rId191" Type="http://schemas.openxmlformats.org/officeDocument/2006/relationships/image" Target="../media/image783.png"/><Relationship Id="rId205" Type="http://schemas.openxmlformats.org/officeDocument/2006/relationships/customXml" Target="../ink/ink811.xml"/><Relationship Id="rId247" Type="http://schemas.openxmlformats.org/officeDocument/2006/relationships/image" Target="../media/image810.png"/><Relationship Id="rId412" Type="http://schemas.openxmlformats.org/officeDocument/2006/relationships/customXml" Target="../ink/ink916.xml"/><Relationship Id="rId107" Type="http://schemas.openxmlformats.org/officeDocument/2006/relationships/image" Target="../media/image1.png"/><Relationship Id="rId289" Type="http://schemas.openxmlformats.org/officeDocument/2006/relationships/image" Target="../media/image54.png"/><Relationship Id="rId11" Type="http://schemas.openxmlformats.org/officeDocument/2006/relationships/image" Target="../media/image694.png"/><Relationship Id="rId53" Type="http://schemas.openxmlformats.org/officeDocument/2006/relationships/image" Target="../media/image715.png"/><Relationship Id="rId149" Type="http://schemas.openxmlformats.org/officeDocument/2006/relationships/image" Target="../media/image762.png"/><Relationship Id="rId314" Type="http://schemas.openxmlformats.org/officeDocument/2006/relationships/customXml" Target="../ink/ink866.xml"/><Relationship Id="rId356" Type="http://schemas.openxmlformats.org/officeDocument/2006/relationships/customXml" Target="../ink/ink888.xml"/><Relationship Id="rId398" Type="http://schemas.openxmlformats.org/officeDocument/2006/relationships/customXml" Target="../ink/ink909.xml"/><Relationship Id="rId95" Type="http://schemas.openxmlformats.org/officeDocument/2006/relationships/image" Target="../media/image736.png"/><Relationship Id="rId160" Type="http://schemas.openxmlformats.org/officeDocument/2006/relationships/customXml" Target="../ink/ink788.xml"/><Relationship Id="rId216" Type="http://schemas.openxmlformats.org/officeDocument/2006/relationships/image" Target="../media/image795.png"/><Relationship Id="rId258" Type="http://schemas.openxmlformats.org/officeDocument/2006/relationships/customXml" Target="../ink/ink838.xml"/><Relationship Id="rId22" Type="http://schemas.openxmlformats.org/officeDocument/2006/relationships/customXml" Target="../ink/ink719.xml"/><Relationship Id="rId64" Type="http://schemas.openxmlformats.org/officeDocument/2006/relationships/customXml" Target="../ink/ink740.xml"/><Relationship Id="rId118" Type="http://schemas.openxmlformats.org/officeDocument/2006/relationships/customXml" Target="../ink/ink767.xml"/><Relationship Id="rId325" Type="http://schemas.openxmlformats.org/officeDocument/2006/relationships/image" Target="../media/image847.png"/><Relationship Id="rId367" Type="http://schemas.openxmlformats.org/officeDocument/2006/relationships/image" Target="../media/image867.png"/><Relationship Id="rId171" Type="http://schemas.openxmlformats.org/officeDocument/2006/relationships/image" Target="../media/image773.png"/><Relationship Id="rId227" Type="http://schemas.openxmlformats.org/officeDocument/2006/relationships/image" Target="../media/image800.png"/><Relationship Id="rId269" Type="http://schemas.openxmlformats.org/officeDocument/2006/relationships/image" Target="../media/image821.png"/><Relationship Id="rId33" Type="http://schemas.openxmlformats.org/officeDocument/2006/relationships/image" Target="../media/image705.png"/><Relationship Id="rId129" Type="http://schemas.openxmlformats.org/officeDocument/2006/relationships/image" Target="../media/image752.png"/><Relationship Id="rId280" Type="http://schemas.openxmlformats.org/officeDocument/2006/relationships/customXml" Target="../ink/ink849.xml"/><Relationship Id="rId336" Type="http://schemas.openxmlformats.org/officeDocument/2006/relationships/customXml" Target="../ink/ink877.xml"/><Relationship Id="rId75" Type="http://schemas.openxmlformats.org/officeDocument/2006/relationships/image" Target="../media/image726.png"/><Relationship Id="rId140" Type="http://schemas.openxmlformats.org/officeDocument/2006/relationships/customXml" Target="../ink/ink778.xml"/><Relationship Id="rId182" Type="http://schemas.openxmlformats.org/officeDocument/2006/relationships/customXml" Target="../ink/ink799.xml"/><Relationship Id="rId378" Type="http://schemas.openxmlformats.org/officeDocument/2006/relationships/customXml" Target="../ink/ink899.xml"/><Relationship Id="rId403" Type="http://schemas.openxmlformats.org/officeDocument/2006/relationships/image" Target="../media/image884.png"/><Relationship Id="rId6" Type="http://schemas.openxmlformats.org/officeDocument/2006/relationships/customXml" Target="../ink/ink711.xml"/><Relationship Id="rId238" Type="http://schemas.openxmlformats.org/officeDocument/2006/relationships/customXml" Target="../ink/ink828.xml"/><Relationship Id="rId291" Type="http://schemas.openxmlformats.org/officeDocument/2006/relationships/image" Target="../media/image831.png"/><Relationship Id="rId305" Type="http://schemas.openxmlformats.org/officeDocument/2006/relationships/image" Target="../media/image838.png"/><Relationship Id="rId347" Type="http://schemas.openxmlformats.org/officeDocument/2006/relationships/customXml" Target="../ink/ink883.xml"/><Relationship Id="rId44" Type="http://schemas.openxmlformats.org/officeDocument/2006/relationships/customXml" Target="../ink/ink730.xml"/><Relationship Id="rId86" Type="http://schemas.openxmlformats.org/officeDocument/2006/relationships/customXml" Target="../ink/ink751.xml"/><Relationship Id="rId151" Type="http://schemas.openxmlformats.org/officeDocument/2006/relationships/image" Target="../media/image763.png"/><Relationship Id="rId389" Type="http://schemas.openxmlformats.org/officeDocument/2006/relationships/image" Target="../media/image878.png"/><Relationship Id="rId193" Type="http://schemas.openxmlformats.org/officeDocument/2006/relationships/image" Target="../media/image784.png"/><Relationship Id="rId207" Type="http://schemas.openxmlformats.org/officeDocument/2006/relationships/customXml" Target="../ink/ink812.xml"/><Relationship Id="rId249" Type="http://schemas.openxmlformats.org/officeDocument/2006/relationships/image" Target="../media/image811.png"/><Relationship Id="rId414" Type="http://schemas.openxmlformats.org/officeDocument/2006/relationships/customXml" Target="../ink/ink917.xml"/><Relationship Id="rId13" Type="http://schemas.openxmlformats.org/officeDocument/2006/relationships/image" Target="../media/image695.png"/><Relationship Id="rId109" Type="http://schemas.openxmlformats.org/officeDocument/2006/relationships/image" Target="../media/image742.png"/><Relationship Id="rId260" Type="http://schemas.openxmlformats.org/officeDocument/2006/relationships/customXml" Target="../ink/ink839.xml"/><Relationship Id="rId316" Type="http://schemas.openxmlformats.org/officeDocument/2006/relationships/customXml" Target="../ink/ink867.xml"/><Relationship Id="rId55" Type="http://schemas.openxmlformats.org/officeDocument/2006/relationships/image" Target="../media/image716.png"/><Relationship Id="rId97" Type="http://schemas.openxmlformats.org/officeDocument/2006/relationships/image" Target="../media/image737.png"/><Relationship Id="rId120" Type="http://schemas.openxmlformats.org/officeDocument/2006/relationships/customXml" Target="../ink/ink768.xml"/><Relationship Id="rId358" Type="http://schemas.openxmlformats.org/officeDocument/2006/relationships/customXml" Target="../ink/ink889.xml"/><Relationship Id="rId162" Type="http://schemas.openxmlformats.org/officeDocument/2006/relationships/customXml" Target="../ink/ink789.xml"/><Relationship Id="rId218" Type="http://schemas.openxmlformats.org/officeDocument/2006/relationships/image" Target="../media/image796.png"/><Relationship Id="rId271" Type="http://schemas.openxmlformats.org/officeDocument/2006/relationships/image" Target="../media/image822.png"/><Relationship Id="rId24" Type="http://schemas.openxmlformats.org/officeDocument/2006/relationships/customXml" Target="../ink/ink720.xml"/><Relationship Id="rId66" Type="http://schemas.openxmlformats.org/officeDocument/2006/relationships/customXml" Target="../ink/ink741.xml"/><Relationship Id="rId131" Type="http://schemas.openxmlformats.org/officeDocument/2006/relationships/image" Target="../media/image753.png"/><Relationship Id="rId327" Type="http://schemas.openxmlformats.org/officeDocument/2006/relationships/image" Target="../media/image848.png"/><Relationship Id="rId369" Type="http://schemas.openxmlformats.org/officeDocument/2006/relationships/image" Target="../media/image868.png"/><Relationship Id="rId173" Type="http://schemas.openxmlformats.org/officeDocument/2006/relationships/image" Target="../media/image774.png"/><Relationship Id="rId229" Type="http://schemas.openxmlformats.org/officeDocument/2006/relationships/image" Target="../media/image801.png"/><Relationship Id="rId380" Type="http://schemas.openxmlformats.org/officeDocument/2006/relationships/customXml" Target="../ink/ink900.xml"/><Relationship Id="rId240" Type="http://schemas.openxmlformats.org/officeDocument/2006/relationships/customXml" Target="../ink/ink829.xml"/><Relationship Id="rId35" Type="http://schemas.openxmlformats.org/officeDocument/2006/relationships/image" Target="../media/image706.png"/><Relationship Id="rId77" Type="http://schemas.openxmlformats.org/officeDocument/2006/relationships/image" Target="../media/image727.png"/><Relationship Id="rId100" Type="http://schemas.openxmlformats.org/officeDocument/2006/relationships/customXml" Target="../ink/ink758.xml"/><Relationship Id="rId282" Type="http://schemas.openxmlformats.org/officeDocument/2006/relationships/customXml" Target="../ink/ink850.xml"/><Relationship Id="rId338" Type="http://schemas.openxmlformats.org/officeDocument/2006/relationships/customXml" Target="../ink/ink878.xml"/><Relationship Id="rId8" Type="http://schemas.openxmlformats.org/officeDocument/2006/relationships/customXml" Target="../ink/ink712.xml"/><Relationship Id="rId142" Type="http://schemas.openxmlformats.org/officeDocument/2006/relationships/customXml" Target="../ink/ink779.xml"/><Relationship Id="rId184" Type="http://schemas.openxmlformats.org/officeDocument/2006/relationships/customXml" Target="../ink/ink800.xml"/><Relationship Id="rId391" Type="http://schemas.openxmlformats.org/officeDocument/2006/relationships/image" Target="../media/image879.png"/><Relationship Id="rId405" Type="http://schemas.openxmlformats.org/officeDocument/2006/relationships/image" Target="../media/image885.png"/><Relationship Id="rId251" Type="http://schemas.openxmlformats.org/officeDocument/2006/relationships/image" Target="../media/image812.png"/><Relationship Id="rId46" Type="http://schemas.openxmlformats.org/officeDocument/2006/relationships/customXml" Target="../ink/ink731.xml"/><Relationship Id="rId293" Type="http://schemas.openxmlformats.org/officeDocument/2006/relationships/image" Target="../media/image832.png"/><Relationship Id="rId307" Type="http://schemas.openxmlformats.org/officeDocument/2006/relationships/image" Target="../media/image839.png"/><Relationship Id="rId349" Type="http://schemas.openxmlformats.org/officeDocument/2006/relationships/image" Target="../media/image858.png"/><Relationship Id="rId88" Type="http://schemas.openxmlformats.org/officeDocument/2006/relationships/customXml" Target="../ink/ink752.xml"/><Relationship Id="rId111" Type="http://schemas.openxmlformats.org/officeDocument/2006/relationships/image" Target="../media/image743.png"/><Relationship Id="rId153" Type="http://schemas.openxmlformats.org/officeDocument/2006/relationships/image" Target="../media/image764.png"/><Relationship Id="rId195" Type="http://schemas.openxmlformats.org/officeDocument/2006/relationships/image" Target="../media/image785.png"/><Relationship Id="rId209" Type="http://schemas.openxmlformats.org/officeDocument/2006/relationships/customXml" Target="../ink/ink813.xml"/><Relationship Id="rId360" Type="http://schemas.openxmlformats.org/officeDocument/2006/relationships/customXml" Target="../ink/ink890.xml"/><Relationship Id="rId416" Type="http://schemas.openxmlformats.org/officeDocument/2006/relationships/customXml" Target="../ink/ink918.xml"/><Relationship Id="rId220" Type="http://schemas.openxmlformats.org/officeDocument/2006/relationships/customXml" Target="../ink/ink819.xml"/><Relationship Id="rId15" Type="http://schemas.openxmlformats.org/officeDocument/2006/relationships/image" Target="../media/image696.png"/><Relationship Id="rId57" Type="http://schemas.openxmlformats.org/officeDocument/2006/relationships/image" Target="../media/image717.png"/><Relationship Id="rId262" Type="http://schemas.openxmlformats.org/officeDocument/2006/relationships/customXml" Target="../ink/ink840.xml"/><Relationship Id="rId318" Type="http://schemas.openxmlformats.org/officeDocument/2006/relationships/customXml" Target="../ink/ink868.xml"/><Relationship Id="rId99" Type="http://schemas.openxmlformats.org/officeDocument/2006/relationships/image" Target="../media/image738.png"/><Relationship Id="rId122" Type="http://schemas.openxmlformats.org/officeDocument/2006/relationships/customXml" Target="../ink/ink769.xml"/><Relationship Id="rId164" Type="http://schemas.openxmlformats.org/officeDocument/2006/relationships/customXml" Target="../ink/ink790.xml"/><Relationship Id="rId371" Type="http://schemas.openxmlformats.org/officeDocument/2006/relationships/image" Target="../media/image869.png"/><Relationship Id="rId26" Type="http://schemas.openxmlformats.org/officeDocument/2006/relationships/customXml" Target="../ink/ink721.xml"/><Relationship Id="rId231" Type="http://schemas.openxmlformats.org/officeDocument/2006/relationships/image" Target="../media/image802.png"/><Relationship Id="rId273" Type="http://schemas.openxmlformats.org/officeDocument/2006/relationships/image" Target="../media/image823.png"/><Relationship Id="rId329" Type="http://schemas.openxmlformats.org/officeDocument/2006/relationships/image" Target="../media/image849.png"/><Relationship Id="rId68" Type="http://schemas.openxmlformats.org/officeDocument/2006/relationships/customXml" Target="../ink/ink742.xml"/><Relationship Id="rId133" Type="http://schemas.openxmlformats.org/officeDocument/2006/relationships/image" Target="../media/image754.png"/><Relationship Id="rId175" Type="http://schemas.openxmlformats.org/officeDocument/2006/relationships/image" Target="../media/image775.png"/><Relationship Id="rId340" Type="http://schemas.openxmlformats.org/officeDocument/2006/relationships/customXml" Target="../ink/ink879.xml"/><Relationship Id="rId200" Type="http://schemas.openxmlformats.org/officeDocument/2006/relationships/customXml" Target="../ink/ink808.xml"/><Relationship Id="rId382" Type="http://schemas.openxmlformats.org/officeDocument/2006/relationships/customXml" Target="../ink/ink901.xml"/><Relationship Id="rId242" Type="http://schemas.openxmlformats.org/officeDocument/2006/relationships/customXml" Target="../ink/ink830.xml"/><Relationship Id="rId284" Type="http://schemas.openxmlformats.org/officeDocument/2006/relationships/customXml" Target="../ink/ink851.xml"/><Relationship Id="rId37" Type="http://schemas.openxmlformats.org/officeDocument/2006/relationships/image" Target="../media/image707.png"/><Relationship Id="rId79" Type="http://schemas.openxmlformats.org/officeDocument/2006/relationships/image" Target="../media/image728.png"/><Relationship Id="rId102" Type="http://schemas.openxmlformats.org/officeDocument/2006/relationships/customXml" Target="../ink/ink759.xml"/><Relationship Id="rId144" Type="http://schemas.openxmlformats.org/officeDocument/2006/relationships/customXml" Target="../ink/ink780.xml"/><Relationship Id="rId90" Type="http://schemas.openxmlformats.org/officeDocument/2006/relationships/customXml" Target="../ink/ink753.xml"/><Relationship Id="rId186" Type="http://schemas.openxmlformats.org/officeDocument/2006/relationships/customXml" Target="../ink/ink801.xml"/><Relationship Id="rId351" Type="http://schemas.openxmlformats.org/officeDocument/2006/relationships/image" Target="../media/image859.png"/><Relationship Id="rId393" Type="http://schemas.openxmlformats.org/officeDocument/2006/relationships/image" Target="../media/image880.png"/><Relationship Id="rId407" Type="http://schemas.openxmlformats.org/officeDocument/2006/relationships/image" Target="../media/image886.png"/><Relationship Id="rId211" Type="http://schemas.openxmlformats.org/officeDocument/2006/relationships/customXml" Target="../ink/ink814.xml"/><Relationship Id="rId253" Type="http://schemas.openxmlformats.org/officeDocument/2006/relationships/image" Target="../media/image813.png"/><Relationship Id="rId295" Type="http://schemas.openxmlformats.org/officeDocument/2006/relationships/image" Target="../media/image833.png"/><Relationship Id="rId309" Type="http://schemas.openxmlformats.org/officeDocument/2006/relationships/image" Target="../media/image840.png"/><Relationship Id="rId48" Type="http://schemas.openxmlformats.org/officeDocument/2006/relationships/customXml" Target="../ink/ink732.xml"/><Relationship Id="rId113" Type="http://schemas.openxmlformats.org/officeDocument/2006/relationships/image" Target="../media/image744.png"/><Relationship Id="rId320" Type="http://schemas.openxmlformats.org/officeDocument/2006/relationships/customXml" Target="../ink/ink869.xml"/><Relationship Id="rId155" Type="http://schemas.openxmlformats.org/officeDocument/2006/relationships/image" Target="../media/image765.png"/><Relationship Id="rId197" Type="http://schemas.openxmlformats.org/officeDocument/2006/relationships/image" Target="../media/image786.png"/><Relationship Id="rId362" Type="http://schemas.openxmlformats.org/officeDocument/2006/relationships/customXml" Target="../ink/ink89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77.xml"/><Relationship Id="rId21" Type="http://schemas.openxmlformats.org/officeDocument/2006/relationships/image" Target="../media/image901.png"/><Relationship Id="rId63" Type="http://schemas.openxmlformats.org/officeDocument/2006/relationships/image" Target="../media/image921.png"/><Relationship Id="rId159" Type="http://schemas.openxmlformats.org/officeDocument/2006/relationships/customXml" Target="../ink/ink998.xml"/><Relationship Id="rId170" Type="http://schemas.openxmlformats.org/officeDocument/2006/relationships/image" Target="../media/image973.png"/><Relationship Id="rId226" Type="http://schemas.openxmlformats.org/officeDocument/2006/relationships/image" Target="../media/image1001.png"/><Relationship Id="rId268" Type="http://schemas.openxmlformats.org/officeDocument/2006/relationships/image" Target="../media/image1022.png"/><Relationship Id="rId11" Type="http://schemas.openxmlformats.org/officeDocument/2006/relationships/image" Target="../media/image896.png"/><Relationship Id="rId32" Type="http://schemas.openxmlformats.org/officeDocument/2006/relationships/customXml" Target="../ink/ink934.xml"/><Relationship Id="rId53" Type="http://schemas.openxmlformats.org/officeDocument/2006/relationships/image" Target="../media/image916.png"/><Relationship Id="rId74" Type="http://schemas.openxmlformats.org/officeDocument/2006/relationships/customXml" Target="../ink/ink955.xml"/><Relationship Id="rId128" Type="http://schemas.openxmlformats.org/officeDocument/2006/relationships/image" Target="../media/image952.png"/><Relationship Id="rId149" Type="http://schemas.openxmlformats.org/officeDocument/2006/relationships/customXml" Target="../ink/ink993.xml"/><Relationship Id="rId5" Type="http://schemas.openxmlformats.org/officeDocument/2006/relationships/image" Target="../media/image893.png"/><Relationship Id="rId95" Type="http://schemas.openxmlformats.org/officeDocument/2006/relationships/image" Target="../media/image936.png"/><Relationship Id="rId160" Type="http://schemas.openxmlformats.org/officeDocument/2006/relationships/image" Target="../media/image968.png"/><Relationship Id="rId181" Type="http://schemas.openxmlformats.org/officeDocument/2006/relationships/customXml" Target="../ink/ink1009.xml"/><Relationship Id="rId216" Type="http://schemas.openxmlformats.org/officeDocument/2006/relationships/image" Target="../media/image996.png"/><Relationship Id="rId237" Type="http://schemas.openxmlformats.org/officeDocument/2006/relationships/customXml" Target="../ink/ink1037.xml"/><Relationship Id="rId258" Type="http://schemas.openxmlformats.org/officeDocument/2006/relationships/image" Target="../media/image1017.png"/><Relationship Id="rId22" Type="http://schemas.openxmlformats.org/officeDocument/2006/relationships/customXml" Target="../ink/ink929.xml"/><Relationship Id="rId43" Type="http://schemas.openxmlformats.org/officeDocument/2006/relationships/image" Target="../media/image911.png"/><Relationship Id="rId64" Type="http://schemas.openxmlformats.org/officeDocument/2006/relationships/customXml" Target="../ink/ink950.xml"/><Relationship Id="rId118" Type="http://schemas.openxmlformats.org/officeDocument/2006/relationships/image" Target="../media/image947.png"/><Relationship Id="rId139" Type="http://schemas.openxmlformats.org/officeDocument/2006/relationships/customXml" Target="../ink/ink988.xml"/><Relationship Id="rId85" Type="http://schemas.openxmlformats.org/officeDocument/2006/relationships/image" Target="../media/image931.png"/><Relationship Id="rId150" Type="http://schemas.openxmlformats.org/officeDocument/2006/relationships/image" Target="../media/image963.png"/><Relationship Id="rId171" Type="http://schemas.openxmlformats.org/officeDocument/2006/relationships/customXml" Target="../ink/ink1004.xml"/><Relationship Id="rId192" Type="http://schemas.openxmlformats.org/officeDocument/2006/relationships/image" Target="../media/image984.png"/><Relationship Id="rId206" Type="http://schemas.openxmlformats.org/officeDocument/2006/relationships/image" Target="../media/image991.png"/><Relationship Id="rId227" Type="http://schemas.openxmlformats.org/officeDocument/2006/relationships/customXml" Target="../ink/ink1032.xml"/><Relationship Id="rId248" Type="http://schemas.openxmlformats.org/officeDocument/2006/relationships/image" Target="../media/image1012.png"/><Relationship Id="rId269" Type="http://schemas.openxmlformats.org/officeDocument/2006/relationships/customXml" Target="../ink/ink1053.xml"/><Relationship Id="rId12" Type="http://schemas.openxmlformats.org/officeDocument/2006/relationships/customXml" Target="../ink/ink924.xml"/><Relationship Id="rId33" Type="http://schemas.openxmlformats.org/officeDocument/2006/relationships/image" Target="../media/image290.png"/><Relationship Id="rId108" Type="http://schemas.openxmlformats.org/officeDocument/2006/relationships/image" Target="../media/image942.png"/><Relationship Id="rId129" Type="http://schemas.openxmlformats.org/officeDocument/2006/relationships/customXml" Target="../ink/ink983.xml"/><Relationship Id="rId54" Type="http://schemas.openxmlformats.org/officeDocument/2006/relationships/customXml" Target="../ink/ink945.xml"/><Relationship Id="rId75" Type="http://schemas.openxmlformats.org/officeDocument/2006/relationships/image" Target="../media/image927.png"/><Relationship Id="rId96" Type="http://schemas.openxmlformats.org/officeDocument/2006/relationships/customXml" Target="../ink/ink966.xml"/><Relationship Id="rId140" Type="http://schemas.openxmlformats.org/officeDocument/2006/relationships/image" Target="../media/image958.png"/><Relationship Id="rId161" Type="http://schemas.openxmlformats.org/officeDocument/2006/relationships/customXml" Target="../ink/ink999.xml"/><Relationship Id="rId182" Type="http://schemas.openxmlformats.org/officeDocument/2006/relationships/image" Target="../media/image979.png"/><Relationship Id="rId217" Type="http://schemas.openxmlformats.org/officeDocument/2006/relationships/customXml" Target="../ink/ink1027.xml"/><Relationship Id="rId6" Type="http://schemas.openxmlformats.org/officeDocument/2006/relationships/customXml" Target="../ink/ink921.xml"/><Relationship Id="rId238" Type="http://schemas.openxmlformats.org/officeDocument/2006/relationships/image" Target="../media/image1007.png"/><Relationship Id="rId259" Type="http://schemas.openxmlformats.org/officeDocument/2006/relationships/customXml" Target="../ink/ink1048.xml"/><Relationship Id="rId23" Type="http://schemas.openxmlformats.org/officeDocument/2006/relationships/image" Target="../media/image902.png"/><Relationship Id="rId119" Type="http://schemas.openxmlformats.org/officeDocument/2006/relationships/customXml" Target="../ink/ink978.xml"/><Relationship Id="rId270" Type="http://schemas.openxmlformats.org/officeDocument/2006/relationships/image" Target="../media/image1023.png"/><Relationship Id="rId44" Type="http://schemas.openxmlformats.org/officeDocument/2006/relationships/customXml" Target="../ink/ink940.xml"/><Relationship Id="rId65" Type="http://schemas.openxmlformats.org/officeDocument/2006/relationships/image" Target="../media/image922.png"/><Relationship Id="rId86" Type="http://schemas.openxmlformats.org/officeDocument/2006/relationships/customXml" Target="../ink/ink961.xml"/><Relationship Id="rId130" Type="http://schemas.openxmlformats.org/officeDocument/2006/relationships/image" Target="../media/image953.png"/><Relationship Id="rId151" Type="http://schemas.openxmlformats.org/officeDocument/2006/relationships/customXml" Target="../ink/ink994.xml"/><Relationship Id="rId172" Type="http://schemas.openxmlformats.org/officeDocument/2006/relationships/image" Target="../media/image974.png"/><Relationship Id="rId193" Type="http://schemas.openxmlformats.org/officeDocument/2006/relationships/customXml" Target="../ink/ink1015.xml"/><Relationship Id="rId207" Type="http://schemas.openxmlformats.org/officeDocument/2006/relationships/customXml" Target="../ink/ink1022.xml"/><Relationship Id="rId228" Type="http://schemas.openxmlformats.org/officeDocument/2006/relationships/image" Target="../media/image1002.png"/><Relationship Id="rId249" Type="http://schemas.openxmlformats.org/officeDocument/2006/relationships/customXml" Target="../ink/ink1043.xml"/><Relationship Id="rId13" Type="http://schemas.openxmlformats.org/officeDocument/2006/relationships/image" Target="../media/image897.png"/><Relationship Id="rId109" Type="http://schemas.openxmlformats.org/officeDocument/2006/relationships/customXml" Target="../ink/ink973.xml"/><Relationship Id="rId260" Type="http://schemas.openxmlformats.org/officeDocument/2006/relationships/image" Target="../media/image1018.png"/><Relationship Id="rId34" Type="http://schemas.openxmlformats.org/officeDocument/2006/relationships/customXml" Target="../ink/ink935.xml"/><Relationship Id="rId55" Type="http://schemas.openxmlformats.org/officeDocument/2006/relationships/image" Target="../media/image917.png"/><Relationship Id="rId76" Type="http://schemas.openxmlformats.org/officeDocument/2006/relationships/customXml" Target="../ink/ink956.xml"/><Relationship Id="rId97" Type="http://schemas.openxmlformats.org/officeDocument/2006/relationships/customXml" Target="../ink/ink967.xml"/><Relationship Id="rId120" Type="http://schemas.openxmlformats.org/officeDocument/2006/relationships/image" Target="../media/image948.png"/><Relationship Id="rId141" Type="http://schemas.openxmlformats.org/officeDocument/2006/relationships/customXml" Target="../ink/ink989.xml"/><Relationship Id="rId7" Type="http://schemas.openxmlformats.org/officeDocument/2006/relationships/image" Target="../media/image894.png"/><Relationship Id="rId162" Type="http://schemas.openxmlformats.org/officeDocument/2006/relationships/image" Target="../media/image969.png"/><Relationship Id="rId183" Type="http://schemas.openxmlformats.org/officeDocument/2006/relationships/customXml" Target="../ink/ink1010.xml"/><Relationship Id="rId218" Type="http://schemas.openxmlformats.org/officeDocument/2006/relationships/image" Target="../media/image997.png"/><Relationship Id="rId239" Type="http://schemas.openxmlformats.org/officeDocument/2006/relationships/customXml" Target="../ink/ink1038.xml"/><Relationship Id="rId250" Type="http://schemas.openxmlformats.org/officeDocument/2006/relationships/image" Target="../media/image1013.png"/><Relationship Id="rId24" Type="http://schemas.openxmlformats.org/officeDocument/2006/relationships/customXml" Target="../ink/ink930.xml"/><Relationship Id="rId45" Type="http://schemas.openxmlformats.org/officeDocument/2006/relationships/image" Target="../media/image912.png"/><Relationship Id="rId66" Type="http://schemas.openxmlformats.org/officeDocument/2006/relationships/customXml" Target="../ink/ink951.xml"/><Relationship Id="rId87" Type="http://schemas.openxmlformats.org/officeDocument/2006/relationships/image" Target="../media/image932.png"/><Relationship Id="rId110" Type="http://schemas.openxmlformats.org/officeDocument/2006/relationships/image" Target="../media/image943.png"/><Relationship Id="rId131" Type="http://schemas.openxmlformats.org/officeDocument/2006/relationships/customXml" Target="../ink/ink984.xml"/><Relationship Id="rId152" Type="http://schemas.openxmlformats.org/officeDocument/2006/relationships/image" Target="../media/image964.png"/><Relationship Id="rId173" Type="http://schemas.openxmlformats.org/officeDocument/2006/relationships/customXml" Target="../ink/ink1005.xml"/><Relationship Id="rId194" Type="http://schemas.openxmlformats.org/officeDocument/2006/relationships/image" Target="../media/image985.png"/><Relationship Id="rId208" Type="http://schemas.openxmlformats.org/officeDocument/2006/relationships/image" Target="../media/image992.png"/><Relationship Id="rId229" Type="http://schemas.openxmlformats.org/officeDocument/2006/relationships/customXml" Target="../ink/ink1033.xml"/><Relationship Id="rId240" Type="http://schemas.openxmlformats.org/officeDocument/2006/relationships/image" Target="../media/image1008.png"/><Relationship Id="rId261" Type="http://schemas.openxmlformats.org/officeDocument/2006/relationships/customXml" Target="../ink/ink1049.xml"/><Relationship Id="rId14" Type="http://schemas.openxmlformats.org/officeDocument/2006/relationships/customXml" Target="../ink/ink925.xml"/><Relationship Id="rId35" Type="http://schemas.openxmlformats.org/officeDocument/2006/relationships/image" Target="../media/image907.png"/><Relationship Id="rId56" Type="http://schemas.openxmlformats.org/officeDocument/2006/relationships/customXml" Target="../ink/ink946.xml"/><Relationship Id="rId77" Type="http://schemas.openxmlformats.org/officeDocument/2006/relationships/image" Target="../media/image928.png"/><Relationship Id="rId100" Type="http://schemas.openxmlformats.org/officeDocument/2006/relationships/image" Target="../media/image938.png"/><Relationship Id="rId8" Type="http://schemas.openxmlformats.org/officeDocument/2006/relationships/customXml" Target="../ink/ink922.xml"/><Relationship Id="rId98" Type="http://schemas.openxmlformats.org/officeDocument/2006/relationships/image" Target="../media/image937.png"/><Relationship Id="rId121" Type="http://schemas.openxmlformats.org/officeDocument/2006/relationships/customXml" Target="../ink/ink979.xml"/><Relationship Id="rId142" Type="http://schemas.openxmlformats.org/officeDocument/2006/relationships/image" Target="../media/image959.png"/><Relationship Id="rId163" Type="http://schemas.openxmlformats.org/officeDocument/2006/relationships/customXml" Target="../ink/ink1000.xml"/><Relationship Id="rId184" Type="http://schemas.openxmlformats.org/officeDocument/2006/relationships/image" Target="../media/image980.png"/><Relationship Id="rId219" Type="http://schemas.openxmlformats.org/officeDocument/2006/relationships/customXml" Target="../ink/ink1028.xml"/><Relationship Id="rId230" Type="http://schemas.openxmlformats.org/officeDocument/2006/relationships/image" Target="../media/image1003.png"/><Relationship Id="rId251" Type="http://schemas.openxmlformats.org/officeDocument/2006/relationships/customXml" Target="../ink/ink1044.xml"/><Relationship Id="rId25" Type="http://schemas.openxmlformats.org/officeDocument/2006/relationships/image" Target="../media/image903.png"/><Relationship Id="rId46" Type="http://schemas.openxmlformats.org/officeDocument/2006/relationships/customXml" Target="../ink/ink941.xml"/><Relationship Id="rId67" Type="http://schemas.openxmlformats.org/officeDocument/2006/relationships/image" Target="../media/image923.png"/><Relationship Id="rId88" Type="http://schemas.openxmlformats.org/officeDocument/2006/relationships/customXml" Target="../ink/ink962.xml"/><Relationship Id="rId111" Type="http://schemas.openxmlformats.org/officeDocument/2006/relationships/customXml" Target="../ink/ink974.xml"/><Relationship Id="rId132" Type="http://schemas.openxmlformats.org/officeDocument/2006/relationships/image" Target="../media/image954.png"/><Relationship Id="rId153" Type="http://schemas.openxmlformats.org/officeDocument/2006/relationships/customXml" Target="../ink/ink995.xml"/><Relationship Id="rId174" Type="http://schemas.openxmlformats.org/officeDocument/2006/relationships/image" Target="../media/image975.png"/><Relationship Id="rId195" Type="http://schemas.openxmlformats.org/officeDocument/2006/relationships/customXml" Target="../ink/ink1016.xml"/><Relationship Id="rId209" Type="http://schemas.openxmlformats.org/officeDocument/2006/relationships/customXml" Target="../ink/ink1023.xml"/><Relationship Id="rId220" Type="http://schemas.openxmlformats.org/officeDocument/2006/relationships/image" Target="../media/image998.png"/><Relationship Id="rId241" Type="http://schemas.openxmlformats.org/officeDocument/2006/relationships/customXml" Target="../ink/ink1039.xml"/><Relationship Id="rId15" Type="http://schemas.openxmlformats.org/officeDocument/2006/relationships/image" Target="../media/image898.png"/><Relationship Id="rId36" Type="http://schemas.openxmlformats.org/officeDocument/2006/relationships/customXml" Target="../ink/ink936.xml"/><Relationship Id="rId57" Type="http://schemas.openxmlformats.org/officeDocument/2006/relationships/image" Target="../media/image918.png"/><Relationship Id="rId262" Type="http://schemas.openxmlformats.org/officeDocument/2006/relationships/image" Target="../media/image1019.png"/><Relationship Id="rId78" Type="http://schemas.openxmlformats.org/officeDocument/2006/relationships/customXml" Target="../ink/ink957.xml"/><Relationship Id="rId99" Type="http://schemas.openxmlformats.org/officeDocument/2006/relationships/customXml" Target="../ink/ink968.xml"/><Relationship Id="rId101" Type="http://schemas.openxmlformats.org/officeDocument/2006/relationships/customXml" Target="../ink/ink969.xml"/><Relationship Id="rId122" Type="http://schemas.openxmlformats.org/officeDocument/2006/relationships/image" Target="../media/image949.png"/><Relationship Id="rId143" Type="http://schemas.openxmlformats.org/officeDocument/2006/relationships/customXml" Target="../ink/ink990.xml"/><Relationship Id="rId164" Type="http://schemas.openxmlformats.org/officeDocument/2006/relationships/image" Target="../media/image970.png"/><Relationship Id="rId185" Type="http://schemas.openxmlformats.org/officeDocument/2006/relationships/customXml" Target="../ink/ink1011.xml"/><Relationship Id="rId9" Type="http://schemas.openxmlformats.org/officeDocument/2006/relationships/image" Target="../media/image895.png"/><Relationship Id="rId210" Type="http://schemas.openxmlformats.org/officeDocument/2006/relationships/image" Target="../media/image993.png"/><Relationship Id="rId26" Type="http://schemas.openxmlformats.org/officeDocument/2006/relationships/customXml" Target="../ink/ink931.xml"/><Relationship Id="rId231" Type="http://schemas.openxmlformats.org/officeDocument/2006/relationships/customXml" Target="../ink/ink1034.xml"/><Relationship Id="rId252" Type="http://schemas.openxmlformats.org/officeDocument/2006/relationships/image" Target="../media/image1014.png"/><Relationship Id="rId47" Type="http://schemas.openxmlformats.org/officeDocument/2006/relationships/image" Target="../media/image913.png"/><Relationship Id="rId68" Type="http://schemas.openxmlformats.org/officeDocument/2006/relationships/customXml" Target="../ink/ink952.xml"/><Relationship Id="rId89" Type="http://schemas.openxmlformats.org/officeDocument/2006/relationships/image" Target="../media/image933.png"/><Relationship Id="rId112" Type="http://schemas.openxmlformats.org/officeDocument/2006/relationships/image" Target="../media/image944.png"/><Relationship Id="rId133" Type="http://schemas.openxmlformats.org/officeDocument/2006/relationships/customXml" Target="../ink/ink985.xml"/><Relationship Id="rId154" Type="http://schemas.openxmlformats.org/officeDocument/2006/relationships/image" Target="../media/image965.png"/><Relationship Id="rId175" Type="http://schemas.openxmlformats.org/officeDocument/2006/relationships/customXml" Target="../ink/ink1006.xml"/><Relationship Id="rId196" Type="http://schemas.openxmlformats.org/officeDocument/2006/relationships/image" Target="../media/image986.png"/><Relationship Id="rId200" Type="http://schemas.openxmlformats.org/officeDocument/2006/relationships/image" Target="../media/image988.png"/><Relationship Id="rId16" Type="http://schemas.openxmlformats.org/officeDocument/2006/relationships/customXml" Target="../ink/ink926.xml"/><Relationship Id="rId221" Type="http://schemas.openxmlformats.org/officeDocument/2006/relationships/customXml" Target="../ink/ink1029.xml"/><Relationship Id="rId242" Type="http://schemas.openxmlformats.org/officeDocument/2006/relationships/image" Target="../media/image1009.png"/><Relationship Id="rId263" Type="http://schemas.openxmlformats.org/officeDocument/2006/relationships/customXml" Target="../ink/ink1050.xml"/><Relationship Id="rId37" Type="http://schemas.openxmlformats.org/officeDocument/2006/relationships/image" Target="../media/image908.png"/><Relationship Id="rId58" Type="http://schemas.openxmlformats.org/officeDocument/2006/relationships/customXml" Target="../ink/ink947.xml"/><Relationship Id="rId79" Type="http://schemas.openxmlformats.org/officeDocument/2006/relationships/image" Target="../media/image929.png"/><Relationship Id="rId102" Type="http://schemas.openxmlformats.org/officeDocument/2006/relationships/image" Target="../media/image939.png"/><Relationship Id="rId123" Type="http://schemas.openxmlformats.org/officeDocument/2006/relationships/customXml" Target="../ink/ink980.xml"/><Relationship Id="rId144" Type="http://schemas.openxmlformats.org/officeDocument/2006/relationships/image" Target="../media/image960.png"/><Relationship Id="rId90" Type="http://schemas.openxmlformats.org/officeDocument/2006/relationships/customXml" Target="../ink/ink963.xml"/><Relationship Id="rId165" Type="http://schemas.openxmlformats.org/officeDocument/2006/relationships/customXml" Target="../ink/ink1001.xml"/><Relationship Id="rId186" Type="http://schemas.openxmlformats.org/officeDocument/2006/relationships/image" Target="../media/image981.png"/><Relationship Id="rId211" Type="http://schemas.openxmlformats.org/officeDocument/2006/relationships/customXml" Target="../ink/ink1024.xml"/><Relationship Id="rId232" Type="http://schemas.openxmlformats.org/officeDocument/2006/relationships/image" Target="../media/image1004.png"/><Relationship Id="rId253" Type="http://schemas.openxmlformats.org/officeDocument/2006/relationships/customXml" Target="../ink/ink1045.xml"/><Relationship Id="rId27" Type="http://schemas.openxmlformats.org/officeDocument/2006/relationships/image" Target="../media/image904.png"/><Relationship Id="rId48" Type="http://schemas.openxmlformats.org/officeDocument/2006/relationships/customXml" Target="../ink/ink942.xml"/><Relationship Id="rId69" Type="http://schemas.openxmlformats.org/officeDocument/2006/relationships/image" Target="../media/image924.png"/><Relationship Id="rId113" Type="http://schemas.openxmlformats.org/officeDocument/2006/relationships/customXml" Target="../ink/ink975.xml"/><Relationship Id="rId134" Type="http://schemas.openxmlformats.org/officeDocument/2006/relationships/image" Target="../media/image955.png"/><Relationship Id="rId80" Type="http://schemas.openxmlformats.org/officeDocument/2006/relationships/customXml" Target="../ink/ink958.xml"/><Relationship Id="rId155" Type="http://schemas.openxmlformats.org/officeDocument/2006/relationships/customXml" Target="../ink/ink996.xml"/><Relationship Id="rId176" Type="http://schemas.openxmlformats.org/officeDocument/2006/relationships/image" Target="../media/image976.png"/><Relationship Id="rId197" Type="http://schemas.openxmlformats.org/officeDocument/2006/relationships/customXml" Target="../ink/ink1017.xml"/><Relationship Id="rId201" Type="http://schemas.openxmlformats.org/officeDocument/2006/relationships/customXml" Target="../ink/ink1019.xml"/><Relationship Id="rId222" Type="http://schemas.openxmlformats.org/officeDocument/2006/relationships/image" Target="../media/image999.png"/><Relationship Id="rId243" Type="http://schemas.openxmlformats.org/officeDocument/2006/relationships/customXml" Target="../ink/ink1040.xml"/><Relationship Id="rId264" Type="http://schemas.openxmlformats.org/officeDocument/2006/relationships/image" Target="../media/image1020.png"/><Relationship Id="rId17" Type="http://schemas.openxmlformats.org/officeDocument/2006/relationships/image" Target="../media/image899.png"/><Relationship Id="rId38" Type="http://schemas.openxmlformats.org/officeDocument/2006/relationships/customXml" Target="../ink/ink937.xml"/><Relationship Id="rId59" Type="http://schemas.openxmlformats.org/officeDocument/2006/relationships/image" Target="../media/image919.png"/><Relationship Id="rId103" Type="http://schemas.openxmlformats.org/officeDocument/2006/relationships/customXml" Target="../ink/ink970.xml"/><Relationship Id="rId124" Type="http://schemas.openxmlformats.org/officeDocument/2006/relationships/image" Target="../media/image950.png"/><Relationship Id="rId70" Type="http://schemas.openxmlformats.org/officeDocument/2006/relationships/customXml" Target="../ink/ink953.xml"/><Relationship Id="rId91" Type="http://schemas.openxmlformats.org/officeDocument/2006/relationships/image" Target="../media/image934.png"/><Relationship Id="rId145" Type="http://schemas.openxmlformats.org/officeDocument/2006/relationships/customXml" Target="../ink/ink991.xml"/><Relationship Id="rId166" Type="http://schemas.openxmlformats.org/officeDocument/2006/relationships/image" Target="../media/image971.png"/><Relationship Id="rId187" Type="http://schemas.openxmlformats.org/officeDocument/2006/relationships/customXml" Target="../ink/ink101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994.png"/><Relationship Id="rId233" Type="http://schemas.openxmlformats.org/officeDocument/2006/relationships/customXml" Target="../ink/ink1035.xml"/><Relationship Id="rId254" Type="http://schemas.openxmlformats.org/officeDocument/2006/relationships/image" Target="../media/image1015.png"/><Relationship Id="rId28" Type="http://schemas.openxmlformats.org/officeDocument/2006/relationships/customXml" Target="../ink/ink932.xml"/><Relationship Id="rId49" Type="http://schemas.openxmlformats.org/officeDocument/2006/relationships/image" Target="../media/image914.png"/><Relationship Id="rId114" Type="http://schemas.openxmlformats.org/officeDocument/2006/relationships/image" Target="../media/image945.png"/><Relationship Id="rId60" Type="http://schemas.openxmlformats.org/officeDocument/2006/relationships/customXml" Target="../ink/ink948.xml"/><Relationship Id="rId81" Type="http://schemas.openxmlformats.org/officeDocument/2006/relationships/image" Target="../media/image75.png"/><Relationship Id="rId135" Type="http://schemas.openxmlformats.org/officeDocument/2006/relationships/customXml" Target="../ink/ink986.xml"/><Relationship Id="rId156" Type="http://schemas.openxmlformats.org/officeDocument/2006/relationships/image" Target="../media/image966.png"/><Relationship Id="rId177" Type="http://schemas.openxmlformats.org/officeDocument/2006/relationships/customXml" Target="../ink/ink1007.xml"/><Relationship Id="rId198" Type="http://schemas.openxmlformats.org/officeDocument/2006/relationships/image" Target="../media/image987.png"/><Relationship Id="rId202" Type="http://schemas.openxmlformats.org/officeDocument/2006/relationships/image" Target="../media/image989.png"/><Relationship Id="rId223" Type="http://schemas.openxmlformats.org/officeDocument/2006/relationships/customXml" Target="../ink/ink1030.xml"/><Relationship Id="rId244" Type="http://schemas.openxmlformats.org/officeDocument/2006/relationships/image" Target="../media/image1010.png"/><Relationship Id="rId18" Type="http://schemas.openxmlformats.org/officeDocument/2006/relationships/customXml" Target="../ink/ink927.xml"/><Relationship Id="rId39" Type="http://schemas.openxmlformats.org/officeDocument/2006/relationships/image" Target="../media/image909.png"/><Relationship Id="rId265" Type="http://schemas.openxmlformats.org/officeDocument/2006/relationships/customXml" Target="../ink/ink1051.xml"/><Relationship Id="rId50" Type="http://schemas.openxmlformats.org/officeDocument/2006/relationships/customXml" Target="../ink/ink943.xml"/><Relationship Id="rId104" Type="http://schemas.openxmlformats.org/officeDocument/2006/relationships/image" Target="../media/image940.png"/><Relationship Id="rId125" Type="http://schemas.openxmlformats.org/officeDocument/2006/relationships/customXml" Target="../ink/ink981.xml"/><Relationship Id="rId146" Type="http://schemas.openxmlformats.org/officeDocument/2006/relationships/image" Target="../media/image961.png"/><Relationship Id="rId167" Type="http://schemas.openxmlformats.org/officeDocument/2006/relationships/customXml" Target="../ink/ink1002.xml"/><Relationship Id="rId188" Type="http://schemas.openxmlformats.org/officeDocument/2006/relationships/image" Target="../media/image982.png"/><Relationship Id="rId71" Type="http://schemas.openxmlformats.org/officeDocument/2006/relationships/image" Target="../media/image925.png"/><Relationship Id="rId92" Type="http://schemas.openxmlformats.org/officeDocument/2006/relationships/customXml" Target="../ink/ink964.xml"/><Relationship Id="rId213" Type="http://schemas.openxmlformats.org/officeDocument/2006/relationships/customXml" Target="../ink/ink1025.xml"/><Relationship Id="rId234" Type="http://schemas.openxmlformats.org/officeDocument/2006/relationships/image" Target="../media/image1005.png"/><Relationship Id="rId2" Type="http://schemas.openxmlformats.org/officeDocument/2006/relationships/customXml" Target="../ink/ink919.xml"/><Relationship Id="rId29" Type="http://schemas.openxmlformats.org/officeDocument/2006/relationships/image" Target="../media/image905.png"/><Relationship Id="rId255" Type="http://schemas.openxmlformats.org/officeDocument/2006/relationships/customXml" Target="../ink/ink1046.xml"/><Relationship Id="rId40" Type="http://schemas.openxmlformats.org/officeDocument/2006/relationships/customXml" Target="../ink/ink938.xml"/><Relationship Id="rId115" Type="http://schemas.openxmlformats.org/officeDocument/2006/relationships/customXml" Target="../ink/ink976.xml"/><Relationship Id="rId136" Type="http://schemas.openxmlformats.org/officeDocument/2006/relationships/image" Target="../media/image956.png"/><Relationship Id="rId157" Type="http://schemas.openxmlformats.org/officeDocument/2006/relationships/customXml" Target="../ink/ink997.xml"/><Relationship Id="rId178" Type="http://schemas.openxmlformats.org/officeDocument/2006/relationships/image" Target="../media/image977.png"/><Relationship Id="rId61" Type="http://schemas.openxmlformats.org/officeDocument/2006/relationships/image" Target="../media/image920.png"/><Relationship Id="rId82" Type="http://schemas.openxmlformats.org/officeDocument/2006/relationships/customXml" Target="../ink/ink959.xml"/><Relationship Id="rId199" Type="http://schemas.openxmlformats.org/officeDocument/2006/relationships/customXml" Target="../ink/ink1018.xml"/><Relationship Id="rId203" Type="http://schemas.openxmlformats.org/officeDocument/2006/relationships/customXml" Target="../ink/ink1020.xml"/><Relationship Id="rId19" Type="http://schemas.openxmlformats.org/officeDocument/2006/relationships/image" Target="../media/image900.png"/><Relationship Id="rId224" Type="http://schemas.openxmlformats.org/officeDocument/2006/relationships/image" Target="../media/image1000.png"/><Relationship Id="rId245" Type="http://schemas.openxmlformats.org/officeDocument/2006/relationships/customXml" Target="../ink/ink1041.xml"/><Relationship Id="rId266" Type="http://schemas.openxmlformats.org/officeDocument/2006/relationships/image" Target="../media/image1021.png"/><Relationship Id="rId30" Type="http://schemas.openxmlformats.org/officeDocument/2006/relationships/customXml" Target="../ink/ink933.xml"/><Relationship Id="rId105" Type="http://schemas.openxmlformats.org/officeDocument/2006/relationships/customXml" Target="../ink/ink971.xml"/><Relationship Id="rId126" Type="http://schemas.openxmlformats.org/officeDocument/2006/relationships/image" Target="../media/image951.png"/><Relationship Id="rId147" Type="http://schemas.openxmlformats.org/officeDocument/2006/relationships/customXml" Target="../ink/ink992.xml"/><Relationship Id="rId168" Type="http://schemas.openxmlformats.org/officeDocument/2006/relationships/image" Target="../media/image972.png"/><Relationship Id="rId51" Type="http://schemas.openxmlformats.org/officeDocument/2006/relationships/image" Target="../media/image915.png"/><Relationship Id="rId72" Type="http://schemas.openxmlformats.org/officeDocument/2006/relationships/customXml" Target="../ink/ink954.xml"/><Relationship Id="rId93" Type="http://schemas.openxmlformats.org/officeDocument/2006/relationships/image" Target="../media/image935.png"/><Relationship Id="rId189" Type="http://schemas.openxmlformats.org/officeDocument/2006/relationships/customXml" Target="../ink/ink1013.xml"/><Relationship Id="rId3" Type="http://schemas.openxmlformats.org/officeDocument/2006/relationships/image" Target="../media/image892.png"/><Relationship Id="rId214" Type="http://schemas.openxmlformats.org/officeDocument/2006/relationships/image" Target="../media/image995.png"/><Relationship Id="rId235" Type="http://schemas.openxmlformats.org/officeDocument/2006/relationships/customXml" Target="../ink/ink1036.xml"/><Relationship Id="rId256" Type="http://schemas.openxmlformats.org/officeDocument/2006/relationships/image" Target="../media/image1016.png"/><Relationship Id="rId116" Type="http://schemas.openxmlformats.org/officeDocument/2006/relationships/image" Target="../media/image946.png"/><Relationship Id="rId137" Type="http://schemas.openxmlformats.org/officeDocument/2006/relationships/customXml" Target="../ink/ink987.xml"/><Relationship Id="rId158" Type="http://schemas.openxmlformats.org/officeDocument/2006/relationships/image" Target="../media/image967.png"/><Relationship Id="rId20" Type="http://schemas.openxmlformats.org/officeDocument/2006/relationships/customXml" Target="../ink/ink928.xml"/><Relationship Id="rId41" Type="http://schemas.openxmlformats.org/officeDocument/2006/relationships/image" Target="../media/image910.png"/><Relationship Id="rId62" Type="http://schemas.openxmlformats.org/officeDocument/2006/relationships/customXml" Target="../ink/ink949.xml"/><Relationship Id="rId83" Type="http://schemas.openxmlformats.org/officeDocument/2006/relationships/image" Target="../media/image930.png"/><Relationship Id="rId179" Type="http://schemas.openxmlformats.org/officeDocument/2006/relationships/customXml" Target="../ink/ink1008.xml"/><Relationship Id="rId190" Type="http://schemas.openxmlformats.org/officeDocument/2006/relationships/image" Target="../media/image983.png"/><Relationship Id="rId204" Type="http://schemas.openxmlformats.org/officeDocument/2006/relationships/image" Target="../media/image990.png"/><Relationship Id="rId225" Type="http://schemas.openxmlformats.org/officeDocument/2006/relationships/customXml" Target="../ink/ink1031.xml"/><Relationship Id="rId246" Type="http://schemas.openxmlformats.org/officeDocument/2006/relationships/image" Target="../media/image1011.png"/><Relationship Id="rId267" Type="http://schemas.openxmlformats.org/officeDocument/2006/relationships/customXml" Target="../ink/ink1052.xml"/><Relationship Id="rId106" Type="http://schemas.openxmlformats.org/officeDocument/2006/relationships/image" Target="../media/image941.png"/><Relationship Id="rId127" Type="http://schemas.openxmlformats.org/officeDocument/2006/relationships/customXml" Target="../ink/ink982.xml"/><Relationship Id="rId10" Type="http://schemas.openxmlformats.org/officeDocument/2006/relationships/customXml" Target="../ink/ink923.xml"/><Relationship Id="rId31" Type="http://schemas.openxmlformats.org/officeDocument/2006/relationships/image" Target="../media/image906.png"/><Relationship Id="rId52" Type="http://schemas.openxmlformats.org/officeDocument/2006/relationships/customXml" Target="../ink/ink944.xml"/><Relationship Id="rId73" Type="http://schemas.openxmlformats.org/officeDocument/2006/relationships/image" Target="../media/image926.png"/><Relationship Id="rId94" Type="http://schemas.openxmlformats.org/officeDocument/2006/relationships/customXml" Target="../ink/ink965.xml"/><Relationship Id="rId148" Type="http://schemas.openxmlformats.org/officeDocument/2006/relationships/image" Target="../media/image962.png"/><Relationship Id="rId169" Type="http://schemas.openxmlformats.org/officeDocument/2006/relationships/customXml" Target="../ink/ink1003.xml"/><Relationship Id="rId4" Type="http://schemas.openxmlformats.org/officeDocument/2006/relationships/customXml" Target="../ink/ink920.xml"/><Relationship Id="rId180" Type="http://schemas.openxmlformats.org/officeDocument/2006/relationships/image" Target="../media/image978.png"/><Relationship Id="rId215" Type="http://schemas.openxmlformats.org/officeDocument/2006/relationships/customXml" Target="../ink/ink1026.xml"/><Relationship Id="rId236" Type="http://schemas.openxmlformats.org/officeDocument/2006/relationships/image" Target="../media/image1006.png"/><Relationship Id="rId257" Type="http://schemas.openxmlformats.org/officeDocument/2006/relationships/customXml" Target="../ink/ink1047.xml"/><Relationship Id="rId42" Type="http://schemas.openxmlformats.org/officeDocument/2006/relationships/customXml" Target="../ink/ink939.xml"/><Relationship Id="rId84" Type="http://schemas.openxmlformats.org/officeDocument/2006/relationships/customXml" Target="../ink/ink960.xml"/><Relationship Id="rId138" Type="http://schemas.openxmlformats.org/officeDocument/2006/relationships/image" Target="../media/image957.png"/><Relationship Id="rId191" Type="http://schemas.openxmlformats.org/officeDocument/2006/relationships/customXml" Target="../ink/ink1014.xml"/><Relationship Id="rId205" Type="http://schemas.openxmlformats.org/officeDocument/2006/relationships/customXml" Target="../ink/ink1021.xml"/><Relationship Id="rId247" Type="http://schemas.openxmlformats.org/officeDocument/2006/relationships/customXml" Target="../ink/ink1042.xml"/><Relationship Id="rId107" Type="http://schemas.openxmlformats.org/officeDocument/2006/relationships/customXml" Target="../ink/ink9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C86C18-606E-8CD5-F171-5882069B5B59}"/>
                  </a:ext>
                </a:extLst>
              </p14:cNvPr>
              <p14:cNvContentPartPr/>
              <p14:nvPr/>
            </p14:nvContentPartPr>
            <p14:xfrm>
              <a:off x="10048529" y="3537929"/>
              <a:ext cx="25560" cy="3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C86C18-606E-8CD5-F171-5882069B5B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39529" y="3528929"/>
                <a:ext cx="4320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8F7081B7-5CCA-2342-0556-038A3FE05B7F}"/>
              </a:ext>
            </a:extLst>
          </p:cNvPr>
          <p:cNvGrpSpPr/>
          <p:nvPr/>
        </p:nvGrpSpPr>
        <p:grpSpPr>
          <a:xfrm>
            <a:off x="268769" y="134489"/>
            <a:ext cx="388800" cy="484200"/>
            <a:chOff x="268769" y="134489"/>
            <a:chExt cx="388800" cy="48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57E5552-D349-B6A7-542F-57AC97279828}"/>
                    </a:ext>
                  </a:extLst>
                </p14:cNvPr>
                <p14:cNvContentPartPr/>
                <p14:nvPr/>
              </p14:nvContentPartPr>
              <p14:xfrm>
                <a:off x="268769" y="134489"/>
                <a:ext cx="237960" cy="484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57E5552-D349-B6A7-542F-57AC9727982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9769" y="125849"/>
                  <a:ext cx="25560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62A4F87-6566-F020-5BB3-94594248C18A}"/>
                    </a:ext>
                  </a:extLst>
                </p14:cNvPr>
                <p14:cNvContentPartPr/>
                <p14:nvPr/>
              </p14:nvContentPartPr>
              <p14:xfrm>
                <a:off x="313409" y="388289"/>
                <a:ext cx="145080" cy="8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62A4F87-6566-F020-5BB3-94594248C18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4409" y="379289"/>
                  <a:ext cx="162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2208352-AB9D-DF54-2AD7-08A66F7BDE7A}"/>
                    </a:ext>
                  </a:extLst>
                </p14:cNvPr>
                <p14:cNvContentPartPr/>
                <p14:nvPr/>
              </p14:nvContentPartPr>
              <p14:xfrm>
                <a:off x="642809" y="526529"/>
                <a:ext cx="14760" cy="14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2208352-AB9D-DF54-2AD7-08A66F7BDE7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3809" y="517889"/>
                  <a:ext cx="3240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1C700EE-C870-842A-1982-DCD47613E0BC}"/>
                  </a:ext>
                </a:extLst>
              </p14:cNvPr>
              <p14:cNvContentPartPr/>
              <p14:nvPr/>
            </p14:nvContentPartPr>
            <p14:xfrm>
              <a:off x="822809" y="209369"/>
              <a:ext cx="83160" cy="354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1C700EE-C870-842A-1982-DCD47613E0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3809" y="200369"/>
                <a:ext cx="100800" cy="37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04A1DB3C-9F31-6B20-8FDF-AF3BBF6E387E}"/>
              </a:ext>
            </a:extLst>
          </p:cNvPr>
          <p:cNvGrpSpPr/>
          <p:nvPr/>
        </p:nvGrpSpPr>
        <p:grpSpPr>
          <a:xfrm>
            <a:off x="1060769" y="196409"/>
            <a:ext cx="299880" cy="382680"/>
            <a:chOff x="1060769" y="196409"/>
            <a:chExt cx="299880" cy="38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3D67B1D-7FCE-80B6-B6D2-AB38F9CB81AE}"/>
                    </a:ext>
                  </a:extLst>
                </p14:cNvPr>
                <p14:cNvContentPartPr/>
                <p14:nvPr/>
              </p14:nvContentPartPr>
              <p14:xfrm>
                <a:off x="1060769" y="542729"/>
                <a:ext cx="360" cy="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3D67B1D-7FCE-80B6-B6D2-AB38F9CB81A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2129" y="5337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413815B-0F11-6422-7DE5-93B783D77A4E}"/>
                    </a:ext>
                  </a:extLst>
                </p14:cNvPr>
                <p14:cNvContentPartPr/>
                <p14:nvPr/>
              </p14:nvContentPartPr>
              <p14:xfrm>
                <a:off x="1192889" y="196409"/>
                <a:ext cx="162720" cy="207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413815B-0F11-6422-7DE5-93B783D77A4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84249" y="187409"/>
                  <a:ext cx="1803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547D648-E68B-C3FB-8F9E-0E49CB16C1E5}"/>
                    </a:ext>
                  </a:extLst>
                </p14:cNvPr>
                <p14:cNvContentPartPr/>
                <p14:nvPr/>
              </p14:nvContentPartPr>
              <p14:xfrm>
                <a:off x="1344809" y="260489"/>
                <a:ext cx="15840" cy="318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547D648-E68B-C3FB-8F9E-0E49CB16C1E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35809" y="251849"/>
                  <a:ext cx="3348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228155D-233B-8929-468C-20FF2E6A2B5D}"/>
              </a:ext>
            </a:extLst>
          </p:cNvPr>
          <p:cNvGrpSpPr/>
          <p:nvPr/>
        </p:nvGrpSpPr>
        <p:grpSpPr>
          <a:xfrm>
            <a:off x="2133569" y="230609"/>
            <a:ext cx="158760" cy="335520"/>
            <a:chOff x="2133569" y="230609"/>
            <a:chExt cx="158760" cy="33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E9D4B2C-63F8-BBB4-5614-CEAFABA1DEFC}"/>
                    </a:ext>
                  </a:extLst>
                </p14:cNvPr>
                <p14:cNvContentPartPr/>
                <p14:nvPr/>
              </p14:nvContentPartPr>
              <p14:xfrm>
                <a:off x="2152289" y="230609"/>
                <a:ext cx="140040" cy="335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E9D4B2C-63F8-BBB4-5614-CEAFABA1DEF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43649" y="221609"/>
                  <a:ext cx="1576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2A1772B-C059-E68F-86E9-724FD8EC2986}"/>
                    </a:ext>
                  </a:extLst>
                </p14:cNvPr>
                <p14:cNvContentPartPr/>
                <p14:nvPr/>
              </p14:nvContentPartPr>
              <p14:xfrm>
                <a:off x="2133569" y="371369"/>
                <a:ext cx="122400" cy="11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2A1772B-C059-E68F-86E9-724FD8EC29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24929" y="362369"/>
                  <a:ext cx="1400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350E7C-6BEF-7D8D-CDF3-8354A5EA398B}"/>
              </a:ext>
            </a:extLst>
          </p:cNvPr>
          <p:cNvGrpSpPr/>
          <p:nvPr/>
        </p:nvGrpSpPr>
        <p:grpSpPr>
          <a:xfrm>
            <a:off x="2441009" y="229889"/>
            <a:ext cx="699840" cy="328320"/>
            <a:chOff x="2441009" y="229889"/>
            <a:chExt cx="699840" cy="32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3A7B1C9-354B-61B7-BAC9-1BB5D5EE9AC8}"/>
                    </a:ext>
                  </a:extLst>
                </p14:cNvPr>
                <p14:cNvContentPartPr/>
                <p14:nvPr/>
              </p14:nvContentPartPr>
              <p14:xfrm>
                <a:off x="2441009" y="335369"/>
                <a:ext cx="125640" cy="217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3A7B1C9-354B-61B7-BAC9-1BB5D5EE9AC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32369" y="326369"/>
                  <a:ext cx="1432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E4E82CA-5EE6-BEDF-5DEA-36C48A397252}"/>
                    </a:ext>
                  </a:extLst>
                </p14:cNvPr>
                <p14:cNvContentPartPr/>
                <p14:nvPr/>
              </p14:nvContentPartPr>
              <p14:xfrm>
                <a:off x="2674649" y="308009"/>
                <a:ext cx="6120" cy="239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E4E82CA-5EE6-BEDF-5DEA-36C48A39725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66009" y="299009"/>
                  <a:ext cx="237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2358F2B-F811-E9FC-F2E2-D9FABD878B52}"/>
                    </a:ext>
                  </a:extLst>
                </p14:cNvPr>
                <p14:cNvContentPartPr/>
                <p14:nvPr/>
              </p14:nvContentPartPr>
              <p14:xfrm>
                <a:off x="2666729" y="312329"/>
                <a:ext cx="170280" cy="198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2358F2B-F811-E9FC-F2E2-D9FABD878B5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57729" y="303329"/>
                  <a:ext cx="1879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7AB167C-7854-9B73-5BEB-F854CDA14982}"/>
                    </a:ext>
                  </a:extLst>
                </p14:cNvPr>
                <p14:cNvContentPartPr/>
                <p14:nvPr/>
              </p14:nvContentPartPr>
              <p14:xfrm>
                <a:off x="2922689" y="229889"/>
                <a:ext cx="218160" cy="328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7AB167C-7854-9B73-5BEB-F854CDA1498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13689" y="221249"/>
                  <a:ext cx="235800" cy="34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156168A-7D81-D242-6D10-5BA7D3CBA3E7}"/>
              </a:ext>
            </a:extLst>
          </p:cNvPr>
          <p:cNvGrpSpPr/>
          <p:nvPr/>
        </p:nvGrpSpPr>
        <p:grpSpPr>
          <a:xfrm>
            <a:off x="3297809" y="288569"/>
            <a:ext cx="282960" cy="216000"/>
            <a:chOff x="3297809" y="288569"/>
            <a:chExt cx="282960" cy="21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F6101D7-F231-C196-391D-5C0BCD4CA66A}"/>
                    </a:ext>
                  </a:extLst>
                </p14:cNvPr>
                <p14:cNvContentPartPr/>
                <p14:nvPr/>
              </p14:nvContentPartPr>
              <p14:xfrm>
                <a:off x="3297809" y="288569"/>
                <a:ext cx="150840" cy="216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F6101D7-F231-C196-391D-5C0BCD4CA66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89169" y="279569"/>
                  <a:ext cx="1684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83FFAC0-3BA3-1A3B-716F-14DC109E5505}"/>
                    </a:ext>
                  </a:extLst>
                </p14:cNvPr>
                <p14:cNvContentPartPr/>
                <p14:nvPr/>
              </p14:nvContentPartPr>
              <p14:xfrm>
                <a:off x="3570689" y="311969"/>
                <a:ext cx="10080" cy="168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83FFAC0-3BA3-1A3B-716F-14DC109E550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61689" y="303329"/>
                  <a:ext cx="27720" cy="18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11952E9-B7BF-AA4F-220B-336C5B3D7F32}"/>
                  </a:ext>
                </a:extLst>
              </p14:cNvPr>
              <p14:cNvContentPartPr/>
              <p14:nvPr/>
            </p14:nvContentPartPr>
            <p14:xfrm>
              <a:off x="3515609" y="164369"/>
              <a:ext cx="6840" cy="104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11952E9-B7BF-AA4F-220B-336C5B3D7F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06969" y="155729"/>
                <a:ext cx="244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4C7BF3E-900F-8690-0DC6-A1CAD9C722B2}"/>
                  </a:ext>
                </a:extLst>
              </p14:cNvPr>
              <p14:cNvContentPartPr/>
              <p14:nvPr/>
            </p14:nvContentPartPr>
            <p14:xfrm>
              <a:off x="3737009" y="173369"/>
              <a:ext cx="120600" cy="268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4C7BF3E-900F-8690-0DC6-A1CAD9C722B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28009" y="164369"/>
                <a:ext cx="138240" cy="28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73C99933-8B31-FCF7-A98D-3938C248B925}"/>
              </a:ext>
            </a:extLst>
          </p:cNvPr>
          <p:cNvGrpSpPr/>
          <p:nvPr/>
        </p:nvGrpSpPr>
        <p:grpSpPr>
          <a:xfrm>
            <a:off x="4011689" y="274889"/>
            <a:ext cx="619560" cy="217440"/>
            <a:chOff x="4011689" y="274889"/>
            <a:chExt cx="619560" cy="21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58D9789-C7FA-0CDF-00C1-20B41CB9C5A8}"/>
                    </a:ext>
                  </a:extLst>
                </p14:cNvPr>
                <p14:cNvContentPartPr/>
                <p14:nvPr/>
              </p14:nvContentPartPr>
              <p14:xfrm>
                <a:off x="4011689" y="274889"/>
                <a:ext cx="171000" cy="217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58D9789-C7FA-0CDF-00C1-20B41CB9C5A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03049" y="266249"/>
                  <a:ext cx="1886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49CC234-A69A-4B5E-41C8-8343C5B22F8D}"/>
                    </a:ext>
                  </a:extLst>
                </p14:cNvPr>
                <p14:cNvContentPartPr/>
                <p14:nvPr/>
              </p14:nvContentPartPr>
              <p14:xfrm>
                <a:off x="4256129" y="309089"/>
                <a:ext cx="48600" cy="1627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49CC234-A69A-4B5E-41C8-8343C5B22F8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47129" y="300089"/>
                  <a:ext cx="66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B4D3841-5D81-6A69-38A4-30DF5577EAC0}"/>
                    </a:ext>
                  </a:extLst>
                </p14:cNvPr>
                <p14:cNvContentPartPr/>
                <p14:nvPr/>
              </p14:nvContentPartPr>
              <p14:xfrm>
                <a:off x="4385009" y="301529"/>
                <a:ext cx="176040" cy="158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B4D3841-5D81-6A69-38A4-30DF5577EAC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76369" y="292529"/>
                  <a:ext cx="193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F962E24-DABE-33BC-D805-AB95823D1F1A}"/>
                    </a:ext>
                  </a:extLst>
                </p14:cNvPr>
                <p14:cNvContentPartPr/>
                <p14:nvPr/>
              </p14:nvContentPartPr>
              <p14:xfrm>
                <a:off x="4546289" y="331409"/>
                <a:ext cx="84960" cy="132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F962E24-DABE-33BC-D805-AB95823D1F1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37289" y="322409"/>
                  <a:ext cx="10260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4306D64-3A0D-0B50-B2C3-1DE051879CE4}"/>
              </a:ext>
            </a:extLst>
          </p:cNvPr>
          <p:cNvGrpSpPr/>
          <p:nvPr/>
        </p:nvGrpSpPr>
        <p:grpSpPr>
          <a:xfrm>
            <a:off x="5082689" y="115769"/>
            <a:ext cx="997560" cy="439920"/>
            <a:chOff x="5082689" y="115769"/>
            <a:chExt cx="997560" cy="43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AEBAD9D-90C8-C438-A9BF-A7EE6FB5CA23}"/>
                    </a:ext>
                  </a:extLst>
                </p14:cNvPr>
                <p14:cNvContentPartPr/>
                <p14:nvPr/>
              </p14:nvContentPartPr>
              <p14:xfrm>
                <a:off x="5082689" y="115769"/>
                <a:ext cx="135360" cy="333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AEBAD9D-90C8-C438-A9BF-A7EE6FB5CA2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74049" y="106769"/>
                  <a:ext cx="1530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7CF56BF-A6E3-73A7-3A88-AAF98D9942EF}"/>
                    </a:ext>
                  </a:extLst>
                </p14:cNvPr>
                <p14:cNvContentPartPr/>
                <p14:nvPr/>
              </p14:nvContentPartPr>
              <p14:xfrm>
                <a:off x="5346569" y="288929"/>
                <a:ext cx="29520" cy="1357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7CF56BF-A6E3-73A7-3A88-AAF98D9942E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37929" y="280289"/>
                  <a:ext cx="47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8C87688-9221-12E6-B7FB-302F0D985C62}"/>
                    </a:ext>
                  </a:extLst>
                </p14:cNvPr>
                <p14:cNvContentPartPr/>
                <p14:nvPr/>
              </p14:nvContentPartPr>
              <p14:xfrm>
                <a:off x="5480849" y="272729"/>
                <a:ext cx="214200" cy="151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8C87688-9221-12E6-B7FB-302F0D985C6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72209" y="263729"/>
                  <a:ext cx="2318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FF45BCE-D6DE-5EB7-75CC-85EF5CD6D955}"/>
                    </a:ext>
                  </a:extLst>
                </p14:cNvPr>
                <p14:cNvContentPartPr/>
                <p14:nvPr/>
              </p14:nvContentPartPr>
              <p14:xfrm>
                <a:off x="5782529" y="293249"/>
                <a:ext cx="24840" cy="135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FF45BCE-D6DE-5EB7-75CC-85EF5CD6D95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73529" y="284249"/>
                  <a:ext cx="42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C68FBA4-E81C-E280-8131-5E44D7B18EC8}"/>
                    </a:ext>
                  </a:extLst>
                </p14:cNvPr>
                <p14:cNvContentPartPr/>
                <p14:nvPr/>
              </p14:nvContentPartPr>
              <p14:xfrm>
                <a:off x="5781089" y="151769"/>
                <a:ext cx="2880" cy="13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C68FBA4-E81C-E280-8131-5E44D7B18EC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72089" y="143129"/>
                  <a:ext cx="20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D1AB740-4A5C-CB43-B1B2-BE964785F2CA}"/>
                    </a:ext>
                  </a:extLst>
                </p14:cNvPr>
                <p14:cNvContentPartPr/>
                <p14:nvPr/>
              </p14:nvContentPartPr>
              <p14:xfrm>
                <a:off x="5931209" y="247529"/>
                <a:ext cx="149040" cy="308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D1AB740-4A5C-CB43-B1B2-BE964785F2C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22209" y="238889"/>
                  <a:ext cx="166680" cy="32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5DF84EC-B5D1-3BDD-A5AE-78D0F6D95817}"/>
                  </a:ext>
                </a:extLst>
              </p14:cNvPr>
              <p14:cNvContentPartPr/>
              <p14:nvPr/>
            </p14:nvContentPartPr>
            <p14:xfrm>
              <a:off x="6217409" y="232409"/>
              <a:ext cx="99720" cy="1846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5DF84EC-B5D1-3BDD-A5AE-78D0F6D9581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208769" y="223769"/>
                <a:ext cx="117360" cy="20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80E9D26F-692C-ABB9-EC8A-6C5F302EEA21}"/>
              </a:ext>
            </a:extLst>
          </p:cNvPr>
          <p:cNvGrpSpPr/>
          <p:nvPr/>
        </p:nvGrpSpPr>
        <p:grpSpPr>
          <a:xfrm>
            <a:off x="6510089" y="242489"/>
            <a:ext cx="514440" cy="261360"/>
            <a:chOff x="6510089" y="242489"/>
            <a:chExt cx="514440" cy="26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9CA23DA-87BB-C260-ED89-777ABD07228C}"/>
                    </a:ext>
                  </a:extLst>
                </p14:cNvPr>
                <p14:cNvContentPartPr/>
                <p14:nvPr/>
              </p14:nvContentPartPr>
              <p14:xfrm>
                <a:off x="6510089" y="242489"/>
                <a:ext cx="160560" cy="173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9CA23DA-87BB-C260-ED89-777ABD07228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01089" y="233849"/>
                  <a:ext cx="1782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7AB27B8-D409-2DF8-AF58-A567F29F9FBE}"/>
                    </a:ext>
                  </a:extLst>
                </p14:cNvPr>
                <p14:cNvContentPartPr/>
                <p14:nvPr/>
              </p14:nvContentPartPr>
              <p14:xfrm>
                <a:off x="6718889" y="291089"/>
                <a:ext cx="305640" cy="212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7AB27B8-D409-2DF8-AF58-A567F29F9FB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10249" y="282449"/>
                  <a:ext cx="323280" cy="2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167DC7D-6B08-D6B1-82C6-F205F153A5BA}"/>
                  </a:ext>
                </a:extLst>
              </p14:cNvPr>
              <p14:cNvContentPartPr/>
              <p14:nvPr/>
            </p14:nvContentPartPr>
            <p14:xfrm>
              <a:off x="7330889" y="386489"/>
              <a:ext cx="175680" cy="54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167DC7D-6B08-D6B1-82C6-F205F153A5B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322249" y="377489"/>
                <a:ext cx="1933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DA3C5D5-3AE4-DFB3-B737-78DAC331917D}"/>
                  </a:ext>
                </a:extLst>
              </p14:cNvPr>
              <p14:cNvContentPartPr/>
              <p14:nvPr/>
            </p14:nvContentPartPr>
            <p14:xfrm>
              <a:off x="7785569" y="201449"/>
              <a:ext cx="197280" cy="2736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DA3C5D5-3AE4-DFB3-B737-78DAC331917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776929" y="192449"/>
                <a:ext cx="214920" cy="29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ECB902D9-CCDB-ECFE-6905-4070883BA111}"/>
              </a:ext>
            </a:extLst>
          </p:cNvPr>
          <p:cNvGrpSpPr/>
          <p:nvPr/>
        </p:nvGrpSpPr>
        <p:grpSpPr>
          <a:xfrm>
            <a:off x="8161769" y="203969"/>
            <a:ext cx="2863800" cy="371520"/>
            <a:chOff x="8161769" y="203969"/>
            <a:chExt cx="2863800" cy="37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A0B8107-489A-AA65-012B-A46BE7BD0314}"/>
                    </a:ext>
                  </a:extLst>
                </p14:cNvPr>
                <p14:cNvContentPartPr/>
                <p14:nvPr/>
              </p14:nvContentPartPr>
              <p14:xfrm>
                <a:off x="8161769" y="330329"/>
                <a:ext cx="23040" cy="1274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A0B8107-489A-AA65-012B-A46BE7BD031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152769" y="321689"/>
                  <a:ext cx="40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088DB5B-C91C-5918-554C-7E527B195F62}"/>
                    </a:ext>
                  </a:extLst>
                </p14:cNvPr>
                <p14:cNvContentPartPr/>
                <p14:nvPr/>
              </p14:nvContentPartPr>
              <p14:xfrm>
                <a:off x="8320529" y="315209"/>
                <a:ext cx="221040" cy="1422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088DB5B-C91C-5918-554C-7E527B195F6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311529" y="306209"/>
                  <a:ext cx="238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E782827-A551-FF1B-A69E-B82A55205E4D}"/>
                    </a:ext>
                  </a:extLst>
                </p14:cNvPr>
                <p14:cNvContentPartPr/>
                <p14:nvPr/>
              </p14:nvContentPartPr>
              <p14:xfrm>
                <a:off x="8656769" y="302249"/>
                <a:ext cx="58680" cy="131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E782827-A551-FF1B-A69E-B82A55205E4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648129" y="293249"/>
                  <a:ext cx="76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BBFEA58-386F-EAD5-80A5-664EEF34491B}"/>
                    </a:ext>
                  </a:extLst>
                </p14:cNvPr>
                <p14:cNvContentPartPr/>
                <p14:nvPr/>
              </p14:nvContentPartPr>
              <p14:xfrm>
                <a:off x="8853329" y="310889"/>
                <a:ext cx="178200" cy="2646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BBFEA58-386F-EAD5-80A5-664EEF34491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844329" y="301889"/>
                  <a:ext cx="1958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4393D48-CF15-F8C0-5EC5-D289A9229DC9}"/>
                    </a:ext>
                  </a:extLst>
                </p14:cNvPr>
                <p14:cNvContentPartPr/>
                <p14:nvPr/>
              </p14:nvContentPartPr>
              <p14:xfrm>
                <a:off x="9165809" y="286409"/>
                <a:ext cx="169200" cy="180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4393D48-CF15-F8C0-5EC5-D289A9229DC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157169" y="277409"/>
                  <a:ext cx="186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F3BA84A-B130-1ADE-C9A5-8F6A756EEC67}"/>
                    </a:ext>
                  </a:extLst>
                </p14:cNvPr>
                <p14:cNvContentPartPr/>
                <p14:nvPr/>
              </p14:nvContentPartPr>
              <p14:xfrm>
                <a:off x="9418169" y="298289"/>
                <a:ext cx="199440" cy="1594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F3BA84A-B130-1ADE-C9A5-8F6A756EEC6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409169" y="289649"/>
                  <a:ext cx="2170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68AE280-B7C8-164B-49F0-A7C2514173C1}"/>
                    </a:ext>
                  </a:extLst>
                </p14:cNvPr>
                <p14:cNvContentPartPr/>
                <p14:nvPr/>
              </p14:nvContentPartPr>
              <p14:xfrm>
                <a:off x="9715529" y="317009"/>
                <a:ext cx="155520" cy="1220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68AE280-B7C8-164B-49F0-A7C2514173C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706529" y="308009"/>
                  <a:ext cx="173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5537333-D6A4-ABBD-1105-BC8CC7688996}"/>
                    </a:ext>
                  </a:extLst>
                </p14:cNvPr>
                <p14:cNvContentPartPr/>
                <p14:nvPr/>
              </p14:nvContentPartPr>
              <p14:xfrm>
                <a:off x="9750809" y="203969"/>
                <a:ext cx="360" cy="10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5537333-D6A4-ABBD-1105-BC8CC768899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741809" y="194969"/>
                  <a:ext cx="18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B9FE051-D10C-6F74-C8D6-2CDB20B6C165}"/>
                    </a:ext>
                  </a:extLst>
                </p14:cNvPr>
                <p14:cNvContentPartPr/>
                <p14:nvPr/>
              </p14:nvContentPartPr>
              <p14:xfrm>
                <a:off x="10007489" y="296849"/>
                <a:ext cx="182160" cy="141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B9FE051-D10C-6F74-C8D6-2CDB20B6C16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998849" y="287849"/>
                  <a:ext cx="1998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B5FA802-1128-30E9-A8A3-51B59A60363A}"/>
                    </a:ext>
                  </a:extLst>
                </p14:cNvPr>
                <p14:cNvContentPartPr/>
                <p14:nvPr/>
              </p14:nvContentPartPr>
              <p14:xfrm>
                <a:off x="10280369" y="296849"/>
                <a:ext cx="154800" cy="1602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B5FA802-1128-30E9-A8A3-51B59A60363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271369" y="288209"/>
                  <a:ext cx="172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68E7CD3-197C-A145-067C-B5F4ACE56B67}"/>
                    </a:ext>
                  </a:extLst>
                </p14:cNvPr>
                <p14:cNvContentPartPr/>
                <p14:nvPr/>
              </p14:nvContentPartPr>
              <p14:xfrm>
                <a:off x="10542809" y="293609"/>
                <a:ext cx="172440" cy="1119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68E7CD3-197C-A145-067C-B5F4ACE56B6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534169" y="284969"/>
                  <a:ext cx="1900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7C8C322-2FBE-4432-8246-7D488629A209}"/>
                    </a:ext>
                  </a:extLst>
                </p14:cNvPr>
                <p14:cNvContentPartPr/>
                <p14:nvPr/>
              </p14:nvContentPartPr>
              <p14:xfrm>
                <a:off x="10825049" y="300449"/>
                <a:ext cx="200520" cy="1926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7C8C322-2FBE-4432-8246-7D488629A20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816409" y="291809"/>
                  <a:ext cx="21816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89D1472-D9BA-6A4A-7BCD-6670A22A91C2}"/>
              </a:ext>
            </a:extLst>
          </p:cNvPr>
          <p:cNvGrpSpPr/>
          <p:nvPr/>
        </p:nvGrpSpPr>
        <p:grpSpPr>
          <a:xfrm>
            <a:off x="426449" y="1253009"/>
            <a:ext cx="1109160" cy="469800"/>
            <a:chOff x="426449" y="1253009"/>
            <a:chExt cx="1109160" cy="46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AEB0A1D-78EC-A905-50DA-7CEF5C674AF1}"/>
                    </a:ext>
                  </a:extLst>
                </p14:cNvPr>
                <p14:cNvContentPartPr/>
                <p14:nvPr/>
              </p14:nvContentPartPr>
              <p14:xfrm>
                <a:off x="426449" y="1253009"/>
                <a:ext cx="270000" cy="468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AEB0A1D-78EC-A905-50DA-7CEF5C674AF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7449" y="1244369"/>
                  <a:ext cx="28764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2EB0CDB-309C-2AD7-CC7D-571EBED5FF55}"/>
                    </a:ext>
                  </a:extLst>
                </p14:cNvPr>
                <p14:cNvContentPartPr/>
                <p14:nvPr/>
              </p14:nvContentPartPr>
              <p14:xfrm>
                <a:off x="461729" y="1501049"/>
                <a:ext cx="107280" cy="144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2EB0CDB-309C-2AD7-CC7D-571EBED5FF5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53089" y="1492409"/>
                  <a:ext cx="124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B71B774-C9F8-80B8-2F7A-11C9881299EB}"/>
                    </a:ext>
                  </a:extLst>
                </p14:cNvPr>
                <p14:cNvContentPartPr/>
                <p14:nvPr/>
              </p14:nvContentPartPr>
              <p14:xfrm>
                <a:off x="776009" y="1471529"/>
                <a:ext cx="158400" cy="2062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B71B774-C9F8-80B8-2F7A-11C9881299E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67009" y="1462529"/>
                  <a:ext cx="1760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89013CB-8063-C972-2F97-A76E3D6ABE89}"/>
                    </a:ext>
                  </a:extLst>
                </p14:cNvPr>
                <p14:cNvContentPartPr/>
                <p14:nvPr/>
              </p14:nvContentPartPr>
              <p14:xfrm>
                <a:off x="1051769" y="1456769"/>
                <a:ext cx="18360" cy="2386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89013CB-8063-C972-2F97-A76E3D6ABE8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42769" y="1447769"/>
                  <a:ext cx="36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0119912-C0D0-AE87-A97D-9CD4CB6918CA}"/>
                    </a:ext>
                  </a:extLst>
                </p14:cNvPr>
                <p14:cNvContentPartPr/>
                <p14:nvPr/>
              </p14:nvContentPartPr>
              <p14:xfrm>
                <a:off x="1067609" y="1477649"/>
                <a:ext cx="139320" cy="1756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0119912-C0D0-AE87-A97D-9CD4CB6918C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58969" y="1468649"/>
                  <a:ext cx="156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A1042F6-4F5C-8DA0-5A20-2FF806DF4CFE}"/>
                    </a:ext>
                  </a:extLst>
                </p14:cNvPr>
                <p14:cNvContentPartPr/>
                <p14:nvPr/>
              </p14:nvContentPartPr>
              <p14:xfrm>
                <a:off x="1325369" y="1352729"/>
                <a:ext cx="210240" cy="3700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A1042F6-4F5C-8DA0-5A20-2FF806DF4CF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16369" y="1343729"/>
                  <a:ext cx="22788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15086DF-24A6-AB5D-ADA4-FF46DE10C3FB}"/>
              </a:ext>
            </a:extLst>
          </p:cNvPr>
          <p:cNvGrpSpPr/>
          <p:nvPr/>
        </p:nvGrpSpPr>
        <p:grpSpPr>
          <a:xfrm>
            <a:off x="1696889" y="1455689"/>
            <a:ext cx="257760" cy="219960"/>
            <a:chOff x="1696889" y="1455689"/>
            <a:chExt cx="257760" cy="21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EC69915-F1E6-011B-2D39-4F535910EB01}"/>
                    </a:ext>
                  </a:extLst>
                </p14:cNvPr>
                <p14:cNvContentPartPr/>
                <p14:nvPr/>
              </p14:nvContentPartPr>
              <p14:xfrm>
                <a:off x="1696889" y="1455689"/>
                <a:ext cx="150480" cy="2156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EC69915-F1E6-011B-2D39-4F535910EB0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688249" y="1447049"/>
                  <a:ext cx="168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EFC4CED-6821-AC80-E85B-67DA43EE7A60}"/>
                    </a:ext>
                  </a:extLst>
                </p14:cNvPr>
                <p14:cNvContentPartPr/>
                <p14:nvPr/>
              </p14:nvContentPartPr>
              <p14:xfrm>
                <a:off x="1942049" y="1515089"/>
                <a:ext cx="12600" cy="160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EFC4CED-6821-AC80-E85B-67DA43EE7A6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33409" y="1506449"/>
                  <a:ext cx="30240" cy="17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90078EC7-DE20-B8C7-EB69-4065587EF4F2}"/>
                  </a:ext>
                </a:extLst>
              </p14:cNvPr>
              <p14:cNvContentPartPr/>
              <p14:nvPr/>
            </p14:nvContentPartPr>
            <p14:xfrm>
              <a:off x="1971929" y="1315289"/>
              <a:ext cx="5400" cy="162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90078EC7-DE20-B8C7-EB69-4065587EF4F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962929" y="1306649"/>
                <a:ext cx="23040" cy="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B28A14D4-C282-B083-E0F9-124C60E72236}"/>
              </a:ext>
            </a:extLst>
          </p:cNvPr>
          <p:cNvGrpSpPr/>
          <p:nvPr/>
        </p:nvGrpSpPr>
        <p:grpSpPr>
          <a:xfrm>
            <a:off x="2171729" y="1226009"/>
            <a:ext cx="476280" cy="420480"/>
            <a:chOff x="2171729" y="1226009"/>
            <a:chExt cx="476280" cy="42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A513668-9423-396A-390C-3AC451D54EA6}"/>
                    </a:ext>
                  </a:extLst>
                </p14:cNvPr>
                <p14:cNvContentPartPr/>
                <p14:nvPr/>
              </p14:nvContentPartPr>
              <p14:xfrm>
                <a:off x="2171729" y="1226009"/>
                <a:ext cx="167040" cy="4154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A513668-9423-396A-390C-3AC451D54EA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163089" y="1217369"/>
                  <a:ext cx="18468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532AF71-5E99-D2E6-346D-FD2309FD5ACC}"/>
                    </a:ext>
                  </a:extLst>
                </p14:cNvPr>
                <p14:cNvContentPartPr/>
                <p14:nvPr/>
              </p14:nvContentPartPr>
              <p14:xfrm>
                <a:off x="2398889" y="1407449"/>
                <a:ext cx="170280" cy="239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532AF71-5E99-D2E6-346D-FD2309FD5AC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390249" y="1398449"/>
                  <a:ext cx="1879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CF9F6E7-7EFA-D7F1-761C-53CB63510441}"/>
                    </a:ext>
                  </a:extLst>
                </p14:cNvPr>
                <p14:cNvContentPartPr/>
                <p14:nvPr/>
              </p14:nvContentPartPr>
              <p14:xfrm>
                <a:off x="2639009" y="1450649"/>
                <a:ext cx="9000" cy="1810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CF9F6E7-7EFA-D7F1-761C-53CB6351044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30009" y="1442009"/>
                  <a:ext cx="2664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FB00DE5-AA5D-23B4-7312-ED0E30EC8657}"/>
                  </a:ext>
                </a:extLst>
              </p14:cNvPr>
              <p14:cNvContentPartPr/>
              <p14:nvPr/>
            </p14:nvContentPartPr>
            <p14:xfrm>
              <a:off x="2797769" y="1450649"/>
              <a:ext cx="229680" cy="1951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FB00DE5-AA5D-23B4-7312-ED0E30EC865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789129" y="1441649"/>
                <a:ext cx="247320" cy="21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4D2C77BF-FB57-BD70-1C13-6DAFB3472088}"/>
              </a:ext>
            </a:extLst>
          </p:cNvPr>
          <p:cNvGrpSpPr/>
          <p:nvPr/>
        </p:nvGrpSpPr>
        <p:grpSpPr>
          <a:xfrm>
            <a:off x="3678329" y="1279289"/>
            <a:ext cx="694800" cy="393120"/>
            <a:chOff x="3678329" y="1279289"/>
            <a:chExt cx="694800" cy="39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0A23AE4-375C-C177-752E-A9C345CF6217}"/>
                    </a:ext>
                  </a:extLst>
                </p14:cNvPr>
                <p14:cNvContentPartPr/>
                <p14:nvPr/>
              </p14:nvContentPartPr>
              <p14:xfrm>
                <a:off x="3678329" y="1279289"/>
                <a:ext cx="191520" cy="3931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0A23AE4-375C-C177-752E-A9C345CF621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669329" y="1270649"/>
                  <a:ext cx="20916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46C7FC2-C963-5AAC-40F5-6811B1091CB5}"/>
                    </a:ext>
                  </a:extLst>
                </p14:cNvPr>
                <p14:cNvContentPartPr/>
                <p14:nvPr/>
              </p14:nvContentPartPr>
              <p14:xfrm>
                <a:off x="3987929" y="1484489"/>
                <a:ext cx="27360" cy="1839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46C7FC2-C963-5AAC-40F5-6811B1091CB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979289" y="1475489"/>
                  <a:ext cx="45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9705B86-A0C4-F93E-01EE-3E2F84212348}"/>
                    </a:ext>
                  </a:extLst>
                </p14:cNvPr>
                <p14:cNvContentPartPr/>
                <p14:nvPr/>
              </p14:nvContentPartPr>
              <p14:xfrm>
                <a:off x="4153889" y="1513649"/>
                <a:ext cx="219240" cy="1587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9705B86-A0C4-F93E-01EE-3E2F8421234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44889" y="1505009"/>
                  <a:ext cx="236880" cy="17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D754CAC-A6AD-C690-EA4F-750DF5E0E1E7}"/>
                  </a:ext>
                </a:extLst>
              </p14:cNvPr>
              <p14:cNvContentPartPr/>
              <p14:nvPr/>
            </p14:nvContentPartPr>
            <p14:xfrm>
              <a:off x="4518929" y="1345169"/>
              <a:ext cx="14040" cy="115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D754CAC-A6AD-C690-EA4F-750DF5E0E1E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509929" y="1336169"/>
                <a:ext cx="3168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74D66001-4558-BBCA-7D54-77B5CEB9F0AA}"/>
              </a:ext>
            </a:extLst>
          </p:cNvPr>
          <p:cNvGrpSpPr/>
          <p:nvPr/>
        </p:nvGrpSpPr>
        <p:grpSpPr>
          <a:xfrm>
            <a:off x="4526129" y="1489889"/>
            <a:ext cx="1010160" cy="372600"/>
            <a:chOff x="4526129" y="1489889"/>
            <a:chExt cx="1010160" cy="3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AD8ED37-B28C-D2BA-209C-7CA8C784D10A}"/>
                    </a:ext>
                  </a:extLst>
                </p14:cNvPr>
                <p14:cNvContentPartPr/>
                <p14:nvPr/>
              </p14:nvContentPartPr>
              <p14:xfrm>
                <a:off x="4526129" y="1503929"/>
                <a:ext cx="25200" cy="1540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AD8ED37-B28C-D2BA-209C-7CA8C784D10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517489" y="1494929"/>
                  <a:ext cx="42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6FC4A48-619F-35A4-1679-226DAFF17219}"/>
                    </a:ext>
                  </a:extLst>
                </p14:cNvPr>
                <p14:cNvContentPartPr/>
                <p14:nvPr/>
              </p14:nvContentPartPr>
              <p14:xfrm>
                <a:off x="4614689" y="1529129"/>
                <a:ext cx="172440" cy="333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6FC4A48-619F-35A4-1679-226DAFF1721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606049" y="1520489"/>
                  <a:ext cx="1900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964E571-5197-2CDA-8204-E182741A71EC}"/>
                    </a:ext>
                  </a:extLst>
                </p14:cNvPr>
                <p14:cNvContentPartPr/>
                <p14:nvPr/>
              </p14:nvContentPartPr>
              <p14:xfrm>
                <a:off x="4890089" y="1489889"/>
                <a:ext cx="138240" cy="2246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964E571-5197-2CDA-8204-E182741A71E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81449" y="1480889"/>
                  <a:ext cx="155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9967154-E629-A676-23FA-091DE8BDEF5A}"/>
                    </a:ext>
                  </a:extLst>
                </p14:cNvPr>
                <p14:cNvContentPartPr/>
                <p14:nvPr/>
              </p14:nvContentPartPr>
              <p14:xfrm>
                <a:off x="5147489" y="1520129"/>
                <a:ext cx="130680" cy="1933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9967154-E629-A676-23FA-091DE8BDEF5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138849" y="1511489"/>
                  <a:ext cx="1483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F9C4201-6E3E-0202-452B-8B9593ED342A}"/>
                    </a:ext>
                  </a:extLst>
                </p14:cNvPr>
                <p14:cNvContentPartPr/>
                <p14:nvPr/>
              </p14:nvContentPartPr>
              <p14:xfrm>
                <a:off x="5296529" y="1571969"/>
                <a:ext cx="239760" cy="1785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F9C4201-6E3E-0202-452B-8B9593ED342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287529" y="1562969"/>
                  <a:ext cx="25740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C275881-0472-0E2F-695D-E18C00298667}"/>
              </a:ext>
            </a:extLst>
          </p:cNvPr>
          <p:cNvGrpSpPr/>
          <p:nvPr/>
        </p:nvGrpSpPr>
        <p:grpSpPr>
          <a:xfrm>
            <a:off x="5983049" y="1429409"/>
            <a:ext cx="2519280" cy="441000"/>
            <a:chOff x="5983049" y="1429409"/>
            <a:chExt cx="2519280" cy="44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FD2BBA8-359C-A2D6-FDDC-CFF0BD71B59D}"/>
                    </a:ext>
                  </a:extLst>
                </p14:cNvPr>
                <p14:cNvContentPartPr/>
                <p14:nvPr/>
              </p14:nvContentPartPr>
              <p14:xfrm>
                <a:off x="5983049" y="1590329"/>
                <a:ext cx="177120" cy="150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FD2BBA8-359C-A2D6-FDDC-CFF0BD71B59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974409" y="1581689"/>
                  <a:ext cx="1947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691FA0F-E0A6-E308-99C5-F5EF7A9EDC3C}"/>
                    </a:ext>
                  </a:extLst>
                </p14:cNvPr>
                <p14:cNvContentPartPr/>
                <p14:nvPr/>
              </p14:nvContentPartPr>
              <p14:xfrm>
                <a:off x="6214889" y="1562969"/>
                <a:ext cx="203400" cy="1602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691FA0F-E0A6-E308-99C5-F5EF7A9EDC3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205889" y="1553969"/>
                  <a:ext cx="221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009C094-0297-4875-1B70-3D8CF94EF45F}"/>
                    </a:ext>
                  </a:extLst>
                </p14:cNvPr>
                <p14:cNvContentPartPr/>
                <p14:nvPr/>
              </p14:nvContentPartPr>
              <p14:xfrm>
                <a:off x="6537089" y="1563329"/>
                <a:ext cx="153360" cy="1688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009C094-0297-4875-1B70-3D8CF94EF45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28089" y="1554689"/>
                  <a:ext cx="171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694DF37-E6CE-1D85-C173-C0E4047588CD}"/>
                    </a:ext>
                  </a:extLst>
                </p14:cNvPr>
                <p14:cNvContentPartPr/>
                <p14:nvPr/>
              </p14:nvContentPartPr>
              <p14:xfrm>
                <a:off x="6817529" y="1591769"/>
                <a:ext cx="203400" cy="1368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694DF37-E6CE-1D85-C173-C0E4047588C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808889" y="1582769"/>
                  <a:ext cx="221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6AA5CD8-6F73-50E0-AE99-F6FCBAA89258}"/>
                    </a:ext>
                  </a:extLst>
                </p14:cNvPr>
                <p14:cNvContentPartPr/>
                <p14:nvPr/>
              </p14:nvContentPartPr>
              <p14:xfrm>
                <a:off x="6802409" y="1582049"/>
                <a:ext cx="39240" cy="2876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6AA5CD8-6F73-50E0-AE99-F6FCBAA8925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793409" y="1573049"/>
                  <a:ext cx="568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EA8D3CA-CF59-37CB-D25C-BCE4DD7D691E}"/>
                    </a:ext>
                  </a:extLst>
                </p14:cNvPr>
                <p14:cNvContentPartPr/>
                <p14:nvPr/>
              </p14:nvContentPartPr>
              <p14:xfrm>
                <a:off x="7096529" y="1587089"/>
                <a:ext cx="154800" cy="1458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EA8D3CA-CF59-37CB-D25C-BCE4DD7D691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087529" y="1578449"/>
                  <a:ext cx="172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52C16A5-D127-65BC-749A-C6304BA4F72E}"/>
                    </a:ext>
                  </a:extLst>
                </p14:cNvPr>
                <p14:cNvContentPartPr/>
                <p14:nvPr/>
              </p14:nvContentPartPr>
              <p14:xfrm>
                <a:off x="7264649" y="1606529"/>
                <a:ext cx="11880" cy="1515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52C16A5-D127-65BC-749A-C6304BA4F72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256009" y="1597889"/>
                  <a:ext cx="29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099C863-9A6F-5E98-3DA9-13B40F184DCB}"/>
                    </a:ext>
                  </a:extLst>
                </p14:cNvPr>
                <p14:cNvContentPartPr/>
                <p14:nvPr/>
              </p14:nvContentPartPr>
              <p14:xfrm>
                <a:off x="7187609" y="1429409"/>
                <a:ext cx="12960" cy="216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099C863-9A6F-5E98-3DA9-13B40F184DC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178609" y="1420409"/>
                  <a:ext cx="30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3B1CA82-C099-CDFA-526D-B1D324EC04F4}"/>
                    </a:ext>
                  </a:extLst>
                </p14:cNvPr>
                <p14:cNvContentPartPr/>
                <p14:nvPr/>
              </p14:nvContentPartPr>
              <p14:xfrm>
                <a:off x="7363289" y="1456409"/>
                <a:ext cx="233640" cy="4140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3B1CA82-C099-CDFA-526D-B1D324EC04F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354289" y="1447769"/>
                  <a:ext cx="25128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35867DD-CE32-FBD1-9750-48C18DECAD7B}"/>
                    </a:ext>
                  </a:extLst>
                </p14:cNvPr>
                <p14:cNvContentPartPr/>
                <p14:nvPr/>
              </p14:nvContentPartPr>
              <p14:xfrm>
                <a:off x="7668569" y="1557929"/>
                <a:ext cx="114840" cy="2019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35867DD-CE32-FBD1-9750-48C18DECAD7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659929" y="1548929"/>
                  <a:ext cx="1324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9F51C0A-CE4E-B54E-4759-AC7BEF727746}"/>
                    </a:ext>
                  </a:extLst>
                </p14:cNvPr>
                <p14:cNvContentPartPr/>
                <p14:nvPr/>
              </p14:nvContentPartPr>
              <p14:xfrm>
                <a:off x="7907609" y="1569449"/>
                <a:ext cx="213480" cy="1742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9F51C0A-CE4E-B54E-4759-AC7BEF72774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898969" y="1560449"/>
                  <a:ext cx="2311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624ED76-A855-82F2-6D10-C5F9243B9955}"/>
                    </a:ext>
                  </a:extLst>
                </p14:cNvPr>
                <p14:cNvContentPartPr/>
                <p14:nvPr/>
              </p14:nvContentPartPr>
              <p14:xfrm>
                <a:off x="8186249" y="1603649"/>
                <a:ext cx="142200" cy="1432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624ED76-A855-82F2-6D10-C5F9243B995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177609" y="1594649"/>
                  <a:ext cx="159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4D91A49-6BE4-077C-0A36-861F6E966D8E}"/>
                    </a:ext>
                  </a:extLst>
                </p14:cNvPr>
                <p14:cNvContentPartPr/>
                <p14:nvPr/>
              </p14:nvContentPartPr>
              <p14:xfrm>
                <a:off x="8298929" y="1588529"/>
                <a:ext cx="203400" cy="1976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4D91A49-6BE4-077C-0A36-861F6E966D8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290289" y="1579889"/>
                  <a:ext cx="221040" cy="21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E83ACD38-C617-5414-3614-6CCEDB45A1EE}"/>
                  </a:ext>
                </a:extLst>
              </p14:cNvPr>
              <p14:cNvContentPartPr/>
              <p14:nvPr/>
            </p14:nvContentPartPr>
            <p14:xfrm>
              <a:off x="8847929" y="1661969"/>
              <a:ext cx="282600" cy="2952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E83ACD38-C617-5414-3614-6CCEDB45A1EE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838929" y="1652969"/>
                <a:ext cx="300240" cy="31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B728801-F5AD-BAAC-9ECB-9F97C6D99054}"/>
              </a:ext>
            </a:extLst>
          </p:cNvPr>
          <p:cNvGrpSpPr/>
          <p:nvPr/>
        </p:nvGrpSpPr>
        <p:grpSpPr>
          <a:xfrm>
            <a:off x="9581249" y="1461089"/>
            <a:ext cx="2205720" cy="448920"/>
            <a:chOff x="9581249" y="1461089"/>
            <a:chExt cx="2205720" cy="44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73B2F2D-EBD4-5F67-D515-E7176255BE08}"/>
                    </a:ext>
                  </a:extLst>
                </p14:cNvPr>
                <p14:cNvContentPartPr/>
                <p14:nvPr/>
              </p14:nvContentPartPr>
              <p14:xfrm>
                <a:off x="9581249" y="1461089"/>
                <a:ext cx="165960" cy="3610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73B2F2D-EBD4-5F67-D515-E7176255BE0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72249" y="1452449"/>
                  <a:ext cx="1836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20E2CC3-F1F6-5DCB-99E7-CBFA6E7EE55C}"/>
                    </a:ext>
                  </a:extLst>
                </p14:cNvPr>
                <p14:cNvContentPartPr/>
                <p14:nvPr/>
              </p14:nvContentPartPr>
              <p14:xfrm>
                <a:off x="9883289" y="1691129"/>
                <a:ext cx="23040" cy="1540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20E2CC3-F1F6-5DCB-99E7-CBFA6E7EE55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874649" y="1682129"/>
                  <a:ext cx="40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11D394C-0FDB-B74F-6827-0026814C2C78}"/>
                    </a:ext>
                  </a:extLst>
                </p14:cNvPr>
                <p14:cNvContentPartPr/>
                <p14:nvPr/>
              </p14:nvContentPartPr>
              <p14:xfrm>
                <a:off x="9956369" y="1691129"/>
                <a:ext cx="172080" cy="1440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11D394C-0FDB-B74F-6827-0026814C2C7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947369" y="1682129"/>
                  <a:ext cx="189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3982FB9-DB97-424E-C98F-00DCE0509FD3}"/>
                    </a:ext>
                  </a:extLst>
                </p14:cNvPr>
                <p14:cNvContentPartPr/>
                <p14:nvPr/>
              </p14:nvContentPartPr>
              <p14:xfrm>
                <a:off x="10245449" y="1501409"/>
                <a:ext cx="131400" cy="3376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3982FB9-DB97-424E-C98F-00DCE0509FD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236449" y="1492769"/>
                  <a:ext cx="1490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4E1CD76-2485-A018-6E31-DB3043752BF7}"/>
                    </a:ext>
                  </a:extLst>
                </p14:cNvPr>
                <p14:cNvContentPartPr/>
                <p14:nvPr/>
              </p14:nvContentPartPr>
              <p14:xfrm>
                <a:off x="10512929" y="1699769"/>
                <a:ext cx="31680" cy="1663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4E1CD76-2485-A018-6E31-DB3043752BF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504289" y="1691129"/>
                  <a:ext cx="49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CDCDF20-EDF9-7B03-6895-AE824577C4D8}"/>
                    </a:ext>
                  </a:extLst>
                </p14:cNvPr>
                <p14:cNvContentPartPr/>
                <p14:nvPr/>
              </p14:nvContentPartPr>
              <p14:xfrm>
                <a:off x="10694009" y="1681049"/>
                <a:ext cx="3240" cy="1868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CDCDF20-EDF9-7B03-6895-AE824577C4D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685369" y="1672409"/>
                  <a:ext cx="208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B484533-CE31-7008-5CFD-D49C056CFBAC}"/>
                    </a:ext>
                  </a:extLst>
                </p14:cNvPr>
                <p14:cNvContentPartPr/>
                <p14:nvPr/>
              </p14:nvContentPartPr>
              <p14:xfrm>
                <a:off x="10687529" y="1708049"/>
                <a:ext cx="152640" cy="1504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B484533-CE31-7008-5CFD-D49C056CFBA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678889" y="1699409"/>
                  <a:ext cx="170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7342D28-27CE-CD76-E2CC-5A1C40091DA7}"/>
                    </a:ext>
                  </a:extLst>
                </p14:cNvPr>
                <p14:cNvContentPartPr/>
                <p14:nvPr/>
              </p14:nvContentPartPr>
              <p14:xfrm>
                <a:off x="10942409" y="1697969"/>
                <a:ext cx="168840" cy="1634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7342D28-27CE-CD76-E2CC-5A1C40091DA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933769" y="1688969"/>
                  <a:ext cx="186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4CBFCCE-A683-84B6-EEB1-C10E68EE763A}"/>
                    </a:ext>
                  </a:extLst>
                </p14:cNvPr>
                <p14:cNvContentPartPr/>
                <p14:nvPr/>
              </p14:nvContentPartPr>
              <p14:xfrm>
                <a:off x="11217449" y="1698329"/>
                <a:ext cx="144720" cy="1753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4CBFCCE-A683-84B6-EEB1-C10E68EE763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208449" y="1689329"/>
                  <a:ext cx="162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92B96DF-654D-6247-7CAA-CF4D469FF68A}"/>
                    </a:ext>
                  </a:extLst>
                </p14:cNvPr>
                <p14:cNvContentPartPr/>
                <p14:nvPr/>
              </p14:nvContentPartPr>
              <p14:xfrm>
                <a:off x="11439209" y="1743329"/>
                <a:ext cx="15120" cy="1267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92B96DF-654D-6247-7CAA-CF4D469FF68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430209" y="1734329"/>
                  <a:ext cx="32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C9127CB-556F-6D99-FB71-DF4CC1CD9C47}"/>
                    </a:ext>
                  </a:extLst>
                </p14:cNvPr>
                <p14:cNvContentPartPr/>
                <p14:nvPr/>
              </p14:nvContentPartPr>
              <p14:xfrm>
                <a:off x="11414009" y="1606529"/>
                <a:ext cx="7560" cy="187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C9127CB-556F-6D99-FB71-DF4CC1CD9C4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405369" y="1597889"/>
                  <a:ext cx="25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D1D8B80-823D-3ADF-74C8-C17085102029}"/>
                    </a:ext>
                  </a:extLst>
                </p14:cNvPr>
                <p14:cNvContentPartPr/>
                <p14:nvPr/>
              </p14:nvContentPartPr>
              <p14:xfrm>
                <a:off x="11541449" y="1744049"/>
                <a:ext cx="167040" cy="1519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D1D8B80-823D-3ADF-74C8-C1708510202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532809" y="1735049"/>
                  <a:ext cx="1846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B17D15B-5C1E-1866-FD91-4A0E095F69E6}"/>
                    </a:ext>
                  </a:extLst>
                </p14:cNvPr>
                <p14:cNvContentPartPr/>
                <p14:nvPr/>
              </p14:nvContentPartPr>
              <p14:xfrm>
                <a:off x="11713889" y="1758089"/>
                <a:ext cx="73080" cy="1519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B17D15B-5C1E-1866-FD91-4A0E095F69E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705249" y="1749449"/>
                  <a:ext cx="9072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4ED0C1A-D775-DCC1-BE2E-03345793C23E}"/>
              </a:ext>
            </a:extLst>
          </p:cNvPr>
          <p:cNvGrpSpPr/>
          <p:nvPr/>
        </p:nvGrpSpPr>
        <p:grpSpPr>
          <a:xfrm>
            <a:off x="171569" y="2045369"/>
            <a:ext cx="963000" cy="363240"/>
            <a:chOff x="171569" y="2045369"/>
            <a:chExt cx="963000" cy="36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E9EC650-3E51-B45F-46A9-ED7AD75B7F53}"/>
                    </a:ext>
                  </a:extLst>
                </p14:cNvPr>
                <p14:cNvContentPartPr/>
                <p14:nvPr/>
              </p14:nvContentPartPr>
              <p14:xfrm>
                <a:off x="171569" y="2195849"/>
                <a:ext cx="1440" cy="2127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E9EC650-3E51-B45F-46A9-ED7AD75B7F5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62569" y="2186849"/>
                  <a:ext cx="190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66764CC-F18E-8B21-F19D-5BC864E6A3F2}"/>
                    </a:ext>
                  </a:extLst>
                </p14:cNvPr>
                <p14:cNvContentPartPr/>
                <p14:nvPr/>
              </p14:nvContentPartPr>
              <p14:xfrm>
                <a:off x="186329" y="2172449"/>
                <a:ext cx="191880" cy="2239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66764CC-F18E-8B21-F19D-5BC864E6A3F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77689" y="2163809"/>
                  <a:ext cx="2095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60C4F57-FC91-745D-300A-8616C7874EDB}"/>
                    </a:ext>
                  </a:extLst>
                </p14:cNvPr>
                <p14:cNvContentPartPr/>
                <p14:nvPr/>
              </p14:nvContentPartPr>
              <p14:xfrm>
                <a:off x="459209" y="2204849"/>
                <a:ext cx="214560" cy="1861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60C4F57-FC91-745D-300A-8616C7874ED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50209" y="2195849"/>
                  <a:ext cx="2322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4A5D8C6-A647-A1E6-7366-2C6AD8897A54}"/>
                    </a:ext>
                  </a:extLst>
                </p14:cNvPr>
                <p14:cNvContentPartPr/>
                <p14:nvPr/>
              </p14:nvContentPartPr>
              <p14:xfrm>
                <a:off x="707969" y="2168129"/>
                <a:ext cx="186480" cy="1962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4A5D8C6-A647-A1E6-7366-2C6AD8897A5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99329" y="2159129"/>
                  <a:ext cx="204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E0DAC32-6529-E5BA-EEA3-901A4DB858FF}"/>
                    </a:ext>
                  </a:extLst>
                </p14:cNvPr>
                <p14:cNvContentPartPr/>
                <p14:nvPr/>
              </p14:nvContentPartPr>
              <p14:xfrm>
                <a:off x="979409" y="2193329"/>
                <a:ext cx="155160" cy="1681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E0DAC32-6529-E5BA-EEA3-901A4DB858F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70409" y="2184689"/>
                  <a:ext cx="172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C59C179-4EB3-28A9-8A12-DD2477CCFEDF}"/>
                    </a:ext>
                  </a:extLst>
                </p14:cNvPr>
                <p14:cNvContentPartPr/>
                <p14:nvPr/>
              </p14:nvContentPartPr>
              <p14:xfrm>
                <a:off x="1047089" y="2045369"/>
                <a:ext cx="1800" cy="388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C59C179-4EB3-28A9-8A12-DD2477CCFED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38449" y="2036369"/>
                  <a:ext cx="1944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96A5167-99F2-744A-D3F1-811205812614}"/>
              </a:ext>
            </a:extLst>
          </p:cNvPr>
          <p:cNvGrpSpPr/>
          <p:nvPr/>
        </p:nvGrpSpPr>
        <p:grpSpPr>
          <a:xfrm>
            <a:off x="1449569" y="2179289"/>
            <a:ext cx="694080" cy="270720"/>
            <a:chOff x="1449569" y="2179289"/>
            <a:chExt cx="694080" cy="27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6A52C7E-6A09-A1C5-5778-CA5EB5BCD8DD}"/>
                    </a:ext>
                  </a:extLst>
                </p14:cNvPr>
                <p14:cNvContentPartPr/>
                <p14:nvPr/>
              </p14:nvContentPartPr>
              <p14:xfrm>
                <a:off x="1449569" y="2179289"/>
                <a:ext cx="249480" cy="1908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6A52C7E-6A09-A1C5-5778-CA5EB5BCD8D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440569" y="2170289"/>
                  <a:ext cx="2671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04190A6-6E9B-9FDF-28C3-ECF1365B9B2D}"/>
                    </a:ext>
                  </a:extLst>
                </p14:cNvPr>
                <p14:cNvContentPartPr/>
                <p14:nvPr/>
              </p14:nvContentPartPr>
              <p14:xfrm>
                <a:off x="1743689" y="2218169"/>
                <a:ext cx="168480" cy="2318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04190A6-6E9B-9FDF-28C3-ECF1365B9B2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735049" y="2209169"/>
                  <a:ext cx="1861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F37F653-DFB1-9712-EE6B-3D46401172D9}"/>
                    </a:ext>
                  </a:extLst>
                </p14:cNvPr>
                <p14:cNvContentPartPr/>
                <p14:nvPr/>
              </p14:nvContentPartPr>
              <p14:xfrm>
                <a:off x="1996769" y="2193329"/>
                <a:ext cx="146880" cy="1782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F37F653-DFB1-9712-EE6B-3D46401172D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988129" y="2184689"/>
                  <a:ext cx="16452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4646621-DDAC-63DC-1781-9FE95337E6A9}"/>
              </a:ext>
            </a:extLst>
          </p:cNvPr>
          <p:cNvGrpSpPr/>
          <p:nvPr/>
        </p:nvGrpSpPr>
        <p:grpSpPr>
          <a:xfrm>
            <a:off x="2538929" y="2054009"/>
            <a:ext cx="1078920" cy="366480"/>
            <a:chOff x="2538929" y="2054009"/>
            <a:chExt cx="1078920" cy="36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1C1B575-9050-9CDE-C67A-CE18FF9A2CAA}"/>
                    </a:ext>
                  </a:extLst>
                </p14:cNvPr>
                <p14:cNvContentPartPr/>
                <p14:nvPr/>
              </p14:nvContentPartPr>
              <p14:xfrm>
                <a:off x="2538929" y="2191529"/>
                <a:ext cx="188280" cy="1522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1C1B575-9050-9CDE-C67A-CE18FF9A2CA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529929" y="2182529"/>
                  <a:ext cx="205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B743B1E-01FE-F2F2-E771-FB5804F48D88}"/>
                    </a:ext>
                  </a:extLst>
                </p14:cNvPr>
                <p14:cNvContentPartPr/>
                <p14:nvPr/>
              </p14:nvContentPartPr>
              <p14:xfrm>
                <a:off x="2841689" y="2164889"/>
                <a:ext cx="144720" cy="2556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B743B1E-01FE-F2F2-E771-FB5804F48D8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832689" y="2155889"/>
                  <a:ext cx="1623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6CE6EF8-634F-AB6D-3EF3-0EACA649E0EC}"/>
                    </a:ext>
                  </a:extLst>
                </p14:cNvPr>
                <p14:cNvContentPartPr/>
                <p14:nvPr/>
              </p14:nvContentPartPr>
              <p14:xfrm>
                <a:off x="3078209" y="2189729"/>
                <a:ext cx="151560" cy="1648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6CE6EF8-634F-AB6D-3EF3-0EACA649E0E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069209" y="2181089"/>
                  <a:ext cx="169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F6F541D-65A1-648B-19E9-31594F79EB9F}"/>
                    </a:ext>
                  </a:extLst>
                </p14:cNvPr>
                <p14:cNvContentPartPr/>
                <p14:nvPr/>
              </p14:nvContentPartPr>
              <p14:xfrm>
                <a:off x="3318689" y="2234729"/>
                <a:ext cx="1800" cy="1188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F6F541D-65A1-648B-19E9-31594F79EB9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309689" y="2226089"/>
                  <a:ext cx="19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EB5F900-92D6-1D68-DFAA-D56B5411F0F9}"/>
                    </a:ext>
                  </a:extLst>
                </p14:cNvPr>
                <p14:cNvContentPartPr/>
                <p14:nvPr/>
              </p14:nvContentPartPr>
              <p14:xfrm>
                <a:off x="3300329" y="2054009"/>
                <a:ext cx="10440" cy="198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EB5F900-92D6-1D68-DFAA-D56B5411F0F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291329" y="2045009"/>
                  <a:ext cx="28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D306AD6-C509-9080-0CE0-84BE02924EE2}"/>
                    </a:ext>
                  </a:extLst>
                </p14:cNvPr>
                <p14:cNvContentPartPr/>
                <p14:nvPr/>
              </p14:nvContentPartPr>
              <p14:xfrm>
                <a:off x="3433169" y="2199449"/>
                <a:ext cx="145080" cy="1530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D306AD6-C509-9080-0CE0-84BE02924EE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424169" y="2190809"/>
                  <a:ext cx="1627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B54D2C3-F0F2-A0F8-07C3-E3B4B80F08E8}"/>
                    </a:ext>
                  </a:extLst>
                </p14:cNvPr>
                <p14:cNvContentPartPr/>
                <p14:nvPr/>
              </p14:nvContentPartPr>
              <p14:xfrm>
                <a:off x="3569249" y="2201249"/>
                <a:ext cx="48600" cy="1580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B54D2C3-F0F2-A0F8-07C3-E3B4B80F08E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560609" y="2192249"/>
                  <a:ext cx="66240" cy="17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ABE629C4-D616-C157-EED1-30AD5D33EB05}"/>
                  </a:ext>
                </a:extLst>
              </p14:cNvPr>
              <p14:cNvContentPartPr/>
              <p14:nvPr/>
            </p14:nvContentPartPr>
            <p14:xfrm>
              <a:off x="3941849" y="2346689"/>
              <a:ext cx="32760" cy="11340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ABE629C4-D616-C157-EED1-30AD5D33EB05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3933209" y="2338049"/>
                <a:ext cx="50400" cy="13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5D296A8-18D5-E254-4E3E-BAC127F38515}"/>
              </a:ext>
            </a:extLst>
          </p:cNvPr>
          <p:cNvGrpSpPr/>
          <p:nvPr/>
        </p:nvGrpSpPr>
        <p:grpSpPr>
          <a:xfrm>
            <a:off x="4233449" y="2088209"/>
            <a:ext cx="906480" cy="317880"/>
            <a:chOff x="4233449" y="2088209"/>
            <a:chExt cx="906480" cy="31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3FDFA8C-09D3-0E0C-BE21-84A0ABC8D18C}"/>
                    </a:ext>
                  </a:extLst>
                </p14:cNvPr>
                <p14:cNvContentPartPr/>
                <p14:nvPr/>
              </p14:nvContentPartPr>
              <p14:xfrm>
                <a:off x="4234889" y="2210969"/>
                <a:ext cx="155160" cy="1713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3FDFA8C-09D3-0E0C-BE21-84A0ABC8D18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225889" y="2202329"/>
                  <a:ext cx="1728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B19D724-CFE2-D2E6-2E60-F7622738B475}"/>
                    </a:ext>
                  </a:extLst>
                </p14:cNvPr>
                <p14:cNvContentPartPr/>
                <p14:nvPr/>
              </p14:nvContentPartPr>
              <p14:xfrm>
                <a:off x="4233449" y="2088209"/>
                <a:ext cx="6840" cy="198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B19D724-CFE2-D2E6-2E60-F7622738B47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224449" y="2079209"/>
                  <a:ext cx="24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5AE5B2C-39A4-9CB2-4118-E596DAFB60FC}"/>
                    </a:ext>
                  </a:extLst>
                </p14:cNvPr>
                <p14:cNvContentPartPr/>
                <p14:nvPr/>
              </p14:nvContentPartPr>
              <p14:xfrm>
                <a:off x="4451249" y="2194769"/>
                <a:ext cx="236880" cy="2080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5AE5B2C-39A4-9CB2-4118-E596DAFB60F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442249" y="2185769"/>
                  <a:ext cx="254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CC197BD-A9D9-67C6-4F9C-BF2455AE1379}"/>
                    </a:ext>
                  </a:extLst>
                </p14:cNvPr>
                <p14:cNvContentPartPr/>
                <p14:nvPr/>
              </p14:nvContentPartPr>
              <p14:xfrm>
                <a:off x="4769489" y="2236169"/>
                <a:ext cx="141840" cy="1641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CC197BD-A9D9-67C6-4F9C-BF2455AE137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760489" y="2227169"/>
                  <a:ext cx="1594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B57585E-733C-F79C-2EAC-E087ABED82C5}"/>
                    </a:ext>
                  </a:extLst>
                </p14:cNvPr>
                <p14:cNvContentPartPr/>
                <p14:nvPr/>
              </p14:nvContentPartPr>
              <p14:xfrm>
                <a:off x="4890089" y="2258849"/>
                <a:ext cx="45360" cy="1450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B57585E-733C-F79C-2EAC-E087ABED82C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881089" y="2250209"/>
                  <a:ext cx="63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4A78134-4970-27B8-7BE1-D9ACD7E7ECCF}"/>
                    </a:ext>
                  </a:extLst>
                </p14:cNvPr>
                <p14:cNvContentPartPr/>
                <p14:nvPr/>
              </p14:nvContentPartPr>
              <p14:xfrm>
                <a:off x="5018249" y="2239769"/>
                <a:ext cx="121680" cy="1663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4A78134-4970-27B8-7BE1-D9ACD7E7ECC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009249" y="2231129"/>
                  <a:ext cx="13932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C1F40526-7BEB-58A6-6A01-9F357730D635}"/>
              </a:ext>
            </a:extLst>
          </p:cNvPr>
          <p:cNvGrpSpPr/>
          <p:nvPr/>
        </p:nvGrpSpPr>
        <p:grpSpPr>
          <a:xfrm>
            <a:off x="5523329" y="2126009"/>
            <a:ext cx="808200" cy="337680"/>
            <a:chOff x="5523329" y="2126009"/>
            <a:chExt cx="808200" cy="33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7A53651-0546-C013-E59C-876BBDAC9000}"/>
                    </a:ext>
                  </a:extLst>
                </p14:cNvPr>
                <p14:cNvContentPartPr/>
                <p14:nvPr/>
              </p14:nvContentPartPr>
              <p14:xfrm>
                <a:off x="5523329" y="2126009"/>
                <a:ext cx="188280" cy="3319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7A53651-0546-C013-E59C-876BBDAC900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514689" y="2117369"/>
                  <a:ext cx="2059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3DAF38C-320D-76D3-7BD8-6048FC8F178C}"/>
                    </a:ext>
                  </a:extLst>
                </p14:cNvPr>
                <p14:cNvContentPartPr/>
                <p14:nvPr/>
              </p14:nvContentPartPr>
              <p14:xfrm>
                <a:off x="5855609" y="2297369"/>
                <a:ext cx="360" cy="1562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3DAF38C-320D-76D3-7BD8-6048FC8F178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846969" y="2288369"/>
                  <a:ext cx="18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035E041-40F1-55D4-E07D-A33417024B0E}"/>
                    </a:ext>
                  </a:extLst>
                </p14:cNvPr>
                <p14:cNvContentPartPr/>
                <p14:nvPr/>
              </p14:nvContentPartPr>
              <p14:xfrm>
                <a:off x="5797289" y="2132849"/>
                <a:ext cx="2880" cy="255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035E041-40F1-55D4-E07D-A33417024B0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788289" y="2124209"/>
                  <a:ext cx="20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EA3A173-9E64-AC7A-27BA-925BA40FD175}"/>
                    </a:ext>
                  </a:extLst>
                </p14:cNvPr>
                <p14:cNvContentPartPr/>
                <p14:nvPr/>
              </p14:nvContentPartPr>
              <p14:xfrm>
                <a:off x="5966489" y="2280449"/>
                <a:ext cx="119880" cy="1800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EA3A173-9E64-AC7A-27BA-925BA40FD17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957489" y="2271449"/>
                  <a:ext cx="137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B8B28B3-5147-7F35-C092-3ADFAE97E4A2}"/>
                    </a:ext>
                  </a:extLst>
                </p14:cNvPr>
                <p14:cNvContentPartPr/>
                <p14:nvPr/>
              </p14:nvContentPartPr>
              <p14:xfrm>
                <a:off x="6208409" y="2330849"/>
                <a:ext cx="123120" cy="1328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B8B28B3-5147-7F35-C092-3ADFAE97E4A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199409" y="2322209"/>
                  <a:ext cx="14076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9A14F8D5-2C79-88A0-17BE-2F014B2AEE4E}"/>
              </a:ext>
            </a:extLst>
          </p:cNvPr>
          <p:cNvGrpSpPr/>
          <p:nvPr/>
        </p:nvGrpSpPr>
        <p:grpSpPr>
          <a:xfrm>
            <a:off x="6422609" y="2282609"/>
            <a:ext cx="923760" cy="192600"/>
            <a:chOff x="6422609" y="2282609"/>
            <a:chExt cx="923760" cy="19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FAD72F3-9F37-2FF3-1F01-994815B9DC99}"/>
                    </a:ext>
                  </a:extLst>
                </p14:cNvPr>
                <p14:cNvContentPartPr/>
                <p14:nvPr/>
              </p14:nvContentPartPr>
              <p14:xfrm>
                <a:off x="6422609" y="2302049"/>
                <a:ext cx="134640" cy="1681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FAD72F3-9F37-2FF3-1F01-994815B9DC9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13969" y="2293409"/>
                  <a:ext cx="1522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F7EDC42-282C-B4DF-1AD8-6FDFE39EFBA2}"/>
                    </a:ext>
                  </a:extLst>
                </p14:cNvPr>
                <p14:cNvContentPartPr/>
                <p14:nvPr/>
              </p14:nvContentPartPr>
              <p14:xfrm>
                <a:off x="6648329" y="2282609"/>
                <a:ext cx="225360" cy="1828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F7EDC42-282C-B4DF-1AD8-6FDFE39EFBA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639689" y="2273969"/>
                  <a:ext cx="243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C20B900-3A43-BBA4-C1D8-429369121C71}"/>
                    </a:ext>
                  </a:extLst>
                </p14:cNvPr>
                <p14:cNvContentPartPr/>
                <p14:nvPr/>
              </p14:nvContentPartPr>
              <p14:xfrm>
                <a:off x="6967649" y="2301329"/>
                <a:ext cx="378720" cy="1738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C20B900-3A43-BBA4-C1D8-429369121C7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958649" y="2292329"/>
                  <a:ext cx="39636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7C6BC82-E35E-1C3C-C5E6-61901F08AE1F}"/>
              </a:ext>
            </a:extLst>
          </p:cNvPr>
          <p:cNvGrpSpPr/>
          <p:nvPr/>
        </p:nvGrpSpPr>
        <p:grpSpPr>
          <a:xfrm>
            <a:off x="7850009" y="2151929"/>
            <a:ext cx="669960" cy="340920"/>
            <a:chOff x="7850009" y="2151929"/>
            <a:chExt cx="669960" cy="34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ABF202B-EE6C-A02D-928A-DDB678A1B25F}"/>
                    </a:ext>
                  </a:extLst>
                </p14:cNvPr>
                <p14:cNvContentPartPr/>
                <p14:nvPr/>
              </p14:nvContentPartPr>
              <p14:xfrm>
                <a:off x="7850009" y="2151929"/>
                <a:ext cx="205200" cy="3409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ABF202B-EE6C-A02D-928A-DDB678A1B25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841009" y="2143289"/>
                  <a:ext cx="2228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0A91D7F-2C06-A1AA-E19D-89EBB9B42375}"/>
                    </a:ext>
                  </a:extLst>
                </p14:cNvPr>
                <p14:cNvContentPartPr/>
                <p14:nvPr/>
              </p14:nvContentPartPr>
              <p14:xfrm>
                <a:off x="8166809" y="2325089"/>
                <a:ext cx="101880" cy="1468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0A91D7F-2C06-A1AA-E19D-89EBB9B4237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157809" y="2316089"/>
                  <a:ext cx="119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0BA5367-97B4-24DC-380E-7B32BEA43EE5}"/>
                    </a:ext>
                  </a:extLst>
                </p14:cNvPr>
                <p14:cNvContentPartPr/>
                <p14:nvPr/>
              </p14:nvContentPartPr>
              <p14:xfrm>
                <a:off x="8390369" y="2331929"/>
                <a:ext cx="129600" cy="1450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0BA5367-97B4-24DC-380E-7B32BEA43EE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381729" y="2322929"/>
                  <a:ext cx="14724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252E03E-2440-44CE-3C8E-752A56A63287}"/>
              </a:ext>
            </a:extLst>
          </p:cNvPr>
          <p:cNvGrpSpPr/>
          <p:nvPr/>
        </p:nvGrpSpPr>
        <p:grpSpPr>
          <a:xfrm>
            <a:off x="8938289" y="2239769"/>
            <a:ext cx="1586520" cy="372240"/>
            <a:chOff x="8938289" y="2239769"/>
            <a:chExt cx="1586520" cy="37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5BE085A-6EB9-7A45-8142-66A7867C72D0}"/>
                    </a:ext>
                  </a:extLst>
                </p14:cNvPr>
                <p14:cNvContentPartPr/>
                <p14:nvPr/>
              </p14:nvContentPartPr>
              <p14:xfrm>
                <a:off x="8938289" y="2282969"/>
                <a:ext cx="210600" cy="3290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5BE085A-6EB9-7A45-8142-66A7867C72D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929289" y="2274329"/>
                  <a:ext cx="2282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1B3BC37-3B25-9D57-FA0F-518D4F4FB6B3}"/>
                    </a:ext>
                  </a:extLst>
                </p14:cNvPr>
                <p14:cNvContentPartPr/>
                <p14:nvPr/>
              </p14:nvContentPartPr>
              <p14:xfrm>
                <a:off x="9275609" y="2338409"/>
                <a:ext cx="132480" cy="1461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1B3BC37-3B25-9D57-FA0F-518D4F4FB6B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266609" y="2329409"/>
                  <a:ext cx="1501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57D4419-5B7A-C06E-888C-8FA0D40D1516}"/>
                    </a:ext>
                  </a:extLst>
                </p14:cNvPr>
                <p14:cNvContentPartPr/>
                <p14:nvPr/>
              </p14:nvContentPartPr>
              <p14:xfrm>
                <a:off x="9524009" y="2320049"/>
                <a:ext cx="112680" cy="1771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57D4419-5B7A-C06E-888C-8FA0D40D151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515369" y="2311049"/>
                  <a:ext cx="1303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EA6DB1A-0227-934E-BABA-39160E1FE62C}"/>
                    </a:ext>
                  </a:extLst>
                </p14:cNvPr>
                <p14:cNvContentPartPr/>
                <p14:nvPr/>
              </p14:nvContentPartPr>
              <p14:xfrm>
                <a:off x="9781409" y="2325449"/>
                <a:ext cx="14400" cy="1922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EA6DB1A-0227-934E-BABA-39160E1FE62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772769" y="2316449"/>
                  <a:ext cx="320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2B4B85F-C629-4F4B-F9F7-8ACCD96C37F8}"/>
                    </a:ext>
                  </a:extLst>
                </p14:cNvPr>
                <p14:cNvContentPartPr/>
                <p14:nvPr/>
              </p14:nvContentPartPr>
              <p14:xfrm>
                <a:off x="9948809" y="2325809"/>
                <a:ext cx="2880" cy="1800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2B4B85F-C629-4F4B-F9F7-8ACCD96C37F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940169" y="2316809"/>
                  <a:ext cx="20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7B5D588-768C-3AD6-5719-B1989C4FFC1E}"/>
                    </a:ext>
                  </a:extLst>
                </p14:cNvPr>
                <p14:cNvContentPartPr/>
                <p14:nvPr/>
              </p14:nvContentPartPr>
              <p14:xfrm>
                <a:off x="9923969" y="2358209"/>
                <a:ext cx="194760" cy="1548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7B5D588-768C-3AD6-5719-B1989C4FFC1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914969" y="2349569"/>
                  <a:ext cx="212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2C76D17-7B0A-B6FD-1C9A-8AA325A230DA}"/>
                    </a:ext>
                  </a:extLst>
                </p14:cNvPr>
                <p14:cNvContentPartPr/>
                <p14:nvPr/>
              </p14:nvContentPartPr>
              <p14:xfrm>
                <a:off x="10247609" y="2385569"/>
                <a:ext cx="137520" cy="1238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2C76D17-7B0A-B6FD-1C9A-8AA325A230D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238609" y="2376569"/>
                  <a:ext cx="155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D6CB90D-C10C-5FA9-6EF1-F0040043B841}"/>
                    </a:ext>
                  </a:extLst>
                </p14:cNvPr>
                <p14:cNvContentPartPr/>
                <p14:nvPr/>
              </p14:nvContentPartPr>
              <p14:xfrm>
                <a:off x="10521929" y="2420849"/>
                <a:ext cx="2880" cy="1094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D6CB90D-C10C-5FA9-6EF1-F0040043B84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512929" y="2411849"/>
                  <a:ext cx="20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B5C61A8-B6C8-E1F6-A4FB-C2C2CC15539B}"/>
                    </a:ext>
                  </a:extLst>
                </p14:cNvPr>
                <p14:cNvContentPartPr/>
                <p14:nvPr/>
              </p14:nvContentPartPr>
              <p14:xfrm>
                <a:off x="10503209" y="2239769"/>
                <a:ext cx="11520" cy="111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B5C61A8-B6C8-E1F6-A4FB-C2C2CC15539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494209" y="2231129"/>
                  <a:ext cx="2916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FE39F7D-835E-AE8D-82F4-FE0E90F0D239}"/>
              </a:ext>
            </a:extLst>
          </p:cNvPr>
          <p:cNvGrpSpPr/>
          <p:nvPr/>
        </p:nvGrpSpPr>
        <p:grpSpPr>
          <a:xfrm>
            <a:off x="10961129" y="2286929"/>
            <a:ext cx="1242720" cy="403200"/>
            <a:chOff x="10961129" y="2286929"/>
            <a:chExt cx="1242720" cy="40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87C1C61-7D85-B956-F23F-BA2968509207}"/>
                    </a:ext>
                  </a:extLst>
                </p14:cNvPr>
                <p14:cNvContentPartPr/>
                <p14:nvPr/>
              </p14:nvContentPartPr>
              <p14:xfrm>
                <a:off x="10961129" y="2409689"/>
                <a:ext cx="155520" cy="1267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87C1C61-7D85-B956-F23F-BA296850920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952489" y="2400689"/>
                  <a:ext cx="173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29CC341-2009-612E-A123-114C16711F23}"/>
                    </a:ext>
                  </a:extLst>
                </p14:cNvPr>
                <p14:cNvContentPartPr/>
                <p14:nvPr/>
              </p14:nvContentPartPr>
              <p14:xfrm>
                <a:off x="11118089" y="2413289"/>
                <a:ext cx="34560" cy="1519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29CC341-2009-612E-A123-114C16711F2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109449" y="2404649"/>
                  <a:ext cx="52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70DCF90-40E7-E324-2B11-D1F0860B1F82}"/>
                    </a:ext>
                  </a:extLst>
                </p14:cNvPr>
                <p14:cNvContentPartPr/>
                <p14:nvPr/>
              </p14:nvContentPartPr>
              <p14:xfrm>
                <a:off x="11258129" y="2436689"/>
                <a:ext cx="43200" cy="2534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70DCF90-40E7-E324-2B11-D1F0860B1F8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249489" y="2428049"/>
                  <a:ext cx="608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8A2CD61-AF85-3977-A10A-E3DC1B627FD9}"/>
                    </a:ext>
                  </a:extLst>
                </p14:cNvPr>
                <p14:cNvContentPartPr/>
                <p14:nvPr/>
              </p14:nvContentPartPr>
              <p14:xfrm>
                <a:off x="11200889" y="2429489"/>
                <a:ext cx="186480" cy="1378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8A2CD61-AF85-3977-A10A-E3DC1B627FD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191889" y="2420489"/>
                  <a:ext cx="204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CBFB9C6-B99F-374A-7C59-1FB7019336E2}"/>
                    </a:ext>
                  </a:extLst>
                </p14:cNvPr>
                <p14:cNvContentPartPr/>
                <p14:nvPr/>
              </p14:nvContentPartPr>
              <p14:xfrm>
                <a:off x="11444249" y="2442449"/>
                <a:ext cx="16560" cy="1548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CBFB9C6-B99F-374A-7C59-1FB7019336E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435249" y="2433449"/>
                  <a:ext cx="34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48762CF-56D5-3696-F210-860E8934341D}"/>
                    </a:ext>
                  </a:extLst>
                </p14:cNvPr>
                <p14:cNvContentPartPr/>
                <p14:nvPr/>
              </p14:nvContentPartPr>
              <p14:xfrm>
                <a:off x="11559089" y="2286929"/>
                <a:ext cx="157320" cy="2826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48762CF-56D5-3696-F210-860E8934341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550089" y="2277929"/>
                  <a:ext cx="1749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3B7C57E-61BF-05E7-D265-988A502D74A6}"/>
                    </a:ext>
                  </a:extLst>
                </p14:cNvPr>
                <p14:cNvContentPartPr/>
                <p14:nvPr/>
              </p14:nvContentPartPr>
              <p14:xfrm>
                <a:off x="11747369" y="2313569"/>
                <a:ext cx="82080" cy="3506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3B7C57E-61BF-05E7-D265-988A502D74A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738729" y="2304929"/>
                  <a:ext cx="997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FF61332-C1C6-C722-ACBB-F85220B1C2F4}"/>
                    </a:ext>
                  </a:extLst>
                </p14:cNvPr>
                <p14:cNvContentPartPr/>
                <p14:nvPr/>
              </p14:nvContentPartPr>
              <p14:xfrm>
                <a:off x="11799929" y="2472329"/>
                <a:ext cx="110880" cy="957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FF61332-C1C6-C722-ACBB-F85220B1C2F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790929" y="2463329"/>
                  <a:ext cx="128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F8406F5-3BB7-55C0-13FE-8F7EE3008B24}"/>
                    </a:ext>
                  </a:extLst>
                </p14:cNvPr>
                <p14:cNvContentPartPr/>
                <p14:nvPr/>
              </p14:nvContentPartPr>
              <p14:xfrm>
                <a:off x="11960849" y="2478089"/>
                <a:ext cx="86760" cy="950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F8406F5-3BB7-55C0-13FE-8F7EE3008B2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952209" y="2469089"/>
                  <a:ext cx="104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7290AEC-1D95-D11A-9DC5-2B1727535214}"/>
                    </a:ext>
                  </a:extLst>
                </p14:cNvPr>
                <p14:cNvContentPartPr/>
                <p14:nvPr/>
              </p14:nvContentPartPr>
              <p14:xfrm>
                <a:off x="12107009" y="2512649"/>
                <a:ext cx="2880" cy="907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7290AEC-1D95-D11A-9DC5-2B172753521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2098009" y="2504009"/>
                  <a:ext cx="20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5928893-CA22-3638-0E19-D04786880BA7}"/>
                    </a:ext>
                  </a:extLst>
                </p14:cNvPr>
                <p14:cNvContentPartPr/>
                <p14:nvPr/>
              </p14:nvContentPartPr>
              <p14:xfrm>
                <a:off x="12098009" y="2333369"/>
                <a:ext cx="9360" cy="226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5928893-CA22-3638-0E19-D04786880BA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2089369" y="2324729"/>
                  <a:ext cx="27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CD6E07D-DDAC-1FA3-027F-33329DC622F7}"/>
                    </a:ext>
                  </a:extLst>
                </p14:cNvPr>
                <p14:cNvContentPartPr/>
                <p14:nvPr/>
              </p14:nvContentPartPr>
              <p14:xfrm>
                <a:off x="12143009" y="2614169"/>
                <a:ext cx="60840" cy="601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CD6E07D-DDAC-1FA3-027F-33329DC622F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2134369" y="2605169"/>
                  <a:ext cx="78480" cy="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28EC7BB7-F005-F4E8-2B99-415277010267}"/>
                  </a:ext>
                </a:extLst>
              </p14:cNvPr>
              <p14:cNvContentPartPr/>
              <p14:nvPr/>
            </p14:nvContentPartPr>
            <p14:xfrm>
              <a:off x="169049" y="2716409"/>
              <a:ext cx="124560" cy="16416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28EC7BB7-F005-F4E8-2B99-415277010267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60049" y="2707769"/>
                <a:ext cx="1422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DB206D43-EB83-337D-CA77-819F161A96DD}"/>
                  </a:ext>
                </a:extLst>
              </p14:cNvPr>
              <p14:cNvContentPartPr/>
              <p14:nvPr/>
            </p14:nvContentPartPr>
            <p14:xfrm>
              <a:off x="806249" y="2575289"/>
              <a:ext cx="161640" cy="34524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B206D43-EB83-337D-CA77-819F161A96DD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797249" y="2566289"/>
                <a:ext cx="17928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1859B2ED-A50B-3155-1B92-00A4BB95A78F}"/>
                  </a:ext>
                </a:extLst>
              </p14:cNvPr>
              <p14:cNvContentPartPr/>
              <p14:nvPr/>
            </p14:nvContentPartPr>
            <p14:xfrm>
              <a:off x="1044569" y="2750249"/>
              <a:ext cx="71640" cy="15084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1859B2ED-A50B-3155-1B92-00A4BB95A78F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035569" y="2741609"/>
                <a:ext cx="892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17DB2BEC-EC68-C1F2-87DD-7DE380AE4C0C}"/>
                  </a:ext>
                </a:extLst>
              </p14:cNvPr>
              <p14:cNvContentPartPr/>
              <p14:nvPr/>
            </p14:nvContentPartPr>
            <p14:xfrm>
              <a:off x="1242569" y="2764289"/>
              <a:ext cx="191520" cy="14904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17DB2BEC-EC68-C1F2-87DD-7DE380AE4C0C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233569" y="2755649"/>
                <a:ext cx="2091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938D4672-18B6-E656-D97A-1020FFB840B1}"/>
                  </a:ext>
                </a:extLst>
              </p14:cNvPr>
              <p14:cNvContentPartPr/>
              <p14:nvPr/>
            </p14:nvContentPartPr>
            <p14:xfrm>
              <a:off x="1523369" y="2765009"/>
              <a:ext cx="20880" cy="14004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938D4672-18B6-E656-D97A-1020FFB840B1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514729" y="2756369"/>
                <a:ext cx="38520" cy="15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B1718975-660E-6F9B-D7CA-C89E870B4FE8}"/>
              </a:ext>
            </a:extLst>
          </p:cNvPr>
          <p:cNvGrpSpPr/>
          <p:nvPr/>
        </p:nvGrpSpPr>
        <p:grpSpPr>
          <a:xfrm>
            <a:off x="1691129" y="2731889"/>
            <a:ext cx="940680" cy="379080"/>
            <a:chOff x="1691129" y="2731889"/>
            <a:chExt cx="940680" cy="37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C6D804E-35B5-AD6E-0D20-D4833C3857A0}"/>
                    </a:ext>
                  </a:extLst>
                </p14:cNvPr>
                <p14:cNvContentPartPr/>
                <p14:nvPr/>
              </p14:nvContentPartPr>
              <p14:xfrm>
                <a:off x="1691129" y="2772569"/>
                <a:ext cx="132120" cy="3384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C6D804E-35B5-AD6E-0D20-D4833C3857A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682489" y="2763569"/>
                  <a:ext cx="1497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CED9F59-393F-B14F-D005-0745D11AB278}"/>
                    </a:ext>
                  </a:extLst>
                </p14:cNvPr>
                <p14:cNvContentPartPr/>
                <p14:nvPr/>
              </p14:nvContentPartPr>
              <p14:xfrm>
                <a:off x="1940609" y="2731889"/>
                <a:ext cx="121680" cy="2088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CED9F59-393F-B14F-D005-0745D11AB27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931609" y="2722889"/>
                  <a:ext cx="1393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B242AA0-35A6-FAED-8214-20A715CBF955}"/>
                    </a:ext>
                  </a:extLst>
                </p14:cNvPr>
                <p14:cNvContentPartPr/>
                <p14:nvPr/>
              </p14:nvContentPartPr>
              <p14:xfrm>
                <a:off x="2171369" y="2738369"/>
                <a:ext cx="205560" cy="2026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B242AA0-35A6-FAED-8214-20A715CBF95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162369" y="2729369"/>
                  <a:ext cx="223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DA6FB3C-0898-ECDD-489A-B26BF9627AA2}"/>
                    </a:ext>
                  </a:extLst>
                </p14:cNvPr>
                <p14:cNvContentPartPr/>
                <p14:nvPr/>
              </p14:nvContentPartPr>
              <p14:xfrm>
                <a:off x="2510849" y="2773649"/>
                <a:ext cx="120960" cy="1681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DA6FB3C-0898-ECDD-489A-B26BF9627AA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501849" y="2765009"/>
                  <a:ext cx="138600" cy="18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F4540DB0-0E02-1FA2-7C6C-7F103A56A42C}"/>
                  </a:ext>
                </a:extLst>
              </p14:cNvPr>
              <p14:cNvContentPartPr/>
              <p14:nvPr/>
            </p14:nvContentPartPr>
            <p14:xfrm>
              <a:off x="2573849" y="2594369"/>
              <a:ext cx="3960" cy="2736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F4540DB0-0E02-1FA2-7C6C-7F103A56A42C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2564849" y="2585729"/>
                <a:ext cx="2160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EB0A559-C285-5961-E1CE-08C56B4983AC}"/>
              </a:ext>
            </a:extLst>
          </p:cNvPr>
          <p:cNvGrpSpPr/>
          <p:nvPr/>
        </p:nvGrpSpPr>
        <p:grpSpPr>
          <a:xfrm>
            <a:off x="2789129" y="2756369"/>
            <a:ext cx="414000" cy="189000"/>
            <a:chOff x="2789129" y="2756369"/>
            <a:chExt cx="41400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89E4712-5DF9-DBF6-4466-82DFBC6FBF47}"/>
                    </a:ext>
                  </a:extLst>
                </p14:cNvPr>
                <p14:cNvContentPartPr/>
                <p14:nvPr/>
              </p14:nvContentPartPr>
              <p14:xfrm>
                <a:off x="2789129" y="2776529"/>
                <a:ext cx="125280" cy="1418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89E4712-5DF9-DBF6-4466-82DFBC6FBF4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780129" y="2767889"/>
                  <a:ext cx="142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435629F-D25B-7829-6367-24566304F92E}"/>
                    </a:ext>
                  </a:extLst>
                </p14:cNvPr>
                <p14:cNvContentPartPr/>
                <p14:nvPr/>
              </p14:nvContentPartPr>
              <p14:xfrm>
                <a:off x="3040049" y="2756369"/>
                <a:ext cx="163080" cy="1890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435629F-D25B-7829-6367-24566304F92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031049" y="2747369"/>
                  <a:ext cx="18072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C66B039E-C985-A18D-A189-CC6A61CA06B6}"/>
              </a:ext>
            </a:extLst>
          </p:cNvPr>
          <p:cNvGrpSpPr/>
          <p:nvPr/>
        </p:nvGrpSpPr>
        <p:grpSpPr>
          <a:xfrm>
            <a:off x="3504449" y="2643689"/>
            <a:ext cx="540000" cy="358560"/>
            <a:chOff x="3504449" y="2643689"/>
            <a:chExt cx="540000" cy="35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B1DEEB9-0872-4D53-2FF5-A6AE3C27CBEA}"/>
                    </a:ext>
                  </a:extLst>
                </p14:cNvPr>
                <p14:cNvContentPartPr/>
                <p14:nvPr/>
              </p14:nvContentPartPr>
              <p14:xfrm>
                <a:off x="3630449" y="2670329"/>
                <a:ext cx="215640" cy="3222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B1DEEB9-0872-4D53-2FF5-A6AE3C27CBE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621449" y="2661689"/>
                  <a:ext cx="2332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28C6368-2A14-C691-568E-52B4728D1458}"/>
                    </a:ext>
                  </a:extLst>
                </p14:cNvPr>
                <p14:cNvContentPartPr/>
                <p14:nvPr/>
              </p14:nvContentPartPr>
              <p14:xfrm>
                <a:off x="3504449" y="2643689"/>
                <a:ext cx="116280" cy="3308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28C6368-2A14-C691-568E-52B4728D145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495449" y="2635049"/>
                  <a:ext cx="1339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E272B3C-D475-430E-B67A-44F15820DB0D}"/>
                    </a:ext>
                  </a:extLst>
                </p14:cNvPr>
                <p14:cNvContentPartPr/>
                <p14:nvPr/>
              </p14:nvContentPartPr>
              <p14:xfrm>
                <a:off x="3926729" y="2664569"/>
                <a:ext cx="117720" cy="3376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E272B3C-D475-430E-B67A-44F15820DB0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917729" y="2655569"/>
                  <a:ext cx="135360" cy="35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4095EED-E37F-8E13-FBCC-4473D781F597}"/>
              </a:ext>
            </a:extLst>
          </p:cNvPr>
          <p:cNvGrpSpPr/>
          <p:nvPr/>
        </p:nvGrpSpPr>
        <p:grpSpPr>
          <a:xfrm>
            <a:off x="4518929" y="2838809"/>
            <a:ext cx="693000" cy="159480"/>
            <a:chOff x="4518929" y="2838809"/>
            <a:chExt cx="693000" cy="15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3F99EA7-77D6-2BA2-5EAB-14150A99120C}"/>
                    </a:ext>
                  </a:extLst>
                </p14:cNvPr>
                <p14:cNvContentPartPr/>
                <p14:nvPr/>
              </p14:nvContentPartPr>
              <p14:xfrm>
                <a:off x="4518929" y="2864729"/>
                <a:ext cx="273960" cy="1285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3F99EA7-77D6-2BA2-5EAB-14150A99120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509929" y="2855729"/>
                  <a:ext cx="291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5E34C81-3D27-7083-8618-941202FC9382}"/>
                    </a:ext>
                  </a:extLst>
                </p14:cNvPr>
                <p14:cNvContentPartPr/>
                <p14:nvPr/>
              </p14:nvContentPartPr>
              <p14:xfrm>
                <a:off x="4868489" y="2838809"/>
                <a:ext cx="343440" cy="1594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5E34C81-3D27-7083-8618-941202FC938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859849" y="2830169"/>
                  <a:ext cx="36108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87398676-8561-DB57-6055-EFDD4DBCA42C}"/>
                  </a:ext>
                </a:extLst>
              </p14:cNvPr>
              <p14:cNvContentPartPr/>
              <p14:nvPr/>
            </p14:nvContentPartPr>
            <p14:xfrm>
              <a:off x="5658329" y="2851769"/>
              <a:ext cx="145080" cy="13572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87398676-8561-DB57-6055-EFDD4DBCA42C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5649689" y="2843129"/>
                <a:ext cx="16272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C0471F32-2ED2-3C75-D5C0-328F73032070}"/>
              </a:ext>
            </a:extLst>
          </p:cNvPr>
          <p:cNvGrpSpPr/>
          <p:nvPr/>
        </p:nvGrpSpPr>
        <p:grpSpPr>
          <a:xfrm>
            <a:off x="6321809" y="2735129"/>
            <a:ext cx="2247840" cy="443160"/>
            <a:chOff x="6321809" y="2735129"/>
            <a:chExt cx="2247840" cy="44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0DAE978-0B11-3D03-A596-F649C7A4FCFA}"/>
                    </a:ext>
                  </a:extLst>
                </p14:cNvPr>
                <p14:cNvContentPartPr/>
                <p14:nvPr/>
              </p14:nvContentPartPr>
              <p14:xfrm>
                <a:off x="6321809" y="2735129"/>
                <a:ext cx="201240" cy="2916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0DAE978-0B11-3D03-A596-F649C7A4FCF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313169" y="2726489"/>
                  <a:ext cx="2188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86FE2F9-DA64-39C8-0D2E-970923F4C3FF}"/>
                    </a:ext>
                  </a:extLst>
                </p14:cNvPr>
                <p14:cNvContentPartPr/>
                <p14:nvPr/>
              </p14:nvContentPartPr>
              <p14:xfrm>
                <a:off x="6663449" y="2887769"/>
                <a:ext cx="24840" cy="1407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86FE2F9-DA64-39C8-0D2E-970923F4C3F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654809" y="2878769"/>
                  <a:ext cx="42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7A4E4D7-E744-BAF7-E455-C9686A35FAB2}"/>
                    </a:ext>
                  </a:extLst>
                </p14:cNvPr>
                <p14:cNvContentPartPr/>
                <p14:nvPr/>
              </p14:nvContentPartPr>
              <p14:xfrm>
                <a:off x="6825449" y="2894609"/>
                <a:ext cx="250560" cy="1263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7A4E4D7-E744-BAF7-E455-C9686A35FAB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816449" y="2885609"/>
                  <a:ext cx="268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BAE82A7-F4C7-20E4-E025-352BB43038A1}"/>
                    </a:ext>
                  </a:extLst>
                </p14:cNvPr>
                <p14:cNvContentPartPr/>
                <p14:nvPr/>
              </p14:nvContentPartPr>
              <p14:xfrm>
                <a:off x="7182569" y="2882369"/>
                <a:ext cx="11520" cy="1368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BAE82A7-F4C7-20E4-E025-352BB43038A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173929" y="2873729"/>
                  <a:ext cx="29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F68BEF4-E758-F033-2D2B-1E1632913EB2}"/>
                    </a:ext>
                  </a:extLst>
                </p14:cNvPr>
                <p14:cNvContentPartPr/>
                <p14:nvPr/>
              </p14:nvContentPartPr>
              <p14:xfrm>
                <a:off x="7341689" y="2914049"/>
                <a:ext cx="136800" cy="2642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F68BEF4-E758-F033-2D2B-1E1632913EB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332689" y="2905409"/>
                  <a:ext cx="1544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C224FF1-D6C8-56F0-04A4-F44A0F862E33}"/>
                    </a:ext>
                  </a:extLst>
                </p14:cNvPr>
                <p14:cNvContentPartPr/>
                <p14:nvPr/>
              </p14:nvContentPartPr>
              <p14:xfrm>
                <a:off x="7622129" y="2903609"/>
                <a:ext cx="121320" cy="1753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C224FF1-D6C8-56F0-04A4-F44A0F862E3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613489" y="2894609"/>
                  <a:ext cx="1389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0FB069A-BA8B-9596-A906-2778CA1C3B62}"/>
                    </a:ext>
                  </a:extLst>
                </p14:cNvPr>
                <p14:cNvContentPartPr/>
                <p14:nvPr/>
              </p14:nvContentPartPr>
              <p14:xfrm>
                <a:off x="7614929" y="2746289"/>
                <a:ext cx="2880" cy="406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0FB069A-BA8B-9596-A906-2778CA1C3B6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605929" y="2737289"/>
                  <a:ext cx="205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DBC350E-8FE1-94E3-CA83-BEF953F9D278}"/>
                    </a:ext>
                  </a:extLst>
                </p14:cNvPr>
                <p14:cNvContentPartPr/>
                <p14:nvPr/>
              </p14:nvContentPartPr>
              <p14:xfrm>
                <a:off x="7823369" y="2907209"/>
                <a:ext cx="186120" cy="1620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DBC350E-8FE1-94E3-CA83-BEF953F9D27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814369" y="2898209"/>
                  <a:ext cx="203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1E11619-B3BD-30A0-9349-99CB40A869BD}"/>
                    </a:ext>
                  </a:extLst>
                </p14:cNvPr>
                <p14:cNvContentPartPr/>
                <p14:nvPr/>
              </p14:nvContentPartPr>
              <p14:xfrm>
                <a:off x="8109929" y="2946449"/>
                <a:ext cx="173880" cy="1598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1E11619-B3BD-30A0-9349-99CB40A869B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100929" y="2937449"/>
                  <a:ext cx="191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E2CACD9-B089-C307-B089-99F9F44BDF38}"/>
                    </a:ext>
                  </a:extLst>
                </p14:cNvPr>
                <p14:cNvContentPartPr/>
                <p14:nvPr/>
              </p14:nvContentPartPr>
              <p14:xfrm>
                <a:off x="8426009" y="2928809"/>
                <a:ext cx="143640" cy="1771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E2CACD9-B089-C307-B089-99F9F44BDF3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417369" y="2920169"/>
                  <a:ext cx="16128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F76E1608-DD2B-C99E-2A6E-B4AFBEBC4D27}"/>
              </a:ext>
            </a:extLst>
          </p:cNvPr>
          <p:cNvGrpSpPr/>
          <p:nvPr/>
        </p:nvGrpSpPr>
        <p:grpSpPr>
          <a:xfrm>
            <a:off x="8982209" y="2826929"/>
            <a:ext cx="360720" cy="289440"/>
            <a:chOff x="8982209" y="2826929"/>
            <a:chExt cx="360720" cy="28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B245BA2-CC49-B90B-2020-32B885E45303}"/>
                    </a:ext>
                  </a:extLst>
                </p14:cNvPr>
                <p14:cNvContentPartPr/>
                <p14:nvPr/>
              </p14:nvContentPartPr>
              <p14:xfrm>
                <a:off x="8982209" y="2826929"/>
                <a:ext cx="113400" cy="2815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B245BA2-CC49-B90B-2020-32B885E4530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973209" y="2818289"/>
                  <a:ext cx="1310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837CA87-80DA-0C05-FFE1-395DB6CA0434}"/>
                    </a:ext>
                  </a:extLst>
                </p14:cNvPr>
                <p14:cNvContentPartPr/>
                <p14:nvPr/>
              </p14:nvContentPartPr>
              <p14:xfrm>
                <a:off x="9228449" y="2832689"/>
                <a:ext cx="114480" cy="2836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837CA87-80DA-0C05-FFE1-395DB6CA043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219809" y="2824049"/>
                  <a:ext cx="132120" cy="30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A21269A1-A12B-D917-D0A5-74BA4327706D}"/>
                  </a:ext>
                </a:extLst>
              </p14:cNvPr>
              <p14:cNvContentPartPr/>
              <p14:nvPr/>
            </p14:nvContentPartPr>
            <p14:xfrm>
              <a:off x="9517529" y="2787329"/>
              <a:ext cx="136440" cy="38196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A21269A1-A12B-D917-D0A5-74BA4327706D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9508889" y="2778329"/>
                <a:ext cx="15408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286E8AD7-C190-3929-7626-CF0B5834E932}"/>
                  </a:ext>
                </a:extLst>
              </p14:cNvPr>
              <p14:cNvContentPartPr/>
              <p14:nvPr/>
            </p14:nvContentPartPr>
            <p14:xfrm>
              <a:off x="9966089" y="3078569"/>
              <a:ext cx="39240" cy="10152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286E8AD7-C190-3929-7626-CF0B5834E932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9957089" y="3069929"/>
                <a:ext cx="56880" cy="11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oup 228">
            <a:extLst>
              <a:ext uri="{FF2B5EF4-FFF2-40B4-BE49-F238E27FC236}">
                <a16:creationId xmlns:a16="http://schemas.microsoft.com/office/drawing/2014/main" id="{0B8D1794-E69F-A8B0-EC7D-70292E8D370F}"/>
              </a:ext>
            </a:extLst>
          </p:cNvPr>
          <p:cNvGrpSpPr/>
          <p:nvPr/>
        </p:nvGrpSpPr>
        <p:grpSpPr>
          <a:xfrm>
            <a:off x="10280009" y="2896049"/>
            <a:ext cx="476640" cy="371160"/>
            <a:chOff x="10280009" y="2896049"/>
            <a:chExt cx="476640" cy="37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7BB5796-DF68-5489-A3C2-3F7FF4EB7900}"/>
                    </a:ext>
                  </a:extLst>
                </p14:cNvPr>
                <p14:cNvContentPartPr/>
                <p14:nvPr/>
              </p14:nvContentPartPr>
              <p14:xfrm>
                <a:off x="10310249" y="2963729"/>
                <a:ext cx="211680" cy="1335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7BB5796-DF68-5489-A3C2-3F7FF4EB790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301609" y="2955089"/>
                  <a:ext cx="2293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96E1D46-502A-249C-7051-AD583F173D64}"/>
                    </a:ext>
                  </a:extLst>
                </p14:cNvPr>
                <p14:cNvContentPartPr/>
                <p14:nvPr/>
              </p14:nvContentPartPr>
              <p14:xfrm>
                <a:off x="10280009" y="2896049"/>
                <a:ext cx="90000" cy="3711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96E1D46-502A-249C-7051-AD583F173D6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271009" y="2887049"/>
                  <a:ext cx="1076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5C54EF7-4A84-5F08-2260-007B8ADD7298}"/>
                    </a:ext>
                  </a:extLst>
                </p14:cNvPr>
                <p14:cNvContentPartPr/>
                <p14:nvPr/>
              </p14:nvContentPartPr>
              <p14:xfrm>
                <a:off x="10634249" y="2938529"/>
                <a:ext cx="122400" cy="1771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5C54EF7-4A84-5F08-2260-007B8ADD729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625609" y="2929529"/>
                  <a:ext cx="14004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BF3B746E-403C-22D2-732A-7C8FA14EF3A1}"/>
              </a:ext>
            </a:extLst>
          </p:cNvPr>
          <p:cNvGrpSpPr/>
          <p:nvPr/>
        </p:nvGrpSpPr>
        <p:grpSpPr>
          <a:xfrm>
            <a:off x="11102249" y="2803529"/>
            <a:ext cx="909000" cy="459000"/>
            <a:chOff x="11102249" y="2803529"/>
            <a:chExt cx="909000" cy="45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99BFBD4-FF82-C611-4F7F-328D0A16193C}"/>
                    </a:ext>
                  </a:extLst>
                </p14:cNvPr>
                <p14:cNvContentPartPr/>
                <p14:nvPr/>
              </p14:nvContentPartPr>
              <p14:xfrm>
                <a:off x="11102249" y="2803529"/>
                <a:ext cx="181440" cy="3157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99BFBD4-FF82-C611-4F7F-328D0A16193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093249" y="2794889"/>
                  <a:ext cx="19908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EBF5B74-FB97-D62E-7E99-F9E16C987053}"/>
                    </a:ext>
                  </a:extLst>
                </p14:cNvPr>
                <p14:cNvContentPartPr/>
                <p14:nvPr/>
              </p14:nvContentPartPr>
              <p14:xfrm>
                <a:off x="11369009" y="3019529"/>
                <a:ext cx="252000" cy="18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EBF5B74-FB97-D62E-7E99-F9E16C98705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360369" y="3010529"/>
                  <a:ext cx="2696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389F735-F021-9233-3C06-E703D649DD99}"/>
                    </a:ext>
                  </a:extLst>
                </p14:cNvPr>
                <p14:cNvContentPartPr/>
                <p14:nvPr/>
              </p14:nvContentPartPr>
              <p14:xfrm>
                <a:off x="11343089" y="3094409"/>
                <a:ext cx="254880" cy="187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389F735-F021-9233-3C06-E703D649DD9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334449" y="3085769"/>
                  <a:ext cx="272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6C8D9F3-3E14-0AB2-9465-203AFFB353B2}"/>
                    </a:ext>
                  </a:extLst>
                </p14:cNvPr>
                <p14:cNvContentPartPr/>
                <p14:nvPr/>
              </p14:nvContentPartPr>
              <p14:xfrm>
                <a:off x="11441009" y="2871569"/>
                <a:ext cx="160560" cy="3909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6C8D9F3-3E14-0AB2-9465-203AFFB353B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432009" y="2862929"/>
                  <a:ext cx="1782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0E1C52D-A5C2-3583-F3F8-8703712C3461}"/>
                    </a:ext>
                  </a:extLst>
                </p14:cNvPr>
                <p14:cNvContentPartPr/>
                <p14:nvPr/>
              </p14:nvContentPartPr>
              <p14:xfrm>
                <a:off x="11756369" y="2988929"/>
                <a:ext cx="139680" cy="1465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0E1C52D-A5C2-3583-F3F8-8703712C346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747369" y="2979929"/>
                  <a:ext cx="157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07BB3BD-B70E-51B7-4655-3B331486C1B1}"/>
                    </a:ext>
                  </a:extLst>
                </p14:cNvPr>
                <p14:cNvContentPartPr/>
                <p14:nvPr/>
              </p14:nvContentPartPr>
              <p14:xfrm>
                <a:off x="11925209" y="3152729"/>
                <a:ext cx="86040" cy="889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07BB3BD-B70E-51B7-4655-3B331486C1B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916569" y="3143729"/>
                  <a:ext cx="10368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5BCB5C72-7BD5-98E5-F872-5D34B2D8F600}"/>
              </a:ext>
            </a:extLst>
          </p:cNvPr>
          <p:cNvGrpSpPr/>
          <p:nvPr/>
        </p:nvGrpSpPr>
        <p:grpSpPr>
          <a:xfrm>
            <a:off x="91649" y="3244889"/>
            <a:ext cx="1991520" cy="459720"/>
            <a:chOff x="91649" y="3244889"/>
            <a:chExt cx="1991520" cy="45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FA5C1B3-B57D-D622-8CEB-621EC47BC0DD}"/>
                    </a:ext>
                  </a:extLst>
                </p14:cNvPr>
                <p14:cNvContentPartPr/>
                <p14:nvPr/>
              </p14:nvContentPartPr>
              <p14:xfrm>
                <a:off x="91649" y="3285209"/>
                <a:ext cx="246960" cy="2685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FA5C1B3-B57D-D622-8CEB-621EC47BC0D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2649" y="3276209"/>
                  <a:ext cx="2646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2CF94F8-010D-D27C-D090-45AF8F3F7B3F}"/>
                    </a:ext>
                  </a:extLst>
                </p14:cNvPr>
                <p14:cNvContentPartPr/>
                <p14:nvPr/>
              </p14:nvContentPartPr>
              <p14:xfrm>
                <a:off x="398009" y="3382409"/>
                <a:ext cx="138600" cy="3222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2CF94F8-010D-D27C-D090-45AF8F3F7B3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89369" y="3373409"/>
                  <a:ext cx="1562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2131847-3742-DDA5-8D3D-0DB1ECCDCC32}"/>
                    </a:ext>
                  </a:extLst>
                </p14:cNvPr>
                <p14:cNvContentPartPr/>
                <p14:nvPr/>
              </p14:nvContentPartPr>
              <p14:xfrm>
                <a:off x="639929" y="3416969"/>
                <a:ext cx="360" cy="1090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2131847-3742-DDA5-8D3D-0DB1ECCDCC3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31289" y="3407969"/>
                  <a:ext cx="18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29B4CED-DE81-7557-89BB-D2B72FF8ECAE}"/>
                    </a:ext>
                  </a:extLst>
                </p14:cNvPr>
                <p14:cNvContentPartPr/>
                <p14:nvPr/>
              </p14:nvContentPartPr>
              <p14:xfrm>
                <a:off x="634889" y="3244889"/>
                <a:ext cx="7560" cy="111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29B4CED-DE81-7557-89BB-D2B72FF8ECA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26249" y="3235889"/>
                  <a:ext cx="25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6A6C63F-BB38-D459-523F-D90B04E7DC10}"/>
                    </a:ext>
                  </a:extLst>
                </p14:cNvPr>
                <p14:cNvContentPartPr/>
                <p14:nvPr/>
              </p14:nvContentPartPr>
              <p14:xfrm>
                <a:off x="777449" y="3325889"/>
                <a:ext cx="107280" cy="1764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6A6C63F-BB38-D459-523F-D90B04E7DC1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68809" y="3316889"/>
                  <a:ext cx="124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8D4E6C6-7FDE-CFC2-A1B7-5B5096B7BF78}"/>
                    </a:ext>
                  </a:extLst>
                </p14:cNvPr>
                <p14:cNvContentPartPr/>
                <p14:nvPr/>
              </p14:nvContentPartPr>
              <p14:xfrm>
                <a:off x="972569" y="3335249"/>
                <a:ext cx="10080" cy="1940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8D4E6C6-7FDE-CFC2-A1B7-5B5096B7BF7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63569" y="3326609"/>
                  <a:ext cx="277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C7C4F98-7EEB-845A-6D5A-ABB416D29CF2}"/>
                    </a:ext>
                  </a:extLst>
                </p14:cNvPr>
                <p14:cNvContentPartPr/>
                <p14:nvPr/>
              </p14:nvContentPartPr>
              <p14:xfrm>
                <a:off x="974369" y="3349289"/>
                <a:ext cx="137160" cy="1832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C7C4F98-7EEB-845A-6D5A-ABB416D29CF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65369" y="3340289"/>
                  <a:ext cx="154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BFC166E-DFE7-C882-1524-53952AEECA85}"/>
                    </a:ext>
                  </a:extLst>
                </p14:cNvPr>
                <p14:cNvContentPartPr/>
                <p14:nvPr/>
              </p14:nvContentPartPr>
              <p14:xfrm>
                <a:off x="1226729" y="3369809"/>
                <a:ext cx="125280" cy="1371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BFC166E-DFE7-C882-1524-53952AEECA8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217729" y="3360809"/>
                  <a:ext cx="1429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935A507-3E92-580C-D6B3-FB4FDF381DAC}"/>
                    </a:ext>
                  </a:extLst>
                </p14:cNvPr>
                <p14:cNvContentPartPr/>
                <p14:nvPr/>
              </p14:nvContentPartPr>
              <p14:xfrm>
                <a:off x="1429769" y="3368009"/>
                <a:ext cx="101160" cy="1360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935A507-3E92-580C-D6B3-FB4FDF381DA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420769" y="3359009"/>
                  <a:ext cx="118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8C0FD55-539C-3006-A0ED-26B3A8C89BA0}"/>
                    </a:ext>
                  </a:extLst>
                </p14:cNvPr>
                <p14:cNvContentPartPr/>
                <p14:nvPr/>
              </p14:nvContentPartPr>
              <p14:xfrm>
                <a:off x="1635689" y="3383849"/>
                <a:ext cx="189360" cy="1490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8C0FD55-539C-3006-A0ED-26B3A8C89BA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627049" y="3375209"/>
                  <a:ext cx="2070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69F471A-EC20-DA12-0D62-EED9DAF56C4C}"/>
                    </a:ext>
                  </a:extLst>
                </p14:cNvPr>
                <p14:cNvContentPartPr/>
                <p14:nvPr/>
              </p14:nvContentPartPr>
              <p14:xfrm>
                <a:off x="1610129" y="3359009"/>
                <a:ext cx="70560" cy="3297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69F471A-EC20-DA12-0D62-EED9DAF56C4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601489" y="3350369"/>
                  <a:ext cx="882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E6CE23C-D6EF-2A89-BE55-9FD6EEB79EBB}"/>
                    </a:ext>
                  </a:extLst>
                </p14:cNvPr>
                <p14:cNvContentPartPr/>
                <p14:nvPr/>
              </p14:nvContentPartPr>
              <p14:xfrm>
                <a:off x="1944209" y="3352169"/>
                <a:ext cx="138960" cy="2037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E6CE23C-D6EF-2A89-BE55-9FD6EEB79EB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935209" y="3343169"/>
                  <a:ext cx="15660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FAED2E4F-1297-2020-E76C-B7378E6DA606}"/>
              </a:ext>
            </a:extLst>
          </p:cNvPr>
          <p:cNvGrpSpPr/>
          <p:nvPr/>
        </p:nvGrpSpPr>
        <p:grpSpPr>
          <a:xfrm>
            <a:off x="2513729" y="3265409"/>
            <a:ext cx="589680" cy="310320"/>
            <a:chOff x="2513729" y="3265409"/>
            <a:chExt cx="589680" cy="3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1CD026F-DBE6-910D-B279-DAF9BDD2062D}"/>
                    </a:ext>
                  </a:extLst>
                </p14:cNvPr>
                <p14:cNvContentPartPr/>
                <p14:nvPr/>
              </p14:nvContentPartPr>
              <p14:xfrm>
                <a:off x="2513729" y="3265409"/>
                <a:ext cx="132480" cy="3103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1CD026F-DBE6-910D-B279-DAF9BDD2062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504729" y="3256409"/>
                  <a:ext cx="1501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0C1FED4-52D2-8BD5-F4D9-482AB9ADA23D}"/>
                    </a:ext>
                  </a:extLst>
                </p14:cNvPr>
                <p14:cNvContentPartPr/>
                <p14:nvPr/>
              </p14:nvContentPartPr>
              <p14:xfrm>
                <a:off x="2760329" y="3379529"/>
                <a:ext cx="128160" cy="1857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0C1FED4-52D2-8BD5-F4D9-482AB9ADA23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751329" y="3370889"/>
                  <a:ext cx="1458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0CDF2FA-C501-9409-391F-91739B976BC7}"/>
                    </a:ext>
                  </a:extLst>
                </p14:cNvPr>
                <p14:cNvContentPartPr/>
                <p14:nvPr/>
              </p14:nvContentPartPr>
              <p14:xfrm>
                <a:off x="2987489" y="3425969"/>
                <a:ext cx="115920" cy="1368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0CDF2FA-C501-9409-391F-91739B976BC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978849" y="3416969"/>
                  <a:ext cx="13356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1BE06966-F9DE-1FB2-CC56-F559E156458E}"/>
              </a:ext>
            </a:extLst>
          </p:cNvPr>
          <p:cNvGrpSpPr/>
          <p:nvPr/>
        </p:nvGrpSpPr>
        <p:grpSpPr>
          <a:xfrm>
            <a:off x="3553769" y="3320849"/>
            <a:ext cx="1471320" cy="358920"/>
            <a:chOff x="3553769" y="3320849"/>
            <a:chExt cx="1471320" cy="35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ACD64F1-B3A1-FA54-CA2E-E484C4DB4B88}"/>
                    </a:ext>
                  </a:extLst>
                </p14:cNvPr>
                <p14:cNvContentPartPr/>
                <p14:nvPr/>
              </p14:nvContentPartPr>
              <p14:xfrm>
                <a:off x="3553769" y="3437489"/>
                <a:ext cx="211320" cy="16848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ACD64F1-B3A1-FA54-CA2E-E484C4DB4B8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544769" y="3428849"/>
                  <a:ext cx="228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CEF1E3E-F39D-CE3E-6B37-57FF0DCEBE1B}"/>
                    </a:ext>
                  </a:extLst>
                </p14:cNvPr>
                <p14:cNvContentPartPr/>
                <p14:nvPr/>
              </p14:nvContentPartPr>
              <p14:xfrm>
                <a:off x="3619289" y="3320849"/>
                <a:ext cx="9360" cy="43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CEF1E3E-F39D-CE3E-6B37-57FF0DCEBE1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610289" y="3312209"/>
                  <a:ext cx="27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E6921C7-12AA-D2F7-E1BD-23574CED426C}"/>
                    </a:ext>
                  </a:extLst>
                </p14:cNvPr>
                <p14:cNvContentPartPr/>
                <p14:nvPr/>
              </p14:nvContentPartPr>
              <p14:xfrm>
                <a:off x="3810449" y="3362609"/>
                <a:ext cx="217800" cy="31104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E6921C7-12AA-D2F7-E1BD-23574CED426C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801809" y="3353609"/>
                  <a:ext cx="2354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BC05941-1D10-ACF7-B865-F77121691AA4}"/>
                    </a:ext>
                  </a:extLst>
                </p14:cNvPr>
                <p14:cNvContentPartPr/>
                <p14:nvPr/>
              </p14:nvContentPartPr>
              <p14:xfrm>
                <a:off x="4064249" y="3387449"/>
                <a:ext cx="234360" cy="2923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BC05941-1D10-ACF7-B865-F77121691AA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055249" y="3378809"/>
                  <a:ext cx="2520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5982D10-EB35-A5A9-2BD7-A204B1EAFCAE}"/>
                    </a:ext>
                  </a:extLst>
                </p14:cNvPr>
                <p14:cNvContentPartPr/>
                <p14:nvPr/>
              </p14:nvContentPartPr>
              <p14:xfrm>
                <a:off x="4420289" y="3471329"/>
                <a:ext cx="159120" cy="1458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5982D10-EB35-A5A9-2BD7-A204B1EAFCA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411289" y="3462329"/>
                  <a:ext cx="176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237EEBC-8052-C7FD-012C-EB26F29A4904}"/>
                    </a:ext>
                  </a:extLst>
                </p14:cNvPr>
                <p14:cNvContentPartPr/>
                <p14:nvPr/>
              </p14:nvContentPartPr>
              <p14:xfrm>
                <a:off x="4671929" y="3462689"/>
                <a:ext cx="116640" cy="1501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237EEBC-8052-C7FD-012C-EB26F29A490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662929" y="3454049"/>
                  <a:ext cx="1342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739FD8F-7049-E310-D3BB-B905BB1CBEB2}"/>
                    </a:ext>
                  </a:extLst>
                </p14:cNvPr>
                <p14:cNvContentPartPr/>
                <p14:nvPr/>
              </p14:nvContentPartPr>
              <p14:xfrm>
                <a:off x="4807649" y="3436409"/>
                <a:ext cx="217440" cy="19260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739FD8F-7049-E310-D3BB-B905BB1CBEB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799009" y="3427769"/>
                  <a:ext cx="23508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4C26F28F-055F-8704-C5DE-FB8CB9660FC7}"/>
              </a:ext>
            </a:extLst>
          </p:cNvPr>
          <p:cNvGrpSpPr/>
          <p:nvPr/>
        </p:nvGrpSpPr>
        <p:grpSpPr>
          <a:xfrm>
            <a:off x="5380769" y="3337769"/>
            <a:ext cx="1776960" cy="412200"/>
            <a:chOff x="5380769" y="3337769"/>
            <a:chExt cx="1776960" cy="41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B426AA7-A14A-DB42-F58F-FFE9B15D4EB3}"/>
                    </a:ext>
                  </a:extLst>
                </p14:cNvPr>
                <p14:cNvContentPartPr/>
                <p14:nvPr/>
              </p14:nvContentPartPr>
              <p14:xfrm>
                <a:off x="5380769" y="3453689"/>
                <a:ext cx="230760" cy="2962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B426AA7-A14A-DB42-F58F-FFE9B15D4EB3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372129" y="3444689"/>
                  <a:ext cx="2484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D3A1348-DA52-85AE-7D4E-97E67F730EB6}"/>
                    </a:ext>
                  </a:extLst>
                </p14:cNvPr>
                <p14:cNvContentPartPr/>
                <p14:nvPr/>
              </p14:nvContentPartPr>
              <p14:xfrm>
                <a:off x="5710889" y="3474569"/>
                <a:ext cx="147240" cy="1526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D3A1348-DA52-85AE-7D4E-97E67F730EB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702249" y="3465569"/>
                  <a:ext cx="164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D9EEEE4-0EE4-9EE7-B1E4-04B6A490C7E9}"/>
                    </a:ext>
                  </a:extLst>
                </p14:cNvPr>
                <p14:cNvContentPartPr/>
                <p14:nvPr/>
              </p14:nvContentPartPr>
              <p14:xfrm>
                <a:off x="5945609" y="3453689"/>
                <a:ext cx="140040" cy="1936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D9EEEE4-0EE4-9EE7-B1E4-04B6A490C7E9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936609" y="3445049"/>
                  <a:ext cx="157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1FB60E7-510C-14E8-15F0-4BE3375E4274}"/>
                    </a:ext>
                  </a:extLst>
                </p14:cNvPr>
                <p14:cNvContentPartPr/>
                <p14:nvPr/>
              </p14:nvContentPartPr>
              <p14:xfrm>
                <a:off x="6157289" y="3479249"/>
                <a:ext cx="42480" cy="1821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1FB60E7-510C-14E8-15F0-4BE3375E427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148649" y="3470609"/>
                  <a:ext cx="601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0D132CE-AD13-C5BF-0126-23F0FF5CF5DD}"/>
                    </a:ext>
                  </a:extLst>
                </p14:cNvPr>
                <p14:cNvContentPartPr/>
                <p14:nvPr/>
              </p14:nvContentPartPr>
              <p14:xfrm>
                <a:off x="6284369" y="3490049"/>
                <a:ext cx="10440" cy="1832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0D132CE-AD13-C5BF-0126-23F0FF5CF5D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275729" y="3481049"/>
                  <a:ext cx="280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1FBB24E-99AE-876C-1E52-A1C325FA5C61}"/>
                    </a:ext>
                  </a:extLst>
                </p14:cNvPr>
                <p14:cNvContentPartPr/>
                <p14:nvPr/>
              </p14:nvContentPartPr>
              <p14:xfrm>
                <a:off x="6291929" y="3526409"/>
                <a:ext cx="196920" cy="1357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1FBB24E-99AE-876C-1E52-A1C325FA5C6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282929" y="3517769"/>
                  <a:ext cx="214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B8ED7DD-4D2E-5FCA-A9BF-E1FEB8F3361D}"/>
                    </a:ext>
                  </a:extLst>
                </p14:cNvPr>
                <p14:cNvContentPartPr/>
                <p14:nvPr/>
              </p14:nvContentPartPr>
              <p14:xfrm>
                <a:off x="6622049" y="3530369"/>
                <a:ext cx="140400" cy="1299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B8ED7DD-4D2E-5FCA-A9BF-E1FEB8F3361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613049" y="3521369"/>
                  <a:ext cx="158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72A965D-B3B1-7693-E08F-251D3F09EF8A}"/>
                    </a:ext>
                  </a:extLst>
                </p14:cNvPr>
                <p14:cNvContentPartPr/>
                <p14:nvPr/>
              </p14:nvContentPartPr>
              <p14:xfrm>
                <a:off x="6839129" y="3515249"/>
                <a:ext cx="129960" cy="13644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72A965D-B3B1-7693-E08F-251D3F09EF8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830489" y="3506249"/>
                  <a:ext cx="147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E7AA69F-DC47-ECDE-C998-4105D4A40EF8}"/>
                    </a:ext>
                  </a:extLst>
                </p14:cNvPr>
                <p14:cNvContentPartPr/>
                <p14:nvPr/>
              </p14:nvContentPartPr>
              <p14:xfrm>
                <a:off x="6898529" y="3337769"/>
                <a:ext cx="20520" cy="6192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E7AA69F-DC47-ECDE-C998-4105D4A40EF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889889" y="3328769"/>
                  <a:ext cx="38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CE1EA73-EDFD-6E7C-7719-5D76ECEC1CE4}"/>
                    </a:ext>
                  </a:extLst>
                </p14:cNvPr>
                <p14:cNvContentPartPr/>
                <p14:nvPr/>
              </p14:nvContentPartPr>
              <p14:xfrm>
                <a:off x="7013369" y="3517049"/>
                <a:ext cx="144360" cy="16704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CE1EA73-EDFD-6E7C-7719-5D76ECEC1CE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004369" y="3508049"/>
                  <a:ext cx="16200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3210ECB0-EF3D-143F-AA01-35351F155DCA}"/>
              </a:ext>
            </a:extLst>
          </p:cNvPr>
          <p:cNvGrpSpPr/>
          <p:nvPr/>
        </p:nvGrpSpPr>
        <p:grpSpPr>
          <a:xfrm>
            <a:off x="7524929" y="3398609"/>
            <a:ext cx="1889640" cy="442440"/>
            <a:chOff x="7524929" y="3398609"/>
            <a:chExt cx="1889640" cy="44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33EE861-440A-36EA-FB88-066A36CE6A2E}"/>
                    </a:ext>
                  </a:extLst>
                </p14:cNvPr>
                <p14:cNvContentPartPr/>
                <p14:nvPr/>
              </p14:nvContentPartPr>
              <p14:xfrm>
                <a:off x="7524929" y="3528929"/>
                <a:ext cx="204120" cy="15516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33EE861-440A-36EA-FB88-066A36CE6A2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515929" y="3519929"/>
                  <a:ext cx="221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D28DA13-E2E0-B330-66D7-6BD06DB7D309}"/>
                    </a:ext>
                  </a:extLst>
                </p14:cNvPr>
                <p14:cNvContentPartPr/>
                <p14:nvPr/>
              </p14:nvContentPartPr>
              <p14:xfrm>
                <a:off x="7783409" y="3543329"/>
                <a:ext cx="193320" cy="2937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D28DA13-E2E0-B330-66D7-6BD06DB7D30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774769" y="3534329"/>
                  <a:ext cx="2109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31DABC5-A9E6-4F39-13BA-43FF2800E50B}"/>
                    </a:ext>
                  </a:extLst>
                </p14:cNvPr>
                <p14:cNvContentPartPr/>
                <p14:nvPr/>
              </p14:nvContentPartPr>
              <p14:xfrm>
                <a:off x="8112809" y="3563849"/>
                <a:ext cx="19080" cy="11232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31DABC5-A9E6-4F39-13BA-43FF2800E50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104169" y="3555209"/>
                  <a:ext cx="36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1095542-95C3-4911-F3A3-75409127866D}"/>
                    </a:ext>
                  </a:extLst>
                </p14:cNvPr>
                <p14:cNvContentPartPr/>
                <p14:nvPr/>
              </p14:nvContentPartPr>
              <p14:xfrm>
                <a:off x="8249609" y="3414089"/>
                <a:ext cx="216720" cy="2718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1095542-95C3-4911-F3A3-75409127866D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240969" y="3405449"/>
                  <a:ext cx="2343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B88B74C2-ADCE-9ECA-D5B4-0689E4460DD6}"/>
                    </a:ext>
                  </a:extLst>
                </p14:cNvPr>
                <p14:cNvContentPartPr/>
                <p14:nvPr/>
              </p14:nvContentPartPr>
              <p14:xfrm>
                <a:off x="8544089" y="3565649"/>
                <a:ext cx="198720" cy="1090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B88B74C2-ADCE-9ECA-D5B4-0689E4460DD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535449" y="3557009"/>
                  <a:ext cx="216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BFBDE91-9EB4-D18B-7F72-3567C386A445}"/>
                    </a:ext>
                  </a:extLst>
                </p14:cNvPr>
                <p14:cNvContentPartPr/>
                <p14:nvPr/>
              </p14:nvContentPartPr>
              <p14:xfrm>
                <a:off x="8518529" y="3398609"/>
                <a:ext cx="129600" cy="4424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BFBDE91-9EB4-D18B-7F72-3567C386A445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509889" y="3389969"/>
                  <a:ext cx="14724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667B806-0FE0-087C-A5E7-62E766911D76}"/>
                    </a:ext>
                  </a:extLst>
                </p14:cNvPr>
                <p14:cNvContentPartPr/>
                <p14:nvPr/>
              </p14:nvContentPartPr>
              <p14:xfrm>
                <a:off x="8806529" y="3604529"/>
                <a:ext cx="139680" cy="12528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667B806-0FE0-087C-A5E7-62E766911D7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797529" y="3595889"/>
                  <a:ext cx="157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70F14B6-D24F-6EDB-61CD-D7D9263D1315}"/>
                    </a:ext>
                  </a:extLst>
                </p14:cNvPr>
                <p14:cNvContentPartPr/>
                <p14:nvPr/>
              </p14:nvContentPartPr>
              <p14:xfrm>
                <a:off x="9038009" y="3596609"/>
                <a:ext cx="136440" cy="1346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70F14B6-D24F-6EDB-61CD-D7D9263D131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029009" y="3587969"/>
                  <a:ext cx="1540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C2AE6D9-3DBE-2E3F-B9F2-1FEF9E9BCEF5}"/>
                    </a:ext>
                  </a:extLst>
                </p14:cNvPr>
                <p14:cNvContentPartPr/>
                <p14:nvPr/>
              </p14:nvContentPartPr>
              <p14:xfrm>
                <a:off x="9121169" y="3439289"/>
                <a:ext cx="2880" cy="687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C2AE6D9-3DBE-2E3F-B9F2-1FEF9E9BCEF5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112529" y="3430649"/>
                  <a:ext cx="20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6D33504-9123-6D83-DBA9-4201DF3D02CD}"/>
                    </a:ext>
                  </a:extLst>
                </p14:cNvPr>
                <p14:cNvContentPartPr/>
                <p14:nvPr/>
              </p14:nvContentPartPr>
              <p14:xfrm>
                <a:off x="9265889" y="3570329"/>
                <a:ext cx="148680" cy="1771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6D33504-9123-6D83-DBA9-4201DF3D02C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257249" y="3561329"/>
                  <a:ext cx="166320" cy="19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91CB9B2D-4E87-254D-0289-5DA99CAFC28F}"/>
                  </a:ext>
                </a:extLst>
              </p14:cNvPr>
              <p14:cNvContentPartPr/>
              <p14:nvPr/>
            </p14:nvContentPartPr>
            <p14:xfrm>
              <a:off x="9637409" y="3728009"/>
              <a:ext cx="56520" cy="112680"/>
            </p14:xfrm>
          </p:contentPart>
        </mc:Choice>
        <mc:Fallback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91CB9B2D-4E87-254D-0289-5DA99CAFC28F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9628409" y="3719009"/>
                <a:ext cx="74160" cy="13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9" name="Group 298">
            <a:extLst>
              <a:ext uri="{FF2B5EF4-FFF2-40B4-BE49-F238E27FC236}">
                <a16:creationId xmlns:a16="http://schemas.microsoft.com/office/drawing/2014/main" id="{B1407BD6-4303-95BB-1BAF-EE3E16268148}"/>
              </a:ext>
            </a:extLst>
          </p:cNvPr>
          <p:cNvGrpSpPr/>
          <p:nvPr/>
        </p:nvGrpSpPr>
        <p:grpSpPr>
          <a:xfrm>
            <a:off x="9978689" y="3537209"/>
            <a:ext cx="379080" cy="171720"/>
            <a:chOff x="9978689" y="3537209"/>
            <a:chExt cx="37908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78EE9AB9-E92E-FD28-8819-0E342469A31F}"/>
                    </a:ext>
                  </a:extLst>
                </p14:cNvPr>
                <p14:cNvContentPartPr/>
                <p14:nvPr/>
              </p14:nvContentPartPr>
              <p14:xfrm>
                <a:off x="9978689" y="3537929"/>
                <a:ext cx="228240" cy="1620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78EE9AB9-E92E-FD28-8819-0E342469A31F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970049" y="3528929"/>
                  <a:ext cx="245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333EE918-30D5-A1B0-14A3-18114112E190}"/>
                    </a:ext>
                  </a:extLst>
                </p14:cNvPr>
                <p14:cNvContentPartPr/>
                <p14:nvPr/>
              </p14:nvContentPartPr>
              <p14:xfrm>
                <a:off x="10079129" y="3537209"/>
                <a:ext cx="54360" cy="1717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333EE918-30D5-A1B0-14A3-18114112E19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070489" y="3528209"/>
                  <a:ext cx="72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EF344CE-7D9B-B9AC-9FB5-AC3E6D25E3F2}"/>
                    </a:ext>
                  </a:extLst>
                </p14:cNvPr>
                <p14:cNvContentPartPr/>
                <p14:nvPr/>
              </p14:nvContentPartPr>
              <p14:xfrm>
                <a:off x="10217729" y="3572849"/>
                <a:ext cx="140040" cy="13284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EF344CE-7D9B-B9AC-9FB5-AC3E6D25E3F2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208729" y="3563849"/>
                  <a:ext cx="15768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3A3F9E34-494E-5407-CA66-C73050148F56}"/>
              </a:ext>
            </a:extLst>
          </p:cNvPr>
          <p:cNvGrpSpPr/>
          <p:nvPr/>
        </p:nvGrpSpPr>
        <p:grpSpPr>
          <a:xfrm>
            <a:off x="10656209" y="3434969"/>
            <a:ext cx="1396080" cy="335520"/>
            <a:chOff x="10656209" y="3434969"/>
            <a:chExt cx="1396080" cy="33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06E78AB1-25DE-7C41-EA6C-88E82EA0BA1D}"/>
                    </a:ext>
                  </a:extLst>
                </p14:cNvPr>
                <p14:cNvContentPartPr/>
                <p14:nvPr/>
              </p14:nvContentPartPr>
              <p14:xfrm>
                <a:off x="10656209" y="3558809"/>
                <a:ext cx="27720" cy="11304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06E78AB1-25DE-7C41-EA6C-88E82EA0BA1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647569" y="3550169"/>
                  <a:ext cx="45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948A8D43-9F6C-8BB8-99CD-219C001242DA}"/>
                    </a:ext>
                  </a:extLst>
                </p14:cNvPr>
                <p14:cNvContentPartPr/>
                <p14:nvPr/>
              </p14:nvContentPartPr>
              <p14:xfrm>
                <a:off x="10680329" y="3504089"/>
                <a:ext cx="187560" cy="2217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948A8D43-9F6C-8BB8-99CD-219C001242DA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671329" y="3495449"/>
                  <a:ext cx="2052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7C03BB80-4BB7-A834-D34D-467DC713F867}"/>
                    </a:ext>
                  </a:extLst>
                </p14:cNvPr>
                <p14:cNvContentPartPr/>
                <p14:nvPr/>
              </p14:nvContentPartPr>
              <p14:xfrm>
                <a:off x="10924409" y="3548009"/>
                <a:ext cx="220680" cy="16416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7C03BB80-4BB7-A834-D34D-467DC713F86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915769" y="3539009"/>
                  <a:ext cx="2383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A801013B-71AA-27BC-DC8E-EB01FDD22D1A}"/>
                    </a:ext>
                  </a:extLst>
                </p14:cNvPr>
                <p14:cNvContentPartPr/>
                <p14:nvPr/>
              </p14:nvContentPartPr>
              <p14:xfrm>
                <a:off x="11260289" y="3463049"/>
                <a:ext cx="165960" cy="2916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A801013B-71AA-27BC-DC8E-EB01FDD22D1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251649" y="3454049"/>
                  <a:ext cx="1836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B40CBF5-DA7E-CE36-CCC3-B9104A28A82B}"/>
                    </a:ext>
                  </a:extLst>
                </p14:cNvPr>
                <p14:cNvContentPartPr/>
                <p14:nvPr/>
              </p14:nvContentPartPr>
              <p14:xfrm>
                <a:off x="11565209" y="3632249"/>
                <a:ext cx="43560" cy="993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B40CBF5-DA7E-CE36-CCC3-B9104A28A82B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556569" y="3623609"/>
                  <a:ext cx="61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731DD3FE-58A3-E72E-94FE-CBD6942765B6}"/>
                    </a:ext>
                  </a:extLst>
                </p14:cNvPr>
                <p14:cNvContentPartPr/>
                <p14:nvPr/>
              </p14:nvContentPartPr>
              <p14:xfrm>
                <a:off x="11624609" y="3434969"/>
                <a:ext cx="360" cy="2268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731DD3FE-58A3-E72E-94FE-CBD6942765B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615969" y="3426329"/>
                  <a:ext cx="18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40BA44C-DD3B-E84A-407F-7323B62FBF53}"/>
                    </a:ext>
                  </a:extLst>
                </p14:cNvPr>
                <p14:cNvContentPartPr/>
                <p14:nvPr/>
              </p14:nvContentPartPr>
              <p14:xfrm>
                <a:off x="11718929" y="3578609"/>
                <a:ext cx="27000" cy="16596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40BA44C-DD3B-E84A-407F-7323B62FBF5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709929" y="3569609"/>
                  <a:ext cx="44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12EC19C-C8B3-91E9-94ED-C0B450DF41D3}"/>
                    </a:ext>
                  </a:extLst>
                </p14:cNvPr>
                <p14:cNvContentPartPr/>
                <p14:nvPr/>
              </p14:nvContentPartPr>
              <p14:xfrm>
                <a:off x="11721809" y="3621089"/>
                <a:ext cx="142560" cy="14940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12EC19C-C8B3-91E9-94ED-C0B450DF41D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712809" y="3612449"/>
                  <a:ext cx="160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0AFDE48-BE2D-25FC-DBEF-9EB6497F2A0D}"/>
                    </a:ext>
                  </a:extLst>
                </p14:cNvPr>
                <p14:cNvContentPartPr/>
                <p14:nvPr/>
              </p14:nvContentPartPr>
              <p14:xfrm>
                <a:off x="11918369" y="3626489"/>
                <a:ext cx="133920" cy="12564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0AFDE48-BE2D-25FC-DBEF-9EB6497F2A0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909729" y="3617849"/>
                  <a:ext cx="15156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9CE6F994-00E3-257B-64B3-9D0F1944B768}"/>
              </a:ext>
            </a:extLst>
          </p:cNvPr>
          <p:cNvGrpSpPr/>
          <p:nvPr/>
        </p:nvGrpSpPr>
        <p:grpSpPr>
          <a:xfrm>
            <a:off x="199649" y="3904049"/>
            <a:ext cx="572400" cy="334800"/>
            <a:chOff x="199649" y="3904049"/>
            <a:chExt cx="572400" cy="33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0911E3F-287B-B500-67BF-F0AC3103F9AE}"/>
                    </a:ext>
                  </a:extLst>
                </p14:cNvPr>
                <p14:cNvContentPartPr/>
                <p14:nvPr/>
              </p14:nvContentPartPr>
              <p14:xfrm>
                <a:off x="199649" y="3964169"/>
                <a:ext cx="90360" cy="27468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0911E3F-287B-B500-67BF-F0AC3103F9A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91009" y="3955529"/>
                  <a:ext cx="1080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B8C142B8-7392-C248-565C-5157DDA247A5}"/>
                    </a:ext>
                  </a:extLst>
                </p14:cNvPr>
                <p14:cNvContentPartPr/>
                <p14:nvPr/>
              </p14:nvContentPartPr>
              <p14:xfrm>
                <a:off x="380009" y="4021049"/>
                <a:ext cx="138960" cy="19476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B8C142B8-7392-C248-565C-5157DDA247A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71369" y="4012049"/>
                  <a:ext cx="156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9662F2C3-9373-494B-EBFC-06641E10E151}"/>
                    </a:ext>
                  </a:extLst>
                </p14:cNvPr>
                <p14:cNvContentPartPr/>
                <p14:nvPr/>
              </p14:nvContentPartPr>
              <p14:xfrm>
                <a:off x="641009" y="3904049"/>
                <a:ext cx="131040" cy="3286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9662F2C3-9373-494B-EBFC-06641E10E151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32009" y="3895409"/>
                  <a:ext cx="148680" cy="34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023E47E3-DD54-4F66-4815-A9985C4CE404}"/>
              </a:ext>
            </a:extLst>
          </p:cNvPr>
          <p:cNvGrpSpPr/>
          <p:nvPr/>
        </p:nvGrpSpPr>
        <p:grpSpPr>
          <a:xfrm>
            <a:off x="1214849" y="4032209"/>
            <a:ext cx="634320" cy="203760"/>
            <a:chOff x="1214849" y="4032209"/>
            <a:chExt cx="634320" cy="20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1668ADA4-812C-6119-ED61-1023FBF042C6}"/>
                    </a:ext>
                  </a:extLst>
                </p14:cNvPr>
                <p14:cNvContentPartPr/>
                <p14:nvPr/>
              </p14:nvContentPartPr>
              <p14:xfrm>
                <a:off x="1236449" y="4066049"/>
                <a:ext cx="1800" cy="15768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1668ADA4-812C-6119-ED61-1023FBF042C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227809" y="4057049"/>
                  <a:ext cx="19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08148139-4ADF-A774-FFCE-285AC607D004}"/>
                    </a:ext>
                  </a:extLst>
                </p14:cNvPr>
                <p14:cNvContentPartPr/>
                <p14:nvPr/>
              </p14:nvContentPartPr>
              <p14:xfrm>
                <a:off x="1214849" y="4032209"/>
                <a:ext cx="169200" cy="20376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08148139-4ADF-A774-FFCE-285AC607D004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205849" y="4023569"/>
                  <a:ext cx="1868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0332B4AB-4D77-29F1-6870-07E554D2BD85}"/>
                    </a:ext>
                  </a:extLst>
                </p14:cNvPr>
                <p14:cNvContentPartPr/>
                <p14:nvPr/>
              </p14:nvContentPartPr>
              <p14:xfrm>
                <a:off x="1475129" y="4053449"/>
                <a:ext cx="136800" cy="15768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0332B4AB-4D77-29F1-6870-07E554D2BD8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466489" y="4044449"/>
                  <a:ext cx="154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55BAE21-7ABC-A0B0-5932-63B636B39E97}"/>
                    </a:ext>
                  </a:extLst>
                </p14:cNvPr>
                <p14:cNvContentPartPr/>
                <p14:nvPr/>
              </p14:nvContentPartPr>
              <p14:xfrm>
                <a:off x="1588169" y="4064969"/>
                <a:ext cx="63720" cy="14724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55BAE21-7ABC-A0B0-5932-63B636B39E97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579169" y="4055969"/>
                  <a:ext cx="81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9DFD2FE-2BF3-CE40-7EE2-38E5D13EFC40}"/>
                    </a:ext>
                  </a:extLst>
                </p14:cNvPr>
                <p14:cNvContentPartPr/>
                <p14:nvPr/>
              </p14:nvContentPartPr>
              <p14:xfrm>
                <a:off x="1796969" y="4032929"/>
                <a:ext cx="52200" cy="16596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9DFD2FE-2BF3-CE40-7EE2-38E5D13EFC40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787969" y="4024289"/>
                  <a:ext cx="6984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F50CD2E9-3F61-3D49-D4D0-777E0828C3DD}"/>
              </a:ext>
            </a:extLst>
          </p:cNvPr>
          <p:cNvGrpSpPr/>
          <p:nvPr/>
        </p:nvGrpSpPr>
        <p:grpSpPr>
          <a:xfrm>
            <a:off x="2222489" y="4053449"/>
            <a:ext cx="428040" cy="174960"/>
            <a:chOff x="2222489" y="4053449"/>
            <a:chExt cx="428040" cy="17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88BF2DA8-86DC-2FCD-17D8-AD787F1B77F8}"/>
                    </a:ext>
                  </a:extLst>
                </p14:cNvPr>
                <p14:cNvContentPartPr/>
                <p14:nvPr/>
              </p14:nvContentPartPr>
              <p14:xfrm>
                <a:off x="2222489" y="4053449"/>
                <a:ext cx="201600" cy="17280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88BF2DA8-86DC-2FCD-17D8-AD787F1B77F8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213849" y="4044449"/>
                  <a:ext cx="219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ED330556-4623-CD7E-27D7-695CECF44BB1}"/>
                    </a:ext>
                  </a:extLst>
                </p14:cNvPr>
                <p14:cNvContentPartPr/>
                <p14:nvPr/>
              </p14:nvContentPartPr>
              <p14:xfrm>
                <a:off x="2507969" y="4079729"/>
                <a:ext cx="142560" cy="14868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ED330556-4623-CD7E-27D7-695CECF44BB1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499329" y="4070729"/>
                  <a:ext cx="16020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5122B7D0-460D-68D4-786B-5295F1147A90}"/>
              </a:ext>
            </a:extLst>
          </p:cNvPr>
          <p:cNvGrpSpPr/>
          <p:nvPr/>
        </p:nvGrpSpPr>
        <p:grpSpPr>
          <a:xfrm>
            <a:off x="3110609" y="3953369"/>
            <a:ext cx="1270080" cy="344520"/>
            <a:chOff x="3110609" y="3953369"/>
            <a:chExt cx="1270080" cy="34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B4231A1F-B3B9-5F79-0441-A4954C753C0F}"/>
                    </a:ext>
                  </a:extLst>
                </p14:cNvPr>
                <p14:cNvContentPartPr/>
                <p14:nvPr/>
              </p14:nvContentPartPr>
              <p14:xfrm>
                <a:off x="3110609" y="4038689"/>
                <a:ext cx="172800" cy="18144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B4231A1F-B3B9-5F79-0441-A4954C753C0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101969" y="4030049"/>
                  <a:ext cx="1904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295BCDF8-FE48-C86C-BD69-D7EC4D45AD60}"/>
                    </a:ext>
                  </a:extLst>
                </p14:cNvPr>
                <p14:cNvContentPartPr/>
                <p14:nvPr/>
              </p14:nvContentPartPr>
              <p14:xfrm>
                <a:off x="3416249" y="4066409"/>
                <a:ext cx="28440" cy="15876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295BCDF8-FE48-C86C-BD69-D7EC4D45AD6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407609" y="4057769"/>
                  <a:ext cx="46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F3241CBC-8E0E-5E0E-647F-DA9E96E68D3C}"/>
                    </a:ext>
                  </a:extLst>
                </p14:cNvPr>
                <p14:cNvContentPartPr/>
                <p14:nvPr/>
              </p14:nvContentPartPr>
              <p14:xfrm>
                <a:off x="3411569" y="4035449"/>
                <a:ext cx="157680" cy="26244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F3241CBC-8E0E-5E0E-647F-DA9E96E68D3C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402569" y="4026809"/>
                  <a:ext cx="1753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9BA606A7-8BB2-A09B-B7B1-E1122F564B43}"/>
                    </a:ext>
                  </a:extLst>
                </p14:cNvPr>
                <p14:cNvContentPartPr/>
                <p14:nvPr/>
              </p14:nvContentPartPr>
              <p14:xfrm>
                <a:off x="3677609" y="4063169"/>
                <a:ext cx="136800" cy="14652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9BA606A7-8BB2-A09B-B7B1-E1122F564B43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668609" y="4054529"/>
                  <a:ext cx="154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D3F93CFF-226B-D8F4-1469-9EFB740EEAC9}"/>
                    </a:ext>
                  </a:extLst>
                </p14:cNvPr>
                <p14:cNvContentPartPr/>
                <p14:nvPr/>
              </p14:nvContentPartPr>
              <p14:xfrm>
                <a:off x="3720089" y="3953369"/>
                <a:ext cx="17640" cy="2520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D3F93CFF-226B-D8F4-1469-9EFB740EEAC9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3711449" y="3944729"/>
                  <a:ext cx="35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DA763197-6FFA-94E5-4918-6E3047A61567}"/>
                    </a:ext>
                  </a:extLst>
                </p14:cNvPr>
                <p14:cNvContentPartPr/>
                <p14:nvPr/>
              </p14:nvContentPartPr>
              <p14:xfrm>
                <a:off x="3866969" y="3969569"/>
                <a:ext cx="192240" cy="29628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DA763197-6FFA-94E5-4918-6E3047A61567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857969" y="3960929"/>
                  <a:ext cx="2098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3BA1F179-1BA1-D6A6-9769-7E0DDBB18CDF}"/>
                    </a:ext>
                  </a:extLst>
                </p14:cNvPr>
                <p14:cNvContentPartPr/>
                <p14:nvPr/>
              </p14:nvContentPartPr>
              <p14:xfrm>
                <a:off x="4149929" y="4076489"/>
                <a:ext cx="133200" cy="13140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3BA1F179-1BA1-D6A6-9769-7E0DDBB18CDF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140929" y="4067849"/>
                  <a:ext cx="150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0B09218B-9238-6B54-3555-5BA77D470C9F}"/>
                    </a:ext>
                  </a:extLst>
                </p14:cNvPr>
                <p14:cNvContentPartPr/>
                <p14:nvPr/>
              </p14:nvContentPartPr>
              <p14:xfrm>
                <a:off x="4373849" y="4073249"/>
                <a:ext cx="6840" cy="14652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0B09218B-9238-6B54-3555-5BA77D470C9F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365209" y="4064609"/>
                  <a:ext cx="2448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E7A6D92-3BE2-9310-846C-4B8476E8DA7E}"/>
              </a:ext>
            </a:extLst>
          </p:cNvPr>
          <p:cNvGrpSpPr/>
          <p:nvPr/>
        </p:nvGrpSpPr>
        <p:grpSpPr>
          <a:xfrm>
            <a:off x="4569329" y="4066769"/>
            <a:ext cx="383760" cy="208800"/>
            <a:chOff x="4569329" y="4066769"/>
            <a:chExt cx="383760" cy="20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ED97DC0-438D-BA8C-BBCC-8B6E8278C77F}"/>
                    </a:ext>
                  </a:extLst>
                </p14:cNvPr>
                <p14:cNvContentPartPr/>
                <p14:nvPr/>
              </p14:nvContentPartPr>
              <p14:xfrm>
                <a:off x="4569329" y="4097009"/>
                <a:ext cx="15840" cy="12096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ED97DC0-438D-BA8C-BBCC-8B6E8278C77F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4560329" y="4088369"/>
                  <a:ext cx="33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6B96044A-0B82-92B0-0B9D-163D5698042D}"/>
                    </a:ext>
                  </a:extLst>
                </p14:cNvPr>
                <p14:cNvContentPartPr/>
                <p14:nvPr/>
              </p14:nvContentPartPr>
              <p14:xfrm>
                <a:off x="4569329" y="4066769"/>
                <a:ext cx="168120" cy="20880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6B96044A-0B82-92B0-0B9D-163D5698042D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4560689" y="4058129"/>
                  <a:ext cx="1857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06BFEA72-AFE5-49B5-C19A-C3BE95F744E6}"/>
                    </a:ext>
                  </a:extLst>
                </p14:cNvPr>
                <p14:cNvContentPartPr/>
                <p14:nvPr/>
              </p14:nvContentPartPr>
              <p14:xfrm>
                <a:off x="4832129" y="4090169"/>
                <a:ext cx="120960" cy="13968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06BFEA72-AFE5-49B5-C19A-C3BE95F744E6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4823129" y="4081169"/>
                  <a:ext cx="13860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A422D536-5715-6F26-608F-A584D45C14F1}"/>
              </a:ext>
            </a:extLst>
          </p:cNvPr>
          <p:cNvGrpSpPr/>
          <p:nvPr/>
        </p:nvGrpSpPr>
        <p:grpSpPr>
          <a:xfrm>
            <a:off x="5421089" y="3960929"/>
            <a:ext cx="616320" cy="388800"/>
            <a:chOff x="5421089" y="3960929"/>
            <a:chExt cx="616320" cy="38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2C9B9EC1-4A51-453D-2C51-CE37E626EBA5}"/>
                    </a:ext>
                  </a:extLst>
                </p14:cNvPr>
                <p14:cNvContentPartPr/>
                <p14:nvPr/>
              </p14:nvContentPartPr>
              <p14:xfrm>
                <a:off x="5421089" y="3995489"/>
                <a:ext cx="125640" cy="27972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2C9B9EC1-4A51-453D-2C51-CE37E626EBA5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412449" y="3986849"/>
                  <a:ext cx="1432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925993B8-9BC2-85EA-4CF0-02B54D61F202}"/>
                    </a:ext>
                  </a:extLst>
                </p14:cNvPr>
                <p14:cNvContentPartPr/>
                <p14:nvPr/>
              </p14:nvContentPartPr>
              <p14:xfrm>
                <a:off x="5684249" y="4053449"/>
                <a:ext cx="167760" cy="20448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925993B8-9BC2-85EA-4CF0-02B54D61F202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675249" y="4044449"/>
                  <a:ext cx="185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051E0F64-E850-0FAF-1F2E-38567FACFC83}"/>
                    </a:ext>
                  </a:extLst>
                </p14:cNvPr>
                <p14:cNvContentPartPr/>
                <p14:nvPr/>
              </p14:nvContentPartPr>
              <p14:xfrm>
                <a:off x="5927609" y="3960929"/>
                <a:ext cx="109800" cy="38880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051E0F64-E850-0FAF-1F2E-38567FACFC83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918969" y="3951929"/>
                  <a:ext cx="127440" cy="40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AA40D852-116C-D440-EC63-F859AE53481B}"/>
                  </a:ext>
                </a:extLst>
              </p14:cNvPr>
              <p14:cNvContentPartPr/>
              <p14:nvPr/>
            </p14:nvContentPartPr>
            <p14:xfrm>
              <a:off x="6263129" y="4305809"/>
              <a:ext cx="42480" cy="87120"/>
            </p14:xfrm>
          </p:contentPart>
        </mc:Choice>
        <mc:Fallback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AA40D852-116C-D440-EC63-F859AE53481B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6254489" y="4297169"/>
                <a:ext cx="601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CF02FDC1-5A4A-4EEE-CC18-6EFA7BE71D2F}"/>
                  </a:ext>
                </a:extLst>
              </p14:cNvPr>
              <p14:cNvContentPartPr/>
              <p14:nvPr/>
            </p14:nvContentPartPr>
            <p14:xfrm>
              <a:off x="6685769" y="3921689"/>
              <a:ext cx="20160" cy="36360"/>
            </p14:xfrm>
          </p:contentPart>
        </mc:Choice>
        <mc:Fallback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CF02FDC1-5A4A-4EEE-CC18-6EFA7BE71D2F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6676769" y="3913049"/>
                <a:ext cx="3780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7" name="Group 336">
            <a:extLst>
              <a:ext uri="{FF2B5EF4-FFF2-40B4-BE49-F238E27FC236}">
                <a16:creationId xmlns:a16="http://schemas.microsoft.com/office/drawing/2014/main" id="{5BCEAD8B-B08D-3323-7FC8-0F32AD5F868E}"/>
              </a:ext>
            </a:extLst>
          </p:cNvPr>
          <p:cNvGrpSpPr/>
          <p:nvPr/>
        </p:nvGrpSpPr>
        <p:grpSpPr>
          <a:xfrm>
            <a:off x="6609809" y="4070729"/>
            <a:ext cx="1010880" cy="264960"/>
            <a:chOff x="6609809" y="4070729"/>
            <a:chExt cx="1010880" cy="26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3E2239F3-09EB-DD38-3886-A546E29A5ED6}"/>
                    </a:ext>
                  </a:extLst>
                </p14:cNvPr>
                <p14:cNvContentPartPr/>
                <p14:nvPr/>
              </p14:nvContentPartPr>
              <p14:xfrm>
                <a:off x="6609809" y="4092689"/>
                <a:ext cx="269280" cy="20412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3E2239F3-09EB-DD38-3886-A546E29A5ED6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601169" y="4083689"/>
                  <a:ext cx="2869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9ADF57A4-98D7-042B-8BC5-521B5BB4A87A}"/>
                    </a:ext>
                  </a:extLst>
                </p14:cNvPr>
                <p14:cNvContentPartPr/>
                <p14:nvPr/>
              </p14:nvContentPartPr>
              <p14:xfrm>
                <a:off x="7014449" y="4070729"/>
                <a:ext cx="146160" cy="22536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9ADF57A4-98D7-042B-8BC5-521B5BB4A87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005809" y="4062089"/>
                  <a:ext cx="163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D99174E2-B30A-A63E-961E-35CAEE28C9F8}"/>
                    </a:ext>
                  </a:extLst>
                </p14:cNvPr>
                <p14:cNvContentPartPr/>
                <p14:nvPr/>
              </p14:nvContentPartPr>
              <p14:xfrm>
                <a:off x="7196249" y="4100249"/>
                <a:ext cx="171720" cy="22212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D99174E2-B30A-A63E-961E-35CAEE28C9F8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187609" y="4091249"/>
                  <a:ext cx="1893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A97BFAAB-01BA-072D-7973-2C4EFB613C5B}"/>
                    </a:ext>
                  </a:extLst>
                </p14:cNvPr>
                <p14:cNvContentPartPr/>
                <p14:nvPr/>
              </p14:nvContentPartPr>
              <p14:xfrm>
                <a:off x="7475609" y="4102769"/>
                <a:ext cx="145080" cy="23292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A97BFAAB-01BA-072D-7973-2C4EFB613C5B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466609" y="4094129"/>
                  <a:ext cx="16272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19FC86BD-4C78-E0EF-A382-941C466B2BE5}"/>
              </a:ext>
            </a:extLst>
          </p:cNvPr>
          <p:cNvGrpSpPr/>
          <p:nvPr/>
        </p:nvGrpSpPr>
        <p:grpSpPr>
          <a:xfrm>
            <a:off x="8047289" y="4157489"/>
            <a:ext cx="486000" cy="200880"/>
            <a:chOff x="8047289" y="4157489"/>
            <a:chExt cx="486000" cy="20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5A2ECA9F-14FC-BCA9-D34A-E394F3DA69A0}"/>
                    </a:ext>
                  </a:extLst>
                </p14:cNvPr>
                <p14:cNvContentPartPr/>
                <p14:nvPr/>
              </p14:nvContentPartPr>
              <p14:xfrm>
                <a:off x="8047289" y="4157489"/>
                <a:ext cx="224640" cy="20088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5A2ECA9F-14FC-BCA9-D34A-E394F3DA69A0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038649" y="4148489"/>
                  <a:ext cx="2422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739CDC68-5F9F-3C67-AE08-F2632A54340F}"/>
                    </a:ext>
                  </a:extLst>
                </p14:cNvPr>
                <p14:cNvContentPartPr/>
                <p14:nvPr/>
              </p14:nvContentPartPr>
              <p14:xfrm>
                <a:off x="8338889" y="4186649"/>
                <a:ext cx="163440" cy="16452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739CDC68-5F9F-3C67-AE08-F2632A54340F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330249" y="4177649"/>
                  <a:ext cx="181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DE4FA5FB-ADB4-FE74-FDF9-D87222F33846}"/>
                    </a:ext>
                  </a:extLst>
                </p14:cNvPr>
                <p14:cNvContentPartPr/>
                <p14:nvPr/>
              </p14:nvContentPartPr>
              <p14:xfrm>
                <a:off x="8506649" y="4202489"/>
                <a:ext cx="26640" cy="15480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DE4FA5FB-ADB4-FE74-FDF9-D87222F33846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498009" y="4193849"/>
                  <a:ext cx="4428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008D520F-3B87-8D37-BC32-DFDD08E0052D}"/>
              </a:ext>
            </a:extLst>
          </p:cNvPr>
          <p:cNvGrpSpPr/>
          <p:nvPr/>
        </p:nvGrpSpPr>
        <p:grpSpPr>
          <a:xfrm>
            <a:off x="9047009" y="4040129"/>
            <a:ext cx="1112760" cy="370440"/>
            <a:chOff x="9047009" y="4040129"/>
            <a:chExt cx="1112760" cy="37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83A2F567-2F76-B4DC-3D16-AA5440FFE538}"/>
                    </a:ext>
                  </a:extLst>
                </p14:cNvPr>
                <p14:cNvContentPartPr/>
                <p14:nvPr/>
              </p14:nvContentPartPr>
              <p14:xfrm>
                <a:off x="9047009" y="4192049"/>
                <a:ext cx="22680" cy="19188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83A2F567-2F76-B4DC-3D16-AA5440FFE538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038369" y="4183409"/>
                  <a:ext cx="403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CD6605CA-B9C0-0D0B-486C-99B3177CCC44}"/>
                    </a:ext>
                  </a:extLst>
                </p14:cNvPr>
                <p14:cNvContentPartPr/>
                <p14:nvPr/>
              </p14:nvContentPartPr>
              <p14:xfrm>
                <a:off x="9204329" y="4222649"/>
                <a:ext cx="132480" cy="18036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CD6605CA-B9C0-0D0B-486C-99B3177CCC4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9195689" y="4213649"/>
                  <a:ext cx="150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EC0E41B2-3B43-6637-2A21-4905E2C30C23}"/>
                    </a:ext>
                  </a:extLst>
                </p14:cNvPr>
                <p14:cNvContentPartPr/>
                <p14:nvPr/>
              </p14:nvContentPartPr>
              <p14:xfrm>
                <a:off x="9416729" y="4228409"/>
                <a:ext cx="113400" cy="14904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EC0E41B2-3B43-6637-2A21-4905E2C30C23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9407729" y="4219769"/>
                  <a:ext cx="131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4E22F33E-214E-F7E1-14D5-BE9B73BC4CDF}"/>
                    </a:ext>
                  </a:extLst>
                </p14:cNvPr>
                <p14:cNvContentPartPr/>
                <p14:nvPr/>
              </p14:nvContentPartPr>
              <p14:xfrm>
                <a:off x="9394049" y="4233449"/>
                <a:ext cx="144000" cy="17388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4E22F33E-214E-F7E1-14D5-BE9B73BC4CDF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385049" y="4224449"/>
                  <a:ext cx="161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162204F2-382C-F69E-D400-80EE35C1985C}"/>
                    </a:ext>
                  </a:extLst>
                </p14:cNvPr>
                <p14:cNvContentPartPr/>
                <p14:nvPr/>
              </p14:nvContentPartPr>
              <p14:xfrm>
                <a:off x="9654329" y="4257209"/>
                <a:ext cx="148320" cy="12672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162204F2-382C-F69E-D400-80EE35C1985C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645329" y="4248569"/>
                  <a:ext cx="165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9D239A17-EB6C-7A3F-0A16-8CC3D1AAC439}"/>
                    </a:ext>
                  </a:extLst>
                </p14:cNvPr>
                <p14:cNvContentPartPr/>
                <p14:nvPr/>
              </p14:nvContentPartPr>
              <p14:xfrm>
                <a:off x="9682049" y="4040129"/>
                <a:ext cx="11520" cy="9792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9D239A17-EB6C-7A3F-0A16-8CC3D1AAC439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9673049" y="4031129"/>
                  <a:ext cx="291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41752C90-7806-FF47-8C49-BBA8CD3AF7DA}"/>
                    </a:ext>
                  </a:extLst>
                </p14:cNvPr>
                <p14:cNvContentPartPr/>
                <p14:nvPr/>
              </p14:nvContentPartPr>
              <p14:xfrm>
                <a:off x="9947369" y="4212209"/>
                <a:ext cx="212400" cy="19836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41752C90-7806-FF47-8C49-BBA8CD3AF7DA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938369" y="4203209"/>
                  <a:ext cx="23004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BFD1E805-F9F2-F96E-53D9-9768255EFA68}"/>
                  </a:ext>
                </a:extLst>
              </p14:cNvPr>
              <p14:cNvContentPartPr/>
              <p14:nvPr/>
            </p14:nvContentPartPr>
            <p14:xfrm>
              <a:off x="10511489" y="4262249"/>
              <a:ext cx="308520" cy="173160"/>
            </p14:xfrm>
          </p:contentPart>
        </mc:Choice>
        <mc:Fallback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BFD1E805-F9F2-F96E-53D9-9768255EFA68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10502849" y="4253249"/>
                <a:ext cx="3261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9DD8B34A-9CC5-B480-6B1C-566223625D96}"/>
                  </a:ext>
                </a:extLst>
              </p14:cNvPr>
              <p14:cNvContentPartPr/>
              <p14:nvPr/>
            </p14:nvContentPartPr>
            <p14:xfrm>
              <a:off x="11482409" y="4076489"/>
              <a:ext cx="5760" cy="16200"/>
            </p14:xfrm>
          </p:contentPart>
        </mc:Choice>
        <mc:Fallback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9DD8B34A-9CC5-B480-6B1C-566223625D9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1473409" y="4067849"/>
                <a:ext cx="23400" cy="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0" name="Group 359">
            <a:extLst>
              <a:ext uri="{FF2B5EF4-FFF2-40B4-BE49-F238E27FC236}">
                <a16:creationId xmlns:a16="http://schemas.microsoft.com/office/drawing/2014/main" id="{69A423B5-E88E-31F3-0A8B-CE850918E5BF}"/>
              </a:ext>
            </a:extLst>
          </p:cNvPr>
          <p:cNvGrpSpPr/>
          <p:nvPr/>
        </p:nvGrpSpPr>
        <p:grpSpPr>
          <a:xfrm>
            <a:off x="11071289" y="4240289"/>
            <a:ext cx="973440" cy="236880"/>
            <a:chOff x="11071289" y="4240289"/>
            <a:chExt cx="973440" cy="23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C6BC9FA4-FDB6-F574-1843-E9E3155147EC}"/>
                    </a:ext>
                  </a:extLst>
                </p14:cNvPr>
                <p14:cNvContentPartPr/>
                <p14:nvPr/>
              </p14:nvContentPartPr>
              <p14:xfrm>
                <a:off x="11071289" y="4240289"/>
                <a:ext cx="116280" cy="17604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C6BC9FA4-FDB6-F574-1843-E9E3155147EC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1062289" y="4231649"/>
                  <a:ext cx="133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729E5ECD-02C8-17B2-9B11-AAE9C53E06B7}"/>
                    </a:ext>
                  </a:extLst>
                </p14:cNvPr>
                <p14:cNvContentPartPr/>
                <p14:nvPr/>
              </p14:nvContentPartPr>
              <p14:xfrm>
                <a:off x="11244449" y="4265129"/>
                <a:ext cx="132480" cy="17028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729E5ECD-02C8-17B2-9B11-AAE9C53E06B7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1235449" y="4256129"/>
                  <a:ext cx="150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A0B85128-212D-A3DF-89DD-ECC40A2DA41D}"/>
                    </a:ext>
                  </a:extLst>
                </p14:cNvPr>
                <p14:cNvContentPartPr/>
                <p14:nvPr/>
              </p14:nvContentPartPr>
              <p14:xfrm>
                <a:off x="11229689" y="4253969"/>
                <a:ext cx="168840" cy="15012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A0B85128-212D-A3DF-89DD-ECC40A2DA41D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1220689" y="4245329"/>
                  <a:ext cx="186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517365B2-32DC-534E-D4F7-F24D45129EED}"/>
                    </a:ext>
                  </a:extLst>
                </p14:cNvPr>
                <p14:cNvContentPartPr/>
                <p14:nvPr/>
              </p14:nvContentPartPr>
              <p14:xfrm>
                <a:off x="11428769" y="4256129"/>
                <a:ext cx="104040" cy="19044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517365B2-32DC-534E-D4F7-F24D45129EED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1420129" y="4247129"/>
                  <a:ext cx="1216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4A8E7244-0415-48BE-6EF2-2A520A2F4C86}"/>
                    </a:ext>
                  </a:extLst>
                </p14:cNvPr>
                <p14:cNvContentPartPr/>
                <p14:nvPr/>
              </p14:nvContentPartPr>
              <p14:xfrm>
                <a:off x="11614889" y="4284929"/>
                <a:ext cx="128520" cy="16056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4A8E7244-0415-48BE-6EF2-2A520A2F4C8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1605889" y="4276289"/>
                  <a:ext cx="1461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5A83013D-4D1D-5FC4-DF0B-10B1C6A14D83}"/>
                    </a:ext>
                  </a:extLst>
                </p14:cNvPr>
                <p14:cNvContentPartPr/>
                <p14:nvPr/>
              </p14:nvContentPartPr>
              <p14:xfrm>
                <a:off x="11762849" y="4310489"/>
                <a:ext cx="151920" cy="16668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5A83013D-4D1D-5FC4-DF0B-10B1C6A14D8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1754209" y="4301849"/>
                  <a:ext cx="169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0B5BC5DE-0AD5-9CC3-8AB5-DC500EBFD634}"/>
                    </a:ext>
                  </a:extLst>
                </p14:cNvPr>
                <p14:cNvContentPartPr/>
                <p14:nvPr/>
              </p14:nvContentPartPr>
              <p14:xfrm>
                <a:off x="12042209" y="4356929"/>
                <a:ext cx="2520" cy="396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0B5BC5DE-0AD5-9CC3-8AB5-DC500EBFD634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2033569" y="4348289"/>
                  <a:ext cx="20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4AE06872-A6DD-A582-B439-6CB752F5180D}"/>
                    </a:ext>
                  </a:extLst>
                </p14:cNvPr>
                <p14:cNvContentPartPr/>
                <p14:nvPr/>
              </p14:nvContentPartPr>
              <p14:xfrm>
                <a:off x="11996849" y="4464209"/>
                <a:ext cx="29160" cy="36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4AE06872-A6DD-A582-B439-6CB752F5180D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1988209" y="4455569"/>
                  <a:ext cx="468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6165BF3B-519B-D399-00CB-9DCA06C6C46F}"/>
              </a:ext>
            </a:extLst>
          </p:cNvPr>
          <p:cNvGrpSpPr/>
          <p:nvPr/>
        </p:nvGrpSpPr>
        <p:grpSpPr>
          <a:xfrm>
            <a:off x="1204409" y="5107889"/>
            <a:ext cx="330120" cy="488160"/>
            <a:chOff x="1204409" y="5107889"/>
            <a:chExt cx="330120" cy="48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E66A95CC-6830-9EA7-D656-21F27B8CC41A}"/>
                    </a:ext>
                  </a:extLst>
                </p14:cNvPr>
                <p14:cNvContentPartPr/>
                <p14:nvPr/>
              </p14:nvContentPartPr>
              <p14:xfrm>
                <a:off x="1223489" y="5107889"/>
                <a:ext cx="150120" cy="43488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E66A95CC-6830-9EA7-D656-21F27B8CC41A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214489" y="5098889"/>
                  <a:ext cx="16776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6FF09624-A6A7-4D51-4FE2-6D003CE91463}"/>
                    </a:ext>
                  </a:extLst>
                </p14:cNvPr>
                <p14:cNvContentPartPr/>
                <p14:nvPr/>
              </p14:nvContentPartPr>
              <p14:xfrm>
                <a:off x="1204409" y="5117249"/>
                <a:ext cx="330120" cy="47880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6FF09624-A6A7-4D51-4FE2-6D003CE91463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195409" y="5108249"/>
                  <a:ext cx="347760" cy="49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2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EA57FC62-27E1-7DEB-BB6D-5347D38737B0}"/>
                  </a:ext>
                </a:extLst>
              </p14:cNvPr>
              <p14:cNvContentPartPr/>
              <p14:nvPr/>
            </p14:nvContentPartPr>
            <p14:xfrm>
              <a:off x="1802729" y="5408489"/>
              <a:ext cx="244080" cy="13680"/>
            </p14:xfrm>
          </p:contentPart>
        </mc:Choice>
        <mc:Fallback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EA57FC62-27E1-7DEB-BB6D-5347D38737B0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1793729" y="5399489"/>
                <a:ext cx="2617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4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65B88374-BAE1-2A4E-4FF9-4303FC382CDE}"/>
                  </a:ext>
                </a:extLst>
              </p14:cNvPr>
              <p14:cNvContentPartPr/>
              <p14:nvPr/>
            </p14:nvContentPartPr>
            <p14:xfrm>
              <a:off x="1839809" y="5526569"/>
              <a:ext cx="225360" cy="9360"/>
            </p14:xfrm>
          </p:contentPart>
        </mc:Choice>
        <mc:Fallback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65B88374-BAE1-2A4E-4FF9-4303FC382CDE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1831169" y="5517929"/>
                <a:ext cx="2430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6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8E3C97D2-0D76-4914-6BEE-27F8BD1ECFEF}"/>
                  </a:ext>
                </a:extLst>
              </p14:cNvPr>
              <p14:cNvContentPartPr/>
              <p14:nvPr/>
            </p14:nvContentPartPr>
            <p14:xfrm>
              <a:off x="2570249" y="4994849"/>
              <a:ext cx="222480" cy="523800"/>
            </p14:xfrm>
          </p:contentPart>
        </mc:Choice>
        <mc:Fallback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8E3C97D2-0D76-4914-6BEE-27F8BD1ECFEF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2561609" y="4986209"/>
                <a:ext cx="24012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8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03197EC0-9293-97C5-7E9B-A759497AEF8F}"/>
                  </a:ext>
                </a:extLst>
              </p14:cNvPr>
              <p14:cNvContentPartPr/>
              <p14:nvPr/>
            </p14:nvContentPartPr>
            <p14:xfrm>
              <a:off x="2991089" y="5443049"/>
              <a:ext cx="7560" cy="8640"/>
            </p14:xfrm>
          </p:contentPart>
        </mc:Choice>
        <mc:Fallback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03197EC0-9293-97C5-7E9B-A759497AEF8F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2982449" y="5434409"/>
                <a:ext cx="252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0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1E044330-1FC4-0A91-66B6-B0F36272D844}"/>
                  </a:ext>
                </a:extLst>
              </p14:cNvPr>
              <p14:cNvContentPartPr/>
              <p14:nvPr/>
            </p14:nvContentPartPr>
            <p14:xfrm>
              <a:off x="3263969" y="5261609"/>
              <a:ext cx="185400" cy="364680"/>
            </p14:xfrm>
          </p:contentPart>
        </mc:Choice>
        <mc:Fallback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1E044330-1FC4-0A91-66B6-B0F36272D844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3254969" y="5252609"/>
                <a:ext cx="203040" cy="38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5" name="Group 374">
            <a:extLst>
              <a:ext uri="{FF2B5EF4-FFF2-40B4-BE49-F238E27FC236}">
                <a16:creationId xmlns:a16="http://schemas.microsoft.com/office/drawing/2014/main" id="{F47BE258-C4EB-B774-DA5B-D86E008B5B4E}"/>
              </a:ext>
            </a:extLst>
          </p:cNvPr>
          <p:cNvGrpSpPr/>
          <p:nvPr/>
        </p:nvGrpSpPr>
        <p:grpSpPr>
          <a:xfrm>
            <a:off x="3801089" y="5218049"/>
            <a:ext cx="291600" cy="295920"/>
            <a:chOff x="3801089" y="5218049"/>
            <a:chExt cx="291600" cy="29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0191C68E-A2A3-AAB0-452F-F019D2A8F69A}"/>
                    </a:ext>
                  </a:extLst>
                </p14:cNvPr>
                <p14:cNvContentPartPr/>
                <p14:nvPr/>
              </p14:nvContentPartPr>
              <p14:xfrm>
                <a:off x="3801089" y="5374289"/>
                <a:ext cx="291600" cy="540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0191C68E-A2A3-AAB0-452F-F019D2A8F69A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3792449" y="5365289"/>
                  <a:ext cx="309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44A3AECE-E7D2-2AFE-0588-A57AB800553F}"/>
                    </a:ext>
                  </a:extLst>
                </p14:cNvPr>
                <p14:cNvContentPartPr/>
                <p14:nvPr/>
              </p14:nvContentPartPr>
              <p14:xfrm>
                <a:off x="3915209" y="5218049"/>
                <a:ext cx="19440" cy="29592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44A3AECE-E7D2-2AFE-0588-A57AB800553F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906209" y="5209409"/>
                  <a:ext cx="37080" cy="31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6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70F56E0F-D160-FF06-5911-BCB1FBBA3A50}"/>
                  </a:ext>
                </a:extLst>
              </p14:cNvPr>
              <p14:cNvContentPartPr/>
              <p14:nvPr/>
            </p14:nvContentPartPr>
            <p14:xfrm>
              <a:off x="4350449" y="5223449"/>
              <a:ext cx="207360" cy="264240"/>
            </p14:xfrm>
          </p:contentPart>
        </mc:Choice>
        <mc:Fallback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70F56E0F-D160-FF06-5911-BCB1FBBA3A50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4341809" y="5214809"/>
                <a:ext cx="22500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0341E601-2326-C91B-AC58-826CDD84236D}"/>
                  </a:ext>
                </a:extLst>
              </p14:cNvPr>
              <p14:cNvContentPartPr/>
              <p14:nvPr/>
            </p14:nvContentPartPr>
            <p14:xfrm>
              <a:off x="5059289" y="5472929"/>
              <a:ext cx="42480" cy="121320"/>
            </p14:xfrm>
          </p:contentPart>
        </mc:Choice>
        <mc:Fallback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0341E601-2326-C91B-AC58-826CDD84236D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5050649" y="5463929"/>
                <a:ext cx="6012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3" name="Group 382">
            <a:extLst>
              <a:ext uri="{FF2B5EF4-FFF2-40B4-BE49-F238E27FC236}">
                <a16:creationId xmlns:a16="http://schemas.microsoft.com/office/drawing/2014/main" id="{83D65679-8CB9-5940-56DD-D14D78CB90C0}"/>
              </a:ext>
            </a:extLst>
          </p:cNvPr>
          <p:cNvGrpSpPr/>
          <p:nvPr/>
        </p:nvGrpSpPr>
        <p:grpSpPr>
          <a:xfrm>
            <a:off x="5572649" y="5183129"/>
            <a:ext cx="516240" cy="504000"/>
            <a:chOff x="5572649" y="5183129"/>
            <a:chExt cx="516240" cy="50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723F98FD-2987-9DF5-E63F-B012FC8BA308}"/>
                    </a:ext>
                  </a:extLst>
                </p14:cNvPr>
                <p14:cNvContentPartPr/>
                <p14:nvPr/>
              </p14:nvContentPartPr>
              <p14:xfrm>
                <a:off x="5572649" y="5298329"/>
                <a:ext cx="233280" cy="15516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723F98FD-2987-9DF5-E63F-B012FC8BA308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563649" y="5289329"/>
                  <a:ext cx="250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1F60D01B-591E-D238-980D-427926639062}"/>
                    </a:ext>
                  </a:extLst>
                </p14:cNvPr>
                <p14:cNvContentPartPr/>
                <p14:nvPr/>
              </p14:nvContentPartPr>
              <p14:xfrm>
                <a:off x="5590289" y="5183129"/>
                <a:ext cx="19080" cy="50400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1F60D01B-591E-D238-980D-427926639062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5581289" y="5174489"/>
                  <a:ext cx="3672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F41ED3BC-2A04-7A44-FA5D-A5714EF8CA34}"/>
                    </a:ext>
                  </a:extLst>
                </p14:cNvPr>
                <p14:cNvContentPartPr/>
                <p14:nvPr/>
              </p14:nvContentPartPr>
              <p14:xfrm>
                <a:off x="5965769" y="5264489"/>
                <a:ext cx="123120" cy="23040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F41ED3BC-2A04-7A44-FA5D-A5714EF8CA34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5957129" y="5255489"/>
                  <a:ext cx="140760" cy="24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6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DAE8448D-C2E9-0865-EDC5-78A403269294}"/>
                  </a:ext>
                </a:extLst>
              </p14:cNvPr>
              <p14:cNvContentPartPr/>
              <p14:nvPr/>
            </p14:nvContentPartPr>
            <p14:xfrm>
              <a:off x="6711689" y="5213729"/>
              <a:ext cx="217440" cy="243000"/>
            </p14:xfrm>
          </p:contentPart>
        </mc:Choice>
        <mc:Fallback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DAE8448D-C2E9-0865-EDC5-78A403269294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6702689" y="5204729"/>
                <a:ext cx="2350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8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5386BA69-F752-ADFA-7C99-50AA7C2E8244}"/>
                  </a:ext>
                </a:extLst>
              </p14:cNvPr>
              <p14:cNvContentPartPr/>
              <p14:nvPr/>
            </p14:nvContentPartPr>
            <p14:xfrm>
              <a:off x="7248809" y="5211209"/>
              <a:ext cx="230760" cy="233640"/>
            </p14:xfrm>
          </p:contentPart>
        </mc:Choice>
        <mc:Fallback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5386BA69-F752-ADFA-7C99-50AA7C2E8244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7240169" y="5202209"/>
                <a:ext cx="2484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0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228DABD5-53FA-A818-7CEA-002DD02B25CF}"/>
                  </a:ext>
                </a:extLst>
              </p14:cNvPr>
              <p14:cNvContentPartPr/>
              <p14:nvPr/>
            </p14:nvContentPartPr>
            <p14:xfrm>
              <a:off x="7714649" y="4985489"/>
              <a:ext cx="162360" cy="448920"/>
            </p14:xfrm>
          </p:contentPart>
        </mc:Choice>
        <mc:Fallback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228DABD5-53FA-A818-7CEA-002DD02B25CF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7705649" y="4976489"/>
                <a:ext cx="18000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2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2653219B-A26F-32C7-5712-24B2C5903A17}"/>
                  </a:ext>
                </a:extLst>
              </p14:cNvPr>
              <p14:cNvContentPartPr/>
              <p14:nvPr/>
            </p14:nvContentPartPr>
            <p14:xfrm>
              <a:off x="2953289" y="5408849"/>
              <a:ext cx="46440" cy="41400"/>
            </p14:xfrm>
          </p:contentPart>
        </mc:Choice>
        <mc:Fallback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2653219B-A26F-32C7-5712-24B2C5903A17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2944649" y="5400209"/>
                <a:ext cx="64080" cy="5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3497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5EC3ED94-D7D4-0EC4-2249-33605CFF65B9}"/>
              </a:ext>
            </a:extLst>
          </p:cNvPr>
          <p:cNvGrpSpPr/>
          <p:nvPr/>
        </p:nvGrpSpPr>
        <p:grpSpPr>
          <a:xfrm>
            <a:off x="341129" y="377849"/>
            <a:ext cx="1797840" cy="432360"/>
            <a:chOff x="341129" y="377849"/>
            <a:chExt cx="1797840" cy="43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780B399-DC11-38F3-8E6D-105AD843EEBF}"/>
                    </a:ext>
                  </a:extLst>
                </p14:cNvPr>
                <p14:cNvContentPartPr/>
                <p14:nvPr/>
              </p14:nvContentPartPr>
              <p14:xfrm>
                <a:off x="341129" y="377849"/>
                <a:ext cx="501480" cy="334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780B399-DC11-38F3-8E6D-105AD843EEB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2129" y="369209"/>
                  <a:ext cx="519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9203743-1467-5498-BEFB-01865D8ADF40}"/>
                    </a:ext>
                  </a:extLst>
                </p14:cNvPr>
                <p14:cNvContentPartPr/>
                <p14:nvPr/>
              </p14:nvContentPartPr>
              <p14:xfrm>
                <a:off x="577649" y="434729"/>
                <a:ext cx="21600" cy="3283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9203743-1467-5498-BEFB-01865D8ADF4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9009" y="425729"/>
                  <a:ext cx="392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0D7AD53-B37D-59DA-1EC7-546B9A1333D1}"/>
                    </a:ext>
                  </a:extLst>
                </p14:cNvPr>
                <p14:cNvContentPartPr/>
                <p14:nvPr/>
              </p14:nvContentPartPr>
              <p14:xfrm>
                <a:off x="995609" y="546329"/>
                <a:ext cx="130680" cy="223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0D7AD53-B37D-59DA-1EC7-546B9A1333D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6609" y="537689"/>
                  <a:ext cx="1483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1195933-6E5C-D0B8-CB50-949630799A3D}"/>
                    </a:ext>
                  </a:extLst>
                </p14:cNvPr>
                <p14:cNvContentPartPr/>
                <p14:nvPr/>
              </p14:nvContentPartPr>
              <p14:xfrm>
                <a:off x="1010009" y="425369"/>
                <a:ext cx="11520" cy="3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1195933-6E5C-D0B8-CB50-949630799A3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1009" y="416729"/>
                  <a:ext cx="29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00E7935-1967-847C-D599-1146B44F5019}"/>
                    </a:ext>
                  </a:extLst>
                </p14:cNvPr>
                <p14:cNvContentPartPr/>
                <p14:nvPr/>
              </p14:nvContentPartPr>
              <p14:xfrm>
                <a:off x="1216289" y="457049"/>
                <a:ext cx="204120" cy="353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00E7935-1967-847C-D599-1146B44F501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07289" y="448049"/>
                  <a:ext cx="2217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5BBE871-2090-FE1C-9BB3-1667A11096FE}"/>
                    </a:ext>
                  </a:extLst>
                </p14:cNvPr>
                <p14:cNvContentPartPr/>
                <p14:nvPr/>
              </p14:nvContentPartPr>
              <p14:xfrm>
                <a:off x="1568729" y="534089"/>
                <a:ext cx="237600" cy="219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5BBE871-2090-FE1C-9BB3-1667A11096F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60089" y="525449"/>
                  <a:ext cx="255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8904408-EB82-B923-1ECC-7D3F179459A7}"/>
                    </a:ext>
                  </a:extLst>
                </p14:cNvPr>
                <p14:cNvContentPartPr/>
                <p14:nvPr/>
              </p14:nvContentPartPr>
              <p14:xfrm>
                <a:off x="1947089" y="542369"/>
                <a:ext cx="168120" cy="165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8904408-EB82-B923-1ECC-7D3F179459A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38449" y="533369"/>
                  <a:ext cx="185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0695AF2-DF64-D0AB-82EA-C8A5DAEB22A0}"/>
                    </a:ext>
                  </a:extLst>
                </p14:cNvPr>
                <p14:cNvContentPartPr/>
                <p14:nvPr/>
              </p14:nvContentPartPr>
              <p14:xfrm>
                <a:off x="2093609" y="558209"/>
                <a:ext cx="45360" cy="164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0695AF2-DF64-D0AB-82EA-C8A5DAEB22A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84969" y="549569"/>
                  <a:ext cx="6300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5FFA1D-BDF9-CBD2-018B-688F20E9BA72}"/>
              </a:ext>
            </a:extLst>
          </p:cNvPr>
          <p:cNvGrpSpPr/>
          <p:nvPr/>
        </p:nvGrpSpPr>
        <p:grpSpPr>
          <a:xfrm>
            <a:off x="2696249" y="335729"/>
            <a:ext cx="1985040" cy="487080"/>
            <a:chOff x="2696249" y="335729"/>
            <a:chExt cx="1985040" cy="48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F786EB8-F6C4-5AD8-07F4-29AE0025F3F3}"/>
                    </a:ext>
                  </a:extLst>
                </p14:cNvPr>
                <p14:cNvContentPartPr/>
                <p14:nvPr/>
              </p14:nvContentPartPr>
              <p14:xfrm>
                <a:off x="2696249" y="335729"/>
                <a:ext cx="169920" cy="338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F786EB8-F6C4-5AD8-07F4-29AE0025F3F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87249" y="327089"/>
                  <a:ext cx="1875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9075BEE-EECD-7849-4FA4-0E8C8CD2E196}"/>
                    </a:ext>
                  </a:extLst>
                </p14:cNvPr>
                <p14:cNvContentPartPr/>
                <p14:nvPr/>
              </p14:nvContentPartPr>
              <p14:xfrm>
                <a:off x="3033569" y="472529"/>
                <a:ext cx="4320" cy="190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9075BEE-EECD-7849-4FA4-0E8C8CD2E19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24569" y="463529"/>
                  <a:ext cx="219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21F04C5-8E51-ABEE-6AA8-9AF2D6A96FCE}"/>
                    </a:ext>
                  </a:extLst>
                </p14:cNvPr>
                <p14:cNvContentPartPr/>
                <p14:nvPr/>
              </p14:nvContentPartPr>
              <p14:xfrm>
                <a:off x="3155969" y="507089"/>
                <a:ext cx="196920" cy="168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21F04C5-8E51-ABEE-6AA8-9AF2D6A96FC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46969" y="498449"/>
                  <a:ext cx="214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D567290-DF5D-F7C1-5A58-D90799506158}"/>
                    </a:ext>
                  </a:extLst>
                </p14:cNvPr>
                <p14:cNvContentPartPr/>
                <p14:nvPr/>
              </p14:nvContentPartPr>
              <p14:xfrm>
                <a:off x="3541529" y="509249"/>
                <a:ext cx="21600" cy="160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D567290-DF5D-F7C1-5A58-D9079950615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32889" y="500609"/>
                  <a:ext cx="39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139A70A-9EAF-3CB4-6D41-853A460B0585}"/>
                    </a:ext>
                  </a:extLst>
                </p14:cNvPr>
                <p14:cNvContentPartPr/>
                <p14:nvPr/>
              </p14:nvContentPartPr>
              <p14:xfrm>
                <a:off x="3469529" y="347969"/>
                <a:ext cx="4320" cy="18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139A70A-9EAF-3CB4-6D41-853A460B058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60529" y="339329"/>
                  <a:ext cx="21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26F0B60-5D52-BA7F-CF00-4D4AABE035B2}"/>
                    </a:ext>
                  </a:extLst>
                </p14:cNvPr>
                <p14:cNvContentPartPr/>
                <p14:nvPr/>
              </p14:nvContentPartPr>
              <p14:xfrm>
                <a:off x="3698489" y="501329"/>
                <a:ext cx="154440" cy="321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26F0B60-5D52-BA7F-CF00-4D4AABE035B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89849" y="492689"/>
                  <a:ext cx="1720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B2F48AA-92A5-F510-A763-CBAB754046F9}"/>
                    </a:ext>
                  </a:extLst>
                </p14:cNvPr>
                <p14:cNvContentPartPr/>
                <p14:nvPr/>
              </p14:nvContentPartPr>
              <p14:xfrm>
                <a:off x="3993689" y="462449"/>
                <a:ext cx="138960" cy="212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B2F48AA-92A5-F510-A763-CBAB754046F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85049" y="453449"/>
                  <a:ext cx="1566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0CE167A-1888-BDA2-F3B6-A5FC2C52E601}"/>
                    </a:ext>
                  </a:extLst>
                </p14:cNvPr>
                <p14:cNvContentPartPr/>
                <p14:nvPr/>
              </p14:nvContentPartPr>
              <p14:xfrm>
                <a:off x="4249649" y="481889"/>
                <a:ext cx="167400" cy="1699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0CE167A-1888-BDA2-F3B6-A5FC2C52E60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40649" y="473249"/>
                  <a:ext cx="185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F19188D-885C-A522-E5BD-F6C86D8280B3}"/>
                    </a:ext>
                  </a:extLst>
                </p14:cNvPr>
                <p14:cNvContentPartPr/>
                <p14:nvPr/>
              </p14:nvContentPartPr>
              <p14:xfrm>
                <a:off x="4432529" y="495209"/>
                <a:ext cx="248760" cy="1548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F19188D-885C-A522-E5BD-F6C86D8280B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23529" y="486569"/>
                  <a:ext cx="26640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C512624-75B0-8DCC-3A01-1B3FD90C3A3A}"/>
              </a:ext>
            </a:extLst>
          </p:cNvPr>
          <p:cNvGrpSpPr/>
          <p:nvPr/>
        </p:nvGrpSpPr>
        <p:grpSpPr>
          <a:xfrm>
            <a:off x="5241809" y="332849"/>
            <a:ext cx="2560320" cy="567360"/>
            <a:chOff x="5241809" y="332849"/>
            <a:chExt cx="2560320" cy="56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5A53082-F7B1-F412-369B-A6BCD061E92C}"/>
                    </a:ext>
                  </a:extLst>
                </p14:cNvPr>
                <p14:cNvContentPartPr/>
                <p14:nvPr/>
              </p14:nvContentPartPr>
              <p14:xfrm>
                <a:off x="5241809" y="514649"/>
                <a:ext cx="139320" cy="141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5A53082-F7B1-F412-369B-A6BCD061E92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33169" y="505649"/>
                  <a:ext cx="156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BFB571C-17D3-7EA5-B40C-56C449EB53F9}"/>
                    </a:ext>
                  </a:extLst>
                </p14:cNvPr>
                <p14:cNvContentPartPr/>
                <p14:nvPr/>
              </p14:nvContentPartPr>
              <p14:xfrm>
                <a:off x="5424329" y="504569"/>
                <a:ext cx="162000" cy="147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BFB571C-17D3-7EA5-B40C-56C449EB53F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15689" y="495569"/>
                  <a:ext cx="1796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8A531C0-2D9F-295D-F9B3-E35DF5EC72EC}"/>
                    </a:ext>
                  </a:extLst>
                </p14:cNvPr>
                <p14:cNvContentPartPr/>
                <p14:nvPr/>
              </p14:nvContentPartPr>
              <p14:xfrm>
                <a:off x="5737529" y="484769"/>
                <a:ext cx="129600" cy="135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8A531C0-2D9F-295D-F9B3-E35DF5EC72E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28529" y="475769"/>
                  <a:ext cx="147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3612702-BFF7-40F6-1D31-FBDBF0FA3BD0}"/>
                    </a:ext>
                  </a:extLst>
                </p14:cNvPr>
                <p14:cNvContentPartPr/>
                <p14:nvPr/>
              </p14:nvContentPartPr>
              <p14:xfrm>
                <a:off x="5987009" y="485489"/>
                <a:ext cx="231480" cy="1342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3612702-BFF7-40F6-1D31-FBDBF0FA3BD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78009" y="476849"/>
                  <a:ext cx="249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D8ACC8F-37BE-BD4F-DF60-B3A47AD385FA}"/>
                    </a:ext>
                  </a:extLst>
                </p14:cNvPr>
                <p14:cNvContentPartPr/>
                <p14:nvPr/>
              </p14:nvContentPartPr>
              <p14:xfrm>
                <a:off x="5961449" y="452009"/>
                <a:ext cx="50040" cy="429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D8ACC8F-37BE-BD4F-DF60-B3A47AD385F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52809" y="443369"/>
                  <a:ext cx="676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FEFF3CE-6A0B-CE5F-210A-4915ADEAE633}"/>
                    </a:ext>
                  </a:extLst>
                </p14:cNvPr>
                <p14:cNvContentPartPr/>
                <p14:nvPr/>
              </p14:nvContentPartPr>
              <p14:xfrm>
                <a:off x="6336929" y="486209"/>
                <a:ext cx="185760" cy="179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FEFF3CE-6A0B-CE5F-210A-4915ADEAE63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28289" y="477569"/>
                  <a:ext cx="203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262885C-52E5-66A2-721E-B13BF1B0EF09}"/>
                    </a:ext>
                  </a:extLst>
                </p14:cNvPr>
                <p14:cNvContentPartPr/>
                <p14:nvPr/>
              </p14:nvContentPartPr>
              <p14:xfrm>
                <a:off x="6430169" y="332849"/>
                <a:ext cx="7560" cy="432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262885C-52E5-66A2-721E-B13BF1B0EF0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21169" y="323849"/>
                  <a:ext cx="25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A3E7C64-BC34-A871-72AB-99C16349BFD6}"/>
                    </a:ext>
                  </a:extLst>
                </p14:cNvPr>
                <p14:cNvContentPartPr/>
                <p14:nvPr/>
              </p14:nvContentPartPr>
              <p14:xfrm>
                <a:off x="6952529" y="440849"/>
                <a:ext cx="132120" cy="236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A3E7C64-BC34-A871-72AB-99C16349BFD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43529" y="432209"/>
                  <a:ext cx="1497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891254D-6DC9-CD03-FCE2-811F90A3B1DB}"/>
                    </a:ext>
                  </a:extLst>
                </p14:cNvPr>
                <p14:cNvContentPartPr/>
                <p14:nvPr/>
              </p14:nvContentPartPr>
              <p14:xfrm>
                <a:off x="7223969" y="445529"/>
                <a:ext cx="167760" cy="188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891254D-6DC9-CD03-FCE2-811F90A3B1D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214969" y="436529"/>
                  <a:ext cx="1854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3B91FC3-5BBC-270F-204B-95AA8C6B1ADD}"/>
                    </a:ext>
                  </a:extLst>
                </p14:cNvPr>
                <p14:cNvContentPartPr/>
                <p14:nvPr/>
              </p14:nvContentPartPr>
              <p14:xfrm>
                <a:off x="7456529" y="485129"/>
                <a:ext cx="345600" cy="187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3B91FC3-5BBC-270F-204B-95AA8C6B1AD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47889" y="476129"/>
                  <a:ext cx="363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EE88D78-2E80-D8E8-7922-52161A2B01C9}"/>
                    </a:ext>
                  </a:extLst>
                </p14:cNvPr>
                <p14:cNvContentPartPr/>
                <p14:nvPr/>
              </p14:nvContentPartPr>
              <p14:xfrm>
                <a:off x="6604769" y="411689"/>
                <a:ext cx="194400" cy="488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EE88D78-2E80-D8E8-7922-52161A2B01C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95769" y="403049"/>
                  <a:ext cx="212040" cy="50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633E532-7260-2D65-2C50-1D48C13316AF}"/>
                  </a:ext>
                </a:extLst>
              </p14:cNvPr>
              <p14:cNvContentPartPr/>
              <p14:nvPr/>
            </p14:nvContentPartPr>
            <p14:xfrm>
              <a:off x="8282729" y="539849"/>
              <a:ext cx="196200" cy="2062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633E532-7260-2D65-2C50-1D48C13316A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273729" y="531209"/>
                <a:ext cx="213840" cy="22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6093138C-85B0-CF35-E63E-1F70F3B37368}"/>
              </a:ext>
            </a:extLst>
          </p:cNvPr>
          <p:cNvGrpSpPr/>
          <p:nvPr/>
        </p:nvGrpSpPr>
        <p:grpSpPr>
          <a:xfrm>
            <a:off x="9019649" y="440849"/>
            <a:ext cx="1095480" cy="339120"/>
            <a:chOff x="9019649" y="440849"/>
            <a:chExt cx="1095480" cy="33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2CEAEA7-9E5E-720D-95A1-174D33E76EC8}"/>
                    </a:ext>
                  </a:extLst>
                </p14:cNvPr>
                <p14:cNvContentPartPr/>
                <p14:nvPr/>
              </p14:nvContentPartPr>
              <p14:xfrm>
                <a:off x="9019649" y="499529"/>
                <a:ext cx="172800" cy="2332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2CEAEA7-9E5E-720D-95A1-174D33E76EC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11009" y="490889"/>
                  <a:ext cx="1904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2763CDA-408B-C78C-E7EA-5C953F0533A9}"/>
                    </a:ext>
                  </a:extLst>
                </p14:cNvPr>
                <p14:cNvContentPartPr/>
                <p14:nvPr/>
              </p14:nvContentPartPr>
              <p14:xfrm>
                <a:off x="9349049" y="534449"/>
                <a:ext cx="138240" cy="1854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2763CDA-408B-C78C-E7EA-5C953F0533A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340409" y="525449"/>
                  <a:ext cx="155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1AD34AF-93E1-814E-DCE6-1FD0A99E56AF}"/>
                    </a:ext>
                  </a:extLst>
                </p14:cNvPr>
                <p14:cNvContentPartPr/>
                <p14:nvPr/>
              </p14:nvContentPartPr>
              <p14:xfrm>
                <a:off x="9619409" y="495569"/>
                <a:ext cx="15120" cy="238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1AD34AF-93E1-814E-DCE6-1FD0A99E56A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610769" y="486569"/>
                  <a:ext cx="327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3B888C8-901D-0254-57C8-B75D9BF925E1}"/>
                    </a:ext>
                  </a:extLst>
                </p14:cNvPr>
                <p14:cNvContentPartPr/>
                <p14:nvPr/>
              </p14:nvContentPartPr>
              <p14:xfrm>
                <a:off x="9631289" y="539129"/>
                <a:ext cx="170640" cy="1818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3B888C8-901D-0254-57C8-B75D9BF925E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622649" y="530129"/>
                  <a:ext cx="188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5F4B7BB-DBEE-6E2B-7CBF-3B53C19C24DC}"/>
                    </a:ext>
                  </a:extLst>
                </p14:cNvPr>
                <p14:cNvContentPartPr/>
                <p14:nvPr/>
              </p14:nvContentPartPr>
              <p14:xfrm>
                <a:off x="9914969" y="440849"/>
                <a:ext cx="200160" cy="339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5F4B7BB-DBEE-6E2B-7CBF-3B53C19C24D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906329" y="431849"/>
                  <a:ext cx="217800" cy="35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1A38CB2-E72B-E8A4-2E31-93F00B1A9DFB}"/>
              </a:ext>
            </a:extLst>
          </p:cNvPr>
          <p:cNvGrpSpPr/>
          <p:nvPr/>
        </p:nvGrpSpPr>
        <p:grpSpPr>
          <a:xfrm>
            <a:off x="10304489" y="360209"/>
            <a:ext cx="986400" cy="367920"/>
            <a:chOff x="10304489" y="360209"/>
            <a:chExt cx="986400" cy="36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2F28741-33DF-5EFF-9BFA-21576C2231C1}"/>
                    </a:ext>
                  </a:extLst>
                </p14:cNvPr>
                <p14:cNvContentPartPr/>
                <p14:nvPr/>
              </p14:nvContentPartPr>
              <p14:xfrm>
                <a:off x="10304489" y="516089"/>
                <a:ext cx="114120" cy="202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2F28741-33DF-5EFF-9BFA-21576C2231C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295849" y="507449"/>
                  <a:ext cx="1317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70F68BE-718C-5187-9C90-CF939A4AC83A}"/>
                    </a:ext>
                  </a:extLst>
                </p14:cNvPr>
                <p14:cNvContentPartPr/>
                <p14:nvPr/>
              </p14:nvContentPartPr>
              <p14:xfrm>
                <a:off x="10509689" y="417809"/>
                <a:ext cx="54000" cy="3103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70F68BE-718C-5187-9C90-CF939A4AC83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500689" y="409169"/>
                  <a:ext cx="716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3606443-00A0-EEE7-A3E5-6DA1B324E751}"/>
                    </a:ext>
                  </a:extLst>
                </p14:cNvPr>
                <p14:cNvContentPartPr/>
                <p14:nvPr/>
              </p14:nvContentPartPr>
              <p14:xfrm>
                <a:off x="10738289" y="360209"/>
                <a:ext cx="159120" cy="3654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3606443-00A0-EEE7-A3E5-6DA1B324E75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29289" y="351569"/>
                  <a:ext cx="1767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8696185-85A6-EB21-A73C-490D7F52941E}"/>
                    </a:ext>
                  </a:extLst>
                </p14:cNvPr>
                <p14:cNvContentPartPr/>
                <p14:nvPr/>
              </p14:nvContentPartPr>
              <p14:xfrm>
                <a:off x="11040689" y="528329"/>
                <a:ext cx="250200" cy="1980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8696185-85A6-EB21-A73C-490D7F52941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032049" y="519689"/>
                  <a:ext cx="267840" cy="21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FBCC3FF-4FE8-B1BF-B909-8DE8D2E1A294}"/>
                  </a:ext>
                </a:extLst>
              </p14:cNvPr>
              <p14:cNvContentPartPr/>
              <p14:nvPr/>
            </p14:nvContentPartPr>
            <p14:xfrm>
              <a:off x="11478809" y="566129"/>
              <a:ext cx="236880" cy="1796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FBCC3FF-4FE8-B1BF-B909-8DE8D2E1A29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1469809" y="557489"/>
                <a:ext cx="254520" cy="19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3A08F315-ADCA-92A0-8307-B91EBB8F378C}"/>
              </a:ext>
            </a:extLst>
          </p:cNvPr>
          <p:cNvGrpSpPr/>
          <p:nvPr/>
        </p:nvGrpSpPr>
        <p:grpSpPr>
          <a:xfrm>
            <a:off x="247889" y="1096049"/>
            <a:ext cx="1675800" cy="596520"/>
            <a:chOff x="247889" y="1096049"/>
            <a:chExt cx="1675800" cy="59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8393A24-8525-7600-B980-23AB281AC322}"/>
                    </a:ext>
                  </a:extLst>
                </p14:cNvPr>
                <p14:cNvContentPartPr/>
                <p14:nvPr/>
              </p14:nvContentPartPr>
              <p14:xfrm>
                <a:off x="247889" y="1096049"/>
                <a:ext cx="149400" cy="3787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8393A24-8525-7600-B980-23AB281AC32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8889" y="1087049"/>
                  <a:ext cx="16704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B78B5DE-EEB1-16AE-D935-DB37486A9CF8}"/>
                    </a:ext>
                  </a:extLst>
                </p14:cNvPr>
                <p14:cNvContentPartPr/>
                <p14:nvPr/>
              </p14:nvContentPartPr>
              <p14:xfrm>
                <a:off x="507089" y="1293329"/>
                <a:ext cx="38520" cy="1656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B78B5DE-EEB1-16AE-D935-DB37486A9CF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8449" y="1284329"/>
                  <a:ext cx="56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649CBAE-29C7-858B-DF04-BDE4B6B31F01}"/>
                    </a:ext>
                  </a:extLst>
                </p14:cNvPr>
                <p14:cNvContentPartPr/>
                <p14:nvPr/>
              </p14:nvContentPartPr>
              <p14:xfrm>
                <a:off x="616529" y="1308089"/>
                <a:ext cx="192240" cy="1782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649CBAE-29C7-858B-DF04-BDE4B6B31F0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7529" y="1299449"/>
                  <a:ext cx="209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34F718B-DEAB-2241-5973-C4626BD5F1AE}"/>
                    </a:ext>
                  </a:extLst>
                </p14:cNvPr>
                <p14:cNvContentPartPr/>
                <p14:nvPr/>
              </p14:nvContentPartPr>
              <p14:xfrm>
                <a:off x="922529" y="1312409"/>
                <a:ext cx="51480" cy="175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34F718B-DEAB-2241-5973-C4626BD5F1A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13529" y="1303769"/>
                  <a:ext cx="69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47EF75A-0CF7-17D4-3EA5-852F8D003101}"/>
                    </a:ext>
                  </a:extLst>
                </p14:cNvPr>
                <p14:cNvContentPartPr/>
                <p14:nvPr/>
              </p14:nvContentPartPr>
              <p14:xfrm>
                <a:off x="848009" y="1158329"/>
                <a:ext cx="4320" cy="9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47EF75A-0CF7-17D4-3EA5-852F8D00310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39009" y="1149329"/>
                  <a:ext cx="21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547AD8E-F418-5DD1-D09B-6D93AC4824E0}"/>
                    </a:ext>
                  </a:extLst>
                </p14:cNvPr>
                <p14:cNvContentPartPr/>
                <p14:nvPr/>
              </p14:nvContentPartPr>
              <p14:xfrm>
                <a:off x="1059689" y="1286489"/>
                <a:ext cx="130680" cy="406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547AD8E-F418-5DD1-D09B-6D93AC4824E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51049" y="1277489"/>
                  <a:ext cx="14832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711719F-8300-0E79-6289-C1BA97000EA7}"/>
                    </a:ext>
                  </a:extLst>
                </p14:cNvPr>
                <p14:cNvContentPartPr/>
                <p14:nvPr/>
              </p14:nvContentPartPr>
              <p14:xfrm>
                <a:off x="1313849" y="1238969"/>
                <a:ext cx="97560" cy="2246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711719F-8300-0E79-6289-C1BA97000EA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305209" y="1230329"/>
                  <a:ext cx="115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2890FB6-21AC-BC70-2F1C-4F9B517ACB9B}"/>
                    </a:ext>
                  </a:extLst>
                </p14:cNvPr>
                <p14:cNvContentPartPr/>
                <p14:nvPr/>
              </p14:nvContentPartPr>
              <p14:xfrm>
                <a:off x="1497089" y="1214129"/>
                <a:ext cx="143280" cy="2322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2890FB6-21AC-BC70-2F1C-4F9B517ACB9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88089" y="1205129"/>
                  <a:ext cx="1609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8FB6BC6-7C4C-85B4-41B1-6F076232C0B2}"/>
                    </a:ext>
                  </a:extLst>
                </p14:cNvPr>
                <p14:cNvContentPartPr/>
                <p14:nvPr/>
              </p14:nvContentPartPr>
              <p14:xfrm>
                <a:off x="1681409" y="1271729"/>
                <a:ext cx="242280" cy="2012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8FB6BC6-7C4C-85B4-41B1-6F076232C0B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672769" y="1262729"/>
                  <a:ext cx="25992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AF080D6-0AE8-8642-6213-BE5D1E403E8D}"/>
              </a:ext>
            </a:extLst>
          </p:cNvPr>
          <p:cNvGrpSpPr/>
          <p:nvPr/>
        </p:nvGrpSpPr>
        <p:grpSpPr>
          <a:xfrm>
            <a:off x="2415449" y="1233209"/>
            <a:ext cx="882360" cy="226440"/>
            <a:chOff x="2415449" y="1233209"/>
            <a:chExt cx="882360" cy="2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5A5B7AA-8214-3734-E719-9B943CD218FF}"/>
                    </a:ext>
                  </a:extLst>
                </p14:cNvPr>
                <p14:cNvContentPartPr/>
                <p14:nvPr/>
              </p14:nvContentPartPr>
              <p14:xfrm>
                <a:off x="2415449" y="1240049"/>
                <a:ext cx="137880" cy="1969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5A5B7AA-8214-3734-E719-9B943CD218F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406449" y="1231049"/>
                  <a:ext cx="1555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1A075BB-F13C-4BA0-6436-271F30679751}"/>
                    </a:ext>
                  </a:extLst>
                </p14:cNvPr>
                <p14:cNvContentPartPr/>
                <p14:nvPr/>
              </p14:nvContentPartPr>
              <p14:xfrm>
                <a:off x="2601209" y="1233209"/>
                <a:ext cx="227880" cy="1911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1A075BB-F13C-4BA0-6436-271F3067975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92569" y="1224569"/>
                  <a:ext cx="2455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F917521-2A33-126A-40CE-1895595EB89A}"/>
                    </a:ext>
                  </a:extLst>
                </p14:cNvPr>
                <p14:cNvContentPartPr/>
                <p14:nvPr/>
              </p14:nvContentPartPr>
              <p14:xfrm>
                <a:off x="2834129" y="1288289"/>
                <a:ext cx="239400" cy="171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F917521-2A33-126A-40CE-1895595EB89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25489" y="1279289"/>
                  <a:ext cx="257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0F71D61-DA7E-51C1-E530-01C850E8917F}"/>
                    </a:ext>
                  </a:extLst>
                </p14:cNvPr>
                <p14:cNvContentPartPr/>
                <p14:nvPr/>
              </p14:nvContentPartPr>
              <p14:xfrm>
                <a:off x="3155609" y="1260569"/>
                <a:ext cx="142200" cy="174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0F71D61-DA7E-51C1-E530-01C850E8917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146609" y="1251929"/>
                  <a:ext cx="15984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76C00E0-5A86-359C-8F99-4AE70FF6813D}"/>
              </a:ext>
            </a:extLst>
          </p:cNvPr>
          <p:cNvGrpSpPr/>
          <p:nvPr/>
        </p:nvGrpSpPr>
        <p:grpSpPr>
          <a:xfrm>
            <a:off x="3779489" y="1195409"/>
            <a:ext cx="786960" cy="333720"/>
            <a:chOff x="3779489" y="1195409"/>
            <a:chExt cx="786960" cy="33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0EB0D13-7E84-B26E-206A-9A3933446814}"/>
                    </a:ext>
                  </a:extLst>
                </p14:cNvPr>
                <p14:cNvContentPartPr/>
                <p14:nvPr/>
              </p14:nvContentPartPr>
              <p14:xfrm>
                <a:off x="3779489" y="1288289"/>
                <a:ext cx="135360" cy="1458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0EB0D13-7E84-B26E-206A-9A393344681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70849" y="1279649"/>
                  <a:ext cx="153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00FD5BF-49E5-483A-77DD-AF35E1D29947}"/>
                    </a:ext>
                  </a:extLst>
                </p14:cNvPr>
                <p14:cNvContentPartPr/>
                <p14:nvPr/>
              </p14:nvContentPartPr>
              <p14:xfrm>
                <a:off x="4007009" y="1262729"/>
                <a:ext cx="153000" cy="266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00FD5BF-49E5-483A-77DD-AF35E1D2994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98369" y="1253729"/>
                  <a:ext cx="1706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8EABECB-0EBE-6B16-4F07-EE104D9210BE}"/>
                    </a:ext>
                  </a:extLst>
                </p14:cNvPr>
                <p14:cNvContentPartPr/>
                <p14:nvPr/>
              </p14:nvContentPartPr>
              <p14:xfrm>
                <a:off x="4306889" y="1299809"/>
                <a:ext cx="139680" cy="131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8EABECB-0EBE-6B16-4F07-EE104D9210B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298249" y="1291169"/>
                  <a:ext cx="157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394AD6D-81E5-C4C2-CEF0-C060C1F09F21}"/>
                    </a:ext>
                  </a:extLst>
                </p14:cNvPr>
                <p14:cNvContentPartPr/>
                <p14:nvPr/>
              </p14:nvContentPartPr>
              <p14:xfrm>
                <a:off x="4557089" y="1351649"/>
                <a:ext cx="9360" cy="125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394AD6D-81E5-C4C2-CEF0-C060C1F09F2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48449" y="1342649"/>
                  <a:ext cx="270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3F81534-CC9B-21D9-7AC5-94F5C1924DB8}"/>
                    </a:ext>
                  </a:extLst>
                </p14:cNvPr>
                <p14:cNvContentPartPr/>
                <p14:nvPr/>
              </p14:nvContentPartPr>
              <p14:xfrm>
                <a:off x="4505969" y="1195409"/>
                <a:ext cx="14040" cy="133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3F81534-CC9B-21D9-7AC5-94F5C1924DB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497329" y="1186769"/>
                  <a:ext cx="316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AFA1D5C-8FD5-D046-8C4F-B83604852331}"/>
              </a:ext>
            </a:extLst>
          </p:cNvPr>
          <p:cNvGrpSpPr/>
          <p:nvPr/>
        </p:nvGrpSpPr>
        <p:grpSpPr>
          <a:xfrm>
            <a:off x="4783529" y="1296569"/>
            <a:ext cx="170280" cy="191520"/>
            <a:chOff x="4783529" y="1296569"/>
            <a:chExt cx="170280" cy="1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9C5D695-BBC6-EFAD-92E1-2DA1BA3533D1}"/>
                    </a:ext>
                  </a:extLst>
                </p14:cNvPr>
                <p14:cNvContentPartPr/>
                <p14:nvPr/>
              </p14:nvContentPartPr>
              <p14:xfrm>
                <a:off x="4783529" y="1296569"/>
                <a:ext cx="146520" cy="173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9C5D695-BBC6-EFAD-92E1-2DA1BA3533D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74889" y="1287929"/>
                  <a:ext cx="164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FE18769-B719-87DD-AFC7-F0651BC4B100}"/>
                    </a:ext>
                  </a:extLst>
                </p14:cNvPr>
                <p14:cNvContentPartPr/>
                <p14:nvPr/>
              </p14:nvContentPartPr>
              <p14:xfrm>
                <a:off x="4907369" y="1321049"/>
                <a:ext cx="46440" cy="1670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FE18769-B719-87DD-AFC7-F0651BC4B10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898729" y="1312049"/>
                  <a:ext cx="6408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F7E61AD-EC59-B5A0-1061-D0DE892E0454}"/>
              </a:ext>
            </a:extLst>
          </p:cNvPr>
          <p:cNvGrpSpPr/>
          <p:nvPr/>
        </p:nvGrpSpPr>
        <p:grpSpPr>
          <a:xfrm>
            <a:off x="5377169" y="1316729"/>
            <a:ext cx="455400" cy="145440"/>
            <a:chOff x="5377169" y="1316729"/>
            <a:chExt cx="455400" cy="14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BACF092-60AC-2DB7-9155-7E670DC082D3}"/>
                    </a:ext>
                  </a:extLst>
                </p14:cNvPr>
                <p14:cNvContentPartPr/>
                <p14:nvPr/>
              </p14:nvContentPartPr>
              <p14:xfrm>
                <a:off x="5377169" y="1320329"/>
                <a:ext cx="214200" cy="316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BACF092-60AC-2DB7-9155-7E670DC082D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68529" y="1311329"/>
                  <a:ext cx="231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A445310-B22D-F512-370A-C8BB0DA3B679}"/>
                    </a:ext>
                  </a:extLst>
                </p14:cNvPr>
                <p14:cNvContentPartPr/>
                <p14:nvPr/>
              </p14:nvContentPartPr>
              <p14:xfrm>
                <a:off x="5502809" y="1319249"/>
                <a:ext cx="23040" cy="1429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A445310-B22D-F512-370A-C8BB0DA3B67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494169" y="1310249"/>
                  <a:ext cx="40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518722A-B87F-5851-E889-96AC1A4211CE}"/>
                    </a:ext>
                  </a:extLst>
                </p14:cNvPr>
                <p14:cNvContentPartPr/>
                <p14:nvPr/>
              </p14:nvContentPartPr>
              <p14:xfrm>
                <a:off x="5668769" y="1316729"/>
                <a:ext cx="163800" cy="1324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518722A-B87F-5851-E889-96AC1A4211C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659769" y="1307729"/>
                  <a:ext cx="18144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28B247F-B552-5819-4D7A-DB10895BE27C}"/>
              </a:ext>
            </a:extLst>
          </p:cNvPr>
          <p:cNvGrpSpPr/>
          <p:nvPr/>
        </p:nvGrpSpPr>
        <p:grpSpPr>
          <a:xfrm>
            <a:off x="6281849" y="1104329"/>
            <a:ext cx="1251360" cy="424440"/>
            <a:chOff x="6281849" y="1104329"/>
            <a:chExt cx="1251360" cy="42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1AB6D84-D45F-14FB-5A9B-A3CC9C036014}"/>
                    </a:ext>
                  </a:extLst>
                </p14:cNvPr>
                <p14:cNvContentPartPr/>
                <p14:nvPr/>
              </p14:nvContentPartPr>
              <p14:xfrm>
                <a:off x="6281849" y="1274969"/>
                <a:ext cx="146880" cy="1710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1AB6D84-D45F-14FB-5A9B-A3CC9C03601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73209" y="1265969"/>
                  <a:ext cx="164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70F3E6E-FF5C-7DAD-799C-608EB6BB9E93}"/>
                    </a:ext>
                  </a:extLst>
                </p14:cNvPr>
                <p14:cNvContentPartPr/>
                <p14:nvPr/>
              </p14:nvContentPartPr>
              <p14:xfrm>
                <a:off x="6537089" y="1311329"/>
                <a:ext cx="4320" cy="1425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70F3E6E-FF5C-7DAD-799C-608EB6BB9E9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528089" y="1302329"/>
                  <a:ext cx="21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7EC23F2-6CAB-91A1-2BD9-5F2AFC7A97CB}"/>
                    </a:ext>
                  </a:extLst>
                </p14:cNvPr>
                <p14:cNvContentPartPr/>
                <p14:nvPr/>
              </p14:nvContentPartPr>
              <p14:xfrm>
                <a:off x="6512609" y="1229969"/>
                <a:ext cx="163080" cy="2988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7EC23F2-6CAB-91A1-2BD9-5F2AFC7A97C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03609" y="1221329"/>
                  <a:ext cx="1807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16696D5-8301-9D5A-6D67-7FDA96E6CEC1}"/>
                    </a:ext>
                  </a:extLst>
                </p14:cNvPr>
                <p14:cNvContentPartPr/>
                <p14:nvPr/>
              </p14:nvContentPartPr>
              <p14:xfrm>
                <a:off x="6787649" y="1277849"/>
                <a:ext cx="145080" cy="1612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16696D5-8301-9D5A-6D67-7FDA96E6CEC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779009" y="1268849"/>
                  <a:ext cx="162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3B7D1FD-9568-EB3B-71E4-1B73092CBAEF}"/>
                    </a:ext>
                  </a:extLst>
                </p14:cNvPr>
                <p14:cNvContentPartPr/>
                <p14:nvPr/>
              </p14:nvContentPartPr>
              <p14:xfrm>
                <a:off x="6783689" y="1104329"/>
                <a:ext cx="11520" cy="20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3B7D1FD-9568-EB3B-71E4-1B73092CBAE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75049" y="1095689"/>
                  <a:ext cx="29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27D328F-A506-7EAB-75DB-027DA06313AB}"/>
                    </a:ext>
                  </a:extLst>
                </p14:cNvPr>
                <p14:cNvContentPartPr/>
                <p14:nvPr/>
              </p14:nvContentPartPr>
              <p14:xfrm>
                <a:off x="7006529" y="1162289"/>
                <a:ext cx="195480" cy="3250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27D328F-A506-7EAB-75DB-027DA06313A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997889" y="1153649"/>
                  <a:ext cx="2131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32138E-8E0C-116C-D0E0-3AB909AB0012}"/>
                    </a:ext>
                  </a:extLst>
                </p14:cNvPr>
                <p14:cNvContentPartPr/>
                <p14:nvPr/>
              </p14:nvContentPartPr>
              <p14:xfrm>
                <a:off x="7303169" y="1277129"/>
                <a:ext cx="132480" cy="1479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32138E-8E0C-116C-D0E0-3AB909AB001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294529" y="1268489"/>
                  <a:ext cx="150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522AFB7-4439-873A-3FFE-8259D9D8D403}"/>
                    </a:ext>
                  </a:extLst>
                </p14:cNvPr>
                <p14:cNvContentPartPr/>
                <p14:nvPr/>
              </p14:nvContentPartPr>
              <p14:xfrm>
                <a:off x="7519529" y="1282169"/>
                <a:ext cx="13680" cy="1414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522AFB7-4439-873A-3FFE-8259D9D8D40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10889" y="1273169"/>
                  <a:ext cx="3132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48007D7-DA78-E75B-AD76-FA4DAA6F1B09}"/>
              </a:ext>
            </a:extLst>
          </p:cNvPr>
          <p:cNvGrpSpPr/>
          <p:nvPr/>
        </p:nvGrpSpPr>
        <p:grpSpPr>
          <a:xfrm>
            <a:off x="7709609" y="1228529"/>
            <a:ext cx="435960" cy="244800"/>
            <a:chOff x="7709609" y="1228529"/>
            <a:chExt cx="435960" cy="24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D46F04E-3677-0534-77EF-A2F4DB039D44}"/>
                    </a:ext>
                  </a:extLst>
                </p14:cNvPr>
                <p14:cNvContentPartPr/>
                <p14:nvPr/>
              </p14:nvContentPartPr>
              <p14:xfrm>
                <a:off x="7709609" y="1294049"/>
                <a:ext cx="25560" cy="1213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D46F04E-3677-0534-77EF-A2F4DB039D4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700609" y="1285049"/>
                  <a:ext cx="432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C7C2A16-F1CC-02E7-0851-25172140E7FF}"/>
                    </a:ext>
                  </a:extLst>
                </p14:cNvPr>
                <p14:cNvContentPartPr/>
                <p14:nvPr/>
              </p14:nvContentPartPr>
              <p14:xfrm>
                <a:off x="7709609" y="1228529"/>
                <a:ext cx="158040" cy="2448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C7C2A16-F1CC-02E7-0851-25172140E7F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700609" y="1219529"/>
                  <a:ext cx="1756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B107F7D-EEBD-E833-4258-0BF9A6882458}"/>
                    </a:ext>
                  </a:extLst>
                </p14:cNvPr>
                <p14:cNvContentPartPr/>
                <p14:nvPr/>
              </p14:nvContentPartPr>
              <p14:xfrm>
                <a:off x="8001209" y="1278929"/>
                <a:ext cx="144360" cy="1476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B107F7D-EEBD-E833-4258-0BF9A688245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992569" y="1270289"/>
                  <a:ext cx="16200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020A511-D4EF-1A02-BBCE-F4AE029D713A}"/>
                  </a:ext>
                </a:extLst>
              </p14:cNvPr>
              <p14:cNvContentPartPr/>
              <p14:nvPr/>
            </p14:nvContentPartPr>
            <p14:xfrm>
              <a:off x="8833169" y="1097129"/>
              <a:ext cx="4320" cy="612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020A511-D4EF-1A02-BBCE-F4AE029D713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824529" y="1088129"/>
                <a:ext cx="2196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6CF97418-3FAF-87D4-DCE2-354E5D9D2C3C}"/>
              </a:ext>
            </a:extLst>
          </p:cNvPr>
          <p:cNvGrpSpPr/>
          <p:nvPr/>
        </p:nvGrpSpPr>
        <p:grpSpPr>
          <a:xfrm>
            <a:off x="8644889" y="1227809"/>
            <a:ext cx="909360" cy="217800"/>
            <a:chOff x="8644889" y="1227809"/>
            <a:chExt cx="909360" cy="21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2A9AC13-34DA-B479-8750-C2B8D22FE135}"/>
                    </a:ext>
                  </a:extLst>
                </p14:cNvPr>
                <p14:cNvContentPartPr/>
                <p14:nvPr/>
              </p14:nvContentPartPr>
              <p14:xfrm>
                <a:off x="8644889" y="1237889"/>
                <a:ext cx="209160" cy="2077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2A9AC13-34DA-B479-8750-C2B8D22FE13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635889" y="1229249"/>
                  <a:ext cx="226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35A5775-5E71-AA07-4AF1-C72F6458EEC3}"/>
                    </a:ext>
                  </a:extLst>
                </p14:cNvPr>
                <p14:cNvContentPartPr/>
                <p14:nvPr/>
              </p14:nvContentPartPr>
              <p14:xfrm>
                <a:off x="8899409" y="1281449"/>
                <a:ext cx="12960" cy="1472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35A5775-5E71-AA07-4AF1-C72F6458EEC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890409" y="1272449"/>
                  <a:ext cx="30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0BEF5C5-1CDB-8251-EBEE-F7202374A67D}"/>
                    </a:ext>
                  </a:extLst>
                </p14:cNvPr>
                <p14:cNvContentPartPr/>
                <p14:nvPr/>
              </p14:nvContentPartPr>
              <p14:xfrm>
                <a:off x="8979689" y="1227809"/>
                <a:ext cx="183240" cy="1684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0BEF5C5-1CDB-8251-EBEE-F7202374A67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970689" y="1218809"/>
                  <a:ext cx="200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6AE77F4-1DAD-F9EE-F3D8-AC4601BFD8A0}"/>
                    </a:ext>
                  </a:extLst>
                </p14:cNvPr>
                <p14:cNvContentPartPr/>
                <p14:nvPr/>
              </p14:nvContentPartPr>
              <p14:xfrm>
                <a:off x="9246809" y="1250849"/>
                <a:ext cx="307440" cy="1598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6AE77F4-1DAD-F9EE-F3D8-AC4601BFD8A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238169" y="1241849"/>
                  <a:ext cx="32508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92F6E3A-BA4E-CFC7-C53F-6FCF6A3A3BBB}"/>
              </a:ext>
            </a:extLst>
          </p:cNvPr>
          <p:cNvGrpSpPr/>
          <p:nvPr/>
        </p:nvGrpSpPr>
        <p:grpSpPr>
          <a:xfrm>
            <a:off x="10037009" y="1216649"/>
            <a:ext cx="488520" cy="320400"/>
            <a:chOff x="10037009" y="1216649"/>
            <a:chExt cx="488520" cy="32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099B8C0-A5E8-2A15-30C1-BE372134E799}"/>
                    </a:ext>
                  </a:extLst>
                </p14:cNvPr>
                <p14:cNvContentPartPr/>
                <p14:nvPr/>
              </p14:nvContentPartPr>
              <p14:xfrm>
                <a:off x="10054289" y="1234289"/>
                <a:ext cx="250920" cy="132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099B8C0-A5E8-2A15-30C1-BE372134E79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045649" y="1225649"/>
                  <a:ext cx="268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94B17AE-536E-DEA1-DDED-C09D8E2BD5ED}"/>
                    </a:ext>
                  </a:extLst>
                </p14:cNvPr>
                <p14:cNvContentPartPr/>
                <p14:nvPr/>
              </p14:nvContentPartPr>
              <p14:xfrm>
                <a:off x="10037009" y="1216649"/>
                <a:ext cx="42480" cy="3204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94B17AE-536E-DEA1-DDED-C09D8E2BD5E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028369" y="1207649"/>
                  <a:ext cx="601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860C05C-1703-2DA9-7D0D-C9D78748C49C}"/>
                    </a:ext>
                  </a:extLst>
                </p14:cNvPr>
                <p14:cNvContentPartPr/>
                <p14:nvPr/>
              </p14:nvContentPartPr>
              <p14:xfrm>
                <a:off x="10306649" y="1235369"/>
                <a:ext cx="218880" cy="1695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860C05C-1703-2DA9-7D0D-C9D78748C49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297649" y="1226369"/>
                  <a:ext cx="236520" cy="18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6586120-3D16-679C-716A-401ABDCB1DC0}"/>
                  </a:ext>
                </a:extLst>
              </p14:cNvPr>
              <p14:cNvContentPartPr/>
              <p14:nvPr/>
            </p14:nvContentPartPr>
            <p14:xfrm>
              <a:off x="10714889" y="1049969"/>
              <a:ext cx="144720" cy="31428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6586120-3D16-679C-716A-401ABDCB1DC0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0706249" y="1040969"/>
                <a:ext cx="1623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FDCBC68E-582B-CD42-335C-A896C69A30EB}"/>
                  </a:ext>
                </a:extLst>
              </p14:cNvPr>
              <p14:cNvContentPartPr/>
              <p14:nvPr/>
            </p14:nvContentPartPr>
            <p14:xfrm>
              <a:off x="11135009" y="1022609"/>
              <a:ext cx="360" cy="2088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FDCBC68E-582B-CD42-335C-A896C69A30E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1126369" y="1013969"/>
                <a:ext cx="1800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8E35AC7-9165-BBB7-4C01-159140DA12FA}"/>
              </a:ext>
            </a:extLst>
          </p:cNvPr>
          <p:cNvGrpSpPr/>
          <p:nvPr/>
        </p:nvGrpSpPr>
        <p:grpSpPr>
          <a:xfrm>
            <a:off x="11055089" y="1187129"/>
            <a:ext cx="587520" cy="355680"/>
            <a:chOff x="11055089" y="1187129"/>
            <a:chExt cx="587520" cy="35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A1322A8-20F6-2F42-7E33-93B495DB289B}"/>
                    </a:ext>
                  </a:extLst>
                </p14:cNvPr>
                <p14:cNvContentPartPr/>
                <p14:nvPr/>
              </p14:nvContentPartPr>
              <p14:xfrm>
                <a:off x="11055089" y="1187129"/>
                <a:ext cx="164520" cy="1843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A1322A8-20F6-2F42-7E33-93B495DB289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046449" y="1178129"/>
                  <a:ext cx="1821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0C3D08A-9AC8-D30A-CFF1-95DDCED30F31}"/>
                    </a:ext>
                  </a:extLst>
                </p14:cNvPr>
                <p14:cNvContentPartPr/>
                <p14:nvPr/>
              </p14:nvContentPartPr>
              <p14:xfrm>
                <a:off x="11280809" y="1199369"/>
                <a:ext cx="103680" cy="1630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0C3D08A-9AC8-D30A-CFF1-95DDCED30F3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271809" y="1190729"/>
                  <a:ext cx="121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D504883-2375-D101-AC22-C1EABB02B239}"/>
                    </a:ext>
                  </a:extLst>
                </p14:cNvPr>
                <p14:cNvContentPartPr/>
                <p14:nvPr/>
              </p14:nvContentPartPr>
              <p14:xfrm>
                <a:off x="11550089" y="1419329"/>
                <a:ext cx="92520" cy="1234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D504883-2375-D101-AC22-C1EABB02B23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541089" y="1410689"/>
                  <a:ext cx="11016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417476D-DD89-C998-BCF7-54E74228C407}"/>
              </a:ext>
            </a:extLst>
          </p:cNvPr>
          <p:cNvGrpSpPr/>
          <p:nvPr/>
        </p:nvGrpSpPr>
        <p:grpSpPr>
          <a:xfrm>
            <a:off x="359489" y="1927289"/>
            <a:ext cx="1100520" cy="442800"/>
            <a:chOff x="359489" y="1927289"/>
            <a:chExt cx="1100520" cy="44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5E7C2BA-FAD3-ED5F-9B94-B361C3E5471E}"/>
                    </a:ext>
                  </a:extLst>
                </p14:cNvPr>
                <p14:cNvContentPartPr/>
                <p14:nvPr/>
              </p14:nvContentPartPr>
              <p14:xfrm>
                <a:off x="359489" y="2100449"/>
                <a:ext cx="144000" cy="1591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5E7C2BA-FAD3-ED5F-9B94-B361C3E5471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50489" y="2091809"/>
                  <a:ext cx="161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6B825D2-64AF-8CDB-FFB2-3F291ED50FB9}"/>
                    </a:ext>
                  </a:extLst>
                </p14:cNvPr>
                <p14:cNvContentPartPr/>
                <p14:nvPr/>
              </p14:nvContentPartPr>
              <p14:xfrm>
                <a:off x="590249" y="2112689"/>
                <a:ext cx="10440" cy="1522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6B825D2-64AF-8CDB-FFB2-3F291ED50FB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81249" y="2103689"/>
                  <a:ext cx="28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7357086-023B-3EE8-0647-3852EF621929}"/>
                    </a:ext>
                  </a:extLst>
                </p14:cNvPr>
                <p14:cNvContentPartPr/>
                <p14:nvPr/>
              </p14:nvContentPartPr>
              <p14:xfrm>
                <a:off x="567569" y="2064809"/>
                <a:ext cx="160200" cy="3052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7357086-023B-3EE8-0647-3852EF62192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8929" y="2056169"/>
                  <a:ext cx="1778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8E98BDB-B662-DD04-81CE-E20EAE08B466}"/>
                    </a:ext>
                  </a:extLst>
                </p14:cNvPr>
                <p14:cNvContentPartPr/>
                <p14:nvPr/>
              </p14:nvContentPartPr>
              <p14:xfrm>
                <a:off x="795089" y="2097929"/>
                <a:ext cx="150480" cy="1501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8E98BDB-B662-DD04-81CE-E20EAE08B46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86449" y="2088929"/>
                  <a:ext cx="1681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24BFE4F-3A85-5946-E54B-87B4F3A6B882}"/>
                    </a:ext>
                  </a:extLst>
                </p14:cNvPr>
                <p14:cNvContentPartPr/>
                <p14:nvPr/>
              </p14:nvContentPartPr>
              <p14:xfrm>
                <a:off x="779249" y="1927289"/>
                <a:ext cx="7560" cy="514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24BFE4F-3A85-5946-E54B-87B4F3A6B88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70609" y="1918289"/>
                  <a:ext cx="252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A3719D4-E0A0-F0D6-CFC2-00B4BF364C82}"/>
                    </a:ext>
                  </a:extLst>
                </p14:cNvPr>
                <p14:cNvContentPartPr/>
                <p14:nvPr/>
              </p14:nvContentPartPr>
              <p14:xfrm>
                <a:off x="982289" y="2052929"/>
                <a:ext cx="203040" cy="2016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A3719D4-E0A0-F0D6-CFC2-00B4BF364C8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73649" y="2043929"/>
                  <a:ext cx="2206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A097170-4A07-B6B6-31CB-0B1F592C0F06}"/>
                    </a:ext>
                  </a:extLst>
                </p14:cNvPr>
                <p14:cNvContentPartPr/>
                <p14:nvPr/>
              </p14:nvContentPartPr>
              <p14:xfrm>
                <a:off x="1318889" y="2042489"/>
                <a:ext cx="141120" cy="2095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A097170-4A07-B6B6-31CB-0B1F592C0F0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309889" y="2033849"/>
                  <a:ext cx="15876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D63167F-FA7D-A38D-1D61-6C2A8CFE6F60}"/>
              </a:ext>
            </a:extLst>
          </p:cNvPr>
          <p:cNvGrpSpPr/>
          <p:nvPr/>
        </p:nvGrpSpPr>
        <p:grpSpPr>
          <a:xfrm>
            <a:off x="2066969" y="2015489"/>
            <a:ext cx="775080" cy="204120"/>
            <a:chOff x="2066969" y="2015489"/>
            <a:chExt cx="775080" cy="20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C94C438-113B-E9FC-3C48-3E993DE48772}"/>
                    </a:ext>
                  </a:extLst>
                </p14:cNvPr>
                <p14:cNvContentPartPr/>
                <p14:nvPr/>
              </p14:nvContentPartPr>
              <p14:xfrm>
                <a:off x="2066969" y="2038169"/>
                <a:ext cx="62280" cy="1814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C94C438-113B-E9FC-3C48-3E993DE4877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057969" y="2029529"/>
                  <a:ext cx="79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2A5E0C3-447C-B0CB-C00F-CF7CBD4DF95F}"/>
                    </a:ext>
                  </a:extLst>
                </p14:cNvPr>
                <p14:cNvContentPartPr/>
                <p14:nvPr/>
              </p14:nvContentPartPr>
              <p14:xfrm>
                <a:off x="2225369" y="2015489"/>
                <a:ext cx="406080" cy="1825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2A5E0C3-447C-B0CB-C00F-CF7CBD4DF95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216729" y="2006489"/>
                  <a:ext cx="4237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DACC05F-8BBF-E5C5-D625-ADABA85E4D1D}"/>
                    </a:ext>
                  </a:extLst>
                </p14:cNvPr>
                <p14:cNvContentPartPr/>
                <p14:nvPr/>
              </p14:nvContentPartPr>
              <p14:xfrm>
                <a:off x="2406449" y="2015489"/>
                <a:ext cx="126360" cy="2001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DACC05F-8BBF-E5C5-D625-ADABA85E4D1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397809" y="2006849"/>
                  <a:ext cx="1440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7E71358-4DD8-D2E7-7E2D-CCEE0E9F7464}"/>
                    </a:ext>
                  </a:extLst>
                </p14:cNvPr>
                <p14:cNvContentPartPr/>
                <p14:nvPr/>
              </p14:nvContentPartPr>
              <p14:xfrm>
                <a:off x="2701289" y="2023769"/>
                <a:ext cx="140760" cy="1555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7E71358-4DD8-D2E7-7E2D-CCEE0E9F746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692649" y="2014769"/>
                  <a:ext cx="158400" cy="17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58A89D0E-ED27-75F7-B668-46F0CD1EE8F6}"/>
                  </a:ext>
                </a:extLst>
              </p14:cNvPr>
              <p14:cNvContentPartPr/>
              <p14:nvPr/>
            </p14:nvContentPartPr>
            <p14:xfrm>
              <a:off x="2721809" y="1807409"/>
              <a:ext cx="2880" cy="5328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58A89D0E-ED27-75F7-B668-46F0CD1EE8F6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713169" y="1798409"/>
                <a:ext cx="205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20BF64B1-E18C-0CE6-417F-80B089ADE8A0}"/>
                  </a:ext>
                </a:extLst>
              </p14:cNvPr>
              <p14:cNvContentPartPr/>
              <p14:nvPr/>
            </p14:nvContentPartPr>
            <p14:xfrm>
              <a:off x="3019529" y="2003969"/>
              <a:ext cx="270720" cy="22896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20BF64B1-E18C-0CE6-417F-80B089ADE8A0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010529" y="1994969"/>
                <a:ext cx="2883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ADA4948D-F56D-885A-102B-E98C56843555}"/>
                  </a:ext>
                </a:extLst>
              </p14:cNvPr>
              <p14:cNvContentPartPr/>
              <p14:nvPr/>
            </p14:nvContentPartPr>
            <p14:xfrm>
              <a:off x="3622529" y="2099009"/>
              <a:ext cx="360" cy="1800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ADA4948D-F56D-885A-102B-E98C5684355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13889" y="2090369"/>
                <a:ext cx="180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04BB9D33-2191-902B-2A29-2517646400D4}"/>
                  </a:ext>
                </a:extLst>
              </p14:cNvPr>
              <p14:cNvContentPartPr/>
              <p14:nvPr/>
            </p14:nvContentPartPr>
            <p14:xfrm>
              <a:off x="3635489" y="2233649"/>
              <a:ext cx="11520" cy="36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04BB9D33-2191-902B-2A29-2517646400D4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3626489" y="2224649"/>
                <a:ext cx="29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72090041-9355-E164-E2ED-983F2FEE3341}"/>
                  </a:ext>
                </a:extLst>
              </p14:cNvPr>
              <p14:cNvContentPartPr/>
              <p14:nvPr/>
            </p14:nvContentPartPr>
            <p14:xfrm>
              <a:off x="5198969" y="2003969"/>
              <a:ext cx="268560" cy="39744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72090041-9355-E164-E2ED-983F2FEE3341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5190329" y="1994969"/>
                <a:ext cx="28620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AE0E4BE-DE72-1F56-1EE7-702B3E3612E8}"/>
                  </a:ext>
                </a:extLst>
              </p14:cNvPr>
              <p14:cNvContentPartPr/>
              <p14:nvPr/>
            </p14:nvContentPartPr>
            <p14:xfrm>
              <a:off x="5739689" y="2277209"/>
              <a:ext cx="181080" cy="108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AE0E4BE-DE72-1F56-1EE7-702B3E3612E8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5731049" y="2268569"/>
                <a:ext cx="19872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023726BB-2D3B-38D0-C22F-3F62C26B132A}"/>
                  </a:ext>
                </a:extLst>
              </p14:cNvPr>
              <p14:cNvContentPartPr/>
              <p14:nvPr/>
            </p14:nvContentPartPr>
            <p14:xfrm>
              <a:off x="5727089" y="2394569"/>
              <a:ext cx="172440" cy="1332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023726BB-2D3B-38D0-C22F-3F62C26B132A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5718449" y="2385929"/>
                <a:ext cx="1900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891A91C7-C62F-C4F4-8AC7-AC0647186952}"/>
                  </a:ext>
                </a:extLst>
              </p14:cNvPr>
              <p14:cNvContentPartPr/>
              <p14:nvPr/>
            </p14:nvContentPartPr>
            <p14:xfrm>
              <a:off x="6272129" y="2006489"/>
              <a:ext cx="232920" cy="40176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891A91C7-C62F-C4F4-8AC7-AC0647186952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263129" y="1997489"/>
                <a:ext cx="25056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41BF01F-5C19-9CC3-0199-BBACB923AB6A}"/>
                  </a:ext>
                </a:extLst>
              </p14:cNvPr>
              <p14:cNvContentPartPr/>
              <p14:nvPr/>
            </p14:nvContentPartPr>
            <p14:xfrm>
              <a:off x="6727529" y="2279009"/>
              <a:ext cx="70200" cy="3924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41BF01F-5C19-9CC3-0199-BBACB923AB6A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6718889" y="2270369"/>
                <a:ext cx="87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33C30F23-77EB-3936-93C6-141AD6956AE1}"/>
                  </a:ext>
                </a:extLst>
              </p14:cNvPr>
              <p14:cNvContentPartPr/>
              <p14:nvPr/>
            </p14:nvContentPartPr>
            <p14:xfrm>
              <a:off x="7002929" y="2218889"/>
              <a:ext cx="243000" cy="25200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33C30F23-77EB-3936-93C6-141AD6956AE1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6993929" y="2209889"/>
                <a:ext cx="26064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B0336C7-45D4-1C12-2333-46813177E7C4}"/>
                  </a:ext>
                </a:extLst>
              </p14:cNvPr>
              <p14:cNvContentPartPr/>
              <p14:nvPr/>
            </p14:nvContentPartPr>
            <p14:xfrm>
              <a:off x="467849" y="3734129"/>
              <a:ext cx="354240" cy="40140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B0336C7-45D4-1C12-2333-46813177E7C4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04849" y="3671129"/>
                <a:ext cx="479880" cy="52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2236BD0-8E3A-FC6D-F572-97A69914FD07}"/>
              </a:ext>
            </a:extLst>
          </p:cNvPr>
          <p:cNvGrpSpPr/>
          <p:nvPr/>
        </p:nvGrpSpPr>
        <p:grpSpPr>
          <a:xfrm>
            <a:off x="414209" y="3664289"/>
            <a:ext cx="559440" cy="554760"/>
            <a:chOff x="414209" y="3664289"/>
            <a:chExt cx="559440" cy="55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C9CD0F7-4CF6-FEEC-7AD9-194FA5C9B330}"/>
                    </a:ext>
                  </a:extLst>
                </p14:cNvPr>
                <p14:cNvContentPartPr/>
                <p14:nvPr/>
              </p14:nvContentPartPr>
              <p14:xfrm>
                <a:off x="414209" y="3688409"/>
                <a:ext cx="15480" cy="4510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C9CD0F7-4CF6-FEEC-7AD9-194FA5C9B33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51569" y="3625409"/>
                  <a:ext cx="14112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6E51C87-BC06-E158-E587-72283FBEE688}"/>
                    </a:ext>
                  </a:extLst>
                </p14:cNvPr>
                <p14:cNvContentPartPr/>
                <p14:nvPr/>
              </p14:nvContentPartPr>
              <p14:xfrm>
                <a:off x="462809" y="3664289"/>
                <a:ext cx="293400" cy="2635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6E51C87-BC06-E158-E587-72283FBEE68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00169" y="3601289"/>
                  <a:ext cx="4190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23D8DEA-FF3C-B4B6-F3C3-00EC46C35314}"/>
                    </a:ext>
                  </a:extLst>
                </p14:cNvPr>
                <p14:cNvContentPartPr/>
                <p14:nvPr/>
              </p14:nvContentPartPr>
              <p14:xfrm>
                <a:off x="471809" y="3819089"/>
                <a:ext cx="353160" cy="3636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23D8DEA-FF3C-B4B6-F3C3-00EC46C3531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08809" y="3756089"/>
                  <a:ext cx="47880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B3E8950-D17D-3580-49E6-22A437C23F6E}"/>
                    </a:ext>
                  </a:extLst>
                </p14:cNvPr>
                <p14:cNvContentPartPr/>
                <p14:nvPr/>
              </p14:nvContentPartPr>
              <p14:xfrm>
                <a:off x="480449" y="3674009"/>
                <a:ext cx="448920" cy="3081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B3E8950-D17D-3580-49E6-22A437C23F6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17449" y="3611369"/>
                  <a:ext cx="57456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5EBF5E7-5195-989F-70D4-C6139D461CD2}"/>
                    </a:ext>
                  </a:extLst>
                </p14:cNvPr>
                <p14:cNvContentPartPr/>
                <p14:nvPr/>
              </p14:nvContentPartPr>
              <p14:xfrm>
                <a:off x="459209" y="3989729"/>
                <a:ext cx="514440" cy="2293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5EBF5E7-5195-989F-70D4-C6139D461CD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96209" y="3926729"/>
                  <a:ext cx="6400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9EF0FA9-9005-CD1E-B7CC-3BF59F1EA7B1}"/>
                    </a:ext>
                  </a:extLst>
                </p14:cNvPr>
                <p14:cNvContentPartPr/>
                <p14:nvPr/>
              </p14:nvContentPartPr>
              <p14:xfrm>
                <a:off x="925409" y="3983249"/>
                <a:ext cx="23760" cy="28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9EF0FA9-9005-CD1E-B7CC-3BF59F1EA7B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62769" y="3920249"/>
                  <a:ext cx="149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5F962A3-EA36-3892-ECA3-BCFBD1634033}"/>
                    </a:ext>
                  </a:extLst>
                </p14:cNvPr>
                <p14:cNvContentPartPr/>
                <p14:nvPr/>
              </p14:nvContentPartPr>
              <p14:xfrm>
                <a:off x="638849" y="3837449"/>
                <a:ext cx="261000" cy="1573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5F962A3-EA36-3892-ECA3-BCFBD163403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75849" y="3774449"/>
                  <a:ext cx="3866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A520954-7658-8BB8-1E2D-A2D81DC8B350}"/>
                    </a:ext>
                  </a:extLst>
                </p14:cNvPr>
                <p14:cNvContentPartPr/>
                <p14:nvPr/>
              </p14:nvContentPartPr>
              <p14:xfrm>
                <a:off x="465329" y="4082969"/>
                <a:ext cx="41400" cy="946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A520954-7658-8BB8-1E2D-A2D81DC8B35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02329" y="4019969"/>
                  <a:ext cx="167040" cy="22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632AEF69-C9F4-D6AE-A521-A3A730FDAD51}"/>
                  </a:ext>
                </a:extLst>
              </p14:cNvPr>
              <p14:cNvContentPartPr/>
              <p14:nvPr/>
            </p14:nvContentPartPr>
            <p14:xfrm>
              <a:off x="1810649" y="3904409"/>
              <a:ext cx="196200" cy="23040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632AEF69-C9F4-D6AE-A521-A3A730FDAD51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802009" y="3895769"/>
                <a:ext cx="213840" cy="24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11B07363-90F9-9C83-D4C8-D15F60F420E9}"/>
              </a:ext>
            </a:extLst>
          </p:cNvPr>
          <p:cNvGrpSpPr/>
          <p:nvPr/>
        </p:nvGrpSpPr>
        <p:grpSpPr>
          <a:xfrm>
            <a:off x="1381889" y="3742409"/>
            <a:ext cx="300600" cy="360720"/>
            <a:chOff x="1381889" y="3742409"/>
            <a:chExt cx="300600" cy="3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8C9EBBE-CE4C-3334-807A-E2A43FC46A95}"/>
                    </a:ext>
                  </a:extLst>
                </p14:cNvPr>
                <p14:cNvContentPartPr/>
                <p14:nvPr/>
              </p14:nvContentPartPr>
              <p14:xfrm>
                <a:off x="1381889" y="3742409"/>
                <a:ext cx="300600" cy="3607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8C9EBBE-CE4C-3334-807A-E2A43FC46A9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372889" y="3733769"/>
                  <a:ext cx="3182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BF2F4D7-4923-03E9-00AB-F3242ECE636D}"/>
                    </a:ext>
                  </a:extLst>
                </p14:cNvPr>
                <p14:cNvContentPartPr/>
                <p14:nvPr/>
              </p14:nvContentPartPr>
              <p14:xfrm>
                <a:off x="1425809" y="3935729"/>
                <a:ext cx="156240" cy="86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BF2F4D7-4923-03E9-00AB-F3242ECE636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417169" y="3926729"/>
                  <a:ext cx="17388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0A5F57E5-47E9-2B9A-720D-1A5615645FAB}"/>
                  </a:ext>
                </a:extLst>
              </p14:cNvPr>
              <p14:cNvContentPartPr/>
              <p14:nvPr/>
            </p14:nvContentPartPr>
            <p14:xfrm>
              <a:off x="2489969" y="3847889"/>
              <a:ext cx="217440" cy="32328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0A5F57E5-47E9-2B9A-720D-1A5615645FAB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2481329" y="3838889"/>
                <a:ext cx="2350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AC32E056-BA21-05E9-954C-FAA2CFEA9F56}"/>
                  </a:ext>
                </a:extLst>
              </p14:cNvPr>
              <p14:cNvContentPartPr/>
              <p14:nvPr/>
            </p14:nvContentPartPr>
            <p14:xfrm>
              <a:off x="2941049" y="3773369"/>
              <a:ext cx="9360" cy="1296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AC32E056-BA21-05E9-954C-FAA2CFEA9F56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2932409" y="3764729"/>
                <a:ext cx="2700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A445EC4-8C0D-5E3A-009E-E8B587B832B7}"/>
              </a:ext>
            </a:extLst>
          </p:cNvPr>
          <p:cNvGrpSpPr/>
          <p:nvPr/>
        </p:nvGrpSpPr>
        <p:grpSpPr>
          <a:xfrm>
            <a:off x="2905409" y="3905849"/>
            <a:ext cx="649080" cy="362520"/>
            <a:chOff x="2905409" y="3905849"/>
            <a:chExt cx="649080" cy="36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EAAB738-985A-D205-448A-9D5FE9BEF560}"/>
                    </a:ext>
                  </a:extLst>
                </p14:cNvPr>
                <p14:cNvContentPartPr/>
                <p14:nvPr/>
              </p14:nvContentPartPr>
              <p14:xfrm>
                <a:off x="2905409" y="3906929"/>
                <a:ext cx="133200" cy="1789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EAAB738-985A-D205-448A-9D5FE9BEF56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896409" y="3898289"/>
                  <a:ext cx="150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9AD09DF-573B-3CDC-6252-ABA77BAD9DC6}"/>
                    </a:ext>
                  </a:extLst>
                </p14:cNvPr>
                <p14:cNvContentPartPr/>
                <p14:nvPr/>
              </p14:nvContentPartPr>
              <p14:xfrm>
                <a:off x="3140489" y="3928529"/>
                <a:ext cx="193680" cy="1317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9AD09DF-573B-3CDC-6252-ABA77BAD9DC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131489" y="3919889"/>
                  <a:ext cx="211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9B83C14-6A35-05AF-182A-CA40F77C4DBA}"/>
                    </a:ext>
                  </a:extLst>
                </p14:cNvPr>
                <p14:cNvContentPartPr/>
                <p14:nvPr/>
              </p14:nvContentPartPr>
              <p14:xfrm>
                <a:off x="3074609" y="3908009"/>
                <a:ext cx="79920" cy="3603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9B83C14-6A35-05AF-182A-CA40F77C4DB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065969" y="3899369"/>
                  <a:ext cx="975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B7B73AA-25F1-D4BE-2604-60FC8A85D063}"/>
                    </a:ext>
                  </a:extLst>
                </p14:cNvPr>
                <p14:cNvContentPartPr/>
                <p14:nvPr/>
              </p14:nvContentPartPr>
              <p14:xfrm>
                <a:off x="3444329" y="3905849"/>
                <a:ext cx="110160" cy="2120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B7B73AA-25F1-D4BE-2604-60FC8A85D06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435689" y="3896849"/>
                  <a:ext cx="127800" cy="22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F9D988C4-63AB-7047-867E-366F318CAF29}"/>
                  </a:ext>
                </a:extLst>
              </p14:cNvPr>
              <p14:cNvContentPartPr/>
              <p14:nvPr/>
            </p14:nvContentPartPr>
            <p14:xfrm>
              <a:off x="4178369" y="3833489"/>
              <a:ext cx="5400" cy="2340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F9D988C4-63AB-7047-867E-366F318CAF29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4169729" y="3824849"/>
                <a:ext cx="2304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B724CBC0-7F16-D5A3-843B-DEFDACC75C7A}"/>
              </a:ext>
            </a:extLst>
          </p:cNvPr>
          <p:cNvGrpSpPr/>
          <p:nvPr/>
        </p:nvGrpSpPr>
        <p:grpSpPr>
          <a:xfrm>
            <a:off x="4142729" y="3989729"/>
            <a:ext cx="514800" cy="186120"/>
            <a:chOff x="4142729" y="3989729"/>
            <a:chExt cx="514800" cy="18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F43CEFE-2DB0-0D4B-2C95-DC19F582AF43}"/>
                    </a:ext>
                  </a:extLst>
                </p14:cNvPr>
                <p14:cNvContentPartPr/>
                <p14:nvPr/>
              </p14:nvContentPartPr>
              <p14:xfrm>
                <a:off x="4142729" y="4010249"/>
                <a:ext cx="153720" cy="1393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F43CEFE-2DB0-0D4B-2C95-DC19F582AF4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134089" y="4001249"/>
                  <a:ext cx="171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39BDC53-E890-FC7B-0810-70A0FAD38434}"/>
                    </a:ext>
                  </a:extLst>
                </p14:cNvPr>
                <p14:cNvContentPartPr/>
                <p14:nvPr/>
              </p14:nvContentPartPr>
              <p14:xfrm>
                <a:off x="4324169" y="3989729"/>
                <a:ext cx="208440" cy="1861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39BDC53-E890-FC7B-0810-70A0FAD3843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315169" y="3981089"/>
                  <a:ext cx="2260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BC2C78E-A29E-1AB0-F485-6083ABDF5CD7}"/>
                    </a:ext>
                  </a:extLst>
                </p14:cNvPr>
                <p14:cNvContentPartPr/>
                <p14:nvPr/>
              </p14:nvContentPartPr>
              <p14:xfrm>
                <a:off x="4633049" y="4034729"/>
                <a:ext cx="24480" cy="1396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BC2C78E-A29E-1AB0-F485-6083ABDF5CD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624049" y="4025729"/>
                  <a:ext cx="42120" cy="15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EF40B25E-F025-6AB1-4FD5-C5F130586354}"/>
                  </a:ext>
                </a:extLst>
              </p14:cNvPr>
              <p14:cNvContentPartPr/>
              <p14:nvPr/>
            </p14:nvContentPartPr>
            <p14:xfrm>
              <a:off x="5199689" y="4038689"/>
              <a:ext cx="172800" cy="15228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EF40B25E-F025-6AB1-4FD5-C5F130586354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5190689" y="4029689"/>
                <a:ext cx="190440" cy="16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6356B31E-3B58-2959-8376-13A91DCCD3FF}"/>
              </a:ext>
            </a:extLst>
          </p:cNvPr>
          <p:cNvGrpSpPr/>
          <p:nvPr/>
        </p:nvGrpSpPr>
        <p:grpSpPr>
          <a:xfrm>
            <a:off x="5883329" y="3945449"/>
            <a:ext cx="1525320" cy="463320"/>
            <a:chOff x="5883329" y="3945449"/>
            <a:chExt cx="1525320" cy="46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588BDB0-69A5-7225-6DD7-23E14F60F88F}"/>
                    </a:ext>
                  </a:extLst>
                </p14:cNvPr>
                <p14:cNvContentPartPr/>
                <p14:nvPr/>
              </p14:nvContentPartPr>
              <p14:xfrm>
                <a:off x="5883329" y="4015289"/>
                <a:ext cx="226080" cy="3934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588BDB0-69A5-7225-6DD7-23E14F60F88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874689" y="4006649"/>
                  <a:ext cx="24372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2AF5E9E-E507-1705-279E-06CA32645DEA}"/>
                    </a:ext>
                  </a:extLst>
                </p14:cNvPr>
                <p14:cNvContentPartPr/>
                <p14:nvPr/>
              </p14:nvContentPartPr>
              <p14:xfrm>
                <a:off x="6214169" y="4068209"/>
                <a:ext cx="136440" cy="1764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2AF5E9E-E507-1705-279E-06CA32645DE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205169" y="4059569"/>
                  <a:ext cx="154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4259AF1-CE8E-6734-E1D4-9843A0EA03F6}"/>
                    </a:ext>
                  </a:extLst>
                </p14:cNvPr>
                <p14:cNvContentPartPr/>
                <p14:nvPr/>
              </p14:nvContentPartPr>
              <p14:xfrm>
                <a:off x="6424049" y="4052369"/>
                <a:ext cx="147240" cy="2300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4259AF1-CE8E-6734-E1D4-9843A0EA03F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415049" y="4043729"/>
                  <a:ext cx="1648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B38844C-DCBC-02CC-4324-1C9B91B6D542}"/>
                    </a:ext>
                  </a:extLst>
                </p14:cNvPr>
                <p14:cNvContentPartPr/>
                <p14:nvPr/>
              </p14:nvContentPartPr>
              <p14:xfrm>
                <a:off x="6669569" y="4064969"/>
                <a:ext cx="6120" cy="1868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B38844C-DCBC-02CC-4324-1C9B91B6D54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660569" y="4056329"/>
                  <a:ext cx="237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BE6C5B3-1223-91B6-C98E-2B2B2B222861}"/>
                    </a:ext>
                  </a:extLst>
                </p14:cNvPr>
                <p14:cNvContentPartPr/>
                <p14:nvPr/>
              </p14:nvContentPartPr>
              <p14:xfrm>
                <a:off x="6777929" y="4075049"/>
                <a:ext cx="32400" cy="2034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BE6C5B3-1223-91B6-C98E-2B2B2B22286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769289" y="4066049"/>
                  <a:ext cx="500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D275900-E06C-09D1-D054-B3AD51C66EB0}"/>
                    </a:ext>
                  </a:extLst>
                </p14:cNvPr>
                <p14:cNvContentPartPr/>
                <p14:nvPr/>
              </p14:nvContentPartPr>
              <p14:xfrm>
                <a:off x="6751289" y="4094849"/>
                <a:ext cx="182520" cy="1832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D275900-E06C-09D1-D054-B3AD51C66EB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742289" y="4086209"/>
                  <a:ext cx="200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0C54654-ADD6-2E32-A2BC-0EC96C053B42}"/>
                    </a:ext>
                  </a:extLst>
                </p14:cNvPr>
                <p14:cNvContentPartPr/>
                <p14:nvPr/>
              </p14:nvContentPartPr>
              <p14:xfrm>
                <a:off x="7018409" y="4094129"/>
                <a:ext cx="124920" cy="1454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0C54654-ADD6-2E32-A2BC-0EC96C053B4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009769" y="4085129"/>
                  <a:ext cx="142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A5D56C2-C933-CB17-6BB8-68BE23A27580}"/>
                    </a:ext>
                  </a:extLst>
                </p14:cNvPr>
                <p14:cNvContentPartPr/>
                <p14:nvPr/>
              </p14:nvContentPartPr>
              <p14:xfrm>
                <a:off x="7058009" y="3945449"/>
                <a:ext cx="9360" cy="241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A5D56C2-C933-CB17-6BB8-68BE23A2758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049009" y="3936449"/>
                  <a:ext cx="27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6236AA2-FA40-60D0-7128-7C19733E3601}"/>
                    </a:ext>
                  </a:extLst>
                </p14:cNvPr>
                <p14:cNvContentPartPr/>
                <p14:nvPr/>
              </p14:nvContentPartPr>
              <p14:xfrm>
                <a:off x="7220009" y="4079369"/>
                <a:ext cx="188640" cy="1915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6236AA2-FA40-60D0-7128-7C19733E360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211009" y="4070369"/>
                  <a:ext cx="206280" cy="20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0B2AF7D8-541D-17C2-ED2D-83B0BEB97C15}"/>
                  </a:ext>
                </a:extLst>
              </p14:cNvPr>
              <p14:cNvContentPartPr/>
              <p14:nvPr/>
            </p14:nvContentPartPr>
            <p14:xfrm>
              <a:off x="7780889" y="4094129"/>
              <a:ext cx="170640" cy="13896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0B2AF7D8-541D-17C2-ED2D-83B0BEB97C15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7772249" y="4085129"/>
                <a:ext cx="1882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BC66453B-4C74-378C-8894-8EDC7180E61E}"/>
                  </a:ext>
                </a:extLst>
              </p14:cNvPr>
              <p14:cNvContentPartPr/>
              <p14:nvPr/>
            </p14:nvContentPartPr>
            <p14:xfrm>
              <a:off x="7940009" y="4101689"/>
              <a:ext cx="67680" cy="17028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BC66453B-4C74-378C-8894-8EDC7180E61E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7931009" y="4093049"/>
                <a:ext cx="853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2EE0360C-ACB7-1484-BD93-3EC2FE45B37E}"/>
                  </a:ext>
                </a:extLst>
              </p14:cNvPr>
              <p14:cNvContentPartPr/>
              <p14:nvPr/>
            </p14:nvContentPartPr>
            <p14:xfrm>
              <a:off x="8327729" y="4096649"/>
              <a:ext cx="12240" cy="19872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2EE0360C-ACB7-1484-BD93-3EC2FE45B37E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8318729" y="4088009"/>
                <a:ext cx="2988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97011815-26A2-7C91-0315-AF2067C3B09D}"/>
                  </a:ext>
                </a:extLst>
              </p14:cNvPr>
              <p14:cNvContentPartPr/>
              <p14:nvPr/>
            </p14:nvContentPartPr>
            <p14:xfrm>
              <a:off x="8404049" y="3942929"/>
              <a:ext cx="219960" cy="32112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97011815-26A2-7C91-0315-AF2067C3B09D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8395409" y="3934289"/>
                <a:ext cx="23760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F1FB8E98-4C7C-F4F4-CBB7-EC31866C7236}"/>
                  </a:ext>
                </a:extLst>
              </p14:cNvPr>
              <p14:cNvContentPartPr/>
              <p14:nvPr/>
            </p14:nvContentPartPr>
            <p14:xfrm>
              <a:off x="8100929" y="4124369"/>
              <a:ext cx="121320" cy="39600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F1FB8E98-4C7C-F4F4-CBB7-EC31866C7236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8091929" y="4115369"/>
                <a:ext cx="138960" cy="41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4F5A6487-E5CD-FF0F-7B94-C19A862BA7EB}"/>
              </a:ext>
            </a:extLst>
          </p:cNvPr>
          <p:cNvGrpSpPr/>
          <p:nvPr/>
        </p:nvGrpSpPr>
        <p:grpSpPr>
          <a:xfrm>
            <a:off x="8721569" y="3949409"/>
            <a:ext cx="722880" cy="524880"/>
            <a:chOff x="8721569" y="3949409"/>
            <a:chExt cx="722880" cy="52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9393E8B-028D-045C-CF01-51FA821AF340}"/>
                    </a:ext>
                  </a:extLst>
                </p14:cNvPr>
                <p14:cNvContentPartPr/>
                <p14:nvPr/>
              </p14:nvContentPartPr>
              <p14:xfrm>
                <a:off x="8761169" y="4127609"/>
                <a:ext cx="216360" cy="1137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9393E8B-028D-045C-CF01-51FA821AF34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752529" y="4118609"/>
                  <a:ext cx="234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43012F1-41A8-BFFD-D5E3-6F7F3D3ADCD3}"/>
                    </a:ext>
                  </a:extLst>
                </p14:cNvPr>
                <p14:cNvContentPartPr/>
                <p14:nvPr/>
              </p14:nvContentPartPr>
              <p14:xfrm>
                <a:off x="8721569" y="4023209"/>
                <a:ext cx="79920" cy="4510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43012F1-41A8-BFFD-D5E3-6F7F3D3ADCD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712569" y="4014569"/>
                  <a:ext cx="9756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7A0DC57-2E3A-5ADA-145B-02D2DA3158A5}"/>
                    </a:ext>
                  </a:extLst>
                </p14:cNvPr>
                <p14:cNvContentPartPr/>
                <p14:nvPr/>
              </p14:nvContentPartPr>
              <p14:xfrm>
                <a:off x="9071849" y="4120049"/>
                <a:ext cx="118440" cy="1364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7A0DC57-2E3A-5ADA-145B-02D2DA3158A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063209" y="4111409"/>
                  <a:ext cx="136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342C248-4E13-3154-B24C-E30E6B7CAA52}"/>
                    </a:ext>
                  </a:extLst>
                </p14:cNvPr>
                <p14:cNvContentPartPr/>
                <p14:nvPr/>
              </p14:nvContentPartPr>
              <p14:xfrm>
                <a:off x="9120449" y="3949409"/>
                <a:ext cx="14040" cy="489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342C248-4E13-3154-B24C-E30E6B7CAA5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111449" y="3940769"/>
                  <a:ext cx="31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CEC7D6F-76BF-915D-BDA4-1F894AF7A6E4}"/>
                    </a:ext>
                  </a:extLst>
                </p14:cNvPr>
                <p14:cNvContentPartPr/>
                <p14:nvPr/>
              </p14:nvContentPartPr>
              <p14:xfrm>
                <a:off x="9283169" y="4079009"/>
                <a:ext cx="161280" cy="1821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CEC7D6F-76BF-915D-BDA4-1F894AF7A6E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274529" y="4070009"/>
                  <a:ext cx="17892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681FA27-8C26-A95F-1671-AD3AC3BE5957}"/>
              </a:ext>
            </a:extLst>
          </p:cNvPr>
          <p:cNvGrpSpPr/>
          <p:nvPr/>
        </p:nvGrpSpPr>
        <p:grpSpPr>
          <a:xfrm>
            <a:off x="9968609" y="4060649"/>
            <a:ext cx="329400" cy="266040"/>
            <a:chOff x="9968609" y="4060649"/>
            <a:chExt cx="329400" cy="26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7088BB4-5613-60ED-26DB-E952BBE10343}"/>
                    </a:ext>
                  </a:extLst>
                </p14:cNvPr>
                <p14:cNvContentPartPr/>
                <p14:nvPr/>
              </p14:nvContentPartPr>
              <p14:xfrm>
                <a:off x="9968609" y="4084769"/>
                <a:ext cx="209880" cy="2181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7088BB4-5613-60ED-26DB-E952BBE1034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959609" y="4075769"/>
                  <a:ext cx="2275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1E47F67-0248-D721-C3CC-D47F208EDDCF}"/>
                    </a:ext>
                  </a:extLst>
                </p14:cNvPr>
                <p14:cNvContentPartPr/>
                <p14:nvPr/>
              </p14:nvContentPartPr>
              <p14:xfrm>
                <a:off x="10185329" y="4060649"/>
                <a:ext cx="112680" cy="2660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1E47F67-0248-D721-C3CC-D47F208EDDC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176329" y="4052009"/>
                  <a:ext cx="13032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6946EDA1-7361-1C34-19E2-CE4A34B74E77}"/>
              </a:ext>
            </a:extLst>
          </p:cNvPr>
          <p:cNvGrpSpPr/>
          <p:nvPr/>
        </p:nvGrpSpPr>
        <p:grpSpPr>
          <a:xfrm>
            <a:off x="10524449" y="3968489"/>
            <a:ext cx="685440" cy="535320"/>
            <a:chOff x="10524449" y="3968489"/>
            <a:chExt cx="685440" cy="53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6B5446E-7941-8FA8-FBC7-F320C51EFCA3}"/>
                    </a:ext>
                  </a:extLst>
                </p14:cNvPr>
                <p14:cNvContentPartPr/>
                <p14:nvPr/>
              </p14:nvContentPartPr>
              <p14:xfrm>
                <a:off x="10524449" y="4184129"/>
                <a:ext cx="317880" cy="187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6B5446E-7941-8FA8-FBC7-F320C51EFCA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515809" y="4175129"/>
                  <a:ext cx="335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0E72CEB-2115-1F40-B625-353C71DFAE91}"/>
                    </a:ext>
                  </a:extLst>
                </p14:cNvPr>
                <p14:cNvContentPartPr/>
                <p14:nvPr/>
              </p14:nvContentPartPr>
              <p14:xfrm>
                <a:off x="10572689" y="4279889"/>
                <a:ext cx="249840" cy="255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0E72CEB-2115-1F40-B625-353C71DFAE9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564049" y="4270889"/>
                  <a:ext cx="267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99B88EE-AF0D-F637-2DEC-A383B298DD38}"/>
                    </a:ext>
                  </a:extLst>
                </p14:cNvPr>
                <p14:cNvContentPartPr/>
                <p14:nvPr/>
              </p14:nvContentPartPr>
              <p14:xfrm>
                <a:off x="10607609" y="3968489"/>
                <a:ext cx="232560" cy="5353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99B88EE-AF0D-F637-2DEC-A383B298DD3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598969" y="3959489"/>
                  <a:ext cx="25020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5AC42AD-9DD9-A693-4B77-B7E8D083B4F6}"/>
                    </a:ext>
                  </a:extLst>
                </p14:cNvPr>
                <p14:cNvContentPartPr/>
                <p14:nvPr/>
              </p14:nvContentPartPr>
              <p14:xfrm>
                <a:off x="10996769" y="4123649"/>
                <a:ext cx="213120" cy="2599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5AC42AD-9DD9-A693-4B77-B7E8D083B4F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987769" y="4115009"/>
                  <a:ext cx="23076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55498048-F377-2D6C-FFCE-6F55B014DD4E}"/>
              </a:ext>
            </a:extLst>
          </p:cNvPr>
          <p:cNvGrpSpPr/>
          <p:nvPr/>
        </p:nvGrpSpPr>
        <p:grpSpPr>
          <a:xfrm>
            <a:off x="786809" y="4593449"/>
            <a:ext cx="1467000" cy="538560"/>
            <a:chOff x="786809" y="4593449"/>
            <a:chExt cx="1467000" cy="53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383F026-9602-BC87-34D3-E0E884B2C834}"/>
                    </a:ext>
                  </a:extLst>
                </p14:cNvPr>
                <p14:cNvContentPartPr/>
                <p14:nvPr/>
              </p14:nvContentPartPr>
              <p14:xfrm>
                <a:off x="786809" y="4593449"/>
                <a:ext cx="157680" cy="3855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383F026-9602-BC87-34D3-E0E884B2C83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77809" y="4584449"/>
                  <a:ext cx="17532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CE63422-69FB-7261-231F-3AF095002C07}"/>
                    </a:ext>
                  </a:extLst>
                </p14:cNvPr>
                <p14:cNvContentPartPr/>
                <p14:nvPr/>
              </p14:nvContentPartPr>
              <p14:xfrm>
                <a:off x="1038089" y="4805849"/>
                <a:ext cx="43200" cy="1605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CE63422-69FB-7261-231F-3AF095002C0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29449" y="4797209"/>
                  <a:ext cx="60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3A8536E-E546-812A-763E-7BE005E09A6E}"/>
                    </a:ext>
                  </a:extLst>
                </p14:cNvPr>
                <p14:cNvContentPartPr/>
                <p14:nvPr/>
              </p14:nvContentPartPr>
              <p14:xfrm>
                <a:off x="1187849" y="4819889"/>
                <a:ext cx="216360" cy="1386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3A8536E-E546-812A-763E-7BE005E09A6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79209" y="4810889"/>
                  <a:ext cx="234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B3C15AF-F705-4AB0-F4E5-7261A8BAD264}"/>
                    </a:ext>
                  </a:extLst>
                </p14:cNvPr>
                <p14:cNvContentPartPr/>
                <p14:nvPr/>
              </p14:nvContentPartPr>
              <p14:xfrm>
                <a:off x="1510049" y="4802609"/>
                <a:ext cx="14760" cy="1602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B3C15AF-F705-4AB0-F4E5-7261A8BAD26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501049" y="4793609"/>
                  <a:ext cx="32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741A098-4344-C7D5-CB83-E3C6529D460B}"/>
                    </a:ext>
                  </a:extLst>
                </p14:cNvPr>
                <p14:cNvContentPartPr/>
                <p14:nvPr/>
              </p14:nvContentPartPr>
              <p14:xfrm>
                <a:off x="1686809" y="4801529"/>
                <a:ext cx="148680" cy="3304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741A098-4344-C7D5-CB83-E3C6529D460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678169" y="4792529"/>
                  <a:ext cx="1663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FA97F1B-00A9-5DEE-C3DC-533599B23D19}"/>
                    </a:ext>
                  </a:extLst>
                </p14:cNvPr>
                <p14:cNvContentPartPr/>
                <p14:nvPr/>
              </p14:nvContentPartPr>
              <p14:xfrm>
                <a:off x="1962209" y="4754729"/>
                <a:ext cx="133200" cy="1947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FA97F1B-00A9-5DEE-C3DC-533599B23D1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953209" y="4745729"/>
                  <a:ext cx="150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BB8744A-8A47-72D2-AF49-C94796434C82}"/>
                    </a:ext>
                  </a:extLst>
                </p14:cNvPr>
                <p14:cNvContentPartPr/>
                <p14:nvPr/>
              </p14:nvContentPartPr>
              <p14:xfrm>
                <a:off x="2237969" y="4805849"/>
                <a:ext cx="15840" cy="1256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BB8744A-8A47-72D2-AF49-C94796434C8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228969" y="4796849"/>
                  <a:ext cx="334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DCAAD0D-70D7-101C-1237-6C3F6A5B40E3}"/>
                    </a:ext>
                  </a:extLst>
                </p14:cNvPr>
                <p14:cNvContentPartPr/>
                <p14:nvPr/>
              </p14:nvContentPartPr>
              <p14:xfrm>
                <a:off x="2232209" y="4652849"/>
                <a:ext cx="6840" cy="43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DCAAD0D-70D7-101C-1237-6C3F6A5B40E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223569" y="4644209"/>
                  <a:ext cx="2448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E1E15DF3-CF81-6301-FB0E-906F64C35710}"/>
              </a:ext>
            </a:extLst>
          </p:cNvPr>
          <p:cNvGrpSpPr/>
          <p:nvPr/>
        </p:nvGrpSpPr>
        <p:grpSpPr>
          <a:xfrm>
            <a:off x="2772929" y="4769489"/>
            <a:ext cx="685800" cy="171720"/>
            <a:chOff x="2772929" y="4769489"/>
            <a:chExt cx="68580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547A4BB-0CAA-F0B4-D0A7-A761EF58E427}"/>
                    </a:ext>
                  </a:extLst>
                </p14:cNvPr>
                <p14:cNvContentPartPr/>
                <p14:nvPr/>
              </p14:nvContentPartPr>
              <p14:xfrm>
                <a:off x="2772929" y="4769489"/>
                <a:ext cx="263520" cy="1670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547A4BB-0CAA-F0B4-D0A7-A761EF58E42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763929" y="4760849"/>
                  <a:ext cx="2811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135DC0A-2652-DCCE-E5B9-4418A38E2811}"/>
                    </a:ext>
                  </a:extLst>
                </p14:cNvPr>
                <p14:cNvContentPartPr/>
                <p14:nvPr/>
              </p14:nvContentPartPr>
              <p14:xfrm>
                <a:off x="3101969" y="4798289"/>
                <a:ext cx="147600" cy="1429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135DC0A-2652-DCCE-E5B9-4418A38E281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093329" y="4789289"/>
                  <a:ext cx="165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99BFEC9-62CC-043B-1A0A-16BF3B3958A5}"/>
                    </a:ext>
                  </a:extLst>
                </p14:cNvPr>
                <p14:cNvContentPartPr/>
                <p14:nvPr/>
              </p14:nvContentPartPr>
              <p14:xfrm>
                <a:off x="3312569" y="4777049"/>
                <a:ext cx="146160" cy="1605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99BFEC9-62CC-043B-1A0A-16BF3B3958A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303569" y="4768049"/>
                  <a:ext cx="16380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87646393-259F-2379-FC42-2ECC697805BA}"/>
              </a:ext>
            </a:extLst>
          </p:cNvPr>
          <p:cNvGrpSpPr/>
          <p:nvPr/>
        </p:nvGrpSpPr>
        <p:grpSpPr>
          <a:xfrm>
            <a:off x="4055249" y="4643129"/>
            <a:ext cx="1416240" cy="417960"/>
            <a:chOff x="4055249" y="4643129"/>
            <a:chExt cx="1416240" cy="41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1CBCBF0-4954-2C67-EF4D-3756A3050C8F}"/>
                    </a:ext>
                  </a:extLst>
                </p14:cNvPr>
                <p14:cNvContentPartPr/>
                <p14:nvPr/>
              </p14:nvContentPartPr>
              <p14:xfrm>
                <a:off x="4055249" y="4739609"/>
                <a:ext cx="246240" cy="3214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1CBCBF0-4954-2C67-EF4D-3756A3050C8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046609" y="4730969"/>
                  <a:ext cx="2638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D23572D-F4AB-2EFC-43E4-4AA9D4C1F543}"/>
                    </a:ext>
                  </a:extLst>
                </p14:cNvPr>
                <p14:cNvContentPartPr/>
                <p14:nvPr/>
              </p14:nvContentPartPr>
              <p14:xfrm>
                <a:off x="4385369" y="4775249"/>
                <a:ext cx="145800" cy="1692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D23572D-F4AB-2EFC-43E4-4AA9D4C1F54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376369" y="4766609"/>
                  <a:ext cx="1634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0CAB33F-C9E8-A615-68C7-002B6ABD37BE}"/>
                    </a:ext>
                  </a:extLst>
                </p14:cNvPr>
                <p14:cNvContentPartPr/>
                <p14:nvPr/>
              </p14:nvContentPartPr>
              <p14:xfrm>
                <a:off x="4646369" y="4763009"/>
                <a:ext cx="137160" cy="1764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0CAB33F-C9E8-A615-68C7-002B6ABD37B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637729" y="4754369"/>
                  <a:ext cx="1548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CDEF5E5-A171-2E46-F4CE-057BDD33096F}"/>
                    </a:ext>
                  </a:extLst>
                </p14:cNvPr>
                <p14:cNvContentPartPr/>
                <p14:nvPr/>
              </p14:nvContentPartPr>
              <p14:xfrm>
                <a:off x="4890089" y="4737089"/>
                <a:ext cx="38520" cy="2163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CDEF5E5-A171-2E46-F4CE-057BDD33096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881449" y="4728089"/>
                  <a:ext cx="56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9D5FA58-8973-B633-B409-777A3D9245DD}"/>
                    </a:ext>
                  </a:extLst>
                </p14:cNvPr>
                <p14:cNvContentPartPr/>
                <p14:nvPr/>
              </p14:nvContentPartPr>
              <p14:xfrm>
                <a:off x="5057129" y="4750409"/>
                <a:ext cx="360" cy="1756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9D5FA58-8973-B633-B409-777A3D9245D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048129" y="4741409"/>
                  <a:ext cx="18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2A27273-E54C-387A-3281-1B33563396E9}"/>
                    </a:ext>
                  </a:extLst>
                </p14:cNvPr>
                <p14:cNvContentPartPr/>
                <p14:nvPr/>
              </p14:nvContentPartPr>
              <p14:xfrm>
                <a:off x="5043449" y="4773449"/>
                <a:ext cx="198360" cy="1432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2A27273-E54C-387A-3281-1B33563396E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034449" y="4764809"/>
                  <a:ext cx="216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24C3439-F879-8796-2DDB-293BDB034C4A}"/>
                    </a:ext>
                  </a:extLst>
                </p14:cNvPr>
                <p14:cNvContentPartPr/>
                <p14:nvPr/>
              </p14:nvContentPartPr>
              <p14:xfrm>
                <a:off x="5339009" y="4813769"/>
                <a:ext cx="132480" cy="1098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24C3439-F879-8796-2DDB-293BDB034C4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330009" y="4805129"/>
                  <a:ext cx="150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4A4991A-EA14-6F50-399B-0BDD12B1918E}"/>
                    </a:ext>
                  </a:extLst>
                </p14:cNvPr>
                <p14:cNvContentPartPr/>
                <p14:nvPr/>
              </p14:nvContentPartPr>
              <p14:xfrm>
                <a:off x="5357369" y="4643129"/>
                <a:ext cx="4320" cy="352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4A4991A-EA14-6F50-399B-0BDD12B1918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348369" y="4634489"/>
                  <a:ext cx="2196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7CD2D3FC-253D-4719-935C-793880C554ED}"/>
              </a:ext>
            </a:extLst>
          </p:cNvPr>
          <p:cNvGrpSpPr/>
          <p:nvPr/>
        </p:nvGrpSpPr>
        <p:grpSpPr>
          <a:xfrm>
            <a:off x="6034889" y="4622609"/>
            <a:ext cx="1485360" cy="450360"/>
            <a:chOff x="6034889" y="4622609"/>
            <a:chExt cx="1485360" cy="45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2899609-F33F-FB44-45BC-264E15043F3C}"/>
                    </a:ext>
                  </a:extLst>
                </p14:cNvPr>
                <p14:cNvContentPartPr/>
                <p14:nvPr/>
              </p14:nvContentPartPr>
              <p14:xfrm>
                <a:off x="6034889" y="4732049"/>
                <a:ext cx="177480" cy="1634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2899609-F33F-FB44-45BC-264E15043F3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026249" y="4723049"/>
                  <a:ext cx="195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C3DFCC6-535B-4FD1-DC38-8F2EEA042B1D}"/>
                    </a:ext>
                  </a:extLst>
                </p14:cNvPr>
                <p14:cNvContentPartPr/>
                <p14:nvPr/>
              </p14:nvContentPartPr>
              <p14:xfrm>
                <a:off x="6176369" y="4753649"/>
                <a:ext cx="63360" cy="1440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C3DFCC6-535B-4FD1-DC38-8F2EEA042B1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167369" y="4744649"/>
                  <a:ext cx="81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5B06C35-92D3-18B5-954A-78724F6FCBAA}"/>
                    </a:ext>
                  </a:extLst>
                </p14:cNvPr>
                <p14:cNvContentPartPr/>
                <p14:nvPr/>
              </p14:nvContentPartPr>
              <p14:xfrm>
                <a:off x="6348809" y="4751849"/>
                <a:ext cx="167400" cy="3211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5B06C35-92D3-18B5-954A-78724F6FCBA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339809" y="4742849"/>
                  <a:ext cx="1850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6EC1907-13FC-ABBD-C338-CD732609A9D2}"/>
                    </a:ext>
                  </a:extLst>
                </p14:cNvPr>
                <p14:cNvContentPartPr/>
                <p14:nvPr/>
              </p14:nvContentPartPr>
              <p14:xfrm>
                <a:off x="6659129" y="4765169"/>
                <a:ext cx="41400" cy="1414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6EC1907-13FC-ABBD-C338-CD732609A9D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650489" y="4756169"/>
                  <a:ext cx="59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35C74D4-BA6C-993E-5EAB-FE8653E271BE}"/>
                    </a:ext>
                  </a:extLst>
                </p14:cNvPr>
                <p14:cNvContentPartPr/>
                <p14:nvPr/>
              </p14:nvContentPartPr>
              <p14:xfrm>
                <a:off x="6743009" y="4633049"/>
                <a:ext cx="235080" cy="2757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35C74D4-BA6C-993E-5EAB-FE8653E271B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734369" y="4624409"/>
                  <a:ext cx="2527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F66E8D1-F70D-92C7-A90C-148FA81A91C0}"/>
                    </a:ext>
                  </a:extLst>
                </p14:cNvPr>
                <p14:cNvContentPartPr/>
                <p14:nvPr/>
              </p14:nvContentPartPr>
              <p14:xfrm>
                <a:off x="7125329" y="4770569"/>
                <a:ext cx="195840" cy="1112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F66E8D1-F70D-92C7-A90C-148FA81A91C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116329" y="4761569"/>
                  <a:ext cx="213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E08EFC4-5DD2-76A4-BD70-022BC6BD9EBE}"/>
                    </a:ext>
                  </a:extLst>
                </p14:cNvPr>
                <p14:cNvContentPartPr/>
                <p14:nvPr/>
              </p14:nvContentPartPr>
              <p14:xfrm>
                <a:off x="7102289" y="4627289"/>
                <a:ext cx="46800" cy="3974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E08EFC4-5DD2-76A4-BD70-022BC6BD9EB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093289" y="4618649"/>
                  <a:ext cx="644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382A982-44B0-0076-8F28-96067A990B33}"/>
                    </a:ext>
                  </a:extLst>
                </p14:cNvPr>
                <p14:cNvContentPartPr/>
                <p14:nvPr/>
              </p14:nvContentPartPr>
              <p14:xfrm>
                <a:off x="7400729" y="4766609"/>
                <a:ext cx="119520" cy="1220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382A982-44B0-0076-8F28-96067A990B3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392089" y="4757969"/>
                  <a:ext cx="137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DE5D251-3F35-9808-1EA4-408E37484BD1}"/>
                    </a:ext>
                  </a:extLst>
                </p14:cNvPr>
                <p14:cNvContentPartPr/>
                <p14:nvPr/>
              </p14:nvContentPartPr>
              <p14:xfrm>
                <a:off x="7397129" y="4622609"/>
                <a:ext cx="7560" cy="190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DE5D251-3F35-9808-1EA4-408E37484BD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388129" y="4613969"/>
                  <a:ext cx="2520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517E2B5C-8D61-DF73-D487-2B6015D2309B}"/>
                  </a:ext>
                </a:extLst>
              </p14:cNvPr>
              <p14:cNvContentPartPr/>
              <p14:nvPr/>
            </p14:nvContentPartPr>
            <p14:xfrm>
              <a:off x="7956209" y="4639169"/>
              <a:ext cx="356760" cy="345960"/>
            </p14:xfrm>
          </p:contentPart>
        </mc:Choice>
        <mc:Fallback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517E2B5C-8D61-DF73-D487-2B6015D2309B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7947209" y="4630169"/>
                <a:ext cx="37440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2903D897-F216-4332-A522-3430C7758CF7}"/>
                  </a:ext>
                </a:extLst>
              </p14:cNvPr>
              <p14:cNvContentPartPr/>
              <p14:nvPr/>
            </p14:nvContentPartPr>
            <p14:xfrm>
              <a:off x="8735249" y="4968209"/>
              <a:ext cx="32760" cy="11880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2903D897-F216-4332-A522-3430C7758CF7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8726249" y="4959569"/>
                <a:ext cx="50400" cy="13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C17DF98-D49D-D72F-76F3-D3C1EB5E9E65}"/>
              </a:ext>
            </a:extLst>
          </p:cNvPr>
          <p:cNvGrpSpPr/>
          <p:nvPr/>
        </p:nvGrpSpPr>
        <p:grpSpPr>
          <a:xfrm>
            <a:off x="9023249" y="4802249"/>
            <a:ext cx="438840" cy="204120"/>
            <a:chOff x="9023249" y="4802249"/>
            <a:chExt cx="438840" cy="20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5FDE778-092A-F69A-66D9-AA5FD175F44C}"/>
                    </a:ext>
                  </a:extLst>
                </p14:cNvPr>
                <p14:cNvContentPartPr/>
                <p14:nvPr/>
              </p14:nvContentPartPr>
              <p14:xfrm>
                <a:off x="9023249" y="4802249"/>
                <a:ext cx="208440" cy="2041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5FDE778-092A-F69A-66D9-AA5FD175F44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014249" y="4793609"/>
                  <a:ext cx="226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77CA098-0B0B-701A-FFDA-4CB25B8C1B0B}"/>
                    </a:ext>
                  </a:extLst>
                </p14:cNvPr>
                <p14:cNvContentPartPr/>
                <p14:nvPr/>
              </p14:nvContentPartPr>
              <p14:xfrm>
                <a:off x="9301889" y="4803689"/>
                <a:ext cx="160200" cy="1738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77CA098-0B0B-701A-FFDA-4CB25B8C1B0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292889" y="4794689"/>
                  <a:ext cx="177840" cy="19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194736A1-AFFA-FBA4-0AC1-428CE7793147}"/>
                  </a:ext>
                </a:extLst>
              </p14:cNvPr>
              <p14:cNvContentPartPr/>
              <p14:nvPr/>
            </p14:nvContentPartPr>
            <p14:xfrm>
              <a:off x="9811289" y="4909889"/>
              <a:ext cx="259560" cy="276840"/>
            </p14:xfrm>
          </p:contentPart>
        </mc:Choice>
        <mc:Fallback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194736A1-AFFA-FBA4-0AC1-428CE7793147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9802649" y="4900889"/>
                <a:ext cx="277200" cy="29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1" name="Group 250">
            <a:extLst>
              <a:ext uri="{FF2B5EF4-FFF2-40B4-BE49-F238E27FC236}">
                <a16:creationId xmlns:a16="http://schemas.microsoft.com/office/drawing/2014/main" id="{F75ACC95-AC72-2C1C-C205-02F5597BE504}"/>
              </a:ext>
            </a:extLst>
          </p:cNvPr>
          <p:cNvGrpSpPr/>
          <p:nvPr/>
        </p:nvGrpSpPr>
        <p:grpSpPr>
          <a:xfrm>
            <a:off x="10451009" y="4727369"/>
            <a:ext cx="1530000" cy="510480"/>
            <a:chOff x="10451009" y="4727369"/>
            <a:chExt cx="1530000" cy="51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4D5D04C-457F-E245-8761-23530EED20EF}"/>
                    </a:ext>
                  </a:extLst>
                </p14:cNvPr>
                <p14:cNvContentPartPr/>
                <p14:nvPr/>
              </p14:nvContentPartPr>
              <p14:xfrm>
                <a:off x="10451009" y="4727369"/>
                <a:ext cx="161640" cy="3398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4D5D04C-457F-E245-8761-23530EED20E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442009" y="4718369"/>
                  <a:ext cx="17928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E6FDF41-1920-C605-71D9-B23918573657}"/>
                    </a:ext>
                  </a:extLst>
                </p14:cNvPr>
                <p14:cNvContentPartPr/>
                <p14:nvPr/>
              </p14:nvContentPartPr>
              <p14:xfrm>
                <a:off x="10733249" y="4905569"/>
                <a:ext cx="28440" cy="1774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E6FDF41-1920-C605-71D9-B2391857365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724249" y="4896929"/>
                  <a:ext cx="460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966CC07-320A-28F3-A109-3D818BB5DA70}"/>
                    </a:ext>
                  </a:extLst>
                </p14:cNvPr>
                <p14:cNvContentPartPr/>
                <p14:nvPr/>
              </p14:nvContentPartPr>
              <p14:xfrm>
                <a:off x="10859249" y="4892969"/>
                <a:ext cx="205200" cy="2343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966CC07-320A-28F3-A109-3D818BB5DA70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850249" y="4883969"/>
                  <a:ext cx="2228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5DD8AFE-3762-10DA-0C15-C1E9E8803FBF}"/>
                    </a:ext>
                  </a:extLst>
                </p14:cNvPr>
                <p14:cNvContentPartPr/>
                <p14:nvPr/>
              </p14:nvContentPartPr>
              <p14:xfrm>
                <a:off x="11140769" y="4928969"/>
                <a:ext cx="21960" cy="15588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5DD8AFE-3762-10DA-0C15-C1E9E8803FB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132129" y="4919969"/>
                  <a:ext cx="39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816D0B5-3339-5C77-B5A1-DCF7BD6F9BEE}"/>
                    </a:ext>
                  </a:extLst>
                </p14:cNvPr>
                <p14:cNvContentPartPr/>
                <p14:nvPr/>
              </p14:nvContentPartPr>
              <p14:xfrm>
                <a:off x="11093969" y="4752569"/>
                <a:ext cx="26280" cy="190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816D0B5-3339-5C77-B5A1-DCF7BD6F9BEE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084969" y="4743569"/>
                  <a:ext cx="43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8D5A2A7-E78D-6E6E-CEE6-8A68E060A57A}"/>
                    </a:ext>
                  </a:extLst>
                </p14:cNvPr>
                <p14:cNvContentPartPr/>
                <p14:nvPr/>
              </p14:nvContentPartPr>
              <p14:xfrm>
                <a:off x="11255609" y="4898369"/>
                <a:ext cx="162720" cy="3394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8D5A2A7-E78D-6E6E-CEE6-8A68E060A57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246609" y="4889729"/>
                  <a:ext cx="1803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C1DA44B-DACE-CD17-B012-87B5C8E344D6}"/>
                    </a:ext>
                  </a:extLst>
                </p14:cNvPr>
                <p14:cNvContentPartPr/>
                <p14:nvPr/>
              </p14:nvContentPartPr>
              <p14:xfrm>
                <a:off x="11473769" y="4874249"/>
                <a:ext cx="101160" cy="2390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C1DA44B-DACE-CD17-B012-87B5C8E344D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465129" y="4865609"/>
                  <a:ext cx="1188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F0E2F5E-FC69-27A0-B963-97F0E6F74B9B}"/>
                    </a:ext>
                  </a:extLst>
                </p14:cNvPr>
                <p14:cNvContentPartPr/>
                <p14:nvPr/>
              </p14:nvContentPartPr>
              <p14:xfrm>
                <a:off x="11660969" y="4901249"/>
                <a:ext cx="118800" cy="1947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F0E2F5E-FC69-27A0-B963-97F0E6F74B9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651969" y="4892609"/>
                  <a:ext cx="1364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1FF219F-721E-3982-EED4-EAC62F93AEBD}"/>
                    </a:ext>
                  </a:extLst>
                </p14:cNvPr>
                <p14:cNvContentPartPr/>
                <p14:nvPr/>
              </p14:nvContentPartPr>
              <p14:xfrm>
                <a:off x="11766809" y="4940489"/>
                <a:ext cx="214200" cy="2152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1FF219F-721E-3982-EED4-EAC62F93AEB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758169" y="4931489"/>
                  <a:ext cx="231840" cy="23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EF2A57FB-B822-BBA3-8802-703E70D37098}"/>
                  </a:ext>
                </a:extLst>
              </p14:cNvPr>
              <p14:cNvContentPartPr/>
              <p14:nvPr/>
            </p14:nvContentPartPr>
            <p14:xfrm>
              <a:off x="844409" y="5549609"/>
              <a:ext cx="289440" cy="400680"/>
            </p14:xfrm>
          </p:contentPart>
        </mc:Choice>
        <mc:Fallback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EF2A57FB-B822-BBA3-8802-703E70D37098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835769" y="5540609"/>
                <a:ext cx="30708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094EB796-BF34-63E7-7DEF-36CED3A281F3}"/>
                  </a:ext>
                </a:extLst>
              </p14:cNvPr>
              <p14:cNvContentPartPr/>
              <p14:nvPr/>
            </p14:nvContentPartPr>
            <p14:xfrm>
              <a:off x="1366049" y="5738609"/>
              <a:ext cx="41040" cy="34560"/>
            </p14:xfrm>
          </p:contentPart>
        </mc:Choice>
        <mc:Fallback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094EB796-BF34-63E7-7DEF-36CED3A281F3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1357409" y="5729609"/>
                <a:ext cx="586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0F838F1B-0484-65C7-6F46-8557CFCBA9BF}"/>
                  </a:ext>
                </a:extLst>
              </p14:cNvPr>
              <p14:cNvContentPartPr/>
              <p14:nvPr/>
            </p14:nvContentPartPr>
            <p14:xfrm>
              <a:off x="1368929" y="5894489"/>
              <a:ext cx="33120" cy="39960"/>
            </p14:xfrm>
          </p:contentPart>
        </mc:Choice>
        <mc:Fallback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0F838F1B-0484-65C7-6F46-8557CFCBA9BF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1360289" y="5885489"/>
                <a:ext cx="50760" cy="5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5" name="Group 274">
            <a:extLst>
              <a:ext uri="{FF2B5EF4-FFF2-40B4-BE49-F238E27FC236}">
                <a16:creationId xmlns:a16="http://schemas.microsoft.com/office/drawing/2014/main" id="{A2422F6B-9E40-4FD4-627C-73C1780AF2BA}"/>
              </a:ext>
            </a:extLst>
          </p:cNvPr>
          <p:cNvGrpSpPr/>
          <p:nvPr/>
        </p:nvGrpSpPr>
        <p:grpSpPr>
          <a:xfrm>
            <a:off x="1607969" y="5714129"/>
            <a:ext cx="237960" cy="223200"/>
            <a:chOff x="1607969" y="5714129"/>
            <a:chExt cx="237960" cy="22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3592CAB-CBFB-287A-BB97-F9FFC919FDB9}"/>
                    </a:ext>
                  </a:extLst>
                </p14:cNvPr>
                <p14:cNvContentPartPr/>
                <p14:nvPr/>
              </p14:nvContentPartPr>
              <p14:xfrm>
                <a:off x="1607969" y="5730689"/>
                <a:ext cx="183240" cy="18468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3592CAB-CBFB-287A-BB97-F9FFC919FDB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598969" y="5721689"/>
                  <a:ext cx="200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187D9F3-4650-DCBB-09D7-EFCB982788FC}"/>
                    </a:ext>
                  </a:extLst>
                </p14:cNvPr>
                <p14:cNvContentPartPr/>
                <p14:nvPr/>
              </p14:nvContentPartPr>
              <p14:xfrm>
                <a:off x="1804529" y="5714129"/>
                <a:ext cx="41400" cy="2232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187D9F3-4650-DCBB-09D7-EFCB982788F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795889" y="5705489"/>
                  <a:ext cx="59040" cy="24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A7EBD197-4D8A-2FCB-D874-F1750EF32DD0}"/>
                  </a:ext>
                </a:extLst>
              </p14:cNvPr>
              <p14:cNvContentPartPr/>
              <p14:nvPr/>
            </p14:nvContentPartPr>
            <p14:xfrm>
              <a:off x="2740529" y="5530169"/>
              <a:ext cx="20520" cy="8640"/>
            </p14:xfrm>
          </p:contentPart>
        </mc:Choice>
        <mc:Fallback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A7EBD197-4D8A-2FCB-D874-F1750EF32DD0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2731889" y="5521169"/>
                <a:ext cx="3816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4" name="Group 273">
            <a:extLst>
              <a:ext uri="{FF2B5EF4-FFF2-40B4-BE49-F238E27FC236}">
                <a16:creationId xmlns:a16="http://schemas.microsoft.com/office/drawing/2014/main" id="{AA12FFC3-1B06-B216-47C6-1ABCC09E843C}"/>
              </a:ext>
            </a:extLst>
          </p:cNvPr>
          <p:cNvGrpSpPr/>
          <p:nvPr/>
        </p:nvGrpSpPr>
        <p:grpSpPr>
          <a:xfrm>
            <a:off x="2502569" y="5657969"/>
            <a:ext cx="1093320" cy="241200"/>
            <a:chOff x="2502569" y="5657969"/>
            <a:chExt cx="1093320" cy="24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C996C9D-40FE-EAD5-4C1D-380A84E5457B}"/>
                    </a:ext>
                  </a:extLst>
                </p14:cNvPr>
                <p14:cNvContentPartPr/>
                <p14:nvPr/>
              </p14:nvContentPartPr>
              <p14:xfrm>
                <a:off x="2502569" y="5657969"/>
                <a:ext cx="167040" cy="2163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C996C9D-40FE-EAD5-4C1D-380A84E5457B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493929" y="5649329"/>
                  <a:ext cx="1846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CA4BFAF-CBD0-58D2-933E-AA66929C397F}"/>
                    </a:ext>
                  </a:extLst>
                </p14:cNvPr>
                <p14:cNvContentPartPr/>
                <p14:nvPr/>
              </p14:nvContentPartPr>
              <p14:xfrm>
                <a:off x="2789129" y="5709809"/>
                <a:ext cx="4320" cy="1681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CA4BFAF-CBD0-58D2-933E-AA66929C397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780129" y="5701169"/>
                  <a:ext cx="219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D3CB711-3C43-4C17-0307-267935EBAB16}"/>
                    </a:ext>
                  </a:extLst>
                </p14:cNvPr>
                <p14:cNvContentPartPr/>
                <p14:nvPr/>
              </p14:nvContentPartPr>
              <p14:xfrm>
                <a:off x="2921249" y="5719889"/>
                <a:ext cx="177480" cy="1742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D3CB711-3C43-4C17-0307-267935EBAB1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912249" y="5710889"/>
                  <a:ext cx="1951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59F61BC-8DCA-97AA-6204-6F6225B58AEA}"/>
                    </a:ext>
                  </a:extLst>
                </p14:cNvPr>
                <p14:cNvContentPartPr/>
                <p14:nvPr/>
              </p14:nvContentPartPr>
              <p14:xfrm>
                <a:off x="3233729" y="5730689"/>
                <a:ext cx="147600" cy="1450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59F61BC-8DCA-97AA-6204-6F6225B58AE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224729" y="5722049"/>
                  <a:ext cx="165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C92E017-1228-A2C4-28D6-A65B8E147A99}"/>
                    </a:ext>
                  </a:extLst>
                </p14:cNvPr>
                <p14:cNvContentPartPr/>
                <p14:nvPr/>
              </p14:nvContentPartPr>
              <p14:xfrm>
                <a:off x="3394649" y="5718809"/>
                <a:ext cx="90000" cy="1695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C92E017-1228-A2C4-28D6-A65B8E147A9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385649" y="5709809"/>
                  <a:ext cx="107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6BCF8A3-76C9-E714-295C-67EEDD43D94E}"/>
                    </a:ext>
                  </a:extLst>
                </p14:cNvPr>
                <p14:cNvContentPartPr/>
                <p14:nvPr/>
              </p14:nvContentPartPr>
              <p14:xfrm>
                <a:off x="3565289" y="5737889"/>
                <a:ext cx="30600" cy="1612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6BCF8A3-76C9-E714-295C-67EEDD43D94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556289" y="5728889"/>
                  <a:ext cx="4824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B40AAF26-E11B-906C-7616-9F6D0DD41F5A}"/>
              </a:ext>
            </a:extLst>
          </p:cNvPr>
          <p:cNvGrpSpPr/>
          <p:nvPr/>
        </p:nvGrpSpPr>
        <p:grpSpPr>
          <a:xfrm>
            <a:off x="4081169" y="5535569"/>
            <a:ext cx="761040" cy="474120"/>
            <a:chOff x="4081169" y="5535569"/>
            <a:chExt cx="761040" cy="47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BB131CB-951B-BAE0-B563-E1A8717F1020}"/>
                    </a:ext>
                  </a:extLst>
                </p14:cNvPr>
                <p14:cNvContentPartPr/>
                <p14:nvPr/>
              </p14:nvContentPartPr>
              <p14:xfrm>
                <a:off x="4081169" y="5696129"/>
                <a:ext cx="245520" cy="2257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BB131CB-951B-BAE0-B563-E1A8717F102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072529" y="5687489"/>
                  <a:ext cx="2631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E15157F-AF74-3DF9-FC37-68813D2C9FD1}"/>
                    </a:ext>
                  </a:extLst>
                </p14:cNvPr>
                <p14:cNvContentPartPr/>
                <p14:nvPr/>
              </p14:nvContentPartPr>
              <p14:xfrm>
                <a:off x="4467449" y="5707649"/>
                <a:ext cx="126360" cy="2109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E15157F-AF74-3DF9-FC37-68813D2C9FD1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458449" y="5698649"/>
                  <a:ext cx="144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C34D3CF-EABB-B10C-CDF9-6EF16E69A761}"/>
                    </a:ext>
                  </a:extLst>
                </p14:cNvPr>
                <p14:cNvContentPartPr/>
                <p14:nvPr/>
              </p14:nvContentPartPr>
              <p14:xfrm>
                <a:off x="4464569" y="5535569"/>
                <a:ext cx="4680" cy="637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C34D3CF-EABB-B10C-CDF9-6EF16E69A76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455569" y="5526929"/>
                  <a:ext cx="223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8F0B156-C614-C922-2312-8921D90D3385}"/>
                    </a:ext>
                  </a:extLst>
                </p14:cNvPr>
                <p14:cNvContentPartPr/>
                <p14:nvPr/>
              </p14:nvContentPartPr>
              <p14:xfrm>
                <a:off x="4626929" y="5636369"/>
                <a:ext cx="215280" cy="3733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8F0B156-C614-C922-2312-8921D90D338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617929" y="5627729"/>
                  <a:ext cx="232920" cy="39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0221994E-E0DA-D9CD-71AD-52AF60CCBA6B}"/>
              </a:ext>
            </a:extLst>
          </p:cNvPr>
          <p:cNvGrpSpPr/>
          <p:nvPr/>
        </p:nvGrpSpPr>
        <p:grpSpPr>
          <a:xfrm>
            <a:off x="5020769" y="5723849"/>
            <a:ext cx="265680" cy="185760"/>
            <a:chOff x="5020769" y="5723849"/>
            <a:chExt cx="265680" cy="18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AC50D5D-89C1-04FD-EB0A-1AEA43218013}"/>
                    </a:ext>
                  </a:extLst>
                </p14:cNvPr>
                <p14:cNvContentPartPr/>
                <p14:nvPr/>
              </p14:nvContentPartPr>
              <p14:xfrm>
                <a:off x="5020769" y="5723849"/>
                <a:ext cx="147600" cy="1857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AC50D5D-89C1-04FD-EB0A-1AEA43218013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011769" y="5714849"/>
                  <a:ext cx="165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BBD2776-32E3-1022-C6DC-FBE756C5AC93}"/>
                    </a:ext>
                  </a:extLst>
                </p14:cNvPr>
                <p14:cNvContentPartPr/>
                <p14:nvPr/>
              </p14:nvContentPartPr>
              <p14:xfrm>
                <a:off x="5272049" y="5740409"/>
                <a:ext cx="14400" cy="15804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BBD2776-32E3-1022-C6DC-FBE756C5AC9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263409" y="5731409"/>
                  <a:ext cx="32040" cy="17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9110F156-C55B-443E-6E33-26047695CB38}"/>
                  </a:ext>
                </a:extLst>
              </p14:cNvPr>
              <p14:cNvContentPartPr/>
              <p14:nvPr/>
            </p14:nvContentPartPr>
            <p14:xfrm>
              <a:off x="5438369" y="5743649"/>
              <a:ext cx="230760" cy="178200"/>
            </p14:xfrm>
          </p:contentPart>
        </mc:Choice>
        <mc:Fallback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9110F156-C55B-443E-6E33-26047695CB38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5429369" y="5734649"/>
                <a:ext cx="2484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5351F63F-8A60-616D-4A0F-CF1AA73CB814}"/>
                  </a:ext>
                </a:extLst>
              </p14:cNvPr>
              <p14:cNvContentPartPr/>
              <p14:nvPr/>
            </p14:nvContentPartPr>
            <p14:xfrm>
              <a:off x="5824649" y="5933729"/>
              <a:ext cx="360" cy="1800"/>
            </p14:xfrm>
          </p:contentPart>
        </mc:Choice>
        <mc:Fallback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5351F63F-8A60-616D-4A0F-CF1AA73CB81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816009" y="5925089"/>
                <a:ext cx="18000" cy="1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756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A12E69DB-1E6A-D7B6-8EC5-F9C64AC87877}"/>
              </a:ext>
            </a:extLst>
          </p:cNvPr>
          <p:cNvGrpSpPr/>
          <p:nvPr/>
        </p:nvGrpSpPr>
        <p:grpSpPr>
          <a:xfrm>
            <a:off x="354449" y="334649"/>
            <a:ext cx="309240" cy="360360"/>
            <a:chOff x="354449" y="334649"/>
            <a:chExt cx="309240" cy="36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2E15017-B842-8247-BFA5-D0A2BC36BED6}"/>
                    </a:ext>
                  </a:extLst>
                </p14:cNvPr>
                <p14:cNvContentPartPr/>
                <p14:nvPr/>
              </p14:nvContentPartPr>
              <p14:xfrm>
                <a:off x="354449" y="369209"/>
                <a:ext cx="171000" cy="3258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2E15017-B842-8247-BFA5-D0A2BC36BED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5809" y="360209"/>
                  <a:ext cx="1886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8BCC7E7-D9F9-1AD3-D349-AB0DCEAF86A1}"/>
                    </a:ext>
                  </a:extLst>
                </p14:cNvPr>
                <p14:cNvContentPartPr/>
                <p14:nvPr/>
              </p14:nvContentPartPr>
              <p14:xfrm>
                <a:off x="648929" y="334649"/>
                <a:ext cx="14760" cy="3207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8BCC7E7-D9F9-1AD3-D349-AB0DCEAF86A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9929" y="325649"/>
                  <a:ext cx="324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81CFC7E-BD60-B6BD-6DBD-4768E66C150A}"/>
                    </a:ext>
                  </a:extLst>
                </p14:cNvPr>
                <p14:cNvContentPartPr/>
                <p14:nvPr/>
              </p14:nvContentPartPr>
              <p14:xfrm>
                <a:off x="505649" y="531929"/>
                <a:ext cx="140400" cy="230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81CFC7E-BD60-B6BD-6DBD-4768E66C150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6649" y="522929"/>
                  <a:ext cx="15804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D716E86-5F8A-06EE-6422-7040DEF992A7}"/>
              </a:ext>
            </a:extLst>
          </p:cNvPr>
          <p:cNvGrpSpPr/>
          <p:nvPr/>
        </p:nvGrpSpPr>
        <p:grpSpPr>
          <a:xfrm>
            <a:off x="1114769" y="373889"/>
            <a:ext cx="1218960" cy="361800"/>
            <a:chOff x="1114769" y="373889"/>
            <a:chExt cx="1218960" cy="36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D3EA3A7-25E1-C0F6-74E0-80E1CDC11F2E}"/>
                    </a:ext>
                  </a:extLst>
                </p14:cNvPr>
                <p14:cNvContentPartPr/>
                <p14:nvPr/>
              </p14:nvContentPartPr>
              <p14:xfrm>
                <a:off x="1114769" y="475769"/>
                <a:ext cx="276480" cy="238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D3EA3A7-25E1-C0F6-74E0-80E1CDC11F2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06129" y="467129"/>
                  <a:ext cx="2941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118668B-A248-2E57-CB56-BD9862F368BE}"/>
                    </a:ext>
                  </a:extLst>
                </p14:cNvPr>
                <p14:cNvContentPartPr/>
                <p14:nvPr/>
              </p14:nvContentPartPr>
              <p14:xfrm>
                <a:off x="1537049" y="482969"/>
                <a:ext cx="131040" cy="227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118668B-A248-2E57-CB56-BD9862F368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28409" y="473969"/>
                  <a:ext cx="1486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2A15D8B-43C2-B158-A4C6-DF9B47D40CB6}"/>
                    </a:ext>
                  </a:extLst>
                </p14:cNvPr>
                <p14:cNvContentPartPr/>
                <p14:nvPr/>
              </p14:nvContentPartPr>
              <p14:xfrm>
                <a:off x="1550369" y="373889"/>
                <a:ext cx="15480" cy="16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2A15D8B-43C2-B158-A4C6-DF9B47D40CB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41729" y="364889"/>
                  <a:ext cx="33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7675A51-BFDE-85E6-90BB-8BE0267E051F}"/>
                    </a:ext>
                  </a:extLst>
                </p14:cNvPr>
                <p14:cNvContentPartPr/>
                <p14:nvPr/>
              </p14:nvContentPartPr>
              <p14:xfrm>
                <a:off x="1728929" y="408449"/>
                <a:ext cx="248400" cy="327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7675A51-BFDE-85E6-90BB-8BE0267E051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20289" y="399449"/>
                  <a:ext cx="2660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D60EE04-F726-0E08-5D3C-BFA0399230E2}"/>
                    </a:ext>
                  </a:extLst>
                </p14:cNvPr>
                <p14:cNvContentPartPr/>
                <p14:nvPr/>
              </p14:nvContentPartPr>
              <p14:xfrm>
                <a:off x="2132129" y="489449"/>
                <a:ext cx="201600" cy="199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D60EE04-F726-0E08-5D3C-BFA0399230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23129" y="480809"/>
                  <a:ext cx="21924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38C685A-633F-0B10-8650-1A23AEAD2AB7}"/>
              </a:ext>
            </a:extLst>
          </p:cNvPr>
          <p:cNvGrpSpPr/>
          <p:nvPr/>
        </p:nvGrpSpPr>
        <p:grpSpPr>
          <a:xfrm>
            <a:off x="2499689" y="511049"/>
            <a:ext cx="161640" cy="171360"/>
            <a:chOff x="2499689" y="511049"/>
            <a:chExt cx="161640" cy="17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A2D63E6-28B7-EA9B-BAF8-3ED25716030F}"/>
                    </a:ext>
                  </a:extLst>
                </p14:cNvPr>
                <p14:cNvContentPartPr/>
                <p14:nvPr/>
              </p14:nvContentPartPr>
              <p14:xfrm>
                <a:off x="2499689" y="511049"/>
                <a:ext cx="150120" cy="158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A2D63E6-28B7-EA9B-BAF8-3ED25716030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90689" y="502049"/>
                  <a:ext cx="167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75E7F0D-17C1-048B-B700-AEBF75A0C614}"/>
                    </a:ext>
                  </a:extLst>
                </p14:cNvPr>
                <p14:cNvContentPartPr/>
                <p14:nvPr/>
              </p14:nvContentPartPr>
              <p14:xfrm>
                <a:off x="2629649" y="522209"/>
                <a:ext cx="31680" cy="160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75E7F0D-17C1-048B-B700-AEBF75A0C61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21009" y="513569"/>
                  <a:ext cx="49320" cy="17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05A921-86B1-A7BD-940F-C094EA2CDD16}"/>
                  </a:ext>
                </a:extLst>
              </p14:cNvPr>
              <p14:cNvContentPartPr/>
              <p14:nvPr/>
            </p14:nvContentPartPr>
            <p14:xfrm>
              <a:off x="3262529" y="328169"/>
              <a:ext cx="136440" cy="350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05A921-86B1-A7BD-940F-C094EA2CDD1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53529" y="319529"/>
                <a:ext cx="154080" cy="36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583DF238-5E4D-0B05-6E1A-9C9A59FF9789}"/>
              </a:ext>
            </a:extLst>
          </p:cNvPr>
          <p:cNvGrpSpPr/>
          <p:nvPr/>
        </p:nvGrpSpPr>
        <p:grpSpPr>
          <a:xfrm>
            <a:off x="3571049" y="389009"/>
            <a:ext cx="1419840" cy="432720"/>
            <a:chOff x="3571049" y="389009"/>
            <a:chExt cx="1419840" cy="43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06A88D3-B8C7-402F-342E-E028B00BCA7E}"/>
                    </a:ext>
                  </a:extLst>
                </p14:cNvPr>
                <p14:cNvContentPartPr/>
                <p14:nvPr/>
              </p14:nvContentPartPr>
              <p14:xfrm>
                <a:off x="3571049" y="519329"/>
                <a:ext cx="41040" cy="164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06A88D3-B8C7-402F-342E-E028B00BCA7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62409" y="510329"/>
                  <a:ext cx="58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C96DFD0-0D2A-EF9E-5C96-8A07C18C9197}"/>
                    </a:ext>
                  </a:extLst>
                </p14:cNvPr>
                <p14:cNvContentPartPr/>
                <p14:nvPr/>
              </p14:nvContentPartPr>
              <p14:xfrm>
                <a:off x="3691649" y="524729"/>
                <a:ext cx="186120" cy="158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C96DFD0-0D2A-EF9E-5C96-8A07C18C919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82649" y="516089"/>
                  <a:ext cx="203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0C05C46-1BC1-648B-983B-72DA464F14B4}"/>
                    </a:ext>
                  </a:extLst>
                </p14:cNvPr>
                <p14:cNvContentPartPr/>
                <p14:nvPr/>
              </p14:nvContentPartPr>
              <p14:xfrm>
                <a:off x="4035089" y="530129"/>
                <a:ext cx="360" cy="138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0C05C46-1BC1-648B-983B-72DA464F14B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26449" y="521129"/>
                  <a:ext cx="18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9B5EFFA-3A4D-AD05-C38D-BA5EF1C31B24}"/>
                    </a:ext>
                  </a:extLst>
                </p14:cNvPr>
                <p14:cNvContentPartPr/>
                <p14:nvPr/>
              </p14:nvContentPartPr>
              <p14:xfrm>
                <a:off x="3975329" y="389009"/>
                <a:ext cx="23760" cy="16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9B5EFFA-3A4D-AD05-C38D-BA5EF1C31B2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66329" y="380009"/>
                  <a:ext cx="41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FF95F5B-A72F-4325-FF13-0AA403135B5A}"/>
                    </a:ext>
                  </a:extLst>
                </p14:cNvPr>
                <p14:cNvContentPartPr/>
                <p14:nvPr/>
              </p14:nvContentPartPr>
              <p14:xfrm>
                <a:off x="4158209" y="503849"/>
                <a:ext cx="162720" cy="317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FF95F5B-A72F-4325-FF13-0AA403135B5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49209" y="495209"/>
                  <a:ext cx="1803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D803BB5-C654-A203-51A7-C59B3DA97C0B}"/>
                    </a:ext>
                  </a:extLst>
                </p14:cNvPr>
                <p14:cNvContentPartPr/>
                <p14:nvPr/>
              </p14:nvContentPartPr>
              <p14:xfrm>
                <a:off x="4425689" y="465329"/>
                <a:ext cx="104040" cy="203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D803BB5-C654-A203-51A7-C59B3DA97C0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17049" y="456689"/>
                  <a:ext cx="1216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9A2FF05-040B-94B1-FE5D-7AF7EF5FA767}"/>
                    </a:ext>
                  </a:extLst>
                </p14:cNvPr>
                <p14:cNvContentPartPr/>
                <p14:nvPr/>
              </p14:nvContentPartPr>
              <p14:xfrm>
                <a:off x="4650689" y="458129"/>
                <a:ext cx="132480" cy="202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9A2FF05-040B-94B1-FE5D-7AF7EF5FA76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42049" y="449489"/>
                  <a:ext cx="150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D5CAF2A-E3CD-3348-E7AD-4046EE1395B5}"/>
                    </a:ext>
                  </a:extLst>
                </p14:cNvPr>
                <p14:cNvContentPartPr/>
                <p14:nvPr/>
              </p14:nvContentPartPr>
              <p14:xfrm>
                <a:off x="4776329" y="500249"/>
                <a:ext cx="214560" cy="210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D5CAF2A-E3CD-3348-E7AD-4046EE1395B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67689" y="491249"/>
                  <a:ext cx="232200" cy="22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6072039-1298-4B46-5426-B83B9EC82ED6}"/>
                  </a:ext>
                </a:extLst>
              </p14:cNvPr>
              <p14:cNvContentPartPr/>
              <p14:nvPr/>
            </p14:nvContentPartPr>
            <p14:xfrm>
              <a:off x="5675969" y="370649"/>
              <a:ext cx="20520" cy="100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6072039-1298-4B46-5426-B83B9EC82ED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667329" y="361649"/>
                <a:ext cx="3816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A14552F6-FA49-C2C0-44D9-1098545C4F44}"/>
              </a:ext>
            </a:extLst>
          </p:cNvPr>
          <p:cNvGrpSpPr/>
          <p:nvPr/>
        </p:nvGrpSpPr>
        <p:grpSpPr>
          <a:xfrm>
            <a:off x="5538449" y="484769"/>
            <a:ext cx="945720" cy="204120"/>
            <a:chOff x="5538449" y="484769"/>
            <a:chExt cx="945720" cy="20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D189630-2A2E-0256-96C7-14768124D8A9}"/>
                    </a:ext>
                  </a:extLst>
                </p14:cNvPr>
                <p14:cNvContentPartPr/>
                <p14:nvPr/>
              </p14:nvContentPartPr>
              <p14:xfrm>
                <a:off x="5538449" y="484769"/>
                <a:ext cx="251280" cy="191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D189630-2A2E-0256-96C7-14768124D8A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29809" y="475769"/>
                  <a:ext cx="2689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A69761A-B140-AA83-2A7D-A77A744E52CE}"/>
                    </a:ext>
                  </a:extLst>
                </p14:cNvPr>
                <p14:cNvContentPartPr/>
                <p14:nvPr/>
              </p14:nvContentPartPr>
              <p14:xfrm>
                <a:off x="5864609" y="508169"/>
                <a:ext cx="174600" cy="164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A69761A-B140-AA83-2A7D-A77A744E52C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55609" y="499529"/>
                  <a:ext cx="192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5BED6FB-635D-90E7-E586-CADE48FD3312}"/>
                    </a:ext>
                  </a:extLst>
                </p14:cNvPr>
                <p14:cNvContentPartPr/>
                <p14:nvPr/>
              </p14:nvContentPartPr>
              <p14:xfrm>
                <a:off x="6187529" y="492689"/>
                <a:ext cx="296640" cy="196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5BED6FB-635D-90E7-E586-CADE48FD331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78529" y="483689"/>
                  <a:ext cx="31428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076DCBC-D5A7-13E5-212F-B2BD8608F713}"/>
              </a:ext>
            </a:extLst>
          </p:cNvPr>
          <p:cNvGrpSpPr/>
          <p:nvPr/>
        </p:nvGrpSpPr>
        <p:grpSpPr>
          <a:xfrm>
            <a:off x="7064849" y="414209"/>
            <a:ext cx="902160" cy="309960"/>
            <a:chOff x="7064849" y="414209"/>
            <a:chExt cx="902160" cy="30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7CD73AC-415A-539D-F5EB-F523F8F38903}"/>
                    </a:ext>
                  </a:extLst>
                </p14:cNvPr>
                <p14:cNvContentPartPr/>
                <p14:nvPr/>
              </p14:nvContentPartPr>
              <p14:xfrm>
                <a:off x="7064849" y="515729"/>
                <a:ext cx="181440" cy="163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7CD73AC-415A-539D-F5EB-F523F8F3890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56209" y="507089"/>
                  <a:ext cx="199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C03AFD2-F572-FCB1-1738-747E12986DE5}"/>
                    </a:ext>
                  </a:extLst>
                </p14:cNvPr>
                <p14:cNvContentPartPr/>
                <p14:nvPr/>
              </p14:nvContentPartPr>
              <p14:xfrm>
                <a:off x="7211369" y="525809"/>
                <a:ext cx="94680" cy="184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C03AFD2-F572-FCB1-1738-747E12986DE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02729" y="516809"/>
                  <a:ext cx="112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03C9B70-4C85-53DF-7122-162DDC1F34DE}"/>
                    </a:ext>
                  </a:extLst>
                </p14:cNvPr>
                <p14:cNvContentPartPr/>
                <p14:nvPr/>
              </p14:nvContentPartPr>
              <p14:xfrm>
                <a:off x="7351769" y="514289"/>
                <a:ext cx="126360" cy="190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03C9B70-4C85-53DF-7122-162DDC1F34D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43129" y="505289"/>
                  <a:ext cx="144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8699E70-FF44-1F0E-C968-77B197B86CD3}"/>
                    </a:ext>
                  </a:extLst>
                </p14:cNvPr>
                <p14:cNvContentPartPr/>
                <p14:nvPr/>
              </p14:nvContentPartPr>
              <p14:xfrm>
                <a:off x="7620329" y="512849"/>
                <a:ext cx="218160" cy="211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8699E70-FF44-1F0E-C968-77B197B86CD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11329" y="504209"/>
                  <a:ext cx="235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4B7504B-6117-BF8C-5D74-63B6FADB82EB}"/>
                    </a:ext>
                  </a:extLst>
                </p14:cNvPr>
                <p14:cNvContentPartPr/>
                <p14:nvPr/>
              </p14:nvContentPartPr>
              <p14:xfrm>
                <a:off x="7954769" y="558929"/>
                <a:ext cx="12240" cy="155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4B7504B-6117-BF8C-5D74-63B6FADB82E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45769" y="549929"/>
                  <a:ext cx="29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F06ADDD-CE27-2F05-6975-16DE32DED5CE}"/>
                    </a:ext>
                  </a:extLst>
                </p14:cNvPr>
                <p14:cNvContentPartPr/>
                <p14:nvPr/>
              </p14:nvContentPartPr>
              <p14:xfrm>
                <a:off x="7923809" y="414209"/>
                <a:ext cx="31680" cy="23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F06ADDD-CE27-2F05-6975-16DE32DED5C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15169" y="405569"/>
                  <a:ext cx="4932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29A1318-7173-40A7-D622-4B5478D5A32A}"/>
              </a:ext>
            </a:extLst>
          </p:cNvPr>
          <p:cNvGrpSpPr/>
          <p:nvPr/>
        </p:nvGrpSpPr>
        <p:grpSpPr>
          <a:xfrm>
            <a:off x="8152049" y="490529"/>
            <a:ext cx="1575720" cy="363960"/>
            <a:chOff x="8152049" y="490529"/>
            <a:chExt cx="1575720" cy="36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80B13AF-BD58-3708-3557-C635511ECF18}"/>
                    </a:ext>
                  </a:extLst>
                </p14:cNvPr>
                <p14:cNvContentPartPr/>
                <p14:nvPr/>
              </p14:nvContentPartPr>
              <p14:xfrm>
                <a:off x="8152049" y="502049"/>
                <a:ext cx="165240" cy="196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80B13AF-BD58-3708-3557-C635511ECF1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43409" y="493049"/>
                  <a:ext cx="1828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B18B6F1-2091-5AA9-6036-D3AB1C38DFAD}"/>
                    </a:ext>
                  </a:extLst>
                </p14:cNvPr>
                <p14:cNvContentPartPr/>
                <p14:nvPr/>
              </p14:nvContentPartPr>
              <p14:xfrm>
                <a:off x="8417369" y="499529"/>
                <a:ext cx="164520" cy="1828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B18B6F1-2091-5AA9-6036-D3AB1C38DFA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08369" y="490889"/>
                  <a:ext cx="182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200296D-8013-F32A-E60F-CE53FF6C8561}"/>
                    </a:ext>
                  </a:extLst>
                </p14:cNvPr>
                <p14:cNvContentPartPr/>
                <p14:nvPr/>
              </p14:nvContentPartPr>
              <p14:xfrm>
                <a:off x="8605649" y="545609"/>
                <a:ext cx="190440" cy="3088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200296D-8013-F32A-E60F-CE53FF6C856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97009" y="536969"/>
                  <a:ext cx="2080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4A9727D-796D-2435-C853-A06BFEA72BAC}"/>
                    </a:ext>
                  </a:extLst>
                </p14:cNvPr>
                <p14:cNvContentPartPr/>
                <p14:nvPr/>
              </p14:nvContentPartPr>
              <p14:xfrm>
                <a:off x="8944769" y="538409"/>
                <a:ext cx="145080" cy="117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4A9727D-796D-2435-C853-A06BFEA72BA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935769" y="529409"/>
                  <a:ext cx="162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DF7C0DD-9476-82E4-5E0D-28321B03A110}"/>
                    </a:ext>
                  </a:extLst>
                </p14:cNvPr>
                <p14:cNvContentPartPr/>
                <p14:nvPr/>
              </p14:nvContentPartPr>
              <p14:xfrm>
                <a:off x="9234569" y="574409"/>
                <a:ext cx="4320" cy="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DF7C0DD-9476-82E4-5E0D-28321B03A11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225929" y="565769"/>
                  <a:ext cx="21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BBCC874-D12E-A54C-93D4-2CB11D06919D}"/>
                    </a:ext>
                  </a:extLst>
                </p14:cNvPr>
                <p14:cNvContentPartPr/>
                <p14:nvPr/>
              </p14:nvContentPartPr>
              <p14:xfrm>
                <a:off x="9246449" y="490529"/>
                <a:ext cx="207360" cy="286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BBCC874-D12E-A54C-93D4-2CB11D06919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37449" y="481529"/>
                  <a:ext cx="2250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2357460-C13C-C65D-3D66-1624DB4A17C4}"/>
                    </a:ext>
                  </a:extLst>
                </p14:cNvPr>
                <p14:cNvContentPartPr/>
                <p14:nvPr/>
              </p14:nvContentPartPr>
              <p14:xfrm>
                <a:off x="9534809" y="562889"/>
                <a:ext cx="192960" cy="148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2357460-C13C-C65D-3D66-1624DB4A17C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526169" y="554249"/>
                  <a:ext cx="21060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9DD06AE-A587-945E-1FFC-3F24754CADDB}"/>
              </a:ext>
            </a:extLst>
          </p:cNvPr>
          <p:cNvGrpSpPr/>
          <p:nvPr/>
        </p:nvGrpSpPr>
        <p:grpSpPr>
          <a:xfrm>
            <a:off x="10231409" y="341489"/>
            <a:ext cx="1200600" cy="504360"/>
            <a:chOff x="10231409" y="341489"/>
            <a:chExt cx="1200600" cy="50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0E20788-0ABD-7740-C7C6-4B2D23B6895F}"/>
                    </a:ext>
                  </a:extLst>
                </p14:cNvPr>
                <p14:cNvContentPartPr/>
                <p14:nvPr/>
              </p14:nvContentPartPr>
              <p14:xfrm>
                <a:off x="10252649" y="543449"/>
                <a:ext cx="3240" cy="128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0E20788-0ABD-7740-C7C6-4B2D23B6895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43649" y="534449"/>
                  <a:ext cx="20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34F49C5-2504-DAEA-C07D-4A3CCF4B5B7E}"/>
                    </a:ext>
                  </a:extLst>
                </p14:cNvPr>
                <p14:cNvContentPartPr/>
                <p14:nvPr/>
              </p14:nvContentPartPr>
              <p14:xfrm>
                <a:off x="10231409" y="477209"/>
                <a:ext cx="187560" cy="2268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34F49C5-2504-DAEA-C07D-4A3CCF4B5B7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22409" y="468209"/>
                  <a:ext cx="2052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5CF6CA6-7B90-59BD-7133-F7441CDB3828}"/>
                    </a:ext>
                  </a:extLst>
                </p14:cNvPr>
                <p14:cNvContentPartPr/>
                <p14:nvPr/>
              </p14:nvContentPartPr>
              <p14:xfrm>
                <a:off x="10493849" y="536609"/>
                <a:ext cx="142920" cy="3092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5CF6CA6-7B90-59BD-7133-F7441CDB382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84849" y="527609"/>
                  <a:ext cx="1605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86DE550-0020-FE2F-474F-0DF7025B0635}"/>
                    </a:ext>
                  </a:extLst>
                </p14:cNvPr>
                <p14:cNvContentPartPr/>
                <p14:nvPr/>
              </p14:nvContentPartPr>
              <p14:xfrm>
                <a:off x="10730369" y="521849"/>
                <a:ext cx="134640" cy="1616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86DE550-0020-FE2F-474F-0DF7025B063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721729" y="512849"/>
                  <a:ext cx="152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FEDD454-F375-885E-1BDB-3814EF5B7EB2}"/>
                    </a:ext>
                  </a:extLst>
                </p14:cNvPr>
                <p14:cNvContentPartPr/>
                <p14:nvPr/>
              </p14:nvContentPartPr>
              <p14:xfrm>
                <a:off x="10829369" y="562529"/>
                <a:ext cx="20520" cy="1512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FEDD454-F375-885E-1BDB-3814EF5B7EB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20729" y="553529"/>
                  <a:ext cx="38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1D0F4D5-5359-FDB9-3716-10C4EA4C4867}"/>
                    </a:ext>
                  </a:extLst>
                </p14:cNvPr>
                <p14:cNvContentPartPr/>
                <p14:nvPr/>
              </p14:nvContentPartPr>
              <p14:xfrm>
                <a:off x="10758809" y="341489"/>
                <a:ext cx="6120" cy="16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1D0F4D5-5359-FDB9-3716-10C4EA4C486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749809" y="332849"/>
                  <a:ext cx="23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CC4254A-7EE3-36AE-4F97-B8BFD2531C0B}"/>
                    </a:ext>
                  </a:extLst>
                </p14:cNvPr>
                <p14:cNvContentPartPr/>
                <p14:nvPr/>
              </p14:nvContentPartPr>
              <p14:xfrm>
                <a:off x="10940609" y="395489"/>
                <a:ext cx="209160" cy="423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CC4254A-7EE3-36AE-4F97-B8BFD2531C0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31609" y="386489"/>
                  <a:ext cx="22680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265FC26-C7E4-7C4B-1A8E-8843715D9B76}"/>
                    </a:ext>
                  </a:extLst>
                </p14:cNvPr>
                <p14:cNvContentPartPr/>
                <p14:nvPr/>
              </p14:nvContentPartPr>
              <p14:xfrm>
                <a:off x="11216009" y="553169"/>
                <a:ext cx="216000" cy="207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265FC26-C7E4-7C4B-1A8E-8843715D9B7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207009" y="544529"/>
                  <a:ext cx="23364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1D9591D-32EC-63D5-5D24-801961E3303D}"/>
              </a:ext>
            </a:extLst>
          </p:cNvPr>
          <p:cNvGrpSpPr/>
          <p:nvPr/>
        </p:nvGrpSpPr>
        <p:grpSpPr>
          <a:xfrm>
            <a:off x="331049" y="1196849"/>
            <a:ext cx="627480" cy="207360"/>
            <a:chOff x="331049" y="1196849"/>
            <a:chExt cx="627480" cy="20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753EAFE-4AC4-46FA-1DA7-7C202E62FF15}"/>
                    </a:ext>
                  </a:extLst>
                </p14:cNvPr>
                <p14:cNvContentPartPr/>
                <p14:nvPr/>
              </p14:nvContentPartPr>
              <p14:xfrm>
                <a:off x="331049" y="1205849"/>
                <a:ext cx="222120" cy="198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753EAFE-4AC4-46FA-1DA7-7C202E62FF1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2049" y="1196849"/>
                  <a:ext cx="2397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813E010-493A-B152-7CC6-3E916CCB9B6A}"/>
                    </a:ext>
                  </a:extLst>
                </p14:cNvPr>
                <p14:cNvContentPartPr/>
                <p14:nvPr/>
              </p14:nvContentPartPr>
              <p14:xfrm>
                <a:off x="625889" y="1224209"/>
                <a:ext cx="154080" cy="1677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813E010-493A-B152-7CC6-3E916CCB9B6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6889" y="1215569"/>
                  <a:ext cx="171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BD4A522-5DD8-9A81-4A82-1E6A6E3011E9}"/>
                    </a:ext>
                  </a:extLst>
                </p14:cNvPr>
                <p14:cNvContentPartPr/>
                <p14:nvPr/>
              </p14:nvContentPartPr>
              <p14:xfrm>
                <a:off x="805889" y="1196849"/>
                <a:ext cx="152640" cy="1969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BD4A522-5DD8-9A81-4A82-1E6A6E3011E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6889" y="1187849"/>
                  <a:ext cx="17028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E586C00-E216-E160-2A96-E29831F728DC}"/>
              </a:ext>
            </a:extLst>
          </p:cNvPr>
          <p:cNvGrpSpPr/>
          <p:nvPr/>
        </p:nvGrpSpPr>
        <p:grpSpPr>
          <a:xfrm>
            <a:off x="1458569" y="986609"/>
            <a:ext cx="3490200" cy="537840"/>
            <a:chOff x="1458569" y="986609"/>
            <a:chExt cx="3490200" cy="53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141EF0E-56C3-1E9E-14D2-8BC4F07CE414}"/>
                    </a:ext>
                  </a:extLst>
                </p14:cNvPr>
                <p14:cNvContentPartPr/>
                <p14:nvPr/>
              </p14:nvContentPartPr>
              <p14:xfrm>
                <a:off x="1492409" y="1240049"/>
                <a:ext cx="22320" cy="1569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141EF0E-56C3-1E9E-14D2-8BC4F07CE41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83769" y="1231049"/>
                  <a:ext cx="39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845051C-C48A-8007-8EDE-59C8A81A1EF7}"/>
                    </a:ext>
                  </a:extLst>
                </p14:cNvPr>
                <p14:cNvContentPartPr/>
                <p14:nvPr/>
              </p14:nvContentPartPr>
              <p14:xfrm>
                <a:off x="1458569" y="1169489"/>
                <a:ext cx="179280" cy="2458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845051C-C48A-8007-8EDE-59C8A81A1EF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449929" y="1160849"/>
                  <a:ext cx="1969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B8AFFD0-EE5D-6EE4-D537-419548CB1A72}"/>
                    </a:ext>
                  </a:extLst>
                </p14:cNvPr>
                <p14:cNvContentPartPr/>
                <p14:nvPr/>
              </p14:nvContentPartPr>
              <p14:xfrm>
                <a:off x="1752329" y="1213409"/>
                <a:ext cx="131760" cy="161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B8AFFD0-EE5D-6EE4-D537-419548CB1A7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43689" y="1204409"/>
                  <a:ext cx="149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FB44FB5-1346-2E83-790A-56C333AAB4FA}"/>
                    </a:ext>
                  </a:extLst>
                </p14:cNvPr>
                <p14:cNvContentPartPr/>
                <p14:nvPr/>
              </p14:nvContentPartPr>
              <p14:xfrm>
                <a:off x="1865729" y="1113329"/>
                <a:ext cx="243360" cy="3207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FB44FB5-1346-2E83-790A-56C333AAB4F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57089" y="1104689"/>
                  <a:ext cx="2610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5848D42-DC04-BC7D-2446-236E2FEA8E24}"/>
                    </a:ext>
                  </a:extLst>
                </p14:cNvPr>
                <p14:cNvContentPartPr/>
                <p14:nvPr/>
              </p14:nvContentPartPr>
              <p14:xfrm>
                <a:off x="2156609" y="1128089"/>
                <a:ext cx="210600" cy="338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5848D42-DC04-BC7D-2446-236E2FEA8E2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47609" y="1119449"/>
                  <a:ext cx="2282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1C95C33-E7E0-988D-698A-F34B3C292333}"/>
                    </a:ext>
                  </a:extLst>
                </p14:cNvPr>
                <p14:cNvContentPartPr/>
                <p14:nvPr/>
              </p14:nvContentPartPr>
              <p14:xfrm>
                <a:off x="2461529" y="1208729"/>
                <a:ext cx="154080" cy="174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1C95C33-E7E0-988D-698A-F34B3C29233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52529" y="1200089"/>
                  <a:ext cx="171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3A2EB5A-928F-4AF7-561A-90AD6A41B5A7}"/>
                    </a:ext>
                  </a:extLst>
                </p14:cNvPr>
                <p14:cNvContentPartPr/>
                <p14:nvPr/>
              </p14:nvContentPartPr>
              <p14:xfrm>
                <a:off x="2751689" y="1252649"/>
                <a:ext cx="7560" cy="92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3A2EB5A-928F-4AF7-561A-90AD6A41B5A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43049" y="1244009"/>
                  <a:ext cx="25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2E09E10-597C-14FF-97D7-3C7197428463}"/>
                    </a:ext>
                  </a:extLst>
                </p14:cNvPr>
                <p14:cNvContentPartPr/>
                <p14:nvPr/>
              </p14:nvContentPartPr>
              <p14:xfrm>
                <a:off x="2731889" y="1193609"/>
                <a:ext cx="207360" cy="2041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2E09E10-597C-14FF-97D7-3C719742846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722889" y="1184969"/>
                  <a:ext cx="2250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C331101-0F91-FB60-361B-7FD10761CFA2}"/>
                    </a:ext>
                  </a:extLst>
                </p14:cNvPr>
                <p14:cNvContentPartPr/>
                <p14:nvPr/>
              </p14:nvContentPartPr>
              <p14:xfrm>
                <a:off x="2952929" y="1122329"/>
                <a:ext cx="200520" cy="3632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C331101-0F91-FB60-361B-7FD10761CFA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944289" y="1113329"/>
                  <a:ext cx="21816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000DAAD-2633-9095-34F4-784ECB505CD9}"/>
                    </a:ext>
                  </a:extLst>
                </p14:cNvPr>
                <p14:cNvContentPartPr/>
                <p14:nvPr/>
              </p14:nvContentPartPr>
              <p14:xfrm>
                <a:off x="3243809" y="1222049"/>
                <a:ext cx="169920" cy="1735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000DAAD-2633-9095-34F4-784ECB505CD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235169" y="1213409"/>
                  <a:ext cx="187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4D18993-E3D8-5810-7B17-031FE9720025}"/>
                    </a:ext>
                  </a:extLst>
                </p14:cNvPr>
                <p14:cNvContentPartPr/>
                <p14:nvPr/>
              </p14:nvContentPartPr>
              <p14:xfrm>
                <a:off x="3533609" y="1175609"/>
                <a:ext cx="136800" cy="1990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4D18993-E3D8-5810-7B17-031FE972002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24969" y="1166969"/>
                  <a:ext cx="1544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8FFCEAB-54D5-79D7-4850-E074EFADA745}"/>
                    </a:ext>
                  </a:extLst>
                </p14:cNvPr>
                <p14:cNvContentPartPr/>
                <p14:nvPr/>
              </p14:nvContentPartPr>
              <p14:xfrm>
                <a:off x="3741329" y="1223489"/>
                <a:ext cx="31320" cy="1476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8FFCEAB-54D5-79D7-4850-E074EFADA74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32329" y="1214849"/>
                  <a:ext cx="48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F5F7CF2-6676-4DA4-FEF1-99DFC9FB32AF}"/>
                    </a:ext>
                  </a:extLst>
                </p14:cNvPr>
                <p14:cNvContentPartPr/>
                <p14:nvPr/>
              </p14:nvContentPartPr>
              <p14:xfrm>
                <a:off x="3876689" y="1199009"/>
                <a:ext cx="201240" cy="1861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F5F7CF2-6676-4DA4-FEF1-99DFC9FB32A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867689" y="1190009"/>
                  <a:ext cx="2188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7178C94-7B92-BD56-6D36-7803C2AE46E0}"/>
                    </a:ext>
                  </a:extLst>
                </p14:cNvPr>
                <p14:cNvContentPartPr/>
                <p14:nvPr/>
              </p14:nvContentPartPr>
              <p14:xfrm>
                <a:off x="4147409" y="1177409"/>
                <a:ext cx="144720" cy="1933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7178C94-7B92-BD56-6D36-7803C2AE46E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38769" y="1168409"/>
                  <a:ext cx="162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F2859AC-4D51-CD1E-0A65-0B3F82DBE5B2}"/>
                    </a:ext>
                  </a:extLst>
                </p14:cNvPr>
                <p14:cNvContentPartPr/>
                <p14:nvPr/>
              </p14:nvContentPartPr>
              <p14:xfrm>
                <a:off x="4354049" y="1218449"/>
                <a:ext cx="196200" cy="1515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F2859AC-4D51-CD1E-0A65-0B3F82DBE5B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45049" y="1209449"/>
                  <a:ext cx="2138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CCDE7B8-B489-4918-BAEB-E7702F9F9CFD}"/>
                    </a:ext>
                  </a:extLst>
                </p14:cNvPr>
                <p14:cNvContentPartPr/>
                <p14:nvPr/>
              </p14:nvContentPartPr>
              <p14:xfrm>
                <a:off x="4340369" y="1188209"/>
                <a:ext cx="57600" cy="3362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CCDE7B8-B489-4918-BAEB-E7702F9F9CF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331369" y="1179209"/>
                  <a:ext cx="752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1587E07-AAF2-9A55-719E-854C6628BBB0}"/>
                    </a:ext>
                  </a:extLst>
                </p14:cNvPr>
                <p14:cNvContentPartPr/>
                <p14:nvPr/>
              </p14:nvContentPartPr>
              <p14:xfrm>
                <a:off x="4599929" y="1232129"/>
                <a:ext cx="142920" cy="1303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1587E07-AAF2-9A55-719E-854C6628BBB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590929" y="1223129"/>
                  <a:ext cx="160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54C058E-D633-297B-7325-9720F9E10C01}"/>
                    </a:ext>
                  </a:extLst>
                </p14:cNvPr>
                <p14:cNvContentPartPr/>
                <p14:nvPr/>
              </p14:nvContentPartPr>
              <p14:xfrm>
                <a:off x="4822049" y="1242569"/>
                <a:ext cx="126720" cy="1213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54C058E-D633-297B-7325-9720F9E10C0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13049" y="1233569"/>
                  <a:ext cx="144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80C13C4-6CB6-10D0-0C6D-B738922B39F2}"/>
                    </a:ext>
                  </a:extLst>
                </p14:cNvPr>
                <p14:cNvContentPartPr/>
                <p14:nvPr/>
              </p14:nvContentPartPr>
              <p14:xfrm>
                <a:off x="4847609" y="986609"/>
                <a:ext cx="18000" cy="745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80C13C4-6CB6-10D0-0C6D-B738922B39F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838609" y="977969"/>
                  <a:ext cx="35640" cy="9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F1BFEC7-F557-DDFE-F9D5-1F8BD5D18D92}"/>
                  </a:ext>
                </a:extLst>
              </p14:cNvPr>
              <p14:cNvContentPartPr/>
              <p14:nvPr/>
            </p14:nvContentPartPr>
            <p14:xfrm>
              <a:off x="5634929" y="1309529"/>
              <a:ext cx="30960" cy="892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F1BFEC7-F557-DDFE-F9D5-1F8BD5D18D9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625929" y="1300529"/>
                <a:ext cx="48600" cy="10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7E1BC55-4297-F792-3FD4-E6A9B35C0F39}"/>
              </a:ext>
            </a:extLst>
          </p:cNvPr>
          <p:cNvGrpSpPr/>
          <p:nvPr/>
        </p:nvGrpSpPr>
        <p:grpSpPr>
          <a:xfrm>
            <a:off x="6144689" y="1096049"/>
            <a:ext cx="1057320" cy="222840"/>
            <a:chOff x="6144689" y="1096049"/>
            <a:chExt cx="1057320" cy="22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8FE3932-1A8F-E504-F1E6-AC6638F9314E}"/>
                    </a:ext>
                  </a:extLst>
                </p14:cNvPr>
                <p14:cNvContentPartPr/>
                <p14:nvPr/>
              </p14:nvContentPartPr>
              <p14:xfrm>
                <a:off x="6154769" y="1107929"/>
                <a:ext cx="1440" cy="1954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8FE3932-1A8F-E504-F1E6-AC6638F9314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146129" y="1099289"/>
                  <a:ext cx="190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BBA8E56-9071-8F6F-1AF8-6AA9B27315FF}"/>
                    </a:ext>
                  </a:extLst>
                </p14:cNvPr>
                <p14:cNvContentPartPr/>
                <p14:nvPr/>
              </p14:nvContentPartPr>
              <p14:xfrm>
                <a:off x="6144689" y="1108649"/>
                <a:ext cx="179640" cy="2102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BBA8E56-9071-8F6F-1AF8-6AA9B27315F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136049" y="1099649"/>
                  <a:ext cx="197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20FD366-F457-B624-15BD-B663434AC0BC}"/>
                    </a:ext>
                  </a:extLst>
                </p14:cNvPr>
                <p14:cNvContentPartPr/>
                <p14:nvPr/>
              </p14:nvContentPartPr>
              <p14:xfrm>
                <a:off x="6416129" y="1117289"/>
                <a:ext cx="198720" cy="1828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20FD366-F457-B624-15BD-B663434AC0B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407489" y="1108649"/>
                  <a:ext cx="216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89CFC16-3823-3C63-3805-DFA54E507F2D}"/>
                    </a:ext>
                  </a:extLst>
                </p14:cNvPr>
                <p14:cNvContentPartPr/>
                <p14:nvPr/>
              </p14:nvContentPartPr>
              <p14:xfrm>
                <a:off x="6716729" y="1096049"/>
                <a:ext cx="207360" cy="1699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89CFC16-3823-3C63-3805-DFA54E507F2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708089" y="1087409"/>
                  <a:ext cx="225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08EA54B-84D2-1C87-EFC9-A3281EAC49F3}"/>
                    </a:ext>
                  </a:extLst>
                </p14:cNvPr>
                <p14:cNvContentPartPr/>
                <p14:nvPr/>
              </p14:nvContentPartPr>
              <p14:xfrm>
                <a:off x="7023089" y="1110089"/>
                <a:ext cx="166320" cy="1605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08EA54B-84D2-1C87-EFC9-A3281EAC49F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014449" y="1101449"/>
                  <a:ext cx="183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FA3CCAD-9CF9-AD49-CD73-2B6AE2A81348}"/>
                    </a:ext>
                  </a:extLst>
                </p14:cNvPr>
                <p14:cNvContentPartPr/>
                <p14:nvPr/>
              </p14:nvContentPartPr>
              <p14:xfrm>
                <a:off x="7195169" y="1135649"/>
                <a:ext cx="6840" cy="1465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FA3CCAD-9CF9-AD49-CD73-2B6AE2A8134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186529" y="1127009"/>
                  <a:ext cx="2448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2CC3B98-94C6-21D1-41B0-E78BDD8AE910}"/>
                  </a:ext>
                </a:extLst>
              </p14:cNvPr>
              <p14:cNvContentPartPr/>
              <p14:nvPr/>
            </p14:nvContentPartPr>
            <p14:xfrm>
              <a:off x="7125329" y="957449"/>
              <a:ext cx="360" cy="468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2CC3B98-94C6-21D1-41B0-E78BDD8AE91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116329" y="948809"/>
                <a:ext cx="1800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B626C38-1675-196D-E5A4-04C04CBD3FEE}"/>
              </a:ext>
            </a:extLst>
          </p:cNvPr>
          <p:cNvGrpSpPr/>
          <p:nvPr/>
        </p:nvGrpSpPr>
        <p:grpSpPr>
          <a:xfrm>
            <a:off x="7779809" y="990929"/>
            <a:ext cx="1521720" cy="324000"/>
            <a:chOff x="7779809" y="990929"/>
            <a:chExt cx="1521720" cy="32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8EBAD57-27B3-06C7-ECFE-FBFCD51C034F}"/>
                    </a:ext>
                  </a:extLst>
                </p14:cNvPr>
                <p14:cNvContentPartPr/>
                <p14:nvPr/>
              </p14:nvContentPartPr>
              <p14:xfrm>
                <a:off x="7779809" y="1079129"/>
                <a:ext cx="170280" cy="1922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8EBAD57-27B3-06C7-ECFE-FBFCD51C034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770809" y="1070129"/>
                  <a:ext cx="187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ECC24D0-2CE3-182A-6439-62A940E2E8AD}"/>
                    </a:ext>
                  </a:extLst>
                </p14:cNvPr>
                <p14:cNvContentPartPr/>
                <p14:nvPr/>
              </p14:nvContentPartPr>
              <p14:xfrm>
                <a:off x="8011289" y="1134569"/>
                <a:ext cx="160200" cy="1504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ECC24D0-2CE3-182A-6439-62A940E2E8A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02289" y="1125569"/>
                  <a:ext cx="1778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094CFEB-543C-8718-A9D2-643BE88ED326}"/>
                    </a:ext>
                  </a:extLst>
                </p14:cNvPr>
                <p14:cNvContentPartPr/>
                <p14:nvPr/>
              </p14:nvContentPartPr>
              <p14:xfrm>
                <a:off x="8219009" y="1092449"/>
                <a:ext cx="141120" cy="175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094CFEB-543C-8718-A9D2-643BE88ED32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210369" y="1083809"/>
                  <a:ext cx="158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4EFABC5-FB1B-741A-48A6-8BD24DF0B8E4}"/>
                    </a:ext>
                  </a:extLst>
                </p14:cNvPr>
                <p14:cNvContentPartPr/>
                <p14:nvPr/>
              </p14:nvContentPartPr>
              <p14:xfrm>
                <a:off x="8509169" y="1097489"/>
                <a:ext cx="168840" cy="1699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4EFABC5-FB1B-741A-48A6-8BD24DF0B8E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500529" y="1088489"/>
                  <a:ext cx="186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CD0D44C-9E27-0F0D-0AF4-EB9628FD86F8}"/>
                    </a:ext>
                  </a:extLst>
                </p14:cNvPr>
                <p14:cNvContentPartPr/>
                <p14:nvPr/>
              </p14:nvContentPartPr>
              <p14:xfrm>
                <a:off x="8544449" y="990929"/>
                <a:ext cx="85320" cy="2052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CD0D44C-9E27-0F0D-0AF4-EB9628FD86F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535449" y="981929"/>
                  <a:ext cx="1029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02E16DE-682C-EF45-F979-3F930C5439DB}"/>
                    </a:ext>
                  </a:extLst>
                </p14:cNvPr>
                <p14:cNvContentPartPr/>
                <p14:nvPr/>
              </p14:nvContentPartPr>
              <p14:xfrm>
                <a:off x="8793569" y="1127009"/>
                <a:ext cx="15480" cy="1184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02E16DE-682C-EF45-F979-3F930C5439D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784929" y="1118009"/>
                  <a:ext cx="33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68E53B8-E7B4-59BC-1383-5E568CA912D2}"/>
                    </a:ext>
                  </a:extLst>
                </p14:cNvPr>
                <p14:cNvContentPartPr/>
                <p14:nvPr/>
              </p14:nvContentPartPr>
              <p14:xfrm>
                <a:off x="8804009" y="1084169"/>
                <a:ext cx="158400" cy="2307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68E53B8-E7B4-59BC-1383-5E568CA912D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795009" y="1075169"/>
                  <a:ext cx="1760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902B8C0-22D4-7EAD-DE96-454A060AE56F}"/>
                    </a:ext>
                  </a:extLst>
                </p14:cNvPr>
                <p14:cNvContentPartPr/>
                <p14:nvPr/>
              </p14:nvContentPartPr>
              <p14:xfrm>
                <a:off x="9068969" y="1084529"/>
                <a:ext cx="146520" cy="1825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902B8C0-22D4-7EAD-DE96-454A060AE56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059969" y="1075529"/>
                  <a:ext cx="164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932E89F-1892-6F56-91F7-95E41FC0C3B6}"/>
                    </a:ext>
                  </a:extLst>
                </p14:cNvPr>
                <p14:cNvContentPartPr/>
                <p14:nvPr/>
              </p14:nvContentPartPr>
              <p14:xfrm>
                <a:off x="9100289" y="1111889"/>
                <a:ext cx="201240" cy="131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932E89F-1892-6F56-91F7-95E41FC0C3B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091289" y="1103249"/>
                  <a:ext cx="21888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F7D5152-B54D-0774-3220-503F0EF3B71E}"/>
              </a:ext>
            </a:extLst>
          </p:cNvPr>
          <p:cNvGrpSpPr/>
          <p:nvPr/>
        </p:nvGrpSpPr>
        <p:grpSpPr>
          <a:xfrm>
            <a:off x="9459569" y="1105049"/>
            <a:ext cx="213120" cy="179280"/>
            <a:chOff x="9459569" y="1105049"/>
            <a:chExt cx="213120" cy="17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510C84B-99D9-0C09-3A3E-B696A7A82B8C}"/>
                    </a:ext>
                  </a:extLst>
                </p14:cNvPr>
                <p14:cNvContentPartPr/>
                <p14:nvPr/>
              </p14:nvContentPartPr>
              <p14:xfrm>
                <a:off x="9459569" y="1105049"/>
                <a:ext cx="167040" cy="139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510C84B-99D9-0C09-3A3E-B696A7A82B8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450569" y="1096409"/>
                  <a:ext cx="184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6D78FB0-44C0-CFF9-DD26-2E30C0C9390C}"/>
                    </a:ext>
                  </a:extLst>
                </p14:cNvPr>
                <p14:cNvContentPartPr/>
                <p14:nvPr/>
              </p14:nvContentPartPr>
              <p14:xfrm>
                <a:off x="9619769" y="1107209"/>
                <a:ext cx="52920" cy="177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6D78FB0-44C0-CFF9-DD26-2E30C0C9390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610769" y="1098209"/>
                  <a:ext cx="70560" cy="19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1B0BF3D1-6DD8-99FC-4AE5-659D5D0037EE}"/>
                  </a:ext>
                </a:extLst>
              </p14:cNvPr>
              <p14:cNvContentPartPr/>
              <p14:nvPr/>
            </p14:nvContentPartPr>
            <p14:xfrm>
              <a:off x="10363889" y="1112609"/>
              <a:ext cx="147600" cy="3286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1B0BF3D1-6DD8-99FC-4AE5-659D5D0037EE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0354889" y="1103609"/>
                <a:ext cx="165240" cy="34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20C29D5-64CA-D686-EA1E-A31B94BF7DB2}"/>
              </a:ext>
            </a:extLst>
          </p:cNvPr>
          <p:cNvGrpSpPr/>
          <p:nvPr/>
        </p:nvGrpSpPr>
        <p:grpSpPr>
          <a:xfrm>
            <a:off x="10677449" y="1111169"/>
            <a:ext cx="314640" cy="150480"/>
            <a:chOff x="10677449" y="1111169"/>
            <a:chExt cx="314640" cy="15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2E88B87-617D-4348-5F29-7EEAFC6567D2}"/>
                    </a:ext>
                  </a:extLst>
                </p14:cNvPr>
                <p14:cNvContentPartPr/>
                <p14:nvPr/>
              </p14:nvContentPartPr>
              <p14:xfrm>
                <a:off x="10677449" y="1111169"/>
                <a:ext cx="31680" cy="1504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2E88B87-617D-4348-5F29-7EEAFC6567D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668809" y="1102169"/>
                  <a:ext cx="493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D20D493-C4EA-00EE-369A-90AABEE33A65}"/>
                    </a:ext>
                  </a:extLst>
                </p14:cNvPr>
                <p14:cNvContentPartPr/>
                <p14:nvPr/>
              </p14:nvContentPartPr>
              <p14:xfrm>
                <a:off x="10808129" y="1113329"/>
                <a:ext cx="183960" cy="1443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D20D493-C4EA-00EE-369A-90AABEE33A6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799489" y="1104689"/>
                  <a:ext cx="20160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7F5DF00-BC83-CD4C-2ECF-AD3071B610F2}"/>
              </a:ext>
            </a:extLst>
          </p:cNvPr>
          <p:cNvGrpSpPr/>
          <p:nvPr/>
        </p:nvGrpSpPr>
        <p:grpSpPr>
          <a:xfrm>
            <a:off x="11229689" y="1066889"/>
            <a:ext cx="488520" cy="156960"/>
            <a:chOff x="11229689" y="1066889"/>
            <a:chExt cx="488520" cy="15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CD79CE8-7612-3658-4939-D324882C4FC9}"/>
                    </a:ext>
                  </a:extLst>
                </p14:cNvPr>
                <p14:cNvContentPartPr/>
                <p14:nvPr/>
              </p14:nvContentPartPr>
              <p14:xfrm>
                <a:off x="11229689" y="1066889"/>
                <a:ext cx="196200" cy="1238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CD79CE8-7612-3658-4939-D324882C4FC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221049" y="1058249"/>
                  <a:ext cx="213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584E67D-2509-4893-5923-CB1086B37932}"/>
                    </a:ext>
                  </a:extLst>
                </p14:cNvPr>
                <p14:cNvContentPartPr/>
                <p14:nvPr/>
              </p14:nvContentPartPr>
              <p14:xfrm>
                <a:off x="11520209" y="1079489"/>
                <a:ext cx="129240" cy="1148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584E67D-2509-4893-5923-CB1086B3793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511569" y="1070849"/>
                  <a:ext cx="146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9DE7D93-DF33-1191-89AC-AD52772B02C0}"/>
                    </a:ext>
                  </a:extLst>
                </p14:cNvPr>
                <p14:cNvContentPartPr/>
                <p14:nvPr/>
              </p14:nvContentPartPr>
              <p14:xfrm>
                <a:off x="11660969" y="1080569"/>
                <a:ext cx="57240" cy="1432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9DE7D93-DF33-1191-89AC-AD52772B02C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652329" y="1071569"/>
                  <a:ext cx="7488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473E4DC-5FDD-9C51-CCF3-6DDF927EF8F4}"/>
              </a:ext>
            </a:extLst>
          </p:cNvPr>
          <p:cNvGrpSpPr/>
          <p:nvPr/>
        </p:nvGrpSpPr>
        <p:grpSpPr>
          <a:xfrm>
            <a:off x="456689" y="1740809"/>
            <a:ext cx="1019520" cy="313200"/>
            <a:chOff x="456689" y="1740809"/>
            <a:chExt cx="1019520" cy="31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F67C02E-D0D9-EC9F-1F9A-0E0C66D342A9}"/>
                    </a:ext>
                  </a:extLst>
                </p14:cNvPr>
                <p14:cNvContentPartPr/>
                <p14:nvPr/>
              </p14:nvContentPartPr>
              <p14:xfrm>
                <a:off x="481529" y="1829729"/>
                <a:ext cx="9360" cy="1897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F67C02E-D0D9-EC9F-1F9A-0E0C66D342A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72529" y="1821089"/>
                  <a:ext cx="270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5368518-51AB-14BF-461C-69A7DBDCAA6B}"/>
                    </a:ext>
                  </a:extLst>
                </p14:cNvPr>
                <p14:cNvContentPartPr/>
                <p14:nvPr/>
              </p14:nvContentPartPr>
              <p14:xfrm>
                <a:off x="456689" y="1861049"/>
                <a:ext cx="193320" cy="1929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5368518-51AB-14BF-461C-69A7DBDCAA6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48049" y="1852049"/>
                  <a:ext cx="2109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6D4F478-7F93-F4B4-A02E-681D3B4E2AC8}"/>
                    </a:ext>
                  </a:extLst>
                </p14:cNvPr>
                <p14:cNvContentPartPr/>
                <p14:nvPr/>
              </p14:nvContentPartPr>
              <p14:xfrm>
                <a:off x="720929" y="1876169"/>
                <a:ext cx="174960" cy="1490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6D4F478-7F93-F4B4-A02E-681D3B4E2AC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12289" y="1867169"/>
                  <a:ext cx="192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02A0D99-0D5A-1AD8-8F1A-A5BFD76B1084}"/>
                    </a:ext>
                  </a:extLst>
                </p14:cNvPr>
                <p14:cNvContentPartPr/>
                <p14:nvPr/>
              </p14:nvContentPartPr>
              <p14:xfrm>
                <a:off x="779249" y="1740809"/>
                <a:ext cx="126360" cy="2926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02A0D99-0D5A-1AD8-8F1A-A5BFD76B108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70609" y="1732169"/>
                  <a:ext cx="1440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187A5B1-BDAC-30AC-2006-83516DB4B0F7}"/>
                    </a:ext>
                  </a:extLst>
                </p14:cNvPr>
                <p14:cNvContentPartPr/>
                <p14:nvPr/>
              </p14:nvContentPartPr>
              <p14:xfrm>
                <a:off x="947369" y="1850609"/>
                <a:ext cx="168480" cy="1648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187A5B1-BDAC-30AC-2006-83516DB4B0F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38729" y="1841969"/>
                  <a:ext cx="186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574243F-5897-D06A-9423-72A228515BCD}"/>
                    </a:ext>
                  </a:extLst>
                </p14:cNvPr>
                <p14:cNvContentPartPr/>
                <p14:nvPr/>
              </p14:nvContentPartPr>
              <p14:xfrm>
                <a:off x="1229969" y="1803089"/>
                <a:ext cx="246240" cy="1800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574243F-5897-D06A-9423-72A228515BC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220969" y="1794449"/>
                  <a:ext cx="26388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E912C9F-A0FD-2F4E-0486-20D44FC81564}"/>
              </a:ext>
            </a:extLst>
          </p:cNvPr>
          <p:cNvGrpSpPr/>
          <p:nvPr/>
        </p:nvGrpSpPr>
        <p:grpSpPr>
          <a:xfrm>
            <a:off x="2003969" y="1700129"/>
            <a:ext cx="1245240" cy="377280"/>
            <a:chOff x="2003969" y="1700129"/>
            <a:chExt cx="1245240" cy="37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A6B1501-6B7D-C64C-0F11-F2CC4FA68E81}"/>
                    </a:ext>
                  </a:extLst>
                </p14:cNvPr>
                <p14:cNvContentPartPr/>
                <p14:nvPr/>
              </p14:nvContentPartPr>
              <p14:xfrm>
                <a:off x="2003969" y="1812089"/>
                <a:ext cx="136440" cy="2106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A6B1501-6B7D-C64C-0F11-F2CC4FA68E8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994969" y="1803089"/>
                  <a:ext cx="1540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3F7845D-EFFD-65D9-2C13-4E9F3C7B387D}"/>
                    </a:ext>
                  </a:extLst>
                </p14:cNvPr>
                <p14:cNvContentPartPr/>
                <p14:nvPr/>
              </p14:nvContentPartPr>
              <p14:xfrm>
                <a:off x="2269649" y="1846289"/>
                <a:ext cx="26280" cy="1440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3F7845D-EFFD-65D9-2C13-4E9F3C7B387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260649" y="1837289"/>
                  <a:ext cx="43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B1E3689-DE70-7ABC-DFA8-36DF4711974D}"/>
                    </a:ext>
                  </a:extLst>
                </p14:cNvPr>
                <p14:cNvContentPartPr/>
                <p14:nvPr/>
              </p14:nvContentPartPr>
              <p14:xfrm>
                <a:off x="2263169" y="1799489"/>
                <a:ext cx="178920" cy="2318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B1E3689-DE70-7ABC-DFA8-36DF4711974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254529" y="1790849"/>
                  <a:ext cx="1965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E43EE0B-4F3D-0817-AC6B-AAFFF603F365}"/>
                    </a:ext>
                  </a:extLst>
                </p14:cNvPr>
                <p14:cNvContentPartPr/>
                <p14:nvPr/>
              </p14:nvContentPartPr>
              <p14:xfrm>
                <a:off x="2537489" y="1812449"/>
                <a:ext cx="150840" cy="1645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E43EE0B-4F3D-0817-AC6B-AAFFF603F36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528849" y="1803449"/>
                  <a:ext cx="1684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ECAE657-D6D3-1795-C39F-34244BAFBD92}"/>
                    </a:ext>
                  </a:extLst>
                </p14:cNvPr>
                <p14:cNvContentPartPr/>
                <p14:nvPr/>
              </p14:nvContentPartPr>
              <p14:xfrm>
                <a:off x="2784449" y="1700129"/>
                <a:ext cx="160560" cy="3081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ECAE657-D6D3-1795-C39F-34244BAFBD9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775449" y="1691489"/>
                  <a:ext cx="1782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5B4466A-8C35-9781-7E82-9A2F895899FF}"/>
                    </a:ext>
                  </a:extLst>
                </p14:cNvPr>
                <p14:cNvContentPartPr/>
                <p14:nvPr/>
              </p14:nvContentPartPr>
              <p14:xfrm>
                <a:off x="3024929" y="1865369"/>
                <a:ext cx="224280" cy="2120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5B4466A-8C35-9781-7E82-9A2F895899F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015929" y="1856729"/>
                  <a:ext cx="2419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18CFCD2-1169-9AC4-BAEC-235968D1DDEA}"/>
                    </a:ext>
                  </a:extLst>
                </p14:cNvPr>
                <p14:cNvContentPartPr/>
                <p14:nvPr/>
              </p14:nvContentPartPr>
              <p14:xfrm>
                <a:off x="3166769" y="1720649"/>
                <a:ext cx="17640" cy="165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18CFCD2-1169-9AC4-BAEC-235968D1DDE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158129" y="1712009"/>
                  <a:ext cx="3528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1262993-B3EB-0F84-8EF6-757DDC07E867}"/>
              </a:ext>
            </a:extLst>
          </p:cNvPr>
          <p:cNvGrpSpPr/>
          <p:nvPr/>
        </p:nvGrpSpPr>
        <p:grpSpPr>
          <a:xfrm>
            <a:off x="3416969" y="1710209"/>
            <a:ext cx="1127160" cy="361800"/>
            <a:chOff x="3416969" y="1710209"/>
            <a:chExt cx="1127160" cy="36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E5643A8-CAC5-FA1A-13F9-7D9CE31FDFC3}"/>
                    </a:ext>
                  </a:extLst>
                </p14:cNvPr>
                <p14:cNvContentPartPr/>
                <p14:nvPr/>
              </p14:nvContentPartPr>
              <p14:xfrm>
                <a:off x="3416969" y="1710209"/>
                <a:ext cx="152640" cy="2700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E5643A8-CAC5-FA1A-13F9-7D9CE31FDFC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407969" y="1701569"/>
                  <a:ext cx="1702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D723ABD-1644-649D-64FE-A7D7C22A17F8}"/>
                    </a:ext>
                  </a:extLst>
                </p14:cNvPr>
                <p14:cNvContentPartPr/>
                <p14:nvPr/>
              </p14:nvContentPartPr>
              <p14:xfrm>
                <a:off x="3695969" y="1796969"/>
                <a:ext cx="292320" cy="1875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D723ABD-1644-649D-64FE-A7D7C22A17F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686969" y="1788329"/>
                  <a:ext cx="309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D05D105-B71F-C5F1-314F-55FE8A27A7D1}"/>
                    </a:ext>
                  </a:extLst>
                </p14:cNvPr>
                <p14:cNvContentPartPr/>
                <p14:nvPr/>
              </p14:nvContentPartPr>
              <p14:xfrm>
                <a:off x="4129769" y="1785089"/>
                <a:ext cx="138600" cy="2106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D05D105-B71F-C5F1-314F-55FE8A27A7D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121129" y="1776089"/>
                  <a:ext cx="1562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07A1C94-C789-0A3D-B8DC-A083809B1EB0}"/>
                    </a:ext>
                  </a:extLst>
                </p14:cNvPr>
                <p14:cNvContentPartPr/>
                <p14:nvPr/>
              </p14:nvContentPartPr>
              <p14:xfrm>
                <a:off x="4299689" y="1847369"/>
                <a:ext cx="244440" cy="2246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07A1C94-C789-0A3D-B8DC-A083809B1EB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290689" y="1838369"/>
                  <a:ext cx="26208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F2FA689-6D8E-A73F-5AF0-9E10FD43D27D}"/>
              </a:ext>
            </a:extLst>
          </p:cNvPr>
          <p:cNvGrpSpPr/>
          <p:nvPr/>
        </p:nvGrpSpPr>
        <p:grpSpPr>
          <a:xfrm>
            <a:off x="5018249" y="1804169"/>
            <a:ext cx="695520" cy="322200"/>
            <a:chOff x="5018249" y="1804169"/>
            <a:chExt cx="695520" cy="32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475F1BF-6671-DC85-2439-FED41A20FE14}"/>
                    </a:ext>
                  </a:extLst>
                </p14:cNvPr>
                <p14:cNvContentPartPr/>
                <p14:nvPr/>
              </p14:nvContentPartPr>
              <p14:xfrm>
                <a:off x="5018249" y="1823969"/>
                <a:ext cx="407880" cy="3024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475F1BF-6671-DC85-2439-FED41A20FE1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009249" y="1815329"/>
                  <a:ext cx="4255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5E27AD2-00B5-9998-A2E2-B6DED551B8FD}"/>
                    </a:ext>
                  </a:extLst>
                </p14:cNvPr>
                <p14:cNvContentPartPr/>
                <p14:nvPr/>
              </p14:nvContentPartPr>
              <p14:xfrm>
                <a:off x="5549249" y="1804169"/>
                <a:ext cx="164520" cy="2181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5E27AD2-00B5-9998-A2E2-B6DED551B8F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540249" y="1795169"/>
                  <a:ext cx="18216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100E005-7DAB-E8AC-E0F7-2173EC0DBD16}"/>
              </a:ext>
            </a:extLst>
          </p:cNvPr>
          <p:cNvGrpSpPr/>
          <p:nvPr/>
        </p:nvGrpSpPr>
        <p:grpSpPr>
          <a:xfrm>
            <a:off x="6107249" y="1743329"/>
            <a:ext cx="883440" cy="313920"/>
            <a:chOff x="6107249" y="1743329"/>
            <a:chExt cx="883440" cy="31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2DC8F2F-BAC4-6C42-3148-CFB2B6A65751}"/>
                    </a:ext>
                  </a:extLst>
                </p14:cNvPr>
                <p14:cNvContentPartPr/>
                <p14:nvPr/>
              </p14:nvContentPartPr>
              <p14:xfrm>
                <a:off x="6107249" y="1822529"/>
                <a:ext cx="273960" cy="2152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2DC8F2F-BAC4-6C42-3148-CFB2B6A6575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098609" y="1813529"/>
                  <a:ext cx="2916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65D758B-13CB-964E-4BCB-8FCE17A4C586}"/>
                    </a:ext>
                  </a:extLst>
                </p14:cNvPr>
                <p14:cNvContentPartPr/>
                <p14:nvPr/>
              </p14:nvContentPartPr>
              <p14:xfrm>
                <a:off x="6515489" y="1848089"/>
                <a:ext cx="162000" cy="2091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65D758B-13CB-964E-4BCB-8FCE17A4C58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506489" y="1839089"/>
                  <a:ext cx="1796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38E9E71-6EFF-4093-9276-2ACD703DA33F}"/>
                    </a:ext>
                  </a:extLst>
                </p14:cNvPr>
                <p14:cNvContentPartPr/>
                <p14:nvPr/>
              </p14:nvContentPartPr>
              <p14:xfrm>
                <a:off x="6914729" y="1817489"/>
                <a:ext cx="360" cy="43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38E9E71-6EFF-4093-9276-2ACD703DA33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06089" y="1808849"/>
                  <a:ext cx="18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56E8FBA-02B1-D87E-BAAC-D965C12942C9}"/>
                    </a:ext>
                  </a:extLst>
                </p14:cNvPr>
                <p14:cNvContentPartPr/>
                <p14:nvPr/>
              </p14:nvContentPartPr>
              <p14:xfrm>
                <a:off x="6782609" y="1743329"/>
                <a:ext cx="208080" cy="3114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56E8FBA-02B1-D87E-BAAC-D965C12942C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773969" y="1734329"/>
                  <a:ext cx="225720" cy="32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455B887-2774-DD0E-62C3-480535F22B0A}"/>
              </a:ext>
            </a:extLst>
          </p:cNvPr>
          <p:cNvGrpSpPr/>
          <p:nvPr/>
        </p:nvGrpSpPr>
        <p:grpSpPr>
          <a:xfrm>
            <a:off x="7175369" y="1790849"/>
            <a:ext cx="916920" cy="217800"/>
            <a:chOff x="7175369" y="1790849"/>
            <a:chExt cx="916920" cy="21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F65C373-9655-DAC7-CEBB-C52225680A61}"/>
                    </a:ext>
                  </a:extLst>
                </p14:cNvPr>
                <p14:cNvContentPartPr/>
                <p14:nvPr/>
              </p14:nvContentPartPr>
              <p14:xfrm>
                <a:off x="7175369" y="1790849"/>
                <a:ext cx="176040" cy="2178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F65C373-9655-DAC7-CEBB-C52225680A6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166369" y="1782209"/>
                  <a:ext cx="1936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676D1F5-E071-5ED0-CAEA-7669EA54980C}"/>
                    </a:ext>
                  </a:extLst>
                </p14:cNvPr>
                <p14:cNvContentPartPr/>
                <p14:nvPr/>
              </p14:nvContentPartPr>
              <p14:xfrm>
                <a:off x="7447889" y="1824689"/>
                <a:ext cx="39240" cy="1620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676D1F5-E071-5ED0-CAEA-7669EA54980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439249" y="1816049"/>
                  <a:ext cx="56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173EB0F-86BC-4813-9197-A1A1A16E7F89}"/>
                    </a:ext>
                  </a:extLst>
                </p14:cNvPr>
                <p14:cNvContentPartPr/>
                <p14:nvPr/>
              </p14:nvContentPartPr>
              <p14:xfrm>
                <a:off x="7608809" y="1828649"/>
                <a:ext cx="188280" cy="1749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173EB0F-86BC-4813-9197-A1A1A16E7F8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600169" y="1820009"/>
                  <a:ext cx="205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1E204C9-71A0-8EF6-C6AD-223C9F102517}"/>
                    </a:ext>
                  </a:extLst>
                </p14:cNvPr>
                <p14:cNvContentPartPr/>
                <p14:nvPr/>
              </p14:nvContentPartPr>
              <p14:xfrm>
                <a:off x="7909049" y="1836209"/>
                <a:ext cx="183240" cy="1677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1E204C9-71A0-8EF6-C6AD-223C9F10251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900409" y="1827569"/>
                  <a:ext cx="200880" cy="18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0C74A80C-2074-884F-6FEB-B572919BAB6F}"/>
                  </a:ext>
                </a:extLst>
              </p14:cNvPr>
              <p14:cNvContentPartPr/>
              <p14:nvPr/>
            </p14:nvContentPartPr>
            <p14:xfrm>
              <a:off x="8578289" y="1667729"/>
              <a:ext cx="217080" cy="33012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0C74A80C-2074-884F-6FEB-B572919BAB6F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8569649" y="1658729"/>
                <a:ext cx="234720" cy="34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05E2CA0F-5E4E-EF69-9C17-F1E12AB0CE11}"/>
              </a:ext>
            </a:extLst>
          </p:cNvPr>
          <p:cNvGrpSpPr/>
          <p:nvPr/>
        </p:nvGrpSpPr>
        <p:grpSpPr>
          <a:xfrm>
            <a:off x="8980409" y="1716689"/>
            <a:ext cx="1882080" cy="433080"/>
            <a:chOff x="8980409" y="1716689"/>
            <a:chExt cx="1882080" cy="43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9A45F85-32B4-02C2-C601-6BE4D2F37616}"/>
                    </a:ext>
                  </a:extLst>
                </p14:cNvPr>
                <p14:cNvContentPartPr/>
                <p14:nvPr/>
              </p14:nvContentPartPr>
              <p14:xfrm>
                <a:off x="8980409" y="1845569"/>
                <a:ext cx="106200" cy="1602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9A45F85-32B4-02C2-C601-6BE4D2F3761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971769" y="1836569"/>
                  <a:ext cx="1238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7CB45C9-8F60-1EB7-1136-CE3E05741AD3}"/>
                    </a:ext>
                  </a:extLst>
                </p14:cNvPr>
                <p14:cNvContentPartPr/>
                <p14:nvPr/>
              </p14:nvContentPartPr>
              <p14:xfrm>
                <a:off x="9123689" y="1845569"/>
                <a:ext cx="349200" cy="1954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7CB45C9-8F60-1EB7-1136-CE3E05741AD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115049" y="1836569"/>
                  <a:ext cx="3668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F239E89-3777-EC90-DC1D-414FB57AEB6F}"/>
                    </a:ext>
                  </a:extLst>
                </p14:cNvPr>
                <p14:cNvContentPartPr/>
                <p14:nvPr/>
              </p14:nvContentPartPr>
              <p14:xfrm>
                <a:off x="9418889" y="1716689"/>
                <a:ext cx="9360" cy="270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F239E89-3777-EC90-DC1D-414FB57AEB6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410249" y="1707689"/>
                  <a:ext cx="27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BB50DA1-1DB4-A412-EB6C-A2419D109EE4}"/>
                    </a:ext>
                  </a:extLst>
                </p14:cNvPr>
                <p14:cNvContentPartPr/>
                <p14:nvPr/>
              </p14:nvContentPartPr>
              <p14:xfrm>
                <a:off x="9627689" y="1849169"/>
                <a:ext cx="154440" cy="3006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BB50DA1-1DB4-A412-EB6C-A2419D109EE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618689" y="1840529"/>
                  <a:ext cx="1720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46BE0DB-701D-0732-75DE-EF8D54A32BB3}"/>
                    </a:ext>
                  </a:extLst>
                </p14:cNvPr>
                <p14:cNvContentPartPr/>
                <p14:nvPr/>
              </p14:nvContentPartPr>
              <p14:xfrm>
                <a:off x="9907769" y="1809929"/>
                <a:ext cx="112680" cy="1861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46BE0DB-701D-0732-75DE-EF8D54A32BB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899129" y="1801289"/>
                  <a:ext cx="130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E116BEC-6F70-09F7-BBC3-EDE93DF99A10}"/>
                    </a:ext>
                  </a:extLst>
                </p14:cNvPr>
                <p14:cNvContentPartPr/>
                <p14:nvPr/>
              </p14:nvContentPartPr>
              <p14:xfrm>
                <a:off x="10168409" y="1796609"/>
                <a:ext cx="128520" cy="1785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E116BEC-6F70-09F7-BBC3-EDE93DF99A1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159769" y="1787609"/>
                  <a:ext cx="146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6403B07-A5C3-78AE-4075-BA637D8D5A0D}"/>
                    </a:ext>
                  </a:extLst>
                </p14:cNvPr>
                <p14:cNvContentPartPr/>
                <p14:nvPr/>
              </p14:nvContentPartPr>
              <p14:xfrm>
                <a:off x="10412489" y="1823249"/>
                <a:ext cx="157680" cy="2037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6403B07-A5C3-78AE-4075-BA637D8D5A0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403489" y="1814249"/>
                  <a:ext cx="1753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941A0F2-ED70-EB77-8DDF-D51362218AEC}"/>
                    </a:ext>
                  </a:extLst>
                </p14:cNvPr>
                <p14:cNvContentPartPr/>
                <p14:nvPr/>
              </p14:nvContentPartPr>
              <p14:xfrm>
                <a:off x="10677809" y="1790849"/>
                <a:ext cx="184680" cy="2131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941A0F2-ED70-EB77-8DDF-D51362218AE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669169" y="1781849"/>
                  <a:ext cx="20232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02D90BA-1A4A-05D3-1783-5EB41077774A}"/>
              </a:ext>
            </a:extLst>
          </p:cNvPr>
          <p:cNvGrpSpPr/>
          <p:nvPr/>
        </p:nvGrpSpPr>
        <p:grpSpPr>
          <a:xfrm>
            <a:off x="426449" y="2399249"/>
            <a:ext cx="740880" cy="342360"/>
            <a:chOff x="426449" y="2399249"/>
            <a:chExt cx="740880" cy="34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B8B0E3E-2A01-0F6B-2C25-18EA29E6A71C}"/>
                    </a:ext>
                  </a:extLst>
                </p14:cNvPr>
                <p14:cNvContentPartPr/>
                <p14:nvPr/>
              </p14:nvContentPartPr>
              <p14:xfrm>
                <a:off x="464249" y="2514449"/>
                <a:ext cx="1440" cy="2138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B8B0E3E-2A01-0F6B-2C25-18EA29E6A71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55609" y="2505809"/>
                  <a:ext cx="190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EF2D340-62B1-085D-775B-ECF923DE5AF4}"/>
                    </a:ext>
                  </a:extLst>
                </p14:cNvPr>
                <p14:cNvContentPartPr/>
                <p14:nvPr/>
              </p14:nvContentPartPr>
              <p14:xfrm>
                <a:off x="426449" y="2540729"/>
                <a:ext cx="212400" cy="2008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EF2D340-62B1-085D-775B-ECF923DE5AF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17809" y="2532089"/>
                  <a:ext cx="2300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71EAE81-81B9-E1B7-CB51-A2076D787B12}"/>
                    </a:ext>
                  </a:extLst>
                </p14:cNvPr>
                <p14:cNvContentPartPr/>
                <p14:nvPr/>
              </p14:nvContentPartPr>
              <p14:xfrm>
                <a:off x="745049" y="2568809"/>
                <a:ext cx="153720" cy="1472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71EAE81-81B9-E1B7-CB51-A2076D787B1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36409" y="2559809"/>
                  <a:ext cx="171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B1230C3-D2EB-B4DF-9ED4-BEC82E5D03FD}"/>
                    </a:ext>
                  </a:extLst>
                </p14:cNvPr>
                <p14:cNvContentPartPr/>
                <p14:nvPr/>
              </p14:nvContentPartPr>
              <p14:xfrm>
                <a:off x="784289" y="2399249"/>
                <a:ext cx="10800" cy="169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B1230C3-D2EB-B4DF-9ED4-BEC82E5D03F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75289" y="2390249"/>
                  <a:ext cx="28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7E664AD-EBAA-BB5E-80D3-92BA69563DAF}"/>
                    </a:ext>
                  </a:extLst>
                </p14:cNvPr>
                <p14:cNvContentPartPr/>
                <p14:nvPr/>
              </p14:nvContentPartPr>
              <p14:xfrm>
                <a:off x="990209" y="2542169"/>
                <a:ext cx="177120" cy="1738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7E664AD-EBAA-BB5E-80D3-92BA69563DA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81569" y="2533529"/>
                  <a:ext cx="194760" cy="19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1E525BB3-42ED-EDC3-B0C6-5C5B397B9905}"/>
                  </a:ext>
                </a:extLst>
              </p14:cNvPr>
              <p14:cNvContentPartPr/>
              <p14:nvPr/>
            </p14:nvContentPartPr>
            <p14:xfrm>
              <a:off x="1344089" y="2484569"/>
              <a:ext cx="245880" cy="21096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1E525BB3-42ED-EDC3-B0C6-5C5B397B9905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335449" y="2475569"/>
                <a:ext cx="263520" cy="22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57B33A4A-522B-7784-F238-E9CB637C3D9A}"/>
              </a:ext>
            </a:extLst>
          </p:cNvPr>
          <p:cNvGrpSpPr/>
          <p:nvPr/>
        </p:nvGrpSpPr>
        <p:grpSpPr>
          <a:xfrm>
            <a:off x="2303849" y="2438849"/>
            <a:ext cx="1427040" cy="393480"/>
            <a:chOff x="2303849" y="2438849"/>
            <a:chExt cx="1427040" cy="39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DDAFC2A-A3BC-9B2A-913F-BD64DCE225B3}"/>
                    </a:ext>
                  </a:extLst>
                </p14:cNvPr>
                <p14:cNvContentPartPr/>
                <p14:nvPr/>
              </p14:nvContentPartPr>
              <p14:xfrm>
                <a:off x="2344529" y="2568449"/>
                <a:ext cx="22680" cy="1530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DDAFC2A-A3BC-9B2A-913F-BD64DCE225B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335529" y="2559809"/>
                  <a:ext cx="40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8DD880C-D650-8419-94BF-3B3A861D0C61}"/>
                    </a:ext>
                  </a:extLst>
                </p14:cNvPr>
                <p14:cNvContentPartPr/>
                <p14:nvPr/>
              </p14:nvContentPartPr>
              <p14:xfrm>
                <a:off x="2303849" y="2516969"/>
                <a:ext cx="220320" cy="2340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8DD880C-D650-8419-94BF-3B3A861D0C6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295209" y="2507969"/>
                  <a:ext cx="237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63BE16F-87CE-0559-ED6E-FDED0D4126C7}"/>
                    </a:ext>
                  </a:extLst>
                </p14:cNvPr>
                <p14:cNvContentPartPr/>
                <p14:nvPr/>
              </p14:nvContentPartPr>
              <p14:xfrm>
                <a:off x="2624609" y="2581769"/>
                <a:ext cx="186120" cy="1436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63BE16F-87CE-0559-ED6E-FDED0D4126C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615969" y="2572769"/>
                  <a:ext cx="203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088762A-7069-E723-DFDA-D46947B56C66}"/>
                    </a:ext>
                  </a:extLst>
                </p14:cNvPr>
                <p14:cNvContentPartPr/>
                <p14:nvPr/>
              </p14:nvContentPartPr>
              <p14:xfrm>
                <a:off x="2820449" y="2438849"/>
                <a:ext cx="271800" cy="3531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088762A-7069-E723-DFDA-D46947B56C6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811449" y="2429849"/>
                  <a:ext cx="2894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4E2CD03-E376-41CD-6F8B-83FE6255847D}"/>
                    </a:ext>
                  </a:extLst>
                </p14:cNvPr>
                <p14:cNvContentPartPr/>
                <p14:nvPr/>
              </p14:nvContentPartPr>
              <p14:xfrm>
                <a:off x="3141929" y="2493209"/>
                <a:ext cx="243000" cy="3391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4E2CD03-E376-41CD-6F8B-83FE6255847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132929" y="2484569"/>
                  <a:ext cx="2606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B24BE15-D7CD-525A-1A1C-9186241E2F3B}"/>
                    </a:ext>
                  </a:extLst>
                </p14:cNvPr>
                <p14:cNvContentPartPr/>
                <p14:nvPr/>
              </p14:nvContentPartPr>
              <p14:xfrm>
                <a:off x="3522449" y="2576009"/>
                <a:ext cx="208440" cy="1767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B24BE15-D7CD-525A-1A1C-9186241E2F3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513449" y="2567009"/>
                  <a:ext cx="22608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3EBD66D1-E961-71F6-298D-EE373606F3A4}"/>
              </a:ext>
            </a:extLst>
          </p:cNvPr>
          <p:cNvGrpSpPr/>
          <p:nvPr/>
        </p:nvGrpSpPr>
        <p:grpSpPr>
          <a:xfrm>
            <a:off x="3921689" y="2459009"/>
            <a:ext cx="819000" cy="346320"/>
            <a:chOff x="3921689" y="2459009"/>
            <a:chExt cx="819000" cy="34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9F50CB5-E17A-A192-A6A4-A09A9ECB2605}"/>
                    </a:ext>
                  </a:extLst>
                </p14:cNvPr>
                <p14:cNvContentPartPr/>
                <p14:nvPr/>
              </p14:nvContentPartPr>
              <p14:xfrm>
                <a:off x="3921689" y="2563049"/>
                <a:ext cx="45000" cy="1576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9F50CB5-E17A-A192-A6A4-A09A9ECB260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913049" y="2554049"/>
                  <a:ext cx="62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FBC88AF-1622-413F-1DCF-9B6DDF432941}"/>
                    </a:ext>
                  </a:extLst>
                </p14:cNvPr>
                <p14:cNvContentPartPr/>
                <p14:nvPr/>
              </p14:nvContentPartPr>
              <p14:xfrm>
                <a:off x="3945449" y="2534249"/>
                <a:ext cx="172440" cy="2296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FBC88AF-1622-413F-1DCF-9B6DDF43294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936449" y="2525609"/>
                  <a:ext cx="1900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C4143DD-AAD5-3F2E-874D-9ED69C34E066}"/>
                    </a:ext>
                  </a:extLst>
                </p14:cNvPr>
                <p14:cNvContentPartPr/>
                <p14:nvPr/>
              </p14:nvContentPartPr>
              <p14:xfrm>
                <a:off x="4195649" y="2459009"/>
                <a:ext cx="223200" cy="3463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C4143DD-AAD5-3F2E-874D-9ED69C34E06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187009" y="2450369"/>
                  <a:ext cx="2408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45702BE-9D93-5F8D-0661-56580E32886D}"/>
                    </a:ext>
                  </a:extLst>
                </p14:cNvPr>
                <p14:cNvContentPartPr/>
                <p14:nvPr/>
              </p14:nvContentPartPr>
              <p14:xfrm>
                <a:off x="4525049" y="2564489"/>
                <a:ext cx="215640" cy="1868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45702BE-9D93-5F8D-0661-56580E32886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516409" y="2555849"/>
                  <a:ext cx="23328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46610C0E-E570-FA6C-FF7A-5EAC08E28B5B}"/>
              </a:ext>
            </a:extLst>
          </p:cNvPr>
          <p:cNvGrpSpPr/>
          <p:nvPr/>
        </p:nvGrpSpPr>
        <p:grpSpPr>
          <a:xfrm>
            <a:off x="4939049" y="2473049"/>
            <a:ext cx="1767600" cy="478440"/>
            <a:chOff x="4939049" y="2473049"/>
            <a:chExt cx="1767600" cy="47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70E66D4-EB9C-AD66-08FA-F890E6E39839}"/>
                    </a:ext>
                  </a:extLst>
                </p14:cNvPr>
                <p14:cNvContentPartPr/>
                <p14:nvPr/>
              </p14:nvContentPartPr>
              <p14:xfrm>
                <a:off x="4939049" y="2536409"/>
                <a:ext cx="223920" cy="2142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70E66D4-EB9C-AD66-08FA-F890E6E3983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930049" y="2527769"/>
                  <a:ext cx="2415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D9850FE-473C-807B-B92D-F3DAEEE52E71}"/>
                    </a:ext>
                  </a:extLst>
                </p14:cNvPr>
                <p14:cNvContentPartPr/>
                <p14:nvPr/>
              </p14:nvContentPartPr>
              <p14:xfrm>
                <a:off x="5265569" y="2599409"/>
                <a:ext cx="101880" cy="1854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D9850FE-473C-807B-B92D-F3DAEEE52E7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256569" y="2590769"/>
                  <a:ext cx="1195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F238A3E-48B7-EA3D-4A22-D190A2CB6FBA}"/>
                    </a:ext>
                  </a:extLst>
                </p14:cNvPr>
                <p14:cNvContentPartPr/>
                <p14:nvPr/>
              </p14:nvContentPartPr>
              <p14:xfrm>
                <a:off x="5499569" y="2594369"/>
                <a:ext cx="178200" cy="2041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F238A3E-48B7-EA3D-4A22-D190A2CB6FB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490929" y="2585729"/>
                  <a:ext cx="195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7D4C1E3-339D-EA67-5103-3341CDA536C0}"/>
                    </a:ext>
                  </a:extLst>
                </p14:cNvPr>
                <p14:cNvContentPartPr/>
                <p14:nvPr/>
              </p14:nvContentPartPr>
              <p14:xfrm>
                <a:off x="5842649" y="2603369"/>
                <a:ext cx="251280" cy="1872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7D4C1E3-339D-EA67-5103-3341CDA536C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833649" y="2594369"/>
                  <a:ext cx="2689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FA393FB-9845-858F-0FB8-A3C5C414B798}"/>
                    </a:ext>
                  </a:extLst>
                </p14:cNvPr>
                <p14:cNvContentPartPr/>
                <p14:nvPr/>
              </p14:nvContentPartPr>
              <p14:xfrm>
                <a:off x="6210209" y="2635409"/>
                <a:ext cx="192960" cy="1674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FA393FB-9845-858F-0FB8-A3C5C414B79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201209" y="2626769"/>
                  <a:ext cx="210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AD99EAA-26E5-B9C4-D076-C054E6DB2759}"/>
                    </a:ext>
                  </a:extLst>
                </p14:cNvPr>
                <p14:cNvContentPartPr/>
                <p14:nvPr/>
              </p14:nvContentPartPr>
              <p14:xfrm>
                <a:off x="6133889" y="2573129"/>
                <a:ext cx="172080" cy="3783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AD99EAA-26E5-B9C4-D076-C054E6DB275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124889" y="2564129"/>
                  <a:ext cx="1897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45E3BEC-C73B-CCDB-5A12-2CB42C374484}"/>
                    </a:ext>
                  </a:extLst>
                </p14:cNvPr>
                <p14:cNvContentPartPr/>
                <p14:nvPr/>
              </p14:nvContentPartPr>
              <p14:xfrm>
                <a:off x="6560489" y="2642249"/>
                <a:ext cx="146160" cy="1641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45E3BEC-C73B-CCDB-5A12-2CB42C37448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551489" y="2633249"/>
                  <a:ext cx="163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683FCE3-4BAE-8AA3-2EE0-749C267184DC}"/>
                    </a:ext>
                  </a:extLst>
                </p14:cNvPr>
                <p14:cNvContentPartPr/>
                <p14:nvPr/>
              </p14:nvContentPartPr>
              <p14:xfrm>
                <a:off x="6644369" y="2473049"/>
                <a:ext cx="2880" cy="316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683FCE3-4BAE-8AA3-2EE0-749C267184D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635729" y="2464049"/>
                  <a:ext cx="2052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9B8DED57-1EDF-BBAE-1073-F9EBE871847E}"/>
                  </a:ext>
                </a:extLst>
              </p14:cNvPr>
              <p14:cNvContentPartPr/>
              <p14:nvPr/>
            </p14:nvContentPartPr>
            <p14:xfrm>
              <a:off x="6923729" y="2861489"/>
              <a:ext cx="5400" cy="36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9B8DED57-1EDF-BBAE-1073-F9EBE871847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914729" y="2852849"/>
                <a:ext cx="230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116115DB-6971-EAA7-C05E-92D67C210512}"/>
                  </a:ext>
                </a:extLst>
              </p14:cNvPr>
              <p14:cNvContentPartPr/>
              <p14:nvPr/>
            </p14:nvContentPartPr>
            <p14:xfrm>
              <a:off x="734249" y="3480689"/>
              <a:ext cx="282960" cy="42984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116115DB-6971-EAA7-C05E-92D67C210512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725249" y="3472049"/>
                <a:ext cx="30060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0691DC03-CC36-ECCB-9A84-1EA5176A0A72}"/>
                  </a:ext>
                </a:extLst>
              </p14:cNvPr>
              <p14:cNvContentPartPr/>
              <p14:nvPr/>
            </p14:nvContentPartPr>
            <p14:xfrm>
              <a:off x="1289369" y="3692729"/>
              <a:ext cx="59760" cy="3204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0691DC03-CC36-ECCB-9A84-1EA5176A0A72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1280369" y="3683729"/>
                <a:ext cx="774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E92D8855-F1A8-1C8E-7AA8-935B535366F6}"/>
                  </a:ext>
                </a:extLst>
              </p14:cNvPr>
              <p14:cNvContentPartPr/>
              <p14:nvPr/>
            </p14:nvContentPartPr>
            <p14:xfrm>
              <a:off x="1330049" y="3869129"/>
              <a:ext cx="56520" cy="2844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E92D8855-F1A8-1C8E-7AA8-935B535366F6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1321049" y="3860489"/>
                <a:ext cx="741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ED88960F-23CF-EE98-8754-50ABC2CD7779}"/>
                  </a:ext>
                </a:extLst>
              </p14:cNvPr>
              <p14:cNvContentPartPr/>
              <p14:nvPr/>
            </p14:nvContentPartPr>
            <p14:xfrm>
              <a:off x="1612289" y="3443969"/>
              <a:ext cx="224280" cy="41328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ED88960F-23CF-EE98-8754-50ABC2CD7779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1603289" y="3435329"/>
                <a:ext cx="24192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A332C615-BB5D-3528-ECD5-DD31F820D295}"/>
                  </a:ext>
                </a:extLst>
              </p14:cNvPr>
              <p14:cNvContentPartPr/>
              <p14:nvPr/>
            </p14:nvContentPartPr>
            <p14:xfrm>
              <a:off x="2122409" y="3710729"/>
              <a:ext cx="181440" cy="1260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A332C615-BB5D-3528-ECD5-DD31F820D295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2113769" y="3702089"/>
                <a:ext cx="1990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70B133E2-BD95-FDBC-9D21-4B1BE94B4D58}"/>
                  </a:ext>
                </a:extLst>
              </p14:cNvPr>
              <p14:cNvContentPartPr/>
              <p14:nvPr/>
            </p14:nvContentPartPr>
            <p14:xfrm>
              <a:off x="2130329" y="3838529"/>
              <a:ext cx="203400" cy="540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70B133E2-BD95-FDBC-9D21-4B1BE94B4D58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2121329" y="3829529"/>
                <a:ext cx="221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769EA153-DF0F-D560-B6AD-F7793DC46D4C}"/>
                  </a:ext>
                </a:extLst>
              </p14:cNvPr>
              <p14:cNvContentPartPr/>
              <p14:nvPr/>
            </p14:nvContentPartPr>
            <p14:xfrm>
              <a:off x="2665289" y="3600209"/>
              <a:ext cx="182160" cy="26388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769EA153-DF0F-D560-B6AD-F7793DC46D4C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2656289" y="3591569"/>
                <a:ext cx="19980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40FFCD06-DFC6-E1F8-D744-09C3D573D62C}"/>
                  </a:ext>
                </a:extLst>
              </p14:cNvPr>
              <p14:cNvContentPartPr/>
              <p14:nvPr/>
            </p14:nvContentPartPr>
            <p14:xfrm>
              <a:off x="4055249" y="3791009"/>
              <a:ext cx="278280" cy="25416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40FFCD06-DFC6-E1F8-D744-09C3D573D62C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4046249" y="3782009"/>
                <a:ext cx="29592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DA5A8ED3-2303-C567-5F6C-6084A727E80F}"/>
                  </a:ext>
                </a:extLst>
              </p14:cNvPr>
              <p14:cNvContentPartPr/>
              <p14:nvPr/>
            </p14:nvContentPartPr>
            <p14:xfrm>
              <a:off x="4260809" y="3512009"/>
              <a:ext cx="27720" cy="14760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DA5A8ED3-2303-C567-5F6C-6084A727E80F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4252169" y="3503369"/>
                <a:ext cx="453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9F24D158-BDD4-7D98-B062-840A965E23E4}"/>
                  </a:ext>
                </a:extLst>
              </p14:cNvPr>
              <p14:cNvContentPartPr/>
              <p14:nvPr/>
            </p14:nvContentPartPr>
            <p14:xfrm>
              <a:off x="5440529" y="3701369"/>
              <a:ext cx="227160" cy="35892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9F24D158-BDD4-7D98-B062-840A965E23E4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5431889" y="3692729"/>
                <a:ext cx="244800" cy="37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8AA98301-5EF5-2342-B0BF-323CB0DA1A3D}"/>
              </a:ext>
            </a:extLst>
          </p:cNvPr>
          <p:cNvGrpSpPr/>
          <p:nvPr/>
        </p:nvGrpSpPr>
        <p:grpSpPr>
          <a:xfrm>
            <a:off x="5844089" y="3905129"/>
            <a:ext cx="207720" cy="112680"/>
            <a:chOff x="5844089" y="3905129"/>
            <a:chExt cx="207720" cy="11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C71DA4A-2C19-84D2-0CEB-AD67866BC907}"/>
                    </a:ext>
                  </a:extLst>
                </p14:cNvPr>
                <p14:cNvContentPartPr/>
                <p14:nvPr/>
              </p14:nvContentPartPr>
              <p14:xfrm>
                <a:off x="5873249" y="3905129"/>
                <a:ext cx="165600" cy="75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C71DA4A-2C19-84D2-0CEB-AD67866BC90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864249" y="3896129"/>
                  <a:ext cx="183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5FAF619-FAFA-4233-1BB3-8C23DAD165B9}"/>
                    </a:ext>
                  </a:extLst>
                </p14:cNvPr>
                <p14:cNvContentPartPr/>
                <p14:nvPr/>
              </p14:nvContentPartPr>
              <p14:xfrm>
                <a:off x="5844089" y="4001249"/>
                <a:ext cx="207720" cy="165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5FAF619-FAFA-4233-1BB3-8C23DAD165B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835449" y="3992249"/>
                  <a:ext cx="22536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5CFA0DAA-460D-5537-AFCF-F32D96A5D298}"/>
              </a:ext>
            </a:extLst>
          </p:cNvPr>
          <p:cNvGrpSpPr/>
          <p:nvPr/>
        </p:nvGrpSpPr>
        <p:grpSpPr>
          <a:xfrm>
            <a:off x="6394529" y="3663209"/>
            <a:ext cx="409320" cy="385200"/>
            <a:chOff x="6394529" y="3663209"/>
            <a:chExt cx="409320" cy="38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EF497ED-7E72-3727-D15A-2254322E051F}"/>
                    </a:ext>
                  </a:extLst>
                </p14:cNvPr>
                <p14:cNvContentPartPr/>
                <p14:nvPr/>
              </p14:nvContentPartPr>
              <p14:xfrm>
                <a:off x="6394529" y="3663209"/>
                <a:ext cx="221400" cy="3852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EF497ED-7E72-3727-D15A-2254322E051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385529" y="3654569"/>
                  <a:ext cx="23904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EE67C20-6CD0-72E3-FA96-2C1191F96374}"/>
                    </a:ext>
                  </a:extLst>
                </p14:cNvPr>
                <p14:cNvContentPartPr/>
                <p14:nvPr/>
              </p14:nvContentPartPr>
              <p14:xfrm>
                <a:off x="6738689" y="3935369"/>
                <a:ext cx="65160" cy="352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EE67C20-6CD0-72E3-FA96-2C1191F9637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730049" y="3926369"/>
                  <a:ext cx="8280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29D0BC0E-F37F-5673-A53D-48EEE1B34C12}"/>
                  </a:ext>
                </a:extLst>
              </p14:cNvPr>
              <p14:cNvContentPartPr/>
              <p14:nvPr/>
            </p14:nvContentPartPr>
            <p14:xfrm>
              <a:off x="7022369" y="3812609"/>
              <a:ext cx="210240" cy="28764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29D0BC0E-F37F-5673-A53D-48EEE1B34C12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7013729" y="3803969"/>
                <a:ext cx="22788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DB0BC26E-ED21-F183-E1C4-AF378A91330D}"/>
                  </a:ext>
                </a:extLst>
              </p14:cNvPr>
              <p14:cNvContentPartPr/>
              <p14:nvPr/>
            </p14:nvContentPartPr>
            <p14:xfrm>
              <a:off x="8129369" y="3916289"/>
              <a:ext cx="217080" cy="21708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DB0BC26E-ED21-F183-E1C4-AF378A91330D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8120369" y="3907289"/>
                <a:ext cx="2347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CA0E4A29-47F7-F2D8-4D04-14F7C14E1426}"/>
                  </a:ext>
                </a:extLst>
              </p14:cNvPr>
              <p14:cNvContentPartPr/>
              <p14:nvPr/>
            </p14:nvContentPartPr>
            <p14:xfrm>
              <a:off x="8235209" y="3698129"/>
              <a:ext cx="18000" cy="4176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CA0E4A29-47F7-F2D8-4D04-14F7C14E1426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8226209" y="3689489"/>
                <a:ext cx="3564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62B46798-083B-3FD3-CB5C-7D4AF064F383}"/>
              </a:ext>
            </a:extLst>
          </p:cNvPr>
          <p:cNvGrpSpPr/>
          <p:nvPr/>
        </p:nvGrpSpPr>
        <p:grpSpPr>
          <a:xfrm>
            <a:off x="9203969" y="3639449"/>
            <a:ext cx="493920" cy="450720"/>
            <a:chOff x="9203969" y="3639449"/>
            <a:chExt cx="493920" cy="45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5DCE456-808C-2771-B7D9-4F189AF24B6A}"/>
                    </a:ext>
                  </a:extLst>
                </p14:cNvPr>
                <p14:cNvContentPartPr/>
                <p14:nvPr/>
              </p14:nvContentPartPr>
              <p14:xfrm>
                <a:off x="9203969" y="3639449"/>
                <a:ext cx="205920" cy="4507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5DCE456-808C-2771-B7D9-4F189AF24B6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194969" y="3630449"/>
                  <a:ext cx="22356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C8614FD-2C21-FD51-B142-9BA053FA84DB}"/>
                    </a:ext>
                  </a:extLst>
                </p14:cNvPr>
                <p14:cNvContentPartPr/>
                <p14:nvPr/>
              </p14:nvContentPartPr>
              <p14:xfrm>
                <a:off x="9540209" y="3926009"/>
                <a:ext cx="146520" cy="122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C8614FD-2C21-FD51-B142-9BA053FA84D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531569" y="3917369"/>
                  <a:ext cx="164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C289817-E3AC-EFFE-965B-86A8019928CD}"/>
                    </a:ext>
                  </a:extLst>
                </p14:cNvPr>
                <p14:cNvContentPartPr/>
                <p14:nvPr/>
              </p14:nvContentPartPr>
              <p14:xfrm>
                <a:off x="9538769" y="4020689"/>
                <a:ext cx="159120" cy="43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C289817-E3AC-EFFE-965B-86A8019928C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529769" y="4012049"/>
                  <a:ext cx="176760" cy="2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FF4044E3-D3B5-E66E-A42A-E8A68880C754}"/>
                  </a:ext>
                </a:extLst>
              </p14:cNvPr>
              <p14:cNvContentPartPr/>
              <p14:nvPr/>
            </p14:nvContentPartPr>
            <p14:xfrm>
              <a:off x="10007489" y="3727289"/>
              <a:ext cx="236880" cy="34452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FF4044E3-D3B5-E66E-A42A-E8A68880C754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9998849" y="3718649"/>
                <a:ext cx="25452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3C527324-81EA-BA90-1D71-D9D11938CD5E}"/>
                  </a:ext>
                </a:extLst>
              </p14:cNvPr>
              <p14:cNvContentPartPr/>
              <p14:nvPr/>
            </p14:nvContentPartPr>
            <p14:xfrm>
              <a:off x="10499249" y="4067489"/>
              <a:ext cx="81720" cy="2592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3C527324-81EA-BA90-1D71-D9D11938CD5E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10490249" y="4058489"/>
                <a:ext cx="9936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058E6A9C-213D-2F1B-3FFF-6A881F433DE1}"/>
              </a:ext>
            </a:extLst>
          </p:cNvPr>
          <p:cNvGrpSpPr/>
          <p:nvPr/>
        </p:nvGrpSpPr>
        <p:grpSpPr>
          <a:xfrm>
            <a:off x="10505729" y="3918089"/>
            <a:ext cx="49320" cy="43560"/>
            <a:chOff x="10505729" y="3918089"/>
            <a:chExt cx="49320" cy="4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8AA7D66-34E3-03EF-E263-9AC07D56795C}"/>
                    </a:ext>
                  </a:extLst>
                </p14:cNvPr>
                <p14:cNvContentPartPr/>
                <p14:nvPr/>
              </p14:nvContentPartPr>
              <p14:xfrm>
                <a:off x="10505729" y="3918089"/>
                <a:ext cx="49320" cy="378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8AA7D66-34E3-03EF-E263-9AC07D56795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496729" y="3909449"/>
                  <a:ext cx="66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83399ED-35AD-719D-73F3-316601D7A722}"/>
                    </a:ext>
                  </a:extLst>
                </p14:cNvPr>
                <p14:cNvContentPartPr/>
                <p14:nvPr/>
              </p14:nvContentPartPr>
              <p14:xfrm>
                <a:off x="10509689" y="3931409"/>
                <a:ext cx="37080" cy="302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83399ED-35AD-719D-73F3-316601D7A72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500689" y="3922409"/>
                  <a:ext cx="5472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4C129406-F305-5320-9CB2-B3F10DEEC036}"/>
                  </a:ext>
                </a:extLst>
              </p14:cNvPr>
              <p14:cNvContentPartPr/>
              <p14:nvPr/>
            </p14:nvContentPartPr>
            <p14:xfrm>
              <a:off x="10791569" y="3892529"/>
              <a:ext cx="205560" cy="27864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4C129406-F305-5320-9CB2-B3F10DEEC036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10782569" y="3883529"/>
                <a:ext cx="22320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6B750DB4-CAC9-D5CD-E3EA-EAE282C5831F}"/>
                  </a:ext>
                </a:extLst>
              </p14:cNvPr>
              <p14:cNvContentPartPr/>
              <p14:nvPr/>
            </p14:nvContentPartPr>
            <p14:xfrm>
              <a:off x="8246729" y="3602729"/>
              <a:ext cx="9360" cy="12564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6B750DB4-CAC9-D5CD-E3EA-EAE282C5831F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8237729" y="3593729"/>
                <a:ext cx="27000" cy="14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531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655F629-581A-FA25-5F70-50D051D43924}"/>
                  </a:ext>
                </a:extLst>
              </p14:cNvPr>
              <p14:cNvContentPartPr/>
              <p14:nvPr/>
            </p14:nvContentPartPr>
            <p14:xfrm>
              <a:off x="536609" y="517529"/>
              <a:ext cx="648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655F629-581A-FA25-5F70-50D051D439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3609" y="454529"/>
                <a:ext cx="1321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F9FEDE9-65C8-55DC-EFD6-2896DAF0C007}"/>
                  </a:ext>
                </a:extLst>
              </p14:cNvPr>
              <p14:cNvContentPartPr/>
              <p14:nvPr/>
            </p14:nvContentPartPr>
            <p14:xfrm>
              <a:off x="499169" y="493049"/>
              <a:ext cx="75600" cy="40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F9FEDE9-65C8-55DC-EFD6-2896DAF0C0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6169" y="430409"/>
                <a:ext cx="2012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4039169-98A0-8287-75B9-37A5DBDFD88B}"/>
                  </a:ext>
                </a:extLst>
              </p14:cNvPr>
              <p14:cNvContentPartPr/>
              <p14:nvPr/>
            </p14:nvContentPartPr>
            <p14:xfrm>
              <a:off x="1008569" y="303329"/>
              <a:ext cx="19080" cy="78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4039169-98A0-8287-75B9-37A5DBDFD88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9929" y="294689"/>
                <a:ext cx="36720" cy="9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5CFE153E-DB63-AC02-A101-670017FA1A0F}"/>
              </a:ext>
            </a:extLst>
          </p:cNvPr>
          <p:cNvGrpSpPr/>
          <p:nvPr/>
        </p:nvGrpSpPr>
        <p:grpSpPr>
          <a:xfrm>
            <a:off x="1204409" y="366689"/>
            <a:ext cx="993600" cy="327600"/>
            <a:chOff x="1204409" y="366689"/>
            <a:chExt cx="993600" cy="32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C94C87F-88AA-8C93-CC0E-94115800B5BC}"/>
                    </a:ext>
                  </a:extLst>
                </p14:cNvPr>
                <p14:cNvContentPartPr/>
                <p14:nvPr/>
              </p14:nvContentPartPr>
              <p14:xfrm>
                <a:off x="1204409" y="366689"/>
                <a:ext cx="183600" cy="320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C94C87F-88AA-8C93-CC0E-94115800B5B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5409" y="357689"/>
                  <a:ext cx="20124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57DACCD-930D-638B-D8AB-CE1357EBF07F}"/>
                    </a:ext>
                  </a:extLst>
                </p14:cNvPr>
                <p14:cNvContentPartPr/>
                <p14:nvPr/>
              </p14:nvContentPartPr>
              <p14:xfrm>
                <a:off x="1480889" y="481169"/>
                <a:ext cx="208440" cy="198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57DACCD-930D-638B-D8AB-CE1357EBF0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71889" y="472169"/>
                  <a:ext cx="2260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2662AE0-4CCB-2D05-9E2F-4DC1A2121F92}"/>
                    </a:ext>
                  </a:extLst>
                </p14:cNvPr>
                <p14:cNvContentPartPr/>
                <p14:nvPr/>
              </p14:nvContentPartPr>
              <p14:xfrm>
                <a:off x="1765649" y="511769"/>
                <a:ext cx="143640" cy="182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2662AE0-4CCB-2D05-9E2F-4DC1A2121F9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56649" y="502769"/>
                  <a:ext cx="1612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E277C8F-A01C-5EF3-80A2-DDF8CCE3CDCD}"/>
                    </a:ext>
                  </a:extLst>
                </p14:cNvPr>
                <p14:cNvContentPartPr/>
                <p14:nvPr/>
              </p14:nvContentPartPr>
              <p14:xfrm>
                <a:off x="1904969" y="503849"/>
                <a:ext cx="18720" cy="170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E277C8F-A01C-5EF3-80A2-DDF8CCE3CDC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95969" y="495209"/>
                  <a:ext cx="363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F23CAF5-C986-0655-A38A-AD83C1B47D24}"/>
                    </a:ext>
                  </a:extLst>
                </p14:cNvPr>
                <p14:cNvContentPartPr/>
                <p14:nvPr/>
              </p14:nvContentPartPr>
              <p14:xfrm>
                <a:off x="2031689" y="504569"/>
                <a:ext cx="166320" cy="157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F23CAF5-C986-0655-A38A-AD83C1B47D2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22689" y="495929"/>
                  <a:ext cx="18396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E803C3C-42B3-14E3-B874-F88F149549E5}"/>
              </a:ext>
            </a:extLst>
          </p:cNvPr>
          <p:cNvGrpSpPr/>
          <p:nvPr/>
        </p:nvGrpSpPr>
        <p:grpSpPr>
          <a:xfrm>
            <a:off x="3001169" y="356249"/>
            <a:ext cx="540720" cy="319320"/>
            <a:chOff x="3001169" y="356249"/>
            <a:chExt cx="540720" cy="31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3764AFB-72A6-EC71-DA9D-47468FE626EA}"/>
                    </a:ext>
                  </a:extLst>
                </p14:cNvPr>
                <p14:cNvContentPartPr/>
                <p14:nvPr/>
              </p14:nvContentPartPr>
              <p14:xfrm>
                <a:off x="3001169" y="356249"/>
                <a:ext cx="252000" cy="319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3764AFB-72A6-EC71-DA9D-47468FE626E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92529" y="347609"/>
                  <a:ext cx="2696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231E9E8-5987-4064-26BA-F7EAC8E802AC}"/>
                    </a:ext>
                  </a:extLst>
                </p14:cNvPr>
                <p14:cNvContentPartPr/>
                <p14:nvPr/>
              </p14:nvContentPartPr>
              <p14:xfrm>
                <a:off x="3393569" y="531929"/>
                <a:ext cx="148320" cy="19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231E9E8-5987-4064-26BA-F7EAC8E802A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84569" y="522929"/>
                  <a:ext cx="165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6C60AE4-BDD8-98A0-EB9A-47F81E439BF5}"/>
                    </a:ext>
                  </a:extLst>
                </p14:cNvPr>
                <p14:cNvContentPartPr/>
                <p14:nvPr/>
              </p14:nvContentPartPr>
              <p14:xfrm>
                <a:off x="3389249" y="600689"/>
                <a:ext cx="142920" cy="10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6C60AE4-BDD8-98A0-EB9A-47F81E439BF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80249" y="592049"/>
                  <a:ext cx="16056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C406DEF-0B86-D97D-5410-6E06D17A2A57}"/>
                  </a:ext>
                </a:extLst>
              </p14:cNvPr>
              <p14:cNvContentPartPr/>
              <p14:nvPr/>
            </p14:nvContentPartPr>
            <p14:xfrm>
              <a:off x="3724409" y="279569"/>
              <a:ext cx="155520" cy="3366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C406DEF-0B86-D97D-5410-6E06D17A2A5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15769" y="270929"/>
                <a:ext cx="173160" cy="35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BD970FBC-F2D4-3479-B30A-E30CB19FE8AC}"/>
              </a:ext>
            </a:extLst>
          </p:cNvPr>
          <p:cNvGrpSpPr/>
          <p:nvPr/>
        </p:nvGrpSpPr>
        <p:grpSpPr>
          <a:xfrm>
            <a:off x="4574369" y="283169"/>
            <a:ext cx="1443600" cy="455040"/>
            <a:chOff x="4574369" y="283169"/>
            <a:chExt cx="1443600" cy="45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DD9211E-1356-E4DE-787F-3B7E3BBFA8D6}"/>
                    </a:ext>
                  </a:extLst>
                </p14:cNvPr>
                <p14:cNvContentPartPr/>
                <p14:nvPr/>
              </p14:nvContentPartPr>
              <p14:xfrm>
                <a:off x="4613609" y="283169"/>
                <a:ext cx="10080" cy="22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DD9211E-1356-E4DE-787F-3B7E3BBFA8D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04609" y="274169"/>
                  <a:ext cx="27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000ED30-DBE8-50AE-3877-874866BDACA6}"/>
                    </a:ext>
                  </a:extLst>
                </p14:cNvPr>
                <p14:cNvContentPartPr/>
                <p14:nvPr/>
              </p14:nvContentPartPr>
              <p14:xfrm>
                <a:off x="4574369" y="442289"/>
                <a:ext cx="140040" cy="191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000ED30-DBE8-50AE-3877-874866BDACA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65369" y="433649"/>
                  <a:ext cx="1576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04DAFCF-1A6C-2409-F39D-949397D6F150}"/>
                    </a:ext>
                  </a:extLst>
                </p14:cNvPr>
                <p14:cNvContentPartPr/>
                <p14:nvPr/>
              </p14:nvContentPartPr>
              <p14:xfrm>
                <a:off x="4811969" y="427529"/>
                <a:ext cx="164520" cy="207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04DAFCF-1A6C-2409-F39D-949397D6F15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02969" y="418889"/>
                  <a:ext cx="1821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F8386D7-D8A6-E572-AAD5-BA0B48774E72}"/>
                    </a:ext>
                  </a:extLst>
                </p14:cNvPr>
                <p14:cNvContentPartPr/>
                <p14:nvPr/>
              </p14:nvContentPartPr>
              <p14:xfrm>
                <a:off x="4821689" y="416369"/>
                <a:ext cx="173520" cy="213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F8386D7-D8A6-E572-AAD5-BA0B48774E7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12689" y="407369"/>
                  <a:ext cx="1911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C88D2E1-065C-2A6B-A919-BB8F7A95198D}"/>
                    </a:ext>
                  </a:extLst>
                </p14:cNvPr>
                <p14:cNvContentPartPr/>
                <p14:nvPr/>
              </p14:nvContentPartPr>
              <p14:xfrm>
                <a:off x="5141369" y="430769"/>
                <a:ext cx="121320" cy="154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C88D2E1-065C-2A6B-A919-BB8F7A95198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32369" y="422129"/>
                  <a:ext cx="138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23E792F-3653-88CE-F483-91226376E4E5}"/>
                    </a:ext>
                  </a:extLst>
                </p14:cNvPr>
                <p14:cNvContentPartPr/>
                <p14:nvPr/>
              </p14:nvContentPartPr>
              <p14:xfrm>
                <a:off x="5337569" y="419249"/>
                <a:ext cx="126000" cy="167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23E792F-3653-88CE-F483-91226376E4E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28569" y="410609"/>
                  <a:ext cx="143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65F3E6E-7BDE-E69F-2A57-010BA7578319}"/>
                    </a:ext>
                  </a:extLst>
                </p14:cNvPr>
                <p14:cNvContentPartPr/>
                <p14:nvPr/>
              </p14:nvContentPartPr>
              <p14:xfrm>
                <a:off x="5576609" y="440849"/>
                <a:ext cx="196200" cy="134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65F3E6E-7BDE-E69F-2A57-010BA757831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67609" y="431849"/>
                  <a:ext cx="213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8FAECB2-897D-9687-3DF9-DEC6C922AF78}"/>
                    </a:ext>
                  </a:extLst>
                </p14:cNvPr>
                <p14:cNvContentPartPr/>
                <p14:nvPr/>
              </p14:nvContentPartPr>
              <p14:xfrm>
                <a:off x="5553929" y="338249"/>
                <a:ext cx="46440" cy="399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8FAECB2-897D-9687-3DF9-DEC6C922AF7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44929" y="329609"/>
                  <a:ext cx="640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7A68DB3-2867-6490-5C4D-7D3C614B2D2A}"/>
                    </a:ext>
                  </a:extLst>
                </p14:cNvPr>
                <p14:cNvContentPartPr/>
                <p14:nvPr/>
              </p14:nvContentPartPr>
              <p14:xfrm>
                <a:off x="5905289" y="391169"/>
                <a:ext cx="112680" cy="215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7A68DB3-2867-6490-5C4D-7D3C614B2D2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96289" y="382169"/>
                  <a:ext cx="13032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680C275-1635-8153-7FEC-58763A23943A}"/>
              </a:ext>
            </a:extLst>
          </p:cNvPr>
          <p:cNvGrpSpPr/>
          <p:nvPr/>
        </p:nvGrpSpPr>
        <p:grpSpPr>
          <a:xfrm>
            <a:off x="6736529" y="390449"/>
            <a:ext cx="218160" cy="278640"/>
            <a:chOff x="6736529" y="390449"/>
            <a:chExt cx="218160" cy="27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5F7CE99-6B35-EBDF-3466-5D4EDDC7E063}"/>
                    </a:ext>
                  </a:extLst>
                </p14:cNvPr>
                <p14:cNvContentPartPr/>
                <p14:nvPr/>
              </p14:nvContentPartPr>
              <p14:xfrm>
                <a:off x="6736529" y="488009"/>
                <a:ext cx="6120" cy="75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5F7CE99-6B35-EBDF-3466-5D4EDDC7E06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27889" y="479369"/>
                  <a:ext cx="23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4E47CDC-0D03-9BAA-A6B4-793ECFDFADBF}"/>
                    </a:ext>
                  </a:extLst>
                </p14:cNvPr>
                <p14:cNvContentPartPr/>
                <p14:nvPr/>
              </p14:nvContentPartPr>
              <p14:xfrm>
                <a:off x="6742649" y="390449"/>
                <a:ext cx="212040" cy="278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4E47CDC-0D03-9BAA-A6B4-793ECFDFADB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33649" y="381809"/>
                  <a:ext cx="229680" cy="29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9D91BA3-B478-DC2B-D2DA-F1AE23212593}"/>
              </a:ext>
            </a:extLst>
          </p:cNvPr>
          <p:cNvGrpSpPr/>
          <p:nvPr/>
        </p:nvGrpSpPr>
        <p:grpSpPr>
          <a:xfrm>
            <a:off x="7129289" y="495209"/>
            <a:ext cx="169200" cy="68040"/>
            <a:chOff x="7129289" y="495209"/>
            <a:chExt cx="169200" cy="6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80A4B36-E89C-C2E4-2B73-FD635DB98197}"/>
                    </a:ext>
                  </a:extLst>
                </p14:cNvPr>
                <p14:cNvContentPartPr/>
                <p14:nvPr/>
              </p14:nvContentPartPr>
              <p14:xfrm>
                <a:off x="7129289" y="495209"/>
                <a:ext cx="147600" cy="241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80A4B36-E89C-C2E4-2B73-FD635DB9819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120289" y="486569"/>
                  <a:ext cx="165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280E605-F4C3-2F3A-2FAA-D707CB539ABD}"/>
                    </a:ext>
                  </a:extLst>
                </p14:cNvPr>
                <p14:cNvContentPartPr/>
                <p14:nvPr/>
              </p14:nvContentPartPr>
              <p14:xfrm>
                <a:off x="7143689" y="553889"/>
                <a:ext cx="154800" cy="9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280E605-F4C3-2F3A-2FAA-D707CB539AB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35049" y="544889"/>
                  <a:ext cx="17244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2924E63-B025-B5C2-9A86-D22373BF2384}"/>
                  </a:ext>
                </a:extLst>
              </p14:cNvPr>
              <p14:cNvContentPartPr/>
              <p14:nvPr/>
            </p14:nvContentPartPr>
            <p14:xfrm>
              <a:off x="7661009" y="358769"/>
              <a:ext cx="146520" cy="235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2924E63-B025-B5C2-9A86-D22373BF238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652009" y="349769"/>
                <a:ext cx="1641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01A7779-6E11-E9C6-B1B7-DCA2A7161B0A}"/>
                  </a:ext>
                </a:extLst>
              </p14:cNvPr>
              <p14:cNvContentPartPr/>
              <p14:nvPr/>
            </p14:nvContentPartPr>
            <p14:xfrm>
              <a:off x="4248209" y="630209"/>
              <a:ext cx="25200" cy="687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01A7779-6E11-E9C6-B1B7-DCA2A7161B0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39209" y="621569"/>
                <a:ext cx="428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DCF3FC8-2656-969B-DB63-654C484533AA}"/>
                  </a:ext>
                </a:extLst>
              </p14:cNvPr>
              <p14:cNvContentPartPr/>
              <p14:nvPr/>
            </p14:nvContentPartPr>
            <p14:xfrm>
              <a:off x="8705369" y="235289"/>
              <a:ext cx="155880" cy="4186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DCF3FC8-2656-969B-DB63-654C484533A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696369" y="226289"/>
                <a:ext cx="173520" cy="43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78FC9121-9C49-7405-5496-196182D2B560}"/>
              </a:ext>
            </a:extLst>
          </p:cNvPr>
          <p:cNvGrpSpPr/>
          <p:nvPr/>
        </p:nvGrpSpPr>
        <p:grpSpPr>
          <a:xfrm>
            <a:off x="9281729" y="336449"/>
            <a:ext cx="266400" cy="243360"/>
            <a:chOff x="9281729" y="336449"/>
            <a:chExt cx="266400" cy="24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B9275E9-58A6-089C-1CEA-AB5E6BDC8C7F}"/>
                    </a:ext>
                  </a:extLst>
                </p14:cNvPr>
                <p14:cNvContentPartPr/>
                <p14:nvPr/>
              </p14:nvContentPartPr>
              <p14:xfrm>
                <a:off x="9281729" y="361289"/>
                <a:ext cx="204120" cy="200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B9275E9-58A6-089C-1CEA-AB5E6BDC8C7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273089" y="352649"/>
                  <a:ext cx="221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9E9C4CD-A4F7-7781-18E2-34AC04FB7E1F}"/>
                    </a:ext>
                  </a:extLst>
                </p14:cNvPr>
                <p14:cNvContentPartPr/>
                <p14:nvPr/>
              </p14:nvContentPartPr>
              <p14:xfrm>
                <a:off x="9519689" y="336449"/>
                <a:ext cx="28440" cy="243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9E9C4CD-A4F7-7781-18E2-34AC04FB7E1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510689" y="327809"/>
                  <a:ext cx="46080" cy="26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2984079-8CD3-7A6D-324E-1A8F360856FF}"/>
                  </a:ext>
                </a:extLst>
              </p14:cNvPr>
              <p14:cNvContentPartPr/>
              <p14:nvPr/>
            </p14:nvContentPartPr>
            <p14:xfrm>
              <a:off x="9840449" y="392249"/>
              <a:ext cx="23040" cy="262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2984079-8CD3-7A6D-324E-1A8F360856F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831809" y="383249"/>
                <a:ext cx="406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2454382-F589-F91D-AD64-EEB6037A872D}"/>
                  </a:ext>
                </a:extLst>
              </p14:cNvPr>
              <p14:cNvContentPartPr/>
              <p14:nvPr/>
            </p14:nvContentPartPr>
            <p14:xfrm>
              <a:off x="9857729" y="545249"/>
              <a:ext cx="32040" cy="252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2454382-F589-F91D-AD64-EEB6037A872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848729" y="536609"/>
                <a:ext cx="4968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9B3EB29B-F518-8D75-B06B-F534A750513C}"/>
              </a:ext>
            </a:extLst>
          </p:cNvPr>
          <p:cNvGrpSpPr/>
          <p:nvPr/>
        </p:nvGrpSpPr>
        <p:grpSpPr>
          <a:xfrm>
            <a:off x="10116929" y="327449"/>
            <a:ext cx="330840" cy="252360"/>
            <a:chOff x="10116929" y="327449"/>
            <a:chExt cx="330840" cy="25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9CD0A1B-18D8-DE8F-45D4-38A2B02E25E9}"/>
                    </a:ext>
                  </a:extLst>
                </p14:cNvPr>
                <p14:cNvContentPartPr/>
                <p14:nvPr/>
              </p14:nvContentPartPr>
              <p14:xfrm>
                <a:off x="10116929" y="342569"/>
                <a:ext cx="189360" cy="200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9CD0A1B-18D8-DE8F-45D4-38A2B02E25E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108289" y="333569"/>
                  <a:ext cx="2070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F46CED5-7ADB-3F91-6362-B491E16C2155}"/>
                    </a:ext>
                  </a:extLst>
                </p14:cNvPr>
                <p14:cNvContentPartPr/>
                <p14:nvPr/>
              </p14:nvContentPartPr>
              <p14:xfrm>
                <a:off x="10315289" y="327449"/>
                <a:ext cx="132480" cy="252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F46CED5-7ADB-3F91-6362-B491E16C215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06289" y="318449"/>
                  <a:ext cx="150120" cy="27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B61C204-4129-872B-5A9F-5D8094AB19EA}"/>
              </a:ext>
            </a:extLst>
          </p:cNvPr>
          <p:cNvGrpSpPr/>
          <p:nvPr/>
        </p:nvGrpSpPr>
        <p:grpSpPr>
          <a:xfrm>
            <a:off x="10699769" y="431849"/>
            <a:ext cx="197640" cy="88920"/>
            <a:chOff x="10699769" y="431849"/>
            <a:chExt cx="197640" cy="8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7E0E097-BB69-7B78-01F0-0C6932638826}"/>
                    </a:ext>
                  </a:extLst>
                </p14:cNvPr>
                <p14:cNvContentPartPr/>
                <p14:nvPr/>
              </p14:nvContentPartPr>
              <p14:xfrm>
                <a:off x="10699769" y="431849"/>
                <a:ext cx="179640" cy="158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7E0E097-BB69-7B78-01F0-0C693263882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691129" y="423209"/>
                  <a:ext cx="197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9510AC7-DC21-FD04-F977-D33C8A52F03B}"/>
                    </a:ext>
                  </a:extLst>
                </p14:cNvPr>
                <p14:cNvContentPartPr/>
                <p14:nvPr/>
              </p14:nvContentPartPr>
              <p14:xfrm>
                <a:off x="10715969" y="513209"/>
                <a:ext cx="181440" cy="75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9510AC7-DC21-FD04-F977-D33C8A52F03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707329" y="504209"/>
                  <a:ext cx="19908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A565171-B341-CD35-ADF7-54B8941FB020}"/>
              </a:ext>
            </a:extLst>
          </p:cNvPr>
          <p:cNvGrpSpPr/>
          <p:nvPr/>
        </p:nvGrpSpPr>
        <p:grpSpPr>
          <a:xfrm>
            <a:off x="11173169" y="247169"/>
            <a:ext cx="550440" cy="423360"/>
            <a:chOff x="11173169" y="247169"/>
            <a:chExt cx="550440" cy="42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D2AD7F9-5040-A2ED-B17B-E23EAA87F966}"/>
                    </a:ext>
                  </a:extLst>
                </p14:cNvPr>
                <p14:cNvContentPartPr/>
                <p14:nvPr/>
              </p14:nvContentPartPr>
              <p14:xfrm>
                <a:off x="11246609" y="274889"/>
                <a:ext cx="100440" cy="2732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D2AD7F9-5040-A2ED-B17B-E23EAA87F96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237969" y="265889"/>
                  <a:ext cx="1180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A9A4462-C65D-9F5B-ABB4-D138381D6EC2}"/>
                    </a:ext>
                  </a:extLst>
                </p14:cNvPr>
                <p14:cNvContentPartPr/>
                <p14:nvPr/>
              </p14:nvContentPartPr>
              <p14:xfrm>
                <a:off x="11173169" y="553169"/>
                <a:ext cx="274680" cy="61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A9A4462-C65D-9F5B-ABB4-D138381D6EC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164529" y="544169"/>
                  <a:ext cx="292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E8C3561-B35C-CFCA-6B64-86FECB68962F}"/>
                    </a:ext>
                  </a:extLst>
                </p14:cNvPr>
                <p14:cNvContentPartPr/>
                <p14:nvPr/>
              </p14:nvContentPartPr>
              <p14:xfrm>
                <a:off x="11559809" y="247169"/>
                <a:ext cx="163800" cy="423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E8C3561-B35C-CFCA-6B64-86FECB68962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551169" y="238529"/>
                  <a:ext cx="181440" cy="44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4A7749A-DE8F-52E3-FC29-3E3F12E66F44}"/>
                  </a:ext>
                </a:extLst>
              </p14:cNvPr>
              <p14:cNvContentPartPr/>
              <p14:nvPr/>
            </p14:nvContentPartPr>
            <p14:xfrm>
              <a:off x="515009" y="1397729"/>
              <a:ext cx="64080" cy="486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4A7749A-DE8F-52E3-FC29-3E3F12E66F4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52369" y="1334729"/>
                <a:ext cx="189720" cy="17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49891554-8E89-7F6D-0758-EFA406EF5E08}"/>
              </a:ext>
            </a:extLst>
          </p:cNvPr>
          <p:cNvGrpSpPr/>
          <p:nvPr/>
        </p:nvGrpSpPr>
        <p:grpSpPr>
          <a:xfrm>
            <a:off x="1026209" y="1197929"/>
            <a:ext cx="1232640" cy="352800"/>
            <a:chOff x="1026209" y="1197929"/>
            <a:chExt cx="1232640" cy="35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3797302-2D79-BDD7-C5AE-AFA6EA6592C9}"/>
                    </a:ext>
                  </a:extLst>
                </p14:cNvPr>
                <p14:cNvContentPartPr/>
                <p14:nvPr/>
              </p14:nvContentPartPr>
              <p14:xfrm>
                <a:off x="1194329" y="1283249"/>
                <a:ext cx="176400" cy="2674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3797302-2D79-BDD7-C5AE-AFA6EA6592C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85329" y="1274249"/>
                  <a:ext cx="1940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BEF3A48-3DE9-C16C-AAEF-98701BCE0DA8}"/>
                    </a:ext>
                  </a:extLst>
                </p14:cNvPr>
                <p14:cNvContentPartPr/>
                <p14:nvPr/>
              </p14:nvContentPartPr>
              <p14:xfrm>
                <a:off x="1026209" y="1197929"/>
                <a:ext cx="20520" cy="302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BEF3A48-3DE9-C16C-AAEF-98701BCE0DA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17209" y="1188929"/>
                  <a:ext cx="38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E3DAD95-511F-638E-EBA8-8F13B58A91A1}"/>
                    </a:ext>
                  </a:extLst>
                </p14:cNvPr>
                <p14:cNvContentPartPr/>
                <p14:nvPr/>
              </p14:nvContentPartPr>
              <p14:xfrm>
                <a:off x="1529489" y="1316009"/>
                <a:ext cx="217080" cy="171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E3DAD95-511F-638E-EBA8-8F13B58A91A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520489" y="1307009"/>
                  <a:ext cx="234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34C9A1F-9227-F035-C8F9-194648AB45F7}"/>
                    </a:ext>
                  </a:extLst>
                </p14:cNvPr>
                <p14:cNvContentPartPr/>
                <p14:nvPr/>
              </p14:nvContentPartPr>
              <p14:xfrm>
                <a:off x="1824689" y="1332209"/>
                <a:ext cx="144000" cy="1414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34C9A1F-9227-F035-C8F9-194648AB45F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15689" y="1323569"/>
                  <a:ext cx="161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865E3D8-D1E2-5781-0C69-29ED47B8DE30}"/>
                    </a:ext>
                  </a:extLst>
                </p14:cNvPr>
                <p14:cNvContentPartPr/>
                <p14:nvPr/>
              </p14:nvContentPartPr>
              <p14:xfrm>
                <a:off x="1939169" y="1349129"/>
                <a:ext cx="29160" cy="1288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865E3D8-D1E2-5781-0C69-29ED47B8DE3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30169" y="1340129"/>
                  <a:ext cx="46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AE2D084-729E-1984-C3B6-9C4E3968D32D}"/>
                    </a:ext>
                  </a:extLst>
                </p14:cNvPr>
                <p14:cNvContentPartPr/>
                <p14:nvPr/>
              </p14:nvContentPartPr>
              <p14:xfrm>
                <a:off x="2115209" y="1300169"/>
                <a:ext cx="143640" cy="1609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AE2D084-729E-1984-C3B6-9C4E3968D32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06209" y="1291169"/>
                  <a:ext cx="16128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CE8A9EE-DDA3-F22C-C999-30BBA07CF3C5}"/>
              </a:ext>
            </a:extLst>
          </p:cNvPr>
          <p:cNvGrpSpPr/>
          <p:nvPr/>
        </p:nvGrpSpPr>
        <p:grpSpPr>
          <a:xfrm>
            <a:off x="3199169" y="1098209"/>
            <a:ext cx="424800" cy="322920"/>
            <a:chOff x="3199169" y="1098209"/>
            <a:chExt cx="42480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03F92BA-073D-EF13-DAEC-97C453BC4B44}"/>
                    </a:ext>
                  </a:extLst>
                </p14:cNvPr>
                <p14:cNvContentPartPr/>
                <p14:nvPr/>
              </p14:nvContentPartPr>
              <p14:xfrm>
                <a:off x="3199169" y="1098209"/>
                <a:ext cx="158400" cy="322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03F92BA-073D-EF13-DAEC-97C453BC4B4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90169" y="1089569"/>
                  <a:ext cx="1760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A162C74-D377-D795-4AAB-F3412AF169DF}"/>
                    </a:ext>
                  </a:extLst>
                </p14:cNvPr>
                <p14:cNvContentPartPr/>
                <p14:nvPr/>
              </p14:nvContentPartPr>
              <p14:xfrm>
                <a:off x="3488249" y="1316729"/>
                <a:ext cx="135720" cy="7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A162C74-D377-D795-4AAB-F3412AF169D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79249" y="1308089"/>
                  <a:ext cx="1533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9D523E3-DEB3-C8B9-03C4-B375DFE09778}"/>
                    </a:ext>
                  </a:extLst>
                </p14:cNvPr>
                <p14:cNvContentPartPr/>
                <p14:nvPr/>
              </p14:nvContentPartPr>
              <p14:xfrm>
                <a:off x="3489689" y="1395209"/>
                <a:ext cx="130680" cy="8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9D523E3-DEB3-C8B9-03C4-B375DFE0977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80689" y="1386209"/>
                  <a:ext cx="148320" cy="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0B6ED5B-057F-E89B-68A6-45E71FC337BF}"/>
                  </a:ext>
                </a:extLst>
              </p14:cNvPr>
              <p14:cNvContentPartPr/>
              <p14:nvPr/>
            </p14:nvContentPartPr>
            <p14:xfrm>
              <a:off x="3921689" y="1146809"/>
              <a:ext cx="138960" cy="2937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0B6ED5B-057F-E89B-68A6-45E71FC337B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13049" y="1138169"/>
                <a:ext cx="15660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1220B3E-C628-6CC4-5F94-40606B51E060}"/>
                  </a:ext>
                </a:extLst>
              </p14:cNvPr>
              <p14:cNvContentPartPr/>
              <p14:nvPr/>
            </p14:nvContentPartPr>
            <p14:xfrm>
              <a:off x="4588409" y="1386929"/>
              <a:ext cx="36720" cy="1011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1220B3E-C628-6CC4-5F94-40606B51E06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579769" y="1378289"/>
                <a:ext cx="54360" cy="11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E1E20907-74C2-983D-FF32-4F7B5E46E1D3}"/>
              </a:ext>
            </a:extLst>
          </p:cNvPr>
          <p:cNvGrpSpPr/>
          <p:nvPr/>
        </p:nvGrpSpPr>
        <p:grpSpPr>
          <a:xfrm>
            <a:off x="4930769" y="1078409"/>
            <a:ext cx="1377720" cy="454320"/>
            <a:chOff x="4930769" y="1078409"/>
            <a:chExt cx="1377720" cy="45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1F841FA-0E6A-323D-B05C-B628CC1CC0C7}"/>
                    </a:ext>
                  </a:extLst>
                </p14:cNvPr>
                <p14:cNvContentPartPr/>
                <p14:nvPr/>
              </p14:nvContentPartPr>
              <p14:xfrm>
                <a:off x="4950929" y="1185329"/>
                <a:ext cx="127080" cy="2300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1F841FA-0E6A-323D-B05C-B628CC1CC0C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941929" y="1176329"/>
                  <a:ext cx="1447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EC8BC4A-A4A0-6747-5929-170709DF27D4}"/>
                    </a:ext>
                  </a:extLst>
                </p14:cNvPr>
                <p14:cNvContentPartPr/>
                <p14:nvPr/>
              </p14:nvContentPartPr>
              <p14:xfrm>
                <a:off x="4930769" y="1078409"/>
                <a:ext cx="23040" cy="2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EC8BC4A-A4A0-6747-5929-170709DF27D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22129" y="1069769"/>
                  <a:ext cx="40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4773CE9-0493-0449-B3F1-CE5D31609DE2}"/>
                    </a:ext>
                  </a:extLst>
                </p14:cNvPr>
                <p14:cNvContentPartPr/>
                <p14:nvPr/>
              </p14:nvContentPartPr>
              <p14:xfrm>
                <a:off x="5119409" y="1209449"/>
                <a:ext cx="192240" cy="218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4773CE9-0493-0449-B3F1-CE5D31609DE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110409" y="1200809"/>
                  <a:ext cx="2098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CB33D55-19D8-56B2-601C-D1413679501D}"/>
                    </a:ext>
                  </a:extLst>
                </p14:cNvPr>
                <p14:cNvContentPartPr/>
                <p14:nvPr/>
              </p14:nvContentPartPr>
              <p14:xfrm>
                <a:off x="5185649" y="1187129"/>
                <a:ext cx="148680" cy="217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CB33D55-19D8-56B2-601C-D1413679501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176649" y="1178129"/>
                  <a:ext cx="1663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A77E6CB-059F-71D9-C0EF-CF429BA6C1E4}"/>
                    </a:ext>
                  </a:extLst>
                </p14:cNvPr>
                <p14:cNvContentPartPr/>
                <p14:nvPr/>
              </p14:nvContentPartPr>
              <p14:xfrm>
                <a:off x="5404529" y="1233209"/>
                <a:ext cx="104400" cy="1544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A77E6CB-059F-71D9-C0EF-CF429BA6C1E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395529" y="1224209"/>
                  <a:ext cx="122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08ACBFC-52AF-8D1E-A2AA-447ADC58196D}"/>
                    </a:ext>
                  </a:extLst>
                </p14:cNvPr>
                <p14:cNvContentPartPr/>
                <p14:nvPr/>
              </p14:nvContentPartPr>
              <p14:xfrm>
                <a:off x="5610449" y="1215569"/>
                <a:ext cx="138600" cy="155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08ACBFC-52AF-8D1E-A2AA-447ADC58196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601449" y="1206569"/>
                  <a:ext cx="156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8CB5E7E-737F-7529-CC1F-9571717B5781}"/>
                    </a:ext>
                  </a:extLst>
                </p14:cNvPr>
                <p14:cNvContentPartPr/>
                <p14:nvPr/>
              </p14:nvContentPartPr>
              <p14:xfrm>
                <a:off x="5894489" y="1217369"/>
                <a:ext cx="164520" cy="144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8CB5E7E-737F-7529-CC1F-9571717B578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85849" y="1208369"/>
                  <a:ext cx="182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4BD64AB-2BF6-19F1-BC58-18E9BB87E049}"/>
                    </a:ext>
                  </a:extLst>
                </p14:cNvPr>
                <p14:cNvContentPartPr/>
                <p14:nvPr/>
              </p14:nvContentPartPr>
              <p14:xfrm>
                <a:off x="5899169" y="1135649"/>
                <a:ext cx="30240" cy="3970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4BD64AB-2BF6-19F1-BC58-18E9BB87E04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90529" y="1126649"/>
                  <a:ext cx="4788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2152508-DE3D-26AD-6650-B04AA7E605D6}"/>
                    </a:ext>
                  </a:extLst>
                </p14:cNvPr>
                <p14:cNvContentPartPr/>
                <p14:nvPr/>
              </p14:nvContentPartPr>
              <p14:xfrm>
                <a:off x="6213449" y="1207649"/>
                <a:ext cx="95040" cy="179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2152508-DE3D-26AD-6650-B04AA7E605D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204449" y="1199009"/>
                  <a:ext cx="11268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2C963-13E8-3769-8844-843BEBEF4F6D}"/>
              </a:ext>
            </a:extLst>
          </p:cNvPr>
          <p:cNvGrpSpPr/>
          <p:nvPr/>
        </p:nvGrpSpPr>
        <p:grpSpPr>
          <a:xfrm>
            <a:off x="6941729" y="1178489"/>
            <a:ext cx="413280" cy="306360"/>
            <a:chOff x="6941729" y="1178489"/>
            <a:chExt cx="41328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71617DC-1F53-EC64-E33F-250005DED630}"/>
                    </a:ext>
                  </a:extLst>
                </p14:cNvPr>
                <p14:cNvContentPartPr/>
                <p14:nvPr/>
              </p14:nvContentPartPr>
              <p14:xfrm>
                <a:off x="6961889" y="1232489"/>
                <a:ext cx="4320" cy="1375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71617DC-1F53-EC64-E33F-250005DED63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52889" y="1223849"/>
                  <a:ext cx="21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738AB12-429D-2CA9-E82E-ECB0EB53F512}"/>
                    </a:ext>
                  </a:extLst>
                </p14:cNvPr>
                <p14:cNvContentPartPr/>
                <p14:nvPr/>
              </p14:nvContentPartPr>
              <p14:xfrm>
                <a:off x="6941729" y="1178489"/>
                <a:ext cx="153360" cy="306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738AB12-429D-2CA9-E82E-ECB0EB53F51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932729" y="1169489"/>
                  <a:ext cx="1710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78A4C6F-39DB-DD2B-D06C-EAF4F213ED34}"/>
                    </a:ext>
                  </a:extLst>
                </p14:cNvPr>
                <p14:cNvContentPartPr/>
                <p14:nvPr/>
              </p14:nvContentPartPr>
              <p14:xfrm>
                <a:off x="7242329" y="1278929"/>
                <a:ext cx="112680" cy="7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78A4C6F-39DB-DD2B-D06C-EAF4F213ED3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33689" y="1269929"/>
                  <a:ext cx="1303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68747D8-7460-F41B-5C90-7AEAFBD10805}"/>
                    </a:ext>
                  </a:extLst>
                </p14:cNvPr>
                <p14:cNvContentPartPr/>
                <p14:nvPr/>
              </p14:nvContentPartPr>
              <p14:xfrm>
                <a:off x="7231169" y="1338329"/>
                <a:ext cx="113400" cy="61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68747D8-7460-F41B-5C90-7AEAFBD1080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222169" y="1329689"/>
                  <a:ext cx="13104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15EAFB1-7997-C97B-0396-86351BE9B020}"/>
                  </a:ext>
                </a:extLst>
              </p14:cNvPr>
              <p14:cNvContentPartPr/>
              <p14:nvPr/>
            </p14:nvContentPartPr>
            <p14:xfrm>
              <a:off x="7626089" y="1118729"/>
              <a:ext cx="275400" cy="30600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15EAFB1-7997-C97B-0396-86351BE9B02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617089" y="1109729"/>
                <a:ext cx="29304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A1A42AC-9CDB-1083-5802-8629B052477C}"/>
                  </a:ext>
                </a:extLst>
              </p14:cNvPr>
              <p14:cNvContentPartPr/>
              <p14:nvPr/>
            </p14:nvContentPartPr>
            <p14:xfrm>
              <a:off x="8868449" y="904529"/>
              <a:ext cx="171360" cy="5644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A1A42AC-9CDB-1083-5802-8629B052477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859449" y="895889"/>
                <a:ext cx="189000" cy="58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88D5A1E7-9CB4-D99A-3CF6-F2963145AEF8}"/>
              </a:ext>
            </a:extLst>
          </p:cNvPr>
          <p:cNvGrpSpPr/>
          <p:nvPr/>
        </p:nvGrpSpPr>
        <p:grpSpPr>
          <a:xfrm>
            <a:off x="9437609" y="1169129"/>
            <a:ext cx="247320" cy="233280"/>
            <a:chOff x="9437609" y="1169129"/>
            <a:chExt cx="247320" cy="23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85DE85B-78AB-5AF4-F7D6-D01ED90C6FE2}"/>
                    </a:ext>
                  </a:extLst>
                </p14:cNvPr>
                <p14:cNvContentPartPr/>
                <p14:nvPr/>
              </p14:nvContentPartPr>
              <p14:xfrm>
                <a:off x="9437609" y="1175969"/>
                <a:ext cx="156600" cy="1994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85DE85B-78AB-5AF4-F7D6-D01ED90C6FE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428969" y="1167329"/>
                  <a:ext cx="1742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16EE68F-B9AC-E181-2D38-07E99A402560}"/>
                    </a:ext>
                  </a:extLst>
                </p14:cNvPr>
                <p14:cNvContentPartPr/>
                <p14:nvPr/>
              </p14:nvContentPartPr>
              <p14:xfrm>
                <a:off x="9618689" y="1169129"/>
                <a:ext cx="66240" cy="2332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16EE68F-B9AC-E181-2D38-07E99A40256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609689" y="1160489"/>
                  <a:ext cx="83880" cy="25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522A48E3-82B6-326A-F3F4-B66D76627574}"/>
                  </a:ext>
                </a:extLst>
              </p14:cNvPr>
              <p14:cNvContentPartPr/>
              <p14:nvPr/>
            </p14:nvContentPartPr>
            <p14:xfrm>
              <a:off x="9926129" y="1229609"/>
              <a:ext cx="20520" cy="2304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522A48E3-82B6-326A-F3F4-B66D7662757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917489" y="1220609"/>
                <a:ext cx="381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5E0A988-2FA1-5D45-4EF6-5DB43901BA81}"/>
                  </a:ext>
                </a:extLst>
              </p14:cNvPr>
              <p14:cNvContentPartPr/>
              <p14:nvPr/>
            </p14:nvContentPartPr>
            <p14:xfrm>
              <a:off x="9942329" y="1368569"/>
              <a:ext cx="24120" cy="1584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5E0A988-2FA1-5D45-4EF6-5DB43901BA8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9933689" y="1359569"/>
                <a:ext cx="4176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FC3CD0AD-1875-1D79-2CBF-8A071F2DD36A}"/>
              </a:ext>
            </a:extLst>
          </p:cNvPr>
          <p:cNvGrpSpPr/>
          <p:nvPr/>
        </p:nvGrpSpPr>
        <p:grpSpPr>
          <a:xfrm>
            <a:off x="10241849" y="1149329"/>
            <a:ext cx="200160" cy="280800"/>
            <a:chOff x="10241849" y="1149329"/>
            <a:chExt cx="200160" cy="28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E3A1B6A-3FE0-E433-01A7-02257D535010}"/>
                    </a:ext>
                  </a:extLst>
                </p14:cNvPr>
                <p14:cNvContentPartPr/>
                <p14:nvPr/>
              </p14:nvContentPartPr>
              <p14:xfrm>
                <a:off x="10268849" y="1149329"/>
                <a:ext cx="100440" cy="2602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E3A1B6A-3FE0-E433-01A7-02257D53501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260209" y="1140329"/>
                  <a:ext cx="1180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1E18127-1C65-CDA2-DE9B-5926870D521B}"/>
                    </a:ext>
                  </a:extLst>
                </p14:cNvPr>
                <p14:cNvContentPartPr/>
                <p14:nvPr/>
              </p14:nvContentPartPr>
              <p14:xfrm>
                <a:off x="10241849" y="1426169"/>
                <a:ext cx="200160" cy="39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1E18127-1C65-CDA2-DE9B-5926870D521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232849" y="1417169"/>
                  <a:ext cx="21780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0F34DC1-AD6B-A70C-5C47-65ECCEA7EF47}"/>
              </a:ext>
            </a:extLst>
          </p:cNvPr>
          <p:cNvGrpSpPr/>
          <p:nvPr/>
        </p:nvGrpSpPr>
        <p:grpSpPr>
          <a:xfrm>
            <a:off x="10772489" y="981569"/>
            <a:ext cx="939600" cy="507240"/>
            <a:chOff x="10772489" y="981569"/>
            <a:chExt cx="939600" cy="50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D8BF4EA-EB23-F61D-9A19-4B07C7A74460}"/>
                    </a:ext>
                  </a:extLst>
                </p14:cNvPr>
                <p14:cNvContentPartPr/>
                <p14:nvPr/>
              </p14:nvContentPartPr>
              <p14:xfrm>
                <a:off x="10772489" y="1292249"/>
                <a:ext cx="187200" cy="115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D8BF4EA-EB23-F61D-9A19-4B07C7A7446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763849" y="1283609"/>
                  <a:ext cx="204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F8BB3FE-0BAD-EB89-4D0B-B7213B9CB27F}"/>
                    </a:ext>
                  </a:extLst>
                </p14:cNvPr>
                <p14:cNvContentPartPr/>
                <p14:nvPr/>
              </p14:nvContentPartPr>
              <p14:xfrm>
                <a:off x="10789769" y="1370729"/>
                <a:ext cx="210960" cy="79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F8BB3FE-0BAD-EB89-4D0B-B7213B9CB27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780769" y="1362089"/>
                  <a:ext cx="228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AE3AD59-F3E4-282C-7F7C-A02D770AD9D6}"/>
                    </a:ext>
                  </a:extLst>
                </p14:cNvPr>
                <p14:cNvContentPartPr/>
                <p14:nvPr/>
              </p14:nvContentPartPr>
              <p14:xfrm>
                <a:off x="11154809" y="1155809"/>
                <a:ext cx="209880" cy="2289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AE3AD59-F3E4-282C-7F7C-A02D770AD9D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145809" y="1147169"/>
                  <a:ext cx="2275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94F7C5A-103D-5F33-3FAE-0569C5E96AB0}"/>
                    </a:ext>
                  </a:extLst>
                </p14:cNvPr>
                <p14:cNvContentPartPr/>
                <p14:nvPr/>
              </p14:nvContentPartPr>
              <p14:xfrm>
                <a:off x="11365769" y="1120529"/>
                <a:ext cx="127440" cy="2581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94F7C5A-103D-5F33-3FAE-0569C5E96AB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356769" y="1111529"/>
                  <a:ext cx="1450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7A53272-56BC-AF0B-3501-EA77064B376B}"/>
                    </a:ext>
                  </a:extLst>
                </p14:cNvPr>
                <p14:cNvContentPartPr/>
                <p14:nvPr/>
              </p14:nvContentPartPr>
              <p14:xfrm>
                <a:off x="11522729" y="981569"/>
                <a:ext cx="189360" cy="5072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7A53272-56BC-AF0B-3501-EA77064B376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513729" y="972569"/>
                  <a:ext cx="207000" cy="52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03EB3A94-FC8F-1225-EF49-73DE6671E159}"/>
                  </a:ext>
                </a:extLst>
              </p14:cNvPr>
              <p14:cNvContentPartPr/>
              <p14:nvPr/>
            </p14:nvContentPartPr>
            <p14:xfrm>
              <a:off x="502409" y="2330849"/>
              <a:ext cx="46800" cy="5940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03EB3A94-FC8F-1225-EF49-73DE6671E15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39769" y="2268209"/>
                <a:ext cx="172440" cy="1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1D374E0-4B45-417A-C351-7D4165E8EE5F}"/>
              </a:ext>
            </a:extLst>
          </p:cNvPr>
          <p:cNvGrpSpPr/>
          <p:nvPr/>
        </p:nvGrpSpPr>
        <p:grpSpPr>
          <a:xfrm>
            <a:off x="1115849" y="2099009"/>
            <a:ext cx="1172880" cy="365760"/>
            <a:chOff x="1115849" y="2099009"/>
            <a:chExt cx="1172880" cy="36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63E167B-4FF3-2500-B50C-9D1AAC1A3C19}"/>
                    </a:ext>
                  </a:extLst>
                </p14:cNvPr>
                <p14:cNvContentPartPr/>
                <p14:nvPr/>
              </p14:nvContentPartPr>
              <p14:xfrm>
                <a:off x="1302689" y="2169209"/>
                <a:ext cx="197280" cy="2955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63E167B-4FF3-2500-B50C-9D1AAC1A3C1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294049" y="2160569"/>
                  <a:ext cx="2149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FE2453F-C82C-4501-EF7B-5BBB04E3C9CE}"/>
                    </a:ext>
                  </a:extLst>
                </p14:cNvPr>
                <p14:cNvContentPartPr/>
                <p14:nvPr/>
              </p14:nvContentPartPr>
              <p14:xfrm>
                <a:off x="1115849" y="2099009"/>
                <a:ext cx="32760" cy="655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FE2453F-C82C-4501-EF7B-5BBB04E3C9C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06849" y="2090009"/>
                  <a:ext cx="504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5908ED4-618A-E89B-D692-2893BC13FCBB}"/>
                    </a:ext>
                  </a:extLst>
                </p14:cNvPr>
                <p14:cNvContentPartPr/>
                <p14:nvPr/>
              </p14:nvContentPartPr>
              <p14:xfrm>
                <a:off x="1580249" y="2262089"/>
                <a:ext cx="219960" cy="1800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5908ED4-618A-E89B-D692-2893BC13FCB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571609" y="2253449"/>
                  <a:ext cx="237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01411DE-3C84-94F3-1289-735C6F20381D}"/>
                    </a:ext>
                  </a:extLst>
                </p14:cNvPr>
                <p14:cNvContentPartPr/>
                <p14:nvPr/>
              </p14:nvContentPartPr>
              <p14:xfrm>
                <a:off x="1899209" y="2262449"/>
                <a:ext cx="196200" cy="1494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01411DE-3C84-94F3-1289-735C6F20381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890569" y="2253809"/>
                  <a:ext cx="213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E3F3A33-4414-9CF9-DBA7-E020D0DC6865}"/>
                    </a:ext>
                  </a:extLst>
                </p14:cNvPr>
                <p14:cNvContentPartPr/>
                <p14:nvPr/>
              </p14:nvContentPartPr>
              <p14:xfrm>
                <a:off x="2177489" y="2222849"/>
                <a:ext cx="111240" cy="1742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E3F3A33-4414-9CF9-DBA7-E020D0DC686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168489" y="2214209"/>
                  <a:ext cx="12888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450DA8B-DFB1-C068-F87A-7ACC842991D0}"/>
              </a:ext>
            </a:extLst>
          </p:cNvPr>
          <p:cNvGrpSpPr/>
          <p:nvPr/>
        </p:nvGrpSpPr>
        <p:grpSpPr>
          <a:xfrm>
            <a:off x="3198089" y="2096489"/>
            <a:ext cx="588240" cy="363600"/>
            <a:chOff x="3198089" y="2096489"/>
            <a:chExt cx="588240" cy="36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05569DE-3D3E-5400-1BB8-C8E407F81D0A}"/>
                    </a:ext>
                  </a:extLst>
                </p14:cNvPr>
                <p14:cNvContentPartPr/>
                <p14:nvPr/>
              </p14:nvContentPartPr>
              <p14:xfrm>
                <a:off x="3198089" y="2096489"/>
                <a:ext cx="255960" cy="3636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05569DE-3D3E-5400-1BB8-C8E407F81D0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189089" y="2087849"/>
                  <a:ext cx="2736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4D39210-D06E-92BF-4149-E06E98C79642}"/>
                    </a:ext>
                  </a:extLst>
                </p14:cNvPr>
                <p14:cNvContentPartPr/>
                <p14:nvPr/>
              </p14:nvContentPartPr>
              <p14:xfrm>
                <a:off x="3582929" y="2324729"/>
                <a:ext cx="192960" cy="165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4D39210-D06E-92BF-4149-E06E98C7964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573929" y="2315729"/>
                  <a:ext cx="210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894A9C0-B5BC-52C8-A3E8-7334E6AA6312}"/>
                    </a:ext>
                  </a:extLst>
                </p14:cNvPr>
                <p14:cNvContentPartPr/>
                <p14:nvPr/>
              </p14:nvContentPartPr>
              <p14:xfrm>
                <a:off x="3592649" y="2429489"/>
                <a:ext cx="193680" cy="39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894A9C0-B5BC-52C8-A3E8-7334E6AA631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584009" y="2420489"/>
                  <a:ext cx="211320" cy="2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C5B9187-17F4-C6BD-1808-F3A02F82B2BF}"/>
                  </a:ext>
                </a:extLst>
              </p14:cNvPr>
              <p14:cNvContentPartPr/>
              <p14:nvPr/>
            </p14:nvContentPartPr>
            <p14:xfrm>
              <a:off x="4077209" y="2130329"/>
              <a:ext cx="231480" cy="25020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C5B9187-17F4-C6BD-1808-F3A02F82B2BF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068209" y="2121689"/>
                <a:ext cx="2491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6B3BAD71-F62F-8BF0-186D-92C73535C7DF}"/>
                  </a:ext>
                </a:extLst>
              </p14:cNvPr>
              <p14:cNvContentPartPr/>
              <p14:nvPr/>
            </p14:nvContentPartPr>
            <p14:xfrm>
              <a:off x="4733129" y="2396729"/>
              <a:ext cx="31320" cy="12204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6B3BAD71-F62F-8BF0-186D-92C73535C7D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724489" y="2388089"/>
                <a:ext cx="48960" cy="13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4ED273D-43B8-2E3F-99B0-BFD8D1CC487A}"/>
              </a:ext>
            </a:extLst>
          </p:cNvPr>
          <p:cNvGrpSpPr/>
          <p:nvPr/>
        </p:nvGrpSpPr>
        <p:grpSpPr>
          <a:xfrm>
            <a:off x="5247929" y="2001449"/>
            <a:ext cx="1549800" cy="463320"/>
            <a:chOff x="5247929" y="2001449"/>
            <a:chExt cx="1549800" cy="46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2413A87-B2F3-A9F0-7B6A-082646C845A4}"/>
                    </a:ext>
                  </a:extLst>
                </p14:cNvPr>
                <p14:cNvContentPartPr/>
                <p14:nvPr/>
              </p14:nvContentPartPr>
              <p14:xfrm>
                <a:off x="5256569" y="2148329"/>
                <a:ext cx="159480" cy="2206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2413A87-B2F3-A9F0-7B6A-082646C845A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247569" y="2139329"/>
                  <a:ext cx="1771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00176D2-000E-4D06-0D50-75BB623C77ED}"/>
                    </a:ext>
                  </a:extLst>
                </p14:cNvPr>
                <p14:cNvContentPartPr/>
                <p14:nvPr/>
              </p14:nvContentPartPr>
              <p14:xfrm>
                <a:off x="5247929" y="2001449"/>
                <a:ext cx="22320" cy="24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00176D2-000E-4D06-0D50-75BB623C77E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238929" y="1992809"/>
                  <a:ext cx="39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A942923-12B1-D2FD-E78A-8D9192BDB6B0}"/>
                    </a:ext>
                  </a:extLst>
                </p14:cNvPr>
                <p14:cNvContentPartPr/>
                <p14:nvPr/>
              </p14:nvContentPartPr>
              <p14:xfrm>
                <a:off x="5555369" y="2174969"/>
                <a:ext cx="212400" cy="2322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A942923-12B1-D2FD-E78A-8D9192BDB6B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546729" y="2165969"/>
                  <a:ext cx="2300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4F463B3-6B01-F93A-7F31-A7E629A941E6}"/>
                    </a:ext>
                  </a:extLst>
                </p14:cNvPr>
                <p14:cNvContentPartPr/>
                <p14:nvPr/>
              </p14:nvContentPartPr>
              <p14:xfrm>
                <a:off x="5607929" y="2166689"/>
                <a:ext cx="123480" cy="1918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4F463B3-6B01-F93A-7F31-A7E629A941E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598929" y="2157689"/>
                  <a:ext cx="141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39D80EA-9202-11CD-7695-E550685264D0}"/>
                    </a:ext>
                  </a:extLst>
                </p14:cNvPr>
                <p14:cNvContentPartPr/>
                <p14:nvPr/>
              </p14:nvContentPartPr>
              <p14:xfrm>
                <a:off x="5862089" y="2176049"/>
                <a:ext cx="119520" cy="1494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39D80EA-9202-11CD-7695-E550685264D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853089" y="2167409"/>
                  <a:ext cx="137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790C886-DE06-467C-FD43-6DA97F5BEF58}"/>
                    </a:ext>
                  </a:extLst>
                </p14:cNvPr>
                <p14:cNvContentPartPr/>
                <p14:nvPr/>
              </p14:nvContentPartPr>
              <p14:xfrm>
                <a:off x="6093569" y="2158409"/>
                <a:ext cx="111600" cy="1530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790C886-DE06-467C-FD43-6DA97F5BEF5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084929" y="2149409"/>
                  <a:ext cx="129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6E9CFA9-8422-C8EB-899D-04D49BAA68E4}"/>
                    </a:ext>
                  </a:extLst>
                </p14:cNvPr>
                <p14:cNvContentPartPr/>
                <p14:nvPr/>
              </p14:nvContentPartPr>
              <p14:xfrm>
                <a:off x="6339089" y="2156969"/>
                <a:ext cx="165600" cy="1555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6E9CFA9-8422-C8EB-899D-04D49BAA68E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330449" y="2147969"/>
                  <a:ext cx="183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8F4B813-6AC1-3C45-87C5-413341C8DBD1}"/>
                    </a:ext>
                  </a:extLst>
                </p14:cNvPr>
                <p14:cNvContentPartPr/>
                <p14:nvPr/>
              </p14:nvContentPartPr>
              <p14:xfrm>
                <a:off x="6321809" y="2006489"/>
                <a:ext cx="26640" cy="4582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8F4B813-6AC1-3C45-87C5-413341C8DBD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313169" y="1997489"/>
                  <a:ext cx="4428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48485F2-971D-76AA-EF32-715F3EBD1224}"/>
                    </a:ext>
                  </a:extLst>
                </p14:cNvPr>
                <p14:cNvContentPartPr/>
                <p14:nvPr/>
              </p14:nvContentPartPr>
              <p14:xfrm>
                <a:off x="6647249" y="2146529"/>
                <a:ext cx="150480" cy="1962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48485F2-971D-76AA-EF32-715F3EBD122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638249" y="2137529"/>
                  <a:ext cx="16812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4AB396E-E87D-5FEF-7319-8A0A7D8D158E}"/>
              </a:ext>
            </a:extLst>
          </p:cNvPr>
          <p:cNvGrpSpPr/>
          <p:nvPr/>
        </p:nvGrpSpPr>
        <p:grpSpPr>
          <a:xfrm>
            <a:off x="7397129" y="2082449"/>
            <a:ext cx="181080" cy="349200"/>
            <a:chOff x="7397129" y="2082449"/>
            <a:chExt cx="181080" cy="34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EDBCF05-56F8-EE72-80B2-245A9E9ED7B8}"/>
                    </a:ext>
                  </a:extLst>
                </p14:cNvPr>
                <p14:cNvContentPartPr/>
                <p14:nvPr/>
              </p14:nvContentPartPr>
              <p14:xfrm>
                <a:off x="7416929" y="2136089"/>
                <a:ext cx="5400" cy="1389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EDBCF05-56F8-EE72-80B2-245A9E9ED7B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408289" y="2127449"/>
                  <a:ext cx="23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10F111E-6161-4BE9-F427-F390F0237215}"/>
                    </a:ext>
                  </a:extLst>
                </p14:cNvPr>
                <p14:cNvContentPartPr/>
                <p14:nvPr/>
              </p14:nvContentPartPr>
              <p14:xfrm>
                <a:off x="7397129" y="2082449"/>
                <a:ext cx="181080" cy="3492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10F111E-6161-4BE9-F427-F390F023721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388129" y="2073449"/>
                  <a:ext cx="198720" cy="36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FCF4CBF-CDFE-9DC0-08CE-59F271ED3180}"/>
              </a:ext>
            </a:extLst>
          </p:cNvPr>
          <p:cNvGrpSpPr/>
          <p:nvPr/>
        </p:nvGrpSpPr>
        <p:grpSpPr>
          <a:xfrm>
            <a:off x="7756049" y="2211329"/>
            <a:ext cx="137520" cy="85320"/>
            <a:chOff x="7756049" y="2211329"/>
            <a:chExt cx="137520" cy="8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DE5DA4D-7FDE-ED30-FD7E-00094E4E5E28}"/>
                    </a:ext>
                  </a:extLst>
                </p14:cNvPr>
                <p14:cNvContentPartPr/>
                <p14:nvPr/>
              </p14:nvContentPartPr>
              <p14:xfrm>
                <a:off x="7756049" y="2211329"/>
                <a:ext cx="137520" cy="32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DE5DA4D-7FDE-ED30-FD7E-00094E4E5E2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47049" y="2202329"/>
                  <a:ext cx="1551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B6B1E46-AC75-637A-8875-B90E924EA063}"/>
                    </a:ext>
                  </a:extLst>
                </p14:cNvPr>
                <p14:cNvContentPartPr/>
                <p14:nvPr/>
              </p14:nvContentPartPr>
              <p14:xfrm>
                <a:off x="7764329" y="2282249"/>
                <a:ext cx="115920" cy="144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B6B1E46-AC75-637A-8875-B90E924EA06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755689" y="2273249"/>
                  <a:ext cx="13356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74482052-3C76-7593-8637-234D6A3E73FE}"/>
                  </a:ext>
                </a:extLst>
              </p14:cNvPr>
              <p14:cNvContentPartPr/>
              <p14:nvPr/>
            </p14:nvContentPartPr>
            <p14:xfrm>
              <a:off x="8171489" y="2105129"/>
              <a:ext cx="204480" cy="19116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74482052-3C76-7593-8637-234D6A3E73FE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8162489" y="2096489"/>
                <a:ext cx="2221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35B7E2E8-2817-4BB2-8FC5-373963CDAA84}"/>
                  </a:ext>
                </a:extLst>
              </p14:cNvPr>
              <p14:cNvContentPartPr/>
              <p14:nvPr/>
            </p14:nvContentPartPr>
            <p14:xfrm>
              <a:off x="9138809" y="1912529"/>
              <a:ext cx="209520" cy="46872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35B7E2E8-2817-4BB2-8FC5-373963CDAA84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9130169" y="1903529"/>
                <a:ext cx="22716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8B5FF13F-78F9-31FD-774A-E05B80AD334F}"/>
                  </a:ext>
                </a:extLst>
              </p14:cNvPr>
              <p14:cNvContentPartPr/>
              <p14:nvPr/>
            </p14:nvContentPartPr>
            <p14:xfrm>
              <a:off x="9594569" y="2099729"/>
              <a:ext cx="173880" cy="23040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8B5FF13F-78F9-31FD-774A-E05B80AD334F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9585569" y="2090729"/>
                <a:ext cx="19152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D6C5427A-095D-5FF6-3EEA-FC46A6E5BC43}"/>
                  </a:ext>
                </a:extLst>
              </p14:cNvPr>
              <p14:cNvContentPartPr/>
              <p14:nvPr/>
            </p14:nvContentPartPr>
            <p14:xfrm>
              <a:off x="10022609" y="2171729"/>
              <a:ext cx="45720" cy="2124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D6C5427A-095D-5FF6-3EEA-FC46A6E5BC43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0013609" y="2162729"/>
                <a:ext cx="633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7FE16D66-71DD-3413-C3CE-ED4D32D37333}"/>
                  </a:ext>
                </a:extLst>
              </p14:cNvPr>
              <p14:cNvContentPartPr/>
              <p14:nvPr/>
            </p14:nvContentPartPr>
            <p14:xfrm>
              <a:off x="10056809" y="2310689"/>
              <a:ext cx="36000" cy="2232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7FE16D66-71DD-3413-C3CE-ED4D32D37333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0047809" y="2301689"/>
                <a:ext cx="5364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27C888A-2B32-580C-7BF6-8A0EC5B85519}"/>
              </a:ext>
            </a:extLst>
          </p:cNvPr>
          <p:cNvGrpSpPr/>
          <p:nvPr/>
        </p:nvGrpSpPr>
        <p:grpSpPr>
          <a:xfrm>
            <a:off x="10335809" y="2109449"/>
            <a:ext cx="223560" cy="237960"/>
            <a:chOff x="10335809" y="2109449"/>
            <a:chExt cx="223560" cy="23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7F0113B-25D7-C84F-2585-076593C5E651}"/>
                    </a:ext>
                  </a:extLst>
                </p14:cNvPr>
                <p14:cNvContentPartPr/>
                <p14:nvPr/>
              </p14:nvContentPartPr>
              <p14:xfrm>
                <a:off x="10335809" y="2138969"/>
                <a:ext cx="158760" cy="1738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7F0113B-25D7-C84F-2585-076593C5E65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327169" y="2130329"/>
                  <a:ext cx="1764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123A092-A7B8-0071-FF57-8F0921B8D213}"/>
                    </a:ext>
                  </a:extLst>
                </p14:cNvPr>
                <p14:cNvContentPartPr/>
                <p14:nvPr/>
              </p14:nvContentPartPr>
              <p14:xfrm>
                <a:off x="10515089" y="2109449"/>
                <a:ext cx="44280" cy="2379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123A092-A7B8-0071-FF57-8F0921B8D21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506449" y="2100809"/>
                  <a:ext cx="61920" cy="25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644C90B-2630-1828-0661-17EB4769246F}"/>
              </a:ext>
            </a:extLst>
          </p:cNvPr>
          <p:cNvGrpSpPr/>
          <p:nvPr/>
        </p:nvGrpSpPr>
        <p:grpSpPr>
          <a:xfrm>
            <a:off x="10812089" y="2219609"/>
            <a:ext cx="201960" cy="102600"/>
            <a:chOff x="10812089" y="2219609"/>
            <a:chExt cx="201960" cy="10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6F4A306-2101-A9CE-292F-7B356EC6E3CC}"/>
                    </a:ext>
                  </a:extLst>
                </p14:cNvPr>
                <p14:cNvContentPartPr/>
                <p14:nvPr/>
              </p14:nvContentPartPr>
              <p14:xfrm>
                <a:off x="10812089" y="2219609"/>
                <a:ext cx="181080" cy="126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6F4A306-2101-A9CE-292F-7B356EC6E3C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803449" y="2210609"/>
                  <a:ext cx="198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F5C98EB-FDBB-1D36-F41D-7E504AF0A954}"/>
                    </a:ext>
                  </a:extLst>
                </p14:cNvPr>
                <p14:cNvContentPartPr/>
                <p14:nvPr/>
              </p14:nvContentPartPr>
              <p14:xfrm>
                <a:off x="10816049" y="2320049"/>
                <a:ext cx="198000" cy="21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F5C98EB-FDBB-1D36-F41D-7E504AF0A95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807409" y="2311049"/>
                  <a:ext cx="215640" cy="1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C4111475-EF5A-6522-720E-6FA5D03FEE00}"/>
                  </a:ext>
                </a:extLst>
              </p14:cNvPr>
              <p14:cNvContentPartPr/>
              <p14:nvPr/>
            </p14:nvContentPartPr>
            <p14:xfrm>
              <a:off x="11492849" y="1922969"/>
              <a:ext cx="154800" cy="51624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C4111475-EF5A-6522-720E-6FA5D03FEE00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1483849" y="1914329"/>
                <a:ext cx="17244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B7932E9-C9A1-5937-AFF2-3483FDAAE873}"/>
                  </a:ext>
                </a:extLst>
              </p14:cNvPr>
              <p14:cNvContentPartPr/>
              <p14:nvPr/>
            </p14:nvContentPartPr>
            <p14:xfrm>
              <a:off x="11252009" y="2129609"/>
              <a:ext cx="157680" cy="21744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B7932E9-C9A1-5937-AFF2-3483FDAAE873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1243369" y="2120969"/>
                <a:ext cx="1753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8D2C73F3-D9CC-E32D-2F48-CAFA5B4FFE76}"/>
                  </a:ext>
                </a:extLst>
              </p14:cNvPr>
              <p14:cNvContentPartPr/>
              <p14:nvPr/>
            </p14:nvContentPartPr>
            <p14:xfrm>
              <a:off x="525449" y="3321569"/>
              <a:ext cx="69120" cy="5436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8D2C73F3-D9CC-E32D-2F48-CAFA5B4FFE76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62809" y="3258569"/>
                <a:ext cx="194760" cy="18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35E649C0-6706-6318-7F4D-922407E26413}"/>
              </a:ext>
            </a:extLst>
          </p:cNvPr>
          <p:cNvGrpSpPr/>
          <p:nvPr/>
        </p:nvGrpSpPr>
        <p:grpSpPr>
          <a:xfrm>
            <a:off x="1261649" y="2987849"/>
            <a:ext cx="1767960" cy="664200"/>
            <a:chOff x="1261649" y="2987849"/>
            <a:chExt cx="1767960" cy="66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05FF333-B370-68D9-A5DB-99B8DECB5D4E}"/>
                    </a:ext>
                  </a:extLst>
                </p14:cNvPr>
                <p14:cNvContentPartPr/>
                <p14:nvPr/>
              </p14:nvContentPartPr>
              <p14:xfrm>
                <a:off x="1309169" y="3145529"/>
                <a:ext cx="5400" cy="2584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05FF333-B370-68D9-A5DB-99B8DECB5D4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300169" y="3136529"/>
                  <a:ext cx="230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B2B26D0-F6BC-B586-0F5F-50CC291810A8}"/>
                    </a:ext>
                  </a:extLst>
                </p14:cNvPr>
                <p14:cNvContentPartPr/>
                <p14:nvPr/>
              </p14:nvContentPartPr>
              <p14:xfrm>
                <a:off x="1261649" y="2987849"/>
                <a:ext cx="339480" cy="4258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B2B26D0-F6BC-B586-0F5F-50CC291810A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252649" y="2979209"/>
                  <a:ext cx="35712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4CA0A62-BF9B-3A30-35FB-8B22643B92B5}"/>
                    </a:ext>
                  </a:extLst>
                </p14:cNvPr>
                <p14:cNvContentPartPr/>
                <p14:nvPr/>
              </p14:nvContentPartPr>
              <p14:xfrm>
                <a:off x="1704089" y="3262169"/>
                <a:ext cx="136080" cy="3898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4CA0A62-BF9B-3A30-35FB-8B22643B92B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695089" y="3253169"/>
                  <a:ext cx="15372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E3C789E-6310-9B79-CDCA-B7405DBD1D21}"/>
                    </a:ext>
                  </a:extLst>
                </p14:cNvPr>
                <p14:cNvContentPartPr/>
                <p14:nvPr/>
              </p14:nvContentPartPr>
              <p14:xfrm>
                <a:off x="1911449" y="3244169"/>
                <a:ext cx="141120" cy="1656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E3C789E-6310-9B79-CDCA-B7405DBD1D2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902449" y="3235529"/>
                  <a:ext cx="158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E1E75EA-A1B8-3C94-E460-6B6F00DEE9D8}"/>
                    </a:ext>
                  </a:extLst>
                </p14:cNvPr>
                <p14:cNvContentPartPr/>
                <p14:nvPr/>
              </p14:nvContentPartPr>
              <p14:xfrm>
                <a:off x="2192249" y="3194489"/>
                <a:ext cx="121320" cy="2134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E1E75EA-A1B8-3C94-E460-6B6F00DEE9D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183609" y="3185849"/>
                  <a:ext cx="138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11C58F3-C670-98F6-40B0-AFF8E39244C3}"/>
                    </a:ext>
                  </a:extLst>
                </p14:cNvPr>
                <p14:cNvContentPartPr/>
                <p14:nvPr/>
              </p14:nvContentPartPr>
              <p14:xfrm>
                <a:off x="2398169" y="3235169"/>
                <a:ext cx="132480" cy="1558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11C58F3-C670-98F6-40B0-AFF8E39244C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389169" y="3226169"/>
                  <a:ext cx="1501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F96DC0D-BF61-E593-94B5-21AF3B8CDEE3}"/>
                    </a:ext>
                  </a:extLst>
                </p14:cNvPr>
                <p14:cNvContentPartPr/>
                <p14:nvPr/>
              </p14:nvContentPartPr>
              <p14:xfrm>
                <a:off x="2599769" y="3233729"/>
                <a:ext cx="182520" cy="1562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F96DC0D-BF61-E593-94B5-21AF3B8CDEE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590769" y="3224729"/>
                  <a:ext cx="2001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B4798F3-208F-65F7-2D5B-25DDB420DA2A}"/>
                    </a:ext>
                  </a:extLst>
                </p14:cNvPr>
                <p14:cNvContentPartPr/>
                <p14:nvPr/>
              </p14:nvContentPartPr>
              <p14:xfrm>
                <a:off x="2638649" y="3177929"/>
                <a:ext cx="115200" cy="2268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B4798F3-208F-65F7-2D5B-25DDB420DA2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629649" y="3168929"/>
                  <a:ext cx="1328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2ED378B-C82A-BBF6-BA4D-C6B2CE9569F9}"/>
                    </a:ext>
                  </a:extLst>
                </p14:cNvPr>
                <p14:cNvContentPartPr/>
                <p14:nvPr/>
              </p14:nvContentPartPr>
              <p14:xfrm>
                <a:off x="2810369" y="3260009"/>
                <a:ext cx="219240" cy="1663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2ED378B-C82A-BBF6-BA4D-C6B2CE9569F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801369" y="3251009"/>
                  <a:ext cx="2368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2B6B42A-2287-D922-5602-E8702BC959F4}"/>
                    </a:ext>
                  </a:extLst>
                </p14:cNvPr>
                <p14:cNvContentPartPr/>
                <p14:nvPr/>
              </p14:nvContentPartPr>
              <p14:xfrm>
                <a:off x="2951129" y="3001169"/>
                <a:ext cx="9360" cy="1411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2B6B42A-2287-D922-5602-E8702BC959F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942129" y="2992529"/>
                  <a:ext cx="27000" cy="15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86479149-A1D1-7C86-2C94-EB37626C231E}"/>
                  </a:ext>
                </a:extLst>
              </p14:cNvPr>
              <p14:cNvContentPartPr/>
              <p14:nvPr/>
            </p14:nvContentPartPr>
            <p14:xfrm>
              <a:off x="3280169" y="3025289"/>
              <a:ext cx="26280" cy="23400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86479149-A1D1-7C86-2C94-EB37626C231E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271169" y="3016649"/>
                <a:ext cx="439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7B2AB29A-5639-4503-56AB-5B4534E1FFD9}"/>
                  </a:ext>
                </a:extLst>
              </p14:cNvPr>
              <p14:cNvContentPartPr/>
              <p14:nvPr/>
            </p14:nvContentPartPr>
            <p14:xfrm>
              <a:off x="3310049" y="3390329"/>
              <a:ext cx="17640" cy="756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7B2AB29A-5639-4503-56AB-5B4534E1FFD9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301409" y="3381329"/>
                <a:ext cx="3528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80B4376-534A-EE49-9AD0-0D37FD126B80}"/>
              </a:ext>
            </a:extLst>
          </p:cNvPr>
          <p:cNvGrpSpPr/>
          <p:nvPr/>
        </p:nvGrpSpPr>
        <p:grpSpPr>
          <a:xfrm>
            <a:off x="3773729" y="3112049"/>
            <a:ext cx="1268640" cy="500040"/>
            <a:chOff x="3773729" y="3112049"/>
            <a:chExt cx="1268640" cy="50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A1ED5ED-5730-3432-CD0D-C95702CB9711}"/>
                    </a:ext>
                  </a:extLst>
                </p14:cNvPr>
                <p14:cNvContentPartPr/>
                <p14:nvPr/>
              </p14:nvContentPartPr>
              <p14:xfrm>
                <a:off x="3941489" y="3126449"/>
                <a:ext cx="192600" cy="2379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A1ED5ED-5730-3432-CD0D-C95702CB971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932849" y="3117449"/>
                  <a:ext cx="2102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EDA2384-55B9-30F0-31FA-7C563D857B96}"/>
                    </a:ext>
                  </a:extLst>
                </p14:cNvPr>
                <p14:cNvContentPartPr/>
                <p14:nvPr/>
              </p14:nvContentPartPr>
              <p14:xfrm>
                <a:off x="3773729" y="3112049"/>
                <a:ext cx="36000" cy="612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EDA2384-55B9-30F0-31FA-7C563D857B9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764729" y="3103409"/>
                  <a:ext cx="53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98BAEE7-3F1C-0E13-8D70-A7DF9CB361F6}"/>
                    </a:ext>
                  </a:extLst>
                </p14:cNvPr>
                <p14:cNvContentPartPr/>
                <p14:nvPr/>
              </p14:nvContentPartPr>
              <p14:xfrm>
                <a:off x="4260809" y="3246329"/>
                <a:ext cx="207000" cy="1314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98BAEE7-3F1C-0E13-8D70-A7DF9CB361F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251809" y="3237689"/>
                  <a:ext cx="224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EAC43FC-556F-E572-AB47-F12F82446E96}"/>
                    </a:ext>
                  </a:extLst>
                </p14:cNvPr>
                <p14:cNvContentPartPr/>
                <p14:nvPr/>
              </p14:nvContentPartPr>
              <p14:xfrm>
                <a:off x="4225529" y="3190889"/>
                <a:ext cx="45360" cy="4212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EAC43FC-556F-E572-AB47-F12F82446E9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216889" y="3181889"/>
                  <a:ext cx="6300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D5DECDF-D16C-0C2F-E83E-323E37B11A9E}"/>
                    </a:ext>
                  </a:extLst>
                </p14:cNvPr>
                <p14:cNvContentPartPr/>
                <p14:nvPr/>
              </p14:nvContentPartPr>
              <p14:xfrm>
                <a:off x="4508489" y="3218249"/>
                <a:ext cx="270720" cy="1897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D5DECDF-D16C-0C2F-E83E-323E37B11A9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499489" y="3209609"/>
                  <a:ext cx="288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3225F2F-D4D4-0BCD-2D8F-86EC52C227EF}"/>
                    </a:ext>
                  </a:extLst>
                </p14:cNvPr>
                <p14:cNvContentPartPr/>
                <p14:nvPr/>
              </p14:nvContentPartPr>
              <p14:xfrm>
                <a:off x="4878929" y="3181889"/>
                <a:ext cx="163440" cy="2055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3225F2F-D4D4-0BCD-2D8F-86EC52C227E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869929" y="3173249"/>
                  <a:ext cx="18108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26F14C10-4465-7839-051F-749F953702B2}"/>
              </a:ext>
            </a:extLst>
          </p:cNvPr>
          <p:cNvGrpSpPr/>
          <p:nvPr/>
        </p:nvGrpSpPr>
        <p:grpSpPr>
          <a:xfrm>
            <a:off x="5650049" y="2962649"/>
            <a:ext cx="1132560" cy="611640"/>
            <a:chOff x="5650049" y="2962649"/>
            <a:chExt cx="1132560" cy="61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9EC3577-D3AF-0B4F-0369-189172B6182A}"/>
                    </a:ext>
                  </a:extLst>
                </p14:cNvPr>
                <p14:cNvContentPartPr/>
                <p14:nvPr/>
              </p14:nvContentPartPr>
              <p14:xfrm>
                <a:off x="5650049" y="2962649"/>
                <a:ext cx="229320" cy="3999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9EC3577-D3AF-0B4F-0369-189172B6182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641049" y="2954009"/>
                  <a:ext cx="2469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35676E1-78EF-5B2F-AE19-56DC6DA6B01D}"/>
                    </a:ext>
                  </a:extLst>
                </p14:cNvPr>
                <p14:cNvContentPartPr/>
                <p14:nvPr/>
              </p14:nvContentPartPr>
              <p14:xfrm>
                <a:off x="6056129" y="3251729"/>
                <a:ext cx="366480" cy="39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35676E1-78EF-5B2F-AE19-56DC6DA6B01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047489" y="3242729"/>
                  <a:ext cx="3841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E73E869-12CA-05FF-A39C-5E86245E25B9}"/>
                    </a:ext>
                  </a:extLst>
                </p14:cNvPr>
                <p14:cNvContentPartPr/>
                <p14:nvPr/>
              </p14:nvContentPartPr>
              <p14:xfrm>
                <a:off x="6035969" y="3352529"/>
                <a:ext cx="337680" cy="75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E73E869-12CA-05FF-A39C-5E86245E25B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027329" y="3343529"/>
                  <a:ext cx="355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A19CA31-AA84-962D-DE22-AE50803EF89D}"/>
                    </a:ext>
                  </a:extLst>
                </p14:cNvPr>
                <p14:cNvContentPartPr/>
                <p14:nvPr/>
              </p14:nvContentPartPr>
              <p14:xfrm>
                <a:off x="6128489" y="2994689"/>
                <a:ext cx="204840" cy="5796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A19CA31-AA84-962D-DE22-AE50803EF89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119489" y="2985689"/>
                  <a:ext cx="22248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2B37A26-39C0-2F44-1513-676FBFC4E1F9}"/>
                    </a:ext>
                  </a:extLst>
                </p14:cNvPr>
                <p14:cNvContentPartPr/>
                <p14:nvPr/>
              </p14:nvContentPartPr>
              <p14:xfrm>
                <a:off x="6574169" y="3171809"/>
                <a:ext cx="208440" cy="2217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2B37A26-39C0-2F44-1513-676FBFC4E1F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565169" y="3163169"/>
                  <a:ext cx="226080" cy="23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FEA02B14-E952-04F1-E3F2-EB7435ADD9A0}"/>
                  </a:ext>
                </a:extLst>
              </p14:cNvPr>
              <p14:cNvContentPartPr/>
              <p14:nvPr/>
            </p14:nvContentPartPr>
            <p14:xfrm>
              <a:off x="7388129" y="3398609"/>
              <a:ext cx="41400" cy="11772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FEA02B14-E952-04F1-E3F2-EB7435ADD9A0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7379489" y="3389609"/>
                <a:ext cx="590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8CC0FF48-CCE3-CE33-0379-2E6323AF8CA6}"/>
                  </a:ext>
                </a:extLst>
              </p14:cNvPr>
              <p14:cNvContentPartPr/>
              <p14:nvPr/>
            </p14:nvContentPartPr>
            <p14:xfrm>
              <a:off x="7790249" y="3174689"/>
              <a:ext cx="164880" cy="18864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8CC0FF48-CCE3-CE33-0379-2E6323AF8CA6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7781249" y="3166049"/>
                <a:ext cx="182520" cy="20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66EA83E0-7B1E-E8F2-9EBC-E1CD91D605E3}"/>
              </a:ext>
            </a:extLst>
          </p:cNvPr>
          <p:cNvGrpSpPr/>
          <p:nvPr/>
        </p:nvGrpSpPr>
        <p:grpSpPr>
          <a:xfrm>
            <a:off x="8421329" y="2958689"/>
            <a:ext cx="1871640" cy="498960"/>
            <a:chOff x="8421329" y="2958689"/>
            <a:chExt cx="1871640" cy="49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E482B02-C6EA-F99A-52DB-350D0AEA74D7}"/>
                    </a:ext>
                  </a:extLst>
                </p14:cNvPr>
                <p14:cNvContentPartPr/>
                <p14:nvPr/>
              </p14:nvContentPartPr>
              <p14:xfrm>
                <a:off x="8421329" y="2958689"/>
                <a:ext cx="141120" cy="3517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E482B02-C6EA-F99A-52DB-350D0AEA74D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412329" y="2950049"/>
                  <a:ext cx="1587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027692A-CA7D-A0F6-6A24-6F67A1FA8129}"/>
                    </a:ext>
                  </a:extLst>
                </p14:cNvPr>
                <p14:cNvContentPartPr/>
                <p14:nvPr/>
              </p14:nvContentPartPr>
              <p14:xfrm>
                <a:off x="8709329" y="3168209"/>
                <a:ext cx="93600" cy="1620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027692A-CA7D-A0F6-6A24-6F67A1FA812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700329" y="3159209"/>
                  <a:ext cx="111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41D2C32-9D96-99F2-1FFE-F2B219DD7B90}"/>
                    </a:ext>
                  </a:extLst>
                </p14:cNvPr>
                <p14:cNvContentPartPr/>
                <p14:nvPr/>
              </p14:nvContentPartPr>
              <p14:xfrm>
                <a:off x="8867009" y="3165689"/>
                <a:ext cx="218520" cy="1508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41D2C32-9D96-99F2-1FFE-F2B219DD7B9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858369" y="3156689"/>
                  <a:ext cx="236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A0C0A66-8399-FEC4-967A-7BD3DDD5B370}"/>
                    </a:ext>
                  </a:extLst>
                </p14:cNvPr>
                <p14:cNvContentPartPr/>
                <p14:nvPr/>
              </p14:nvContentPartPr>
              <p14:xfrm>
                <a:off x="9193889" y="3157769"/>
                <a:ext cx="29880" cy="1476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A0C0A66-8399-FEC4-967A-7BD3DDD5B37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184889" y="3149129"/>
                  <a:ext cx="475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CA92FFC-A966-B4A6-699E-991563816D52}"/>
                    </a:ext>
                  </a:extLst>
                </p14:cNvPr>
                <p14:cNvContentPartPr/>
                <p14:nvPr/>
              </p14:nvContentPartPr>
              <p14:xfrm>
                <a:off x="9378929" y="3174689"/>
                <a:ext cx="144000" cy="2829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CA92FFC-A966-B4A6-699E-991563816D5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370289" y="3166049"/>
                  <a:ext cx="1616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38615B2-B198-105A-19DC-4D12161354E4}"/>
                    </a:ext>
                  </a:extLst>
                </p14:cNvPr>
                <p14:cNvContentPartPr/>
                <p14:nvPr/>
              </p14:nvContentPartPr>
              <p14:xfrm>
                <a:off x="9652889" y="3116369"/>
                <a:ext cx="109440" cy="1893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38615B2-B198-105A-19DC-4D12161354E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643889" y="3107369"/>
                  <a:ext cx="127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A4F163A-42EF-C005-1777-A5E92F7580F0}"/>
                    </a:ext>
                  </a:extLst>
                </p14:cNvPr>
                <p14:cNvContentPartPr/>
                <p14:nvPr/>
              </p14:nvContentPartPr>
              <p14:xfrm>
                <a:off x="9670889" y="2962289"/>
                <a:ext cx="2880" cy="126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A4F163A-42EF-C005-1777-A5E92F7580F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661889" y="2953289"/>
                  <a:ext cx="20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482967F-D309-85F8-243D-0960BD11B7C3}"/>
                    </a:ext>
                  </a:extLst>
                </p14:cNvPr>
                <p14:cNvContentPartPr/>
                <p14:nvPr/>
              </p14:nvContentPartPr>
              <p14:xfrm>
                <a:off x="9880049" y="3134369"/>
                <a:ext cx="129960" cy="1515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482967F-D309-85F8-243D-0960BD11B7C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871409" y="3125729"/>
                  <a:ext cx="147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D943F35-E205-EEA3-50E2-6FAB37BF54ED}"/>
                    </a:ext>
                  </a:extLst>
                </p14:cNvPr>
                <p14:cNvContentPartPr/>
                <p14:nvPr/>
              </p14:nvContentPartPr>
              <p14:xfrm>
                <a:off x="10071929" y="3173609"/>
                <a:ext cx="221040" cy="1850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D943F35-E205-EEA3-50E2-6FAB37BF54E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063289" y="3164609"/>
                  <a:ext cx="238680" cy="20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895EFDB8-0792-DDBA-1542-219A56F57498}"/>
                  </a:ext>
                </a:extLst>
              </p14:cNvPr>
              <p14:cNvContentPartPr/>
              <p14:nvPr/>
            </p14:nvContentPartPr>
            <p14:xfrm>
              <a:off x="10457129" y="3160289"/>
              <a:ext cx="167040" cy="18684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895EFDB8-0792-DDBA-1542-219A56F57498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0448129" y="3151289"/>
                <a:ext cx="184680" cy="20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F6E685EC-9478-FFBB-C5BA-F2CBE72F01F2}"/>
              </a:ext>
            </a:extLst>
          </p:cNvPr>
          <p:cNvGrpSpPr/>
          <p:nvPr/>
        </p:nvGrpSpPr>
        <p:grpSpPr>
          <a:xfrm>
            <a:off x="11072369" y="2983169"/>
            <a:ext cx="384120" cy="339480"/>
            <a:chOff x="11072369" y="2983169"/>
            <a:chExt cx="384120" cy="33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EED5E8D-CCCC-3041-3E87-B6F416DDB251}"/>
                    </a:ext>
                  </a:extLst>
                </p14:cNvPr>
                <p14:cNvContentPartPr/>
                <p14:nvPr/>
              </p14:nvContentPartPr>
              <p14:xfrm>
                <a:off x="11072369" y="2983169"/>
                <a:ext cx="151920" cy="3286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EED5E8D-CCCC-3041-3E87-B6F416DDB25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063729" y="2974529"/>
                  <a:ext cx="1695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E248ECE-8ED9-BAA7-BEC5-8C433B3A9C10}"/>
                    </a:ext>
                  </a:extLst>
                </p14:cNvPr>
                <p14:cNvContentPartPr/>
                <p14:nvPr/>
              </p14:nvContentPartPr>
              <p14:xfrm>
                <a:off x="11356409" y="3130409"/>
                <a:ext cx="100080" cy="1922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E248ECE-8ED9-BAA7-BEC5-8C433B3A9C1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347769" y="3121409"/>
                  <a:ext cx="117720" cy="20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532A06D2-BC3E-D3BA-9C08-1A171BFA1BD1}"/>
                  </a:ext>
                </a:extLst>
              </p14:cNvPr>
              <p14:cNvContentPartPr/>
              <p14:nvPr/>
            </p14:nvContentPartPr>
            <p14:xfrm>
              <a:off x="11564849" y="3140129"/>
              <a:ext cx="153360" cy="17748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532A06D2-BC3E-D3BA-9C08-1A171BFA1BD1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1555849" y="3131489"/>
                <a:ext cx="171000" cy="19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315588AC-07E5-FE9B-7884-A3121C8D0CF8}"/>
              </a:ext>
            </a:extLst>
          </p:cNvPr>
          <p:cNvGrpSpPr/>
          <p:nvPr/>
        </p:nvGrpSpPr>
        <p:grpSpPr>
          <a:xfrm>
            <a:off x="1133489" y="3657449"/>
            <a:ext cx="1359360" cy="513000"/>
            <a:chOff x="1133489" y="3657449"/>
            <a:chExt cx="1359360" cy="51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D204B8B-9719-46C9-A25D-6FFDF42882B9}"/>
                    </a:ext>
                  </a:extLst>
                </p14:cNvPr>
                <p14:cNvContentPartPr/>
                <p14:nvPr/>
              </p14:nvContentPartPr>
              <p14:xfrm>
                <a:off x="1133489" y="3816929"/>
                <a:ext cx="257760" cy="1522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D204B8B-9719-46C9-A25D-6FFDF42882B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24489" y="3808289"/>
                  <a:ext cx="275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4E4FACB-487C-A4AE-DDC9-985C7E20A4BE}"/>
                    </a:ext>
                  </a:extLst>
                </p14:cNvPr>
                <p14:cNvContentPartPr/>
                <p14:nvPr/>
              </p14:nvContentPartPr>
              <p14:xfrm>
                <a:off x="1136369" y="3775169"/>
                <a:ext cx="25920" cy="3661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4E4FACB-487C-A4AE-DDC9-985C7E20A4B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27369" y="3766169"/>
                  <a:ext cx="435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675E8BF-C1CF-B2A4-B9D8-0561D2B92C30}"/>
                    </a:ext>
                  </a:extLst>
                </p14:cNvPr>
                <p14:cNvContentPartPr/>
                <p14:nvPr/>
              </p14:nvContentPartPr>
              <p14:xfrm>
                <a:off x="1503209" y="3839609"/>
                <a:ext cx="10080" cy="1342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675E8BF-C1CF-B2A4-B9D8-0561D2B92C3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494569" y="3830969"/>
                  <a:ext cx="27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B48C008-6787-E452-621F-7505AF30DCBD}"/>
                    </a:ext>
                  </a:extLst>
                </p14:cNvPr>
                <p14:cNvContentPartPr/>
                <p14:nvPr/>
              </p14:nvContentPartPr>
              <p14:xfrm>
                <a:off x="1496009" y="3785249"/>
                <a:ext cx="126720" cy="1926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B48C008-6787-E452-621F-7505AF30DCB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487009" y="3776249"/>
                  <a:ext cx="1443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5634063-DE93-149C-A83D-793544985279}"/>
                    </a:ext>
                  </a:extLst>
                </p14:cNvPr>
                <p14:cNvContentPartPr/>
                <p14:nvPr/>
              </p14:nvContentPartPr>
              <p14:xfrm>
                <a:off x="1748369" y="3792449"/>
                <a:ext cx="138600" cy="1612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5634063-DE93-149C-A83D-79354498527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739369" y="3783809"/>
                  <a:ext cx="156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C22A4D8-BD03-0848-F70F-2F4D8A93903E}"/>
                    </a:ext>
                  </a:extLst>
                </p14:cNvPr>
                <p14:cNvContentPartPr/>
                <p14:nvPr/>
              </p14:nvContentPartPr>
              <p14:xfrm>
                <a:off x="1962929" y="3766889"/>
                <a:ext cx="163080" cy="4035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C22A4D8-BD03-0848-F70F-2F4D8A93903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954289" y="3757889"/>
                  <a:ext cx="1807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2655060-6F79-CCB8-98BF-BC886BA1A8B4}"/>
                    </a:ext>
                  </a:extLst>
                </p14:cNvPr>
                <p14:cNvContentPartPr/>
                <p14:nvPr/>
              </p14:nvContentPartPr>
              <p14:xfrm>
                <a:off x="2241209" y="3754649"/>
                <a:ext cx="141120" cy="2084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2655060-6F79-CCB8-98BF-BC886BA1A8B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232209" y="3745649"/>
                  <a:ext cx="158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F3DE069-12F8-AAE9-5BFD-ECEA2B60C829}"/>
                    </a:ext>
                  </a:extLst>
                </p14:cNvPr>
                <p14:cNvContentPartPr/>
                <p14:nvPr/>
              </p14:nvContentPartPr>
              <p14:xfrm>
                <a:off x="2470889" y="3813329"/>
                <a:ext cx="21960" cy="1497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F3DE069-12F8-AAE9-5BFD-ECEA2B60C82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461889" y="3804329"/>
                  <a:ext cx="39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5D494FC-1B99-3AFE-B3D6-AB124E205BEA}"/>
                    </a:ext>
                  </a:extLst>
                </p14:cNvPr>
                <p14:cNvContentPartPr/>
                <p14:nvPr/>
              </p14:nvContentPartPr>
              <p14:xfrm>
                <a:off x="2447849" y="3657449"/>
                <a:ext cx="1800" cy="43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5D494FC-1B99-3AFE-B3D6-AB124E205BE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438849" y="3648449"/>
                  <a:ext cx="19440" cy="2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6DC4340C-116F-8D66-433C-194C866A7D35}"/>
                  </a:ext>
                </a:extLst>
              </p14:cNvPr>
              <p14:cNvContentPartPr/>
              <p14:nvPr/>
            </p14:nvContentPartPr>
            <p14:xfrm>
              <a:off x="2866529" y="3756449"/>
              <a:ext cx="184680" cy="18612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6DC4340C-116F-8D66-433C-194C866A7D35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2857889" y="3747809"/>
                <a:ext cx="2023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F88A26FE-89E6-B89A-C576-FFC2A8E07B47}"/>
                  </a:ext>
                </a:extLst>
              </p14:cNvPr>
              <p14:cNvContentPartPr/>
              <p14:nvPr/>
            </p14:nvContentPartPr>
            <p14:xfrm>
              <a:off x="3186929" y="3767609"/>
              <a:ext cx="245520" cy="21348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F88A26FE-89E6-B89A-C576-FFC2A8E07B47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3178289" y="3758969"/>
                <a:ext cx="263160" cy="23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2" name="Group 231">
            <a:extLst>
              <a:ext uri="{FF2B5EF4-FFF2-40B4-BE49-F238E27FC236}">
                <a16:creationId xmlns:a16="http://schemas.microsoft.com/office/drawing/2014/main" id="{4DCE09C5-637D-5CC1-95E9-F7CB07B4CCBF}"/>
              </a:ext>
            </a:extLst>
          </p:cNvPr>
          <p:cNvGrpSpPr/>
          <p:nvPr/>
        </p:nvGrpSpPr>
        <p:grpSpPr>
          <a:xfrm>
            <a:off x="4086209" y="3698489"/>
            <a:ext cx="1050840" cy="300240"/>
            <a:chOff x="4086209" y="3698489"/>
            <a:chExt cx="1050840" cy="30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A7DE816-8C40-AC61-E276-F7F56411EAE1}"/>
                    </a:ext>
                  </a:extLst>
                </p14:cNvPr>
                <p14:cNvContentPartPr/>
                <p14:nvPr/>
              </p14:nvContentPartPr>
              <p14:xfrm>
                <a:off x="4086209" y="3796409"/>
                <a:ext cx="282960" cy="2023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A7DE816-8C40-AC61-E276-F7F56411EAE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077209" y="3787409"/>
                  <a:ext cx="3006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471F919-7503-CDDB-B87A-BCCA6C7E5EBB}"/>
                    </a:ext>
                  </a:extLst>
                </p14:cNvPr>
                <p14:cNvContentPartPr/>
                <p14:nvPr/>
              </p14:nvContentPartPr>
              <p14:xfrm>
                <a:off x="4265849" y="3698489"/>
                <a:ext cx="23760" cy="169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471F919-7503-CDDB-B87A-BCCA6C7E5EB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256849" y="3689489"/>
                  <a:ext cx="41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7547249-43FA-50E6-E75C-A8A119B6C97A}"/>
                    </a:ext>
                  </a:extLst>
                </p14:cNvPr>
                <p14:cNvContentPartPr/>
                <p14:nvPr/>
              </p14:nvContentPartPr>
              <p14:xfrm>
                <a:off x="4405529" y="3792449"/>
                <a:ext cx="218160" cy="1706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7547249-43FA-50E6-E75C-A8A119B6C97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396529" y="3783449"/>
                  <a:ext cx="235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AC6E2CB-EA96-D520-80AC-A8775CD78D92}"/>
                    </a:ext>
                  </a:extLst>
                </p14:cNvPr>
                <p14:cNvContentPartPr/>
                <p14:nvPr/>
              </p14:nvContentPartPr>
              <p14:xfrm>
                <a:off x="4772009" y="3789929"/>
                <a:ext cx="365040" cy="1954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AC6E2CB-EA96-D520-80AC-A8775CD78D9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763009" y="3781289"/>
                  <a:ext cx="38268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26D5880A-0D3E-28FF-F3ED-A9F7DA0EB354}"/>
              </a:ext>
            </a:extLst>
          </p:cNvPr>
          <p:cNvGrpSpPr/>
          <p:nvPr/>
        </p:nvGrpSpPr>
        <p:grpSpPr>
          <a:xfrm>
            <a:off x="5610089" y="3683729"/>
            <a:ext cx="1474200" cy="465480"/>
            <a:chOff x="5610089" y="3683729"/>
            <a:chExt cx="1474200" cy="46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F262E56-34AC-62F7-71E4-DC94D2E1B636}"/>
                    </a:ext>
                  </a:extLst>
                </p14:cNvPr>
                <p14:cNvContentPartPr/>
                <p14:nvPr/>
              </p14:nvContentPartPr>
              <p14:xfrm>
                <a:off x="5645009" y="3834569"/>
                <a:ext cx="245880" cy="1281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F262E56-34AC-62F7-71E4-DC94D2E1B63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636009" y="3825569"/>
                  <a:ext cx="263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3F9CE21-CA1F-6B47-9BD3-F8649C593A88}"/>
                    </a:ext>
                  </a:extLst>
                </p14:cNvPr>
                <p14:cNvContentPartPr/>
                <p14:nvPr/>
              </p14:nvContentPartPr>
              <p14:xfrm>
                <a:off x="5610089" y="3821609"/>
                <a:ext cx="28080" cy="3276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3F9CE21-CA1F-6B47-9BD3-F8649C593A8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601449" y="3812969"/>
                  <a:ext cx="457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26F5081-4775-8A50-C3A2-AAAC807F91A2}"/>
                    </a:ext>
                  </a:extLst>
                </p14:cNvPr>
                <p14:cNvContentPartPr/>
                <p14:nvPr/>
              </p14:nvContentPartPr>
              <p14:xfrm>
                <a:off x="5961449" y="3851849"/>
                <a:ext cx="223560" cy="1569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26F5081-4775-8A50-C3A2-AAAC807F91A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952809" y="3843209"/>
                  <a:ext cx="241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0D09D6C-D76A-4517-5948-1F26B21AE621}"/>
                    </a:ext>
                  </a:extLst>
                </p14:cNvPr>
                <p14:cNvContentPartPr/>
                <p14:nvPr/>
              </p14:nvContentPartPr>
              <p14:xfrm>
                <a:off x="6264929" y="3697769"/>
                <a:ext cx="203400" cy="3013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0D09D6C-D76A-4517-5948-1F26B21AE62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255929" y="3688769"/>
                  <a:ext cx="2210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311F4AE-674C-D2F3-99CB-B8B2D41887AA}"/>
                    </a:ext>
                  </a:extLst>
                </p14:cNvPr>
                <p14:cNvContentPartPr/>
                <p14:nvPr/>
              </p14:nvContentPartPr>
              <p14:xfrm>
                <a:off x="6611609" y="3815129"/>
                <a:ext cx="130320" cy="1908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311F4AE-674C-D2F3-99CB-B8B2D41887A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602969" y="3806129"/>
                  <a:ext cx="1479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E31C4E8-350D-B576-0257-477C702FA8D7}"/>
                    </a:ext>
                  </a:extLst>
                </p14:cNvPr>
                <p14:cNvContentPartPr/>
                <p14:nvPr/>
              </p14:nvContentPartPr>
              <p14:xfrm>
                <a:off x="6810329" y="3846089"/>
                <a:ext cx="115920" cy="1609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E31C4E8-350D-B576-0257-477C702FA8D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801329" y="3837449"/>
                  <a:ext cx="133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DD44B4B-A34B-C970-6AC3-3596D2F9F1D5}"/>
                    </a:ext>
                  </a:extLst>
                </p14:cNvPr>
                <p14:cNvContentPartPr/>
                <p14:nvPr/>
              </p14:nvContentPartPr>
              <p14:xfrm>
                <a:off x="6630689" y="3683729"/>
                <a:ext cx="1440" cy="72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DD44B4B-A34B-C970-6AC3-3596D2F9F1D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622049" y="3674729"/>
                  <a:ext cx="19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B361AC3-EE69-EC83-32C6-233E527FFCF9}"/>
                    </a:ext>
                  </a:extLst>
                </p14:cNvPr>
                <p14:cNvContentPartPr/>
                <p14:nvPr/>
              </p14:nvContentPartPr>
              <p14:xfrm>
                <a:off x="7082849" y="4055249"/>
                <a:ext cx="1440" cy="10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B361AC3-EE69-EC83-32C6-233E527FFCF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073849" y="4046249"/>
                  <a:ext cx="19080" cy="1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CF2EE716-7228-F132-5DEC-1C613A78F519}"/>
                  </a:ext>
                </a:extLst>
              </p14:cNvPr>
              <p14:cNvContentPartPr/>
              <p14:nvPr/>
            </p14:nvContentPartPr>
            <p14:xfrm>
              <a:off x="7147289" y="4079009"/>
              <a:ext cx="3240" cy="360"/>
            </p14:xfrm>
          </p:contentPart>
        </mc:Choice>
        <mc:Fallback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CF2EE716-7228-F132-5DEC-1C613A78F519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7138289" y="4070009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63CAE1A2-A502-F841-0095-115945B21DB3}"/>
                  </a:ext>
                </a:extLst>
              </p14:cNvPr>
              <p14:cNvContentPartPr/>
              <p14:nvPr/>
            </p14:nvContentPartPr>
            <p14:xfrm>
              <a:off x="7140449" y="4063529"/>
              <a:ext cx="33120" cy="100800"/>
            </p14:xfrm>
          </p:contentPart>
        </mc:Choice>
        <mc:Fallback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63CAE1A2-A502-F841-0095-115945B21DB3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7131449" y="4054889"/>
                <a:ext cx="507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EAFD1478-1E4A-226B-9AC3-1FE444D8C0D0}"/>
                  </a:ext>
                </a:extLst>
              </p14:cNvPr>
              <p14:cNvContentPartPr/>
              <p14:nvPr/>
            </p14:nvContentPartPr>
            <p14:xfrm>
              <a:off x="7583969" y="3936449"/>
              <a:ext cx="315720" cy="194400"/>
            </p14:xfrm>
          </p:contentPart>
        </mc:Choice>
        <mc:Fallback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EAFD1478-1E4A-226B-9AC3-1FE444D8C0D0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7574969" y="3927809"/>
                <a:ext cx="333360" cy="21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7486031-5746-5446-1F9E-7F7E315123AC}"/>
              </a:ext>
            </a:extLst>
          </p:cNvPr>
          <p:cNvGrpSpPr/>
          <p:nvPr/>
        </p:nvGrpSpPr>
        <p:grpSpPr>
          <a:xfrm>
            <a:off x="8477129" y="3798209"/>
            <a:ext cx="1103040" cy="529920"/>
            <a:chOff x="8477129" y="3798209"/>
            <a:chExt cx="1103040" cy="52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C7396D4-4131-20AE-D77A-ED132879170C}"/>
                    </a:ext>
                  </a:extLst>
                </p14:cNvPr>
                <p14:cNvContentPartPr/>
                <p14:nvPr/>
              </p14:nvContentPartPr>
              <p14:xfrm>
                <a:off x="8484689" y="3966689"/>
                <a:ext cx="11520" cy="14544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C7396D4-4131-20AE-D77A-ED132879170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475689" y="3958049"/>
                  <a:ext cx="29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0C3650C-ECDB-B016-F362-7B6ADC241A11}"/>
                    </a:ext>
                  </a:extLst>
                </p14:cNvPr>
                <p14:cNvContentPartPr/>
                <p14:nvPr/>
              </p14:nvContentPartPr>
              <p14:xfrm>
                <a:off x="8477129" y="3895049"/>
                <a:ext cx="207360" cy="2584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0C3650C-ECDB-B016-F362-7B6ADC241A1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468489" y="3886409"/>
                  <a:ext cx="2250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3803687-A536-4B73-1EFB-C7A966CEDC50}"/>
                    </a:ext>
                  </a:extLst>
                </p14:cNvPr>
                <p14:cNvContentPartPr/>
                <p14:nvPr/>
              </p14:nvContentPartPr>
              <p14:xfrm>
                <a:off x="8815889" y="3959489"/>
                <a:ext cx="159840" cy="1634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3803687-A536-4B73-1EFB-C7A966CEDC5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807249" y="3950849"/>
                  <a:ext cx="177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85A8529-6F13-81B1-48E8-ECD2873024DA}"/>
                    </a:ext>
                  </a:extLst>
                </p14:cNvPr>
                <p14:cNvContentPartPr/>
                <p14:nvPr/>
              </p14:nvContentPartPr>
              <p14:xfrm>
                <a:off x="9079769" y="3988289"/>
                <a:ext cx="199800" cy="3398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85A8529-6F13-81B1-48E8-ECD2873024D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071129" y="3979649"/>
                  <a:ext cx="2174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E2DEA23-BFF2-BEE3-66A1-9CE063A38F16}"/>
                    </a:ext>
                  </a:extLst>
                </p14:cNvPr>
                <p14:cNvContentPartPr/>
                <p14:nvPr/>
              </p14:nvContentPartPr>
              <p14:xfrm>
                <a:off x="9416369" y="3990089"/>
                <a:ext cx="163800" cy="1360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E2DEA23-BFF2-BEE3-66A1-9CE063A38F1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407729" y="3981089"/>
                  <a:ext cx="181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0DA56F2-5D4D-9A23-66E4-A0297CC72B06}"/>
                    </a:ext>
                  </a:extLst>
                </p14:cNvPr>
                <p14:cNvContentPartPr/>
                <p14:nvPr/>
              </p14:nvContentPartPr>
              <p14:xfrm>
                <a:off x="9497729" y="3798209"/>
                <a:ext cx="8280" cy="270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0DA56F2-5D4D-9A23-66E4-A0297CC72B0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488729" y="3789569"/>
                  <a:ext cx="2592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0B082458-2D24-D58D-2D08-CD313EC034CF}"/>
              </a:ext>
            </a:extLst>
          </p:cNvPr>
          <p:cNvGrpSpPr/>
          <p:nvPr/>
        </p:nvGrpSpPr>
        <p:grpSpPr>
          <a:xfrm>
            <a:off x="9754769" y="3908369"/>
            <a:ext cx="619560" cy="213120"/>
            <a:chOff x="9754769" y="3908369"/>
            <a:chExt cx="619560" cy="21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41C4E21-A01E-1F39-86AB-88DAD52F5C95}"/>
                    </a:ext>
                  </a:extLst>
                </p14:cNvPr>
                <p14:cNvContentPartPr/>
                <p14:nvPr/>
              </p14:nvContentPartPr>
              <p14:xfrm>
                <a:off x="9754769" y="3908369"/>
                <a:ext cx="138960" cy="21312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41C4E21-A01E-1F39-86AB-88DAD52F5C9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746129" y="3899369"/>
                  <a:ext cx="1566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81E53C1-4D8B-055C-9FEB-6B70A3991C20}"/>
                    </a:ext>
                  </a:extLst>
                </p14:cNvPr>
                <p14:cNvContentPartPr/>
                <p14:nvPr/>
              </p14:nvContentPartPr>
              <p14:xfrm>
                <a:off x="9988769" y="3921689"/>
                <a:ext cx="196920" cy="1728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81E53C1-4D8B-055C-9FEB-6B70A3991C2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979769" y="3912689"/>
                  <a:ext cx="214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FFAD965-CFF8-B1D8-F984-9FC021F550FD}"/>
                    </a:ext>
                  </a:extLst>
                </p14:cNvPr>
                <p14:cNvContentPartPr/>
                <p14:nvPr/>
              </p14:nvContentPartPr>
              <p14:xfrm>
                <a:off x="10219529" y="3958409"/>
                <a:ext cx="154800" cy="1375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FFAD965-CFF8-B1D8-F984-9FC021F550F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210529" y="3949769"/>
                  <a:ext cx="17244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3303B7B0-2C86-1E3E-137F-64622920C630}"/>
              </a:ext>
            </a:extLst>
          </p:cNvPr>
          <p:cNvGrpSpPr/>
          <p:nvPr/>
        </p:nvGrpSpPr>
        <p:grpSpPr>
          <a:xfrm>
            <a:off x="10594289" y="3938609"/>
            <a:ext cx="410400" cy="208440"/>
            <a:chOff x="10594289" y="3938609"/>
            <a:chExt cx="410400" cy="20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6ABD2B0-4BAC-4E80-D83D-AAECF87344F8}"/>
                    </a:ext>
                  </a:extLst>
                </p14:cNvPr>
                <p14:cNvContentPartPr/>
                <p14:nvPr/>
              </p14:nvContentPartPr>
              <p14:xfrm>
                <a:off x="10594289" y="3938609"/>
                <a:ext cx="133200" cy="1897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6ABD2B0-4BAC-4E80-D83D-AAECF87344F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585649" y="3929969"/>
                  <a:ext cx="1508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E101971-F621-E30F-C0B8-388B48E77496}"/>
                    </a:ext>
                  </a:extLst>
                </p14:cNvPr>
                <p14:cNvContentPartPr/>
                <p14:nvPr/>
              </p14:nvContentPartPr>
              <p14:xfrm>
                <a:off x="10809929" y="3969209"/>
                <a:ext cx="194760" cy="17784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E101971-F621-E30F-C0B8-388B48E7749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800929" y="3960569"/>
                  <a:ext cx="21240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18C17383-E2B3-DBEB-D2DA-70C8F2412010}"/>
              </a:ext>
            </a:extLst>
          </p:cNvPr>
          <p:cNvGrpSpPr/>
          <p:nvPr/>
        </p:nvGrpSpPr>
        <p:grpSpPr>
          <a:xfrm>
            <a:off x="1442729" y="4531529"/>
            <a:ext cx="252000" cy="223920"/>
            <a:chOff x="1442729" y="4531529"/>
            <a:chExt cx="252000" cy="2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A9F2718-659E-3A75-55FB-3A1494338D1F}"/>
                    </a:ext>
                  </a:extLst>
                </p14:cNvPr>
                <p14:cNvContentPartPr/>
                <p14:nvPr/>
              </p14:nvContentPartPr>
              <p14:xfrm>
                <a:off x="1442729" y="4531529"/>
                <a:ext cx="166320" cy="2239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A9F2718-659E-3A75-55FB-3A1494338D1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433729" y="4522529"/>
                  <a:ext cx="1839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F526DC3-DC19-08E5-BED6-8574017A0023}"/>
                    </a:ext>
                  </a:extLst>
                </p14:cNvPr>
                <p14:cNvContentPartPr/>
                <p14:nvPr/>
              </p14:nvContentPartPr>
              <p14:xfrm>
                <a:off x="1613729" y="4538009"/>
                <a:ext cx="81000" cy="2059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F526DC3-DC19-08E5-BED6-8574017A002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604729" y="4529369"/>
                  <a:ext cx="98640" cy="22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B95BF0E6-750F-D0CC-BD87-42CCA51B7F90}"/>
                  </a:ext>
                </a:extLst>
              </p14:cNvPr>
              <p14:cNvContentPartPr/>
              <p14:nvPr/>
            </p14:nvContentPartPr>
            <p14:xfrm>
              <a:off x="1899569" y="4557089"/>
              <a:ext cx="31680" cy="2628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B95BF0E6-750F-D0CC-BD87-42CCA51B7F90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890929" y="4548449"/>
                <a:ext cx="493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7EAF904D-76B6-673E-ACBB-8F18BBBE52C1}"/>
                  </a:ext>
                </a:extLst>
              </p14:cNvPr>
              <p14:cNvContentPartPr/>
              <p14:nvPr/>
            </p14:nvContentPartPr>
            <p14:xfrm>
              <a:off x="1908209" y="4694969"/>
              <a:ext cx="41400" cy="32040"/>
            </p14:xfrm>
          </p:contentPart>
        </mc:Choice>
        <mc:Fallback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7EAF904D-76B6-673E-ACBB-8F18BBBE52C1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899209" y="4686329"/>
                <a:ext cx="590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AD85B22C-5081-FACA-F303-12737AD104DF}"/>
                  </a:ext>
                </a:extLst>
              </p14:cNvPr>
              <p14:cNvContentPartPr/>
              <p14:nvPr/>
            </p14:nvContentPartPr>
            <p14:xfrm>
              <a:off x="2155889" y="4454129"/>
              <a:ext cx="167760" cy="250920"/>
            </p14:xfrm>
          </p:contentPart>
        </mc:Choice>
        <mc:Fallback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AD85B22C-5081-FACA-F303-12737AD104DF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2146889" y="4445129"/>
                <a:ext cx="185400" cy="26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oup 277">
            <a:extLst>
              <a:ext uri="{FF2B5EF4-FFF2-40B4-BE49-F238E27FC236}">
                <a16:creationId xmlns:a16="http://schemas.microsoft.com/office/drawing/2014/main" id="{242B10FE-BF9F-B6F0-855E-B1C01610747B}"/>
              </a:ext>
            </a:extLst>
          </p:cNvPr>
          <p:cNvGrpSpPr/>
          <p:nvPr/>
        </p:nvGrpSpPr>
        <p:grpSpPr>
          <a:xfrm>
            <a:off x="2904689" y="4359089"/>
            <a:ext cx="650880" cy="358200"/>
            <a:chOff x="2904689" y="4359089"/>
            <a:chExt cx="650880" cy="35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BB1EE79-6FA2-4C0C-D32A-82E8D08712E0}"/>
                    </a:ext>
                  </a:extLst>
                </p14:cNvPr>
                <p14:cNvContentPartPr/>
                <p14:nvPr/>
              </p14:nvContentPartPr>
              <p14:xfrm>
                <a:off x="2904689" y="4359089"/>
                <a:ext cx="165600" cy="3582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BB1EE79-6FA2-4C0C-D32A-82E8D08712E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895689" y="4350089"/>
                  <a:ext cx="18324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45BC9B9-86FA-2BD1-250F-739D6C3FED14}"/>
                    </a:ext>
                  </a:extLst>
                </p14:cNvPr>
                <p14:cNvContentPartPr/>
                <p14:nvPr/>
              </p14:nvContentPartPr>
              <p14:xfrm>
                <a:off x="3176489" y="4473929"/>
                <a:ext cx="108000" cy="2080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45BC9B9-86FA-2BD1-250F-739D6C3FED1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167849" y="4464929"/>
                  <a:ext cx="1256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513C6BA-91E4-104D-F861-A3891A503501}"/>
                    </a:ext>
                  </a:extLst>
                </p14:cNvPr>
                <p14:cNvContentPartPr/>
                <p14:nvPr/>
              </p14:nvContentPartPr>
              <p14:xfrm>
                <a:off x="3372329" y="4496249"/>
                <a:ext cx="183240" cy="1789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513C6BA-91E4-104D-F861-A3891A50350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363689" y="4487249"/>
                  <a:ext cx="20088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354E50F0-8672-D37F-508A-738BDEB37827}"/>
              </a:ext>
            </a:extLst>
          </p:cNvPr>
          <p:cNvGrpSpPr/>
          <p:nvPr/>
        </p:nvGrpSpPr>
        <p:grpSpPr>
          <a:xfrm>
            <a:off x="4070009" y="4388969"/>
            <a:ext cx="1711440" cy="505440"/>
            <a:chOff x="4070009" y="4388969"/>
            <a:chExt cx="1711440" cy="50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02F6BDC-5A91-9B78-1FBF-B80BEA3F167D}"/>
                    </a:ext>
                  </a:extLst>
                </p14:cNvPr>
                <p14:cNvContentPartPr/>
                <p14:nvPr/>
              </p14:nvContentPartPr>
              <p14:xfrm>
                <a:off x="4070009" y="4546289"/>
                <a:ext cx="153000" cy="15444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02F6BDC-5A91-9B78-1FBF-B80BEA3F167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061009" y="4537649"/>
                  <a:ext cx="170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DB594A3-7118-E6AB-B965-9605EAA29943}"/>
                    </a:ext>
                  </a:extLst>
                </p14:cNvPr>
                <p14:cNvContentPartPr/>
                <p14:nvPr/>
              </p14:nvContentPartPr>
              <p14:xfrm>
                <a:off x="4293209" y="4569329"/>
                <a:ext cx="149040" cy="3250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DB594A3-7118-E6AB-B965-9605EAA2994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284209" y="4560329"/>
                  <a:ext cx="1666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1CC13BF-0F64-8ECF-E685-CB17002C2AC6}"/>
                    </a:ext>
                  </a:extLst>
                </p14:cNvPr>
                <p14:cNvContentPartPr/>
                <p14:nvPr/>
              </p14:nvContentPartPr>
              <p14:xfrm>
                <a:off x="4543409" y="4549889"/>
                <a:ext cx="35640" cy="16380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1CC13BF-0F64-8ECF-E685-CB17002C2AC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534409" y="4541249"/>
                  <a:ext cx="53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FB628A2-E74F-9DEF-3717-FF30AB792B98}"/>
                    </a:ext>
                  </a:extLst>
                </p14:cNvPr>
                <p14:cNvContentPartPr/>
                <p14:nvPr/>
              </p14:nvContentPartPr>
              <p14:xfrm>
                <a:off x="4538369" y="4398689"/>
                <a:ext cx="12960" cy="1620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FB628A2-E74F-9DEF-3717-FF30AB792B9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529729" y="4390049"/>
                  <a:ext cx="30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7EE9DD2-494F-2D6E-728C-34E23971EFDB}"/>
                    </a:ext>
                  </a:extLst>
                </p14:cNvPr>
                <p14:cNvContentPartPr/>
                <p14:nvPr/>
              </p14:nvContentPartPr>
              <p14:xfrm>
                <a:off x="4637369" y="4388969"/>
                <a:ext cx="240840" cy="4561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7EE9DD2-494F-2D6E-728C-34E23971EFD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628369" y="4380329"/>
                  <a:ext cx="25848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73765C9-2DDA-832C-36DF-F971DC3DAA1F}"/>
                    </a:ext>
                  </a:extLst>
                </p14:cNvPr>
                <p14:cNvContentPartPr/>
                <p14:nvPr/>
              </p14:nvContentPartPr>
              <p14:xfrm>
                <a:off x="4919609" y="4466729"/>
                <a:ext cx="137880" cy="26604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73765C9-2DDA-832C-36DF-F971DC3DAA1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910969" y="4457729"/>
                  <a:ext cx="1555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8529ABD1-6357-2039-9D4C-B9D865977728}"/>
                    </a:ext>
                  </a:extLst>
                </p14:cNvPr>
                <p14:cNvContentPartPr/>
                <p14:nvPr/>
              </p14:nvContentPartPr>
              <p14:xfrm>
                <a:off x="5202569" y="4502369"/>
                <a:ext cx="212400" cy="2034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8529ABD1-6357-2039-9D4C-B9D86597772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193929" y="4493369"/>
                  <a:ext cx="2300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319B649-FDDF-905E-AC12-019181224393}"/>
                    </a:ext>
                  </a:extLst>
                </p14:cNvPr>
                <p14:cNvContentPartPr/>
                <p14:nvPr/>
              </p14:nvContentPartPr>
              <p14:xfrm>
                <a:off x="5453489" y="4537649"/>
                <a:ext cx="327960" cy="21492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319B649-FDDF-905E-AC12-01918122439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444489" y="4528649"/>
                  <a:ext cx="345600" cy="23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71879FB9-9457-9272-9099-E97829609402}"/>
                  </a:ext>
                </a:extLst>
              </p14:cNvPr>
              <p14:cNvContentPartPr/>
              <p14:nvPr/>
            </p14:nvContentPartPr>
            <p14:xfrm>
              <a:off x="1335089" y="4645289"/>
              <a:ext cx="4458240" cy="61200"/>
            </p14:xfrm>
          </p:contentPart>
        </mc:Choice>
        <mc:Fallback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71879FB9-9457-9272-9099-E97829609402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245089" y="4465289"/>
                <a:ext cx="463788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775D8B71-C4D9-5329-51C3-013566E0FFF3}"/>
                  </a:ext>
                </a:extLst>
              </p14:cNvPr>
              <p14:cNvContentPartPr/>
              <p14:nvPr/>
            </p14:nvContentPartPr>
            <p14:xfrm>
              <a:off x="1326809" y="4466369"/>
              <a:ext cx="4551840" cy="98280"/>
            </p14:xfrm>
          </p:contentPart>
        </mc:Choice>
        <mc:Fallback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775D8B71-C4D9-5329-51C3-013566E0FFF3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236809" y="4286369"/>
                <a:ext cx="473148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9648211C-39CC-ECF7-1A36-15B311D1200F}"/>
                  </a:ext>
                </a:extLst>
              </p14:cNvPr>
              <p14:cNvContentPartPr/>
              <p14:nvPr/>
            </p14:nvContentPartPr>
            <p14:xfrm>
              <a:off x="5564369" y="3368009"/>
              <a:ext cx="1256400" cy="31680"/>
            </p14:xfrm>
          </p:contentPart>
        </mc:Choice>
        <mc:Fallback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9648211C-39CC-ECF7-1A36-15B311D1200F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5474369" y="3188009"/>
                <a:ext cx="143604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95D20D29-2456-D388-5359-85A9EC8CF172}"/>
                  </a:ext>
                </a:extLst>
              </p14:cNvPr>
              <p14:cNvContentPartPr/>
              <p14:nvPr/>
            </p14:nvContentPartPr>
            <p14:xfrm>
              <a:off x="5634929" y="3085409"/>
              <a:ext cx="1256760" cy="81360"/>
            </p14:xfrm>
          </p:contentPart>
        </mc:Choice>
        <mc:Fallback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95D20D29-2456-D388-5359-85A9EC8CF172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5544929" y="2905409"/>
                <a:ext cx="143640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448641A7-3721-7FC5-D707-6EF347801089}"/>
                  </a:ext>
                </a:extLst>
              </p14:cNvPr>
              <p14:cNvContentPartPr/>
              <p14:nvPr/>
            </p14:nvContentPartPr>
            <p14:xfrm>
              <a:off x="8328089" y="3100529"/>
              <a:ext cx="3415680" cy="135000"/>
            </p14:xfrm>
          </p:contentPart>
        </mc:Choice>
        <mc:Fallback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448641A7-3721-7FC5-D707-6EF347801089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8238089" y="2920889"/>
                <a:ext cx="359532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107681CD-0CE7-38B4-0AC4-39AA9046131C}"/>
                  </a:ext>
                </a:extLst>
              </p14:cNvPr>
              <p14:cNvContentPartPr/>
              <p14:nvPr/>
            </p14:nvContentPartPr>
            <p14:xfrm>
              <a:off x="5619089" y="3914849"/>
              <a:ext cx="1342080" cy="23400"/>
            </p14:xfrm>
          </p:contentPart>
        </mc:Choice>
        <mc:Fallback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107681CD-0CE7-38B4-0AC4-39AA9046131C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5529089" y="3734849"/>
                <a:ext cx="1521720" cy="38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112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05CAFFAC-957C-07DD-BA1D-288E2F31EEBB}"/>
              </a:ext>
            </a:extLst>
          </p:cNvPr>
          <p:cNvGrpSpPr/>
          <p:nvPr/>
        </p:nvGrpSpPr>
        <p:grpSpPr>
          <a:xfrm>
            <a:off x="467129" y="297569"/>
            <a:ext cx="2472480" cy="529920"/>
            <a:chOff x="467129" y="297569"/>
            <a:chExt cx="2472480" cy="52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F04BA13-1E4F-E52F-5157-A0B25C0CB72A}"/>
                    </a:ext>
                  </a:extLst>
                </p14:cNvPr>
                <p14:cNvContentPartPr/>
                <p14:nvPr/>
              </p14:nvContentPartPr>
              <p14:xfrm>
                <a:off x="467129" y="311249"/>
                <a:ext cx="254880" cy="3394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F04BA13-1E4F-E52F-5157-A0B25C0CB72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8129" y="302249"/>
                  <a:ext cx="2725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7A92165-279D-F5C1-B3DA-CFBDF6FD052E}"/>
                    </a:ext>
                  </a:extLst>
                </p14:cNvPr>
                <p14:cNvContentPartPr/>
                <p14:nvPr/>
              </p14:nvContentPartPr>
              <p14:xfrm>
                <a:off x="850529" y="441569"/>
                <a:ext cx="189720" cy="2026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7A92165-279D-F5C1-B3DA-CFBDF6FD052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41529" y="432929"/>
                  <a:ext cx="2073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39459B1-EFA7-267B-2864-C57A0EA62077}"/>
                    </a:ext>
                  </a:extLst>
                </p14:cNvPr>
                <p14:cNvContentPartPr/>
                <p14:nvPr/>
              </p14:nvContentPartPr>
              <p14:xfrm>
                <a:off x="922529" y="433289"/>
                <a:ext cx="137880" cy="165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39459B1-EFA7-267B-2864-C57A0EA6207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3529" y="424649"/>
                  <a:ext cx="155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6E5039B-4960-1D0A-4AA6-46E9EB3BE27B}"/>
                    </a:ext>
                  </a:extLst>
                </p14:cNvPr>
                <p14:cNvContentPartPr/>
                <p14:nvPr/>
              </p14:nvContentPartPr>
              <p14:xfrm>
                <a:off x="1088129" y="476489"/>
                <a:ext cx="270000" cy="1677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6E5039B-4960-1D0A-4AA6-46E9EB3BE27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79129" y="467849"/>
                  <a:ext cx="287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B1EF109-A2A4-32A6-0F73-111B0BBFAB49}"/>
                    </a:ext>
                  </a:extLst>
                </p14:cNvPr>
                <p14:cNvContentPartPr/>
                <p14:nvPr/>
              </p14:nvContentPartPr>
              <p14:xfrm>
                <a:off x="1507169" y="486929"/>
                <a:ext cx="173520" cy="129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B1EF109-A2A4-32A6-0F73-111B0BBFAB4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98529" y="478289"/>
                  <a:ext cx="1911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060795F-98A0-DAF7-459C-4BCA4792C907}"/>
                    </a:ext>
                  </a:extLst>
                </p14:cNvPr>
                <p14:cNvContentPartPr/>
                <p14:nvPr/>
              </p14:nvContentPartPr>
              <p14:xfrm>
                <a:off x="1493489" y="381449"/>
                <a:ext cx="43920" cy="446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060795F-98A0-DAF7-459C-4BCA4792C90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84849" y="372449"/>
                  <a:ext cx="6156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01CE3BF-68D9-CC83-AA77-9E552FFF0BC6}"/>
                    </a:ext>
                  </a:extLst>
                </p14:cNvPr>
                <p14:cNvContentPartPr/>
                <p14:nvPr/>
              </p14:nvContentPartPr>
              <p14:xfrm>
                <a:off x="1780049" y="449849"/>
                <a:ext cx="132120" cy="173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01CE3BF-68D9-CC83-AA77-9E552FFF0BC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71409" y="441209"/>
                  <a:ext cx="1497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D180535-E040-0482-B956-37517F39ACE2}"/>
                    </a:ext>
                  </a:extLst>
                </p14:cNvPr>
                <p14:cNvContentPartPr/>
                <p14:nvPr/>
              </p14:nvContentPartPr>
              <p14:xfrm>
                <a:off x="2068049" y="421409"/>
                <a:ext cx="172080" cy="200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D180535-E040-0482-B956-37517F39AC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59049" y="412769"/>
                  <a:ext cx="189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3C8ED7A-D1EE-E81F-37ED-4D26F2EAAC49}"/>
                    </a:ext>
                  </a:extLst>
                </p14:cNvPr>
                <p14:cNvContentPartPr/>
                <p14:nvPr/>
              </p14:nvContentPartPr>
              <p14:xfrm>
                <a:off x="2333369" y="433289"/>
                <a:ext cx="30240" cy="175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3C8ED7A-D1EE-E81F-37ED-4D26F2EAAC4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24729" y="424289"/>
                  <a:ext cx="47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B8BB0E6-8EBB-7077-8777-CA8DE76C3E9B}"/>
                    </a:ext>
                  </a:extLst>
                </p14:cNvPr>
                <p14:cNvContentPartPr/>
                <p14:nvPr/>
              </p14:nvContentPartPr>
              <p14:xfrm>
                <a:off x="2531009" y="405209"/>
                <a:ext cx="14040" cy="204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B8BB0E6-8EBB-7077-8777-CA8DE76C3E9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22369" y="396569"/>
                  <a:ext cx="316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DE5A6D0-A4DB-D4B7-14F6-F1FC3A422E1F}"/>
                    </a:ext>
                  </a:extLst>
                </p14:cNvPr>
                <p14:cNvContentPartPr/>
                <p14:nvPr/>
              </p14:nvContentPartPr>
              <p14:xfrm>
                <a:off x="2529209" y="424289"/>
                <a:ext cx="126720" cy="173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DE5A6D0-A4DB-D4B7-14F6-F1FC3A422E1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20569" y="415289"/>
                  <a:ext cx="1443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2CDA844-0265-DD3E-933C-C329B883F1D1}"/>
                    </a:ext>
                  </a:extLst>
                </p14:cNvPr>
                <p14:cNvContentPartPr/>
                <p14:nvPr/>
              </p14:nvContentPartPr>
              <p14:xfrm>
                <a:off x="2789489" y="435449"/>
                <a:ext cx="150120" cy="140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2CDA844-0265-DD3E-933C-C329B883F1D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80849" y="426809"/>
                  <a:ext cx="167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B60887D-7CD6-5F8F-ED6B-7BB9F4AA404F}"/>
                    </a:ext>
                  </a:extLst>
                </p14:cNvPr>
                <p14:cNvContentPartPr/>
                <p14:nvPr/>
              </p14:nvContentPartPr>
              <p14:xfrm>
                <a:off x="2917649" y="459209"/>
                <a:ext cx="10080" cy="140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B60887D-7CD6-5F8F-ED6B-7BB9F4AA404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08649" y="450209"/>
                  <a:ext cx="27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C01F37F-D9CE-8C53-7DB2-E8AEB0F20CB8}"/>
                    </a:ext>
                  </a:extLst>
                </p14:cNvPr>
                <p14:cNvContentPartPr/>
                <p14:nvPr/>
              </p14:nvContentPartPr>
              <p14:xfrm>
                <a:off x="2896409" y="297569"/>
                <a:ext cx="7560" cy="55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C01F37F-D9CE-8C53-7DB2-E8AEB0F20CB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87769" y="288929"/>
                  <a:ext cx="2520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CE7E9D0-7B4F-D273-3B1F-2408250BAF84}"/>
              </a:ext>
            </a:extLst>
          </p:cNvPr>
          <p:cNvGrpSpPr/>
          <p:nvPr/>
        </p:nvGrpSpPr>
        <p:grpSpPr>
          <a:xfrm>
            <a:off x="3793169" y="316289"/>
            <a:ext cx="1432440" cy="475920"/>
            <a:chOff x="3793169" y="316289"/>
            <a:chExt cx="1432440" cy="47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34E0FBF-888D-0858-4848-C40FD8CE0E13}"/>
                    </a:ext>
                  </a:extLst>
                </p14:cNvPr>
                <p14:cNvContentPartPr/>
                <p14:nvPr/>
              </p14:nvContentPartPr>
              <p14:xfrm>
                <a:off x="3826289" y="440849"/>
                <a:ext cx="143640" cy="200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34E0FBF-888D-0858-4848-C40FD8CE0E1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17289" y="431849"/>
                  <a:ext cx="1612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68701EE-303C-5D2C-66C5-7CE00C121B7C}"/>
                    </a:ext>
                  </a:extLst>
                </p14:cNvPr>
                <p14:cNvContentPartPr/>
                <p14:nvPr/>
              </p14:nvContentPartPr>
              <p14:xfrm>
                <a:off x="3793169" y="316289"/>
                <a:ext cx="4320" cy="3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68701EE-303C-5D2C-66C5-7CE00C121B7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84529" y="307289"/>
                  <a:ext cx="21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5D4C680-3627-0279-5F4F-49EC8C09AE09}"/>
                    </a:ext>
                  </a:extLst>
                </p14:cNvPr>
                <p14:cNvContentPartPr/>
                <p14:nvPr/>
              </p14:nvContentPartPr>
              <p14:xfrm>
                <a:off x="4077209" y="436889"/>
                <a:ext cx="216000" cy="252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5D4C680-3627-0279-5F4F-49EC8C09AE0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68569" y="428249"/>
                  <a:ext cx="2336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D782C7D-A94C-95E7-84A6-B7C7C40CCF79}"/>
                    </a:ext>
                  </a:extLst>
                </p14:cNvPr>
                <p14:cNvContentPartPr/>
                <p14:nvPr/>
              </p14:nvContentPartPr>
              <p14:xfrm>
                <a:off x="4104209" y="428969"/>
                <a:ext cx="190440" cy="233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D782C7D-A94C-95E7-84A6-B7C7C40CCF7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95209" y="420329"/>
                  <a:ext cx="2080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29AD146-1616-9226-9580-A7E47D905DDD}"/>
                    </a:ext>
                  </a:extLst>
                </p14:cNvPr>
                <p14:cNvContentPartPr/>
                <p14:nvPr/>
              </p14:nvContentPartPr>
              <p14:xfrm>
                <a:off x="4366649" y="474329"/>
                <a:ext cx="123840" cy="153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29AD146-1616-9226-9580-A7E47D905DD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58009" y="465689"/>
                  <a:ext cx="141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09CCCAF-E93F-A46F-EC25-0C95E8E72EA5}"/>
                    </a:ext>
                  </a:extLst>
                </p14:cNvPr>
                <p14:cNvContentPartPr/>
                <p14:nvPr/>
              </p14:nvContentPartPr>
              <p14:xfrm>
                <a:off x="4565009" y="455969"/>
                <a:ext cx="117360" cy="163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09CCCAF-E93F-A46F-EC25-0C95E8E72EA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56009" y="447329"/>
                  <a:ext cx="135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ECA61F0-CF48-B4BD-2DD5-B5586142ABE5}"/>
                    </a:ext>
                  </a:extLst>
                </p14:cNvPr>
                <p14:cNvContentPartPr/>
                <p14:nvPr/>
              </p14:nvContentPartPr>
              <p14:xfrm>
                <a:off x="4789289" y="446969"/>
                <a:ext cx="220680" cy="157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ECA61F0-CF48-B4BD-2DD5-B5586142ABE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80289" y="438329"/>
                  <a:ext cx="238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8F94342-284A-805B-70C3-E148E4C4C363}"/>
                    </a:ext>
                  </a:extLst>
                </p14:cNvPr>
                <p14:cNvContentPartPr/>
                <p14:nvPr/>
              </p14:nvContentPartPr>
              <p14:xfrm>
                <a:off x="4770569" y="333929"/>
                <a:ext cx="72360" cy="458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8F94342-284A-805B-70C3-E148E4C4C36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61569" y="324929"/>
                  <a:ext cx="9000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8015B57-EB1F-1A97-9D40-A0FE245E5282}"/>
                    </a:ext>
                  </a:extLst>
                </p14:cNvPr>
                <p14:cNvContentPartPr/>
                <p14:nvPr/>
              </p14:nvContentPartPr>
              <p14:xfrm>
                <a:off x="5111129" y="423569"/>
                <a:ext cx="114480" cy="226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8015B57-EB1F-1A97-9D40-A0FE245E528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02129" y="414929"/>
                  <a:ext cx="13212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8862700-040B-5C55-B5C9-F3A76F0E9145}"/>
              </a:ext>
            </a:extLst>
          </p:cNvPr>
          <p:cNvGrpSpPr/>
          <p:nvPr/>
        </p:nvGrpSpPr>
        <p:grpSpPr>
          <a:xfrm>
            <a:off x="6781889" y="304769"/>
            <a:ext cx="1118520" cy="1145520"/>
            <a:chOff x="6781889" y="304769"/>
            <a:chExt cx="1118520" cy="114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D999F50-3741-9726-5FBC-6256CF11CBC8}"/>
                    </a:ext>
                  </a:extLst>
                </p14:cNvPr>
                <p14:cNvContentPartPr/>
                <p14:nvPr/>
              </p14:nvContentPartPr>
              <p14:xfrm>
                <a:off x="6781889" y="362009"/>
                <a:ext cx="302760" cy="313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D999F50-3741-9726-5FBC-6256CF11CBC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72889" y="353369"/>
                  <a:ext cx="3204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CAC365E-3331-6462-7CBE-EC53D3BFFE67}"/>
                    </a:ext>
                  </a:extLst>
                </p14:cNvPr>
                <p14:cNvContentPartPr/>
                <p14:nvPr/>
              </p14:nvContentPartPr>
              <p14:xfrm>
                <a:off x="7316129" y="339689"/>
                <a:ext cx="66240" cy="1110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CAC365E-3331-6462-7CBE-EC53D3BFFE6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07129" y="331049"/>
                  <a:ext cx="83880" cy="11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475E142-C4CF-78D5-23E0-A0959F885B23}"/>
                    </a:ext>
                  </a:extLst>
                </p14:cNvPr>
                <p14:cNvContentPartPr/>
                <p14:nvPr/>
              </p14:nvContentPartPr>
              <p14:xfrm>
                <a:off x="7404329" y="713369"/>
                <a:ext cx="496080" cy="35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475E142-C4CF-78D5-23E0-A0959F885B2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95329" y="704729"/>
                  <a:ext cx="513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A4A7321-6807-7A9D-75C2-67296FD51359}"/>
                    </a:ext>
                  </a:extLst>
                </p14:cNvPr>
                <p14:cNvContentPartPr/>
                <p14:nvPr/>
              </p14:nvContentPartPr>
              <p14:xfrm>
                <a:off x="7599449" y="304769"/>
                <a:ext cx="171720" cy="288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A4A7321-6807-7A9D-75C2-67296FD5135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90809" y="295769"/>
                  <a:ext cx="1893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935D771-7D70-A38E-B144-EB8A87F87F0E}"/>
                    </a:ext>
                  </a:extLst>
                </p14:cNvPr>
                <p14:cNvContentPartPr/>
                <p14:nvPr/>
              </p14:nvContentPartPr>
              <p14:xfrm>
                <a:off x="7540049" y="935849"/>
                <a:ext cx="8640" cy="122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935D771-7D70-A38E-B144-EB8A87F87F0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31409" y="927209"/>
                  <a:ext cx="26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03F35FD-DC9C-FEF4-D21C-794A401831D0}"/>
                    </a:ext>
                  </a:extLst>
                </p14:cNvPr>
                <p14:cNvContentPartPr/>
                <p14:nvPr/>
              </p14:nvContentPartPr>
              <p14:xfrm>
                <a:off x="7544009" y="876089"/>
                <a:ext cx="159120" cy="239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03F35FD-DC9C-FEF4-D21C-794A401831D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35369" y="867089"/>
                  <a:ext cx="1767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88F8B4F-4BC2-98C7-3A69-97A6A7B43BBE}"/>
                    </a:ext>
                  </a:extLst>
                </p14:cNvPr>
                <p14:cNvContentPartPr/>
                <p14:nvPr/>
              </p14:nvContentPartPr>
              <p14:xfrm>
                <a:off x="6909689" y="1182809"/>
                <a:ext cx="208440" cy="1998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88F8B4F-4BC2-98C7-3A69-97A6A7B43BB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01049" y="1174169"/>
                  <a:ext cx="22608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859BD3A-9B19-5AFC-AC4A-759C00DB49C8}"/>
              </a:ext>
            </a:extLst>
          </p:cNvPr>
          <p:cNvGrpSpPr/>
          <p:nvPr/>
        </p:nvGrpSpPr>
        <p:grpSpPr>
          <a:xfrm>
            <a:off x="479369" y="2084969"/>
            <a:ext cx="3400560" cy="694440"/>
            <a:chOff x="479369" y="2084969"/>
            <a:chExt cx="3400560" cy="69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5CF169D-F876-D8D9-F495-F3F907E60B21}"/>
                    </a:ext>
                  </a:extLst>
                </p14:cNvPr>
                <p14:cNvContentPartPr/>
                <p14:nvPr/>
              </p14:nvContentPartPr>
              <p14:xfrm>
                <a:off x="512849" y="2370449"/>
                <a:ext cx="17640" cy="239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5CF169D-F876-D8D9-F495-F3F907E60B2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4209" y="2361809"/>
                  <a:ext cx="352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D21BC85-D3F1-7624-71AC-B7FCDBA2839C}"/>
                    </a:ext>
                  </a:extLst>
                </p14:cNvPr>
                <p14:cNvContentPartPr/>
                <p14:nvPr/>
              </p14:nvContentPartPr>
              <p14:xfrm>
                <a:off x="479369" y="2186849"/>
                <a:ext cx="307440" cy="429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D21BC85-D3F1-7624-71AC-B7FCDBA2839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0729" y="2178209"/>
                  <a:ext cx="32508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CB897B7-B589-AFC5-1D6D-ACEBD5CE81F4}"/>
                    </a:ext>
                  </a:extLst>
                </p14:cNvPr>
                <p14:cNvContentPartPr/>
                <p14:nvPr/>
              </p14:nvContentPartPr>
              <p14:xfrm>
                <a:off x="919289" y="2394209"/>
                <a:ext cx="154800" cy="1897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CB897B7-B589-AFC5-1D6D-ACEBD5CE81F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10289" y="2385209"/>
                  <a:ext cx="172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380B79C-6FC2-0657-8DE6-1553B00C6469}"/>
                    </a:ext>
                  </a:extLst>
                </p14:cNvPr>
                <p14:cNvContentPartPr/>
                <p14:nvPr/>
              </p14:nvContentPartPr>
              <p14:xfrm>
                <a:off x="1073369" y="2390969"/>
                <a:ext cx="91440" cy="199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380B79C-6FC2-0657-8DE6-1553B00C646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64369" y="2382329"/>
                  <a:ext cx="1090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04ADED9-E941-A6AB-F037-F2B75DB78B4E}"/>
                    </a:ext>
                  </a:extLst>
                </p14:cNvPr>
                <p14:cNvContentPartPr/>
                <p14:nvPr/>
              </p14:nvContentPartPr>
              <p14:xfrm>
                <a:off x="1281449" y="2374769"/>
                <a:ext cx="158760" cy="404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04ADED9-E941-A6AB-F037-F2B75DB78B4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272809" y="2365769"/>
                  <a:ext cx="1764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46F015A-2019-7BF3-A5E7-2A17005CC421}"/>
                    </a:ext>
                  </a:extLst>
                </p14:cNvPr>
                <p14:cNvContentPartPr/>
                <p14:nvPr/>
              </p14:nvContentPartPr>
              <p14:xfrm>
                <a:off x="1547849" y="2334809"/>
                <a:ext cx="172800" cy="199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46F015A-2019-7BF3-A5E7-2A17005CC42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538849" y="2325809"/>
                  <a:ext cx="1904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2692DCF-EEC2-2E23-EA63-E69605A8B2CD}"/>
                    </a:ext>
                  </a:extLst>
                </p14:cNvPr>
                <p14:cNvContentPartPr/>
                <p14:nvPr/>
              </p14:nvContentPartPr>
              <p14:xfrm>
                <a:off x="1869689" y="2084969"/>
                <a:ext cx="159840" cy="4042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2692DCF-EEC2-2E23-EA63-E69605A8B2C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861049" y="2075969"/>
                  <a:ext cx="1774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19695CF-26C4-6A6E-36C7-94826CB4864C}"/>
                    </a:ext>
                  </a:extLst>
                </p14:cNvPr>
                <p14:cNvContentPartPr/>
                <p14:nvPr/>
              </p14:nvContentPartPr>
              <p14:xfrm>
                <a:off x="2126369" y="2258849"/>
                <a:ext cx="203400" cy="252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19695CF-26C4-6A6E-36C7-94826CB4864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17729" y="2250209"/>
                  <a:ext cx="2210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AFF6AB5-FCD5-B990-1078-A27E84FED718}"/>
                    </a:ext>
                  </a:extLst>
                </p14:cNvPr>
                <p14:cNvContentPartPr/>
                <p14:nvPr/>
              </p14:nvContentPartPr>
              <p14:xfrm>
                <a:off x="2426249" y="2313569"/>
                <a:ext cx="12960" cy="1630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AFF6AB5-FCD5-B990-1078-A27E84FED71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17609" y="2304569"/>
                  <a:ext cx="30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75A0318-C8F8-BFA8-2593-3ADF2CD7A9E3}"/>
                    </a:ext>
                  </a:extLst>
                </p14:cNvPr>
                <p14:cNvContentPartPr/>
                <p14:nvPr/>
              </p14:nvContentPartPr>
              <p14:xfrm>
                <a:off x="2429129" y="2102969"/>
                <a:ext cx="10080" cy="20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75A0318-C8F8-BFA8-2593-3ADF2CD7A9E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420129" y="2093969"/>
                  <a:ext cx="27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C235EE6-1629-1D6B-9C87-3331532A0232}"/>
                    </a:ext>
                  </a:extLst>
                </p14:cNvPr>
                <p14:cNvContentPartPr/>
                <p14:nvPr/>
              </p14:nvContentPartPr>
              <p14:xfrm>
                <a:off x="2570609" y="2273969"/>
                <a:ext cx="189000" cy="352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C235EE6-1629-1D6B-9C87-3331532A023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61609" y="2264969"/>
                  <a:ext cx="2066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A276A8F-4846-4920-B973-D4C034D5ED80}"/>
                    </a:ext>
                  </a:extLst>
                </p14:cNvPr>
                <p14:cNvContentPartPr/>
                <p14:nvPr/>
              </p14:nvContentPartPr>
              <p14:xfrm>
                <a:off x="2882369" y="2313929"/>
                <a:ext cx="211320" cy="1515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A276A8F-4846-4920-B973-D4C034D5ED8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73729" y="2305289"/>
                  <a:ext cx="228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EE32D86-0334-1BD8-2A6C-397CFE27148D}"/>
                    </a:ext>
                  </a:extLst>
                </p14:cNvPr>
                <p14:cNvContentPartPr/>
                <p14:nvPr/>
              </p14:nvContentPartPr>
              <p14:xfrm>
                <a:off x="2862209" y="2229329"/>
                <a:ext cx="21240" cy="444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EE32D86-0334-1BD8-2A6C-397CFE27148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53209" y="2220689"/>
                  <a:ext cx="3888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F0EAD99-1426-B8F1-1583-7DD57F4E1BFF}"/>
                    </a:ext>
                  </a:extLst>
                </p14:cNvPr>
                <p14:cNvContentPartPr/>
                <p14:nvPr/>
              </p14:nvContentPartPr>
              <p14:xfrm>
                <a:off x="3154169" y="2287649"/>
                <a:ext cx="223560" cy="224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F0EAD99-1426-B8F1-1583-7DD57F4E1BF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145169" y="2279009"/>
                  <a:ext cx="241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F9CD7A2-D25F-AB07-7292-5D6967AF9AD6}"/>
                    </a:ext>
                  </a:extLst>
                </p14:cNvPr>
                <p14:cNvContentPartPr/>
                <p14:nvPr/>
              </p14:nvContentPartPr>
              <p14:xfrm>
                <a:off x="3413729" y="2255249"/>
                <a:ext cx="228960" cy="2156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F9CD7A2-D25F-AB07-7292-5D6967AF9AD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04729" y="2246249"/>
                  <a:ext cx="246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9F669B9-C648-96BA-4E5F-2F2D3770A835}"/>
                    </a:ext>
                  </a:extLst>
                </p14:cNvPr>
                <p14:cNvContentPartPr/>
                <p14:nvPr/>
              </p14:nvContentPartPr>
              <p14:xfrm>
                <a:off x="3712889" y="2250569"/>
                <a:ext cx="167040" cy="221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9F669B9-C648-96BA-4E5F-2F2D3770A83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04249" y="2241569"/>
                  <a:ext cx="184680" cy="23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900EF4F-79E3-5F5A-F2C2-F73A58248DE0}"/>
                  </a:ext>
                </a:extLst>
              </p14:cNvPr>
              <p14:cNvContentPartPr/>
              <p14:nvPr/>
            </p14:nvContentPartPr>
            <p14:xfrm>
              <a:off x="4168649" y="2315729"/>
              <a:ext cx="12600" cy="75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900EF4F-79E3-5F5A-F2C2-F73A58248DE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159649" y="2307089"/>
                <a:ext cx="302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126DC3A-17B2-5BCC-C950-04B5D62CD32A}"/>
                  </a:ext>
                </a:extLst>
              </p14:cNvPr>
              <p14:cNvContentPartPr/>
              <p14:nvPr/>
            </p14:nvContentPartPr>
            <p14:xfrm>
              <a:off x="4201049" y="2477729"/>
              <a:ext cx="3960" cy="7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126DC3A-17B2-5BCC-C950-04B5D62CD32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92049" y="2469089"/>
                <a:ext cx="2160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D923A5A-0454-697F-D73E-70334EBDFD33}"/>
                  </a:ext>
                </a:extLst>
              </p14:cNvPr>
              <p14:cNvContentPartPr/>
              <p14:nvPr/>
            </p14:nvContentPartPr>
            <p14:xfrm>
              <a:off x="693569" y="3227609"/>
              <a:ext cx="200520" cy="334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D923A5A-0454-697F-D73E-70334EBDFD3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84569" y="3218969"/>
                <a:ext cx="218160" cy="35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D9890599-CC48-9B4E-0338-46C9EE51C125}"/>
              </a:ext>
            </a:extLst>
          </p:cNvPr>
          <p:cNvGrpSpPr/>
          <p:nvPr/>
        </p:nvGrpSpPr>
        <p:grpSpPr>
          <a:xfrm>
            <a:off x="1095689" y="3265769"/>
            <a:ext cx="474120" cy="267120"/>
            <a:chOff x="1095689" y="3265769"/>
            <a:chExt cx="474120" cy="26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1C94834-6AFC-E3F2-EBDF-AA07AA9AD18D}"/>
                    </a:ext>
                  </a:extLst>
                </p14:cNvPr>
                <p14:cNvContentPartPr/>
                <p14:nvPr/>
              </p14:nvContentPartPr>
              <p14:xfrm>
                <a:off x="1095689" y="3265769"/>
                <a:ext cx="147600" cy="2520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1C94834-6AFC-E3F2-EBDF-AA07AA9AD18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87049" y="3256769"/>
                  <a:ext cx="1652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02B6CB9-0B0B-4BA6-DA00-0BF9AA1762C3}"/>
                    </a:ext>
                  </a:extLst>
                </p14:cNvPr>
                <p14:cNvContentPartPr/>
                <p14:nvPr/>
              </p14:nvContentPartPr>
              <p14:xfrm>
                <a:off x="1372529" y="3279089"/>
                <a:ext cx="136440" cy="253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02B6CB9-0B0B-4BA6-DA00-0BF9AA1762C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363529" y="3270089"/>
                  <a:ext cx="1540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2064DE5-2190-A6C8-34BF-3A0E87903C24}"/>
                    </a:ext>
                  </a:extLst>
                </p14:cNvPr>
                <p14:cNvContentPartPr/>
                <p14:nvPr/>
              </p14:nvContentPartPr>
              <p14:xfrm>
                <a:off x="1407089" y="3403649"/>
                <a:ext cx="162720" cy="194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2064DE5-2190-A6C8-34BF-3A0E87903C2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398449" y="3394649"/>
                  <a:ext cx="18036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96371E3-445B-2293-8ECA-4B823C511BE1}"/>
                  </a:ext>
                </a:extLst>
              </p14:cNvPr>
              <p14:cNvContentPartPr/>
              <p14:nvPr/>
            </p14:nvContentPartPr>
            <p14:xfrm>
              <a:off x="1700129" y="3077849"/>
              <a:ext cx="80280" cy="21178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96371E3-445B-2293-8ECA-4B823C511BE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691129" y="3069209"/>
                <a:ext cx="97920" cy="213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2294AFBA-3E79-4588-8EE6-F3186BF9499D}"/>
              </a:ext>
            </a:extLst>
          </p:cNvPr>
          <p:cNvGrpSpPr/>
          <p:nvPr/>
        </p:nvGrpSpPr>
        <p:grpSpPr>
          <a:xfrm>
            <a:off x="1776449" y="3261809"/>
            <a:ext cx="1044720" cy="386640"/>
            <a:chOff x="1776449" y="3261809"/>
            <a:chExt cx="1044720" cy="38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9D700CE-3265-DEEF-EF91-829FC7B9816C}"/>
                    </a:ext>
                  </a:extLst>
                </p14:cNvPr>
                <p14:cNvContentPartPr/>
                <p14:nvPr/>
              </p14:nvContentPartPr>
              <p14:xfrm>
                <a:off x="1776449" y="3640169"/>
                <a:ext cx="1044720" cy="82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9D700CE-3265-DEEF-EF91-829FC7B9816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767449" y="3631529"/>
                  <a:ext cx="1062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2A56152-D1B4-CBB4-F44D-2A062460313F}"/>
                    </a:ext>
                  </a:extLst>
                </p14:cNvPr>
                <p14:cNvContentPartPr/>
                <p14:nvPr/>
              </p14:nvContentPartPr>
              <p14:xfrm>
                <a:off x="2152289" y="3261809"/>
                <a:ext cx="63360" cy="2512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2A56152-D1B4-CBB4-F44D-2A062460313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143649" y="3252809"/>
                  <a:ext cx="810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123B493-6CF1-BCE8-4E2D-C101FC72018C}"/>
                    </a:ext>
                  </a:extLst>
                </p14:cNvPr>
                <p14:cNvContentPartPr/>
                <p14:nvPr/>
              </p14:nvContentPartPr>
              <p14:xfrm>
                <a:off x="2349209" y="3290609"/>
                <a:ext cx="117720" cy="2451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123B493-6CF1-BCE8-4E2D-C101FC72018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340569" y="3281609"/>
                  <a:ext cx="135360" cy="26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5501227-065A-195E-8824-7ED76637770D}"/>
                  </a:ext>
                </a:extLst>
              </p14:cNvPr>
              <p14:cNvContentPartPr/>
              <p14:nvPr/>
            </p14:nvContentPartPr>
            <p14:xfrm>
              <a:off x="449129" y="3728009"/>
              <a:ext cx="95040" cy="64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5501227-065A-195E-8824-7ED76637770D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40129" y="3719369"/>
                <a:ext cx="1126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24B366D-4ADA-8927-BFB5-1EA5235AACB8}"/>
                  </a:ext>
                </a:extLst>
              </p14:cNvPr>
              <p14:cNvContentPartPr/>
              <p14:nvPr/>
            </p14:nvContentPartPr>
            <p14:xfrm>
              <a:off x="415649" y="4225889"/>
              <a:ext cx="1261080" cy="234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24B366D-4ADA-8927-BFB5-1EA5235AACB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07009" y="4216889"/>
                <a:ext cx="12787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3AD7A2D-2933-C2AA-CF87-CFAA22C7D62F}"/>
                  </a:ext>
                </a:extLst>
              </p14:cNvPr>
              <p14:cNvContentPartPr/>
              <p14:nvPr/>
            </p14:nvContentPartPr>
            <p14:xfrm>
              <a:off x="1475849" y="2968409"/>
              <a:ext cx="1800" cy="1324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3AD7A2D-2933-C2AA-CF87-CFAA22C7D62F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467209" y="2959409"/>
                <a:ext cx="19440" cy="15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74C9D0C2-9CE6-2F0B-C638-ABBC6F9B6A7C}"/>
              </a:ext>
            </a:extLst>
          </p:cNvPr>
          <p:cNvGrpSpPr/>
          <p:nvPr/>
        </p:nvGrpSpPr>
        <p:grpSpPr>
          <a:xfrm>
            <a:off x="1332209" y="4428209"/>
            <a:ext cx="150480" cy="187920"/>
            <a:chOff x="1332209" y="4428209"/>
            <a:chExt cx="150480" cy="18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E192FE7-2198-6B99-6E36-ABADF8B8DA63}"/>
                    </a:ext>
                  </a:extLst>
                </p14:cNvPr>
                <p14:cNvContentPartPr/>
                <p14:nvPr/>
              </p14:nvContentPartPr>
              <p14:xfrm>
                <a:off x="1332209" y="4428209"/>
                <a:ext cx="118800" cy="1879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E192FE7-2198-6B99-6E36-ABADF8B8DA6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323569" y="4419569"/>
                  <a:ext cx="136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1EF9666-E1CA-1C91-D304-1DFE460950C0}"/>
                    </a:ext>
                  </a:extLst>
                </p14:cNvPr>
                <p14:cNvContentPartPr/>
                <p14:nvPr/>
              </p14:nvContentPartPr>
              <p14:xfrm>
                <a:off x="1376129" y="4532249"/>
                <a:ext cx="106560" cy="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1EF9666-E1CA-1C91-D304-1DFE460950C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367129" y="4523609"/>
                  <a:ext cx="1242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D52F208-9971-EE51-8C5E-4CA4268BFBC3}"/>
                  </a:ext>
                </a:extLst>
              </p14:cNvPr>
              <p14:cNvContentPartPr/>
              <p14:nvPr/>
            </p14:nvContentPartPr>
            <p14:xfrm>
              <a:off x="2011529" y="3863009"/>
              <a:ext cx="132480" cy="3945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D52F208-9971-EE51-8C5E-4CA4268BFBC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002889" y="3854369"/>
                <a:ext cx="15012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CBCAE95-1029-7251-2070-FD277905C27E}"/>
                  </a:ext>
                </a:extLst>
              </p14:cNvPr>
              <p14:cNvContentPartPr/>
              <p14:nvPr/>
            </p14:nvContentPartPr>
            <p14:xfrm>
              <a:off x="795449" y="2935289"/>
              <a:ext cx="15480" cy="993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CBCAE95-1029-7251-2070-FD277905C27E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86809" y="2926649"/>
                <a:ext cx="331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F940E5F-A6F3-4623-14F7-109D6B2562D9}"/>
                  </a:ext>
                </a:extLst>
              </p14:cNvPr>
              <p14:cNvContentPartPr/>
              <p14:nvPr/>
            </p14:nvContentPartPr>
            <p14:xfrm>
              <a:off x="1060769" y="2933849"/>
              <a:ext cx="30600" cy="1731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F940E5F-A6F3-4623-14F7-109D6B2562D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052129" y="2924849"/>
                <a:ext cx="48240" cy="19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C733B208-51B2-4F74-746C-330AE68E36B0}"/>
              </a:ext>
            </a:extLst>
          </p:cNvPr>
          <p:cNvGrpSpPr/>
          <p:nvPr/>
        </p:nvGrpSpPr>
        <p:grpSpPr>
          <a:xfrm>
            <a:off x="785729" y="3778769"/>
            <a:ext cx="419400" cy="296640"/>
            <a:chOff x="785729" y="3778769"/>
            <a:chExt cx="419400" cy="29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AC2357F-FD47-101C-2B86-10AD26C6E9DC}"/>
                    </a:ext>
                  </a:extLst>
                </p14:cNvPr>
                <p14:cNvContentPartPr/>
                <p14:nvPr/>
              </p14:nvContentPartPr>
              <p14:xfrm>
                <a:off x="785729" y="3778769"/>
                <a:ext cx="80640" cy="1753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AC2357F-FD47-101C-2B86-10AD26C6E9D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76729" y="3769769"/>
                  <a:ext cx="98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2797529-C8C6-8AB4-3B2C-2113C99C221F}"/>
                    </a:ext>
                  </a:extLst>
                </p14:cNvPr>
                <p14:cNvContentPartPr/>
                <p14:nvPr/>
              </p14:nvContentPartPr>
              <p14:xfrm>
                <a:off x="884369" y="3856169"/>
                <a:ext cx="8640" cy="2192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2797529-C8C6-8AB4-3B2C-2113C99C221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75369" y="3847169"/>
                  <a:ext cx="262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CAF0441-B42B-08EA-FAB1-869BD0E66020}"/>
                    </a:ext>
                  </a:extLst>
                </p14:cNvPr>
                <p14:cNvContentPartPr/>
                <p14:nvPr/>
              </p14:nvContentPartPr>
              <p14:xfrm>
                <a:off x="1081649" y="3806129"/>
                <a:ext cx="123480" cy="2527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CAF0441-B42B-08EA-FAB1-869BD0E6602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73009" y="3797489"/>
                  <a:ext cx="141120" cy="27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477DA35-20C7-F2B9-3065-5F8588A8E020}"/>
                  </a:ext>
                </a:extLst>
              </p14:cNvPr>
              <p14:cNvContentPartPr/>
              <p14:nvPr/>
            </p14:nvContentPartPr>
            <p14:xfrm>
              <a:off x="2300969" y="3973889"/>
              <a:ext cx="170640" cy="2505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477DA35-20C7-F2B9-3065-5F8588A8E020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292329" y="3965249"/>
                <a:ext cx="18828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633FD205-C105-453B-D25B-33838A075150}"/>
                  </a:ext>
                </a:extLst>
              </p14:cNvPr>
              <p14:cNvContentPartPr/>
              <p14:nvPr/>
            </p14:nvContentPartPr>
            <p14:xfrm>
              <a:off x="1381889" y="4865249"/>
              <a:ext cx="112680" cy="2512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633FD205-C105-453B-D25B-33838A075150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373249" y="4856609"/>
                <a:ext cx="130320" cy="26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46C53760-58BC-5156-928B-EC62272A6109}"/>
              </a:ext>
            </a:extLst>
          </p:cNvPr>
          <p:cNvGrpSpPr/>
          <p:nvPr/>
        </p:nvGrpSpPr>
        <p:grpSpPr>
          <a:xfrm>
            <a:off x="1049969" y="4817369"/>
            <a:ext cx="136800" cy="281520"/>
            <a:chOff x="1049969" y="4817369"/>
            <a:chExt cx="136800" cy="28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904E2A4-F6AB-2FAB-AF08-F675651FB755}"/>
                    </a:ext>
                  </a:extLst>
                </p14:cNvPr>
                <p14:cNvContentPartPr/>
                <p14:nvPr/>
              </p14:nvContentPartPr>
              <p14:xfrm>
                <a:off x="1090649" y="4817369"/>
                <a:ext cx="96120" cy="1252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904E2A4-F6AB-2FAB-AF08-F675651FB75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82009" y="4808369"/>
                  <a:ext cx="113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B2B4ADB-7101-BA1B-61DD-49D840F3E46D}"/>
                    </a:ext>
                  </a:extLst>
                </p14:cNvPr>
                <p14:cNvContentPartPr/>
                <p14:nvPr/>
              </p14:nvContentPartPr>
              <p14:xfrm>
                <a:off x="1049969" y="4856249"/>
                <a:ext cx="131040" cy="2426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B2B4ADB-7101-BA1B-61DD-49D840F3E46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40969" y="4847249"/>
                  <a:ext cx="148680" cy="26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E5AE555B-F69C-C4E5-F95A-372F9B001F4D}"/>
                  </a:ext>
                </a:extLst>
              </p14:cNvPr>
              <p14:cNvContentPartPr/>
              <p14:nvPr/>
            </p14:nvContentPartPr>
            <p14:xfrm>
              <a:off x="549569" y="4861289"/>
              <a:ext cx="96840" cy="104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E5AE555B-F69C-C4E5-F95A-372F9B001F4D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40569" y="4852289"/>
                <a:ext cx="1144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8AB864F-BCE5-606A-EDD0-C55E884741B9}"/>
                  </a:ext>
                </a:extLst>
              </p14:cNvPr>
              <p14:cNvContentPartPr/>
              <p14:nvPr/>
            </p14:nvContentPartPr>
            <p14:xfrm>
              <a:off x="621209" y="5267009"/>
              <a:ext cx="1025640" cy="5760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8AB864F-BCE5-606A-EDD0-C55E884741B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12569" y="5258369"/>
                <a:ext cx="10432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2E8282A-C7D7-90CF-9976-7B9AABDB7703}"/>
                  </a:ext>
                </a:extLst>
              </p14:cNvPr>
              <p14:cNvContentPartPr/>
              <p14:nvPr/>
            </p14:nvContentPartPr>
            <p14:xfrm>
              <a:off x="1694009" y="5143169"/>
              <a:ext cx="21600" cy="72828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2E8282A-C7D7-90CF-9976-7B9AABDB7703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685369" y="5134169"/>
                <a:ext cx="39240" cy="74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952F5F6-CCD3-1EB8-D9B0-D20B3E7009EB}"/>
              </a:ext>
            </a:extLst>
          </p:cNvPr>
          <p:cNvGrpSpPr/>
          <p:nvPr/>
        </p:nvGrpSpPr>
        <p:grpSpPr>
          <a:xfrm>
            <a:off x="1145009" y="5497769"/>
            <a:ext cx="367560" cy="299160"/>
            <a:chOff x="1145009" y="5497769"/>
            <a:chExt cx="367560" cy="29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F4E7AB4-CF23-E52C-8CD9-50525CBEE24D}"/>
                    </a:ext>
                  </a:extLst>
                </p14:cNvPr>
                <p14:cNvContentPartPr/>
                <p14:nvPr/>
              </p14:nvContentPartPr>
              <p14:xfrm>
                <a:off x="1145009" y="5502089"/>
                <a:ext cx="153000" cy="2775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F4E7AB4-CF23-E52C-8CD9-50525CBEE24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36009" y="5493089"/>
                  <a:ext cx="1706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BE0BAF0-5363-753D-0992-2F38BE275870}"/>
                    </a:ext>
                  </a:extLst>
                </p14:cNvPr>
                <p14:cNvContentPartPr/>
                <p14:nvPr/>
              </p14:nvContentPartPr>
              <p14:xfrm>
                <a:off x="1402409" y="5497769"/>
                <a:ext cx="110160" cy="299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BE0BAF0-5363-753D-0992-2F38BE27587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393409" y="5489129"/>
                  <a:ext cx="127800" cy="31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438CA29-1388-389D-40D1-4FD5192180C8}"/>
              </a:ext>
            </a:extLst>
          </p:cNvPr>
          <p:cNvGrpSpPr/>
          <p:nvPr/>
        </p:nvGrpSpPr>
        <p:grpSpPr>
          <a:xfrm>
            <a:off x="489809" y="6271769"/>
            <a:ext cx="468360" cy="336960"/>
            <a:chOff x="489809" y="6271769"/>
            <a:chExt cx="468360" cy="33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872F271-7B66-519C-923A-546AFD8D7485}"/>
                    </a:ext>
                  </a:extLst>
                </p14:cNvPr>
                <p14:cNvContentPartPr/>
                <p14:nvPr/>
              </p14:nvContentPartPr>
              <p14:xfrm>
                <a:off x="489809" y="6271769"/>
                <a:ext cx="167760" cy="3369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872F271-7B66-519C-923A-546AFD8D748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81169" y="6263129"/>
                  <a:ext cx="1854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BB467C1-4665-CFE5-D7D0-B140428DA685}"/>
                    </a:ext>
                  </a:extLst>
                </p14:cNvPr>
                <p14:cNvContentPartPr/>
                <p14:nvPr/>
              </p14:nvContentPartPr>
              <p14:xfrm>
                <a:off x="811289" y="6318569"/>
                <a:ext cx="146880" cy="2880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BB467C1-4665-CFE5-D7D0-B140428DA68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02289" y="6309569"/>
                  <a:ext cx="164520" cy="30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F62CB41-B9C9-4862-778A-C134797C1760}"/>
              </a:ext>
            </a:extLst>
          </p:cNvPr>
          <p:cNvGrpSpPr/>
          <p:nvPr/>
        </p:nvGrpSpPr>
        <p:grpSpPr>
          <a:xfrm>
            <a:off x="1038809" y="6369689"/>
            <a:ext cx="570960" cy="249120"/>
            <a:chOff x="1038809" y="6369689"/>
            <a:chExt cx="570960" cy="2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6AB7322-776D-071E-5BA8-2D632CBF5658}"/>
                    </a:ext>
                  </a:extLst>
                </p14:cNvPr>
                <p14:cNvContentPartPr/>
                <p14:nvPr/>
              </p14:nvContentPartPr>
              <p14:xfrm>
                <a:off x="1038809" y="6369689"/>
                <a:ext cx="195480" cy="2491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6AB7322-776D-071E-5BA8-2D632CBF565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29809" y="6361049"/>
                  <a:ext cx="2131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439027B-367E-63D4-E895-129A74AB17BA}"/>
                    </a:ext>
                  </a:extLst>
                </p14:cNvPr>
                <p14:cNvContentPartPr/>
                <p14:nvPr/>
              </p14:nvContentPartPr>
              <p14:xfrm>
                <a:off x="1105769" y="6512609"/>
                <a:ext cx="118800" cy="126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439027B-367E-63D4-E895-129A74AB17B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97129" y="6503969"/>
                  <a:ext cx="136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EFF6708-493C-C432-D68F-89B1EBB243D2}"/>
                    </a:ext>
                  </a:extLst>
                </p14:cNvPr>
                <p14:cNvContentPartPr/>
                <p14:nvPr/>
              </p14:nvContentPartPr>
              <p14:xfrm>
                <a:off x="1422569" y="6467249"/>
                <a:ext cx="177480" cy="108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EFF6708-493C-C432-D68F-89B1EBB243D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413569" y="6458609"/>
                  <a:ext cx="195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8960797-FD8C-B3A7-5CD1-D63E6A05D117}"/>
                    </a:ext>
                  </a:extLst>
                </p14:cNvPr>
                <p14:cNvContentPartPr/>
                <p14:nvPr/>
              </p14:nvContentPartPr>
              <p14:xfrm>
                <a:off x="1443449" y="6570929"/>
                <a:ext cx="166320" cy="147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8960797-FD8C-B3A7-5CD1-D63E6A05D11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434809" y="6561929"/>
                  <a:ext cx="1839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D58F879-2D65-34E6-C113-FF0FFDBA295E}"/>
              </a:ext>
            </a:extLst>
          </p:cNvPr>
          <p:cNvGrpSpPr/>
          <p:nvPr/>
        </p:nvGrpSpPr>
        <p:grpSpPr>
          <a:xfrm>
            <a:off x="1875809" y="6311729"/>
            <a:ext cx="1215360" cy="370800"/>
            <a:chOff x="1875809" y="6311729"/>
            <a:chExt cx="1215360" cy="37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40313A7-8B04-D898-81F3-04ECDBBE6697}"/>
                    </a:ext>
                  </a:extLst>
                </p14:cNvPr>
                <p14:cNvContentPartPr/>
                <p14:nvPr/>
              </p14:nvContentPartPr>
              <p14:xfrm>
                <a:off x="1875809" y="6329369"/>
                <a:ext cx="154080" cy="2869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40313A7-8B04-D898-81F3-04ECDBBE669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866809" y="6320729"/>
                  <a:ext cx="1717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C67ACC4-E72A-4A38-FC61-7C55E8B49FDC}"/>
                    </a:ext>
                  </a:extLst>
                </p14:cNvPr>
                <p14:cNvContentPartPr/>
                <p14:nvPr/>
              </p14:nvContentPartPr>
              <p14:xfrm>
                <a:off x="2114849" y="6361769"/>
                <a:ext cx="137880" cy="2901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C67ACC4-E72A-4A38-FC61-7C55E8B49FD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105849" y="6353129"/>
                  <a:ext cx="1555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F8173EF-4445-EDB7-E87C-3F4E83CAC8EF}"/>
                    </a:ext>
                  </a:extLst>
                </p14:cNvPr>
                <p14:cNvContentPartPr/>
                <p14:nvPr/>
              </p14:nvContentPartPr>
              <p14:xfrm>
                <a:off x="2470889" y="6473729"/>
                <a:ext cx="38160" cy="554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F8173EF-4445-EDB7-E87C-3F4E83CAC8E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461889" y="6465089"/>
                  <a:ext cx="55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7C9097A-2D31-8EF9-7E8C-56AE89B9DE58}"/>
                    </a:ext>
                  </a:extLst>
                </p14:cNvPr>
                <p14:cNvContentPartPr/>
                <p14:nvPr/>
              </p14:nvContentPartPr>
              <p14:xfrm>
                <a:off x="2648369" y="6311729"/>
                <a:ext cx="127440" cy="2174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7C9097A-2D31-8EF9-7E8C-56AE89B9DE5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639369" y="6303089"/>
                  <a:ext cx="1450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782E130-99DD-B970-F422-E004F5005B76}"/>
                    </a:ext>
                  </a:extLst>
                </p14:cNvPr>
                <p14:cNvContentPartPr/>
                <p14:nvPr/>
              </p14:nvContentPartPr>
              <p14:xfrm>
                <a:off x="2758529" y="6389129"/>
                <a:ext cx="57240" cy="2934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782E130-99DD-B970-F422-E004F5005B7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749889" y="6380129"/>
                  <a:ext cx="748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DE63F04-1729-CB5A-0208-659D0E5E6875}"/>
                    </a:ext>
                  </a:extLst>
                </p14:cNvPr>
                <p14:cNvContentPartPr/>
                <p14:nvPr/>
              </p14:nvContentPartPr>
              <p14:xfrm>
                <a:off x="2965169" y="6424409"/>
                <a:ext cx="126000" cy="249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DE63F04-1729-CB5A-0208-659D0E5E687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956529" y="6415769"/>
                  <a:ext cx="143640" cy="26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34434C3-401C-CFD0-1E25-9D8CD2C82B02}"/>
              </a:ext>
            </a:extLst>
          </p:cNvPr>
          <p:cNvGrpSpPr/>
          <p:nvPr/>
        </p:nvGrpSpPr>
        <p:grpSpPr>
          <a:xfrm>
            <a:off x="3293849" y="6467249"/>
            <a:ext cx="671400" cy="264240"/>
            <a:chOff x="3293849" y="6467249"/>
            <a:chExt cx="671400" cy="26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AB876DF-B8F3-0198-4BDE-B8B8200A329F}"/>
                    </a:ext>
                  </a:extLst>
                </p14:cNvPr>
                <p14:cNvContentPartPr/>
                <p14:nvPr/>
              </p14:nvContentPartPr>
              <p14:xfrm>
                <a:off x="3293849" y="6576329"/>
                <a:ext cx="165600" cy="86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AB876DF-B8F3-0198-4BDE-B8B8200A329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285209" y="6567329"/>
                  <a:ext cx="183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44660F4-0C6B-8FD0-D7BE-369F5E89311A}"/>
                    </a:ext>
                  </a:extLst>
                </p14:cNvPr>
                <p14:cNvContentPartPr/>
                <p14:nvPr/>
              </p14:nvContentPartPr>
              <p14:xfrm>
                <a:off x="3356129" y="6491729"/>
                <a:ext cx="26280" cy="1994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44660F4-0C6B-8FD0-D7BE-369F5E89311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347489" y="6482729"/>
                  <a:ext cx="43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CC4DB48-3FB2-3716-F365-835945180F15}"/>
                    </a:ext>
                  </a:extLst>
                </p14:cNvPr>
                <p14:cNvContentPartPr/>
                <p14:nvPr/>
              </p14:nvContentPartPr>
              <p14:xfrm>
                <a:off x="3566729" y="6467249"/>
                <a:ext cx="149400" cy="2502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CC4DB48-3FB2-3716-F365-835945180F1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557729" y="6458609"/>
                  <a:ext cx="1670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126FEDA-BDC9-1A96-378B-00AFAADECB96}"/>
                    </a:ext>
                  </a:extLst>
                </p14:cNvPr>
                <p14:cNvContentPartPr/>
                <p14:nvPr/>
              </p14:nvContentPartPr>
              <p14:xfrm>
                <a:off x="3800009" y="6487769"/>
                <a:ext cx="165240" cy="2437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126FEDA-BDC9-1A96-378B-00AFAADECB9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791009" y="6478769"/>
                  <a:ext cx="182880" cy="26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F1D4E69-D0D1-D766-1912-338F49F159C8}"/>
              </a:ext>
            </a:extLst>
          </p:cNvPr>
          <p:cNvGrpSpPr/>
          <p:nvPr/>
        </p:nvGrpSpPr>
        <p:grpSpPr>
          <a:xfrm>
            <a:off x="5748329" y="3159929"/>
            <a:ext cx="886320" cy="361800"/>
            <a:chOff x="5748329" y="3159929"/>
            <a:chExt cx="886320" cy="36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CAC23FC-274E-E4CB-6B2E-36F9CCE48FAB}"/>
                    </a:ext>
                  </a:extLst>
                </p14:cNvPr>
                <p14:cNvContentPartPr/>
                <p14:nvPr/>
              </p14:nvContentPartPr>
              <p14:xfrm>
                <a:off x="5748329" y="3159929"/>
                <a:ext cx="243720" cy="3146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CAC23FC-274E-E4CB-6B2E-36F9CCE48FA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739689" y="3150929"/>
                  <a:ext cx="2613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F4349B0-E168-813C-9547-BACADAA7F2EF}"/>
                    </a:ext>
                  </a:extLst>
                </p14:cNvPr>
                <p14:cNvContentPartPr/>
                <p14:nvPr/>
              </p14:nvContentPartPr>
              <p14:xfrm>
                <a:off x="5809529" y="3353249"/>
                <a:ext cx="156240" cy="54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F4349B0-E168-813C-9547-BACADAA7F2E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800529" y="3344249"/>
                  <a:ext cx="173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ED88F40-18E0-3452-A9B4-B5BA85AFBD14}"/>
                    </a:ext>
                  </a:extLst>
                </p14:cNvPr>
                <p14:cNvContentPartPr/>
                <p14:nvPr/>
              </p14:nvContentPartPr>
              <p14:xfrm>
                <a:off x="6166649" y="3218969"/>
                <a:ext cx="173160" cy="3027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ED88F40-18E0-3452-A9B4-B5BA85AFBD1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157649" y="3210329"/>
                  <a:ext cx="1908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B64820B-9A99-8E9A-67D8-3BCD241A0B72}"/>
                    </a:ext>
                  </a:extLst>
                </p14:cNvPr>
                <p14:cNvContentPartPr/>
                <p14:nvPr/>
              </p14:nvContentPartPr>
              <p14:xfrm>
                <a:off x="6477329" y="3226889"/>
                <a:ext cx="131400" cy="1634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B64820B-9A99-8E9A-67D8-3BCD241A0B7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468329" y="3218249"/>
                  <a:ext cx="149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4046B7F-FD50-9A4B-537A-549970FF9A52}"/>
                    </a:ext>
                  </a:extLst>
                </p14:cNvPr>
                <p14:cNvContentPartPr/>
                <p14:nvPr/>
              </p14:nvContentPartPr>
              <p14:xfrm>
                <a:off x="6624209" y="3279089"/>
                <a:ext cx="10440" cy="2397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4046B7F-FD50-9A4B-537A-549970FF9A5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615209" y="3270449"/>
                  <a:ext cx="2808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DA3EFE7-2749-38B0-5DA2-BE60C45757F2}"/>
              </a:ext>
            </a:extLst>
          </p:cNvPr>
          <p:cNvGrpSpPr/>
          <p:nvPr/>
        </p:nvGrpSpPr>
        <p:grpSpPr>
          <a:xfrm>
            <a:off x="6856409" y="3127169"/>
            <a:ext cx="1154520" cy="2745360"/>
            <a:chOff x="6856409" y="3127169"/>
            <a:chExt cx="1154520" cy="274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29096F5-A1EF-7F61-3C1C-63114A679123}"/>
                    </a:ext>
                  </a:extLst>
                </p14:cNvPr>
                <p14:cNvContentPartPr/>
                <p14:nvPr/>
              </p14:nvContentPartPr>
              <p14:xfrm>
                <a:off x="6856409" y="3127169"/>
                <a:ext cx="120240" cy="27453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29096F5-A1EF-7F61-3C1C-63114A67912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847409" y="3118169"/>
                  <a:ext cx="137880" cy="27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30849E8-31F8-F4CA-C9CF-0E9D89F10CBE}"/>
                    </a:ext>
                  </a:extLst>
                </p14:cNvPr>
                <p14:cNvContentPartPr/>
                <p14:nvPr/>
              </p14:nvContentPartPr>
              <p14:xfrm>
                <a:off x="6973049" y="3838529"/>
                <a:ext cx="1037880" cy="518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30849E8-31F8-F4CA-C9CF-0E9D89F10CB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964409" y="3829529"/>
                  <a:ext cx="1055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9F87554-CAE5-CA99-4251-75D6146D7299}"/>
                    </a:ext>
                  </a:extLst>
                </p14:cNvPr>
                <p14:cNvContentPartPr/>
                <p14:nvPr/>
              </p14:nvContentPartPr>
              <p14:xfrm>
                <a:off x="7242329" y="3363329"/>
                <a:ext cx="112320" cy="3322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9F87554-CAE5-CA99-4251-75D6146D729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233689" y="3354689"/>
                  <a:ext cx="1299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1B19C2A-E6C2-4E7A-DF52-BA62476E06C3}"/>
                    </a:ext>
                  </a:extLst>
                </p14:cNvPr>
                <p14:cNvContentPartPr/>
                <p14:nvPr/>
              </p14:nvContentPartPr>
              <p14:xfrm>
                <a:off x="7443929" y="3367289"/>
                <a:ext cx="185040" cy="3369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1B19C2A-E6C2-4E7A-DF52-BA62476E06C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435289" y="3358649"/>
                  <a:ext cx="202680" cy="35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3582F8A0-0983-EA7D-84A7-E37F610B2195}"/>
                  </a:ext>
                </a:extLst>
              </p14:cNvPr>
              <p14:cNvContentPartPr/>
              <p14:nvPr/>
            </p14:nvContentPartPr>
            <p14:xfrm>
              <a:off x="5905649" y="2703449"/>
              <a:ext cx="22320" cy="22500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3582F8A0-0983-EA7D-84A7-E37F610B2195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5897009" y="2694809"/>
                <a:ext cx="399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DDBAE99F-D4C2-12EF-69EA-012081FA1DEC}"/>
                  </a:ext>
                </a:extLst>
              </p14:cNvPr>
              <p14:cNvContentPartPr/>
              <p14:nvPr/>
            </p14:nvContentPartPr>
            <p14:xfrm>
              <a:off x="6227129" y="2743769"/>
              <a:ext cx="2880" cy="23832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DDBAE99F-D4C2-12EF-69EA-012081FA1DEC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6218129" y="2734769"/>
                <a:ext cx="205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E93666D6-EC81-EE63-9415-7101C6FA4DBA}"/>
                  </a:ext>
                </a:extLst>
              </p14:cNvPr>
              <p14:cNvContentPartPr/>
              <p14:nvPr/>
            </p14:nvContentPartPr>
            <p14:xfrm>
              <a:off x="7231169" y="4037609"/>
              <a:ext cx="150480" cy="32436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E93666D6-EC81-EE63-9415-7101C6FA4DBA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7222169" y="4028609"/>
                <a:ext cx="16812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CF248247-967B-3A28-2921-100F8D6C8ED6}"/>
                  </a:ext>
                </a:extLst>
              </p14:cNvPr>
              <p14:cNvContentPartPr/>
              <p14:nvPr/>
            </p14:nvContentPartPr>
            <p14:xfrm>
              <a:off x="6183569" y="3790289"/>
              <a:ext cx="134280" cy="31644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CF248247-967B-3A28-2921-100F8D6C8ED6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174569" y="3781289"/>
                <a:ext cx="15192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25707C8B-5911-86D6-F1DB-D8DF6F2C97F6}"/>
                  </a:ext>
                </a:extLst>
              </p14:cNvPr>
              <p14:cNvContentPartPr/>
              <p14:nvPr/>
            </p14:nvContentPartPr>
            <p14:xfrm>
              <a:off x="5800529" y="3744569"/>
              <a:ext cx="121680" cy="27756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25707C8B-5911-86D6-F1DB-D8DF6F2C97F6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791889" y="3735569"/>
                <a:ext cx="1393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45C82AA6-38B7-694A-CA73-2007863D4D36}"/>
                  </a:ext>
                </a:extLst>
              </p14:cNvPr>
              <p14:cNvContentPartPr/>
              <p14:nvPr/>
            </p14:nvContentPartPr>
            <p14:xfrm>
              <a:off x="5518289" y="3608129"/>
              <a:ext cx="74880" cy="576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45C82AA6-38B7-694A-CA73-2007863D4D36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5509289" y="3599489"/>
                <a:ext cx="925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31E8E396-AEF6-10D0-F742-8D192AE7041C}"/>
                  </a:ext>
                </a:extLst>
              </p14:cNvPr>
              <p14:cNvContentPartPr/>
              <p14:nvPr/>
            </p14:nvContentPartPr>
            <p14:xfrm>
              <a:off x="5459249" y="4234529"/>
              <a:ext cx="1394280" cy="5616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31E8E396-AEF6-10D0-F742-8D192AE7041C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5450249" y="4225529"/>
                <a:ext cx="141192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82D7F4A-1D94-AFB6-18F9-47042DF4AA75}"/>
              </a:ext>
            </a:extLst>
          </p:cNvPr>
          <p:cNvGrpSpPr/>
          <p:nvPr/>
        </p:nvGrpSpPr>
        <p:grpSpPr>
          <a:xfrm>
            <a:off x="5885489" y="4401209"/>
            <a:ext cx="432000" cy="296280"/>
            <a:chOff x="5885489" y="4401209"/>
            <a:chExt cx="432000" cy="29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673D678-36A5-2644-7706-03A172625FCA}"/>
                    </a:ext>
                  </a:extLst>
                </p14:cNvPr>
                <p14:cNvContentPartPr/>
                <p14:nvPr/>
              </p14:nvContentPartPr>
              <p14:xfrm>
                <a:off x="5885489" y="4401209"/>
                <a:ext cx="92880" cy="2962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673D678-36A5-2644-7706-03A172625FC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876489" y="4392209"/>
                  <a:ext cx="1105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E98AF2D-3EEF-A6C7-2AFA-14C042FADD7E}"/>
                    </a:ext>
                  </a:extLst>
                </p14:cNvPr>
                <p14:cNvContentPartPr/>
                <p14:nvPr/>
              </p14:nvContentPartPr>
              <p14:xfrm>
                <a:off x="6154049" y="4446929"/>
                <a:ext cx="163440" cy="2250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E98AF2D-3EEF-A6C7-2AFA-14C042FADD7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145409" y="4438289"/>
                  <a:ext cx="18108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20A6BE-4774-791B-629C-3DFEE159C86B}"/>
              </a:ext>
            </a:extLst>
          </p:cNvPr>
          <p:cNvGrpSpPr/>
          <p:nvPr/>
        </p:nvGrpSpPr>
        <p:grpSpPr>
          <a:xfrm>
            <a:off x="812009" y="4403729"/>
            <a:ext cx="382680" cy="247680"/>
            <a:chOff x="812009" y="4403729"/>
            <a:chExt cx="382680" cy="24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7103857-6C32-F1D7-78F9-3199037A97DB}"/>
                    </a:ext>
                  </a:extLst>
                </p14:cNvPr>
                <p14:cNvContentPartPr/>
                <p14:nvPr/>
              </p14:nvContentPartPr>
              <p14:xfrm>
                <a:off x="812009" y="4403729"/>
                <a:ext cx="87480" cy="2476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7103857-6C32-F1D7-78F9-3199037A97D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03009" y="4395089"/>
                  <a:ext cx="1051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2787261-0C15-3930-F301-868B170DDFFD}"/>
                    </a:ext>
                  </a:extLst>
                </p14:cNvPr>
                <p14:cNvContentPartPr/>
                <p14:nvPr/>
              </p14:nvContentPartPr>
              <p14:xfrm>
                <a:off x="1056449" y="4423529"/>
                <a:ext cx="138240" cy="1900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2787261-0C15-3930-F301-868B170DDFF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47809" y="4414529"/>
                  <a:ext cx="155880" cy="20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52A7589E-ED7F-804E-550C-48FADD8E941A}"/>
                  </a:ext>
                </a:extLst>
              </p14:cNvPr>
              <p14:cNvContentPartPr/>
              <p14:nvPr/>
            </p14:nvContentPartPr>
            <p14:xfrm>
              <a:off x="6620969" y="2905769"/>
              <a:ext cx="10080" cy="17748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52A7589E-ED7F-804E-550C-48FADD8E941A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6611969" y="2896769"/>
                <a:ext cx="27720" cy="19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2EC3541-57A5-4E2E-CB02-417CF67F4CEA}"/>
              </a:ext>
            </a:extLst>
          </p:cNvPr>
          <p:cNvGrpSpPr/>
          <p:nvPr/>
        </p:nvGrpSpPr>
        <p:grpSpPr>
          <a:xfrm>
            <a:off x="6506129" y="4437569"/>
            <a:ext cx="124920" cy="335520"/>
            <a:chOff x="6506129" y="4437569"/>
            <a:chExt cx="124920" cy="33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2A7BF90-7D3D-FB10-DA2F-4CAEBA2749D9}"/>
                    </a:ext>
                  </a:extLst>
                </p14:cNvPr>
                <p14:cNvContentPartPr/>
                <p14:nvPr/>
              </p14:nvContentPartPr>
              <p14:xfrm>
                <a:off x="6506129" y="4437569"/>
                <a:ext cx="108720" cy="1627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2A7BF90-7D3D-FB10-DA2F-4CAEBA2749D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497129" y="4428569"/>
                  <a:ext cx="126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59A5FFA-ADC0-5E21-9A38-94C5827C48F4}"/>
                    </a:ext>
                  </a:extLst>
                </p14:cNvPr>
                <p14:cNvContentPartPr/>
                <p14:nvPr/>
              </p14:nvContentPartPr>
              <p14:xfrm>
                <a:off x="6618089" y="4467089"/>
                <a:ext cx="12960" cy="3060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59A5FFA-ADC0-5E21-9A38-94C5827C48F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609089" y="4458449"/>
                  <a:ext cx="30600" cy="32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8EA69BD8-0135-11AB-EA60-6312E9534769}"/>
                  </a:ext>
                </a:extLst>
              </p14:cNvPr>
              <p14:cNvContentPartPr/>
              <p14:nvPr/>
            </p14:nvContentPartPr>
            <p14:xfrm>
              <a:off x="7551929" y="4103489"/>
              <a:ext cx="157320" cy="28152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8EA69BD8-0135-11AB-EA60-6312E9534769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7542929" y="4094489"/>
                <a:ext cx="17496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6A57711C-03DA-60EB-77CE-E3207B4AA755}"/>
                  </a:ext>
                </a:extLst>
              </p14:cNvPr>
              <p14:cNvContentPartPr/>
              <p14:nvPr/>
            </p14:nvContentPartPr>
            <p14:xfrm>
              <a:off x="6534209" y="5004569"/>
              <a:ext cx="113040" cy="37332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6A57711C-03DA-60EB-77CE-E3207B4AA755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6525569" y="4995569"/>
                <a:ext cx="130680" cy="39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403FC0B-7041-AEA4-30F2-AAE9E2C0D742}"/>
              </a:ext>
            </a:extLst>
          </p:cNvPr>
          <p:cNvGrpSpPr/>
          <p:nvPr/>
        </p:nvGrpSpPr>
        <p:grpSpPr>
          <a:xfrm>
            <a:off x="5979449" y="5010689"/>
            <a:ext cx="360360" cy="259200"/>
            <a:chOff x="5979449" y="5010689"/>
            <a:chExt cx="360360" cy="25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9733EE7-1B38-4445-07D7-BC6873011CCC}"/>
                    </a:ext>
                  </a:extLst>
                </p14:cNvPr>
                <p14:cNvContentPartPr/>
                <p14:nvPr/>
              </p14:nvContentPartPr>
              <p14:xfrm>
                <a:off x="5979449" y="5010689"/>
                <a:ext cx="89280" cy="2592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9733EE7-1B38-4445-07D7-BC6873011CC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970809" y="5001689"/>
                  <a:ext cx="1069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70C2153-CB19-ECD8-5C78-73575D873859}"/>
                    </a:ext>
                  </a:extLst>
                </p14:cNvPr>
                <p14:cNvContentPartPr/>
                <p14:nvPr/>
              </p14:nvContentPartPr>
              <p14:xfrm>
                <a:off x="6190769" y="5061449"/>
                <a:ext cx="149040" cy="1983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70C2153-CB19-ECD8-5C78-73575D87385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181769" y="5052809"/>
                  <a:ext cx="16668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AA0A418D-E130-DE8C-C80C-9F0D3C020D91}"/>
                  </a:ext>
                </a:extLst>
              </p14:cNvPr>
              <p14:cNvContentPartPr/>
              <p14:nvPr/>
            </p14:nvContentPartPr>
            <p14:xfrm>
              <a:off x="5544209" y="4883249"/>
              <a:ext cx="76320" cy="648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AA0A418D-E130-DE8C-C80C-9F0D3C020D91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5535569" y="4874249"/>
                <a:ext cx="939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944F7E2D-E2DE-0FB3-1702-4FB3E90B1A26}"/>
                  </a:ext>
                </a:extLst>
              </p14:cNvPr>
              <p14:cNvContentPartPr/>
              <p14:nvPr/>
            </p14:nvContentPartPr>
            <p14:xfrm>
              <a:off x="5584529" y="5514689"/>
              <a:ext cx="1193760" cy="3564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944F7E2D-E2DE-0FB3-1702-4FB3E90B1A26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5575889" y="5506049"/>
                <a:ext cx="12114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54BD833F-9AB8-78A6-0EBF-94F860544D9B}"/>
                  </a:ext>
                </a:extLst>
              </p14:cNvPr>
              <p14:cNvContentPartPr/>
              <p14:nvPr/>
            </p14:nvContentPartPr>
            <p14:xfrm>
              <a:off x="6436289" y="5710889"/>
              <a:ext cx="189720" cy="23616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54BD833F-9AB8-78A6-0EBF-94F860544D9B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6427649" y="5701889"/>
                <a:ext cx="207360" cy="25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72A2BD88-E47F-10E2-653D-346762252DB9}"/>
              </a:ext>
            </a:extLst>
          </p:cNvPr>
          <p:cNvGrpSpPr/>
          <p:nvPr/>
        </p:nvGrpSpPr>
        <p:grpSpPr>
          <a:xfrm>
            <a:off x="5874329" y="6394889"/>
            <a:ext cx="835200" cy="343440"/>
            <a:chOff x="5874329" y="6394889"/>
            <a:chExt cx="835200" cy="34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A51CB85-B18E-04CD-6CE5-2470B6734FAC}"/>
                    </a:ext>
                  </a:extLst>
                </p14:cNvPr>
                <p14:cNvContentPartPr/>
                <p14:nvPr/>
              </p14:nvContentPartPr>
              <p14:xfrm>
                <a:off x="5874329" y="6394889"/>
                <a:ext cx="176400" cy="3020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A51CB85-B18E-04CD-6CE5-2470B6734FA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865329" y="6386249"/>
                  <a:ext cx="1940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26B1A99-D1EB-DE88-A893-90686FB9C8FF}"/>
                    </a:ext>
                  </a:extLst>
                </p14:cNvPr>
                <p14:cNvContentPartPr/>
                <p14:nvPr/>
              </p14:nvContentPartPr>
              <p14:xfrm>
                <a:off x="5938049" y="6592889"/>
                <a:ext cx="146160" cy="61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26B1A99-D1EB-DE88-A893-90686FB9C8F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929049" y="6584249"/>
                  <a:ext cx="163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77F23B1-FDBC-345B-A7EB-FFE035986DE5}"/>
                    </a:ext>
                  </a:extLst>
                </p14:cNvPr>
                <p14:cNvContentPartPr/>
                <p14:nvPr/>
              </p14:nvContentPartPr>
              <p14:xfrm>
                <a:off x="6258449" y="6443129"/>
                <a:ext cx="173160" cy="2952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77F23B1-FDBC-345B-A7EB-FFE035986DE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249449" y="6434129"/>
                  <a:ext cx="1908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0476F35-677F-F552-DB00-3323EB606611}"/>
                    </a:ext>
                  </a:extLst>
                </p14:cNvPr>
                <p14:cNvContentPartPr/>
                <p14:nvPr/>
              </p14:nvContentPartPr>
              <p14:xfrm>
                <a:off x="6563009" y="6453929"/>
                <a:ext cx="108720" cy="1591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0476F35-677F-F552-DB00-3323EB60661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554369" y="6444929"/>
                  <a:ext cx="126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0BF962F-C048-F5B1-A526-ADD015C4336B}"/>
                    </a:ext>
                  </a:extLst>
                </p14:cNvPr>
                <p14:cNvContentPartPr/>
                <p14:nvPr/>
              </p14:nvContentPartPr>
              <p14:xfrm>
                <a:off x="6674969" y="6455729"/>
                <a:ext cx="34560" cy="2613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0BF962F-C048-F5B1-A526-ADD015C4336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665969" y="6447089"/>
                  <a:ext cx="52200" cy="27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CB804C5-D129-2CC1-9C90-C977D645A087}"/>
              </a:ext>
            </a:extLst>
          </p:cNvPr>
          <p:cNvGrpSpPr/>
          <p:nvPr/>
        </p:nvGrpSpPr>
        <p:grpSpPr>
          <a:xfrm>
            <a:off x="6953249" y="6567689"/>
            <a:ext cx="169200" cy="124920"/>
            <a:chOff x="6953249" y="6567689"/>
            <a:chExt cx="169200" cy="12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6A5C0FE-C15B-DE00-0725-580D4816F204}"/>
                    </a:ext>
                  </a:extLst>
                </p14:cNvPr>
                <p14:cNvContentPartPr/>
                <p14:nvPr/>
              </p14:nvContentPartPr>
              <p14:xfrm>
                <a:off x="6953249" y="6567689"/>
                <a:ext cx="169200" cy="118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6A5C0FE-C15B-DE00-0725-580D4816F20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944249" y="6558689"/>
                  <a:ext cx="186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8B76D8D-D2DE-4DC4-7D17-506019993529}"/>
                    </a:ext>
                  </a:extLst>
                </p14:cNvPr>
                <p14:cNvContentPartPr/>
                <p14:nvPr/>
              </p14:nvContentPartPr>
              <p14:xfrm>
                <a:off x="6954329" y="6674609"/>
                <a:ext cx="159840" cy="180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8B76D8D-D2DE-4DC4-7D17-50601999352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945689" y="6665969"/>
                  <a:ext cx="17748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755E6811-7240-072C-03E7-79DF48823A90}"/>
              </a:ext>
            </a:extLst>
          </p:cNvPr>
          <p:cNvGrpSpPr/>
          <p:nvPr/>
        </p:nvGrpSpPr>
        <p:grpSpPr>
          <a:xfrm>
            <a:off x="7366529" y="6428369"/>
            <a:ext cx="1158120" cy="372960"/>
            <a:chOff x="7366529" y="6428369"/>
            <a:chExt cx="1158120" cy="37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0CE2176-499E-EBB3-2D90-BB7D754427F0}"/>
                    </a:ext>
                  </a:extLst>
                </p14:cNvPr>
                <p14:cNvContentPartPr/>
                <p14:nvPr/>
              </p14:nvContentPartPr>
              <p14:xfrm>
                <a:off x="7366529" y="6428369"/>
                <a:ext cx="95400" cy="2926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0CE2176-499E-EBB3-2D90-BB7D754427F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357889" y="6419369"/>
                  <a:ext cx="1130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1F948B4-573A-E47F-9A2F-A7F43C3C2E0B}"/>
                    </a:ext>
                  </a:extLst>
                </p14:cNvPr>
                <p14:cNvContentPartPr/>
                <p14:nvPr/>
              </p14:nvContentPartPr>
              <p14:xfrm>
                <a:off x="7543289" y="6470489"/>
                <a:ext cx="172800" cy="2746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1F948B4-573A-E47F-9A2F-A7F43C3C2E0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534649" y="6461489"/>
                  <a:ext cx="1904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ED23C7B-14BC-2E75-7A60-9C91EE71161D}"/>
                    </a:ext>
                  </a:extLst>
                </p14:cNvPr>
                <p14:cNvContentPartPr/>
                <p14:nvPr/>
              </p14:nvContentPartPr>
              <p14:xfrm>
                <a:off x="7880609" y="6606569"/>
                <a:ext cx="24120" cy="262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ED23C7B-14BC-2E75-7A60-9C91EE71161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871609" y="6597929"/>
                  <a:ext cx="41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F27EB33-9E90-BFCC-5FD6-30A71BA2EF48}"/>
                    </a:ext>
                  </a:extLst>
                </p14:cNvPr>
                <p14:cNvContentPartPr/>
                <p14:nvPr/>
              </p14:nvContentPartPr>
              <p14:xfrm>
                <a:off x="7887449" y="6621329"/>
                <a:ext cx="6840" cy="151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F27EB33-9E90-BFCC-5FD6-30A71BA2EF4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878809" y="6612329"/>
                  <a:ext cx="24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04981BA-FE84-0BDA-9768-70AC6689BAF9}"/>
                    </a:ext>
                  </a:extLst>
                </p14:cNvPr>
                <p14:cNvContentPartPr/>
                <p14:nvPr/>
              </p14:nvContentPartPr>
              <p14:xfrm>
                <a:off x="8024969" y="6516929"/>
                <a:ext cx="172080" cy="2844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04981BA-FE84-0BDA-9768-70AC6689BAF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015969" y="6507929"/>
                  <a:ext cx="1897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41CB9C7-21F5-5CFD-A2C2-2BE74DB74297}"/>
                    </a:ext>
                  </a:extLst>
                </p14:cNvPr>
                <p14:cNvContentPartPr/>
                <p14:nvPr/>
              </p14:nvContentPartPr>
              <p14:xfrm>
                <a:off x="8357249" y="6553289"/>
                <a:ext cx="167400" cy="2253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41CB9C7-21F5-5CFD-A2C2-2BE74DB7429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348609" y="6544649"/>
                  <a:ext cx="185040" cy="24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2961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Langousis Andreas</dc:creator>
  <cp:lastModifiedBy>Langousis Andreas</cp:lastModifiedBy>
  <cp:revision>2</cp:revision>
  <dcterms:created xsi:type="dcterms:W3CDTF">2024-10-06T13:23:50Z</dcterms:created>
  <dcterms:modified xsi:type="dcterms:W3CDTF">2024-10-06T13:50:53Z</dcterms:modified>
</cp:coreProperties>
</file>