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3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152 326 92 0 0,'6'-12'10024'0'0,"-4"21"-3449"0"0,-2 8-3042 0 0,-1-3-3307 0 0,1-13-658 0 0,-49 312 3952 0 0,28-206-3076 0 0,-48 226 748 0 0,49-246-600 0 0,82-315-393 0 0,-37 144-171 0 0,112-389 141 0 0,-46 176 31 0 0,-87 282-146 0 0,1 0 0 0 0,1 0 0 0 0,1 0 0 0 0,15-25 0 0 0,-21 39-36 0 0,-1 0 0 0 0,1 0 0 0 0,-1 0 0 0 0,1 1 0 0 0,0-1 0 0 0,0 0 0 0 0,-1 0 0 0 0,1 1 1 0 0,0-1-1 0 0,0 1 0 0 0,0-1 0 0 0,0 1 0 0 0,-1-1 0 0 0,1 1 0 0 0,0-1 0 0 0,0 1 0 0 0,0 0 0 0 0,0-1 0 0 0,0 1 1 0 0,0 0-1 0 0,0 0 0 0 0,0 0 0 0 0,1 0 0 0 0,0 0 0 0 0,0 0 10 0 0,0 1 1 0 0,1-1-1 0 0,-1 1 1 0 0,0 0-1 0 0,0 0 0 0 0,0 0 1 0 0,0 0-1 0 0,0 0 0 0 0,0 1 1 0 0,3 2-1 0 0,1 1 19 0 0,0 1 0 0 0,-1 0 0 0 0,1 0 0 0 0,-1 1-1 0 0,4 7 1 0 0,22 41 113 0 0,-3 1 0 0 0,33 96-1 0 0,23 126 108 0 0,-81-266-254 0 0,61 289 336 0 0,-41-175-172 0 0,-13-67-113 0 0,8 35-192 0 0,-9-54-1317 0 0,-5-33 159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9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0 194 1996 0 0,'7'-8'18402'0'0,"-7"42"-16775"0"0,-1 2-1080 0 0,2 1-1 0 0,1 0 1 0 0,9 45 0 0 0,-8-69-650 0 0,0 0 0 0 0,0-1 1 0 0,2 1-1 0 0,-1-1 1 0 0,13 22-1 0 0,-16-31 86 0 0,1-1 1 0 0,0 0-1 0 0,-1 1 1 0 0,1-1-1 0 0,0 0 1 0 0,0 0-1 0 0,0 0 0 0 0,1 0 1 0 0,-1-1-1 0 0,0 1 1 0 0,1 0-1 0 0,-1-1 0 0 0,1 0 1 0 0,-1 0-1 0 0,1 1 1 0 0,0-1-1 0 0,-1-1 1 0 0,1 1-1 0 0,0 0 0 0 0,0-1 1 0 0,0 1-1 0 0,0-1 1 0 0,-1 0-1 0 0,1 0 0 0 0,0 0 1 0 0,0 0-1 0 0,0-1 1 0 0,0 1-1 0 0,-1-1 0 0 0,1 0 1 0 0,0 0-1 0 0,0 0 1 0 0,3-2-1 0 0,9-3 151 0 0,-1-2-1 0 0,0 0 1 0 0,-1-1 0 0 0,0 0-1 0 0,0-1 1 0 0,-1 0-1 0 0,0-1 1 0 0,-1-1-1 0 0,0 0 1 0 0,0 0 0 0 0,-2-1-1 0 0,0 0 1 0 0,0-1-1 0 0,-1 0 1 0 0,8-18 0 0 0,-6 8 217 0 0,-1-1 0 0 0,-1 0 1 0 0,-1 0-1 0 0,-1 0 0 0 0,-2-1 0 0 0,0 0 1 0 0,-2 0-1 0 0,-1-38 0 0 0,-1 19-845 0 0,0 15-3114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4880 0 0,'5'1'12232'0'0,"-4"5"-11545"0"0,1 1 1 0 0,-1 0 0 0 0,-1 0 0 0 0,1 0 0 0 0,-1 0-1 0 0,0 0 1 0 0,-1 0 0 0 0,-1 10 0 0 0,-1 22 376 0 0,2-28-863 0 0,2 0 0 0 0,-1 0 1 0 0,2 0-1 0 0,-1 0 0 0 0,2 0 1 0 0,-1-1-1 0 0,5 12 1 0 0,-6-19-193 0 0,0-1 1 0 0,1 1 0 0 0,-1-1-1 0 0,0 1 1 0 0,1-1 0 0 0,0 0-1 0 0,-1 0 1 0 0,1 0 0 0 0,0 0-1 0 0,0 0 1 0 0,0 0 0 0 0,0 0-1 0 0,0-1 1 0 0,1 1 0 0 0,-1-1-1 0 0,0 0 1 0 0,1 1 0 0 0,-1-1-1 0 0,1 0 1 0 0,-1 0 0 0 0,1-1-1 0 0,0 1 1 0 0,-1 0 0 0 0,1-1-1 0 0,0 0 1 0 0,0 0 0 0 0,-1 0-1 0 0,1 0 1 0 0,0 0 0 0 0,0 0-1 0 0,-1 0 1 0 0,1-1 0 0 0,0 0-1 0 0,4-1 1 0 0,3-1-22 0 0,0-1 0 0 0,0 0 0 0 0,-1-1 0 0 0,1 0-1 0 0,-1 0 1 0 0,0-1 0 0 0,0 0 0 0 0,-1-1 0 0 0,0 0 0 0 0,12-13 0 0 0,-3 1 120 0 0,-1-1 0 0 0,-1-1 0 0 0,17-29 0 0 0,-21 30 588 0 0,0-1 0 0 0,11-31-1 0 0,-22 59-520 0 0,1-1 1 0 0,-1 1-1 0 0,1 0 0 0 0,0 0 0 0 0,1-1 0 0 0,0 1 0 0 0,4 11 0 0 0,-1-5-175 0 0,-1 0 1 0 0,2-1-1 0 0,0 0 0 0 0,10 16 0 0 0,-11-22-63 0 0,0 0 1 0 0,0 0 0 0 0,1 0 0 0 0,0-1-1 0 0,0 0 1 0 0,0 0 0 0 0,0-1-1 0 0,1 0 1 0 0,10 6 0 0 0,-10-7-517 0 0,0-1-1 0 0,0 0 1 0 0,0 0 0 0 0,1 0 0 0 0,-1-1 0 0 0,9 1 0 0 0,-2-2-1029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14 154 21150 0 0,'0'-27'3572'0'0,"-4"1"-2120"0"0,1 5-636 0 0,-1 3-287 0 0,4 5-177 0 0,-3 2-112 0 0,3 1-72 0 0,0 1 28 0 0,0-3-120 0 0,3 6-140 0 0,8 24-2589 0 0,-9-5 1045 0 0,-2 4-4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177 187 6149 0 0,'-3'0'895'0'0,"-1"0"0"0"0,1 1 0 0 0,-1-1 1 0 0,1 1-1 0 0,-1 0 0 0 0,1 0 1 0 0,-1 0-1 0 0,1 1 0 0 0,0-1 0 0 0,-1 1 1 0 0,1-1-1 0 0,0 1 0 0 0,0 0 0 0 0,-3 3 1 0 0,3-2-387 0 0,-1 1 1 0 0,0 0-1 0 0,1-1 0 0 0,0 1 1 0 0,0 1-1 0 0,0-1 1 0 0,0 0-1 0 0,1 1 0 0 0,-3 6 1 0 0,3-7-410 0 0,0 0 0 0 0,1 0 0 0 0,0 0 0 0 0,0 0 0 0 0,0 1 0 0 0,0-1 0 0 0,1 0 0 0 0,0 0 0 0 0,-1 1 0 0 0,2-1 0 0 0,-1 0 0 0 0,0 0 0 0 0,1 0 1 0 0,0 1-1 0 0,0-1 0 0 0,0 0 0 0 0,0 0 0 0 0,1 0 0 0 0,0 0 0 0 0,-1-1 0 0 0,1 1 0 0 0,1 0 0 0 0,-1-1 0 0 0,0 1 0 0 0,5 3 0 0 0,-1-2-79 0 0,0 0-1 0 0,0-1 1 0 0,1 0-1 0 0,-1 0 1 0 0,1-1-1 0 0,0 0 1 0 0,0 0 0 0 0,0-1-1 0 0,0 0 1 0 0,1 0-1 0 0,-1 0 1 0 0,1-1-1 0 0,-1 0 1 0 0,1-1-1 0 0,-1 1 1 0 0,1-2-1 0 0,-1 1 1 0 0,1-1 0 0 0,0 0-1 0 0,-1 0 1 0 0,0-1-1 0 0,1 0 1 0 0,9-5-1 0 0,-9 4-29 0 0,0 0 0 0 0,0 0 1 0 0,-1-1-1 0 0,1-1 0 0 0,-1 1 0 0 0,0-1 0 0 0,-1 0 0 0 0,1 0 0 0 0,-1-1 0 0 0,0 0 0 0 0,0 0 0 0 0,-1-1 0 0 0,0 0 0 0 0,0 1 0 0 0,0-2 0 0 0,-1 1 0 0 0,0 0 0 0 0,0-1 0 0 0,-1 0 0 0 0,5-16 1 0 0,-7 13 93 0 0,1-1 1 0 0,-2 1-1 0 0,0 0 1 0 0,0-1-1 0 0,-1 1 1 0 0,0 0-1 0 0,-1-1 1 0 0,0 1-1 0 0,-1 0 1 0 0,0 0-1 0 0,0 0 1 0 0,-8-14-1 0 0,8 19-34 0 0,0 0 0 0 0,0 1 0 0 0,0-1-1 0 0,-1 1 1 0 0,0-1 0 0 0,0 1 0 0 0,-1 0-1 0 0,1 1 1 0 0,-1-1 0 0 0,0 1 0 0 0,0 0 0 0 0,-1 0-1 0 0,1 0 1 0 0,-1 1 0 0 0,0 0 0 0 0,0 0-1 0 0,0 0 1 0 0,0 1 0 0 0,0 0 0 0 0,0 0 0 0 0,-1 1-1 0 0,-10-2 1 0 0,11 3-14 0 0,0 0 1 0 0,1 0-1 0 0,-1 0 0 0 0,1 1 0 0 0,-1 0 1 0 0,0 0-1 0 0,1 1 0 0 0,0-1 0 0 0,-1 1 1 0 0,1 0-1 0 0,0 1 0 0 0,0-1 1 0 0,-6 5-1 0 0,3-2 3 0 0,2 1 1 0 0,-1 0-1 0 0,1 0 0 0 0,-1 0 1 0 0,2 1-1 0 0,-1 0 0 0 0,-8 13 1 0 0,3 2 13 0 0,0 1 1 0 0,1-1-1 0 0,1 2 1 0 0,2-1-1 0 0,-6 27 1 0 0,-8 42 86 0 0,5 1 1 0 0,-6 139 0 0 0,15 71-971 0 0,11-261 298 0 0,-3-39 167 0 0,-1 0 1 0 0,1 0-1 0 0,0 0 0 0 0,0 0 0 0 0,0 0 1 0 0,0-1-1 0 0,0 1 0 0 0,1 0 1 0 0,-1-1-1 0 0,1 1 0 0 0,3 3 0 0 0,1-3-1236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4124 0 0,'3'-23'20564'0'0,"-5"26"-19726"0"0,-1 4-588 0 0,0 1-1 0 0,0-1 0 0 0,1 1 1 0 0,0-1-1 0 0,0 1 0 0 0,1 0 1 0 0,0-1-1 0 0,0 1 1 0 0,1 0-1 0 0,1 15 0 0 0,12 85 227 0 0,-13-107-478 0 0,6 32-1095 0 0,1 0-1 0 0,1-1 0 0 0,14 33 0 0 0,-14-41-516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18 5993 0 0,'-2'-2'777'0'0,"0"0"1"0"0,0 0 0 0 0,0 1 0 0 0,-1-1 0 0 0,1 1-1 0 0,-1 0 1 0 0,1 0 0 0 0,0 0 0 0 0,-1 0 0 0 0,0 0-1 0 0,1 0 1 0 0,-1 0 0 0 0,0 1 0 0 0,1 0 0 0 0,-1-1-1 0 0,-4 1 1 0 0,2 1-232 0 0,0-1 0 0 0,0 1-1 0 0,0 0 1 0 0,0 1 0 0 0,1-1-1 0 0,-1 1 1 0 0,0 0 0 0 0,-6 3-1 0 0,0 2-145 0 0,-1 1 1 0 0,2 0-1 0 0,-1 0 0 0 0,1 1 0 0 0,0 0 0 0 0,-9 11 0 0 0,4-2 12 0 0,0 0-1 0 0,2 1 1 0 0,-21 38-1 0 0,30-51-342 0 0,1 1 0 0 0,0 1 0 0 0,1-1 0 0 0,-1 0 0 0 0,1 1 0 0 0,1-1 0 0 0,0 1 0 0 0,0-1 0 0 0,0 1 0 0 0,1 0 0 0 0,0-1 0 0 0,0 1 0 0 0,1-1 0 0 0,0 1 0 0 0,0 0 0 0 0,3 7 0 0 0,-1-5-72 0 0,1-1 0 0 0,0 0-1 0 0,1-1 1 0 0,0 1 0 0 0,0-1 0 0 0,1 0-1 0 0,-1 0 1 0 0,2-1 0 0 0,-1 1 0 0 0,1-1-1 0 0,1-1 1 0 0,-1 1 0 0 0,1-1 0 0 0,0-1-1 0 0,0 1 1 0 0,1-1 0 0 0,-1-1 0 0 0,1 0 0 0 0,0 0-1 0 0,11 3 1 0 0,-13-5 12 0 0,1 0-1 0 0,-1 0 1 0 0,0 0-1 0 0,1-1 1 0 0,-1 0-1 0 0,1-1 1 0 0,-1 0-1 0 0,0 0 1 0 0,8-1-1 0 0,-12 0 21 0 0,-1 1 0 0 0,0-1 0 0 0,0 1-1 0 0,0-1 1 0 0,0 0 0 0 0,1 0 0 0 0,-1 0 0 0 0,0 0-1 0 0,-1 0 1 0 0,1 0 0 0 0,0-1 0 0 0,0 1 0 0 0,0-1-1 0 0,-1 1 1 0 0,1-1 0 0 0,-1 1 0 0 0,1-1-1 0 0,-1 0 1 0 0,0 0 0 0 0,0 0 0 0 0,0 0 0 0 0,0 0-1 0 0,0 0 1 0 0,0 0 0 0 0,0 0 0 0 0,-1 0 0 0 0,1-1-1 0 0,-1 1 1 0 0,1 0 0 0 0,-1 0 0 0 0,0 0 0 0 0,0-1-1 0 0,0-2 1 0 0,-1 1-2 0 0,1 1-1 0 0,-1-1 0 0 0,0 1 1 0 0,1 0-1 0 0,-2-1 1 0 0,1 1-1 0 0,0 0 1 0 0,-1-1-1 0 0,1 1 1 0 0,-1 0-1 0 0,0 0 0 0 0,0 0 1 0 0,0 0-1 0 0,-1 1 1 0 0,1-1-1 0 0,-1 1 1 0 0,1-1-1 0 0,-1 1 1 0 0,0 0-1 0 0,-4-3 0 0 0,-4-1 18 0 0,0-1 1 0 0,0 1-1 0 0,-1 1 0 0 0,-14-5 0 0 0,19 8-51 0 0,0 0 0 0 0,0 1 0 0 0,0 0 0 0 0,-1 0 0 0 0,1 0 0 0 0,0 1 1 0 0,-1 0-1 0 0,1 1 0 0 0,0-1 0 0 0,-1 1 0 0 0,1 1 0 0 0,-10 3 0 0 0,12-4-222 0 0,0 1 0 0 0,0 0 0 0 0,0 0 0 0 0,0 1 0 0 0,0-1 0 0 0,1 1 0 0 0,-1 0 0 0 0,1 0 0 0 0,0 1 0 0 0,0-1 0 0 0,0 1 0 0 0,0 0 0 0 0,1 0-1 0 0,-1 0 1 0 0,1 1 0 0 0,0-1 0 0 0,-3 8 0 0 0,1 0-1334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5092 0 0,'2'-3'5960'0'0,"10"-10"-859"0"0,-5 10-4401 0 0,0 1 0 0 0,0 0 0 0 0,1 0 0 0 0,-1 0 0 0 0,0 1 0 0 0,1 0 0 0 0,8 1 0 0 0,-1-1-102 0 0,35-5 681 0 0,63-14 0 0 0,-95 16-801 0 0,0-1 0 0 0,-1-1 0 0 0,0-1-1 0 0,0 0 1 0 0,-1-1 0 0 0,31-21 0 0 0,-37 20 862 0 0,-15 10-452 0 0,-22 18-469 0 0,8-1-333 0 0,2 2-1 0 0,0 0 0 0 0,0 1 0 0 0,2 1 0 0 0,1 0 1 0 0,1 1-1 0 0,0 0 0 0 0,-14 42 0 0 0,21-46-126 0 0,1 1 0 0 0,1-1 0 0 0,1 1 0 0 0,1 0 0 0 0,0 37-1 0 0,2-45-362 0 0,1 0 0 0 0,0 0 0 0 0,1 0 0 0 0,0 0-1 0 0,1 0 1 0 0,1 0 0 0 0,-1-1 0 0 0,2 1 0 0 0,0-1-1 0 0,12 20 1 0 0,-3-11-1169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246 167 2104 0 0,'-9'-19'18276'0'0,"8"19"-17930"0"0,0 0-1 0 0,-1 0 1 0 0,1 0-1 0 0,0 0 1 0 0,-1 1-1 0 0,1-1 1 0 0,0 1-1 0 0,-1-1 1 0 0,1 1 0 0 0,0-1-1 0 0,0 1 1 0 0,0 0-1 0 0,0-1 1 0 0,-2 3-1 0 0,-6 4 174 0 0,0 1 0 0 0,-13 15 0 0 0,18-19-393 0 0,0 1 1 0 0,1-1-1 0 0,0 1 1 0 0,0 0 0 0 0,0 0-1 0 0,0 0 1 0 0,1 0-1 0 0,0 0 1 0 0,0 1-1 0 0,0-1 1 0 0,1 1-1 0 0,0-1 1 0 0,0 1-1 0 0,0 0 1 0 0,1 0 0 0 0,0 8-1 0 0,0-10-96 0 0,1 1 0 0 0,0 0 0 0 0,0-1-1 0 0,1 1 1 0 0,-1-1 0 0 0,1 1 0 0 0,0-1-1 0 0,0 0 1 0 0,0 0 0 0 0,1 0 0 0 0,-1 0 0 0 0,1 0-1 0 0,0-1 1 0 0,0 1 0 0 0,1-1 0 0 0,-1 0 0 0 0,1 0-1 0 0,0 0 1 0 0,-1 0 0 0 0,6 3 0 0 0,3 0-4 0 0,1 1 1 0 0,-1-2-1 0 0,1 1 1 0 0,0-2 0 0 0,0 0-1 0 0,0 0 1 0 0,1-1-1 0 0,0-1 1 0 0,-1 0-1 0 0,1-1 1 0 0,0-1 0 0 0,0 0-1 0 0,-1-1 1 0 0,1 0-1 0 0,0-1 1 0 0,-1 0-1 0 0,1-1 1 0 0,-1-1 0 0 0,21-8-1 0 0,-29 9 15 0 0,0 0-1 0 0,0 0 1 0 0,0 0-1 0 0,-1 0 1 0 0,1-1-1 0 0,-1 0 1 0 0,0 0-1 0 0,0 0 1 0 0,0 0 0 0 0,0-1-1 0 0,-1 0 1 0 0,0 0-1 0 0,0 0 1 0 0,0 0-1 0 0,0 0 1 0 0,-1 0-1 0 0,0-1 1 0 0,0 1-1 0 0,-1-1 1 0 0,1 1-1 0 0,-1-1 1 0 0,0 0 0 0 0,-1 0-1 0 0,1-7 1 0 0,-1 2 0 0 0,-1 0 0 0 0,0 0 1 0 0,0-1-1 0 0,-1 1 0 0 0,0 0 1 0 0,-1 0-1 0 0,-1 1 0 0 0,0-1 1 0 0,0 1-1 0 0,0 0 0 0 0,-10-15 1 0 0,8 16-27 0 0,-1 0-1 0 0,1 0 1 0 0,-2 0 0 0 0,1 1 0 0 0,-1 0 0 0 0,-1 1 0 0 0,1-1 0 0 0,-1 2 0 0 0,0-1 0 0 0,-1 1 0 0 0,1 1 0 0 0,-1 0-1 0 0,-1 0 1 0 0,1 1 0 0 0,0 0 0 0 0,-1 1 0 0 0,0 0 0 0 0,-14-2 0 0 0,6 2-50 0 0,-1 1-1 0 0,0 1 1 0 0,0 0-1 0 0,0 2 1 0 0,-36 5-1 0 0,24 0-990 0 0,1 2-1 0 0,-54 20 1 0 0,53-15-440 0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5212 0 0,'-6'15'4264'0'0,"1"0"0"0"0,-5 23 0 0 0,-2 35-44 0 0,7 72-2112 0 0,3-84-1561 0 0,0 15-895 0 0,7-26-3594 0 0,-2-40 2395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18 194 5749 0 0,'-1'-2'1135'0'0,"-2"-1"57"0"0,1 0 0 0 0,0 0 0 0 0,0 0 0 0 0,1 0 0 0 0,-1 0 1 0 0,0 0-1 0 0,-1-7 1337 0 0,7-2-574 0 0,-2 10-1838 0 0,-1 1-1 0 0,1 0 0 0 0,0 0 1 0 0,0-1-1 0 0,0 1 0 0 0,0 0 1 0 0,0 1-1 0 0,0-1 1 0 0,0 0-1 0 0,0 1 0 0 0,0-1 1 0 0,0 1-1 0 0,0-1 1 0 0,1 1-1 0 0,3 0 0 0 0,11-3 278 0 0,49-16 386 0 0,210-69 597 0 0,-260 81-898 0 0,38-11 2858 0 0,-53 17-3022 0 0,0 2-254 0 0,0-1-1 0 0,-1 0 1 0 0,1 1-1 0 0,0-1 1 0 0,-1 0-1 0 0,1 1 1 0 0,-1-1-1 0 0,1 0 1 0 0,-1 1-1 0 0,1-1 1 0 0,-1 1-1 0 0,1-1 1 0 0,-1 1-1 0 0,1-1 1 0 0,-1 1-1 0 0,0 0 1 0 0,1-1 0 0 0,-1 1-1 0 0,0-1 1 0 0,1 2-1 0 0,-9 27 101 0 0,-61 267 712 0 0,59-242-889 0 0,3 1 0 0 0,2 0 1 0 0,4 85-1 0 0,2-124-148 0 0,1-1 0 0 0,1 1 0 0 0,0-1-1 0 0,10 30 1 0 0,-10-37-124 0 0,0-1-1 0 0,0 0 1 0 0,1 0-1 0 0,0-1 1 0 0,0 1-1 0 0,1-1 0 0 0,0 1 1 0 0,0-2-1 0 0,0 1 1 0 0,1 0-1 0 0,0-1 1 0 0,6 5-1 0 0,12 2-1312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2732 0 0,'0'-1'215'0'0,"73"-87"8940"0"0,-64 80-8316 0 0,-1-1 0 0 0,1 2 0 0 0,0-1 0 0 0,1 1 0 0 0,0 1-1 0 0,0 0 1 0 0,18-8 0 0 0,-24 12-615 0 0,1 1 0 0 0,0 0 0 0 0,-1 0 0 0 0,1 0 1 0 0,0 1-1 0 0,0 0 0 0 0,-1-1 0 0 0,1 2 0 0 0,0-1 0 0 0,-1 1 0 0 0,1-1 0 0 0,0 1 0 0 0,-1 1 0 0 0,1-1 0 0 0,0 1 1 0 0,-1-1-1 0 0,0 1 0 0 0,1 0 0 0 0,-1 1 0 0 0,7 4 0 0 0,-1 1-17 0 0,1 1 0 0 0,-1 0 0 0 0,-1 0 0 0 0,1 1 0 0 0,-2 0 0 0 0,10 14 0 0 0,-3-2 22 0 0,-2 1 0 0 0,-1 1 0 0 0,-1 0 0 0 0,-1 1 0 0 0,12 42 0 0 0,20 133 535 0 0,-29-119-214 0 0,5 152-1 0 0,-17-217-616 0 0,1 1 0 0 0,0 0 0 0 0,6 22 0 0 0,-7-38-51 0 0,-2-7-645 0 0,-4-19 635 0 0,-9-53 267 0 0,-4 0-1 0 0,-33-90 1 0 0,49 165-107 0 0,-3-12 212 0 0,-2 1-1 0 0,-11-20 1 0 0,17 31-208 0 0,-1 1 1 0 0,1-1-1 0 0,-1 1 1 0 0,1 0-1 0 0,-1-1 0 0 0,0 1 1 0 0,0 0-1 0 0,0 0 1 0 0,0 1-1 0 0,-1-1 1 0 0,1 0-1 0 0,0 1 1 0 0,-1-1-1 0 0,1 1 1 0 0,-1 0-1 0 0,1 0 1 0 0,-1 0-1 0 0,0 0 1 0 0,1 0-1 0 0,-6 0 1 0 0,4 1-15 0 0,0 1 1 0 0,0-1-1 0 0,0 1 1 0 0,0 0-1 0 0,0 0 1 0 0,0 1-1 0 0,1-1 1 0 0,-1 1 0 0 0,0 0-1 0 0,1 0 1 0 0,-1 0-1 0 0,-4 5 1 0 0,-37 35 116 0 0,32-29-99 0 0,-6 9-31 0 0,0 0 1 0 0,2 1 0 0 0,0 1 0 0 0,2 1-1 0 0,0 0 1 0 0,2 1 0 0 0,-18 48 0 0 0,29-69-269 0 0,0 0 0 0 0,1 1-1 0 0,-1-1 1 0 0,1 1 0 0 0,0-1 0 0 0,0 1 0 0 0,1-1 0 0 0,0 1 0 0 0,0 0 0 0 0,0-1 0 0 0,0 1 0 0 0,1-1 0 0 0,0 1 0 0 0,0-1 0 0 0,3 7 0 0 0,3 2-1353 0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2256 0 0,'0'-3'920'0'0,"-1"1"-1"0"0,1 0 0 0 0,-1-1 0 0 0,1 1 1 0 0,0 0-1 0 0,0-1 0 0 0,0 1 1 0 0,0-1-1 0 0,1 1 0 0 0,0-5 0 0 0,13-25 3659 0 0,-11 26-4072 0 0,1 0-1 0 0,0 1 0 0 0,0-1 1 0 0,1 1-1 0 0,0 0 1 0 0,0 1-1 0 0,9-8 0 0 0,-10 9-340 0 0,-1 1-1 0 0,1 0 0 0 0,0 0 1 0 0,0 0-1 0 0,-1 1 1 0 0,1 0-1 0 0,0-1 0 0 0,0 1 1 0 0,0 1-1 0 0,1-1 0 0 0,-1 1 1 0 0,0-1-1 0 0,0 1 1 0 0,0 0-1 0 0,0 0 0 0 0,8 2 1 0 0,-6 0-45 0 0,-1 0 0 0 0,0 0 1 0 0,1 0-1 0 0,-1 1 0 0 0,0-1 0 0 0,0 1 1 0 0,-1 1-1 0 0,1-1 0 0 0,0 1 1 0 0,-1-1-1 0 0,4 6 0 0 0,1 1 3 0 0,0 1-1 0 0,-1 1 0 0 0,0-1 1 0 0,-1 1-1 0 0,0 1 0 0 0,-1-1 0 0 0,0 1 1 0 0,-1 0-1 0 0,4 17 0 0 0,-2-4 170 0 0,-2 0 0 0 0,-1 1 0 0 0,2 50 0 0 0,-6-22 116 0 0,0-54-493 0 0,2-5-305 0 0,42-95 23 0 0,-28 58 314 0 0,2 0 0 0 0,33-52-1 0 0,-30 60 124 0 0,-15 20 30 0 0,2 1 0 0 0,0 0 0 0 0,0 0 0 0 0,1 1 0 0 0,1 0 0 0 0,0 1 0 0 0,12-11 1 0 0,-20 20-64 0 0,-1 0 1 0 0,0 1-1 0 0,0-1 1 0 0,1 0-1 0 0,-1 1 1 0 0,1-1-1 0 0,-1 1 1 0 0,0-1-1 0 0,1 1 1 0 0,-1 0-1 0 0,1-1 0 0 0,-1 1 1 0 0,1 0-1 0 0,-1 0 1 0 0,1 0-1 0 0,-1 0 1 0 0,1 0-1 0 0,-1 1 1 0 0,1-1-1 0 0,-1 0 1 0 0,2 1-1 0 0,1 1 7 0 0,-1-1-1 0 0,0 1 0 0 0,-1 0 1 0 0,1 0-1 0 0,0 0 1 0 0,0 0-1 0 0,-1 0 0 0 0,0 1 1 0 0,4 2-1 0 0,0 4 29 0 0,0 0 1 0 0,0 0-1 0 0,0 0 1 0 0,-1 0 0 0 0,5 13-1 0 0,5 21 59 0 0,-2 1-1 0 0,-2 0 1 0 0,-2 1-1 0 0,7 82 1 0 0,-13-97-427 0 0,1 20-377 0 0,-7-19-2917 0 0,-1-24 1986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3760 0 0,'-2'3'3789'0'0,"-1"1"-2960"0"0,0 0 0 0 0,0 0 0 0 0,1 0 1 0 0,-1 0-1 0 0,1 0 0 0 0,0 1 0 0 0,1-1 1 0 0,-1 1-1 0 0,1 0 0 0 0,-2 7 0 0 0,-5 60 2050 0 0,5-45-1779 0 0,-7 292 2928 0 0,11-255-3527 0 0,-3 25 54 0 0,-4 1 0 0 0,-21 106 0 0 0,13-109-1660 0 0,7-46-2570 0 0,7-30 2090 0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 3648 0 0,'-7'-12'4421'0'0,"3"1"-1093"0"0,2 1-848 0 0,-3 2 2173 0 0,23 36-8834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203 483 5388 0 0,'-2'2'4242'0'0,"-6"6"-2631"0"0,1 0 1 0 0,1 0 0 0 0,-1 0 0 0 0,1 0-1 0 0,-7 15 1 0 0,5-8-259 0 0,1 1 0 0 0,-9 29 0 0 0,8-11-455 0 0,1-1 0 0 0,-5 61 1 0 0,11-82-778 0 0,1-1 1 0 0,0 1 0 0 0,1-1 0 0 0,0 0-1 0 0,1 1 1 0 0,5 19 0 0 0,-5-26-111 0 0,-1-1 0 0 0,1 1 0 0 0,0-1 0 0 0,0 1 0 0 0,1-1 0 0 0,-1 0 0 0 0,1 0 1 0 0,0 0-1 0 0,0 0 0 0 0,0 0 0 0 0,1-1 0 0 0,-1 1 0 0 0,1-1 0 0 0,0 0 0 0 0,0 0 0 0 0,0-1 0 0 0,0 1 0 0 0,6 2 0 0 0,-5-4-23 0 0,0 0 0 0 0,-1 0 1 0 0,1-1-1 0 0,0 1 0 0 0,-1-1 0 0 0,1 0 0 0 0,0 0 0 0 0,0-1 0 0 0,-1 0 0 0 0,1 1 0 0 0,0-2 0 0 0,-1 1 0 0 0,1 0 0 0 0,-1-1 0 0 0,0 0 0 0 0,9-5 0 0 0,3-2-22 0 0,0 0 0 0 0,25-22-1 0 0,-32 23 53 0 0,0 0 0 0 0,0-1 0 0 0,-1-1 0 0 0,0 0-1 0 0,-1 0 1 0 0,0 0 0 0 0,0-1 0 0 0,-1 0-1 0 0,-1 0 1 0 0,0 0 0 0 0,-1-1 0 0 0,0 0-1 0 0,0 0 1 0 0,-1 0 0 0 0,-1 0 0 0 0,2-23 0 0 0,-2-11 106 0 0,-3 1 1 0 0,-1-1 0 0 0,-10-53 0 0 0,9 78-106 0 0,0-6 51 0 0,-2 0 0 0 0,0 1 0 0 0,-2 0 0 0 0,-1 0 0 0 0,-1 1 0 0 0,-2 0-1 0 0,0 1 1 0 0,-1 0 0 0 0,-2 0 0 0 0,0 2 0 0 0,-30-37 0 0 0,40 55-47 0 0,-8-10 72 0 0,0 1 0 0 0,0 0-1 0 0,-2 1 1 0 0,-17-12 0 0 0,28 21-78 0 0,-1 1-1 0 0,0 0 1 0 0,0 0 0 0 0,0 0 0 0 0,0 0 0 0 0,0 0-1 0 0,-1 1 1 0 0,1 0 0 0 0,0 0 0 0 0,-1 0 0 0 0,1 1-1 0 0,0-1 1 0 0,-1 1 0 0 0,1 0 0 0 0,-1 0 0 0 0,1 1-1 0 0,-1-1 1 0 0,1 1 0 0 0,0 0 0 0 0,-1 0 0 0 0,1 0 0 0 0,-6 4-1 0 0,6-3-6 0 0,-1 1-1 0 0,1 0 0 0 0,0 0 0 0 0,1 0 0 0 0,-1 0 1 0 0,1 1-1 0 0,-1-1 0 0 0,1 1 0 0 0,0 0 0 0 0,0 0 1 0 0,1 0-1 0 0,-5 8 0 0 0,0 4 13 0 0,0 1 0 0 0,-5 19 0 0 0,10-27-17 0 0,0 1 1 0 0,0-1-1 0 0,1 1 1 0 0,1 0-1 0 0,0 0 1 0 0,0-1-1 0 0,1 1 1 0 0,0 0-1 0 0,0-1 1 0 0,1 1 0 0 0,4 10-1 0 0,-2-8 1 0 0,0 0 1 0 0,1 0-1 0 0,0 0 0 0 0,1-1 0 0 0,0 0 1 0 0,1 0-1 0 0,0 0 0 0 0,10 9 0 0 0,-11-14-127 0 0,0 0 0 0 0,0-1 0 0 0,0 0-1 0 0,1-1 1 0 0,0 1 0 0 0,0-1-1 0 0,0 0 1 0 0,1-1 0 0 0,-1 0 0 0 0,1 0-1 0 0,11 2 1 0 0,8 1-725 0 0,0-2 1 0 0,29 1-1 0 0,-15-1 177 0 0,-13-1-941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43 5444 0 0,'-9'8'1812'0'0,"-1"0"0"0"0,1 0-1 0 0,1 1 1 0 0,-1 0-1 0 0,1 1 1 0 0,-10 16-1 0 0,11-15-1094 0 0,1 0 0 0 0,1 1 0 0 0,0-1 0 0 0,0 1 0 0 0,1 0 0 0 0,-4 19-1 0 0,7-23-634 0 0,0-1 1 0 0,0 0-1 0 0,0 1 0 0 0,1-1 0 0 0,0 0 0 0 0,0 1 0 0 0,1-1 0 0 0,0 1 0 0 0,0-1 0 0 0,0 0 0 0 0,1 0 0 0 0,1 0 0 0 0,-1 0 1 0 0,1 0-1 0 0,0 0 0 0 0,0-1 0 0 0,1 1 0 0 0,0-1 0 0 0,0 0 0 0 0,1 0 0 0 0,0 0 0 0 0,0-1 0 0 0,0 0 0 0 0,0 0 0 0 0,1 0 1 0 0,8 5-1 0 0,-8-7-69 0 0,-1 0 1 0 0,1-1 0 0 0,-1 0 0 0 0,1-1 0 0 0,0 1 0 0 0,0-1-1 0 0,0 0 1 0 0,0 0 0 0 0,0-1 0 0 0,0 0 0 0 0,0 0 0 0 0,0 0-1 0 0,0-1 1 0 0,0 0 0 0 0,0 0 0 0 0,8-3 0 0 0,-3 1 124 0 0,-1 0 0 0 0,1-1 1 0 0,0 0-1 0 0,-1-1 1 0 0,0-1-1 0 0,0 1 0 0 0,17-14 1 0 0,-22 14-16 0 0,0 0 0 0 0,0-1 1 0 0,0 0-1 0 0,0 0 0 0 0,-1 0 0 0 0,0 0 1 0 0,0-1-1 0 0,-1 0 0 0 0,1 1 0 0 0,-2-1 1 0 0,1-1-1 0 0,-1 1 0 0 0,0 0 1 0 0,0 0-1 0 0,-1-1 0 0 0,0 1 0 0 0,-1-1 1 0 0,1 1-1 0 0,-1-1 0 0 0,-1 1 0 0 0,1-1 1 0 0,-3-8-1 0 0,1 4-28 0 0,-1-1 1 0 0,-1 0-1 0 0,0 1 1 0 0,0 0-1 0 0,-1 0 1 0 0,-1 0-1 0 0,0 1 1 0 0,-1-1-1 0 0,0 2 1 0 0,0-1-1 0 0,-1 1 1 0 0,-11-11-1 0 0,15 17-96 0 0,-1 0 1 0 0,0 0-1 0 0,0 1 0 0 0,0 0 1 0 0,0 0-1 0 0,0 0 0 0 0,-1 1 1 0 0,1-1-1 0 0,-1 1 0 0 0,0 0 1 0 0,-9-1-1 0 0,12 2-169 0 0,0 1-1 0 0,0 0 1 0 0,1-1-1 0 0,-1 1 1 0 0,0 0 0 0 0,1 1-1 0 0,-1-1 1 0 0,0 0-1 0 0,0 1 1 0 0,1-1 0 0 0,-1 1-1 0 0,0 0 1 0 0,1 0-1 0 0,-1 0 1 0 0,1 0 0 0 0,-1 0-1 0 0,1 1 1 0 0,0-1 0 0 0,0 1-1 0 0,-1 0 1 0 0,1-1-1 0 0,0 1 1 0 0,0 0 0 0 0,1 0-1 0 0,-1 0 1 0 0,0 1-1 0 0,-1 2 1 0 0,-2 4-1431 0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49 3128 0 0,'0'-2'759'0'0,"-1"-1"-1"0"0,0 1 0 0 0,0-1 0 0 0,1 1 1 0 0,-1 0-1 0 0,-1 0 0 0 0,1 0 1 0 0,0-1-1 0 0,0 1 0 0 0,-1 0 1 0 0,0 0-1 0 0,1 1 0 0 0,-1-1 0 0 0,0 0 1 0 0,0 1-1 0 0,1-1 0 0 0,-1 1 1 0 0,-1-1-1 0 0,-2-1 0 0 0,1 2-213 0 0,0-1-1 0 0,0 1 0 0 0,0 0 0 0 0,-1 0 1 0 0,1 1-1 0 0,0-1 0 0 0,0 1 0 0 0,0 0 1 0 0,-1 0-1 0 0,-7 1 0 0 0,4 0-282 0 0,0 1 0 0 0,0 0 0 0 0,0 0 0 0 0,1 1 0 0 0,-1 0 0 0 0,1 0-1 0 0,-1 1 1 0 0,1 0 0 0 0,0 0 0 0 0,1 1 0 0 0,-13 9 0 0 0,15-9-253 0 0,0-1 1 0 0,0 1-1 0 0,0 0 1 0 0,1 0-1 0 0,-1 1 1 0 0,1-1-1 0 0,1 1 1 0 0,-1 0-1 0 0,1-1 1 0 0,0 1 0 0 0,0 0-1 0 0,0 0 1 0 0,1 0-1 0 0,0 1 1 0 0,0-1-1 0 0,1 0 1 0 0,0 0-1 0 0,0 1 1 0 0,0-1-1 0 0,1 0 1 0 0,0 0-1 0 0,0 0 1 0 0,0 1-1 0 0,1-1 1 0 0,0-1-1 0 0,0 1 1 0 0,1 0-1 0 0,5 9 1 0 0,4 6-216 0 0,2 0-1 0 0,1 0 1 0 0,0-2 0 0 0,25 25-1 0 0,-16-18 177 0 0,24 33 0 0 0,-41-50 251 0 0,-1 0 1 0 0,0 1-1 0 0,-1 0 1 0 0,0 0-1 0 0,6 18 1 0 0,-10-24-111 0 0,0 1 0 0 0,0 0 0 0 0,0-1-1 0 0,-1 1 1 0 0,0 0 0 0 0,0 0 0 0 0,0 0 0 0 0,0-1 0 0 0,-1 1 0 0 0,0 0-1 0 0,0-1 1 0 0,0 1 0 0 0,-1 0 0 0 0,1-1 0 0 0,-5 8 0 0 0,1-2 25 0 0,-1-1 0 0 0,-1 1 0 0 0,1-2 0 0 0,-2 1 0 0 0,1-1 0 0 0,-1 0 0 0 0,0 0 0 0 0,-1-1 0 0 0,1 0 0 0 0,-2-1 0 0 0,-9 6 0 0 0,13-8-230 0 0,0-1 0 0 0,-1 0 0 0 0,1 0 0 0 0,0-1 0 0 0,-1 0 0 0 0,0 0 0 0 0,1 0 0 0 0,-1-1 0 0 0,0 0 0 0 0,0 0 0 0 0,0-1 0 0 0,1 0 1 0 0,-1 0-1 0 0,0-1 0 0 0,0 1 0 0 0,0-2 0 0 0,0 1 0 0 0,1-1 0 0 0,-8-2 0 0 0,8-1-1340 0 0,2 1-94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1488 0 0,'-17'4'2345'0'0,"0"2"-1"0"0,1 0 1 0 0,0 1-1 0 0,0 0 1 0 0,-23 16 0 0 0,19-9-929 0 0,1 0 0 0 0,1 2 0 0 0,-27 27 0 0 0,20-14-626 0 0,1 1 1 0 0,2 0-1 0 0,1 2 1 0 0,-34 69-1 0 0,47-83-568 0 0,1 1 0 0 0,1 0 0 0 0,0 0 0 0 0,1 1 0 0 0,-2 21 0 0 0,5-30-140 0 0,1 0-1 0 0,1 1 0 0 0,0-1 0 0 0,0 0 1 0 0,1 1-1 0 0,0-1 0 0 0,1 0 0 0 0,1 0 0 0 0,-1 0 1 0 0,9 18-1 0 0,-6-17-64 0 0,1-1-1 0 0,1 1 1 0 0,0-1 0 0 0,1 0 0 0 0,0-1-1 0 0,1 0 1 0 0,18 17 0 0 0,-21-22-50 0 0,1 0 1 0 0,-1 0-1 0 0,1-1 1 0 0,0 0-1 0 0,1 0 0 0 0,-1-1 1 0 0,1 0-1 0 0,-1 0 1 0 0,1-1-1 0 0,0 0 0 0 0,0 0 1 0 0,0-1-1 0 0,0 0 1 0 0,11 0-1 0 0,2-2-93 0 0,-1 0 0 0 0,1-1 0 0 0,0-2 0 0 0,-1 0 0 0 0,0-1 0 0 0,30-11 0 0 0,-35 10 70 0 0,-1-1 0 0 0,0 0 0 0 0,0-1 0 0 0,-1 0 0 0 0,0-1 0 0 0,0 0 0 0 0,-1-1 0 0 0,0-1-1 0 0,12-14 1 0 0,-19 19 108 0 0,0-1 0 0 0,-1 1 0 0 0,0-1 0 0 0,-1 0 0 0 0,0 0 0 0 0,0 0 0 0 0,0 0 0 0 0,-1-1 0 0 0,0 1 0 0 0,0-1 0 0 0,-1 1 0 0 0,0-1 0 0 0,0 0 0 0 0,-1-15 0 0 0,-1 10 119 0 0,0 1-1 0 0,-1-1 1 0 0,-1 1-1 0 0,0-1 1 0 0,-1 1-1 0 0,0 0 1 0 0,0 0-1 0 0,-9-15 1 0 0,11 24-126 0 0,1 1 0 0 0,-1-1 0 0 0,0 0 0 0 0,1 1 0 0 0,-1-1 1 0 0,0 1-1 0 0,-1 0 0 0 0,1 0 0 0 0,0 0 0 0 0,-1 0 0 0 0,1 0 1 0 0,-1 0-1 0 0,0 0 0 0 0,0 1 0 0 0,1 0 0 0 0,-1-1 0 0 0,0 1 1 0 0,-6-1-1 0 0,6 1-22 0 0,1 1 1 0 0,-1 0 0 0 0,0 0-1 0 0,1 0 1 0 0,-1 1-1 0 0,0-1 1 0 0,1 0-1 0 0,-1 1 1 0 0,0 0 0 0 0,1 0-1 0 0,-1 0 1 0 0,1 0-1 0 0,-1 0 1 0 0,1 0 0 0 0,0 1-1 0 0,-1-1 1 0 0,1 1-1 0 0,0-1 1 0 0,0 1 0 0 0,0 0-1 0 0,0 0 1 0 0,-2 2-1 0 0,-6 9 47 0 0,0 1-1 0 0,1-1 1 0 0,0 2 0 0 0,1-1-1 0 0,1 1 1 0 0,0 0-1 0 0,1 1 1 0 0,-4 17-1 0 0,-3 19 84 0 0,-6 63-1 0 0,10-58-67 0 0,-17 226-210 0 0,25-264-36 0 0,1 55-3474 0 0,0-59 2047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4296 0 0,'0'4'10969'0'0,"0"4"-4441"0"0,0 18-2665 0 0,1 20-5867 0 0,-1-31 3880 0 0,6 114-536 0 0,-4-110-1192 0 0,1 0 0 0 0,1-1 0 0 0,1 1 0 0 0,13 32 0 0 0,-17-47-134 0 0,1 0 1 0 0,0 0 0 0 0,0-1-1 0 0,0 1 1 0 0,1-1-1 0 0,-1 1 1 0 0,1-1 0 0 0,0 0-1 0 0,0 0 1 0 0,0 0 0 0 0,0 0-1 0 0,0-1 1 0 0,1 1-1 0 0,-1-1 1 0 0,1 0 0 0 0,-1 0-1 0 0,7 2 1 0 0,-6-3-7 0 0,0 0 1 0 0,1 0 0 0 0,-1-1 0 0 0,0 1-1 0 0,0-1 1 0 0,1 0 0 0 0,-1-1-1 0 0,0 1 1 0 0,1-1 0 0 0,-1 0-1 0 0,0 0 1 0 0,0 0 0 0 0,0 0-1 0 0,0-1 1 0 0,0 0 0 0 0,7-4 0 0 0,-1 0 60 0 0,0-1 1 0 0,0 0 0 0 0,-1 0-1 0 0,0-1 1 0 0,-1-1 0 0 0,0 1-1 0 0,0-1 1 0 0,-1 0 0 0 0,0-1-1 0 0,0 0 1 0 0,-1 0-1 0 0,-1-1 1 0 0,6-12 0 0 0,-1-2 66 0 0,-2-1 0 0 0,0 0 0 0 0,-2-1 1 0 0,6-45-1 0 0,-13 38-530 0 0,1 29-105 0 0,-1-1 0 0 0,1 1-1 0 0,0 0 1 0 0,1-1-1 0 0,-1 1 1 0 0,1-1 0 0 0,2-7-1 0 0,1 5-1108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12 5585 0 0,'-23'-10'7665'0'0,"21"9"-7315"0"0,0 1 0 0 0,-1 0 0 0 0,1 0 0 0 0,0 0 0 0 0,0 0 0 0 0,-1 0 0 0 0,1 0 0 0 0,0 0 0 0 0,0 1 0 0 0,0-1 0 0 0,0 1 0 0 0,-1-1 0 0 0,1 1 0 0 0,0 0 0 0 0,-2 1 0 0 0,-15 8 337 0 0,-1 0 0 0 0,2 1 0 0 0,0 1 0 0 0,0 1-1 0 0,1 0 1 0 0,1 1 0 0 0,0 1 0 0 0,-14 18 0 0 0,11-10-311 0 0,2 0 0 0 0,0 1 1 0 0,2 1-1 0 0,1 0 0 0 0,-18 43 1 0 0,29-58-308 0 0,-1 0 0 0 0,2 0 0 0 0,-1 1 0 0 0,1-1 0 0 0,1 0 0 0 0,0 1 0 0 0,0 0 0 0 0,1-1 0 0 0,0 1 0 0 0,1-1 0 0 0,0 1 0 0 0,1-1 0 0 0,4 14 0 0 0,-4-17-75 0 0,1 0-1 0 0,-1 0 1 0 0,1 0-1 0 0,1-1 1 0 0,0 1-1 0 0,0-1 0 0 0,0 1 1 0 0,0-1-1 0 0,1-1 1 0 0,0 1-1 0 0,0-1 1 0 0,1 0-1 0 0,0 0 1 0 0,-1 0-1 0 0,2-1 0 0 0,-1 0 1 0 0,0 0-1 0 0,1 0 1 0 0,9 3-1 0 0,-4-3-30 0 0,-1-1 0 0 0,1 0-1 0 0,0-1 1 0 0,0 0 0 0 0,0-1-1 0 0,0 0 1 0 0,19-1 0 0 0,-22-1 56 0 0,0 0 0 0 0,0 0 1 0 0,-1-1-1 0 0,1 0 0 0 0,0 0 1 0 0,0-1-1 0 0,-1 0 0 0 0,0-1 1 0 0,0 0-1 0 0,13-8 0 0 0,-19 10 19 0 0,1 1-1 0 0,-1-1 0 0 0,0 0 0 0 0,0-1 1 0 0,0 1-1 0 0,0 0 0 0 0,0-1 1 0 0,0 1-1 0 0,-1-1 0 0 0,1 1 1 0 0,-1-1-1 0 0,0 0 0 0 0,1 0 1 0 0,-1 1-1 0 0,0-1 0 0 0,-1 0 1 0 0,1 0-1 0 0,-1 0 0 0 0,1 0 0 0 0,-1 0 1 0 0,0 0-1 0 0,0 0 0 0 0,0 0 1 0 0,0 0-1 0 0,-1 0 0 0 0,1 0 1 0 0,-1 0-1 0 0,0 0 0 0 0,0 0 1 0 0,0 0-1 0 0,0 1 0 0 0,0-1 0 0 0,-1 0 1 0 0,1 1-1 0 0,-1-1 0 0 0,0 1 1 0 0,0-1-1 0 0,1 1 0 0 0,-2 0 1 0 0,1 0-1 0 0,0-1 0 0 0,0 2 1 0 0,-1-1-1 0 0,1 0 0 0 0,-1 0 0 0 0,1 1 1 0 0,-6-3-1 0 0,2 2-42 0 0,0-1-1 0 0,0 1 1 0 0,0 0-1 0 0,-1 0 1 0 0,1 0-1 0 0,0 1 1 0 0,-1 0-1 0 0,1 0 1 0 0,-8 1-1 0 0,10 0-247 0 0,0 1-1 0 0,0-1 1 0 0,0 1-1 0 0,0 0 1 0 0,1 0-1 0 0,-1 0 1 0 0,0 0-1 0 0,1 1 1 0 0,-1-1-1 0 0,1 1 1 0 0,-1 0-1 0 0,1 0 1 0 0,0 0-1 0 0,0 1 1 0 0,0-1-1 0 0,-4 6 1 0 0,-1 1-1355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5124 0 0,'0'0'18254'0'0,"1"16"-14795"0"0,-1 13-5737 0 0,-1-12 4305 0 0,-23 347 285 0 0,23-319-4358 0 0,6 45 0 0 0,-5-87 1769 0 0,2 15-1334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65 1488 0 0,'0'-4'1639'0'0,"1"-1"0"0"0,-1 1 0 0 0,1 0 0 0 0,0 1 0 0 0,0-1 0 0 0,2-4 0 0 0,-1 4-458 0 0,-1 0 1 0 0,0 0 0 0 0,1 0 0 0 0,-2 0 0 0 0,1 1-1 0 0,0-7 4981 0 0,-2 15-5591 0 0,-21 116 1222 0 0,12-5-1142 0 0,2-18-566 0 0,6-86-477 0 0,1 0-1 0 0,1 0 0 0 0,0 0 1 0 0,0 0-1 0 0,2 0 1 0 0,-1 0-1 0 0,1 0 0 0 0,4 12 1 0 0,-4-14-1214 0 0,0-3-6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20 6449 0 0,'15'-20'17627'0'0,"-42"72"-16762"0"0,-3-1 1 0 0,-2-2-1 0 0,-2-1 0 0 0,-42 44 0 0 0,53-68-644 0 0,-2-1-1 0 0,0-1 1 0 0,-40 26 0 0 0,19-14 149 0 0,45-33-366 0 0,0 0 0 0 0,-1 0 0 0 0,1-1 0 0 0,-1 1 0 0 0,1 0 0 0 0,-1-1 0 0 0,1 1-1 0 0,-1-1 1 0 0,1 1 0 0 0,-1-1 0 0 0,1 0 0 0 0,-1 0 0 0 0,0 1 0 0 0,1-1 0 0 0,-1 0 0 0 0,1-1 0 0 0,-1 1 0 0 0,0 0 0 0 0,1 0 0 0 0,-1-1 0 0 0,-1 0 0 0 0,3-3-17 0 0,0 0 0 0 0,0 0 0 0 0,1 1 1 0 0,0-1-1 0 0,0 0 0 0 0,1-4 0 0 0,-2 8 12 0 0,4-8 15 0 0,0 0-1 0 0,0 0 0 0 0,1 0 0 0 0,0 0 1 0 0,0 1-1 0 0,1 0 0 0 0,0 0 0 0 0,0 0 1 0 0,1 1-1 0 0,-1 0 0 0 0,1 0 0 0 0,1 0 1 0 0,13-7-1 0 0,-18 12 8 0 0,0 0 1 0 0,-1 0 0 0 0,1 0 0 0 0,0 1-1 0 0,0-1 1 0 0,0 1 0 0 0,0 0 0 0 0,0-1-1 0 0,0 1 1 0 0,-1 0 0 0 0,1 1 0 0 0,0-1 0 0 0,0 1-1 0 0,0-1 1 0 0,0 1 0 0 0,0 0 0 0 0,-1 0-1 0 0,1 0 1 0 0,0 0 0 0 0,-1 0 0 0 0,1 1-1 0 0,3 2 1 0 0,7 4 45 0 0,-1 1 0 0 0,22 20 0 0 0,-31-26-59 0 0,7 7-180 0 0,-1 0 0 0 0,0 1-1 0 0,-1 0 1 0 0,9 15 0 0 0,6 9-3115 0 0,-15-22 1695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89 600 0 0,'-4'1'1242'0'0,"0"1"1"0"0,0 0-1 0 0,1 0 1 0 0,-1 1-1 0 0,1-1 0 0 0,-1 1 1 0 0,1-1-1 0 0,0 1 1 0 0,0 0-1 0 0,-5 7 0 0 0,5-6-785 0 0,1 0 0 0 0,-1 0-1 0 0,1 0 1 0 0,0 0 0 0 0,0 1 0 0 0,0-1-1 0 0,0 1 1 0 0,1-1 0 0 0,0 1 0 0 0,0 0-1 0 0,0-1 1 0 0,1 1 0 0 0,-1 0 0 0 0,1 0-1 0 0,1 8 1 0 0,-1-10-364 0 0,1-1 0 0 0,-1 1 1 0 0,1 0-1 0 0,0-1 0 0 0,-1 1 1 0 0,1-1-1 0 0,0 1 0 0 0,1-1 0 0 0,-1 1 1 0 0,0-1-1 0 0,1 0 0 0 0,-1 0 0 0 0,1 1 1 0 0,0-1-1 0 0,0 0 0 0 0,0-1 0 0 0,0 1 1 0 0,0 0-1 0 0,0 0 0 0 0,5 2 0 0 0,-3-3-25 0 0,0 1-1 0 0,0-1 0 0 0,0 0 0 0 0,0 0 0 0 0,1 0 0 0 0,-1-1 0 0 0,0 0 0 0 0,1 1 1 0 0,-1-1-1 0 0,0-1 0 0 0,1 1 0 0 0,3-2 0 0 0,3 0-2 0 0,0 0-1 0 0,-1-2 0 0 0,1 1 1 0 0,-1-1-1 0 0,1-1 0 0 0,-2 0 1 0 0,1 0-1 0 0,0-1 1 0 0,11-9-1 0 0,-16 11 47 0 0,-1 0 0 0 0,1-1 0 0 0,-1 1 0 0 0,1-1 0 0 0,-1 0 0 0 0,0 0 0 0 0,-1-1 0 0 0,0 1 0 0 0,1-1 0 0 0,-2 1 0 0 0,1-1 0 0 0,-1 0 0 0 0,0 0 0 0 0,0 0 0 0 0,0-1 0 0 0,-1 1 0 0 0,0 0 0 0 0,0 0 0 0 0,-1-1 0 0 0,0 1 0 0 0,0-1 0 0 0,-1-9 1 0 0,0 13-80 0 0,0 0 1 0 0,0-1 0 0 0,0 1 0 0 0,-1 0 0 0 0,1 0 0 0 0,-1 0 0 0 0,0 0-1 0 0,0 0 1 0 0,0 0 0 0 0,0 0 0 0 0,0 0 0 0 0,0 1 0 0 0,-1 0 0 0 0,0-1 0 0 0,1 1-1 0 0,-1 0 1 0 0,0 0 0 0 0,0 0 0 0 0,0 0 0 0 0,0 1 0 0 0,0-1 0 0 0,-1 1-1 0 0,1 0 1 0 0,0 0 0 0 0,-1 0 0 0 0,1 0 0 0 0,-4 0 0 0 0,-2 0-14 0 0,1 0-1 0 0,-1 0 1 0 0,1 1 0 0 0,-1 0 0 0 0,0 0 0 0 0,1 1 0 0 0,-1 0 0 0 0,1 1-1 0 0,-16 5 1 0 0,16-5-128 0 0,1 2 0 0 0,-1-1 1 0 0,1 1-1 0 0,0 0 0 0 0,1 1 0 0 0,-1-1 0 0 0,-11 11 0 0 0,15-11-286 0 0,0-1 0 0 0,0 1 0 0 0,0 0 0 0 0,1 0 0 0 0,-1 0 1 0 0,1 0-1 0 0,0 1 0 0 0,0-1 0 0 0,-2 5 0 0 0,0 5-1214 0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 3724 0 0,'0'0'12718'0'0,"-1"5"-11001"0"0,-36 171 4442 0 0,33-154-5715 0 0,1-1 1 0 0,-1 32-1 0 0,4-47-431 0 0,1 0-1 0 0,-1 0 1 0 0,1 0-1 0 0,0 0 1 0 0,0 0-1 0 0,1 0 1 0 0,-1 0 0 0 0,2 0-1 0 0,-1 0 1 0 0,0 0-1 0 0,1-1 1 0 0,0 0-1 0 0,6 9 1 0 0,-6-12-73 0 0,-1 0-1 0 0,1 1 1 0 0,-1-2-1 0 0,1 1 1 0 0,0 0-1 0 0,-1 0 1 0 0,1-1-1 0 0,0 1 1 0 0,0-1 0 0 0,0 0-1 0 0,0 0 1 0 0,0 0-1 0 0,1-1 1 0 0,-1 1-1 0 0,0-1 1 0 0,0 1-1 0 0,0-1 1 0 0,1 0 0 0 0,-1 0-1 0 0,0-1 1 0 0,0 1-1 0 0,1-1 1 0 0,-1 1-1 0 0,0-1 1 0 0,0 0-1 0 0,6-3 1 0 0,2 0-55 0 0,-1-1-1 0 0,1 0 1 0 0,-1-1 0 0 0,0 0 0 0 0,-1-1-1 0 0,11-9 1 0 0,-6 3 356 0 0,-2 0 0 0 0,0-1 0 0 0,0-1-1 0 0,-2 0 1 0 0,0 0 0 0 0,0-1 0 0 0,-2-1 0 0 0,0 0-1 0 0,-1 0 1 0 0,8-27 0 0 0,-11 33 169 0 0,-2 8-183 0 0,-1 0 0 0 0,0 0 1 0 0,0-1-1 0 0,-1 1 0 0 0,1 0 0 0 0,0-6 0 0 0,-1 7 803 0 0,-2 5-888 0 0,-2 6-97 0 0,0 0-1 0 0,1-1 1 0 0,0 1 0 0 0,0 1 0 0 0,1-1 0 0 0,0 0-1 0 0,1 1 1 0 0,0-1 0 0 0,0 0 0 0 0,1 1 0 0 0,0-1 0 0 0,1 1-1 0 0,0-1 1 0 0,0 1 0 0 0,1-1 0 0 0,5 14 0 0 0,-4-15-46 0 0,-1 0 0 0 0,2 0 0 0 0,-1 0 0 0 0,1-1 1 0 0,1 1-1 0 0,-1-1 0 0 0,1 0 0 0 0,0 0 0 0 0,1-1 0 0 0,-1 0 1 0 0,1 0-1 0 0,1 0 0 0 0,-1-1 0 0 0,1 0 0 0 0,0 0 0 0 0,0 0 1 0 0,1-1-1 0 0,-1 0 0 0 0,9 3 0 0 0,-6-4-2 0 0,1 0 1 0 0,-1-1-1 0 0,0-1 1 0 0,0 0-1 0 0,1 0 0 0 0,-1 0 1 0 0,1-2-1 0 0,-1 1 0 0 0,1-1 1 0 0,10-3-1 0 0,-5 0 13 0 0,0 0 0 0 0,-1-1 0 0 0,0-1 0 0 0,0 0 0 0 0,25-15 0 0 0,-34 18 19 0 0,0-1-1 0 0,0-1 0 0 0,-1 1 0 0 0,1-1 0 0 0,-1 0 0 0 0,0-1 1 0 0,-1 1-1 0 0,1-1 0 0 0,-1 0 0 0 0,0 0 0 0 0,0 0 0 0 0,-1 0 0 0 0,0-1 1 0 0,0 1-1 0 0,-1-1 0 0 0,1 0 0 0 0,-1 0 0 0 0,1-14 0 0 0,0-4-99 0 0,-2-1 0 0 0,-1 0 0 0 0,-6-49-1 0 0,2 32-562 0 0,-3-7-2840 0 0,5 35 1877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18826 0 0,'19'-19'4882'0'0,"-1"0"-3097"0"0,-17 18-1472 0 0,19 15 753 0 0,-14-5-901 0 0,0 1 1 0 0,-1 0-1 0 0,0 1 1 0 0,-1-1-1 0 0,0 1 0 0 0,-1 0 1 0 0,4 19-1 0 0,10 30 125 0 0,-5-30-177 0 0,-8-17-52 0 0,0-1 0 0 0,1 0 0 0 0,1 0 0 0 0,0 0 0 0 0,0-1 0 0 0,16 20 0 0 0,-21-29-32 0 0,1 0 0 0 0,-1-1-1 0 0,1 1 1 0 0,0-1 0 0 0,-1 0-1 0 0,1 1 1 0 0,0-1 0 0 0,0 0 0 0 0,0 0-1 0 0,0 0 1 0 0,0 0 0 0 0,0 0-1 0 0,0-1 1 0 0,0 1 0 0 0,0 0-1 0 0,0-1 1 0 0,0 0 0 0 0,0 1-1 0 0,0-1 1 0 0,1 0 0 0 0,-1 0 0 0 0,0 0-1 0 0,0-1 1 0 0,0 1 0 0 0,0 0-1 0 0,0-1 1 0 0,0 0 0 0 0,0 1-1 0 0,1-1 1 0 0,-2 0 0 0 0,1 0-1 0 0,0 0 1 0 0,0 0 0 0 0,0 0-1 0 0,0 0 1 0 0,-1-1 0 0 0,4-2 0 0 0,5-5 75 0 0,0-1 1 0 0,-1 0-1 0 0,0-1 1 0 0,11-19-1 0 0,-16 24-82 0 0,24-37-43 0 0,-3-2 1 0 0,37-90-1 0 0,-21 31-3801 0 0,-34 90 2244 0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1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2548 0 0,'0'0'3853'0'0,"20"13"-6530"0"0,-9-1 1685 0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2104 0 0,'-2'3'13874'0'0,"-3"4"-13096"0"0,0 0 0 0 0,1 1 0 0 0,0-1-1 0 0,0 1 1 0 0,1 0 0 0 0,0 0 0 0 0,0 1 0 0 0,1-1 0 0 0,-1 11 0 0 0,0-1-296 0 0,0 0 0 0 0,2 0 0 0 0,1 31 0 0 0,0-44-840 0 0,1 1 0 0 0,0-1 0 0 0,0 1 0 0 0,0-1 0 0 0,0 1 0 0 0,1-1 0 0 0,0 0 1 0 0,0 0-1 0 0,0 0 0 0 0,1 0 0 0 0,-1 0 0 0 0,7 8 0 0 0,2-1-1200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27 4396 0 0,'20'-26'19276'0'0,"-24"44"-18810"0"0,-1 0-1 0 0,0 0 0 0 0,-2-1 1 0 0,-10 22-1 0 0,-41 68 461 0 0,31-64-588 0 0,-2 0 0 0 0,-1-2 0 0 0,-2-2 0 0 0,-2 0 0 0 0,-68 58 0 0 0,98-93-318 0 0,-1-1 0 0 0,0 0 1 0 0,0 1-1 0 0,-1-2 1 0 0,1 1-1 0 0,-1-1 0 0 0,1 1 1 0 0,-1-1-1 0 0,0-1 1 0 0,0 1-1 0 0,0-1 1 0 0,0 0-1 0 0,0-1 0 0 0,-8 1 1 0 0,11-1-27 0 0,-1-1-1 0 0,1 1 1 0 0,0-1 0 0 0,-1 0 0 0 0,1 0-1 0 0,0 0 1 0 0,0 0 0 0 0,0-1 0 0 0,0 1-1 0 0,0-1 1 0 0,0 1 0 0 0,0-1 0 0 0,1 0-1 0 0,-1 0 1 0 0,1-1 0 0 0,-1 1 0 0 0,1 0-1 0 0,0-1 1 0 0,0 0 0 0 0,0 1 0 0 0,0-1-1 0 0,0 0 1 0 0,1 0 0 0 0,-1 0 0 0 0,1 0-1 0 0,0 0 1 0 0,-1-4 0 0 0,-1-2-9 0 0,1 0-1 0 0,0 0 1 0 0,1-1-1 0 0,0 1 1 0 0,0 0-1 0 0,1-1 1 0 0,0 1 0 0 0,1-1-1 0 0,0 1 1 0 0,0 0-1 0 0,6-18 1 0 0,-3 15 23 0 0,1 0 1 0 0,0 0 0 0 0,1 0 0 0 0,0 0-1 0 0,0 1 1 0 0,2 0 0 0 0,-1 1 0 0 0,11-12-1 0 0,-16 20 10 0 0,0 0 0 0 0,0 0-1 0 0,0 0 1 0 0,0 1-1 0 0,0-1 1 0 0,0 0 0 0 0,0 1-1 0 0,1 0 1 0 0,-1-1 0 0 0,1 1-1 0 0,-1 0 1 0 0,1 0 0 0 0,-1 1-1 0 0,1-1 1 0 0,0 0-1 0 0,-1 1 1 0 0,5-1 0 0 0,-3 1 12 0 0,0 1 0 0 0,0-1 0 0 0,0 1 1 0 0,-1 0-1 0 0,1 0 0 0 0,0 0 0 0 0,0 1 0 0 0,-1-1 1 0 0,1 1-1 0 0,-1 0 0 0 0,4 2 0 0 0,3 4 38 0 0,0 0 0 0 0,0 0 0 0 0,0 1 0 0 0,-1 1 0 0 0,-1-1 0 0 0,11 16 0 0 0,17 29-79 0 0,-16-22-146 0 0,34 41 1 0 0,-46-64-330 0 0,0-1 0 0 0,1 1 0 0 0,0-1-1 0 0,0-1 1 0 0,1 0 0 0 0,0 0-1 0 0,0-1 1 0 0,18 8 0 0 0,-1-3-1125 0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175 171 4940 0 0,'-3'2'4452'0'0,"-2"1"-3443"0"0,1 0 0 0 0,0 0 0 0 0,0 0 0 0 0,0 1 0 0 0,0-1 0 0 0,0 1 0 0 0,1 0 0 0 0,-1 0 0 0 0,1 1 0 0 0,-3 4 0 0 0,3-4-575 0 0,1 1 1 0 0,0-1 0 0 0,-1 0-1 0 0,2 1 1 0 0,-1 0 0 0 0,1-1-1 0 0,0 1 1 0 0,0 0 0 0 0,0 11 0 0 0,1-11-270 0 0,0 0 1 0 0,1 0 0 0 0,-1 1 0 0 0,1-1 0 0 0,0 0-1 0 0,1 0 1 0 0,0 0 0 0 0,0 0 0 0 0,0-1-1 0 0,1 1 1 0 0,-1 0 0 0 0,1-1 0 0 0,4 6 0 0 0,-4-8-128 0 0,0 0 1 0 0,0 0-1 0 0,0 0 1 0 0,0 0-1 0 0,1-1 1 0 0,-1 1 0 0 0,1-1-1 0 0,0 0 1 0 0,-1 0-1 0 0,1 0 1 0 0,0 0-1 0 0,0-1 1 0 0,0 1-1 0 0,1-1 1 0 0,-1 0 0 0 0,0 0-1 0 0,0-1 1 0 0,1 0-1 0 0,6 1 1 0 0,1-2-31 0 0,-1 0-1 0 0,0 0 1 0 0,1-1-1 0 0,-1-1 1 0 0,0 0 0 0 0,0 0-1 0 0,0-1 1 0 0,-1 0-1 0 0,1-1 1 0 0,-1 0 0 0 0,0-1-1 0 0,0 0 1 0 0,-1-1-1 0 0,0 0 1 0 0,0 0 0 0 0,-1-1-1 0 0,0 0 1 0 0,0 0 0 0 0,0-1-1 0 0,-1 0 1 0 0,-1-1-1 0 0,0 1 1 0 0,7-14 0 0 0,-9 13 32 0 0,0 0 0 0 0,-1 0 0 0 0,0 0 1 0 0,-1 0-1 0 0,0 0 0 0 0,-1 0 1 0 0,0-1-1 0 0,0-12 0 0 0,-2 17-4 0 0,1-1 0 0 0,-1 1-1 0 0,-1 0 1 0 0,1-1 0 0 0,-1 1 0 0 0,0 0-1 0 0,-1 0 1 0 0,0 0 0 0 0,1 1 0 0 0,-2-1-1 0 0,1 0 1 0 0,-1 1 0 0 0,0 0 0 0 0,-7-8-1 0 0,5 7 7 0 0,0 1 0 0 0,0-1-1 0 0,0 1 1 0 0,-1 0 0 0 0,0 1-1 0 0,0-1 1 0 0,-1 1 0 0 0,1 1-1 0 0,-1-1 1 0 0,1 1 0 0 0,-1 1-1 0 0,0 0 1 0 0,0 0 0 0 0,0 0 0 0 0,-1 1-1 0 0,1 0 1 0 0,0 1 0 0 0,-1-1-1 0 0,1 2 1 0 0,0-1 0 0 0,0 1-1 0 0,-1 1 1 0 0,1-1 0 0 0,0 1-1 0 0,0 1 1 0 0,0-1 0 0 0,1 1-1 0 0,-1 1 1 0 0,1 0 0 0 0,-1 0-1 0 0,1 0 1 0 0,-12 11 0 0 0,8-5-5 0 0,1 1 0 0 0,0 1 0 0 0,1-1 0 0 0,1 2 0 0 0,0-1 0 0 0,0 1 0 0 0,1 0 0 0 0,1 1 0 0 0,0 0 0 0 0,1 0 0 0 0,-4 16 0 0 0,-3 22 90 0 0,-9 90 0 0 0,19-131-117 0 0,-8 171 186 0 0,4-63-91 0 0,3-29-35 0 0,-6 50-76 0 0,8-133-139 0 0,-3 38 55 0 0,3-42-156 0 0,1 0 0 0 0,0 0 0 0 0,0 0-1 0 0,1 0 1 0 0,-1 0 0 0 0,1 0 0 0 0,-1 0 0 0 0,1 0 0 0 0,0 0 0 0 0,0-1 0 0 0,3 6 0 0 0,-1-8-1277 0 0,9 0-56 0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 4364 0 0,'-1'-10'21915'0'0,"0"16"-20054"0"0,0 3-3571 0 0,-9 41 2673 0 0,3 1 0 0 0,0 55 0 0 0,3-46-985 0 0,4-50-360 0 0,-1-1-1 0 0,2 1 0 0 0,-1-1 1 0 0,2 1-1 0 0,-1-1 0 0 0,1 1 0 0 0,1-1 1 0 0,-1 0-1 0 0,2 1 0 0 0,-1-2 1 0 0,8 14-1 0 0,-1-10-1228 0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170 526 3128 0 0,'-4'1'1616'0'0,"1"0"-1"0"0,0 0 1 0 0,0 0-1 0 0,0 1 1 0 0,0 0-1 0 0,0 0 1 0 0,-5 3 0 0 0,-15 21 2942 0 0,15-12-3701 0 0,0 0 0 0 0,-8 19 0 0 0,15-30-451 0 0,-5 8-107 0 0,1 1 0 0 0,0 0 0 0 0,1 0 0 0 0,0 0 0 0 0,1 1 0 0 0,0-1 1 0 0,1 1-1 0 0,1 0 0 0 0,0-1 0 0 0,1 1 0 0 0,0 0 0 0 0,3 17 0 0 0,-2-25-274 0 0,0-1 0 0 0,0 1 0 0 0,0-1-1 0 0,1 1 1 0 0,0-1 0 0 0,0 0 0 0 0,0 0 0 0 0,1 0 0 0 0,-1 0 0 0 0,1 0 0 0 0,0 0 0 0 0,0-1 0 0 0,0 1 0 0 0,1-1-1 0 0,-1 0 1 0 0,1 0 0 0 0,0 0 0 0 0,0-1 0 0 0,0 1 0 0 0,0-1 0 0 0,0 0 0 0 0,0 0 0 0 0,1 0 0 0 0,-1-1-1 0 0,1 1 1 0 0,-1-1 0 0 0,1 0 0 0 0,0 0 0 0 0,6 0 0 0 0,-1-1-16 0 0,-1 0 0 0 0,1 0 0 0 0,0-1 0 0 0,-1 0-1 0 0,1 0 1 0 0,0-1 0 0 0,-1-1 0 0 0,0 1 0 0 0,1-2 0 0 0,-1 1 0 0 0,0-1 0 0 0,-1 0-1 0 0,11-8 1 0 0,-6 3 26 0 0,0-1 0 0 0,-1 0-1 0 0,-1 0 1 0 0,0-2 0 0 0,0 1-1 0 0,-1-2 1 0 0,-1 1 0 0 0,0-1 0 0 0,-1 0-1 0 0,0-1 1 0 0,-1 0 0 0 0,0-1-1 0 0,-1 1 1 0 0,-1-1 0 0 0,-1 0-1 0 0,0 0 1 0 0,0-1 0 0 0,-2 1 0 0 0,0-1-1 0 0,-1 0 1 0 0,0 1 0 0 0,-2-20-1 0 0,-2-12 51 0 0,-1 1 1 0 0,-19-80-1 0 0,17 103-40 0 0,-1 0 0 0 0,-1 1 0 0 0,0 1 0 0 0,-2-1 1 0 0,-1 1-1 0 0,0 1 0 0 0,-23-30 0 0 0,32 47-40 0 0,-10-12 54 0 0,0 0 0 0 0,-1 1 0 0 0,-1 0 0 0 0,-15-12 0 0 0,25 23-45 0 0,1 0-1 0 0,-1 1 1 0 0,0 0 0 0 0,0-1 0 0 0,0 1 0 0 0,0 0-1 0 0,0 1 1 0 0,0-1 0 0 0,0 1 0 0 0,-1 0 0 0 0,1 0 0 0 0,0 0-1 0 0,-1 0 1 0 0,1 1 0 0 0,-1 0 0 0 0,1 0 0 0 0,-1 0 0 0 0,1 0-1 0 0,-1 1 1 0 0,1 0 0 0 0,0 0 0 0 0,-1 0 0 0 0,-7 3-1 0 0,3 1-2 0 0,-1 1-1 0 0,1 0 1 0 0,0 0-1 0 0,1 0 0 0 0,-1 1 1 0 0,1 1-1 0 0,1-1 0 0 0,0 1 1 0 0,0 1-1 0 0,0-1 1 0 0,1 1-1 0 0,0 0 0 0 0,1 1 1 0 0,-5 10-1 0 0,6-12-3 0 0,1 0 0 0 0,0 0 0 0 0,0 1 0 0 0,1-1 0 0 0,0 1 0 0 0,1-1 0 0 0,0 1 0 0 0,0 0 0 0 0,1-1 0 0 0,0 1 0 0 0,0 0 0 0 0,1 0 0 0 0,0-1 0 0 0,1 1 0 0 0,0-1 0 0 0,0 1 0 0 0,7 15 0 0 0,-7-19-4 0 0,1 1 0 0 0,-1-1 0 0 0,1 0 0 0 0,0 0 0 0 0,1 0 0 0 0,-1 0 1 0 0,1 0-1 0 0,0-1 0 0 0,0 1 0 0 0,0-1 0 0 0,1 0 0 0 0,0-1 0 0 0,-1 1 0 0 0,1-1 0 0 0,1 0 1 0 0,-1 0-1 0 0,10 4 0 0 0,6-1-234 0 0,1-1-1 0 0,-1-1 1 0 0,1 0 0 0 0,26-1 0 0 0,-1 1-2771 0 0,-29-1 1415 0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5557 0 0,'6'-1'17997'0'0,"-8"13"-14981"0"0,1-5-3873 0 0,-5 17 1748 0 0,0-1-253 0 0,2 1-1 0 0,-4 30 1 0 0,8-48-604 0 0,0-1-1 0 0,-1 1 1 0 0,2-1 0 0 0,-1 1-1 0 0,1 0 1 0 0,0-1 0 0 0,0 1 0 0 0,0-1-1 0 0,1 0 1 0 0,0 1 0 0 0,0-1 0 0 0,0 0-1 0 0,1 0 1 0 0,-1 0 0 0 0,5 5 0 0 0,-4-7-42 0 0,0-1 1 0 0,0 1 0 0 0,1-1 0 0 0,-1 0 0 0 0,1 1 0 0 0,-1-2-1 0 0,1 1 1 0 0,0 0 0 0 0,0-1 0 0 0,0 1 0 0 0,0-1 0 0 0,0 0-1 0 0,0-1 1 0 0,0 1 0 0 0,0-1 0 0 0,0 1 0 0 0,0-1 0 0 0,0 0 0 0 0,0-1-1 0 0,0 1 1 0 0,6-2 0 0 0,6-1-36 0 0,-1 0-1 0 0,0-2 1 0 0,1 0 0 0 0,16-7 0 0 0,-15 3 80 0 0,-1 0 0 0 0,0-1 0 0 0,0 0 0 0 0,-1-2 0 0 0,0 1 0 0 0,-1-2 0 0 0,-1 0 1 0 0,0-1-1 0 0,0 0 0 0 0,-2-1 0 0 0,17-25 0 0 0,-10 11 224 0 0,-9 17 80 0 0,-1 0 0 0 0,0-1 0 0 0,11-27 0 0 0,-18 36 302 0 0,-3 5-264 0 0,-7 11-160 0 0,-11 26-167 0 0,16-30-35 0 0,1 1 0 0 0,0 0 1 0 0,1 1-1 0 0,0-1 0 0 0,1 0 0 0 0,0 1 1 0 0,0-1-1 0 0,0 1 0 0 0,2-1 1 0 0,0 13-1 0 0,1-16-18 0 0,-1 0 1 0 0,1 1-1 0 0,0-1 0 0 0,0 0 0 0 0,1 0 0 0 0,0 0 1 0 0,0-1-1 0 0,0 1 0 0 0,1-1 0 0 0,0 1 1 0 0,0-1-1 0 0,0 0 0 0 0,0-1 0 0 0,1 1 0 0 0,9 7 1 0 0,-3-5-70 0 0,0 0-1 0 0,0-1 1 0 0,0 0 0 0 0,1-1 0 0 0,0 0 0 0 0,0 0 0 0 0,0-2 0 0 0,1 1 0 0 0,-1-2 0 0 0,1 1 0 0 0,0-2-1 0 0,12 1 1 0 0,-8-2-1054 0 0,0-1-1 0 0,26-3 1 0 0,-25 0-409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34 92 0 0,'0'-2'2139'0'0,"-10"-21"7401"0"0,10 23-9283 0 0,0-1 0 0 0,-1 1 0 0 0,1-1 0 0 0,0 1 0 0 0,-1-1 0 0 0,1 1 0 0 0,0-1 0 0 0,-1 1 0 0 0,1-1 0 0 0,0 1 0 0 0,-1 0 1 0 0,1-1-1 0 0,-1 1 0 0 0,1-1 0 0 0,-1 1 0 0 0,1 0 0 0 0,-1 0 0 0 0,1-1 0 0 0,-1 1 0 0 0,0 0 0 0 0,1 0 0 0 0,-1 0 0 0 0,1 0 0 0 0,-1 0 0 0 0,1-1 0 0 0,-1 1 0 0 0,0 0 0 0 0,1 0 0 0 0,-1 1 0 0 0,1-1 0 0 0,-1 0 0 0 0,1 0 0 0 0,-1 0 0 0 0,0 0 0 0 0,1 0 0 0 0,-1 1 0 0 0,1-1 0 0 0,-1 0 0 0 0,1 0 0 0 0,-1 1 0 0 0,1-1 0 0 0,-1 1 0 0 0,-7 6 217 0 0,1 0 0 0 0,0 0 0 0 0,1 0-1 0 0,0 1 1 0 0,0 0 0 0 0,1 1 0 0 0,-8 14-1 0 0,0 6 201 0 0,-13 36 0 0 0,2 12 295 0 0,-24 141-1 0 0,7 84-275 0 0,32-222-605 0 0,-13 30-461 0 0,6-40-614 0 0,3-24-1814 0 0,9-28 1213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0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3684 0 0,'11'-14'10685'0'0,"9"-4"-104"0"0,-19 20-10422 0 0,0-1 1 0 0,0 0-1 0 0,0 1 0 0 0,0-1 0 0 0,0 1 0 0 0,0-1 1 0 0,-1 1-1 0 0,1 0 0 0 0,-1-1 0 0 0,1 1 0 0 0,-1 0 0 0 0,0-1 1 0 0,0 1-1 0 0,0 0 0 0 0,0-1 0 0 0,0 3 0 0 0,-5 33 655 0 0,1-10-417 0 0,-1 40 136 0 0,3-52-858 0 0,0 0 1 0 0,1 0-1 0 0,1 0 0 0 0,0 0 0 0 0,3 18 0 0 0,-1-17-2634 0 0,3-11 1345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4260 0 0,'2'6'17214'0'0,"-8"17"-13559"0"0,-6 13-5336 0 0,8-25 3528 0 0,1-3-1642 0 0,-35 99 1614 0 0,33-91-1609 0 0,1 1 1 0 0,1 1-1 0 0,0-1 1 0 0,0 26-1 0 0,3-40-208 0 0,0 1-1 0 0,0 0 1 0 0,0 0-1 0 0,1-1 0 0 0,-1 1 1 0 0,1 0-1 0 0,0-1 1 0 0,0 1-1 0 0,0-1 0 0 0,0 1 1 0 0,1-1-1 0 0,0 1 1 0 0,0-1-1 0 0,-1 0 0 0 0,2 0 1 0 0,-1 0-1 0 0,0 0 1 0 0,6 5-1 0 0,-5-6-40 0 0,0 0 0 0 0,1 0-1 0 0,-1-1 1 0 0,0 1 0 0 0,1-1-1 0 0,0 0 1 0 0,-1 0 0 0 0,1 0 0 0 0,0 0-1 0 0,-1-1 1 0 0,1 1 0 0 0,0-1 0 0 0,0 0-1 0 0,0 0 1 0 0,-1 0 0 0 0,1-1-1 0 0,0 0 1 0 0,7-1 0 0 0,1-1-11 0 0,-1-1 1 0 0,1 0-1 0 0,-1-1 0 0 0,0 0 0 0 0,0 0 1 0 0,0-1-1 0 0,-1-1 0 0 0,0 0 1 0 0,0 0-1 0 0,-1-1 0 0 0,15-15 1 0 0,-13 11 123 0 0,-1-2-1 0 0,0 0 1 0 0,0 0 0 0 0,-1-1 0 0 0,-1 0-1 0 0,-1 0 1 0 0,10-30 0 0 0,-4 14 227 0 0,-9 23-165 0 0,-1 0 1 0 0,0 0 0 0 0,0-1-1 0 0,2-12 1 0 0,6-20 831 0 0,-10 39-801 0 0,-1 1 39 0 0,0 1-196 0 0,0 0 1 0 0,0 0 0 0 0,0 0-1 0 0,0-1 1 0 0,0 1-1 0 0,0 0 1 0 0,0 0-1 0 0,0 0 1 0 0,1 0-1 0 0,-1 0 1 0 0,0 0 0 0 0,0-1-1 0 0,0 1 1 0 0,0 0-1 0 0,0 0 1 0 0,0 0-1 0 0,0 0 1 0 0,0 0 0 0 0,0 0-1 0 0,0-1 1 0 0,0 1-1 0 0,0 0 1 0 0,0 0-1 0 0,0 0 1 0 0,0 0-1 0 0,0 0 1 0 0,0-1 0 0 0,0 1-1 0 0,0 0 1 0 0,0 0-1 0 0,-1 0 1 0 0,1 0-1 0 0,0 0 1 0 0,0 0-1 0 0,0-1 1 0 0,0 1 0 0 0,0 0-1 0 0,0 0 1 0 0,0 0-1 0 0,0 0 1 0 0,0 0-1 0 0,-1 0 1 0 0,1 0-1 0 0,0 0 1 0 0,0 0 0 0 0,0 0-1 0 0,0-1 1 0 0,0 1-1 0 0,0 0 1 0 0,-1 0-1 0 0,1 0 1 0 0,0 0-1 0 0,0 0 1 0 0,0 0 0 0 0,0 0-1 0 0,0 0 1 0 0,-1 0-1 0 0,1 0 1 0 0,0 0-1 0 0,0 0 1 0 0,0 0-1 0 0,-5 6 13 0 0,1-1 0 0 0,0 0 0 0 0,1 1-1 0 0,-1 0 1 0 0,1 0 0 0 0,0 0 0 0 0,0 0-1 0 0,1 0 1 0 0,0 1 0 0 0,0-1 0 0 0,1 1-1 0 0,-1-1 1 0 0,1 1 0 0 0,1 0 0 0 0,-1 0-1 0 0,2 12 1 0 0,0-8-25 0 0,0-1 0 0 0,0 1 1 0 0,1 0-1 0 0,1 0 0 0 0,0-1 0 0 0,0 0 0 0 0,1 1 0 0 0,1-1 0 0 0,-1-1 0 0 0,8 11 1 0 0,-7-12-5 0 0,1-1 0 0 0,0 0 0 0 0,0-1 1 0 0,1 1-1 0 0,0-1 0 0 0,0-1 1 0 0,0 1-1 0 0,1-1 0 0 0,-1-1 1 0 0,1 1-1 0 0,0-1 0 0 0,1-1 1 0 0,-1 1-1 0 0,1-1 0 0 0,0-1 0 0 0,-1 0 1 0 0,1 0-1 0 0,12 1 0 0 0,-12-2 11 0 0,0-1 0 0 0,-1 0 0 0 0,1 0 0 0 0,-1-1 0 0 0,1 0 0 0 0,-1-1 0 0 0,1 0 0 0 0,-1 0 0 0 0,0 0 0 0 0,0-1 0 0 0,0-1 0 0 0,0 1 0 0 0,0-1 0 0 0,-1-1-1 0 0,0 1 1 0 0,0-1 0 0 0,0 0 0 0 0,0-1 0 0 0,10-11 0 0 0,-12 11 6 0 0,0-1-1 0 0,-1 1 1 0 0,0-1-1 0 0,0 0 1 0 0,-1 0-1 0 0,0-1 1 0 0,0 1-1 0 0,2-11 1 0 0,1-9-162 0 0,3-29-1 0 0,-1 0-685 0 0,-4 4-2543 0 0,-1 36 1793 0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4124 0 0,'-7'-6'13910'0'0,"18"36"-13714"0"0,-4-15-1652 0 0,2 10 79 0 0,2 3 69 0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5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5669 0 0,'19'-30'9668'0'0,"-16"23"-8114"0"0,1 0 0 0 0,1 0 0 0 0,-1 1 0 0 0,1-1 0 0 0,0 1-1 0 0,7-6 1 0 0,-11 12-1500 0 0,-1 0 0 0 0,1-1 0 0 0,-1 1-1 0 0,0 0 1 0 0,1 0 0 0 0,-1 0 0 0 0,1 0-1 0 0,-1 0 1 0 0,0 0 0 0 0,1 0 0 0 0,-1 0-1 0 0,1 0 1 0 0,-1 0 0 0 0,1 0-1 0 0,-1 0 1 0 0,0 0 0 0 0,1 0 0 0 0,-1 0-1 0 0,1 0 1 0 0,-1 0 0 0 0,0 0 0 0 0,1 0-1 0 0,-1 1 1 0 0,1-1 0 0 0,-1 0 0 0 0,0 0-1 0 0,1 1 1 0 0,-1-1 0 0 0,0 0 0 0 0,1 0-1 0 0,-1 1 1 0 0,0-1 0 0 0,0 0 0 0 0,1 1-1 0 0,-1-1 1 0 0,0 1 0 0 0,0-1-1 0 0,0 0 1 0 0,1 1 0 0 0,-1-1 0 0 0,0 0-1 0 0,0 1 1 0 0,7 17 467 0 0,31 154 910 0 0,-28-118-1299 0 0,11 92-18 0 0,-21-142-108 0 0,1-1 0 0 0,0 1 1 0 0,0-1-1 0 0,0 1 0 0 0,1-1 1 0 0,-1 1-1 0 0,4 5 0 0 0,-4-9-2 0 0,0 1 1 0 0,-1 0-1 0 0,1-1 0 0 0,0 1 1 0 0,0 0-1 0 0,0-1 0 0 0,0 1 1 0 0,0-1-1 0 0,0 0 0 0 0,-1 1 1 0 0,1-1-1 0 0,0 0 0 0 0,0 1 1 0 0,0-1-1 0 0,0 0 0 0 0,0 0 1 0 0,0 0-1 0 0,1 0 0 0 0,-1 0 1 0 0,0 0-1 0 0,0 0 0 0 0,0 0 1 0 0,0-1-1 0 0,0 1 0 0 0,0 0 1 0 0,-1-1-1 0 0,1 1 0 0 0,0 0 1 0 0,0-1-1 0 0,0 1 0 0 0,0-1 1 0 0,0 1-1 0 0,1-2 0 0 0,9-6 40 0 0,0 0 0 0 0,0-1 0 0 0,-1-1 0 0 0,0 0 0 0 0,0 0 0 0 0,-1-1 0 0 0,-1 0 0 0 0,13-21 0 0 0,-7 12-10 0 0,103-174 222 0 0,-90 146-186 0 0,18-33-1617 0 0,-38 76-1161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2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23230 0 0,'10'7'5245'0'0,"-1"3"-3352"0"0,9 6-849 0 0,-17-15-936 0 0,-1-1-68 0 0,1 1-48 0 0,-1-1 1 0 0,0 0-1 0 0,0 0 1 0 0,0 1-1 0 0,0-1 0 0 0,0 0 1 0 0,1 0-1 0 0,-1 1 1 0 0,0-1-1 0 0,0 0 0 0 0,0 0 1 0 0,1 0-1 0 0,-1 1 0 0 0,0-1 1 0 0,0 0-1 0 0,1 0 1 0 0,-1 0-1 0 0,0 0 0 0 0,0 1 1 0 0,1-1-1 0 0,-1 0 1 0 0,0 0-1 0 0,1 0 0 0 0,-1 0 1 0 0,0 0-1 0 0,0 0 0 0 0,1 0 1 0 0,-1 0-1 0 0,0 0 1 0 0,1 0-1 0 0,-1 0 0 0 0,0 0 1 0 0,0 0-1 0 0,1 0 1 0 0,14-8-2938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56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822 124 3084 0 0,'0'-2'4959'0'0,"7"-13"2889"0"0,-6 14-7538 0 0,-1-1-1 0 0,1 1 0 0 0,-1 0 1 0 0,1-1-1 0 0,-1 1 0 0 0,0-1 1 0 0,0 1-1 0 0,0-1 0 0 0,0 1 1 0 0,0-1-1 0 0,0 0 0 0 0,0 1 1 0 0,0-1-1 0 0,0 1 0 0 0,-1-1 1 0 0,1 1-1 0 0,-1 0 0 0 0,1-1 1 0 0,-1 1-1 0 0,-1-2 0 0 0,0 0-38 0 0,0 0 0 0 0,0 0 0 0 0,0 0 0 0 0,-1 1 0 0 0,1-1 0 0 0,-1 1 0 0 0,0 0 0 0 0,-5-3 0 0 0,-3-2 28 0 0,-1 1 0 0 0,-1 1-1 0 0,-23-8 1 0 0,15 8-139 0 0,0 1 0 0 0,0 0 0 0 0,-1 2 0 0 0,1 0 0 0 0,-1 2 0 0 0,1 0 1 0 0,-1 2-1 0 0,-35 6 0 0 0,-4 5 181 0 0,-100 35 1 0 0,126-35-221 0 0,1 1 0 0 0,-36 20 0 0 0,55-26-86 0 0,0 1-1 0 0,1 1 0 0 0,0 0 1 0 0,0 1-1 0 0,1 1 1 0 0,-19 22-1 0 0,31-33-33 0 0,0 0-1 0 0,-1 1 1 0 0,1-1-1 0 0,0 1 1 0 0,0-1-1 0 0,1 1 1 0 0,-1-1-1 0 0,0 1 1 0 0,0 0-1 0 0,1-1 1 0 0,-1 1-1 0 0,1 0 0 0 0,-1-1 1 0 0,1 1-1 0 0,0 0 1 0 0,0 0-1 0 0,-1 0 1 0 0,1-1-1 0 0,1 1 1 0 0,-1 0-1 0 0,0 0 1 0 0,0-1-1 0 0,1 1 1 0 0,0 2-1 0 0,0-2-2 0 0,1 1-1 0 0,0-1 1 0 0,-1 1-1 0 0,1-1 1 0 0,0 0 0 0 0,0 0-1 0 0,1 0 1 0 0,-1 0-1 0 0,0 0 1 0 0,1 0-1 0 0,-1-1 1 0 0,1 1-1 0 0,3 1 1 0 0,8 3-17 0 0,0-1-1 0 0,0-1 1 0 0,0 0 0 0 0,27 4 0 0 0,38 1-64 0 0,49 7-101 0 0,-114-13 158 0 0,0 0-1 0 0,0 1 1 0 0,-1 1-1 0 0,1 0 1 0 0,-1 1-1 0 0,21 13 1 0 0,-28-15 18 0 0,0 0 0 0 0,0 1 0 0 0,-1-1 1 0 0,1 2-1 0 0,-1-1 0 0 0,-1 0 0 0 0,1 1 1 0 0,-1 0-1 0 0,0 0 0 0 0,0 0 0 0 0,0 1 1 0 0,4 12-1 0 0,-5-9 4 0 0,0 0 0 0 0,-1 1 0 0 0,0-1 0 0 0,-1 0 0 0 0,0 0 0 0 0,0 1 0 0 0,-1-1 0 0 0,-2 14 0 0 0,-3 3 10 0 0,0 0-1 0 0,-2 0 1 0 0,-1 0-1 0 0,-2-1 1 0 0,-22 47-1 0 0,11-35 26 0 0,0 0-1 0 0,-3-2 0 0 0,-1 0 1 0 0,-38 42-1 0 0,41-55 14 0 0,0-1-1 0 0,-1-1 1 0 0,-1-1-1 0 0,-1-1 0 0 0,-1-1 1 0 0,-48 25-1 0 0,69-41-64 0 0,0 1 0 0 0,-1-1 0 0 0,1 0 0 0 0,-1 0 0 0 0,1 0-1 0 0,-1-1 1 0 0,0 0 0 0 0,-9 0 0 0 0,13-1-1 0 0,0 0 0 0 0,1 0 1 0 0,-1-1-1 0 0,0 1 0 0 0,0-1 0 0 0,0 1 0 0 0,0-1 1 0 0,0 0-1 0 0,1 0 0 0 0,-1 0 0 0 0,0 0 1 0 0,1 0-1 0 0,-1 0 0 0 0,1 0 0 0 0,-1 0 0 0 0,1-1 1 0 0,-1 1-1 0 0,1-1 0 0 0,0 1 0 0 0,0-1 0 0 0,0 1 1 0 0,0-1-1 0 0,0 0 0 0 0,0 1 0 0 0,0-1 1 0 0,0 0-1 0 0,1 0 0 0 0,-2-3 0 0 0,1-3-2 0 0,-1 1 1 0 0,1-1-1 0 0,0 0 0 0 0,1 0 0 0 0,0 1 0 0 0,0-1 1 0 0,1 0-1 0 0,0 0 0 0 0,0 1 0 0 0,1-1 0 0 0,0 0 1 0 0,0 1-1 0 0,5-10 0 0 0,-3 8 49 0 0,-1 1-1 0 0,1 0 1 0 0,1 0-1 0 0,0 1 1 0 0,0-1-1 0 0,0 1 1 0 0,1 0-1 0 0,0 0 1 0 0,0 1-1 0 0,1 0 1 0 0,10-8 0 0 0,-11 10-3 0 0,1 1 0 0 0,-1 0 1 0 0,1 0-1 0 0,0 0 1 0 0,-1 1-1 0 0,1 0 1 0 0,0 0-1 0 0,1 1 1 0 0,-1 0-1 0 0,10 0 1 0 0,-4 1 8 0 0,-1 0 1 0 0,0 1-1 0 0,0 1 1 0 0,1 0-1 0 0,17 6 1 0 0,3 4 38 0 0,-1 2 1 0 0,0 1 0 0 0,39 25 0 0 0,-10 0 75 0 0,107 89 1 0 0,-125-95-1041 0 0,-10-16-2471 0 0,-20-15 1751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5725 0 0,'0'-31'19161'0'0,"0"36"-18725"0"0,4 20 52 0 0,-1 0 237 0 0,11 42 0 0 0,-12-58-643 0 0,5 13 107 0 0,0 1 0 0 0,1-1-1 0 0,2 0 1 0 0,0-1-1 0 0,15 24 1 0 0,-22-41-144 0 0,0 0 0 0 0,0 0 1 0 0,1 0-1 0 0,-1 0 0 0 0,1-1 0 0 0,0 0 0 0 0,0 1 0 0 0,0-2 1 0 0,0 1-1 0 0,0 0 0 0 0,1-1 0 0 0,-1 0 0 0 0,1 0 1 0 0,0 0-1 0 0,0 0 0 0 0,0-1 0 0 0,-1 0 0 0 0,1 0 1 0 0,0 0-1 0 0,0-1 0 0 0,1 1 0 0 0,5-1 0 0 0,-4-1 30 0 0,0 0-1 0 0,-1-1 0 0 0,1 1 0 0 0,0-1 1 0 0,-1 0-1 0 0,1-1 0 0 0,-1 0 0 0 0,0 0 1 0 0,0 0-1 0 0,0-1 0 0 0,-1 1 0 0 0,1-1 1 0 0,-1-1-1 0 0,0 1 0 0 0,9-10 0 0 0,1-4 65 0 0,-1 0 0 0 0,-1-1-1 0 0,-1 0 1 0 0,0-1-1 0 0,10-25 1 0 0,3-14 112 0 0,-24 55-305 0 0,0 0 0 0 0,0 0-1 0 0,-1 0 1 0 0,1 0 0 0 0,-1 0 0 0 0,0-1-1 0 0,-1 1 1 0 0,0-5 0 0 0,0-2-403 0 0,-3-7-1598 0 0,2 13 1587 0 0,-3-9-1042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87 20122 0 0,'-22'-31'5769'0'0,"16"21"-5157"0"0,-1 0 0 0 0,0 1 0 0 0,-16-17 0 0 0,22 25-510 0 0,1 6-1092 0 0,-1-2 702 0 0,1-1 0 0 0,0 1 0 0 0,1-1 0 0 0,-1 1 0 0 0,0 0 0 0 0,1-1 0 0 0,-1 1 0 0 0,1-1-1 0 0,0 1 1 0 0,2 3 0 0 0,2 9-1324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5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5473 0 0,'3'-5'13595'0'0,"23"37"-12590"0"0,-1 1 1 0 0,-1 1 0 0 0,-2 1-1 0 0,-2 1 1 0 0,-1 0-1 0 0,25 70 1 0 0,-24-44-628 0 0,-3 0 1 0 0,-2 1-1 0 0,10 107 1 0 0,-24-154-295 0 0,-1 0 1 0 0,0 0-1 0 0,-1 0 1 0 0,0 0-1 0 0,-2-1 1 0 0,0 1-1 0 0,0-1 1 0 0,-2 1-1 0 0,0-1 1 0 0,0 0-1 0 0,-2-1 1 0 0,-13 25-1 0 0,15-30 0 0 0,-1 0 46 0 0,0 1 1 0 0,-13 15 0 0 0,18-24-107 0 0,0 1 0 0 0,-1-1 0 0 0,1 1 0 0 0,0-1 0 0 0,-1 0 0 0 0,1 0 1 0 0,-1 0-1 0 0,1 0 0 0 0,-1 0 0 0 0,1 0 0 0 0,-1 0 0 0 0,0 0 0 0 0,0-1 0 0 0,1 1 0 0 0,-1-1 1 0 0,0 1-1 0 0,0-1 0 0 0,0 1 0 0 0,0-1 0 0 0,1 0 0 0 0,-1 0 0 0 0,0 0 0 0 0,-3-1 0 0 0,2 0-11 0 0,1 0-1 0 0,0 0 0 0 0,0 0 0 0 0,0-1 0 0 0,0 1 0 0 0,0-1 1 0 0,1 1-1 0 0,-1-1 0 0 0,0 0 0 0 0,1 0 0 0 0,-1 1 0 0 0,1-1 1 0 0,-1 0-1 0 0,1 0 0 0 0,0-1 0 0 0,0 1 0 0 0,0 0 0 0 0,0 0 1 0 0,0-3-1 0 0,-3-5 4 0 0,2 0 0 0 0,-3-19 0 0 0,1-5-8 0 0,3 0 0 0 0,1 0 0 0 0,1 0 0 0 0,2 0 0 0 0,1 0-1 0 0,9-34 1 0 0,3 8-10 0 0,2 1 1 0 0,36-80-1 0 0,11 16 5 0 0,-10 21 132 0 0,-37 71 24 0 0,-14 25-108 0 0,0 0 0 0 0,0-1 0 0 0,-1 1 0 0 0,0-1 0 0 0,0 1 0 0 0,3-12 0 0 0,-5 15-317 0 0,0 1 0 0 0,0-1 0 0 0,0 0 0 0 0,1 0 0 0 0,0 1 0 0 0,-1-1 0 0 0,1 0 0 0 0,4-3 0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5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5032 0 0,'0'-5'18360'0'0,"10"137"-15658"0"0,-1-12-1606 0 0,3 29-780 0 0,-10-131-620 0 0,-1-10-484 0 0,0 1 1 0 0,1-1-1 0 0,0 0 0 0 0,3 10 0 0 0,0-4-821 0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82 18978 0 0,'2'-25'4972'0'0,"6"-13"-2745"0"0,-5 27-1502 0 0,-3 9-535 0 0,0 1 8 0 0,0 1-193 0 0,0-1-1 0 0,0 1 0 0 0,0 0 1 0 0,0 0-1 0 0,0 0 0 0 0,0 0 1 0 0,0 0-1 0 0,0 0 0 0 0,0-1 1 0 0,0 1-1 0 0,0 0 0 0 0,0 0 1 0 0,0 0-1 0 0,0 0 0 0 0,0 0 1 0 0,0 0-1 0 0,0-1 0 0 0,0 1 1 0 0,0 0-1 0 0,0 0 0 0 0,-1 0 1 0 0,1 0-1 0 0,0 0 0 0 0,0 0 1 0 0,0 0-1 0 0,0 0 0 0 0,0-1 1 0 0,0 1-1 0 0,0 0 1 0 0,0 0-1 0 0,0 0 0 0 0,0 0 1 0 0,-1 0-1 0 0,1 0 0 0 0,0 0 1 0 0,0 0-1 0 0,0 0 0 0 0,0 0 1 0 0,0 0-1 0 0,0 0 0 0 0,-1 0 1 0 0,1 0-1 0 0,0 0 0 0 0,0 0 1 0 0,0 0-1 0 0,0 0 0 0 0,0 0 1 0 0,0 0-1 0 0,-1 0 0 0 0,1 0 1 0 0,0 0-1 0 0,0 0 0 0 0,0 0 1 0 0,0 0-1 0 0,0 0 0 0 0,0 0 1 0 0,0 0-1 0 0,-1 0 0 0 0,1 0 1 0 0,0 0-1 0 0,0 0 0 0 0,0 0 1 0 0,0 1-1 0 0,0-1 0 0 0,0 0 1 0 0,0 0-1 0 0,-69 90 347 0 0,12-13-213 0 0,7-12-47 0 0,24-30-4 0 0,-42 44-1 0 0,52-61-50 0 0,-10 8-357 0 0,26-25 175 0 0,-1-2-177 0 0,0-1 295 0 0,0 1 0 0 0,0 0 1 0 0,0 0-1 0 0,1-1 1 0 0,-1 1-1 0 0,0-1 0 0 0,1 1 1 0 0,0 0-1 0 0,-1-1 1 0 0,1 1-1 0 0,0-1 0 0 0,-1 1 1 0 0,1-1-1 0 0,0 1 0 0 0,0-1 1 0 0,0 1-1 0 0,0-1 1 0 0,0 1-1 0 0,1-1 0 0 0,-1 1 1 0 0,1-3-1 0 0,15-35-189 0 0,-8 23 146 0 0,-6 10 97 0 0,1 0 0 0 0,0 0 0 0 0,1 0 0 0 0,-1 1 0 0 0,1-1 0 0 0,0 1 0 0 0,0 0 0 0 0,1 0 0 0 0,-1 1 0 0 0,1-1 0 0 0,6-4 0 0 0,-8 8 9 0 0,-1-1 0 0 0,0 1-1 0 0,1 0 1 0 0,0-1 0 0 0,-1 1 0 0 0,1 0-1 0 0,0 0 1 0 0,-1 1 0 0 0,1-1 0 0 0,0 1-1 0 0,0-1 1 0 0,0 1 0 0 0,0 0 0 0 0,-1 0-1 0 0,1 0 1 0 0,0 0 0 0 0,0 1 0 0 0,0-1-1 0 0,0 1 1 0 0,-1-1 0 0 0,1 1 0 0 0,0 0-1 0 0,-1 0 1 0 0,1 1 0 0 0,-1-1 0 0 0,1 0-1 0 0,3 4 1 0 0,4 2 42 0 0,0 2 0 0 0,-1-1 0 0 0,0 1 0 0 0,-1 1 0 0 0,13 17 0 0 0,30 59 171 0 0,-38-63-186 0 0,11 22-55 0 0,-12-20-415 0 0,19 29 0 0 0,-26-47-269 0 0,0-1 0 0 0,0 1 0 0 0,1-1 0 0 0,11 10 0 0 0,-1-6-940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6549 0 0,'-4'-12'16313'0'0,"-3"36"-18493"0"0,7-14 640 0 0,-2 2 48 0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5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117 140 2956 0 0,'-3'1'926'0'0,"1"-1"-1"0"0,0 1 0 0 0,0 0 1 0 0,0 0-1 0 0,0 0 0 0 0,0 0 1 0 0,0 0-1 0 0,0 0 0 0 0,0 1 1 0 0,-3 2-1 0 0,-16 21 3486 0 0,13-12-3317 0 0,1 1 0 0 0,-6 16 0 0 0,10-22-659 0 0,1 1 0 0 0,0-1 1 0 0,1 1-1 0 0,-1 14 0 0 0,0-6 38 0 0,2-9-301 0 0,-1-1 1 0 0,1 1-1 0 0,1 0 1 0 0,-1-1 0 0 0,1 1-1 0 0,1-1 1 0 0,0 1-1 0 0,0-1 1 0 0,0 0-1 0 0,1 0 1 0 0,-1 0-1 0 0,2 0 1 0 0,7 12 0 0 0,-9-16-115 0 0,0 0 1 0 0,0 0 0 0 0,1 0 0 0 0,-1-1-1 0 0,1 1 1 0 0,0-1 0 0 0,-1 1 0 0 0,1-1-1 0 0,1 0 1 0 0,-1 0 0 0 0,0 0 0 0 0,0-1-1 0 0,1 1 1 0 0,-1-1 0 0 0,1 0 0 0 0,-1 1-1 0 0,1-2 1 0 0,-1 1 0 0 0,1 0 0 0 0,0-1-1 0 0,-1 0 1 0 0,1 1 0 0 0,0-1 0 0 0,-1-1-1 0 0,1 1 1 0 0,0-1 0 0 0,-1 1 0 0 0,1-1-1 0 0,6-3 1 0 0,1 0 20 0 0,-1-1 0 0 0,1 0 0 0 0,-1-1 0 0 0,-1 0 0 0 0,1-1 0 0 0,-1 0 0 0 0,0 0 0 0 0,-1-1 0 0 0,15-16 0 0 0,-14 13-22 0 0,0-1-1 0 0,-1 1 0 0 0,-1-1 0 0 0,0-1 0 0 0,-1 1 0 0 0,0-1 1 0 0,7-24-1 0 0,-10 27-32 0 0,-1 1 1 0 0,0-1 0 0 0,-1 0 0 0 0,0 0 0 0 0,0 0 0 0 0,-1 0-1 0 0,0 0 1 0 0,-1 1 0 0 0,0-1 0 0 0,-1 0 0 0 0,0 0 0 0 0,-1 1 0 0 0,0-1-1 0 0,0 1 1 0 0,-1 0 0 0 0,0 0 0 0 0,0 0 0 0 0,-1 0 0 0 0,0 1-1 0 0,-1 0 1 0 0,0 0 0 0 0,0 0 0 0 0,-12-10 0 0 0,12 15-13 0 0,1-1 0 0 0,-1 1 0 0 0,0 0 0 0 0,0 1 0 0 0,0 0 0 0 0,0 0 0 0 0,0 0 0 0 0,-1 1 0 0 0,1-1 0 0 0,-1 1 0 0 0,1 1 0 0 0,-1 0 0 0 0,-9 0 0 0 0,10 0-3 0 0,1 1 1 0 0,-1 0 0 0 0,1 0-1 0 0,0 0 1 0 0,0 1 0 0 0,-1 0-1 0 0,1 0 1 0 0,0 0 0 0 0,1 0-1 0 0,-1 1 1 0 0,0 0-1 0 0,1 0 1 0 0,-1 0 0 0 0,1 1-1 0 0,0-1 1 0 0,0 1 0 0 0,-4 5-1 0 0,-1 2 22 0 0,1-1 0 0 0,0 1 0 0 0,1 0 0 0 0,1 1 0 0 0,-10 21 0 0 0,9-13 13 0 0,1 1-1 0 0,0 0 1 0 0,1 0 0 0 0,2 0-1 0 0,0 1 1 0 0,0 34 0 0 0,15 132 220 0 0,-7-137-189 0 0,23 162 254 0 0,-4-41-58 0 0,-12-2-282 0 0,-8-141-341 0 0,-1-5-3043 0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0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21090 0 0,'8'-39'5448'0'0,"-2"-20"-3023"0"0,-6 57-1799 0 0,1 6-530 0 0,3 8-38 0 0,-1 0 0 0 0,-1 0 0 0 0,0 1 0 0 0,-1-1 0 0 0,0 0 0 0 0,-2 19 0 0 0,1-10-22 0 0,4 32 0 0 0,2-10-333 0 0,-6-30-215 0 0,2 1 1 0 0,0-1-1 0 0,0 0 0 0 0,1 0 0 0 0,1 0 0 0 0,0-1 1 0 0,9 19-1 0 0,0-15-1094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0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16 5032 0 0,'-17'-13'8532'0'0,"-1"10"-3384"0"0,14 4-4826 0 0,1 0 1 0 0,0-1-1 0 0,0 2 1 0 0,0-1 0 0 0,0 0-1 0 0,0 1 1 0 0,0-1-1 0 0,0 1 1 0 0,0 0 0 0 0,1 0-1 0 0,-3 2 1 0 0,-5 4 53 0 0,1 1 0 0 0,0 0 0 0 0,0 1 0 0 0,1 0 0 0 0,1 0 1 0 0,0 1-1 0 0,-8 14 0 0 0,4-1 65 0 0,0 0 0 0 0,-11 39 1 0 0,18-45-292 0 0,0-1 0 0 0,1 0 0 0 0,1 1 0 0 0,0 0 0 0 0,1 0 1 0 0,1-1-1 0 0,4 32 0 0 0,-2-37-93 0 0,0 1 0 0 0,1 0-1 0 0,1-1 1 0 0,0 0 0 0 0,0 0 0 0 0,1 0 0 0 0,1 0 0 0 0,0-1 0 0 0,0 0 0 0 0,1 0-1 0 0,12 14 1 0 0,-14-21-20 0 0,1 1 0 0 0,-1-1 1 0 0,0 0-1 0 0,1-1 0 0 0,0 1 0 0 0,0-1 0 0 0,0 0 0 0 0,1 0 0 0 0,-1-1 0 0 0,1 0 0 0 0,-1 0 0 0 0,1-1 0 0 0,-1 1 0 0 0,1-2 0 0 0,0 1 1 0 0,0-1-1 0 0,0 0 0 0 0,-1 0 0 0 0,1 0 0 0 0,0-1 0 0 0,8-2 0 0 0,-11 2 5 0 0,0 0-1 0 0,0 0 1 0 0,-1 0-1 0 0,1 0 0 0 0,0-1 1 0 0,-1 1-1 0 0,1-1 1 0 0,-1 0-1 0 0,1 0 1 0 0,-1 0-1 0 0,0-1 1 0 0,0 1-1 0 0,0-1 1 0 0,0 1-1 0 0,0-1 1 0 0,-1 0-1 0 0,1 0 1 0 0,-1-1-1 0 0,0 1 1 0 0,0 0-1 0 0,0-1 1 0 0,0 1-1 0 0,-1-1 1 0 0,1 0-1 0 0,-1 1 1 0 0,0-1-1 0 0,0 0 1 0 0,0 0-1 0 0,-1 0 1 0 0,1 0-1 0 0,-1 0 1 0 0,0 0-1 0 0,0 0 1 0 0,0 1-1 0 0,-1-1 1 0 0,0 0-1 0 0,0-5 1 0 0,-1 4-61 0 0,1 0 0 0 0,-1-1 0 0 0,0 1 0 0 0,0 0 1 0 0,-1 0-1 0 0,1 0 0 0 0,-1 0 0 0 0,0 0 0 0 0,0 1 0 0 0,-1-1 1 0 0,0 1-1 0 0,1 0 0 0 0,-1 0 0 0 0,-1 0 0 0 0,1 1 1 0 0,0-1-1 0 0,-1 1 0 0 0,0 0 0 0 0,0 1 0 0 0,0-1 1 0 0,0 1-1 0 0,0 0 0 0 0,0 0 0 0 0,-1 0 0 0 0,1 1 1 0 0,-1 0-1 0 0,1 0 0 0 0,-1 0 0 0 0,1 1 0 0 0,-1 0 1 0 0,1 0-1 0 0,-1 0 0 0 0,0 0 0 0 0,1 1 0 0 0,-1 0 1 0 0,1 1-1 0 0,0-1 0 0 0,-1 1 0 0 0,1 0 0 0 0,0 0 1 0 0,0 0-1 0 0,0 1 0 0 0,-7 5 0 0 0,3-2-653 0 0,2 0 0 0 0,-1 0 0 0 0,1 0-1 0 0,-11 13 1 0 0,3-1-901 0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0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3532 0 0,'0'-1'468'0'0,"1"0"0"0"0,-1 0 0 0 0,0 0-1 0 0,1 0 1 0 0,-1 0 0 0 0,1 1 0 0 0,-1-1-1 0 0,1 0 1 0 0,-1 0 0 0 0,1 1 0 0 0,-1-1-1 0 0,1 0 1 0 0,0 1 0 0 0,0-1 0 0 0,-1 1-1 0 0,1-1 1 0 0,0 1 0 0 0,0-1 0 0 0,-1 1 0 0 0,1-1-1 0 0,0 1 1 0 0,0 0 0 0 0,0-1 0 0 0,1 1-1 0 0,0 0-64 0 0,0 0 0 0 0,0 0 0 0 0,0 0 0 0 0,0 0-1 0 0,0 1 1 0 0,0-1 0 0 0,0 1 0 0 0,0-1 0 0 0,0 1-1 0 0,-1 0 1 0 0,4 1 0 0 0,0 1 13 0 0,1 0 0 0 0,0 1 1 0 0,-1 0-1 0 0,0 0 0 0 0,0 1 0 0 0,7 7 0 0 0,0 5 59 0 0,-1 1 0 0 0,-1 1-1 0 0,0-1 1 0 0,-1 2-1 0 0,-1-1 1 0 0,-1 1-1 0 0,6 28 1 0 0,-10-39-287 0 0,-3-8-161 0 0,0 0-1 0 0,0-1 1 0 0,0 1 0 0 0,0 0 0 0 0,0-1 0 0 0,1 1-1 0 0,-1 0 1 0 0,0-1 0 0 0,0 1 0 0 0,1-1-1 0 0,-1 1 1 0 0,0-1 0 0 0,1 1 0 0 0,-1-1 0 0 0,1 1-1 0 0,-1-1 1 0 0,1 1 0 0 0,-1-1 0 0 0,1 1-1 0 0,-1-1 1 0 0,1 1 0 0 0,-1-1 0 0 0,1 0 0 0 0,-1 0-1 0 0,2 1 1 0 0,-1-1-16 0 0,-1 0 0 0 0,1 0 0 0 0,0-1 0 0 0,0 1 0 0 0,-1 0 0 0 0,1-1 0 0 0,0 1 0 0 0,-1-1 0 0 0,1 1 0 0 0,0-1 0 0 0,-1 1 0 0 0,1-1 0 0 0,-1 1 0 0 0,1-1 0 0 0,-1 1 0 0 0,1-1 0 0 0,-1 0 0 0 0,1 0 0 0 0,22-44-142 0 0,-17 32 198 0 0,13-26-42 0 0,-4 9 148 0 0,0 1 0 0 0,26-37 0 0 0,-38 63-154 0 0,3-5 104 0 0,0 0 0 0 0,1 0 0 0 0,0 0 0 0 0,0 1 0 0 0,11-9 0 0 0,-15 14-82 0 0,-1 1 1 0 0,1-1-1 0 0,0 1 0 0 0,-1 0 0 0 0,1 0 1 0 0,0 0-1 0 0,0 0 0 0 0,0 0 1 0 0,-1 1-1 0 0,1-1 0 0 0,0 1 0 0 0,0 0 1 0 0,0 0-1 0 0,0 0 0 0 0,0 0 1 0 0,0 0-1 0 0,0 1 0 0 0,0-1 0 0 0,0 1 1 0 0,-1 0-1 0 0,1 0 0 0 0,0 0 0 0 0,4 2 1 0 0,-1 1 14 0 0,1 0-1 0 0,-1 0 1 0 0,0 1 0 0 0,0 0 0 0 0,0 0 0 0 0,-1 0 0 0 0,1 1-1 0 0,-1 0 1 0 0,-1 0 0 0 0,1 0 0 0 0,-1 1 0 0 0,7 13 0 0 0,1 8 103 0 0,18 54 1 0 0,-26-69-134 0 0,11 39-23 0 0,-2-1 0 0 0,9 74 0 0 0,-14-24-3064 0 0,-7-72 1541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19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224 692 4692 0 0,'1'-3'1269'0'0,"-2"-1"0"0"0,1 1 0 0 0,0-1 0 0 0,-1 0 0 0 0,1 1 0 0 0,-1-1 0 0 0,0 1 0 0 0,0 0 0 0 0,-1-1 0 0 0,-2-5 0 0 0,3 8-1080 0 0,0 0 0 0 0,0 0 0 0 0,1 0 0 0 0,-1 0 0 0 0,-1 0 0 0 0,1 0 0 0 0,0 0 0 0 0,0 0 0 0 0,0 1 0 0 0,0-1 0 0 0,-1 0 0 0 0,1 1 0 0 0,0-1 0 0 0,-1 1 0 0 0,1-1 0 0 0,0 1 0 0 0,-1-1 0 0 0,1 1 0 0 0,0 0 0 0 0,-1 0 0 0 0,1 0 0 0 0,-1 0-1 0 0,1 0 1 0 0,-1 0 0 0 0,1 0 0 0 0,0 0 0 0 0,-1 1 0 0 0,1-1 0 0 0,-3 1 0 0 0,-5 3-8 0 0,-1 0 1 0 0,1 0-1 0 0,-1 1 0 0 0,2 0 0 0 0,-1 0 1 0 0,0 1-1 0 0,1 0 0 0 0,0 1 0 0 0,1 0 0 0 0,-1 0 1 0 0,1 1-1 0 0,1 0 0 0 0,-1 0 0 0 0,-7 14 0 0 0,8-12-123 0 0,0 0 0 0 0,0 1-1 0 0,1 0 1 0 0,1 0-1 0 0,0 1 1 0 0,0-1 0 0 0,1 1-1 0 0,1 0 1 0 0,0 0-1 0 0,0 0 1 0 0,1 0 0 0 0,1 15-1 0 0,1-20-97 0 0,-1 0 1 0 0,2 1-1 0 0,-1-1 0 0 0,1 0 0 0 0,0 0 0 0 0,1 0 0 0 0,-1 0 0 0 0,1 0 1 0 0,1-1-1 0 0,-1 1 0 0 0,1-1 0 0 0,0 0 0 0 0,1 0 0 0 0,8 9 0 0 0,-9-11-22 0 0,1-1-1 0 0,-1 1 1 0 0,1-1-1 0 0,-1 0 0 0 0,1 0 1 0 0,0-1-1 0 0,0 0 0 0 0,0 0 1 0 0,0 0-1 0 0,1 0 1 0 0,-1-1-1 0 0,1 1 0 0 0,-1-2 1 0 0,0 1-1 0 0,1 0 0 0 0,0-1 1 0 0,-1 0-1 0 0,1-1 1 0 0,-1 1-1 0 0,7-2 0 0 0,-2 0 18 0 0,0-1 1 0 0,0 0-1 0 0,-1-1 0 0 0,1 0 0 0 0,-1 0 0 0 0,0-1 0 0 0,0 0 0 0 0,-1-1 0 0 0,1 0 0 0 0,-1 0 0 0 0,-1-1 0 0 0,1 0 0 0 0,-1 0 0 0 0,0-1 0 0 0,-1 0 0 0 0,1 0 1 0 0,6-13-1 0 0,-5 7 92 0 0,0-1 1 0 0,-2 1 0 0 0,1-1-1 0 0,-2-1 1 0 0,0 1-1 0 0,-1-1 1 0 0,0 1 0 0 0,-1-1-1 0 0,-1-1 1 0 0,0-21 0 0 0,-3 10 56 0 0,-1 0 1 0 0,-1 1 0 0 0,-1-1-1 0 0,-2 1 1 0 0,-1 0 0 0 0,0 0-1 0 0,-21-45 1 0 0,6 25 181 0 0,-2 1-1 0 0,-2 1 1 0 0,-59-77-1 0 0,78 113-233 0 0,-12-15 176 0 0,-20-35 0 0 0,39 58-230 0 0,-1 1-1 0 0,1-1 1 0 0,0 1 0 0 0,0-1-1 0 0,0 0 1 0 0,0 1 0 0 0,-1-1-1 0 0,1 1 1 0 0,0-1 0 0 0,0 0-1 0 0,0 1 1 0 0,0-1-1 0 0,0 1 1 0 0,1-1 0 0 0,-1 0-1 0 0,0 1 1 0 0,0-1 0 0 0,0 1-1 0 0,0-1 1 0 0,1 0-1 0 0,-1 1 1 0 0,0-1 0 0 0,0 1-1 0 0,1-1 1 0 0,-1 1 0 0 0,0-1-1 0 0,1 1 1 0 0,-1-1-1 0 0,1 1 1 0 0,-1 0 0 0 0,1-1-1 0 0,-1 1 1 0 0,1 0 0 0 0,-1-1-1 0 0,1 1 1 0 0,-1 0 0 0 0,1-1-1 0 0,-1 1 1 0 0,1 0-1 0 0,0 0 1 0 0,-1 0 0 0 0,1 0-1 0 0,1-1 1 0 0,33-7-13 0 0,-26 6 4 0 0,283-79 73 0 0,-278 75-56 0 0,7-1-96 0 0,-8 6-4033 0 0,-5 3 2511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73 5777 0 0,'-4'-5'17074'0'0,"-3"26"-15479"0"0,-2 28-1003 0 0,9-28-367 0 0,1 0 1 0 0,1 0-1 0 0,1 0 1 0 0,1-1 0 0 0,8 27-1 0 0,-9-38-197 0 0,1 1-1 0 0,0-1 0 0 0,0 0 1 0 0,0 0-1 0 0,2-1 0 0 0,-1 1 1 0 0,1-1-1 0 0,0 0 1 0 0,0-1-1 0 0,1 1 0 0 0,0-1 1 0 0,0-1-1 0 0,9 7 0 0 0,-12-11-5 0 0,-1 0-1 0 0,1 0 0 0 0,0 0 1 0 0,0 0-1 0 0,-1-1 0 0 0,1 1 0 0 0,0-1 1 0 0,0 0-1 0 0,1-1 0 0 0,-1 1 1 0 0,0-1-1 0 0,0 1 0 0 0,0-1 0 0 0,0 0 1 0 0,0-1-1 0 0,0 1 0 0 0,0-1 1 0 0,1 0-1 0 0,-1 0 0 0 0,0 0 0 0 0,-1 0 1 0 0,1-1-1 0 0,0 0 0 0 0,0 1 1 0 0,-1-1-1 0 0,1-1 0 0 0,-1 1 0 0 0,1 0 1 0 0,-1-1-1 0 0,4-3 0 0 0,3-4 138 0 0,0-1-1 0 0,-1 1 1 0 0,0-1 0 0 0,0-1-1 0 0,-1 0 1 0 0,0 0 0 0 0,7-18-1 0 0,-6 10 99 0 0,0 0-1 0 0,-2-1 0 0 0,0 0 0 0 0,-2 0 1 0 0,0 0-1 0 0,-1-1 0 0 0,2-39 0 0 0,-13-12-1278 0 0,3 65-1737 0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70 2912 0 0,'-9'-12'13548'0'0,"9"12"-13320"0"0,0 0 0 0 0,-1 0 0 0 0,1 0 0 0 0,0 0 0 0 0,0 0 0 0 0,-1 0 0 0 0,1 0 0 0 0,0 0 0 0 0,-1 0 0 0 0,1 0 0 0 0,-1 0 684 0 0,1 1-684 0 0,-6 6 166 0 0,0 0 0 0 0,1 1-1 0 0,0-1 1 0 0,0 1 0 0 0,1 0 0 0 0,0 1 0 0 0,1-1-1 0 0,0 1 1 0 0,0 0 0 0 0,1 0 0 0 0,-3 16 0 0 0,3-6-124 0 0,0 0 0 0 0,1 0 0 0 0,1-1 0 0 0,1 1 0 0 0,3 20 0 0 0,-1-27-193 0 0,0 1 0 0 0,1-1 0 0 0,0 0-1 0 0,1 0 1 0 0,0 0 0 0 0,1-1 0 0 0,0 0-1 0 0,9 12 1 0 0,-12-19-58 0 0,0-1 0 0 0,1 1-1 0 0,-1-1 1 0 0,1 0 0 0 0,0 0-1 0 0,0 0 1 0 0,0 0 0 0 0,0-1-1 0 0,0 0 1 0 0,0 0 0 0 0,1 0 0 0 0,-1 0-1 0 0,1-1 1 0 0,0 1 0 0 0,-1-1-1 0 0,1 0 1 0 0,0-1 0 0 0,0 1-1 0 0,-1-1 1 0 0,1 0 0 0 0,7-1-1 0 0,2 0 47 0 0,-1 0 0 0 0,0-2 0 0 0,0 1 0 0 0,-1-2-1 0 0,1 0 1 0 0,20-9 0 0 0,-26 9 35 0 0,0 0 0 0 0,0 0 0 0 0,0-1-1 0 0,0 0 1 0 0,-1 0 0 0 0,0-1 0 0 0,0 0 0 0 0,0 0 0 0 0,-1 0 0 0 0,1-1 0 0 0,-2 1 0 0 0,1-1 0 0 0,-1-1-1 0 0,0 1 1 0 0,-1 0 0 0 0,1-1 0 0 0,-1 0 0 0 0,-1 0 0 0 0,0 0 0 0 0,0 0 0 0 0,0 0 0 0 0,-1 0-1 0 0,0-1 1 0 0,-1-9 0 0 0,0 2-3 0 0,-1 0 0 0 0,0 0 0 0 0,-1 0 0 0 0,-1 1 0 0 0,0-1-1 0 0,-1 1 1 0 0,-1 0 0 0 0,-1 0 0 0 0,0 0 0 0 0,0 1 0 0 0,-17-26 0 0 0,20 35-112 0 0,-1 1 1 0 0,0 0-1 0 0,0 0 1 0 0,0 0 0 0 0,-1 1-1 0 0,1 0 1 0 0,-1-1-1 0 0,0 1 1 0 0,0 1 0 0 0,0-1-1 0 0,0 1 1 0 0,0 0 0 0 0,0 0-1 0 0,-1 0 1 0 0,1 1-1 0 0,-1 0 1 0 0,1 0 0 0 0,-1 0-1 0 0,0 1 1 0 0,1 0 0 0 0,-1 0-1 0 0,1 0 1 0 0,-1 1-1 0 0,0 0 1 0 0,1 0 0 0 0,-1 0-1 0 0,1 0 1 0 0,0 1-1 0 0,-1 0 1 0 0,1 0 0 0 0,0 1-1 0 0,-8 5 1 0 0,7-4-298 0 0,0 0-1 0 0,1 1 1 0 0,0-1 0 0 0,0 1-1 0 0,1 0 1 0 0,-1 0 0 0 0,1 1 0 0 0,0-1-1 0 0,0 1 1 0 0,-5 12 0 0 0,-1 1-1230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113 217 4784 0 0,'-22'36'8055'0'0,"7"5"-3424"0"0,12-33-4271 0 0,1 1 0 0 0,1-1 0 0 0,0 0 0 0 0,0 1 0 0 0,1-1-1 0 0,0 1 1 0 0,0-1 0 0 0,1 1 0 0 0,0-1 0 0 0,0 1 0 0 0,1-1-1 0 0,0 0 1 0 0,5 12 0 0 0,-5-15-310 0 0,0 0 0 0 0,1-1-1 0 0,0 1 1 0 0,0 0 0 0 0,0-1-1 0 0,1 0 1 0 0,-1 0 0 0 0,1 0 0 0 0,0 0-1 0 0,0 0 1 0 0,1-1 0 0 0,-1 0-1 0 0,1 0 1 0 0,-1 0 0 0 0,1 0 0 0 0,0-1-1 0 0,0 1 1 0 0,0-2 0 0 0,0 1-1 0 0,1 0 1 0 0,-1-1 0 0 0,0 0 0 0 0,1 0-1 0 0,-1-1 1 0 0,1 1 0 0 0,-1-1 0 0 0,1 0-1 0 0,8-2 1 0 0,-5 1 2 0 0,1-1 0 0 0,0-1-1 0 0,-1 1 1 0 0,0-2 0 0 0,1 1 0 0 0,-1-1 0 0 0,-1-1-1 0 0,1 1 1 0 0,-1-2 0 0 0,1 1 0 0 0,-1-1 0 0 0,-1 0 0 0 0,1-1-1 0 0,-1 0 1 0 0,8-10 0 0 0,-9 9 98 0 0,-1-1 1 0 0,0 1-1 0 0,-1-1 0 0 0,0 0 1 0 0,0-1-1 0 0,-1 1 0 0 0,0-1 1 0 0,0 1-1 0 0,-1-1 0 0 0,-1 0 1 0 0,0 0-1 0 0,0 0 1 0 0,-1 0-1 0 0,0 0 0 0 0,-2-13 1 0 0,0 4 59 0 0,-1 0 0 0 0,-1 0 0 0 0,-1 0 0 0 0,0 0 0 0 0,-2 0 1 0 0,0 1-1 0 0,-10-18 0 0 0,14 30-180 0 0,0 1-1 0 0,0 0 1 0 0,-1 0 0 0 0,1 0-1 0 0,-1 1 1 0 0,0-1 0 0 0,0 1-1 0 0,-1 0 1 0 0,1 0 0 0 0,-1 0-1 0 0,0 1 1 0 0,0 0 0 0 0,0 0-1 0 0,-1 0 1 0 0,1 0 0 0 0,-1 1 0 0 0,1 0-1 0 0,-1 0 1 0 0,0 1 0 0 0,0-1-1 0 0,0 1 1 0 0,0 0 0 0 0,0 1-1 0 0,0 0 1 0 0,0 0 0 0 0,0 0-1 0 0,0 0 1 0 0,0 1 0 0 0,0 0-1 0 0,1 0 1 0 0,-1 1 0 0 0,-9 3-1 0 0,3 2-43 0 0,0 0-1 0 0,0 0 0 0 0,1 1 0 0 0,0 1 0 0 0,0 0 0 0 0,1 0 1 0 0,0 1-1 0 0,1 0 0 0 0,0 1 0 0 0,1 0 0 0 0,0 0 0 0 0,0 1 1 0 0,1 0-1 0 0,1 0 0 0 0,0 1 0 0 0,1 0 0 0 0,0 0 0 0 0,1 0 1 0 0,1 0-1 0 0,0 1 0 0 0,0-1 0 0 0,2 1 0 0 0,-1 17 0 0 0,2-22-79 0 0,1 0-1 0 0,0-1 1 0 0,1 1-1 0 0,0 0 1 0 0,0-1-1 0 0,1 1 1 0 0,0-1-1 0 0,0 0 1 0 0,1 0-1 0 0,0 0 1 0 0,1 0-1 0 0,9 13 1 0 0,-9-16-96 0 0,0-1-1 0 0,0 1 1 0 0,0-1 0 0 0,0 0 0 0 0,1-1 0 0 0,-1 1 0 0 0,1-1 0 0 0,0 0 0 0 0,0 0 0 0 0,0-1 0 0 0,0 0 0 0 0,1 0 0 0 0,-1 0-1 0 0,1-1 1 0 0,-1 0 0 0 0,1 0 0 0 0,-1-1 0 0 0,1 0 0 0 0,7 0 0 0 0,-4-2-188 0 0,-1 1 0 0 0,1-1 1 0 0,-1-1-1 0 0,0 0 0 0 0,0 0 0 0 0,0-1 0 0 0,-1 0 0 0 0,1 0 0 0 0,-1-1 1 0 0,0 0-1 0 0,0 0 0 0 0,14-13 0 0 0,-11 7 233 0 0,0-1-1 0 0,-1-1 1 0 0,0 1-1 0 0,-1-1 1 0 0,0-1-1 0 0,-1 0 1 0 0,9-23-1 0 0,-9 17 775 0 0,-1 1 0 0 0,-1-1 0 0 0,-1 0-1 0 0,0-1 1 0 0,2-29 0 0 0,-3-54 4558 0 0,-4 101-4876 0 0,0-1 0 0 0,-1 1 1 0 0,1 0-1 0 0,-1-1 1 0 0,0 1-1 0 0,-2-6 1 0 0,2 8 10 0 0,0 4-188 0 0,-4 13-42 0 0,1 1-1 0 0,1 0 1 0 0,0-1-1 0 0,1 1 0 0 0,1 0 1 0 0,1 28-1 0 0,3-11-294 0 0,1 0 1 0 0,12 47-1 0 0,-11-65-261 0 0,1-1 0 0 0,0 0 0 0 0,0 0 0 0 0,2 0 1 0 0,0-1-1 0 0,0 0 0 0 0,1-1 0 0 0,17 20 0 0 0,-4-11-1138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27 235 3492 0 0,'-11'30'6948'0'0,"8"-24"-6037"0"0,1-1-1 0 0,0 1 0 0 0,0 0 1 0 0,-2 10-1 0 0,3-8-435 0 0,0 0 0 0 0,1 1 0 0 0,0-1 0 0 0,0 0 1 0 0,1 1-1 0 0,0-1 0 0 0,0 0 0 0 0,1 1 0 0 0,0-1 0 0 0,1 0 0 0 0,5 12 0 0 0,-7-17-403 0 0,1-1-1 0 0,-1 1 0 0 0,1 0 1 0 0,0 0-1 0 0,0-1 0 0 0,1 1 0 0 0,-1-1 1 0 0,0 0-1 0 0,1 1 0 0 0,0-1 1 0 0,-1 0-1 0 0,1-1 0 0 0,0 1 1 0 0,0 0-1 0 0,0-1 0 0 0,0 0 1 0 0,0 1-1 0 0,0-1 0 0 0,0 0 1 0 0,1-1-1 0 0,-1 1 0 0 0,0-1 1 0 0,0 1-1 0 0,1-1 0 0 0,-1 0 1 0 0,0 0-1 0 0,1 0 0 0 0,-1-1 0 0 0,0 1 1 0 0,1-1-1 0 0,4-1 0 0 0,2-2 34 0 0,-1 1 0 0 0,0-1 0 0 0,0-1 0 0 0,0 0 0 0 0,-1 0 0 0 0,1 0 0 0 0,-1-1 0 0 0,-1-1 0 0 0,1 1 0 0 0,-1-1 0 0 0,0 0 0 0 0,0-1 0 0 0,-1 0 0 0 0,0 0 0 0 0,-1 0 0 0 0,8-14 0 0 0,-8 11 54 0 0,1 0 1 0 0,-1 0-1 0 0,-1 0 1 0 0,0-1-1 0 0,-1 1 0 0 0,0-1 1 0 0,-1 0-1 0 0,0 0 1 0 0,-1 0-1 0 0,0 0 1 0 0,-1 0-1 0 0,0 0 0 0 0,-3-15 1 0 0,1 16 9 0 0,-1 1-1 0 0,0 0 1 0 0,-1 0 0 0 0,0 0 0 0 0,-1 0 0 0 0,0 0-1 0 0,-12-16 1 0 0,14 21-110 0 0,-1 0 0 0 0,0 0-1 0 0,-1 0 1 0 0,1 1 0 0 0,-1 0-1 0 0,1 0 1 0 0,-1 0-1 0 0,-1 0 1 0 0,1 1 0 0 0,0 0-1 0 0,-1 0 1 0 0,0 0 0 0 0,1 1-1 0 0,-13-3 1 0 0,15 4-45 0 0,-1 1 0 0 0,1 0 0 0 0,-1 0 0 0 0,1 0 0 0 0,0 1 0 0 0,-1-1-1 0 0,1 1 1 0 0,0 0 0 0 0,0 0 0 0 0,0 0 0 0 0,-1 0 0 0 0,1 0 0 0 0,0 1 0 0 0,0-1 0 0 0,1 1 0 0 0,-1 0 0 0 0,0 0 0 0 0,1 0-1 0 0,-1 0 1 0 0,1 1 0 0 0,-1-1 0 0 0,1 0 0 0 0,0 1 0 0 0,0 0 0 0 0,-3 5 0 0 0,-3 6 7 0 0,0 0 0 0 0,1 0 0 0 0,1 1 0 0 0,-5 16 0 0 0,4-7 5 0 0,1 1 0 0 0,1 0 0 0 0,-4 49 0 0 0,7 80 30 0 0,3-94-42 0 0,21 441 90 0 0,-17-413-137 0 0,-3-26-1094 0 0,17 96 0 0 0,-14-144-1856 0 0,-2-9 1372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5152 0 0,'2'-5'2828'0'0,"0"0"0"0"0,0 0 0 0 0,-1 0 0 0 0,0 0 0 0 0,0 0 0 0 0,1-6 0 0 0,10 23-1373 0 0,-10-7-1238 0 0,0-1 0 0 0,0 1 0 0 0,0 0 0 0 0,-1 0 0 0 0,0 1 0 0 0,0-1 0 0 0,0 10 0 0 0,2 6 241 0 0,12 84 73 0 0,2 14-4983 0 0,-11-99 2842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82 252 2824 0 0,'-6'8'1502'0'0,"-1"0"-1"0"0,1 1 1 0 0,1 0 0 0 0,-1 0-1 0 0,1 0 1 0 0,1 1-1 0 0,-4 11 1 0 0,-2 9 499 0 0,-5 34 0 0 0,11-49-1539 0 0,2 0-1 0 0,0 1 1 0 0,1 0 0 0 0,0-1 0 0 0,3 28-1 0 0,0-34-347 0 0,-1 0 0 0 0,1 0 1 0 0,1 0-1 0 0,-1 0 0 0 0,2-1 0 0 0,-1 1 0 0 0,1-1 0 0 0,0 0 0 0 0,1 0 0 0 0,0 0 0 0 0,6 7 0 0 0,-7-9-50 0 0,1-1 1 0 0,0 1-1 0 0,1-1 1 0 0,-1 0-1 0 0,1-1 0 0 0,0 1 1 0 0,0-1-1 0 0,10 5 1 0 0,-12-7-46 0 0,-1-1 0 0 0,1 0 0 0 0,0 0 0 0 0,0 0 0 0 0,-1 0 1 0 0,1-1-1 0 0,0 1 0 0 0,0-1 0 0 0,0 0 0 0 0,0 0 0 0 0,0 0 0 0 0,0-1 1 0 0,-1 0-1 0 0,1 1 0 0 0,0-1 0 0 0,0-1 0 0 0,-1 1 0 0 0,6-3 1 0 0,1-1-8 0 0,0-1 0 0 0,0 0 0 0 0,-1 0 0 0 0,0-1 0 0 0,-1-1 0 0 0,1 1 0 0 0,7-10 0 0 0,48-67 121 0 0,-56 72-70 0 0,-1-1 0 0 0,0 0 1 0 0,-1 0-1 0 0,-1 0 0 0 0,0-1 0 0 0,0 0 1 0 0,-2 0-1 0 0,1 0 0 0 0,-2 0 0 0 0,0-1 1 0 0,0-16-1 0 0,-2-7 218 0 0,-2 1 0 0 0,-1 0 1 0 0,-11-42-1 0 0,10 62-96 0 0,-1 1 0 0 0,-9-23 0 0 0,0 5 158 0 0,12 27-244 0 0,-2-1 1 0 0,1 1-1 0 0,-1 0 0 0 0,0 1 1 0 0,-5-7-1 0 0,7 9-61 0 0,-1 1 0 0 0,1 1 0 0 0,-1-1 0 0 0,1 0 0 0 0,-1 1 0 0 0,0-1-1 0 0,0 1 1 0 0,-1 0 0 0 0,1 0 0 0 0,0 0 0 0 0,-1 0 0 0 0,-3-1 0 0 0,5 3-53 0 0,0 0 1 0 0,0 0-1 0 0,0 0 1 0 0,0 0-1 0 0,-1 0 1 0 0,1 1-1 0 0,1-1 1 0 0,-1 1-1 0 0,0-1 1 0 0,0 1-1 0 0,0 0 1 0 0,0-1-1 0 0,-3 3 1 0 0,-22 15-503 0 0,18-10-69 0 0,1 0 1 0 0,0 1 0 0 0,0 0-1 0 0,1 0 1 0 0,0 1 0 0 0,1 0-1 0 0,-9 18 1 0 0,5-5-1008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202 422 5356 0 0,'-8'-13'8418'0'0,"8"12"-8165"0"0,-1 1-1 0 0,1 0 1 0 0,-5 1 4043 0 0,5 0-4044 0 0,-10 9 4352 0 0,2 6-5368 0 0,3-2 1084 0 0,0 0 0 0 0,1 0-1 0 0,1 1 1 0 0,0 0 0 0 0,1-1 0 0 0,0 1 0 0 0,2 0-1 0 0,-1 0 1 0 0,2 0 0 0 0,0 0 0 0 0,1 0-1 0 0,6 24 1 0 0,-6-33-277 0 0,0 0 1 0 0,0-1-1 0 0,1 1 0 0 0,-1-1 0 0 0,1 1 0 0 0,1-1 1 0 0,-1 0-1 0 0,1-1 0 0 0,0 1 0 0 0,0 0 0 0 0,0-1 1 0 0,1 0-1 0 0,-1 0 0 0 0,9 5 0 0 0,-10-7-27 0 0,1 0-1 0 0,-1-1 1 0 0,1 1-1 0 0,0-1 0 0 0,-1 0 1 0 0,1 0-1 0 0,0 0 1 0 0,0 0-1 0 0,0-1 1 0 0,0 0-1 0 0,0 1 1 0 0,0-2-1 0 0,0 1 1 0 0,0 0-1 0 0,0-1 0 0 0,-1 1 1 0 0,1-1-1 0 0,0 0 1 0 0,0-1-1 0 0,0 1 1 0 0,-1-1-1 0 0,8-3 1 0 0,-4 0 20 0 0,1-1 1 0 0,-1 0 0 0 0,0 0 0 0 0,0-1 0 0 0,0 0 0 0 0,-1 0 0 0 0,0 0 0 0 0,-1-1 0 0 0,0 0-1 0 0,0 0 1 0 0,0 0 0 0 0,-1-1 0 0 0,0 1 0 0 0,-1-1 0 0 0,4-17 0 0 0,0-1 62 0 0,-2 1 0 0 0,-1-1 0 0 0,-1 0 0 0 0,-1-35 1 0 0,-3 34-31 0 0,-1 0 0 0 0,-1 1 0 0 0,-1-1 0 0 0,-2 1 0 0 0,-12-39 1 0 0,11 46-33 0 0,-1 1 0 0 0,-1 0 0 0 0,0 0 1 0 0,-1 1-1 0 0,-1 0 0 0 0,-1 1 0 0 0,0 0 1 0 0,-16-15-1 0 0,25 28-38 0 0,-1 0 1 0 0,1 1-1 0 0,-1 0 0 0 0,0-1 1 0 0,0 1-1 0 0,-1 1 0 0 0,1-1 1 0 0,-1 0-1 0 0,1 1 1 0 0,-1 0-1 0 0,0 0 0 0 0,0 1 1 0 0,1-1-1 0 0,-1 1 0 0 0,0 0 1 0 0,0 0-1 0 0,-1 1 1 0 0,1 0-1 0 0,0 0 0 0 0,0 0 1 0 0,0 0-1 0 0,0 1 0 0 0,0 0 1 0 0,0 0-1 0 0,0 0 1 0 0,0 0-1 0 0,0 1 0 0 0,-6 3 1 0 0,-2 2-13 0 0,-1 0 0 0 0,1 2 1 0 0,1 0-1 0 0,-1 0 0 0 0,2 1 1 0 0,-1 0-1 0 0,-11 14 0 0 0,20-20 6 0 0,0 1-1 0 0,-1-1 1 0 0,1 1-1 0 0,1-1 1 0 0,-1 1-1 0 0,1 0 1 0 0,-1 0-1 0 0,1 0 1 0 0,1 0 0 0 0,-1 1-1 0 0,1-1 1 0 0,0 0-1 0 0,0 1 1 0 0,1-1-1 0 0,-1 1 1 0 0,1-1-1 0 0,0 0 1 0 0,1 1-1 0 0,-1-1 1 0 0,1 1-1 0 0,0-1 1 0 0,1 0 0 0 0,3 9-1 0 0,-2-5 8 0 0,1-1-1 0 0,0-1 1 0 0,1 1-1 0 0,0-1 1 0 0,0 1-1 0 0,0-1 0 0 0,1-1 1 0 0,0 1-1 0 0,1-1 1 0 0,-1 0-1 0 0,1 0 1 0 0,0-1-1 0 0,1 0 1 0 0,-1 0-1 0 0,10 4 1 0 0,-4-4 23 0 0,0 0 0 0 0,0-1 0 0 0,0 0 0 0 0,1-1 0 0 0,-1 0 0 0 0,1-1 0 0 0,-1-1 1 0 0,1 0-1 0 0,19-2 0 0 0,-1-2-180 0 0,21-1-721 0 0,-21 8-2593 0 0,-21 0 1866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4756 0 0,'3'-23'11272'0'0,"1"10"-6541"0"0,-3 39 1112 0 0,8 44-4722 0 0,-2-19-556 0 0,-5-39-489 0 0,0 0 1 0 0,1 0-1 0 0,4 12 1 0 0,-5-20-90 0 0,-1 0 0 0 0,1 0 0 0 0,-1 0 0 0 0,1-1 0 0 0,0 1-1 0 0,1 0 1 0 0,-1-1 0 0 0,1 0 0 0 0,-1 0 0 0 0,1 0 0 0 0,0 0 0 0 0,6 5 0 0 0,-7-7 3 0 0,1 0-1 0 0,-1 0 1 0 0,1-1-1 0 0,-1 1 1 0 0,1 0-1 0 0,0-1 1 0 0,-1 0-1 0 0,1 0 1 0 0,0 0 0 0 0,-1 0-1 0 0,1 0 1 0 0,0 0-1 0 0,-1 0 1 0 0,1-1-1 0 0,0 0 1 0 0,-1 1 0 0 0,1-1-1 0 0,-1 0 1 0 0,1 0-1 0 0,-1-1 1 0 0,1 1-1 0 0,-1 0 1 0 0,4-4 0 0 0,3-2 4 0 0,0 0 1 0 0,0 0-1 0 0,0-1 1 0 0,8-10 0 0 0,2-8 217 0 0,0-1 1 0 0,-2 0-1 0 0,-1-2 1 0 0,14-32-1 0 0,-21 43 94 0 0,5-15 616 0 0,-14 32-755 0 0,4-5 9 0 0,-4 6-161 0 0,0 0 0 0 0,0 0 0 0 0,0 0 0 0 0,0 0-1 0 0,0 0 1 0 0,0 0 0 0 0,0 0 0 0 0,0 0 0 0 0,0 1 0 0 0,0-1 0 0 0,0 0-1 0 0,0 0 1 0 0,0 0 0 0 0,0 0 0 0 0,0 0 0 0 0,0 0 0 0 0,0 0 0 0 0,0 0-1 0 0,0 1 1 0 0,0-1 0 0 0,0 0 0 0 0,0 0 0 0 0,0 0 0 0 0,0 0-1 0 0,0 0 1 0 0,0 0 0 0 0,1 0 0 0 0,-1 0 0 0 0,0 0 0 0 0,0 0 0 0 0,0 0-1 0 0,0 0 1 0 0,0 0 0 0 0,0 0 0 0 0,0 1 0 0 0,0-1 0 0 0,0 0 0 0 0,1 0-1 0 0,-1 0 1 0 0,0 0 0 0 0,0 0 0 0 0,0 0 0 0 0,0 0 0 0 0,0 0-1 0 0,0 0 1 0 0,0 0 0 0 0,1 0 0 0 0,-1 0 0 0 0,0-1 0 0 0,0 1 0 0 0,0 3-12 0 0,0 26 64 0 0,6 55 1 0 0,-4-73-88 0 0,1-1 0 0 0,-1 0 1 0 0,1 1-1 0 0,1-1 0 0 0,0 0 0 0 0,1-1 0 0 0,-1 1 0 0 0,2-1 0 0 0,7 11 1 0 0,-8-14-74 0 0,0 0 0 0 0,0-1 0 0 0,0 1 1 0 0,1-1-1 0 0,0 0 0 0 0,0-1 0 0 0,1 1 1 0 0,-1-1-1 0 0,1-1 0 0 0,0 1 0 0 0,0-1 0 0 0,0 0 1 0 0,11 3-1 0 0,-9-4-701 0 0,-1-1 0 0 0,1 1 0 0 0,16-1 0 0 0,-7-2-779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 6881 0 0,'-9'-9'13458'0'0,"8"8"-12994"0"0,-6 12 3452 0 0,5-5-4531 0 0,-2 5 990 0 0,0 0 1 0 0,1 0 0 0 0,0 0 0 0 0,1 1 0 0 0,0-1 0 0 0,0 14 0 0 0,2 73 746 0 0,1-53-780 0 0,-1-20-224 0 0,-13 810 974 0 0,13-766-4462 0 0,2-51 1769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6 114 5388 0 0,'0'2'19765'0'0,"-1"1"-18127"0"0,0 9-4860 0 0,1-5 5007 0 0,0-4-1682 0 0,-3 30 452 0 0,2 0 0 0 0,1 0 1 0 0,2-1-1 0 0,6 35 0 0 0,-7-63-595 0 0,0 1 0 0 0,0 0 0 0 0,1-1 0 0 0,-1 1 1 0 0,1-1-1 0 0,0 0 0 0 0,0 1 0 0 0,1-1 0 0 0,-1 0 0 0 0,1 0 0 0 0,0 0 0 0 0,0-1 0 0 0,0 1 0 0 0,1-1 0 0 0,6 5 0 0 0,-8-6 17 0 0,1 0-1 0 0,0-1 0 0 0,0 0 1 0 0,0 0-1 0 0,0 0 1 0 0,0 0-1 0 0,0 0 0 0 0,0-1 1 0 0,1 1-1 0 0,-1-1 1 0 0,0 0-1 0 0,0 0 1 0 0,0 0-1 0 0,0 0 0 0 0,1 0 1 0 0,-1-1-1 0 0,0 0 1 0 0,0 1-1 0 0,0-1 0 0 0,0 0 1 0 0,0-1-1 0 0,0 1 1 0 0,0 0-1 0 0,4-4 0 0 0,3-2 29 0 0,1 0 0 0 0,-2-1 0 0 0,1 0 0 0 0,-1 0 0 0 0,0-1 0 0 0,0-1 0 0 0,-1 1 0 0 0,9-16 0 0 0,-1-1 372 0 0,-1-1 0 0 0,15-36 0 0 0,-2-6 1741 0 0,-28 67-1347 0 0,-1 7-730 0 0,-2 9-57 0 0,0 0 0 0 0,1 0 1 0 0,1 0-1 0 0,0 0 1 0 0,1 1-1 0 0,1-1 1 0 0,0 0-1 0 0,1 0 1 0 0,0 0-1 0 0,6 17 1 0 0,-6-25-7 0 0,0 0 1 0 0,0 0 0 0 0,1 0-1 0 0,-1-1 1 0 0,1 1 0 0 0,1-1-1 0 0,-1 1 1 0 0,1-1 0 0 0,0 0-1 0 0,0 0 1 0 0,0-1-1 0 0,1 1 1 0 0,0-1 0 0 0,-1 0-1 0 0,2 0 1 0 0,-1-1 0 0 0,0 1-1 0 0,1-1 1 0 0,-1-1 0 0 0,1 1-1 0 0,0-1 1 0 0,0 0 0 0 0,0 0-1 0 0,0 0 1 0 0,11 1-1 0 0,-6-3 45 0 0,1 1 0 0 0,-1-1 0 0 0,0-1 0 0 0,0 0 0 0 0,0-1 0 0 0,0 0-1 0 0,-1-1 1 0 0,1 0 0 0 0,-1 0 0 0 0,1-1 0 0 0,-1 0 0 0 0,0-1 0 0 0,0-1-1 0 0,-1 1 1 0 0,0-1 0 0 0,0-1 0 0 0,0 0 0 0 0,-1 0 0 0 0,0-1 0 0 0,0 0-1 0 0,-1 0 1 0 0,0 0 0 0 0,0-1 0 0 0,-1 0 0 0 0,0-1 0 0 0,-1 0-1 0 0,0 1 1 0 0,5-14 0 0 0,16-69 435 0 0,-23 80-433 0 0,-1-1-1 0 0,-1 1 0 0 0,0 0 1 0 0,-1-1-1 0 0,-2-22 0 0 0,2 32-222 0 0,-1 0 0 0 0,1 0 0 0 0,-1 0-1 0 0,0 0 1 0 0,0 0 0 0 0,0 0 0 0 0,-1 0-1 0 0,1 0 1 0 0,-1 1 0 0 0,1-1 0 0 0,-1 0-1 0 0,0 1 1 0 0,0-1 0 0 0,0 1 0 0 0,0 0-1 0 0,-1-1 1 0 0,-4-2 0 0 0,-2-1-1326 0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6949 0 0,'-3'-6'8364'0'0,"-5"-3"-3631"0"0,5 1-1933 0 0,-1 2 248 0 0,8 35-6716 0 0,-4-15 2080 0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2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3684 0 0,'2'-2'6693'0'0,"11"-7"2317"0"0,-8 10-8592 0 0,-1 1 1 0 0,0-1-1 0 0,1 1 0 0 0,-1 0 0 0 0,0 1 1 0 0,0-1-1 0 0,0 0 0 0 0,0 1 0 0 0,-1 0 1 0 0,1 0-1 0 0,-1 0 0 0 0,0 1 1 0 0,0-1-1 0 0,5 7 0 0 0,5 9 194 0 0,19 35 0 0 0,-17-26 22 0 0,27 61 318 0 0,-21-42-530 0 0,3 13 252 0 0,-24-59-663 0 0,0-1-1 0 0,0 1 1 0 0,0-1-1 0 0,0 1 1 0 0,0-1-1 0 0,1 1 1 0 0,-1-1-1 0 0,0 0 0 0 0,0 1 1 0 0,0-1-1 0 0,1 1 1 0 0,-1-1-1 0 0,0 1 1 0 0,1-1-1 0 0,-1 0 1 0 0,0 1-1 0 0,1-1 1 0 0,-1 1-1 0 0,0-1 0 0 0,1 0 1 0 0,-1 0-1 0 0,1 1 1 0 0,-1-1-1 0 0,1 0 1 0 0,-1 0-1 0 0,1 1 1 0 0,-1-1-1 0 0,1 0 1 0 0,-1 0-1 0 0,1 0 0 0 0,-1 0 1 0 0,1 0-1 0 0,-1 0 1 0 0,1 0-1 0 0,-1 0 1 0 0,1 0-1 0 0,-1 0 1 0 0,1 0-1 0 0,-1 0 0 0 0,1 0 1 0 0,-1 0-1 0 0,1 0 1 0 0,-1-1-1 0 0,1 1 1 0 0,-1 0-1 0 0,1 0 1 0 0,-1-1-1 0 0,0 1 1 0 0,1 0-1 0 0,-1 0 0 0 0,1-1 1 0 0,-1 1-1 0 0,0 0 1 0 0,1-1-1 0 0,-1 1 1 0 0,0-1-1 0 0,1 1 1 0 0,-1-1-1 0 0,0 1 0 0 0,16-34 151 0 0,-13 27-106 0 0,34-92 239 0 0,-30 74-631 0 0,2 0 1 0 0,0 1-1 0 0,23-41 1 0 0,-14 33-3126 0 0,-11 24 1860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46 4016 0 0,'0'-1'4448'0'0,"-4"-9"1413"0"0,0 6-5030 0 0,-1 1 0 0 0,0 0 0 0 0,1 0 0 0 0,-1 0-1 0 0,0 0 1 0 0,0 1 0 0 0,-1-1 0 0 0,1 1 0 0 0,0 1 0 0 0,-8-2-1 0 0,5 1-388 0 0,-1 1 1 0 0,1 0-1 0 0,0 1 0 0 0,-1 0 0 0 0,1 0 0 0 0,-15 3 0 0 0,14-1-367 0 0,1 0 1 0 0,0 0 0 0 0,0 0-1 0 0,1 1 1 0 0,-1 0 0 0 0,0 1 0 0 0,1 0-1 0 0,0 0 1 0 0,0 1 0 0 0,0-1-1 0 0,1 1 1 0 0,-1 1 0 0 0,1-1-1 0 0,0 1 1 0 0,-9 12 0 0 0,13-14-95 0 0,-1 0 0 0 0,1 1 0 0 0,0-1 0 0 0,1 1-1 0 0,-1-1 1 0 0,1 1 0 0 0,-1 0 0 0 0,1 0 0 0 0,1 0 0 0 0,-1-1 0 0 0,1 1 0 0 0,0 0 0 0 0,0 0 0 0 0,0 0 0 0 0,1 0 0 0 0,-1 0-1 0 0,1 0 1 0 0,0-1 0 0 0,1 1 0 0 0,1 5 0 0 0,0-3-76 0 0,0 0 0 0 0,0-1 1 0 0,1 0-1 0 0,0 1 0 0 0,0-1 0 0 0,1-1 0 0 0,-1 1 0 0 0,1 0 0 0 0,0-1 0 0 0,1 0 0 0 0,-1-1 1 0 0,13 9-1 0 0,12 3 1677 0 0,-33-14-1539 0 0,-14 9 59 0 0,0 1 0 0 0,1 0 1 0 0,0 2-1 0 0,-19 19 0 0 0,30-27-70 0 0,0 0 1 0 0,0 1-1 0 0,1-1 1 0 0,0 1-1 0 0,0 0 1 0 0,0 0-1 0 0,1 0 0 0 0,0 1 1 0 0,1-1-1 0 0,-1 1 1 0 0,1 0-1 0 0,1 0 1 0 0,-1-1-1 0 0,1 16 1 0 0,1-19-26 0 0,0-1 1 0 0,0 0-1 0 0,0 1 1 0 0,1-1 0 0 0,-1 0-1 0 0,1 0 1 0 0,0 1-1 0 0,0-1 1 0 0,0 0 0 0 0,1 0-1 0 0,-1 0 1 0 0,1 0 0 0 0,-1 0-1 0 0,1 0 1 0 0,0-1-1 0 0,0 1 1 0 0,5 4 0 0 0,-3-4 14 0 0,0 0 0 0 0,0 0 0 0 0,1 0-1 0 0,-1-1 1 0 0,1 0 0 0 0,-1 0 0 0 0,1 0 0 0 0,0 0 0 0 0,0-1 0 0 0,8 2 0 0 0,9-1-22 0 0,1-1-1 0 0,-1-1 0 0 0,0 0 0 0 0,29-5 0 0 0,-41 4-76 0 0,5-2-660 0 0,0 1-2790 0 0,-3 0 1917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2548 0 0,'0'-22'23102'0'0,"3"44"-21900"0"0,-1 31-1 0 0,0 15-168 0 0,0 8-464 0 0,-2-57-1234 0 0,0 0 0 0 0,1 0 0 0 0,1 0 0 0 0,4 19 0 0 0,-3-31-929 0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1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57 109 19810 0 0,'-7'-20'3516'0'0,"-4"4"-2148"0"0,4 3-688 0 0,0 1-236 0 0,3 2-120 0 0,2 2-72 0 0,-2 2-68 0 0,1 0 4 0 0,-4-4-244 0 0,3 2-808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3608 0 0,'2'-3'6572'0'0,"8"-9"2255"0"0,-8 12-8567 0 0,0 0 0 0 0,0 1 1 0 0,-1-1-1 0 0,1 1 0 0 0,0 0 0 0 0,-1 0 0 0 0,1-1 1 0 0,-1 1-1 0 0,1 0 0 0 0,-1 0 0 0 0,1 1 0 0 0,-1-1 0 0 0,1 0 1 0 0,-1 0-1 0 0,0 1 0 0 0,0-1 0 0 0,0 0 0 0 0,0 1 0 0 0,0-1 1 0 0,0 1-1 0 0,1 3 0 0 0,18 43 932 0 0,-16-37-686 0 0,67 170 1507 0 0,-71-180-2003 0 0,9 16 173 0 0,-9-17-178 0 0,1 1 1 0 0,-1-1-1 0 0,1 0 1 0 0,0 1-1 0 0,-1-1 1 0 0,1 0-1 0 0,-1 0 1 0 0,1 0-1 0 0,0 1 1 0 0,-1-1-1 0 0,1 0 1 0 0,-1 0-1 0 0,1 0 1 0 0,0 0-1 0 0,-1 0 0 0 0,1 0 1 0 0,0 0-1 0 0,-1 0 1 0 0,1 0-1 0 0,-1-1 1 0 0,1 1-1 0 0,0 0 1 0 0,-1 0-1 0 0,1 0 1 0 0,-1-1-1 0 0,1 1 1 0 0,-1 0-1 0 0,1-1 1 0 0,0 0-1 0 0,3-2 25 0 0,0 0 0 0 0,1 0-1 0 0,-2-1 1 0 0,1 1 0 0 0,0-1 0 0 0,-1 0-1 0 0,0 0 1 0 0,0-1 0 0 0,0 1-1 0 0,0-1 1 0 0,2-5 0 0 0,5-14 97 0 0,9-25 0 0 0,-8 16-35 0 0,-4 15-49 0 0,1-1 29 0 0,9-33 0 0 0,9-25-412 0 0,-23 70-128 0 0,-1-1 0 0 0,1 2 0 0 0,1-1 0 0 0,-1 0-1 0 0,1 1 1 0 0,0 0 0 0 0,1-1 0 0 0,-1 2 0 0 0,6-7 0 0 0,-3 6-1146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5184 0 0,'1'0'869'0'0,"1"0"-1"0"0,0 0 1 0 0,-1 1-1 0 0,1-1 0 0 0,-1 0 1 0 0,1 0-1 0 0,-1 1 1 0 0,1-1-1 0 0,-1 1 0 0 0,1 0 1 0 0,1 1-1 0 0,-2-2-436 0 0,0 1 1 0 0,0 0-1 0 0,0 0 0 0 0,0-1 0 0 0,0 1 1 0 0,-1 0-1 0 0,1 0 0 0 0,0 0 1 0 0,-1 0-1 0 0,1 0 0 0 0,0 0 1 0 0,0 2-1 0 0,0 1-110 0 0,-1-1 0 0 0,1 0 1 0 0,-1 0-1 0 0,0 0 0 0 0,0 1 0 0 0,0-1 1 0 0,0 0-1 0 0,0 0 0 0 0,-1 1 0 0 0,-1 5 1 0 0,-17 47 839 0 0,2-22-3587 0 0,12-24 821 0 0,2 0 23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92 3760 0 0,'-3'3'6940'0'0,"-4"3"-5706"0"0,1 1 1 0 0,0 0 0 0 0,0 1 0 0 0,0-1-1 0 0,1 1 1 0 0,-6 11 0 0 0,6-8-458 0 0,0 1 1 0 0,0 0-1 0 0,1-1 1 0 0,-4 24-1 0 0,6-27-641 0 0,1 1 0 0 0,0 0 0 0 0,0-1 0 0 0,1 1 1 0 0,0 0-1 0 0,1-1 0 0 0,0 1 0 0 0,0 0 0 0 0,1-1 0 0 0,0 0 0 0 0,0 1 0 0 0,1-1 0 0 0,0 0 0 0 0,0 0 0 0 0,1 0 1 0 0,0 0-1 0 0,8 10 0 0 0,-9-15-126 0 0,-1 0 0 0 0,1 0 1 0 0,0 0-1 0 0,1 0 1 0 0,-1 0-1 0 0,0 0 1 0 0,1-1-1 0 0,0 0 0 0 0,-1 0 1 0 0,1 0-1 0 0,0 0 1 0 0,0 0-1 0 0,0-1 0 0 0,0 0 1 0 0,1 1-1 0 0,-1-2 1 0 0,0 1-1 0 0,0 0 1 0 0,1-1-1 0 0,-1 0 0 0 0,0 0 1 0 0,1 0-1 0 0,-1-1 1 0 0,0 1-1 0 0,8-3 0 0 0,-5 1 6 0 0,1-1 0 0 0,-1 0 0 0 0,0 0 0 0 0,-1-1 0 0 0,1 0 0 0 0,-1 0 0 0 0,1 0 0 0 0,-1-1 0 0 0,0 0 0 0 0,-1 0 0 0 0,1 0 0 0 0,-1-1 0 0 0,8-11 0 0 0,-4 3 60 0 0,-2 1 0 0 0,1-1 0 0 0,-2 0 0 0 0,0 0 0 0 0,0-1 0 0 0,-1 0 0 0 0,4-25 0 0 0,-7 30-5 0 0,-1-1 0 0 0,0 1-1 0 0,0 0 1 0 0,-1 0-1 0 0,-1-1 1 0 0,0 1-1 0 0,0 0 1 0 0,-1 0 0 0 0,0 0-1 0 0,-1 0 1 0 0,0 0-1 0 0,-7-16 1 0 0,8 22-42 0 0,-2-4 35 0 0,0 0-1 0 0,-1 1 0 0 0,0-1 0 0 0,0 1 0 0 0,-9-10 0 0 0,12 15-52 0 0,0 1-1 0 0,0-1 0 0 0,0 0 0 0 0,0 1 0 0 0,-1-1 0 0 0,1 1 0 0 0,-1 0 0 0 0,1 0 1 0 0,-1 0-1 0 0,0 0 0 0 0,1 0 0 0 0,-1 1 0 0 0,0-1 0 0 0,1 1 0 0 0,-1-1 0 0 0,0 1 1 0 0,0 0-1 0 0,1 0 0 0 0,-1 1 0 0 0,0-1 0 0 0,0 0 0 0 0,-3 2 0 0 0,-2 1 1 0 0,0 0-1 0 0,0 0 1 0 0,0 1-1 0 0,1 0 1 0 0,-1 0-1 0 0,1 1 1 0 0,0 0-1 0 0,0 0 1 0 0,1 1-1 0 0,0-1 1 0 0,0 2-1 0 0,0-1 1 0 0,1 1-1 0 0,-1-1 0 0 0,-6 15 1 0 0,4-8-22 0 0,1 0-1 0 0,0 1 1 0 0,1 0 0 0 0,1 0-1 0 0,0 0 1 0 0,1 1 0 0 0,1 0 0 0 0,-2 16-1 0 0,4-20-129 0 0,1 0-1 0 0,0 0 1 0 0,1 0-1 0 0,0 0 1 0 0,1 0-1 0 0,0 0 0 0 0,7 19 1 0 0,-6-22-585 0 0,0 0 1 0 0,1 0-1 0 0,0 0 0 0 0,1 0 0 0 0,10 13 1 0 0,-8-11-878 0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53 6325 0 0,'0'-31'14029'0'0,"0"10"-6999"0"0,-3 26-6624 0 0,-3 13-259 0 0,0 0 0 0 0,2 0 0 0 0,0 1-1 0 0,0-1 1 0 0,2 1 0 0 0,0 0 0 0 0,2-1 0 0 0,0 1 0 0 0,1 0 0 0 0,0 0 0 0 0,2-1 0 0 0,7 30-1 0 0,-8-42-410 0 0,1 1-1 0 0,-1-1 0 0 0,1 1 0 0 0,0-1 1 0 0,1 0-1 0 0,0 0 0 0 0,0 0 1 0 0,0 0-1 0 0,0-1 0 0 0,1 0 0 0 0,0 0 1 0 0,0 0-1 0 0,1 0 0 0 0,-1-1 0 0 0,1 0 1 0 0,10 6-1 0 0,2-3-1344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43 4428 0 0,'0'-22'13999'0'0,"0"1"-5081"0"0,-3 26-8395 0 0,-3 9-261 0 0,1 1 0 0 0,0-1 1 0 0,1 1-1 0 0,1 1 0 0 0,0-1 0 0 0,1 0 0 0 0,0 1 1 0 0,2 26-1 0 0,0-25-343 0 0,2 1 1 0 0,0 0 0 0 0,1-1-1 0 0,0 1 1 0 0,2-1-1 0 0,0 0 1 0 0,13 29 0 0 0,-13-37-585 0 0,0 1 1 0 0,1-1-1 0 0,0 0 1 0 0,12 13-1 0 0,-1-6-927 0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4228 0 0,'6'-43'9335'0'0,"-2"30"-7039"0"0,0-1 0 0 0,10-22 0 0 0,-13 35-2146 0 0,-1 0 0 0 0,1 0-1 0 0,-1 0 1 0 0,1 0 0 0 0,0 0 0 0 0,-1 0-1 0 0,1 0 1 0 0,0 0 0 0 0,0 0 0 0 0,-1 0-1 0 0,1 0 1 0 0,0 0 0 0 0,0 1 0 0 0,0-1-1 0 0,0 0 1 0 0,0 1 0 0 0,0-1 0 0 0,1 1-1 0 0,-1-1 1 0 0,0 1 0 0 0,0-1 0 0 0,0 1-1 0 0,2-1 1 0 0,-1 2-43 0 0,0-1 0 0 0,0 0-1 0 0,0 0 1 0 0,0 1 0 0 0,-1-1 0 0 0,1 1-1 0 0,0 0 1 0 0,0 0 0 0 0,-1-1-1 0 0,1 1 1 0 0,-1 0 0 0 0,1 0 0 0 0,2 3-1 0 0,3 3 63 0 0,0 0-1 0 0,0 0 0 0 0,-1 1 1 0 0,10 14-1 0 0,-6-3 18 0 0,0 0-1 0 0,-2 1 0 0 0,11 35 1 0 0,10 24 19 0 0,-25-69-213 0 0,4 12-338 0 0,-7-21 321 0 0,-1-1 0 0 0,0 1 0 0 0,0 0 0 0 0,1-1 0 0 0,-1 1 0 0 0,1 0 0 0 0,-1-1 0 0 0,1 1 0 0 0,-1-1 0 0 0,1 1 0 0 0,-1-1 0 0 0,1 1 0 0 0,-1-1 0 0 0,1 1 0 0 0,-1-1 0 0 0,1 0 0 0 0,0 1 0 0 0,-1-1 0 0 0,1 0 0 0 0,0 1 0 0 0,-1-1 0 0 0,2 0 0 0 0,1-1-7 0 0,-1 0 0 0 0,1-1 1 0 0,-1 1-1 0 0,0-1 0 0 0,0 0 0 0 0,1 0 0 0 0,-1 0 0 0 0,0 0 1 0 0,-1 0-1 0 0,4-4 0 0 0,0 0-30 0 0,14-16-70 0 0,17-26 0 0 0,2-2 51 0 0,23-35 98 0 0,-43 58 439 0 0,1 0 1 0 0,1 2 0 0 0,24-24-1 0 0,-43 49-421 0 0,0-1 0 0 0,0 1 0 0 0,-1-1 0 0 0,1 1 0 0 0,0 0 0 0 0,0-1 0 0 0,0 1 0 0 0,0 0 0 0 0,0 0 0 0 0,0 0 0 0 0,0 0 0 0 0,0 0 0 0 0,0 0 0 0 0,0 0 0 0 0,0 0 0 0 0,0 0 0 0 0,0 1 0 0 0,0-1 0 0 0,0 0 0 0 0,0 1 0 0 0,-1-1 0 0 0,1 0 0 0 0,0 1 0 0 0,1 0 0 0 0,19 13 417 0 0,-11-4-356 0 0,-2 1 1 0 0,0 0-1 0 0,0 0 0 0 0,-1 0 1 0 0,0 1-1 0 0,-1 0 0 0 0,0 0 1 0 0,-1 1-1 0 0,5 17 0 0 0,-1 2 31 0 0,-2 1 0 0 0,6 53 0 0 0,-6 13-375 0 0,4 25-3512 0 0,-8-98 2166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311 655 5937 0 0,'0'-3'918'0'0,"0"-1"1"0"0,0 0 0 0 0,-1 0-1 0 0,1 1 1 0 0,-1-1 0 0 0,0 1 0 0 0,0-1-1 0 0,0 1 1 0 0,0-1 0 0 0,-1 1 0 0 0,1-1-1 0 0,-1 1 1 0 0,-2-3 0 0 0,3 4-738 0 0,-1 1 0 0 0,1-1 0 0 0,-1 1 0 0 0,1 0 0 0 0,-1 0 0 0 0,0 0 0 0 0,1 0 0 0 0,-1 0 0 0 0,0 0 0 0 0,0 0 0 0 0,0 0 0 0 0,0 1 0 0 0,0-1 0 0 0,0 1 0 0 0,0-1 0 0 0,1 1 0 0 0,-1 0 0 0 0,0 0 0 0 0,-1 0 0 0 0,1 0 0 0 0,0 0 0 0 0,0 0 0 0 0,1 0 0 0 0,-1 1 0 0 0,0-1 0 0 0,-2 2 0 0 0,-9 1 69 0 0,1 2 1 0 0,0 0 0 0 0,0 0 0 0 0,1 1-1 0 0,-1 1 1 0 0,2 0 0 0 0,-1 0 0 0 0,1 1-1 0 0,0 0 1 0 0,-10 11 0 0 0,6-4-57 0 0,0 1 1 0 0,1 0 0 0 0,0 1-1 0 0,2 1 1 0 0,-15 29-1 0 0,22-38-152 0 0,0 0 0 0 0,1 1-1 0 0,1-1 1 0 0,-1 1 0 0 0,1-1-1 0 0,1 1 1 0 0,0 0 0 0 0,1 0-1 0 0,-1 0 1 0 0,2 0 0 0 0,0-1 0 0 0,0 1-1 0 0,5 18 1 0 0,-5-23-57 0 0,0 0-1 0 0,1 0 1 0 0,0 0-1 0 0,0 0 1 0 0,0 0-1 0 0,0 0 1 0 0,1-1 0 0 0,0 0-1 0 0,0 1 1 0 0,0-1-1 0 0,1 0 1 0 0,-1 0 0 0 0,1-1-1 0 0,0 1 1 0 0,0-1-1 0 0,0 0 1 0 0,0 0-1 0 0,1 0 1 0 0,0-1 0 0 0,-1 1-1 0 0,1-1 1 0 0,0 0-1 0 0,0 0 1 0 0,0-1-1 0 0,0 1 1 0 0,0-1 0 0 0,8 0-1 0 0,-5-1 14 0 0,0 0-1 0 0,0-1 1 0 0,0 0-1 0 0,0 0 1 0 0,0-1 0 0 0,0 0-1 0 0,-1-1 1 0 0,1 1-1 0 0,-1-1 1 0 0,1-1-1 0 0,-1 0 1 0 0,0 0 0 0 0,0 0-1 0 0,-1-1 1 0 0,0 0-1 0 0,1 0 1 0 0,-2 0 0 0 0,1-1-1 0 0,0 0 1 0 0,-1 0-1 0 0,0 0 1 0 0,-1-1-1 0 0,0 0 1 0 0,0 0 0 0 0,0 0-1 0 0,-1 0 1 0 0,5-13-1 0 0,-3-1 48 0 0,-1 0-1 0 0,0 0 1 0 0,-2-1 0 0 0,0 0-1 0 0,-2 1 1 0 0,0-1-1 0 0,-1 0 1 0 0,-8-39 0 0 0,-6 7-85 0 0,-1 1 0 0 0,-3 1 0 0 0,-2 1 0 0 0,-3 1 1 0 0,-54-88-1 0 0,51 91 44 0 0,16 27 26 0 0,-20-29 1 0 0,5 5-117 0 0,21 34-52 0 0,7 7 126 0 0,1 0-1 0 0,-1 0 1 0 0,0 0 0 0 0,1 0-1 0 0,-1 1 1 0 0,1-1-1 0 0,0 1 1 0 0,0 0-1 0 0,0 0 1 0 0,0 0 0 0 0,0 0-1 0 0,1 0 1 0 0,4-1-1 0 0,53-18 82 0 0,-35 14-24 0 0,132-45 1117 0 0,-155 52-1461 0 0,-1-1-1 0 0,1 1 1 0 0,0 0 0 0 0,0 0-1 0 0,-1 1 1 0 0,1-1-1 0 0,0 0 1 0 0,-1 1-1 0 0,1 0 1 0 0,0 0-1 0 0,-1-1 1 0 0,1 2-1 0 0,-1-1 1 0 0,5 2 0 0 0,7 5-1313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3372 0 0,'5'-16'12288'0'0,"4"-7"-611"0"0,-5 35-11329 0 0,0 0-1 0 0,0 0 1 0 0,-2 1-1 0 0,1 0 0 0 0,-2-1 1 0 0,1 23-1 0 0,2 11-65 0 0,2 31-410 0 0,-5-48-1207 0 0,1-1-1 0 0,7 29 0 0 0,-2-31-266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129 220 4496 0 0,'-1'-1'476'0'0,"0"1"0"0"0,0-1 0 0 0,0 1 0 0 0,1-1-1 0 0,-1 1 1 0 0,0-1 0 0 0,0 1 0 0 0,0 0 0 0 0,0-1-1 0 0,0 1 1 0 0,0 0 0 0 0,0 0 0 0 0,0 0 0 0 0,0-1-1 0 0,0 1 1 0 0,0 0 0 0 0,0 0 0 0 0,0 1 0 0 0,0-1-1 0 0,-1 0 1 0 0,0 1 60 0 0,0-1 0 0 0,0 1-1 0 0,0 0 1 0 0,0 0 0 0 0,0 0-1 0 0,0 1 1 0 0,0-1 0 0 0,-3 2-1 0 0,0 2 84 0 0,0 0 0 0 0,1 0 0 0 0,-1 0 0 0 0,1 0 0 0 0,-5 9 0 0 0,6-9-442 0 0,0 1-1 0 0,0-1 0 0 0,1 1 0 0 0,0 0 1 0 0,0 0-1 0 0,0 0 0 0 0,1 0 0 0 0,0 0 1 0 0,0 1-1 0 0,0-1 0 0 0,1 0 0 0 0,0 1 0 0 0,0-1 1 0 0,1 0-1 0 0,0 0 0 0 0,0 0 0 0 0,0 1 1 0 0,1-1-1 0 0,3 8 0 0 0,-4-10-159 0 0,1 0 1 0 0,1 0-1 0 0,-1 0 0 0 0,1-1 1 0 0,-1 1-1 0 0,1-1 0 0 0,0 1 1 0 0,1-1-1 0 0,-1 0 1 0 0,0 0-1 0 0,1 0 0 0 0,0 0 1 0 0,-1-1-1 0 0,1 0 0 0 0,0 0 1 0 0,0 0-1 0 0,1 0 0 0 0,-1 0 1 0 0,0-1-1 0 0,1 0 0 0 0,-1 0 1 0 0,0 0-1 0 0,1 0 0 0 0,0-1 1 0 0,-1 1-1 0 0,1-1 0 0 0,5-1 1 0 0,-2 0-12 0 0,1 0 0 0 0,-1 0 0 0 0,0-1-1 0 0,1 0 1 0 0,-1-1 0 0 0,0 0 0 0 0,-1 0 0 0 0,1-1 0 0 0,0 0 0 0 0,-1 0 0 0 0,0-1 0 0 0,0 0 0 0 0,0 0-1 0 0,-1 0 1 0 0,1-1 0 0 0,-1 0 0 0 0,-1 0 0 0 0,1-1 0 0 0,-1 0 0 0 0,0 0 0 0 0,-1 0 0 0 0,6-11 0 0 0,-4 6 52 0 0,-1 0 0 0 0,0-1 1 0 0,-1 1-1 0 0,0-1 1 0 0,-1 0-1 0 0,-1-1 1 0 0,0 1-1 0 0,0 0 1 0 0,-1-1-1 0 0,-1 1 1 0 0,-1-1-1 0 0,1 1 0 0 0,-5-18 1 0 0,3 21 16 0 0,-1 0 1 0 0,0 0 0 0 0,-1 0-1 0 0,0 0 1 0 0,0 1-1 0 0,-1-1 1 0 0,0 1 0 0 0,-1 0-1 0 0,-10-12 1 0 0,13 17-60 0 0,1 1 1 0 0,-1 1 0 0 0,0-1-1 0 0,-1 0 1 0 0,1 1 0 0 0,0-1 0 0 0,-1 1-1 0 0,1 0 1 0 0,-1 0 0 0 0,0 0-1 0 0,0 1 1 0 0,0-1 0 0 0,1 1-1 0 0,-1 0 1 0 0,-1 0 0 0 0,1 0-1 0 0,0 1 1 0 0,0-1 0 0 0,0 1-1 0 0,0 0 1 0 0,0 0 0 0 0,0 1-1 0 0,0-1 1 0 0,-1 1 0 0 0,1 0-1 0 0,-7 3 1 0 0,-1 1-2 0 0,0 0-1 0 0,1 1 1 0 0,0 0 0 0 0,0 1 0 0 0,1 1-1 0 0,0-1 1 0 0,0 2 0 0 0,1-1-1 0 0,0 1 1 0 0,0 1 0 0 0,1-1-1 0 0,-10 17 1 0 0,12-18-52 0 0,1 1 0 0 0,0 0 0 0 0,0 1 1 0 0,1-1-1 0 0,0 1 0 0 0,1 0 0 0 0,0 0 0 0 0,1 0 0 0 0,0 0 0 0 0,0 0 0 0 0,1 1 0 0 0,0-1 0 0 0,1 0 0 0 0,0 1 1 0 0,3 17-1 0 0,-1-22-68 0 0,-1-1 0 0 0,0 0 1 0 0,1 1-1 0 0,0-1 0 0 0,1 0 1 0 0,-1 0-1 0 0,1-1 0 0 0,0 1 1 0 0,0 0-1 0 0,0-1 0 0 0,1 0 1 0 0,-1 0-1 0 0,1 0 0 0 0,0 0 0 0 0,0 0 1 0 0,1-1-1 0 0,-1 0 0 0 0,1 0 1 0 0,8 4-1 0 0,-8-4-352 0 0,1-1 1 0 0,0 0-1 0 0,0 0 0 0 0,0-1 0 0 0,0 0 0 0 0,1 0 1 0 0,-1 0-1 0 0,0-1 0 0 0,0 0 0 0 0,12-1 1 0 0,-1-1-1119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9085 0 0,'10'-9'874'0'0,"0"-1"1"0"0,0 0-1 0 0,-2 0 0 0 0,1-1 1 0 0,-1 0-1 0 0,-1-1 1 0 0,0 0-1 0 0,0 0 0 0 0,-1 0 1 0 0,-1-1-1 0 0,0 0 0 0 0,3-14 1 0 0,-4 11 438 0 0,-2 0-1 0 0,1 0 1 0 0,-2 0 0 0 0,-1-22 0 0 0,0 37-748 0 0,1-13 252 0 0,-2 12-687 0 0,1-1 1096 0 0,0 0-941 0 0,-2-3-286 0 0,1 9 719 0 0,-1 24-705 0 0,2 0 0 0 0,1 0 1 0 0,0 0-1 0 0,2 0 0 0 0,9 34 0 0 0,-7-39-860 0 0,2 0 0 0 0,0-1 0 0 0,2 0 0 0 0,11 22 0 0 0,-6-22-743 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293 545 5328 0 0,'-2'-1'722'0'0,"0"1"0"0"0,0-1 0 0 0,0 1 0 0 0,0 0 0 0 0,0-1 0 0 0,0 1 0 0 0,0 0 0 0 0,0 1 0 0 0,0-1 0 0 0,0 0-1 0 0,0 0 1 0 0,0 1 0 0 0,0-1 0 0 0,-3 3 0 0 0,0-1 32 0 0,1 0 0 0 0,0 0 0 0 0,0 1 0 0 0,-1 0 0 0 0,-5 6 1 0 0,2-2-272 0 0,1 1 0 0 0,0 0 0 0 0,1 0 0 0 0,0 0 1 0 0,-6 11-1 0 0,6-8-205 0 0,1-1 0 0 0,0 1-1 0 0,1 0 1 0 0,0 0 0 0 0,1 1 0 0 0,1-1 0 0 0,-1 1 0 0 0,0 12 0 0 0,3-17-235 0 0,0-1 0 0 0,0 1 1 0 0,1-1-1 0 0,0 0 0 0 0,0 1 1 0 0,0-1-1 0 0,1 0 0 0 0,0 0 1 0 0,0 0-1 0 0,0 0 0 0 0,1 0 1 0 0,0 0-1 0 0,0-1 0 0 0,0 1 1 0 0,1-1-1 0 0,6 7 0 0 0,-8-10-42 0 0,0 1 0 0 0,1-1-1 0 0,-1 0 1 0 0,1 0-1 0 0,0 0 1 0 0,-1-1 0 0 0,1 1-1 0 0,0 0 1 0 0,0-1-1 0 0,0 0 1 0 0,0 0 0 0 0,1 0-1 0 0,-1 0 1 0 0,0 0-1 0 0,0-1 1 0 0,0 1-1 0 0,1-1 1 0 0,-1 0 0 0 0,0 0-1 0 0,1 0 1 0 0,-1 0-1 0 0,0-1 1 0 0,0 1 0 0 0,1-1-1 0 0,-1 0 1 0 0,0 0-1 0 0,5-2 1 0 0,-4 1 4 0 0,0 0 0 0 0,0 0-1 0 0,0 0 1 0 0,-1-1 0 0 0,1 0 0 0 0,-1 1 0 0 0,1-1-1 0 0,-1 0 1 0 0,0-1 0 0 0,0 1 0 0 0,0-1 0 0 0,-1 1-1 0 0,1-1 1 0 0,-1 0 0 0 0,0 0 0 0 0,0 0 0 0 0,0 0 0 0 0,0 0-1 0 0,1-8 1 0 0,-1-1 13 0 0,0 1 0 0 0,-2-1 1 0 0,1 1-1 0 0,-1-1 0 0 0,-1 0 0 0 0,-1 1 0 0 0,1-1 1 0 0,-2 1-1 0 0,-4-14 0 0 0,-5-11 69 0 0,-29-57 0 0 0,34 79-68 0 0,-10-16 43 0 0,-1 2 0 0 0,-2 0-1 0 0,0 1 1 0 0,-46-47 0 0 0,-18-23 194 0 0,72 81-121 0 0,-14-25 0 0 0,26 41-133 0 0,-1 0 0 0 0,1 0 0 0 0,0 0 0 0 0,0 0-1 0 0,0 0 1 0 0,0 0 0 0 0,0 0 0 0 0,-1 0 0 0 0,2 0 0 0 0,-1 0-1 0 0,0 0 1 0 0,0 0 0 0 0,0 0 0 0 0,0 0 0 0 0,1 0 0 0 0,-1 0-1 0 0,0 0 1 0 0,1 0 0 0 0,-1 0 0 0 0,1 0 0 0 0,-1 0 0 0 0,2-1 0 0 0,14-16 42 0 0,-16 18-44 0 0,13-11 72 0 0,0 0 0 0 0,1 1 0 0 0,0 0-1 0 0,1 1 1 0 0,21-10 0 0 0,-9 7-11 0 0,0 2 0 0 0,39-10 0 0 0,-60 18-430 0 0,-1 1 1 0 0,1 0-1 0 0,0 0 1 0 0,0 1-1 0 0,0-1 1 0 0,1 1-1 0 0,-1 1 0 0 0,0-1 1 0 0,0 1-1 0 0,7 2 1 0 0,1 2-1246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6525 0 0,'2'-5'18813'0'0,"5"25"-18105"0"0,-1 0 0 0 0,-1 1-1 0 0,3 31 1 0 0,1 72-547 0 0,-6-78-890 0 0,-1 18-2267 0 0,1-33 1385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72 166 4260 0 0,'0'0'9874'0'0,"-2"4"-8467"0"0,-7 18 1146 0 0,-22 37 1 0 0,4-6-560 0 0,24-47-1620 0 0,5-8-174 0 0,9-18-154 0 0,16-32-189 0 0,56-103 456 0 0,-70 129 25 0 0,-11 19-173 0 0,1 1 0 0 0,0 0 1 0 0,0 0-1 0 0,0 0 0 0 0,8-9 1 0 0,-10 13-90 0 0,7-4 961 0 0,-2 14-734 0 0,-4-4-224 0 0,0 1 0 0 0,0 0 1 0 0,-1 0-1 0 0,0 0 0 0 0,0 1 1 0 0,0-1-1 0 0,-1 0 1 0 0,0 6-1 0 0,3 16 126 0 0,-1-6-11 0 0,1 31 0 0 0,-2-14-73 0 0,0-5 28 0 0,-5 45-1 0 0,1-3 13 0 0,0-24-210 0 0,2-37-369 0 0,0 0 0 0 0,0 0 0 0 0,2 0 0 0 0,3 27-1 0 0,-3-36-400 0 0,-1 0 0 0 0,0 0 0 0 0,0 0 0 0 0,-1 0-1 0 0,1 0 1 0 0,-3 8 0 0 0,3-5-717 0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1604 0 0,'0'-1'820'0'0,"0"0"-1"0"0,0 0 1 0 0,0-1 0 0 0,1 1-1 0 0,-1 0 1 0 0,0 0 0 0 0,7-8 7376 0 0,-5 7-7376 0 0,-2 2-557 0 0,1 0 0 0 0,-1 0 0 0 0,1 0-1 0 0,-1 1 1 0 0,1-1 0 0 0,-1 0 0 0 0,0 0 0 0 0,1 0 0 0 0,-1 1-1 0 0,1-1 1 0 0,-1 0 0 0 0,0 1 0 0 0,1-1 0 0 0,-1 0 0 0 0,0 1-1 0 0,1-1 1 0 0,-1 0 0 0 0,0 1 0 0 0,1-1 0 0 0,-1 1-1 0 0,0-1 1 0 0,0 0 0 0 0,0 1 0 0 0,1-1 0 0 0,-1 1 0 0 0,0 0-1 0 0,12 43 2247 0 0,7 138-556 0 0,-14-122-1652 0 0,-3-13-168 0 0,-1-24-392 0 0,6 38 1 0 0,-8-60 227 0 0,1 0 1 0 0,0-1 0 0 0,0 1 0 0 0,0-1 0 0 0,1 1 0 0 0,-1 0 0 0 0,0-1 0 0 0,0 1 0 0 0,0-1 0 0 0,0 1 0 0 0,1-1-1 0 0,-1 1 1 0 0,0-1 0 0 0,0 1 0 0 0,1-1 0 0 0,-1 1 0 0 0,0-1 0 0 0,1 1 0 0 0,-1-1 0 0 0,1 1 0 0 0,-1-1 0 0 0,0 1-1 0 0,1-1 1 0 0,-1 0 0 0 0,1 1 0 0 0,-1-1 0 0 0,1 0 0 0 0,-1 0 0 0 0,1 1 0 0 0,-1-1 0 0 0,1 0 0 0 0,0 0 0 0 0,-1 0-1 0 0,1 0 1 0 0,0 1 0 0 0,1-2-9 0 0,-1 0 0 0 0,1 1 0 0 0,-1-1 0 0 0,1 0 0 0 0,-1 0 0 0 0,1 0 0 0 0,-1 0 0 0 0,0 0 0 0 0,1 0 0 0 0,-1 0 0 0 0,0 0 0 0 0,2-2 0 0 0,6-9-167 0 0,17-27 0 0 0,-24 36 134 0 0,22-40-95 0 0,31-82 0 0 0,-30 67 209 0 0,7-24 38 0 0,-19 44 680 0 0,-13 37-571 0 0,2-3 53 0 0,-1 2-121 0 0,-3 4 598 0 0,-137 194 21 0 0,111-153-1048 0 0,28-42 300 0 0,0-1 1 0 0,0 0 0 0 0,-1 1-1 0 0,1-1 1 0 0,0 1 0 0 0,0-1-1 0 0,0 0 1 0 0,0 1 0 0 0,1-1-1 0 0,-1 1 1 0 0,0-1 0 0 0,0 0 0 0 0,0 1-1 0 0,0-1 1 0 0,0 0 0 0 0,0 1-1 0 0,1-1 1 0 0,-1 0 0 0 0,0 1-1 0 0,0-1 1 0 0,0 0 0 0 0,1 1-1 0 0,-1-1 1 0 0,0 0 0 0 0,1 0-1 0 0,-1 1 1 0 0,0-1 0 0 0,0 0 0 0 0,1 0-1 0 0,-1 1 1 0 0,0-1 0 0 0,1 0-1 0 0,-1 0 1 0 0,1 0 0 0 0,-1 0-1 0 0,0 0 1 0 0,1 0 0 0 0,-1 1-1 0 0,0-1 1 0 0,1 0 0 0 0,18 3-140 0 0,-18-2 134 0 0,10 0-53 0 0,1-1 1 0 0,-1 0 0 0 0,19-3-1 0 0,-21 2 104 0 0,0 0 0 0 0,0 0 0 0 0,0 1 0 0 0,0 0-1 0 0,0 1 1 0 0,0 0 0 0 0,9 2 0 0 0,-13-1-1 0 0,1-1-1 0 0,-1 2 1 0 0,1-1 0 0 0,-1 0 0 0 0,0 1-1 0 0,0 0 1 0 0,0 0 0 0 0,0 1 0 0 0,-1 0-1 0 0,0-1 1 0 0,1 1 0 0 0,-1 1-1 0 0,0-1 1 0 0,-1 0 0 0 0,1 1 0 0 0,-1 0-1 0 0,0 0 1 0 0,4 9 0 0 0,0-1-278 0 0,30 70-4139 0 0,-30-69 2771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88 126 1664 0 0,'-5'3'1412'0'0,"0"0"-1"0"0,1 0 1 0 0,-1 0-1 0 0,1 1 1 0 0,-1 0-1 0 0,1 0 1 0 0,-6 8-1 0 0,6-7-564 0 0,1 0-1 0 0,0 0 0 0 0,0 0 1 0 0,1 0-1 0 0,0 1 0 0 0,-1-1 1 0 0,0 6-1 0 0,2-3-447 0 0,-1-1 0 0 0,1 1 0 0 0,1-1 0 0 0,-1 1 0 0 0,1-1 0 0 0,1 1 0 0 0,-1-1 0 0 0,1 1-1 0 0,1-1 1 0 0,-1 0 0 0 0,1 1 0 0 0,3 7 0 0 0,-2-9-410 0 0,0 0 0 0 0,-1 0 0 0 0,2-1 0 0 0,-1 1 0 0 0,1 0 0 0 0,0-1 0 0 0,0 0 0 0 0,0 0 0 0 0,1 0 0 0 0,-1-1 0 0 0,1 1 0 0 0,0-1 0 0 0,10 6 0 0 0,-10-8 88 0 0,0 0 0 0 0,0 1 0 0 0,0-2 0 0 0,0 1 0 0 0,0-1 0 0 0,1 0 0 0 0,-1 0 0 0 0,0 0 0 0 0,1-1 0 0 0,-1 1 0 0 0,0-1 0 0 0,1-1 0 0 0,-1 1 0 0 0,1-1 0 0 0,-1 0 0 0 0,0 0 0 0 0,0-1 0 0 0,9-2 0 0 0,-7 0 15 0 0,0 1-1 0 0,1-1 1 0 0,-2-1-1 0 0,1 1 1 0 0,0-1 0 0 0,-1 0-1 0 0,0-1 1 0 0,0 1-1 0 0,-1-1 1 0 0,1 0-1 0 0,-1-1 1 0 0,-1 1-1 0 0,1-1 1 0 0,-1 0-1 0 0,0 0 1 0 0,-1-1-1 0 0,0 1 1 0 0,0-1-1 0 0,0 1 1 0 0,-1-1-1 0 0,0 0 1 0 0,-1 0 0 0 0,1 0-1 0 0,-2 0 1 0 0,1 0-1 0 0,-1 0 1 0 0,0 0-1 0 0,-3-16 1 0 0,0 12-22 0 0,0 1 1 0 0,-1 0-1 0 0,0 0 1 0 0,-1 1-1 0 0,0-1 1 0 0,0 1-1 0 0,-1 0 1 0 0,-1 1-1 0 0,0-1 1 0 0,-11-11-1 0 0,16 18-64 0 0,-1 1 0 0 0,0-1-1 0 0,0 1 1 0 0,0-1 0 0 0,0 1-1 0 0,-1 0 1 0 0,1 0 0 0 0,0 0 0 0 0,-1 1-1 0 0,0-1 1 0 0,1 1 0 0 0,-1 0-1 0 0,0 0 1 0 0,1 0 0 0 0,-1 1-1 0 0,0-1 1 0 0,0 1 0 0 0,0 0-1 0 0,0 0 1 0 0,0 0 0 0 0,0 0-1 0 0,1 1 1 0 0,-1 0 0 0 0,0 0 0 0 0,0 0-1 0 0,1 0 1 0 0,-1 0 0 0 0,0 1-1 0 0,1-1 1 0 0,0 1 0 0 0,-1 0-1 0 0,1 0 1 0 0,0 1 0 0 0,-5 4-1 0 0,-4 2-1 0 0,1 1-1 0 0,0 0 1 0 0,1 1-1 0 0,0 0 1 0 0,1 0-1 0 0,-12 20 1 0 0,16-22-39 0 0,0 0 0 0 0,1 0 0 0 0,0 1 0 0 0,0-1 0 0 0,1 1 0 0 0,1 0 0 0 0,-1 0 1 0 0,1 0-1 0 0,1 0 0 0 0,0 14 0 0 0,1-16-106 0 0,1 0 0 0 0,-1 0 0 0 0,2 0 0 0 0,-1 0 0 0 0,1 0-1 0 0,1 0 1 0 0,-1 0 0 0 0,1 0 0 0 0,1-1 0 0 0,0 0 0 0 0,7 13 0 0 0,-9-17 11 0 0,0-1 1 0 0,0 1-1 0 0,1 0 1 0 0,-1-1-1 0 0,0 0 1 0 0,1 0-1 0 0,-1 1 1 0 0,1-2-1 0 0,0 1 1 0 0,0 0 0 0 0,0 0-1 0 0,0-1 1 0 0,0 0-1 0 0,0 1 1 0 0,0-1-1 0 0,0 0 1 0 0,0-1-1 0 0,1 1 1 0 0,-1 0-1 0 0,0-1 1 0 0,0 0-1 0 0,1 0 1 0 0,-1 0-1 0 0,0 0 1 0 0,1 0-1 0 0,-1-1 1 0 0,0 0-1 0 0,0 1 1 0 0,1-1-1 0 0,-1 0 1 0 0,5-3 0 0 0,0 0 5 0 0,1-1 1 0 0,-1 0 0 0 0,-1 0 0 0 0,1-1 0 0 0,-1 0 0 0 0,0-1 0 0 0,0 1 0 0 0,-1-1 0 0 0,0-1 0 0 0,0 1 0 0 0,0-1 0 0 0,6-13 0 0 0,3-7 639 0 0,-2-1-1 0 0,14-43 1 0 0,-22 54 41 0 0,-1 0 0 0 0,3-21 0 0 0,-5 22 245 0 0,1 0 0 0 0,7-21 0 0 0,-7 14 259 0 0,-4 11 936 0 0,-4 40-1904 0 0,2-1 0 0 0,-1 35 0 0 0,4-29-589 0 0,2 0 0 0 0,1 0 0 0 0,1 0 0 0 0,2 0 0 0 0,19 59 0 0 0,-16-69-1039 0 0,7-1-53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87 3796 0 0,'-4'-4'3672'0'0,"4"3"-3147"0"0,-1 1-1 0 0,0 0 1 0 0,1-1-1 0 0,-1 1 1 0 0,0 0-1 0 0,1-1 1 0 0,-1 1-1 0 0,0 0 1 0 0,1 0-1 0 0,-1 0 1 0 0,-1 0 0 0 0,-16 3 3855 0 0,13-2-3778 0 0,1 2-1 0 0,-1-1 1 0 0,1 0-1 0 0,-9 7 1 0 0,3 0-156 0 0,0 0 0 0 0,1 1 0 0 0,0 0 0 0 0,1 0 1 0 0,0 1-1 0 0,0 0 0 0 0,1 1 0 0 0,1 0 0 0 0,0 0 1 0 0,0 0-1 0 0,-3 14 0 0 0,6-18-395 0 0,1 0 1 0 0,0-1-1 0 0,0 1 1 0 0,1 0-1 0 0,0 0 0 0 0,0 0 1 0 0,1 0-1 0 0,0-1 1 0 0,1 1-1 0 0,-1 0 0 0 0,2 0 1 0 0,-1 0-1 0 0,1 0 1 0 0,0-1-1 0 0,0 1 1 0 0,1-1-1 0 0,0 1 0 0 0,1-1 1 0 0,8 13-1 0 0,-10-17-74 0 0,0 0 0 0 0,1 0 0 0 0,-1 0 0 0 0,1 0-1 0 0,0-1 1 0 0,0 1 0 0 0,0-1 0 0 0,0 0 0 0 0,0 0 0 0 0,1 0-1 0 0,-1 0 1 0 0,0-1 0 0 0,1 1 0 0 0,0-1 0 0 0,-1 0 0 0 0,1 0-1 0 0,0 0 1 0 0,-1 0 0 0 0,1-1 0 0 0,0 0 0 0 0,0 1 0 0 0,0-1-1 0 0,0-1 1 0 0,-1 1 0 0 0,1 0 0 0 0,0-1 0 0 0,0 0 0 0 0,-1 0-1 0 0,1 0 1 0 0,4-2 0 0 0,-3 0 28 0 0,1 0 0 0 0,-1 1 0 0 0,0-2 0 0 0,0 1-1 0 0,-1 0 1 0 0,1-1 0 0 0,-1 0 0 0 0,0 0 0 0 0,0-1 0 0 0,0 1 0 0 0,0-1 0 0 0,-1 1 0 0 0,0-1-1 0 0,0 0 1 0 0,0-1 0 0 0,-1 1 0 0 0,1 0 0 0 0,2-11 0 0 0,-4 9 34 0 0,0 0 1 0 0,-1 0 0 0 0,1 0 0 0 0,-1 0-1 0 0,-1 0 1 0 0,1 1 0 0 0,-1-1-1 0 0,0 0 1 0 0,-1 0 0 0 0,-3-9-1 0 0,-4-9 131 0 0,-18-33-1 0 0,8 19 23 0 0,17 36-168 0 0,-1-2 17 0 0,1-1-1 0 0,0 0 1 0 0,-1 0-1 0 0,2 0 1 0 0,-1 0-1 0 0,0-7 1 0 0,1 0 78 0 0,1 12-113 0 0,-1 1 1 0 0,1-1-1 0 0,0 0 0 0 0,0 0 0 0 0,0 1 1 0 0,0-1-1 0 0,0 0 0 0 0,0 0 1 0 0,0 1-1 0 0,0-1 0 0 0,0 0 1 0 0,0 0-1 0 0,0 0 0 0 0,1 1 1 0 0,-1-1-1 0 0,0 0 0 0 0,1 1 1 0 0,-1-1-1 0 0,0 0 0 0 0,1 0 1 0 0,-1 1-1 0 0,1-1 0 0 0,-1 1 1 0 0,1-1-1 0 0,-1 0 0 0 0,1 1 0 0 0,-1-1 1 0 0,1 1-1 0 0,0-1 0 0 0,-1 1 1 0 0,1 0-1 0 0,0-1 0 0 0,-1 1 1 0 0,1 0-1 0 0,0-1 0 0 0,0 1 1 0 0,-1 0-1 0 0,1 0 0 0 0,1-1 1 0 0,33-11 65 0 0,0 1 1 0 0,0 2 0 0 0,47-7 0 0 0,1 7-4035 0 0,-66 9 2352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4692 0 0,'1'-1'717'0'0,"-1"0"-1"0"0,0 0 0 0 0,0 0 0 0 0,0 1 0 0 0,0-1 0 0 0,0 0 0 0 0,0 0 0 0 0,0 0 0 0 0,0 0 0 0 0,-1 0 0 0 0,-1-5 4297 0 0,1 5-4297 0 0,0 1-440 0 0,1 0 0 0 0,-1 0 1 0 0,1 0-1 0 0,0 0 0 0 0,-1 1 0 0 0,1-1 0 0 0,-1 0 1 0 0,1 0-1 0 0,0 0 0 0 0,-1 1 0 0 0,1-1 0 0 0,0 0 1 0 0,-1 1-1 0 0,1-1 0 0 0,0 0 0 0 0,-1 1 0 0 0,1-1 1 0 0,0 0-1 0 0,-1 1 0 0 0,1-1 0 0 0,0 0 0 0 0,0 1 1 0 0,-1 0-1 0 0,-14 35 2304 0 0,12-21-2270 0 0,0 1 0 0 0,1-1-1 0 0,1 1 1 0 0,0 0 0 0 0,2-1 0 0 0,3 32-1 0 0,-1-26-234 0 0,2 0 0 0 0,0-1-1 0 0,1 1 1 0 0,14 31 0 0 0,-17-47-160 0 0,-1 0-1 0 0,1 0 1 0 0,0-1 0 0 0,0 1 0 0 0,1-1 0 0 0,-1 0 0 0 0,1 0-1 0 0,0 0 1 0 0,0-1 0 0 0,8 6 0 0 0,-8-6-569 0 0,2 0 0 0 0,-1-1 1 0 0,0 1-1 0 0,0-1 0 0 0,11 3 1 0 0,-5-3-959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65 21394 0 0,'-4'-12'3824'0'0,"1"2"-2304"0"0,-4 3-767 0 0,3-1-337 0 0,0 0-160 0 0,1 2 40 0 0,-3-1-152 0 0,1 1-84 0 0,-1 21-1288 0 0,6-5-345 0 0,0 3-31 0 0,0 5-8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79 2356 0 0,'-3'1'1119'0'0,"0"0"0"0"0,0-1 0 0 0,0 1-1 0 0,0 0 1 0 0,0 1 0 0 0,0-1 0 0 0,1 0 0 0 0,-1 1 0 0 0,0 0-1 0 0,-4 3 1 0 0,3-1-258 0 0,0 0-1 0 0,0 0 1 0 0,0 0 0 0 0,1 1-1 0 0,-5 7 1 0 0,2-1-262 0 0,1 0 0 0 0,1-1 0 0 0,-1 2 0 0 0,2-1 0 0 0,-4 14 0 0 0,6-18-473 0 0,1 0 0 0 0,-1 0 0 0 0,1-1 0 0 0,0 1 0 0 0,1 0 0 0 0,0 0 0 0 0,0 0 0 0 0,0-1 0 0 0,1 1 0 0 0,0-1 0 0 0,0 1 0 0 0,0-1 0 0 0,1 0 0 0 0,0 1 0 0 0,1-2 0 0 0,-1 1 0 0 0,1 0 0 0 0,0-1 0 0 0,0 1 0 0 0,7 5 0 0 0,-8-7-110 0 0,1-1 1 0 0,-1-1-1 0 0,1 1 1 0 0,-1 0-1 0 0,1-1 1 0 0,0 0 0 0 0,0 1-1 0 0,0-2 1 0 0,0 1-1 0 0,1 0 1 0 0,-1-1-1 0 0,0 0 1 0 0,1 0-1 0 0,-1 0 1 0 0,1 0-1 0 0,-1-1 1 0 0,1 0-1 0 0,-1 0 1 0 0,1 0-1 0 0,-1 0 1 0 0,0-1 0 0 0,1 0-1 0 0,-1 0 1 0 0,1 0-1 0 0,-1 0 1 0 0,0-1-1 0 0,0 0 1 0 0,0 0-1 0 0,0 0 1 0 0,0 0-1 0 0,0 0 1 0 0,3-4-1 0 0,1 0 26 0 0,-1 0 0 0 0,0-1 0 0 0,0 0-1 0 0,-1 0 1 0 0,0 0 0 0 0,-1-1 0 0 0,1 0 0 0 0,-1 0-1 0 0,-1-1 1 0 0,0 1 0 0 0,0-1 0 0 0,0 0-1 0 0,-1 0 1 0 0,3-18 0 0 0,-4 20 13 0 0,-1 0 0 0 0,0-1 0 0 0,-1 1 1 0 0,1 0-1 0 0,-2 0 0 0 0,1 0 0 0 0,-1 0 0 0 0,0 0 0 0 0,0 0 1 0 0,-1 0-1 0 0,0 0 0 0 0,0 0 0 0 0,0 0 0 0 0,-1 1 0 0 0,0-1 0 0 0,-1 1 1 0 0,1 0-1 0 0,-1 0 0 0 0,0 0 0 0 0,-10-10 0 0 0,10 12-35 0 0,0 1 0 0 0,0-1 0 0 0,-1 1 0 0 0,1 0 0 0 0,-1 0 0 0 0,0 1 0 0 0,0-1 0 0 0,0 1 0 0 0,-1 0 0 0 0,1 0 0 0 0,0 1 0 0 0,-1 0 0 0 0,-7-1 0 0 0,5 1-1 0 0,0 1-1 0 0,-1 0 1 0 0,1 1 0 0 0,0-1 0 0 0,0 2-1 0 0,0-1 1 0 0,0 1 0 0 0,-12 5 0 0 0,9-3-8 0 0,0 1 0 0 0,0 0 1 0 0,0 1-1 0 0,1 1 0 0 0,0-1 1 0 0,0 1-1 0 0,1 1 0 0 0,0 0 1 0 0,0 1-1 0 0,0-1 1 0 0,2 1-1 0 0,-11 15 0 0 0,15-19-47 0 0,0 1 0 0 0,0-1 0 0 0,1 1 0 0 0,0-1 0 0 0,0 1 0 0 0,0 0 0 0 0,1 0 0 0 0,0 0 0 0 0,0 0 0 0 0,0 0 0 0 0,1 0 0 0 0,0 0 0 0 0,0 0 0 0 0,1 0 0 0 0,-1 0 0 0 0,1 0 0 0 0,1 0 0 0 0,-1 0 0 0 0,1 0 0 0 0,0 0 0 0 0,0-1 0 0 0,1 1 0 0 0,-1-1 0 0 0,1 1 0 0 0,1-1 0 0 0,4 6 0 0 0,-4-6-88 0 0,0-1 1 0 0,0 0-1 0 0,0 0 0 0 0,0 0 1 0 0,1 0-1 0 0,-1-1 0 0 0,1 1 1 0 0,0-1-1 0 0,0-1 0 0 0,0 1 1 0 0,1-1-1 0 0,-1 1 0 0 0,0-2 1 0 0,1 1-1 0 0,0-1 0 0 0,-1 1 1 0 0,1-1-1 0 0,0-1 0 0 0,0 1 1 0 0,-1-1-1 0 0,1 0 0 0 0,0-1 1 0 0,0 1-1 0 0,0-1 0 0 0,-1 0 1 0 0,1-1-1 0 0,9-3 0 0 0,-6 2 130 0 0,-1-2-1 0 0,0 1 0 0 0,0-1 1 0 0,0 0-1 0 0,0-1 0 0 0,-1 0 1 0 0,0 0-1 0 0,0 0 0 0 0,-1-1 1 0 0,1 0-1 0 0,-2 0 0 0 0,10-15 1 0 0,-5 5 318 0 0,-1 0 0 0 0,-1-1-1 0 0,0 0 1 0 0,-2 0 0 0 0,6-24 0 0 0,-2 5 450 0 0,7-30 1492 0 0,-10 37-905 0 0,-7 27-651 0 0,2 9-662 0 0,8 30-67 0 0,2 0 0 0 0,2-1 0 0 0,28 53 0 0 0,-24-52-333 0 0,9 12-1331 0 0,-14-28 265 0 0,-2 1-101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2452 0 0,'0'0'3829'0'0,"-2"4"-690"0"0,-6 15-1589 0 0,1 0 1 0 0,1 0-1 0 0,0 1 1 0 0,2-1 0 0 0,-3 22-1 0 0,-6 109 791 0 0,10-109-1730 0 0,5 53-782 0 0,0-31-2925 0 0,-1-50 1637 0 0,2-4 55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4228 0 0,'-2'-22'10743'0'0,"7"20"-9953"0"0,0 0-1 0 0,0 0 0 0 0,0 0 1 0 0,10-2-1 0 0,47-3 629 0 0,-11 2-810 0 0,186-55 643 0 0,-208 52-975 0 0,-22 6 140 0 0,0-1 0 0 0,0 0 0 0 0,-1 0 0 0 0,1-1 0 0 0,-1 1 0 0 0,0-1-1 0 0,0-1 1 0 0,7-6 0 0 0,-12 10 559 0 0,-1 4-960 0 0,0-1 0 0 0,0 0 0 0 0,-1 0 0 0 0,1 0 0 0 0,-1 0 1 0 0,1 0-1 0 0,-1 0 0 0 0,-2 4 0 0 0,-4 17 55 0 0,-5 41 62 0 0,-15 117 39 0 0,27-180-171 0 0,-8 106-350 0 0,10 208 0 0 0,2-261-399 0 0,-3-25-1316 0 0,8 38-1 0 0,-3-42 478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17 209 2912 0 0,'-3'5'1180'0'0,"1"0"-1"0"0,0 0 0 0 0,0 0 0 0 0,0 1 1 0 0,0-1-1 0 0,1 0 0 0 0,0 1 1 0 0,0-1-1 0 0,1 1 0 0 0,-1 8 1 0 0,2-7-609 0 0,-1 0 1 0 0,1 0-1 0 0,0 0 1 0 0,1 0 0 0 0,0-1-1 0 0,0 1 1 0 0,0 0-1 0 0,4 7 1 0 0,-4-10-504 0 0,1 1 0 0 0,-1-1-1 0 0,1 1 1 0 0,0-1 0 0 0,0 0 0 0 0,0 0-1 0 0,1 0 1 0 0,-1-1 0 0 0,1 1 0 0 0,0-1-1 0 0,0 0 1 0 0,0 0 0 0 0,1 0 0 0 0,-1-1-1 0 0,1 1 1 0 0,-1-1 0 0 0,1 0 0 0 0,0 0-1 0 0,0-1 1 0 0,0 1 0 0 0,0-1 0 0 0,0 0 0 0 0,0 0-1 0 0,0-1 1 0 0,7 0 0 0 0,-4-1 18 0 0,1 0 0 0 0,-1 0 1 0 0,0-1-1 0 0,0-1 0 0 0,0 1 1 0 0,-1-1-1 0 0,1 0 0 0 0,-1-1 1 0 0,1 0-1 0 0,-1 0 1 0 0,0-1-1 0 0,-1 0 0 0 0,1 0 1 0 0,-1 0-1 0 0,0-1 0 0 0,0 0 1 0 0,-1 0-1 0 0,1 0 0 0 0,-1-1 1 0 0,-1 0-1 0 0,0 0 0 0 0,1 0 1 0 0,-2-1-1 0 0,1 1 0 0 0,-1-1 1 0 0,-1 0-1 0 0,1 0 0 0 0,-1 0 1 0 0,-1 0-1 0 0,1 0 0 0 0,-1 0 1 0 0,-1 0-1 0 0,0-1 0 0 0,0 1 1 0 0,-1-12-1 0 0,-3 1 272 0 0,0 1 1 0 0,-1 0-1 0 0,-9-25 0 0 0,10 34-198 0 0,0 0 0 0 0,-1 0 1 0 0,0 1-1 0 0,0-1 0 0 0,-1 1 0 0 0,0 0 0 0 0,-1 0 0 0 0,-8-8 0 0 0,13 15-148 0 0,0-1-1 0 0,0 0 0 0 0,0 1 0 0 0,0 0 0 0 0,0-1 1 0 0,0 1-1 0 0,0 0 0 0 0,-1 0 0 0 0,1 0 1 0 0,0 0-1 0 0,-1 0 0 0 0,1 1 0 0 0,-1-1 1 0 0,1 1-1 0 0,-1 0 0 0 0,1-1 0 0 0,-1 1 1 0 0,1 0-1 0 0,-5 1 0 0 0,3 0-46 0 0,1 0 0 0 0,-1 1 0 0 0,1-1-1 0 0,-1 1 1 0 0,1-1 0 0 0,-1 1 0 0 0,1 0 0 0 0,0 1 0 0 0,0-1 0 0 0,0 0-1 0 0,-5 5 1 0 0,0 2-382 0 0,1 1-1 0 0,-1-1 0 0 0,1 2 1 0 0,1-1-1 0 0,0 0 0 0 0,0 1 1 0 0,-4 13-1 0 0,1 0-1190 0 0,5 1 3 0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7021 0 0,'0'-9'17340'0'0,"0"19"-14591"0"0,-1 0-3673 0 0,-1 9 1116 0 0,0 0 0 0 0,2 1 0 0 0,0-1 0 0 0,1 0 0 0 0,2 0-1 0 0,-1 0 1 0 0,2 0 0 0 0,1 0 0 0 0,0 0 0 0 0,12 26 0 0 0,-13-37-238 0 0,0 0 1 0 0,1 0 0 0 0,-1 0-1 0 0,2-1 1 0 0,-1 1-1 0 0,1-1 1 0 0,0-1 0 0 0,0 1-1 0 0,14 10 1 0 0,-17-15 15 0 0,0 1 0 0 0,1-1 0 0 0,-1 0 0 0 0,0-1 0 0 0,1 1 0 0 0,-1 0 0 0 0,1-1 0 0 0,0 0 0 0 0,-1 0 0 0 0,1 0 0 0 0,0 0 0 0 0,0-1 0 0 0,0 1 0 0 0,0-1 0 0 0,-1 0 1 0 0,1 0-1 0 0,0-1 0 0 0,0 1 0 0 0,0-1 0 0 0,0 0 0 0 0,-1 0 0 0 0,1 0 0 0 0,0 0 0 0 0,-1-1 0 0 0,5-2 0 0 0,-1 0 105 0 0,0-1 1 0 0,0 0 0 0 0,-1 0 0 0 0,1 0-1 0 0,-1-1 1 0 0,-1 0 0 0 0,1 0-1 0 0,-1-1 1 0 0,0 0 0 0 0,-1 0-1 0 0,1 0 1 0 0,-1 0 0 0 0,-1 0-1 0 0,1-1 1 0 0,-1 0 0 0 0,3-15-1 0 0,0-7-30 0 0,-1-1-1 0 0,-1 1 1 0 0,-1-40-1 0 0,0 2-2088 0 0,-3 52 452 0 0,0 0-18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3452 0 0,'-8'8'17926'0'0,"81"-18"-15287"0"0,-48 5-2283 0 0,-1 2 0 0 0,1 1 0 0 0,30 0 0 0 0,-12 5-4316 0 0,-28 1 2389 0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3000 0 0,'0'0'13709'0'0,"-1"5"-12280"0"0,-1 11-825 0 0,0 0-1 0 0,1 1 1 0 0,0-1-1 0 0,2 0 1 0 0,0 1-1 0 0,0-1 1 0 0,2 0-1 0 0,0 0 1 0 0,1 0-1 0 0,7 19 1 0 0,-8-28-540 0 0,0 0 1 0 0,1 0-1 0 0,-1-1 0 0 0,1 0 0 0 0,1 1 1 0 0,-1-1-1 0 0,7 5 0 0 0,-9-9-81 0 0,0 0 0 0 0,1 0 0 0 0,-1 0 0 0 0,1-1 0 0 0,0 1 0 0 0,-1-1 0 0 0,1 0 0 0 0,0 0-1 0 0,0 0 1 0 0,0 0 0 0 0,0 0 0 0 0,0-1 0 0 0,0 0 0 0 0,0 1 0 0 0,0-1 0 0 0,0 0 0 0 0,0 0 0 0 0,0 0 0 0 0,0-1-1 0 0,5 0 1 0 0,3-2-12 0 0,0 0-1 0 0,-1-1 1 0 0,1 0-1 0 0,-1 0 0 0 0,0-1 1 0 0,0 0-1 0 0,-1-1 1 0 0,1 0-1 0 0,-1-1 0 0 0,0 0 1 0 0,-1 0-1 0 0,0-1 1 0 0,0 0-1 0 0,-1 0 0 0 0,0-1 1 0 0,12-18-1 0 0,-7 7 522 0 0,-1-1 0 0 0,-1-1 0 0 0,-1 0 0 0 0,-1 0 0 0 0,-1-1 0 0 0,8-45 0 0 0,-6 37 886 0 0,-8 31-892 0 0,-1 3-397 0 0,5 24 60 0 0,-1-3-50 0 0,10 32 1 0 0,-11-47-141 0 0,0 0 0 0 0,1-1 0 0 0,0 0 0 0 0,1 0 0 0 0,0 0 0 0 0,0 0 1 0 0,9 9-1 0 0,-5-7-448 0 0,1-1 0 0 0,0-1 0 0 0,0 0 0 0 0,1 0 0 0 0,0-1-1 0 0,0-1 1 0 0,1 1 0 0 0,-1-2 0 0 0,24 8 0 0 0,-20-7-1121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2356 0 0,'0'0'15072'0'0,"-2"6"-13522"0"0,-17 205 3791 0 0,8-63-4080 0 0,-1-38-593 0 0,-28 288 870 0 0,34-340-1540 0 0,-3 70-476 0 0,9-111-475 0 0,1 0 0 0 0,1-1 1 0 0,4 18-1 0 0,0-12-656 0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68 172 3944 0 0,'0'0'12049'0'0,"-2"3"-10438"0"0,-1 4-1267 0 0,0-1-1 0 0,1 1 1 0 0,0-1-1 0 0,0 1 1 0 0,0 0 0 0 0,1 0-1 0 0,0 0 1 0 0,1-1-1 0 0,-1 1 1 0 0,1 0-1 0 0,1 0 1 0 0,-1 0-1 0 0,1 0 1 0 0,0 0 0 0 0,1 0-1 0 0,-1 0 1 0 0,1-1-1 0 0,1 1 1 0 0,4 9-1 0 0,-5-11-290 0 0,1 0 0 0 0,0-1-1 0 0,-1 0 1 0 0,1 1-1 0 0,0-1 1 0 0,1 0 0 0 0,-1-1-1 0 0,1 1 1 0 0,0-1 0 0 0,0 1-1 0 0,0-1 1 0 0,6 3-1 0 0,-6-4-50 0 0,0 0-1 0 0,-1-1 0 0 0,1 0 0 0 0,0 0 0 0 0,0 0 1 0 0,0 0-1 0 0,0 0 0 0 0,0-1 0 0 0,0 0 0 0 0,0 0 1 0 0,0 0-1 0 0,0 0 0 0 0,0-1 0 0 0,0 1 0 0 0,0-1 1 0 0,0 0-1 0 0,6-3 0 0 0,-2 1 56 0 0,0 0-1 0 0,0-1 1 0 0,-1 0 0 0 0,1 0 0 0 0,-1-1 0 0 0,0 0-1 0 0,0 0 1 0 0,-1-1 0 0 0,1 0 0 0 0,-1 0-1 0 0,-1 0 1 0 0,1-1 0 0 0,-1 0 0 0 0,0 0-1 0 0,-1 0 1 0 0,1 0 0 0 0,-1-1 0 0 0,-1 0-1 0 0,0 0 1 0 0,0 0 0 0 0,0 0 0 0 0,-1-1-1 0 0,0 1 1 0 0,-1 0 0 0 0,0-1 0 0 0,0 0-1 0 0,-1 1 1 0 0,0-1 0 0 0,0 1 0 0 0,-1-1-1 0 0,-3-13 1 0 0,0 7 151 0 0,-1 1 0 0 0,0 0 0 0 0,-1 0 0 0 0,-12-20-1 0 0,16 30-165 0 0,0 0-1 0 0,0 0 0 0 0,-1 1 0 0 0,0-1 1 0 0,0 1-1 0 0,0 0 0 0 0,0-1 0 0 0,0 2 1 0 0,-1-1-1 0 0,1 0 0 0 0,-1 1 0 0 0,0-1 1 0 0,0 1-1 0 0,0 0 0 0 0,0 0 0 0 0,0 1 1 0 0,0-1-1 0 0,0 1 0 0 0,-8-1 0 0 0,8 2-24 0 0,0 0-1 0 0,-1 0 0 0 0,1 1 1 0 0,0 0-1 0 0,0 0 0 0 0,0 0 1 0 0,0 0-1 0 0,0 1 0 0 0,1-1 1 0 0,-1 1-1 0 0,-5 4 1 0 0,-1 0 7 0 0,0 1 0 0 0,-15 13 1 0 0,14-9-8 0 0,0 1-1 0 0,0 0 1 0 0,1 1 0 0 0,1-1 0 0 0,0 2 0 0 0,0 0 0 0 0,-6 16 0 0 0,11-21-158 0 0,0 0 0 0 0,0 0 1 0 0,2 1-1 0 0,-1-1 0 0 0,1 1 0 0 0,0 0 1 0 0,1-1-1 0 0,0 1 0 0 0,0 0 1 0 0,1 0-1 0 0,1 0 0 0 0,2 15 1 0 0,-2-21-187 0 0,0-1 1 0 0,0 1 0 0 0,1-1 0 0 0,-1 1 0 0 0,1-1 0 0 0,0 0 0 0 0,0 0-1 0 0,0 0 1 0 0,0 0 0 0 0,1 0 0 0 0,-1 0 0 0 0,6 3 0 0 0,0 1-1277 0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4228 0 0,'2'-15'9531'0'0,"2"-3"-4038"0"0,0 5 2080 0 0,-4 17-7212 0 0,-3 18-305 0 0,2 1 0 0 0,1-1-1 0 0,0 0 1 0 0,2 0 0 0 0,1 1 0 0 0,0-1 0 0 0,2-1 0 0 0,11 34 0 0 0,-6-30-519 0 0,-5-12-447 0 0,0-1 1 0 0,1 0-1 0 0,10 16 1 0 0,-3-9-697 0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46 4528 0 0,'0'-3'1042'0'0,"-1"0"0"0"0,0 1-1 0 0,0-1 1 0 0,0 0-1 0 0,0 1 1 0 0,0-1-1 0 0,0 1 1 0 0,-1 0-1 0 0,1-1 1 0 0,-1 1 0 0 0,-3-4-1 0 0,4 5-626 0 0,-1 0 0 0 0,0 0 0 0 0,1-1 0 0 0,-1 1 0 0 0,0 0 0 0 0,0 1 0 0 0,1-1 0 0 0,-1 0 0 0 0,0 0-1 0 0,0 1 1 0 0,0-1 0 0 0,0 1 0 0 0,-2-1 0 0 0,-4 1-2 0 0,1 1 0 0 0,-1-1-1 0 0,1 1 1 0 0,0 1 0 0 0,-1-1-1 0 0,1 1 1 0 0,-11 5 0 0 0,10-4-210 0 0,-1 0 0 0 0,1 1 0 0 0,0 0 1 0 0,0 1-1 0 0,0 0 0 0 0,0 0 1 0 0,1 1-1 0 0,0 0 0 0 0,-10 10 0 0 0,15-14-206 0 0,0 0-1 0 0,-1 1 1 0 0,1 0-1 0 0,1 0 1 0 0,-1-1-1 0 0,0 1 1 0 0,1 0-1 0 0,-1 0 1 0 0,1 1-1 0 0,0-1 0 0 0,0 0 1 0 0,0 0-1 0 0,0 1 1 0 0,1-1-1 0 0,0 0 1 0 0,-1 1-1 0 0,1-1 1 0 0,0 0-1 0 0,0 1 1 0 0,1-1-1 0 0,-1 0 1 0 0,1 1-1 0 0,0-1 1 0 0,0 0-1 0 0,0 0 1 0 0,0 1-1 0 0,0-1 0 0 0,3 4 1 0 0,7 10-167 0 0,1-1 0 0 0,0-1 1 0 0,1 0-1 0 0,18 16 0 0 0,-11-12 8 0 0,22 29-1 0 0,-37-42 247 0 0,-1 1 0 0 0,0-1-1 0 0,-1 1 1 0 0,1 0-1 0 0,-1 0 1 0 0,-1 0 0 0 0,1 0-1 0 0,-1 1 1 0 0,0-1 0 0 0,-1 1-1 0 0,0-1 1 0 0,0 1-1 0 0,-1 7 1 0 0,0-9 22 0 0,0 0 0 0 0,-1-1 1 0 0,1 1-1 0 0,-1-1 0 0 0,-1 0 0 0 0,1 1 0 0 0,-1-1 1 0 0,0 0-1 0 0,0 0 0 0 0,-1 0 0 0 0,1 0 0 0 0,-1 0 1 0 0,0 0-1 0 0,0-1 0 0 0,-1 1 0 0 0,1-1 0 0 0,-1 0 1 0 0,-5 4-1 0 0,3-3 4 0 0,0-1-1 0 0,-1 0 1 0 0,0 0 0 0 0,0 0 0 0 0,0-1-1 0 0,0 0 1 0 0,0 0 0 0 0,-1-1 0 0 0,1 0 0 0 0,-14 2-1 0 0,14-3-575 0 0,0-1 0 0 0,0 1 0 0 0,0-2-1 0 0,0 1 1 0 0,0-1 0 0 0,0 0 0 0 0,-8-2 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306 506 5300 0 0,'-3'-2'1213'0'0,"1"-1"-1"0"0,-1 1 1 0 0,0-1-1 0 0,0 1 1 0 0,0 0-1 0 0,0 0 1 0 0,-6-3-1 0 0,6 4-613 0 0,0 0 0 0 0,0 0 0 0 0,0 0 1 0 0,0 0-1 0 0,0 0 0 0 0,-1 1 0 0 0,-5 0 0 0 0,3 0-275 0 0,0 1 0 0 0,0 0 0 0 0,0 0 0 0 0,0 0-1 0 0,1 1 1 0 0,-1 0 0 0 0,0 0 0 0 0,1 1 0 0 0,-9 4 0 0 0,1 1 28 0 0,1 1 0 0 0,0 0-1 0 0,0 0 1 0 0,1 1 0 0 0,0 1 0 0 0,-13 16 0 0 0,17-19-237 0 0,1 0 0 0 0,1 0 0 0 0,-1 1 1 0 0,1 0-1 0 0,1 0 0 0 0,0 0 0 0 0,0 0 1 0 0,1 1-1 0 0,0 0 0 0 0,-3 15 0 0 0,6-19-105 0 0,0-1-1 0 0,-1 1 1 0 0,2 0-1 0 0,-1-1 0 0 0,1 1 1 0 0,-1 0-1 0 0,2-1 1 0 0,-1 1-1 0 0,1-1 0 0 0,-1 0 1 0 0,1 1-1 0 0,1-1 0 0 0,-1 0 1 0 0,1 0-1 0 0,0-1 1 0 0,0 1-1 0 0,0 0 0 0 0,1-1 1 0 0,0 0-1 0 0,0 0 0 0 0,0 0 1 0 0,0 0-1 0 0,0 0 1 0 0,10 5-1 0 0,-7-5-83 0 0,1 0 0 0 0,-1-1 0 0 0,1 0 0 0 0,-1 0 0 0 0,1 0 0 0 0,0-1 1 0 0,0 0-1 0 0,0-1 0 0 0,1 0 0 0 0,-1 0 0 0 0,0-1 0 0 0,0 0 0 0 0,0 0 0 0 0,1-1 0 0 0,-1 0 0 0 0,12-3 0 0 0,-13 2 84 0 0,-1 0 0 0 0,0 0 0 0 0,1 0-1 0 0,-1-1 1 0 0,0 0 0 0 0,-1 0 0 0 0,1-1 0 0 0,0 1-1 0 0,-1-1 1 0 0,0 0 0 0 0,0-1 0 0 0,0 1 0 0 0,-1-1-1 0 0,1 0 1 0 0,-1 0 0 0 0,0-1 0 0 0,-1 1-1 0 0,1-1 1 0 0,-1 0 0 0 0,0 0 0 0 0,-1 0 0 0 0,1 0-1 0 0,-1 0 1 0 0,0-1 0 0 0,-1 1 0 0 0,0 0 0 0 0,0-1-1 0 0,0 0 1 0 0,0 1 0 0 0,-1-1 0 0 0,-1 1-1 0 0,1-1 1 0 0,-2-7 0 0 0,-1 1 53 0 0,0-1-1 0 0,-1 1 1 0 0,0 1-1 0 0,-1-1 1 0 0,-9-16 0 0 0,-37-57 158 0 0,40 68-181 0 0,-5-4 52 0 0,0 0-1 0 0,-1 1 1 0 0,-22-20-1 0 0,-63-51 462 0 0,94 85-489 0 0,-29-32 184 0 0,19 20-110 0 0,15 15-125 0 0,2 4-12 0 0,1-1 1 0 0,-1 1-1 0 0,0-1 0 0 0,1 1 1 0 0,-1-1-1 0 0,1 1 0 0 0,-1-1 1 0 0,1 0-1 0 0,0 1 0 0 0,-1-1 1 0 0,1 0-1 0 0,0 1 0 0 0,-1-1 1 0 0,1 0-1 0 0,0 0 0 0 0,0 1 1 0 0,0-1-1 0 0,0 0 0 0 0,-1 1 1 0 0,1-1-1 0 0,0-1 0 0 0,1-1 0 0 0,-1 0-1 0 0,1 0 1 0 0,-1 0 0 0 0,1 1-1 0 0,0-1 1 0 0,0 0 0 0 0,0 0-1 0 0,1 1 1 0 0,-1-1-1 0 0,0 0 1 0 0,1 1 0 0 0,0 0-1 0 0,0-1 1 0 0,0 1-1 0 0,0 0 1 0 0,0 0 0 0 0,0 0-1 0 0,0 0 1 0 0,3-2 0 0 0,1 0 13 0 0,8-8 26 0 0,1 1-1 0 0,1 1 1 0 0,-1 0 0 0 0,2 1 0 0 0,18-7-1 0 0,90-31 174 0 0,-115 44-199 0 0,3-1-106 0 0,0 0 0 0 0,0 2 1 0 0,0-1-1 0 0,16 0 1 0 0,25 5-3838 0 0,-39 0 2317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40 5725 0 0,'0'-2'615'0'0,"-1"0"1"0"0,1 0-1 0 0,-1 0 0 0 0,1 0 1 0 0,-1 0-1 0 0,0 0 1 0 0,0 1-1 0 0,0-1 1 0 0,0 0-1 0 0,0 1 1 0 0,0-1-1 0 0,0 1 1 0 0,-1-1-1 0 0,1 1 1 0 0,-1-1-1 0 0,1 1 1 0 0,-1 0-1 0 0,1 0 1 0 0,-1 0-1 0 0,0 0 1 0 0,1 0-1 0 0,-4-1 1 0 0,2 1-191 0 0,-1 0 0 0 0,0 1 0 0 0,1-1 0 0 0,-1 1 0 0 0,0 0 0 0 0,1-1 1 0 0,-1 2-1 0 0,0-1 0 0 0,1 0 0 0 0,-1 1 0 0 0,-5 1 0 0 0,3 0-286 0 0,0 0-1 0 0,0 0 1 0 0,1 0 0 0 0,0 0-1 0 0,-1 1 1 0 0,1 0 0 0 0,0 0-1 0 0,0 1 1 0 0,0-1 0 0 0,1 1-1 0 0,-1 0 1 0 0,1 0 0 0 0,0 1-1 0 0,0-1 1 0 0,-4 8-1 0 0,6-9-104 0 0,1 1 0 0 0,0-1 0 0 0,0 1 0 0 0,0-1 0 0 0,0 1 0 0 0,0 0 0 0 0,1-1 0 0 0,0 1 0 0 0,0 0 0 0 0,0-1 0 0 0,0 1 0 0 0,0-1 0 0 0,1 1 0 0 0,0 0 0 0 0,0-1-1 0 0,0 1 1 0 0,0-1 0 0 0,0 1 0 0 0,1-1 0 0 0,-1 0 0 0 0,4 5 0 0 0,-2-3-67 0 0,1 0 0 0 0,0 0-1 0 0,0 0 1 0 0,1-1 0 0 0,-1 1-1 0 0,1-1 1 0 0,0 0 0 0 0,0-1 0 0 0,0 1-1 0 0,1-1 1 0 0,9 5 0 0 0,20 2 287 0 0,-34-10 137 0 0,-5 1-349 0 0,-8 5-6 0 0,0-1 1 0 0,1 2-1 0 0,0-1 0 0 0,0 1 1 0 0,0 1-1 0 0,1 0 1 0 0,0 1-1 0 0,0 0 1 0 0,-11 14-1 0 0,13-14-13 0 0,1 1 0 0 0,0-1 0 0 0,0 1 0 0 0,1 1 0 0 0,0-1-1 0 0,0 1 1 0 0,2 0 0 0 0,-1 1 0 0 0,1-1 0 0 0,-3 20 0 0 0,6-27-21 0 0,0 0 1 0 0,1 1 0 0 0,0-1 0 0 0,0 1 0 0 0,0-1 0 0 0,0 0 0 0 0,1 1-1 0 0,0-1 1 0 0,0 0 0 0 0,0 1 0 0 0,0-1 0 0 0,1 0 0 0 0,0 0 0 0 0,0 0-1 0 0,0 0 1 0 0,0 0 0 0 0,0 0 0 0 0,1-1 0 0 0,5 7 0 0 0,-3-6-33 0 0,0 0 0 0 0,0 0 0 0 0,1 0 1 0 0,-1-1-1 0 0,1 0 0 0 0,-1 0 0 0 0,1 0 0 0 0,0-1 1 0 0,0 0-1 0 0,1 0 0 0 0,-1 0 0 0 0,0-1 0 0 0,8 1 1 0 0,1-1-814 0 0,-1 0 0 0 0,0-1 0 0 0,1 0 1 0 0,15-3-1 0 0,-15 0-772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 2868 0 0,'-5'-5'17490'0'0,"3"6"-17186"0"0,-1 0 1 0 0,1 1-1 0 0,-1-1 1 0 0,1 1 0 0 0,-1 0-1 0 0,1 0 1 0 0,0 0-1 0 0,0 0 1 0 0,0 0-1 0 0,0 0 1 0 0,0 0-1 0 0,1 1 1 0 0,-1-1-1 0 0,1 1 1 0 0,-1-1-1 0 0,1 1 1 0 0,0-1-1 0 0,-2 6 1 0 0,-2 8 460 0 0,-7 34 1 0 0,10-41-539 0 0,-8 37 357 0 0,4-22-212 0 0,-6 49-1 0 0,9-42-513 0 0,0 34-3671 0 0,3-53 2205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4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3452 0 0,'-3'-13'3769'0'0,"3"1"-1169"0"0,-4 2-1080 0 0,4 2-432 0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79 5388 0 0,'0'-10'4571'0'0,"-1"9"-4089"0"0,1 0 0 0 0,0 0 0 0 0,-1-1 0 0 0,1 1 1 0 0,0 0-1 0 0,0-1 0 0 0,0 1 0 0 0,0 0 0 0 0,1-1 1 0 0,-1 1-1 0 0,0 0 0 0 0,0 0 0 0 0,1-1 0 0 0,-1 1 0 0 0,1 0 1 0 0,-1 0-1 0 0,1 0 0 0 0,-1 0 0 0 0,1-1 0 0 0,0 1 1 0 0,0 0-1 0 0,0 0 0 0 0,-1 0 0 0 0,2 0 0 0 0,-1 1-375 0 0,0-1-1 0 0,0 1 1 0 0,0 0-1 0 0,0 0 1 0 0,-1 1-1 0 0,1-1 1 0 0,0 0-1 0 0,0 0 1 0 0,0 0-1 0 0,0 0 1 0 0,0 1-1 0 0,-1-1 1 0 0,1 0-1 0 0,0 1 1 0 0,0-1-1 0 0,-1 1 1 0 0,1-1-1 0 0,0 1 1 0 0,-1-1-1 0 0,2 2 1 0 0,13 12 723 0 0,42 54 800 0 0,-28-30-1236 0 0,2 3 103 0 0,26 46-1 0 0,-27-39-271 0 0,18 29-606 0 0,-41-65-985 0 0,0 1 1 0 0,6 17-1 0 0,-12-27 838 0 0,4 7-1078 0 0</inkml:trace>
  <inkml:trace contextRef="#ctx0" brushRef="#br0" timeOffset="1">479 18 5124 0 0,'0'0'392'0'0,"1"-1"-1"0"0,-1 0 0 0 0,0 1 0 0 0,0-1 1 0 0,0 0-1 0 0,0 1 0 0 0,0-1 0 0 0,0 0 1 0 0,0 0-1 0 0,-1 1 0 0 0,1-1 1 0 0,0 0-1 0 0,0 1 0 0 0,0-1 0 0 0,-1 0 1 0 0,1 1-1 0 0,0-1 0 0 0,-1 0 0 0 0,1 1 1 0 0,-1-1-1 0 0,1 1 0 0 0,-1-1 0 0 0,1 1 1 0 0,-1-1-1 0 0,1 1 0 0 0,-1-1 0 0 0,0 1 1 0 0,0-1-78 0 0,0 1 1 0 0,0 1 0 0 0,0-1 0 0 0,0 0-1 0 0,1 0 1 0 0,-1 0 0 0 0,0 0 0 0 0,0 1-1 0 0,0-1 1 0 0,0 0 0 0 0,0 1 0 0 0,0-1 0 0 0,0 1-1 0 0,1-1 1 0 0,-1 1 0 0 0,0-1 0 0 0,0 1-1 0 0,-33 33 2245 0 0,-186 207 972 0 0,159-173-3063 0 0,31-37-761 0 0,1 2 1 0 0,-35 53-1 0 0,51-57-2676 0 0,9-19 1355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4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3292 0 0,'13'-4'12049'0'0,"-5"8"-4761"0"0,-7-3-6894 0 0,0 1 0 0 0,0-1 0 0 0,-1 1 0 0 0,1 0 1 0 0,0 0-1 0 0,-1-1 0 0 0,1 1 0 0 0,-1 0 0 0 0,1 0 0 0 0,-1 0 1 0 0,0-1-1 0 0,0 3 0 0 0,0 5-272 0 0,0 1-1 0 0,-1-1 1 0 0,0 0 0 0 0,-4 12-1 0 0,1 2-130 0 0,4-20-374 0 0,0 0-1 0 0,-1 0 0 0 0,1 0 0 0 0,-1 0 0 0 0,0 0 0 0 0,0 0 0 0 0,0 0 0 0 0,0 0 0 0 0,-3 3 0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2156 0 0,'1'-2'1956'0'0,"2"-2"-34"0"0,-1 1 1 0 0,0-1-1 0 0,0 0 1 0 0,0 0 0 0 0,-1 0-1 0 0,1 0 1 0 0,1-6-1 0 0,-3 9-1830 0 0,0 1 0 0 0,0 0 0 0 0,0 0 0 0 0,0-1 0 0 0,0 1-1 0 0,0 0 1 0 0,0-1 0 0 0,0 1 0 0 0,0 0 0 0 0,0 0-1 0 0,0-1 1 0 0,1 1 0 0 0,-1 0 0 0 0,0 0 0 0 0,0-1-1 0 0,0 1 1 0 0,1 0 0 0 0,-1 0 0 0 0,0-1 0 0 0,0 1 0 0 0,0 0-1 0 0,1 0 1 0 0,-1 0 0 0 0,0 0 0 0 0,0-1 0 0 0,1 1-1 0 0,-1 0 1 0 0,0 0 0 0 0,1 0 0 0 0,-1 0 0 0 0,0 0-1 0 0,0 0 1 0 0,1 0 0 0 0,-1 0 0 0 0,0 0 0 0 0,1 0 0 0 0,-1 0-1 0 0,0 0 1 0 0,1 0 0 0 0,-1 0 0 0 0,0 0 0 0 0,0 0-1 0 0,1 0 1 0 0,-1 0 0 0 0,0 0 0 0 0,1 1 0 0 0,11 4 1472 0 0,-9-2-1355 0 0,-1 1 0 0 0,1-1 0 0 0,-1 1 0 0 0,1 0 0 0 0,-1-1 0 0 0,3 9 0 0 0,-2-5 47 0 0,8 20 176 0 0,-2 0 1 0 0,9 36-1 0 0,-10-30-143 0 0,13 32-1 0 0,-14-47-212 0 0,11 22 78 0 0,-18-40-152 0 0,1 0 0 0 0,0 1-1 0 0,-1-1 1 0 0,1 0-1 0 0,0 0 1 0 0,-1 0 0 0 0,1 1-1 0 0,0-1 1 0 0,0 0-1 0 0,-1 0 1 0 0,1 0 0 0 0,0 0-1 0 0,-1 0 1 0 0,1 0-1 0 0,0 0 1 0 0,0-1 0 0 0,-1 1-1 0 0,1 0 1 0 0,0 0-1 0 0,-1 0 1 0 0,1-1-1 0 0,0 1 1 0 0,-1 0 0 0 0,1-1-1 0 0,0 1 1 0 0,-1-1-1 0 0,2 0 1 0 0,17-12 21 0 0,-1-7 17 0 0,-1-1 1 0 0,-1 0-1 0 0,16-28 0 0 0,35-74-40 0 0,-17 29-1437 0 0,-35 71-1496 0 0,-9 14 1321 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69 4692 0 0,'-2'-5'1542'0'0,"1"0"0"0"0,-1 1 0 0 0,0 0 0 0 0,0-1 0 0 0,0 1 0 0 0,-1 0 0 0 0,1 0 0 0 0,-7-8 0 0 0,6 10-1176 0 0,0 0 0 0 0,1 0 0 0 0,-1 0 1 0 0,0 0-1 0 0,0 0 0 0 0,-1 1 0 0 0,1-1 0 0 0,0 1 1 0 0,0 0-1 0 0,-1 0 0 0 0,1 0 0 0 0,-1 1 1 0 0,-4-1-1 0 0,1 0-154 0 0,0 1-1 0 0,0 0 1 0 0,-1 0 0 0 0,1 1 0 0 0,0 0-1 0 0,0 0 1 0 0,0 1 0 0 0,0 0 0 0 0,0 0-1 0 0,0 1 1 0 0,0-1 0 0 0,1 1 0 0 0,-1 1-1 0 0,1 0 1 0 0,0-1 0 0 0,0 2 0 0 0,-6 4-1 0 0,4-1-132 0 0,0-1 0 0 0,1 1 0 0 0,0 0 0 0 0,0 0 0 0 0,1 1 0 0 0,0 0-1 0 0,0 0 1 0 0,1 1 0 0 0,0-1 0 0 0,-6 19 0 0 0,9-23-145 0 0,1-1 0 0 0,-1 1 0 0 0,1 0 0 0 0,0 0 0 0 0,1 0-1 0 0,-1 0 1 0 0,1 0 0 0 0,0 1 0 0 0,0-1 0 0 0,1 0 0 0 0,-1 0 0 0 0,1 0 0 0 0,0 0 0 0 0,0 0 0 0 0,1 0 0 0 0,0-1 0 0 0,0 1 0 0 0,0 0-1 0 0,0-1 1 0 0,1 1 0 0 0,-1-1 0 0 0,1 0 0 0 0,0 0 0 0 0,1 0 0 0 0,-1 0 0 0 0,1-1 0 0 0,6 7 0 0 0,0-5-159 0 0,-7-4 189 0 0,-1 0 0 0 0,0 0 0 0 0,0 0 0 0 0,0 1 0 0 0,0-1 0 0 0,0 0 1 0 0,0 1-1 0 0,2 2 0 0 0,1-3 50 0 0,3 2 1295 0 0,-8-3-1270 0 0,-12 2 55 0 0,1 1 0 0 0,0 0 1 0 0,0 0-1 0 0,1 2 0 0 0,-1-1 1 0 0,1 1-1 0 0,0 1 0 0 0,0 0 0 0 0,1 0 1 0 0,-1 1-1 0 0,1 0 0 0 0,1 1 0 0 0,0 0 1 0 0,0 0-1 0 0,0 0 0 0 0,1 1 1 0 0,0 1-1 0 0,1-1 0 0 0,0 1 0 0 0,0 0 1 0 0,-5 15-1 0 0,10-22-94 0 0,-1 1-1 0 0,1 0 1 0 0,0 0 0 0 0,0 0 0 0 0,1 0-1 0 0,-1 0 1 0 0,1 0 0 0 0,0 0 0 0 0,0 0-1 0 0,0 0 1 0 0,0 0 0 0 0,1 0 0 0 0,0 0-1 0 0,0 0 1 0 0,0 0 0 0 0,0 0-1 0 0,1 0 1 0 0,-1-1 0 0 0,1 1 0 0 0,0 0-1 0 0,0-1 1 0 0,0 0 0 0 0,0 1 0 0 0,1-1-1 0 0,0 0 1 0 0,-1 0 0 0 0,1 0-1 0 0,0-1 1 0 0,0 1 0 0 0,1-1 0 0 0,-1 1-1 0 0,0-1 1 0 0,1 0 0 0 0,0 0 0 0 0,-1-1-1 0 0,6 3 1 0 0,6 0-198 0 0,-1 0 0 0 0,1 0-1 0 0,-1-1 1 0 0,1-1 0 0 0,26 1 0 0 0,36-7-3791 0 0,-57 2 2377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37 5749 0 0,'0'-2'1084'0'0,"0"0"1"0"0,0-1-1 0 0,1 1 1 0 0,-1-1 0 0 0,0 1-1 0 0,1 0 1 0 0,0 0 0 0 0,0-1-1 0 0,-1 1 1 0 0,1 0-1 0 0,1 0 1 0 0,-1 0 0 0 0,5-6 5428 0 0,-8 12-5961 0 0,-19 81 1196 0 0,-16 122-1 0 0,36-200-1718 0 0,1 0 0 0 0,0-1 0 0 0,0 1 0 0 0,0 0 0 0 0,1 0 0 0 0,-1 0-1 0 0,2 0 1 0 0,-1-1 0 0 0,1 1 0 0 0,3 8 0 0 0,-3-11-183 0 0,0-1 0 0 0,0 1 1 0 0,0-1-1 0 0,1 1 1 0 0,-1-1-1 0 0,1 0 0 0 0,0 0 1 0 0,0 0-1 0 0,0-1 0 0 0,0 1 1 0 0,0-1-1 0 0,1 1 1 0 0,-1-1-1 0 0,1 0 0 0 0,-1 0 1 0 0,1-1-1 0 0,0 1 1 0 0,7 1-1 0 0,5 0-1392 0 0,-6-2-46 0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 2644 0 0,'0'1'4689'0'0,"-7"6"-2668"0"0,0 0-794 0 0,0 1 0 0 0,0-1 1 0 0,1 1-1 0 0,1 1 0 0 0,-1-1 1 0 0,-5 13-1 0 0,-22 56 1603 0 0,28-61-2375 0 0,0-1 0 0 0,1 1 0 0 0,1 0 0 0 0,0 1 0 0 0,-1 27 0 0 0,4-36-393 0 0,0-1 1 0 0,0 0-1 0 0,1 0 1 0 0,0 0 0 0 0,0 0-1 0 0,0 1 1 0 0,1-1-1 0 0,0-1 1 0 0,1 1 0 0 0,-1 0-1 0 0,1-1 1 0 0,1 1-1 0 0,-1-1 1 0 0,1 0 0 0 0,6 8-1 0 0,-8-11-107 0 0,1-1 0 0 0,-1 0-1 0 0,1 0 1 0 0,-1-1 0 0 0,1 1-1 0 0,0 0 1 0 0,0-1 0 0 0,0 0 0 0 0,0 1-1 0 0,0-1 1 0 0,0 0 0 0 0,0-1-1 0 0,0 1 1 0 0,4 0 0 0 0,0 0-35 0 0,0-1 1 0 0,-1 0-1 0 0,1-1 0 0 0,0 0 0 0 0,0 0 1 0 0,8-2-1 0 0,4-3-77 0 0,0-1 0 0 0,-1-1 0 0 0,27-14 0 0 0,-28 12 81 0 0,1-1 0 0 0,-2 0 0 0 0,1-1-1 0 0,18-19 1 0 0,-27 23 210 0 0,-1 1-1 0 0,-1-1 0 0 0,0 0 0 0 0,0 0 1 0 0,0-1-1 0 0,-1 0 0 0 0,0 0 0 0 0,-1 0 1 0 0,0 0-1 0 0,4-14 0 0 0,-7 16 13 0 0,-1-1 0 0 0,1 1 0 0 0,-1-1 0 0 0,-1 1 0 0 0,1-1 0 0 0,-1 1-1 0 0,0 0 1 0 0,-1-1 0 0 0,0 1 0 0 0,0 0 0 0 0,-1 0 0 0 0,0 0 0 0 0,0 0 0 0 0,0 1 0 0 0,-1-1-1 0 0,0 1 1 0 0,0 0 0 0 0,-1 0 0 0 0,1 0 0 0 0,-2 1 0 0 0,1-1 0 0 0,0 1 0 0 0,-1 0 0 0 0,0 1 0 0 0,0 0-1 0 0,0-1 1 0 0,-11-4 0 0 0,9 7-104 0 0,1 1 0 0 0,-1-1 0 0 0,0 1-1 0 0,0 1 1 0 0,0-1 0 0 0,0 1 0 0 0,1 1 0 0 0,-1 0 0 0 0,0 0-1 0 0,0 0 1 0 0,0 1 0 0 0,1 0 0 0 0,-1 0 0 0 0,1 1-1 0 0,0 0 1 0 0,0 0 0 0 0,-10 7 0 0 0,-6 4 3 0 0,0 1 1 0 0,1 1-1 0 0,-31 30 0 0 0,44-38-68 0 0,1 1 0 0 0,0 0 0 0 0,0 0 0 0 0,1 0-1 0 0,0 1 1 0 0,0 0 0 0 0,1 1 0 0 0,-5 12 0 0 0,8-15-291 0 0,0 0 0 0 0,1 1 1 0 0,0-1-1 0 0,0 1 0 0 0,1-1 0 0 0,0 1 1 0 0,0 0-1 0 0,1 0 0 0 0,1-1 1 0 0,-1 1-1 0 0,4 15 0 0 0,2-8-1295 0 0,2-2 4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3872 0 0,'0'-19'18416'0'0,"-3"23"-17564"0"0,0 0-636 0 0,0 1 1 0 0,0 0-1 0 0,0 0 0 0 0,1-1 0 0 0,0 2 1 0 0,0-1-1 0 0,0 0 0 0 0,1 0 0 0 0,0 1 1 0 0,0-1-1 0 0,-1 9 0 0 0,2-4-20 0 0,0 0 0 0 0,1-1 0 0 0,0 1-1 0 0,0 0 1 0 0,1 0 0 0 0,4 9 0 0 0,0 0-414 0 0,1-1 0 0 0,1 0 0 0 0,1 0 0 0 0,1-1 0 0 0,0 0 0 0 0,16 19 0 0 0,7 1-2851 0 0,-15-20 1476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5529 0 0,'7'-3'13517'0'0,"-6"4"-13230"0"0,8 12 3460 0 0,4 21-4182 0 0,-12-31 1468 0 0,38 147 2058 0 0,-22-79-2339 0 0,-8-39-150 0 0,-8-31-581 0 0,0-1 1 0 0,0 0-1 0 0,0 1 0 0 0,0-1 0 0 0,-1 0 0 0 0,1 1 1 0 0,0-1-1 0 0,0 0 0 0 0,0 0 0 0 0,0 0 0 0 0,0 0 1 0 0,0 0-1 0 0,0 0 0 0 0,0 0 0 0 0,-1 0 0 0 0,1-1 1 0 0,0 1-1 0 0,0 0 0 0 0,0 0 0 0 0,0-1 0 0 0,0 1 0 0 0,-1 0 1 0 0,1-1-1 0 0,0 1 0 0 0,0-1 0 0 0,-1 1 0 0 0,2-2 1 0 0,16-19 68 0 0,0-1 0 0 0,-2-2 1 0 0,0 1-1 0 0,19-41 0 0 0,2-3-988 0 0,-14 30-2636 0 0,-19 25 1924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63 4496 0 0,'-5'2'1414'0'0,"0"1"0"0"0,0 0 0 0 0,0 0 0 0 0,0 0-1 0 0,0 0 1 0 0,1 1 0 0 0,-5 5 0 0 0,2-2-348 0 0,0 0 0 0 0,1 1 0 0 0,-9 15 0 0 0,9-12-635 0 0,0 1-1 0 0,0-1 0 0 0,2 1 1 0 0,-1 0-1 0 0,2 0 1 0 0,-5 22-1 0 0,7-25-263 0 0,0-1 0 0 0,1 1 0 0 0,0 0 0 0 0,1 0 0 0 0,-1 0 0 0 0,2 0 1 0 0,-1-1-1 0 0,1 1 0 0 0,1 0 0 0 0,-1-1 0 0 0,1 1 0 0 0,1-1 0 0 0,0 0 0 0 0,6 10 0 0 0,-7-13-155 0 0,1 0-1 0 0,-1-1 1 0 0,1 1 0 0 0,0-1 0 0 0,1 0-1 0 0,-1 0 1 0 0,1 0 0 0 0,-1-1 0 0 0,1 0-1 0 0,0 0 1 0 0,0 0 0 0 0,1 0-1 0 0,-1-1 1 0 0,0 0 0 0 0,1 0 0 0 0,0 0-1 0 0,-1-1 1 0 0,1 0 0 0 0,0 0 0 0 0,0 0-1 0 0,0-1 1 0 0,8 0 0 0 0,-1-1-25 0 0,-1-1 1 0 0,0 0-1 0 0,0-1 1 0 0,0 0-1 0 0,-1-1 1 0 0,1-1-1 0 0,-1 1 1 0 0,0-2-1 0 0,0 1 1 0 0,0-2-1 0 0,-1 1 1 0 0,17-15-1 0 0,-18 13 108 0 0,-1 0-1 0 0,1 0 1 0 0,-2-1-1 0 0,1 0 0 0 0,-1 0 1 0 0,0-1-1 0 0,-1 0 1 0 0,0 0-1 0 0,-1-1 0 0 0,0 1 1 0 0,-1-1-1 0 0,0 0 1 0 0,4-16-1 0 0,-7 16 45 0 0,0 0-1 0 0,0 1 1 0 0,-1-1 0 0 0,0 0-1 0 0,-1 0 1 0 0,0 0-1 0 0,-1 0 1 0 0,-5-17 0 0 0,5 21-99 0 0,0 0 1 0 0,-1 0 0 0 0,0 0 0 0 0,0 1-1 0 0,0 0 1 0 0,-1-1 0 0 0,0 1 0 0 0,0 0 0 0 0,-1 1-1 0 0,0-1 1 0 0,0 1 0 0 0,0 0 0 0 0,-11-8-1 0 0,12 10-65 0 0,0 1 0 0 0,0 1 0 0 0,-1-1 0 0 0,1 0-1 0 0,-1 1 1 0 0,1 0 0 0 0,-1 0 0 0 0,1 0 0 0 0,-1 1-1 0 0,1-1 1 0 0,-1 1 0 0 0,0 0 0 0 0,1 1 0 0 0,-1-1 0 0 0,0 1-1 0 0,1 0 1 0 0,-1 0 0 0 0,1 0 0 0 0,-1 1 0 0 0,1-1-1 0 0,-5 3 1 0 0,-2 2-605 0 0,-1 0 0 0 0,1 1 0 0 0,1 0-1 0 0,-1 1 1 0 0,1 0 0 0 0,-12 12 0 0 0,5-3-980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3492 0 0,'16'-22'22170'0'0,"-26"93"-20253"0"0,4-40-1519 0 0,2 1 1 0 0,1 0-1 0 0,3 61 1 0 0,0-84-521 0 0,2 0 1 0 0,-1 0 0 0 0,1 0-1 0 0,0-1 1 0 0,1 1 0 0 0,5 12-1 0 0,-6-17-150 0 0,1 1 0 0 0,0-1 0 0 0,0 0 0 0 0,0 0 0 0 0,0-1-1 0 0,1 1 1 0 0,-1-1 0 0 0,1 0 0 0 0,0 0 0 0 0,0 0-1 0 0,0 0 1 0 0,0 0 0 0 0,7 2 0 0 0,13 5-1339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16 4972 0 0,'-39'35'8958'0'0,"31"-27"-7865"0"0,0 1-1 0 0,1 0 1 0 0,0 1-1 0 0,-10 17 1 0 0,10-14-505 0 0,0 0 1 0 0,2 1-1 0 0,-1 0 0 0 0,2 0 1 0 0,0 0-1 0 0,1 1 0 0 0,-3 25 1 0 0,5-36-535 0 0,1 0 1 0 0,0 0 0 0 0,0 0 0 0 0,0 0 0 0 0,0 0 0 0 0,1 0 0 0 0,-1 0 0 0 0,1 0 0 0 0,0 0 0 0 0,1 0 0 0 0,-1-1 0 0 0,1 1 0 0 0,-1 0 0 0 0,1-1 0 0 0,0 1 0 0 0,1-1-1 0 0,-1 0 1 0 0,0 1 0 0 0,1-1 0 0 0,0 0 0 0 0,0-1 0 0 0,0 1 0 0 0,0 0 0 0 0,0-1 0 0 0,0 0 0 0 0,1 1 0 0 0,-1-1 0 0 0,1-1 0 0 0,-1 1 0 0 0,1 0 0 0 0,0-1-1 0 0,7 2 1 0 0,-3-2-57 0 0,0 0 0 0 0,0 0 0 0 0,0-1 1 0 0,0 0-1 0 0,0 0 0 0 0,1-1 0 0 0,-1 0 0 0 0,0-1 0 0 0,-1 0 0 0 0,1 0 0 0 0,0 0 0 0 0,8-5 0 0 0,-3 1 0 0 0,0 0 1 0 0,0-1-1 0 0,-1 0 1 0 0,0-1-1 0 0,21-19 1 0 0,-25 20 66 0 0,-1-1 0 0 0,0-1 0 0 0,0 1 0 0 0,-1-1 0 0 0,0 0 0 0 0,0 0 0 0 0,-1-1 0 0 0,-1 0 0 0 0,1 0 0 0 0,4-19 0 0 0,-7 23 4 0 0,-1 0 1 0 0,0 0-1 0 0,0 0 1 0 0,0 1-1 0 0,-1-1 0 0 0,0 0 1 0 0,0 0-1 0 0,-1 0 1 0 0,0 0-1 0 0,0 0 0 0 0,0 0 1 0 0,0 1-1 0 0,-1-1 1 0 0,0 0-1 0 0,0 1 0 0 0,-1-1 1 0 0,0 1-1 0 0,0 0 1 0 0,0 0-1 0 0,0 0 1 0 0,-6-6-1 0 0,6 8-38 0 0,0 0 0 0 0,0 0 0 0 0,-1 1 0 0 0,1-1 0 0 0,-1 1-1 0 0,1 0 1 0 0,-1-1 0 0 0,0 2 0 0 0,0-1 0 0 0,0 0 0 0 0,0 1 0 0 0,0 0 0 0 0,-6-1 0 0 0,3 1-4 0 0,0 0 0 0 0,-1 1-1 0 0,1 0 1 0 0,0 1 0 0 0,-1 0 0 0 0,1 0 0 0 0,-9 2-1 0 0,-2 3 2 0 0,-1 0 0 0 0,1 2 0 0 0,0 0 0 0 0,1 1 0 0 0,-17 11 0 0 0,22-12-26 0 0,0 1 1 0 0,1 0-1 0 0,0 1 1 0 0,1 0-1 0 0,0 1 1 0 0,0 0-1 0 0,-15 25 1 0 0,19-28-71 0 0,2 0-1 0 0,-1 0 1 0 0,1 1 0 0 0,0 0-1 0 0,1 0 1 0 0,0 0 0 0 0,1 0-1 0 0,-1 0 1 0 0,2 0 0 0 0,-1 1-1 0 0,2-1 1 0 0,-1 1 0 0 0,2 12 0 0 0,-1-17-55 0 0,1-1 0 0 0,-1 0 0 0 0,1 0 0 0 0,1 0 0 0 0,-1 0 0 0 0,0 0 0 0 0,1 0 0 0 0,0 0 0 0 0,0 0 1 0 0,0-1-1 0 0,1 1 0 0 0,-1-1 0 0 0,6 6 0 0 0,-6-6-88 0 0,1-1 1 0 0,0 0-1 0 0,0 0 1 0 0,0 0-1 0 0,0-1 1 0 0,1 1-1 0 0,-1-1 1 0 0,0 0-1 0 0,1 1 1 0 0,-1-2-1 0 0,0 1 1 0 0,1 0-1 0 0,-1-1 1 0 0,1 1-1 0 0,0-1 1 0 0,-1 0-1 0 0,4 0 1 0 0,15-3-1377 0 0,5 1 35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3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1 164 752 0 0,'20'-55'10149'0'0,"-11"33"-5905"0"0,-2 0 0 0 0,6-23 1 0 0,-8 26-812 0 0,-5 26-1796 0 0,-5 35-1049 0 0,4-35-535 0 0,-1 21-227 0 0,0 0 0 0 0,2 0 1 0 0,2 0-1 0 0,0 0 0 0 0,12 50 1 0 0,-13-72-213 0 0,1-1 0 0 0,0 1 1 0 0,0 0-1 0 0,0-1 1 0 0,1 1-1 0 0,0-1 0 0 0,4 6 1 0 0,-3-5-221 0 0,8 11-1008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0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 12 92 0 0,'-15'-7'10809'0'0,"3"3"-5448"0"0,8 4-4864 0 0,0-1 1 0 0,0 2-1 0 0,0-1 1 0 0,0 0-1 0 0,0 1 1 0 0,0-1-1 0 0,0 1 1 0 0,-6 2-1 0 0,0 1-135 0 0,-1 0-1 0 0,1 1 1 0 0,-1 0-1 0 0,1 0 1 0 0,1 1 0 0 0,-1 1-1 0 0,1-1 1 0 0,0 2-1 0 0,-15 15 1 0 0,4-1 1 0 0,0 1 1 0 0,-23 37 0 0 0,32-43-203 0 0,1-1 1 0 0,1 2 0 0 0,-14 34-1 0 0,20-44-161 0 0,1 0 0 0 0,0 0 0 0 0,0 0 0 0 0,1 1 0 0 0,0-1 0 0 0,1 1 0 0 0,-1-1 0 0 0,2 1 0 0 0,-1-1 0 0 0,1 1 0 0 0,3 11 0 0 0,-2-10-50 0 0,0-2 1 0 0,1 1-1 0 0,0 0 1 0 0,1-1 0 0 0,-1 1-1 0 0,2-1 1 0 0,-1 0-1 0 0,1 0 1 0 0,0-1-1 0 0,1 1 1 0 0,0-1-1 0 0,0 0 1 0 0,1-1 0 0 0,-1 1-1 0 0,1-1 1 0 0,1-1-1 0 0,-1 1 1 0 0,17 7-1 0 0,-15-9 27 0 0,0 0 1 0 0,0-1-1 0 0,0-1 0 0 0,1 1 0 0 0,-1-2 0 0 0,1 1 1 0 0,-1-1-1 0 0,1-1 0 0 0,0 0 0 0 0,-1 0 0 0 0,1-1 1 0 0,-1 0-1 0 0,1 0 0 0 0,-1-1 0 0 0,18-6 0 0 0,-21 6 138 0 0,-1 0-1 0 0,1 0 0 0 0,-1 0 1 0 0,0-1-1 0 0,0 0 0 0 0,0 0 0 0 0,0 0 1 0 0,0-1-1 0 0,-1 1 0 0 0,1-1 1 0 0,-1 0-1 0 0,0 0 0 0 0,0-1 0 0 0,-1 1 1 0 0,1-1-1 0 0,-1 0 0 0 0,0 0 0 0 0,0 0 1 0 0,-1 0-1 0 0,1-1 0 0 0,-1 1 1 0 0,0-1-1 0 0,-1 1 0 0 0,1-1 0 0 0,-1 0 1 0 0,0 0-1 0 0,0-7 0 0 0,-1 9-45 0 0,0 1-1 0 0,-1-1 1 0 0,1 1 0 0 0,0 0-1 0 0,-1-1 1 0 0,0 1 0 0 0,0-1-1 0 0,0 1 1 0 0,0 0-1 0 0,0 0 1 0 0,-1-1 0 0 0,0 1-1 0 0,1 0 1 0 0,-1 0 0 0 0,0 1-1 0 0,0-1 1 0 0,-1 0 0 0 0,-4-4-1 0 0,4 5-9 0 0,-1-1-1 0 0,0 1 0 0 0,0-1 1 0 0,0 1-1 0 0,0 1 1 0 0,-1-1-1 0 0,1 0 0 0 0,0 1 1 0 0,-1 0-1 0 0,1 0 1 0 0,-1 1-1 0 0,-8-1 1 0 0,5 0-347 0 0,1 2 1 0 0,-1-1 0 0 0,1 1-1 0 0,0 0 1 0 0,0 0 0 0 0,-1 1 0 0 0,1 0-1 0 0,0 0 1 0 0,1 1 0 0 0,-1 0 0 0 0,0 0-1 0 0,1 1 1 0 0,-1 0 0 0 0,1 0-1 0 0,0 0 1 0 0,0 1 0 0 0,-8 8 0 0 0,7-1-1323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52 178 1300 0 0,'-5'-4'1791'0'0,"0"0"0"0"0,1-1 1 0 0,0 0-1 0 0,0 0 0 0 0,1 0 0 0 0,-5-7 0 0 0,5 5-952 0 0,0 1 0 0 0,1 0 0 0 0,0-1 0 0 0,0 1 0 0 0,0-1 0 0 0,0 0 0 0 0,1 1 0 0 0,0-1-1 0 0,1-8 1 0 0,0 13-745 0 0,0 0 0 0 0,1 0-1 0 0,-1-1 1 0 0,1 1-1 0 0,0 0 1 0 0,-1 0 0 0 0,1 0-1 0 0,0 0 1 0 0,0 0-1 0 0,0 0 1 0 0,1 0-1 0 0,-1 1 1 0 0,0-1 0 0 0,1 0-1 0 0,-1 1 1 0 0,1-1-1 0 0,0 1 1 0 0,-1-1 0 0 0,4-1-1 0 0,0 0 17 0 0,0 0 0 0 0,0 0 0 0 0,0 0-1 0 0,1 1 1 0 0,-1 0 0 0 0,8-2 0 0 0,-4 2-40 0 0,0 1 1 0 0,0 0 0 0 0,0 0 0 0 0,1 1 0 0 0,-1 0 0 0 0,0 1 0 0 0,0 0 0 0 0,1 0 0 0 0,-1 1-1 0 0,0 0 1 0 0,0 1 0 0 0,0 0 0 0 0,-1 0 0 0 0,1 1 0 0 0,-1 0 0 0 0,0 1 0 0 0,0 0 0 0 0,0 0-1 0 0,-1 0 1 0 0,1 1 0 0 0,-1 0 0 0 0,-1 1 0 0 0,1-1 0 0 0,-1 1 0 0 0,0 1 0 0 0,-1-1 0 0 0,0 1-1 0 0,0 0 1 0 0,0 0 0 0 0,4 13 0 0 0,-7-13-45 0 0,0-1 0 0 0,-1 1 0 0 0,0-1 0 0 0,0 1 0 0 0,-1-1 0 0 0,0 1 0 0 0,0 0 1 0 0,-1-1-1 0 0,0 1 0 0 0,0 0 0 0 0,-1-1 0 0 0,0 0 0 0 0,-4 12 0 0 0,-2 0-14 0 0,-1 0 0 0 0,-1 0-1 0 0,-18 27 1 0 0,2-10 63 0 0,-2-2-1 0 0,-2 0 0 0 0,-62 55 1 0 0,81-76 42 0 0,11-13-115 0 0,-1 0 0 0 0,1 0 0 0 0,0 1 1 0 0,0-1-1 0 0,0 0 0 0 0,0 0 0 0 0,0 0 1 0 0,0 1-1 0 0,0-1 0 0 0,0 0 0 0 0,0 0 1 0 0,0 1-1 0 0,0-1 0 0 0,0 0 0 0 0,0 0 1 0 0,0 1-1 0 0,0-1 0 0 0,0 0 0 0 0,0 0 1 0 0,0 0-1 0 0,0 1 0 0 0,0-1 1 0 0,0 0-1 0 0,1 0 0 0 0,-1 0 0 0 0,0 1 1 0 0,0-1-1 0 0,0 0 0 0 0,0 0 0 0 0,0 0 1 0 0,1 0-1 0 0,-1 1 0 0 0,3 0 6 0 0,-1 0 0 0 0,1-1-1 0 0,-1 1 1 0 0,1 0 0 0 0,-1-1 0 0 0,1 0-1 0 0,5 0 1 0 0,7 2 0 0 0,195 31 489 0 0,-119-18-1776 0 0,-64-13-1698 0 0,-17-2 1362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328 167 4088 0 0,'-19'24'8089'0'0,"14"-19"-7330"0"0,2-1 1 0 0,-1 1 0 0 0,0-1 0 0 0,1 1 0 0 0,0 0-1 0 0,0 0 1 0 0,0 1 0 0 0,1-1 0 0 0,-4 12-1 0 0,4-11-445 0 0,1 1 0 0 0,0 0 0 0 0,1 0 0 0 0,-1 0 0 0 0,1 0-1 0 0,0 0 1 0 0,1 0 0 0 0,0 0 0 0 0,0-1 0 0 0,1 1-1 0 0,2 8 1 0 0,-3-12-269 0 0,0 0-1 0 0,1-1 1 0 0,-1 1-1 0 0,1 0 0 0 0,0-1 1 0 0,0 1-1 0 0,0-1 1 0 0,0 1-1 0 0,0-1 1 0 0,0 0-1 0 0,1 0 1 0 0,-1 0-1 0 0,1 0 1 0 0,-1 0-1 0 0,1-1 0 0 0,0 1 1 0 0,0-1-1 0 0,0 0 1 0 0,0 0-1 0 0,0 0 1 0 0,0 0-1 0 0,0 0 1 0 0,0-1-1 0 0,0 1 1 0 0,0-1-1 0 0,0 0 0 0 0,5 0 1 0 0,3 0-6 0 0,0-1 1 0 0,-1-1 0 0 0,1 0-1 0 0,0 0 1 0 0,0-1-1 0 0,-1-1 1 0 0,0 1-1 0 0,1-2 1 0 0,-2 1 0 0 0,1-1-1 0 0,0-1 1 0 0,-1 0-1 0 0,11-9 1 0 0,-12 8 35 0 0,0 1 0 0 0,-1-2 0 0 0,0 1 0 0 0,0-1 0 0 0,0 0 0 0 0,-1 0 0 0 0,-1-1 0 0 0,1 0 0 0 0,-1 0 0 0 0,-1 0 0 0 0,0 0 0 0 0,0-1 0 0 0,-1 0 0 0 0,3-12 0 0 0,-4 12 70 0 0,-1 1 0 0 0,-1-1-1 0 0,1 0 1 0 0,-2 1-1 0 0,1-1 1 0 0,-1 1-1 0 0,-1-1 1 0 0,0 1-1 0 0,0-1 1 0 0,-1 1 0 0 0,0 0-1 0 0,-7-15 1 0 0,8 20-115 0 0,0 1 0 0 0,0-1 1 0 0,0 1-1 0 0,-1 0 0 0 0,0-1 1 0 0,1 1-1 0 0,-1 1 1 0 0,0-1-1 0 0,0 0 0 0 0,0 1 1 0 0,-1-1-1 0 0,1 1 0 0 0,-1 0 1 0 0,1 0-1 0 0,-1 0 0 0 0,0 1 1 0 0,1-1-1 0 0,-1 1 0 0 0,0 0 1 0 0,0 0-1 0 0,0 0 0 0 0,0 1 1 0 0,0-1-1 0 0,0 1 1 0 0,0 0-1 0 0,-1 0 0 0 0,1 1 1 0 0,0-1-1 0 0,0 1 0 0 0,0 0 1 0 0,0 0-1 0 0,-5 2 0 0 0,-5 2-8 0 0,0 1-1 0 0,1 0 0 0 0,0 1 1 0 0,0 1-1 0 0,0 0 1 0 0,1 0-1 0 0,0 1 0 0 0,1 1 1 0 0,0 0-1 0 0,0 1 0 0 0,1 0 1 0 0,1 0-1 0 0,-12 18 1 0 0,4-2 2 0 0,1 2 1 0 0,1 0 0 0 0,1 0 0 0 0,2 2 0 0 0,-10 33 0 0 0,-134 625-1038 0 0,148-646 478 0 0,-6 45-3385 0 0,13-72 2308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 20090 0 0,'0'-1'363'0'0,"1"0"0"0"0,-1 0 1 0 0,1 0-1 0 0,-1-1 0 0 0,1 1 0 0 0,0 0 1 0 0,0 0-1 0 0,-1 0 0 0 0,1 0 0 0 0,0 0 1 0 0,0 0-1 0 0,0 0 0 0 0,0 1 1 0 0,0-1-1 0 0,3-1 0 0 0,-4 2-306 0 0,1 0 1 0 0,-1 0-1 0 0,0 0 0 0 0,1 1 0 0 0,-1-1 1 0 0,1 0-1 0 0,-1 0 0 0 0,0 1 0 0 0,1-1 1 0 0,-1 0-1 0 0,0 1 0 0 0,0-1 0 0 0,1 0 1 0 0,-1 1-1 0 0,0-1 0 0 0,0 0 0 0 0,1 1 1 0 0,-1-1-1 0 0,0 1 0 0 0,0-1 0 0 0,0 1 1 0 0,1-1-1 0 0,-1 0 0 0 0,0 1 0 0 0,0-1 1 0 0,0 1-1 0 0,0-1 0 0 0,0 1 1 0 0,0 0-1 0 0,1 8-3 0 0,-1 0 0 0 0,0 1-1 0 0,-1 10 1 0 0,-11 77-356 0 0,1-15-3892 0 0,7-64 2585 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148 509 3000 0 0,'-3'0'893'0'0,"1"0"0"0"0,-1 0-1 0 0,0 1 1 0 0,1-1 0 0 0,-1 1-1 0 0,0 0 1 0 0,1 0 0 0 0,-1 0-1 0 0,1 0 1 0 0,0 0 0 0 0,-1 1-1 0 0,1-1 1 0 0,0 1 0 0 0,-2 1-1 0 0,-1 1-151 0 0,1 0-1 0 0,0 1 1 0 0,0-1-1 0 0,0 1 1 0 0,1 0 0 0 0,-4 5-1 0 0,2 0-289 0 0,0 0-1 0 0,1 0 0 0 0,0 1 1 0 0,0-1-1 0 0,1 1 1 0 0,-2 15-1 0 0,4-19-338 0 0,0-1-1 0 0,1 1 1 0 0,0 0 0 0 0,1-1-1 0 0,-1 1 1 0 0,1-1 0 0 0,0 1-1 0 0,1-1 1 0 0,-1 1-1 0 0,1-1 1 0 0,1 0 0 0 0,-1 0-1 0 0,4 6 1 0 0,-4-9-116 0 0,0 0 0 0 0,1 0 0 0 0,-1 0 0 0 0,1 0 0 0 0,-1 0 0 0 0,1-1 0 0 0,0 1 0 0 0,0-1 0 0 0,0 0 0 0 0,0 0 1 0 0,0 0-1 0 0,1 0 0 0 0,-1-1 0 0 0,0 1 0 0 0,1-1 0 0 0,-1 0 0 0 0,1 0 0 0 0,0 0 0 0 0,-1 0 0 0 0,1-1 0 0 0,0 1 0 0 0,0-1 0 0 0,-1 0 0 0 0,6-1 0 0 0,4 0 23 0 0,-1-1-1 0 0,1 0 1 0 0,0-1 0 0 0,-1-1-1 0 0,0 0 1 0 0,0 0 0 0 0,0-1 0 0 0,0-1-1 0 0,-1 0 1 0 0,0-1 0 0 0,0 0-1 0 0,0-1 1 0 0,-1 0 0 0 0,0 0-1 0 0,-1-1 1 0 0,0 0 0 0 0,0-1-1 0 0,-1 0 1 0 0,-1 0 0 0 0,1-1-1 0 0,5-12 1 0 0,-4 6 115 0 0,0 0 0 0 0,-2-1 0 0 0,0 0 0 0 0,-1 0-1 0 0,-1 0 1 0 0,0-1 0 0 0,-2 1 0 0 0,0-1 0 0 0,-1 0 0 0 0,-1 0-1 0 0,0 0 1 0 0,-2-1 0 0 0,-5-35 0 0 0,-1 17-13 0 0,-1 1-1 0 0,-2 0 1 0 0,-21-50 0 0 0,25 76-81 0 0,1 0-1 0 0,-2 0 1 0 0,1 0 0 0 0,-1 1 0 0 0,-1 0 0 0 0,-11-11 0 0 0,13 15-30 0 0,1 1 1 0 0,-1 1-1 0 0,-1-1 0 0 0,1 1 0 0 0,0 0 1 0 0,-1 0-1 0 0,0 1 0 0 0,0 0 1 0 0,0 0-1 0 0,0 1 0 0 0,-11-3 0 0 0,10 4-12 0 0,1 0 0 0 0,0 1 0 0 0,-1 0-1 0 0,1 0 1 0 0,-1 1 0 0 0,1 0 0 0 0,0 0-1 0 0,0 1 1 0 0,-1 0 0 0 0,1 0 0 0 0,0 0 0 0 0,1 1-1 0 0,-1 0 1 0 0,0 1 0 0 0,1-1 0 0 0,0 1-1 0 0,0 1 1 0 0,-11 8 0 0 0,8-5-2 0 0,0 1 0 0 0,1 0 0 0 0,0 0 0 0 0,0 1 0 0 0,0 0 0 0 0,2 0 0 0 0,-1 1 0 0 0,1 0 0 0 0,1 0 0 0 0,-6 16 0 0 0,9-21 4 0 0,1 1 0 0 0,-1-1 0 0 0,1 1 0 0 0,1-1 0 0 0,-1 1 0 0 0,1-1 0 0 0,0 1 0 0 0,1-1 0 0 0,-1 1 0 0 0,1-1 0 0 0,1 1 0 0 0,-1-1 0 0 0,1 0 0 0 0,0 0 0 0 0,0 0 0 0 0,1 0-1 0 0,0 0 1 0 0,0 0 0 0 0,0 0 0 0 0,7 7 0 0 0,-4-5 1 0 0,1 0-1 0 0,0-1 1 0 0,1 0-1 0 0,0 0 0 0 0,0 0 1 0 0,0-1-1 0 0,1-1 1 0 0,-1 1-1 0 0,1-1 1 0 0,1-1-1 0 0,-1 0 1 0 0,11 3-1 0 0,-4-2-132 0 0,0-2-1 0 0,0 0 1 0 0,0-1-1 0 0,20 0 1 0 0,31-3-3643 0 0,-49-1 2162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4228 0 0,'11'-35'21240'0'0,"-18"48"-20707"0"0,1 3-339 0 0,0 0 0 0 0,1 1-1 0 0,0 0 1 0 0,1 0 0 0 0,1 0-1 0 0,1 0 1 0 0,0 1 0 0 0,1-1 0 0 0,1 0-1 0 0,1 1 1 0 0,4 24 0 0 0,-4-39-239 0 0,-1 0 1 0 0,1 0-1 0 0,0 0 1 0 0,0 0-1 0 0,0-1 1 0 0,1 1-1 0 0,-1 0 0 0 0,0-1 1 0 0,1 1-1 0 0,0-1 1 0 0,0 0-1 0 0,0 0 1 0 0,0 1-1 0 0,0-1 1 0 0,0 0-1 0 0,0-1 0 0 0,1 1 1 0 0,2 2-1 0 0,-1-2-34 0 0,0-1-1 0 0,1 1 0 0 0,-1-1 0 0 0,1 1 0 0 0,-1-1 0 0 0,1-1 0 0 0,-1 1 1 0 0,1 0-1 0 0,-1-1 0 0 0,8-1 0 0 0,2 0-97 0 0,1-1 0 0 0,-2-1-1 0 0,1-1 1 0 0,0 0 0 0 0,-1 0 0 0 0,19-9-1 0 0,-16 4 301 0 0,0 0 0 0 0,-1-2 0 0 0,0 1 0 0 0,-1-2-1 0 0,0 0 1 0 0,0 0 0 0 0,-1-2 0 0 0,-1 1 0 0 0,-1-2-1 0 0,0 1 1 0 0,0-2 0 0 0,-2 1 0 0 0,0-1 0 0 0,9-23-1 0 0,0-4 1935 0 0,-16 36-854 0 0,-10 25-1096 0 0,4-9-112 0 0,0 1 0 0 0,0 0 1 0 0,1-1-1 0 0,0 1 0 0 0,0 1 1 0 0,2-1-1 0 0,-1 0 0 0 0,1 0 0 0 0,0 1 1 0 0,1-1-1 0 0,0 0 0 0 0,1 1 1 0 0,0-1-1 0 0,1 0 0 0 0,0 0 1 0 0,6 19-1 0 0,-5-25-201 0 0,0 0 0 0 0,0 1 0 0 0,1-1 0 0 0,-1 0 1 0 0,1 0-1 0 0,0-1 0 0 0,0 1 0 0 0,0-1 0 0 0,0 0 0 0 0,0 0 1 0 0,1 0-1 0 0,0-1 0 0 0,-1 1 0 0 0,1-1 0 0 0,0 0 0 0 0,0-1 1 0 0,0 1-1 0 0,0-1 0 0 0,1 0 0 0 0,-1 0 0 0 0,6 0 0 0 0,9-1-1392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14 4496 0 0,'-8'-13'12751'0'0,"8"13"-12581"0"0,0 0 1 0 0,0 0 0 0 0,0 0 0 0 0,-1 0 0 0 0,1 0-1 0 0,0 0 1 0 0,0 0 0 0 0,0 0 0 0 0,-1 0-1 0 0,1 0 1 0 0,0 0 0 0 0,0 0 0 0 0,-1 0-1 0 0,1 0 1 0 0,0 0 0 0 0,0 0 0 0 0,0 0-1 0 0,-1 0 1 0 0,-68 133 4163 0 0,-11 74-2459 0 0,-74 298 1 0 0,140-453-1858 0 0,1-7-616 0 0,1 0 0 0 0,-7 70 0 0 0,19-82-2407 0 0,0-21 1396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75 2308 0 0,'-4'5'1674'0'0,"-1"0"0"0"0,1 1 0 0 0,0 0-1 0 0,0-1 1 0 0,1 1 0 0 0,-1 1 0 0 0,2-1 0 0 0,-5 11-1 0 0,5-9-982 0 0,0-1 0 0 0,0 0 0 0 0,1 1 0 0 0,0-1 0 0 0,1 1 0 0 0,-1-1 0 0 0,3 16-1 0 0,-2-19-631 0 0,1 0 0 0 0,-1 0 1 0 0,1 0-1 0 0,0 1 0 0 0,1-1 0 0 0,-1 0 0 0 0,1 0 0 0 0,0-1 0 0 0,-1 1 0 0 0,2 0 0 0 0,-1 0 0 0 0,0-1 0 0 0,1 0 0 0 0,0 1 0 0 0,0-1 0 0 0,0 0 0 0 0,0 0 0 0 0,0 0 0 0 0,0-1 0 0 0,1 1 0 0 0,-1-1 0 0 0,1 0 0 0 0,0 0 0 0 0,0 0 0 0 0,0 0 0 0 0,0-1 0 0 0,0 0 0 0 0,0 0 0 0 0,0 0 0 0 0,0 0 1 0 0,1 0-1 0 0,4-1 0 0 0,6 1 43 0 0,-1-1 0 0 0,0-1 0 0 0,1-1 1 0 0,-1 0-1 0 0,0 0 0 0 0,0-1 0 0 0,0-1 1 0 0,0-1-1 0 0,22-10 0 0 0,-27 10 69 0 0,1 0-1 0 0,-2 0 1 0 0,1-1-1 0 0,0-1 1 0 0,-1 1-1 0 0,0-1 1 0 0,-1 0 0 0 0,0-1-1 0 0,0 0 1 0 0,0 0-1 0 0,-1-1 1 0 0,0 0-1 0 0,-1 0 1 0 0,5-9 0 0 0,-8 13-74 0 0,0 0 1 0 0,-1 0-1 0 0,1 0 1 0 0,-1-1-1 0 0,-1 1 1 0 0,1 0-1 0 0,0 0 1 0 0,-1-1 0 0 0,0 1-1 0 0,-1 0 1 0 0,1-1-1 0 0,-1 1 1 0 0,0 0-1 0 0,0 0 1 0 0,0 0-1 0 0,-1 0 1 0 0,-3-8 0 0 0,3 10-71 0 0,0-1 0 0 0,0 1 0 0 0,0-1 0 0 0,0 1 0 0 0,0 0 0 0 0,-1 0 1 0 0,0 0-1 0 0,0 1 0 0 0,0-1 0 0 0,0 0 0 0 0,0 1 0 0 0,0 0 1 0 0,0 0-1 0 0,-1 0 0 0 0,1 0 0 0 0,-1 0 0 0 0,0 1 0 0 0,1 0 0 0 0,-1-1 1 0 0,0 1-1 0 0,0 1 0 0 0,0-1 0 0 0,-7 0 0 0 0,1 1-62 0 0,-1 0 1 0 0,1 1-1 0 0,-1 1 0 0 0,1-1 0 0 0,0 2 0 0 0,0-1 1 0 0,-1 1-1 0 0,2 1 0 0 0,-1 0 0 0 0,-18 10 0 0 0,16-6-528 0 0,-1 1-1 0 0,1 0 0 0 0,0 1 0 0 0,1 1 0 0 0,0-1 1 0 0,1 2-1 0 0,-9 12 0 0 0,4-1-1037 0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4052 0 0,'5'-7'8599'0'0,"-4"6"-7892"0"0,0 0 0 0 0,0 0 0 0 0,-1 0-1 0 0,1 0 1 0 0,0 0 0 0 0,0 0 0 0 0,0 1-1 0 0,0-1 1 0 0,0 0 0 0 0,0 0 0 0 0,1 1-1 0 0,-1-1 1 0 0,0 1 0 0 0,0-1 0 0 0,0 1-1 0 0,1-1 1 0 0,-1 1 0 0 0,2-1 0 0 0,-3 23 1108 0 0,-6 39-349 0 0,-1 3-873 0 0,7-46-481 0 0,-1 8-118 0 0,5 35 1 0 0,-3-55-142 0 0,0 0-1 0 0,0-1 1 0 0,0 1-1 0 0,1 0 1 0 0,-1-1-1 0 0,2 1 1 0 0,-1-1-1 0 0,0 1 1 0 0,1-1-1 0 0,0 0 1 0 0,7 9-1 0 0,-9-13-86 0 0,1 1-1 0 0,-1-1 1 0 0,0 0-1 0 0,1 0 0 0 0,-1 0 1 0 0,1 0-1 0 0,-1 0 1 0 0,1 0-1 0 0,0 0 1 0 0,-1-1-1 0 0,1 1 1 0 0,0 0-1 0 0,0-1 0 0 0,2 1 1 0 0,6 1-1383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5388 0 0,'-4'-10'4833'0'0,"1"1"-1277"0"0,-1 1 1149 0 0,1 0-1597 0 0,-8 8-3072 0 0,0 12-4588 0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27 4628 0 0,'-1'-6'7661'0'0,"-5"-7"-2194"0"0,4 12-5152 0 0,0 0 1 0 0,0 0 0 0 0,0 0 0 0 0,0 0 0 0 0,0 1 0 0 0,0-1-1 0 0,0 1 1 0 0,0-1 0 0 0,0 1 0 0 0,0 0 0 0 0,0 0 0 0 0,-1-1-1 0 0,1 2 1 0 0,0-1 0 0 0,0 0 0 0 0,0 0 0 0 0,0 1 0 0 0,-4 0-1 0 0,-38 13 1428 0 0,34-10-1443 0 0,0 1 0 0 0,0 1 0 0 0,1-1 0 0 0,0 1 0 0 0,-14 12 0 0 0,20-15-256 0 0,0 0 0 0 0,0 0 0 0 0,0 0 1 0 0,0 0-1 0 0,1 1 0 0 0,-1-1 0 0 0,1 1 0 0 0,0 0 1 0 0,0-1-1 0 0,0 1 0 0 0,0 0 0 0 0,1 0 1 0 0,-1 0-1 0 0,1 1 0 0 0,0-1 0 0 0,1 0 0 0 0,-1 5 1 0 0,1-6-64 0 0,0-1 0 0 0,0 1 1 0 0,0-1-1 0 0,1 0 0 0 0,0 1 1 0 0,-1-1-1 0 0,1 0 1 0 0,0 0-1 0 0,0 0 0 0 0,0 0 1 0 0,0 1-1 0 0,0-1 1 0 0,1 0-1 0 0,-1-1 0 0 0,1 1 1 0 0,-1 0-1 0 0,1 0 0 0 0,-1-1 1 0 0,1 1-1 0 0,0-1 1 0 0,0 1-1 0 0,0-1 0 0 0,4 2 1 0 0,4 2-148 0 0,1 0 1 0 0,0-1-1 0 0,21 5 1 0 0,-14-5 14 0 0,-17-3 164 0 0,-5 0-11 0 0,-31 12 325 0 0,-51 27-1 0 0,70-31-200 0 0,0 1 0 0 0,1 1 0 0 0,0 0 1 0 0,1 1-1 0 0,-19 19 0 0 0,28-26-87 0 0,1 0-1 0 0,-1 1 1 0 0,1 0 0 0 0,0-1-1 0 0,1 1 1 0 0,-1 0 0 0 0,1 1-1 0 0,0-1 1 0 0,1 0 0 0 0,0 1-1 0 0,0 0 1 0 0,-2 10 0 0 0,4-13-27 0 0,0 0 0 0 0,0-1 0 0 0,0 1 0 0 0,0-1 0 0 0,1 1 0 0 0,0-1 0 0 0,0 1 0 0 0,0-1 0 0 0,0 1 0 0 0,0-1 0 0 0,1 0 0 0 0,-1 0 0 0 0,1 0 0 0 0,0 0 0 0 0,0 0 0 0 0,0 0 0 0 0,0 0 0 0 0,1 0 0 0 0,-1-1 0 0 0,1 1 0 0 0,-1-1 0 0 0,1 0 0 0 0,0 0 0 0 0,0 0 0 0 0,0 0 0 0 0,4 2 0 0 0,6 2 0 0 0,1 0 1 0 0,0 0-1 0 0,0-1 0 0 0,1-1 0 0 0,-1 0 0 0 0,1-1 0 0 0,0-1 0 0 0,28 1 1 0 0,-11-3-1205 0 0,1-1-1 0 0,-1-2 1 0 0,35-7 0 0 0,-45 6-422 0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4396 0 0,'20'-40'18949'0'0,"-20"40"-18887"0"0,0 0-1 0 0,0 0 0 0 0,1 0 0 0 0,-1 0 0 0 0,0-1 0 0 0,0 1 0 0 0,0 0 0 0 0,0 0 1 0 0,1 0-1 0 0,-1 0 0 0 0,0 0 0 0 0,0 0 0 0 0,1-1 0 0 0,-1 1 0 0 0,0 0 0 0 0,0 0 0 0 0,0 0 1 0 0,1 0-1 0 0,-1 0 0 0 0,0 0 0 0 0,0 0 0 0 0,1 0 0 0 0,-1 0 0 0 0,0 0 0 0 0,0 0 0 0 0,1 0 1 0 0,-1 0-1 0 0,0 0 0 0 0,0 1 0 0 0,0-1 0 0 0,1 0 0 0 0,-1 0 0 0 0,0 0 0 0 0,0 0 1 0 0,0 0-1 0 0,1 0 0 0 0,-1 0 0 0 0,0 1 0 0 0,0-1 0 0 0,0 0 0 0 0,0 0 0 0 0,1 0 0 0 0,-1 1 1 0 0,0-1-1 0 0,0 0 0 0 0,0 0 0 0 0,0 0 0 0 0,0 1 0 0 0,0-1 0 0 0,0 0 0 0 0,0 0 0 0 0,0 0 1 0 0,1 1-1 0 0,-1-1 0 0 0,0 0 0 0 0,0 0 0 0 0,0 1 0 0 0,0-1 0 0 0,0 0 0 0 0,5 15 1126 0 0,4 198-585 0 0,-4-175-4061 0 0,-3-27 1851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6301 0 0,'20'1'9441'0'0,"-3"7"-3378"0"0,-15-5-5574 0 0,1-1 0 0 0,-1 1 1 0 0,0 0-1 0 0,0 0 0 0 0,0 0 1 0 0,0 0-1 0 0,0 0 0 0 0,-1 0 1 0 0,3 5-1 0 0,0 6-191 0 0,0 1 0 0 0,-1-1 0 0 0,2 27 0 0 0,-4-38 82 0 0,0 13-166 0 0,0 1 1 0 0,-2-1-1 0 0,-2 28 0 0 0,-9 17-4341 0 0,9-53 2517 0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34 118 18462 0 0,'-3'-25'3440'0'0,"-3"6"-2016"0"0,-1 3-608 0 0,3 2-308 0 0,4 3-164 0 0,-3 1-112 0 0,-1 2-84 0 0,4 3-100 0 0,-7-5-544 0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4016 0 0,'2'-1'1136'0'0,"0"0"0"0"0,0 0 0 0 0,0 0 0 0 0,0 0-1 0 0,0 0 1 0 0,0 1 0 0 0,0-1 0 0 0,4 0-1 0 0,15 5 5188 0 0,-18-3-5887 0 0,0 1 0 0 0,0 0 0 0 0,1 0 0 0 0,-2 1 1 0 0,1-1-1 0 0,0 1 0 0 0,0-1 0 0 0,-1 1 0 0 0,1 0 0 0 0,2 4 1 0 0,2 5-199 0 0,0 1 0 0 0,0-1 0 0 0,-2 1 0 0 0,9 25 0 0 0,4 28 532 0 0,12 37 98 0 0,-30-103-859 0 0,0 1 1 0 0,1-1 0 0 0,-1 1 0 0 0,0-1-1 0 0,0 0 1 0 0,0 1 0 0 0,1-1 0 0 0,-1 1-1 0 0,0-1 1 0 0,1 1 0 0 0,-1-1 0 0 0,0 0 0 0 0,1 1-1 0 0,-1-1 1 0 0,0 0 0 0 0,1 1 0 0 0,-1-1-1 0 0,1 0 1 0 0,-1 0 0 0 0,1 1 0 0 0,-1-1-1 0 0,1 0 1 0 0,-1 0 0 0 0,1 0 0 0 0,-1 0-1 0 0,1 0 1 0 0,-1 1 0 0 0,1-1 0 0 0,-1 0-1 0 0,2 0 1 0 0,16-9 218 0 0,13-22 39 0 0,-28 28-244 0 0,16-20 113 0 0,-2-1 0 0 0,0-1-1 0 0,-2-1 1 0 0,15-32-1 0 0,-13 25-59 0 0,-2-5-75 0 0,-12 30-853 0 0,1 0 0 0 0,-1-1 0 0 0,1 1 0 0 0,5-7 0 0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57 1604 0 0,'-4'3'5031'0'0,"-25"27"3217"0"0,3 9-3602 0 0,21-29-4167 0 0,0 1 1 0 0,0-1-1 0 0,1 1 1 0 0,1-1-1 0 0,0 1 1 0 0,0 0-1 0 0,1 0 1 0 0,0 1-1 0 0,1-1 0 0 0,0 19 1 0 0,2-27-419 0 0,-1 1 0 0 0,0-1 0 0 0,1 1 0 0 0,0-1-1 0 0,0 1 1 0 0,0-1 0 0 0,0 1 0 0 0,1-1 0 0 0,-1 0 0 0 0,1 0 0 0 0,0 0 0 0 0,0 0 0 0 0,0 0 0 0 0,0 0 0 0 0,0 0-1 0 0,6 4 1 0 0,-5-4-23 0 0,1-1 0 0 0,0 1 0 0 0,0-1 0 0 0,1 0 0 0 0,-1 0 0 0 0,0 0 0 0 0,1-1 0 0 0,-1 0 0 0 0,1 0 0 0 0,-1 0 0 0 0,8 1 0 0 0,1-2-7 0 0,-1 0-1 0 0,1-1 1 0 0,-1 0 0 0 0,1-1 0 0 0,-1 0 0 0 0,0-1 0 0 0,0 0 0 0 0,20-9 0 0 0,-20 7 51 0 0,-1-1 0 0 0,0 0 1 0 0,0-1-1 0 0,0 0 1 0 0,-1 0-1 0 0,-1-1 0 0 0,1-1 1 0 0,-1 1-1 0 0,0-2 0 0 0,-1 1 1 0 0,0-1-1 0 0,-1 0 0 0 0,0-1 1 0 0,0 0-1 0 0,-1 0 0 0 0,-1 0 1 0 0,0-1-1 0 0,0 0 0 0 0,-1 0 1 0 0,-1 0-1 0 0,0 0 1 0 0,1-14-1 0 0,-3 22-53 0 0,-1 1 1 0 0,0 0-1 0 0,0-1 0 0 0,0 1 0 0 0,0 0 1 0 0,-1-1-1 0 0,1 1 0 0 0,-1 0 0 0 0,0 0 1 0 0,0 0-1 0 0,0-1 0 0 0,0 1 1 0 0,0 0-1 0 0,-1 0 0 0 0,0 0 0 0 0,1 1 1 0 0,-1-1-1 0 0,0 0 0 0 0,0 1 1 0 0,-1-1-1 0 0,1 1 0 0 0,0 0 0 0 0,-1 0 1 0 0,0 0-1 0 0,1 0 0 0 0,-1 0 1 0 0,0 0-1 0 0,0 1 0 0 0,0-1 0 0 0,0 1 1 0 0,0 0-1 0 0,0 0 0 0 0,-6-1 1 0 0,0 0-11 0 0,0 1 0 0 0,1 0 1 0 0,-1 0-1 0 0,0 1 0 0 0,0 1 1 0 0,0-1-1 0 0,0 1 1 0 0,0 1-1 0 0,0 0 0 0 0,0 0 1 0 0,-10 4-1 0 0,-3 3 3 0 0,1 1 0 0 0,0 1 1 0 0,1 0-1 0 0,0 2 0 0 0,0 0 0 0 0,-30 29 0 0 0,43-36-74 0 0,0 1-1 0 0,0 0 0 0 0,1 1 0 0 0,0-1 1 0 0,0 1-1 0 0,1 1 0 0 0,0-1 1 0 0,0 1-1 0 0,1-1 0 0 0,0 1 1 0 0,1 1-1 0 0,0-1 0 0 0,0 0 0 0 0,1 1 1 0 0,0 0-1 0 0,1-1 0 0 0,0 1 1 0 0,0 18-1 0 0,2-24-152 0 0,-1-1 0 0 0,1 0 0 0 0,0 0 1 0 0,0 0-1 0 0,0 0 0 0 0,1 0 0 0 0,-1 0 0 0 0,1-1 0 0 0,-1 1 0 0 0,1 0 1 0 0,0-1-1 0 0,0 1 0 0 0,0-1 0 0 0,0 1 0 0 0,1-1 0 0 0,-1 0 1 0 0,1 0-1 0 0,-1 0 0 0 0,1 0 0 0 0,0-1 0 0 0,-1 1 0 0 0,1-1 0 0 0,0 0 1 0 0,0 0-1 0 0,0 1 0 0 0,0-2 0 0 0,5 2 0 0 0,9 0-1401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58 5805 0 0,'2'-7'2648'0'0,"1"0"0"0"0,0 0 0 0 0,0 0 0 0 0,1 0 0 0 0,0 1 0 0 0,7-10 1 0 0,-15 21-1813 0 0,1 0 0 0 0,-1 1 0 0 0,1-1 0 0 0,0 1 0 0 0,-3 9 1 0 0,-11 44 280 0 0,14-44-1196 0 0,1 0 1 0 0,0 0 0 0 0,1 0 0 0 0,1 0 0 0 0,0 0-1 0 0,3 20 1 0 0,-1-29-4 0 0,-1 1 1 0 0,1-1-1 0 0,1 1 0 0 0,-1-1 0 0 0,1 0 1 0 0,0 0-1 0 0,1 0 0 0 0,-1-1 1 0 0,1 1-1 0 0,0-1 0 0 0,0 0 0 0 0,1 0 1 0 0,6 6-1 0 0,-6-7-344 0 0,-1-1 0 0 0,1 1-1 0 0,0-1 1 0 0,0 0 0 0 0,1 0 0 0 0,-1-1-1 0 0,1 0 1 0 0,-1 0 0 0 0,10 2 0 0 0,1-1-1186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34 3532 0 0,'1'-3'2400'0'0,"1"0"-1"0"0,-1 0 1 0 0,1 0-1 0 0,0-1 1 0 0,0 2 0 0 0,12-13 9275 0 0,-15 19-11561 0 0,0 0-1 0 0,0 0 0 0 0,0 0 0 0 0,-1 1 1 0 0,0-1-1 0 0,0-1 0 0 0,0 1 0 0 0,-4 5 1 0 0,-6 13 236 0 0,6-8-239 0 0,1 1-1 0 0,0 0 1 0 0,1 0 0 0 0,1 0 0 0 0,0 0-1 0 0,0 28 1 0 0,3-35-385 0 0,0 0 0 0 0,1 0 0 0 0,0 0 0 0 0,1 0 0 0 0,-1 0 0 0 0,2 0 0 0 0,-1 0 0 0 0,1-1 0 0 0,0 1 0 0 0,1-1-1 0 0,-1 0 1 0 0,2 0 0 0 0,-1 0 0 0 0,9 10 0 0 0,1-3-1275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19278 0 0,'21'-36'6788'0'0,"-1"0"-3006"0"0,-19 38-3734 0 0,0-1 1 0 0,0 0-1 0 0,-1 1 0 0 0,1-1 0 0 0,0 0 1 0 0,0 1-1 0 0,-1-1 0 0 0,1 1 0 0 0,-1 0 1 0 0,0-1-1 0 0,1 1 0 0 0,-1-1 0 0 0,0 1 1 0 0,0-1-1 0 0,0 4 0 0 0,-9 126 654 0 0,0 5-957 0 0,13-107-210 0 0,-1-6-3194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31 163 18106 0 0,'-1'-32'3867'0'0,"-6"-33"-1"0"0,2 31-2682 0 0,0 5-1198 0 0,5 29-26 0 0,0 0 1 0 0,0-1-1 0 0,0 1 1 0 0,0 0 0 0 0,-1 0-1 0 0,1 0 1 0 0,0 0-1 0 0,0 0 1 0 0,0 0-1 0 0,0 0 1 0 0,0 0 0 0 0,0-1-1 0 0,0 1 1 0 0,0 0-1 0 0,0 0 1 0 0,0 0-1 0 0,0 0 1 0 0,0 0-1 0 0,-1 0 1 0 0,1 0 0 0 0,0 0-1 0 0,0 0 1 0 0,0 0-1 0 0,0 0 1 0 0,0 0-1 0 0,0 0 1 0 0,0 0 0 0 0,0 0-1 0 0,-1-1 1 0 0,1 1-1 0 0,0 0 1 0 0,0 0-1 0 0,0 0 1 0 0,0 0 0 0 0,0 0-1 0 0,0 1 1 0 0,-1-1-1 0 0,1 0 1 0 0,0 0-1 0 0,0 0 1 0 0,0 0 0 0 0,0 0-1 0 0,0 0 1 0 0,0 0-1 0 0,0 0 1 0 0,0 0-1 0 0,-1 0 1 0 0,1 0-1 0 0,-6 12-1596 0 0,4-2 30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173 100 5240 0 0,'0'-1'593'0'0,"-1"0"-1"0"0,0 1 0 0 0,0-1 0 0 0,1 0 0 0 0,-1 1 0 0 0,0-1 0 0 0,0 1 0 0 0,0-1 0 0 0,0 1 0 0 0,0-1 0 0 0,0 1 0 0 0,0 0 0 0 0,0-1 0 0 0,0 1 0 0 0,0 0 0 0 0,0 0 0 0 0,0 0 0 0 0,0 0 0 0 0,0 0 0 0 0,-2 0 0 0 0,0 0-79 0 0,0 1 0 0 0,0 0 0 0 0,1 0 0 0 0,-1 0 0 0 0,0 0 0 0 0,1 0 0 0 0,-5 3 0 0 0,0 0-66 0 0,0 1 1 0 0,0 1-1 0 0,1-1 1 0 0,-9 10-1 0 0,6-5-188 0 0,0 2 0 0 0,1-1 0 0 0,0 1 0 0 0,1 0 0 0 0,0 1 0 0 0,1 0 0 0 0,0 0 0 0 0,1 0 0 0 0,1 0 0 0 0,0 1 0 0 0,1 0 0 0 0,0 0 1 0 0,1 0-1 0 0,1 0 0 0 0,0 23 0 0 0,1-32-274 0 0,1-1 0 0 0,-1 0 0 0 0,1 0 0 0 0,0 0 0 0 0,1 0 1 0 0,-1 0-1 0 0,1 0 0 0 0,-1 0 0 0 0,1 0 0 0 0,0-1 0 0 0,1 1 1 0 0,-1 0-1 0 0,1-1 0 0 0,-1 0 0 0 0,1 0 0 0 0,0 0 1 0 0,0 0-1 0 0,0 0 0 0 0,1 0 0 0 0,-1-1 0 0 0,1 0 0 0 0,-1 0 1 0 0,1 0-1 0 0,0 0 0 0 0,0 0 0 0 0,0-1 0 0 0,8 3 0 0 0,-7-3-16 0 0,1 0-1 0 0,0 0 0 0 0,0-1 0 0 0,0 1 0 0 0,-1-1 0 0 0,1-1 0 0 0,0 1 0 0 0,0-1 0 0 0,0 0 0 0 0,-1 0 0 0 0,1-1 0 0 0,0 1 1 0 0,-1-1-1 0 0,1-1 0 0 0,-1 1 0 0 0,0-1 0 0 0,0 0 0 0 0,0 0 0 0 0,8-6 0 0 0,-10 6 52 0 0,0 0 0 0 0,0 0 0 0 0,-1-1 0 0 0,1 1 0 0 0,-1 0-1 0 0,1-1 1 0 0,-1 0 0 0 0,0 0 0 0 0,-1 0 0 0 0,1 0 0 0 0,-1 0 0 0 0,1 0 0 0 0,-1 0 0 0 0,0 0-1 0 0,-1 0 1 0 0,1 0 0 0 0,-1-1 0 0 0,0 1 0 0 0,0 0 0 0 0,0-1 0 0 0,0 1 0 0 0,-1 0 0 0 0,0 0-1 0 0,0 0 1 0 0,0-1 0 0 0,-3-5 0 0 0,-3-9 105 0 0,-2 1 0 0 0,0-1 1 0 0,-1 2-1 0 0,-15-21 0 0 0,14 21-6 0 0,-27-43 395 0 0,37 59-512 0 0,1 0 0 0 0,0 0 0 0 0,-1 0 1 0 0,1 0-1 0 0,0 0 0 0 0,0 0 1 0 0,-1 0-1 0 0,1 0 0 0 0,0 0 0 0 0,0 0 1 0 0,0 0-1 0 0,0 0 0 0 0,0 0 1 0 0,1-1-1 0 0,-1 1 0 0 0,0 0 0 0 0,0 0 1 0 0,1 0-1 0 0,-1 0 0 0 0,1 0 1 0 0,-1 0-1 0 0,1 0 0 0 0,-1 0 0 0 0,1 1 1 0 0,-1-1-1 0 0,1 0 0 0 0,0 0 0 0 0,1-1 1 0 0,0-1 6 0 0,1 0 1 0 0,1 1-1 0 0,-1-1 1 0 0,0 1-1 0 0,7-4 1 0 0,22-9-139 0 0,1 1 0 0 0,1 1 1 0 0,0 2-1 0 0,70-12 0 0 0,-96 22-752 0 0,0 0 0 0 0,1 0 0 0 0,15 2 0 0 0,-10 1-729 0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8 4428 0 0,'-9'3'2113'0'0,"1"0"-1"0"0,-1 1 0 0 0,1 0 0 0 0,0 1 0 0 0,-14 10 1 0 0,13-7-769 0 0,-1 0 1 0 0,2 1 0 0 0,-17 19-1 0 0,17-17-931 0 0,0 0 0 0 0,1 1 0 0 0,0 1 0 0 0,1-1 1 0 0,0 1-1 0 0,1 0 0 0 0,1 0 0 0 0,-5 21 0 0 0,8-29-326 0 0,0 0 0 0 0,1 0 0 0 0,0 0 0 0 0,0 0 0 0 0,0 0 0 0 0,1 0 0 0 0,-1 0 1 0 0,1 0-1 0 0,0 0 0 0 0,1 0 0 0 0,-1-1 0 0 0,1 1 0 0 0,0-1 0 0 0,0 1 0 0 0,4 6 0 0 0,-4-8-61 0 0,0 0 0 0 0,1 0 0 0 0,-1-1-1 0 0,1 1 1 0 0,0 0 0 0 0,-1-1 0 0 0,1 0-1 0 0,0 1 1 0 0,1-1 0 0 0,-1 0 0 0 0,0-1-1 0 0,0 1 1 0 0,1-1 0 0 0,-1 1 0 0 0,1-1-1 0 0,-1 0 1 0 0,1 0 0 0 0,0-1 0 0 0,-1 1-1 0 0,1-1 1 0 0,4 1 0 0 0,4-1 22 0 0,0-1-1 0 0,0 0 1 0 0,-1-1 0 0 0,1 0 0 0 0,0 0 0 0 0,-1-1-1 0 0,1-1 1 0 0,15-7 0 0 0,-19 7 14 0 0,0-1 1 0 0,-1 1 0 0 0,1-2 0 0 0,-1 1-1 0 0,0-1 1 0 0,-1 0 0 0 0,1 0-1 0 0,-1-1 1 0 0,-1 0 0 0 0,1 0-1 0 0,-1 0 1 0 0,5-10 0 0 0,-5 9 44 0 0,-1-1-1 0 0,-1 0 1 0 0,1-1 0 0 0,-1 1 0 0 0,-1 0 0 0 0,0-1 0 0 0,0 0-1 0 0,-1 1 1 0 0,1-21 0 0 0,-2 25-68 0 0,-1-1 0 0 0,1 0 0 0 0,-1 1 0 0 0,0-1 0 0 0,0 0 0 0 0,-1 1 0 0 0,0-1 0 0 0,0 1 0 0 0,0 0 1 0 0,0-1-1 0 0,-1 1 0 0 0,0 0 0 0 0,0 1 0 0 0,-1-1 0 0 0,1 0 0 0 0,-1 1 0 0 0,0 0 0 0 0,-7-6 0 0 0,7 7-37 0 0,0 1 0 0 0,0-1 0 0 0,-1 1 0 0 0,1 0 0 0 0,-1 0 0 0 0,0 1 0 0 0,0-1 0 0 0,1 1 0 0 0,-1 0 0 0 0,0 0 1 0 0,0 1-1 0 0,0-1 0 0 0,0 1 0 0 0,0 1 0 0 0,0-1 0 0 0,0 0 0 0 0,0 1 0 0 0,0 0 0 0 0,0 0 0 0 0,1 1 0 0 0,-10 3 0 0 0,8-3-281 0 0,-1 1-1 0 0,1 0 0 0 0,0 1 0 0 0,0-1 1 0 0,0 1-1 0 0,1 1 0 0 0,-1-1 0 0 0,1 1 1 0 0,0 0-1 0 0,0 0 0 0 0,0 0 1 0 0,1 1-1 0 0,0-1 0 0 0,-6 11 0 0 0,5-2-1292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08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19534 0 0,'22'-24'5212'0'0,"21"-22"-1346"0"0,-29 37-2693 0 0,-3 39-350 0 0,-13 3-520 0 0,-9 56 0 0 0,-1-1-159 0 0,4-21-44 0 0,4-35-270 0 0,-1 37 0 0 0,5-66-12 0 0,0-1 1 0 0,1 1 0 0 0,0-1 0 0 0,-1 1 0 0 0,1-1 0 0 0,0 0 0 0 0,0 1 0 0 0,0-1 0 0 0,0 0-1 0 0,1 0 1 0 0,-1 0 0 0 0,1 1 0 0 0,-1-2 0 0 0,1 1 0 0 0,0 0 0 0 0,0 0 0 0 0,-1 0 0 0 0,1-1-1 0 0,0 1 1 0 0,1-1 0 0 0,-1 0 0 0 0,0 1 0 0 0,0-1 0 0 0,3 1 0 0 0,6 2-1403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1604 0 0,'2'-9'7947'0'0,"2"-8"-3501"0"0,-3 15-4165 0 0,1 0 1 0 0,-1 1-1 0 0,0-1 1 0 0,1 1-1 0 0,0-1 1 0 0,-1 1 0 0 0,1 0-1 0 0,0-1 1 0 0,0 1-1 0 0,-1 0 1 0 0,1 0-1 0 0,0 0 1 0 0,4-1 0 0 0,27-7 1415 0 0,-23 8-1451 0 0,1 0 0 0 0,-1 0-1 0 0,1 1 1 0 0,-1 1-1 0 0,1-1 1 0 0,-1 2 0 0 0,1 0-1 0 0,-1 0 1 0 0,0 1-1 0 0,0 0 1 0 0,0 0-1 0 0,0 1 1 0 0,-1 1 0 0 0,11 6-1 0 0,-15-9-170 0 0,-1 1 0 0 0,0-1 0 0 0,0 1-1 0 0,0 1 1 0 0,0-1 0 0 0,-1 0 0 0 0,1 1 0 0 0,-1 0 0 0 0,0 0-1 0 0,0 0 1 0 0,0 0 0 0 0,-1 0 0 0 0,1 1 0 0 0,-1-1-1 0 0,0 1 1 0 0,0 0 0 0 0,-1-1 0 0 0,0 1 0 0 0,1 0 0 0 0,-1 0-1 0 0,-1 0 1 0 0,1 0 0 0 0,-1 0 0 0 0,0 0 0 0 0,0 0-1 0 0,0 0 1 0 0,-1 0 0 0 0,0 0 0 0 0,0 0 0 0 0,0 0 0 0 0,-2 5-1 0 0,-1-1 12 0 0,0 0 0 0 0,-1 0 0 0 0,0 0-1 0 0,0-1 1 0 0,-1 0 0 0 0,-11 14 0 0 0,-1-4 267 0 0,-27 23 1 0 0,20-16 93 0 0,24-24-420 0 0,4-1-42 0 0,-1 1 12 0 0,1 0 1 0 0,0 0 0 0 0,-1-1 0 0 0,1 0 0 0 0,0 1 0 0 0,-1-1 0 0 0,6-1 0 0 0,-7 1 1 0 0,11 1-1 0 0,0 0 0 0 0,0 1 0 0 0,-1 0 0 0 0,1 0 0 0 0,-1 2 0 0 0,1-1 0 0 0,-1 1 0 0 0,20 11 0 0 0,-24-11 27 0 0,0-1 0 0 0,-1 1 0 0 0,0 0 0 0 0,0 1 0 0 0,0 0 0 0 0,-1 0 0 0 0,1 0 0 0 0,-1 0 0 0 0,0 1 0 0 0,0 0 0 0 0,-1 0-1 0 0,0 0 1 0 0,0 1 0 0 0,5 12 0 0 0,-7-11 49 0 0,-1-1 0 0 0,1 0 0 0 0,-2 1 0 0 0,1-1 0 0 0,-1 0 0 0 0,0 1 0 0 0,-1-1 0 0 0,0 1 0 0 0,0-1 1 0 0,-3 9-1 0 0,2-6 81 0 0,-1 0 0 0 0,0-1 0 0 0,-1 1 0 0 0,0-1 1 0 0,-1 0-1 0 0,-10 16 0 0 0,7-16-25 0 0,0 1 0 0 0,0-2 0 0 0,-1 1 0 0 0,0-1 0 0 0,-1 0 0 0 0,0-1 0 0 0,0 0 0 0 0,-1-1 0 0 0,1 0-1 0 0,-18 7 1 0 0,8-6-26 0 0,0-1 0 0 0,0-1 0 0 0,0 0 1 0 0,-1-2-1 0 0,-25 2 0 0 0,37-4-239 0 0,-5 0-303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68 162 3532 0 0,'0'0'2959'0'0,"-4"0"-396"0"0,1 1-2223 0 0,0-1 673 0 0,-1 0 1 0 0,1 0-1 0 0,-1 1 1 0 0,1-1-1 0 0,0 1 1 0 0,-1 0-1 0 0,-4 2 1 0 0,7-2-775 0 0,0-1-1 0 0,0 0 1 0 0,0 1 0 0 0,1-1 0 0 0,-1 0 0 0 0,0 0 0 0 0,0 1 0 0 0,0-1 0 0 0,0 0 0 0 0,1 0 0 0 0,-1 0 0 0 0,0 0-1 0 0,0 0 1 0 0,0 0 0 0 0,0 0 0 0 0,1 0 0 0 0,-1 0 0 0 0,0-1 0 0 0,0 1 0 0 0,0 0 0 0 0,0-1 0 0 0,0 1 0 0 0,0-1-195 0 0,0 1 1 0 0,1-1-1 0 0,-1 1 1 0 0,1-1-1 0 0,-1 1 1 0 0,1-1 0 0 0,-1 1-1 0 0,1-1 1 0 0,-1 1-1 0 0,1-1 1 0 0,0 0 0 0 0,-1 1-1 0 0,1-1 1 0 0,0 0-1 0 0,-1 1 1 0 0,1-1 0 0 0,0 0-1 0 0,0 1 1 0 0,0-1-1 0 0,0 0 1 0 0,-1 0 0 0 0,1 1-1 0 0,0-1 1 0 0,0 0-1 0 0,1 0 1 0 0,-1 1 0 0 0,0-1-1 0 0,0 0 1 0 0,0 1-1 0 0,0-1 1 0 0,1 0 0 0 0,-1 1-1 0 0,0-1 1 0 0,0 0-1 0 0,1 1 1 0 0,-1-1-1 0 0,1 0 1 0 0,-1 1 0 0 0,1-2-1 0 0,12-13 128 0 0,0 0 0 0 0,1 1 0 0 0,0 1-1 0 0,2 0 1 0 0,-1 1 0 0 0,1 0 0 0 0,1 1-1 0 0,0 1 1 0 0,30-13 0 0 0,-46 23-156 0 0,1-1-1 0 0,-1 0 1 0 0,1 1 0 0 0,0-1 0 0 0,-1 1-1 0 0,1-1 1 0 0,0 1 0 0 0,-1 0 0 0 0,1 0 0 0 0,0 0-1 0 0,0 0 1 0 0,-1 0 0 0 0,1 0 0 0 0,0 0-1 0 0,-1 1 1 0 0,1-1 0 0 0,0 0 0 0 0,-1 1 0 0 0,1 0-1 0 0,0-1 1 0 0,-1 1 0 0 0,1 0 0 0 0,-1 0-1 0 0,0 0 1 0 0,1 0 0 0 0,-1 0 0 0 0,1 0 0 0 0,-1 0-1 0 0,0 0 1 0 0,0 1 0 0 0,0-1 0 0 0,0 0-1 0 0,0 1 1 0 0,0-1 0 0 0,0 1 0 0 0,0-1 0 0 0,-1 1-1 0 0,1-1 1 0 0,0 1 0 0 0,-1 0 0 0 0,1 2-1 0 0,2 8 22 0 0,-1 0-1 0 0,0-1 1 0 0,-1 1-1 0 0,-1 21 0 0 0,0-30-33 0 0,-3 47 11 0 0,-2-1 0 0 0,-3 0 0 0 0,-17 64 0 0 0,7-39 7 0 0,10-49-7 0 0,6-20-28 0 0,1-1 0 0 0,-1 1 0 0 0,1 0 0 0 0,0-1-1 0 0,-1 10 1 0 0,2-12-53 0 0,0-2 61 0 0,0 0 1 0 0,0 0-1 0 0,0 1 1 0 0,0-1-1 0 0,0 0 1 0 0,0 0-1 0 0,0 1 1 0 0,0-1-1 0 0,0 0 1 0 0,0 1-1 0 0,0-1 1 0 0,0 0-1 0 0,0 0 1 0 0,1 1-1 0 0,-1-1 1 0 0,0 0-1 0 0,0 0 1 0 0,0 1-1 0 0,0-1 1 0 0,1 0-1 0 0,-1 0 1 0 0,0 0-1 0 0,0 1 1 0 0,0-1-1 0 0,1 0 1 0 0,-1 0-1 0 0,0 0 1 0 0,0 0-1 0 0,1 1 1 0 0,-1-1-1 0 0,0 0 1 0 0,0 0-1 0 0,1 0 1 0 0,-1 0-1 0 0,0 0 1 0 0,1 0-1 0 0,-1 0 1 0 0,0 0-1 0 0,1 0 1 0 0,31-26-45 0 0,-1-2 0 0 0,-1-2 0 0 0,44-55-1 0 0,18-17 181 0 0,-53 60 80 0 0,-20 21 84 0 0,27-23 0 0 0,-27 26 9 0 0,-14 13-108 0 0,0 0 0 0 0,1 0 1 0 0,10-7-1 0 0,-15 12-175 0 0,0 0 0 0 0,0-1 0 0 0,0 1 0 0 0,0 0 0 0 0,0 0 0 0 0,0-1 1 0 0,0 1-1 0 0,-1 0 0 0 0,1 0 0 0 0,0 0 0 0 0,0 0 0 0 0,0 0 0 0 0,0 1 1 0 0,0-1-1 0 0,0 0 0 0 0,0 0 0 0 0,0 1 0 0 0,0-1 0 0 0,0 0 0 0 0,-1 1 1 0 0,1-1-1 0 0,0 1 0 0 0,0-1 0 0 0,0 1 0 0 0,-1-1 0 0 0,1 1 0 0 0,0 0 1 0 0,-1-1-1 0 0,1 1 0 0 0,0 0 0 0 0,-1 0 0 0 0,1-1 0 0 0,-1 1 0 0 0,1 0 1 0 0,-1 0-1 0 0,0 0 0 0 0,1 0 0 0 0,-1 1 0 0 0,13 33 284 0 0,-8-2-164 0 0,-1 1 0 0 0,-1-1-1 0 0,-1 1 1 0 0,-7 66 0 0 0,-34 131 60 0 0,27-170-175 0 0,-20 56-1834 0 0,27-105-1047 0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5356 0 0,'-7'-3'14058'0'0,"-4"23"-12798"0"0,11-12-252 0 0,-2 2-232 0 0,2 3-244 0 0,0 1-300 0 0,0 3-492 0 0,0-1-1340 0 0,0 1 36 0 0,0 1 52 0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98 226 5300 0 0,'-6'5'11471'0'0,"7"-5"-11254"0"0,-4 20 3093 0 0,2 28-3122 0 0,1-45 726 0 0,-4 103 1855 0 0,2-53-2777 0 0,1 0-4119 0 0,0-63 3443 0 0,-1-1 0 0 0,0 1-1 0 0,-6-20 1 0 0,-1-3 75 0 0,-36-164 2487 0 0,31 137 866 0 0,14 58-2657 0 0,0-1 0 0 0,0 1 1 0 0,0 0-1 0 0,1-1 0 0 0,-1 1 0 0 0,1 0 0 0 0,-1-1 1 0 0,1 1-1 0 0,0 0 0 0 0,0-1 0 0 0,0 1 1 0 0,0 0-1 0 0,0 0 0 0 0,1 0 0 0 0,-1 0 0 0 0,1 0 1 0 0,-1 1-1 0 0,1-1 0 0 0,0 0 0 0 0,-1 1 1 0 0,1-1-1 0 0,0 1 0 0 0,0-1 0 0 0,0 1 0 0 0,4-2 1 0 0,4-2 59 0 0,0 0 1 0 0,1 0-1 0 0,-1 1 1 0 0,15-4 0 0 0,253-63 1340 0 0,-262 66-751 0 0,7-2 1101 0 0,-22 8-1807 0 0,-1 0 1 0 0,1-1-1 0 0,0 1 1 0 0,-1 0-1 0 0,1 0 0 0 0,-1-1 1 0 0,1 1-1 0 0,-1 0 1 0 0,0 0-1 0 0,1 0 1 0 0,-1 0-1 0 0,0 0 1 0 0,1 0-1 0 0,-1 0 1 0 0,0-1-1 0 0,0 1 1 0 0,0 0-1 0 0,0 0 1 0 0,0 0-1 0 0,0 0 1 0 0,0 0-1 0 0,0 0 1 0 0,-1 2-1 0 0,-1 28 100 0 0,1-29-111 0 0,-5 70-5 0 0,2 1 0 0 0,4 0 1 0 0,3 0-1 0 0,3 0 0 0 0,30 137 1 0 0,-34-199-450 0 0,1 1 0 0 0,1-1 0 0 0,-1 0 1 0 0,2 0-1 0 0,-1 0 0 0 0,2 0 0 0 0,-1-1 0 0 0,1 0 1 0 0,1 0-1 0 0,13 15 0 0 0,-9-15-1177 0 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94 1300 0 0,'-8'9'3481'0'0,"1"0"0"0"0,-11 19 0 0 0,13-19-2027 0 0,0 0 1 0 0,1 1 0 0 0,-3 11-1 0 0,4-10-950 0 0,1 0 0 0 0,0 0 0 0 0,1 0 0 0 0,0 0 0 0 0,0 0 0 0 0,1 0 0 0 0,1 0 0 0 0,0 0 0 0 0,0 0 0 0 0,1 0 0 0 0,1-1 0 0 0,5 18 0 0 0,-5-19-360 0 0,0-2 0 0 0,1 1 0 0 0,0 0-1 0 0,0-1 1 0 0,0 0 0 0 0,1 0 0 0 0,0 0 0 0 0,1 0 0 0 0,-1-1 0 0 0,1 0-1 0 0,10 8 1 0 0,-12-11-116 0 0,0-1-1 0 0,0 1 1 0 0,0-1-1 0 0,1 0 1 0 0,-1 0-1 0 0,0-1 0 0 0,1 1 1 0 0,-1-1-1 0 0,1 0 1 0 0,0 0-1 0 0,-1 0 1 0 0,1-1-1 0 0,0 0 1 0 0,0 1-1 0 0,-1-2 0 0 0,1 1 1 0 0,0-1-1 0 0,0 1 1 0 0,-1-1-1 0 0,1-1 1 0 0,7-2-1 0 0,-3 0 28 0 0,-1 0 0 0 0,0 0-1 0 0,0 0 1 0 0,-1-1 0 0 0,1-1 0 0 0,-1 1 0 0 0,0-1 0 0 0,-1 0-1 0 0,1-1 1 0 0,-1 0 0 0 0,0 0 0 0 0,-1 0 0 0 0,0-1-1 0 0,0 1 1 0 0,0-1 0 0 0,-1 0 0 0 0,-1-1 0 0 0,1 1-1 0 0,-1-1 1 0 0,-1 1 0 0 0,1-1 0 0 0,-1 0 0 0 0,1-15-1 0 0,-2 9 54 0 0,0 1 0 0 0,-1-1 0 0 0,-1 1 0 0 0,0-1 0 0 0,0 1 0 0 0,-2-1 0 0 0,0 1-1 0 0,0 0 1 0 0,-2 0 0 0 0,0 0 0 0 0,0 1 0 0 0,-1 0 0 0 0,-1 0 0 0 0,-9-15 0 0 0,13 24-90 0 0,0 0 0 0 0,0 1 1 0 0,0-1-1 0 0,-1 0 0 0 0,1 1 1 0 0,-1 0-1 0 0,0 0 0 0 0,0 0 1 0 0,0 0-1 0 0,0 1 1 0 0,-1-1-1 0 0,1 1 0 0 0,-1 0 1 0 0,1 1-1 0 0,-1-1 0 0 0,-6-1 1 0 0,7 3-68 0 0,1-1 0 0 0,-1 1 0 0 0,0 0 0 0 0,1 1 0 0 0,-1-1 0 0 0,0 0 0 0 0,1 1 0 0 0,-1 0 1 0 0,0 0-1 0 0,1 0 0 0 0,-1 0 0 0 0,1 1 0 0 0,0-1 0 0 0,-1 1 0 0 0,1 0 0 0 0,0 0 0 0 0,0 0 0 0 0,0 0 1 0 0,0 1-1 0 0,1-1 0 0 0,-1 1 0 0 0,-2 3 0 0 0,0 0-355 0 0,1 1-1 0 0,-1-1 1 0 0,1 1 0 0 0,0 1 0 0 0,1-1 0 0 0,0 0-1 0 0,0 1 1 0 0,1 0 0 0 0,-3 10 0 0 0,1 6-1208 0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4596 0 0,'-1'4'20061'0'0,"-2"27"-16194"0"0,0 25-6418 0 0,4-37 4631 0 0,2 15-1934 0 0,0-7-507 0 0,7 36-1 0 0,-8-53-539 0 0,2 0 0 0 0,-1 1 0 0 0,9 14 0 0 0,-5-8-709 0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82 5032 0 0,'-2'1'830'0'0,"0"-1"-1"0"0,0 1 1 0 0,0 0-1 0 0,0 0 1 0 0,0 0-1 0 0,0 0 0 0 0,0 0 1 0 0,0 0-1 0 0,1 0 1 0 0,-1 1-1 0 0,0-1 0 0 0,-1 3 1 0 0,0-1-75 0 0,0 1 0 0 0,0 0-1 0 0,0 0 1 0 0,1 0 0 0 0,-3 6 0 0 0,2-2-273 0 0,0 0 0 0 0,0 1 0 0 0,1-1 0 0 0,0 0 0 0 0,-1 16-1 0 0,1 0 96 0 0,2-1-1 0 0,0 1 0 0 0,2-1 0 0 0,4 28 0 0 0,-4-44-542 0 0,-1 0 0 0 0,1 0 0 0 0,0 0 0 0 0,1 0 0 0 0,0-1 0 0 0,0 1 0 0 0,0-1 0 0 0,1 0 0 0 0,0 0 0 0 0,0 0 0 0 0,0 0 0 0 0,1-1 0 0 0,0 1-1 0 0,0-1 1 0 0,1 0 0 0 0,-1-1 0 0 0,1 0 0 0 0,6 4 0 0 0,-9-6-58 0 0,1 0 0 0 0,0-1 1 0 0,0 1-1 0 0,-1-1 0 0 0,1 0 0 0 0,0 0 0 0 0,0-1 0 0 0,0 1 1 0 0,0-1-1 0 0,0 0 0 0 0,0 0 0 0 0,0 0 0 0 0,0-1 0 0 0,0 1 1 0 0,-1-1-1 0 0,1 0 0 0 0,0 0 0 0 0,0 0 0 0 0,0-1 0 0 0,-1 1 1 0 0,1-1-1 0 0,-1 0 0 0 0,1 0 0 0 0,-1 0 0 0 0,0 0 0 0 0,5-5 0 0 0,2-1 70 0 0,-1-1-1 0 0,0 0 0 0 0,-1 0 0 0 0,0-1 0 0 0,0 0 1 0 0,11-22-1 0 0,-14 23 96 0 0,-1-1 1 0 0,-1 0-1 0 0,0 1 1 0 0,0-1-1 0 0,-1 0 1 0 0,0 0-1 0 0,1-14 1 0 0,-2-3 475 0 0,-3-43 1 0 0,1 58-453 0 0,-1 0 0 0 0,-1-1 0 0 0,0 1 0 0 0,-6-17 0 0 0,6 22-134 0 0,0 0 0 0 0,0 0 0 0 0,-1 0 0 0 0,1 1 0 0 0,-2-1-1 0 0,1 1 1 0 0,-1 0 0 0 0,-8-9 0 0 0,11 14-171 0 0,0-1-1 0 0,0 1 1 0 0,0-1-1 0 0,0 1 1 0 0,0 0-1 0 0,0-1 1 0 0,0 1 0 0 0,0 0-1 0 0,0 1 1 0 0,-1-1-1 0 0,1 0 1 0 0,0 1-1 0 0,-1-1 1 0 0,1 1-1 0 0,0-1 1 0 0,-1 1 0 0 0,1 0-1 0 0,-1 0 1 0 0,1 0-1 0 0,0 1 1 0 0,-1-1-1 0 0,1 0 1 0 0,0 1 0 0 0,-1 0-1 0 0,1-1 1 0 0,0 1-1 0 0,0 0 1 0 0,-1 0-1 0 0,1 0 1 0 0,0 1-1 0 0,0-1 1 0 0,0 0 0 0 0,0 1-1 0 0,1 0 1 0 0,-3 1-1 0 0,-6 6-1469 0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69 1104 0 0,'-11'-22'10449'0'0,"-4"-6"-1167"0"0,14 26-8963 0 0,-1 0 0 0 0,1 1 0 0 0,-1-1 0 0 0,0 1 0 0 0,1-1-1 0 0,-1 1 1 0 0,0 0 0 0 0,0 0 0 0 0,0 0 0 0 0,0 0 0 0 0,0 0 0 0 0,0 0 0 0 0,-2-1 0 0 0,1 2-191 0 0,1 0-1 0 0,-1 0 0 0 0,1 0 1 0 0,-1 1-1 0 0,1-1 1 0 0,0 1-1 0 0,-1-1 0 0 0,1 1 1 0 0,0 0-1 0 0,-1 0 0 0 0,-3 2 1 0 0,-5 1 203 0 0,5-2-204 0 0,1 0-1 0 0,-1 0 1 0 0,1 1-1 0 0,-1 0 1 0 0,1 0-1 0 0,0 0 0 0 0,0 1 1 0 0,0 0-1 0 0,-7 7 1 0 0,11-10-137 0 0,-1 1 1 0 0,0 0 0 0 0,1 0 0 0 0,0 0 0 0 0,-1 0 0 0 0,1 0-1 0 0,0 0 1 0 0,0 0 0 0 0,0 1 0 0 0,0-1 0 0 0,0 0 0 0 0,1 0-1 0 0,-1 1 1 0 0,1-1 0 0 0,0 1 0 0 0,-1-1 0 0 0,1 0 0 0 0,0 1 0 0 0,0-1-1 0 0,1 1 1 0 0,-1-1 0 0 0,0 0 0 0 0,1 1 0 0 0,-1-1 0 0 0,1 0-1 0 0,1 4 1 0 0,6 7-236 0 0,0 0 1 0 0,1-1-1 0 0,0 0 0 0 0,1 0 0 0 0,0-1 0 0 0,1-1 1 0 0,15 13-1 0 0,-12-11 126 0 0,-1 0 0 0 0,0 1 0 0 0,-1 1 1 0 0,14 18-1 0 0,-23-27 247 0 0,1 0-1 0 0,-1 0 1 0 0,-1 0-1 0 0,1 0 1 0 0,-1 0-1 0 0,0 1 1 0 0,0-1 0 0 0,0 1-1 0 0,-1 0 1 0 0,0-1-1 0 0,0 1 1 0 0,0 0-1 0 0,-1 0 1 0 0,0-1 0 0 0,0 1-1 0 0,0 0 1 0 0,-2 9-1 0 0,-1-5 82 0 0,0-1 1 0 0,0 1-1 0 0,-1-1 0 0 0,0 0 0 0 0,0 0 1 0 0,-1-1-1 0 0,0 1 0 0 0,-1-1 0 0 0,0 0 0 0 0,0 0 1 0 0,-10 8-1 0 0,10-10-254 0 0,-1 0 0 0 0,0-1 0 0 0,0 0 0 0 0,0 0 0 0 0,-13 5 1 0 0,14-7-404 0 0,0-1 1 0 0,0 0 0 0 0,-1 0 0 0 0,1 0 0 0 0,0-1-1 0 0,-1 0 1 0 0,-12 0 0 0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70 169 4396 0 0,'-4'7'1555'0'0,"1"1"-1"0"0,0-1 1 0 0,1 1-1 0 0,0 0 1 0 0,0 0-1 0 0,-1 15 0 0 0,3-14-909 0 0,-1 1 0 0 0,2-1-1 0 0,-1 0 1 0 0,1 0 0 0 0,1 1-1 0 0,2 8 1 0 0,-3-12-576 0 0,1 0-1 0 0,0-1 1 0 0,0 1 0 0 0,0-1 0 0 0,1 0 0 0 0,0 1-1 0 0,0-1 1 0 0,0 0 0 0 0,0-1 0 0 0,1 1 0 0 0,0-1-1 0 0,0 1 1 0 0,0-1 0 0 0,1 0 0 0 0,-1 0-1 0 0,1-1 1 0 0,0 0 0 0 0,0 0 0 0 0,0 0 0 0 0,1 0-1 0 0,-1-1 1 0 0,9 3 0 0 0,-6-3-107 0 0,0-1-1 0 0,0 0 1 0 0,1-1 0 0 0,-1 0-1 0 0,0 0 1 0 0,0-1 0 0 0,0 0-1 0 0,0 0 1 0 0,0-1-1 0 0,0 0 1 0 0,0-1 0 0 0,0 1-1 0 0,-1-1 1 0 0,0-1 0 0 0,1 0-1 0 0,-1 0 1 0 0,0 0 0 0 0,-1-1-1 0 0,8-6 1 0 0,-3 2 164 0 0,-1 0-1 0 0,0 0 1 0 0,-1-1 0 0 0,0 0-1 0 0,-1-1 1 0 0,0 0 0 0 0,0-1-1 0 0,-1 1 1 0 0,-1-1 0 0 0,8-21-1 0 0,-12 25 58 0 0,0-1 1 0 0,0 1-1 0 0,-1-1 0 0 0,0 1 0 0 0,-1-1 0 0 0,0 1 0 0 0,0-1 0 0 0,-1 0 0 0 0,0 1 0 0 0,0-1 0 0 0,-1 1 0 0 0,0 0 0 0 0,-1-1 1 0 0,0 1-1 0 0,0 0 0 0 0,0 0 0 0 0,-1 1 0 0 0,-5-8 0 0 0,6 10-117 0 0,-1 0-1 0 0,1 0 1 0 0,-1 1-1 0 0,0-1 1 0 0,0 1-1 0 0,0 0 1 0 0,0 0-1 0 0,-1 1 1 0 0,0-1-1 0 0,1 1 1 0 0,-1 0-1 0 0,-1 0 1 0 0,1 0-1 0 0,0 1 1 0 0,-1 0-1 0 0,1 0 1 0 0,-1 0-1 0 0,0 1 1 0 0,1 0-1 0 0,-1 0 1 0 0,0 0-1 0 0,0 1 1 0 0,0 0-1 0 0,1 0 1 0 0,-1 0-1 0 0,0 1 1 0 0,-7 1-1 0 0,1 2-22 0 0,0 0 0 0 0,1 1 0 0 0,-1 0 0 0 0,1 0-1 0 0,0 1 1 0 0,1 1 0 0 0,-1 0 0 0 0,1 0 0 0 0,1 1-1 0 0,0 0 1 0 0,0 1 0 0 0,-11 13 0 0 0,9-8-16 0 0,0 0 0 0 0,1 1 0 0 0,0 0 0 0 0,2 1 0 0 0,-1 0 0 0 0,2 1 0 0 0,0 0 0 0 0,-4 18 0 0 0,8-24-115 0 0,1 0 0 0 0,0 0 0 0 0,0 0 0 0 0,1 1 0 0 0,1-1 0 0 0,1 17 1 0 0,-1-23-203 0 0,1 0 1 0 0,0 0-1 0 0,0 0 1 0 0,1 0 0 0 0,-1 0-1 0 0,1 0 1 0 0,0 0 0 0 0,1-1-1 0 0,-1 1 1 0 0,1-1 0 0 0,0 0-1 0 0,0 1 1 0 0,0-1-1 0 0,0 0 1 0 0,1-1 0 0 0,5 5-1 0 0,6 3-1305 0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6597 0 0,'0'-26'18389'0'0,"-1"31"-17733"0"0,-2 40 261 0 0,2-1 0 0 0,5 61 0 0 0,0-77-1959 0 0,0 0 0 0 0,13 44 0 0 0,-9-51-565 0 0,5 0 1 0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 21046 0 0,'0'-10'3474'0'0,"-3"-19"-109"0"0,3 28-3065 0 0,-1 6-227 0 0,-19 80 167 0 0,17-62-315 0 0,-13 107 131 0 0,6-43-3308 0 0,9-74 1644 0 0,0-3-1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1604 0 0,'11'-1'5263'0'0,"-6"-1"-3435"0"0,-1 2-1 0 0,1-1 0 0 0,-1 1 0 0 0,1-1 0 0 0,0 1 0 0 0,8 1 1619 0 0,-10 1-2085 0 0,-2-2-1163 0 0,1 1 0 0 0,-1-1 0 0 0,1 1 0 0 0,-1 0 0 0 0,0 0 0 0 0,1 0 1 0 0,-1 0-1 0 0,0 0 0 0 0,0 0 0 0 0,0 0 0 0 0,1 1 0 0 0,-1-1 0 0 0,-1 0 0 0 0,1 0 1 0 0,0 1-1 0 0,0-1 0 0 0,0 1 0 0 0,-1-1 0 0 0,1 1 0 0 0,0 1 0 0 0,0 2 37 0 0,0 0-1 0 0,0 0 1 0 0,-1 0 0 0 0,1 0-1 0 0,-1 0 1 0 0,-1 9-1 0 0,-1 4 118 0 0,-2 1-1 0 0,-9 30 1 0 0,-6-2-158 0 0,13-35-1678 0 0,1-1-1 0 0,-6 22 1 0 0,11-28-125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5064 0 0,'0'-3'831'0'0,"0"1"-1"0"0,0-1 1 0 0,0 0-1 0 0,1 1 0 0 0,0-1 1 0 0,-1 1-1 0 0,1-1 1 0 0,0 1-1 0 0,0 0 0 0 0,0-1 1 0 0,2-3-1 0 0,0 3-250 0 0,-1 0 0 0 0,1 0 0 0 0,-1 1 0 0 0,1-1 0 0 0,0 0 0 0 0,0 1 0 0 0,4-3 0 0 0,5-2-148 0 0,0 1 1 0 0,1 0 0 0 0,19-6-1 0 0,-2 0 720 0 0,70-25 292 0 0,-58 22-196 0 0,55-27-1 0 0,-70 31 868 0 0,-25 10-1625 0 0,-3 9-422 0 0,-1 0 0 0 0,0 0-1 0 0,0 0 1 0 0,0 0 0 0 0,-1-1-1 0 0,-6 14 1 0 0,-2 6 13 0 0,-27 89 155 0 0,-24 136 0 0 0,55-210-363 0 0,2-1 0 0 0,2 2 0 0 0,4 69-1 0 0,1-91-726 0 0,1 0 0 0 0,1 0 0 0 0,1-1 0 0 0,11 32-1 0 0,-12-34-753 0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135 446 18690 0 0,'0'0'225'0'0,"-1"-1"0"0"0,1 1 0 0 0,0 0 0 0 0,-1-1 0 0 0,1 1 0 0 0,-1 0 0 0 0,1-1 0 0 0,-1 1-1 0 0,1 0 1 0 0,0 0 0 0 0,-1-1 0 0 0,1 1 0 0 0,-1 0 0 0 0,1 0 0 0 0,-1 0 0 0 0,1 0 0 0 0,-1-1 0 0 0,0 1 0 0 0,1 0 0 0 0,-1 0 0 0 0,1 0 0 0 0,-1 0 0 0 0,0 1 0 0 0,-15 4 1268 0 0,-11 16-1086 0 0,21-13-324 0 0,-1 0 0 0 0,1 0-1 0 0,1 0 1 0 0,0 1 0 0 0,0 0 0 0 0,0 0-1 0 0,1 0 1 0 0,1 1 0 0 0,0-1 0 0 0,0 1 0 0 0,1 0-1 0 0,0 0 1 0 0,-1 10 0 0 0,2-13-94 0 0,1-1 0 0 0,0 1 1 0 0,0-1-1 0 0,0 1 0 0 0,1-1 0 0 0,0 0 1 0 0,0 1-1 0 0,1-1 0 0 0,0 0 1 0 0,0 0-1 0 0,0 1 0 0 0,0-2 0 0 0,1 1 1 0 0,0 0-1 0 0,1 0 0 0 0,-1-1 0 0 0,1 0 1 0 0,0 0-1 0 0,0 0 0 0 0,1 0 1 0 0,5 5-1 0 0,-7-8-9 0 0,0-1 0 0 0,-1 1 1 0 0,1 0-1 0 0,0-1 0 0 0,0 1 0 0 0,0-1 1 0 0,0 0-1 0 0,0 0 0 0 0,0 0 1 0 0,0-1-1 0 0,1 1 0 0 0,-1-1 0 0 0,0 1 1 0 0,0-1-1 0 0,6-1 0 0 0,-3 1 24 0 0,-1-1 1 0 0,0-1-1 0 0,0 1 0 0 0,0-1 0 0 0,0 0 0 0 0,0 0 1 0 0,0 0-1 0 0,8-6 0 0 0,-3 0 88 0 0,0 0 0 0 0,0 0 0 0 0,-1 0 1 0 0,0-1-1 0 0,-1-1 0 0 0,0 0 0 0 0,10-15 0 0 0,-12 14 99 0 0,1-1 0 0 0,-2 0-1 0 0,0-1 1 0 0,0 1 0 0 0,-1-1 0 0 0,0 0-1 0 0,2-16 1 0 0,-5 20-59 0 0,0 0 0 0 0,-1 1 0 0 0,0-1-1 0 0,0 0 1 0 0,-1 0 0 0 0,0 0 0 0 0,0 1-1 0 0,-1-1 1 0 0,0 1 0 0 0,0-1 0 0 0,-1 1-1 0 0,-4-9 1 0 0,5 14-103 0 0,0-1-1 0 0,0 1 1 0 0,0-1-1 0 0,-1 1 1 0 0,1 0-1 0 0,-1 0 1 0 0,0 0-1 0 0,1 0 1 0 0,-1 1 0 0 0,-1-1-1 0 0,1 1 1 0 0,0 0-1 0 0,0 0 1 0 0,-1 0-1 0 0,0 0 1 0 0,1 0-1 0 0,-1 1 1 0 0,-7-2-1 0 0,4 1-30 0 0,0 2 0 0 0,0-1 0 0 0,0 1-1 0 0,0 0 1 0 0,0 1 0 0 0,0-1 0 0 0,0 2-1 0 0,1-1 1 0 0,-1 1 0 0 0,-7 2 0 0 0,5-1-87 0 0,0 1 1 0 0,0 0-1 0 0,1 0 1 0 0,-1 1-1 0 0,1 0 1 0 0,0 0-1 0 0,0 1 1 0 0,1 0-1 0 0,0 1 1 0 0,0-1-1 0 0,-12 16 1 0 0,13-13-829 0 0,-1 1 0 0 0,1-1 0 0 0,-4 12 0 0 0,5-11-675 0 0</inkml:trace>
  <inkml:trace contextRef="#ctx0" brushRef="#br0" timeOffset="1">139 10 1720 0 0,'0'0'-484'0'0,"-4"-10"72"0"0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4528 0 0,'5'1'3286'0'0,"32"2"924"0"0,53-2-1 0 0,-30-5-3702 0 0,75-14-1 0 0,-122 15-158 0 0,0-1 0 0 0,0 0 0 0 0,-1 0-1 0 0,19-11 5167 0 0,-42 18-4481 0 0,7-1-997 0 0,0 0 0 0 0,1 0 1 0 0,-1 0-1 0 0,0 0 1 0 0,1 1-1 0 0,0-1 1 0 0,-4 4-1 0 0,-9 14 240 0 0,1 0 0 0 0,0 0 0 0 0,2 1 0 0 0,1 1 1 0 0,0 1-1 0 0,2-1 0 0 0,0 2 0 0 0,-8 33 0 0 0,12-38-572 0 0,2 1 0 0 0,0-1 0 0 0,1 1 0 0 0,1 0 0 0 0,1 0 0 0 0,1 0 1 0 0,1 0-1 0 0,0 0 0 0 0,2 0 0 0 0,9 38 0 0 0,-5-40-1314 0 0,2-3 5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1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59 1548 0 0,'-5'1'1216'0'0,"1"1"-1"0"0,-1-1 1 0 0,1 1 0 0 0,0 0-1 0 0,0 0 1 0 0,0 0-1 0 0,0 0 1 0 0,0 1 0 0 0,0 0-1 0 0,0 0 1 0 0,-3 4 0 0 0,2-2-429 0 0,0 1 1 0 0,1-1-1 0 0,-1 2 1 0 0,1-1 0 0 0,0 0-1 0 0,-4 11 1 0 0,4-6-447 0 0,0-1 1 0 0,1 1 0 0 0,0 0-1 0 0,1-1 1 0 0,0 1-1 0 0,1 0 1 0 0,0 0-1 0 0,0 0 1 0 0,3 17-1 0 0,-2-23-351 0 0,1 0 0 0 0,1 0 0 0 0,-1 0 0 0 0,1 0 0 0 0,0-1 0 0 0,0 1 0 0 0,0 0 0 0 0,0-1-1 0 0,1 0 1 0 0,0 0 0 0 0,0 0 0 0 0,0 0 0 0 0,0 0 0 0 0,1 0 0 0 0,0-1 0 0 0,-1 1 0 0 0,1-1 0 0 0,0 0 0 0 0,1-1-1 0 0,-1 1 1 0 0,0-1 0 0 0,1 1 0 0 0,0-1 0 0 0,-1-1 0 0 0,1 1 0 0 0,0-1 0 0 0,0 0 0 0 0,0 0 0 0 0,0 0-1 0 0,0 0 1 0 0,0-1 0 0 0,0 0 0 0 0,0 0 0 0 0,0 0 0 0 0,0-1 0 0 0,0 0 0 0 0,0 0 0 0 0,0 0 0 0 0,0-1 0 0 0,-1 1-1 0 0,1-1 1 0 0,0 0 0 0 0,-1 0 0 0 0,1-1 0 0 0,-1 1 0 0 0,0-1 0 0 0,0 0 0 0 0,0-1 0 0 0,3-2 0 0 0,-1-1 158 0 0,0 0-1 0 0,-1 0 1 0 0,-1 0 0 0 0,1 0 0 0 0,-1-1 0 0 0,0 0 0 0 0,-1 0 0 0 0,1 0 0 0 0,-2 0 0 0 0,1 0 0 0 0,-1-1 0 0 0,-1 1 0 0 0,1-1 0 0 0,-1 1-1 0 0,-1-1 1 0 0,0 0 0 0 0,0 1 0 0 0,0-1 0 0 0,-1 1 0 0 0,-1-1 0 0 0,1 1 0 0 0,-5-12 0 0 0,3 11-24 0 0,0 0 1 0 0,-1 0-1 0 0,-1 0 0 0 0,1 0 1 0 0,-1 1-1 0 0,-1-1 0 0 0,0 2 0 0 0,0-1 1 0 0,0 0-1 0 0,-1 1 0 0 0,-9-8 1 0 0,12 12-157 0 0,1 0 0 0 0,-1 1 0 0 0,0-1 0 0 0,0 1 0 0 0,0 0 0 0 0,0 0 0 0 0,0 0 0 0 0,-1 0 0 0 0,1 1 0 0 0,0-1 0 0 0,-1 1 0 0 0,1 0 0 0 0,-1 1 0 0 0,1-1 0 0 0,-1 1 0 0 0,0 0 0 0 0,1 0 0 0 0,-1 0 0 0 0,1 1 0 0 0,-1-1 0 0 0,1 1 0 0 0,-1 0 0 0 0,1 1 0 0 0,-1-1 0 0 0,1 1 0 0 0,-8 4 0 0 0,6-3-149 0 0,3-1-116 0 0,0-1 0 0 0,0 1 0 0 0,0 0 0 0 0,0 0 0 0 0,0 0-1 0 0,0 0 1 0 0,0 0 0 0 0,1 1 0 0 0,0-1 0 0 0,-1 1 0 0 0,1 0 0 0 0,-3 5 0 0 0,-2 5-1320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0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4940 0 0,'17'-25'17211'0'0,"-15"27"-16245"0"0,0 0-763 0 0,0 1 0 0 0,0-1-1 0 0,0 1 1 0 0,0-1 0 0 0,0 1-1 0 0,-1 0 1 0 0,1-1 0 0 0,-1 1-1 0 0,0 0 1 0 0,0 0 0 0 0,0 0-1 0 0,1 4 1 0 0,5 45 832 0 0,-1-10-519 0 0,2 3-185 0 0,-6-29-302 0 0,1-1-1 0 0,1 1 1 0 0,0-1-1 0 0,1 0 1 0 0,9 20-1 0 0,-12-32-75 0 0,-1 0 1 0 0,1 1-1 0 0,0-1 0 0 0,0 0 0 0 0,1 0 0 0 0,-1 0 1 0 0,1-1-1 0 0,-1 1 0 0 0,1 0 0 0 0,0-1 0 0 0,0 0 1 0 0,0 0-1 0 0,0 0 0 0 0,1 0 0 0 0,-1 0 0 0 0,0 0 1 0 0,1-1-1 0 0,-1 0 0 0 0,1 0 0 0 0,0 0 0 0 0,6 1 1 0 0,-4-2 8 0 0,0 0 1 0 0,0-1 0 0 0,0 1-1 0 0,-1-1 1 0 0,1-1 0 0 0,0 1-1 0 0,0-1 1 0 0,-1 0 0 0 0,1 0-1 0 0,-1-1 1 0 0,0 1 0 0 0,1-1-1 0 0,4-4 1 0 0,4-3 178 0 0,-2 0-1 0 0,1 0 0 0 0,-1-1 1 0 0,-1-1-1 0 0,0 0 1 0 0,0 0-1 0 0,-2-1 1 0 0,1 0-1 0 0,-2-1 1 0 0,0 0-1 0 0,0-1 0 0 0,-1 1 1 0 0,-1-1-1 0 0,-1-1 1 0 0,0 1-1 0 0,-1-1 1 0 0,0 0-1 0 0,-1 0 1 0 0,1-22-1 0 0,-9-6 12 0 0,0 6-4382 0 0,5 36 2620 0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35 7065 0 0,'0'-1'824'0'0,"0"-1"1"0"0,0 0-1 0 0,0 1 1 0 0,0-1-1 0 0,0 1 1 0 0,-1-1-1 0 0,1 0 1 0 0,-1 1 0 0 0,1-1-1 0 0,-1 1 1 0 0,1-1-1 0 0,-1 1 1 0 0,-2-3-1 0 0,3 3-460 0 0,-1 0 0 0 0,0 1 0 0 0,0-1 0 0 0,0 0-1 0 0,0 0 1 0 0,0 0 0 0 0,0 1 0 0 0,-1-1 0 0 0,1 1 0 0 0,0-1 0 0 0,0 1-1 0 0,0-1 1 0 0,0 1 0 0 0,-2-1 0 0 0,-1 1-71 0 0,-1 0 0 0 0,1-1 0 0 0,-1 2 1 0 0,1-1-1 0 0,-1 0 0 0 0,1 1 0 0 0,0 0 0 0 0,-8 2 0 0 0,-4 2 141 0 0,1 1-1 0 0,0 1 0 0 0,-20 11 1 0 0,27-14-334 0 0,1 1 0 0 0,0 0 0 0 0,0 0 0 0 0,1 1-1 0 0,-1 0 1 0 0,1 0 0 0 0,-10 14 0 0 0,14-17-127 0 0,1-1 0 0 0,0 1 1 0 0,0 0-1 0 0,0 0 0 0 0,0 0 0 0 0,0 0 0 0 0,1-1 0 0 0,-1 1 0 0 0,1 0 0 0 0,0 0 0 0 0,0 0 0 0 0,0 0 0 0 0,0 0 0 0 0,0 0 0 0 0,1 0 0 0 0,-1 0 0 0 0,1 0 1 0 0,0 0-1 0 0,0 0 0 0 0,0 0 0 0 0,0-1 0 0 0,0 1 0 0 0,1 0 0 0 0,2 4 0 0 0,5 6-227 0 0,1 0 1 0 0,0-1-1 0 0,16 16 0 0 0,-21-23 198 0 0,2 2 37 0 0,-1 0 1 0 0,0 0-1 0 0,0 1 1 0 0,-1-1-1 0 0,0 1 1 0 0,0 1-1 0 0,5 12 1 0 0,-7-15 172 0 0,-2 1-1 0 0,1 0 1 0 0,-1-1 0 0 0,0 1-1 0 0,0 0 1 0 0,0 0 0 0 0,-1-1-1 0 0,0 1 1 0 0,-1 0 0 0 0,0 0 0 0 0,-3 12-1 0 0,2-11-13 0 0,-1-1-1 0 0,0 1 0 0 0,0-1 1 0 0,-1 0-1 0 0,0 0 0 0 0,-1 0 1 0 0,1-1-1 0 0,-1 1 0 0 0,0-1 1 0 0,-8 7-1 0 0,8-9-349 0 0,1 0-1 0 0,-1 0 1 0 0,1 0 0 0 0,-1 0 0 0 0,0-1-1 0 0,-1 0 1 0 0,1 0 0 0 0,0 0 0 0 0,-1-1-1 0 0,0 0 1 0 0,1 0 0 0 0,-1 0 0 0 0,0-1-1 0 0,0 0 1 0 0,-6 1 0 0 0,10-2-1350 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176 424 3684 0 0,'0'-1'418'0'0,"0"0"0"0"0,0 1 0 0 0,0-1 0 0 0,0 0 0 0 0,0 0 0 0 0,0 0 0 0 0,0 0 0 0 0,0 1-1 0 0,0-1 1 0 0,0 0 0 0 0,0 0 0 0 0,0 1 0 0 0,-1-1 0 0 0,1 0 0 0 0,0 0 0 0 0,-1 0 0 0 0,1 1 0 0 0,0-1-1 0 0,-1 0 1 0 0,1 1 0 0 0,-1-1 0 0 0,1 0 0 0 0,-1 1 0 0 0,1-1 0 0 0,-1 1 0 0 0,0-1 0 0 0,1 1 0 0 0,-1-1-1 0 0,0 1 1 0 0,1-1 0 0 0,-1 1 0 0 0,0 0 0 0 0,1-1 0 0 0,-2 1 0 0 0,0 0-87 0 0,0 0 0 0 0,0 0 0 0 0,0 1 0 0 0,-1-1 0 0 0,1 1 0 0 0,0-1 0 0 0,1 1 0 0 0,-1 0 0 0 0,0 0 0 0 0,0 0-1 0 0,0 0 1 0 0,-2 1 0 0 0,-5 5-42 0 0,1 0-1 0 0,-1 0 0 0 0,1 1 1 0 0,0 0-1 0 0,1 0 0 0 0,-1 1 0 0 0,2 0 1 0 0,-1 0-1 0 0,2 1 0 0 0,-1 0 1 0 0,-5 14-1 0 0,6-12-134 0 0,0 0 0 0 0,1 0 1 0 0,1 0-1 0 0,0 1 0 0 0,0-1 0 0 0,1 1 0 0 0,1 0 1 0 0,0 0-1 0 0,2 20 0 0 0,0-25-108 0 0,0 0-1 0 0,1 0 1 0 0,0 0 0 0 0,1 0-1 0 0,0-1 1 0 0,0 1 0 0 0,0-1-1 0 0,1 0 1 0 0,0 0 0 0 0,1 0-1 0 0,-1 0 1 0 0,10 9 0 0 0,-12-13-59 0 0,1-1 0 0 0,0 1 0 0 0,0-1 0 0 0,0 1 0 0 0,0-1 0 0 0,0 0 1 0 0,0 0-1 0 0,1 0 0 0 0,-1-1 0 0 0,1 1 0 0 0,-1-1 0 0 0,1 0 1 0 0,-1 0-1 0 0,1 0 0 0 0,0 0 0 0 0,0-1 0 0 0,-1 0 0 0 0,1 1 0 0 0,0-1 1 0 0,0-1-1 0 0,-1 1 0 0 0,1 0 0 0 0,0-1 0 0 0,0 0 0 0 0,-1 0 0 0 0,1 0 1 0 0,-1 0-1 0 0,7-4 0 0 0,-5 2 5 0 0,0 0 0 0 0,0 0-1 0 0,-1-1 1 0 0,1 1 0 0 0,-1-1 0 0 0,0 0 0 0 0,0-1 0 0 0,0 1 0 0 0,-1-1-1 0 0,0 1 1 0 0,0-1 0 0 0,0 0 0 0 0,0 0 0 0 0,-1 0 0 0 0,0-1 0 0 0,0 1-1 0 0,0-1 1 0 0,0 1 0 0 0,-1-1 0 0 0,0 1 0 0 0,0-1 0 0 0,-1-11 0 0 0,1 1 25 0 0,-2 0 0 0 0,0 0 0 0 0,-1 1 0 0 0,0-1 0 0 0,-2 0 1 0 0,0 1-1 0 0,-6-16 0 0 0,-4-2 9 0 0,-1 2 0 0 0,-1 0 0 0 0,-2 0 0 0 0,-2 2 0 0 0,0 0 0 0 0,-2 2 0 0 0,-29-29 1 0 0,46 50-11 0 0,0 1 1 0 0,0-1 0 0 0,1 0 0 0 0,0-1 0 0 0,0 1 0 0 0,0-1 0 0 0,-4-10 0 0 0,8 15-13 0 0,-1 1 0 0 0,1-1-1 0 0,0 0 1 0 0,0 0 0 0 0,0 0 0 0 0,0 1 0 0 0,0-1 0 0 0,0 0 0 0 0,0 0 0 0 0,1 0-1 0 0,-1 1 1 0 0,1-1 0 0 0,-1 0 0 0 0,1 0 0 0 0,0 1 0 0 0,0-1 0 0 0,0 1-1 0 0,0-1 1 0 0,0 0 0 0 0,0 1 0 0 0,0 0 0 0 0,0-1 0 0 0,0 1 0 0 0,2-2-1 0 0,3-1 26 0 0,-1 0 0 0 0,1 0 0 0 0,0 0 0 0 0,9-4 0 0 0,-10 5-10 0 0,270-130 842 0 0,-273 132-1071 0 0,0 0 1 0 0,0 0-1 0 0,0 1 0 0 0,0-1 0 0 0,0 0 0 0 0,0 1 0 0 0,0-1 1 0 0,0 1-1 0 0,0 0 0 0 0,0 0 0 0 0,0-1 0 0 0,0 1 0 0 0,0 1 0 0 0,0-1 1 0 0,0 0-1 0 0,0 0 0 0 0,0 1 0 0 0,0-1 0 0 0,3 2 0 0 0,-2 1-1402 0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 3044 0 0,'5'-16'22624'0'0,"-11"38"-22219"0"0,0 1-1 0 0,2 0 1 0 0,0 0-1 0 0,2 0 1 0 0,0 31-1 0 0,2-40-357 0 0,0 0-1 0 0,1 0 1 0 0,1 0-1 0 0,1-1 0 0 0,0 1 1 0 0,0 0-1 0 0,1-1 1 0 0,1 0-1 0 0,0 0 1 0 0,11 18-1 0 0,-14-27-67 0 0,1-1 0 0 0,-1 1 1 0 0,1-1-1 0 0,0 0 0 0 0,0 0 0 0 0,0 0 0 0 0,0 0 1 0 0,0-1-1 0 0,1 1 0 0 0,-1-1 0 0 0,1 0 1 0 0,-1 0-1 0 0,1 0 0 0 0,0 0 0 0 0,0-1 0 0 0,0 0 1 0 0,0 1-1 0 0,0-2 0 0 0,0 1 0 0 0,0 0 0 0 0,0-1 1 0 0,0 1-1 0 0,7-2 0 0 0,-5 1 27 0 0,-1-1 0 0 0,0-1-1 0 0,1 1 1 0 0,-1-1 0 0 0,0 1 0 0 0,0-2 0 0 0,0 1-1 0 0,0 0 1 0 0,-1-1 0 0 0,1 0 0 0 0,-1 0 0 0 0,1 0-1 0 0,-1-1 1 0 0,0 0 0 0 0,0 1 0 0 0,-1-1-1 0 0,7-9 1 0 0,-1-2 126 0 0,0 0-1 0 0,-2-1 1 0 0,0 0 0 0 0,0 0-1 0 0,-2 0 1 0 0,0-1-1 0 0,0 0 1 0 0,-2 0-1 0 0,0 0 1 0 0,-1 0-1 0 0,-1-28 1 0 0,6-49-2651 0 0,-6 90 952 0 0,2-2-35 0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31 4052 0 0,'-3'-17'15467'0'0,"-2"12"-13740"0"0,3 4-562 0 0,-19 21 1362 0 0,14-12-2337 0 0,0 0 1 0 0,0 1-1 0 0,1 0 0 0 0,1 1 0 0 0,-1-1 0 0 0,2 1 0 0 0,-1 0 0 0 0,1 0 1 0 0,1 0-1 0 0,0 1 0 0 0,0 0 0 0 0,1-1 0 0 0,0 1 0 0 0,1 0 0 0 0,0 0 0 0 0,1 0 1 0 0,0 0-1 0 0,2 13 0 0 0,-1-17-167 0 0,1 0-1 0 0,-1 1 1 0 0,1-1 0 0 0,1 0 0 0 0,-1 0 0 0 0,1-1-1 0 0,0 1 1 0 0,1 0 0 0 0,0-1 0 0 0,0 0-1 0 0,0 0 1 0 0,6 7 0 0 0,-5-9-20 0 0,-1 0 0 0 0,1 0 0 0 0,0 0 0 0 0,0-1 0 0 0,1 1 0 0 0,-1-1 0 0 0,1 0 0 0 0,0-1 0 0 0,0 1 0 0 0,-1-1 0 0 0,2-1 0 0 0,-1 1 0 0 0,0-1 0 0 0,0 0 0 0 0,12 1 0 0 0,-9-2 27 0 0,-1 0 1 0 0,1-1-1 0 0,-1 0 0 0 0,1 0 0 0 0,-1-1 0 0 0,1 0 0 0 0,-1 0 1 0 0,0-1-1 0 0,0 0 0 0 0,0-1 0 0 0,0 0 0 0 0,-1 0 0 0 0,1 0 0 0 0,9-9 1 0 0,-12 9 51 0 0,1-1 1 0 0,-1 0 0 0 0,-1 0 0 0 0,1 0 0 0 0,-1 0-1 0 0,0-1 1 0 0,0 1 0 0 0,-1-1 0 0 0,1 0 0 0 0,-1 0-1 0 0,-1 0 1 0 0,1-1 0 0 0,-1 1 0 0 0,0-1 0 0 0,-1 0-1 0 0,1 1 1 0 0,-1-1 0 0 0,0-11 0 0 0,-1 5-15 0 0,-1 0 0 0 0,0 0 0 0 0,-1 1 0 0 0,-1-1 0 0 0,0 0 0 0 0,-1 1 1 0 0,0 0-1 0 0,-1 0 0 0 0,0 0 0 0 0,0 0 0 0 0,-2 1 0 0 0,-9-14 0 0 0,14 22-133 0 0,-1 0 0 0 0,1 0-1 0 0,-1 0 1 0 0,0 1-1 0 0,0-1 1 0 0,0 1 0 0 0,0 0-1 0 0,-6-3 1 0 0,-10 1-3080 0 0,4 6 1618 0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5328 0 0,'0'0'4257'0'0,"-9"-4"1375"0"0,3 0-2271 0 0,-1 2-413 0 0,-3-2-3056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20310 0 0,'7'-7'5329'0'0,"-2"1"-3332"0"0,7-7-582 0 0,-11 12-1233 0 0,18-17-894 0 0,-13 16-2212 0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27 5416 0 0,'-1'-2'801'0'0,"-1"0"-1"0"0,0 0 0 0 0,1 0 1 0 0,-1 0-1 0 0,0 0 0 0 0,0 1 0 0 0,0-1 1 0 0,-1 1-1 0 0,1-1 0 0 0,0 1 0 0 0,0 0 1 0 0,-1 0-1 0 0,1 0 0 0 0,-1 0 0 0 0,1 0 1 0 0,-4 0-1 0 0,2 0-342 0 0,-1 1 1 0 0,1-1-1 0 0,-1 1 1 0 0,0 1-1 0 0,1-1 0 0 0,-1 1 1 0 0,1-1-1 0 0,-8 4 1 0 0,-1 0-201 0 0,0 1 0 0 0,1 1 0 0 0,-1 0 0 0 0,1 1 0 0 0,-15 12 0 0 0,19-13-105 0 0,-1 0 0 0 0,2 1 1 0 0,-1 0-1 0 0,1 1 0 0 0,0-1 0 0 0,0 1 1 0 0,1 1-1 0 0,-9 14 0 0 0,13-19-170 0 0,0 0-1 0 0,0 1 1 0 0,1-1-1 0 0,-1 0 1 0 0,1 1 0 0 0,0-1-1 0 0,0 1 1 0 0,1 0-1 0 0,-1-1 1 0 0,1 1-1 0 0,0-1 1 0 0,0 1 0 0 0,1 0-1 0 0,-1-1 1 0 0,1 1-1 0 0,0-1 1 0 0,1 1 0 0 0,-1-1-1 0 0,1 1 1 0 0,-1-1-1 0 0,6 8 1 0 0,-5-8-22 0 0,1-1 0 0 0,0 1 0 0 0,0-1 1 0 0,0 0-1 0 0,1 0 0 0 0,-1 0 0 0 0,1-1 0 0 0,-1 1 0 0 0,1-1 0 0 0,0 0 1 0 0,0 0-1 0 0,0 0 0 0 0,0-1 0 0 0,0 1 0 0 0,1-1 0 0 0,-1 0 1 0 0,0 0-1 0 0,1 0 0 0 0,5 0 0 0 0,3 0-18 0 0,1-1 1 0 0,-1 0-1 0 0,1-1 1 0 0,25-5-1 0 0,-49 9 325 0 0,1 1 0 0 0,-1-1 0 0 0,1 1 0 0 0,0 1 0 0 0,-12 7 0 0 0,6-1-123 0 0,1 0-1 0 0,-1 2 1 0 0,2-1 0 0 0,0 2-1 0 0,0 0 1 0 0,2 0 0 0 0,-1 1 0 0 0,2 1-1 0 0,-17 32 1 0 0,25-44-122 0 0,0 0-1 0 0,1 0 1 0 0,0 0 0 0 0,0 0 0 0 0,0 0-1 0 0,0 0 1 0 0,1 0 0 0 0,-1 0 0 0 0,1 1-1 0 0,0-1 1 0 0,0 0 0 0 0,1 0 0 0 0,0 0-1 0 0,-1 1 1 0 0,1-1 0 0 0,0 0 0 0 0,1 0-1 0 0,-1 0 1 0 0,1-1 0 0 0,0 1 0 0 0,0 0-1 0 0,0 0 1 0 0,0-1 0 0 0,1 0 0 0 0,-1 1-1 0 0,1-1 1 0 0,0 0 0 0 0,0 0 0 0 0,0 0-1 0 0,7 4 1 0 0,-1-1 3 0 0,0 1 0 0 0,1-2 0 0 0,0 0-1 0 0,0 0 1 0 0,0-1 0 0 0,0 0 0 0 0,1 0 0 0 0,0-1 0 0 0,0-1-1 0 0,15 2 1 0 0,9-1-415 0 0,53-2 0 0 0,-72-3-750 0 0,-1 1 1 0 0,0-2 0 0 0,20-5-1 0 0,-21 3-466 0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62 19706 0 0,'0'-13'3359'0'0,"0"7"-2544"0"0,1 0 0 0 0,-1 0 0 0 0,-1 1 0 0 0,1-1 0 0 0,-4-13 1569 0 0,5 40-2273 0 0,2-1-1 0 0,1 0 1 0 0,0 1 0 0 0,1-2-1 0 0,10 23 1 0 0,-5-8-121 0 0,24 56-629 0 0,-6-31-2984 0 0,-21-45 2021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97 126 18850 0 0,'-18'-23'3500'0'0,"5"3"-2100"0"0,2 5-620 0 0,1 1-232 0 0,3 3-140 0 0,-3 2-100 0 0,3 1-80 0 0,0 0-80 0 0,3 2-124 0 0,1 0-248 0 0,-4 1-840 0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3044 0 0,'2'-2'710'0'0,"-1"0"0"0"0,0-1 0 0 0,0 1 0 0 0,1 0 0 0 0,-1 0 0 0 0,1 1 0 0 0,0-1 0 0 0,-1 0 0 0 0,1 0 0 0 0,0 1 0 0 0,0-1 0 0 0,0 1 0 0 0,0 0 0 0 0,0 0 0 0 0,0-1 0 0 0,1 1 0 0 0,-1 1 0 0 0,0-1 0 0 0,1 0 0 0 0,-1 0 0 0 0,4 0 0 0 0,-3 2-354 0 0,1-1-1 0 0,-1 0 1 0 0,1 1-1 0 0,-1 0 1 0 0,1 0 0 0 0,-1 0-1 0 0,1 0 1 0 0,-1 1-1 0 0,0-1 1 0 0,0 1-1 0 0,0 0 1 0 0,0 0-1 0 0,0 0 1 0 0,4 3 0 0 0,4 4 60 0 0,-1 1 1 0 0,0 0-1 0 0,-1 0 1 0 0,1 1 0 0 0,12 20-1 0 0,30 64 619 0 0,-36-63-625 0 0,33 50 0 0 0,-37-62-278 0 0,-10-16-110 0 0,0-1 1 0 0,-1 1-1 0 0,1-1 0 0 0,0 0 1 0 0,1 1-1 0 0,-1-1 0 0 0,1 0 0 0 0,-1-1 1 0 0,1 1-1 0 0,0 0 0 0 0,0-1 1 0 0,0 1-1 0 0,0-1 0 0 0,1 0 0 0 0,4 2 1 0 0,-6-3 28 0 0,1-3 10 0 0,2-1-24 0 0,1-1 0 0 0,-1 0 0 0 0,-1 0 0 0 0,1 0 0 0 0,-1 0 0 0 0,1-1 0 0 0,-1 1 0 0 0,0-1 0 0 0,-1 0 0 0 0,1-1 0 0 0,-1 1 0 0 0,0-1 0 0 0,0 1 0 0 0,3-11 0 0 0,4-12 132 0 0,10-50-1 0 0,-18 71-151 0 0,9-51 150 0 0,4-78 0 0 0,-10 77-442 0 0,0 19-2280 0 0,-4 38 989 0 0,4-5-36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127 164 3452 0 0,'-5'5'1371'0'0,"0"1"0"0"0,0 0-1 0 0,1 1 1 0 0,0-1-1 0 0,0 1 1 0 0,1 0 0 0 0,-3 8-1 0 0,2-4-694 0 0,0 0-1 0 0,1 0 1 0 0,1 0 0 0 0,0 0-1 0 0,0 1 1 0 0,1-1-1 0 0,1 17 1 0 0,0-19-492 0 0,2 0-1 0 0,-1 0 1 0 0,1 0 0 0 0,0-1-1 0 0,1 1 1 0 0,0-1 0 0 0,1 1-1 0 0,-1-1 1 0 0,2 0 0 0 0,-1 0-1 0 0,11 14 1 0 0,-11-19-150 0 0,-1 1-1 0 0,0 0 1 0 0,1-1-1 0 0,0 1 1 0 0,0-1 0 0 0,0 0-1 0 0,0-1 1 0 0,0 1-1 0 0,1-1 1 0 0,-1 1-1 0 0,1-1 1 0 0,0-1-1 0 0,-1 1 1 0 0,1-1 0 0 0,0 1-1 0 0,0-1 1 0 0,0-1-1 0 0,0 1 1 0 0,0-1-1 0 0,0 0 1 0 0,0 0 0 0 0,9-1-1 0 0,-4-1 51 0 0,0 0-1 0 0,0-1 1 0 0,0 0-1 0 0,0 0 1 0 0,-1-1-1 0 0,1-1 1 0 0,-1 1 0 0 0,0-2-1 0 0,0 1 1 0 0,-1-1-1 0 0,0 0 1 0 0,0-1-1 0 0,0 0 1 0 0,12-14-1 0 0,-12 10 128 0 0,0 0 0 0 0,-1-1-1 0 0,0 0 1 0 0,-1 0 0 0 0,0 0-1 0 0,-1-1 1 0 0,0 0-1 0 0,-1 0 1 0 0,-1 0 0 0 0,4-24-1 0 0,-7 26-63 0 0,0-1-1 0 0,-1 0 0 0 0,0 1 0 0 0,-1-1 0 0 0,0 1 0 0 0,-1 0 0 0 0,0 0 0 0 0,0 0 1 0 0,-1 0-1 0 0,-1 0 0 0 0,-6-10 0 0 0,6 13-62 0 0,0 0 1 0 0,-1 0-1 0 0,0 1 1 0 0,0-1-1 0 0,0 1 0 0 0,-1 1 1 0 0,0 0-1 0 0,0 0 1 0 0,-1 0-1 0 0,0 1 1 0 0,-8-5-1 0 0,10 7-58 0 0,1 1 1 0 0,-1 0-1 0 0,0 0 1 0 0,0 1-1 0 0,1-1 1 0 0,-1 1-1 0 0,0 0 0 0 0,0 1 1 0 0,0 0-1 0 0,0 0 1 0 0,0 0-1 0 0,0 0 1 0 0,0 1-1 0 0,0 0 1 0 0,0 1-1 0 0,0-1 0 0 0,1 1 1 0 0,-9 3-1 0 0,0 2-6 0 0,0 0 0 0 0,0 1 0 0 0,1 0 0 0 0,1 1 0 0 0,-1 0 0 0 0,1 1 0 0 0,1 1 0 0 0,0 0 0 0 0,0 0 0 0 0,-11 17 0 0 0,15-18-53 0 0,0 0 0 0 0,1 0 0 0 0,1 1 0 0 0,0 0 0 0 0,0 0 0 0 0,1 1 0 0 0,0-1 0 0 0,1 1 0 0 0,0-1-1 0 0,1 1 1 0 0,1 0 0 0 0,0 0 0 0 0,0 23 0 0 0,2-26-80 0 0,1 1 1 0 0,-1 0-1 0 0,2 0 1 0 0,-1-1-1 0 0,1 1 0 0 0,1-1 1 0 0,0 0-1 0 0,0 0 1 0 0,1 0-1 0 0,6 9 0 0 0,-7-13-225 0 0,0 1 0 0 0,0-1-1 0 0,1 0 1 0 0,0 0-1 0 0,0 0 1 0 0,0 0 0 0 0,1-1-1 0 0,-1 0 1 0 0,1 0 0 0 0,0-1-1 0 0,0 1 1 0 0,1-1 0 0 0,-1-1-1 0 0,0 1 1 0 0,9 1-1 0 0,1-1-1260 0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2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5 174 4464 0 0,'9'-126'24355'0'0,"-15"145"-23867"0"0,5-17-451 0 0,0 0 0 0 0,0 0 0 0 0,0 0 0 0 0,0 1 0 0 0,1-1 0 0 0,-1 0-1 0 0,1 1 1 0 0,-1 4 0 0 0,1 9 21 0 0,1 0-1 0 0,0-1 0 0 0,1 1 0 0 0,1 0 0 0 0,1 0 0 0 0,0-1 1 0 0,1 0-1 0 0,12 26 0 0 0,-12-32-130 0 0,0 1 0 0 0,1-1 0 0 0,0 0-1 0 0,1-1 1 0 0,0 0 0 0 0,0 0 0 0 0,1 0 0 0 0,0-1 0 0 0,0 0 0 0 0,1 0 0 0 0,-1-1 0 0 0,2 0 0 0 0,-1-1-1 0 0,11 5 1 0 0,-12-7-32 0 0,0 0 1 0 0,1-1-1 0 0,0 0 0 0 0,-1 0 0 0 0,1-1 0 0 0,0 0 0 0 0,-1-1 1 0 0,1 0-1 0 0,0 0 0 0 0,0-1 0 0 0,0 0 0 0 0,-1 0 0 0 0,1-1 1 0 0,-1 0-1 0 0,1 0 0 0 0,-1-1 0 0 0,0-1 0 0 0,0 1 0 0 0,0-1 1 0 0,0 0-1 0 0,-1-1 0 0 0,1 0 0 0 0,-1 0 0 0 0,0-1 0 0 0,-1 0 1 0 0,0 0-1 0 0,0 0 0 0 0,0-1 0 0 0,0 0 0 0 0,-1 0 0 0 0,0 0 0 0 0,6-15 1 0 0,-1 3 436 0 0,-2-1 0 0 0,0-1 0 0 0,-2 1 1 0 0,0-1-1 0 0,-1 0 0 0 0,3-39 0 0 0,-3-29 2412 0 0,-5 88-2002 0 0,0 2-733 0 0,-1 0 0 0 0,1 0 0 0 0,0 0 0 0 0,-1 1 0 0 0,1-1 0 0 0,-1 0 0 0 0,0 0 0 0 0,1 0 0 0 0,-1 0-1 0 0,0 0 1 0 0,0 0 0 0 0,-1 1 0 0 0,-1 3 12 0 0,1-1-5 0 0,0 1-1 0 0,1-1 1 0 0,0 1-1 0 0,-1 0 1 0 0,2 0-1 0 0,-1-1 1 0 0,0 1-1 0 0,1 0 1 0 0,0 0-1 0 0,0 0 1 0 0,1 0-1 0 0,1 9 1 0 0,2 4-21 0 0,13 34 1 0 0,-13-40-22 0 0,4 8-137 0 0,1-1 0 0 0,0 0 1 0 0,2-1-1 0 0,17 25 0 0 0,28 25-3490 0 0,-41-52 2089 0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93 4596 0 0,'0'-20'8307'0'0,"0"-10"4210"0"0,-1 35-12055 0 0,-2 9-255 0 0,1 0 1 0 0,1 0 0 0 0,0 0-1 0 0,1 1 1 0 0,1-1 0 0 0,0 0-1 0 0,1 0 1 0 0,3 16 0 0 0,-1-12-136 0 0,2 0 0 0 0,-1 0 0 0 0,2 0 1 0 0,0-1-1 0 0,19 32 0 0 0,-24-46-90 0 0,0 0 1 0 0,0 0-1 0 0,1 0 1 0 0,-1 0-1 0 0,1 0 1 0 0,0 0-1 0 0,-1-1 1 0 0,1 1-1 0 0,1-1 1 0 0,-1 0-1 0 0,0 0 1 0 0,1 0-1 0 0,-1 0 0 0 0,1 0 1 0 0,-1-1-1 0 0,1 0 1 0 0,0 0-1 0 0,-1 0 1 0 0,1 0-1 0 0,0 0 1 0 0,0-1-1 0 0,0 0 1 0 0,0 1-1 0 0,-1-1 1 0 0,1-1-1 0 0,0 1 0 0 0,0-1 1 0 0,0 1-1 0 0,0-1 1 0 0,-1 0-1 0 0,1-1 1 0 0,0 1-1 0 0,6-4 1 0 0,1 0-19 0 0,-1-1 1 0 0,0 0 0 0 0,0-1-1 0 0,0 0 1 0 0,-1-1 0 0 0,0 0-1 0 0,0 0 1 0 0,-1-1 0 0 0,13-16 0 0 0,-9 7 212 0 0,-1-1 0 0 0,-1 0 1 0 0,-1 0-1 0 0,-1-1 1 0 0,0 0-1 0 0,-1 0 0 0 0,-1-1 1 0 0,5-38-1 0 0,-6 3 1156 0 0,-5 54-656 0 0,0 8-617 0 0,2 10-17 0 0,0 0 0 0 0,1-1 0 0 0,7 23-1 0 0,-1-15-50 0 0,0-1 0 0 0,2 0-1 0 0,1-1 1 0 0,0 0 0 0 0,22 26 0 0 0,-25-35-489 0 0,1-1 0 0 0,1 0 0 0 0,0-1 0 0 0,0 0 1 0 0,1-1-1 0 0,0 0 0 0 0,1-1 0 0 0,0 0 0 0 0,26 11 0 0 0,-28-15-1103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3532 0 0,'0'0'7929'0'0,"-2"5"-5116"0"0,-2 13-192 0 0,-2 34-1 0 0,4 65 571 0 0,1-15-1754 0 0,-3-29-646 0 0,-13 570 2736 0 0,18-613-3648 0 0,5 67 33 0 0,-5-86-516 0 0,1 0-1 0 0,1 0 1 0 0,0-1 0 0 0,0 1 0 0 0,1-1 0 0 0,8 17 0 0 0,-5-15-1005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64 1172 0 0,'-1'-4'1199'0'0,"0"0"-1"0"0,0 1 1 0 0,-1-1-1 0 0,1 1 1 0 0,-1-1-1 0 0,0 1 1 0 0,0 0-1 0 0,0-1 1 0 0,0 1-1 0 0,-3-3 1 0 0,2 4-571 0 0,1 0 1 0 0,0 0 0 0 0,-1 0-1 0 0,1 0 1 0 0,-1 0 0 0 0,0 0-1 0 0,0 1 1 0 0,1-1 0 0 0,-1 1-1 0 0,-6-2 1 0 0,6 3-482 0 0,0-1 1 0 0,1 1-1 0 0,-1-1 1 0 0,0 1-1 0 0,0 0 1 0 0,0 0-1 0 0,1 1 1 0 0,-1-1 0 0 0,0 1-1 0 0,1-1 1 0 0,-1 1-1 0 0,0 0 1 0 0,1 0-1 0 0,-1 0 1 0 0,1 0-1 0 0,-1 0 1 0 0,1 1-1 0 0,-1-1 1 0 0,1 1-1 0 0,0-1 1 0 0,0 1-1 0 0,0 0 1 0 0,0 0-1 0 0,0 0 1 0 0,0 0-1 0 0,0 1 1 0 0,1-1-1 0 0,-1 0 1 0 0,0 3-1 0 0,-1-1-114 0 0,1 1-1 0 0,0-1 1 0 0,0 1-1 0 0,0-1 0 0 0,1 1 1 0 0,-1 0-1 0 0,1-1 1 0 0,0 1-1 0 0,1 0 1 0 0,-1 0-1 0 0,1 0 0 0 0,0 0 1 0 0,0 0-1 0 0,0-1 1 0 0,1 1-1 0 0,0 0 0 0 0,0 0 1 0 0,0 0-1 0 0,0-1 1 0 0,1 1-1 0 0,0 0 1 0 0,2 4-1 0 0,-1-4-69 0 0,1 1-1 0 0,0-1 1 0 0,0 1 0 0 0,1-1 0 0 0,-1 0 0 0 0,1 0-1 0 0,0-1 1 0 0,0 0 0 0 0,1 0 0 0 0,-1 0-1 0 0,1 0 1 0 0,0-1 0 0 0,0 0 0 0 0,0 0 0 0 0,11 3-1 0 0,-16-6 35 0 0,9 4 52 0 0,1-1 1 0 0,-1-1 0 0 0,18 3 0 0 0,-27-5 810 0 0,-4 2-742 0 0,-17 14 79 0 0,9-8-60 0 0,1 0 0 0 0,0 0 1 0 0,1 1-1 0 0,-10 12 1 0 0,15-17-117 0 0,0 1 1 0 0,1 0 0 0 0,0 1-1 0 0,0-1 1 0 0,1 0-1 0 0,-1 1 1 0 0,1 0-1 0 0,0 0 1 0 0,1-1 0 0 0,-1 1-1 0 0,1 0 1 0 0,0 0-1 0 0,1 0 1 0 0,-1 0-1 0 0,1 0 1 0 0,1 0 0 0 0,-1 0-1 0 0,1 0 1 0 0,0 0-1 0 0,0 0 1 0 0,0 0-1 0 0,1 0 1 0 0,0 0-1 0 0,1-1 1 0 0,-1 1 0 0 0,1-1-1 0 0,0 1 1 0 0,5 6-1 0 0,-3-4-48 0 0,1-1-1 0 0,0 0 1 0 0,0-1-1 0 0,0 1 1 0 0,1-1-1 0 0,0 0 1 0 0,0-1-1 0 0,1 0 1 0 0,12 7-1 0 0,-8-6-636 0 0,0-2 0 0 0,0 0 0 0 0,0 0 0 0 0,1-1 0 0 0,0 0 0 0 0,15 0 0 0 0,-10-1-948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42 2256 0 0,'-27'-42'16358'0'0,"27"42"-16268"0"0,0 0-1 0 0,0 1 0 0 0,0-1 1 0 0,0 0-1 0 0,0 0 0 0 0,0 0 1 0 0,0 0 178 0 0,0 0-179 0 0,-1 1 0 0 0,1-1 1 0 0,0 0-1 0 0,0 0 0 0 0,0 0 1 0 0,0 0-1 0 0,0 0 0 0 0,0 0 1 0 0,-1 0-1 0 0,1 0 0 0 0,0 0 0 0 0,0 0 1 0 0,0 0-1 0 0,0 0 0 0 0,0 0 1 0 0,-1 0-1 0 0,1 0 0 0 0,0 0 1 0 0,0 0-1 0 0,0 0 0 0 0,0 0 1 0 0,0 0-1 0 0,-1 0 0 0 0,1 0 1 0 0,0 0-1 0 0,0 0 0 0 0,0 0 1 0 0,0 0-1 0 0,0 0 0 0 0,0 0 1 0 0,-1 0-1 0 0,1-1 0 0 0,0 1 1 0 0,0 0-1 0 0,0 0 0 0 0,0 0 1 0 0,0 0-1 0 0,0 0 0 0 0,0 0 1 0 0,0 0-1 0 0,-1-1 0 0 0,1 14 810 0 0,4 18-151 0 0,2 0 0 0 0,12 38 0 0 0,-3-9-306 0 0,-8-32-254 0 0,55 284 1171 0 0,-52-243-1175 0 0,8 75 141 0 0,-16-121-262 0 0,-2 0 0 0 0,0 0-1 0 0,-2 0 1 0 0,-5 27 0 0 0,5-42-43 0 0,0-1-1 0 0,0 0 1 0 0,-1 0-1 0 0,0 0 1 0 0,0 0-1 0 0,-1 0 1 0 0,0-1-1 0 0,0 0 1 0 0,0 1-1 0 0,-11 10 1 0 0,13-16-13 0 0,1 1 0 0 0,-1 0 0 0 0,0 0 0 0 0,0-1 0 0 0,0 0 0 0 0,0 1 0 0 0,-1-1 0 0 0,1 0 0 0 0,0 0 1 0 0,0 0-1 0 0,-1 0 0 0 0,1 0 0 0 0,0-1 0 0 0,-1 1 0 0 0,1-1 0 0 0,-1 1 0 0 0,1-1 0 0 0,-1 0 0 0 0,1 0 0 0 0,-1 0 0 0 0,1 0 1 0 0,-1-1-1 0 0,1 1 0 0 0,-1-1 0 0 0,1 1 0 0 0,-1-1 0 0 0,1 0 0 0 0,0 0 0 0 0,0 0 0 0 0,-1 0 0 0 0,1 0 0 0 0,0-1 0 0 0,0 1 0 0 0,0-1 1 0 0,0 1-1 0 0,-2-3 0 0 0,-1-1 2 0 0,0 0 0 0 0,0 0 0 0 0,0-1 0 0 0,1 1 1 0 0,0-1-1 0 0,0 0 0 0 0,1 0 0 0 0,0-1 0 0 0,0 1 1 0 0,0-1-1 0 0,-2-10 0 0 0,2 7 3 0 0,1-1-1 0 0,1 1 1 0 0,0-1 0 0 0,1 0-1 0 0,0 1 1 0 0,2-21-1 0 0,4 0 12 0 0,2 0 0 0 0,0 1-1 0 0,2 0 1 0 0,16-32-1 0 0,88-158 256 0 0,-66 134-98 0 0,-23 35 13 0 0,18-57 0 0 0,-42 106-190 0 0,16-57-1059 0 0,-17 58 460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20526 0 0,'0'0'3344'0'0,"7"4"479"0"0,9 5-7051 0 0</inkml:trace>
  <inkml:trace contextRef="#ctx0" brushRef="#br0" timeOffset="1">232 7 4364 0 0,'8'-1'10238'0'0,"0"1"-4008"0"0,4-1-1859 0 0,4 2-2322 0 0,-15 0-2230 0 0,5 0-709 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76 4724 0 0,'-1'0'7550'0'0,"0"0"-7300"0"0,0 0 0 0 0,1 0 0 0 0,-1-1-1 0 0,1 1 1 0 0,-1 0 0 0 0,0 0 0 0 0,1 0-1 0 0,-1 1 1 0 0,1-1 0 0 0,-1 0 0 0 0,0 0 0 0 0,1 0-1 0 0,-1 0 1 0 0,1 1 0 0 0,-1-1 0 0 0,0 0-1 0 0,0 1 1 0 0,-5 7 484 0 0,0 0 0 0 0,0 1-1 0 0,1-1 1 0 0,0 1 0 0 0,1 0 0 0 0,0 1-1 0 0,0-1 1 0 0,1 1 0 0 0,-3 16 0 0 0,4-15-533 0 0,0 0 0 0 0,1 0 0 0 0,1 0 1 0 0,0 0-1 0 0,0 1 0 0 0,1-1 0 0 0,0 0 1 0 0,1 0-1 0 0,1 0 0 0 0,-1-1 0 0 0,9 21 1 0 0,-8-26-167 0 0,-1 1 0 0 0,1-1 1 0 0,0 0-1 0 0,0 0 0 0 0,1 0 0 0 0,-1 0 1 0 0,1-1-1 0 0,0 0 0 0 0,1 1 0 0 0,-1-2 1 0 0,1 1-1 0 0,-1 0 0 0 0,1-1 0 0 0,0 0 1 0 0,0 0-1 0 0,1 0 0 0 0,-1-1 1 0 0,0 0-1 0 0,1 0 0 0 0,0 0 0 0 0,-1 0 1 0 0,1-1-1 0 0,11 1 0 0 0,-9-2-16 0 0,0 0 0 0 0,0 0-1 0 0,1-1 1 0 0,-1-1 0 0 0,-1 1 0 0 0,1-1-1 0 0,0 0 1 0 0,0-1 0 0 0,-1 0-1 0 0,1 0 1 0 0,-1-1 0 0 0,0 0 0 0 0,0 0-1 0 0,0 0 1 0 0,-1-1 0 0 0,1 0-1 0 0,-1 0 1 0 0,0-1 0 0 0,6-8 0 0 0,-5 6 32 0 0,0-1 0 0 0,-1 1 0 0 0,-1-1 0 0 0,1-1 0 0 0,-2 1 0 0 0,1-1 0 0 0,-1 1 0 0 0,0-1 0 0 0,-1-1 0 0 0,-1 1 0 0 0,1 0 0 0 0,-2-1 0 0 0,1 1 0 0 0,-1-12 0 0 0,-1 12 1 0 0,-1 0 0 0 0,0 0-1 0 0,0 0 1 0 0,-1 0-1 0 0,-1 0 1 0 0,1 1 0 0 0,-2-1-1 0 0,1 1 1 0 0,-1-1 0 0 0,-1 1-1 0 0,0 0 1 0 0,-9-13 0 0 0,10 17-36 0 0,0 0 1 0 0,0 1 0 0 0,0-1 0 0 0,-1 1-1 0 0,1 0 1 0 0,-1 1 0 0 0,0-1 0 0 0,0 1 0 0 0,0 0-1 0 0,-1 0 1 0 0,1 0 0 0 0,-1 1 0 0 0,0 0 0 0 0,1 0-1 0 0,-1 0 1 0 0,0 1 0 0 0,0 0 0 0 0,0 0 0 0 0,0 0-1 0 0,0 1 1 0 0,-1 0 0 0 0,-5 1 0 0 0,1 0-6 0 0,1 2 0 0 0,-1-1 0 0 0,1 2 0 0 0,0-1 1 0 0,0 1-1 0 0,1 1 0 0 0,-1 0 0 0 0,1 0 0 0 0,0 0 1 0 0,0 2-1 0 0,1-1 0 0 0,-15 15 0 0 0,14-13-32 0 0,2 0 0 0 0,-1 1 0 0 0,1 0-1 0 0,1 0 1 0 0,-1 0 0 0 0,1 1 0 0 0,1 0 0 0 0,0 0-1 0 0,1 0 1 0 0,0 1 0 0 0,0 0 0 0 0,-2 11 0 0 0,5-13-83 0 0,0 0 0 0 0,0 0-1 0 0,1 1 1 0 0,1-1 0 0 0,-1 0 0 0 0,1 0 0 0 0,1 0 0 0 0,0 0 0 0 0,6 17 0 0 0,-7-21-153 0 0,1-1-1 0 0,0 1 1 0 0,0-1 0 0 0,1 1-1 0 0,0-1 1 0 0,-1 0-1 0 0,1 0 1 0 0,0-1 0 0 0,1 1-1 0 0,-1-1 1 0 0,1 1 0 0 0,0-1-1 0 0,-1 0 1 0 0,1 0 0 0 0,1-1-1 0 0,-1 1 1 0 0,0-1 0 0 0,1 0-1 0 0,-1 0 1 0 0,6 1-1 0 0,7 1-1347 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0 110 968 0 0,'5'-13'3672'0'0,"-1"0"1"0"0,0 0-1 0 0,0 0 0 0 0,-2-1 0 0 0,2-17 0 0 0,-3 18 1345 0 0,-1 28-3981 0 0,-1-4-947 0 0,0 1 0 0 0,1-1 0 0 0,0 0 0 0 0,1 1 0 0 0,0-1 0 0 0,1 0 0 0 0,0 0 0 0 0,4 11 0 0 0,0-5-314 0 0,0 0 0 0 0,1 0 0 0 0,1-1 0 0 0,11 16 0 0 0,-9-17-1583 0 0,23 26 0 0 0,-18-26 196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55 752 0 0,'1'-3'896'0'0,"1"0"0"0"0,-1 0 0 0 0,0-1 1 0 0,1 1-1 0 0,-1 0 0 0 0,1 0 0 0 0,0 0 0 0 0,0 1 0 0 0,0-1 0 0 0,0 0 0 0 0,5-3 1 0 0,-5 4-402 0 0,1 0-1 0 0,-1 1 1 0 0,1-1 0 0 0,-1 1 0 0 0,1-1 0 0 0,0 1 0 0 0,0 0 0 0 0,0 0 0 0 0,0 0 0 0 0,-1 1 0 0 0,6-1 0 0 0,-2 0-134 0 0,0 1-1 0 0,-1 1 1 0 0,1-1 0 0 0,0 1 0 0 0,-1 0 0 0 0,1 0-1 0 0,-1 1 1 0 0,1 0 0 0 0,-1 0 0 0 0,0 0 0 0 0,1 0-1 0 0,-1 1 1 0 0,8 6 0 0 0,8 7 25 0 0,-2 0 1 0 0,0 2-1 0 0,-1 0 0 0 0,-1 1 0 0 0,-1 0 0 0 0,-1 2 1 0 0,0 0-1 0 0,-2 0 0 0 0,19 40 0 0 0,-12-15-89 0 0,-2 0 0 0 0,-1 1-1 0 0,-3 1 1 0 0,8 53 0 0 0,-7 28 59 0 0,1 2-423 0 0,-10-99-94 0 0,-5-30 135 0 0,-1-8-3 0 0,-1-18 85 0 0,-1 0 1 0 0,0 0 0 0 0,-2 0-1 0 0,-1 1 1 0 0,-1-1 0 0 0,-1 1-1 0 0,-11-25 1 0 0,8 24 63 0 0,8 16-37 0 0,-2 1-1 0 0,1-1 0 0 0,-9-13 0 0 0,9 15-29 0 0,-1 1 0 0 0,0 0-1 0 0,-1-1 1 0 0,1 1 0 0 0,-1 1 0 0 0,0-1-1 0 0,0 1 1 0 0,-6-4 0 0 0,8 6-41 0 0,1 1 0 0 0,-1 0 1 0 0,0 0-1 0 0,1 0 0 0 0,-1 1 0 0 0,0-1 1 0 0,0 1-1 0 0,1 0 0 0 0,-1-1 1 0 0,0 1-1 0 0,0 0 0 0 0,0 0 0 0 0,1 1 1 0 0,-1-1-1 0 0,0 1 0 0 0,0-1 0 0 0,1 1 1 0 0,-1 0-1 0 0,0 0 0 0 0,1 0 0 0 0,-1 0 1 0 0,-2 3-1 0 0,-8 3 9 0 0,2 1-1 0 0,-1 0 1 0 0,1 1 0 0 0,0 0 0 0 0,1 1-1 0 0,0 0 1 0 0,-14 20 0 0 0,2 1 7 0 0,-31 56 0 0 0,43-67-448 0 0,1 1-1 0 0,0 0 1 0 0,2 0 0 0 0,1 1-1 0 0,0 0 1 0 0,2 0-1 0 0,-3 26 1 0 0,7-31-1173 0 0,2-1-21 0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5669 0 0,'0'0'159'0'0,"1"-4"1679"0"0,0 0 0 0 0,1-1 0 0 0,0 1 0 0 0,0 0 1 0 0,0 0-1 0 0,0 1 0 0 0,6-8 2106 0 0,6 26-1799 0 0,-7 3-1447 0 0,0-1 0 0 0,12 19 0 0 0,-7-13-435 0 0,-8-14-206 0 0,1 0 1 0 0,0-1-1 0 0,0 0 1 0 0,1 0-1 0 0,0 0 0 0 0,1-1 1 0 0,-1 0-1 0 0,1 0 0 0 0,1 0 1 0 0,-1-1-1 0 0,15 9 0 0 0,-16-12-34 0 0,1 0-1 0 0,-1 0 0 0 0,1-1 1 0 0,0 0-1 0 0,0 0 0 0 0,-1 0 1 0 0,1-1-1 0 0,0 0 0 0 0,0-1 1 0 0,0 1-1 0 0,0-1 0 0 0,0-1 1 0 0,0 1-1 0 0,0-1 0 0 0,0 0 1 0 0,0-1-1 0 0,8-2 0 0 0,-5 0 71 0 0,1 0-1 0 0,0 0 0 0 0,-1-1 0 0 0,0-1 1 0 0,0 1-1 0 0,0-2 0 0 0,-1 1 1 0 0,0-1-1 0 0,0-1 0 0 0,-1 0 0 0 0,0 0 1 0 0,10-13-1 0 0,-14 15-136 0 0,0 0 0 0 0,0-1-1 0 0,0 1 1 0 0,-1-1 0 0 0,0 1 0 0 0,-1-1 0 0 0,1 0-1 0 0,-1 0 1 0 0,0 0 0 0 0,-1-1 0 0 0,0 1-1 0 0,0 0 1 0 0,-1 0 0 0 0,0-1 0 0 0,0 1 0 0 0,0 0-1 0 0,-1-1 1 0 0,0 1 0 0 0,-1 0 0 0 0,-2-9 0 0 0,-7-12-2885 0 0,1 14 1325 0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90 20778 0 0,'-24'-36'4877'0'0,"-16"-16"-2485"0"0,39 50-2317 0 0,1 7-770 0 0,2 14-709 0 0,1 0 0 0 0,10 34 0 0 0,-4-25-201 0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4016 0 0,'15'-8'8711'0'0,"5"3"-4800"0"0,22 3-2243 0 0,-28 1-384 0 0,46-1 520 0 0,-8 0-416 0 0,74-11 0 0 0,-120 12-1171 0 0,0 0 0 0 0,1-1 1 0 0,-1 0-1 0 0,0 0 1 0 0,0-1-1 0 0,0 1 1 0 0,0-1-1 0 0,-1 0 1 0 0,1-1-1 0 0,-1 1 0 0 0,1-1 1 0 0,-1 0-1 0 0,5-7 1 0 0,-9 10-125 0 0,0 0 1 0 0,-1 1 0 0 0,1-1-1 0 0,0 0 1 0 0,-1-1 0 0 0,1 1-1 0 0,-1 0 1 0 0,1 0-1 0 0,-1 0 1 0 0,0 0 0 0 0,0 0-1 0 0,1 0 1 0 0,-1 0 0 0 0,0-1-1 0 0,0 0 1 0 0,0 1-71 0 0,0 1 1 0 0,-1-1-1 0 0,1 1 1 0 0,0-1-1 0 0,0 1 1 0 0,-1 0-1 0 0,1-1 1 0 0,0 1-1 0 0,-1 0 1 0 0,1-1-1 0 0,0 1 1 0 0,-1 0-1 0 0,1-1 1 0 0,0 1-1 0 0,-1 0 1 0 0,1 0-1 0 0,0-1 1 0 0,-1 1-1 0 0,1 0 1 0 0,-1 0-1 0 0,1 0 1 0 0,-1 0-1 0 0,1 0 1 0 0,-1-1-1 0 0,1 1 1 0 0,0 0-1 0 0,-1 0 1 0 0,-2 0 95 0 0,0 2-6 0 0,-6 4-56 0 0,0 1 0 0 0,1 0 0 0 0,0 1 0 0 0,0-1 0 0 0,1 1 0 0 0,0 1-1 0 0,0 0 1 0 0,-6 10 0 0 0,0 3 26 0 0,0 1 0 0 0,-14 36-1 0 0,20-39-60 0 0,0 0 0 0 0,1 1 0 0 0,1 1 0 0 0,1-1 0 0 0,1 0-1 0 0,0 31 1 0 0,3-39-417 0 0,0 0-1 0 0,1 1 1 0 0,1-1-1 0 0,0 1 1 0 0,1-1-1 0 0,0 0 1 0 0,1 0-1 0 0,1-1 1 0 0,0 1-1 0 0,0-1 1 0 0,11 17-1 0 0,-2-11-1207 0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58 2500 0 0,'-4'-6'2220'0'0,"1"0"0"0"0,-1 0 0 0 0,0 1 0 0 0,-1-1 0 0 0,1 1 0 0 0,-6-5 0 0 0,8 8-1942 0 0,0 1 0 0 0,-1-1 1 0 0,1 1-1 0 0,0 0 1 0 0,0 0-1 0 0,-1 0 1 0 0,1 0-1 0 0,-1 0 1 0 0,1 0-1 0 0,-1 1 1 0 0,1-1-1 0 0,-1 1 1 0 0,1 0-1 0 0,-1-1 0 0 0,0 1 1 0 0,1 1-1 0 0,-1-1 1 0 0,1 0-1 0 0,-5 2 1 0 0,-2 0-78 0 0,1 1 0 0 0,0 0 1 0 0,1 0-1 0 0,-1 1 0 0 0,1 0 0 0 0,-1 0 0 0 0,1 1 1 0 0,1 0-1 0 0,-1 0 0 0 0,0 0 0 0 0,1 1 1 0 0,0 0-1 0 0,1 1 0 0 0,0-1 0 0 0,-1 1 0 0 0,2 0 1 0 0,-1 0-1 0 0,1 1 0 0 0,0-1 0 0 0,-3 12 1 0 0,6-14-190 0 0,0-1 0 0 0,1 1 1 0 0,0-1-1 0 0,0 1 1 0 0,0 0-1 0 0,1-1 0 0 0,-1 1 1 0 0,1 0-1 0 0,0-1 0 0 0,0 1 1 0 0,1-1-1 0 0,-1 0 1 0 0,1 1-1 0 0,0-1 0 0 0,0 0 1 0 0,1 0-1 0 0,-1 0 1 0 0,1 0-1 0 0,0-1 0 0 0,4 6 1 0 0,-2-4-53 0 0,1 1 0 0 0,0-1 0 0 0,0 0-1 0 0,0 0 1 0 0,1 0 0 0 0,0-1 0 0 0,-1 0 0 0 0,1 0 0 0 0,1-1 0 0 0,-1 0 0 0 0,11 3 0 0 0,-10-2 610 0 0,-17 2 47 0 0,-1-1-619 0 0,-7 4 196 0 0,1 1 0 0 0,0 0 0 0 0,0 1 0 0 0,-27 26 0 0 0,38-33-165 0 0,0 1 0 0 0,1 0 0 0 0,0 1 0 0 0,0-1 0 0 0,1 1-1 0 0,-1-1 1 0 0,1 1 0 0 0,0 0 0 0 0,1 0 0 0 0,-1 1 0 0 0,1-1-1 0 0,1 0 1 0 0,-1 1 0 0 0,1 0 0 0 0,0-1 0 0 0,0 1 0 0 0,1-1 0 0 0,0 10-1 0 0,2-11-42 0 0,-1 1 0 0 0,0-1 0 0 0,1 0 0 0 0,0 0 0 0 0,1 0 0 0 0,-1 0 0 0 0,1 0 0 0 0,0 0 0 0 0,0 0 0 0 0,0-1 0 0 0,1 0 0 0 0,-1 0-1 0 0,1 0 1 0 0,0 0 0 0 0,1 0 0 0 0,-1-1 0 0 0,0 1 0 0 0,8 3 0 0 0,3 2-237 0 0,1 0 0 0 0,0-1 0 0 0,1-1 0 0 0,23 7 0 0 0,-14-7-1489 0 0,49 7 0 0 0,-44-10 135 0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125 233 2956 0 0,'-25'-3'10747'0'0,"6"10"-4036"0"0,17-6-6390 0 0,0 0 0 0 0,1 1 0 0 0,-1-1 0 0 0,1 0 0 0 0,-1 1 0 0 0,1 0 0 0 0,0-1 0 0 0,0 1 0 0 0,-1 0 0 0 0,1 0 0 0 0,0 0 0 0 0,0 0 0 0 0,1-1 0 0 0,-1 1 0 0 0,0 0 0 0 0,0 3 0 0 0,1-1-246 0 0,-1-1-1 0 0,1 1 1 0 0,-1 0-1 0 0,1 0 0 0 0,1 0 1 0 0,-1 0-1 0 0,0 0 1 0 0,1-1-1 0 0,0 1 1 0 0,0 0-1 0 0,0 0 1 0 0,0-1-1 0 0,0 1 0 0 0,1-1 1 0 0,0 1-1 0 0,0-1 1 0 0,0 0-1 0 0,0 1 1 0 0,0-1-1 0 0,5 4 1 0 0,-2-2-29 0 0,1-1 1 0 0,0 0-1 0 0,0 0 1 0 0,0-1-1 0 0,1 1 1 0 0,-1-2-1 0 0,1 1 1 0 0,-1-1 0 0 0,1 0-1 0 0,0 0 1 0 0,0 0-1 0 0,0-1 1 0 0,0 0-1 0 0,0-1 1 0 0,0 0-1 0 0,0 0 1 0 0,0 0 0 0 0,0-1-1 0 0,1 0 1 0 0,-2 0-1 0 0,14-5 1 0 0,-10 4-32 0 0,0-2-1 0 0,-1 1 1 0 0,1-2 0 0 0,-1 1 0 0 0,0-1 0 0 0,-1 0-1 0 0,1-1 1 0 0,-1 0 0 0 0,0 0 0 0 0,0-1-1 0 0,-1 0 1 0 0,0-1 0 0 0,0 1 0 0 0,8-14 0 0 0,-11 15 4 0 0,-1 0 0 0 0,-1 0 0 0 0,1 0 0 0 0,-1 0 0 0 0,0-1 0 0 0,0 1 0 0 0,-1 0 1 0 0,0-1-1 0 0,0 1 0 0 0,0-1 0 0 0,-1 0 0 0 0,0 1 0 0 0,-1-1 0 0 0,1 1 0 0 0,-1-1 1 0 0,-2-6-1 0 0,0 3 10 0 0,0 1 0 0 0,0 0 1 0 0,-1 1-1 0 0,0-1 1 0 0,0 1-1 0 0,-1-1 0 0 0,0 1 1 0 0,-1 1-1 0 0,0-1 0 0 0,-11-10 1 0 0,10 11 2 0 0,0 1 0 0 0,-1 0-1 0 0,1 0 1 0 0,-1 1 0 0 0,-1 0 0 0 0,1 0 0 0 0,-1 1 0 0 0,1 0 0 0 0,-1 0-1 0 0,-15-3 1 0 0,17 6-8 0 0,1-1 0 0 0,-1 2 0 0 0,0-1 0 0 0,1 1 0 0 0,-1 0 0 0 0,0 0 0 0 0,1 1 0 0 0,-1 0 0 0 0,1 0 0 0 0,-1 0 0 0 0,1 1 0 0 0,0 0 0 0 0,-1 0 0 0 0,1 1 0 0 0,0 0 0 0 0,-6 3 0 0 0,6-1 1 0 0,0 0-1 0 0,0 0 1 0 0,0 1 0 0 0,0-1 0 0 0,1 1-1 0 0,0 1 1 0 0,0-1 0 0 0,1 1 0 0 0,0-1-1 0 0,0 1 1 0 0,0 1 0 0 0,1-1 0 0 0,-2 8-1 0 0,-5 14 57 0 0,2 0-1 0 0,-4 30 1 0 0,5-6-14 0 0,2 1 0 0 0,3 0 0 0 0,5 75 0 0 0,56 331-1312 0 0,-58-454 762 0 0,0 1 1 0 0,1-1-1 0 0,0 1 0 0 0,0-1 0 0 0,1 0 1 0 0,-1 0-1 0 0,2 0 0 0 0,6 11 1 0 0,-6-9-1130 0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54 141 4784 0 0,'0'0'577'0'0,"-1"-1"0"0"0,0 1 0 0 0,0-1 0 0 0,0 1 0 0 0,0 0 0 0 0,0-1 0 0 0,0 1 0 0 0,0 0 0 0 0,0 0 0 0 0,0-1 0 0 0,0 1 0 0 0,1 0 0 0 0,-1 0 0 0 0,0 0 0 0 0,0 0-1 0 0,0 0 1 0 0,0 1 0 0 0,0-1 0 0 0,0 0 0 0 0,0 0 0 0 0,0 1 0 0 0,-1 0 0 0 0,0 0-197 0 0,1 0-1 0 0,-1 0 1 0 0,1 0 0 0 0,0 0-1 0 0,0 1 1 0 0,-1-1 0 0 0,1 0-1 0 0,0 1 1 0 0,0-1-1 0 0,0 1 1 0 0,-1 2 0 0 0,-1 4-1 0 0,0 1 1 0 0,1-1 0 0 0,-4 17-1 0 0,6-22 328 0 0,-1 3-610 0 0,1 0 0 0 0,0 1 0 0 0,0-1 0 0 0,0 0-1 0 0,1 0 1 0 0,0 0 0 0 0,0 0 0 0 0,0 0 0 0 0,1 0 0 0 0,0 0 0 0 0,0 0 0 0 0,0-1 0 0 0,1 1 0 0 0,0-1-1 0 0,0 0 1 0 0,0 1 0 0 0,1-1 0 0 0,0-1 0 0 0,0 1 0 0 0,0-1 0 0 0,0 1 0 0 0,1-1 0 0 0,0 0-1 0 0,0-1 1 0 0,0 1 0 0 0,0-1 0 0 0,0 0 0 0 0,1 0 0 0 0,0-1 0 0 0,-1 1 0 0 0,1-1 0 0 0,11 2 0 0 0,-3-2-37 0 0,0 0 1 0 0,0 0-1 0 0,0-2 1 0 0,-1 0-1 0 0,1 0 1 0 0,0-1-1 0 0,0-1 1 0 0,25-6 0 0 0,-30 5 16 0 0,-1 1 0 0 0,0-1 1 0 0,1-1-1 0 0,-1 1 0 0 0,-1-1 1 0 0,1-1-1 0 0,0 0 0 0 0,-1 0 1 0 0,0 0-1 0 0,0-1 1 0 0,-1 0-1 0 0,0 0 0 0 0,0-1 1 0 0,10-12-1 0 0,-11 10 28 0 0,-1 0 1 0 0,0-1-1 0 0,0 1 1 0 0,0-1-1 0 0,-1 0 0 0 0,-1 0 1 0 0,0 0-1 0 0,0 0 1 0 0,-1 0-1 0 0,0-1 1 0 0,-1 1-1 0 0,0 0 0 0 0,-2-17 1 0 0,1 22-83 0 0,0-1 0 0 0,0 0 0 0 0,-1 1 1 0 0,1-1-1 0 0,-1 0 0 0 0,0 1 0 0 0,-1 0 1 0 0,1-1-1 0 0,-1 1 0 0 0,0 0 0 0 0,0 1 1 0 0,-1-1-1 0 0,1 0 0 0 0,-1 1 0 0 0,0 0 1 0 0,0 0-1 0 0,-1 0 0 0 0,1 0 0 0 0,-1 1 1 0 0,0 0-1 0 0,0 0 0 0 0,0 0 0 0 0,0 0 1 0 0,0 1-1 0 0,-8-3 0 0 0,2 3-23 0 0,0-1 0 0 0,-1 1 0 0 0,1 1 0 0 0,-1 0 0 0 0,1 0 0 0 0,-1 1 0 0 0,1 1 0 0 0,-1 0 0 0 0,1 1 0 0 0,0 0 0 0 0,-1 0 0 0 0,-14 6 0 0 0,17-4-266 0 0,0 0 0 0 0,1 0 0 0 0,0 0 1 0 0,0 1-1 0 0,0 0 0 0 0,0 1 0 0 0,1 0 0 0 0,0 0 0 0 0,0 0 0 0 0,1 1 0 0 0,-1 0 0 0 0,1 1 1 0 0,1-1-1 0 0,0 1 0 0 0,-7 13 0 0 0,1 2-1288 0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80 824 0 0,'0'-2'1229'0'0,"1"1"-1"0"0,0-1 1 0 0,-1 0-1 0 0,1 0 1 0 0,-1 0 0 0 0,1 1-1 0 0,-1-1 1 0 0,0 0-1 0 0,0 0 1 0 0,0 0-1 0 0,0 0 1 0 0,0 0 0 0 0,-1-3-1 0 0,1 3-577 0 0,-1 0 0 0 0,0 0 0 0 0,0 0 0 0 0,0 0 0 0 0,0 0 0 0 0,0 0 0 0 0,0 0 0 0 0,0 0 0 0 0,-1 1 0 0 0,-1-3 0 0 0,0 1-367 0 0,0 0-1 0 0,0 1 0 0 0,-1-1 0 0 0,1 1 0 0 0,-1 0 0 0 0,1 0 0 0 0,-1 0 0 0 0,0 1 0 0 0,1-1 0 0 0,-1 1 1 0 0,-7-2-1 0 0,2 2-152 0 0,1 1-1 0 0,-1 0 1 0 0,1 0 0 0 0,-1 0 0 0 0,1 1 0 0 0,-1 0 0 0 0,1 1 0 0 0,0 0 0 0 0,-1 1 0 0 0,1-1 0 0 0,-12 7 0 0 0,8-3-92 0 0,1 0 0 0 0,-1 1 0 0 0,1 0-1 0 0,0 1 1 0 0,1 0 0 0 0,-15 15 0 0 0,23-21-61 0 0,-1 1-1 0 0,1 0 1 0 0,0 0-1 0 0,0 1 1 0 0,0-1-1 0 0,0 0 1 0 0,1 1-1 0 0,-1-1 1 0 0,1 1-1 0 0,0-1 1 0 0,0 1 0 0 0,0 0-1 0 0,1-1 1 0 0,-1 1-1 0 0,1 0 1 0 0,0 0-1 0 0,0-1 1 0 0,0 1-1 0 0,0 0 1 0 0,1 0-1 0 0,0-1 1 0 0,-1 1-1 0 0,1 0 1 0 0,1-1-1 0 0,-1 1 1 0 0,0-1 0 0 0,1 1-1 0 0,0-1 1 0 0,0 0-1 0 0,0 0 1 0 0,0 0-1 0 0,5 6 1 0 0,10 9-47 0 0,0 0 0 0 0,1 0 0 0 0,1-2 0 0 0,40 27 1 0 0,-52-39 116 0 0,-1 1 1 0 0,1 0-1 0 0,-1 1 0 0 0,0-1 1 0 0,7 10-1 0 0,-11-12 26 0 0,1-1 1 0 0,-1 1-1 0 0,0 0 0 0 0,-1 1 0 0 0,1-1 1 0 0,0 0-1 0 0,-1 1 0 0 0,0-1 1 0 0,0 0-1 0 0,0 1 0 0 0,0-1 0 0 0,0 1 1 0 0,0 3-1 0 0,-2-3-26 0 0,1-1 0 0 0,-1 1 1 0 0,0-1-1 0 0,1 0 0 0 0,-1 0 1 0 0,-1 1-1 0 0,1-1 0 0 0,-3 5 1 0 0,0-1 53 0 0,-1 2-26 0 0,0 0 0 0 0,-1 0 0 0 0,-1 0 0 0 0,1-1 1 0 0,-1 0-1 0 0,-1 0 0 0 0,1-1 0 0 0,-1 0 0 0 0,-15 10 0 0 0,6-6-118 0 0,0-1 0 0 0,0 0 1 0 0,-1-2-1 0 0,-22 8 0 0 0,38-15-150 0 0,0 0 0 0 0,0-1-1 0 0,0 1 1 0 0,-1-1-1 0 0,1 1 1 0 0,0-1 0 0 0,-1 0-1 0 0,1 0 1 0 0,0 0 0 0 0,-1 0-1 0 0,-3-1 1 0 0,1 1-1071 0 0,-9-2-256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4364 0 0,'0'0'9982'0'0,"0"6"-8471"0"0,2 242 5373 0 0,0 16-9880 0 0,-2-249 1484 0 0,3-1 53 0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0 3796 0 0,'-24'17'3949'0'0,"-29"27"-1"0"0,34-26-2439 0 0,1 1 0 0 0,-17 23 1 0 0,-5 12-19 0 0,2 2 1 0 0,3 1-1 0 0,2 2 1 0 0,-27 68-1 0 0,37-66-411 0 0,-22 102 0 0 0,39-131-975 0 0,1 0 0 0 0,2 1-1 0 0,1-1 1 0 0,2 1 0 0 0,4 42-1 0 0,-3-64-428 0 0,1 0 0 0 0,0-1-1 0 0,1 1 1 0 0,0-1-1 0 0,1 1 1 0 0,0-1-1 0 0,1 0 1 0 0,0 0 0 0 0,0-1-1 0 0,1 0 1 0 0,0 0-1 0 0,1 0 1 0 0,0 0-1 0 0,16 14 1 0 0,-2-9-1246 0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92 0 0,'29'-50'11061'0'0,"-27"47"-10554"0"0,0 0 0 0 0,0 0 0 0 0,1 0 0 0 0,-1 0 1 0 0,1 1-1 0 0,0 0 0 0 0,-1-1 0 0 0,1 1 0 0 0,0 0 0 0 0,0 0 0 0 0,0 0 0 0 0,1 1 0 0 0,4-2 0 0 0,-7 2-400 0 0,-1 1 0 0 0,1 0 0 0 0,0 0 0 0 0,0 0 0 0 0,-1 0 0 0 0,1 1 0 0 0,0-1 0 0 0,0 0 0 0 0,-1 0 0 0 0,1 0 0 0 0,0 1 0 0 0,0-1 0 0 0,-1 0 0 0 0,1 0 0 0 0,0 1 0 0 0,-1-1 0 0 0,1 1 0 0 0,-1-1 0 0 0,1 1 0 0 0,0-1-1 0 0,-1 1 1 0 0,1-1 0 0 0,0 2 0 0 0,10 15 774 0 0,-7-11-544 0 0,2 5-80 0 0,-1-1 1 0 0,0 1-1 0 0,-1-1 1 0 0,0 2-1 0 0,0-1 1 0 0,3 18-1 0 0,6 75 703 0 0,-9-68-579 0 0,-2-4-33 0 0,2 16 197 0 0,-3-43-483 0 0,-2-4-60 0 0,1 0 0 0 0,0 0-1 0 0,0 0 1 0 0,0 0 0 0 0,0 0-1 0 0,0 0 1 0 0,0 0-1 0 0,1 0 1 0 0,-1 0 0 0 0,0 0-1 0 0,0 0 1 0 0,1-1 0 0 0,-1 1-1 0 0,0 0 1 0 0,1 0-1 0 0,0 1 1 0 0,2-5-46 0 0,20-26-41 0 0,-1-1 0 0 0,-2-1-1 0 0,25-49 1 0 0,26-41 347 0 0,-69 118-172 0 0,0 1 0 0 0,0-1-1 0 0,0 1 1 0 0,0-1-1 0 0,0 1 1 0 0,1 0 0 0 0,-1 0-1 0 0,1 0 1 0 0,3-2-1 0 0,-5 3 148 0 0,15 7 261 0 0,-12-3-420 0 0,-1-1-1 0 0,1 1 0 0 0,-1 0 0 0 0,1 0 1 0 0,-1 0-1 0 0,0 1 0 0 0,0-1 1 0 0,-1 1-1 0 0,1 0 0 0 0,-1 0 1 0 0,1 0-1 0 0,-1 0 0 0 0,-1 0 0 0 0,3 7 1 0 0,2 8 79 0 0,-1 0 1 0 0,2 22 0 0 0,-2-17 10 0 0,-1 12-9 0 0,0 0 1 0 0,-3 0-1 0 0,-3 50 1 0 0,-1-5-3 0 0,-4 8-131 0 0,-1-5-2845 0 0,12-77-178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3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46 141 20254 0 0,'-8'-32'3897'0'0,"6"19"-3298"0"0,-1 0 1 0 0,-1 0-1 0 0,0 1 0 0 0,-1-1 1 0 0,0 1-1 0 0,-8-14 1 0 0,11 19-211 0 0,9 31-5031 0 0,-2-7 3034 0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4972 0 0,'8'-17'18695'0'0,"-3"95"-16422"0"0,-4-52-1710 0 0,6 46-1 0 0,-5-61-483 0 0,0 1 0 0 0,1-1 0 0 0,1 0 0 0 0,9 21 0 0 0,-12-29-78 0 0,1-1-1 0 0,-1 0 0 0 0,0 0 1 0 0,1 1-1 0 0,-1-1 0 0 0,1 0 0 0 0,0-1 1 0 0,-1 1-1 0 0,1 0 0 0 0,0 0 1 0 0,0-1-1 0 0,0 1 0 0 0,0-1 1 0 0,1 0-1 0 0,-1 1 0 0 0,0-1 0 0 0,1 0 1 0 0,-1 0-1 0 0,0-1 0 0 0,1 1 1 0 0,-1 0-1 0 0,1-1 0 0 0,-1 1 0 0 0,1-1 1 0 0,0 0-1 0 0,-1 0 0 0 0,1 0 1 0 0,-1 0-1 0 0,4-1 0 0 0,5-2-19 0 0,0-1 0 0 0,0 0 0 0 0,-1 0-1 0 0,0-1 1 0 0,0 0 0 0 0,0-1 0 0 0,0 0-1 0 0,-1-1 1 0 0,0 0 0 0 0,-1 0 0 0 0,1-1-1 0 0,-1 0 1 0 0,-1 0 0 0 0,9-13 0 0 0,8-13 499 0 0,-1 0-1 0 0,26-57 1 0 0,-46 82-130 0 0,-3 8-282 0 0,0 0 0 0 0,0 0 0 0 0,0 0-1 0 0,1 0 1 0 0,-1 0 0 0 0,0 0 0 0 0,0 0-1 0 0,1 1 1 0 0,-1-1 0 0 0,1 0 0 0 0,-1 0 0 0 0,0 0-1 0 0,1 1 1 0 0,0-1 0 0 0,-1 0 0 0 0,1 1-1 0 0,-1-1 1 0 0,1 0 0 0 0,0 1 0 0 0,-1-1-1 0 0,1 1 1 0 0,0-1 0 0 0,1 0 0 0 0,-3 5 20 0 0,-1 4-63 0 0,1 0 0 0 0,0 0 0 0 0,1-1-1 0 0,-1 1 1 0 0,2 0 0 0 0,-1 0 0 0 0,1 0 0 0 0,2 9 0 0 0,20 67-361 0 0,-14-55 92 0 0,-4-15-94 0 0,-1-1-1 0 0,2 0 0 0 0,13 24 0 0 0,1-8-2763 0 0,-12-19 1500 0 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5152 0 0,'0'0'7131'0'0,"-2"4"-4535"0"0,-4 7-1643 0 0,0 1 0 0 0,0 0 0 0 0,2 1-1 0 0,-1-1 1 0 0,2 1 0 0 0,0 0 0 0 0,-3 22-1 0 0,-3 101 762 0 0,8-111-1285 0 0,25 459 2352 0 0,-21-443-2649 0 0,1-3-214 0 0,13 132-181 0 0,0-60-4580 0 0,-13-93 3252 0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1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4596 0 0,'4'-8'4745'0'0,"-4"7"-3972"0"0,1 0 1 0 0,-1-1 0 0 0,1 1 0 0 0,0 0 0 0 0,-1 0 0 0 0,1 0 0 0 0,0 0-1 0 0,0-1 1 0 0,0 1 0 0 0,0 0 0 0 0,0 0 0 0 0,0 1 0 0 0,3-3 1226 0 0,16 17 726 0 0,-14-3-2230 0 0,-1-1 0 0 0,0 1-1 0 0,0 1 1 0 0,5 22 0 0 0,-3-12-303 0 0,2 12-700 0 0,8 55 0 0 0,-5-19-2845 0 0,-7-45 1757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6045 0 0,'-2'1'14911'0'0,"-2"18"-11872"0"0,-2 11-4607 0 0,4-13 3303 0 0,0 26-1069 0 0,-6 134 1132 0 0,8-165-1781 0 0,1 18-82 0 0,-1-29 59 0 0,0 1 1 0 0,1-1-1 0 0,-1 0 0 0 0,1 1 0 0 0,-1-1 0 0 0,1 0 0 0 0,0 0 1 0 0,-1 0-1 0 0,1 1 0 0 0,0-1 0 0 0,0 0 0 0 0,0 0 1 0 0,0 0-1 0 0,0 0 0 0 0,0 0 0 0 0,0 0 0 0 0,0-1 1 0 0,1 2-1 0 0,0-2 3 0 0,-1 0-1 0 0,0 0 1 0 0,0 0 0 0 0,0 0 0 0 0,0 0-1 0 0,0 0 1 0 0,0 0 0 0 0,0 0 0 0 0,1 0-1 0 0,-1-1 1 0 0,0 1 0 0 0,0-1 0 0 0,0 1-1 0 0,0-1 1 0 0,0 1 0 0 0,1-2 0 0 0,17-10-22 0 0,-19 12 23 0 0,10-8 1 0 0,-1 0-1 0 0,-1 0 0 0 0,1-1 0 0 0,-1 0 1 0 0,10-15-1 0 0,28-54 186 0 0,26-67 871 0 0,-71 144-844 0 0,-4 4-180 0 0,-7 9-12 0 0,1 0-1 0 0,1 1 1 0 0,0 0-1 0 0,1 0 0 0 0,0 1 1 0 0,1 0-1 0 0,0 0 1 0 0,-6 25-1 0 0,11-34-22 0 0,1-1 0 0 0,-1 1 1 0 0,0-1-1 0 0,1 1 0 0 0,0 0 0 0 0,0-1 0 0 0,1 1 0 0 0,-1 0 0 0 0,1-1 0 0 0,0 1 0 0 0,0-1 0 0 0,1 1 0 0 0,-1-1 1 0 0,1 0-1 0 0,0 0 0 0 0,0 1 0 0 0,0-1 0 0 0,1 0 0 0 0,-1-1 0 0 0,7 7 0 0 0,-4-4-140 0 0,1-1 0 0 0,-1-1 0 0 0,1 1 0 0 0,1-1 0 0 0,-1 0 0 0 0,1 0 1 0 0,-1-1-1 0 0,1 0 0 0 0,0 0 0 0 0,0-1 0 0 0,1 1 0 0 0,8 0 0 0 0,31 5-2869 0 0,-27-6 1410 0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41 158 4052 0 0,'-1'0'480'0'0,"1"0"0"0"0,-1 0 0 0 0,0 0-1 0 0,0 0 1 0 0,0 0 0 0 0,0 0-1 0 0,0 0 1 0 0,1 0 0 0 0,-1 0-1 0 0,0 1 1 0 0,0-1 0 0 0,0 0 0 0 0,0 1-1 0 0,1-1 1 0 0,-1 0 0 0 0,0 1-1 0 0,0-1 1 0 0,1 1 0 0 0,-1-1 0 0 0,0 1-1 0 0,1-1 1 0 0,-1 1 0 0 0,1 0-1 0 0,-1-1 1 0 0,0 2 0 0 0,-1 0 56 0 0,1 1 0 0 0,0-1 1 0 0,0 1-1 0 0,0-1 0 0 0,0 1 0 0 0,0-1 1 0 0,0 1-1 0 0,0 4 0 0 0,1-2-294 0 0,-1 0 0 0 0,1-1 1 0 0,0 1-1 0 0,0 0 0 0 0,0 0 0 0 0,1-1 0 0 0,0 1 0 0 0,0 0 0 0 0,3 8 0 0 0,-1-7-139 0 0,0 0 0 0 0,1-1-1 0 0,0 1 1 0 0,0-1 0 0 0,0 0 0 0 0,1 0-1 0 0,-1 0 1 0 0,1-1 0 0 0,1 1 0 0 0,-1-1-1 0 0,0-1 1 0 0,1 1 0 0 0,0-1 0 0 0,0 0-1 0 0,0 0 1 0 0,0 0 0 0 0,13 2 0 0 0,-10-2-73 0 0,1-1 0 0 0,0-1-1 0 0,0 0 1 0 0,0 0 0 0 0,0-1 0 0 0,0 0 0 0 0,0-1 0 0 0,0 0 0 0 0,0-1 0 0 0,-1 0 0 0 0,1 0 0 0 0,0-1 0 0 0,-1 0 0 0 0,0-1 0 0 0,13-7 0 0 0,-16 8-4 0 0,-1 0 0 0 0,1-1-1 0 0,-1 1 1 0 0,0-1 0 0 0,0 0 0 0 0,-1-1 0 0 0,1 1 0 0 0,-1-1 0 0 0,0 0 0 0 0,0 0 0 0 0,4-7 0 0 0,-6 8 10 0 0,0-1 0 0 0,-1 1 1 0 0,1 0-1 0 0,-1-1 0 0 0,0 1 1 0 0,0-1-1 0 0,0 1 0 0 0,-1-1 1 0 0,0 1-1 0 0,1-1 0 0 0,-2 1 1 0 0,1-1-1 0 0,0 1 0 0 0,-1-1 1 0 0,0 1-1 0 0,0-1 0 0 0,-2-4 1 0 0,-2-7 68 0 0,-1 1 0 0 0,-1 0 1 0 0,0 1-1 0 0,-18-28 0 0 0,21 37-55 0 0,0 0-1 0 0,0 0 0 0 0,0 0 0 0 0,-1 0 0 0 0,0 1 0 0 0,0-1 0 0 0,0 1 1 0 0,0 1-1 0 0,-1-1 0 0 0,1 1 0 0 0,-1 0 0 0 0,0 0 0 0 0,0 0 0 0 0,0 1 0 0 0,-10-3 1 0 0,13 5-26 0 0,0 0 1 0 0,0 0 0 0 0,0 0-1 0 0,0 0 1 0 0,0 0 0 0 0,0 0 0 0 0,0 1-1 0 0,0 0 1 0 0,0 0 0 0 0,0-1 0 0 0,0 2-1 0 0,0-1 1 0 0,1 0 0 0 0,-1 0-1 0 0,0 1 1 0 0,1 0 0 0 0,-1-1 0 0 0,1 1-1 0 0,-1 0 1 0 0,1 0 0 0 0,0 1-1 0 0,0-1 1 0 0,0 0 0 0 0,-2 3 0 0 0,-3 6 49 0 0,0-1 0 0 0,1 1 0 0 0,1-1 0 0 0,-8 20 0 0 0,1 8 40 0 0,2 1 1 0 0,1 0 0 0 0,2 1 0 0 0,-2 42-1 0 0,-3 11-5 0 0,-25 291-599 0 0,34-338 81 0 0,-1 35-3734 0 0,7-67 2534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32 128 272 0 0,'0'0'20221'0'0,"-3"2"-18966"0"0,0 1-1036 0 0,0 0 1 0 0,1 0-1 0 0,-1 1 1 0 0,1-1-1 0 0,0 1 1 0 0,0 0-1 0 0,0-1 0 0 0,0 1 1 0 0,0 0-1 0 0,1 0 1 0 0,0 0-1 0 0,0 1 1 0 0,0-1-1 0 0,0 0 1 0 0,1 0-1 0 0,0 0 0 0 0,-1 1 1 0 0,2-1-1 0 0,-1 0 1 0 0,2 8-1 0 0,-2-7-134 0 0,1 1 0 0 0,0-1-1 0 0,0 1 1 0 0,1-1 0 0 0,-1 1-1 0 0,1-1 1 0 0,0 0 0 0 0,1 0 0 0 0,-1 0-1 0 0,1 0 1 0 0,0-1 0 0 0,1 1 0 0 0,-1-1-1 0 0,1 0 1 0 0,-1 1 0 0 0,9 5 0 0 0,-8-7-54 0 0,0-1 1 0 0,1 1-1 0 0,-1-1 1 0 0,1 0-1 0 0,0 0 1 0 0,-1 0-1 0 0,1-1 1 0 0,0 0 0 0 0,0 0-1 0 0,0 0 1 0 0,0 0-1 0 0,0-1 1 0 0,1 0-1 0 0,-1 0 1 0 0,0 0-1 0 0,0-1 1 0 0,0 0-1 0 0,0 0 1 0 0,0 0 0 0 0,0 0-1 0 0,-1-1 1 0 0,1 0-1 0 0,0 0 1 0 0,-1 0-1 0 0,6-4 1 0 0,-4 2 46 0 0,-1 1-1 0 0,0-2 1 0 0,0 1 0 0 0,0 0 0 0 0,0-1 0 0 0,-1 0-1 0 0,0 0 1 0 0,0-1 0 0 0,0 1 0 0 0,0-1 0 0 0,-1 1-1 0 0,0-1 1 0 0,-1 0 0 0 0,1-1 0 0 0,-1 1 0 0 0,0 0-1 0 0,-1-1 1 0 0,1 1 0 0 0,0-8 0 0 0,-1-3 104 0 0,-1 1 0 0 0,0-1 0 0 0,-1 0 0 0 0,-3-19-1 0 0,3 31-152 0 0,0 0 0 0 0,0 0 0 0 0,-1 0-1 0 0,1 0 1 0 0,-1 0 0 0 0,0 0 0 0 0,0 1-1 0 0,0-1 1 0 0,-1 1 0 0 0,0 0-1 0 0,0-1 1 0 0,0 1 0 0 0,0 0 0 0 0,-1 1-1 0 0,1-1 1 0 0,-1 1 0 0 0,0-1 0 0 0,-5-2-1 0 0,6 5-67 0 0,0 0-1 0 0,-1-1 0 0 0,1 2 1 0 0,0-1-1 0 0,-1 0 0 0 0,1 1 1 0 0,-1-1-1 0 0,1 1 0 0 0,-1 0 1 0 0,0 0-1 0 0,1 0 0 0 0,-1 1 1 0 0,1-1-1 0 0,0 1 1 0 0,-1 0-1 0 0,1 0 0 0 0,-1 0 1 0 0,-4 3-1 0 0,4-3-368 0 0,0 1 1 0 0,1 0-1 0 0,-1 1 0 0 0,0-1 1 0 0,1 1-1 0 0,-1 0 0 0 0,1-1 0 0 0,-5 8 1 0 0,1-3-1161 0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 6017 0 0,'-4'-15'4632'0'0,"1"-1"-1180"0"0,-1 2-859 0 0,1 3-625 0 0,3 3-452 0 0,-4 2 1960 0 0,11 28-6936 0 0,-3-7 1936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3944 0 0,'0'0'3265'0'0,"-1"4"-581"0"0,-2 12-453 0 0,-1-1 1 0 0,-10 29-1 0 0,-40 70 1563 0 0,50-106-3537 0 0,-10 19 114 0 0,-1 1 0 0 0,-1-2 0 0 0,-2 0 0 0 0,-1-1 0 0 0,0-1 0 0 0,-32 30 0 0 0,50-53-404 0 0,0 0-1 0 0,0 0 1 0 0,-1 0 0 0 0,1-1 0 0 0,-1 1-1 0 0,1 0 1 0 0,-1 0 0 0 0,1-1 0 0 0,-1 1-1 0 0,1-1 1 0 0,-1 1 0 0 0,1-1 0 0 0,-3 0-1 0 0,3 0 19 0 0,1 0-1 0 0,-1 0 0 0 0,0 0 0 0 0,1 0 1 0 0,-1 0-1 0 0,1 0 0 0 0,-1 0 0 0 0,1-1 0 0 0,-1 1 1 0 0,1 0-1 0 0,-1 0 0 0 0,1-1 0 0 0,-1 1 0 0 0,1 0 1 0 0,-1-1-1 0 0,1 1 0 0 0,-1-1 0 0 0,1 1 1 0 0,0 0-1 0 0,-1-1 0 0 0,1 1 0 0 0,0-1 0 0 0,-1 1 1 0 0,1-1-1 0 0,0 1 0 0 0,0-1 0 0 0,-1 1 0 0 0,1-1 1 0 0,0 1-1 0 0,0-1 0 0 0,0 0 0 0 0,0 1 1 0 0,0-1-1 0 0,0 1 0 0 0,0-1 0 0 0,0 1 0 0 0,0-1 1 0 0,0 0-1 0 0,0 0 0 0 0,0-1-8 0 0,1 0 0 0 0,-1 0-1 0 0,1 0 1 0 0,-1 0 0 0 0,1 0 0 0 0,0 0-1 0 0,0 0 1 0 0,0 0 0 0 0,0 0 0 0 0,0 0-1 0 0,3-2 1 0 0,1-4 7 0 0,-2 3 33 0 0,1-1 0 0 0,0 1 0 0 0,0 0 0 0 0,0 0-1 0 0,1 0 1 0 0,-1 0 0 0 0,1 1 0 0 0,0 0 0 0 0,11-7 0 0 0,-13 10 49 0 0,0-1 0 0 0,0 1 0 0 0,1 0 0 0 0,-1 0 0 0 0,1 0 0 0 0,-1 0 0 0 0,1 0 0 0 0,-1 1 0 0 0,1 0 0 0 0,-1 0 0 0 0,1 0 0 0 0,0 0 0 0 0,-1 0 0 0 0,1 1 0 0 0,-1-1 0 0 0,1 1 0 0 0,-1 0 0 0 0,1 0 0 0 0,5 3 0 0 0,0 0 64 0 0,0 1 0 0 0,-1 0 0 0 0,1 0 0 0 0,-1 1-1 0 0,0 0 1 0 0,-1 1 0 0 0,8 7 0 0 0,3 7 49 0 0,19 26 1 0 0,-21-25-2013 0 0,26 27 0 0 0,-28-37 283 0 0,0-1 43 0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3944 0 0,'32'-7'7015'0'0,"18"4"-2729"0"0,-5-1-2587 0 0,-18 1-922 0 0,-6 1 224 0 0,0-1 0 0 0,-1-1 0 0 0,0-1 0 0 0,38-14 0 0 0,-55 18-657 0 0,0 0 1 0 0,-1-1-1 0 0,1 0 0 0 0,0 1 1 0 0,-1-1-1 0 0,1 0 0 0 0,-1-1 0 0 0,0 1 1 0 0,4-5 1923 0 0,-11 7-2165 0 0,3 0-76 0 0,1 0 0 0 0,-1 0 0 0 0,1 0-1 0 0,-1 0 1 0 0,0 0 0 0 0,1 0 0 0 0,-1 0-1 0 0,1 1 1 0 0,-1-1 0 0 0,1 1-1 0 0,-1-1 1 0 0,1 1 0 0 0,-1 0 0 0 0,1 0-1 0 0,0-1 1 0 0,-1 1 0 0 0,1 0 0 0 0,0 0-1 0 0,-1 0 1 0 0,1 0 0 0 0,-2 3 0 0 0,-8 6 82 0 0,-1 2 1 0 0,2-1 0 0 0,0 2-1 0 0,0-1 1 0 0,1 1-1 0 0,0 1 1 0 0,-6 15 0 0 0,5-8-33 0 0,0 1 1 0 0,2 0 0 0 0,1 1-1 0 0,-5 26 1 0 0,9-36-159 0 0,2 1 0 0 0,-1 0-1 0 0,2 0 1 0 0,0 0 0 0 0,1 0-1 0 0,0-1 1 0 0,1 1 0 0 0,4 16-1 0 0,-2-18-604 0 0,0 1-1 0 0,1-1 1 0 0,0 1-1 0 0,0-2 1 0 0,9 13-1 0 0,-1-6-922 0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21 5805 0 0,'-1'-2'1016'0'0,"-1"0"0"0"0,0 0 0 0 0,0 1 0 0 0,0-1 0 0 0,0 1 0 0 0,-1-1 1 0 0,1 1-1 0 0,0 0 0 0 0,-1 0 0 0 0,1 0 0 0 0,-5-2 0 0 0,4 3-448 0 0,0-1 0 0 0,0 1-1 0 0,0-1 1 0 0,0 1 0 0 0,0 0 0 0 0,0 0-1 0 0,0 1 1 0 0,0-1 0 0 0,-4 2-1 0 0,3-2-391 0 0,1 2 0 0 0,0-1-1 0 0,0 0 1 0 0,0 0 0 0 0,-1 1-1 0 0,1 0 1 0 0,0 0 0 0 0,1 0-1 0 0,-1 0 1 0 0,0 0 0 0 0,1 0-1 0 0,-1 1 1 0 0,1-1 0 0 0,0 1-1 0 0,-1 0 1 0 0,1 0 0 0 0,1-1-1 0 0,-3 6 1 0 0,1-4-109 0 0,1 1-1 0 0,0 0 1 0 0,0 0-1 0 0,1 0 1 0 0,-1 0 0 0 0,1 0-1 0 0,0 0 1 0 0,1 0-1 0 0,-1 0 1 0 0,1 0 0 0 0,0 0-1 0 0,0 0 1 0 0,1 0-1 0 0,-1 0 1 0 0,4 10 0 0 0,-2-8-163 0 0,1 1 0 0 0,0-1 0 0 0,0 0 0 0 0,1 0 1 0 0,0 0-1 0 0,1-1 0 0 0,-1 1 0 0 0,10 9 0 0 0,15 23-404 0 0,-28-38 569 0 0,-1-1-57 0 0,0 0 0 0 0,0 0 0 0 0,0 0 0 0 0,0 0 0 0 0,0 0 0 0 0,1 0 0 0 0,-1 0-1 0 0,0 0 1 0 0,0 0 0 0 0,0 0 0 0 0,0 0 0 0 0,0 1 0 0 0,1-1 0 0 0,-1 0 0 0 0,0 0 0 0 0,0 0 0 0 0,0 0 0 0 0,0 0-1 0 0,0 1 1 0 0,0-1 0 0 0,0 0 0 0 0,0 0 0 0 0,0 0 0 0 0,0 0 0 0 0,0 0 0 0 0,1 1 0 0 0,-1-1 0 0 0,0 0 0 0 0,0 0 0 0 0,0 0-1 0 0,0 0 1 0 0,0 1 0 0 0,0-1 0 0 0,0 0 0 0 0,0 0 0 0 0,-1 0 0 0 0,1 0 0 0 0,0 1 0 0 0,0-1 0 0 0,0 0 0 0 0,0 0-1 0 0,0 0 1 0 0,0 0 0 0 0,0 1 0 0 0,0-1 0 0 0,0 0 0 0 0,0 0 0 0 0,0 0 0 0 0,-1 0 0 0 0,1 0 0 0 0,0 0 0 0 0,0 0 0 0 0,0 1-1 0 0,0-1 1 0 0,-10 9 458 0 0,2-5-340 0 0,0 0 0 0 0,0 1-1 0 0,0 0 1 0 0,0 0 0 0 0,1 1 0 0 0,0 0 0 0 0,0 0-1 0 0,0 0 1 0 0,1 1 0 0 0,0 0 0 0 0,1 0 0 0 0,-1 1-1 0 0,1 0 1 0 0,1 0 0 0 0,0 0 0 0 0,-7 17 0 0 0,10-22-128 0 0,1-1 1 0 0,-1 1-1 0 0,1-1 0 0 0,0 1 1 0 0,0 0-1 0 0,0-1 0 0 0,0 1 1 0 0,0 0-1 0 0,0-1 1 0 0,1 1-1 0 0,-1 0 0 0 0,1-1 1 0 0,0 1-1 0 0,0-1 0 0 0,0 1 1 0 0,0-1-1 0 0,0 1 1 0 0,0-1-1 0 0,1 0 0 0 0,2 4 1 0 0,1 0-99 0 0,0-1 0 0 0,0 0 0 0 0,0 0 0 0 0,0 0 0 0 0,12 8 0 0 0,-3-6-499 0 0,1 1 0 0 0,-1-2 0 0 0,1 0 0 0 0,0 0 0 0 0,1-2 0 0 0,20 5 0 0 0,-8-6-1013 0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214 139 19730 0 0,'-10'-7'4862'0'0,"8"6"-4770"0"0,1 0 0 0 0,0 0-1 0 0,0 0 1 0 0,-1 0 0 0 0,1 0-1 0 0,0 0 1 0 0,-1 1 0 0 0,1-1-1 0 0,-1 0 1 0 0,1 1 0 0 0,-1-1-1 0 0,1 1 1 0 0,-1 0 0 0 0,0-1-1 0 0,1 1 1 0 0,-1 0 0 0 0,1 0-1 0 0,-1 0 1 0 0,0 0 0 0 0,1 0-1 0 0,-1 0 1 0 0,1 1 0 0 0,-1-1-1 0 0,0 1 1 0 0,1-1 0 0 0,-1 1-1 0 0,1-1 1 0 0,-1 1 0 0 0,1 0 0 0 0,0-1-1 0 0,-2 2 1 0 0,-1 1-45 0 0,1 0-1 0 0,-1 0 1 0 0,1 0 0 0 0,0 0-1 0 0,0 0 1 0 0,0 0 0 0 0,0 1 0 0 0,1 0-1 0 0,-1-1 1 0 0,1 1 0 0 0,0 0-1 0 0,0 0 1 0 0,0 0 0 0 0,1 1-1 0 0,-1-1 1 0 0,1 0 0 0 0,0 1 0 0 0,0-1-1 0 0,0 9 1 0 0,1-10-32 0 0,1 0 0 0 0,-1-1 0 0 0,0 1-1 0 0,1 0 1 0 0,0 0 0 0 0,-1 0 0 0 0,1 0 0 0 0,0-1 0 0 0,1 1 0 0 0,-1 0-1 0 0,0-1 1 0 0,1 1 0 0 0,-1-1 0 0 0,1 1 0 0 0,0-1 0 0 0,0 0 0 0 0,0 0-1 0 0,0 0 1 0 0,0 0 0 0 0,0 0 0 0 0,1 0 0 0 0,-1 0 0 0 0,1-1-1 0 0,-1 0 1 0 0,1 1 0 0 0,0-1 0 0 0,-1 0 0 0 0,1 0 0 0 0,0 0 0 0 0,0 0-1 0 0,4 0 1 0 0,0 0-40 0 0,0 0 0 0 0,-1 0 0 0 0,1-1 0 0 0,0 0 0 0 0,0 0 0 0 0,-1-1 0 0 0,1 1-1 0 0,0-1 1 0 0,0-1 0 0 0,-1 1 0 0 0,1-1 0 0 0,-1-1 0 0 0,0 1 0 0 0,1-1 0 0 0,10-6 0 0 0,-13 6 36 0 0,0 0-1 0 0,-1 0 1 0 0,1 0 0 0 0,-1 0 0 0 0,1-1 0 0 0,-1 1 0 0 0,0-1 0 0 0,0 0 0 0 0,-1 0 0 0 0,1 0 0 0 0,-1 0 0 0 0,0 0 0 0 0,0 0 0 0 0,0-1 0 0 0,-1 1 0 0 0,1-1 0 0 0,-1 1 0 0 0,0-1 0 0 0,-1 0 0 0 0,1 1 0 0 0,-1-1 0 0 0,0 0 0 0 0,0-6 0 0 0,-1 2 72 0 0,-1-1 0 0 0,0 1 1 0 0,0 0-1 0 0,-1 0 0 0 0,0 0 1 0 0,0 0-1 0 0,-1 0 0 0 0,0 1 1 0 0,-1 0-1 0 0,0 0 1 0 0,-10-14-1 0 0,12 19-54 0 0,1 0-1 0 0,-1 0 1 0 0,0 1 0 0 0,1-1-1 0 0,-1 1 1 0 0,0 0 0 0 0,-1-1-1 0 0,1 1 1 0 0,0 1 0 0 0,-1-1-1 0 0,1 0 1 0 0,-1 1 0 0 0,1 0-1 0 0,-1 0 1 0 0,1 0 0 0 0,-1 0 0 0 0,0 0-1 0 0,0 1 1 0 0,0 0 0 0 0,1 0-1 0 0,-1 0 1 0 0,0 0 0 0 0,0 0-1 0 0,0 1 1 0 0,1 0 0 0 0,-1-1-1 0 0,0 1 1 0 0,1 1 0 0 0,-1-1-1 0 0,1 1 1 0 0,-7 3 0 0 0,3-1 3 0 0,0 1 0 0 0,0 0-1 0 0,1 1 1 0 0,-1 0 0 0 0,1 0 0 0 0,0 0 0 0 0,1 1 0 0 0,-1 0 0 0 0,1 0 0 0 0,1 0 0 0 0,-6 12 0 0 0,1 0 12 0 0,1 1 0 0 0,0 0 1 0 0,-6 31-1 0 0,-1 19 45 0 0,-6 100 0 0 0,8 73-248 0 0,9-149-224 0 0,4-87 215 0 0,-2 85-535 0 0,6-33-3589 0 0,-3-50 2686 0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5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40 224 18050 0 0,'0'-20'5029'0'0,"0"-19"-877"0"0,0 39-4139 0 0,0 0 0 0 0,-1 0 0 0 0,1-1-1 0 0,0 1 1 0 0,0 0 0 0 0,0 0 0 0 0,0 0 0 0 0,0 0-1 0 0,0-1 1 0 0,0 1 0 0 0,0 0 0 0 0,0 0 0 0 0,-1 0-1 0 0,1 0 1 0 0,0-1 0 0 0,0 1 0 0 0,0 0 0 0 0,0 0-1 0 0,0 0 1 0 0,-1 0 0 0 0,1 0 0 0 0,0 0 0 0 0,0 0 0 0 0,0 0-1 0 0,0 0 1 0 0,-1-1 0 0 0,1 1 0 0 0,0 0 0 0 0,0 0-1 0 0,0 0 1 0 0,-1 0 0 0 0,1 0 0 0 0,0 0 0 0 0,0 0-1 0 0,0 0 1 0 0,-1 0 0 0 0,1 0 0 0 0,0 0 0 0 0,0 1-1 0 0,0-1 1 0 0,0 0 0 0 0,-1 0 0 0 0,1 0 0 0 0,0 0-1 0 0,0 0 1 0 0,0 0 0 0 0,0 0 0 0 0,-1 0 0 0 0,1 0-1 0 0,0 1 1 0 0,0-1 0 0 0,0 0 0 0 0,0 0 0 0 0,0 0 0 0 0,-1 0-1 0 0,1 1 1 0 0,0-1 0 0 0,0 0 0 0 0,-11 9 281 0 0,11-9-334 0 0,-3 3 67 0 0,1 1 0 0 0,0-1 0 0 0,0 0 1 0 0,0 1-1 0 0,1-1 0 0 0,-1 1 1 0 0,1-1-1 0 0,0 1 0 0 0,0 0 1 0 0,0-1-1 0 0,0 1 0 0 0,1 0 0 0 0,-1 0 1 0 0,1 0-1 0 0,0 0 0 0 0,0-1 1 0 0,1 1-1 0 0,-1 0 0 0 0,3 7 0 0 0,-3-8-29 0 0,1 1 0 0 0,0-1 0 0 0,0 0 0 0 0,0 0 0 0 0,0 0 0 0 0,1 0 0 0 0,-1 0 0 0 0,1-1 0 0 0,0 1 0 0 0,0 0 0 0 0,0-1 0 0 0,0 1 0 0 0,0-1 0 0 0,0 0 0 0 0,1 0 0 0 0,-1 0 0 0 0,1 0 0 0 0,0 0-1 0 0,-1 0 1 0 0,1-1 0 0 0,0 1 0 0 0,5 1 0 0 0,-3-2 27 0 0,0 0-1 0 0,0 0 0 0 0,0-1 0 0 0,0 0 1 0 0,0 0-1 0 0,0 0 0 0 0,0 0 0 0 0,1-1 1 0 0,-1 0-1 0 0,-1 0 0 0 0,1 0 1 0 0,0-1-1 0 0,0 0 0 0 0,0 0 0 0 0,-1 0 1 0 0,1 0-1 0 0,-1-1 0 0 0,1 0 0 0 0,-1 1 1 0 0,0-2-1 0 0,0 1 0 0 0,-1 0 1 0 0,1-1-1 0 0,-1 0 0 0 0,1 0 0 0 0,-1 0 1 0 0,3-6-1 0 0,-1 3 85 0 0,0-2-1 0 0,-1 1 1 0 0,0 0-1 0 0,0-1 1 0 0,-1 0 0 0 0,0 0-1 0 0,-1 0 1 0 0,0 0-1 0 0,0 0 1 0 0,-1 0 0 0 0,0-1-1 0 0,-1 1 1 0 0,0 0 0 0 0,-1-10-1 0 0,0 12-57 0 0,-1 0-1 0 0,0 0 1 0 0,0 0 0 0 0,0 0-1 0 0,-1 0 1 0 0,0 1 0 0 0,0-1-1 0 0,-1 1 1 0 0,0 0 0 0 0,0 0-1 0 0,0 0 1 0 0,-10-9 0 0 0,12 13-172 0 0,0 0-1 0 0,0 0 1 0 0,0 1 0 0 0,0-1 0 0 0,-1 1 0 0 0,1-1 0 0 0,-1 1 0 0 0,1 0 0 0 0,-1 0-1 0 0,0 0 1 0 0,1 0 0 0 0,-1 0 0 0 0,0 1 0 0 0,0-1 0 0 0,1 1 0 0 0,-1 0-1 0 0,0 0 1 0 0,0 0 0 0 0,0 0 0 0 0,1 0 0 0 0,-1 0 0 0 0,0 1 0 0 0,0 0-1 0 0,1-1 1 0 0,-1 1 0 0 0,0 0 0 0 0,1 0 0 0 0,-1 0 0 0 0,1 1 0 0 0,-1-1-1 0 0,1 1 1 0 0,0-1 0 0 0,-1 1 0 0 0,1 0 0 0 0,-3 4 0 0 0,-6 5-1439 0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40 6929 0 0,'-2'-5'7284'0'0,"-9"-14"605"0"0,8 17-7371 0 0,0 0 0 0 0,0 0 0 0 0,0 0 0 0 0,-1 1 1 0 0,1 0-1 0 0,0 0 0 0 0,-1 0 0 0 0,1 0 0 0 0,-1 0 0 0 0,-5 0 0 0 0,7 1-449 0 0,0 0 0 0 0,-1 0 0 0 0,1 0 0 0 0,-1 0 0 0 0,1 1 0 0 0,0-1 0 0 0,-1 1 0 0 0,1-1 0 0 0,0 1 0 0 0,-1 0 0 0 0,1 0 0 0 0,0 0 0 0 0,0 0 0 0 0,0 0 0 0 0,0 0 0 0 0,0 1 0 0 0,0-1 0 0 0,0 1 0 0 0,0 0 0 0 0,1-1 0 0 0,-1 1 0 0 0,0 0 0 0 0,1 0 0 0 0,0 0 0 0 0,-1 0 0 0 0,1 0 0 0 0,-1 3 0 0 0,-1 3-50 0 0,0 0 0 0 0,1 0 0 0 0,0 0 0 0 0,0 1 0 0 0,1-1 0 0 0,0 0 0 0 0,0 1 0 0 0,2 16 0 0 0,2 4-40 0 0,8 37 1 0 0,-1-9 271 0 0,-8-46-134 0 0,-1-7-55 0 0,0 0-1 0 0,-1 0 1 0 0,1 0-1 0 0,-1 0 1 0 0,0 0-1 0 0,0-1 1 0 0,-1 1-1 0 0,1 0 1 0 0,-1 0-1 0 0,1 0 1 0 0,-4 7 0 0 0,-1 0-49 0 0,-1 0 0 0 0,0-1 1 0 0,-1 1-1 0 0,0-1 1 0 0,-1-1-1 0 0,0 1 1 0 0,0-1-1 0 0,-18 14 1 0 0,15-13-627 0 0,2-6-2015 0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4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2868 0 0,'18'12'3778'0'0,"-1"1"-1"0"0,20 20 0 0 0,-15-11-1118 0 0,19 26 1 0 0,-5 1-316 0 0,32 59 1 0 0,-49-75-1784 0 0,-1 2 0 0 0,-2 0 0 0 0,-2 1-1 0 0,-1 0 1 0 0,-2 1 0 0 0,13 75 0 0 0,-20-81-392 0 0,-1 0 0 0 0,-2-1 0 0 0,-1 1 0 0 0,-2 0 0 0 0,0 0 0 0 0,-2-1 0 0 0,-2 1-1 0 0,-1-1 1 0 0,-13 37 0 0 0,-1-14-51 0 0,-3-1-1 0 0,-2-1 1 0 0,-2-2-1 0 0,-59 78 1 0 0,60-87-3220 0 0,16-29 1539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1208 16 5124 0 0,'0'-1'6641'0'0,"-9"-8"-2781"0"0,-2 7-2967 0 0,1 0-1 0 0,-1 1 1 0 0,0 1-1 0 0,0-1 0 0 0,-17 3 1 0 0,-60 10 203 0 0,67-9-769 0 0,-143 27 929 0 0,-263 84 1 0 0,377-100-1127 0 0,32-10-131 0 0,1 1 0 0 0,-1 1 0 0 0,-27 12 0 0 0,44-17-141 0 0,0-1 127 0 0,1 0 0 0 0,0 1 1 0 0,-1-1-1 0 0,1 0 0 0 0,-1 0 0 0 0,1 0 0 0 0,0 1 0 0 0,-1-1 0 0 0,1 0 0 0 0,0 0 0 0 0,0 1 0 0 0,-1-1 1 0 0,1 0-1 0 0,0 1 0 0 0,-1-1 0 0 0,1 0 0 0 0,0 1 0 0 0,0-1 0 0 0,0 0 0 0 0,-1 1 0 0 0,1-1 0 0 0,0 1 0 0 0,0-1 1 0 0,0 0-1 0 0,0 1 0 0 0,0-1 0 0 0,0 1 0 0 0,0-1 0 0 0,0 0 0 0 0,0 1 0 0 0,0-1 0 0 0,0 1 0 0 0,0 0 1 0 0,19 5-58 0 0,0 0 1 0 0,0-1 0 0 0,0 0-1 0 0,34 2 1 0 0,18 4-25 0 0,-44-5 91 0 0,0 1 1 0 0,-1 0-1 0 0,0 2 0 0 0,-1 2 1 0 0,40 21-1 0 0,-54-26 25 0 0,-1 1 1 0 0,0 0-1 0 0,0 1 1 0 0,-1 0-1 0 0,0 0 1 0 0,-1 1-1 0 0,0 0 1 0 0,0 1-1 0 0,-1 0 1 0 0,0 0-1 0 0,0 1 0 0 0,-1 0 1 0 0,-1 0-1 0 0,0 0 1 0 0,4 13-1 0 0,-4-6 25 0 0,-1 0-1 0 0,0 0 0 0 0,-2 1 0 0 0,0-1 1 0 0,-1 1-1 0 0,-2 30 0 0 0,-2-19 23 0 0,-2 0 0 0 0,0 0-1 0 0,-17 48 1 0 0,8-36 41 0 0,-1-1 0 0 0,-2 0-1 0 0,-43 74 1 0 0,29-68 35 0 0,-2-2 0 0 0,-2-1 0 0 0,-49 48 0 0 0,53-62-24 0 0,-1-2 1 0 0,-1-1-1 0 0,-2-1 1 0 0,0-2 0 0 0,-42 20-1 0 0,67-39-95 0 0,-1 0-1 0 0,0 0 1 0 0,-1-1-1 0 0,1-1 1 0 0,-1 0-1 0 0,0 0 1 0 0,0-1 0 0 0,0-1-1 0 0,-16 1 1 0 0,24-3-25 0 0,-1 1-1 0 0,1 0 1 0 0,0-1 0 0 0,0 0 0 0 0,-1 0 0 0 0,1 0 0 0 0,0 0-1 0 0,0-1 1 0 0,0 1 0 0 0,0-1 0 0 0,0 0 0 0 0,1-1 0 0 0,-1 1 0 0 0,1 0-1 0 0,-1-1 1 0 0,1 0 0 0 0,0 0 0 0 0,0 0 0 0 0,0 0 0 0 0,0-1-1 0 0,1 1 1 0 0,-1-1 0 0 0,1 1 0 0 0,0-1 0 0 0,0 0 0 0 0,0 0-1 0 0,1 0 1 0 0,-3-7 0 0 0,2 1-1 0 0,0-1 0 0 0,0 1 0 0 0,1-1 1 0 0,1 1-1 0 0,0-1 0 0 0,0 0 0 0 0,1 1 0 0 0,0-1 0 0 0,1 1 0 0 0,6-21 0 0 0,-2 11 23 0 0,1 0 0 0 0,2 1 0 0 0,0 0 0 0 0,18-28 0 0 0,-25 44-12 0 0,0-1 1 0 0,1 1-1 0 0,0-1 0 0 0,0 1 1 0 0,0 0-1 0 0,0 0 0 0 0,0 0 0 0 0,1 0 1 0 0,-1 1-1 0 0,1-1 0 0 0,0 1 0 0 0,0 0 1 0 0,0 0-1 0 0,0 0 0 0 0,0 1 1 0 0,6-2-1 0 0,-3 2 19 0 0,-1 0 1 0 0,1 1 0 0 0,-1-1-1 0 0,1 2 1 0 0,-1-1-1 0 0,1 1 1 0 0,-1 0 0 0 0,0 0-1 0 0,13 4 1 0 0,2 3 56 0 0,0 2 0 0 0,-1 0 0 0 0,-1 1 1 0 0,1 1-1 0 0,18 15 0 0 0,-5 0 65 0 0,-2 2 0 0 0,0 2 0 0 0,44 58 0 0 0,-31-37-817 0 0,-39-46 513 0 0,25 25-3755 0 0,-19-23 2299 0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3128 0 0,'13'-19'15877'0'0,"-6"27"-12361"0"0,-6-2-3236 0 0,0 0 1 0 0,-1 0 0 0 0,1 0-1 0 0,-1 0 1 0 0,0 0 0 0 0,-1-1-1 0 0,1 1 1 0 0,-1 0 0 0 0,-2 6-1 0 0,2-8-143 0 0,-5 40 380 0 0,2 0 0 0 0,2 0-1 0 0,4 62 1 0 0,-1-91-441 0 0,1 0 1 0 0,0 0-1 0 0,1 0 0 0 0,10 28 0 0 0,-12-39-69 0 0,0-1 1 0 0,1 1-1 0 0,-1-1 0 0 0,1 0 0 0 0,0 1 0 0 0,0-1 0 0 0,1 0 0 0 0,-1 0 1 0 0,0-1-1 0 0,1 1 0 0 0,0 0 0 0 0,0-1 0 0 0,0 1 0 0 0,0-1 0 0 0,0 0 0 0 0,0 0 1 0 0,0 0-1 0 0,1-1 0 0 0,-1 1 0 0 0,1-1 0 0 0,-1 1 0 0 0,1-1 0 0 0,0-1 1 0 0,-1 1-1 0 0,7 0 0 0 0,1-1 6 0 0,0 0 1 0 0,0-1-1 0 0,0 0 1 0 0,-1-1-1 0 0,1-1 0 0 0,0 0 1 0 0,-1 0-1 0 0,1-1 1 0 0,-1 0-1 0 0,12-7 0 0 0,-6 2 50 0 0,-1 0 0 0 0,0-2-1 0 0,0 1 1 0 0,-1-2 0 0 0,19-20-1 0 0,-21 18 55 0 0,-1 0 0 0 0,-1 0-1 0 0,0-1 1 0 0,-1 0 0 0 0,12-29-1 0 0,-9 15 72 0 0,-2-1 0 0 0,9-42 0 0 0,-1 4-1274 0 0,-18 54-2519 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5641 0 0,'-4'-14'4500'0'0,"4"1"-1184"0"0,-2 0-840 0 0,-5 3-643 0 0,7 3-497 0 0,-4-1 372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3412 0 0,'1'-1'664'0'0,"1"-2"1101"0"0,0-1 1 0 0,0 1-1 0 0,1 0 1 0 0,0 0-1 0 0,-1 0 1 0 0,1 0-1 0 0,6-4 2594 0 0,2 27-1555 0 0,-7 15-1606 0 0,-2 1 0 0 0,-4 52 0 0 0,1-20-658 0 0,0-55-517 0 0,1 0-1 0 0,1 0 1 0 0,0-1 0 0 0,1 1-1 0 0,0 0 1 0 0,1-1-1 0 0,0 1 1 0 0,1-1 0 0 0,9 19-1 0 0,-12-30-34 0 0,-1-1 0 0 0,1 1-1 0 0,0 0 1 0 0,0-1 0 0 0,0 1-1 0 0,0-1 1 0 0,0 1 0 0 0,0-1 0 0 0,-1 1-1 0 0,1-1 1 0 0,0 0 0 0 0,0 1-1 0 0,0-1 1 0 0,0 0 0 0 0,0 0 0 0 0,0 0-1 0 0,1 0 1 0 0,-1 0 0 0 0,0 0-1 0 0,0 0 1 0 0,0 0 0 0 0,0 0-1 0 0,0 0 1 0 0,0-1 0 0 0,0 1 0 0 0,1-1-1 0 0,26-9-179 0 0,-15 1 160 0 0,-1 0 0 0 0,1 0 0 0 0,-1-1 0 0 0,-1-1 0 0 0,0 1 0 0 0,-1-2 0 0 0,16-21 0 0 0,52-96 399 0 0,-67 107-248 0 0,48-102 1151 0 0,-64 171-576 0 0,1 62 0 0 0,4-101-765 0 0,1 0 0 0 0,0 0 0 0 0,0 0 0 0 0,1 0 0 0 0,0 0-1 0 0,0 0 1 0 0,1 0 0 0 0,0-1 0 0 0,1 1 0 0 0,-1-1 0 0 0,2 0-1 0 0,-1 0 1 0 0,1 0 0 0 0,-1-1 0 0 0,2 1 0 0 0,-1-1-1 0 0,1 0 1 0 0,0-1 0 0 0,0 1 0 0 0,1-1 0 0 0,-1-1 0 0 0,1 1-1 0 0,0-1 1 0 0,1 0 0 0 0,-1-1 0 0 0,1 0 0 0 0,-1 0 0 0 0,1 0-1 0 0,0-1 1 0 0,0 0 0 0 0,0-1 0 0 0,0 0 0 0 0,0 0 0 0 0,0-1-1 0 0,10 0 1 0 0,33-7-2916 0 0,-26 1 1377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82 187 2308 0 0,'-2'6'1386'0'0,"1"1"-1"0"0,0 0 0 0 0,0 0 1 0 0,0 0-1 0 0,0 0 0 0 0,2 8 1 0 0,-1-8-734 0 0,1 0 1 0 0,0 0 0 0 0,0 0-1 0 0,1-1 1 0 0,0 1-1 0 0,3 9 1 0 0,-3-13-559 0 0,-1 0-1 0 0,0 0 1 0 0,1 0-1 0 0,-1 0 1 0 0,1-1-1 0 0,0 1 1 0 0,0 0-1 0 0,0-1 1 0 0,0 1 0 0 0,1-1-1 0 0,-1 0 1 0 0,1 0-1 0 0,-1 0 1 0 0,1 0-1 0 0,0 0 1 0 0,-1-1-1 0 0,1 1 1 0 0,0-1-1 0 0,0 1 1 0 0,0-1 0 0 0,0 0-1 0 0,1-1 1 0 0,-1 1-1 0 0,0 0 1 0 0,0-1-1 0 0,0 0 1 0 0,1 1-1 0 0,-1-1 1 0 0,0-1-1 0 0,1 1 1 0 0,-1 0 0 0 0,6-2-1 0 0,-1-1-71 0 0,1 0 0 0 0,0-1-1 0 0,-1 0 1 0 0,0 0 0 0 0,0 0 0 0 0,0-1-1 0 0,0 0 1 0 0,-1-1 0 0 0,0 0 0 0 0,0 0 0 0 0,0-1-1 0 0,-1 1 1 0 0,0-2 0 0 0,0 1 0 0 0,-1 0-1 0 0,0-1 1 0 0,0 0 0 0 0,-1 0 0 0 0,0-1-1 0 0,0 1 1 0 0,-1-1 0 0 0,0 0 0 0 0,-1 0-1 0 0,0 0 1 0 0,0 0 0 0 0,-1 0 0 0 0,1-15 0 0 0,-3 18 96 0 0,1-1 0 0 0,-1 1 0 0 0,0 0 0 0 0,-1 0 0 0 0,0 0 0 0 0,0 0 0 0 0,0 0 0 0 0,0 0 0 0 0,-1 0 0 0 0,0 0 0 0 0,0 1 0 0 0,-1 0 0 0 0,0-1 0 0 0,1 1 0 0 0,-2 1 0 0 0,1-1 0 0 0,-1 1 0 0 0,1-1 0 0 0,-6-2 0 0 0,5 3-45 0 0,0 1 0 0 0,0-1 0 0 0,0 1-1 0 0,0 1 1 0 0,0-1 0 0 0,-1 1 0 0 0,1 0 0 0 0,-1 0 0 0 0,0 1-1 0 0,1-1 1 0 0,-1 1 0 0 0,0 1 0 0 0,0-1 0 0 0,0 1-1 0 0,0 0 1 0 0,0 0 0 0 0,1 0 0 0 0,-1 1 0 0 0,0 0-1 0 0,-8 3 1 0 0,6-1-25 0 0,0 0 0 0 0,0 0 0 0 0,0 1 0 0 0,0 0-1 0 0,1 1 1 0 0,0-1 0 0 0,0 1 0 0 0,0 1 0 0 0,0 0 0 0 0,1-1-1 0 0,0 2 1 0 0,0-1 0 0 0,1 1 0 0 0,0 0 0 0 0,0 0-1 0 0,1 0 1 0 0,-1 1 0 0 0,-2 8 0 0 0,2-4-16 0 0,1-1 0 0 0,0 1 1 0 0,1 0-1 0 0,0 1 0 0 0,-1 13 0 0 0,4-20-125 0 0,0 0-1 0 0,0 0 1 0 0,0 1 0 0 0,1-1-1 0 0,0 0 1 0 0,0 0-1 0 0,0 0 1 0 0,1 0 0 0 0,0 0-1 0 0,0 0 1 0 0,1 0 0 0 0,3 6-1 0 0,-4-9-272 0 0,0 1 1 0 0,0 0-1 0 0,0-1 0 0 0,1 0 0 0 0,0 1 1 0 0,0-1-1 0 0,-1 0 0 0 0,2 0 0 0 0,-1-1 1 0 0,0 1-1 0 0,6 3 0 0 0,4-1-1151 0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0 4560 0 0,'-5'6'1490'0'0,"0"1"0"0"0,1-1-1 0 0,0 1 1 0 0,-6 11-1 0 0,2 2 486 0 0,-8 34 0 0 0,6-20-779 0 0,-13 41 975 0 0,-17 100 1 0 0,21-68-1468 0 0,-71 429 1939 0 0,70-405-2237 0 0,-30 221-1534 0 0,49-344 360 0 0,0 1 0 0 0,1-1 0 0 0,1 14-1 0 0,0-4-790 0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5416 0 0,'0'0'12111'0'0,"-3"4"-10484"0"0,-9 18-670 0 0,1 0 0 0 0,1 0 0 0 0,0 1 1 0 0,-11 44-1 0 0,2-4-214 0 0,-80 312 1723 0 0,73-263-2071 0 0,-10 85-118 0 0,11-54-1274 0 0,18-83-2847 0 0,7-47 2242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12 260 3872 0 0,'-2'-4'792'0'0,"0"-1"-1"0"0,1 0 0 0 0,-1 0 0 0 0,1 0 1 0 0,0 0-1 0 0,0-1 0 0 0,0 1 1 0 0,1 0-1 0 0,0 0 0 0 0,0-1 0 0 0,0 1 1 0 0,1 0-1 0 0,0 0 0 0 0,0 0 1 0 0,2-8-1 0 0,0 5-350 0 0,0 1 0 0 0,1 0 0 0 0,0 0 0 0 0,0 0 0 0 0,1 0 0 0 0,0 0 0 0 0,0 1 0 0 0,0 0 0 0 0,9-7 0 0 0,-1 1-164 0 0,2 2 0 0 0,-1-1 0 0 0,1 2 0 0 0,1 0 0 0 0,-1 0 1 0 0,2 2-1 0 0,-1 0 0 0 0,27-7 0 0 0,-32 11-144 0 0,0 1 1 0 0,1 1 0 0 0,-1 0 0 0 0,1 1-1 0 0,-1 0 1 0 0,0 0 0 0 0,1 1-1 0 0,-1 1 1 0 0,0 0 0 0 0,0 0-1 0 0,19 8 1 0 0,-22-7-43 0 0,0 0 1 0 0,0 0-1 0 0,-1 1 1 0 0,0 0-1 0 0,0 1 1 0 0,0 0-1 0 0,0 0 1 0 0,0 0-1 0 0,-1 1 1 0 0,0 0-1 0 0,-1 0 0 0 0,1 1 1 0 0,-1 0-1 0 0,0-1 1 0 0,-1 2-1 0 0,7 11 1 0 0,-10-13-28 0 0,1 0 1 0 0,-1 0 0 0 0,0 1 0 0 0,0-1-1 0 0,0 0 1 0 0,-1 1 0 0 0,0-1-1 0 0,-1 0 1 0 0,1 0 0 0 0,-1 1 0 0 0,0-1-1 0 0,-1 0 1 0 0,1 0 0 0 0,-1 0-1 0 0,0 0 1 0 0,-1 0 0 0 0,0 0 0 0 0,0-1-1 0 0,0 1 1 0 0,-6 7 0 0 0,1-2-30 0 0,0 1-1 0 0,-1-2 1 0 0,-1 1 0 0 0,0-2 0 0 0,0 1 0 0 0,0-1-1 0 0,-2 0 1 0 0,-14 8 0 0 0,16-9-1349 0 0,16-4 725 0 0,27-4 436 0 0,-16-1-87 0 0,-7 2 197 0 0,1 1 0 0 0,-1-1 1 0 0,1 2-1 0 0,-1-1 0 0 0,0 2 1 0 0,0-1-1 0 0,0 1 0 0 0,0 1 1 0 0,-1 0-1 0 0,12 8 0 0 0,-15-10 103 0 0,-1 2 0 0 0,0-1 0 0 0,0 0 0 0 0,0 1 0 0 0,0 0 0 0 0,-1 0 0 0 0,0 1 0 0 0,0-1 0 0 0,0 1 0 0 0,-1 0 0 0 0,0 0 0 0 0,0 0 0 0 0,0 0 0 0 0,-1 0 0 0 0,0 1 0 0 0,0-1 0 0 0,1 10 0 0 0,-2-8 50 0 0,-1-1 0 0 0,-1 1-1 0 0,1 0 1 0 0,-1-1 0 0 0,-1 1 0 0 0,1-1 0 0 0,-1 0 0 0 0,-1 1 0 0 0,1-1-1 0 0,-1 0 1 0 0,0 0 0 0 0,-1 0 0 0 0,0-1 0 0 0,-9 13 0 0 0,1-3 70 0 0,-1-1 1 0 0,-1 0 0 0 0,-1 0-1 0 0,-19 15 1 0 0,20-20-8 0 0,0 0 0 0 0,-1-1 0 0 0,0 0 0 0 0,0-1 0 0 0,-26 9 0 0 0,34-14-182 0 0,-1-1-1 0 0,1 1 1 0 0,-1-2-1 0 0,0 1 1 0 0,0-1-1 0 0,0 0 1 0 0,0-1 0 0 0,0 1-1 0 0,0-2 1 0 0,0 1-1 0 0,0-1 1 0 0,0 0-1 0 0,1-1 1 0 0,-9-2-1 0 0,15 3-145 0 0,-1 1 0 0 0,1-1 0 0 0,0 1 0 0 0,0-1 0 0 0,0 0 0 0 0,-1 1 0 0 0,1-1-1 0 0,0 0 1 0 0,0 0 0 0 0,0 0 0 0 0,0 0 0 0 0,0 0 0 0 0,0 0 0 0 0,1 0 0 0 0,-1 0-1 0 0,0 0 1 0 0,0 0 0 0 0,1 0 0 0 0,-1 0 0 0 0,1-1 0 0 0,-1 1 0 0 0,1 0 0 0 0,0-1-1 0 0,-1 1 1 0 0,1 0 0 0 0,0-3 0 0 0,0 2-1448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3332 0 0,'-2'0'4478'0'0,"-2"1"-3666"0"0,1 0 0 0 0,0 0-1 0 0,0 0 1 0 0,0 0 0 0 0,0 0 0 0 0,0 0 0 0 0,0 1 0 0 0,0 0-1 0 0,0-1 1 0 0,1 1 0 0 0,-6 5 0 0 0,3-3-169 0 0,1 1 1 0 0,-1 1-1 0 0,1-1 0 0 0,0 1 1 0 0,-4 8-1 0 0,0 3 4 0 0,0 0 0 0 0,1 1 0 0 0,-5 22 0 0 0,9-31-523 0 0,1 1 0 0 0,0 0 0 0 0,0-1 0 0 0,1 1 0 0 0,0 0 0 0 0,1 0 0 0 0,0 0 0 0 0,0 0 0 0 0,1 0 0 0 0,0 0 0 0 0,1 0 0 0 0,0-1 0 0 0,1 1 0 0 0,0-1 0 0 0,0 1 0 0 0,1-1 0 0 0,0 0 0 0 0,1 0 0 0 0,0-1 0 0 0,8 11 0 0 0,-10-15-110 0 0,1 0-1 0 0,-1 0 0 0 0,1 0 1 0 0,0 0-1 0 0,0-1 0 0 0,0 1 1 0 0,1-1-1 0 0,-1 0 0 0 0,1-1 1 0 0,0 1-1 0 0,0-1 0 0 0,0 0 1 0 0,0 0-1 0 0,0 0 0 0 0,0-1 1 0 0,0 0-1 0 0,0 0 0 0 0,1 0 1 0 0,-1-1-1 0 0,0 1 0 0 0,1-1 1 0 0,-1-1-1 0 0,1 1 0 0 0,-1-1 1 0 0,0 0-1 0 0,9-2 0 0 0,-4 0 48 0 0,0 0-1 0 0,0 0 0 0 0,-1-1 0 0 0,1-1 0 0 0,-1 0 0 0 0,0 0 0 0 0,0 0 0 0 0,-1-1 0 0 0,1-1 1 0 0,-1 1-1 0 0,-1-1 0 0 0,1-1 0 0 0,10-12 0 0 0,-13 13 55 0 0,-1 0 0 0 0,1 0 1 0 0,-1-1-1 0 0,0 1 0 0 0,-1-1 0 0 0,0 0 0 0 0,0 0 1 0 0,0 0-1 0 0,-1 0 0 0 0,0 0 0 0 0,-1 0 0 0 0,0-1 0 0 0,0 1 1 0 0,-1-1-1 0 0,0 1 0 0 0,-1 0 0 0 0,-1-12 0 0 0,1 12-77 0 0,-1 1 1 0 0,0-1-1 0 0,0 0 0 0 0,0 1 0 0 0,-1 0 0 0 0,0 0 0 0 0,-1 0 0 0 0,1 0 0 0 0,-1 0 0 0 0,-1 1 0 0 0,1-1 0 0 0,-1 1 0 0 0,0 0 0 0 0,-1 1 1 0 0,1-1-1 0 0,-1 1 0 0 0,0 0 0 0 0,-1 0 0 0 0,1 1 0 0 0,-1 0 0 0 0,0 0 0 0 0,1 1 0 0 0,-2 0 0 0 0,1 0 0 0 0,0 0 0 0 0,-1 1 0 0 0,-13-2 1 0 0,16 4-227 0 0,0 0 1 0 0,0 0 0 0 0,0 1-1 0 0,0 0 1 0 0,0 0 0 0 0,0 0-1 0 0,0 1 1 0 0,0-1 0 0 0,1 1 0 0 0,-1 0-1 0 0,1 1 1 0 0,-1-1 0 0 0,1 1-1 0 0,0 0 1 0 0,0 0 0 0 0,0 0 0 0 0,0 0-1 0 0,1 1 1 0 0,-1 0 0 0 0,1 0-1 0 0,0 0 1 0 0,-5 7 0 0 0,-2 7-1397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295 145 2732 0 0,'10'-13'1664'0'0,"0"1"0"0"0,1 0 0 0 0,1 0 0 0 0,-1 1 0 0 0,2 0 0 0 0,20-13 0 0 0,-22 17-1083 0 0,0 0-1 0 0,0 1 1 0 0,0 1 0 0 0,1 0-1 0 0,0 0 1 0 0,0 1 0 0 0,1 1-1 0 0,21-4 1 0 0,-26 7-391 0 0,-1 0 0 0 0,0 0 1 0 0,0 1-1 0 0,0 0 0 0 0,1 0 1 0 0,-1 0-1 0 0,0 1 0 0 0,-1 0 0 0 0,1 1 1 0 0,0 0-1 0 0,-1 0 0 0 0,1 0 1 0 0,-1 1-1 0 0,0 0 0 0 0,0 0 0 0 0,0 0 1 0 0,-1 1-1 0 0,1 0 0 0 0,-1 0 1 0 0,0 0-1 0 0,-1 1 0 0 0,8 9 0 0 0,-2 1 5 0 0,1 1-1 0 0,-2 0 0 0 0,0 1 0 0 0,-2 0 0 0 0,1 0 0 0 0,-2 1 1 0 0,5 22-1 0 0,-2 11 118 0 0,-2 0 1 0 0,-2 0-1 0 0,-5 105 1 0 0,-1-110-203 0 0,-5 52 52 0 0,1-40-125 0 0,-4 19-241 0 0,2-18-166 0 0,5-39-454 0 0,-7 35 1 0 0,4-48-493 0 0,2-13 270 0 0,-2-16 251 0 0,5 19 924 0 0,-6-35-245 0 0,2 0-1 0 0,-1-47 1 0 0,-1-25 1225 0 0,5 99-952 0 0,-2-16 730 0 0,-1 1 1 0 0,-1-1-1 0 0,-10-32 0 0 0,14 57-847 0 0,1 0 1 0 0,0 0 0 0 0,-1 0 0 0 0,1 0-1 0 0,0 0 1 0 0,-1 0 0 0 0,0 0 0 0 0,1 0-1 0 0,-1 0 1 0 0,0 1 0 0 0,1-1 0 0 0,-1 0-1 0 0,0 0 1 0 0,0 1 0 0 0,1-1-1 0 0,-1 0 1 0 0,0 1 0 0 0,0-1 0 0 0,0 1-1 0 0,0-1 1 0 0,0 1 0 0 0,0-1 0 0 0,0 1-1 0 0,0 0 1 0 0,-2-1 0 0 0,1 1-5 0 0,0 0 0 0 0,0 0 0 0 0,0 1 0 0 0,0-1 0 0 0,0 1 0 0 0,0-1-1 0 0,0 1 1 0 0,0 0 0 0 0,0 0 0 0 0,0 0 0 0 0,0 0 0 0 0,-2 2 0 0 0,-5 3 25 0 0,2 1-1 0 0,-1-1 1 0 0,1 2-1 0 0,-12 13 1 0 0,-7 13 26 0 0,-53 69 549 0 0,-139 142-1 0 0,185-214-533 0 0,-56 51 345 0 0,73-69-453 0 0,0-1 0 0 0,-1 0 0 0 0,-33 16 0 0 0,33-21-596 0 0,13-6-2832 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174 175 2780 0 0,'-1'0'463'0'0,"0"0"0"0"0,1-1 0 0 0,-1 1 0 0 0,0 0 1 0 0,0-1-1 0 0,0 1 0 0 0,0 0 0 0 0,0 0 0 0 0,0 0 0 0 0,1 0 0 0 0,-1 0 0 0 0,0 0 0 0 0,0 0 0 0 0,0 0 0 0 0,0 0 0 0 0,0 0 0 0 0,0 1 0 0 0,0-1 0 0 0,1 0 0 0 0,-1 0 0 0 0,0 1 0 0 0,-1 0 1 0 0,-18 17 3650 0 0,-7 26-1876 0 0,27-43-2086 0 0,-5 10 203 0 0,0 1 0 0 0,1 0 0 0 0,1-1 0 0 0,0 1 0 0 0,0 0 0 0 0,1 1 1 0 0,1-1-1 0 0,0 0 0 0 0,1 21 0 0 0,0-27-316 0 0,0 1 0 0 0,1 0 0 0 0,0-1 0 0 0,0 1 0 0 0,1-1 0 0 0,0 0 0 0 0,0 1 0 0 0,0-1 0 0 0,1 0 0 0 0,0 0 0 0 0,0 0 0 0 0,0-1 0 0 0,1 1 0 0 0,0-1 0 0 0,0 0 0 0 0,0 0 0 0 0,1 0 0 0 0,0 0 0 0 0,7 5 0 0 0,-8-8-85 0 0,0 1 0 0 0,0-1 0 0 0,0 0-1 0 0,0-1 1 0 0,0 1 0 0 0,1-1 0 0 0,-1 0 0 0 0,0 0-1 0 0,1 0 1 0 0,-1-1 0 0 0,1 1 0 0 0,-1-1-1 0 0,9-1 1 0 0,-5 0 1 0 0,-1-1-1 0 0,1 0 0 0 0,-1 0 0 0 0,1 0 1 0 0,-1-1-1 0 0,0 0 0 0 0,10-6 1 0 0,-4 1 72 0 0,-1-1 0 0 0,-1 1 1 0 0,0-2-1 0 0,0 1 0 0 0,0-2 0 0 0,-2 1 1 0 0,1-1-1 0 0,7-13 0 0 0,-10 12 100 0 0,-1 0 0 0 0,0-1-1 0 0,-1 1 1 0 0,0-1-1 0 0,-1 0 1 0 0,0-1-1 0 0,-1 1 1 0 0,-1-1-1 0 0,0 1 1 0 0,-1-1-1 0 0,-1-14 1 0 0,0 14 67 0 0,-1-1 0 0 0,0 1-1 0 0,-1-1 1 0 0,-1 1 0 0 0,0 0 0 0 0,-1 0 0 0 0,0 0-1 0 0,-2 1 1 0 0,1-1 0 0 0,-11-17 0 0 0,13 27-139 0 0,1 1 1 0 0,-1-1 0 0 0,0 1-1 0 0,0-1 1 0 0,0 1 0 0 0,0 0-1 0 0,0 0 1 0 0,-1 0-1 0 0,1 1 1 0 0,-1-1 0 0 0,0 1-1 0 0,0 0 1 0 0,0 0-1 0 0,0 0 1 0 0,0 1 0 0 0,-7-3-1 0 0,5 3-13 0 0,1 1 0 0 0,-1-1-1 0 0,0 1 1 0 0,1 0 0 0 0,-1 0-1 0 0,0 1 1 0 0,0 0 0 0 0,1 0 0 0 0,-1 0-1 0 0,1 1 1 0 0,-1-1 0 0 0,-7 5-1 0 0,-3 1-38 0 0,1 2 0 0 0,-1 0 0 0 0,2 1-1 0 0,-1 0 1 0 0,1 1 0 0 0,1 1 0 0 0,0 0 0 0 0,1 0-1 0 0,0 2 1 0 0,1-1 0 0 0,0 2 0 0 0,1-1 0 0 0,1 1-1 0 0,0 1 1 0 0,2 0 0 0 0,-1 0 0 0 0,2 0-1 0 0,0 1 1 0 0,1 0 0 0 0,1 0 0 0 0,-4 31 0 0 0,7-43-67 0 0,1 0 0 0 0,-1 1 0 0 0,1-1 0 0 0,1 0 0 0 0,-1 0 0 0 0,1 1 0 0 0,0-1 0 0 0,0 0 0 0 0,1 0 1 0 0,-1 0-1 0 0,1 0 0 0 0,0 0 0 0 0,0-1 0 0 0,1 1 0 0 0,0-1 0 0 0,-1 1 0 0 0,1-1 0 0 0,1 0 0 0 0,-1 0 0 0 0,1 0 1 0 0,4 3-1 0 0,-4-3-243 0 0,1-1 0 0 0,0 1 0 0 0,1-1 0 0 0,-1-1 0 0 0,0 1 0 0 0,1-1 0 0 0,0 0 0 0 0,-1 0 0 0 0,1-1 0 0 0,0 1 0 0 0,0-1 0 0 0,0-1 0 0 0,0 1 0 0 0,0-1 0 0 0,0 0 0 0 0,0 0 0 0 0,0-1 0 0 0,7-1 0 0 0,15-4-1263 0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7 227 2824 0 0,'13'-40'5633'0'0,"-9"27"-3453"0"0,1-1 1 0 0,-2-1-1 0 0,4-22 0 0 0,0-11 2760 0 0,-1-9 1237 0 0,-6 55-5023 0 0,-2 6-960 0 0,-8 20-147 0 0,1-1 0 0 0,2 2 0 0 0,0-1 0 0 0,2 1 1 0 0,0 0-1 0 0,2 0 0 0 0,0 0 0 0 0,2 0 0 0 0,1 1 1 0 0,1-1-1 0 0,1 0 0 0 0,1 0 0 0 0,8 27 0 0 0,-8-41-192 0 0,0 0-1 0 0,1 0 1 0 0,0-1-1 0 0,1 0 1 0 0,0 1-1 0 0,1-2 1 0 0,11 16-1 0 0,-12-19-358 0 0,0 0 0 0 0,1 0-1 0 0,0 0 1 0 0,0-1-1 0 0,1 0 1 0 0,12 8-1 0 0,1-3-1101 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21966 0 0,'0'-2'4182'0'0,"0"-8"-2105"0"0,0 4-1449 0 0,1 3-331 0 0,-1-1 1 0 0,0 1-1 0 0,0-1 0 0 0,-1 1 0 0 0,1-1 0 0 0,-1 1 0 0 0,-1-6 0 0 0,1 7-295 0 0,1 1 0 0 0,0-1 0 0 0,-1 0 0 0 0,1 1 0 0 0,0-1-1 0 0,0 0 1 0 0,0 1 0 0 0,0-1 0 0 0,0 0 0 0 0,1-2 0 0 0,-1-3-3136 0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4:5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7485 0 0,'0'0'12077'0'0,"-7"13"-314"0"0,3-9-11064 0 0,3-4-968 0 0,-4 0 689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4088 0 0,'-14'-9'12816'0'0,"-1"-1"-4990"0"0,45 16-4259 0 0,86 1-2536 0 0,266-13 59 0 0,-98-2-618 0 0,-273 8-709 0 0,27-2 526 0 0,-14-6-4510 0 0,-18 4 2642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2256 0 0,'15'-56'17218'0'0,"-15"66"-12526"0"0,1 11-3305 0 0,1 32-1024 0 0,-2-42-299 0 0,1 1 1 0 0,0 0-1 0 0,1-1 0 0 0,0 1 1 0 0,1-1-1 0 0,8 20 1 0 0,-9-25-152 0 0,1 1 0 0 0,0-1 0 0 0,1 0 0 0 0,-1 0 0 0 0,1 0 1 0 0,1 0-1 0 0,-1-1 0 0 0,1 0 0 0 0,0 0 0 0 0,0 0 0 0 0,0 0 0 0 0,10 5 1 0 0,-10-7-227 0 0,1-1 1 0 0,0 1 0 0 0,0-2-1 0 0,0 1 1 0 0,-1-1-1 0 0,1 1 1 0 0,1-2 0 0 0,-1 1-1 0 0,0-1 1 0 0,0 0 0 0 0,0 0-1 0 0,0 0 1 0 0,0-1 0 0 0,0 0-1 0 0,0 0 1 0 0,0-1-1 0 0,7-2 1 0 0,11-3-1201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0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4192 0 0,'-18'3'13441'0'0,"0"1"-1394"0"0,56 3-11642 0 0,208-3 348 0 0,-52-3-541 0 0,-70-3-93 0 0,-36-1-58 0 0,66-9 107 0 0,-153 12-197 0 0,8-1-602 0 0,3-5-2443 0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5152 0 0,'-1'-12'20182'0'0,"-34"188"-17204"0"0,31-157-2809 0 0,2 0 1 0 0,0-1-1 0 0,1 1 0 0 0,3 37 1 0 0,0-2 5 0 0,-2-48-178 0 0,1-1 0 0 0,-1 1 0 0 0,1 0 0 0 0,0 0 0 0 0,1-1 0 0 0,-1 1-1 0 0,1-1 1 0 0,1 1 0 0 0,-1-1 0 0 0,0 0 0 0 0,1 0 0 0 0,0 0 0 0 0,1 0 0 0 0,-1 0 0 0 0,7 6 0 0 0,-7-8-63 0 0,1 0 0 0 0,0 0 0 0 0,0 0 0 0 0,1-1 0 0 0,-1 1 0 0 0,0-1 0 0 0,1 0 0 0 0,0 0 0 0 0,-1-1 0 0 0,1 1 0 0 0,0-1 0 0 0,0 0 0 0 0,0-1 0 0 0,7 1 0 0 0,-7-1-474 0 0,1 0 1 0 0,-1 0 0 0 0,1-1-1 0 0,-1 0 1 0 0,0 0-1 0 0,1-1 1 0 0,-1 1 0 0 0,6-4-1 0 0,-4 3-1066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0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99 17586 0 0,'-4'-13'3372'0'0,"0"1"-2036"0"0,-3 0-688 0 0,0 2-228 0 0,5 2-96 0 0,-2 0-80 0 0,1 0-56 0 0,-1 2-40 0 0,-3-4-348 0 0,4 7-180 0 0,-1-5-2336 0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0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176 192 4880 0 0,'-1'0'4273'0'0,"-6"-2"-2024"0"0,3 3 1074 0 0,0 0-2668 0 0,-1 0 0 0 0,1 1 0 0 0,0 0 0 0 0,0 0 0 0 0,0 0 0 0 0,1 0 1 0 0,-1 1-1 0 0,0 0 0 0 0,-3 3 0 0 0,1 0-3 0 0,-1 1-1 0 0,1 0 1 0 0,-10 15-1 0 0,3 0-3 0 0,1 0-1 0 0,-11 31 1 0 0,15-34-355 0 0,1 1 0 0 0,1 0 0 0 0,1 1 0 0 0,-5 32 0 0 0,9-46-268 0 0,1 1-1 0 0,-1-1 1 0 0,1 1 0 0 0,1-1 0 0 0,-1 1-1 0 0,1-1 1 0 0,0 1 0 0 0,1-1 0 0 0,0 0-1 0 0,0 1 1 0 0,1-1 0 0 0,-1 0 0 0 0,2-1-1 0 0,-1 1 1 0 0,1 0 0 0 0,5 6 0 0 0,-7-10-66 0 0,1 0 1 0 0,1-1 0 0 0,-1 1-1 0 0,0 0 1 0 0,1-1 0 0 0,-1 0-1 0 0,1 0 1 0 0,0 0 0 0 0,0 0 0 0 0,0-1-1 0 0,-1 0 1 0 0,1 1 0 0 0,1-1-1 0 0,-1-1 1 0 0,0 1 0 0 0,0-1-1 0 0,0 1 1 0 0,0-1 0 0 0,1 0 0 0 0,-1-1-1 0 0,0 1 1 0 0,0-1 0 0 0,0 0-1 0 0,0 0 1 0 0,6-2 0 0 0,2-1-28 0 0,0 0 0 0 0,-1-1 1 0 0,0 0-1 0 0,0-1 1 0 0,0 0-1 0 0,-1-1 0 0 0,15-12 1 0 0,-21 15 80 0 0,1-1 0 0 0,0 1-1 0 0,-1-1 1 0 0,0 0 0 0 0,0-1 0 0 0,-1 1 0 0 0,1-1 0 0 0,-1 1 0 0 0,0-1 0 0 0,-1 0 0 0 0,0 0 0 0 0,0-1 0 0 0,0 1 0 0 0,0 0 0 0 0,-1-1 0 0 0,0 1-1 0 0,-1-1 1 0 0,1 1 0 0 0,-1-1 0 0 0,0 1 0 0 0,-1-1 0 0 0,0 1 0 0 0,0-1 0 0 0,0 1 0 0 0,-3-9 0 0 0,-3-6 44 0 0,-1 0 0 0 0,-1 1 0 0 0,-17-29-1 0 0,10 19 75 0 0,8 16 34 0 0,0 1 0 0 0,-14-16-1 0 0,13 18 20 0 0,1 0-1 0 0,0 0 1 0 0,-7-14 0 0 0,15 25-177 0 0,0-1 0 0 0,-1 1 0 0 0,1-1 1 0 0,0 0-1 0 0,0 1 0 0 0,0-1 0 0 0,0 0 1 0 0,0 1-1 0 0,-1-1 0 0 0,1 1 0 0 0,0-1 0 0 0,0 0 1 0 0,1 1-1 0 0,-1-1 0 0 0,0 0 0 0 0,0 1 1 0 0,0-1-1 0 0,0 0 0 0 0,0 1 0 0 0,1-1 1 0 0,-1 0-1 0 0,0 1 0 0 0,1-1 0 0 0,-1 1 1 0 0,1-2-1 0 0,17-10 104 0 0,-7 9-77 0 0,1-1-1 0 0,16-2 1 0 0,-16 4-9 0 0,32-10 29 0 0,-1-2 0 0 0,43-20 0 0 0,-43 16-2054 0 0,81-23 0 0 0,-112 39 392 0 0,-4 0 6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0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13 2356 0 0,'-9'7'2678'0'0,"0"0"0"0"0,0 0 0 0 0,-10 10 0 0 0,9-7-810 0 0,1 2 0 0 0,-11 14 1 0 0,11-13-1275 0 0,1 1 0 0 0,0 1 0 0 0,1-1 0 0 0,1 1 0 0 0,0 0 0 0 0,1 1 0 0 0,1-1 0 0 0,0 1 0 0 0,-2 22 1 0 0,6-33-495 0 0,0 1 1 0 0,0 0-1 0 0,1-1 1 0 0,-1 1-1 0 0,1-1 1 0 0,0 1-1 0 0,1-1 1 0 0,-1 1-1 0 0,1-1 1 0 0,0 0-1 0 0,1 0 1 0 0,-1 0-1 0 0,6 9 1 0 0,-5-11-73 0 0,-1 0 0 0 0,1 1 0 0 0,0-1 0 0 0,0 0 1 0 0,0 0-1 0 0,0-1 0 0 0,1 1 0 0 0,-1-1 0 0 0,1 1 1 0 0,-1-1-1 0 0,1 0 0 0 0,0-1 0 0 0,0 1 0 0 0,0 0 1 0 0,0-1-1 0 0,0 0 0 0 0,0 0 0 0 0,8 0 0 0 0,3 0 30 0 0,1-2-1 0 0,-1 0 1 0 0,1-1-1 0 0,-1 0 0 0 0,1-2 1 0 0,-1 1-1 0 0,0-2 1 0 0,0 0-1 0 0,-1-1 1 0 0,0 0-1 0 0,0-1 0 0 0,0-1 1 0 0,-1 0-1 0 0,0-1 1 0 0,0 0-1 0 0,-1-1 0 0 0,11-12 1 0 0,-19 18 15 0 0,-1 0 1 0 0,0 0 0 0 0,0-1-1 0 0,0 1 1 0 0,0-1 0 0 0,-1 1-1 0 0,0-1 1 0 0,0 0-1 0 0,0 0 1 0 0,0 0 0 0 0,-1 0-1 0 0,0 0 1 0 0,0 0 0 0 0,0 0-1 0 0,-1-1 1 0 0,1 1 0 0 0,-1 0-1 0 0,-1 0 1 0 0,1-1-1 0 0,-1 1 1 0 0,0 0 0 0 0,-2-8-1 0 0,-3-3 61 0 0,0 0 1 0 0,-1 0-1 0 0,-1 1 0 0 0,0 0 0 0 0,-18-23 0 0 0,22 34-132 0 0,1-1 0 0 0,-1 1 0 0 0,0 0 0 0 0,0 1 0 0 0,0-1 0 0 0,0 1 0 0 0,0 0 0 0 0,-1 0 0 0 0,0 0 0 0 0,0 0 1 0 0,0 1-1 0 0,0 0 0 0 0,0 0 0 0 0,0 0 0 0 0,0 0 0 0 0,-1 1 0 0 0,1 0 0 0 0,0 0 0 0 0,-1 1 0 0 0,1 0 0 0 0,-1 0 0 0 0,1 0 0 0 0,-1 0 0 0 0,1 1 0 0 0,-10 2 0 0 0,6-1-286 0 0,0 0 1 0 0,1 1-1 0 0,-1 0 0 0 0,1 1 0 0 0,0 0 1 0 0,0 0-1 0 0,0 1 0 0 0,0 0 0 0 0,1 0 1 0 0,0 1-1 0 0,0 0 0 0 0,1 0 0 0 0,-1 0 1 0 0,1 1-1 0 0,-6 9 0 0 0,1 5-1323 0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1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5444 0 0,'13'-12'11044'0'0,"0"10"-5730"0"0,-11 3-5122 0 0,0 0 1 0 0,0 0-1 0 0,-1 0 0 0 0,1 0 1 0 0,0 0-1 0 0,-1 0 1 0 0,1 0-1 0 0,0 1 0 0 0,-1-1 1 0 0,0 1-1 0 0,1-1 0 0 0,-1 1 1 0 0,0 0-1 0 0,2 3 1 0 0,7 13 250 0 0,-1 1 1 0 0,-1 1 0 0 0,-1-1 0 0 0,0 1 0 0 0,4 27 0 0 0,3 6 34 0 0,27 117 415 0 0,-31-154-832 0 0,1 3 139 0 0,-7-20-149 0 0,0-1-1 0 0,0 1 1 0 0,-1-1-1 0 0,1 0 1 0 0,5-4-1 0 0,16-18 116 0 0,0-2 0 0 0,41-55 1 0 0,-13 14-38 0 0,-19 27-389 0 0,56-88-1 0 0,-86 121-98 0 0,6-16-2623 0 0,-9 16 1384 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3908 0 0,'-1'-1'6793'0'0,"-7"-3"-1885"0"0,3 5-4449 0 0,1 1 0 0 0,-1-1-1 0 0,1 1 1 0 0,-1 0 0 0 0,1 0-1 0 0,0 1 1 0 0,0-1 0 0 0,0 1-1 0 0,0 0 1 0 0,0 0 0 0 0,1 0-1 0 0,-1 1 1 0 0,1-1 0 0 0,0 1-1 0 0,-5 7 1 0 0,3-3-279 0 0,0 0 0 0 0,0 0 0 0 0,0 1 0 0 0,2-1-1 0 0,-1 1 1 0 0,1 0 0 0 0,-4 14 0 0 0,6-17-170 0 0,1 0 0 0 0,0 1-1 0 0,0-1 1 0 0,0 1 0 0 0,0-1 0 0 0,1 1 0 0 0,0-1-1 0 0,0 0 1 0 0,1 1 0 0 0,0-1 0 0 0,0 0 0 0 0,5 9-1 0 0,-6-12-20 0 0,0-1-1 0 0,1 0 0 0 0,-1 1 1 0 0,1-1-1 0 0,-1 0 0 0 0,1 0 1 0 0,0 0-1 0 0,0 0 0 0 0,0 0 1 0 0,0 0-1 0 0,0 0 0 0 0,0-1 0 0 0,0 1 1 0 0,1-1-1 0 0,-1 1 0 0 0,1-1 1 0 0,-1 0-1 0 0,1 0 0 0 0,-1 0 1 0 0,1 0-1 0 0,0-1 0 0 0,-1 1 0 0 0,1-1 1 0 0,0 0-1 0 0,-1 1 0 0 0,1-1 1 0 0,0 0-1 0 0,0-1 0 0 0,-1 1 1 0 0,1 0-1 0 0,4-2 0 0 0,-2 1 96 0 0,0-1 0 0 0,-1 0 0 0 0,1 0 0 0 0,0 0 0 0 0,-1 0 0 0 0,1-1 0 0 0,-1 1 0 0 0,0-1 0 0 0,0 0 0 0 0,0-1 0 0 0,0 1 0 0 0,-1-1 0 0 0,1 0 0 0 0,-1 1 0 0 0,0-1 0 0 0,0-1 0 0 0,0 1 0 0 0,-1 0 0 0 0,0-1 0 0 0,1 1 0 0 0,-2-1 0 0 0,1 0 0 0 0,0 0 0 0 0,-1 0 0 0 0,0 0 0 0 0,0 0 0 0 0,0 0 0 0 0,-1 0 0 0 0,0 0 0 0 0,0 0 0 0 0,0 0 0 0 0,-1 0 0 0 0,-1-8 0 0 0,1 8-21 0 0,0 0 0 0 0,-1 0 0 0 0,0 0 0 0 0,1 1 0 0 0,-2-1 0 0 0,1 1 0 0 0,0-1 0 0 0,-1 1 0 0 0,0 0 0 0 0,0 0 0 0 0,0 0 0 0 0,-1 0 0 0 0,1 1 0 0 0,-8-6 0 0 0,7 6-44 0 0,1 1 0 0 0,-1 1 0 0 0,1-1 0 0 0,-1 0 0 0 0,0 1 1 0 0,1 0-1 0 0,-1 0 0 0 0,0 0 0 0 0,0 0 0 0 0,0 1 0 0 0,0-1 0 0 0,0 1 0 0 0,0 0 0 0 0,0 0 0 0 0,0 1 0 0 0,0-1 0 0 0,0 1 0 0 0,0 0 0 0 0,-7 2 0 0 0,6-1-24 0 0,0-1 1 0 0,0 1 0 0 0,0 1-1 0 0,0-1 1 0 0,0 1-1 0 0,1 0 1 0 0,-1 0-1 0 0,1 0 1 0 0,0 0-1 0 0,0 1 1 0 0,0 0 0 0 0,0 0-1 0 0,0 0 1 0 0,1 0-1 0 0,0 1 1 0 0,0-1-1 0 0,-3 7 1 0 0,6-10-4 0 0,-1 1 1 0 0,0-1-1 0 0,1 1 0 0 0,0-1 1 0 0,-1 1-1 0 0,1 0 0 0 0,0-1 1 0 0,0 1-1 0 0,0 0 0 0 0,0-1 1 0 0,0 1-1 0 0,0 0 1 0 0,0-1-1 0 0,1 1 0 0 0,-1-1 1 0 0,1 1-1 0 0,-1-1 0 0 0,1 1 1 0 0,-1-1-1 0 0,1 1 0 0 0,0-1 1 0 0,0 1-1 0 0,0-1 0 0 0,0 0 1 0 0,2 3-1 0 0,0-1-41 0 0,1 1 1 0 0,-1-1-1 0 0,1 1 0 0 0,0-1 0 0 0,1 0 1 0 0,3 2-1 0 0,-6-4 34 0 0,0 0 0 0 0,-1-1 0 0 0,1 1-1 0 0,0-1 1 0 0,0 1 0 0 0,-1-1 0 0 0,1 0 0 0 0,0 1 0 0 0,0-1 0 0 0,0 0 0 0 0,-1 0 0 0 0,1 0 0 0 0,0 0-1 0 0,0-1 1 0 0,0 1 0 0 0,-1 0 0 0 0,1-1 0 0 0,0 1 0 0 0,0-1 0 0 0,-1 0 0 0 0,1 0 0 0 0,-1 1-1 0 0,4-3 1 0 0,-2 1 43 0 0,0 0-1 0 0,-1-1 0 0 0,1 1 0 0 0,0-1 0 0 0,-1 1 1 0 0,0-1-1 0 0,1 0 0 0 0,-1 0 0 0 0,0 0 0 0 0,1-3 1 0 0,-2 2 36 0 0,0 0 1 0 0,-1 0 0 0 0,0 0 0 0 0,0 0 0 0 0,0 0 0 0 0,0 0 0 0 0,0 0-1 0 0,-1 0 1 0 0,0 0 0 0 0,0 1 0 0 0,0-1 0 0 0,0 0 0 0 0,-1 0 0 0 0,1 1 0 0 0,-1-1-1 0 0,-2-3 1 0 0,3 6-51 0 0,1 0 0 0 0,-1 0-1 0 0,0 0 1 0 0,0 0 0 0 0,1 1 0 0 0,-1-1-1 0 0,0 0 1 0 0,0 0 0 0 0,0 1-1 0 0,0-1 1 0 0,0 1 0 0 0,0-1-1 0 0,0 1 1 0 0,0-1 0 0 0,0 1 0 0 0,0 0-1 0 0,0-1 1 0 0,0 1 0 0 0,0 0-1 0 0,0 0 1 0 0,0 0 0 0 0,0 0 0 0 0,-2 0-1 0 0,1 0-1 0 0,-1 1 0 0 0,1-1 0 0 0,0 1 0 0 0,0 0 0 0 0,0-1 0 0 0,0 1-1 0 0,0 1 1 0 0,0-1 0 0 0,0 0 0 0 0,0 0 0 0 0,-2 2 0 0 0,1 0-20 0 0,0 0-1 0 0,-1 0 1 0 0,1 0 0 0 0,1 1 0 0 0,-1-1-1 0 0,0 1 1 0 0,1-1 0 0 0,0 1 0 0 0,0 0-1 0 0,0 0 1 0 0,-2 6 0 0 0,2-3-36 0 0,1-4 17 0 0,1 0 1 0 0,-1 0 0 0 0,0 0-1 0 0,1 0 1 0 0,0 0 0 0 0,-1 0-1 0 0,1 0 1 0 0,0 0-1 0 0,1 0 1 0 0,-1 0 0 0 0,0 0-1 0 0,1 0 1 0 0,0 0 0 0 0,0 0-1 0 0,0-1 1 0 0,0 1 0 0 0,0 0-1 0 0,0 0 1 0 0,3 4 0 0 0,-3-6 17 0 0,0-1 1 0 0,0 1 0 0 0,-1 0-1 0 0,1-1 1 0 0,0 1 0 0 0,0-1 0 0 0,0 1-1 0 0,0-1 1 0 0,0 1 0 0 0,0-1-1 0 0,0 0 1 0 0,0 0 0 0 0,0 1 0 0 0,0-1-1 0 0,0 0 1 0 0,0 0 0 0 0,0 0-1 0 0,0 0 1 0 0,0 0 0 0 0,0 0 0 0 0,0 0-1 0 0,0 0 1 0 0,0 0 0 0 0,0-1-1 0 0,2 0 1 0 0,23-9-63 0 0,-24 8 101 0 0,0 1-1 0 0,0-1 1 0 0,0 0 0 0 0,0 1 0 0 0,0-1-1 0 0,0 0 1 0 0,0 0 0 0 0,-1 0 0 0 0,1-1-1 0 0,-1 1 1 0 0,1 0 0 0 0,-1-1 0 0 0,0 1-1 0 0,0-1 1 0 0,0 1 0 0 0,0-1-1 0 0,0 1 1 0 0,-1-1 0 0 0,1 1 0 0 0,-1-1-1 0 0,0 0 1 0 0,0 1 0 0 0,0-1 0 0 0,0 0-1 0 0,0 0 1 0 0,0 1 0 0 0,-1-1 0 0 0,1 1-1 0 0,-1-1 1 0 0,0 0 0 0 0,0 1 0 0 0,0-1-1 0 0,0 1 1 0 0,0 0 0 0 0,0-1 0 0 0,-1 1-1 0 0,-1-3 1 0 0,2 4-25 0 0,0 1 1 0 0,0-1-1 0 0,0 0 1 0 0,0 0-1 0 0,0 1 0 0 0,0-1 1 0 0,0 1-1 0 0,0-1 0 0 0,-1 1 1 0 0,1-1-1 0 0,0 1 1 0 0,0 0-1 0 0,0 0 0 0 0,-1-1 1 0 0,1 1-1 0 0,0 0 0 0 0,0 0 1 0 0,-1 0-1 0 0,1 0 1 0 0,0 0-1 0 0,0 1 0 0 0,0-1 1 0 0,-1 0-1 0 0,1 1 0 0 0,0-1 1 0 0,0 0-1 0 0,0 1 1 0 0,0-1-1 0 0,0 1 0 0 0,-1 0 1 0 0,1-1-1 0 0,0 1 0 0 0,-1 1 1 0 0,-2 1-16 0 0,0 0 1 0 0,0 1-1 0 0,0-1 1 0 0,0 1-1 0 0,-6 8 1 0 0,8-9-13 0 0,1-1 0 0 0,-1 1-1 0 0,1-1 1 0 0,0 1 0 0 0,0-1 0 0 0,1 1 0 0 0,-1 0 0 0 0,0 0-1 0 0,1-1 1 0 0,-1 1 0 0 0,1 0 0 0 0,0 0 0 0 0,0 0-1 0 0,0-1 1 0 0,1 1 0 0 0,-1 0 0 0 0,1 0 0 0 0,-1 0-1 0 0,1-1 1 0 0,1 4 0 0 0,-1-4 0 0 0,0 0 0 0 0,0 0 1 0 0,0 0-1 0 0,0 0 0 0 0,0 0 0 0 0,0 0 0 0 0,0-1 0 0 0,1 1 1 0 0,-1-1-1 0 0,1 1 0 0 0,-1-1 0 0 0,1 1 0 0 0,0-1 0 0 0,-1 0 1 0 0,1 1-1 0 0,0-1 0 0 0,0 0 0 0 0,0 0 0 0 0,0-1 1 0 0,0 1-1 0 0,0 0 0 0 0,0-1 0 0 0,0 1 0 0 0,0-1 0 0 0,5 1 1 0 0,-5-1 26 0 0,0 0 1 0 0,0-1 0 0 0,1 1 0 0 0,-1 0 0 0 0,0-1 0 0 0,0 1 0 0 0,0-1-1 0 0,0 0 1 0 0,0 0 0 0 0,0 1 0 0 0,0-1 0 0 0,0-1 0 0 0,0 1 0 0 0,0 0 0 0 0,0 0-1 0 0,0-1 1 0 0,-1 1 0 0 0,1-1 0 0 0,-1 0 0 0 0,1 1 0 0 0,-1-1 0 0 0,0 0-1 0 0,2-2 1 0 0,-2 1 44 0 0,1 1-1 0 0,-1 0 0 0 0,0-1 0 0 0,0 1 0 0 0,0-1 1 0 0,-1 1-1 0 0,1-1 0 0 0,0-4 0 0 0,-1 6-36 0 0,0 0 0 0 0,0 1 0 0 0,0-1 0 0 0,0 0 0 0 0,0 0 0 0 0,0 0 1 0 0,0 0-1 0 0,-1 0 0 0 0,1 0 0 0 0,0 0 0 0 0,-1 0 0 0 0,1 0 0 0 0,-1 0 0 0 0,1 0 0 0 0,-1 1 0 0 0,1-1 0 0 0,-1 0 0 0 0,1 0 0 0 0,-1 1 0 0 0,0-1 0 0 0,1 0 0 0 0,-1 1 0 0 0,0-1 0 0 0,0 1 0 0 0,-1-2 0 0 0,1 2 20 0 0,-1 0-22 0 0,-1 0-1 0 0,0 0 1 0 0,0 0-1 0 0,0 0 1 0 0,1 1 0 0 0,-1 0-1 0 0,0-1 1 0 0,1 1-1 0 0,-1 0 1 0 0,-4 3 0 0 0,3-1-46 0 0,0 1 0 0 0,1-1 1 0 0,-1 1-1 0 0,1 1 1 0 0,-4 6-1 0 0,0-1-65 0 0,7-9 71 0 0,-1 1 0 0 0,0 0 0 0 0,1-1-1 0 0,0 1 1 0 0,-1 0 0 0 0,1 0-1 0 0,0 0 1 0 0,0-1 0 0 0,0 1 0 0 0,0 0-1 0 0,0 0 1 0 0,0 0 0 0 0,1-1-1 0 0,-1 1 1 0 0,1 0 0 0 0,-1 0 0 0 0,1-1-1 0 0,0 1 1 0 0,-1 0 0 0 0,1-1 0 0 0,2 3-1 0 0,-2-3 30 0 0,0-1 0 0 0,0 0 0 0 0,0 1 0 0 0,0-1-1 0 0,0 0 1 0 0,0 0 0 0 0,0 0 0 0 0,0 0 0 0 0,0 0 0 0 0,0 0 0 0 0,0 0-1 0 0,0 0 1 0 0,0 0 0 0 0,0 0 0 0 0,0 0 0 0 0,0-1 0 0 0,-1 1-1 0 0,1 0 1 0 0,0-1 0 0 0,0 1 0 0 0,0-1 0 0 0,0 1 0 0 0,0-1-1 0 0,0 1 1 0 0,-1-1 0 0 0,1 0 0 0 0,0 1 0 0 0,0-1 0 0 0,-1 0 0 0 0,2-1-1 0 0,-1 1 51 0 0,0-1-1 0 0,0 1 1 0 0,0-1-1 0 0,0 0 0 0 0,0 1 1 0 0,0-1-1 0 0,0 0 1 0 0,-1 0-1 0 0,1 0 1 0 0,-1 1-1 0 0,1-1 0 0 0,-1 0 1 0 0,0 0-1 0 0,1 0 1 0 0,-1 0-1 0 0,0 0 1 0 0,-1 0-1 0 0,1-2 0 0 0,0 4-37 0 0,0-1-1 0 0,0 0 0 0 0,0 0 0 0 0,0 0 0 0 0,-1 1 0 0 0,1-1 0 0 0,0 0 0 0 0,0 0 1 0 0,-1 1-1 0 0,1-1 0 0 0,-1 0 0 0 0,1 1 0 0 0,0-1 0 0 0,-1 0 0 0 0,1 1 1 0 0,-1-1-1 0 0,1 1 0 0 0,-1-1 0 0 0,0 1 0 0 0,1-1 0 0 0,-1 1 0 0 0,0-1 1 0 0,1 1-1 0 0,-1-1 0 0 0,0 1 0 0 0,1 0 0 0 0,-1 0 0 0 0,0-1 0 0 0,0 1 1 0 0,1 0-1 0 0,-1 0 0 0 0,-1 0 0 0 0,-1 0 0 0 0,1 0 1 0 0,-1 1-1 0 0,0-1 0 0 0,1 1 1 0 0,-1 0-1 0 0,1 0 1 0 0,-1 0-1 0 0,-2 1 0 0 0,-4 8-515 0 0,14 4-5585 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1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32 3452 0 0,'-3'-18'10822'0'0,"3"18"-10551"0"0,0-1-1 0 0,0 0 0 0 0,-1 0 0 0 0,1 1 1 0 0,0-1-1 0 0,-1 0 0 0 0,1 1 0 0 0,-1-1 1 0 0,1 0-1 0 0,-1 1 0 0 0,1-1 1 0 0,-1 1-1 0 0,1-1 0 0 0,-1 1 0 0 0,1-1 1 0 0,-1 1-1 0 0,0-1 0 0 0,1 1 0 0 0,-1 0 1 0 0,0-1-1 0 0,1 1 0 0 0,-1 0 1 0 0,0 0-1 0 0,0-1 0 0 0,1 1 0 0 0,-1 0 1 0 0,-1 0-1 0 0,1 0 325 0 0,-15 15 1123 0 0,13-11-1627 0 0,1-1 0 0 0,1 1 1 0 0,-1 0-1 0 0,0 0 0 0 0,1 0 1 0 0,0-1-1 0 0,0 1 0 0 0,0 1 1 0 0,0-1-1 0 0,1 0 0 0 0,0 0 0 0 0,-1 0 1 0 0,1 0-1 0 0,1 0 0 0 0,-1 0 1 0 0,1 0-1 0 0,0 0 0 0 0,1 5 1 0 0,-1-6-98 0 0,-1 0 0 0 0,1-1 0 0 0,0 1 0 0 0,1-1 0 0 0,-1 0 0 0 0,0 1 0 0 0,1-1 0 0 0,-1 0 0 0 0,1 0 0 0 0,-1 0 0 0 0,1 0 0 0 0,0 0 0 0 0,0 0 0 0 0,0 0 0 0 0,0 0 0 0 0,0-1 0 0 0,1 1 0 0 0,-1-1 1 0 0,0 0-1 0 0,1 0 0 0 0,-1 0 0 0 0,1 0 0 0 0,-1 0 0 0 0,1 0 0 0 0,0 0 0 0 0,-1-1 0 0 0,1 0 0 0 0,4 1 0 0 0,-5-1 47 0 0,0 0-1 0 0,0 0 1 0 0,0 0-1 0 0,0-1 1 0 0,0 1 0 0 0,0 0-1 0 0,0-1 1 0 0,0 0-1 0 0,0 1 1 0 0,0-1 0 0 0,0 0-1 0 0,0 0 1 0 0,0 0-1 0 0,-1 0 1 0 0,1 0-1 0 0,0 0 1 0 0,-1-1 0 0 0,1 1-1 0 0,-1-1 1 0 0,1 1-1 0 0,-1-1 1 0 0,0 1 0 0 0,1-1-1 0 0,-1 0 1 0 0,0 0-1 0 0,0 1 1 0 0,0-1 0 0 0,-1 0-1 0 0,1 0 1 0 0,0 0-1 0 0,-1 0 1 0 0,1 0 0 0 0,-1 0-1 0 0,1 0 1 0 0,-1-4-1 0 0,0 3 34 0 0,0 0 1 0 0,0 0-1 0 0,0 0 0 0 0,-1-1 0 0 0,1 1 1 0 0,-1 0-1 0 0,1 0 0 0 0,-1 0 0 0 0,0 0 0 0 0,0 0 1 0 0,-1 1-1 0 0,1-1 0 0 0,-1 0 0 0 0,1 0 1 0 0,-1 1-1 0 0,0-1 0 0 0,0 1 0 0 0,0 0 0 0 0,0-1 1 0 0,0 1-1 0 0,-1 0 0 0 0,-2-2 0 0 0,3 3-57 0 0,0 0 0 0 0,0 1 0 0 0,0-1 0 0 0,0 1 0 0 0,0-1-1 0 0,0 1 1 0 0,0 0 0 0 0,0 0 0 0 0,0 0 0 0 0,0 0 0 0 0,0 0-1 0 0,0 1 1 0 0,0-1 0 0 0,0 1 0 0 0,0-1 0 0 0,0 1 0 0 0,0-1 0 0 0,0 1-1 0 0,0 0 1 0 0,1 0 0 0 0,-4 2 0 0 0,0 0-8 0 0,0 1 0 0 0,0-1 1 0 0,1 1-1 0 0,0 0 0 0 0,-1 0 0 0 0,-3 5 1 0 0,6-5-52 0 0,-1-1 1 0 0,1 1 0 0 0,0-1 0 0 0,0 1 0 0 0,1 0-1 0 0,-1 0 1 0 0,1-1 0 0 0,0 1 0 0 0,0 0 0 0 0,0 0-1 0 0,0 0 1 0 0,0 6 0 0 0,1-8 4 0 0,0 0 0 0 0,0 0-1 0 0,0 0 1 0 0,1-1 0 0 0,-1 1 0 0 0,0 0 0 0 0,1 0 0 0 0,0-1 0 0 0,-1 1-1 0 0,1 0 1 0 0,0-1 0 0 0,0 1 0 0 0,-1-1 0 0 0,1 1 0 0 0,0-1 0 0 0,1 1-1 0 0,-1-1 1 0 0,0 1 0 0 0,0-1 0 0 0,1 0 0 0 0,-1 0 0 0 0,1 0-1 0 0,-1 0 1 0 0,1 0 0 0 0,-1 0 0 0 0,1 0 0 0 0,-1 0 0 0 0,1-1 0 0 0,0 1-1 0 0,2 0 1 0 0,-2-1 13 0 0,0 1-1 0 0,1-1 1 0 0,-1 0-1 0 0,1 0 1 0 0,-1 0-1 0 0,1 0 1 0 0,-1 0-1 0 0,0 0 1 0 0,1-1-1 0 0,-1 1 1 0 0,1-1-1 0 0,-1 0 1 0 0,0 0-1 0 0,1 1 1 0 0,-1-2-1 0 0,0 1 1 0 0,0 0-1 0 0,0 0 0 0 0,0-1 1 0 0,0 1-1 0 0,3-3 1 0 0,-2 0 82 0 0,1 0-1 0 0,-1 1 1 0 0,0-1-1 0 0,0 0 1 0 0,0-1 0 0 0,0 1-1 0 0,-1 0 1 0 0,4-10 0 0 0,-5 12-13 0 0,0 0 1 0 0,-1-1-1 0 0,1 1 1 0 0,-1-1-1 0 0,0 1 1 0 0,1-1 0 0 0,-1 1-1 0 0,-1-1 1 0 0,1 1-1 0 0,0 0 1 0 0,0-1-1 0 0,-1 1 1 0 0,1-1 0 0 0,-1 1-1 0 0,0 0 1 0 0,0-1-1 0 0,0 1 1 0 0,0 0-1 0 0,0 0 1 0 0,-1 0 0 0 0,1-1-1 0 0,0 1 1 0 0,-1 1-1 0 0,0-1 1 0 0,1 0-1 0 0,-1 0 1 0 0,0 1 0 0 0,0-1-1 0 0,0 1 1 0 0,0-1-1 0 0,0 1 1 0 0,-3-1 0 0 0,2 0-15 0 0,0 0 0 0 0,-1 0 0 0 0,1 1 0 0 0,-1 0 0 0 0,0 0 0 0 0,1 0 0 0 0,-1 0 0 0 0,0 0 0 0 0,0 1 0 0 0,0-1 0 0 0,1 1 0 0 0,-1 0 1 0 0,0 0-1 0 0,0 1 0 0 0,0-1 0 0 0,1 1 0 0 0,-1 0 0 0 0,0 0 0 0 0,-6 2 0 0 0,5 0-24 0 0,-1 1-1 0 0,2-1 1 0 0,-1 1-1 0 0,0 0 1 0 0,1 0-1 0 0,-1 0 1 0 0,1 0 0 0 0,1 1-1 0 0,-1 0 1 0 0,-4 6-1 0 0,7-8-25 0 0,-1-1 1 0 0,1 1-1 0 0,0 0 0 0 0,0 0 1 0 0,0-1-1 0 0,0 1 0 0 0,0 0 0 0 0,0 0 1 0 0,1 0-1 0 0,0 0 0 0 0,-1 0 0 0 0,1 0 1 0 0,0 0-1 0 0,1 0 0 0 0,-1 0 0 0 0,0 0 1 0 0,1 0-1 0 0,-1 0 0 0 0,1 0 1 0 0,0 0-1 0 0,0 0 0 0 0,3 4 0 0 0,-3-5 3 0 0,1 0-1 0 0,-1-1 0 0 0,1 1 1 0 0,0 0-1 0 0,-1-1 0 0 0,1 0 1 0 0,0 1-1 0 0,0-1 0 0 0,0 0 1 0 0,0 0-1 0 0,0 0 0 0 0,1 0 1 0 0,-1 0-1 0 0,0 0 0 0 0,0-1 1 0 0,1 1-1 0 0,-1-1 0 0 0,0 1 1 0 0,1-1-1 0 0,-1 0 1 0 0,0 0-1 0 0,1 0 0 0 0,-1 0 1 0 0,0-1-1 0 0,1 1 0 0 0,3-2 1 0 0,-1 1 8 0 0,0 0 1 0 0,0 0-1 0 0,-1-1 1 0 0,1 0 0 0 0,0 0-1 0 0,-1 0 1 0 0,1 0 0 0 0,-1-1-1 0 0,0 0 1 0 0,0 0 0 0 0,7-6-1 0 0,-9 6 50 0 0,0 0-1 0 0,0 0 1 0 0,0 0-1 0 0,0 0 0 0 0,-1 0 1 0 0,1 0-1 0 0,-1-1 1 0 0,0 1-1 0 0,0 0 1 0 0,0-1-1 0 0,0 1 1 0 0,-1-1-1 0 0,1 0 0 0 0,-1 1 1 0 0,0-7-1 0 0,0 9-21 0 0,-1-1-1 0 0,1 0 1 0 0,0 0-1 0 0,-1 1 0 0 0,1-1 1 0 0,-1 0-1 0 0,1 0 1 0 0,-1 1-1 0 0,0-1 0 0 0,0 1 1 0 0,1-1-1 0 0,-1 1 1 0 0,0-1-1 0 0,-1 1 0 0 0,1-1 1 0 0,0 1-1 0 0,0 0 1 0 0,-1 0-1 0 0,1-1 0 0 0,0 1 1 0 0,-1 0-1 0 0,1 0 1 0 0,-1 0-1 0 0,0 1 1 0 0,1-1-1 0 0,-1 0 0 0 0,0 1 1 0 0,1-1-1 0 0,-1 1 1 0 0,0-1-1 0 0,-3 1 0 0 0,0-1-4 0 0,1 1 0 0 0,-1 0 0 0 0,0 1 0 0 0,0-1-1 0 0,1 1 1 0 0,-1 0 0 0 0,0 0 0 0 0,1 0 0 0 0,-1 1-1 0 0,1-1 1 0 0,-1 1 0 0 0,1 0 0 0 0,-6 4 0 0 0,7-4-24 0 0,0 0 0 0 0,0 1 1 0 0,1-1-1 0 0,-1 0 1 0 0,0 1-1 0 0,1 0 1 0 0,-1-1-1 0 0,1 1 1 0 0,0 0-1 0 0,0 0 1 0 0,0 0-1 0 0,1 1 0 0 0,-1-1 1 0 0,1 0-1 0 0,-1 1 1 0 0,1-1-1 0 0,-1 6 1 0 0,-1 3-60 0 0,3-11 59 0 0,0 0 1 0 0,-1 0-1 0 0,1 1 1 0 0,0-1-1 0 0,0 0 1 0 0,-1 0-1 0 0,1 0 1 0 0,0 0-1 0 0,0 1 1 0 0,0-1-1 0 0,0 0 1 0 0,1 0-1 0 0,-1 0 1 0 0,0 0-1 0 0,0 0 1 0 0,1 1 0 0 0,0 0-1 0 0,0 2-43 0 0,1 1-1 0 0,1-1 0 0 0,-1 1 1 0 0,0-1-1 0 0,7 7 1 0 0,-8-9 30 0 0,1-1 0 0 0,0 1 0 0 0,0-1 0 0 0,0 0 1 0 0,0 1-1 0 0,0-1 0 0 0,0 0 0 0 0,0 0 0 0 0,1-1 0 0 0,-1 1 1 0 0,0 0-1 0 0,0-1 0 0 0,1 1 0 0 0,3-1 0 0 0,-2 1 1 0 0,0-1 0 0 0,-1 0-1 0 0,1-1 1 0 0,0 1-1 0 0,-1-1 1 0 0,1 1-1 0 0,-1-1 1 0 0,1 0 0 0 0,-1-1-1 0 0,1 1 1 0 0,4-3-1 0 0,-6 3 37 0 0,-1 0-1 0 0,1 0 0 0 0,0 0 1 0 0,-1 0-1 0 0,1 0 0 0 0,-1-1 1 0 0,1 1-1 0 0,-1-1 0 0 0,0 1 1 0 0,1-1-1 0 0,-1 1 0 0 0,0-1 1 0 0,0 0-1 0 0,0 1 1 0 0,0-1-1 0 0,0 0 0 0 0,-1 0 1 0 0,1 0-1 0 0,0 0 0 0 0,-1 0 1 0 0,0 0-1 0 0,1 0 0 0 0,-1-2 1 0 0,0-5 59 0 0,1 8-55 0 0,-1-1 0 0 0,0 1 0 0 0,0-1 0 0 0,0 1 0 0 0,0-1 0 0 0,0 1 0 0 0,0-1 0 0 0,0 1 0 0 0,0-1-1 0 0,-1 1 1 0 0,1-1 0 0 0,-1 1 0 0 0,1-1 0 0 0,-1 1 0 0 0,1 0 0 0 0,-1-1 0 0 0,0 1 0 0 0,0 0 0 0 0,0-1 0 0 0,1 1 0 0 0,-1 0 0 0 0,0 0 0 0 0,-1 0 0 0 0,1 0 0 0 0,0 0 0 0 0,0 0 0 0 0,0 0-1 0 0,-1 0 1 0 0,-1 0 0 0 0,2 0-16 0 0,-1 0 0 0 0,0 0 0 0 0,1 1 0 0 0,-1-1 0 0 0,0 1-1 0 0,0-1 1 0 0,1 1 0 0 0,-1 0 0 0 0,0 0 0 0 0,0 0 0 0 0,0 0 0 0 0,1 0-1 0 0,-1 0 1 0 0,0 0 0 0 0,0 0 0 0 0,0 1 0 0 0,1-1 0 0 0,-1 1 0 0 0,0-1-1 0 0,1 1 1 0 0,-1 0 0 0 0,0 0 0 0 0,1 0 0 0 0,-1 0 0 0 0,1 0-1 0 0,-1 0 1 0 0,1 0 0 0 0,0 0 0 0 0,-1 0 0 0 0,1 1 0 0 0,0-1 0 0 0,0 1-1 0 0,0-1 1 0 0,0 1 0 0 0,0-1 0 0 0,-1 4 0 0 0,1-4-20 0 0,1 0-1 0 0,-1 1 1 0 0,1-1 0 0 0,-1 1 0 0 0,1-1 0 0 0,-1 1-1 0 0,1-1 1 0 0,0 1 0 0 0,0 0 0 0 0,0-1 0 0 0,0 1-1 0 0,0-1 1 0 0,0 1 0 0 0,0-1 0 0 0,0 1-1 0 0,1 0 1 0 0,-1-1 0 0 0,1 1 0 0 0,-1-1 0 0 0,1 1-1 0 0,-1-1 1 0 0,1 0 0 0 0,0 1 0 0 0,0-1 0 0 0,0 0-1 0 0,0 1 1 0 0,0-1 0 0 0,0 0 0 0 0,0 0 0 0 0,0 0-1 0 0,0 0 1 0 0,1 0 0 0 0,-1 0 0 0 0,0 0 0 0 0,3 1-1 0 0,-3-2 13 0 0,1 1-1 0 0,-1-1 0 0 0,0 1 0 0 0,0-1 0 0 0,1 0 1 0 0,-1 1-1 0 0,0-1 0 0 0,0 0 0 0 0,1 0 1 0 0,-1 0-1 0 0,0 0 0 0 0,1 0 0 0 0,-1 0 0 0 0,0 0 1 0 0,1-1-1 0 0,-1 1 0 0 0,0 0 0 0 0,0-1 0 0 0,0 1 1 0 0,1-1-1 0 0,-1 1 0 0 0,0-1 0 0 0,0 0 0 0 0,0 0 1 0 0,0 1-1 0 0,0-1 0 0 0,0 0 0 0 0,0 0 1 0 0,0 0-1 0 0,0 0 0 0 0,0 0 0 0 0,-1 0 0 0 0,2-1 1 0 0,0-2 39 0 0,0 1 1 0 0,-1 0-1 0 0,1 0 1 0 0,-1-1 0 0 0,0 1-1 0 0,0-1 1 0 0,0 1 0 0 0,0-1-1 0 0,-1 1 1 0 0,1-7-1 0 0,-1 8-24 0 0,0 0 0 0 0,0 1 0 0 0,0-1 0 0 0,0 0-1 0 0,-1 1 1 0 0,1-1 0 0 0,-1 1 0 0 0,1-1-1 0 0,-1 0 1 0 0,1 1 0 0 0,-1-1 0 0 0,0 1 0 0 0,0-1-1 0 0,0 1 1 0 0,0 0 0 0 0,0-1 0 0 0,0 1-1 0 0,0 0 1 0 0,0 0 0 0 0,-1 0 0 0 0,1 0 0 0 0,0 0-1 0 0,-1 0 1 0 0,1 0 0 0 0,-1 0 0 0 0,1 0 0 0 0,-1 1-1 0 0,1-1 1 0 0,-1 1 0 0 0,1-1 0 0 0,-1 1-1 0 0,0-1 1 0 0,1 1 0 0 0,-1 0 0 0 0,0 0 0 0 0,1 0-1 0 0,-1 0 1 0 0,0 0 0 0 0,1 0 0 0 0,-1 0-1 0 0,0 1 1 0 0,1-1 0 0 0,-1 1 0 0 0,0-1 0 0 0,1 1-1 0 0,-1 0 1 0 0,1-1 0 0 0,-1 1 0 0 0,1 0 0 0 0,0 0-1 0 0,-1 0 1 0 0,1 0 0 0 0,0 0 0 0 0,-1 0-1 0 0,1 0 1 0 0,0 1 0 0 0,0-1 0 0 0,0 0 0 0 0,0 1-1 0 0,0-1 1 0 0,1 1 0 0 0,-1-1 0 0 0,-1 4-1 0 0,1-4-37 0 0,1 1 0 0 0,-1 0 0 0 0,1 0 0 0 0,0 0 0 0 0,0-1-1 0 0,-1 1 1 0 0,1 0 0 0 0,0 0 0 0 0,0 0 0 0 0,1 0-1 0 0,-1 0 1 0 0,0-1 0 0 0,1 1 0 0 0,-1 0 0 0 0,1 0-1 0 0,-1 0 1 0 0,1-1 0 0 0,0 1 0 0 0,0 0 0 0 0,0-1 0 0 0,0 1-1 0 0,0-1 1 0 0,0 1 0 0 0,0-1 0 0 0,0 0 0 0 0,1 1-1 0 0,-1-1 1 0 0,1 0 0 0 0,-1 0 0 0 0,1 0 0 0 0,-1 0 0 0 0,3 1-1 0 0,-2-1 42 0 0,-1-1 0 0 0,1 1 0 0 0,-1-1 0 0 0,1 0 0 0 0,-1 0 0 0 0,1 0 0 0 0,0 0-1 0 0,-1 0 1 0 0,1 0 0 0 0,-1 0 0 0 0,1 0 0 0 0,0-1 0 0 0,-1 1 0 0 0,1-1 0 0 0,-1 1 0 0 0,1-1-1 0 0,-1 1 1 0 0,0-1 0 0 0,1 0 0 0 0,-1 0 0 0 0,1 0 0 0 0,-1 0 0 0 0,0 0 0 0 0,0 0 0 0 0,0 0 0 0 0,0 0-1 0 0,0 0 1 0 0,0 0 0 0 0,0-1 0 0 0,0 1 0 0 0,0-1 0 0 0,0 1 0 0 0,-1 0 0 0 0,1-1 0 0 0,0 1-1 0 0,-1-1 1 0 0,0 1 0 0 0,1-1 0 0 0,-1 0 0 0 0,0 1 0 0 0,0-1 0 0 0,1 1 0 0 0,-1-1 0 0 0,-1 1-1 0 0,1-1 1 0 0,0 0 0 0 0,0 1 0 0 0,-1-1 0 0 0,1 1 0 0 0,0-1 0 0 0,-1 1 0 0 0,0-1 0 0 0,1 1-1 0 0,-1-1 1 0 0,0 1 0 0 0,-1-2 0 0 0,0 0 35 0 0,-1 0-1 0 0,0 1 1 0 0,0-1-1 0 0,1 1 1 0 0,-2-1 0 0 0,1 1-1 0 0,-4-2 1 0 0,-10 0-4559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1888 0 0,'-1'-6'18050'0'0,"59"-2"-13726"0"0,37 8-2315 0 0,-22 1-1228 0 0,45-3 50 0 0,110-6 19 0 0,-199 6-764 0 0,183-10 717 0 0,-208 11-1190 0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2256 0 0,'-10'6'22022'0'0,"19"0"-18013"0"0,16-2-7097 0 0,-18-3 5252 0 0,61 0-1378 0 0,71-8-1 0 0,-39 1-538 0 0,48-4 75 0 0,52-1 294 0 0,-198 11-621 0 0,13 0-278 0 0,0 0 1 0 0,17-3 0 0 0,-24-1-4115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1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2452 0 0,'0'-6'19663'0'0,"6"56"-17901"0"0,6 66 21 0 0,0-6-2202 0 0,-7-68-1228 0 0,-4-37 1140 0 0,0-1-1 0 0,0 0 1 0 0,0 1 0 0 0,1-1-1 0 0,2 6 1 0 0,3 5-1037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6325 0 0,'10'-16'1456'0'0,"6"-9"1198"0"0,23-48 0 0 0,14-68 6232 0 0,-40 91-4743 0 0,-12 48-3798 0 0,1 11-1 0 0,-1 1-1 0 0,0-1 1 0 0,0 1-1 0 0,-1-1 1 0 0,-1 10-1 0 0,3 42-138 0 0,0-46-345 0 0,0 0 0 0 0,1 0 0 0 0,0 0 0 0 0,2-1 0 0 0,-1 1 0 0 0,2-1 0 0 0,0 0 0 0 0,0 0 0 0 0,16 23 0 0 0,-12-25-603 0 0,0 0 1 0 0,1-1 0 0 0,14 12 0 0 0,5 3-872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0 4496 0 0,'0'0'11295'0'0,"-1"6"-9643"0"0,-73 300 5628 0 0,4-13-5442 0 0,-59 213 1031 0 0,109-433-2550 0 0,-18 95 391 0 0,35-159-859 0 0,3-8 81 0 0,0 0-1 0 0,-1-1 1 0 0,1 1 0 0 0,0 0 0 0 0,0 0 0 0 0,0 0-1 0 0,0 0 1 0 0,-1-1 0 0 0,1 1 0 0 0,0 0 0 0 0,0 0-1 0 0,1 0 1 0 0,-1 0 0 0 0,0 0 0 0 0,0-1 0 0 0,0 1-1 0 0,0 0 1 0 0,1 0 0 0 0,-1 0 0 0 0,0-1 0 0 0,2 3-1 0 0,-2-2-604 0 0,14-14-3897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1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385 603 2956 0 0,'-1'-2'4497'0'0,"-11"-15"3666"0"0,-3 9-3381 0 0,11 8-4517 0 0,1-1-1 0 0,0 1 1 0 0,0 1-1 0 0,-1-1 1 0 0,1 0-1 0 0,0 1 1 0 0,0-1-1 0 0,-1 1 1 0 0,1 0-1 0 0,0 0 1 0 0,-3 2-1 0 0,-11 4 38 0 0,1 1 0 0 0,0 0 0 0 0,1 2 0 0 0,-1-1 0 0 0,2 2 0 0 0,-1 0 0 0 0,2 1 0 0 0,-1 0 0 0 0,2 1 0 0 0,-1 1 0 0 0,2 0 0 0 0,0 0 0 0 0,1 1 0 0 0,-16 31 0 0 0,23-41-324 0 0,1 1 0 0 0,0 0 0 0 0,1 0 1 0 0,-1-1-1 0 0,1 1 0 0 0,1 0 0 0 0,-1 0 0 0 0,1 0 0 0 0,0 0 0 0 0,0 0 1 0 0,0 0-1 0 0,1 0 0 0 0,0 0 0 0 0,0 0 0 0 0,1 0 0 0 0,0 0 1 0 0,0 0-1 0 0,0-1 0 0 0,0 1 0 0 0,1-1 0 0 0,0 0 0 0 0,0 0 0 0 0,1 0 1 0 0,-1 0-1 0 0,1 0 0 0 0,0-1 0 0 0,1 1 0 0 0,-1-1 0 0 0,1 0 0 0 0,-1-1 1 0 0,1 1-1 0 0,0-1 0 0 0,1 0 0 0 0,-1 0 0 0 0,0 0 0 0 0,1-1 1 0 0,0 0-1 0 0,-1 0 0 0 0,1 0 0 0 0,0-1 0 0 0,0 0 0 0 0,10 1 0 0 0,-8-2-13 0 0,1 0-1 0 0,-1 0 1 0 0,0 0-1 0 0,0-1 0 0 0,0 0 1 0 0,0-1-1 0 0,0 0 1 0 0,-1 0-1 0 0,1-1 0 0 0,14-7 1 0 0,-17 8 64 0 0,-1-1 0 0 0,0 0 0 0 0,0 0 1 0 0,0-1-1 0 0,0 1 0 0 0,0-1 0 0 0,0 0 0 0 0,-1 0 1 0 0,0 0-1 0 0,0 0 0 0 0,0-1 0 0 0,0 1 1 0 0,-1-1-1 0 0,0 0 0 0 0,0 1 0 0 0,0-1 0 0 0,0 0 1 0 0,0-6-1 0 0,1-5 17 0 0,-1-1 0 0 0,-1 1 1 0 0,-1-1-1 0 0,0 0 0 0 0,-1 1 1 0 0,-1-1-1 0 0,0 1 0 0 0,-8-28 1 0 0,0 13-7 0 0,0 0 0 0 0,-2 1 0 0 0,-25-44 0 0 0,-85-125 97 0 0,66 111-98 0 0,24 41-35 0 0,-19-36 97 0 0,13 23 216 0 0,38 59-298 0 0,8-10 16 0 0,10 6-21 0 0,0 1 1 0 0,0 1-1 0 0,0 0 0 0 0,1 2 0 0 0,18-1 0 0 0,18-1 9 0 0,206-18 430 0 0,-235 19-93 0 0,2-1-336 0 0,-9 2-3720 0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1424 0 0,'0'-23'26213'0'0,"-3"112"-24478"0"0,1 48-1040 0 0,4-113-2004 0 0,8 44 0 0 0,-6-53-253 0 0,3-1-43 0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0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83 106 3412 0 0,'-8'8'2507'0'0,"0"1"-1"0"0,0-1 1 0 0,1 2-1 0 0,0-1 0 0 0,-8 16 1 0 0,10-16-1710 0 0,1 0 1 0 0,0 1-1 0 0,0 0 1 0 0,1 0-1 0 0,0 0 0 0 0,-1 14 1 0 0,3-18-718 0 0,0 1 1 0 0,1-1 0 0 0,0 0-1 0 0,0 1 1 0 0,0-1-1 0 0,1 0 1 0 0,0 1-1 0 0,0-1 1 0 0,1 0-1 0 0,0 0 1 0 0,0 0-1 0 0,0 0 1 0 0,1 0 0 0 0,-1 0-1 0 0,1-1 1 0 0,1 1-1 0 0,-1-1 1 0 0,1 0-1 0 0,0 0 1 0 0,0 0-1 0 0,1-1 1 0 0,-1 1-1 0 0,1-1 1 0 0,0 0 0 0 0,7 4-1 0 0,-6-5-69 0 0,0 0 0 0 0,0 0-1 0 0,0-1 1 0 0,1 0 0 0 0,0 0 0 0 0,-1 0 0 0 0,1-1 0 0 0,0 0-1 0 0,-1 0 1 0 0,1-1 0 0 0,0 1 0 0 0,0-2 0 0 0,0 1-1 0 0,12-3 1 0 0,-5 0-26 0 0,1 0 0 0 0,-1-1-1 0 0,0-1 1 0 0,0 0 0 0 0,22-13 0 0 0,-29 14 85 0 0,1-1 1 0 0,-1 0-1 0 0,0 0 1 0 0,-1 0-1 0 0,1-1 1 0 0,-1 0-1 0 0,0-1 1 0 0,-1 1-1 0 0,1-1 1 0 0,-1 0-1 0 0,-1 0 1 0 0,1-1 0 0 0,-1 1-1 0 0,-1-1 1 0 0,1 0-1 0 0,-1 0 1 0 0,-1-1-1 0 0,1 1 1 0 0,-2 0-1 0 0,1-1 1 0 0,0-13-1 0 0,-3 9 34 0 0,0 1 0 0 0,-1 0 0 0 0,-1 0 0 0 0,0 1 0 0 0,0-1 0 0 0,-1 0 0 0 0,-1 1 0 0 0,0 0 0 0 0,0 0 0 0 0,-1 1 0 0 0,-1-1 0 0 0,0 1 0 0 0,-12-14 0 0 0,15 20-73 0 0,1 0-1 0 0,-1 0 0 0 0,0 0 1 0 0,0 1-1 0 0,0-1 0 0 0,0 1 0 0 0,0 0 1 0 0,-1 1-1 0 0,0-1 0 0 0,1 1 1 0 0,-1 0-1 0 0,0 0 0 0 0,0 0 1 0 0,0 1-1 0 0,0-1 0 0 0,-1 1 1 0 0,-6 0-1 0 0,5 1-8 0 0,0 0 1 0 0,0 1 0 0 0,0 0-1 0 0,1 0 1 0 0,-1 1-1 0 0,0 0 1 0 0,1 0 0 0 0,-1 0-1 0 0,1 1 1 0 0,0 0-1 0 0,0 0 1 0 0,-6 5 0 0 0,1 0-66 0 0,0 0 1 0 0,1 0 0 0 0,0 2 0 0 0,0-1 0 0 0,1 1 0 0 0,0 0-1 0 0,1 1 1 0 0,0 0 0 0 0,1 1 0 0 0,0-1 0 0 0,1 1-1 0 0,0 0 1 0 0,-4 15 0 0 0,7-19-104 0 0,2 0 0 0 0,-1 0-1 0 0,1 0 1 0 0,1 0 0 0 0,-1 0-1 0 0,1 0 1 0 0,1 10 0 0 0,0-13-181 0 0,0-1 1 0 0,0 1-1 0 0,0 0 0 0 0,0-1 0 0 0,1 1 1 0 0,0-1-1 0 0,0 1 0 0 0,0-1 1 0 0,0 0-1 0 0,1 0 0 0 0,-1 0 1 0 0,1 0-1 0 0,4 4 0 0 0,4 2-1281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44 3128 0 0,'0'-13'10804'0'0,"0"11"-9720"0"0,0-1 1 0 0,0 1-1 0 0,0-1 0 0 0,0 0 1 0 0,0 1-1 0 0,-1-1 1 0 0,1 1-1 0 0,-1-1 0 0 0,-1-4 2663 0 0,0 11-3317 0 0,-1 11-186 0 0,1 1-1 0 0,0-1 1 0 0,1 1 0 0 0,1-1-1 0 0,0 1 1 0 0,3 19 0 0 0,21 97-1696 0 0,-23-126 747 0 0,1 0 0 0 0,0 0 0 0 0,0 0-1 0 0,5 9 1 0 0,0-6-905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 3608 0 0,'-7'-6'4717'0'0,"3"-2"-1189"0"0,1 4-908 0 0,-1-2 649 0 0,-3-1-1441 0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 2780 0 0,'-4'-1'1251'0'0,"0"1"0"0"0,0 0 0 0 0,0 0 0 0 0,0 1 0 0 0,0-1 0 0 0,0 1 1 0 0,0-1-1 0 0,0 1 0 0 0,-4 2 0 0 0,1 0-293 0 0,0 0 0 0 0,1 0 1 0 0,0 0-1 0 0,-10 8 0 0 0,0 2 158 0 0,0 1-1 0 0,-23 27 1 0 0,26-25-823 0 0,1 0 0 0 0,0 1 0 0 0,1 0 1 0 0,1 1-1 0 0,1 0 0 0 0,0 0 0 0 0,1 1 0 0 0,1 1 0 0 0,1-1 1 0 0,1 1-1 0 0,0 0 0 0 0,2 0 0 0 0,0 0 0 0 0,1 35 1 0 0,1-48-297 0 0,2 0 1 0 0,-1 0 0 0 0,1 0 0 0 0,0-1 0 0 0,0 1 0 0 0,0 0-1 0 0,1-1 1 0 0,0 1 0 0 0,1-1 0 0 0,0 0 0 0 0,-1 1 0 0 0,2-1 0 0 0,-1 0-1 0 0,1-1 1 0 0,0 1 0 0 0,0-1 0 0 0,1 0 0 0 0,-1 0 0 0 0,1 0 0 0 0,0 0-1 0 0,1-1 1 0 0,-1 0 0 0 0,1 0 0 0 0,0-1 0 0 0,-1 1 0 0 0,2-1-1 0 0,-1 0 1 0 0,0-1 0 0 0,1 1 0 0 0,9 1 0 0 0,0-2-20 0 0,-1 0 0 0 0,1-1 0 0 0,-1-1 1 0 0,1 0-1 0 0,-1-1 0 0 0,1-1 0 0 0,-1-1 0 0 0,0 0 1 0 0,0-1-1 0 0,0 0 0 0 0,0-1 0 0 0,-1-1 0 0 0,1 0 1 0 0,-2-1-1 0 0,1-1 0 0 0,19-13 0 0 0,-28 17 54 0 0,0 0 0 0 0,-1-1 0 0 0,1 1-1 0 0,-1-1 1 0 0,0 0 0 0 0,0 0 0 0 0,0 0 0 0 0,0-1 0 0 0,-1 1-1 0 0,0-1 1 0 0,-1 0 0 0 0,1 0 0 0 0,-1 0 0 0 0,0 0 0 0 0,0-1-1 0 0,0-7 1 0 0,-1 6 26 0 0,0 0-1 0 0,0 1 1 0 0,-1-1 0 0 0,-1 0-1 0 0,1 0 1 0 0,-1 1 0 0 0,-1-1-1 0 0,1 0 1 0 0,-1 1 0 0 0,0-1-1 0 0,-1 1 1 0 0,0 0 0 0 0,-4-7-1 0 0,6 12-41 0 0,0-1 1 0 0,-1 1-1 0 0,1 0 0 0 0,-1 0 0 0 0,1 0 0 0 0,-1 1 0 0 0,0-1 1 0 0,0 0-1 0 0,0 0 0 0 0,0 1 0 0 0,0 0 0 0 0,0-1 0 0 0,0 1 0 0 0,0 0 1 0 0,-1 0-1 0 0,1 0 0 0 0,0 0 0 0 0,-1 0 0 0 0,1 1 0 0 0,-1-1 0 0 0,1 1 1 0 0,-1-1-1 0 0,1 1 0 0 0,-1 0 0 0 0,1 0 0 0 0,-1 0 0 0 0,1 1 1 0 0,-1-1-1 0 0,1 0 0 0 0,-1 1 0 0 0,1 0 0 0 0,-1-1 0 0 0,1 1 0 0 0,0 0 1 0 0,-1 0-1 0 0,-2 3 0 0 0,-3 0 28 0 0,1 0 1 0 0,0 0 0 0 0,1 1-1 0 0,-1 0 1 0 0,1 1 0 0 0,0-1-1 0 0,0 1 1 0 0,0 0 0 0 0,1 1-1 0 0,-5 6 1 0 0,4-2-1 0 0,0 0-1 0 0,1 1 1 0 0,0 0-1 0 0,1 0 1 0 0,1 0-1 0 0,-1 0 1 0 0,2 0-1 0 0,-2 22 1 0 0,2 5 51 0 0,5 58 0 0 0,1-11-21 0 0,-1 162-744 0 0,1-189-3070 0 0,-4-49 2142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71 1172 0 0,'-3'1'8272'0'0,"-11"4"-3294"0"0,10-2-4231 0 0,1 0-1 0 0,0-1 1 0 0,-1 1 0 0 0,1 0-1 0 0,0 0 1 0 0,1 1 0 0 0,-1-1-1 0 0,-2 5 1 0 0,1-1-159 0 0,1-1-1 0 0,0 1 0 0 0,0-1 1 0 0,-2 10-1 0 0,0 5 128 0 0,2 0-1 0 0,-2 28 1 0 0,4-48-666 0 0,1 4-15 0 0,-1 0 1 0 0,1 0 0 0 0,0 0-1 0 0,1 0 1 0 0,-1 0 0 0 0,1 0-1 0 0,0 0 1 0 0,0 0 0 0 0,0-1-1 0 0,1 1 1 0 0,-1 0 0 0 0,1-1-1 0 0,0 1 1 0 0,1-1 0 0 0,-1 1-1 0 0,1-1 1 0 0,0 0 0 0 0,0 0-1 0 0,0 0 1 0 0,1-1-1 0 0,-1 1 1 0 0,1-1 0 0 0,0 1-1 0 0,0-1 1 0 0,0-1 0 0 0,0 1-1 0 0,0 0 1 0 0,1-1 0 0 0,0 0-1 0 0,-1 0 1 0 0,1-1 0 0 0,0 1-1 0 0,-1-1 1 0 0,1 0 0 0 0,0 0-1 0 0,0 0 1 0 0,0-1 0 0 0,0 0-1 0 0,0 0 1 0 0,0 0 0 0 0,8-2-1 0 0,-1 0 25 0 0,0-1 0 0 0,0-1 0 0 0,-1 0 0 0 0,1 0 0 0 0,-1-1 0 0 0,0-1 0 0 0,-1 0 0 0 0,1 0-1 0 0,-1-1 1 0 0,0 0 0 0 0,-1-1 0 0 0,1 0 0 0 0,-2-1 0 0 0,13-13 0 0 0,-17 16 15 0 0,0 1 1 0 0,0-1-1 0 0,0 1 1 0 0,-1-1-1 0 0,0 0 1 0 0,0 0-1 0 0,-1-1 1 0 0,1 1-1 0 0,-1-1 0 0 0,0 1 1 0 0,-1-1-1 0 0,0 1 1 0 0,0-1-1 0 0,-1 0 1 0 0,1 0-1 0 0,-1 1 1 0 0,-1-1-1 0 0,1 0 0 0 0,-1 0 1 0 0,0 1-1 0 0,-1-1 1 0 0,0 0-1 0 0,0 1 1 0 0,0 0-1 0 0,-1-1 1 0 0,0 1-1 0 0,-5-9 0 0 0,3 9-47 0 0,0-1-1 0 0,-1 0 1 0 0,1 1-1 0 0,-1 0 1 0 0,-1 0-1 0 0,1 1 0 0 0,-1 0 1 0 0,0 0-1 0 0,0 0 1 0 0,0 1-1 0 0,-15-6 0 0 0,17 8-247 0 0,0 0 0 0 0,1 0-1 0 0,-1 1 1 0 0,0 0 0 0 0,0 0-1 0 0,0 0 1 0 0,0 0 0 0 0,0 1-1 0 0,0 0 1 0 0,0 0 0 0 0,0 0-1 0 0,0 1 1 0 0,1 0 0 0 0,-1 0-1 0 0,0 0 1 0 0,0 0 0 0 0,0 1-1 0 0,1 0 1 0 0,-1 0 0 0 0,1 0-1 0 0,-9 5 1 0 0,3 1-1372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49 5641 0 0,'-6'8'2994'0'0,"0"0"1"0"0,0 0 0 0 0,-6 14-1 0 0,9-16-2167 0 0,0 1 1 0 0,0 0-1 0 0,1 0 0 0 0,0 0 0 0 0,-1 8 1 0 0,2-10-680 0 0,1 1 1 0 0,-1-1-1 0 0,1 0 0 0 0,0 1 1 0 0,1-1-1 0 0,-1 0 1 0 0,1 0-1 0 0,0 0 0 0 0,1 1 1 0 0,-1-1-1 0 0,1 0 1 0 0,0 0-1 0 0,0-1 0 0 0,1 1 1 0 0,-1 0-1 0 0,1-1 1 0 0,0 1-1 0 0,4 3 0 0 0,-3-3-94 0 0,0-1-1 0 0,0 0 1 0 0,0 0-1 0 0,1 0 1 0 0,0-1-1 0 0,0 0 1 0 0,0 0-1 0 0,0 0 1 0 0,0 0-1 0 0,1-1 1 0 0,-1 0-1 0 0,1 0 1 0 0,-1 0-1 0 0,1-1 1 0 0,0 1-1 0 0,0-2 1 0 0,-1 1-1 0 0,1-1 1 0 0,0 1-1 0 0,0-2 1 0 0,0 1-1 0 0,0-1 1 0 0,0 1-1 0 0,9-4 1 0 0,-9 2-28 0 0,0 0 0 0 0,0 0 0 0 0,0-1 1 0 0,-1 1-1 0 0,1-1 0 0 0,0-1 0 0 0,-1 1 1 0 0,0-1-1 0 0,0 0 0 0 0,0 0 0 0 0,-1 0 1 0 0,1-1-1 0 0,-1 0 0 0 0,0 0 0 0 0,0 0 1 0 0,0 0-1 0 0,-1-1 0 0 0,0 1 0 0 0,0-1 0 0 0,-1 0 1 0 0,1 0-1 0 0,2-10 0 0 0,-4 11 8 0 0,1-1 0 0 0,-1 0-1 0 0,0 0 1 0 0,-1 0 0 0 0,0 0-1 0 0,0 0 1 0 0,0 0 0 0 0,0 0-1 0 0,-1 0 1 0 0,0 0 0 0 0,0 0-1 0 0,-1 0 1 0 0,0 1 0 0 0,0-1 0 0 0,0 0-1 0 0,0 1 1 0 0,-1 0 0 0 0,0-1-1 0 0,0 1 1 0 0,-1 0 0 0 0,1 0-1 0 0,-1 1 1 0 0,0-1 0 0 0,0 1-1 0 0,-1 0 1 0 0,1 0 0 0 0,-1 0 0 0 0,0 1-1 0 0,-9-5 1 0 0,7 4-13 0 0,0 2 0 0 0,0-1 0 0 0,-1 1 0 0 0,1 0 0 0 0,-1 0 0 0 0,1 1 0 0 0,-1 0 0 0 0,0 0 0 0 0,0 1 0 0 0,1 0 0 0 0,-1 1 0 0 0,0-1 0 0 0,1 1 0 0 0,-1 1 0 0 0,1-1 0 0 0,-1 2 0 0 0,1-1 0 0 0,0 1 0 0 0,0 0-1 0 0,-8 4 1 0 0,6-2 34 0 0,0 1 0 0 0,0 0-1 0 0,0 1 1 0 0,1 0-1 0 0,0 0 1 0 0,1 1-1 0 0,-1 0 1 0 0,1 0-1 0 0,1 0 1 0 0,0 1-1 0 0,0 0 1 0 0,0 1 0 0 0,-7 18-1 0 0,3 5 43 0 0,0 0 0 0 0,3 1 0 0 0,1 0 0 0 0,1 0 0 0 0,2 0 0 0 0,1 42 0 0 0,11 125 99 0 0,-5-147-162 0 0,6 35 3 0 0,-5-48-386 0 0,1 44 1 0 0,-1-54-212 0 0,0-2-3515 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 2824 0 0,'-2'-18'21250'0'0,"-2"19"-21046"0"0,1 0 0 0 0,-1 0 1 0 0,1 1-1 0 0,0 0 1 0 0,-1-1-1 0 0,1 1 1 0 0,0 0-1 0 0,0 1 1 0 0,0-1-1 0 0,1 0 1 0 0,-1 1-1 0 0,0 0 1 0 0,1-1-1 0 0,0 1 1 0 0,0 0-1 0 0,0 0 0 0 0,0 0 1 0 0,0 1-1 0 0,-1 3 1 0 0,-6 10 184 0 0,2 1 0 0 0,-8 24 0 0 0,13-35-344 0 0,0 0 0 0 0,1 0-1 0 0,-1 0 1 0 0,2 0 0 0 0,-1 0 0 0 0,1 0-1 0 0,0 0 1 0 0,0 0 0 0 0,1 0 0 0 0,0 0 0 0 0,0 0-1 0 0,3 7 1 0 0,-3-10-51 0 0,0 0 1 0 0,1 0-1 0 0,0-1 0 0 0,-1 1 1 0 0,1-1-1 0 0,1 0 0 0 0,-1 1 0 0 0,0-1 1 0 0,1 0-1 0 0,0 0 0 0 0,-1 0 1 0 0,1-1-1 0 0,0 1 0 0 0,1-1 0 0 0,-1 1 1 0 0,0-1-1 0 0,1 0 0 0 0,-1 0 1 0 0,1-1-1 0 0,0 1 0 0 0,-1-1 0 0 0,5 1 1 0 0,1 0-14 0 0,-1-1 0 0 0,1 0 0 0 0,-1-1-1 0 0,1 0 1 0 0,-1 0 0 0 0,1-1 0 0 0,-1 0 0 0 0,1-1 0 0 0,-1 1 0 0 0,0-2 0 0 0,1 1 0 0 0,7-5 0 0 0,-6 3 61 0 0,0-1 0 0 0,0 0 1 0 0,-1 0-1 0 0,0-1 0 0 0,0 0 1 0 0,0-1-1 0 0,-1 0 0 0 0,14-16 0 0 0,-19 20-4 0 0,0 0 0 0 0,-1 0 0 0 0,0 0 1 0 0,0-1-1 0 0,0 1 0 0 0,0-1 0 0 0,0 0 0 0 0,-1 0 0 0 0,0 1 0 0 0,1-1 0 0 0,-1 0 0 0 0,-1 0 0 0 0,1 0 0 0 0,-1 0 0 0 0,1 0 0 0 0,-1 0 0 0 0,0 0 0 0 0,0 0 0 0 0,-1 0 0 0 0,0 0 0 0 0,1 0 0 0 0,-1 0 0 0 0,0 0 0 0 0,-1 0 0 0 0,1 0 0 0 0,-1 1 0 0 0,1-1 0 0 0,-1 1 0 0 0,0-1 0 0 0,-1 1 0 0 0,1-1 0 0 0,-4-2 0 0 0,-1-2 13 0 0,-1 1-1 0 0,0 0 1 0 0,-1 0-1 0 0,0 0 1 0 0,0 2-1 0 0,0-1 1 0 0,-1 1-1 0 0,0 0 1 0 0,0 1 0 0 0,0 0-1 0 0,0 1 1 0 0,-14-3-1 0 0,7 3-524 0 0,1 1-1 0 0,-1 1 1 0 0,1 1-1 0 0,-1 0 1 0 0,1 1 0 0 0,-1 1-1 0 0,-24 6 1 0 0,24-5-1054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134 180 3796 0 0,'0'-1'3892'0'0,"-8"-1"1260"0"0,3 4-4399 0 0,-1 0 0 0 0,1 1 0 0 0,0 0 1 0 0,0 0-1 0 0,0 0 0 0 0,1 0 0 0 0,-1 1 0 0 0,1 0 1 0 0,-6 6-1 0 0,4-2-204 0 0,-1 0 0 0 0,2 0 0 0 0,-1 1 0 0 0,-8 17 1 0 0,7-10-278 0 0,1 1 1 0 0,1-1-1 0 0,0 1 1 0 0,1 1-1 0 0,-3 33 1 0 0,7-42-238 0 0,1 0 0 0 0,0 0 0 0 0,0-1 0 0 0,1 1 0 0 0,0 0 0 0 0,1-1 0 0 0,0 1 0 0 0,0-1 0 0 0,1 0 0 0 0,0 0 0 0 0,0 0 0 0 0,1 0 0 0 0,0-1 0 0 0,9 10 0 0 0,-9-12-119 0 0,0 0 0 0 0,1-1-1 0 0,0 0 1 0 0,0 0 0 0 0,0-1 0 0 0,0 0 0 0 0,1 0 0 0 0,-1 0 0 0 0,1-1 0 0 0,0 0 0 0 0,-1 0 0 0 0,1-1 0 0 0,0 1 0 0 0,0-2 0 0 0,0 1 0 0 0,0-1 0 0 0,0 0-1 0 0,0 0 1 0 0,1-1 0 0 0,-1 0 0 0 0,12-3 0 0 0,-14 3 26 0 0,0-1 0 0 0,0 1 0 0 0,0-1 0 0 0,0 0 0 0 0,0 0 0 0 0,0-1 0 0 0,0 1 0 0 0,-1-1 0 0 0,0 0 0 0 0,1 0 0 0 0,-1-1 0 0 0,0 1 0 0 0,0-1 0 0 0,-1 0 0 0 0,1 0 0 0 0,-1 0 0 0 0,0 0 0 0 0,0-1 0 0 0,0 1 0 0 0,-1-1 0 0 0,1 0 0 0 0,-1 0 0 0 0,0 0 0 0 0,-1 0 0 0 0,1 0 0 0 0,-1 0 0 0 0,0 0 0 0 0,0-1 0 0 0,0-6 0 0 0,-2-2 104 0 0,0 0-1 0 0,-1 0 1 0 0,0 0 0 0 0,-1 1 0 0 0,-1-1-1 0 0,0 1 1 0 0,-1 0 0 0 0,-6-13 0 0 0,-1 2 218 0 0,-1 1 1 0 0,-1 1 0 0 0,-22-27 0 0 0,33 44-190 0 0,-1 1 0 0 0,1-1 0 0 0,1 1 0 0 0,-1-1 0 0 0,-3-8 0 0 0,6 12-74 0 0,-1 0-1 0 0,1-1 0 0 0,0 1 1 0 0,-1 0-1 0 0,1 0 0 0 0,0 0 1 0 0,0 0-1 0 0,0 0 0 0 0,-1-1 0 0 0,1 1 1 0 0,0 0-1 0 0,1 0 0 0 0,-1 0 1 0 0,0 0-1 0 0,0 0 0 0 0,0-1 1 0 0,1 1-1 0 0,-1 0 0 0 0,1 0 1 0 0,-1 0-1 0 0,1 0 0 0 0,-1 0 0 0 0,1 0 1 0 0,0 0-1 0 0,-1 0 0 0 0,1 0 1 0 0,0 0-1 0 0,0 1 0 0 0,-1-1 1 0 0,1 0-1 0 0,0 0 0 0 0,2 0 0 0 0,47-25 243 0 0,86-32-1 0 0,-86 38 481 0 0,-5 1-676 0 0,-13 8-4148 0 0,-20 8 2546 0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32 2404 0 0,'-6'-18'9800'0'0,"1"4"848"0"0,4 15-10592 0 0,1-1 0 0 0,-1 0 0 0 0,1 1 0 0 0,-1-1 0 0 0,1 0 0 0 0,0 1 0 0 0,-1-1 0 0 0,1 0 0 0 0,-1 1 0 0 0,1-1 0 0 0,0 1 0 0 0,-1-1 0 0 0,1 1 0 0 0,0-1 0 0 0,-1 1 0 0 0,1-1 0 0 0,0 1 0 0 0,0-1 0 0 0,0 1 0 0 0,-1-1 0 0 0,1 1 0 0 0,0-1 0 0 0,0 1 0 0 0,0 0 0 0 0,0-1 0 0 0,0 2 0 0 0,-5 15 589 0 0,-5 32-1 0 0,2-7-373 0 0,7-16-1425 0 0,2-9-2759 0 0,-1-6 2358 0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97 2256 0 0,'-10'-9'11656'0'0,"2"11"-5103"0"0,7-1-6295 0 0,0 1 0 0 0,0-1 0 0 0,0 1 0 0 0,0-1 1 0 0,0 1-1 0 0,0 0 0 0 0,1-1 0 0 0,-1 1 0 0 0,1 0 0 0 0,-1-1 1 0 0,1 3-1 0 0,-1 1-65 0 0,0 0-1 0 0,0-1 1 0 0,1 1 0 0 0,0 0 0 0 0,0-1-1 0 0,0 1 1 0 0,0 0 0 0 0,2 6 0 0 0,-2-10-161 0 0,1 1 1 0 0,-1 0-1 0 0,1 0 1 0 0,0 0-1 0 0,-1-1 1 0 0,1 1-1 0 0,0 0 1 0 0,0-1-1 0 0,0 1 1 0 0,0 0-1 0 0,0-1 1 0 0,1 0-1 0 0,-1 1 1 0 0,0-1-1 0 0,1 0 1 0 0,-1 1-1 0 0,1-1 1 0 0,-1 0 0 0 0,1 0-1 0 0,0 0 1 0 0,2 1-1 0 0,0-2-5 0 0,-1 0 1 0 0,1 0-1 0 0,-1-1 0 0 0,0 1 1 0 0,1-1-1 0 0,-1 0 0 0 0,0 0 1 0 0,1 0-1 0 0,-1 0 0 0 0,0-1 1 0 0,6-3-1 0 0,-7 4 35 0 0,1-1-1 0 0,0 0 1 0 0,-1 1-1 0 0,1-1 1 0 0,-1 0-1 0 0,0-1 1 0 0,0 1-1 0 0,0 0 1 0 0,0-1-1 0 0,0 1 1 0 0,0-1-1 0 0,-1 1 1 0 0,1-1-1 0 0,-1 0 0 0 0,0 0 1 0 0,1 1-1 0 0,-1-1 1 0 0,-1 0-1 0 0,1 0 1 0 0,0 0-1 0 0,-1-1 1 0 0,0 1-1 0 0,1 0 1 0 0,-1 0-1 0 0,0 0 1 0 0,-1 0-1 0 0,1 0 1 0 0,0 0-1 0 0,-2-3 1 0 0,2 4-38 0 0,0 1 0 0 0,-1-1 1 0 0,1 1-1 0 0,-1-1 0 0 0,1 1 0 0 0,-1-1 1 0 0,0 1-1 0 0,0 0 0 0 0,0-1 1 0 0,1 1-1 0 0,-1 0 0 0 0,0 0 0 0 0,0 0 1 0 0,-1 0-1 0 0,1 0 0 0 0,0 0 0 0 0,0 0 1 0 0,0 0-1 0 0,-1 0 0 0 0,1 0 0 0 0,0 0 1 0 0,-1 1-1 0 0,1-1 0 0 0,-1 1 0 0 0,1-1 1 0 0,-1 1-1 0 0,1 0 0 0 0,-1-1 0 0 0,1 1 1 0 0,-1 0-1 0 0,1 0 0 0 0,-1 0 1 0 0,0 0-1 0 0,1 0 0 0 0,-1 0 0 0 0,1 1 1 0 0,-1-1-1 0 0,1 1 0 0 0,-1-1 0 0 0,1 1 1 0 0,0-1-1 0 0,-3 2 0 0 0,1 0-10 0 0,-1 0 1 0 0,1 0-1 0 0,0 0 0 0 0,0 0 1 0 0,1 0-1 0 0,-1 1 0 0 0,0 0 1 0 0,1-1-1 0 0,0 1 0 0 0,-1 0 1 0 0,1 0-1 0 0,0 0 0 0 0,1 0 0 0 0,-1 1 1 0 0,0-1-1 0 0,1 0 0 0 0,-2 6 1 0 0,3-9-15 0 0,-3 31-107 0 0,3-31 104 0 0,0 1 1 0 0,0 0-1 0 0,-1-1 0 0 0,1 1 1 0 0,0 0-1 0 0,0 0 0 0 0,0-1 1 0 0,0 1-1 0 0,0 0 0 0 0,1 0 0 0 0,-1-1 1 0 0,0 1-1 0 0,0 0 0 0 0,0-1 1 0 0,1 1-1 0 0,-1 0 0 0 0,0-1 1 0 0,1 1-1 0 0,-1 0 0 0 0,0-1 1 0 0,1 1-1 0 0,-1-1 0 0 0,1 1 1 0 0,-1-1-1 0 0,1 1 0 0 0,-1-1 1 0 0,1 1-1 0 0,-1-1 0 0 0,1 1 1 0 0,0-1-1 0 0,-1 0 0 0 0,1 1 0 0 0,0-1 1 0 0,-1 0-1 0 0,1 0 0 0 0,0 1 1 0 0,-1-1-1 0 0,1 0 0 0 0,0 0 1 0 0,-1 0-1 0 0,2 0 0 0 0,3-1 12 0 0,0 0 0 0 0,-1-1 0 0 0,1 1 0 0 0,0-1 0 0 0,-1 0 0 0 0,0 0-1 0 0,1-1 1 0 0,-1 0 0 0 0,0 1 0 0 0,0-1 0 0 0,0-1 0 0 0,-1 1 0 0 0,1 0 0 0 0,-1-1-1 0 0,0 0 1 0 0,0 0 0 0 0,0 0 0 0 0,0 0 0 0 0,-1 0 0 0 0,1-1 0 0 0,-1 1 0 0 0,2-8-1 0 0,-2 8 30 0 0,-1-1 0 0 0,0 1-1 0 0,0 0 1 0 0,0 0 0 0 0,-1-1-1 0 0,1 1 1 0 0,-1-1-1 0 0,0 1 1 0 0,-1 0 0 0 0,0-6-1 0 0,1 7-18 0 0,-1 1 0 0 0,1-1-1 0 0,-1 0 1 0 0,0 1 0 0 0,0-1 0 0 0,0 1-1 0 0,0 0 1 0 0,-1-1 0 0 0,1 1-1 0 0,0 0 1 0 0,-1 0 0 0 0,0 0 0 0 0,1 0-1 0 0,-1 0 1 0 0,0 0 0 0 0,0 0-1 0 0,-3-2 1 0 0,2 4-14 0 0,1-1 0 0 0,0 1 0 0 0,0 0 0 0 0,0 0 0 0 0,-1 0 1 0 0,1 0-1 0 0,0 0 0 0 0,0 1 0 0 0,-1-1 0 0 0,1 1 0 0 0,0-1 0 0 0,0 1 0 0 0,0 0 0 0 0,-4 1 0 0 0,1 2-6 0 0,-1 0 1 0 0,0 0-1 0 0,1 0 0 0 0,0 0 1 0 0,0 1-1 0 0,1 0 0 0 0,-1 0 1 0 0,1 1-1 0 0,0-1 0 0 0,0 1 0 0 0,1 0 1 0 0,-4 6-1 0 0,5-8-13 0 0,0 1-1 0 0,0-1 1 0 0,1 1-1 0 0,-1-1 1 0 0,1 1-1 0 0,0 0 1 0 0,0 0-1 0 0,1-1 1 0 0,0 1-1 0 0,-1 0 1 0 0,1 0-1 0 0,1 0 1 0 0,-1 0-1 0 0,1-1 1 0 0,0 1-1 0 0,0 0 1 0 0,2 6-1 0 0,-2-10 10 0 0,0 1 0 0 0,-1-1 1 0 0,1 1-1 0 0,0-1 0 0 0,0 0 0 0 0,0 1 0 0 0,0-1 1 0 0,0 0-1 0 0,0 0 0 0 0,0 1 0 0 0,1-1 0 0 0,-1 0 0 0 0,0 0 1 0 0,1 0-1 0 0,-1-1 0 0 0,1 1 0 0 0,-1 0 0 0 0,1 0 1 0 0,-1-1-1 0 0,1 1 0 0 0,-1-1 0 0 0,1 1 0 0 0,2-1 0 0 0,-1 0 1 0 0,0 0 0 0 0,0 0-1 0 0,1 0 1 0 0,-1 0 0 0 0,0-1-1 0 0,0 0 1 0 0,0 0 0 0 0,0 0-1 0 0,0 0 1 0 0,0 0 0 0 0,6-3-1 0 0,-6 2 23 0 0,1 0-1 0 0,0-1 1 0 0,-1 1-1 0 0,1-1 0 0 0,-1 1 1 0 0,0-1-1 0 0,0 0 0 0 0,0 0 1 0 0,0-1-1 0 0,-1 1 1 0 0,1 0-1 0 0,-1-1 0 0 0,0 0 1 0 0,0 1-1 0 0,0-1 1 0 0,0 0-1 0 0,-1 0 0 0 0,1 0 1 0 0,-1 0-1 0 0,1-5 0 0 0,-2 6 0 0 0,0 0-1 0 0,0 1 1 0 0,-1-1-1 0 0,1 0 1 0 0,-1 1-1 0 0,1-1 1 0 0,-1 1-1 0 0,0-1 1 0 0,0 1-1 0 0,0-1 1 0 0,0 1-1 0 0,0-1 1 0 0,0 1-1 0 0,-1 0 1 0 0,1 0-1 0 0,-1 0 1 0 0,0 0-1 0 0,0 0 0 0 0,1 0 1 0 0,-1 0-1 0 0,0 0 1 0 0,-1 1-1 0 0,-2-3 1 0 0,1 2-8 0 0,1 1 0 0 0,-1 0 0 0 0,1 0 1 0 0,-1 0-1 0 0,0 0 0 0 0,1 0 0 0 0,-1 1 0 0 0,0 0 1 0 0,0 0-1 0 0,0 0 0 0 0,1 0 0 0 0,-1 0 0 0 0,0 1 0 0 0,1-1 1 0 0,-1 1-1 0 0,0 0 0 0 0,-4 2 0 0 0,4-2-12 0 0,1 0 0 0 0,-1 1 0 0 0,0-1 0 0 0,1 1 0 0 0,-1 0 1 0 0,1-1-1 0 0,0 2 0 0 0,-1-1 0 0 0,1 0 0 0 0,0 1 0 0 0,0-1 0 0 0,0 1 0 0 0,1 0 0 0 0,-1 0 0 0 0,1 0 0 0 0,-1 0 0 0 0,1 1 0 0 0,0-1 0 0 0,1 1 0 0 0,-1-1 0 0 0,0 1 0 0 0,1-1 1 0 0,0 1-1 0 0,0 0 0 0 0,0 0 0 0 0,-1 7 0 0 0,2-9 0 0 0,0-1 0 0 0,0 1 0 0 0,0-1 0 0 0,0 0 0 0 0,0 1 0 0 0,0-1 0 0 0,0 1 0 0 0,0-1 0 0 0,0 0 0 0 0,1 1 0 0 0,-1-1 0 0 0,0 0 0 0 0,1 1 0 0 0,0-1 0 0 0,-1 0 0 0 0,1 0 0 0 0,0 1 0 0 0,-1-1 0 0 0,1 0 0 0 0,0 0 0 0 0,0 0 0 0 0,0 0 0 0 0,0 0 0 0 0,0 0 0 0 0,0 0 0 0 0,0 0 0 0 0,0-1 0 0 0,1 1 0 0 0,-1 0 0 0 0,0-1 0 0 0,0 1 0 0 0,1 0 0 0 0,-1-1 0 0 0,0 0 0 0 0,1 1 0 0 0,-1-1 0 0 0,1 0 0 0 0,-1 0 0 0 0,0 0 0 0 0,1 0 0 0 0,-1 0 0 0 0,1 0 0 0 0,-1 0 0 0 0,2 0 0 0 0,2-1-6 0 0,0-1-1 0 0,-1 1 1 0 0,0 0-1 0 0,1-1 1 0 0,-1 0-1 0 0,0 0 1 0 0,0 0-1 0 0,0-1 0 0 0,0 1 1 0 0,0-1-1 0 0,-1 0 1 0 0,5-5-1 0 0,-6 6 24 0 0,1-1-1 0 0,-1 1 0 0 0,0-1 1 0 0,-1 0-1 0 0,1 0 1 0 0,0 0-1 0 0,-1 0 1 0 0,1 0-1 0 0,-1 0 1 0 0,0 0-1 0 0,0 0 1 0 0,-1-1-1 0 0,1 1 0 0 0,0 0 1 0 0,-1-1-1 0 0,0 1 1 0 0,0-4-1 0 0,-1 1 11 0 0,0 1-1 0 0,0 0 0 0 0,0 0 1 0 0,-1 0-1 0 0,0 1 1 0 0,0-1-1 0 0,0 0 0 0 0,-1 1 1 0 0,1-1-1 0 0,-5-5 1 0 0,6 10-20 0 0,0-1 0 0 0,0 0 0 0 0,0 1 1 0 0,0-1-1 0 0,0 1 0 0 0,1-1 0 0 0,-1 1 1 0 0,0-1-1 0 0,0 1 0 0 0,0 0 0 0 0,-1 0 1 0 0,1-1-1 0 0,0 1 0 0 0,0 0 0 0 0,0 0 1 0 0,0 0-1 0 0,0 0 0 0 0,0 0 0 0 0,0 0 1 0 0,0 0-1 0 0,0 1 0 0 0,0-1 0 0 0,0 0 1 0 0,-2 1-1 0 0,1 0-1 0 0,-1 0 1 0 0,0 0 0 0 0,0 0-1 0 0,0 0 1 0 0,1 0-1 0 0,-1 1 1 0 0,-3 2-1 0 0,4-2-12 0 0,0 0-1 0 0,0 1 1 0 0,0-1-1 0 0,1 1 1 0 0,-1 0-1 0 0,1-1 1 0 0,-1 1 0 0 0,1 0-1 0 0,0 0 1 0 0,0 0-1 0 0,0 0 1 0 0,1 0-1 0 0,-1 0 1 0 0,1 0-1 0 0,0 0 1 0 0,-1 0-1 0 0,1 0 1 0 0,1 0 0 0 0,-1 3-1 0 0,0-4 2 0 0,1 1 1 0 0,-1-1-1 0 0,0 0 0 0 0,1 1 0 0 0,-1-1 1 0 0,1 0-1 0 0,0 0 0 0 0,0 0 0 0 0,0 0 1 0 0,0 0-1 0 0,0 0 0 0 0,0 0 0 0 0,0 0 1 0 0,1 0-1 0 0,-1 0 0 0 0,1-1 0 0 0,-1 1 1 0 0,1 0-1 0 0,0-1 0 0 0,0 0 0 0 0,-1 1 0 0 0,1-1 1 0 0,0 0-1 0 0,0 0 0 0 0,3 1 0 0 0,-3-1 6 0 0,-1-1 0 0 0,1 0-1 0 0,0 1 1 0 0,0-1-1 0 0,0 0 1 0 0,0 0-1 0 0,-1 0 1 0 0,1 0-1 0 0,0 0 1 0 0,0-1 0 0 0,0 1-1 0 0,0-1 1 0 0,-1 1-1 0 0,1-1 1 0 0,0 0-1 0 0,0 1 1 0 0,-1-1-1 0 0,1 0 1 0 0,-1 0 0 0 0,1 0-1 0 0,-1 0 1 0 0,1 0-1 0 0,-1-1 1 0 0,1 1-1 0 0,-1 0 1 0 0,2-4-1 0 0,-1 2 14 0 0,0 0 0 0 0,0 0-1 0 0,0 0 1 0 0,-1 0 0 0 0,1 0-1 0 0,-1-1 1 0 0,0 1-1 0 0,0 0 1 0 0,0-1 0 0 0,-1 1-1 0 0,1-1 1 0 0,0-3-1 0 0,-2 3 11 0 0,1 1-1 0 0,-1 0 0 0 0,0-1 0 0 0,0 1 1 0 0,0 0-1 0 0,-3-6 0 0 0,0 0 13 0 0,3 7-24 0 0,1 0 1 0 0,-1 0-1 0 0,0 0 0 0 0,0-1 1 0 0,0 1-1 0 0,-1 0 0 0 0,1 1 1 0 0,0-1-1 0 0,-1 0 0 0 0,1 0 1 0 0,-1 1-1 0 0,1-1 0 0 0,-1 0 1 0 0,0 1-1 0 0,0 0 0 0 0,0-1 1 0 0,0 1-1 0 0,0 0 0 0 0,-3-1 1 0 0,1 1-2 0 0,1 0 1 0 0,-1 0-1 0 0,1 0 1 0 0,-1 1-1 0 0,1 0 1 0 0,-1 0 0 0 0,1 0-1 0 0,-1 0 1 0 0,1 0-1 0 0,-1 1 1 0 0,1-1-1 0 0,-4 2 1 0 0,2-1-15 0 0,1 0 1 0 0,0 1-1 0 0,0-1 0 0 0,0 1 1 0 0,0 0-1 0 0,0 0 0 0 0,1 0 0 0 0,-1 1 1 0 0,1-1-1 0 0,-1 1 0 0 0,1 0 1 0 0,0 0-1 0 0,0 0 0 0 0,0 0 1 0 0,0 1-1 0 0,1-1 0 0 0,-1 1 1 0 0,1 0-1 0 0,0 0 0 0 0,0-1 1 0 0,-2 8-1 0 0,3-8-7 0 0,1 0 0 0 0,-1 0 0 0 0,1 1 0 0 0,0-1 0 0 0,0 0 1 0 0,0 0-1 0 0,0 1 0 0 0,1-1 0 0 0,-1 0 0 0 0,1 0 0 0 0,0 0 0 0 0,0 0 0 0 0,0 1 0 0 0,0-1 1 0 0,1-1-1 0 0,-1 1 0 0 0,1 0 0 0 0,2 3 0 0 0,-3-5 7 0 0,1 1 0 0 0,-1-1 0 0 0,1 0 0 0 0,-1 0 0 0 0,1 1 0 0 0,-1-1-1 0 0,1-1 1 0 0,0 1 0 0 0,0 0 0 0 0,-1 0 0 0 0,1-1 0 0 0,0 1 0 0 0,0 0 0 0 0,0-1 0 0 0,0 0 0 0 0,0 0 0 0 0,0 1 0 0 0,0-1 0 0 0,0 0-1 0 0,0-1 1 0 0,0 1 0 0 0,-1 0 0 0 0,1 0 0 0 0,0-1 0 0 0,0 1 0 0 0,0-1 0 0 0,0 0 0 0 0,0 1 0 0 0,-1-1 0 0 0,1 0 0 0 0,2-2-1 0 0,-1 1 17 0 0,-1 1 0 0 0,0-1-1 0 0,0 0 1 0 0,0 0-1 0 0,0 0 1 0 0,0 0-1 0 0,0-1 1 0 0,-1 1-1 0 0,1 0 1 0 0,-1-1-1 0 0,1 1 1 0 0,-1-1-1 0 0,0 1 1 0 0,0-1-1 0 0,0 0 1 0 0,0 0-1 0 0,-1 1 1 0 0,1-1-1 0 0,-1 0 1 0 0,0 0-1 0 0,0 0 1 0 0,0 1-1 0 0,0-1 1 0 0,0 0-1 0 0,0 0 1 0 0,-1 0-1 0 0,1 0 1 0 0,-1 1-1 0 0,0-1 1 0 0,0 0-1 0 0,0 1 1 0 0,0-1-1 0 0,-3-3 1 0 0,0-1 29 0 0,3 5-34 0 0,1 1-1 0 0,-1-1 0 0 0,0 1 0 0 0,1 0 0 0 0,-1-1 1 0 0,0 1-1 0 0,0 0 0 0 0,0 0 0 0 0,0-1 0 0 0,0 1 0 0 0,-1 0 1 0 0,1 0-1 0 0,0 0 0 0 0,0 0 0 0 0,-1 1 0 0 0,1-1 1 0 0,-1 0-1 0 0,1 1 0 0 0,0-1 0 0 0,-1 0 0 0 0,1 1 1 0 0,-1 0-1 0 0,0-1 0 0 0,1 1 0 0 0,-1 0 0 0 0,-1 0 1 0 0,2 0-17 0 0,0 0 0 0 0,0 0 1 0 0,0 0-1 0 0,0 0 0 0 0,0 0 1 0 0,0 1-1 0 0,0-1 1 0 0,0 0-1 0 0,0 1 0 0 0,0-1 1 0 0,0 1-1 0 0,0-1 0 0 0,0 1 1 0 0,0-1-1 0 0,0 1 0 0 0,0 0 1 0 0,0-1-1 0 0,0 1 1 0 0,1 0-1 0 0,-1 0 0 0 0,0 0 1 0 0,1-1-1 0 0,-1 1 0 0 0,0 0 1 0 0,1 0-1 0 0,-1 0 1 0 0,1 0-1 0 0,0 0 0 0 0,-1 0 1 0 0,1 0-1 0 0,0 0 0 0 0,-1 0 1 0 0,1 1-1 0 0,0-1 1 0 0,0 0-1 0 0,0 0 0 0 0,0 0 1 0 0,0 0-1 0 0,0 0 0 0 0,1 2 1 0 0,-1 1-42 0 0,1-1 1 0 0,-1 1 0 0 0,1 0-1 0 0,0-1 1 0 0,0 1 0 0 0,0-1-1 0 0,1 1 1 0 0,-1-1 0 0 0,1 1-1 0 0,3 4 1 0 0,-4-6 30 0 0,1 0-1 0 0,0-1 1 0 0,-1 1 0 0 0,1 0 0 0 0,0 0-1 0 0,0-1 1 0 0,0 1 0 0 0,0-1 0 0 0,0 0 0 0 0,0 1-1 0 0,0-1 1 0 0,0 0 0 0 0,1 0 0 0 0,-1 0-1 0 0,0-1 1 0 0,1 1 0 0 0,-1 0 0 0 0,1-1 0 0 0,-1 0-1 0 0,1 1 1 0 0,-1-1 0 0 0,0 0 0 0 0,1-1 0 0 0,-1 1-1 0 0,1 0 1 0 0,-1 0 0 0 0,1-1 0 0 0,-1 0-1 0 0,0 1 1 0 0,1-1 0 0 0,-1 0 0 0 0,0 0 0 0 0,0 0-1 0 0,1-1 1 0 0,-1 1 0 0 0,2-2 0 0 0,-2 1 15 0 0,0 0 2 0 0,0 1 0 0 0,-1-1 0 0 0,1 1 0 0 0,-1-1 0 0 0,0 1 0 0 0,0-1 0 0 0,1 0 0 0 0,-1 0-1 0 0,1-2 1 0 0,-1 1 15 0 0,1 0 0 0 0,-1 0 1 0 0,-1 1-1 0 0,1-1 0 0 0,0 0 0 0 0,-1 0 0 0 0,1 0 0 0 0,-1 0 0 0 0,0 0 0 0 0,0 0 0 0 0,0 0 0 0 0,-1-3 0 0 0,1 5-3 0 0,0 0-1 0 0,0 0 0 0 0,-1-1 1 0 0,1 1-1 0 0,-1 0 0 0 0,1 0 1 0 0,-1 0-1 0 0,1 0 0 0 0,-1 0 0 0 0,0 0 1 0 0,1 0-1 0 0,-1 0 0 0 0,0 0 1 0 0,0 0-1 0 0,0 0 0 0 0,0 1 1 0 0,0-1-1 0 0,0 0 0 0 0,0 1 1 0 0,0-1-1 0 0,0 0 0 0 0,0 1 1 0 0,0-1-1 0 0,0 1 0 0 0,0 0 1 0 0,-1-1-1 0 0,1 1 0 0 0,0 0 0 0 0,0 0 1 0 0,0 0-1 0 0,-1-1 0 0 0,-1 2 1 0 0,-1-1-1 0 0,1 0-1 0 0,-1 1 1 0 0,1 0 0 0 0,-1 0 0 0 0,1 0 0 0 0,0 0 0 0 0,-1 1 0 0 0,1-1 0 0 0,0 1-1 0 0,0 0 1 0 0,0-1 0 0 0,-5 6 0 0 0,2-2-1 0 0,0 0-1 0 0,0 1 1 0 0,1 0-1 0 0,-7 9 1 0 0,8-8-30 0 0,0 0 0 0 0,0 0 0 0 0,1 1 0 0 0,0-1 0 0 0,0 1 0 0 0,1 0-1 0 0,0 0 1 0 0,1 0 0 0 0,-1 0 0 0 0,1 0 0 0 0,1 0 0 0 0,0 13 0 0 0,0-20 22 0 0,0-1 0 0 0,0 1 0 0 0,0 0 0 0 0,1-1 0 0 0,-1 1 0 0 0,0 0 0 0 0,0-1 0 0 0,1 1 0 0 0,-1-1 0 0 0,0 1 0 0 0,0 0 0 0 0,1-1 0 0 0,-1 1 0 0 0,1-1 0 0 0,-1 1 0 0 0,1-1 0 0 0,-1 1 0 0 0,1-1 0 0 0,-1 1 0 0 0,1-1 0 0 0,-1 0 0 0 0,1 1 0 0 0,-1-1 0 0 0,1 0 1 0 0,0 1-1 0 0,-1-1 0 0 0,1 0 0 0 0,-1 0 0 0 0,1 0 0 0 0,0 1 0 0 0,-1-1 0 0 0,1 0 0 0 0,0 0 0 0 0,-1 0 0 0 0,1 0 0 0 0,0 0 0 0 0,0 0 0 0 0,-1 0 0 0 0,1-1 0 0 0,-1 1 0 0 0,1 0 0 0 0,0 0 0 0 0,-1 0 0 0 0,2-1 0 0 0,1 0 1 0 0,0 0 1 0 0,1 0-1 0 0,-1 0 0 0 0,0 0 1 0 0,0-1-1 0 0,0 1 0 0 0,3-3 1 0 0,-2 0 43 0 0,-1 1 0 0 0,0 0 0 0 0,-1-1 1 0 0,1 0-1 0 0,-1 1 0 0 0,1-1 0 0 0,-1 0 1 0 0,0 0-1 0 0,-1-1 0 0 0,1 1 0 0 0,-1 0 1 0 0,1-1-1 0 0,-1 1 0 0 0,0-7 0 0 0,0 7 14 0 0,-1 2-76 0 0,1-1 0 0 0,-1 0 1 0 0,0 0-1 0 0,0 0 0 0 0,0 0 0 0 0,-1 0 0 0 0,1 1 1 0 0,-1-1-1 0 0,1 0 0 0 0,-1 0 0 0 0,0 0 0 0 0,0 1 1 0 0,-2-5-1 0 0,2 6-312 0 0,-1-7-3028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49 3412 0 0,'-5'-8'8146'0'0,"-5"-8"-376"0"0,-10-9 856 0 0,30 41-8622 0 0,9 8 183 0 0,0-1-1 0 0,1-2 1 0 0,31 28 0 0 0,76 49-1 0 0,122 73-2 0 0,-215-144-130 0 0,7 4 116 0 0,-9-7-62 0 0,-29-23-159 0 0,-1 0 124 0 0,0 0 1 0 0,0 0 0 0 0,0 0 0 0 0,-1 1 0 0 0,1-1-1 0 0,0 0 1 0 0,-1 1 0 0 0,1-1 0 0 0,-1 1 0 0 0,3 2-1 0 0,-4-3 555 0 0,-1 10-316 0 0,-323 237 7 0 0,268-204-296 0 0,-60 60-1 0 0,23-19 202 0 0,75-73-469 0 0,17-12 168 0 0,0 0 0 0 0,1 0 0 0 0,-1 0 0 0 0,0 0 0 0 0,0 0 0 0 0,1 0 0 0 0,-1 0 0 0 0,0 0 0 0 0,0 0 0 0 0,1 0 0 0 0,-1 0 0 0 0,0-1 0 0 0,0 1 0 0 0,1 0 0 0 0,-1-1 0 0 0,0 1 0 0 0,1 0 0 0 0,-2-2 0 0 0,0 1-1164 0 0,2-1-252 0 0,0-9-74 0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 4816 0 0,'0'-2'1055'0'0,"-1"0"0"0"0,1 0 0 0 0,-1 0 0 0 0,0 0 0 0 0,0 0 0 0 0,0 0 0 0 0,0 1 0 0 0,0-1 0 0 0,-1 0 0 0 0,1 1-1 0 0,0-1 1 0 0,-1 1 0 0 0,-2-3 1763 0 0,-6 16-1419 0 0,9-11-1287 0 0,0 0 1 0 0,0 0-1 0 0,0 1 1 0 0,0-1-1 0 0,0 0 1 0 0,0 1-1 0 0,0-1 1 0 0,0 0-1 0 0,1 1 1 0 0,-1-1-1 0 0,0 4 1 0 0,-4 14 155 0 0,0 1 0 0 0,2 0 0 0 0,1 0 0 0 0,0 0 0 0 0,2 1 0 0 0,0-1 0 0 0,1 0 0 0 0,1 0 0 0 0,1 0 0 0 0,8 29 0 0 0,-4-20-166 0 0,-4-18-64 0 0,0 0-1 0 0,0 0 1 0 0,8 16-1 0 0,0 2 6 0 0,-10-26-44 0 0,0 1 1 0 0,0 0-1 0 0,0 0 1 0 0,1-1-1 0 0,-1 1 1 0 0,1-1 0 0 0,0 1-1 0 0,0-1 1 0 0,0 0-1 0 0,1 0 1 0 0,-1 0-1 0 0,5 4 1 0 0,-5-5 4 0 0,22 11-114 0 0,-23-13 102 0 0,1 0 0 0 0,-1 0 0 0 0,0 0 0 0 0,1 0 0 0 0,-1 0 0 0 0,0 0-1 0 0,1 0 1 0 0,-1 0 0 0 0,1-1 0 0 0,-1 1 0 0 0,0 0 0 0 0,1-1 0 0 0,-1 1-1 0 0,0-1 1 0 0,0 0 0 0 0,0 1 0 0 0,1-1 0 0 0,1-1 0 0 0,1-1-15 0 0,13-9-125 0 0,-1 0-1 0 0,0-1 0 0 0,21-22 0 0 0,-27 25 105 0 0,-1 0 0 0 0,-1-1 0 0 0,0 0 0 0 0,0-1 0 0 0,-1 1 0 0 0,-1-2 0 0 0,8-16 0 0 0,34-83-63 0 0,-21 33 1026 0 0,-25 66-437 0 0,-2 13-446 0 0,0-1-1 0 0,0 0 1 0 0,0 1-1 0 0,0-1 1 0 0,0 0-1 0 0,0 1 0 0 0,0-1 1 0 0,0 0-1 0 0,0 0 1 0 0,0 1-1 0 0,0-1 1 0 0,0 0-1 0 0,1 1 1 0 0,-1-1-1 0 0,0 0 1 0 0,1 1-1 0 0,-1-1 0 0 0,0 1 1 0 0,1-1-1 0 0,-1 1 1 0 0,1-1-1 0 0,-1 0 1 0 0,1 1-1 0 0,-1 0 1 0 0,1-1-1 0 0,-1 1 1 0 0,1-1-1 0 0,0 1 0 0 0,0-1 1 0 0,-1 5 51 0 0,-1 39 183 0 0,0-21-201 0 0,1 1-1 0 0,0-1 1 0 0,2 0-1 0 0,1 0 1 0 0,0 1-1 0 0,7 20 1 0 0,-4-23-36 0 0,-4-12-27 0 0,1 1 0 0 0,0 0 0 0 0,0-1 0 0 0,1 0 1 0 0,-1 1-1 0 0,2-1 0 0 0,-1-1 0 0 0,1 1 0 0 0,1-1 1 0 0,-1 0-1 0 0,13 12 0 0 0,-14-16-55 0 0,0 0 1 0 0,1 0-1 0 0,-1 0 0 0 0,1-1 0 0 0,-1 0 0 0 0,1 0 1 0 0,0 0-1 0 0,0-1 0 0 0,-1 0 0 0 0,1 1 1 0 0,0-2-1 0 0,1 1 0 0 0,-1-1 0 0 0,5 1 1 0 0,-1-2-637 0 0,1 0 1 0 0,-1 0-1 0 0,0-1 0 0 0,0 0 1 0 0,0 0-1 0 0,15-7 1 0 0,-14 3-929 0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1364 0 0,'0'0'13822'0'0,"-3"2"-12392"0"0,1 1-1171 0 0,1 0 0 0 0,-1 0 1 0 0,0-1-1 0 0,1 1 1 0 0,0 0-1 0 0,-1 0 0 0 0,1 1 1 0 0,0-1-1 0 0,1 0 1 0 0,-1 0-1 0 0,0 5 0 0 0,-2 45 1640 0 0,3-25-1300 0 0,-11 391 3334 0 0,25-107-2264 0 0,-13-267-1628 0 0,9 54 1 0 0,0-38-4018 0 0,-9-51 2367 0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79 3412 0 0,'-12'-31'9091'0'0,"-8"7"-3507"0"0,17 22-5265 0 0,0-1 0 0 0,0 1 1 0 0,-1 0-1 0 0,1-1 0 0 0,-1 2 0 0 0,0-1 0 0 0,1 0 1 0 0,-1 1-1 0 0,0-1 0 0 0,0 1 0 0 0,0 0 0 0 0,0 1 1 0 0,0-1-1 0 0,0 1 0 0 0,0 0 0 0 0,-1 0 0 0 0,1 0 1 0 0,0 0-1 0 0,0 0 0 0 0,-6 3 0 0 0,1-1-98 0 0,-1 1-1 0 0,1 0 0 0 0,1 0 0 0 0,-1 1 1 0 0,0 0-1 0 0,1 1 0 0 0,-9 6 1 0 0,13-8-176 0 0,0 0 0 0 0,0 0 0 0 0,0 1 0 0 0,0 0 0 0 0,1 0 0 0 0,0 0 0 0 0,0 0 0 0 0,0 0 1 0 0,0 1-1 0 0,0-1 0 0 0,1 1 0 0 0,0 0 0 0 0,0-1 0 0 0,-2 9 0 0 0,3-11-53 0 0,1 1-1 0 0,0 0 1 0 0,0 0-1 0 0,0-1 1 0 0,0 1-1 0 0,0 0 0 0 0,0-1 1 0 0,1 1-1 0 0,-1 0 1 0 0,1-1-1 0 0,0 1 1 0 0,0 0-1 0 0,0-1 1 0 0,0 1-1 0 0,0-1 1 0 0,0 0-1 0 0,1 1 1 0 0,-1-1-1 0 0,1 0 1 0 0,0 0-1 0 0,0 0 1 0 0,-1 0-1 0 0,1 0 0 0 0,0 0 1 0 0,1 0-1 0 0,-1-1 1 0 0,0 1-1 0 0,3 0 1 0 0,7 5-22 0 0,0-1 1 0 0,0-1 0 0 0,0 0-1 0 0,22 6 1 0 0,-23-9 345 0 0,-9-1-149 0 0,-3-1-29 0 0,-22 9-32 0 0,13-4-93 0 0,1 1 1 0 0,0 1 0 0 0,0-1-1 0 0,1 2 1 0 0,-1-1 0 0 0,2 1-1 0 0,-1 0 1 0 0,1 1 0 0 0,0 0-1 0 0,1 0 1 0 0,0 0 0 0 0,1 1-1 0 0,-1 0 1 0 0,2 0 0 0 0,0 0-1 0 0,-4 14 1 0 0,6-19-1 0 0,1 1 1 0 0,0 0-1 0 0,1-1 0 0 0,-1 1 0 0 0,1 0 1 0 0,0 0-1 0 0,0 0 0 0 0,1-1 1 0 0,0 1-1 0 0,2 6 0 0 0,-3-9-8 0 0,1-1-1 0 0,0 1 1 0 0,0-1-1 0 0,1 1 1 0 0,-1-1-1 0 0,0 1 1 0 0,1-1-1 0 0,-1 0 0 0 0,1 0 1 0 0,0 0-1 0 0,0 0 1 0 0,0 0-1 0 0,0 0 1 0 0,0-1-1 0 0,0 1 1 0 0,1-1-1 0 0,-1 1 1 0 0,0-1-1 0 0,1 0 0 0 0,-1 0 1 0 0,1 0-1 0 0,-1 0 1 0 0,6 1-1 0 0,6 0-186 0 0,1 0 0 0 0,-1-1 0 0 0,1 0 0 0 0,17-3 0 0 0,29-3-3325 0 0,-53 4 2686 0 0,8-1-774 0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26 752 0 0,'-3'-15'21993'0'0,"2"27"-21669"0"0,2 0 0 0 0,-1 0 0 0 0,2-1 0 0 0,-1 1 0 0 0,2-1 0 0 0,4 17 0 0 0,4 23 144 0 0,43 218 535 0 0,-40-186-603 0 0,5 144 0 0 0,-19-217-351 0 0,-1 1 1 0 0,0-1-1 0 0,0 0 1 0 0,-1 1-1 0 0,-1-1 1 0 0,1 0-1 0 0,-2 0 1 0 0,-6 15-1 0 0,9-22-33 0 0,-1-1-1 0 0,1 1 1 0 0,0-1-1 0 0,-1 0 1 0 0,0 1-1 0 0,0-1 0 0 0,1 0 1 0 0,-1 0-1 0 0,0 0 1 0 0,-1 0-1 0 0,1 0 1 0 0,0-1-1 0 0,0 1 1 0 0,-1-1-1 0 0,1 1 1 0 0,-1-1-1 0 0,1 0 1 0 0,-1 0-1 0 0,0 0 1 0 0,0 0-1 0 0,1-1 1 0 0,-1 1-1 0 0,0-1 1 0 0,0 1-1 0 0,1-1 1 0 0,-1 0-1 0 0,0 0 1 0 0,0 0-1 0 0,0-1 1 0 0,0 1-1 0 0,1-1 0 0 0,-1 1 1 0 0,0-1-1 0 0,1 0 1 0 0,-1 0-1 0 0,-3-2 1 0 0,-2-1 5 0 0,-1-1 1 0 0,1 0-1 0 0,0 0 0 0 0,0-1 0 0 0,1 0 1 0 0,0 0-1 0 0,0-1 0 0 0,0 0 1 0 0,1-1-1 0 0,0 1 0 0 0,0-1 1 0 0,1 0-1 0 0,0 0 0 0 0,0-1 1 0 0,1 1-1 0 0,-7-19 0 0 0,8 15-11 0 0,-1 1-1 0 0,1-1 0 0 0,1 0 0 0 0,0 1 1 0 0,1-1-1 0 0,0 0 0 0 0,1 0 1 0 0,0 0-1 0 0,1 0 0 0 0,0 0 1 0 0,1 0-1 0 0,0 0 0 0 0,5-14 1 0 0,3 0 9 0 0,2 1 0 0 0,1 0 0 0 0,1 0 1 0 0,1 1-1 0 0,1 1 0 0 0,1 1 0 0 0,23-23 1 0 0,154-168 803 0 0,-183 200-614 0 0,-1-1-1 0 0,13-23 1 0 0,2-4 216 0 0,-21 31-410 0 0,2-5-632 0 0,-1 10-3182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43 2868 0 0,'-6'8'2137'0'0,"0"0"-1"0"0,0 1 1 0 0,1-1 0 0 0,0 1-1 0 0,1 0 1 0 0,-5 14 0 0 0,5-11-1270 0 0,1-1-1 0 0,0 1 1 0 0,1 0 0 0 0,1 0 0 0 0,-1 19 0 0 0,2-24-775 0 0,0 0-1 0 0,0 0 1 0 0,1 0 0 0 0,-1-1-1 0 0,2 1 1 0 0,-1 0-1 0 0,1-1 1 0 0,0 1-1 0 0,0-1 1 0 0,1 1-1 0 0,0-1 1 0 0,0 0 0 0 0,1 0-1 0 0,-1 0 1 0 0,1-1-1 0 0,0 1 1 0 0,1-1-1 0 0,-1 0 1 0 0,1 0-1 0 0,0-1 1 0 0,1 1 0 0 0,-1-1-1 0 0,11 6 1 0 0,-9-7-60 0 0,0-1 1 0 0,0 0 0 0 0,0 0 0 0 0,0-1 0 0 0,0 0 0 0 0,0 0 0 0 0,1 0-1 0 0,-1-1 1 0 0,0-1 0 0 0,0 1 0 0 0,0-1 0 0 0,1 0 0 0 0,-1 0 0 0 0,0-1-1 0 0,0 0 1 0 0,-1-1 0 0 0,1 1 0 0 0,6-5 0 0 0,1 1-7 0 0,-1-1-1 0 0,-1 0 1 0 0,0-1 0 0 0,0 0 0 0 0,0-1-1 0 0,-1 0 1 0 0,0-1 0 0 0,10-12 0 0 0,-17 16-4 0 0,0 1 1 0 0,0-1-1 0 0,0 0 1 0 0,-1 0 0 0 0,0 0-1 0 0,0 0 1 0 0,0-1-1 0 0,-1 1 1 0 0,0-1 0 0 0,0 0-1 0 0,-1 1 1 0 0,0-1-1 0 0,0 0 1 0 0,-1 0-1 0 0,0 0 1 0 0,0 0 0 0 0,0 0-1 0 0,-1 0 1 0 0,0 1-1 0 0,0-1 1 0 0,-1 0 0 0 0,0 0-1 0 0,0 1 1 0 0,0-1-1 0 0,-1 1 1 0 0,0 0 0 0 0,0 0-1 0 0,-1 0 1 0 0,0 0-1 0 0,0 1 1 0 0,-7-9-1 0 0,6 10 4 0 0,0-1-1 0 0,0 1 0 0 0,0 0 1 0 0,-1 0-1 0 0,1 0 0 0 0,-1 1 0 0 0,0-1 1 0 0,0 2-1 0 0,0-1 0 0 0,-1 1 1 0 0,1 0-1 0 0,-13-3 0 0 0,9 4 20 0 0,1 0-1 0 0,-1 1 1 0 0,0 0-1 0 0,1 0 0 0 0,-1 1 1 0 0,1 0-1 0 0,-1 1 1 0 0,-13 4-1 0 0,11-2 4 0 0,1 0 0 0 0,-1 0 0 0 0,2 2 0 0 0,-1-1-1 0 0,0 1 1 0 0,1 1 0 0 0,0 0 0 0 0,0 0 0 0 0,1 1 0 0 0,0 0-1 0 0,1 1 1 0 0,-1-1 0 0 0,2 2 0 0 0,-12 16 0 0 0,14-17-30 0 0,2-1 0 0 0,-1 1 0 0 0,1 0 0 0 0,0 0 0 0 0,1 1 0 0 0,0-1 0 0 0,0 0 0 0 0,1 1 0 0 0,1-1 0 0 0,-1 1-1 0 0,1-1 1 0 0,3 17 0 0 0,-2-18-183 0 0,1-1-1 0 0,0 0 0 0 0,0 1 1 0 0,0-1-1 0 0,1-1 0 0 0,0 1 0 0 0,6 8 1 0 0,-6-10-264 0 0,0 0 1 0 0,0-1 0 0 0,1 0-1 0 0,0 0 1 0 0,0 0 0 0 0,0 0 0 0 0,0 0-1 0 0,1-1 1 0 0,-1 0 0 0 0,8 4-1 0 0,2-1-1166 0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6069 0 0,'0'-18'8769'0'0,"0"4"3734"0"0,-1 22-12407 0 0,0 2 240 0 0,0 1 1 0 0,1 19-1 0 0,3 4 22 0 0,-3-24-317 0 0,1 0-1 0 0,0 0 0 0 0,4 15 0 0 0,2 1-305 0 0,-3-11-426 0 0,0 0 0 0 0,1-1 0 0 0,1 0-1 0 0,0 0 1 0 0,8 13 0 0 0,-1-9-920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4660 0 0,'0'-7'1390'0'0,"1"1"-1"0"0,-1 0 0 0 0,1 0 0 0 0,0 0 0 0 0,1-1 1 0 0,0 1-1 0 0,2-5 0 0 0,-2 6-766 0 0,0 1-1 0 0,0-1 1 0 0,1 1 0 0 0,0 0 0 0 0,0 0 0 0 0,0 0-1 0 0,0 0 1 0 0,6-5 0 0 0,-6 7-466 0 0,0-1-1 0 0,0 1 1 0 0,0 0-1 0 0,0 0 1 0 0,1 1 0 0 0,-1-1-1 0 0,0 1 1 0 0,1-1-1 0 0,0 1 1 0 0,-1 0 0 0 0,1 0-1 0 0,0 1 1 0 0,-1-1-1 0 0,1 1 1 0 0,0 0-1 0 0,0 0 1 0 0,0 0 0 0 0,-1 0-1 0 0,1 1 1 0 0,0-1-1 0 0,0 1 1 0 0,-1 0 0 0 0,1 0-1 0 0,-1 1 1 0 0,1-1-1 0 0,5 3 1 0 0,5 4 11 0 0,-1 1 1 0 0,0 0-1 0 0,0 0 1 0 0,0 1-1 0 0,-2 1 1 0 0,1 0-1 0 0,-1 1 1 0 0,-1 0-1 0 0,14 20 1 0 0,4 13 159 0 0,35 72 1 0 0,-46-77-289 0 0,-2 0 0 0 0,-2 1 0 0 0,-1 0 0 0 0,-2 1 0 0 0,6 54 0 0 0,2 28-396 0 0,-14-94-1795 0 0,-13-57 1897 0 0,1-1-1 0 0,-10-54 1 0 0,-1-8 167 0 0,16 79 100 0 0,-1-7 190 0 0,-1 0 1 0 0,-1 1-1 0 0,0 0 0 0 0,-17-32 0 0 0,22 47-167 0 0,0 1 1 0 0,-1-1-1 0 0,1 0 0 0 0,0 0 0 0 0,-1 1 1 0 0,1-1-1 0 0,-1 0 0 0 0,1 1 0 0 0,-1 0 1 0 0,0-1-1 0 0,0 1 0 0 0,0 0 0 0 0,1 0 1 0 0,-1 0-1 0 0,0 0 0 0 0,0 0 0 0 0,0 0 1 0 0,-1 1-1 0 0,1-1 0 0 0,0 1 1 0 0,0 0-1 0 0,0-1 0 0 0,0 1 0 0 0,0 0 1 0 0,-1 0-1 0 0,1 0 0 0 0,0 0 0 0 0,0 1 1 0 0,0-1-1 0 0,0 1 0 0 0,-1-1 0 0 0,1 1 1 0 0,0 0-1 0 0,-3 1 0 0 0,-3 3 46 0 0,-1 0 0 0 0,1 0 1 0 0,0 1-1 0 0,0 0 0 0 0,0 0 0 0 0,-9 12 0 0 0,-13 17 116 0 0,2 1 0 0 0,1 1 0 0 0,2 2 0 0 0,-25 52 0 0 0,44-80-152 0 0,-37 77 134 0 0,37-74-1087 0 0,1 1-1 0 0,-3 16 0 0 0,7-21-689 0 0,1-4-14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1236 0 0,'-3'4'18867'0'0,"0"2"-17272"0"0,-5 9-4175 0 0,6-11 4462 0 0,-3 8-1497 0 0,0 0-1 0 0,1 0 1 0 0,0 1 0 0 0,1-1-1 0 0,1 1 1 0 0,0 0 0 0 0,0 14 0 0 0,1-19-314 0 0,1 1 1 0 0,1-1 0 0 0,0 1 0 0 0,0-1-1 0 0,0 0 1 0 0,1 1 0 0 0,0-1 0 0 0,1 0 0 0 0,0 0-1 0 0,0 0 1 0 0,8 13 0 0 0,-9-18-63 0 0,0 0 1 0 0,0 0-1 0 0,1-1 1 0 0,-1 1-1 0 0,1 0 1 0 0,0-1-1 0 0,-1 1 1 0 0,1-1-1 0 0,0 0 1 0 0,0 0-1 0 0,1 0 1 0 0,-1 0-1 0 0,0-1 1 0 0,1 1-1 0 0,-1-1 1 0 0,5 1-1 0 0,-2-1-2 0 0,-1 0-1 0 0,0-1 0 0 0,1 1 0 0 0,-1-2 0 0 0,1 1 1 0 0,-1 0-1 0 0,1-1 0 0 0,-1 0 0 0 0,0 0 0 0 0,6-3 1 0 0,1 0 24 0 0,-1-1 1 0 0,1 0 0 0 0,-1-1-1 0 0,0 0 1 0 0,-1-1 0 0 0,0 0-1 0 0,0-1 1 0 0,16-16 0 0 0,-17 14 108 0 0,0-2 1 0 0,-1 1-1 0 0,0-1 1 0 0,-1 0-1 0 0,10-24 1 0 0,3-17-980 0 0,-5 1-3279 0 0,-11 40 2552 0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25 968 0 0,'18'-24'21225'0'0,"-11"36"-19112"0"0,2 25-641 0 0,3 41 0 0 0,-10-67-1365 0 0,0-1-1 0 0,1 1 1 0 0,0-1-1 0 0,7 15 0 0 0,0 0 29 0 0,-9-21-122 0 0,1 1-1 0 0,-1-1 0 0 0,1 0 0 0 0,0 0 1 0 0,1 0-1 0 0,-1 0 0 0 0,1 0 1 0 0,-1-1-1 0 0,1 1 0 0 0,0-1 0 0 0,0 1 1 0 0,1-1-1 0 0,-1 0 0 0 0,1-1 1 0 0,-1 1-1 0 0,1 0 0 0 0,0-1 0 0 0,0 0 1 0 0,0 0-1 0 0,0 0 0 0 0,1-1 1 0 0,-1 1-1 0 0,0-1 0 0 0,1 0 0 0 0,-1 0 1 0 0,1 0-1 0 0,-1-1 0 0 0,1 0 1 0 0,-1 0-1 0 0,1 0 0 0 0,0 0 0 0 0,-1-1 1 0 0,1 1-1 0 0,-1-1 0 0 0,0 0 1 0 0,6-3-1 0 0,2-1 55 0 0,0-1 1 0 0,0 0-1 0 0,0-1 1 0 0,20-16-1 0 0,-26 17-8 0 0,-1 1-1 0 0,1 0 1 0 0,-1-1-1 0 0,-1 0 1 0 0,1 0-1 0 0,-1-1 1 0 0,0 1 0 0 0,0-1-1 0 0,0 0 1 0 0,2-8-1 0 0,-6 14-50 0 0,4-9 82 0 0,0 0 1 0 0,-1-1 0 0 0,0 1-1 0 0,-1-1 1 0 0,0 1 0 0 0,0-19-1 0 0,-2 24-211 0 0,-1 0-1 0 0,0 0 1 0 0,0 0-1 0 0,0 0 1 0 0,0 1-1 0 0,-5-10 1 0 0,-1-9-3364 0 0,4 18 1879 0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57 18594 0 0,'-1'-5'793'0'0,"0"-1"-1"0"0,-1 1 1 0 0,0 0 0 0 0,0 0 0 0 0,0 0 0 0 0,0-1 0 0 0,-1 2 0 0 0,-5-8 0 0 0,8 11-772 0 0,0 1 0 0 0,0 0 0 0 0,0 0 0 0 0,0 0 0 0 0,-1-1 0 0 0,1 1 0 0 0,0 0 0 0 0,0 0 0 0 0,0 0 0 0 0,0 0 0 0 0,-1-1 0 0 0,1 1 0 0 0,0 0 0 0 0,0 0 0 0 0,-1 0 0 0 0,1 0 0 0 0,0 0 0 0 0,0 0 0 0 0,0 0 0 0 0,-1 0 0 0 0,1 0 0 0 0,0 0 0 0 0,0 0 0 0 0,-1 0 0 0 0,1 0 0 0 0,0 0 0 0 0,0 0 0 0 0,-1 0 0 0 0,1 0 0 0 0,0 0 0 0 0,0 0 0 0 0,0 0 0 0 0,-1 0 0 0 0,1 0 0 0 0,0 0 0 0 0,0 0 0 0 0,-1 1 0 0 0,1-1 0 0 0,0 0 0 0 0,0 0 0 0 0,0 0 0 0 0,0 0 0 0 0,-1 0 0 0 0,1 1 0 0 0,0-1 0 0 0,0 0 0 0 0,0 0 0 0 0,0 0 0 0 0,0 1 0 0 0,-1-1 0 0 0,1 0 0 0 0,0 0 0 0 0,0 0 0 0 0,0 1 0 0 0,0-1 0 0 0,0 0 0 0 0,0 0 0 0 0,0 1 0 0 0,0-1 0 0 0,0 0 0 0 0,0 1 1 0 0,-4 15 2 0 0,5-4-576 0 0,1 0-1 0 0,0-1 1 0 0,1 1-1 0 0,0-1 1 0 0,0 1-1 0 0,2-1 1 0 0,5 11-1 0 0,2 2-1042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3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4528 0 0,'0'0'4043'0'0,"0"-1"-3343"0"0,6-9 8407 0 0,-5 8-8407 0 0,13-2 235 0 0,0 1 0 0 0,0 1 0 0 0,0 0 0 0 0,23 0 0 0 0,1-1-380 0 0,174-17 1416 0 0,-209 19-1878 0 0,1 0 1 0 0,-1 0-1 0 0,0 0 1 0 0,1 0-1 0 0,-1-1 0 0 0,0 1 1 0 0,0-1-1 0 0,0 0 1 0 0,0 0-1 0 0,0 0 0 0 0,0 0 1 0 0,4-5-1 0 0,-7 7 126 0 0,0-1-205 0 0,0 1 1 0 0,0 0-1 0 0,1 0 1 0 0,-1 0-1 0 0,0 0 1 0 0,0-1-1 0 0,0 1 1 0 0,-1 0-1 0 0,1 0 1 0 0,0 0-1 0 0,0-1 1 0 0,0 1-1 0 0,0 0 1 0 0,0 0-1 0 0,0 0 0 0 0,0 0 1 0 0,0 0-1 0 0,0-1 1 0 0,0 1-1 0 0,0 0 1 0 0,0 0-1 0 0,-1 0 1 0 0,1 0-1 0 0,0 0 1 0 0,0-1-1 0 0,0 1 1 0 0,0 0-1 0 0,0 0 1 0 0,0 0-1 0 0,-1 0 1 0 0,1 0-1 0 0,0 0 1 0 0,0 0-1 0 0,0 0 1 0 0,0 0-1 0 0,-1 0 0 0 0,1 0 1 0 0,0 0-1 0 0,0 0 1 0 0,0 0-1 0 0,0 0 1 0 0,-1 0-1 0 0,1 0 1 0 0,0 0-1 0 0,0 0 1 0 0,0 0-1 0 0,0 0 1 0 0,-1 0-1 0 0,1 0 1 0 0,0 0-1 0 0,0 0 1 0 0,0 0-1 0 0,-1 0 1 0 0,-12 9 202 0 0,-13 16-27 0 0,8-5-65 0 0,2 2 1 0 0,0-1 0 0 0,2 2 0 0 0,-22 45-1 0 0,32-59-126 0 0,0 0 0 0 0,1 1 0 0 0,0-1 0 0 0,1 1 0 0 0,0 0 0 0 0,0-1 1 0 0,1 1-1 0 0,0 0 0 0 0,1 0 0 0 0,0 0 0 0 0,2 12 0 0 0,-1-15-310 0 0,0 0 0 0 0,1 0 1 0 0,0 1-1 0 0,0-1 0 0 0,1-1 1 0 0,0 1-1 0 0,0 0 0 0 0,1-1 1 0 0,0 1-1 0 0,0-1 0 0 0,0 0 1 0 0,1 0-1 0 0,-1-1 0 0 0,2 0 1 0 0,8 8-1 0 0,2 1-1306 0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63 1300 0 0,'-11'-22'10649'0'0,"-2"3"-4845"0"0,12 17-5408 0 0,-1 0 0 0 0,0 1 0 0 0,0-1 0 0 0,0 0 0 0 0,0 1 0 0 0,0-1 1 0 0,0 1-1 0 0,0 0 0 0 0,0 0 0 0 0,-1-1 0 0 0,1 1 0 0 0,0 1 0 0 0,-1-1 1 0 0,1 0-1 0 0,-5 0 0 0 0,3 1-208 0 0,-1 0-1 0 0,1 0 1 0 0,0 0 0 0 0,0 1-1 0 0,0-1 1 0 0,0 1 0 0 0,0 0-1 0 0,0 1 1 0 0,0-1 0 0 0,0 0-1 0 0,0 1 1 0 0,0 0 0 0 0,1 0-1 0 0,-1 0 1 0 0,1 1 0 0 0,-1-1-1 0 0,1 1 1 0 0,0 0 0 0 0,-5 6-1 0 0,6-7-179 0 0,0 0 0 0 0,0 1-1 0 0,0-1 1 0 0,1 1 0 0 0,-1 0-1 0 0,1 0 1 0 0,-1-1 0 0 0,1 1-1 0 0,0 0 1 0 0,0 0 0 0 0,1 0-1 0 0,-1 0 1 0 0,0 0 0 0 0,1 0-1 0 0,0 0 1 0 0,0 0 0 0 0,0 1-1 0 0,0-1 1 0 0,0 0 0 0 0,1 0-1 0 0,-1 0 1 0 0,1 0 0 0 0,0 0 0 0 0,0 0-1 0 0,0 0 1 0 0,0-1 0 0 0,2 4-1 0 0,0-1-85 0 0,-1 0-1 0 0,1-1 0 0 0,0 0 1 0 0,1 1-1 0 0,-1-1 1 0 0,1 0-1 0 0,0-1 0 0 0,0 1 1 0 0,0-1-1 0 0,0 1 0 0 0,0-1 1 0 0,1 0-1 0 0,0-1 1 0 0,-1 1-1 0 0,1-1 0 0 0,0 0 1 0 0,0 0-1 0 0,0-1 1 0 0,1 1-1 0 0,-1-1 0 0 0,8 0 1 0 0,-12-1 42 0 0,4 0-9 0 0,-5 0 51 0 0,0 0 1 0 0,0 0 0 0 0,0 0 0 0 0,0 0 0 0 0,0 0 0 0 0,0 0-1 0 0,0 0 1 0 0,0 0 0 0 0,0 0 0 0 0,0 1 0 0 0,0-1-1 0 0,0 0 1 0 0,0 0 0 0 0,0 0 0 0 0,0 0 0 0 0,0 0 0 0 0,0 0-1 0 0,0 0 1 0 0,0 0 0 0 0,0 0 0 0 0,0 0 0 0 0,0 0-1 0 0,0 0 1 0 0,0 0 0 0 0,0 0 0 0 0,0 1 0 0 0,0-1-1 0 0,0 0 1 0 0,0 0 0 0 0,0 0 0 0 0,0 0 0 0 0,1 0 0 0 0,-1 0-1 0 0,0 0 1 0 0,0 0 0 0 0,0 0 0 0 0,0 0 0 0 0,0 0-1 0 0,0 0 1 0 0,0 0 0 0 0,0 0 0 0 0,0 0 0 0 0,0 0-1 0 0,0 0 1 0 0,0 0 0 0 0,0 0 0 0 0,0 0 0 0 0,0 0 0 0 0,0 0-1 0 0,1 0 1 0 0,-1 0 0 0 0,0 0 0 0 0,-6 5 42 0 0,-8 4 262 0 0,0 1-1 0 0,-18 19 1 0 0,21-17-122 0 0,0 1 1 0 0,0 0-1 0 0,-11 21 1 0 0,18-27-140 0 0,0 0-1 0 0,1 0 1 0 0,0 0-1 0 0,0 0 1 0 0,1 1-1 0 0,-1-1 1 0 0,2 1 0 0 0,-1 0-1 0 0,0 13 1 0 0,2-17-64 0 0,0-1 0 0 0,0 1-1 0 0,1-1 1 0 0,-1 1 0 0 0,1-1 0 0 0,0 1 0 0 0,0-1 0 0 0,0 0 0 0 0,0 1 0 0 0,1-1 0 0 0,-1 0 0 0 0,1 0 0 0 0,0 0 0 0 0,0 0 0 0 0,0 0 0 0 0,0-1 0 0 0,1 1 0 0 0,3 3 0 0 0,-1-2-462 0 0,1 0 0 0 0,-1-1 0 0 0,1 1 0 0 0,0-1 0 0 0,0 0 0 0 0,0-1 0 0 0,1 0 0 0 0,11 3 0 0 0,5 1-1136 0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48 5473 0 0,'0'0'4492'0'0,"-11"3"1247"0"0,7-2-5254 0 0,1 0 0 0 0,0 0 0 0 0,0 1 0 0 0,0-1 0 0 0,1 1-1 0 0,-1 0 1 0 0,0 0 0 0 0,1 0 0 0 0,-1 0 0 0 0,1 0 0 0 0,-1 1 0 0 0,1-1 0 0 0,-3 4 0 0 0,2 0-86 0 0,-1-1 0 0 0,1 1 0 0 0,1-1 0 0 0,-1 1 1 0 0,1 0-1 0 0,-4 12 0 0 0,5-11-294 0 0,-1-1 1 0 0,1 1-1 0 0,1 0 0 0 0,-1 0 0 0 0,1-1 1 0 0,0 1-1 0 0,0 0 0 0 0,1 0 0 0 0,0 0 1 0 0,0-1-1 0 0,1 1 0 0 0,0 0 0 0 0,0-1 1 0 0,4 9-1 0 0,-3-11-99 0 0,1 1 1 0 0,-1-1 0 0 0,1 1-1 0 0,0-1 1 0 0,0-1-1 0 0,0 1 1 0 0,1 0-1 0 0,-1-1 1 0 0,1 0 0 0 0,0 0-1 0 0,0 0 1 0 0,0-1-1 0 0,0 0 1 0 0,0 0 0 0 0,1 0-1 0 0,-1 0 1 0 0,1-1-1 0 0,-1 0 1 0 0,1 0 0 0 0,-1-1-1 0 0,1 1 1 0 0,7-1-1 0 0,4-1-30 0 0,-1 0 0 0 0,1-1-1 0 0,-1-1 1 0 0,0 0 0 0 0,0-1-1 0 0,21-9 1 0 0,-31 11 64 0 0,0-1-1 0 0,0 0 1 0 0,0 0-1 0 0,-1 0 1 0 0,1-1-1 0 0,-1 0 1 0 0,0 0 0 0 0,0 0-1 0 0,0-1 1 0 0,-1 1-1 0 0,1-1 1 0 0,-1 0-1 0 0,0-1 1 0 0,-1 1-1 0 0,1-1 1 0 0,3-8 0 0 0,-5 9 17 0 0,0-1 0 0 0,-1 1 0 0 0,1 0 0 0 0,-1-1 0 0 0,0 1 0 0 0,-1 0 0 0 0,1-1 0 0 0,-1 1 0 0 0,0-1 0 0 0,0 1 0 0 0,-1-1 0 0 0,0 1 0 0 0,0-1 0 0 0,0 1 0 0 0,0 0 0 0 0,-1-1 0 0 0,0 1 1 0 0,0 0-1 0 0,-5-9 0 0 0,3 8-10 0 0,0-1 1 0 0,-1 1 0 0 0,0 0-1 0 0,1 0 1 0 0,-2 0 0 0 0,1 1-1 0 0,-1 0 1 0 0,-12-9 0 0 0,14 12-25 0 0,0-1 0 0 0,0 2 1 0 0,0-1-1 0 0,0 0 0 0 0,0 1 0 0 0,0 0 0 0 0,0 0 1 0 0,0 0-1 0 0,-1 0 0 0 0,1 1 0 0 0,0 0 1 0 0,-1 0-1 0 0,1 0 0 0 0,0 0 0 0 0,-1 1 1 0 0,1-1-1 0 0,-7 3 0 0 0,1 0 26 0 0,0 1 0 0 0,0-1 0 0 0,1 2 0 0 0,0 0 0 0 0,-1 0 0 0 0,2 0 0 0 0,-1 1 0 0 0,1 0 0 0 0,0 1 0 0 0,0 0 0 0 0,0 0-1 0 0,1 1 1 0 0,-7 9 0 0 0,4-3-9 0 0,1 1 0 0 0,0 1 0 0 0,1 0-1 0 0,1 0 1 0 0,0 0 0 0 0,-9 34-1 0 0,-74 391 166 0 0,81-388-264 0 0,1-14-228 0 0,3 1 0 0 0,-1 42-1 0 0,6-70 180 0 0,-1-7-348 0 0,1 1 1 0 0,0 0 0 0 0,1 0-1 0 0,-1-1 1 0 0,1 1-1 0 0,0 0 1 0 0,3 7 0 0 0,1 1-1143 0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2404 0 0,'-2'0'9477'0'0,"-9"0"-3133"0"0,8 2-5719 0 0,0 1 0 0 0,0-1 0 0 0,0 1 0 0 0,1 0 0 0 0,-1 0 0 0 0,1 0 0 0 0,0 0 0 0 0,-3 7 0 0 0,1-3-74 0 0,1 0 0 0 0,0 1-1 0 0,-3 14 1 0 0,3-8-287 0 0,1 0 0 0 0,0 1 1 0 0,1-1-1 0 0,2 23 0 0 0,-1-28-214 0 0,1-1 0 0 0,1 0 0 0 0,-1 0 0 0 0,1 0 0 0 0,1 0 0 0 0,0 0 0 0 0,0 0 0 0 0,0-1 0 0 0,1 1 0 0 0,6 8 0 0 0,-7-12-57 0 0,-1 0 0 0 0,2-1 0 0 0,-1 1 0 0 0,0-1 0 0 0,1 0 0 0 0,-1 0 0 0 0,1 0 0 0 0,0 0 0 0 0,0-1 0 0 0,0 1 0 0 0,0-1 0 0 0,1 0 0 0 0,-1 0 0 0 0,0-1 0 0 0,1 1 0 0 0,0-1 0 0 0,-1 0 0 0 0,1 0 0 0 0,5 0 0 0 0,1-1 0 0 0,0-1 0 0 0,0 1-1 0 0,0-1 1 0 0,0-1 0 0 0,0 0 0 0 0,16-6 0 0 0,-21 6 53 0 0,1 0 0 0 0,-1-1 0 0 0,0 0 0 0 0,0 0 0 0 0,0 0 0 0 0,-1-1-1 0 0,1 0 1 0 0,-1 0 0 0 0,0 0 0 0 0,0-1 0 0 0,0 0 0 0 0,4-6 0 0 0,-6 7 32 0 0,-1-1 0 0 0,1 0 0 0 0,-1 1 0 0 0,0-1-1 0 0,0 0 1 0 0,-1-1 0 0 0,1 1 0 0 0,-1 0 0 0 0,0 0 0 0 0,0 0-1 0 0,-1-1 1 0 0,0 1 0 0 0,0 0 0 0 0,0-1 0 0 0,-1 1 0 0 0,1 0-1 0 0,-1-1 1 0 0,-1 1 0 0 0,1 0 0 0 0,-1 0 0 0 0,1 0 0 0 0,-1 0-1 0 0,-3-5 1 0 0,0 1-9 0 0,0 0 0 0 0,-1 1 0 0 0,1 0 0 0 0,-2-1 0 0 0,1 2 0 0 0,-1-1 0 0 0,0 1 0 0 0,-1 0-1 0 0,1 1 1 0 0,-1 0 0 0 0,-13-8 0 0 0,16 12-96 0 0,-1-1 1 0 0,0 1-1 0 0,0 0 0 0 0,0 1 0 0 0,0-1 0 0 0,0 1 1 0 0,0 0-1 0 0,0 1 0 0 0,0-1 0 0 0,-11 2 0 0 0,-35 7-3251 0 0,35-4 1719 0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2596 0 0,'-7'-16'23214'0'0,"5"16"-23143"0"0,1 1 0 0 0,0-1 0 0 0,0 1 0 0 0,0 0 0 0 0,0-1-1 0 0,-1 1 1 0 0,1 0 0 0 0,0-1 0 0 0,0 1 0 0 0,0 0 0 0 0,0 0 0 0 0,0 0 0 0 0,1 0 0 0 0,-1 0 0 0 0,0 0 0 0 0,-1 3 0 0 0,0-1 9 0 0,0 0-1 0 0,0 1 1 0 0,0-1 0 0 0,0 1 0 0 0,1-1 0 0 0,-1 1-1 0 0,1 0 1 0 0,0-1 0 0 0,0 1 0 0 0,0 0-1 0 0,1 0 1 0 0,-1 0 0 0 0,1 0 0 0 0,0 0 0 0 0,0 0-1 0 0,0 0 1 0 0,1 0 0 0 0,-1 0 0 0 0,1-1 0 0 0,2 7-1 0 0,-3-9-75 0 0,0-1-1 0 0,1 0 1 0 0,-1 1-1 0 0,0-1 1 0 0,0 1-1 0 0,1-1 1 0 0,-1 0 0 0 0,0 1-1 0 0,1-1 1 0 0,-1 0-1 0 0,0 1 1 0 0,1-1-1 0 0,-1 0 1 0 0,1 1-1 0 0,-1-1 1 0 0,0 0-1 0 0,1 0 1 0 0,-1 0-1 0 0,1 1 1 0 0,-1-1-1 0 0,1 0 1 0 0,-1 0 0 0 0,1 0-1 0 0,-1 0 1 0 0,1 0-1 0 0,-1 0 1 0 0,0 0-1 0 0,1 0 1 0 0,-1 0-1 0 0,1 0 1 0 0,-1 0-1 0 0,1 0 1 0 0,-1 0-1 0 0,1 0 1 0 0,-1-1-1 0 0,1 1 1 0 0,13-10 67 0 0,-12 9-57 0 0,-1-1 2 0 0,0 1-1 0 0,0-1 0 0 0,0 0 1 0 0,0 0-1 0 0,0 1 1 0 0,0-1-1 0 0,-1 0 0 0 0,1 0 1 0 0,0 0-1 0 0,-1 0 0 0 0,0 0 1 0 0,1 0-1 0 0,-1 0 1 0 0,0 0-1 0 0,0 1 0 0 0,0-1 1 0 0,-1-4-1 0 0,1 1 56 0 0,-1-1 0 0 0,0 1 0 0 0,0 0 0 0 0,-4-11 0 0 0,4 15-59 0 0,1 0 0 0 0,-1-1 0 0 0,1 1-1 0 0,-1 0 1 0 0,0 0 0 0 0,1 0 0 0 0,-1 0-1 0 0,0 0 1 0 0,0 0 0 0 0,0 0-1 0 0,0 0 1 0 0,0 0 0 0 0,0 0 0 0 0,0 0-1 0 0,0 1 1 0 0,0-1 0 0 0,0 0 0 0 0,-1 1-1 0 0,1-1 1 0 0,0 1 0 0 0,0-1 0 0 0,-1 1-1 0 0,1 0 1 0 0,0 0 0 0 0,-1-1-1 0 0,1 1 1 0 0,0 0 0 0 0,-1 0 0 0 0,1 0-1 0 0,0 0 1 0 0,-1 0 0 0 0,1 1 0 0 0,0-1-1 0 0,0 0 1 0 0,-1 1 0 0 0,1-1 0 0 0,0 1-1 0 0,0-1 1 0 0,-1 1 0 0 0,1-1-1 0 0,0 1 1 0 0,0 0 0 0 0,0 0 0 0 0,-1 0-1 0 0,-1 1-8 0 0,1 0-1 0 0,-1 0 0 0 0,1 0 1 0 0,0 0-1 0 0,-1 0 0 0 0,1 0 1 0 0,0 1-1 0 0,0-1 0 0 0,1 1 0 0 0,-1 0 1 0 0,1-1-1 0 0,-1 1 0 0 0,1 0 1 0 0,0 0-1 0 0,0 0 0 0 0,0 0 0 0 0,-1 4 1 0 0,0 5-54 0 0,1 14-54 0 0,1-25 102 0 0,0 0 1 0 0,0-1 0 0 0,1 1-1 0 0,-1 0 1 0 0,0-1-1 0 0,0 1 1 0 0,1-1-1 0 0,-1 1 1 0 0,1 0 0 0 0,-1-1-1 0 0,0 1 1 0 0,1-1-1 0 0,-1 1 1 0 0,1-1 0 0 0,-1 1-1 0 0,1-1 1 0 0,0 1-1 0 0,-1-1 1 0 0,1 0 0 0 0,-1 1-1 0 0,1-1 1 0 0,0 0-1 0 0,-1 1 1 0 0,1-1-1 0 0,0 0 1 0 0,-1 0 0 0 0,1 0-1 0 0,0 0 1 0 0,0 0-1 0 0,-1 1 1 0 0,1-1 0 0 0,0 0-1 0 0,0-1 1 0 0,1 1 4 0 0,0 0 0 0 0,0-1 1 0 0,0 1-1 0 0,0-1 0 0 0,0 1 1 0 0,0-1-1 0 0,0 0 0 0 0,0 0 1 0 0,-1 0-1 0 0,1 0 0 0 0,0 0 1 0 0,0 0-1 0 0,-1 0 0 0 0,1-1 1 0 0,-1 1-1 0 0,0 0 0 0 0,1-1 1 0 0,-1 1-1 0 0,0-1 0 0 0,0 0 1 0 0,0 0-1 0 0,0 1 0 0 0,0-1 1 0 0,0 0-1 0 0,0 0 0 0 0,0-3 1 0 0,1 1 15 0 0,-1 2 1 0 0,-1 0 1 0 0,1 0-1 0 0,-1 0 0 0 0,0 0 0 0 0,0 0 1 0 0,0-1-1 0 0,0 1 0 0 0,0 0 1 0 0,0 0-1 0 0,-1 0 0 0 0,1 0 0 0 0,-1 0 1 0 0,1-1-1 0 0,-1 1 0 0 0,0 0 1 0 0,0 0-1 0 0,0 0 0 0 0,0 1 0 0 0,0-1 1 0 0,0 0-1 0 0,-1 0 0 0 0,1 1 1 0 0,0-1-1 0 0,-1 0 0 0 0,0 1 0 0 0,1-1 1 0 0,-1 1-1 0 0,0 0 0 0 0,0 0 0 0 0,1 0 1 0 0,-1 0-1 0 0,0 0 0 0 0,0 0 1 0 0,0 0-1 0 0,0 0 0 0 0,-4 0 0 0 0,3 1-9 0 0,1 1-1 0 0,-1-1 0 0 0,0 1 0 0 0,1 0 0 0 0,-1-1 0 0 0,1 1 0 0 0,0 0 0 0 0,-1 1 0 0 0,1-1 0 0 0,0 0 0 0 0,-1 1 0 0 0,1-1 0 0 0,0 1 1 0 0,0 0-1 0 0,0 0 0 0 0,1-1 0 0 0,-4 5 0 0 0,2-2-10 0 0,0 0-1 0 0,0 0 1 0 0,0 1 0 0 0,1-1-1 0 0,-1 1 1 0 0,1 0-1 0 0,-2 7 1 0 0,3-9-7 0 0,1-1 1 0 0,-1 0-1 0 0,1 1 0 0 0,0-1 0 0 0,0 1 0 0 0,0-1 0 0 0,0 0 1 0 0,1 1-1 0 0,-1-1 0 0 0,1 1 0 0 0,-1-1 0 0 0,1 0 0 0 0,0 0 1 0 0,0 1-1 0 0,0-1 0 0 0,0 0 0 0 0,0 0 0 0 0,1 0 0 0 0,-1 0 1 0 0,1 0-1 0 0,-1 0 0 0 0,1 0 0 0 0,0-1 0 0 0,-1 1 0 0 0,1 0 1 0 0,0-1-1 0 0,0 0 0 0 0,0 1 0 0 0,0-1 0 0 0,0 0 0 0 0,1 0 1 0 0,-1 0-1 0 0,0 0 0 0 0,0-1 0 0 0,1 1 0 0 0,-1-1 0 0 0,1 1 1 0 0,-1-1-1 0 0,0 0 0 0 0,1 0 0 0 0,-1 0 0 0 0,1 0 0 0 0,-1 0 1 0 0,0 0-1 0 0,1-1 0 0 0,-1 1 0 0 0,1-1 0 0 0,-1 0 0 0 0,0 0 1 0 0,0 1-1 0 0,0-2 0 0 0,1 1 0 0 0,-1 0 0 0 0,3-3 0 0 0,-3 2 20 0 0,0 0 0 0 0,0 0 0 0 0,-1 0 0 0 0,1 0 0 0 0,-1 0-1 0 0,0 0 1 0 0,0-1 0 0 0,0 1 0 0 0,0 0 0 0 0,0-1 0 0 0,0 1 0 0 0,0-1-1 0 0,-1 1 1 0 0,0-1 0 0 0,1 0 0 0 0,-1 1 0 0 0,0-1 0 0 0,0 1-1 0 0,0-1 1 0 0,0 0 0 0 0,-1 1 0 0 0,1-1 0 0 0,-1 1 0 0 0,0-1-1 0 0,1 1 1 0 0,-1-1 0 0 0,0 1 0 0 0,-1 0 0 0 0,1-1 0 0 0,0 1-1 0 0,-1 0 1 0 0,-1-2 0 0 0,3 3-7 0 0,-1 1 0 0 0,0-1 0 0 0,0 1 0 0 0,0-1 0 0 0,1 1 0 0 0,-1-1 0 0 0,0 1 0 0 0,0 0 0 0 0,0-1 0 0 0,0 1 0 0 0,0 0 0 0 0,1 0 0 0 0,-1 0 0 0 0,0-1 0 0 0,0 1 0 0 0,0 0 0 0 0,0 0 0 0 0,0 0 0 0 0,0 1 0 0 0,0-1 0 0 0,0 0 0 0 0,0 0 0 0 0,0 0-1 0 0,1 1 1 0 0,-1-1 0 0 0,0 0 0 0 0,0 1 0 0 0,0-1 0 0 0,0 1 0 0 0,1-1 0 0 0,-2 1 0 0 0,-23 22 48 0 0,20-19-52 0 0,4-3-9 0 0,-1 1 0 0 0,0 0 0 0 0,1 0 0 0 0,-1 0 0 0 0,1-1 0 0 0,-1 1 0 0 0,1 1 0 0 0,0-1 0 0 0,0 0 0 0 0,0 0 0 0 0,0 0 0 0 0,0 1 0 0 0,1-1 1 0 0,-1 0-1 0 0,0 4 0 0 0,1-4-1 0 0,0 0 1 0 0,0 0 0 0 0,1 0-1 0 0,-1-1 1 0 0,0 1 0 0 0,1 0 0 0 0,0 0-1 0 0,-1-1 1 0 0,1 1 0 0 0,0 0-1 0 0,0-1 1 0 0,0 1 0 0 0,0-1-1 0 0,0 1 1 0 0,0-1 0 0 0,2 3-1 0 0,0-1-4 0 0,1-1-1 0 0,0 1 0 0 0,0 0 0 0 0,-1-1 1 0 0,2 0-1 0 0,-1 0 0 0 0,0 0 0 0 0,0 0 1 0 0,1-1-1 0 0,-1 1 0 0 0,0-1 0 0 0,1 0 0 0 0,-1-1 1 0 0,1 1-1 0 0,5-1 0 0 0,-8 1 15 0 0,-1-1 1 0 0,1 0-1 0 0,0 0 0 0 0,0 0 1 0 0,0 0-1 0 0,0-1 0 0 0,0 1 0 0 0,-1 0 1 0 0,1-1-1 0 0,0 1 0 0 0,0-1 0 0 0,0 0 1 0 0,-1 0-1 0 0,1 1 0 0 0,0-1 1 0 0,-1 0-1 0 0,1 0 0 0 0,-1-1 0 0 0,1 1 1 0 0,-1 0-1 0 0,0 0 0 0 0,1-1 1 0 0,-1 1-1 0 0,0-1 0 0 0,0 1 0 0 0,0-1 1 0 0,0 1-1 0 0,0-1 0 0 0,-1 0 0 0 0,1 0 1 0 0,0 1-1 0 0,-1-1 0 0 0,1 0 1 0 0,0-3-1 0 0,-1 4 24 0 0,-2-1 6 0 0,1 0-23 0 0,0 1-1 0 0,0-1 1 0 0,0 1 0 0 0,-1-1 0 0 0,1 1 0 0 0,-1 0 0 0 0,1 0 0 0 0,-1-1-1 0 0,1 1 1 0 0,-1 0 0 0 0,0 1 0 0 0,1-1 0 0 0,-1 0 0 0 0,0 0-1 0 0,0 1 1 0 0,0-1 0 0 0,1 1 0 0 0,-1-1 0 0 0,0 1 0 0 0,0 0-1 0 0,0 0 1 0 0,-3 0 0 0 0,2 0-4 0 0,0 1-1 0 0,-1-1 1 0 0,1 1 0 0 0,0 0-1 0 0,-1 0 1 0 0,1 1 0 0 0,0-1-1 0 0,0 1 1 0 0,0-1 0 0 0,0 1-1 0 0,0 0 1 0 0,-4 4 0 0 0,2-3 9 0 0,3-2-29 0 0,0 1 0 0 0,0-1 0 0 0,0 1 0 0 0,0-1 0 0 0,0 1 0 0 0,1 0 1 0 0,-1-1-1 0 0,0 1 0 0 0,1 0 0 0 0,-1 0 0 0 0,1 0 0 0 0,0 0 1 0 0,0 0-1 0 0,0 1 0 0 0,0-1 0 0 0,0 0 0 0 0,0 1 0 0 0,0-1 0 0 0,1 0 1 0 0,-1 1-1 0 0,1-1 0 0 0,0 1 0 0 0,0-1 0 0 0,0 1 0 0 0,0 3 0 0 0,0-5 12 0 0,0 0-1 0 0,0-1 0 0 0,0 1 0 0 0,1 0 0 0 0,-1 0 0 0 0,0 0 0 0 0,1 0 0 0 0,-1 0 0 0 0,0 0 0 0 0,1-1 0 0 0,-1 1 0 0 0,1 0 0 0 0,-1 0 1 0 0,1-1-1 0 0,0 1 0 0 0,-1 0 0 0 0,1-1 0 0 0,0 1 0 0 0,-1 0 0 0 0,1-1 0 0 0,0 1 0 0 0,0-1 0 0 0,-1 1 0 0 0,1-1 0 0 0,0 0 0 0 0,0 1 0 0 0,0-1 1 0 0,0 0-1 0 0,0 0 0 0 0,0 1 0 0 0,0-1 0 0 0,-1 0 0 0 0,1 0 0 0 0,0 0 0 0 0,0 0 0 0 0,0 0 0 0 0,0 0 0 0 0,0-1 0 0 0,0 1 0 0 0,0 0 1 0 0,0 0-1 0 0,0 0 0 0 0,-1-1 0 0 0,1 1 0 0 0,0-1 0 0 0,0 1 0 0 0,0-1 0 0 0,-1 1 0 0 0,2-2 0 0 0,1 1 10 0 0,-1-1 0 0 0,1 0-1 0 0,-1 0 1 0 0,0 0 0 0 0,0 0 0 0 0,0-1-1 0 0,0 1 1 0 0,0-1 0 0 0,0 1-1 0 0,0-1 1 0 0,-1 1 0 0 0,0-1 0 0 0,1 0-1 0 0,0-5 1 0 0,-1 4 25 0 0,-1 0 0 0 0,0 0 1 0 0,1 0-1 0 0,-2 0 0 0 0,1 0 0 0 0,-1 0 0 0 0,1 0 0 0 0,-1 0 0 0 0,0 0 1 0 0,0 0-1 0 0,-1 0 0 0 0,1 1 0 0 0,-1-1 0 0 0,-3-5 0 0 0,-2-6 93 0 0,6 14-121 0 0,1 0 1 0 0,-1 0 0 0 0,1 1-1 0 0,-1-1 1 0 0,0 0 0 0 0,1 1-1 0 0,-1-1 1 0 0,0 0 0 0 0,1 1-1 0 0,-1-1 1 0 0,0 1 0 0 0,0-1-1 0 0,0 1 1 0 0,0 0 0 0 0,1-1-1 0 0,-1 1 1 0 0,0 0 0 0 0,0-1-1 0 0,0 1 1 0 0,0 0 0 0 0,0 0-1 0 0,0 0 1 0 0,0 0 0 0 0,0 0-1 0 0,0 0 1 0 0,0 0-1 0 0,0 0 1 0 0,0 0 0 0 0,0 1-1 0 0,1-1 1 0 0,-1 0 0 0 0,0 0-1 0 0,0 1 1 0 0,0-1 0 0 0,-1 2-1 0 0,-10 0-284 0 0,12-1 246 0 0,0 0 1 0 0,0 0-1 0 0,0 0 0 0 0,0 0 0 0 0,1 0 1 0 0,-1 0-1 0 0,0 0 0 0 0,1 0 0 0 0,-1 0 0 0 0,0 0 1 0 0,1 0-1 0 0,-1 0 0 0 0,1 0 0 0 0,-1 0 1 0 0,1-1-1 0 0,-1 1 0 0 0,1 0 0 0 0,0 0 0 0 0,1 1 1 0 0,0-2 17 0 0,13-4-95 0 0,-14 4 121 0 0,0 0-1 0 0,-1 0 1 0 0,1-1 0 0 0,0 1-1 0 0,0 0 1 0 0,-1-1 0 0 0,1 1-1 0 0,0 0 1 0 0,0-1 0 0 0,-1 1 0 0 0,1-1-1 0 0,0 1 1 0 0,-1-1 0 0 0,1 0-1 0 0,-1 1 1 0 0,1-1 0 0 0,-1 0-1 0 0,1 1 1 0 0,-1-1 0 0 0,1 0-1 0 0,-1 0 1 0 0,0 1 0 0 0,1-1-1 0 0,-1 0 1 0 0,0 0 0 0 0,0 0-1 0 0,0 1 1 0 0,1-3 0 0 0,-2 2-298 0 0,1 0 0 0 0,0-1 1 0 0,-1 1-1 0 0,1 0 0 0 0,-1 0 0 0 0,1 0 1 0 0,-1 0-1 0 0,0 0 0 0 0,1 0 1 0 0,-1 0-1 0 0,0 0 0 0 0,0 0 0 0 0,0 0 1 0 0,0 0-1 0 0,0 0 0 0 0,-1 0 1 0 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19 1996 0 0,'5'-18'22268'0'0,"-62"115"-20823"0"0,-86 114 0 0 0,-60 22-792 0 0,88-128-425 0 0,93-86-122 0 0,15-13-49 0 0,0 0 1 0 0,0 0 0 0 0,-8 10 0 0 0,13-12-14 0 0,0-1 1 0 0,-1 0-1 0 0,1 0 0 0 0,-1 0 1 0 0,0 0-1 0 0,0 0 0 0 0,-7 4 1 0 0,9-7-5 0 0,-7 11 368 0 0,8-11-408 0 0,0 1 1 0 0,0 0-1 0 0,0-1 1 0 0,0 1 0 0 0,0-1-1 0 0,0 1 1 0 0,0-1-1 0 0,0 1 1 0 0,0-1 0 0 0,0 1-1 0 0,1-1 1 0 0,-1 1-1 0 0,0-1 1 0 0,0 1-1 0 0,0-1 1 0 0,1 1 0 0 0,-1-1-1 0 0,0 1 1 0 0,1-1-1 0 0,-1 1 1 0 0,0-1 0 0 0,1 1-1 0 0,-1-1 1 0 0,1 0-1 0 0,-1 1 1 0 0,0-1 0 0 0,1 0-1 0 0,-1 1 1 0 0,1-1-1 0 0,-1 0 1 0 0,1 0-1 0 0,-1 1 1 0 0,1-1 0 0 0,0 0-1 0 0,30 19 8 0 0,-13-9-5 0 0,109 62 5 0 0,-18-12-7 0 0,-24-4 13 0 0,98 83 0 0 0,-162-123 12 0 0,-15-11 40 0 0,0-1 1 0 0,0 1-1 0 0,0 0 0 0 0,-1 1 0 0 0,6 6 0 0 0,-8-10-203 0 0,0 0 1 0 0,0 0-1 0 0,0 0 1 0 0,0 0-1 0 0,0 0 0 0 0,0-1 1 0 0,5 2-1 0 0,0-8-2743 0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3452 0 0,'-6'-19'19523'0'0,"6"48"-18651"0"0,2-1-1 0 0,9 52 1 0 0,-8-67-829 0 0,0 4 5 0 0,2 0 0 0 0,0 0 0 0 0,7 18-1 0 0,-11-32-72 0 0,0 0 0 0 0,1 0 1 0 0,-1-1-1 0 0,0 1 0 0 0,1 0 0 0 0,0-1 0 0 0,0 1 0 0 0,0-1 0 0 0,0 1 0 0 0,0-1 0 0 0,0 0 0 0 0,0 0 0 0 0,1 0 0 0 0,-1 0 0 0 0,1-1 0 0 0,-1 1 0 0 0,1 0 0 0 0,0-1 0 0 0,0 0 0 0 0,0 0 0 0 0,-1 0 0 0 0,1 0 0 0 0,0 0 0 0 0,6 0 0 0 0,-4-1-2 0 0,0-1-1 0 0,0 1 0 0 0,0-1 0 0 0,0-1 1 0 0,0 1-1 0 0,0-1 0 0 0,-1 1 0 0 0,1-2 1 0 0,0 1-1 0 0,-1 0 0 0 0,5-4 1 0 0,7-5 5 0 0,22-22 0 0 0,-25 21 41 0 0,-1 1 125 0 0,-2-1 1 0 0,1-1-1 0 0,-2 0 1 0 0,0 0-1 0 0,0-1 0 0 0,7-17 1 0 0,4-4 487 0 0,-15 25-339 0 0,0 0-1 0 0,-1 0 0 0 0,0-1 0 0 0,0 1 1 0 0,2-16-1 0 0,-5 23-145 0 0,-1 1 0 0 0,1-1 1 0 0,0 0-1 0 0,1 0 0 0 0,-1 0 0 0 0,0 1 1 0 0,4-5-1 0 0,3 56 24 0 0,-6-26-216 0 0,2 1-1 0 0,0-1 0 0 0,2 0 0 0 0,1 0 1 0 0,0 0-1 0 0,18 36 0 0 0,-22-55-71 0 0,0 1-1 0 0,0-1 0 0 0,0 1 1 0 0,0-1-1 0 0,1 0 0 0 0,0 0 1 0 0,0 0-1 0 0,0-1 0 0 0,0 0 0 0 0,7 5 1 0 0,-5-5-706 0 0,0 0 1 0 0,1 0 0 0 0,-1-1-1 0 0,11 3 1 0 0,-9-3-787 0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4596 0 0,'0'0'8599'0'0,"0"5"-6692"0"0,8 103 3113 0 0,-3-37-3502 0 0,12 443 3248 0 0,-20-391-4110 0 0,3 84 321 0 0,8-51-702 0 0,-2-109-1481 0 0,0-31-2235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4784 0 0,'-1'0'16018'0'0,"-2"15"-13003"0"0,0 10-4986 0 0,2-10 3846 0 0,1 6-1407 0 0,1 1-1 0 0,5 23 0 0 0,-5-37-410 0 0,1 1-1 0 0,1 0 1 0 0,-1 0-1 0 0,1-1 1 0 0,1 0-1 0 0,0 1 1 0 0,8 11-1 0 0,-11-17-113 0 0,1 0 0 0 0,0-1 0 0 0,0 1 0 0 0,0-1-1 0 0,1 0 1 0 0,-1 0 0 0 0,1 0 0 0 0,-1 0 0 0 0,1 0 0 0 0,-1 0 0 0 0,1-1 0 0 0,0 0 0 0 0,0 1 0 0 0,0-1-1 0 0,0 0 1 0 0,0 0 0 0 0,0 0 0 0 0,4 0 0 0 0,-2-1-67 0 0,1 0 1 0 0,-1 0-1 0 0,0-1 0 0 0,0 1 1 0 0,0-1-1 0 0,0 0 0 0 0,0-1 1 0 0,0 1-1 0 0,-1-1 0 0 0,8-3 0 0 0,2-3-37 0 0,-1 0-1 0 0,0-1 0 0 0,0 0 0 0 0,-1-1 0 0 0,0-1 0 0 0,15-16 0 0 0,-15 12 660 0 0,0 1-1 0 0,-1-2 1 0 0,-1 1 0 0 0,0-2 0 0 0,-1 1-1 0 0,-1-1 1 0 0,7-20 0 0 0,-10 22 595 0 0,-2 13-242 0 0,2 20 170 0 0,-5-13-998 0 0,1 0 1 0 0,0-1-1 0 0,0 1 0 0 0,4 9 0 0 0,1-3-122 0 0,0 0-1 0 0,1-1 0 0 0,1 0 0 0 0,17 19 1 0 0,-20-25-323 0 0,0 1 0 0 0,0-1 1 0 0,1 0-1 0 0,0 0 0 0 0,0-1 1 0 0,0 0-1 0 0,0 0 0 0 0,0 0 1 0 0,1-1-1 0 0,11 3 0 0 0,-1-1-1190 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4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3492 0 0,'-3'-35'15401'0'0,"3"26"-8383"0"0,1 16-6561 0 0,8 81-124 0 0,34 143 0 0 0,-42-224-929 0 0,2-1 0 0 0,-1 1 0 0 0,1 0 0 0 0,4 7 0 0 0,3 2-1016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 4156 0 0,'-6'-17'19066'0'0,"1"38"-18337"0"0,0 0 1 0 0,2 1-1 0 0,-2 27 0 0 0,3 71 450 0 0,2-96-1053 0 0,8 127-129 0 0,-7-140-217 0 0,-2-9 83 0 0,1 0-1 0 0,0 0 1 0 0,0 0 0 0 0,0 1-1 0 0,1-1 1 0 0,-1 0-1 0 0,0 0 1 0 0,1 0-1 0 0,0 0 1 0 0,-1 0 0 0 0,1 0-1 0 0,0 0 1 0 0,0 0-1 0 0,0 0 1 0 0,0 0-1 0 0,0-1 1 0 0,3 4 0 0 0,-1-6-526 0 0,0-1 493 0 0,-1 0-1 0 0,0 1 1 0 0,0-1 0 0 0,0 0-1 0 0,0-1 1 0 0,0 1 0 0 0,0 0-1 0 0,-1 0 1 0 0,1-1 0 0 0,-1 1-1 0 0,3-6 1 0 0,-2 5-93 0 0,33-61-943 0 0,-2-1-1 0 0,33-98 1 0 0,-53 131 2661 0 0,25-47 1 0 0,-30 68-303 0 0,-7 13 120 0 0,-6 23-434 0 0,1-10-684 0 0,-2-1 1 0 0,1 1-1 0 0,-2-1 1 0 0,-15 25-1 0 0,-41 50 197 0 0,26-38-219 0 0,22-36-456 0 0,13-13 263 0 0,0-1 1 0 0,0 1-1 0 0,0 0 0 0 0,1 0 1 0 0,-1 0-1 0 0,0 0 0 0 0,1 0 1 0 0,-1 0-1 0 0,1 0 1 0 0,0 0-1 0 0,-2 5 0 0 0,7-9 72 0 0,10-2 25 0 0,-11 3 28 0 0,1-1 0 0 0,-1 1-1 0 0,0 0 1 0 0,1 0 0 0 0,-1 0 0 0 0,1 1-1 0 0,-1 0 1 0 0,1-1 0 0 0,-1 1 0 0 0,1 0-1 0 0,0 0 1 0 0,-1 1 0 0 0,1-1-1 0 0,-1 1 1 0 0,0 0 0 0 0,1 0 0 0 0,3 1-1 0 0,-1 1 61 0 0,0 1-1 0 0,-1 0 1 0 0,1 0-1 0 0,-1 0 1 0 0,0 0-1 0 0,0 1 0 0 0,0 0 1 0 0,6 8-1 0 0,32 50 303 0 0,-20-27-609 0 0,-11-19-154 0 0,-7-8-228 0 0,1 0 0 0 0,0-1 1 0 0,1 0-1 0 0,0 0 0 0 0,0 0 0 0 0,1-1 0 0 0,11 9 1 0 0,-6-8-1026 0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91 114 3760 0 0,'-2'0'749'0'0,"0"-1"-1"0"0,0 1 1 0 0,1 0-1 0 0,-1 0 1 0 0,0 0-1 0 0,0 0 1 0 0,0 1-1 0 0,1-1 1 0 0,-1 0-1 0 0,0 1 0 0 0,0-1 1 0 0,0 1-1 0 0,1 0 1 0 0,-1 0-1 0 0,1-1 1 0 0,-3 3-1 0 0,1-1-143 0 0,0 0-1 0 0,0 1 1 0 0,0 0-1 0 0,0-1 1 0 0,1 1-1 0 0,0 0 0 0 0,-4 6 1 0 0,3-4-337 0 0,0 1 0 0 0,0-1 1 0 0,0 1-1 0 0,1 0 0 0 0,0 0 1 0 0,0 0-1 0 0,1 0 0 0 0,0 0 1 0 0,-1 10-1 0 0,1 14 455 0 0,0-20-520 0 0,1 1 1 0 0,0 0-1 0 0,1 0 1 0 0,0 0 0 0 0,1 0-1 0 0,0-1 1 0 0,5 18-1 0 0,-6-24-172 0 0,1-1 0 0 0,-1 1 0 0 0,1-1 0 0 0,0 1 0 0 0,0-1 0 0 0,0 0 0 0 0,0 0 0 0 0,1 0 0 0 0,-1 0 0 0 0,1 0 0 0 0,0 0 0 0 0,0-1 0 0 0,0 0 0 0 0,0 1 0 0 0,0-1 0 0 0,0 0 0 0 0,1 0 0 0 0,-1 0 0 0 0,1-1 0 0 0,-1 0 0 0 0,6 2 0 0 0,-3-2-16 0 0,0 0 0 0 0,0-1 1 0 0,0 1-1 0 0,1-1 0 0 0,-1-1 0 0 0,0 1 0 0 0,0-1 1 0 0,0 0-1 0 0,0-1 0 0 0,0 1 0 0 0,0-1 1 0 0,10-5-1 0 0,-6 3-9 0 0,-1-1 1 0 0,0 0-1 0 0,0-1 0 0 0,0 0 1 0 0,-1 0-1 0 0,0-1 0 0 0,0 0 1 0 0,-1 0-1 0 0,1-1 0 0 0,6-9 1 0 0,-10 11 9 0 0,0-1-1 0 0,0 1 1 0 0,-1-1 0 0 0,0 1 0 0 0,0-1 0 0 0,0 0 0 0 0,-1-1 0 0 0,0 1 0 0 0,-1 0 0 0 0,1-1-1 0 0,-1 1 1 0 0,-1 0 0 0 0,1-1 0 0 0,-1 1 0 0 0,-1-9 0 0 0,-1 4-3 0 0,-1 0 1 0 0,1 1-1 0 0,-2 0 1 0 0,0 0-1 0 0,0 0 1 0 0,-1 0-1 0 0,0 1 1 0 0,-10-17-1 0 0,10 20-15 0 0,0 1 0 0 0,0-1-1 0 0,0 1 1 0 0,-1 0 0 0 0,0 0 0 0 0,0 1-1 0 0,-1-1 1 0 0,1 1 0 0 0,-1 1 0 0 0,0-1-1 0 0,0 1 1 0 0,-15-6 0 0 0,18 9 12 0 0,1 1 0 0 0,-1-1 0 0 0,0 0 0 0 0,1 1 0 0 0,-1 0 0 0 0,0 0 0 0 0,0 0 0 0 0,1 0 0 0 0,-1 0 0 0 0,0 1 0 0 0,1 0 0 0 0,-1 0 0 0 0,0 0 0 0 0,1 0 0 0 0,-1 0 0 0 0,1 1 0 0 0,0-1 0 0 0,-1 1 1 0 0,1 0-1 0 0,0 0 0 0 0,0 1 0 0 0,0-1 0 0 0,0 0 0 0 0,1 1 0 0 0,-1 0 0 0 0,1 0 0 0 0,-3 2 0 0 0,-1 4 49 0 0,0-1-1 0 0,1 0 1 0 0,0 1 0 0 0,0 0-1 0 0,1 1 1 0 0,0-1 0 0 0,0 1 0 0 0,-3 16-1 0 0,-5 47 193 0 0,4 1 0 0 0,2 0 0 0 0,7 111 0 0 0,5 16-101 0 0,-5-168-403 0 0,-1-10-153 0 0,6 37-1 0 0,-5-54-281 0 0,0 1-1 0 0,1 0 1 0 0,0-1 0 0 0,0 1-1 0 0,6 9 1 0 0,-2-7-923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56 752 0 0,'-1'0'966'0'0,"-1"1"0"0"0,0-1-1 0 0,0 0 1 0 0,0 1 0 0 0,0-1-1 0 0,0 1 1 0 0,0-1 0 0 0,1 1 0 0 0,-1 0-1 0 0,0 0 1 0 0,1 0 0 0 0,-1 0 0 0 0,0 0-1 0 0,1 0 1 0 0,-2 2 0 0 0,-1 0-238 0 0,1 1 0 0 0,0-1 0 0 0,0 1-1 0 0,1 0 1 0 0,-1 0 0 0 0,-1 5 0 0 0,-1 0-277 0 0,2 1 0 0 0,-1-1 0 0 0,1 1 0 0 0,1 0 0 0 0,-2 12 0 0 0,2-9-156 0 0,0 0 1 0 0,2 0 0 0 0,-1 1-1 0 0,2-1 1 0 0,0 0 0 0 0,0 0-1 0 0,5 18 1 0 0,-5-28-272 0 0,0 0 1 0 0,0 1-1 0 0,1-1 1 0 0,-1 0-1 0 0,1 0 1 0 0,-1 0-1 0 0,1 0 1 0 0,0 0-1 0 0,0 0 0 0 0,1-1 1 0 0,-1 1-1 0 0,0-1 1 0 0,1 1-1 0 0,0-1 1 0 0,-1 0-1 0 0,1 0 1 0 0,0 0-1 0 0,0 0 0 0 0,0-1 1 0 0,0 1-1 0 0,0-1 1 0 0,1 0-1 0 0,-1 0 1 0 0,0 0-1 0 0,1 0 1 0 0,-1 0-1 0 0,1-1 0 0 0,-1 1 1 0 0,1-1-1 0 0,-1 0 1 0 0,1 0-1 0 0,-1-1 1 0 0,4 0-1 0 0,7 0 31 0 0,0-2 0 0 0,0 1 0 0 0,0-2 0 0 0,0 0 0 0 0,-1 0 0 0 0,0-1 0 0 0,0-1 0 0 0,0 0 0 0 0,-1-1 0 0 0,0 0 0 0 0,0-1 0 0 0,19-17 0 0 0,-27 20 12 0 0,0 0 1 0 0,-1 1-1 0 0,0-1 1 0 0,0 0-1 0 0,0 0 0 0 0,0-1 1 0 0,-1 1-1 0 0,0 0 1 0 0,0-1-1 0 0,-1 1 0 0 0,1-1 1 0 0,-1 0-1 0 0,-1 0 1 0 0,1 1-1 0 0,-1-1 0 0 0,0 0 1 0 0,0 0-1 0 0,0 0 1 0 0,-1 0-1 0 0,0 1 0 0 0,-2-9 1 0 0,1 5-21 0 0,-1 0 0 0 0,0 1 0 0 0,0-1 0 0 0,-1 0 0 0 0,0 1 0 0 0,0 0 0 0 0,-1 0 0 0 0,0 0 0 0 0,-1 1 0 0 0,0 0-1 0 0,0 0 1 0 0,-12-12 0 0 0,14 16-35 0 0,0 0 0 0 0,-1 1 0 0 0,1-1-1 0 0,0 1 1 0 0,-1 0 0 0 0,1 0 0 0 0,-1 0 0 0 0,0 0-1 0 0,0 1 1 0 0,0 0 0 0 0,1 0 0 0 0,-1 0-1 0 0,0 1 1 0 0,0-1 0 0 0,0 1 0 0 0,0 1-1 0 0,-6 0 1 0 0,2 0-88 0 0,0 2 0 0 0,1-1 0 0 0,-1 1 0 0 0,0 0 0 0 0,1 1-1 0 0,0 0 1 0 0,0 0 0 0 0,-12 9 0 0 0,13-7-158 0 0,-1 0-1 0 0,1 0 1 0 0,-9 10-1 0 0,-6 12-3559 0 0,17-20 2180 0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4428 0 0,'0'0'3557'0'0,"0"-8"1595"0"0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5 824 0 0,'-1'-4'19719'0'0,"-17"134"-15257"0"0,17-109-4951 0 0,1 0 0 0 0,3 28 0 0 0,-2-45-19 0 0,-1 0 1 0 0,2 0-1 0 0,-1 0 1 0 0,0 0 0 0 0,4 6-1 0 0,2 4-1039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3212 0 0,'0'-1'7091'0'0,"2"-8"-1759"0"0,43 6-330 0 0,27 7-2635 0 0,-46-2-1936 0 0,40 0-1 0 0,-10-6-6 0 0,-10 3-121 0 0,0-3 0 0 0,45-10 0 0 0,-90 14-295 0 0,-1 0-1 0 0,1 0 0 0 0,0 0 1 0 0,-1 0-1 0 0,1 0 0 0 0,0-1 1 0 0,0 1-1 0 0,-1 0 1 0 0,1 0-1 0 0,0 0 0 0 0,-1-1 1 0 0,1 1-1 0 0,0 0 0 0 0,-1-1 1 0 0,1 1-1 0 0,-1 0 1 0 0,1-1-1 0 0,0 1 0 0 0,-1-1 1 0 0,1 1-1 0 0,-1-1 0 0 0,1 1 1 0 0,-1-1-1 0 0,0 1 0 0 0,1-1 1 0 0,-1 0-1 0 0,0 1 1 0 0,1-2-1 0 0,-1 1 11 0 0,0 0 0 0 0,-1 0 1 0 0,1 0-1 0 0,-1 1 0 0 0,0-1 0 0 0,1 0 1 0 0,-1 1-1 0 0,1-1 0 0 0,-1 0 0 0 0,0 1 1 0 0,1-1-1 0 0,-1 1 0 0 0,0-1 0 0 0,-1 0 1 0 0,-1-1 84 0 0,-13 8 316 0 0,13-3-357 0 0,-8 4 69 0 0,2 1-1 0 0,-1 0 1 0 0,1 1-1 0 0,0 1 1 0 0,1-1-1 0 0,0 1 1 0 0,1 0-1 0 0,0 1 1 0 0,0 0-1 0 0,-6 14 1 0 0,3 2 15 0 0,1-1 0 0 0,2 2 1 0 0,0-1-1 0 0,-3 44 0 0 0,9-55-257 0 0,0 0 0 0 0,1 0-1 0 0,1 0 1 0 0,1-1 0 0 0,0 1 0 0 0,1 0-1 0 0,1-1 1 0 0,0 1 0 0 0,11 22-1 0 0,-12-30 6 0 0,3 5-1050 0 0,1 1 1 0 0,8 12-1 0 0,-1-7-453 0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89 5444 0 0,'-1'-5'1147'0'0,"0"0"-1"0"0,-1 1 0 0 0,1-1 1 0 0,-1 0-1 0 0,0 0 0 0 0,0 1 0 0 0,-1-1 1 0 0,1 1-1 0 0,-1 0 0 0 0,0 0 1 0 0,-7-7-1 0 0,7 8-870 0 0,0 0 0 0 0,0 1 0 0 0,-1-1 0 0 0,0 1 0 0 0,1 0 0 0 0,-1 0 0 0 0,0 0 0 0 0,0 1 1 0 0,0-1-1 0 0,0 1 0 0 0,0 0 0 0 0,-1 0 0 0 0,1 0 0 0 0,0 0 0 0 0,0 1 0 0 0,-1 0 0 0 0,1 0 0 0 0,0 0 0 0 0,-1 1 0 0 0,1-1 1 0 0,0 1-1 0 0,-5 1 0 0 0,0 0-46 0 0,1 1 0 0 0,-1 0 0 0 0,1 0 0 0 0,0 1 0 0 0,-1 0 1 0 0,2 0-1 0 0,-12 8 0 0 0,15-9-177 0 0,0 1 0 0 0,0-1 0 0 0,1 1 0 0 0,-1 0 1 0 0,1 0-1 0 0,0 0 0 0 0,0 0 0 0 0,1 1 0 0 0,-1-1 0 0 0,1 1 0 0 0,0 0 1 0 0,0-1-1 0 0,0 1 0 0 0,-1 5 0 0 0,3-7-54 0 0,0-1 1 0 0,0 1-1 0 0,0-1 1 0 0,0 1-1 0 0,0-1 1 0 0,1 1-1 0 0,-1-1 1 0 0,1 1-1 0 0,-1-1 1 0 0,1 1-1 0 0,0-1 1 0 0,0 0-1 0 0,0 1 0 0 0,0-1 1 0 0,1 0-1 0 0,-1 0 1 0 0,1 0-1 0 0,2 3 1 0 0,3 3-151 0 0,0 0 1 0 0,15 12-1 0 0,-18-17 118 0 0,1-1 0 0 0,-1 1 0 0 0,1-1-1 0 0,0 1 1 0 0,-1-1 0 0 0,1-1 0 0 0,0 1 0 0 0,7 1 0 0 0,-18 2 95 0 0,-2 5 19 0 0,-4-1 19 0 0,0 1 0 0 0,1 0 1 0 0,0 1-1 0 0,1 0 0 0 0,0 1 1 0 0,0 0-1 0 0,1 0 1 0 0,-8 15-1 0 0,14-20-61 0 0,0 0 0 0 0,0 0 0 0 0,0 0 0 0 0,1 0 0 0 0,0 0 0 0 0,0 1 0 0 0,1-1 0 0 0,-1 11-1 0 0,2-14-36 0 0,0 1-1 0 0,0 0 0 0 0,1 0 1 0 0,-1 0-1 0 0,1 0 1 0 0,0-1-1 0 0,1 1 0 0 0,-1 0 1 0 0,1-1-1 0 0,0 0 0 0 0,0 1 1 0 0,1-1-1 0 0,-1 0 0 0 0,4 4 1 0 0,-2-3-98 0 0,0 0 1 0 0,1-1 0 0 0,-1 0 0 0 0,1 0-1 0 0,0 0 1 0 0,1-1 0 0 0,-1 0 0 0 0,0 1 0 0 0,1-2-1 0 0,11 5 1 0 0,-5-3-598 0 0,1 0 0 0 0,-1-2 1 0 0,1 1-1 0 0,14 0 0 0 0,-5-2-922 0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181 138 356 0 0,'-4'-1'2005'0'0,"-1"1"0"0"0,0-1 0 0 0,0 1 0 0 0,1 0 0 0 0,-9 1 0 0 0,8 0-806 0 0,1 0 1 0 0,0 0 0 0 0,0 0-1 0 0,0 1 1 0 0,-7 3 0 0 0,6-2-662 0 0,1 0 1 0 0,-1 1 0 0 0,1-1-1 0 0,0 1 1 0 0,0 0 0 0 0,0 0-1 0 0,1 0 1 0 0,-1 0 0 0 0,1 1-1 0 0,-3 4 1 0 0,1 0-391 0 0,1 0 0 0 0,0 0 1 0 0,1 0-1 0 0,0 0 0 0 0,0 0 1 0 0,1 1-1 0 0,0-1 0 0 0,0 1 0 0 0,1-1 1 0 0,1 1-1 0 0,0 0 0 0 0,1 12 0 0 0,0-17-124 0 0,-1 0-1 0 0,1 1 0 0 0,1-1 0 0 0,-1 0 0 0 0,1-1 0 0 0,0 1 1 0 0,0 0-1 0 0,0 0 0 0 0,1-1 0 0 0,0 1 0 0 0,0-1 0 0 0,0 0 1 0 0,0 0-1 0 0,0 0 0 0 0,1 0 0 0 0,0-1 0 0 0,0 1 0 0 0,6 3 0 0 0,-4-4-34 0 0,-1 0-1 0 0,1 0 1 0 0,0 0-1 0 0,0-1 0 0 0,1 0 1 0 0,-1 0-1 0 0,0-1 1 0 0,1 0-1 0 0,-1 0 1 0 0,1 0-1 0 0,-1-1 0 0 0,1 0 1 0 0,-1 0-1 0 0,10-2 1 0 0,-1 0-5 0 0,1-1 0 0 0,-1-1 1 0 0,0 0-1 0 0,0-1 0 0 0,0 0 1 0 0,-1-2-1 0 0,0 1 1 0 0,15-11-1 0 0,-19 11 35 0 0,-2-1 1 0 0,1 0-1 0 0,-1 0 1 0 0,0-1-1 0 0,0 0 1 0 0,-1-1-1 0 0,0 0 0 0 0,0 0 1 0 0,-1 0-1 0 0,-1 0 1 0 0,1-1-1 0 0,4-13 1 0 0,-7 14 16 0 0,0 0 0 0 0,-1-1 0 0 0,0 1 1 0 0,0-1-1 0 0,-1 0 0 0 0,-1 1 1 0 0,1-1-1 0 0,-2 0 0 0 0,1 0 1 0 0,-1 1-1 0 0,-1-1 0 0 0,0 0 1 0 0,0 1-1 0 0,0 0 0 0 0,-2-1 1 0 0,1 1-1 0 0,-1 0 0 0 0,0 1 0 0 0,-1-1 1 0 0,0 1-1 0 0,0 0 0 0 0,-1 0 1 0 0,-11-13-1 0 0,13 18-24 0 0,1 0 1 0 0,-1 0-1 0 0,0 1 0 0 0,0-1 1 0 0,0 1-1 0 0,0 0 1 0 0,0 0-1 0 0,-1 0 0 0 0,1 0 1 0 0,0 1-1 0 0,-1 0 0 0 0,1 0 1 0 0,-1 0-1 0 0,0 0 0 0 0,-6 0 1 0 0,5 2 4 0 0,0-1-1 0 0,0 1 1 0 0,0 0 0 0 0,0 1 0 0 0,0 0-1 0 0,0 0 1 0 0,1 0 0 0 0,-1 0 0 0 0,1 1 0 0 0,-9 5-1 0 0,2 1 22 0 0,1 0 0 0 0,0 0 0 0 0,0 1 0 0 0,1 0-1 0 0,1 1 1 0 0,-1 0 0 0 0,2 1 0 0 0,0 0 0 0 0,-8 15 0 0 0,2 4 39 0 0,1 1 1 0 0,1 0 0 0 0,2 1 0 0 0,2 1 0 0 0,-8 61-1 0 0,-5 104 77 0 0,11-81-86 0 0,-1-1-30 0 0,3-29-91 0 0,2-23-108 0 0,3-41-156 0 0,-5 69-79 0 0,7-80-962 0 0,2 0 0 0 0,3 21 0 0 0,-3-23-248 0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109 132 4052 0 0,'0'-1'523'0'0,"0"0"-1"0"0,0 0 0 0 0,1 0 0 0 0,-1 0 0 0 0,-1 0 1 0 0,1 0-1 0 0,0 0 0 0 0,0 0 0 0 0,0 0 0 0 0,0 0 0 0 0,-1 0 1 0 0,1 0-1 0 0,0 0 0 0 0,-1 0 0 0 0,1 0 0 0 0,-1 0 1 0 0,0 0-1 0 0,1 0 0 0 0,-1 1 0 0 0,1-1 0 0 0,-1 0 1 0 0,0 0-1 0 0,0 1 0 0 0,-1-2 0 0 0,1 1-184 0 0,0 1 0 0 0,0 0 0 0 0,-1 0 0 0 0,1 0 0 0 0,0 0-1 0 0,0 0 1 0 0,0 0 0 0 0,-1 0 0 0 0,1 0 0 0 0,0 1 0 0 0,0-1 0 0 0,0 0-1 0 0,0 1 1 0 0,-1-1 0 0 0,1 0 0 0 0,0 1 0 0 0,-2 1 0 0 0,-2 1 10 0 0,1 0 0 0 0,-1 0 1 0 0,1 1-1 0 0,-1 0 0 0 0,1-1 1 0 0,1 2-1 0 0,-1-1 0 0 0,-5 8 1 0 0,3-2-160 0 0,2 1-1 0 0,-1 0 1 0 0,1 0 0 0 0,1 0 0 0 0,0 0 0 0 0,0 0-1 0 0,1 1 1 0 0,1-1 0 0 0,0 1 0 0 0,0-1 0 0 0,3 23-1 0 0,-2-28-177 0 0,1 0 0 0 0,0-1-1 0 0,0 1 1 0 0,1 0-1 0 0,0-1 1 0 0,-1 1 0 0 0,2-1-1 0 0,-1 0 1 0 0,1 1-1 0 0,0-1 1 0 0,0 0 0 0 0,0-1-1 0 0,1 1 1 0 0,-1 0 0 0 0,1-1-1 0 0,1 0 1 0 0,-1 0-1 0 0,0 0 1 0 0,1-1 0 0 0,0 1-1 0 0,0-1 1 0 0,0 0-1 0 0,0 0 1 0 0,0-1 0 0 0,10 4-1 0 0,-6-4-7 0 0,1 0-1 0 0,-1-1 0 0 0,1 0 1 0 0,-1-1-1 0 0,1 1 0 0 0,-1-2 1 0 0,1 0-1 0 0,-1 0 0 0 0,1 0 1 0 0,-1-1-1 0 0,0-1 0 0 0,0 1 1 0 0,0-1-1 0 0,0-1 0 0 0,0 0 1 0 0,10-6-1 0 0,-6 2 76 0 0,0 0 0 0 0,-1-1 0 0 0,0 0 0 0 0,0 0 0 0 0,-1-2-1 0 0,0 1 1 0 0,-1-1 0 0 0,-1-1 0 0 0,13-18 0 0 0,-17 21 5 0 0,-1 0 0 0 0,0 1 0 0 0,-1-1 0 0 0,0 0 0 0 0,0-1 0 0 0,-1 1 0 0 0,0 0 0 0 0,-1-1 0 0 0,0 1 0 0 0,0-1 0 0 0,-1 0 0 0 0,-1 1 0 0 0,1-1 0 0 0,-2 1 0 0 0,1-1 0 0 0,-1 1 0 0 0,0 0 0 0 0,-1 0 0 0 0,-7-15 0 0 0,8 18-95 0 0,0 1-1 0 0,-1 0 1 0 0,0 0 0 0 0,0 0 0 0 0,-1 0-1 0 0,1 0 1 0 0,-1 1 0 0 0,0-1 0 0 0,0 1-1 0 0,-1 0 1 0 0,1 0 0 0 0,-1 1 0 0 0,0-1-1 0 0,0 1 1 0 0,0 0 0 0 0,0 0 0 0 0,0 1-1 0 0,-1 0 1 0 0,1 0 0 0 0,-1 0 0 0 0,0 0-1 0 0,1 1 1 0 0,-1 0 0 0 0,0 0 0 0 0,0 1-1 0 0,0 0 1 0 0,0 0 0 0 0,0 0 0 0 0,0 0-1 0 0,1 1 1 0 0,-1 0 0 0 0,-9 3 0 0 0,8-2-503 0 0,-1 0 1 0 0,1 0 0 0 0,0 1-1 0 0,0 0 1 0 0,-11 7 0 0 0,3 0-1026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1 896 0 0,'-5'1'13657'0'0,"5"0"-13454"0"0,-7 16 3204 0 0,-5 21-2118 0 0,-32 161 2776 0 0,13-48-2603 0 0,-43 246 499 0 0,59-287-2455 0 0,6-38-3326 0 0,9-54 2224 0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3252 0 0,'-1'0'4275'0'0,"-10"7"1400"0"0,0 8-2221 0 0,6-8-2096 0 0,0 0 0 0 0,0 0-1 0 0,-5 11 1 0 0,8-15-1142 0 0,1 0 1 0 0,0 0-1 0 0,1 0 1 0 0,-1-1-1 0 0,0 1 0 0 0,1 0 1 0 0,0 0-1 0 0,-1 1 0 0 0,1-1 1 0 0,0 0-1 0 0,1 0 1 0 0,-1 0-1 0 0,2 5 0 0 0,-2-7-176 0 0,0 0 0 0 0,0 0-1 0 0,1 0 1 0 0,-1-1 0 0 0,0 1 0 0 0,1 0-1 0 0,-1 0 1 0 0,1-1 0 0 0,-1 1-1 0 0,1 0 1 0 0,-1-1 0 0 0,1 1-1 0 0,-1 0 1 0 0,1-1 0 0 0,0 1 0 0 0,-1-1-1 0 0,1 1 1 0 0,0-1 0 0 0,-1 1-1 0 0,1-1 1 0 0,0 0 0 0 0,0 1 0 0 0,0-1-1 0 0,1 1 1 0 0,0-1-6 0 0,0 0 0 0 0,0 0 0 0 0,0 0 0 0 0,0 0 0 0 0,0 0 0 0 0,0 0 0 0 0,0-1 0 0 0,0 1 0 0 0,0-1 0 0 0,-1 1 0 0 0,3-2 0 0 0,-1 1 12 0 0,0 0 1 0 0,-1 0 0 0 0,1-1-1 0 0,0 1 1 0 0,-1-1-1 0 0,1 0 1 0 0,-1 1 0 0 0,0-1-1 0 0,1 0 1 0 0,-1 0-1 0 0,0-1 1 0 0,0 1 0 0 0,-1 0-1 0 0,1-1 1 0 0,0 1 0 0 0,1-5-1 0 0,-2 4 55 0 0,0-1 1 0 0,0 0-1 0 0,0 1 0 0 0,-1-1 0 0 0,1 0 0 0 0,-1-7 1 0 0,-1 10-74 0 0,1 0 1 0 0,0 0 0 0 0,0-1-1 0 0,-1 1 1 0 0,1 0-1 0 0,0 0 1 0 0,-1 0 0 0 0,1 0-1 0 0,-1-1 1 0 0,0 1 0 0 0,1 0-1 0 0,-1 0 1 0 0,0 0-1 0 0,1 0 1 0 0,-1 0 0 0 0,0 1-1 0 0,0-1 1 0 0,0 0 0 0 0,0 0-1 0 0,0 0 1 0 0,0 1 0 0 0,0-1-1 0 0,0 1 1 0 0,0-1-1 0 0,-1 1 1 0 0,1-1 0 0 0,-1 0-1 0 0,-2 1 27 0 0,0-1 0 0 0,1 1 0 0 0,-1 0 0 0 0,0 0 0 0 0,0 0 0 0 0,0 0-1 0 0,1 0 1 0 0,-1 1 0 0 0,0 0 0 0 0,0 0 0 0 0,1 0 0 0 0,-1 0 0 0 0,1 1-1 0 0,-1-1 1 0 0,1 1 0 0 0,-1 0 0 0 0,1 0 0 0 0,0 0 0 0 0,0 0 0 0 0,0 1 0 0 0,0-1-1 0 0,1 1 1 0 0,-1 0 0 0 0,0-1 0 0 0,1 1 0 0 0,-3 6 0 0 0,4-8-40 0 0,0 1-1 0 0,0 0 1 0 0,0 0 0 0 0,1 0 0 0 0,-1 0 0 0 0,1 0 0 0 0,-1 0 0 0 0,1 0-1 0 0,0 0 1 0 0,0 0 0 0 0,0 0 0 0 0,0 1 0 0 0,0-1 0 0 0,0 0 0 0 0,1 0-1 0 0,0 3 1 0 0,-1-4-13 0 0,1 1 0 0 0,-1-1 0 0 0,1 1-1 0 0,-1-1 1 0 0,1 1 0 0 0,-1-1 0 0 0,1 0 0 0 0,0 1-1 0 0,0-1 1 0 0,0 0 0 0 0,0 0 0 0 0,0 0 0 0 0,0 0-1 0 0,0 0 1 0 0,0 0 0 0 0,0 0 0 0 0,0 0 0 0 0,1 0-1 0 0,-1 0 1 0 0,0 0 0 0 0,1-1 0 0 0,-1 1 0 0 0,0-1-1 0 0,2 1 1 0 0,24-2-24 0 0,-26 1 22 0 0,1 0 0 0 0,-1 0 1 0 0,1-1-1 0 0,-1 1 0 0 0,0 0 0 0 0,1-1 0 0 0,-1 1 1 0 0,0-1-1 0 0,1 0 0 0 0,-1 1 0 0 0,0-1 0 0 0,0 0 0 0 0,0 1 1 0 0,0-1-1 0 0,0 0 0 0 0,0 0 0 0 0,0 0 0 0 0,0 0 0 0 0,0 0 1 0 0,0 0-1 0 0,0-1 0 0 0,1-1 0 0 0,4-29 103 0 0,-6 30-84 0 0,-8-18 74 0 0,7 20-87 0 0,0-1 1 0 0,0 1 0 0 0,0-1-1 0 0,0 1 1 0 0,0-1 0 0 0,0 1-1 0 0,0 0 1 0 0,0 0-1 0 0,0-1 1 0 0,0 1 0 0 0,0 0-1 0 0,0 0 1 0 0,0 0 0 0 0,0 0-1 0 0,-1 0 1 0 0,1 1-1 0 0,0-1 1 0 0,0 0 0 0 0,0 0-1 0 0,0 1 1 0 0,0-1 0 0 0,0 0-1 0 0,0 1 1 0 0,0-1-1 0 0,0 1 1 0 0,0 0 0 0 0,0-1-1 0 0,0 1 1 0 0,1 0 0 0 0,-1-1-1 0 0,0 1 1 0 0,0 0 0 0 0,1 0-1 0 0,-2 1 1 0 0,-1 2 6 0 0,1 0 0 0 0,0-1 0 0 0,0 1 0 0 0,0 0 0 0 0,1 0 0 0 0,-1 1 0 0 0,0 4 0 0 0,2-8-15 0 0,-1 0 0 0 0,1 0-1 0 0,0 0 1 0 0,0 0 0 0 0,0 0 0 0 0,0 0 0 0 0,0 0-1 0 0,0 0 1 0 0,0 0 0 0 0,0 0 0 0 0,1 0 0 0 0,-1 0 0 0 0,0 0-1 0 0,1 0 1 0 0,-1 0 0 0 0,0 0 0 0 0,1 0 0 0 0,-1 0 0 0 0,1 0-1 0 0,0 0 1 0 0,-1 0 0 0 0,1-1 0 0 0,0 1 0 0 0,-1 0 0 0 0,1 0-1 0 0,0-1 1 0 0,0 1 0 0 0,0-1 0 0 0,-1 1 0 0 0,1 0-1 0 0,0-1 1 0 0,0 0 0 0 0,0 1 0 0 0,0-1 0 0 0,0 1 0 0 0,0-1-1 0 0,0 0 1 0 0,0 0 0 0 0,0 0 0 0 0,0 0 0 0 0,0 0 0 0 0,2 0-1 0 0,-1 1-4 0 0,1-1-1 0 0,-1 0 0 0 0,1 0 1 0 0,-1 0-1 0 0,0-1 0 0 0,1 1 1 0 0,-1 0-1 0 0,1-1 0 0 0,-1 0 1 0 0,1 0-1 0 0,-1 0 0 0 0,0 0 1 0 0,0 0-1 0 0,1 0 0 0 0,-1 0 1 0 0,0 0-1 0 0,3-4 0 0 0,-3 3 18 0 0,0 0 0 0 0,0-1-1 0 0,0 0 1 0 0,-1 1 0 0 0,1-1-1 0 0,-1 0 1 0 0,0 0 0 0 0,1 0-1 0 0,-1 0 1 0 0,0 0 0 0 0,-1 0-1 0 0,1 0 1 0 0,0-6 0 0 0,-1 8-4 0 0,0 0 1 0 0,0 0-1 0 0,0-1 1 0 0,-1 1-1 0 0,1 0 1 0 0,0 0-1 0 0,-1 0 1 0 0,1 0-1 0 0,0 0 0 0 0,-1 0 1 0 0,0 0-1 0 0,1 0 1 0 0,-1 0-1 0 0,1 0 1 0 0,-1 0-1 0 0,0 0 1 0 0,0 0-1 0 0,0 0 1 0 0,1 0-1 0 0,-1 1 1 0 0,0-1-1 0 0,0 0 0 0 0,0 1 1 0 0,0-1-1 0 0,0 1 1 0 0,0-1-1 0 0,-1 1 1 0 0,1-1-1 0 0,0 1 1 0 0,0 0-1 0 0,0-1 1 0 0,0 1-1 0 0,0 0 1 0 0,-1 0-1 0 0,1 0 0 0 0,0 0 1 0 0,0 0-1 0 0,-2 0 1 0 0,0 1-3 0 0,1 0-1 0 0,0 0 1 0 0,0-1 0 0 0,-1 2 0 0 0,1-1-1 0 0,0 0 1 0 0,0 0 0 0 0,0 0-1 0 0,0 1 1 0 0,0 0 0 0 0,0-1 0 0 0,1 1-1 0 0,-1 0 1 0 0,0 0 0 0 0,1-1 0 0 0,-1 1-1 0 0,-1 4 1 0 0,2-4-3 0 0,0-1-10 0 0,0 0 0 0 0,1 0 0 0 0,-1 0 0 0 0,1 0 0 0 0,-1 1 1 0 0,1-1-1 0 0,0 0 0 0 0,-1 0 0 0 0,1 1 0 0 0,0-1 0 0 0,0 0 0 0 0,0 0 0 0 0,0 1 1 0 0,0-1-1 0 0,0 0 0 0 0,0 0 0 0 0,0 1 0 0 0,1-1 0 0 0,-1 0 0 0 0,0 0 0 0 0,1 1 1 0 0,-1-1-1 0 0,1 0 0 0 0,-1 0 0 0 0,1 0 0 0 0,0 0 0 0 0,0 0 0 0 0,-1 0 0 0 0,1 0 1 0 0,0 0-1 0 0,0 0 0 0 0,0 0 0 0 0,0 0 0 0 0,0-1 0 0 0,0 1 0 0 0,0 0 0 0 0,0-1 0 0 0,0 1 1 0 0,0 0-1 0 0,0-1 0 0 0,1 0 0 0 0,-1 1 0 0 0,0-1 0 0 0,0 0 0 0 0,1 1 0 0 0,-1-1 1 0 0,0 0-1 0 0,0 0 0 0 0,1 0 0 0 0,-1 0 0 0 0,0 0 0 0 0,0 0 0 0 0,1-1 0 0 0,-1 1 1 0 0,0 0-1 0 0,2-1 0 0 0,-1 0 23 0 0,0 0 1 0 0,-1 0 0 0 0,1 0-1 0 0,0 0 1 0 0,-1 0 0 0 0,1 0-1 0 0,-1 0 1 0 0,1 0 0 0 0,-1-1-1 0 0,0 1 1 0 0,1-1-1 0 0,-1 1 1 0 0,0-1 0 0 0,0 1-1 0 0,0-1 1 0 0,0 0 0 0 0,0 1-1 0 0,-1-1 1 0 0,1 0 0 0 0,0 0-1 0 0,-1 0 1 0 0,0 1 0 0 0,1-1-1 0 0,-1 0 1 0 0,0 0-1 0 0,0 0 1 0 0,0 0 0 0 0,0 0-1 0 0,0 0 1 0 0,0 0 0 0 0,0 1-1 0 0,-1-1 1 0 0,1 0 0 0 0,-1 0-1 0 0,0 0 1 0 0,1 0-1 0 0,-1 1 1 0 0,0-1 0 0 0,0 0-1 0 0,0 1 1 0 0,0-1 0 0 0,0 1-1 0 0,0-1 1 0 0,-1 1 0 0 0,-1-3-1 0 0,-13-3-13 0 0,6 3-4015 0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4724 0 0,'-6'-9'8498'0'0,"0"1"-3605"0"0,-3-3-841 0 0,9 10-3286 0 0,8 12 4009 0 0,24 20-3887 0 0,-6-7-599 0 0,1 1-118 0 0,0-2 1 0 0,1 0-1 0 0,37 20 1 0 0,-49-32-132 0 0,42 23 87 0 0,111 47 0 0 0,-88-44-69 0 0,59 21-6 0 0,-140-58-50 0 0,1 1 1 0 0,0-1-1 0 0,-1 1 1 0 0,1-1-1 0 0,0 1 0 0 0,-1-1 1 0 0,1 1-1 0 0,0-1 1 0 0,-1 1-1 0 0,1-1 1 0 0,-1 1-1 0 0,1 0 1 0 0,-1-1-1 0 0,0 1 1 0 0,1 0-1 0 0,-1-1 1 0 0,0 1-1 0 0,1 0 0 0 0,-1 0 1 0 0,0-1-1 0 0,0 1 1 0 0,0 0-1 0 0,1 0 1 0 0,-1 0-1 0 0,0-1 1 0 0,0 1-1 0 0,0 0 1 0 0,0 0-1 0 0,0 0 0 0 0,-1-1 1 0 0,1 1-1 0 0,0 0 1 0 0,0 0-1 0 0,0-1 1 0 0,-1 1-1 0 0,1 0 1 0 0,0 0-1 0 0,-1-1 1 0 0,1 1-1 0 0,-1 0 0 0 0,1-1 1 0 0,-1 1-1 0 0,1-1 1 0 0,-1 2-1 0 0,-24 25 119 0 0,25-27-117 0 0,-37 31 139 0 0,-79 49 1 0 0,-7 5-53 0 0,-188 141 439 0 0,257-190-868 0 0,53-35 97 0 0,-3 3-612 0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5:5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3532 0 0,'0'0'15093'0'0,"4"-1"-13848"0"0,132-19 4302 0 0,7 12-3394 0 0,144 13-650 0 0,-283-4-1443 0 0,222 16 1492 0 0,-145-9-1279 0 0,-79-8-474 0 0,3-2-2935 0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1604 0 0,'-3'-8'9625'0'0,"-1"-10"2328"0"0,3 19-11869 0 0,1 0-1 0 0,0 0 1 0 0,0 0-1 0 0,-1 0 1 0 0,1 1-1 0 0,-1-1 1 0 0,1 0 0 0 0,-1 0-1 0 0,0-1 1 0 0,1 1-1 0 0,-1 0 1 0 0,-1 1-1 0 0,-2 3 115 0 0,2 4 145 0 0,-1 0-1 0 0,1 0 1 0 0,1 1 0 0 0,-1 14-1 0 0,0-5-17 0 0,-1 7 106 0 0,2 1 0 0 0,3 48 1 0 0,0-59-367 0 0,0-1 1 0 0,1 0 0 0 0,0 0-1 0 0,1 0 1 0 0,1 0 0 0 0,9 18-1 0 0,-13-31-86 0 0,0 0 0 0 0,0 0 0 0 0,0 0 0 0 0,0 0 0 0 0,1-1 0 0 0,-1 1 0 0 0,0-1 0 0 0,1 1 0 0 0,-1-1 0 0 0,1 1 0 0 0,0-1 0 0 0,0 0-1 0 0,-1 1 1 0 0,1-1 0 0 0,0 0 0 0 0,0 0 0 0 0,0-1 0 0 0,0 1 0 0 0,0 0 0 0 0,4 0 0 0 0,-3-1-27 0 0,1 1 0 0 0,0-1-1 0 0,0-1 1 0 0,0 1 0 0 0,0-1 0 0 0,0 1 0 0 0,-1-1 0 0 0,1 0-1 0 0,0 0 1 0 0,6-3 0 0 0,1-2-57 0 0,0 0 1 0 0,0-1-1 0 0,-1 0 1 0 0,1 0-1 0 0,-1-1 1 0 0,10-11-1 0 0,-8 5 76 0 0,0 0 0 0 0,0 0 0 0 0,-2-1 0 0 0,0-1 0 0 0,0 0 0 0 0,7-18 0 0 0,-10 19 59 0 0,4-8 234 0 0,0-1 0 0 0,-2-1 0 0 0,-1 1-1 0 0,8-37 1 0 0,-11 35 752 0 0,-5 24-408 0 0,-1 6-173 0 0,-2 8-395 0 0,0 2 25 0 0,1 1 0 0 0,0-1 0 0 0,1 1 0 0 0,1 0 0 0 0,0-1 0 0 0,1 1 0 0 0,4 19-1 0 0,-3-21-78 0 0,0-1 0 0 0,1 1 0 0 0,1-1 0 0 0,0 0-1 0 0,1-1 1 0 0,0 1 0 0 0,1-1 0 0 0,0 0-1 0 0,1 0 1 0 0,0 0 0 0 0,0-1 0 0 0,1-1 0 0 0,1 1-1 0 0,0-1 1 0 0,14 11 0 0 0,-13-12-459 0 0,1 0 0 0 0,0-2 1 0 0,1 1-1 0 0,0-1 0 0 0,0-1 0 0 0,0 0 1 0 0,0-1-1 0 0,1 0 0 0 0,18 2 0 0 0,-17-4-1135 0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5240 0 0,'-4'1'13320'0'0,"-2"89"-8709"0"0,-4 73-2280 0 0,2-64-1467 0 0,-23 503 1901 0 0,30-485-2599 0 0,1-65-636 0 0,0-45-19 0 0,1-1-1 0 0,-1 1 0 0 0,1 0 1 0 0,0 0-1 0 0,1 0 1 0 0,-1 0-1 0 0,5 8 0 0 0,0-3-1122 0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32 5833 0 0,'-3'-3'1692'0'0,"0"-1"1"0"0,0 2 0 0 0,0-1-1 0 0,-1 0 1 0 0,1 1 0 0 0,-5-3 0 0 0,4 3-962 0 0,1 1 1 0 0,0-1 0 0 0,-1 1 0 0 0,1 0 0 0 0,-1 0 0 0 0,0 0 0 0 0,-4 0 0 0 0,5 1-585 0 0,0 0 1 0 0,0 0 0 0 0,0 0 0 0 0,1 1 0 0 0,-1-1 0 0 0,0 1 0 0 0,0-1 0 0 0,0 1 0 0 0,1 0 0 0 0,-1 0 0 0 0,0 1-1 0 0,1-1 1 0 0,-1 0 0 0 0,1 1 0 0 0,-1-1 0 0 0,1 1 0 0 0,0 0 0 0 0,0 0 0 0 0,0 0 0 0 0,0 0 0 0 0,0 0 0 0 0,-3 4-1 0 0,-1 3 32 0 0,1-1 0 0 0,0 1 0 0 0,1 0-1 0 0,-1 0 1 0 0,2 0 0 0 0,-1 0 0 0 0,-2 12-1 0 0,5-16-138 0 0,0 1 0 0 0,1-1 0 0 0,-1 0-1 0 0,1 1 1 0 0,0-1 0 0 0,0 0-1 0 0,1 1 1 0 0,0-1 0 0 0,0 0 0 0 0,0 0-1 0 0,0 1 1 0 0,1-1 0 0 0,0 0 0 0 0,0 0-1 0 0,4 5 1 0 0,-4-6-38 0 0,0-1 0 0 0,0 1-1 0 0,0-1 1 0 0,1 0 0 0 0,0 0 0 0 0,0 0 0 0 0,-1 0 0 0 0,2-1-1 0 0,-1 1 1 0 0,0-1 0 0 0,0 0 0 0 0,7 4 0 0 0,-4-4-40 0 0,0 0 0 0 0,0-1 1 0 0,0 1-1 0 0,0-1 0 0 0,0 0 0 0 0,1 0 1 0 0,10-1-1 0 0,-3-2-325 0 0,-37 15 308 0 0,11-5 96 0 0,1 0 0 0 0,0 1 0 0 0,0 1 1 0 0,1 0-1 0 0,0 0 0 0 0,1 1 0 0 0,0 0 0 0 0,-12 20 1 0 0,17-24-25 0 0,2 0 0 0 0,-1-1 0 0 0,1 1-1 0 0,0 0 1 0 0,0 1 0 0 0,0-1 0 0 0,1 0 0 0 0,1 0 0 0 0,-1 1 0 0 0,1-1 0 0 0,0 0 0 0 0,1 1 0 0 0,2 12 0 0 0,-2-16-30 0 0,0 0 1 0 0,0 0-1 0 0,0 1 0 0 0,1-1 0 0 0,0 0 1 0 0,0-1-1 0 0,0 1 0 0 0,0 0 1 0 0,1-1-1 0 0,-1 1 0 0 0,1-1 0 0 0,0 1 1 0 0,0-1-1 0 0,0 0 0 0 0,1-1 1 0 0,-1 1-1 0 0,1 0 0 0 0,-1-1 0 0 0,1 0 1 0 0,0 0-1 0 0,0 0 0 0 0,0 0 0 0 0,0-1 1 0 0,6 2-1 0 0,7 1-1087 0 0,-1-2 0 0 0,1 0 0 0 0,29 0 0 0 0,-25-2-512 0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15 184 0 0,'-13'-13'14716'0'0,"10"12"-13797"0"0,3 1-712 0 0,0 0 0 0 0,-1 0 0 0 0,1 1 0 0 0,0-1 0 0 0,-1 0 0 0 0,1 0 0 0 0,0 0-1 0 0,-1 1 1 0 0,1-1 0 0 0,0 0 0 0 0,-1 1 0 0 0,1-1 0 0 0,0 0 0 0 0,0 0 0 0 0,-1 1-1 0 0,1-1 1 0 0,0 1 0 0 0,0-1 0 0 0,0 0 0 0 0,-1 1 0 0 0,1-1 0 0 0,0 0 0 0 0,0 1-1 0 0,0-1 1 0 0,0 1 0 0 0,0-1 0 0 0,0 0 0 0 0,0 1 0 0 0,0 0 0 0 0,-1 6 259 0 0,1 0 1 0 0,0 1-1 0 0,2 13 1 0 0,10 96 501 0 0,-7 234 0 0 0,-6-289-922 0 0,0-25-65 0 0,-9 67-1 0 0,6-81-29 0 0,-1 0 1 0 0,-1 0-1 0 0,-1 0 0 0 0,-1-1 1 0 0,-13 24-1 0 0,19-41 38 0 0,-1-1 0 0 0,0 0-1 0 0,1 0 1 0 0,-2 0 0 0 0,-3 4 0 0 0,6-7 4 0 0,0 0 1 0 0,0 0 0 0 0,-1 0 0 0 0,1 0 0 0 0,0 0-1 0 0,0-1 1 0 0,-1 1 0 0 0,1 0 0 0 0,0 0 0 0 0,-1-1-1 0 0,1 1 1 0 0,-1-1 0 0 0,1 0 0 0 0,-1 1 0 0 0,1-1-1 0 0,-1 0 1 0 0,1 0 0 0 0,-1 0 0 0 0,-1 0 0 0 0,2-1 1 0 0,-1 0 0 0 0,1 0 0 0 0,0 0 0 0 0,0 0 0 0 0,-1-1 0 0 0,1 1 0 0 0,0 0 0 0 0,0-1 0 0 0,0 1 0 0 0,1-1 0 0 0,-1 1 0 0 0,0-1 0 0 0,0 1 0 0 0,1-1 0 0 0,-1-2 0 0 0,1 3 5 0 0,-5-13 69 0 0,1 0-1 0 0,1 0 1 0 0,0 0-1 0 0,1-1 1 0 0,1 0-1 0 0,0 1 0 0 0,1-1 1 0 0,0 0-1 0 0,1 1 1 0 0,1-1-1 0 0,1 0 1 0 0,0 1-1 0 0,0 0 0 0 0,2 0 1 0 0,-1 0-1 0 0,9-14 1 0 0,12-16 349 0 0,3 0 1 0 0,55-67-1 0 0,5-6 442 0 0,-82 108-740 0 0,0 0-1 0 0,-1 0 0 0 0,0 0 1 0 0,-1-1-1 0 0,0 0 0 0 0,0 1 1 0 0,-1-2-1 0 0,3-16 0 0 0,-2 6 72 0 0,1-15-622 0 0,1 15-3393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3532 0 0,'-3'1'857'0'0,"1"0"-1"0"0,-1 0 0 0 0,1 0 0 0 0,0 0 0 0 0,-1 0 1 0 0,1 0-1 0 0,0 1 0 0 0,-1-1 0 0 0,1 1 0 0 0,0 0 1 0 0,-3 3-1 0 0,1 0-53 0 0,1-1 0 0 0,-1 1-1 0 0,1 0 1 0 0,0 0 0 0 0,-2 6 0 0 0,-2 7 292 0 0,1 0 0 0 0,-5 26 1 0 0,9-37-589 0 0,1 0-341 0 0,-1 0 1 0 0,2 0-1 0 0,-1 0 1 0 0,1 0-1 0 0,0 0 0 0 0,0 0 1 0 0,1 1-1 0 0,0-2 1 0 0,0 1-1 0 0,1 0 1 0 0,0 0-1 0 0,0 0 1 0 0,1-1-1 0 0,5 12 0 0 0,-6-15-138 0 0,-1 0 0 0 0,2 0 0 0 0,-1 0 0 0 0,0 0 0 0 0,0-1-1 0 0,1 1 1 0 0,0 0 0 0 0,-1-1 0 0 0,1 0 0 0 0,0 0 0 0 0,0 0-1 0 0,0 0 1 0 0,1 0 0 0 0,-1 0 0 0 0,0-1 0 0 0,1 0 0 0 0,-1 0-1 0 0,1 0 1 0 0,-1 0 0 0 0,1 0 0 0 0,0-1 0 0 0,-1 1 0 0 0,1-1-1 0 0,-1 0 1 0 0,1 0 0 0 0,0 0 0 0 0,-1-1 0 0 0,1 1 0 0 0,6-3-1 0 0,-3 1-5 0 0,-1 0 0 0 0,0 0 0 0 0,1-1 0 0 0,-1 0 0 0 0,-1 0 0 0 0,1-1 0 0 0,0 1 0 0 0,-1-1 0 0 0,1-1 0 0 0,-1 1 0 0 0,0-1 0 0 0,-1 0 0 0 0,1 0 0 0 0,-1 0 0 0 0,0 0 0 0 0,0-1 0 0 0,-1 0 0 0 0,1 1 0 0 0,-1-1 0 0 0,-1-1 0 0 0,1 1 0 0 0,-1 0 0 0 0,3-13 0 0 0,-5 15 25 0 0,1-1 0 0 0,-1 1 0 0 0,0 0 0 0 0,0 0-1 0 0,0 0 1 0 0,-1 0 0 0 0,0 0 0 0 0,1 0 0 0 0,-1 0 0 0 0,-1 0-1 0 0,1 0 1 0 0,-3-5 0 0 0,0 1 56 0 0,0 0 1 0 0,0 0-1 0 0,-1 1 0 0 0,-10-13 0 0 0,12 17-80 0 0,0-1 0 0 0,-1 0-1 0 0,1 1 1 0 0,-1 0 0 0 0,0 0-1 0 0,0 0 1 0 0,0 0 0 0 0,0 1-1 0 0,-1-1 1 0 0,1 1 0 0 0,0 0-1 0 0,-1 1 1 0 0,0-1 0 0 0,1 1-1 0 0,-1-1 1 0 0,0 2 0 0 0,0-1 0 0 0,0 0-1 0 0,0 1 1 0 0,1 0 0 0 0,-1 0-1 0 0,0 0 1 0 0,0 1 0 0 0,0 0-1 0 0,0 0 1 0 0,0 0 0 0 0,1 0-1 0 0,-1 1 1 0 0,1 0 0 0 0,-1 0-1 0 0,1 0 1 0 0,-1 0 0 0 0,1 1 0 0 0,0 0-1 0 0,-5 4 1 0 0,-2 4 12 0 0,0 0 1 0 0,0 1 0 0 0,1 1-1 0 0,1 0 1 0 0,-9 16-1 0 0,15-24-61 0 0,0 0-1 0 0,1 0 0 0 0,0 0 0 0 0,0 0 1 0 0,0 0-1 0 0,0 1 0 0 0,1-1 0 0 0,0 1 1 0 0,0-1-1 0 0,1 1 0 0 0,0 0 0 0 0,0-1 1 0 0,0 1-1 0 0,0-1 0 0 0,1 1 0 0 0,0-1 1 0 0,0 1-1 0 0,3 6 0 0 0,-3-8-178 0 0,0-1 0 0 0,1 1-1 0 0,-1-1 1 0 0,1 0 0 0 0,0 1 0 0 0,0-1-1 0 0,0 0 1 0 0,1 0 0 0 0,-1-1 0 0 0,1 1-1 0 0,-1 0 1 0 0,1-1 0 0 0,0 0 0 0 0,0 1-1 0 0,0-1 1 0 0,0 0 0 0 0,0-1 0 0 0,1 1-1 0 0,-1 0 1 0 0,1-1 0 0 0,-1 0 0 0 0,1 0-1 0 0,-1 0 1 0 0,1 0 0 0 0,-1-1-1 0 0,1 1 1 0 0,0-1 0 0 0,4 0 0 0 0,10-1-1380 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1944 0 0,'14'-87'18337'0'0,"-11"81"-14017"0"0,-3 10-2037 0 0,-2 25-1499 0 0,-2 18-463 0 0,4-16-9 0 0,8 54 0 0 0,-7-73-769 0 0,2-1-1 0 0,-1 0 1 0 0,2 0 0 0 0,-1-1-1 0 0,1 1 1 0 0,1-1 0 0 0,0 0-1 0 0,8 12 1 0 0,0-3-1154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45 112 1104 0 0,'20'-34'9327'0'0,"7"-2"-3852"0"0,-23 33-5023 0 0,-1-1 1 0 0,1 0-1 0 0,-1 1 1 0 0,1 0 0 0 0,0 0-1 0 0,0 0 1 0 0,0 0-1 0 0,1 0 1 0 0,-1 1 0 0 0,1 0-1 0 0,-1 0 1 0 0,1 0 0 0 0,0 1-1 0 0,8-2 1 0 0,-9 3-309 0 0,0 0 0 0 0,0 1 0 0 0,0-1 0 0 0,0 1 0 0 0,0 0 0 0 0,0 0 0 0 0,0 1 0 0 0,0-1 0 0 0,0 1 0 0 0,0 0 0 0 0,-1 0 0 0 0,1 0 0 0 0,-1 0 0 0 0,1 1 0 0 0,-1-1 0 0 0,0 1 0 0 0,0 0 0 0 0,0 0 0 0 0,0 0 0 0 0,-1 0 0 0 0,5 7 0 0 0,2 4 26 0 0,-1-1 0 0 0,-1 1 0 0 0,0 0 0 0 0,7 21 0 0 0,-4-2 42 0 0,-1-1 1 0 0,8 64-1 0 0,-4 70 66 0 0,-13-162-274 0 0,-6 208 27 0 0,-1-53-963 0 0,7-78-1511 0 0,0-79 2159 0 0,1-7-561 0 0,1-5 864 0 0,-1-1 1 0 0,0 0-1 0 0,0 0 0 0 0,-1 0 1 0 0,-1 1-1 0 0,1-1 1 0 0,-4-11-1 0 0,-19-81 542 0 0,21 92-484 0 0,-3-9 256 0 0,-1 1 1 0 0,0-1-1 0 0,-1 1 1 0 0,-1 0 0 0 0,-1 1-1 0 0,-20-32 1 0 0,27 48-267 0 0,0 0 0 0 0,0-1 1 0 0,0 1-1 0 0,0 0 0 0 0,0 1 0 0 0,0-1 0 0 0,-1 0 1 0 0,1 1-1 0 0,-1-1 0 0 0,1 1 0 0 0,-1 0 0 0 0,-3-1 0 0 0,5 2-40 0 0,-1 0-1 0 0,1 0 0 0 0,-1 0 0 0 0,1 0 1 0 0,-1 0-1 0 0,1 0 0 0 0,-1 1 0 0 0,1-1 1 0 0,0 1-1 0 0,-1-1 0 0 0,1 1 0 0 0,0-1 1 0 0,-1 1-1 0 0,1 0 0 0 0,0 0 0 0 0,-2 1 1 0 0,-18 15 219 0 0,8-2-141 0 0,1 0 0 0 0,1 1 0 0 0,0 1-1 0 0,-16 32 1 0 0,10-15 26 0 0,-20 55 0 0 0,31-72-915 0 0,1 1 1 0 0,1-1 0 0 0,0 1 0 0 0,2 0-1 0 0,-2 25 1 0 0,4-30-826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100 235 4628 0 0,'9'-12'13650'0'0,"-7"11"-13163"0"0,0 9 3478 0 0,-2 8-4268 0 0,-3 59 2055 0 0,-21 113-1 0 0,10-95-1220 0 0,-42 184 487 0 0,47-230-1031 0 0,4-21-1299 0 0,3-52 655 0 0,5-150 106 0 0,36-251 1 0 0,-32 385 591 0 0,2 0 1 0 0,2 0 0 0 0,26-67-1 0 0,-34 102-27 0 0,1 0 1 0 0,-1 1-1 0 0,1-1 0 0 0,1 1 0 0 0,-1 0 0 0 0,1 0 0 0 0,9-8 0 0 0,-11 11 9 0 0,0 0-1 0 0,0 0 0 0 0,0 1 0 0 0,1 0 0 0 0,-1 0 0 0 0,1 0 0 0 0,-1 0 1 0 0,1 0-1 0 0,0 1 0 0 0,0-1 0 0 0,0 1 0 0 0,0 0 0 0 0,0 0 1 0 0,8 0-1 0 0,-10 1 1 0 0,0 0 1 0 0,0 0 0 0 0,0 1 0 0 0,0-1 0 0 0,0 1-1 0 0,0-1 1 0 0,-1 1 0 0 0,1 0 0 0 0,0-1 0 0 0,0 1-1 0 0,-1 0 1 0 0,1 0 0 0 0,0 0 0 0 0,-1 1 0 0 0,1-1-1 0 0,-1 0 1 0 0,1 1 0 0 0,-1-1 0 0 0,0 1 0 0 0,0-1-1 0 0,1 1 1 0 0,-1-1 0 0 0,0 1 0 0 0,0 0 0 0 0,-1 0-1 0 0,1-1 1 0 0,0 1 0 0 0,-1 0 0 0 0,1 0 0 0 0,-1 0-1 0 0,1 2 1 0 0,0 2 23 0 0,0 0-1 0 0,-1-1 0 0 0,1 1 1 0 0,-1 0-1 0 0,0-1 1 0 0,-1 1-1 0 0,1-1 0 0 0,-1 1 1 0 0,-2 7-1 0 0,-7 10 49 0 0,-1 0 0 0 0,0 0-1 0 0,-2-1 1 0 0,-1-1 0 0 0,-28 35 0 0 0,26-34-2202 0 0,17-23 2081 0 0,1 0-1 0 0,-1 0 1 0 0,1 1-1 0 0,-1-1 1 0 0,1 0-1 0 0,0 1 1 0 0,-1-1 0 0 0,1 1-1 0 0,0 0 1 0 0,1-1-1 0 0,6-1 42 0 0,1 0 0 0 0,-1 0 0 0 0,0 1-1 0 0,0 0 1 0 0,1 1 0 0 0,-1 0 0 0 0,1 0-1 0 0,-1 1 1 0 0,0 0 0 0 0,0 1 0 0 0,1 0 0 0 0,-1 0-1 0 0,0 1 1 0 0,-1 0 0 0 0,1 1 0 0 0,0 0-1 0 0,-1 0 1 0 0,16 11 0 0 0,-22-13 85 0 0,0 0 0 0 0,0 1 0 0 0,0-1 0 0 0,0 1 0 0 0,0-1 0 0 0,-1 1 0 0 0,1 0 0 0 0,-1-1 0 0 0,1 1 0 0 0,-1 0 0 0 0,0 0 0 0 0,0 0 0 0 0,-1 0 0 0 0,1 0 0 0 0,0 1 0 0 0,-1-1 0 0 0,0 0 0 0 0,0 0 0 0 0,0 0 0 0 0,0 0 0 0 0,0 0 0 0 0,-1 0 0 0 0,1 1 0 0 0,-1-1 0 0 0,0 0 0 0 0,0 0 0 0 0,0 0 0 0 0,-3 4 0 0 0,0 3 92 0 0,-1 0 1 0 0,0-1-1 0 0,-1 0 0 0 0,0 0 1 0 0,0 0-1 0 0,-1-1 0 0 0,-9 9 0 0 0,6-7-188 0 0,-1-1 0 0 0,0 0 0 0 0,0 0 1 0 0,-1-1-1 0 0,0-1 0 0 0,-1 0 0 0 0,0 0 0 0 0,0-2 0 0 0,0 1 0 0 0,0-2 0 0 0,-1 0 0 0 0,-15 3 0 0 0,16-9-3556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2548 0 0,'0'0'497'0'0,"15"-24"20711"0"0,-11 35-20465 0 0,-2 0-378 0 0,-1 1-1 0 0,0-1 0 0 0,0 1 0 0 0,-3 19 1 0 0,0 2 47 0 0,2-21-305 0 0,1-1 0 0 0,0 1-1 0 0,1-1 1 0 0,0 1 0 0 0,0-1 0 0 0,9 23 0 0 0,-10-31-96 0 0,0 1 0 0 0,1-1 0 0 0,0 0 0 0 0,-1 0 0 0 0,1 0 0 0 0,0 0 0 0 0,1 0 0 0 0,-1 0 0 0 0,1 0 0 0 0,-1-1 0 0 0,1 1 0 0 0,0-1 0 0 0,0 0 0 0 0,0 1 0 0 0,0-1 0 0 0,0-1 0 0 0,0 1 0 0 0,0 0 0 0 0,1-1 0 0 0,-1 0 0 0 0,1 0 0 0 0,-1 0 0 0 0,1 0 0 0 0,-1 0 0 0 0,1-1 0 0 0,5 1 0 0 0,-2-2 15 0 0,0 0 1 0 0,1 0-1 0 0,-1 0 0 0 0,0-1 0 0 0,0 0 0 0 0,0-1 1 0 0,0 1-1 0 0,-1-1 0 0 0,1-1 0 0 0,-1 1 0 0 0,1-1 1 0 0,-1 0-1 0 0,-1-1 0 0 0,1 1 0 0 0,0-1 0 0 0,-1 0 1 0 0,8-10-1 0 0,-7 8-65 0 0,-1 0 1 0 0,1-1-1 0 0,-1 0 1 0 0,-1 0-1 0 0,1 0 1 0 0,-2 0-1 0 0,1-1 1 0 0,-1 1-1 0 0,0-1 1 0 0,-1 0-1 0 0,0 0 1 0 0,0 0-1 0 0,0-15 1 0 0,-1 19-399 0 0,-2 1 0 0 0,1-1 0 0 0,0 1 0 0 0,-1 0 0 0 0,0-1 0 0 0,0 1 0 0 0,-2-7 0 0 0,-2-4-1177 0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 20954 0 0,'0'-28'3560'0'0,"-7"7"-2136"0"0,4 4-632 0 0,-1 4-280 0 0,0 1-183 0 0,2 4-113 0 0,-3 2 40 0 0,3 2-428 0 0,-2 32-4033 0 0,8-13 2597 0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60 824 0 0,'0'-2'863'0'0,"0"1"-1"0"0,0 0 1 0 0,0-1 0 0 0,0 1 0 0 0,1 0-1 0 0,-1-1 1 0 0,0 1 0 0 0,1 0-1 0 0,-1-1 1 0 0,1 1 0 0 0,-1 0-1 0 0,1 0 1 0 0,0 0 0 0 0,0 0-1 0 0,1-2 1 0 0,-1 1-269 0 0,1 1 1 0 0,0 0-1 0 0,-1-1 1 0 0,1 1-1 0 0,0 0 1 0 0,0 0-1 0 0,0 0 1 0 0,-1 0-1 0 0,4 0 0 0 0,4-1-89 0 0,1 0 0 0 0,-1 0 0 0 0,18 1 0 0 0,-9 0 725 0 0,108-5 953 0 0,-28 2-1154 0 0,-91 4-971 0 0,5-1 126 0 0,1 0 0 0 0,20-5 0 0 0,-32 6 58 0 0,-6 1-163 0 0,0-1-53 0 0,1 1 1 0 0,-1 0 0 0 0,1 1-1 0 0,0-1 1 0 0,-1 1-1 0 0,1-1 1 0 0,0 1 0 0 0,0 1-1 0 0,0-1 1 0 0,0 0-1 0 0,1 1 1 0 0,-1 0 0 0 0,1 0-1 0 0,-1 0 1 0 0,-3 5-1 0 0,-3 4 16 0 0,1 0-1 0 0,0 0 1 0 0,1 1-1 0 0,0 0 1 0 0,1 0-1 0 0,1 1 1 0 0,0 0-1 0 0,0 0 1 0 0,2 0-1 0 0,-6 26 1 0 0,7-14-19 0 0,-1-8-149 0 0,2 0 1 0 0,0 0-1 0 0,1 0 1 0 0,0 0-1 0 0,2 0 1 0 0,0 0-1 0 0,6 28 1 0 0,-5-39-461 0 0,0 1 0 0 0,0-1 0 0 0,1-1 0 0 0,0 1 0 0 0,4 7 0 0 0,2-1-1025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25 3572 0 0,'0'-1'661'0'0,"-1"-1"-1"0"0,0 0 0 0 0,-1 1 1 0 0,1-1-1 0 0,0 1 0 0 0,0-1 1 0 0,-1 1-1 0 0,1-1 0 0 0,-1 1 1 0 0,1 0-1 0 0,-1 0 0 0 0,1 0 0 0 0,-1 0 1 0 0,0 0-1 0 0,0 0 0 0 0,1 0 1 0 0,-4 0-1 0 0,3 0-160 0 0,-1 1-1 0 0,1 0 1 0 0,-1-1-1 0 0,1 1 0 0 0,-1 0 1 0 0,0 1-1 0 0,1-1 1 0 0,-1 0-1 0 0,1 1 1 0 0,-1-1-1 0 0,1 1 1 0 0,-3 1-1 0 0,1-1-245 0 0,0 1 0 0 0,0 0 0 0 0,0 0 0 0 0,1 1 0 0 0,-1-1 0 0 0,1 1 0 0 0,-1-1 0 0 0,1 1 0 0 0,0 0 0 0 0,0 1 0 0 0,0-1 0 0 0,1 0 0 0 0,-1 1 0 0 0,1-1-1 0 0,-3 7 1 0 0,3-6-201 0 0,0 0 1 0 0,0 0-1 0 0,1 0 0 0 0,-1 1 0 0 0,1-1 0 0 0,0 0 0 0 0,1 1 0 0 0,-1-1 0 0 0,1 1 0 0 0,0-1 0 0 0,0 1 0 0 0,0 0 1 0 0,1-1-1 0 0,-1 0 0 0 0,1 1 0 0 0,0-1 0 0 0,0 1 0 0 0,1-1 0 0 0,-1 0 0 0 0,1 0 0 0 0,0 0 0 0 0,0 0 1 0 0,1 0-1 0 0,-1 0 0 0 0,1 0 0 0 0,5 5 0 0 0,-5-5-107 0 0,0-1 0 0 0,0 1 0 0 0,0-1 1 0 0,1 1-1 0 0,0-1 0 0 0,-1 0 0 0 0,1 0 0 0 0,0-1 1 0 0,0 1-1 0 0,1-1 0 0 0,-1 0 0 0 0,1 0 0 0 0,7 2 0 0 0,-11-4 397 0 0,-16 11-155 0 0,1-1-43 0 0,1 0 0 0 0,0 1 0 0 0,1 0-1 0 0,0 1 1 0 0,0 1 0 0 0,2-1 0 0 0,-1 2 0 0 0,2 0-1 0 0,-13 23 1 0 0,19-32-120 0 0,1-1 0 0 0,0 1-1 0 0,0-1 1 0 0,1 1 0 0 0,-1-1 0 0 0,1 1-1 0 0,0 0 1 0 0,0 0 0 0 0,1 0-1 0 0,-1 0 1 0 0,1 0 0 0 0,0 0-1 0 0,1 8 1 0 0,0-10-65 0 0,0 0 1 0 0,0 0-1 0 0,0 0 0 0 0,0 0 0 0 0,1 0 0 0 0,-1 0 0 0 0,1 0 0 0 0,0-1 1 0 0,0 1-1 0 0,0 0 0 0 0,0-1 0 0 0,0 0 0 0 0,0 1 0 0 0,1-1 1 0 0,-1 0-1 0 0,1 0 0 0 0,-1 0 0 0 0,1-1 0 0 0,0 1 0 0 0,0-1 0 0 0,4 2 1 0 0,6 2-740 0 0,0-1 0 0 0,0-1 1 0 0,0 0-1 0 0,0-1 0 0 0,25 1 1 0 0,-10-1-831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60 4496 0 0,'-3'0'978'0'0,"-1"0"0"0"0,1 0 0 0 0,-1 1 0 0 0,0 0-1 0 0,1 0 1 0 0,-1 0 0 0 0,1 0 0 0 0,0 0 0 0 0,-1 1 0 0 0,1-1-1 0 0,-3 3 1 0 0,1 0-215 0 0,0-1-1 0 0,1 1 1 0 0,-1 0-1 0 0,1 0 1 0 0,0 0-1 0 0,-5 8 1 0 0,4-5-409 0 0,0 0 1 0 0,1 0 0 0 0,0 1 0 0 0,1-1-1 0 0,0 1 1 0 0,0 0 0 0 0,0 0 0 0 0,1 0-1 0 0,-2 15 1 0 0,3-17-262 0 0,1-1 0 0 0,0 1-1 0 0,1 0 1 0 0,-1-1 0 0 0,1 1 0 0 0,0-1-1 0 0,0 0 1 0 0,1 1 0 0 0,0-1 0 0 0,0 0 0 0 0,0 0-1 0 0,0 0 1 0 0,1 0 0 0 0,0 0 0 0 0,6 8-1 0 0,-6-10-69 0 0,0 0-1 0 0,0 0 0 0 0,0 0 0 0 0,0 0 1 0 0,1-1-1 0 0,-1 1 0 0 0,1-1 0 0 0,-1 0 1 0 0,1 0-1 0 0,0 0 0 0 0,0-1 0 0 0,0 1 0 0 0,0-1 1 0 0,0 0-1 0 0,0 0 0 0 0,0-1 0 0 0,0 1 1 0 0,1-1-1 0 0,-1 0 0 0 0,0 0 0 0 0,8-1 0 0 0,-5 0-2 0 0,0 0 0 0 0,0 0 0 0 0,0-1 0 0 0,0 0-1 0 0,-1-1 1 0 0,1 0 0 0 0,0 0 0 0 0,-1 0 0 0 0,0-1-1 0 0,0 1 1 0 0,0-1 0 0 0,0-1 0 0 0,-1 1 0 0 0,0-1-1 0 0,1 0 1 0 0,-2-1 0 0 0,1 1 0 0 0,-1-1 0 0 0,0 0-1 0 0,0 0 1 0 0,0 0 0 0 0,3-10 0 0 0,-4 9 51 0 0,0-1-1 0 0,-1 0 1 0 0,0-1 0 0 0,0 1 0 0 0,-1 0-1 0 0,-1 0 1 0 0,1-1 0 0 0,-1 1 0 0 0,0 0 0 0 0,-1-1-1 0 0,0 1 1 0 0,0 0 0 0 0,-1 0 0 0 0,0 0-1 0 0,-6-14 1 0 0,6 17-38 0 0,0 0 0 0 0,0 0 0 0 0,-1 0 0 0 0,1 1-1 0 0,-1 0 1 0 0,0-1 0 0 0,0 1 0 0 0,-1 0 0 0 0,0 0 0 0 0,1 1 0 0 0,-1-1-1 0 0,0 1 1 0 0,-1-1 0 0 0,1 2 0 0 0,0-1 0 0 0,-1 0 0 0 0,0 1 0 0 0,0 0-1 0 0,1 0 1 0 0,-1 0 0 0 0,0 0 0 0 0,-1 1 0 0 0,1 0 0 0 0,0 0 0 0 0,0 0 0 0 0,-6 1-1 0 0,8 0-12 0 0,-1 0-1 0 0,0 1 1 0 0,1 0-1 0 0,-1 0 1 0 0,1 0-1 0 0,0 0 1 0 0,-1 0-1 0 0,1 0 1 0 0,0 1-1 0 0,0 0 1 0 0,0 0-1 0 0,0 0 1 0 0,0 0-1 0 0,0 0 1 0 0,0 0-1 0 0,1 1 1 0 0,-1-1-1 0 0,1 1 1 0 0,0 0-1 0 0,-1 0 1 0 0,1 0-1 0 0,1 0 1 0 0,-1 0-1 0 0,0 0 1 0 0,1 0-1 0 0,0 1 1 0 0,-2 3-1 0 0,-3 12 48 0 0,1-1 0 0 0,1 1 0 0 0,-3 34 0 0 0,5-38-41 0 0,-10 149 189 0 0,0-2-104 0 0,-5 53-921 0 0,16-201 73 0 0,2-1-1 0 0,1 19 1 0 0,0-18-735 0 0,0-1-121 0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 2688 0 0,'-9'-4'12316'0'0,"8"5"-11964"0"0,-8 9 3229 0 0,-4 20-2535 0 0,13-29-410 0 0,-3 7-326 0 0,0 1 0 0 0,1 0 0 0 0,0 0 0 0 0,1-1 1 0 0,0 1-1 0 0,0 0 0 0 0,1 0 0 0 0,0 0 0 0 0,1 0 1 0 0,-1 0-1 0 0,2 0 0 0 0,0 0 0 0 0,4 14 0 0 0,-4-19-254 0 0,-1 1 0 0 0,2-1-1 0 0,-1 1 1 0 0,0-1 0 0 0,1 0-1 0 0,0 0 1 0 0,0 0 0 0 0,0 0-1 0 0,0 0 1 0 0,1-1 0 0 0,0 1-1 0 0,-1-1 1 0 0,1 0-1 0 0,0 0 1 0 0,1-1 0 0 0,-1 1-1 0 0,0-1 1 0 0,1 0 0 0 0,-1 0-1 0 0,1 0 1 0 0,0-1 0 0 0,0 1-1 0 0,-1-1 1 0 0,1 0-1 0 0,0-1 1 0 0,6 1 0 0 0,-2-1 37 0 0,0 0 0 0 0,0 0 0 0 0,0-1 0 0 0,-1 0-1 0 0,1-1 1 0 0,0 0 0 0 0,-1 0 0 0 0,1-1 0 0 0,-1 0 0 0 0,1-1 0 0 0,-1 1 0 0 0,0-2 0 0 0,-1 1 0 0 0,1-1 0 0 0,6-6 0 0 0,-9 8 8 0 0,-1-1 1 0 0,0 0-1 0 0,0-1 1 0 0,0 1-1 0 0,-1-1 1 0 0,1 0-1 0 0,-1 1 1 0 0,-1-2-1 0 0,1 1 1 0 0,0 0-1 0 0,-1 0 1 0 0,0-1-1 0 0,-1 1 1 0 0,1-1-1 0 0,-1 0 1 0 0,0 1-1 0 0,0-1 1 0 0,-1 0-1 0 0,0 0 1 0 0,0 1-1 0 0,0-1 1 0 0,0 0-1 0 0,-3-10 1 0 0,1 9-37 0 0,0 1 0 0 0,0-1 1 0 0,-1 1-1 0 0,1 0 0 0 0,-2 0 1 0 0,1 0-1 0 0,0 0 0 0 0,-1 0 1 0 0,0 1-1 0 0,-1-1 0 0 0,1 1 1 0 0,-1 0-1 0 0,0 1 0 0 0,-10-9 1 0 0,11 11-103 0 0,1 0 0 0 0,0 0 0 0 0,-1 0 0 0 0,1 0 0 0 0,-1 1 0 0 0,0 0 0 0 0,0-1 0 0 0,1 1 0 0 0,-1 0 0 0 0,0 1 0 0 0,0-1 0 0 0,0 1-1 0 0,0 0 1 0 0,0 0 0 0 0,0 0 0 0 0,0 0 0 0 0,0 1 0 0 0,0-1 0 0 0,0 1 0 0 0,1 0 0 0 0,-1 0 0 0 0,0 1 0 0 0,0-1 0 0 0,1 1 0 0 0,-1 0 0 0 0,-5 3 0 0 0,-22 20-3368 0 0,20-16 1829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4 155 1488 0 0,'0'-2'888'0'0,"-1"0"0"0"0,0 0 1 0 0,1 0-1 0 0,-1 0 0 0 0,1 0 0 0 0,-1 0 0 0 0,1 0 0 0 0,0 0 0 0 0,0 0 1 0 0,0 0-1 0 0,0 0 0 0 0,1 0 0 0 0,-1 0 0 0 0,0 0 0 0 0,2-3 0 0 0,-1 0-125 0 0,1 1 0 0 0,0 0 0 0 0,0 0 0 0 0,0 0 0 0 0,1 0-1 0 0,4-6 1 0 0,0 2-108 0 0,0 1 0 0 0,1 0-1 0 0,0 0 1 0 0,0 0 0 0 0,12-7-1 0 0,-18 13-566 0 0,-1 0-1 0 0,1 0 1 0 0,-1 1-1 0 0,1-1 1 0 0,-1 0-1 0 0,1 1 1 0 0,0-1-1 0 0,-1 1 1 0 0,1-1-1 0 0,0 1 1 0 0,-1 0-1 0 0,1 0 1 0 0,0 0-1 0 0,-1 0 1 0 0,1 0-1 0 0,0 0 1 0 0,0 0-1 0 0,-1 0 1 0 0,1 1-1 0 0,0-1 1 0 0,2 2-1 0 0,-1-1-18 0 0,-1 1 0 0 0,1 0-1 0 0,-1 0 1 0 0,0 0 0 0 0,1 0 0 0 0,-1 0 0 0 0,0 0-1 0 0,0 0 1 0 0,-1 1 0 0 0,1-1 0 0 0,2 5 0 0 0,2 4 28 0 0,-2 0 1 0 0,1 0 0 0 0,-1 1 0 0 0,-1 0-1 0 0,2 12 1 0 0,-2-5 3 0 0,-1 0 0 0 0,-1 0-1 0 0,-2 25 1 0 0,-1 6-16 0 0,2-50-90 0 0,0 0-1 0 0,0 0 0 0 0,0 1 0 0 0,0-1 0 0 0,0 0 1 0 0,0 0-1 0 0,0 0 0 0 0,0 1 0 0 0,0-1 1 0 0,0 0-1 0 0,0 0 0 0 0,0 0 0 0 0,0 1 1 0 0,0-1-1 0 0,0 0 0 0 0,0 0 0 0 0,0 1 1 0 0,0-1-1 0 0,0 0 0 0 0,0 0 0 0 0,0 0 0 0 0,0 1 1 0 0,1-1-1 0 0,-1 0 0 0 0,0 0 0 0 0,0 0 1 0 0,0 0-1 0 0,0 1 0 0 0,0-1 0 0 0,1 0 1 0 0,-1 0-1 0 0,0 0 0 0 0,0 0 0 0 0,0 0 1 0 0,0 1-1 0 0,1-1 0 0 0,-1 0 0 0 0,0 0 1 0 0,0 0-1 0 0,0 0 0 0 0,1 0 0 0 0,-1 0 0 0 0,0 0 1 0 0,0 0-1 0 0,1 0 0 0 0,-1 0 0 0 0,0 0 1 0 0,0 0-1 0 0,0 0 0 0 0,1 0 0 0 0,-1 0 1 0 0,0 0-1 0 0,0 0 0 0 0,0 0 0 0 0,1 0 1 0 0,-1 0-1 0 0,0 0 0 0 0,0-1 0 0 0,18-22-16 0 0,-1 0 1 0 0,-1-2-1 0 0,23-46 0 0 0,-20 35 79 0 0,13-10 88 0 0,-19 30-46 0 0,-5 6 99 0 0,0 0 1 0 0,2 1 0 0 0,16-15-1 0 0,-25 24-174 0 0,0-1-1 0 0,0 1 1 0 0,0-1 0 0 0,1 1-1 0 0,-1-1 1 0 0,0 1-1 0 0,0 0 1 0 0,0-1-1 0 0,0 1 1 0 0,0 0-1 0 0,0 0 1 0 0,1 0-1 0 0,-1 0 1 0 0,0 0 0 0 0,0 0-1 0 0,0 0 1 0 0,0 0-1 0 0,0 0 1 0 0,1 1-1 0 0,-1-1 1 0 0,0 0-1 0 0,0 1 1 0 0,0-1 0 0 0,0 1-1 0 0,0-1 1 0 0,0 1-1 0 0,0 0 1 0 0,0-1-1 0 0,0 1 1 0 0,0 0-1 0 0,-1 0 1 0 0,1-1-1 0 0,0 1 1 0 0,0 0 0 0 0,-1 0-1 0 0,1 0 1 0 0,0 0-1 0 0,-1 0 1 0 0,1 0-1 0 0,0 2 1 0 0,3 4 62 0 0,0 1-1 0 0,0 1 1 0 0,4 13 0 0 0,-1 4 7 0 0,-2-1 0 0 0,-1 1 0 0 0,-1 0-1 0 0,0 43 1 0 0,-1-10-3 0 0,-1 24-237 0 0,-14 133-1 0 0,9-192-223 0 0,1-1-596 0 0,2-7-2748 0 0,1-9 2111 0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 4364 0 0,'-14'-15'16490'0'0,"-3"23"-15414"0"0,17-2-220 0 0,-3 3-244 0 0,-1-2-252 0 0,8 13-272 0 0,-4-5-532 0 0,0 7-1160 0 0,3 7 32 0 0,1-3 40 0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 6549 0 0,'-3'-5'19053'0'0,"-6"20"-15598"0"0,-2 14-6081 0 0,7-13 4622 0 0,-1 4-1668 0 0,2 0 0 0 0,0 0 0 0 0,1 1 0 0 0,1 29 0 0 0,1-43-357 0 0,1-1-1 0 0,-1 1 1 0 0,2-1-1 0 0,-1 1 1 0 0,1-1 0 0 0,0 0-1 0 0,0 1 1 0 0,0-1-1 0 0,1 0 1 0 0,0-1-1 0 0,1 1 1 0 0,-1 0 0 0 0,1-1-1 0 0,0 0 1 0 0,0 0-1 0 0,1 0 1 0 0,9 8-1 0 0,-12-11-313 0 0,1-1 0 0 0,-1 1-1 0 0,1-1 1 0 0,0 0 0 0 0,0 0-1 0 0,0 0 1 0 0,0 0-1 0 0,-1-1 1 0 0,1 1 0 0 0,5 0-1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 6149 0 0,'0'-9'4440'0'0,"-4"-1"-1184"0"0,4 2 969 0 0,-7-4-1485 0 0,4 9-2608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2052 0 0,'0'0'13051'0'0,"-5"3"-11262"0"0,1 0-1364 0 0,-1 1-1 0 0,1 0 1 0 0,-1 0-1 0 0,1 0 1 0 0,0 1-1 0 0,1-1 0 0 0,-1 1 1 0 0,1 0-1 0 0,0 0 1 0 0,0 0-1 0 0,1 0 1 0 0,-1 1-1 0 0,-2 8 1 0 0,4-11-319 0 0,0 1 0 0 0,-1 0 0 0 0,1 1 0 0 0,0-1 1 0 0,1 0-1 0 0,-1 0 0 0 0,1 0 0 0 0,0 0 0 0 0,0 0 0 0 0,0 1 1 0 0,0-1-1 0 0,1 0 0 0 0,0 0 0 0 0,0 0 0 0 0,0 0 0 0 0,0 0 0 0 0,1 0 1 0 0,-1 0-1 0 0,1 0 0 0 0,0-1 0 0 0,0 1 0 0 0,0 0 0 0 0,1-1 1 0 0,-1 0-1 0 0,7 6 0 0 0,-5-5-63 0 0,0-1 0 0 0,0 0 0 0 0,1 0 1 0 0,-1-1-1 0 0,1 1 0 0 0,-1-1 0 0 0,1 0 0 0 0,0 0 0 0 0,0-1 0 0 0,0 1 1 0 0,0-1-1 0 0,0 0 0 0 0,0-1 0 0 0,0 1 0 0 0,0-1 0 0 0,1 0 0 0 0,-1 0 1 0 0,0-1-1 0 0,0 1 0 0 0,10-3 0 0 0,-8 1 30 0 0,0-1-1 0 0,1 1 0 0 0,-1-1 1 0 0,0 0-1 0 0,-1-1 1 0 0,1 0-1 0 0,0 0 1 0 0,-1 0-1 0 0,0-1 1 0 0,0 0-1 0 0,0 0 0 0 0,-1 0 1 0 0,7-9-1 0 0,-10 11 3 0 0,0 0 0 0 0,0 0 1 0 0,0-1-1 0 0,0 1 0 0 0,-1-1 0 0 0,1 1 0 0 0,-1-1 0 0 0,0 0 0 0 0,0 0 0 0 0,0 0 0 0 0,0 1 0 0 0,-1-1 0 0 0,0 0 0 0 0,0 0 0 0 0,0 0 1 0 0,0 0-1 0 0,0 0 0 0 0,-1 0 0 0 0,0 0 0 0 0,0 0 0 0 0,0 1 0 0 0,0-1 0 0 0,0 0 0 0 0,-1 1 0 0 0,0-1 0 0 0,0 1 0 0 0,-3-6 0 0 0,2 5-61 0 0,0 0 0 0 0,0 1-1 0 0,0-1 1 0 0,0 0-1 0 0,-1 1 1 0 0,0 0-1 0 0,0 0 1 0 0,0 0-1 0 0,0 0 1 0 0,0 1 0 0 0,0-1-1 0 0,-1 1 1 0 0,1 0-1 0 0,-1 0 1 0 0,1 1-1 0 0,-7-2 1 0 0,7 2-351 0 0,0 1 0 0 0,-1-1 0 0 0,1 1 0 0 0,-1 0 0 0 0,1 0 0 0 0,-1 1 0 0 0,1-1 0 0 0,0 1 0 0 0,-1 0 0 0 0,1 0 0 0 0,-7 3 0 0 0,-2 1-1269 0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91 134 3724 0 0,'-6'-7'15836'0'0,"2"9"-15537"0"0,0 1-1 0 0,-1-1 0 0 0,1 1 0 0 0,0 0 1 0 0,1 0-1 0 0,-1 0 0 0 0,0 0 0 0 0,1 1 0 0 0,0-1 1 0 0,0 1-1 0 0,0 0 0 0 0,0 0 0 0 0,0 0 0 0 0,1 0 1 0 0,0 1-1 0 0,0-1 0 0 0,0 1 0 0 0,-2 8 0 0 0,-2 7 36 0 0,1 0 0 0 0,1 1 0 0 0,-2 21 0 0 0,5-33-310 0 0,1-1 1 0 0,0 1 0 0 0,0 0-1 0 0,1-1 1 0 0,0 1 0 0 0,1-1-1 0 0,0 1 1 0 0,0-1 0 0 0,1 0-1 0 0,0 1 1 0 0,1-1 0 0 0,5 10-1 0 0,-6-15-72 0 0,-1 0 0 0 0,1 0 0 0 0,-1-1 0 0 0,1 1-1 0 0,0-1 1 0 0,0 0 0 0 0,0 0 0 0 0,0 0 0 0 0,0 0-1 0 0,0 0 1 0 0,1-1 0 0 0,-1 1 0 0 0,1-1 0 0 0,-1 0-1 0 0,1 0 1 0 0,-1-1 0 0 0,1 1 0 0 0,0 0 0 0 0,-1-1-1 0 0,1 0 1 0 0,0 0 0 0 0,-1 0 0 0 0,1-1 0 0 0,0 1-1 0 0,-1-1 1 0 0,1 0 0 0 0,-1 0 0 0 0,1 0 0 0 0,-1 0-1 0 0,1-1 1 0 0,-1 1 0 0 0,0-1 0 0 0,1 0 0 0 0,-1 0-1 0 0,0 0 1 0 0,0 0 0 0 0,-1-1 0 0 0,1 1 0 0 0,0-1-1 0 0,-1 0 1 0 0,0 1 0 0 0,1-1 0 0 0,-1 0 0 0 0,0-1-1 0 0,-1 1 1 0 0,4-6 0 0 0,-3 2 23 0 0,1 0 0 0 0,-1 0 1 0 0,0 0-1 0 0,-1 0 0 0 0,1-1 1 0 0,-1 1-1 0 0,-1-1 0 0 0,0 1 0 0 0,0 0 1 0 0,0-1-1 0 0,-1 1 0 0 0,0-1 0 0 0,-3-12 1 0 0,0 9 29 0 0,0 1 1 0 0,0-1-1 0 0,-1 1 0 0 0,0 0 1 0 0,-1 1-1 0 0,0-1 1 0 0,0 1-1 0 0,-13-13 1 0 0,-8-12 166 0 0,-8-7 462 0 0,35 41-605 0 0,-1-1 0 0 0,1 1 0 0 0,-1-1 0 0 0,1 0 0 0 0,-1 1 0 0 0,1-1 0 0 0,-1 1 0 0 0,1-1-1 0 0,0 0 1 0 0,-1 0 0 0 0,1 1 0 0 0,0-1 0 0 0,-1 0 0 0 0,1 0 0 0 0,0 1 0 0 0,0-1 0 0 0,0 0 0 0 0,0 0 0 0 0,0 1-1 0 0,0-1 1 0 0,0 0 0 0 0,0 0 0 0 0,0 0 0 0 0,0 1 0 0 0,0-1 0 0 0,1 0 0 0 0,-1 0 0 0 0,0 1 0 0 0,0-1 0 0 0,1 0-1 0 0,-1 1 1 0 0,0-1 0 0 0,1 0 0 0 0,-1 1 0 0 0,1-2 0 0 0,1 0 73 0 0,0 0 0 0 0,0-1 0 0 0,1 1-1 0 0,-1 0 1 0 0,0 0 0 0 0,1 0 0 0 0,2-1 0 0 0,20-10-239 0 0,0 1 0 0 0,1 2 0 0 0,0 0 0 0 0,49-10 0 0 0,-48 17-2876 0 0,-13 2 1411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30 4628 0 0,'-11'-13'14546'0'0,"8"12"-13690"0"0,-3 7-413 0 0,0-1 0 0 0,-1 1 0 0 0,2 0 0 0 0,-1 1 0 0 0,1-1 1 0 0,0 1-1 0 0,0 0 0 0 0,1 0 0 0 0,0 1 0 0 0,0-1 0 0 0,1 1 0 0 0,-1 0 0 0 0,2 0 1 0 0,-1 0-1 0 0,1 0 0 0 0,-1 16 0 0 0,2-16-378 0 0,0 0 0 0 0,1 0 0 0 0,0-1 0 0 0,0 1 0 0 0,1 0 0 0 0,0 0 0 0 0,0 0 0 0 0,1 0 0 0 0,0 0 0 0 0,1-1 0 0 0,-1 1 0 0 0,1-1 0 0 0,1 0-1 0 0,-1 0 1 0 0,1 0 0 0 0,1 0 0 0 0,-1-1 0 0 0,9 9 0 0 0,-8-10-38 0 0,1 0-1 0 0,0-1 1 0 0,0 0-1 0 0,0 0 1 0 0,1 0-1 0 0,-1-1 1 0 0,1 0-1 0 0,0 0 1 0 0,0-1 0 0 0,0 0-1 0 0,0 0 1 0 0,0 0-1 0 0,0-1 1 0 0,1 0-1 0 0,-1-1 1 0 0,0 0-1 0 0,1 0 1 0 0,-1 0-1 0 0,0-1 1 0 0,13-2-1 0 0,-11 1 33 0 0,-1 0 1 0 0,1-1-1 0 0,-1 0 0 0 0,0 0 0 0 0,0 0 1 0 0,0-1-1 0 0,0 0 0 0 0,-1-1 0 0 0,0 0 1 0 0,1 0-1 0 0,-2 0 0 0 0,1-1 0 0 0,-1 0 1 0 0,0 0-1 0 0,0-1 0 0 0,0 0 1 0 0,4-8-1 0 0,-7 10-7 0 0,-1 0 0 0 0,0 0 0 0 0,-1 0 0 0 0,1 0 1 0 0,-1 0-1 0 0,0-1 0 0 0,0 1 0 0 0,-1 0 0 0 0,1-1 0 0 0,-1 1 1 0 0,0-1-1 0 0,-1 1 0 0 0,1 0 0 0 0,-1-1 0 0 0,0 1 0 0 0,-2-6 1 0 0,0 3-16 0 0,0 0-1 0 0,0 1 1 0 0,0-1 0 0 0,-1 1 0 0 0,0 0 0 0 0,0 0 0 0 0,-1 0 0 0 0,1 1 0 0 0,-12-12 0 0 0,8 11-44 0 0,-1-1 1 0 0,0 1-1 0 0,0 1 1 0 0,0 0-1 0 0,-1 0 1 0 0,0 0-1 0 0,0 2 0 0 0,0-1 1 0 0,-1 1-1 0 0,1 0 1 0 0,-1 1-1 0 0,0 1 1 0 0,-14-2-1 0 0,14 3-499 0 0,1 1 1 0 0,-1 0-1 0 0,1 0 1 0 0,0 2-1 0 0,-14 2 0 0 0,6-1-987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85 5004 0 0,'-12'-4'9311'0'0,"0"5"-3939"0"0,10-1-5137 0 0,0 1 1 0 0,0-1-1 0 0,0 1 0 0 0,0 0 0 0 0,0 0 0 0 0,0 0 1 0 0,0 0-1 0 0,0 0 0 0 0,1 0 0 0 0,-1 0 0 0 0,0 1 0 0 0,1-1 1 0 0,-1 1-1 0 0,1-1 0 0 0,0 1 0 0 0,-1-1 0 0 0,1 1 1 0 0,0 0-1 0 0,0 0 0 0 0,0 0 0 0 0,0-1 0 0 0,0 1 0 0 0,0 0 1 0 0,1 0-1 0 0,-1 0 0 0 0,1 0 0 0 0,-1 4 0 0 0,1-5-220 0 0,0-1 0 0 0,0 0 0 0 0,0 1-1 0 0,0-1 1 0 0,0 0 0 0 0,1 1-1 0 0,-1-1 1 0 0,0 0 0 0 0,0 1 0 0 0,0-1-1 0 0,0 0 1 0 0,1 0 0 0 0,-1 1-1 0 0,0-1 1 0 0,0 0 0 0 0,1 0 0 0 0,-1 1-1 0 0,0-1 1 0 0,0 0 0 0 0,1 0-1 0 0,-1 0 1 0 0,0 1 0 0 0,1-1 0 0 0,-1 0-1 0 0,0 0 1 0 0,0 0 0 0 0,1 0-1 0 0,-1 0 1 0 0,1 0 0 0 0,-1 0 0 0 0,0 1-1 0 0,1-1 1 0 0,-1 0 0 0 0,0 0-1 0 0,1 0 1 0 0,-1-1 0 0 0,0 1 0 0 0,1 0-1 0 0,-1 0 1 0 0,0 0 0 0 0,1 0-1 0 0,-1 0 1 0 0,0 0 0 0 0,1 0 0 0 0,-1 0-1 0 0,0-1 1 0 0,0 1 0 0 0,1 0 0 0 0,-1 0-1 0 0,0-1 1 0 0,1 1 0 0 0,-1 0-1 0 0,0-1 1 0 0,16-8 239 0 0,-14 7-218 0 0,-1 0-1 0 0,1-1 0 0 0,0 1 1 0 0,-1 0-1 0 0,0 0 1 0 0,0-1-1 0 0,1 1 1 0 0,-2 0-1 0 0,1-1 0 0 0,0 1 1 0 0,0-1-1 0 0,-1 0 1 0 0,1 1-1 0 0,-1-1 0 0 0,0 1 1 0 0,0-1-1 0 0,0 0 1 0 0,0 1-1 0 0,0-1 1 0 0,0 0-1 0 0,-1 1 0 0 0,1-1 1 0 0,-3-4-1 0 0,2 3 18 0 0,-1 0-1 0 0,1 0 1 0 0,-1 1-1 0 0,0-1 1 0 0,-1 0-1 0 0,1 1 1 0 0,0 0-1 0 0,-1-1 1 0 0,0 1-1 0 0,0 0 1 0 0,0 0-1 0 0,0 1 1 0 0,0-1-1 0 0,-5-2 1 0 0,6 4-31 0 0,0 1-1 0 0,1-1 1 0 0,-1 1 0 0 0,0-1 0 0 0,0 1 0 0 0,0 0 0 0 0,0-1 0 0 0,0 1 0 0 0,0 0 0 0 0,0 0 0 0 0,0 1-1 0 0,0-1 1 0 0,0 0 0 0 0,0 1 0 0 0,0-1 0 0 0,1 1 0 0 0,-4 1 0 0 0,0 0 11 0 0,1 0 0 0 0,0 0 1 0 0,1 0-1 0 0,-1 0 0 0 0,0 1 0 0 0,-5 4 0 0 0,4-2 11 0 0,0 1-1 0 0,1 0 0 0 0,-1 0 0 0 0,-4 8 1 0 0,8-12-39 0 0,0-1 0 0 0,0 1 0 0 0,0-1 0 0 0,0 1 0 0 0,0 0 0 0 0,1-1 0 0 0,-1 1 0 0 0,1 0 0 0 0,-1 0 0 0 0,1-1 1 0 0,0 1-1 0 0,-1 0 0 0 0,1 0 0 0 0,0-1 0 0 0,0 1 0 0 0,1 0 0 0 0,-1 0 0 0 0,0-1 0 0 0,0 1 0 0 0,1 0 0 0 0,-1 0 0 0 0,1-1 1 0 0,0 1-1 0 0,0 2 0 0 0,0-3-11 0 0,1 0 0 0 0,-1 0 0 0 0,0 0 0 0 0,0 0 0 0 0,0 0 0 0 0,1-1 0 0 0,-1 1 0 0 0,0 0 0 0 0,1-1 0 0 0,-1 1 0 0 0,0 0 0 0 0,1-1 0 0 0,-1 0 0 0 0,1 1 0 0 0,-1-1 1 0 0,1 0-1 0 0,-1 0 0 0 0,1 0 0 0 0,-1 0 0 0 0,1 0 0 0 0,2 0 0 0 0,1-1-8 0 0,0 0 0 0 0,0 0 0 0 0,0-1 0 0 0,-1 1 1 0 0,9-5-1 0 0,-10 5 20 0 0,-1 0 0 0 0,1-1 0 0 0,-1 1 0 0 0,0-1 0 0 0,0 1 0 0 0,0-1 0 0 0,0 0 0 0 0,0 0 0 0 0,0 0 0 0 0,0 0 0 0 0,0 0 0 0 0,-1 0 0 0 0,1-1 1 0 0,-1 1-1 0 0,0 0 0 0 0,0-1 0 0 0,0 1 0 0 0,0-1 0 0 0,0 1 0 0 0,0-1 0 0 0,-1 0 0 0 0,1 1 0 0 0,-1-1 0 0 0,1 0 0 0 0,-1 1 0 0 0,0-1 0 0 0,0 0 0 0 0,-1 0 0 0 0,1 1 0 0 0,0-1 1 0 0,-1 0-1 0 0,0 1 0 0 0,0-1 0 0 0,-1-4 0 0 0,1 6 1 0 0,0 0 1 0 0,1 0 0 0 0,-1 0 0 0 0,0 0-1 0 0,0 0 1 0 0,0 0 0 0 0,0 1-1 0 0,0-1 1 0 0,0 0 0 0 0,0 0-1 0 0,0 1 1 0 0,0-1 0 0 0,0 1 0 0 0,0-1-1 0 0,-1 1 1 0 0,1-1 0 0 0,0 1-1 0 0,0 0 1 0 0,0-1 0 0 0,-1 1 0 0 0,1 0-1 0 0,0 0 1 0 0,-1 0 0 0 0,1 0-1 0 0,0 0 1 0 0,0 0 0 0 0,-1 0-1 0 0,1 1 1 0 0,0-1 0 0 0,0 0 0 0 0,0 1-1 0 0,-2 0 1 0 0,-2 1 7 0 0,1 0 0 0 0,0 0 0 0 0,0 0 1 0 0,0 1-1 0 0,1 0 0 0 0,-1 0 0 0 0,-4 4 0 0 0,5-5-12 0 0,1 0 0 0 0,-1 0 0 0 0,1 1 0 0 0,0-1 0 0 0,0 1-1 0 0,0-1 1 0 0,0 1 0 0 0,0 0 0 0 0,0 0 0 0 0,1 0 0 0 0,-1 0 0 0 0,1 0 0 0 0,0 0 0 0 0,0 0 0 0 0,0 1-1 0 0,0-1 1 0 0,1 0 0 0 0,-1 1 0 0 0,1-1 0 0 0,0 0 0 0 0,0 1 0 0 0,0-1 0 0 0,0 0 0 0 0,1 1 0 0 0,1 4-1 0 0,-2-7-5 0 0,0 0 0 0 0,1 0 0 0 0,-1 0-1 0 0,1 0 1 0 0,-1 0 0 0 0,1 0 0 0 0,-1-1-1 0 0,1 1 1 0 0,-1 0 0 0 0,1 0 0 0 0,0-1-1 0 0,-1 1 1 0 0,1 0 0 0 0,0-1 0 0 0,0 1-1 0 0,0-1 1 0 0,-1 1 0 0 0,1-1 0 0 0,0 1-1 0 0,0-1 1 0 0,0 1 0 0 0,0-1 0 0 0,0 0-1 0 0,0 0 1 0 0,0 1 0 0 0,0-1 0 0 0,0 0-1 0 0,0 0 1 0 0,0 0 0 0 0,0 0 0 0 0,0 0-1 0 0,0 0 1 0 0,0 0 0 0 0,0-1 0 0 0,0 1-1 0 0,-1 0 1 0 0,3-1 0 0 0,-1 0 5 0 0,1 1 1 0 0,0-1-1 0 0,-1 0 1 0 0,1 0-1 0 0,-1-1 1 0 0,1 1-1 0 0,-1 0 1 0 0,1-1-1 0 0,-1 0 1 0 0,0 1-1 0 0,0-1 1 0 0,0 0-1 0 0,2-2 1 0 0,-3 2 9 0 0,-1 1 0 0 0,1-1 0 0 0,-1 1 1 0 0,1 0-1 0 0,-1-1 0 0 0,0 1 0 0 0,0-1 0 0 0,0 1 1 0 0,0-1-1 0 0,0 1 0 0 0,0 0 0 0 0,0-1 0 0 0,0 1 1 0 0,0-1-1 0 0,-1 1 0 0 0,1-1 0 0 0,-1 1 0 0 0,1 0 1 0 0,-1-1-1 0 0,1 1 0 0 0,-2-2 0 0 0,1 0 17 0 0,-1 1-1 0 0,1-1 1 0 0,-1 1-1 0 0,1 0 0 0 0,-1 0 1 0 0,0 0-1 0 0,0 0 1 0 0,0 0-1 0 0,0 0 1 0 0,-4-3-1 0 0,3 4-17 0 0,1 1 0 0 0,0-1 0 0 0,0 1-1 0 0,0-1 1 0 0,-1 1 0 0 0,1 0 0 0 0,0 0 0 0 0,-1 0 0 0 0,1 0-1 0 0,0 0 1 0 0,0 0 0 0 0,-1 1 0 0 0,1-1 0 0 0,0 1-1 0 0,0-1 1 0 0,0 1 0 0 0,0 0 0 0 0,0 0 0 0 0,-1 0-1 0 0,2 0 1 0 0,-1 0 0 0 0,0 1 0 0 0,0-1 0 0 0,-2 2 0 0 0,-7 4 10 0 0,9-4-8 0 0,2-1-17 0 0,-1 0 1 0 0,1 1-1 0 0,0-1 0 0 0,-1 1 1 0 0,1-1-1 0 0,0 1 1 0 0,0-1-1 0 0,0 1 0 0 0,1 2 1 0 0,0-4-3 0 0,-1 0 0 0 0,0 0 0 0 0,0 0-1 0 0,1-1 1 0 0,-1 1 0 0 0,1 0 0 0 0,-1-1 0 0 0,0 1 0 0 0,1 0 0 0 0,0-1 0 0 0,-1 1-1 0 0,1 0 1 0 0,-1-1 0 0 0,1 1 0 0 0,0-1 0 0 0,-1 1 0 0 0,1-1 0 0 0,1 1 0 0 0,0 0 6 0 0,0-1 1 0 0,0 1 0 0 0,0-1 0 0 0,-1 0-1 0 0,1 0 1 0 0,0 0 0 0 0,0 0 0 0 0,0 0-1 0 0,0 0 1 0 0,0 0 0 0 0,0-1 0 0 0,0 1-1 0 0,0-1 1 0 0,0 1 0 0 0,0-1 0 0 0,2-1 0 0 0,-3 1 34 0 0,0-6 61 0 0,-3-8-135 0 0,0 5-221 0 0,-2 4-3589 0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4660 0 0,'51'-8'12569'0'0,"6"2"-5168"0"0,17-2-3561 0 0,45-1-3838 0 0,54-6 1601 0 0,-66 7-1314 0 0,-86 12-3841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3572 0 0,'0'0'13355'0'0,"5"0"-12640"0"0,33-3 1608 0 0,-1-1 1 0 0,45-11 0 0 0,-62 13-2162 0 0,-2 1-5403 0 0,-7 0 3729 0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15 5749 0 0,'8'-14'15800'0'0,"-18"25"-11887"0"0,-4 5-3731 0 0,-115 118 1488 0 0,-198 159 1 0 0,175-178-1182 0 0,123-88-396 0 0,28-27-90 0 0,1 0 0 0 0,0 1 0 0 0,0-1 0 0 0,-1 0-1 0 0,1 1 1 0 0,0-1 0 0 0,0 0 0 0 0,0 1 0 0 0,0-1 0 0 0,-1 0-1 0 0,1 1 1 0 0,0-1 0 0 0,0 0 0 0 0,0 1 0 0 0,0-1-1 0 0,0 0 1 0 0,0 1 0 0 0,0-1 0 0 0,0 0 0 0 0,0 1 0 0 0,0-1-1 0 0,0 1 1 0 0,0-1 0 0 0,0 0 0 0 0,0 1 0 0 0,0-1 0 0 0,0 0-1 0 0,0 1 1 0 0,1-1 0 0 0,-1 0 0 0 0,0 1 0 0 0,0-1-1 0 0,0 0 1 0 0,1 1 0 0 0,-1-1 0 0 0,0 0 0 0 0,1 1 0 0 0,10 10 71 0 0,-9-10-23 0 0,4 3-14 0 0,-1 0-1 0 0,0-1 0 0 0,1 0 1 0 0,0 0-1 0 0,0-1 1 0 0,0 1-1 0 0,11 2 1 0 0,50 8 177 0 0,-28-7-93 0 0,196 22 641 0 0,-204-26-649 0 0,35 4-1222 0 0,-61-1-1579 0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3572 0 0,'0'0'19121'0'0,"5"1"-18348"0"0,49 7 1542 0 0,59 0-1 0 0,-1 0-1601 0 0,-71-5-5491 0 0,-33-2 3166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3872 0 0,'0'0'12011'0'0,"2"-1"-10696"0"0,8-1-514 0 0,-1 0 0 0 0,0 1 0 0 0,0 1 0 0 0,1 0 0 0 0,-1 0 0 0 0,1 0 0 0 0,-1 1 0 0 0,11 3 0 0 0,40 2 1025 0 0,-33-6-979 0 0,1 1-4136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 4912 0 0,'-2'-10'16497'0'0,"-5"29"-13864"0"0,-4 25-1995 0 0,8-17-193 0 0,1 0-1 0 0,2 0 1 0 0,1 0 0 0 0,6 43-1 0 0,-6-64-424 0 0,0 0 0 0 0,1 0-1 0 0,0 0 1 0 0,0 0 0 0 0,1-1-1 0 0,0 1 1 0 0,0-1 0 0 0,0 1-1 0 0,0-1 1 0 0,5 5 0 0 0,-5-8-41 0 0,-1 1-1 0 0,0-1 1 0 0,1 0 0 0 0,-1 0-1 0 0,1-1 1 0 0,0 1 0 0 0,0-1-1 0 0,0 1 1 0 0,-1-1 0 0 0,1 0-1 0 0,0 0 1 0 0,1 0 0 0 0,-1 0 0 0 0,0 0-1 0 0,0-1 1 0 0,0 0 0 0 0,0 1-1 0 0,1-1 1 0 0,-1-1 0 0 0,0 1-1 0 0,3-1 1 0 0,5-1-22 0 0,-1-1-1 0 0,0 0 1 0 0,0 0-1 0 0,0-1 1 0 0,0-1-1 0 0,-1 0 1 0 0,1 0-1 0 0,-1-1 1 0 0,-1 0-1 0 0,1 0 1 0 0,-1-1-1 0 0,0 0 1 0 0,0-1-1 0 0,-1 1 1 0 0,9-14-1 0 0,1-2 172 0 0,-2 0 0 0 0,0-1-1 0 0,-2-1 1 0 0,18-45-1 0 0,-3-5 1561 0 0,-28 73-742 0 0,0 7-828 0 0,1 17-6 0 0,0-1 0 0 0,1 0 1 0 0,2 0-1 0 0,0 0 1 0 0,8 24-1 0 0,-8-34-150 0 0,0 0-1 0 0,0-1 1 0 0,1 1 0 0 0,1-1-1 0 0,-1 0 1 0 0,2 0 0 0 0,-1-1-1 0 0,1 0 1 0 0,1 0-1 0 0,0 0 1 0 0,14 11 0 0 0,-16-16-338 0 0,0 0 0 0 0,0-1 1 0 0,0 0-1 0 0,1-1 0 0 0,-1 1 0 0 0,0-1 1 0 0,1 0-1 0 0,0-1 0 0 0,0 0 0 0 0,10 1 1 0 0,1 0-1233 0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3452 0 0,'0'0'9654'0'0,"-2"3"-7541"0"0,-1 4-1525 0 0,0 1 1 0 0,0-1-1 0 0,1 1 1 0 0,0-1-1 0 0,0 1 1 0 0,1 0 0 0 0,0 0-1 0 0,1 0 1 0 0,0 9-1 0 0,-2 11 145 0 0,-9 276 2918 0 0,-1 15-1949 0 0,-10-32-756 0 0,19-268-1043 0 0,-7 106-3237 0 0,12-116 1724 0 0,-1-1 5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49 153 2452 0 0,'3'-11'2626'0'0,"1"0"0"0"0,0 0 0 0 0,8-16 0 0 0,-7 18-1497 0 0,0 0 0 0 0,1 1 1 0 0,0-1-1 0 0,13-13 0 0 0,-17 19-949 0 0,1 0 0 0 0,1 0 0 0 0,-1 0 0 0 0,0 0 0 0 0,1 1 0 0 0,-1-1 0 0 0,1 1 0 0 0,0 0 0 0 0,-1 0 0 0 0,1 0 0 0 0,0 1 0 0 0,0-1 0 0 0,1 1 0 0 0,-1 0 0 0 0,0 0 0 0 0,0 0-1 0 0,1 1 1 0 0,-1-1 0 0 0,0 1 0 0 0,1 0 0 0 0,-1 1 0 0 0,0-1 0 0 0,0 1 0 0 0,1-1 0 0 0,-1 1 0 0 0,0 1 0 0 0,0-1 0 0 0,0 0 0 0 0,5 3 0 0 0,0 2-23 0 0,1 0 1 0 0,-1 1-1 0 0,1 0 1 0 0,-2 0-1 0 0,1 1 1 0 0,-1 0 0 0 0,0 1-1 0 0,-1 0 1 0 0,0 0-1 0 0,-1 0 1 0 0,10 17-1 0 0,-1 5 94 0 0,-1 0-1 0 0,16 53 0 0 0,-20-42-47 0 0,-1 1-1 0 0,-2 0 0 0 0,2 83 0 0 0,-1-14 84 0 0,-7-67-179 0 0,1 6-327 0 0,-2-48 154 0 0,0-9-234 0 0,0-46 294 0 0,-3 0 0 0 0,-11-60 0 0 0,11 85 197 0 0,-1-11 218 0 0,3 36-352 0 0,1 0 1 0 0,-1 0-1 0 0,1-1 0 0 0,-1 1 0 0 0,0 0 0 0 0,0 0 0 0 0,0 0 1 0 0,0 0-1 0 0,0 0 0 0 0,0 1 0 0 0,-1-1 0 0 0,-2-3 0 0 0,3 4-42 0 0,0 1-1 0 0,0-1 0 0 0,0 1 0 0 0,0-1 1 0 0,0 1-1 0 0,0 0 0 0 0,-1-1 0 0 0,1 1 1 0 0,0 0-1 0 0,0 0 0 0 0,0 0 1 0 0,0 0-1 0 0,-1 0 0 0 0,1 0 0 0 0,0 0 1 0 0,0 0-1 0 0,0 0 0 0 0,0 1 0 0 0,0-1 1 0 0,-1 0-1 0 0,1 1 0 0 0,0-1 0 0 0,0 1 1 0 0,0-1-1 0 0,0 1 0 0 0,-2 1 1 0 0,-28 22 76 0 0,25-19-45 0 0,-26 27 111 0 0,1 0 1 0 0,-50 70-1 0 0,46-55 193 0 0,-41 42-1 0 0,69-83-324 0 0,2 1-18 0 0,-1-2 0 0 0,1 1 0 0 0,-1 0 0 0 0,-1-1 0 0 0,1 0-1 0 0,-1-1 1 0 0,1 0 0 0 0,-13 6 0 0 0,18-10-88 0 0,1 0 1 0 0,0 0-1 0 0,-1 0 0 0 0,1 0 0 0 0,0 0 1 0 0,-1 0-1 0 0,1 0 0 0 0,-1 0 0 0 0,1 0 1 0 0,0 0-1 0 0,-1-1 0 0 0,1 1 0 0 0,0 0 0 0 0,-1 0 1 0 0,1 0-1 0 0,0-1 0 0 0,0 1 0 0 0,-1 0 1 0 0,1 0-1 0 0,0-1 0 0 0,0 1 0 0 0,-1 0 1 0 0,1 0-1 0 0,0-1 0 0 0,0 1 0 0 0,0 0 1 0 0,-1-1-1 0 0,1 1 0 0 0,0 0 0 0 0,0-1 1 0 0,0 1-1 0 0,0 0 0 0 0,0-1 0 0 0,0 1 0 0 0,0 0 1 0 0,0-1-1 0 0,0 1 0 0 0,0-1 0 0 0,0 1 1 0 0,0 0-1 0 0,0-1 0 0 0,0 1 0 0 0,0 0 1 0 0,0-1-1 0 0,0 1 0 0 0,0 0 0 0 0,0-1 1 0 0,1 1-1 0 0,-1 0 0 0 0,0-1 0 0 0,0 1 1 0 0,1-1-1 0 0,5-8-1517 0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1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23 4628 0 0,'-4'-22'21467'0'0,"-5"134"-19033"0"0,4 29-2306 0 0,6-118-1660 0 0,1 0 0 0 0,6 25 1 0 0,-5-32-81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 5032 0 0,'-1'-25'20418'0'0,"-31"306"-18251"0"0,29-262-2582 0 0,2-8-600 0 0,0 0-1 0 0,0 1 1 0 0,2 20 0 0 0,3-20-588 0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4660 0 0,'0'0'10951'0'0,"-2"4"-9376"0"0,-15 30-55 0 0,-2-1 0 0 0,-1 0-1 0 0,-44 51 1 0 0,33-44-782 0 0,-3-2-1 0 0,-1-1 0 0 0,-47 39 0 0 0,77-72-639 0 0,2-1-51 0 0,0 0-1 0 0,-1-1 1 0 0,1 1-1 0 0,-1-1 1 0 0,1 1-1 0 0,-9 2 1 0 0,11-5-86 0 0,0-2-120 0 0,2-1 155 0 0,-1 1 0 0 0,0 0 0 0 0,1-1 0 0 0,-1 1 1 0 0,1-1-1 0 0,0 1 0 0 0,0 0 0 0 0,0 0 0 0 0,0-1 1 0 0,0 1-1 0 0,1 0 0 0 0,-1 0 0 0 0,1 0 0 0 0,-1 0 1 0 0,1 1-1 0 0,-1-1 0 0 0,1 0 0 0 0,0 1 0 0 0,4-3 0 0 0,1-2 108 0 0,0 0-1 0 0,1 0 0 0 0,-1 1 0 0 0,14-6 0 0 0,-17 10-39 0 0,0 0 0 0 0,-1 0-1 0 0,1 1 1 0 0,0-1 0 0 0,-1 1-1 0 0,1 0 1 0 0,0 0 0 0 0,0 1-1 0 0,-1-1 1 0 0,1 1 0 0 0,0 0 0 0 0,-1 0-1 0 0,1 0 1 0 0,-1 0 0 0 0,1 0-1 0 0,5 4 1 0 0,5 2 125 0 0,-1 1-1 0 0,20 15 1 0 0,63 62 289 0 0,1 1-5182 0 0,-82-76 3096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54 824 0 0,'-19'1'10679'0'0,"3"8"-4318"0"0,13-6-5693 0 0,0 0 0 0 0,0 0 0 0 0,0 1 0 0 0,0-1 0 0 0,1 1 0 0 0,-1 0 0 0 0,-2 6 0 0 0,1-2-354 0 0,1 1 0 0 0,0-1 0 0 0,0 1 0 0 0,1-1-1 0 0,0 1 1 0 0,1 0 0 0 0,-1 12 0 0 0,1-9-59 0 0,2-1 0 0 0,-1 1-1 0 0,2-1 1 0 0,-1 1 0 0 0,1-1 0 0 0,6 17 0 0 0,-6-25-223 0 0,-1 0 0 0 0,1 1 1 0 0,-1-1-1 0 0,1 0 1 0 0,0-1-1 0 0,0 1 1 0 0,0 0-1 0 0,0 0 1 0 0,1-1-1 0 0,-1 1 0 0 0,1-1 1 0 0,0 0-1 0 0,-1 0 1 0 0,1 0-1 0 0,0 0 1 0 0,0 0-1 0 0,0-1 0 0 0,0 1 1 0 0,1-1-1 0 0,-1 0 1 0 0,0 0-1 0 0,1 0 1 0 0,-1 0-1 0 0,1-1 1 0 0,5 1-1 0 0,0-1-36 0 0,-1 0 0 0 0,1-1 0 0 0,0 0 0 0 0,-1 0 0 0 0,1-1 0 0 0,-1 0 0 0 0,0-1 0 0 0,0 0 0 0 0,0 0 1 0 0,0-1-1 0 0,0 0 0 0 0,-1 0 0 0 0,1 0 0 0 0,-1-1 0 0 0,0-1 0 0 0,-1 1 0 0 0,10-10 0 0 0,-10 9 20 0 0,-1 0 0 0 0,0 0 1 0 0,0-1-1 0 0,0 0 0 0 0,-1 0 0 0 0,0 0 1 0 0,0 0-1 0 0,0 0 0 0 0,-1-1 0 0 0,0 0 0 0 0,-1 1 1 0 0,0-1-1 0 0,0 0 0 0 0,-1 0 0 0 0,0-1 1 0 0,0 1-1 0 0,-1 0 0 0 0,0-11 0 0 0,-1 13 12 0 0,0 0 0 0 0,-1 0 0 0 0,1 1 0 0 0,-1-1 0 0 0,0 0 0 0 0,0 1 0 0 0,-1-1 0 0 0,0 1 0 0 0,0 0 0 0 0,0 0 0 0 0,-1 0 0 0 0,1 0 0 0 0,-1 0 0 0 0,0 1 0 0 0,0 0 0 0 0,-1-1 0 0 0,-7-4 0 0 0,9 7-3 0 0,-1 0 0 0 0,0 0 0 0 0,0 0-1 0 0,0 0 1 0 0,0 1 0 0 0,0 0 0 0 0,0 0 0 0 0,0 0 0 0 0,-1 0 0 0 0,1 1 0 0 0,0-1 0 0 0,-1 1-1 0 0,1 0 1 0 0,0 0 0 0 0,0 1 0 0 0,-1-1 0 0 0,1 1 0 0 0,0 0 0 0 0,0 0 0 0 0,0 0 0 0 0,-1 1-1 0 0,2 0 1 0 0,-1-1 0 0 0,0 1 0 0 0,-6 5 0 0 0,1 0 21 0 0,0 0-1 0 0,0 1 1 0 0,1 0-1 0 0,0 0 1 0 0,1 1 0 0 0,-1 0-1 0 0,2 0 1 0 0,-1 1 0 0 0,2 0-1 0 0,-1 0 1 0 0,1 0-1 0 0,1 1 1 0 0,-7 22 0 0 0,-1 10 54 0 0,3 1 1 0 0,-5 55-1 0 0,13-91-89 0 0,-11 106 93 0 0,-10 66-13 0 0,18-142-491 0 0,1 66-1 0 0,3-90 168 0 0,0-4-524 0 0,1 0 0 0 0,0 0-1 0 0,1 0 1 0 0,4 13 0 0 0,-2-11-841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81 5833 0 0,'-4'-3'3195'0'0,"4"3"-2796"0"0,-1-1 1 0 0,1 1-1 0 0,-1 0 0 0 0,1-1 1 0 0,-1 1-1 0 0,1 0 1 0 0,-1 0-1 0 0,1 0 1 0 0,-1 0-1 0 0,1-1 0 0 0,-1 1 1 0 0,1 0-1 0 0,-1 0 1 0 0,0 0-1 0 0,1 0 0 0 0,-1 0 1 0 0,1 0-1 0 0,-1 0 1 0 0,1 1-1 0 0,-1-1 0 0 0,0 0 1 0 0,1 0-1 0 0,-1 0 1 0 0,1 1-1 0 0,-1-1 1 0 0,0 1-1 0 0,-1 0 65 0 0,0 1 1 0 0,1-1 0 0 0,-1 1-1 0 0,0 0 1 0 0,1 0-1 0 0,-1 0 1 0 0,1 0-1 0 0,-2 4 1 0 0,-2 4-50 0 0,1 0 0 0 0,0 0 0 0 0,-3 14 0 0 0,4-11-156 0 0,1-1 1 0 0,0 1-1 0 0,1 0 0 0 0,0-1 0 0 0,1 1 1 0 0,1 0-1 0 0,0 0 0 0 0,4 16 1 0 0,-4-26-244 0 0,0 1 1 0 0,0 0 0 0 0,0-1 0 0 0,0 1 0 0 0,1-1 0 0 0,-1 0 0 0 0,1 0 0 0 0,0 1 0 0 0,0-1 0 0 0,0 0 0 0 0,1-1 0 0 0,-1 1 0 0 0,1 0 0 0 0,0-1-1 0 0,-1 1 1 0 0,1-1 0 0 0,0 0 0 0 0,0 0 0 0 0,1 0 0 0 0,-1 0 0 0 0,0 0 0 0 0,1-1 0 0 0,-1 0 0 0 0,1 1 0 0 0,-1-1 0 0 0,1-1 0 0 0,-1 1-1 0 0,1 0 1 0 0,0-1 0 0 0,-1 0 0 0 0,1 0 0 0 0,0 0 0 0 0,3-1 0 0 0,2 0 9 0 0,-1 0-1 0 0,1-1 1 0 0,-1 0-1 0 0,0 0 1 0 0,0-1-1 0 0,0 0 1 0 0,0 0-1 0 0,0-1 1 0 0,-1 0 0 0 0,0-1-1 0 0,0 0 1 0 0,0 0-1 0 0,0 0 1 0 0,-1-1-1 0 0,0 0 1 0 0,0 0 0 0 0,0 0-1 0 0,-1-1 1 0 0,0 0-1 0 0,7-12 1 0 0,-8 13 42 0 0,-1-1 0 0 0,0 0 0 0 0,0 0-1 0 0,0 0 1 0 0,-1 0 0 0 0,0 0 0 0 0,0 0 0 0 0,-1 0 0 0 0,0-1 0 0 0,0 1 0 0 0,-1-1 0 0 0,0 1 0 0 0,0-1 0 0 0,-1 1 0 0 0,0-1-1 0 0,0 1 1 0 0,-1 0 0 0 0,0 0 0 0 0,0-1 0 0 0,-1 1 0 0 0,1 0 0 0 0,-2 1 0 0 0,-6-13 0 0 0,7 14-61 0 0,0 1 0 0 0,-1-1 0 0 0,1 0 0 0 0,-1 1 0 0 0,0 0 0 0 0,0 0 0 0 0,-1 0 0 0 0,1 0 0 0 0,-1 1 0 0 0,0 0 0 0 0,0 0 0 0 0,0 0 0 0 0,0 1 0 0 0,0-1 0 0 0,-1 1 0 0 0,1 0 0 0 0,-1 1 0 0 0,1-1 0 0 0,-1 1 0 0 0,0 0 0 0 0,0 1 0 0 0,1-1 0 0 0,-1 1 0 0 0,0 0 0 0 0,0 1 0 0 0,1-1 0 0 0,-1 1 0 0 0,0 0 0 0 0,-5 2 1 0 0,5-1-133 0 0,0 1 0 0 0,1-1 0 0 0,-1 1 1 0 0,1-1-1 0 0,0 2 0 0 0,-8 4 0 0 0,11-6-253 0 0,0 0-1 0 0,-1 0 1 0 0,1 0 0 0 0,0 0-1 0 0,0 1 1 0 0,0-1-1 0 0,1 1 1 0 0,-4 4-1 0 0,2 1-1207 0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59 272 0 0,'-3'-14'6301'0'0,"-1"2"-1973"0"0,1 2-1140 0 0,3 3-767 0 0,-4-1 899 0 0,1 0-244 0 0,-8 30-5164 0 0,11-9 540 0 0,3 3 56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3168 0 0,'-1'-7'15358'0'0,"10"5"-14734"0"0,0 1-1 0 0,0 0 0 0 0,0 0 0 0 0,0 1 1 0 0,0 1-1 0 0,0-1 0 0 0,10 3 0 0 0,10-1 59 0 0,0 0-317 0 0,-1-2 0 0 0,0-1 0 0 0,0-1 1 0 0,0-1-1 0 0,0-1 0 0 0,28-9 0 0 0,-53 11-285 0 0,1 1 1 0 0,-1-1-1 0 0,0 0 0 0 0,0 0 1 0 0,0 0-1 0 0,0 0 0 0 0,3-3 1 0 0,4-4 263 0 0,-9 9-330 0 0,-1-1 1 0 0,0 1 0 0 0,0-1 0 0 0,1 1 0 0 0,-1-1 0 0 0,0 1 0 0 0,0-1 0 0 0,1 1 0 0 0,-1-1 0 0 0,0 1 0 0 0,0-1 0 0 0,0 0 0 0 0,0 1 0 0 0,0-1 0 0 0,0 1 0 0 0,0-1 0 0 0,0 0 0 0 0,0 1 0 0 0,0-1 0 0 0,0 1 0 0 0,0-1 0 0 0,0 1 0 0 0,-1-1 0 0 0,1 1 0 0 0,0-1-1 0 0,0 0 1 0 0,-1 1 0 0 0,1-1 0 0 0,0 1 0 0 0,-1 0 0 0 0,1-1 0 0 0,0 1 0 0 0,-1-1 0 0 0,1 1 0 0 0,-1-1 0 0 0,1 1 0 0 0,-1 0 0 0 0,1-1 0 0 0,-1 1 0 0 0,0-1 0 0 0,-2 2 8 0 0,1-1 0 0 0,-1 0 0 0 0,0 0 0 0 0,1 1 0 0 0,-1 0 0 0 0,1-1 0 0 0,-1 1 0 0 0,1 0 0 0 0,-1 0 0 0 0,1 1-1 0 0,-1-1 1 0 0,1 0 0 0 0,0 1 0 0 0,0-1 0 0 0,-1 1 0 0 0,1 0 0 0 0,1 0 0 0 0,-1 0 0 0 0,-3 3 0 0 0,-5 8 65 0 0,0 0 0 0 0,-8 15 0 0 0,12-20-56 0 0,-3 8-36 0 0,0 1 1 0 0,1 0-1 0 0,1 0 1 0 0,0 1-1 0 0,2 0 1 0 0,0 0-1 0 0,1 0 1 0 0,0 0 0 0 0,2 1-1 0 0,-1 25 1 0 0,4-24-700 0 0,0 0 0 0 0,1-1 0 0 0,2 1 0 0 0,6 23 0 0 0,-3-26-905 0 0,-1-1-2 0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27 4628 0 0,'-4'-3'1481'0'0,"0"0"-1"0"0,0 0 0 0 0,0 0 1 0 0,0 1-1 0 0,0 0 0 0 0,-5-2 0 0 0,5 2-593 0 0,0 1 0 0 0,0 0 0 0 0,-1 0 0 0 0,1 0 0 0 0,0 1 0 0 0,-6-1-1 0 0,6 1-668 0 0,0 0 0 0 0,0 1 0 0 0,0-1 0 0 0,1 1 0 0 0,-1 0 0 0 0,0 0 0 0 0,0 0 0 0 0,1 0 0 0 0,-1 1 0 0 0,0-1 0 0 0,1 1 0 0 0,0 0 0 0 0,-1 0 0 0 0,1 0 0 0 0,0 1 0 0 0,0-1 0 0 0,0 1 0 0 0,0 0 0 0 0,1 0 0 0 0,-1 0 0 0 0,1 0 0 0 0,0 0 0 0 0,-1 0 0 0 0,2 0 0 0 0,-1 1 0 0 0,-2 4 0 0 0,3-4-189 0 0,-1 1 0 0 0,1-1-1 0 0,0 1 1 0 0,0-1 0 0 0,1 1-1 0 0,-1 0 1 0 0,1-1 0 0 0,0 1-1 0 0,0 0 1 0 0,1-1-1 0 0,-1 1 1 0 0,1-1 0 0 0,0 1-1 0 0,0-1 1 0 0,1 1 0 0 0,-1-1-1 0 0,1 1 1 0 0,0-1-1 0 0,0 0 1 0 0,1 0 0 0 0,-1 0-1 0 0,1 0 1 0 0,0-1 0 0 0,0 1-1 0 0,0-1 1 0 0,0 1 0 0 0,1-1-1 0 0,-1 0 1 0 0,1 0-1 0 0,0-1 1 0 0,0 1 0 0 0,0-1-1 0 0,0 0 1 0 0,0 0 0 0 0,9 3-1 0 0,6-1-132 0 0,-18-4 109 0 0,-1 0 0 0 0,1 0 0 0 0,-1 0 0 0 0,1 1 0 0 0,-1-1 0 0 0,1 0-1 0 0,-1 0 1 0 0,1 0 0 0 0,-1 0 0 0 0,1 0 0 0 0,-1 0 0 0 0,1 0 0 0 0,-1 0 0 0 0,1 0-1 0 0,-1 0 1 0 0,0-1 0 0 0,1 1 0 0 0,-1 0 0 0 0,1 0 0 0 0,-1 0 0 0 0,1-1 0 0 0,-1 1-1 0 0,1 0 1 0 0,-1 0 0 0 0,0-1 0 0 0,1 1 0 0 0,-1 0 0 0 0,0-1 0 0 0,1 1 0 0 0,-1 0-1 0 0,0-1 1 0 0,1 1 0 0 0,-1-1 0 0 0,0 0 0 0 0,-3 2 70 0 0,-5 2-2 0 0,0 0 1 0 0,1 1-1 0 0,-1 0 0 0 0,1 0 1 0 0,-1 1-1 0 0,1 0 1 0 0,1 0-1 0 0,-1 1 1 0 0,-9 10-1 0 0,6-5 31 0 0,1-1 0 0 0,1 1 0 0 0,0 1-1 0 0,0-1 1 0 0,-8 20 0 0 0,14-28-97 0 0,1 1-1 0 0,-1-1 0 0 0,1 1 1 0 0,0-1-1 0 0,0 1 1 0 0,0 0-1 0 0,0 0 1 0 0,1-1-1 0 0,-1 1 1 0 0,1 0-1 0 0,0 0 1 0 0,1 0-1 0 0,-1 0 1 0 0,0-1-1 0 0,1 1 1 0 0,0 0-1 0 0,0 0 1 0 0,0-1-1 0 0,3 8 1 0 0,-2-8-101 0 0,1 0 1 0 0,-1-1-1 0 0,1 1 1 0 0,-1 0-1 0 0,1-1 1 0 0,0 1 0 0 0,0-1-1 0 0,0 0 1 0 0,0 0-1 0 0,0 0 1 0 0,0 0 0 0 0,0-1-1 0 0,1 1 1 0 0,-1-1-1 0 0,1 0 1 0 0,-1 0 0 0 0,1 0-1 0 0,-1 0 1 0 0,1-1-1 0 0,6 1 1 0 0,31 0-2885 0 0,-20-2 1364 0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48 4528 0 0,'-5'0'1251'0'0,"-1"0"0"0"0,1 1-1 0 0,-1 0 1 0 0,1 0-1 0 0,0 1 1 0 0,-1-1 0 0 0,1 1-1 0 0,0 0 1 0 0,0 0-1 0 0,0 1 1 0 0,-8 5-1 0 0,8-4-683 0 0,-1 0-1 0 0,1 1 1 0 0,0-1-1 0 0,1 1 1 0 0,-1 0-1 0 0,1 1 0 0 0,0-1 1 0 0,0 1-1 0 0,-4 7 1 0 0,6-9-496 0 0,0 0 0 0 0,0 0 0 0 0,0 0 0 0 0,1 0 0 0 0,0 1 0 0 0,0-1 0 0 0,0 0 0 0 0,0 1 0 0 0,0-1 0 0 0,1 1 0 0 0,0-1 0 0 0,0 1 0 0 0,0-1 1 0 0,0 1-1 0 0,1-1 0 0 0,0 1 0 0 0,0-1 0 0 0,0 0 0 0 0,1 0 0 0 0,-1 1 0 0 0,1-1 0 0 0,0 0 0 0 0,0 0 0 0 0,0 0 0 0 0,1-1 0 0 0,-1 1 1 0 0,1 0-1 0 0,0-1 0 0 0,0 0 0 0 0,0 0 0 0 0,7 6 0 0 0,-4-6-68 0 0,-1 0-1 0 0,1 0 1 0 0,1 0 0 0 0,-1 0 0 0 0,0-1 0 0 0,1 0-1 0 0,-1-1 1 0 0,1 1 0 0 0,-1-1 0 0 0,1 0 0 0 0,0-1-1 0 0,-1 0 1 0 0,1 0 0 0 0,12-2 0 0 0,-4 0-36 0 0,0 0 1 0 0,0-1 0 0 0,-1-1-1 0 0,1-1 1 0 0,21-9-1 0 0,-29 10 56 0 0,0 0-1 0 0,0 0 0 0 0,0-1 1 0 0,0 1-1 0 0,-1-2 0 0 0,0 1 1 0 0,0-1-1 0 0,0 0 0 0 0,-1 0 1 0 0,0 0-1 0 0,0-1 1 0 0,6-10-1 0 0,-9 13 15 0 0,0 0 0 0 0,0 0 1 0 0,-1 0-1 0 0,1 0 0 0 0,-1 0 0 0 0,0 0 1 0 0,-1 0-1 0 0,1-1 0 0 0,0 1 0 0 0,-1 0 1 0 0,0 0-1 0 0,0-1 0 0 0,-1 1 0 0 0,1 0 0 0 0,-1 0 1 0 0,0-1-1 0 0,0 1 0 0 0,0 0 0 0 0,0 0 1 0 0,-1 0-1 0 0,0 0 0 0 0,0 0 0 0 0,0 1 1 0 0,0-1-1 0 0,0 1 0 0 0,-4-4 0 0 0,2 1 7 0 0,-1 1-1 0 0,0 0 0 0 0,0 0 1 0 0,0 0-1 0 0,-1 1 0 0 0,0 0 1 0 0,0 0-1 0 0,0 0 0 0 0,0 1 1 0 0,0 0-1 0 0,-1 0 1 0 0,0 0-1 0 0,1 1 0 0 0,-1 0 1 0 0,0 1-1 0 0,0-1 0 0 0,0 1 1 0 0,0 0-1 0 0,0 1 0 0 0,0 0 1 0 0,-1 0-1 0 0,1 1 0 0 0,0-1 1 0 0,0 2-1 0 0,0-1 1 0 0,0 1-1 0 0,1 0 0 0 0,-1 0 1 0 0,0 1-1 0 0,1 0 0 0 0,-1 0 1 0 0,1 0-1 0 0,0 1 0 0 0,0 0 1 0 0,-5 5-1 0 0,0 1-18 0 0,1 1 0 0 0,0 1-1 0 0,1-1 1 0 0,1 1 0 0 0,0 1 0 0 0,0-1-1 0 0,1 1 1 0 0,1 1 0 0 0,0-1-1 0 0,-6 25 1 0 0,-3 16 163 0 0,-10 85-1 0 0,9-40-104 0 0,12-81-112 0 0,-20 120-1493 0 0,23-123 1268 0 0,0-1 0 0 0,1 0 0 0 0,1 0 1 0 0,0 1-1 0 0,1-1 0 0 0,0 0 0 0 0,7 22 1 0 0,-2-22-1314 0 0,1-2-35 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1236 0 0,'-1'10'15420'0'0,"0"3"-7909"0"0,-1 2-5086 0 0,1 30-4481 0 0,3-27 4119 0 0,0-10-1952 0 0,0 0 0 0 0,1 0 0 0 0,-1 0 0 0 0,2 0 0 0 0,-1-1 0 0 0,1 1 0 0 0,0-1 0 0 0,1 0 0 0 0,0 0 0 0 0,0 0 0 0 0,0-1 0 0 0,7 7 0 0 0,-8-10-88 0 0,1 1 1 0 0,0-1 0 0 0,-1 0 0 0 0,1 0-1 0 0,1 0 1 0 0,-1-1 0 0 0,0 1 0 0 0,1-1-1 0 0,-1-1 1 0 0,1 1 0 0 0,-1-1-1 0 0,1 0 1 0 0,0 0 0 0 0,-1-1 0 0 0,1 1-1 0 0,0-1 1 0 0,0-1 0 0 0,9 0 0 0 0,-9 0 41 0 0,1-1 1 0 0,-1 0-1 0 0,0 0 1 0 0,1 0 0 0 0,-1 0-1 0 0,0-1 1 0 0,0 0-1 0 0,0 0 1 0 0,-1-1 0 0 0,1 0-1 0 0,-1 0 1 0 0,0 0-1 0 0,0-1 1 0 0,0 1 0 0 0,0-1-1 0 0,-1 0 1 0 0,0 0 0 0 0,0-1-1 0 0,-1 1 1 0 0,1-1-1 0 0,-1 0 1 0 0,0 0 0 0 0,-1 0-1 0 0,1-1 1 0 0,-1 1-1 0 0,0 0 1 0 0,-1-1 0 0 0,0 1-1 0 0,1-10 1 0 0,-1 4 50 0 0,0 0 1 0 0,-1 0 0 0 0,-1 0-1 0 0,0 0 1 0 0,0 0-1 0 0,-1 0 1 0 0,-1 0-1 0 0,-4-12 1 0 0,6 20-104 0 0,-1 0-1 0 0,0 0 1 0 0,0 0-1 0 0,0 0 1 0 0,0 1-1 0 0,0-1 1 0 0,-1 1-1 0 0,0 0 1 0 0,0-1-1 0 0,0 1 1 0 0,0 1-1 0 0,0-1 1 0 0,-1 0-1 0 0,1 1 1 0 0,-1-1-1 0 0,1 1 1 0 0,-1 0-1 0 0,0 0 1 0 0,0 1-1 0 0,0-1 1 0 0,0 1-1 0 0,0 0 1 0 0,-1 0-1 0 0,1 0 1 0 0,0 1-1 0 0,-5-1 1 0 0,0 1-248 0 0,1 0 1 0 0,-1 1 0 0 0,0 0 0 0 0,1 1 0 0 0,-1 0 0 0 0,0 0 0 0 0,1 0-1 0 0,0 1 1 0 0,0 1 0 0 0,0-1 0 0 0,0 1 0 0 0,0 1 0 0 0,1-1 0 0 0,0 1-1 0 0,0 1 1 0 0,-8 7 0 0 0,-1 1-1303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 5212 0 0,'12'-11'13449'0'0,"-16"23"-4133"0"0,-4 14-9584 0 0,-27 114 1686 0 0,15-47-6203 0 0,19-85 3173 0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 2308 0 0,'-1'-1'522'0'0,"0"1"0"0"0,1-1 0 0 0,-1 0 0 0 0,0 0 0 0 0,1 0-1 0 0,-1 0 1 0 0,1 0 0 0 0,-1 0 0 0 0,1 0 0 0 0,-1 0 0 0 0,1 0 0 0 0,0 0 0 0 0,0 0-1 0 0,-1 0 1 0 0,1 0 0 0 0,0 0 0 0 0,0 0 0 0 0,0 0 0 0 0,0 0 0 0 0,0 0 0 0 0,0 0-1 0 0,1-2 1 0 0,0-1 171 0 0,0 0 0 0 0,0 1-1 0 0,1-1 1 0 0,-1 0 0 0 0,1 1-1 0 0,4-6 1 0 0,1-2 462 0 0,2 1-1 0 0,16-18 0 0 0,-22 25-938 0 0,1 0 0 0 0,-1 0-1 0 0,1 0 1 0 0,0 0 0 0 0,0 1 0 0 0,0-1-1 0 0,0 1 1 0 0,0 0 0 0 0,1 0-1 0 0,-1 1 1 0 0,0-1 0 0 0,1 1-1 0 0,-1 0 1 0 0,10-1 0 0 0,-11 2-156 0 0,0 0 0 0 0,-1 0 1 0 0,1 1-1 0 0,0-1 1 0 0,0 1-1 0 0,0 0 0 0 0,-1 0 1 0 0,1 0-1 0 0,0 0 1 0 0,-1 0-1 0 0,1 0 0 0 0,-1 1 1 0 0,1 0-1 0 0,-1-1 1 0 0,0 1-1 0 0,1 0 0 0 0,-1 0 1 0 0,0 0-1 0 0,0 0 1 0 0,0 0-1 0 0,-1 1 0 0 0,1-1 1 0 0,-1 1-1 0 0,3 3 1 0 0,0 3-5 0 0,0 1 1 0 0,0 0 0 0 0,-1 0 0 0 0,0 0 0 0 0,-1 0 0 0 0,0 0 0 0 0,1 16 0 0 0,-4 76 11 0 0,-1-42-105 0 0,-2 1-204 0 0,4-60 234 0 0,0-1-1 0 0,0 0 1 0 0,0 0-1 0 0,0 0 1 0 0,0 1 0 0 0,0-1-1 0 0,0 0 1 0 0,0 0 0 0 0,0 1-1 0 0,0-1 1 0 0,0 0 0 0 0,0 0-1 0 0,1 0 1 0 0,-1 1 0 0 0,0-1-1 0 0,0 0 1 0 0,0 0 0 0 0,0 0-1 0 0,0 1 1 0 0,0-1 0 0 0,0 0-1 0 0,1 0 1 0 0,-1 0 0 0 0,0 0-1 0 0,0 1 1 0 0,0-1-1 0 0,0 0 1 0 0,1 0 0 0 0,-1 0-1 0 0,0 0 1 0 0,0 0 0 0 0,0 0-1 0 0,1 0 1 0 0,-1 0 0 0 0,0 1-1 0 0,0-1 1 0 0,0 0 0 0 0,1 0-1 0 0,-1 0 1 0 0,0 0 0 0 0,0 0-1 0 0,0 0 1 0 0,1 0 0 0 0,-1 0-1 0 0,0 0 1 0 0,0 0 0 0 0,1-1-1 0 0,-1 1 1 0 0,0 0-1 0 0,0 0 1 0 0,0 0 0 0 0,1 0-1 0 0,15-11-35 0 0,0-2 0 0 0,-1 1 0 0 0,-1-2 0 0 0,0 0-1 0 0,15-19 1 0 0,9-9 97 0 0,-36 40-44 0 0,80-79 397 0 0,-68 69-180 0 0,0 1 0 0 0,0 0-1 0 0,1 1 1 0 0,23-11 0 0 0,-36 20-185 0 0,0 0 0 0 0,0 0-1 0 0,0 1 1 0 0,0-1 0 0 0,0 0 0 0 0,0 1 0 0 0,0 0-1 0 0,0-1 1 0 0,0 1 0 0 0,0 0 0 0 0,1 0 0 0 0,-1 0-1 0 0,0 0 1 0 0,0 0 0 0 0,0 1 0 0 0,0-1-1 0 0,0 1 1 0 0,0-1 0 0 0,0 1 0 0 0,0 0 0 0 0,3 1 0 0 0,-2 0-2 0 0,0 1 1 0 0,0-1-1 0 0,0 1 1 0 0,-1-1 0 0 0,1 1-1 0 0,-1 0 1 0 0,1 0 0 0 0,-1 0-1 0 0,0 0 1 0 0,0 1 0 0 0,1 3-1 0 0,3 8 55 0 0,0 0-1 0 0,-1 0 1 0 0,-1 0-1 0 0,3 28 0 0 0,-1 15-127 0 0,-2 0-1 0 0,-3 0 0 0 0,-3 0 0 0 0,-2 0 1 0 0,-18 91-1 0 0,15-120-516 0 0,4-20-502 0 0,1 0-1 0 0,0-1 0 0 0,-1 15 0 0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5501 0 0,'-7'-17'15258'0'0,"7"24"-8951"0"0,0 6-7486 0 0,0 16-153 0 0,2-1 0 0 0,8 45 0 0 0,-4-44-249 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60 4816 0 0,'0'-29'13525'0'0,"0"-2"-3796"0"0,-3 34-9252 0 0,-3 3-305 0 0,0 1 1 0 0,0 0-1 0 0,1 0 0 0 0,0 1 0 0 0,1 0 0 0 0,0-1 0 0 0,0 2 0 0 0,0-1 1 0 0,1 0-1 0 0,1 1 0 0 0,-3 10 0 0 0,1-4-92 0 0,1 0 0 0 0,1 1 0 0 0,1-1 0 0 0,0 0 0 0 0,1 1 0 0 0,2 16 1 0 0,-2-28-121 0 0,1 0 0 0 0,0 0 0 0 0,0 0 0 0 0,0 0 0 0 0,0-1 0 0 0,1 1 0 0 0,-1 0 0 0 0,1 0 0 0 0,0-1 0 0 0,0 1 0 0 0,1-1 0 0 0,-1 0 0 0 0,1 0 0 0 0,-1 0 0 0 0,1 0 0 0 0,0 0 0 0 0,0 0 0 0 0,1-1 0 0 0,5 4 1 0 0,-6-4-245 0 0,0-1 0 0 0,1 1 0 0 0,-1-1 0 0 0,1 0 0 0 0,-1 0 0 0 0,1 0 0 0 0,0-1 0 0 0,-1 1 0 0 0,1-1 0 0 0,0 0 0 0 0,-1 0 0 0 0,1 0 0 0 0,0-1 0 0 0,4 0 0 0 0,5-2-1313 0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58 6121 0 0,'-7'-9'4208'0'0,"1"-2"-1112"0"0,2 1-748 0 0,1 0-523 0 0,-1 4-393 0 0,4 1 564 0 0,-7-2-1144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167 136 18358 0 0,'1'-10'4079'0'0,"-1"8"-3826"0"0,0 1 1 0 0,0 0-1 0 0,1-1 0 0 0,-1 1 1 0 0,-1 0-1 0 0,1-1 0 0 0,0 1 0 0 0,0 0 1 0 0,0-1-1 0 0,-1 1 0 0 0,1 0 1 0 0,0 0-1 0 0,-1-1 0 0 0,-1-1 0 0 0,1 2 54 0 0,-15 6 426 0 0,2 10-586 0 0,0-1 1 0 0,0 2-1 0 0,1-1 1 0 0,1 2-1 0 0,1 0 1 0 0,1 0-1 0 0,0 1 0 0 0,1 0 1 0 0,1 1-1 0 0,0 0 1 0 0,2 0-1 0 0,-7 30 1 0 0,11-41-142 0 0,1 0 0 0 0,0 0 1 0 0,1 0-1 0 0,-1-1 0 0 0,1 1 1 0 0,1 0-1 0 0,0 0 1 0 0,0 0-1 0 0,3 11 0 0 0,-3-15-28 0 0,1-1 1 0 0,-1 0-1 0 0,1 0 0 0 0,0 1 0 0 0,0-1 1 0 0,0 0-1 0 0,0-1 0 0 0,0 1 0 0 0,1 0 0 0 0,-1-1 1 0 0,1 1-1 0 0,0-1 0 0 0,0 0 0 0 0,0 0 0 0 0,0 0 1 0 0,0 0-1 0 0,0 0 0 0 0,0-1 0 0 0,1 1 0 0 0,-1-1 1 0 0,0 0-1 0 0,1 0 0 0 0,3 0 0 0 0,-1 0 0 0 0,-1 0 1 0 0,0 0-1 0 0,0 0 0 0 0,0-1 0 0 0,1 0 0 0 0,-1 0 0 0 0,0-1 0 0 0,0 0 0 0 0,0 1 0 0 0,1-2 1 0 0,-1 1-1 0 0,0-1 0 0 0,0 1 0 0 0,-1-1 0 0 0,1-1 0 0 0,0 1 0 0 0,-1-1 0 0 0,1 1 0 0 0,-1-1 1 0 0,0-1-1 0 0,0 1 0 0 0,4-5 0 0 0,-3 3 53 0 0,0-1 1 0 0,-1 0-1 0 0,0 0 0 0 0,0 0 1 0 0,-1 0-1 0 0,1-1 0 0 0,-2 0 1 0 0,1 1-1 0 0,-1-1 0 0 0,0 0 1 0 0,0 0-1 0 0,-1-1 0 0 0,1 1 1 0 0,-2 0-1 0 0,1-9 0 0 0,-2 2 39 0 0,-1 0 0 0 0,0 0 0 0 0,0 0 0 0 0,-2 1 0 0 0,0-1 0 0 0,0 1 0 0 0,-1 0 0 0 0,-10-18 0 0 0,-61-94 480 0 0,70 116-500 0 0,6 9-47 0 0,-1-1 0 0 0,1 1 0 0 0,-1-1-1 0 0,1 0 1 0 0,-1 1 0 0 0,1-1-1 0 0,0 1 1 0 0,-1-1 0 0 0,1 0 0 0 0,0 1-1 0 0,-1-1 1 0 0,1 0 0 0 0,0 0-1 0 0,0 1 1 0 0,0-1 0 0 0,0 0 0 0 0,0 0-1 0 0,0 1 1 0 0,0-1 0 0 0,0 0 0 0 0,0 0-1 0 0,0 1 1 0 0,0-1 0 0 0,0 0-1 0 0,0 1 1 0 0,0-1 0 0 0,1 0 0 0 0,-1 1-1 0 0,0-1 1 0 0,1 0 0 0 0,-1 1-1 0 0,0-1 1 0 0,1 0 0 0 0,-1 1 0 0 0,2-2-1 0 0,0 1 9 0 0,1-1-1 0 0,-1 1 1 0 0,1 0 0 0 0,0-1-1 0 0,0 1 1 0 0,0 0-1 0 0,3 0 1 0 0,3-2-1 0 0,35-10-388 0 0,0 2 0 0 0,76-10 1 0 0,-99 20-2457 0 0,-11 1 1241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39 4156 0 0,'-3'1'4306'0'0,"-32"18"3631"0"0,1 7-3538 0 0,21-15-3624 0 0,1 1 0 0 0,0 1 0 0 0,1 0 1 0 0,1 0-1 0 0,-16 26 0 0 0,22-32-622 0 0,1 0 0 0 0,-1 0-1 0 0,1 0 1 0 0,1 0 0 0 0,-1 1 0 0 0,1-1 0 0 0,1 1-1 0 0,-1 0 1 0 0,1-1 0 0 0,1 1 0 0 0,-1 0-1 0 0,2 10 1 0 0,0-14-105 0 0,-1 1 1 0 0,2 0-1 0 0,-1 0 0 0 0,0-1 0 0 0,1 1 1 0 0,0-1-1 0 0,0 0 0 0 0,0 1 0 0 0,0-1 0 0 0,1 0 1 0 0,0 0-1 0 0,0 0 0 0 0,0-1 0 0 0,0 1 1 0 0,1-1-1 0 0,-1 0 0 0 0,1 1 0 0 0,0-2 0 0 0,0 1 1 0 0,7 4-1 0 0,-1-3-18 0 0,-1 0 0 0 0,0 0 0 0 0,1-1-1 0 0,0-1 1 0 0,0 0 0 0 0,-1 0 0 0 0,1-1 0 0 0,0 0 0 0 0,1 0 0 0 0,-1-1 0 0 0,0-1 0 0 0,0 0-1 0 0,0 0 1 0 0,0-1 0 0 0,-1 0 0 0 0,1-1 0 0 0,16-6 0 0 0,-15 5 59 0 0,0-1 0 0 0,0 0 0 0 0,-1-1 0 0 0,0 0 0 0 0,0-1 0 0 0,-1 0 0 0 0,1 0 0 0 0,-2-1 0 0 0,1 0 0 0 0,-1-1 0 0 0,0 0 0 0 0,-1 0 0 0 0,0 0 0 0 0,10-19 0 0 0,-14 21-20 0 0,0 1 0 0 0,0-1-1 0 0,-1 0 1 0 0,0-1 0 0 0,-1 1-1 0 0,1 0 1 0 0,-1 0-1 0 0,-1-1 1 0 0,1 1 0 0 0,-1 0-1 0 0,0-1 1 0 0,-1 1-1 0 0,0 0 1 0 0,0-1 0 0 0,-3-8-1 0 0,1 7-40 0 0,-1 1 0 0 0,1-1-1 0 0,-1 1 1 0 0,-1 0 0 0 0,0 0 0 0 0,0 0-1 0 0,0 1 1 0 0,-1 0 0 0 0,0 0-1 0 0,0 0 1 0 0,-1 1 0 0 0,-7-6 0 0 0,8 8-286 0 0,-1 1 1 0 0,1-1-1 0 0,0 1 1 0 0,-1 0 0 0 0,1 1-1 0 0,-1-1 1 0 0,0 1-1 0 0,0 1 1 0 0,0-1 0 0 0,0 1-1 0 0,0 1 1 0 0,0-1-1 0 0,0 1 1 0 0,-11 1 0 0 0,-3 1-1276 0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2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4816 0 0,'-2'1'6886'0'0,"-3"2"-5694"0"0,1 1-1 0 0,-1-1 0 0 0,1 1 0 0 0,0 0 1 0 0,0 0-1 0 0,0 1 0 0 0,-5 7 0 0 0,8-10-999 0 0,-1-1 0 0 0,1 1 0 0 0,0 1 0 0 0,-1-1 0 0 0,1 0 0 0 0,0 0 0 0 0,0 0 0 0 0,1 0 0 0 0,-1 1 0 0 0,0-1 0 0 0,1 0 0 0 0,-1 1 0 0 0,1-1 0 0 0,0 1 0 0 0,0-1 0 0 0,0 0 0 0 0,0 1 0 0 0,0-1 0 0 0,1 1 0 0 0,0 3 0 0 0,0-4-135 0 0,0-1 1 0 0,0 0-1 0 0,0 0 1 0 0,0 0-1 0 0,0 0 1 0 0,0 0-1 0 0,1 0 1 0 0,-1 0-1 0 0,0 0 1 0 0,0 0-1 0 0,1 0 1 0 0,-1-1 0 0 0,1 1-1 0 0,-1 0 1 0 0,1-1-1 0 0,-1 0 1 0 0,1 1-1 0 0,-1-1 1 0 0,1 0-1 0 0,-1 0 1 0 0,1 1-1 0 0,-1-1 1 0 0,1 0-1 0 0,-1-1 1 0 0,1 1-1 0 0,0 0 1 0 0,-1 0-1 0 0,2-1 1 0 0,1 0 59 0 0,0 0 0 0 0,0 0 1 0 0,1 0-1 0 0,-2-1 0 0 0,1 1 0 0 0,0-1 0 0 0,0 0 1 0 0,0 0-1 0 0,5-4 0 0 0,-8 5-71 0 0,0-1 1 0 0,1 1-1 0 0,-1 0 1 0 0,0-1 0 0 0,0 1-1 0 0,0-1 1 0 0,0 1-1 0 0,0-1 1 0 0,0 0-1 0 0,-1 1 1 0 0,1-1-1 0 0,0 0 1 0 0,-1 1-1 0 0,1-1 1 0 0,-1 0-1 0 0,0 0 1 0 0,0 0-1 0 0,1 1 1 0 0,-1-1-1 0 0,0 0 1 0 0,-1 0-1 0 0,1 0 1 0 0,0 1 0 0 0,0-1-1 0 0,-1 0 1 0 0,1 0-1 0 0,-1 0 1 0 0,0 1-1 0 0,1-1 1 0 0,-1 0-1 0 0,0 1 1 0 0,0-1-1 0 0,0 1 1 0 0,0-1-1 0 0,0 1 1 0 0,-2-2-1 0 0,2 2-21 0 0,0 0-1 0 0,0 0 0 0 0,0 1 1 0 0,0-1-1 0 0,-1 0 0 0 0,1 0 1 0 0,0 1-1 0 0,-1-1 0 0 0,1 1 0 0 0,0-1 1 0 0,-1 1-1 0 0,1 0 0 0 0,-1 0 1 0 0,1-1-1 0 0,0 1 0 0 0,-1 0 1 0 0,1 0-1 0 0,-3 1 0 0 0,-25 4 283 0 0,26-3-275 0 0,-1 0 1 0 0,1 0-1 0 0,0 0 0 0 0,0 0 1 0 0,0 0-1 0 0,0 1 0 0 0,0-1 1 0 0,0 1-1 0 0,1 0 0 0 0,-1 0 1 0 0,-2 5-1 0 0,4-7-24 0 0,0 1 0 0 0,0-1 0 0 0,0 1 1 0 0,1 0-1 0 0,-1-1 0 0 0,0 1 0 0 0,1 0 0 0 0,-1-1 0 0 0,1 1 1 0 0,0 0-1 0 0,0 0 0 0 0,0-1 0 0 0,-1 1 0 0 0,2 0 0 0 0,-1 0 1 0 0,0-1-1 0 0,0 1 0 0 0,0 0 0 0 0,1 0 0 0 0,-1-1 0 0 0,1 1 1 0 0,0 0-1 0 0,-1-1 0 0 0,1 1 0 0 0,1 2 0 0 0,-1-4-5 0 0,1 1 0 0 0,-1 0 0 0 0,0 0-1 0 0,0-1 1 0 0,1 1 0 0 0,-1 0 0 0 0,0-1-1 0 0,1 1 1 0 0,-1-1 0 0 0,0 0 0 0 0,1 1-1 0 0,-1-1 1 0 0,1 0 0 0 0,-1 0 0 0 0,1 0 0 0 0,-1 0-1 0 0,0 0 1 0 0,1 0 0 0 0,2-1 0 0 0,24-5 14 0 0,-24 5-10 0 0,0-1 1 0 0,0 1 0 0 0,0-1-1 0 0,0 0 1 0 0,0 1-1 0 0,0-2 1 0 0,-1 1 0 0 0,1 0-1 0 0,-1-1 1 0 0,0 0-1 0 0,0 0 1 0 0,0 0 0 0 0,0 0-1 0 0,0 0 1 0 0,-1-1-1 0 0,1 1 1 0 0,-1-1 0 0 0,0 1-1 0 0,3-9 1 0 0,-4 10 16 0 0,-5-6 17 0 0,4 7-38 0 0,0 1 1 0 0,0-1-1 0 0,0 1 0 0 0,-1-1 0 0 0,1 0 0 0 0,0 1 0 0 0,0-1 0 0 0,0 1 0 0 0,-1-1 0 0 0,1 1 0 0 0,0-1 0 0 0,-1 1 0 0 0,1-1 0 0 0,0 1 1 0 0,-1-1-1 0 0,1 1 0 0 0,-1 0 0 0 0,1-1 0 0 0,-1 1 0 0 0,1-1 0 0 0,-1 1 0 0 0,1 0 0 0 0,-2-1 0 0 0,-1 1 5 0 0,-1 0 0 0 0,1 0 0 0 0,-1 0 0 0 0,0 0 0 0 0,1 1 0 0 0,-1 0 0 0 0,0-1 0 0 0,1 1 0 0 0,-1 0 0 0 0,1 1 1 0 0,0-1-1 0 0,-1 1 0 0 0,1-1 0 0 0,0 1 0 0 0,0 0 0 0 0,0 0 0 0 0,0 1 0 0 0,0-1 0 0 0,1 0 0 0 0,-1 1 0 0 0,1 0 0 0 0,-1 0 0 0 0,1 0 0 0 0,0 0 0 0 0,0 0 0 0 0,-2 5 0 0 0,3 9 3 0 0,1-16-11 0 0,0 0-1 0 0,0 0 0 0 0,0-1 0 0 0,0 1 1 0 0,0 0-1 0 0,1 0 0 0 0,-1 0 1 0 0,0-1-1 0 0,0 1 0 0 0,1 0 0 0 0,-1 0 1 0 0,0-1-1 0 0,1 1 0 0 0,-1 0 1 0 0,1-1-1 0 0,-1 1 0 0 0,1-1 0 0 0,-1 1 1 0 0,1 0-1 0 0,0-1 0 0 0,-1 1 1 0 0,1-1-1 0 0,0 1 0 0 0,-1-1 0 0 0,1 0 1 0 0,1 1-1 0 0,0 0-3 0 0,0 0 0 0 0,0-1 0 0 0,1 1 0 0 0,-1-1 0 0 0,0 0-1 0 0,1 1 1 0 0,-1-1 0 0 0,1 0 0 0 0,2-1 0 0 0,-1 1 0 0 0,0-1-1 0 0,0 1 0 0 0,-1-1 1 0 0,1 0-1 0 0,0 0 1 0 0,-1-1-1 0 0,1 1 1 0 0,-1-1-1 0 0,0 1 1 0 0,1-1-1 0 0,-1 0 0 0 0,3-3 1 0 0,-4 3 5 0 0,-1 0 0 0 0,1 0 0 0 0,-1 0 0 0 0,1 0 0 0 0,-1 0 0 0 0,0 0 0 0 0,0 0 0 0 0,0 0 0 0 0,-1-1 0 0 0,1 1 0 0 0,0 0 1 0 0,-1-1-1 0 0,1 1 0 0 0,-1-1 0 0 0,0 1 0 0 0,0 0 0 0 0,0-1 0 0 0,0-3 0 0 0,-1 4 7 0 0,0 0-6 0 0,0 1-1 0 0,0 0 1 0 0,1 0-1 0 0,-1 0 1 0 0,0 0 0 0 0,0 0-1 0 0,-1 0 1 0 0,1 0-1 0 0,0 0 1 0 0,0 0 0 0 0,-2-1-1 0 0,0 2 2 0 0,0-1 0 0 0,-1 1-1 0 0,1-1 1 0 0,0 1 0 0 0,-1 0-1 0 0,1 0 1 0 0,-1 0 0 0 0,1 1-1 0 0,0-1 1 0 0,-1 1 0 0 0,1 0-1 0 0,0 0 1 0 0,0 0 0 0 0,0 0-1 0 0,0 1 1 0 0,0-1 0 0 0,0 1-1 0 0,0 0 1 0 0,0 0 0 0 0,0 0-1 0 0,1 0 1 0 0,-1 0 0 0 0,-2 3-1 0 0,5-4-3 0 0,-1-1 0 0 0,0 1 0 0 0,0 0 0 0 0,0-1 0 0 0,1 1 0 0 0,-1 0 1 0 0,0 0-1 0 0,1 0 0 0 0,-1-1 0 0 0,1 1 0 0 0,-1 0 0 0 0,1 0 0 0 0,-1 0 0 0 0,1 0 0 0 0,0 0 0 0 0,-1 0 0 0 0,1 0 0 0 0,0 0 0 0 0,0 0 0 0 0,0 0 0 0 0,0 0 0 0 0,0 0 0 0 0,0 0 0 0 0,0 0 0 0 0,0 0 0 0 0,0 0 0 0 0,0 0 0 0 0,0 0 0 0 0,1 0 0 0 0,-1 0 1 0 0,1 2-1 0 0,1 4-13 0 0,0-6 8 0 0,-1 0 0 0 0,1-1 0 0 0,-1 1 0 0 0,1 0 0 0 0,0-1 0 0 0,-1 1 0 0 0,1-1 0 0 0,0 1 0 0 0,0-1 0 0 0,-1 0 0 0 0,1 0 1 0 0,0 0-1 0 0,0 0 0 0 0,-1 0 0 0 0,4 0 0 0 0,0-2-1 0 0,-1 0 0 0 0,1 0 0 0 0,-1-1 0 0 0,8-5 0 0 0,-10 7 14 0 0,-1 0-1 0 0,0-1 1 0 0,1 1-1 0 0,-1 0 1 0 0,0-1-1 0 0,0 1 1 0 0,0-1 0 0 0,0 1-1 0 0,0-1 1 0 0,0 0-1 0 0,-1 1 1 0 0,1-1-1 0 0,0 0 1 0 0,-1 0-1 0 0,0 1 1 0 0,1-1-1 0 0,-1 0 1 0 0,0 0-1 0 0,0-1 1 0 0,0 1 2 0 0,0 0 0 0 0,0 0 0 0 0,-1 1 0 0 0,1-1-1 0 0,-1 0 1 0 0,0 0 0 0 0,1 1 0 0 0,-1-1 0 0 0,0 1 0 0 0,0-1 0 0 0,0 1 0 0 0,0-1 0 0 0,0 1 0 0 0,-1 0-1 0 0,1-1 1 0 0,0 1 0 0 0,-1 0 0 0 0,1 0 0 0 0,0 0 0 0 0,-1 0 0 0 0,1 0 0 0 0,-1 0 0 0 0,0 0 0 0 0,1 1 0 0 0,-1-1-1 0 0,0 0 1 0 0,1 1 0 0 0,-1 0 0 0 0,-2-1 0 0 0,1 0-49 0 0,0 1 0 0 0,0-1 0 0 0,1 1 0 0 0,-1-1-1 0 0,0 1 1 0 0,0 0 0 0 0,0 1 0 0 0,1-1 0 0 0,-1 0 0 0 0,0 1 0 0 0,0-1-1 0 0,0 1 1 0 0,1 0 0 0 0,-1 0 0 0 0,1 0 0 0 0,-1 0 0 0 0,1 0 0 0 0,-4 2 0 0 0,1 6-3015 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16 255 4396 0 0,'-9'2'16481'0'0,"8"-4"-16312"0"0,0 0-1 0 0,0 0 1 0 0,1-1-1 0 0,-1 1 1 0 0,0 0 0 0 0,1 0-1 0 0,-1 0 1 0 0,1-1-1 0 0,0 1 1 0 0,0 0-1 0 0,0-1 1 0 0,0 1-1 0 0,0 0 1 0 0,0 0-1 0 0,1-1 1 0 0,-1 1 0 0 0,1 0-1 0 0,-1 0 1 0 0,2-3-1 0 0,4-11 131 0 0,1 1 0 0 0,0 0-1 0 0,2 0 1 0 0,-1 1 0 0 0,2 0 0 0 0,-1 0-1 0 0,2 1 1 0 0,0 1 0 0 0,1 0 0 0 0,0 0-1 0 0,0 1 1 0 0,1 1 0 0 0,24-15 0 0 0,-35 23-251 0 0,1 1 0 0 0,0-1 1 0 0,0 1-1 0 0,0 0 0 0 0,0 0 1 0 0,0 0-1 0 0,0 0 1 0 0,1 1-1 0 0,-1-1 0 0 0,0 1 1 0 0,0 0-1 0 0,0 0 0 0 0,1 0 1 0 0,-1 0-1 0 0,0 1 0 0 0,0-1 1 0 0,0 1-1 0 0,0 0 0 0 0,1-1 1 0 0,-1 2-1 0 0,0-1 1 0 0,0 0-1 0 0,-1 1 0 0 0,1-1 1 0 0,0 1-1 0 0,0 0 0 0 0,3 3 1 0 0,5 5 37 0 0,-1 1 0 0 0,0-1 0 0 0,-1 2 0 0 0,15 22 0 0 0,-4-5 13 0 0,40 64 66 0 0,-60-93-165 0 0,8 11 9 0 0,-1-1-1 0 0,2 0 1 0 0,-1 0-1 0 0,1-1 1 0 0,1 0-1 0 0,0-1 0 0 0,11 8 1 0 0,-18-14-8 0 0,3 2 1 0 0,1 0 1 0 0,-1 0 0 0 0,1-1 0 0 0,0 0 0 0 0,1 0 0 0 0,-1 0-1 0 0,0-1 1 0 0,1 0 0 0 0,-1-1 0 0 0,1 1 0 0 0,-1-2-1 0 0,1 1 1 0 0,0-1 0 0 0,-1 0 0 0 0,1 0 0 0 0,0-1-1 0 0,8-2 1 0 0,-8 2-4 0 0,1-1 0 0 0,0-1 0 0 0,-1 1 0 0 0,1-2 0 0 0,-1 1 0 0 0,0-1 1 0 0,0 0-1 0 0,0-1 0 0 0,-1 0 0 0 0,1 0 0 0 0,-1 0 0 0 0,0-1 0 0 0,-1 0 0 0 0,0-1 0 0 0,0 1 0 0 0,0-1 0 0 0,0 0 0 0 0,7-15 0 0 0,-7 13 64 0 0,-1-1 0 0 0,-1-1 0 0 0,0 1 0 0 0,0-1 0 0 0,-1 1-1 0 0,0-1 1 0 0,-1 0 0 0 0,2-18 0 0 0,-4 27-94 0 0,0 0 0 0 0,0 0-1 0 0,0 0 1 0 0,1-1-1 0 0,-1 1 1 0 0,1 0 0 0 0,0 0-1 0 0,-1 1 1 0 0,3-5 0 0 0,1-3-585 0 0,7-2-2662 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26 1300 0 0,'-23'-4'25854'0'0,"168"6"-24446"0"0,158 22 1 0 0,-279-22-1345 0 0,-1-1 0 0 0,1-1 0 0 0,46-5 1 0 0,69-21 194 0 0,-111 21-153 0 0,0 0 1 0 0,36 0-1 0 0,-19 1-1427 0 0,-43 4 65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3980 0 0,'-2'-9'16429'0'0,"-1"22"-12071"0"0,-5 36-5618 0 0,7-42 2840 0 0,-4 24-1260 0 0,-21 165 2234 0 0,19-63-5854 0 0,7-124 1691 0 0,0-2 7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4756 0 0,'-7'-12'4417'0'0,"4"0"-1145"0"0,3 4-836 0 0,-4 1 705 0 0,0 3-1905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1996 0 0,'2'-2'4966'0'0,"14"-8"-1174"0"0,30-3 1588 0 0,28 0-2327 0 0,-2 1-1759 0 0,-66 11-1219 0 0,27-6 759 0 0,-1-1 0 0 0,1-2 1 0 0,49-22-1 0 0,-79 30-692 0 0,-1 1 0 0 0,0 0 1 0 0,0-1-1 0 0,0 0 0 0 0,-1 1 0 0 0,1-1 1 0 0,0 0-1 0 0,0 0 0 0 0,-1 0 1 0 0,1 0-1 0 0,-1 0 0 0 0,0 0 0 0 0,0-1 1 0 0,0 1-1 0 0,0 0 0 0 0,0-1 0 0 0,1-3 1572 0 0,-5 9-1566 0 0,-7 14-34 0 0,0 0 0 0 0,2 1 1 0 0,0 0-1 0 0,1 0 0 0 0,0 0 1 0 0,2 1-1 0 0,-4 23 0 0 0,-14 144 269 0 0,21-147-609 0 0,1 1 1 0 0,2 0-1 0 0,9 64 0 0 0,-9-96-470 0 0,2 0 0 0 0,-1-1 0 0 0,1 1-1 0 0,4 9 1 0 0,0-5-916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35 4124 0 0,'-1'-2'5371'0'0,"-6"-12"-1167"0"0,5 12-3647 0 0,0 1 0 0 0,0-1 1 0 0,-1 0-1 0 0,1 1 0 0 0,0-1 1 0 0,-1 1-1 0 0,1 0 0 0 0,-1 0 0 0 0,0 0 1 0 0,1 0-1 0 0,-1 0 0 0 0,0 0 1 0 0,-4 0-1 0 0,2 1-50 0 0,-1 0 0 0 0,0 0 0 0 0,0 0-1 0 0,0 1 1 0 0,-12 2 0 0 0,3 1 10 0 0,1 1 0 0 0,-1 0-1 0 0,-27 16 1 0 0,39-20-458 0 0,-1 2 0 0 0,1-1 0 0 0,0 0-1 0 0,0 1 1 0 0,0-1 0 0 0,0 1 0 0 0,0 0 0 0 0,0 0 0 0 0,1 0 0 0 0,-1 0-1 0 0,1 1 1 0 0,0-1 0 0 0,0 1 0 0 0,0-1 0 0 0,-2 8 0 0 0,3-8-47 0 0,1 0 0 0 0,-1 0 1 0 0,1 0-1 0 0,-1 0 1 0 0,1 0-1 0 0,0 0 0 0 0,0 0 1 0 0,0 0-1 0 0,1 0 1 0 0,-1 0-1 0 0,1 0 1 0 0,0 0-1 0 0,-1 0 0 0 0,1 0 1 0 0,1 0-1 0 0,-1-1 1 0 0,0 1-1 0 0,1 0 0 0 0,-1-1 1 0 0,3 4-1 0 0,1 0-47 0 0,0-1 1 0 0,1 0-1 0 0,-1 0 0 0 0,1-1 0 0 0,0 1 0 0 0,0-1 1 0 0,1 0-1 0 0,-1-1 0 0 0,1 1 0 0 0,0-2 0 0 0,0 1 1 0 0,0-1-1 0 0,0 0 0 0 0,0 0 0 0 0,14 1 0 0 0,-20-3 25 0 0,6 0-39 0 0,-7 0 57 0 0,0 0 0 0 0,0 0 0 0 0,0 0 0 0 0,0 0 0 0 0,0 0 0 0 0,0 0 0 0 0,0 0 1 0 0,0 0-1 0 0,0 0 0 0 0,1 0 0 0 0,-1 0 0 0 0,0 0 0 0 0,0 0 0 0 0,0 0 0 0 0,0 0 1 0 0,0 0-1 0 0,0 0 0 0 0,0 0 0 0 0,0 0 0 0 0,0 0 0 0 0,1 0 0 0 0,-1 0 0 0 0,0 0 1 0 0,0 0-1 0 0,0 0 0 0 0,0 0 0 0 0,0 0 0 0 0,0 0 0 0 0,0 0 0 0 0,0 0 1 0 0,0 0-1 0 0,1 0 0 0 0,-1 0 0 0 0,0 0 0 0 0,0 0 0 0 0,0 0 0 0 0,0 0 0 0 0,0 0 1 0 0,0 0-1 0 0,0 0 0 0 0,0 0 0 0 0,0 1 0 0 0,0-1 0 0 0,0 0 0 0 0,0 0 0 0 0,0 0 1 0 0,0 0-1 0 0,0 0 0 0 0,0 0 0 0 0,0 0 0 0 0,0 0 0 0 0,0 0 0 0 0,0 1 0 0 0,0-1 1 0 0,0 0-1 0 0,0 0 0 0 0,0 0 0 0 0,0 0 0 0 0,0 0 0 0 0,0 0 0 0 0,0 0 1 0 0,0 0-1 0 0,0 1 0 0 0,0-1 0 0 0,0 0 0 0 0,0 0 0 0 0,-11 8 60 0 0,0 1 0 0 0,0 0-1 0 0,1 0 1 0 0,0 1 0 0 0,1 0-1 0 0,0 1 1 0 0,0 0 0 0 0,1 1-1 0 0,1 0 1 0 0,0 0 0 0 0,1 0-1 0 0,0 1 1 0 0,-8 24 0 0 0,13-33-59 0 0,1 0 0 0 0,-1 1 0 0 0,0-1 0 0 0,1 0 0 0 0,0 0 0 0 0,0 1 0 0 0,0-1 0 0 0,1 0 0 0 0,-1 0 0 0 0,1 0 0 0 0,0 0 1 0 0,0 0-1 0 0,0 0 0 0 0,1 0 0 0 0,-1 0 0 0 0,1 0 0 0 0,0 0 0 0 0,0 0 0 0 0,1-1 0 0 0,-1 0 0 0 0,1 1 0 0 0,-1-1 0 0 0,7 6 0 0 0,-3-5-176 0 0,0 0-1 0 0,0 0 0 0 0,0 0 0 0 0,0-1 0 0 0,1 1 1 0 0,0-2-1 0 0,-1 1 0 0 0,1-1 0 0 0,0 0 0 0 0,0 0 1 0 0,0-1-1 0 0,0 0 0 0 0,9 0 0 0 0,27 1-2864 0 0,-23-3 1427 0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 1996 0 0,'-37'31'11769'0'0,"6"4"-5804"0"0,27-30-5613 0 0,0 0 0 0 0,1 0 0 0 0,0 1 0 0 0,0-1 0 0 0,1 1 0 0 0,-1 0 0 0 0,1-1 0 0 0,0 1 0 0 0,1 0 0 0 0,-1 1 0 0 0,1-1 0 0 0,1 0 0 0 0,-1 8 0 0 0,1-8-193 0 0,0 1 0 0 0,0-1 0 0 0,1 0 0 0 0,0 0-1 0 0,0 0 1 0 0,1 0 0 0 0,-1 0 0 0 0,1 0 0 0 0,1 0 0 0 0,-1 0-1 0 0,1-1 1 0 0,0 1 0 0 0,6 8 0 0 0,-6-11-115 0 0,1 1 0 0 0,-1-1 0 0 0,1 1-1 0 0,0-1 1 0 0,0 0 0 0 0,0-1 0 0 0,1 1 0 0 0,-1-1 0 0 0,1 1 0 0 0,-1-1 0 0 0,1-1 0 0 0,0 1-1 0 0,0-1 1 0 0,-1 0 0 0 0,1 0 0 0 0,0 0 0 0 0,7 0 0 0 0,-5-1-22 0 0,0 0 0 0 0,0 0-1 0 0,0 0 1 0 0,0-1 0 0 0,0 0 0 0 0,0-1 0 0 0,0 0 0 0 0,0 0 0 0 0,0 0 0 0 0,-1-1-1 0 0,1 0 1 0 0,-1 0 0 0 0,0 0 0 0 0,11-9 0 0 0,-13 9-16 0 0,0 0 0 0 0,-1 0-1 0 0,0-1 1 0 0,0 0 0 0 0,0 1 0 0 0,0-1 0 0 0,0 0 0 0 0,-1 0-1 0 0,1-1 1 0 0,-1 1 0 0 0,0 0 0 0 0,-1-1 0 0 0,1 0-1 0 0,-1 1 1 0 0,0-1 0 0 0,0 0 0 0 0,0 1 0 0 0,-1-1 0 0 0,1 0-1 0 0,-1 0 1 0 0,0 0 0 0 0,-2-7 0 0 0,1 2 1 0 0,0 1 0 0 0,-1 0 0 0 0,-1-1-1 0 0,1 1 1 0 0,-2 0 0 0 0,1 1 0 0 0,-1-1 0 0 0,0 1 0 0 0,-1-1 0 0 0,0 1 0 0 0,0 0-1 0 0,-1 1 1 0 0,0 0 0 0 0,0-1 0 0 0,-13-9 0 0 0,16 14 10 0 0,0 0 0 0 0,-1 1-1 0 0,1-1 1 0 0,-1 1 0 0 0,1 0 0 0 0,-1 0 0 0 0,0 0 0 0 0,0 1-1 0 0,1-1 1 0 0,-1 1 0 0 0,-1 0 0 0 0,1 0 0 0 0,0 0 0 0 0,0 1-1 0 0,0-1 1 0 0,0 1 0 0 0,0 0 0 0 0,-1 0 0 0 0,1 1 0 0 0,0-1-1 0 0,0 1 1 0 0,0 0 0 0 0,0 0 0 0 0,-6 3 0 0 0,4-2 14 0 0,0 1 0 0 0,1 1-1 0 0,-1-1 1 0 0,1 1 0 0 0,0 0 0 0 0,0 0 0 0 0,0 0 0 0 0,0 1 0 0 0,1 0 0 0 0,0 0 0 0 0,0 0 0 0 0,0 0 0 0 0,1 1 0 0 0,-1-1-1 0 0,-3 11 1 0 0,-2 7 54 0 0,0 1-1 0 0,2 1 1 0 0,1-1-1 0 0,1 1 1 0 0,1 0-1 0 0,-1 35 1 0 0,4-38-32 0 0,-1 179 341 0 0,12 46-124 0 0,-8-197-332 0 0,6 70-1405 0 0,-7-118 1440 0 0,-1 2-472 0 0,1 1 0 0 0,0-1 0 0 0,-1 0 0 0 0,2 0 0 0 0,-1 0 0 0 0,0-1 0 0 0,3 5 0 0 0,0-3-1111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4784 0 0,'-2'-6'21659'0'0,"-1"15"-21353"0"0,1-1 0 0 0,-1 1 0 0 0,2 0-1 0 0,-1-1 1 0 0,1 1 0 0 0,1 0 0 0 0,0 11 0 0 0,-3 25 223 0 0,3-6-339 0 0,0 2-731 0 0,-1-37 102 0 0,1-1 0 0 0,0 1-1 0 0,0 0 1 0 0,0-1 0 0 0,1 1 0 0 0,-1-1 0 0 0,1 1 0 0 0,0-1-1 0 0,3 8 1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3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 4228 0 0,'-3'-14'4309'0'0,"-1"5"-1045"0"0,4 0-756 0 0,-2 1-612 0 0,-2 0 493 0 0,1-1-1465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25 184 0 0,'0'-1'1286'0'0,"0"-1"0"0"0,0 0 0 0 0,0 0 0 0 0,0 0 0 0 0,-1 0 0 0 0,1 1 0 0 0,0-1 0 0 0,-1 0 0 0 0,1 0-1 0 0,-1 1 1 0 0,-2-4 860 0 0,3 5-1932 0 0,0-1 1 0 0,0 1 0 0 0,-1 0 0 0 0,-7 3 6659 0 0,8-3-6659 0 0,-11 18 3652 0 0,2 6-4366 0 0,3 6 802 0 0,0-1 0 0 0,2 1 1 0 0,0 43-1 0 0,2-35-1057 0 0,0-1-5135 0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16 263 2308 0 0,'-6'-32'7416'0'0,"3"23"-6051"0"0,1 0 0 0 0,1 1 0 0 0,-1-1 0 0 0,1 0 0 0 0,1 0 0 0 0,0 0 0 0 0,0 0 0 0 0,2-16 0 0 0,0 22-1194 0 0,-1-1-1 0 0,1 1 0 0 0,0 0 1 0 0,0 0-1 0 0,0-1 1 0 0,0 1-1 0 0,0 0 0 0 0,1 1 1 0 0,-1-1-1 0 0,1 0 0 0 0,0 1 1 0 0,0 0-1 0 0,0-1 1 0 0,0 1-1 0 0,0 0 0 0 0,0 0 1 0 0,6-2-1 0 0,7-3 148 0 0,1 1 0 0 0,23-6 0 0 0,-28 9-180 0 0,54-13 317 0 0,-39 11 295 0 0,-1-2 0 0 0,40-15 0 0 0,-65 22-698 0 0,-1-1 0 0 0,1 0 0 0 0,0 1 0 0 0,0-1-1 0 0,0 1 1 0 0,0-1 0 0 0,0 1 0 0 0,0 0-1 0 0,0-1 1 0 0,0 1 0 0 0,0 0 0 0 0,0 0 0 0 0,0 0-1 0 0,0 0 1 0 0,0 0 0 0 0,0 0 0 0 0,0 0 0 0 0,1 0-1 0 0,-1 0 1 0 0,0 0 0 0 0,0 0 0 0 0,0 1 0 0 0,0-1-1 0 0,0 0 1 0 0,1 1 0 0 0,-1 1-13 0 0,-1 0 1 0 0,1-1-1 0 0,-1 1 0 0 0,1 0 0 0 0,-1 0 0 0 0,0-1 1 0 0,1 1-1 0 0,-1 0 0 0 0,0 0 0 0 0,0 0 1 0 0,0-1-1 0 0,-1 3 0 0 0,1 7-60 0 0,0 8 51 0 0,3 161 257 0 0,0-134-646 0 0,18 87-1 0 0,-14-98-8 0 0,-3-15-1530 0 0,10 32 0 0 0,-5-31 305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65 121 2308 0 0,'-4'3'1717'0'0,"0"-1"-1"0"0,0 1 1 0 0,1 1 0 0 0,-1-1-1 0 0,-4 6 1 0 0,-13 23 4741 0 0,18-25-5834 0 0,0 0 0 0 0,1 0-1 0 0,0 1 1 0 0,0-1 0 0 0,0 1-1 0 0,1-1 1 0 0,0 1 0 0 0,1 9-1 0 0,0-11-566 0 0,0-1-1 0 0,0 0 0 0 0,1 0 1 0 0,0 1-1 0 0,0-1 0 0 0,1 0 0 0 0,-1 0 1 0 0,1 0-1 0 0,0 0 0 0 0,1 0 1 0 0,5 8-1 0 0,-6-10 27 0 0,1 1 1 0 0,-1-1-1 0 0,1-1 1 0 0,0 1-1 0 0,0 0 1 0 0,1-1-1 0 0,-1 0 0 0 0,0 1 1 0 0,1-1-1 0 0,-1-1 1 0 0,1 1-1 0 0,0 0 0 0 0,0-1 1 0 0,-1 0-1 0 0,1 0 1 0 0,0 0-1 0 0,5 0 0 0 0,-2 0-37 0 0,1 0-1 0 0,-1-1 1 0 0,1-1-1 0 0,-1 1 1 0 0,1-1-1 0 0,-1 0 1 0 0,0-1-1 0 0,1 0 1 0 0,-1 0-1 0 0,0 0 1 0 0,13-7-1 0 0,-9 3 36 0 0,-1-1-1 0 0,0 1 0 0 0,-1-1 1 0 0,1-1-1 0 0,-1 0 0 0 0,13-16 1 0 0,-18 20-12 0 0,-1-1 1 0 0,1 1-1 0 0,-1-1 1 0 0,-1 0-1 0 0,1 0 1 0 0,-1 0 0 0 0,1-1-1 0 0,-2 1 1 0 0,1 0-1 0 0,0-1 1 0 0,-1 1 0 0 0,0-1-1 0 0,-1 0 1 0 0,1-7-1 0 0,-1 5 7 0 0,-1 0-1 0 0,0 0 0 0 0,0 0 0 0 0,0 0 0 0 0,-1 0 1 0 0,-1 1-1 0 0,1-1 0 0 0,-1 0 0 0 0,-7-11 1 0 0,7 12-51 0 0,-1 0 0 0 0,-1 1 0 0 0,1-1 0 0 0,-1 1 0 0 0,0 0 0 0 0,0 0 0 0 0,-1 1 0 0 0,0-1 1 0 0,0 1-1 0 0,0 0 0 0 0,0 1 0 0 0,-1 0 0 0 0,0 0 0 0 0,0 0 0 0 0,0 1 0 0 0,0 0 0 0 0,-1 0 0 0 0,1 1 1 0 0,-1 0-1 0 0,1 0 0 0 0,-16-1 0 0 0,18 3-85 0 0,0 0 1 0 0,0 1 0 0 0,-1-1 0 0 0,1 1-1 0 0,0 0 1 0 0,0 1 0 0 0,0-1 0 0 0,0 1-1 0 0,-8 5 1 0 0,10-6-171 0 0,1 1-1 0 0,0-1 1 0 0,-1 1 0 0 0,1 0 0 0 0,0 0-1 0 0,0 0 1 0 0,0 0 0 0 0,1 0-1 0 0,-1 0 1 0 0,0 0 0 0 0,1 1 0 0 0,-1-1-1 0 0,1 1 1 0 0,0-1 0 0 0,0 1-1 0 0,0 0 1 0 0,0-1 0 0 0,0 1 0 0 0,0 5-1 0 0,0 3-1381 0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4088 0 0,'9'-12'13821'0'0,"-7"11"-13094"0"0,-1 1-517 0 0,-1 0 0 0 0,1 0-1 0 0,-1 0 1 0 0,1 0 0 0 0,-1 1-1 0 0,1-1 1 0 0,-1 0-1 0 0,0 0 1 0 0,1 1 0 0 0,-1-1-1 0 0,1 0 1 0 0,-1 1 0 0 0,0-1-1 0 0,1 0 1 0 0,-1 1 0 0 0,0-1-1 0 0,1 0 1 0 0,-1 1 0 0 0,0-1-1 0 0,0 1 1 0 0,1-1-1 0 0,-1 0 1 0 0,0 1 0 0 0,0 0-1 0 0,2 3 105 0 0,-1 0-1 0 0,0 0 0 0 0,0 1 1 0 0,0-1-1 0 0,0 0 0 0 0,0 7 0 0 0,8 90 1524 0 0,-5-69-1532 0 0,0-9-156 0 0,1-1 0 0 0,1 0 1 0 0,1 0-1 0 0,16 34 0 0 0,-22-53-139 0 0,1 0 0 0 0,-1 0-1 0 0,1 0 1 0 0,0 0 0 0 0,-1 0 0 0 0,1 0-1 0 0,1-1 1 0 0,-1 1 0 0 0,0-1 0 0 0,1 1-1 0 0,-1-1 1 0 0,1 0 0 0 0,0 0 0 0 0,-1 0-1 0 0,1 0 1 0 0,4 1 0 0 0,-4-2 0 0 0,0 0 1 0 0,0-1-1 0 0,-1 1 0 0 0,1-1 1 0 0,0 0-1 0 0,0 0 1 0 0,-1 0-1 0 0,1 0 0 0 0,0-1 1 0 0,0 1-1 0 0,-1-1 1 0 0,1 1-1 0 0,0-1 0 0 0,-1 0 1 0 0,1 0-1 0 0,0 0 0 0 0,-1-1 1 0 0,0 1-1 0 0,1 0 1 0 0,2-3-1 0 0,4-3 69 0 0,-1 0 0 0 0,0 0 0 0 0,0-1-1 0 0,-1 0 1 0 0,0 0 0 0 0,0-1 0 0 0,-1 0 0 0 0,0 0 0 0 0,5-10 0 0 0,-4 5 70 0 0,-1 0 0 0 0,0 0 0 0 0,-1-1 0 0 0,-1 0 0 0 0,5-28 1 0 0,-8 28-70 0 0,-1 0 0 0 0,0 0 0 0 0,-1 1 0 0 0,0-1 0 0 0,-8-28 0 0 0,2 9-518 0 0,7 29 418 0 0,-1 3-328 0 0,1 0 0 0 0,-1 0 0 0 0,1 1 1 0 0,0-1-1 0 0,0 0 0 0 0,0 0 0 0 0,0 0 0 0 0,0 0 0 0 0,0 0 1 0 0,1-3-1 0 0,0 3-1220 0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 2204 0 0,'-6'-7'22536'0'0,"-2"31"-21514"0"0,4 4 229 0 0,-2 21 59 0 0,6-35-1105 0 0,4 113 1104 0 0,-3-109-1442 0 0,2 0-1 0 0,0 0 1 0 0,1 0-1 0 0,12 32 1 0 0,2-6-3719 0 0,-14-37 2244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1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18 5913 0 0,'-1'-17'17520'0'0,"-1"34"-14262"0"0,-1 21-5602 0 0,2-19 4133 0 0,1-3-1627 0 0,5 181 1 0 0,8-98-5795 0 0,-13-90 4073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1944 0 0,'84'-1'12723'0'0,"0"-4"-8025"0"0,-57 1-3850 0 0,1 0 0 0 0,-2-1 0 0 0,1-2-1 0 0,29-11 1 0 0,-7-4 1620 0 0,-40 15-1114 0 0,-15 5-89 0 0,4 2-1222 0 0,1 0 0 0 0,-1 0 0 0 0,0 0 0 0 0,0 1 0 0 0,0-1 0 0 0,1 1 0 0 0,-1 0 0 0 0,0-1 0 0 0,1 1 0 0 0,-1 0 0 0 0,1 0 0 0 0,-1 0 0 0 0,-1 1 0 0 0,-11 14 7 0 0,1 0 0 0 0,1 0 1 0 0,0 1-1 0 0,1 1 1 0 0,1 0-1 0 0,1 0 0 0 0,1 1 1 0 0,0 0-1 0 0,1 1 1 0 0,-4 20-1 0 0,-5 32-11 0 0,-9 106 1 0 0,25-176-39 0 0,-6 68 20 0 0,4 86-1 0 0,15 72-1 0 0,-1-41 1 0 0,-11-172 5 0 0,-1 1-1 0 0,0-1 0 0 0,-2 0 0 0 0,0 1 1 0 0,-7 27-1 0 0,8-40-4 0 0,0 1 0 0 0,-1 0 0 0 0,1-1 0 0 0,-1 0 1 0 0,0 1-1 0 0,0-1 0 0 0,0 0 0 0 0,0 0 0 0 0,-1 0 0 0 0,1 0 0 0 0,-1 0 0 0 0,-5 3 1 0 0,6-4-2 0 0,-1-1-1 0 0,1 0 1 0 0,-1 0 0 0 0,0 0 0 0 0,0 0 0 0 0,1 0 0 0 0,-1 0 0 0 0,0-1 0 0 0,0 1 0 0 0,0-1 0 0 0,0 0 0 0 0,0 0 0 0 0,0 0 0 0 0,0 0-1 0 0,1 0 1 0 0,-1-1 0 0 0,0 0 0 0 0,-5-1 0 0 0,-1-1 15 0 0,-1 0 0 0 0,1-1 0 0 0,1 0 0 0 0,-1-1 0 0 0,0 0 0 0 0,1 0 0 0 0,0-1 0 0 0,-14-13 0 0 0,19 17-190 0 0,1 0 0 0 0,-1-1-1 0 0,1 1 1 0 0,0-1-1 0 0,-1 0 1 0 0,1 0 0 0 0,0 0-1 0 0,1 0 1 0 0,-1 0-1 0 0,0 0 1 0 0,1-1 0 0 0,0 1-1 0 0,0 0 1 0 0,0-1-1 0 0,0 1 1 0 0,0-1 0 0 0,1 1-1 0 0,0-1 1 0 0,0 1-1 0 0,0-1 1 0 0,0 1 0 0 0,0-1-1 0 0,0 0 1 0 0,1 1-1 0 0,0-1 1 0 0,0 1 0 0 0,2-6-1 0 0,4-4-1426 0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93 6097 0 0,'-4'-14'4416'0'0,"0"0"-1160"0"0,1 3-796 0 0,-1 1-551 0 0,1 0-409 0 0,-1 2-320 0 0,2 1 236 0 0,-3-3-1044 0 0,5 2-672 0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87 225 2868 0 0,'0'0'759'0'0,"-3"-30"14196"0"0,3 29-14686 0 0,0 0-1 0 0,-1 0 0 0 0,1 0 0 0 0,0 0 0 0 0,-1 0 0 0 0,1 0 1 0 0,-1 0-1 0 0,1 0 0 0 0,-1 1 0 0 0,0-1 0 0 0,1 0 1 0 0,-1 0-1 0 0,0 1 0 0 0,0-1 0 0 0,1 0 0 0 0,-1 1 1 0 0,0-1-1 0 0,0 1 0 0 0,0-1 0 0 0,0 1 0 0 0,0-1 0 0 0,0 1 1 0 0,0-1-1 0 0,-1 1 0 0 0,1 0 334 0 0,-13 5 373 0 0,11-3-885 0 0,1 0 0 0 0,0-1 0 0 0,0 1 0 0 0,1 0 0 0 0,-1 0 0 0 0,0 0 0 0 0,1 1 1 0 0,-1-1-1 0 0,1 0 0 0 0,-1 1 0 0 0,1-1 0 0 0,-1 4 0 0 0,-6 9 226 0 0,5-9-251 0 0,0 0 0 0 0,0 1 0 0 0,1-1 0 0 0,0 1 1 0 0,0-1-1 0 0,1 1 0 0 0,0 0 0 0 0,0 0 0 0 0,0 0 0 0 0,1 0 1 0 0,0 0-1 0 0,0 0 0 0 0,1-1 0 0 0,1 10 0 0 0,-1-10-55 0 0,1 1 0 0 0,-1 0 0 0 0,1-1 1 0 0,0 1-1 0 0,1-1 0 0 0,-1 1 0 0 0,1-1 0 0 0,1 0 0 0 0,-1 0 0 0 0,1-1 0 0 0,0 1 0 0 0,0-1 0 0 0,1 0 0 0 0,6 6 0 0 0,-9-9-19 0 0,0 0 1 0 0,1 0-1 0 0,-1 0 0 0 0,1 0 1 0 0,-1-1-1 0 0,1 1 1 0 0,0-1-1 0 0,-1 0 1 0 0,1 0-1 0 0,0 0 0 0 0,0 0 1 0 0,0-1-1 0 0,0 1 1 0 0,0-1-1 0 0,0 1 1 0 0,0-1-1 0 0,0 0 0 0 0,0 0 1 0 0,0-1-1 0 0,0 1 1 0 0,0 0-1 0 0,0-1 1 0 0,0 0-1 0 0,0 0 0 0 0,0 0 1 0 0,-1 0-1 0 0,1 0 1 0 0,0-1-1 0 0,-1 1 0 0 0,1-1 1 0 0,-1 1-1 0 0,1-1 1 0 0,2-3-1 0 0,-2 2 6 0 0,0-1 0 0 0,0 1 0 0 0,0-1 0 0 0,-1 0 0 0 0,1 0 0 0 0,-1 0-1 0 0,0 0 1 0 0,0 0 0 0 0,0-1 0 0 0,-1 1 0 0 0,0-1 0 0 0,1 1 0 0 0,-2-1 0 0 0,1 1 0 0 0,0-1-1 0 0,-1 0 1 0 0,0 1 0 0 0,0-1 0 0 0,0 0 0 0 0,-2-8 0 0 0,-1 2 1 0 0,0 0 0 0 0,0 1 0 0 0,-1-1 0 0 0,0 0 0 0 0,-1 1 0 0 0,0 0 0 0 0,-1 0 0 0 0,0 1-1 0 0,0 0 1 0 0,-11-13 0 0 0,6 12 1 0 0,-1-2 10 0 0,0 0-1 0 0,1-1 1 0 0,1 0 0 0 0,0-1 0 0 0,-10-18 0 0 0,20 29-13 0 0,0 1 6 0 0,1 1-1 0 0,0-1 0 0 0,-1 1 0 0 0,1-1 1 0 0,0 1-1 0 0,0 0 0 0 0,0 0 0 0 0,0-1 1 0 0,1 1-1 0 0,-1 0 0 0 0,0 0 0 0 0,0 0 1 0 0,1 0-1 0 0,-1 0 0 0 0,1 0 0 0 0,-1 1 1 0 0,1-1-1 0 0,-1 0 0 0 0,1 1 1 0 0,-1-1-1 0 0,1 1 0 0 0,-1-1 0 0 0,1 1 1 0 0,0 0-1 0 0,-1 0 0 0 0,4 0 0 0 0,2-2 11 0 0,129-29 266 0 0,19-5 314 0 0,-150 34-1173 0 0,0 0 0 0 0,0 1 0 0 0,1 0 0 0 0,-1 0 0 0 0,0 0 0 0 0,11 1 0 0 0,-11 3-1017 0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4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77 3044 0 0,'-17'-12'10979'0'0,"-1"10"-4183"0"0,15 2-6247 0 0,-1 1 0 0 0,1 0 0 0 0,0 0 0 0 0,0 0 0 0 0,-1 1-1 0 0,1-1 1 0 0,0 1 0 0 0,0 0 0 0 0,-5 4 0 0 0,0 1-254 0 0,0 0 1 0 0,1 0 0 0 0,0 1-1 0 0,0 0 1 0 0,-11 18-1 0 0,12-16-167 0 0,1 1-1 0 0,1-1 1 0 0,0 1 0 0 0,0 0-1 0 0,1 0 1 0 0,1 0-1 0 0,-1 0 1 0 0,2 0 0 0 0,0 1-1 0 0,0-1 1 0 0,1 0-1 0 0,0 1 1 0 0,1-1-1 0 0,4 21 1 0 0,-4-25-116 0 0,1-1 0 0 0,0 0 0 0 0,0 1 0 0 0,0-1 0 0 0,1 0 0 0 0,0 0 0 0 0,0-1 0 0 0,1 1 0 0 0,-1-1 0 0 0,1 1 0 0 0,0-1 0 0 0,1 0 0 0 0,-1-1 0 0 0,1 1 0 0 0,0-1-1 0 0,0 0 1 0 0,0 0 0 0 0,1 0 0 0 0,-1-1 0 0 0,1 0 0 0 0,0 0 0 0 0,0 0 0 0 0,0-1 0 0 0,0 0 0 0 0,1 0 0 0 0,10 1 0 0 0,-5-1-10 0 0,0-1 0 0 0,1 0 0 0 0,-1-1 0 0 0,1 0 0 0 0,-1-1 0 0 0,25-5 0 0 0,-30 4 13 0 0,0 0 0 0 0,1-1 0 0 0,-1 1 0 0 0,0-2 1 0 0,-1 1-1 0 0,1-1 0 0 0,0 0 0 0 0,-1 0 0 0 0,0-1 0 0 0,0 1 0 0 0,0-2 1 0 0,7-8-1 0 0,-4 4 66 0 0,-1 0 0 0 0,-1-1 1 0 0,0 0-1 0 0,0-1 0 0 0,8-20 0 0 0,-12 24-34 0 0,-1 1-1 0 0,0-1 0 0 0,0 0 1 0 0,0 0-1 0 0,-1 0 1 0 0,-1 0-1 0 0,1 0 0 0 0,-1 0 1 0 0,-1 0-1 0 0,-2-14 0 0 0,2 11-39 0 0,-2 1 0 0 0,1 0 0 0 0,-2 0 1 0 0,1 0-1 0 0,-1 1 0 0 0,-1-1 0 0 0,1 1 0 0 0,-2 0 0 0 0,1 0 0 0 0,-1 0 0 0 0,-1 1 0 0 0,1 0 0 0 0,-1 0 0 0 0,-1 1 0 0 0,1 0 1 0 0,-1 0-1 0 0,-1 1 0 0 0,1 0 0 0 0,-1 0 0 0 0,0 1 0 0 0,-1 0 0 0 0,1 1 0 0 0,-1 0 0 0 0,1 0 0 0 0,-1 1 0 0 0,-1 0 0 0 0,1 1 0 0 0,0 0 1 0 0,0 1-1 0 0,-1 0 0 0 0,1 1 0 0 0,-1 0 0 0 0,-18 2 0 0 0,16-1-451 0 0,0 1-1 0 0,0 1 1 0 0,0 0 0 0 0,1 0-1 0 0,-1 1 1 0 0,1 1 0 0 0,-21 11 0 0 0,17-7-1075 0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493 327 1036 0 0,'8'-39'7337'0'0,"5"-55"-1"0"0,-11 67-4573 0 0,-2 0-1 0 0,-5-53 1 0 0,-2 22 306 0 0,7 57-2169 0 0,0 8-809 0 0,0 737 703 0 0,-7-541-636 0 0,7-203-157 0 0,0 10 20 0 0,0 1 1 0 0,0 0 0 0 0,-1 0 0 0 0,0-1 0 0 0,-1 1 0 0 0,-4 13 0 0 0,4-9 186 0 0,2-14-198 0 0,0 0 1 0 0,0 0 0 0 0,0-1-1 0 0,0 1 1 0 0,0 0-1 0 0,0 0 1 0 0,0 0 0 0 0,0-1-1 0 0,0 1 1 0 0,0 0 0 0 0,0 0-1 0 0,-1-1 1 0 0,1 1-1 0 0,0 0 1 0 0,-1 0 0 0 0,1-1-1 0 0,0 1 1 0 0,-1 0-1 0 0,1-1 1 0 0,-1 1 0 0 0,1-1-1 0 0,-1 1 1 0 0,1 0 0 0 0,-1-1-1 0 0,1 1 1 0 0,-2 0-1 0 0,-7 4 68 0 0,-1 0 0 0 0,0-1-1 0 0,0 0 1 0 0,0 0 0 0 0,-1-1-1 0 0,-18 3 1 0 0,-33 10-5 0 0,0 11-11 0 0,-62 37 0 0 0,14-6-546 0 0,100-52 227 0 0,9-5-94 0 0,0 0 0 0 0,-1 0 0 0 0,1 0 0 0 0,-1 0 0 0 0,1 0 0 0 0,-1 0 0 0 0,1-1 0 0 0,-1 1 0 0 0,0-1 0 0 0,-2 1 0 0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32 5184 0 0,'13'-32'15561'0'0,"-15"35"-15015"0"0,-30 39 211 0 0,2 2-1 0 0,-36 68 1 0 0,31-50-414 0 0,-131 213 541 0 0,109-189-290 0 0,-76 88-1 0 0,110-144-428 0 0,17-21-96 0 0,-1 0 1 0 0,0-1-1 0 0,-1 1 0 0 0,1-1 1 0 0,-1-1-1 0 0,-1 0 1 0 0,-17 12-1 0 0,26-19-73 0 0,-1 0 0 0 0,1 0 0 0 0,0 0 0 0 0,-1 0 1 0 0,1 0-1 0 0,-1 0 0 0 0,1 0 0 0 0,0 0 0 0 0,-1 0 0 0 0,1 0 0 0 0,-1 0 0 0 0,1 0 0 0 0,0 0 0 0 0,-1 0 0 0 0,1 0 1 0 0,0 0-1 0 0,-1-1 0 0 0,1 1 0 0 0,0 0 0 0 0,-1 0 0 0 0,1 0 0 0 0,0-1 0 0 0,-1 1 0 0 0,1 0 0 0 0,0-1 0 0 0,0 1 0 0 0,-1 0 1 0 0,1 0-1 0 0,0-1 0 0 0,0 1 0 0 0,-1 0 0 0 0,1-1 0 0 0,0 0 0 0 0,-1 0-1 0 0,1 0 0 0 0,0 0 0 0 0,-1 0 0 0 0,1 0 0 0 0,0 0 0 0 0,-1 0 1 0 0,1 0-1 0 0,0 0 0 0 0,0 0 0 0 0,0 0 0 0 0,0 0 0 0 0,0 0 0 0 0,0 0 0 0 0,0-1 0 0 0,1 0 0 0 0,5-14-6 0 0,1 2 1 0 0,0-1-1 0 0,1 1 0 0 0,0 0 0 0 0,1 1 1 0 0,1 0-1 0 0,0 0 0 0 0,1 1 0 0 0,0 0 1 0 0,24-18-1 0 0,-14 13 55 0 0,1 1 1 0 0,1 2-1 0 0,1 0 0 0 0,0 1 1 0 0,47-18-1 0 0,-66 29-12 0 0,0 1 1 0 0,1-1-1 0 0,-1 1 0 0 0,0 0 0 0 0,1 0 0 0 0,-1 1 1 0 0,1 0-1 0 0,-1 0 0 0 0,1 0 0 0 0,-1 1 1 0 0,1-1-1 0 0,-1 1 0 0 0,1 1 0 0 0,-1-1 0 0 0,0 1 1 0 0,6 2-1 0 0,-3 0 37 0 0,-1 0 0 0 0,1 1 0 0 0,-1 0 0 0 0,1 1 0 0 0,-2 0 0 0 0,1 0 0 0 0,-1 0 0 0 0,12 15 0 0 0,1 6 106 0 0,-2 2 0 0 0,-1 0 1 0 0,-1 1-1 0 0,12 34 1 0 0,11 53 196 0 0,-26-76-1777 0 0,18 42 0 0 0,-23-69-190 0 0,4 0-19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32 4784 0 0,'-1'0'772'0'0,"-1"-1"1"0"0,0 1-1 0 0,1 0 0 0 0,-1 0 0 0 0,1 0 0 0 0,-1 0 0 0 0,0 0 0 0 0,1 0 0 0 0,-1 0 0 0 0,1 1 0 0 0,-1-1 0 0 0,0 1 0 0 0,-2 0 0 0 0,-19 15 3188 0 0,16-7-3271 0 0,-1-1-1 0 0,-11 19 1 0 0,18-25-445 0 0,-9 15 257 0 0,1 1 1 0 0,1 1-1 0 0,0-1 0 0 0,2 1 0 0 0,0 1 0 0 0,1-1 0 0 0,-5 40 0 0 0,9-50-389 0 0,0 0-1 0 0,0 1 1 0 0,1-1-1 0 0,0 1 0 0 0,1-1 1 0 0,0 1-1 0 0,1-1 0 0 0,0 1 1 0 0,0-1-1 0 0,6 16 1 0 0,-6-22-92 0 0,0 1 0 0 0,-1-1 0 0 0,1 1 1 0 0,0-1-1 0 0,1 0 0 0 0,-1 0 0 0 0,1 0 1 0 0,-1 0-1 0 0,1 0 0 0 0,0 0 0 0 0,0-1 1 0 0,0 0-1 0 0,0 1 0 0 0,1-1 0 0 0,-1 0 1 0 0,1-1-1 0 0,-1 1 0 0 0,1 0 1 0 0,-1-1-1 0 0,1 0 0 0 0,0 0 0 0 0,0 0 1 0 0,0-1-1 0 0,-1 1 0 0 0,1-1 0 0 0,0 0 1 0 0,0 0-1 0 0,6 0 0 0 0,5-3-3 0 0,0 1 0 0 0,0-2-1 0 0,0 0 1 0 0,0-1 0 0 0,-1 0 0 0 0,1-2-1 0 0,-2 1 1 0 0,1-2 0 0 0,-1 1 0 0 0,0-2-1 0 0,0 0 1 0 0,-1-1 0 0 0,16-15 0 0 0,-20 18 8 0 0,0-2 0 0 0,0 1 0 0 0,-1-1 1 0 0,0 0-1 0 0,-1-1 0 0 0,0 0 1 0 0,0 0-1 0 0,-1 0 0 0 0,0-1 0 0 0,-1 1 1 0 0,0-1-1 0 0,-1 0 0 0 0,0 0 0 0 0,-1-1 1 0 0,0 1-1 0 0,-1 0 0 0 0,0-1 1 0 0,-1-20-1 0 0,-1 25 0 0 0,-1 0 0 0 0,1 0 1 0 0,-1 1-1 0 0,0-1 0 0 0,-1 0 0 0 0,1 1 1 0 0,-1 0-1 0 0,-1-1 0 0 0,1 1 0 0 0,-1 1 1 0 0,0-1-1 0 0,-1 0 0 0 0,1 1 0 0 0,-1 0 1 0 0,0 0-1 0 0,0 0 0 0 0,-1 1 0 0 0,1 0 1 0 0,-1 0-1 0 0,0 0 0 0 0,0 0 0 0 0,0 1 1 0 0,-1 0-1 0 0,1 1 0 0 0,-1-1 0 0 0,0 1 1 0 0,1 1-1 0 0,-1-1 0 0 0,0 1 0 0 0,0 0 1 0 0,0 1-1 0 0,0-1 0 0 0,0 2 0 0 0,0-1 1 0 0,0 1-1 0 0,-13 2 0 0 0,8 1-21 0 0,1 0 1 0 0,-1 1-1 0 0,1 0 1 0 0,-1 1-1 0 0,1 0 1 0 0,1 0-1 0 0,-1 2 0 0 0,1-1 1 0 0,1 1-1 0 0,-1 1 1 0 0,1-1-1 0 0,1 2 1 0 0,0-1-1 0 0,-11 16 0 0 0,11-12-11 0 0,0 0 0 0 0,0 0 0 0 0,1 1-1 0 0,1 0 1 0 0,1 0 0 0 0,0 1 0 0 0,0 0-1 0 0,1 0 1 0 0,1 0 0 0 0,1 0 0 0 0,-1 25-1 0 0,3-33-29 0 0,0 0-1 0 0,0-1 0 0 0,1 1 0 0 0,0 0 0 0 0,1 0 1 0 0,-1 0-1 0 0,1 0 0 0 0,0-1 0 0 0,1 1 0 0 0,0-1 1 0 0,0 0-1 0 0,0 0 0 0 0,1 0 0 0 0,0 0 0 0 0,5 6 1 0 0,-5-8-97 0 0,-1-1 0 0 0,1 0 1 0 0,0 0-1 0 0,0-1 1 0 0,0 1-1 0 0,0-1 1 0 0,1 0-1 0 0,-1 0 1 0 0,0 0-1 0 0,1-1 1 0 0,-1 1-1 0 0,1-1 1 0 0,0 0-1 0 0,-1-1 1 0 0,1 1-1 0 0,0-1 0 0 0,0 0 1 0 0,0 0-1 0 0,-1 0 1 0 0,1-1-1 0 0,0 1 1 0 0,-1-1-1 0 0,7-2 1 0 0,6-2-1203 0 0,-1 0 0 0 0,28-14 1 0 0,-11 1-236 0 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13549 0 0,'5'-9'949'0'0,"9"-10"-92"0"0,-2-1 0 0 0,0-1 0 0 0,-1 0 0 0 0,-1 0 0 0 0,-2-1 0 0 0,9-30 0 0 0,-13 38-97 0 0,-1 1 715 0 0,-1 0 1 0 0,3-26-1 0 0,-5 36-921 0 0,0-18 2782 0 0,-3 76-3046 0 0,4 55 0 0 0,1-82-457 0 0,1-1 0 0 0,1 1-1 0 0,1-1 1 0 0,11 31 0 0 0,-12-46-478 0 0,1 0-1 0 0,0 0 1 0 0,1-1 0 0 0,0 0 0 0 0,13 17 0 0 0,-2-10-963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79 272 0 0,'4'-16'10621'0'0,"6"8"-4438"0"0,-8 8-5972 0 0,0-1-1 0 0,-1 1 1 0 0,1 0 0 0 0,0 0 0 0 0,-1 1-1 0 0,1-1 1 0 0,0 0 0 0 0,-1 0 0 0 0,1 1-1 0 0,0-1 1 0 0,-1 1 0 0 0,1-1 0 0 0,-1 1-1 0 0,1 0 1 0 0,-1 0 0 0 0,1 0 0 0 0,0 1-1 0 0,10 7 287 0 0,0 0 0 0 0,-1 1 0 0 0,0 1 0 0 0,-1 0-1 0 0,-1 0 1 0 0,1 1 0 0 0,8 15 0 0 0,48 96 931 0 0,-58-105-1214 0 0,8 15 79 0 0,-3-5 149 0 0,19 31 0 0 0,-31-59-429 0 0,-1 1 0 0 0,0-1 0 0 0,1 1 0 0 0,-1-1 0 0 0,1 0 0 0 0,-1 1 0 0 0,1-1 1 0 0,-1 1-1 0 0,1-1 0 0 0,-1 0 0 0 0,1 0 0 0 0,0 1 0 0 0,-1-1 0 0 0,1 0 0 0 0,-1 0 0 0 0,1 0 1 0 0,0 1-1 0 0,-1-1 0 0 0,1 0 0 0 0,0 0 0 0 0,-1 0 0 0 0,1 0 0 0 0,-1 0 0 0 0,1 0 1 0 0,0 0-1 0 0,-1-1 0 0 0,1 1 0 0 0,0 0 0 0 0,-1 0 0 0 0,1 0 0 0 0,-1-1 0 0 0,1 1 1 0 0,-1 0-1 0 0,1-1 0 0 0,0 1 0 0 0,-1 0 0 0 0,1-1 0 0 0,-1 1 0 0 0,0-1 0 0 0,1 1 1 0 0,-1 0-1 0 0,1-2 0 0 0,18-20 239 0 0,-3-5-65 0 0,-2-1 0 0 0,0-1-1 0 0,-2 0 1 0 0,12-42 0 0 0,-14 28-59 0 0,-1 7-455 0 0,20-57 0 0 0,-11 58-3108 0 0,-9 26 1825 0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8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3908 0 0,'0'0'4099'0'0,"-4"2"-747"0"0,-3 1-2531 0 0,0 1 0 0 0,0 0 0 0 0,0 0 0 0 0,1 1 0 0 0,0 0 0 0 0,0 0 0 0 0,0 1 1 0 0,0-1-1 0 0,1 1 0 0 0,-7 10 0 0 0,-2 5 244 0 0,1 1 0 0 0,-12 26 1 0 0,19-35-842 0 0,2 0 0 0 0,-1 0 0 0 0,2 0 0 0 0,0 1 0 0 0,0-1 0 0 0,1 1 0 0 0,1-1 0 0 0,0 1 0 0 0,1 0 0 0 0,1 0 0 0 0,2 14 0 0 0,-2-20-149 0 0,1 0-1 0 0,0 1 1 0 0,0-2 0 0 0,1 1-1 0 0,0 0 1 0 0,1-1-1 0 0,-1 1 1 0 0,2-1 0 0 0,6 10-1 0 0,-9-15-56 0 0,1 1-1 0 0,-1-1 1 0 0,1 1-1 0 0,0-1 1 0 0,0 0-1 0 0,0 0 1 0 0,0 0 0 0 0,0 0-1 0 0,0 0 1 0 0,1-1-1 0 0,-1 0 1 0 0,1 1-1 0 0,-1-1 1 0 0,1-1-1 0 0,-1 1 1 0 0,1 0-1 0 0,0-1 1 0 0,-1 0-1 0 0,1 0 1 0 0,0 0-1 0 0,-1 0 1 0 0,1 0-1 0 0,5-2 1 0 0,0 0 45 0 0,0-1 1 0 0,0 0-1 0 0,0-1 1 0 0,0 1-1 0 0,-1-1 0 0 0,0-1 1 0 0,0 0-1 0 0,0 0 1 0 0,-1-1-1 0 0,1 1 1 0 0,-1-2-1 0 0,-1 1 0 0 0,1-1 1 0 0,-1 0-1 0 0,0 0 1 0 0,-1-1-1 0 0,0 1 1 0 0,0-1-1 0 0,0-1 0 0 0,-1 1 1 0 0,0-1-1 0 0,4-14 1 0 0,-5 11 67 0 0,-1 1 0 0 0,0-1 1 0 0,-1 1-1 0 0,0-1 0 0 0,-1 0 0 0 0,0 0 1 0 0,-1 1-1 0 0,0-1 0 0 0,-1 0 1 0 0,0 1-1 0 0,-5-15 0 0 0,6 22-115 0 0,-1 0 0 0 0,1 0-1 0 0,-1 0 1 0 0,0 0-1 0 0,0 0 1 0 0,0 0 0 0 0,0 1-1 0 0,-1-1 1 0 0,1 1 0 0 0,-1 0-1 0 0,0 0 1 0 0,0 0-1 0 0,0 0 1 0 0,-1 0 0 0 0,1 0-1 0 0,-1 1 1 0 0,1 0 0 0 0,-1 0-1 0 0,0 0 1 0 0,0 0-1 0 0,0 0 1 0 0,0 1 0 0 0,0 0-1 0 0,0 0 1 0 0,0 0 0 0 0,-1 0-1 0 0,1 0 1 0 0,0 1-1 0 0,0 0 1 0 0,-1 0 0 0 0,1 0-1 0 0,0 1 1 0 0,-7 1-1 0 0,3-1-157 0 0,0 1 0 0 0,1 0-1 0 0,-1 1 1 0 0,1-1 0 0 0,0 1-1 0 0,0 1 1 0 0,0 0-1 0 0,0 0 1 0 0,-12 9 0 0 0,-9 16-3001 0 0,20-18 1552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 5777 0 0,'-3'-14'4628'0'0,"-1"1"-1256"0"0,4 3-844 0 0,0 2-675 0 0,-3 0 439 0 0,3-3-2508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26 824 0 0,'-3'-1'959'0'0,"0"1"-1"0"0,1 0 1 0 0,-1 0-1 0 0,1 0 1 0 0,-1 0-1 0 0,0 0 1 0 0,1 1 0 0 0,-1-1-1 0 0,1 1 1 0 0,-1-1-1 0 0,1 1 1 0 0,-1 0-1 0 0,1 0 1 0 0,-1 0 0 0 0,-2 2-1 0 0,1 0-385 0 0,1 0 1 0 0,-1 0-1 0 0,1 0 0 0 0,-1 0 0 0 0,1 1 0 0 0,0-1 1 0 0,0 1-1 0 0,-2 4 0 0 0,0 1-219 0 0,0 0 0 0 0,1 0 0 0 0,0 0 0 0 0,1 1 0 0 0,0-1 0 0 0,0 1 0 0 0,-1 15 0 0 0,3-21-299 0 0,1 1 0 0 0,0 0 0 0 0,1-1 1 0 0,-1 1-1 0 0,1 0 0 0 0,0-1 1 0 0,0 1-1 0 0,0-1 0 0 0,1 0 1 0 0,-1 1-1 0 0,1-1 0 0 0,0 0 1 0 0,0 0-1 0 0,1 0 0 0 0,-1 0 0 0 0,1 0 1 0 0,0-1-1 0 0,0 1 0 0 0,0-1 1 0 0,1 1-1 0 0,-1-1 0 0 0,1-1 1 0 0,-1 1-1 0 0,1 0 0 0 0,0-1 0 0 0,0 0 1 0 0,1 1-1 0 0,-1-2 0 0 0,0 1 1 0 0,0 0-1 0 0,1-1 0 0 0,-1 0 1 0 0,1 0-1 0 0,0 0 0 0 0,-1-1 1 0 0,1 0-1 0 0,-1 1 0 0 0,1-2 0 0 0,0 1 1 0 0,8-2-1 0 0,8-1 97 0 0,-1-1 0 0 0,1 0-1 0 0,28-11 1 0 0,-43 12-45 0 0,1 0 0 0 0,-1 0-1 0 0,0 0 1 0 0,0-1 0 0 0,0 0 0 0 0,-1 0 0 0 0,1 0-1 0 0,-1-1 1 0 0,0 0 0 0 0,0 0 0 0 0,0 0 0 0 0,-1-1-1 0 0,0 1 1 0 0,4-8 0 0 0,-6 9-34 0 0,0 1-1 0 0,-1-1 1 0 0,0 1 0 0 0,1-1-1 0 0,-1 1 1 0 0,-1-1 0 0 0,1 0-1 0 0,-1 0 1 0 0,1 0 0 0 0,-1 1-1 0 0,0-1 1 0 0,0 0 0 0 0,-1 0-1 0 0,1 0 1 0 0,-2-6 0 0 0,0 5 28 0 0,0-1 1 0 0,-1 0-1 0 0,1 1 1 0 0,-1 0 0 0 0,0 0-1 0 0,0 0 1 0 0,-1 0-1 0 0,1 0 1 0 0,-8-7-1 0 0,7 8-302 0 0,0-1 0 0 0,-1 1-1 0 0,0 0 1 0 0,0 0-1 0 0,0 1 1 0 0,0 0 0 0 0,0 0-1 0 0,-1 0 1 0 0,0 0-1 0 0,1 1 1 0 0,-1 0 0 0 0,0 0-1 0 0,0 0 1 0 0,0 1-1 0 0,0 0 1 0 0,-1 0 0 0 0,1 1-1 0 0,0 0 1 0 0,0 0-1 0 0,-7 1 1 0 0,-1 2-1386 0 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6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52 824 0 0,'17'-10'10497'0'0,"2"7"-4215"0"0,-16 3-5710 0 0,1 1 0 0 0,-1 0 1 0 0,1 0-1 0 0,-1 0 0 0 0,1 0 0 0 0,-1 0 0 0 0,1 0 1 0 0,5 4-1 0 0,-1 0-278 0 0,-1 1 1 0 0,1-1 0 0 0,-1 1 0 0 0,-1 1-1 0 0,1-1 1 0 0,10 15 0 0 0,12 23 750 0 0,-1 1 0 0 0,39 89 0 0 0,-13-18-378 0 0,-44-92-478 0 0,-9-23-144 0 0,1-1-19 0 0,0-1 0 0 0,0 0-1 0 0,0 0 1 0 0,0 0 0 0 0,0 0 0 0 0,0 0-1 0 0,0-1 1 0 0,0 1 0 0 0,-1-1 0 0 0,1 1 0 0 0,0-1-1 0 0,-1 0 1 0 0,1 1 0 0 0,-1-1 0 0 0,0 0 0 0 0,0 0-1 0 0,1 0 1 0 0,-1 0 0 0 0,0 0 0 0 0,0-3-1 0 0,20-45 168 0 0,-21 49-190 0 0,41-148 345 0 0,-30 105-284 0 0,0-10-48 0 0,-6 31-621 0 0,0 0 0 0 0,1 0-1 0 0,10-24 1 0 0,-9 36-952 0 0,-1-1-44 0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304 103 5857 0 0,'-1'-7'2654'0'0,"-2"-1"1"0"0,1 1 0 0 0,-7-13 0 0 0,7 15-1675 0 0,-1 1 0 0 0,0-1 0 0 0,0 1 0 0 0,0 0 0 0 0,-8-7 0 0 0,8 8-723 0 0,-1 0 0 0 0,0 0-1 0 0,1 1 1 0 0,-1-1 0 0 0,0 1-1 0 0,0 0 1 0 0,-1 0-1 0 0,1 1 1 0 0,0-1 0 0 0,-1 1-1 0 0,1 0 1 0 0,-1 0 0 0 0,1 1-1 0 0,-1-1 1 0 0,1 1 0 0 0,-1 0-1 0 0,-5 0 1 0 0,-2 1-3 0 0,1 1 0 0 0,0 0 0 0 0,0 1 1 0 0,-1 0-1 0 0,1 1 0 0 0,1 0 0 0 0,-15 7 1 0 0,19-8-205 0 0,0 0 1 0 0,1 1 0 0 0,-1-1-1 0 0,1 1 1 0 0,0 1-1 0 0,0-1 1 0 0,0 1 0 0 0,1-1-1 0 0,-1 1 1 0 0,1 0 0 0 0,1 1-1 0 0,-1-1 1 0 0,1 1 0 0 0,-4 8-1 0 0,5-10-42 0 0,1 1-1 0 0,0 0 0 0 0,0-1 0 0 0,0 1 0 0 0,1 0 1 0 0,0 0-1 0 0,0-1 0 0 0,0 1 0 0 0,0 0 0 0 0,1 0 0 0 0,0-1 1 0 0,0 1-1 0 0,0 0 0 0 0,1-1 0 0 0,-1 1 0 0 0,5 7 1 0 0,3 4-13 0 0,0 0 0 0 0,24 29 0 0 0,-15-21 14 0 0,30 35-21 0 0,7 11 5 0 0,-53-66-10 0 0,4 3 103 0 0,-1 1-1 0 0,0 0 1 0 0,0 1-1 0 0,-1-1 1 0 0,6 17 0 0 0,-10-22-43 0 0,1 0 0 0 0,-1 0 0 0 0,1 0 0 0 0,-1 1 0 0 0,0-1 0 0 0,0 0 0 0 0,-1 0 1 0 0,1 0-1 0 0,-1 0 0 0 0,1 0 0 0 0,-1 1 0 0 0,0-1 0 0 0,0 0 0 0 0,-1-1 0 0 0,1 1 0 0 0,-1 0 1 0 0,1 0-1 0 0,-1 0 0 0 0,0-1 0 0 0,0 1 0 0 0,-3 2 0 0 0,-2 4-73 0 0,0-2 0 0 0,-1 1 0 0 0,0-1 0 0 0,0 0 0 0 0,-1-1 0 0 0,1 0 0 0 0,-1 0 0 0 0,-1-1 1 0 0,1 0-1 0 0,-1-1 0 0 0,0 0 0 0 0,0 0 0 0 0,0-1 0 0 0,-1-1 0 0 0,1 1 0 0 0,-1-2 0 0 0,-12 2 0 0 0,10-7-2538 0 0,11 3 1053 0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537 106 1172 0 0,'-1'-3'5309'0'0,"-1"-3"-3930"0"0,0 0-1 0 0,0 1 1 0 0,-1-1-1 0 0,0 1 1 0 0,0 0-1 0 0,0 0 1 0 0,-5-6 0 0 0,4 7-965 0 0,0 0 0 0 0,-1 0 0 0 0,1 0 0 0 0,-1 1 0 0 0,0-1 0 0 0,0 1 1 0 0,0 0-1 0 0,0 1 0 0 0,0-1 0 0 0,-1 1 0 0 0,1 0 0 0 0,-12-2 0 0 0,-4 0 54 0 0,-1 0-1 0 0,0 2 0 0 0,0 1 0 0 0,0 0 0 0 0,1 2 0 0 0,-26 3 0 0 0,29-2-290 0 0,0 2 0 0 0,0 0 0 0 0,0 1 0 0 0,1 0 0 0 0,-1 2 0 0 0,2 0 0 0 0,-29 16 0 0 0,42-21-164 0 0,-1 0-1 0 0,1 0 1 0 0,0 1-1 0 0,-1-1 1 0 0,1 1 0 0 0,1 0-1 0 0,-1 0 1 0 0,0 0-1 0 0,1 0 1 0 0,-1 1-1 0 0,1-1 1 0 0,0 1 0 0 0,0-1-1 0 0,0 1 1 0 0,1 0-1 0 0,0-1 1 0 0,-1 1-1 0 0,0 7 1 0 0,1-6-12 0 0,1 1 1 0 0,1 0-1 0 0,-1-1 1 0 0,1 1-1 0 0,0-1 1 0 0,0 1-1 0 0,0-1 1 0 0,1 1-1 0 0,0-1 1 0 0,0 0-1 0 0,0 0 1 0 0,0 0-1 0 0,4 5 1 0 0,14 20 1 0 0,1 0 0 0 0,2-2 0 0 0,1-1 0 0 0,30 28 0 0 0,-7-8-2 0 0,-38-38-34 0 0,-1 1 0 0 0,0 0-1 0 0,-1 1 1 0 0,0 0 0 0 0,0 0 0 0 0,-1 0-1 0 0,0 1 1 0 0,-1 0 0 0 0,-1 0 0 0 0,0 0 0 0 0,-1 0-1 0 0,0 1 1 0 0,0 0 0 0 0,-1-1 0 0 0,-1 1-1 0 0,-1 0 1 0 0,1 0 0 0 0,-2 0 0 0 0,0 0-1 0 0,-1 0 1 0 0,-4 17 0 0 0,1-10 34 0 0,-2-1 1 0 0,0-1-1 0 0,-1 1 1 0 0,-1-1-1 0 0,-1-1 1 0 0,0 0-1 0 0,-2 0 1 0 0,0-1-1 0 0,0 0 1 0 0,-1-1-1 0 0,-21 17 1 0 0,23-23 84 0 0,0-1 0 0 0,-1 0 1 0 0,1-1-1 0 0,-2-1 0 0 0,-17 8 1 0 0,26-13-55 0 0,0 0 0 0 0,0 0 1 0 0,-1 0-1 0 0,1 0 0 0 0,0 0 0 0 0,0-1 1 0 0,-1 0-1 0 0,1 0 0 0 0,-7-1 0 0 0,9 1-20 0 0,-1-1 0 0 0,1 0 0 0 0,0 0 0 0 0,-1 1 0 0 0,1-2 0 0 0,0 1 0 0 0,0 0 0 0 0,0 0 0 0 0,0 0 0 0 0,0-1 0 0 0,0 0 0 0 0,0 1 0 0 0,0-1 0 0 0,0 0 0 0 0,1 0 0 0 0,-1 1 0 0 0,-1-5 0 0 0,-8-31 68 0 0,11 35-78 0 0,0 0 1 0 0,0 0-1 0 0,0 1 1 0 0,0-1-1 0 0,0 0 1 0 0,0 0-1 0 0,1 0 0 0 0,-1 0 1 0 0,1 0-1 0 0,-1 1 1 0 0,2-4-1 0 0,0 0 2 0 0,0 0 1 0 0,0 0 1 0 0,0 0-1 0 0,0 1 1 0 0,1-1-1 0 0,-1 1 1 0 0,1 0-1 0 0,0-1 1 0 0,1 1-1 0 0,-1 1 1 0 0,1-1-1 0 0,-1 0 1 0 0,1 1-1 0 0,0 0 1 0 0,1 0-1 0 0,-1 0 1 0 0,0 0-1 0 0,1 1 1 0 0,-1 0-1 0 0,1 0 1 0 0,0 0-1 0 0,0 0 1 0 0,0 1-1 0 0,10-2 1 0 0,-2 1 22 0 0,1 0 1 0 0,-1 1-1 0 0,1 1 1 0 0,-1 0-1 0 0,1 1 1 0 0,0 0-1 0 0,25 7 1 0 0,-10 0 54 0 0,0 2 0 0 0,-1 1 1 0 0,38 20-1 0 0,74 53-3490 0 0,-127-77 1801 0 0,1-1-3 0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4972 0 0,'4'-4'18314'0'0,"-6"21"-15322"0"0,-1 13-5295 0 0,3-12 4365 0 0,1-8-1905 0 0,1 0-1 0 0,0 0 1 0 0,0 0 0 0 0,1 0-1 0 0,1 0 1 0 0,0-1-1 0 0,7 14 1 0 0,-9-19-121 0 0,1-1-1 0 0,-1 1 1 0 0,1-1 0 0 0,0 1-1 0 0,0-1 1 0 0,1 0-1 0 0,-1 0 1 0 0,1-1 0 0 0,-1 1-1 0 0,1-1 1 0 0,0 1 0 0 0,0-1-1 0 0,0 0 1 0 0,0-1-1 0 0,1 1 1 0 0,-1-1 0 0 0,0 0-1 0 0,1 0 1 0 0,5 1 0 0 0,2-1 75 0 0,-1-1 1 0 0,0 0 0 0 0,0-1-1 0 0,0 0 1 0 0,0-1 0 0 0,0 0 0 0 0,-1-1-1 0 0,1 0 1 0 0,0-1 0 0 0,-1 0 0 0 0,15-8-1 0 0,-19 9-16 0 0,1-1-1 0 0,0 0 1 0 0,-1 0-1 0 0,0-1 0 0 0,0 0 1 0 0,0 0-1 0 0,0 0 1 0 0,-1-1-1 0 0,0 0 0 0 0,0 0 1 0 0,0 0-1 0 0,-1-1 1 0 0,0 1-1 0 0,0-1 1 0 0,-1 0-1 0 0,0 0 0 0 0,3-10 1 0 0,0-21-844 0 0,-8 13-2693 0 0,-1 14 1860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6377 0 0,'0'-12'4780'0'0,"-4"-2"-1252"0"0,4 5-891 0 0,-3 0 935 0 0,3-5-2372 0 0,-4 8 756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 6045 0 0,'1'-3'3244'0'0,"0"2"-2376"0"0,0-1 0 0 0,-1 1-1 0 0,1 0 1 0 0,0-1 0 0 0,0 1-1 0 0,0 0 1 0 0,0 0 0 0 0,0-1 0 0 0,0 1-1 0 0,0 0 1 0 0,0 0 0 0 0,2-1-1 0 0,-2 3-770 0 0,0-1 0 0 0,0 0-1 0 0,0 1 1 0 0,-1-1 0 0 0,1 1 0 0 0,0 0-1 0 0,0-1 1 0 0,0 1 0 0 0,0-1 0 0 0,-1 1-1 0 0,1 0 1 0 0,0 0 0 0 0,-1-1-1 0 0,1 1 1 0 0,0 0 0 0 0,-1 0 0 0 0,1 1-1 0 0,11 20 600 0 0,-11-19-491 0 0,65 158 1818 0 0,-33-76-1507 0 0,-5-3 8 0 0,27 121 1 0 0,-50-179-462 0 0,18 96 235 0 0,-22-107-275 0 0,0 0 0 0 0,0 1-1 0 0,-1-1 1 0 0,-1 0-1 0 0,0 0 1 0 0,-1 0 0 0 0,-4 16-1 0 0,3-22-3 0 0,0 0 0 0 0,0-1 0 0 0,0 1 0 0 0,-1-1 0 0 0,0 1 0 0 0,0-1 0 0 0,0 0 0 0 0,-1-1 0 0 0,0 1 0 0 0,0-1 1 0 0,-1 0-1 0 0,1 0 0 0 0,-1-1 0 0 0,0 0 0 0 0,0 0 0 0 0,-1 0 0 0 0,1 0 0 0 0,-1-1 0 0 0,0 0 0 0 0,0-1 0 0 0,0 0 0 0 0,0 0 0 0 0,-14 2 0 0 0,12-2 43 0 0,-1-1-1 0 0,1-1 1 0 0,-1 0 0 0 0,1 0 0 0 0,-1-1 0 0 0,1 0-1 0 0,-1 0 1 0 0,1-1 0 0 0,0 0 0 0 0,0-1 0 0 0,-1 0-1 0 0,2-1 1 0 0,-1 1 0 0 0,0-2 0 0 0,1 1 0 0 0,0-1-1 0 0,0-1 1 0 0,-9-7 0 0 0,13 10-41 0 0,1-1 1 0 0,0 1-1 0 0,-1-1 1 0 0,2 0-1 0 0,-1 0 1 0 0,0 0-1 0 0,1 0 0 0 0,0 0 1 0 0,0 0-1 0 0,0-1 1 0 0,0 1-1 0 0,1-1 1 0 0,-1 0-1 0 0,0-8 0 0 0,2 6-5 0 0,0 0 0 0 0,0 0 0 0 0,0 0 0 0 0,1-1 0 0 0,0 1 0 0 0,1 0 0 0 0,-1 0 0 0 0,6-13 0 0 0,4-3-6 0 0,1-1 1 0 0,2 2 0 0 0,0 0 0 0 0,21-25 0 0 0,-2 7-13 0 0,2 3 1 0 0,55-47 0 0 0,-5 6-13 0 0,-48 41-4 0 0,-5 7-71 0 0,41-51-1 0 0,42-69-1425 0 0,-108 139 1571 0 0,1 1 0 0 0,-2-1 0 0 0,6-11 0 0 0,-11 21 9 0 0,0 1-42 0 0,0 0-1 0 0,0 1 1 0 0,-1-1-1 0 0,1 1 1 0 0,0-1 0 0 0,0 1-1 0 0,0 0 1 0 0,-1-1-1 0 0,1 1 1 0 0,0 0 0 0 0,-1-1-1 0 0,1 1 1 0 0,-1 0-1 0 0,1 0 1 0 0,-1-1 0 0 0,1 1-1 0 0,-1 0 1 0 0,1 0-1 0 0,-1 0 1 0 0,0 0 0 0 0,0 0-1 0 0,1 0 1 0 0,-1 0-1 0 0,0 0 1 0 0,0 1 0 0 0,6 36 149 0 0,-4-22-85 0 0,18 118 260 0 0,-2-21-1486 0 0,-16-94 439 0 0,3 10-2140 0 0,2-16 1229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29 92 0 0,'10'-28'21601'0'0,"-56"94"-20318"0"0,-4-1-1 0 0,-107 108 0 0 0,150-167-1212 0 0,1 0 11 0 0,0 0-1 0 0,0 0 0 0 0,-1-1 1 0 0,1 0-1 0 0,-1 0 0 0 0,-1-1 1 0 0,-10 6-1 0 0,17-10-73 0 0,1-4-2 0 0,1 0 14 0 0,0 0 0 0 0,0 0 1 0 0,1 0-1 0 0,-1 0 0 0 0,1 0 0 0 0,0 0 0 0 0,0 1 0 0 0,0-1 1 0 0,0 1-1 0 0,1-1 0 0 0,-1 1 0 0 0,1 0 0 0 0,0 0 1 0 0,0 0-1 0 0,0 0 0 0 0,7-4 0 0 0,-1-1 152 0 0,-7 7-133 0 0,0-1-1 0 0,1 1 0 0 0,-1 0 1 0 0,0-1-1 0 0,1 1 0 0 0,-1 0 1 0 0,1 0-1 0 0,-1 1 0 0 0,1-1 1 0 0,-1 1-1 0 0,1-1 0 0 0,-1 1 1 0 0,1 0-1 0 0,0 0 0 0 0,-1 0 1 0 0,1 0-1 0 0,0 0 0 0 0,-1 0 1 0 0,1 1-1 0 0,-1 0 0 0 0,1-1 1 0 0,-1 1-1 0 0,1 0 0 0 0,-1 0 1 0 0,1 0-1 0 0,3 3 0 0 0,2 0 35 0 0,-1 1 0 0 0,1 0 0 0 0,-1 1 0 0 0,1-1 0 0 0,-2 1-1 0 0,9 9 1 0 0,7 11-38 0 0,-2 1 0 0 0,0 0 0 0 0,22 44 0 0 0,-4-8-3922 0 0,-31-52 2277 0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22 124 3372 0 0,'0'0'12491'0'0,"-2"4"-10814"0"0,-1 3-973 0 0,0-1 0 0 0,0 1 0 0 0,1 0 0 0 0,0 1 0 0 0,0-1 0 0 0,-1 14-1 0 0,2-11-360 0 0,2-1-1 0 0,-1 0 1 0 0,1 1-1 0 0,1-1 0 0 0,-1 0 1 0 0,2 1-1 0 0,5 16 0 0 0,-6-23-293 0 0,0 1 1 0 0,0-1-1 0 0,0 0 0 0 0,0 0 0 0 0,1 0 0 0 0,-1 0 0 0 0,1 0 0 0 0,0 0 0 0 0,0 0 0 0 0,0-1 0 0 0,0 0 0 0 0,0 1 0 0 0,1-1 0 0 0,-1 0 0 0 0,1-1 1 0 0,-1 1-1 0 0,1-1 0 0 0,0 1 0 0 0,0-1 0 0 0,-1 0 0 0 0,1 0 0 0 0,5 0 0 0 0,0-1 3 0 0,0 1 1 0 0,0-2-1 0 0,1 1 0 0 0,-1-1 1 0 0,0 0-1 0 0,0-1 0 0 0,0 0 1 0 0,0-1-1 0 0,0 0 0 0 0,0 0 1 0 0,11-6-1 0 0,-14 6 14 0 0,-1 0 0 0 0,1 0 1 0 0,-1-1-1 0 0,0 1 0 0 0,0-1 0 0 0,0 0 0 0 0,0-1 1 0 0,-1 1-1 0 0,1-1 0 0 0,-1 0 0 0 0,0 0 0 0 0,-1 0 1 0 0,1 0-1 0 0,-1-1 0 0 0,0 1 0 0 0,-1-1 0 0 0,4-10 1 0 0,-4 10 1 0 0,0 0 1 0 0,0-1 0 0 0,-1 1 0 0 0,0-1 0 0 0,0 0 0 0 0,-1 1 0 0 0,0-1 0 0 0,0 0 0 0 0,0 1 0 0 0,-1-1-1 0 0,0 0 1 0 0,-1 1 0 0 0,1-1 0 0 0,-4-6 0 0 0,2 5-48 0 0,-1 0 0 0 0,0 0 1 0 0,-1 0-1 0 0,0 1 0 0 0,0 0 0 0 0,0 0 0 0 0,-1 0 1 0 0,0 1-1 0 0,-1 0 0 0 0,1 0 0 0 0,-1 0 1 0 0,0 1-1 0 0,-1 0 0 0 0,-8-4 0 0 0,13 7-21 0 0,-1 0-1 0 0,0 1 1 0 0,1-1-1 0 0,-1 1 1 0 0,0 0 0 0 0,0 0-1 0 0,0 1 1 0 0,0-1-1 0 0,0 1 1 0 0,0-1-1 0 0,0 1 1 0 0,0 1 0 0 0,0-1-1 0 0,0 0 1 0 0,0 1-1 0 0,0 0 1 0 0,0 0-1 0 0,0 0 1 0 0,0 1 0 0 0,0-1-1 0 0,1 1 1 0 0,-1 0-1 0 0,0 0 1 0 0,1 0-1 0 0,0 0 1 0 0,-1 1 0 0 0,1-1-1 0 0,0 1 1 0 0,0 0-1 0 0,1 0 1 0 0,-1 0-1 0 0,-3 5 1 0 0,-1 2 7 0 0,1 1 1 0 0,0 0-1 0 0,0 0 0 0 0,1 0 0 0 0,-8 24 1 0 0,-9 62 27 0 0,18-66-20 0 0,1 0 0 0 0,2 1 1 0 0,3 37-1 0 0,-1-3 12 0 0,5 38-6 0 0,19 108-1 0 0,-20-179-65 0 0,-2 0-161 0 0,-3-23-266 0 0,1 0 1 0 0,0 0-1 0 0,1-1 0 0 0,0 1 1 0 0,0-1-1 0 0,7 15 1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6377 0 0,'15'-44'21184'0'0,"-10"66"-20814"0"0,-2 0 1 0 0,0 1 0 0 0,-2-1-1 0 0,-1 43 1 0 0,-1-31-826 0 0,5 55 0 0 0,8-30-3157 0 0,-6-45 2002 0 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154 108 4660 0 0,'2'-3'2743'0'0,"-2"2"-1829"0"0,1 0 0 0 0,-1 0 0 0 0,0 0 0 0 0,0 0 0 0 0,0 0 0 0 0,0-1 0 0 0,1 1 0 0 0,-1 0 0 0 0,-1 0 0 0 0,1 0 0 0 0,0 0 0 0 0,-1-2 0 0 0,-2-4 968 0 0,2 6-739 0 0,-2 2-192 0 0,-4 2-667 0 0,0 0 1 0 0,0 1-1 0 0,1 0 1 0 0,0 0-1 0 0,0 0 1 0 0,0 1-1 0 0,0 0 1 0 0,0 0-1 0 0,1 1 1 0 0,0 0-1 0 0,1-1 1 0 0,-8 12-1 0 0,-4 9 235 0 0,-21 50 0 0 0,36-73-473 0 0,-2 3-6 0 0,1-1 0 0 0,0 1 0 0 0,1-1 0 0 0,0 1 0 0 0,0 0 0 0 0,0-1 0 0 0,0 1 0 0 0,1 0 0 0 0,0 0 0 0 0,0 0 0 0 0,1 0-1 0 0,0-1 1 0 0,0 1 0 0 0,0 0 0 0 0,0 0 0 0 0,1-1 0 0 0,0 1 0 0 0,5 9 0 0 0,-5-11-43 0 0,0-1-1 0 0,0 1 0 0 0,1-1 0 0 0,-1 0 0 0 0,1 0 0 0 0,-1 0 0 0 0,1 0 0 0 0,0-1 0 0 0,0 1 0 0 0,0-1 0 0 0,1 0 0 0 0,-1 0 0 0 0,1 0 0 0 0,-1 0 0 0 0,1 0 0 0 0,-1-1 0 0 0,1 1 0 0 0,0-1 0 0 0,0 0 1 0 0,0-1-1 0 0,-1 1 0 0 0,1 0 0 0 0,0-1 0 0 0,0 0 0 0 0,0 0 0 0 0,0 0 0 0 0,7-2 0 0 0,-6 2-3 0 0,-1-1 1 0 0,0 0-1 0 0,0 0 1 0 0,1 0-1 0 0,-1-1 1 0 0,0 0-1 0 0,0 1 0 0 0,-1-1 1 0 0,1-1-1 0 0,0 1 1 0 0,-1 0-1 0 0,1-1 1 0 0,-1 0-1 0 0,0 0 1 0 0,1 0-1 0 0,3-5 0 0 0,-5 4 24 0 0,0 0-1 0 0,-1 0 0 0 0,1 1 0 0 0,-1-1 0 0 0,1 0 0 0 0,-1-1 0 0 0,-1 1 0 0 0,1 0 1 0 0,0 0-1 0 0,-1 0 0 0 0,0 0 0 0 0,0-1 0 0 0,0 1 0 0 0,-1 0 0 0 0,1 0 1 0 0,-3-8-1 0 0,0-2 53 0 0,-1 1 0 0 0,0 0-1 0 0,-1 0 1 0 0,-11-22 0 0 0,-18-43 483 0 0,22 45-114 0 0,11 31-429 0 0,1 1 0 0 0,-1 0 0 0 0,1-1 0 0 0,-1 1-1 0 0,1-1 1 0 0,0 1 0 0 0,0 0 0 0 0,0-1 0 0 0,0 1-1 0 0,0-1 1 0 0,0 1 0 0 0,0-1 0 0 0,0 1 0 0 0,0-1-1 0 0,1 1 1 0 0,-1 0 0 0 0,1-1 0 0 0,-1 1-1 0 0,1 0 1 0 0,-1-1 0 0 0,1 1 0 0 0,0 0 0 0 0,0-1-1 0 0,-1 1 1 0 0,1 0 0 0 0,0 0 0 0 0,2-2 0 0 0,1-1-4 0 0,0 0 1 0 0,0 0-1 0 0,0 0 1 0 0,0 0-1 0 0,7-3 1 0 0,3-1-474 0 0,0 2 1 0 0,0 0 0 0 0,1 1-1 0 0,-1 1 1 0 0,1 0 0 0 0,1 1-1 0 0,-1 0 1 0 0,0 1-1 0 0,23 0 1 0 0,-13 2-1138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1720 0 0,'9'-3'13305'0'0,"-5"6"-12832"0"0,-1 0 0 0 0,0 0 0 0 0,0 0 0 0 0,0 1 0 0 0,0 0 0 0 0,0-1 1 0 0,-1 1-1 0 0,0 0 0 0 0,0 0 0 0 0,0 0 0 0 0,0 0 0 0 0,0 0 0 0 0,1 8 1 0 0,13 61 1201 0 0,-8-30-911 0 0,2-1 0 0 0,15 43 0 0 0,-25-85-759 0 0,2 6 81 0 0,0 0 1 0 0,1 0-1 0 0,0 0 0 0 0,5 7 1 0 0,-8-12-66 0 0,1 0-1 0 0,-1 0 1 0 0,1 0 0 0 0,0 0-1 0 0,0 0 1 0 0,-1-1 0 0 0,1 1 0 0 0,0 0-1 0 0,0 0 1 0 0,0-1 0 0 0,0 1-1 0 0,0 0 1 0 0,0-1 0 0 0,0 1 0 0 0,0-1-1 0 0,0 1 1 0 0,0-1 0 0 0,0 0-1 0 0,0 1 1 0 0,0-1 0 0 0,0 0 0 0 0,0 0-1 0 0,0 0 1 0 0,1 1 0 0 0,-1-1-1 0 0,0-1 1 0 0,0 1 0 0 0,0 0-1 0 0,0 0 1 0 0,0 0 0 0 0,0 0 0 0 0,1-1-1 0 0,-1 1 1 0 0,2-2 0 0 0,6-4 91 0 0,-1 0 1 0 0,1-1-1 0 0,-1 0 1 0 0,-1-1 0 0 0,1 0-1 0 0,-1 0 1 0 0,-1 0-1 0 0,1-1 1 0 0,-2 0-1 0 0,1-1 1 0 0,-1 1-1 0 0,7-19 1 0 0,4-14 342 0 0,17-75-1 0 0,-30 105-403 0 0,4-32 188 0 0,-6 34-395 0 0,0-1 0 0 0,1 1 0 0 0,5-17 0 0 0,2 8-3302 0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82 520 0 0,'1'-3'6271'0'0,"2"-13"-1676"0"0,-2 12-3849 0 0,0 1-1 0 0,1-1 0 0 0,0 1 0 0 0,-1-1 0 0 0,1 1 0 0 0,1 0 0 0 0,-1-1 1 0 0,0 1-1 0 0,1 0 0 0 0,-1 1 0 0 0,1-1 0 0 0,4-3 0 0 0,-5 5-652 0 0,-1 0-1 0 0,1 0 0 0 0,0 0 0 0 0,0 0 0 0 0,-1 0 1 0 0,1 1-1 0 0,0-1 0 0 0,0 1 0 0 0,0-1 0 0 0,0 1 1 0 0,0 0-1 0 0,-1 0 0 0 0,1-1 0 0 0,0 1 0 0 0,0 1 1 0 0,0-1-1 0 0,0 0 0 0 0,0 0 0 0 0,0 1 0 0 0,0-1 0 0 0,-1 1 1 0 0,1 0-1 0 0,0-1 0 0 0,0 1 0 0 0,-1 0 0 0 0,1 0 1 0 0,1 1-1 0 0,6 5 7 0 0,0 0-1 0 0,-1 0 1 0 0,0 0 0 0 0,-1 1 0 0 0,1 1-1 0 0,-2-1 1 0 0,1 1 0 0 0,-1 0 0 0 0,0 0-1 0 0,-1 1 1 0 0,0 0 0 0 0,3 11 0 0 0,1 3-90 0 0,-2 0 1 0 0,-1 1-1 0 0,-1 0 1 0 0,3 29-1 0 0,-8-8 167 0 0,0-44 525 0 0,2-8-582 0 0,1-14 11 0 0,2 1-1 0 0,1 0 1 0 0,10-24-1 0 0,-2 16-10 0 0,1 1 0 0 0,2 0 0 0 0,0 1 0 0 0,2 1 0 0 0,23-24 0 0 0,-37 42-68 0 0,1 1 0 0 0,0 0 0 0 0,0 0-1 0 0,0 0 1 0 0,0 1 0 0 0,1-1 0 0 0,0 2-1 0 0,0-1 1 0 0,0 1 0 0 0,13-4 0 0 0,-16 6-19 0 0,-1 0 1 0 0,1 0 0 0 0,-1 1-1 0 0,1 0 1 0 0,0 0 0 0 0,-1 0-1 0 0,1 0 1 0 0,-1 0 0 0 0,1 1-1 0 0,0 0 1 0 0,-1 0 0 0 0,1 0 0 0 0,-1 0-1 0 0,1 0 1 0 0,-1 1 0 0 0,0-1-1 0 0,0 1 1 0 0,0 0 0 0 0,0 0-1 0 0,0 0 1 0 0,0 0 0 0 0,0 1 0 0 0,0-1-1 0 0,3 5 1 0 0,2 4 38 0 0,0 0-1 0 0,0 0 1 0 0,-1 1 0 0 0,-1 0-1 0 0,0 0 1 0 0,0 1 0 0 0,3 14 0 0 0,1 8 34 0 0,9 51 1 0 0,-15-59-296 0 0,18 101-289 0 0,-11-42-4189 0 0,-11-74 3056 0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57 6097 0 0,'0'-2'694'0'0,"0"0"0"0"0,0 0 0 0 0,0 0 0 0 0,0 0 0 0 0,0-1 0 0 0,-1 1 0 0 0,1 0 0 0 0,-1 0 0 0 0,0 0 0 0 0,0 0 0 0 0,0 0 1 0 0,0 0-1 0 0,0 0 0 0 0,0 0 0 0 0,0 1 0 0 0,0-1 0 0 0,-1 0 0 0 0,1 1 0 0 0,-1-1 0 0 0,-2-2 0 0 0,1 2-325 0 0,-1 1-1 0 0,1-1 0 0 0,-1 0 0 0 0,1 1 1 0 0,-1 0-1 0 0,1 0 0 0 0,-1 0 1 0 0,0 0-1 0 0,1 1 0 0 0,-1-1 0 0 0,-4 1 1 0 0,-6 0-153 0 0,0 1 1 0 0,1 0-1 0 0,-1 1 1 0 0,0 1 0 0 0,-16 5-1 0 0,20-6-117 0 0,1 1-1 0 0,0 1 1 0 0,0-1-1 0 0,0 1 1 0 0,1 1 0 0 0,-1-1-1 0 0,1 1 1 0 0,0 1-1 0 0,0 0 1 0 0,1 0 0 0 0,0 0-1 0 0,0 1 1 0 0,0 0-1 0 0,1 1 1 0 0,-6 8 0 0 0,10-13-86 0 0,1 1 1 0 0,0-1 0 0 0,0 1 0 0 0,0-1 0 0 0,0 1 0 0 0,0 0 0 0 0,1 0-1 0 0,-1-1 1 0 0,1 1 0 0 0,0 0 0 0 0,0 0 0 0 0,1-1 0 0 0,-1 1 0 0 0,1 0-1 0 0,0 0 1 0 0,0-1 0 0 0,0 1 0 0 0,0-1 0 0 0,1 1 0 0 0,1 3-1 0 0,5 7 7 0 0,0 0 0 0 0,0-1-1 0 0,15 18 1 0 0,23 21-8 0 0,-30-35-8 0 0,0 1 0 0 0,15 24 1 0 0,-29-39 43 0 0,0 0 1 0 0,0 0-1 0 0,0 0 0 0 0,-1 0 1 0 0,1 0-1 0 0,-1 1 1 0 0,0-1-1 0 0,0 1 1 0 0,0-1-1 0 0,-1 0 1 0 0,1 1-1 0 0,-1-1 1 0 0,0 1-1 0 0,0-1 0 0 0,0 1 1 0 0,0 0-1 0 0,-1-1 1 0 0,1 1-1 0 0,-1-1 1 0 0,-1 5-1 0 0,-1-3 26 0 0,0 0-1 0 0,0 0 1 0 0,0 0 0 0 0,0-1-1 0 0,0 1 1 0 0,-1-1-1 0 0,0 0 1 0 0,0 0 0 0 0,0 0-1 0 0,-1 0 1 0 0,-8 5-1 0 0,-3 1-560 0 0,-1-1-1 0 0,0-1 0 0 0,0 0 1 0 0,-34 9-1 0 0,30-10-1241 0 0,4-1 131 0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4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34 194 3292 0 0,'-8'15'5852'0'0,"-4"12"-405"0"0,9-22-5020 0 0,1 1 0 0 0,0-1 0 0 0,0 1 0 0 0,1 0 0 0 0,-1 0 0 0 0,1-1 0 0 0,1 1-1 0 0,-1 0 1 0 0,1 12 0 0 0,1-8-160 0 0,1 1-1 0 0,0 0 0 0 0,0 0 1 0 0,1 0-1 0 0,1-1 0 0 0,-1 1 1 0 0,2-1-1 0 0,-1 0 0 0 0,9 12 1 0 0,-9-16-236 0 0,0-1 0 0 0,0-1 0 0 0,0 1 0 0 0,1 0 0 0 0,-1-1 0 0 0,1 0 0 0 0,0 0-1 0 0,0-1 1 0 0,1 1 0 0 0,-1-1 0 0 0,1 0 0 0 0,-1 0 0 0 0,1-1 0 0 0,0 0 0 0 0,0 0 0 0 0,0 0 0 0 0,0-1 0 0 0,8 1 0 0 0,-3-1-17 0 0,0 0 0 0 0,1-1 0 0 0,-1-1 1 0 0,0 0-1 0 0,1 0 0 0 0,-1-1 0 0 0,0 0 0 0 0,0-1 0 0 0,0 0 0 0 0,-1-1 1 0 0,13-6-1 0 0,-14 6 61 0 0,-1-1-1 0 0,0 0 1 0 0,0 0 0 0 0,-1-1 0 0 0,1 0 0 0 0,-1 0 0 0 0,-1-1-1 0 0,1 0 1 0 0,-1 0 0 0 0,0 0 0 0 0,-1-1 0 0 0,0 0 0 0 0,9-16-1 0 0,-8 9 117 0 0,1 1-1 0 0,-2-1 0 0 0,0 0 0 0 0,0-1 0 0 0,-2 1 1 0 0,0-1-1 0 0,-1 0 0 0 0,0 0 0 0 0,-1 1 0 0 0,-2-21 1 0 0,0 25-25 0 0,0 1-1 0 0,-1 0 1 0 0,-1-1 0 0 0,0 1 0 0 0,0 0 0 0 0,-1 0 0 0 0,0 0 0 0 0,-11-16 0 0 0,12 21-114 0 0,-1 1 1 0 0,1-1 0 0 0,-1 1-1 0 0,0 0 1 0 0,0 0 0 0 0,-1 1-1 0 0,1-1 1 0 0,-1 1 0 0 0,0 0 0 0 0,0 0-1 0 0,0 1 1 0 0,0-1 0 0 0,0 1-1 0 0,0 0 1 0 0,-1 1 0 0 0,1-1-1 0 0,-1 1 1 0 0,-6-1 0 0 0,-4 1 5 0 0,1 0 0 0 0,-1 2 0 0 0,0-1 0 0 0,1 2 0 0 0,-1 0 0 0 0,1 1-1 0 0,-20 6 1 0 0,26-6-137 0 0,0 0-1 0 0,0 0 0 0 0,1 1 1 0 0,-1 0-1 0 0,1 0 1 0 0,0 1-1 0 0,0 0 0 0 0,0 1 1 0 0,1-1-1 0 0,0 2 0 0 0,0-1 1 0 0,0 1-1 0 0,-8 11 0 0 0,12-13-343 0 0,0 0 0 0 0,0 0 0 0 0,0 0 0 0 0,1 1-1 0 0,0-1 1 0 0,0 1 0 0 0,0 0 0 0 0,1-1 0 0 0,-1 1-1 0 0,2 0 1 0 0,-2 7 0 0 0,2 3-1165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4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2596 0 0,'-5'10'3502'0'0,"1"1"-1"0"0,1-1 0 0 0,-3 13 1 0 0,-2 36 4670 0 0,8-36-6990 0 0,1 0 0 0 0,1 0 0 0 0,7 35 0 0 0,1-16-1836 0 0,2-1 0 0 0,1 0 0 0 0,3 0 0 0 0,20 37 0 0 0,-32-71-100 0 0,0-1 0 0 0,0 0 0 0 0,11 11-1 0 0,-1-2-850 0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5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105 465 1548 0 0,'-1'52'11386'0'0,"0"8"-5694"0"0,-10 245-3899 0 0,-3-31-887 0 0,9-155-445 0 0,5-118-402 0 0,0-6-51 0 0,-12-286-61 0 0,-6-78 42 0 0,6 239 98 0 0,-4-34 244 0 0,15 155-302 0 0,-12-128 536 0 0,12 103-581 0 0,2 32 15 0 0,0 0 1 0 0,0 0 0 0 0,0 1 0 0 0,0-1-1 0 0,1 0 1 0 0,-1 1 0 0 0,0-1 0 0 0,1 1-1 0 0,-1-1 1 0 0,1 1 0 0 0,0 0 0 0 0,-1 0-1 0 0,1-1 1 0 0,0 1 0 0 0,0 0 0 0 0,-1 1-1 0 0,1-1 1 0 0,0 0 0 0 0,0 0 0 0 0,0 1-1 0 0,4-1 1 0 0,7-2 18 0 0,1 1 0 0 0,15-1-1 0 0,-14 1-18 0 0,92-7 76 0 0,59-8 123 0 0,54-31 663 0 0,-154 28 475 0 0,-65 20-1212 0 0,8-1 24 0 0,5-2-4369 0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5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4016 0 0,'1'1'14195'0'0,"1"16"-13483"0"0,-9 98 3448 0 0,2-54-3367 0 0,-1 25-61 0 0,6-59-674 0 0,-1-2-580 0 0,4 33 0 0 0,-2-49-207 0 0,1-1 0 0 0,0 0 0 0 0,0 0 0 0 0,5 12 0 0 0,2-6-802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17 226 2104 0 0,'-12'49'7658'0'0,"7"3"-3591"0"0,5-39-3699 0 0,1-1 0 0 0,0 1-1 0 0,1 0 1 0 0,0 0-1 0 0,1 0 1 0 0,1-1 0 0 0,0 1-1 0 0,0-1 1 0 0,12 22 0 0 0,-14-31-333 0 0,-1 0 0 0 0,1-1 0 0 0,0 1 1 0 0,0-1-1 0 0,0 1 0 0 0,1-1 1 0 0,-1 1-1 0 0,0-1 0 0 0,1 0 0 0 0,0 0 1 0 0,-1 0-1 0 0,1-1 0 0 0,0 1 0 0 0,0-1 1 0 0,0 1-1 0 0,0-1 0 0 0,3 1 1 0 0,-1-1-1 0 0,-1-1 1 0 0,1 1-1 0 0,-1-1 1 0 0,1 0-1 0 0,-1 0 0 0 0,1-1 1 0 0,-1 1-1 0 0,1-1 1 0 0,-1 0-1 0 0,9-3 1 0 0,2-3 26 0 0,1 0 0 0 0,-2-1 1 0 0,1 0-1 0 0,-1-1 0 0 0,19-16 0 0 0,-19 13 8 0 0,-1 0 0 0 0,0 0-1 0 0,-1-2 1 0 0,0 1-1 0 0,-1-2 1 0 0,0 1 0 0 0,-2-1-1 0 0,1-1 1 0 0,-2 0-1 0 0,0 0 1 0 0,5-18 0 0 0,-9 24 116 0 0,-1 0 0 0 0,-1 0 0 0 0,0 0 0 0 0,0 0 0 0 0,-1 0 0 0 0,0 0 0 0 0,-1 0 0 0 0,0 0 0 0 0,-1-1 0 0 0,0 1 0 0 0,0 0 0 0 0,-1 0 0 0 0,-1 0 0 0 0,1 0 0 0 0,-2 1 0 0 0,1-1 0 0 0,-1 1 0 0 0,-1 0 0 0 0,0 0 0 0 0,-11-16 0 0 0,14 23-139 0 0,0-1 1 0 0,0 0 0 0 0,0 1 0 0 0,-1 0 0 0 0,1-1 0 0 0,-1 1 0 0 0,0 0 0 0 0,1 0 0 0 0,-1 1 0 0 0,0-1 0 0 0,0 0 0 0 0,0 1 0 0 0,-1 0 0 0 0,1 0 0 0 0,0 0 0 0 0,0 0 0 0 0,-6 0 0 0 0,3 0-13 0 0,1 1 0 0 0,0 1 0 0 0,-1-1 0 0 0,1 1 0 0 0,0 0 1 0 0,-1 0-1 0 0,1 1 0 0 0,0 0 0 0 0,0-1 0 0 0,-5 4 0 0 0,-6 4 3 0 0,0 1 0 0 0,1 0 0 0 0,1 0 0 0 0,0 2-1 0 0,-19 19 1 0 0,21-17-98 0 0,0-1-1 0 0,1 2 0 0 0,1-1 0 0 0,0 2 1 0 0,1-1-1 0 0,1 1 0 0 0,0 1 1 0 0,1-1-1 0 0,1 1 0 0 0,0 1 0 0 0,2-1 1 0 0,0 1-1 0 0,1 0 0 0 0,0-1 1 0 0,2 1-1 0 0,0 23 0 0 0,2-36-275 0 0,-1 0 1 0 0,1 1-1 0 0,0-1 0 0 0,0 0 1 0 0,0 0-1 0 0,1 0 0 0 0,0 0 0 0 0,0 0 1 0 0,0 0-1 0 0,1 0 0 0 0,-1-1 0 0 0,1 1 1 0 0,0-1-1 0 0,1 0 0 0 0,6 7 0 0 0,0-4-1144 0 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5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 4428 0 0,'-10'-9'16821'0'0,"8"12"-15867"0"0,-2 9-560 0 0,0-1 0 0 0,1 0 0 0 0,0 1 0 0 0,0 0-1 0 0,1-1 1 0 0,1 1 0 0 0,0 0 0 0 0,1 0 0 0 0,1 18-1 0 0,2 1-142 0 0,2-1 0 0 0,13 52 0 0 0,-13-64-693 0 0,1-1 0 0 0,0 0 0 0 0,1-1 0 0 0,1 0 0 0 0,1 0 0 0 0,0 0 0 0 0,1-1 0 0 0,1-1-1 0 0,21 24 1 0 0,-1-12-1153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5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2956 0 0,'0'0'12122'0'0,"3"4"-10865"0"0,17 30 206 0 0,-1 1-1 0 0,-2 1 0 0 0,15 47 1 0 0,-12-34-790 0 0,22 44 351 0 0,-39-85-928 0 0,-3-7-71 0 0,0 0-1 0 0,1 0 1 0 0,-1 0-1 0 0,1 0 0 0 0,-1 0 1 0 0,0 0-1 0 0,1 0 1 0 0,0 0-1 0 0,-1-1 0 0 0,1 1 1 0 0,-1 0-1 0 0,1 0 1 0 0,0-1-1 0 0,0 1 0 0 0,-1 0 1 0 0,1-1-1 0 0,0 1 1 0 0,0-1-1 0 0,0 1 0 0 0,0-1 1 0 0,0 1-1 0 0,1 0 1 0 0,-1-1 121 0 0,1-1 17 0 0,2-2-77 0 0,0 0 0 0 0,0 0 0 0 0,-1 0 0 0 0,0 0-1 0 0,1-1 1 0 0,-1 1 0 0 0,-1-1 0 0 0,1 0 0 0 0,0 0 0 0 0,-1 0 0 0 0,2-5 0 0 0,22-54 468 0 0,-18 39-431 0 0,44-136 482 0 0,-37 110-525 0 0,5-8-1022 0 0,-2 20-2831 0 0,-11 26 2180 0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5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63 102 1364 0 0,'-4'5'1075'0'0,"0"-1"1"0"0,1 1-1 0 0,-1-1 0 0 0,1 1 0 0 0,0 0 0 0 0,0 1 1 0 0,0-1-1 0 0,1 0 0 0 0,-2 7 0 0 0,-15 55 2253 0 0,16-55-2673 0 0,0 0-366 0 0,1 0 1 0 0,1 0 0 0 0,0 0-1 0 0,0 0 1 0 0,1 1-1 0 0,1-1 1 0 0,0 0-1 0 0,0 0 1 0 0,2 0 0 0 0,-1 0-1 0 0,1 0 1 0 0,1 0-1 0 0,0-1 1 0 0,9 18 0 0 0,-10-26-237 0 0,-1 0 1 0 0,0 0 0 0 0,1 0 0 0 0,-1 0-1 0 0,1 0 1 0 0,0-1 0 0 0,0 1 0 0 0,0-1-1 0 0,0 1 1 0 0,1-1 0 0 0,-1 0 0 0 0,0-1-1 0 0,1 1 1 0 0,-1 0 0 0 0,7 1 0 0 0,-4-2-3 0 0,1 0 0 0 0,-1 0 0 0 0,1-1 0 0 0,-1 1 0 0 0,1-1 0 0 0,0-1 0 0 0,-1 1 0 0 0,12-3 0 0 0,-6 0-9 0 0,1-1 0 0 0,-1 0 0 0 0,0-1 0 0 0,0 0 0 0 0,0-1 0 0 0,-1-1-1 0 0,0 1 1 0 0,19-17 0 0 0,-22 15 12 0 0,0 0 0 0 0,0-1 0 0 0,-1 0 0 0 0,0 0 0 0 0,-1-1-1 0 0,0 0 1 0 0,-1 0 0 0 0,0-1 0 0 0,0 1 0 0 0,-1-1 0 0 0,-1 0 0 0 0,0 0-1 0 0,0 0 1 0 0,-1-1 0 0 0,0 1 0 0 0,-1-21 0 0 0,-1 21 92 0 0,-1 0 0 0 0,-1-1 0 0 0,0 1 0 0 0,-1 0 0 0 0,0 0 0 0 0,-1 0 0 0 0,0 0 0 0 0,-1 0 0 0 0,0 1 0 0 0,0 0 0 0 0,-1 0 0 0 0,0 1 0 0 0,-1-1 0 0 0,-11-11 0 0 0,13 16-75 0 0,0 1 0 0 0,0-1-1 0 0,0 1 1 0 0,0 0 0 0 0,-1 0 0 0 0,1 1 0 0 0,-1 0 0 0 0,0 0-1 0 0,0 0 1 0 0,0 1 0 0 0,-11-3 0 0 0,11 4-44 0 0,1 0 0 0 0,0 1 0 0 0,-1 0 0 0 0,1 0 1 0 0,0 0-1 0 0,-1 1 0 0 0,1-1 0 0 0,0 1 0 0 0,-1 1 0 0 0,1-1 0 0 0,0 1 1 0 0,0 0-1 0 0,0 0 0 0 0,0 0 0 0 0,-9 6 0 0 0,5-1-41 0 0,0 1 1 0 0,0-1-1 0 0,1 1 0 0 0,0 1 0 0 0,0 0 1 0 0,1 0-1 0 0,0 0 0 0 0,1 1 1 0 0,0 0-1 0 0,0 0 0 0 0,1 0 0 0 0,0 1 1 0 0,-3 11-1 0 0,4-8-524 0 0,0-1 1 0 0,0 1-1 0 0,1 0 1 0 0,1 0-1 0 0,1 0 1 0 0,0 1-1 0 0,0-1 1 0 0,1 0-1 0 0,1 0 0 0 0,4 20 1 0 0,1-12-1009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4628 0 0,'46'-12'9785'0'0,"27"5"-5609"0"0,-28 4-2504 0 0,-11 0-717 0 0,49-5 859 0 0,-2-4 0 0 0,82-21 0 0 0,-158 29-1559 0 0,-7 3 637 0 0,-5 3-869 0 0,1 1 1 0 0,0 0-1 0 0,0 0 0 0 0,0 1 0 0 0,0-1 1 0 0,1 2-1 0 0,-1-1 0 0 0,1 0 0 0 0,0 1 1 0 0,0 0-1 0 0,1 0 0 0 0,-8 10 0 0 0,-1 2 25 0 0,1 0-1 0 0,1 1 1 0 0,0 0 0 0 0,1 1-1 0 0,1 0 1 0 0,1 0-1 0 0,1 1 1 0 0,0 0 0 0 0,2 1-1 0 0,0-1 1 0 0,1 1-1 0 0,-1 35 1 0 0,5-47-307 0 0,1 0 1 0 0,0 0-1 0 0,0 0 0 0 0,1 0 1 0 0,1 0-1 0 0,-1-1 0 0 0,1 1 1 0 0,1-1-1 0 0,0 1 0 0 0,0-1 1 0 0,0 0-1 0 0,1-1 0 0 0,0 1 1 0 0,1-1-1 0 0,-1 0 0 0 0,1 0 1 0 0,8 5-1 0 0,6 3-1349 0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7:5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67 17962 0 0,'0'-27'4877'0'0,"0"-11"-1682"0"0,0 36-2372 0 0,-3 7-652 0 0,-1 7-98 0 0,0-1 1 0 0,0 1 0 0 0,1 0-1 0 0,1 1 1 0 0,0-1 0 0 0,1 0-1 0 0,0 1 1 0 0,1-1 0 0 0,0 1-1 0 0,1-1 1 0 0,3 18 0 0 0,1-4-222 0 0,0-1 1 0 0,2 1 0 0 0,1-1-1 0 0,17 36 1 0 0,-16-42-1124 0 0,2 0-1 0 0,23 32 1 0 0,-12-25-332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187 172 3648 0 0,'-1'-1'507'0'0,"-1"0"-1"0"0,1 0 0 0 0,0 0 1 0 0,-1 1-1 0 0,1-1 1 0 0,-1 1-1 0 0,0-1 0 0 0,1 1 1 0 0,-1-1-1 0 0,1 1 0 0 0,-1 0 1 0 0,1 0-1 0 0,-1 0 1 0 0,0 0-1 0 0,1 0 0 0 0,-1 0 1 0 0,1 0-1 0 0,-1 1 0 0 0,0-1 1 0 0,-2 1-1 0 0,1 1-45 0 0,-1-1-1 0 0,0 1 1 0 0,1 0-1 0 0,-1 1 1 0 0,1-1-1 0 0,-1 1 1 0 0,-5 5-1 0 0,0 2 108 0 0,-1 1-1 0 0,2 0 0 0 0,-15 23 1 0 0,12-14-115 0 0,1 0 0 0 0,1 1 0 0 0,0 0 0 0 0,1 0 1 0 0,-5 27-1 0 0,11-38-415 0 0,0 0 1 0 0,0 0-1 0 0,1 0 1 0 0,1 0-1 0 0,0 0 1 0 0,0 0 0 0 0,1 0-1 0 0,0 0 1 0 0,1 0-1 0 0,0 0 1 0 0,0 0-1 0 0,1-1 1 0 0,1 1-1 0 0,4 10 1 0 0,-5-16-99 0 0,-1 1 1 0 0,1 0 0 0 0,0-1-1 0 0,1 0 1 0 0,-1 0 0 0 0,1 0-1 0 0,0 0 1 0 0,0 0 0 0 0,0-1-1 0 0,0 1 1 0 0,0-1 0 0 0,1 0-1 0 0,0-1 1 0 0,-1 1 0 0 0,1-1-1 0 0,0 0 1 0 0,0 0 0 0 0,0 0-1 0 0,1-1 1 0 0,-1 0 0 0 0,0 0-1 0 0,1 0 1 0 0,-1 0 0 0 0,0-1-1 0 0,1 0 1 0 0,-1 0 0 0 0,1-1-1 0 0,-1 0 1 0 0,0 1 0 0 0,1-2-1 0 0,5-1 1 0 0,-3 1 0 0 0,0-1 0 0 0,0 0 0 0 0,0-1 0 0 0,-1 1 0 0 0,0-1 0 0 0,1-1 0 0 0,-1 1 0 0 0,-1-1 0 0 0,1-1 0 0 0,-1 1 1 0 0,0-1-1 0 0,0 0 0 0 0,7-10 0 0 0,-9 10 87 0 0,0 0 0 0 0,-1 0 0 0 0,0 0 0 0 0,0 0 0 0 0,-1 0 1 0 0,1 0-1 0 0,-1-1 0 0 0,-1 0 0 0 0,1 1 0 0 0,-1-1 0 0 0,0 0 0 0 0,-1 1 1 0 0,0-1-1 0 0,0 0 0 0 0,0 0 0 0 0,-1 1 0 0 0,-1-8 0 0 0,-1 1 96 0 0,-1-1-1 0 0,0 1 1 0 0,-1 0-1 0 0,0 0 0 0 0,-1 1 1 0 0,-13-21-1 0 0,4 13 269 0 0,0 0 0 0 0,-32-31 0 0 0,43 47-327 0 0,2 2-41 0 0,-1 0 0 0 0,1 0 0 0 0,0-1 0 0 0,-1 1 0 0 0,1-1 1 0 0,1 1-1 0 0,-1-1 0 0 0,-3-5 0 0 0,1 2-195 0 0,4 6 154 0 0,-1 0 0 0 0,1 0 1 0 0,0 0-1 0 0,-1-1 0 0 0,1 1 0 0 0,0 0 0 0 0,-1 0 0 0 0,1-1 0 0 0,0 1 0 0 0,-1 0 1 0 0,1 0-1 0 0,0-1 0 0 0,0 1 0 0 0,0 0 0 0 0,-1-1 0 0 0,1 1 0 0 0,0 0 0 0 0,0-1 0 0 0,0 1 1 0 0,0 0-1 0 0,0-1 0 0 0,-1 1 0 0 0,1-1 0 0 0,0 1 0 0 0,0 0 0 0 0,0-1 0 0 0,0 1 1 0 0,0-1-1 0 0,0 1 0 0 0,0 0 0 0 0,0-1 0 0 0,0 1 0 0 0,1 0 0 0 0,-1-1 0 0 0,0 1 0 0 0,0 0 1 0 0,0-1-1 0 0,0 1 0 0 0,0 0 0 0 0,1-1 0 0 0,0-2-4 0 0,1 1 1 0 0,0-1-1 0 0,-1 1 0 0 0,1-1 0 0 0,0 1 1 0 0,0 0-1 0 0,0 0 0 0 0,1 0 0 0 0,-1 0 1 0 0,0 0-1 0 0,1 0 0 0 0,4-2 0 0 0,40-18-160 0 0,-33 16 149 0 0,256-106-1747 0 0,-250 103-1799 0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2912 0 0,'0'0'11849'0'0,"0"4"-10557"0"0,6 153 3676 0 0,-4-138-4766 0 0,1 0 1 0 0,1 0-1 0 0,0 0 0 0 0,2 0 0 0 0,0-1 0 0 0,11 23 0 0 0,-13-34-159 0 0,-1-1-1 0 0,1 1 1 0 0,0-1-1 0 0,1 0 1 0 0,0 0-1 0 0,0 0 1 0 0,0-1-1 0 0,0 0 1 0 0,1 0-1 0 0,0 0 1 0 0,0-1-1 0 0,0 0 1 0 0,11 6-1 0 0,-12-8-4 0 0,0-1 1 0 0,0 1-1 0 0,0-1 0 0 0,0 0 0 0 0,0 0 0 0 0,0 0 0 0 0,0-1 1 0 0,0 0-1 0 0,0 0 0 0 0,0 0 0 0 0,0-1 0 0 0,0 0 1 0 0,0 0-1 0 0,0 0 0 0 0,0 0 0 0 0,0-1 0 0 0,0 0 0 0 0,0 0 1 0 0,-1 0-1 0 0,9-5 0 0 0,-3 0 118 0 0,0-1 0 0 0,-1 0-1 0 0,1 0 1 0 0,-2 0 0 0 0,1-2 0 0 0,-1 1 0 0 0,0-1 0 0 0,-1 0 0 0 0,0 0-1 0 0,-1-1 1 0 0,0 0 0 0 0,-1 0 0 0 0,0 0 0 0 0,-1-1 0 0 0,4-13-1 0 0,-2 3 85 0 0,-2 0-1 0 0,0 0 0 0 0,-2-1 0 0 0,0 1 0 0 0,-2-1 0 0 0,0 1 0 0 0,-5-33 0 0 0,0-4-3152 0 0,6 55 1306 0 0,2-2-2 0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1832 0 0,'0'0'5926'0'0,"2"4"-3704"0"0,61 145 5660 0 0,16 91-5041 0 0,-71-215-2417 0 0,19 71 580 0 0,20 128-1 0 0,-45-211-916 0 0,-1-1-1 0 0,-1 1 1 0 0,0 0-1 0 0,0-1 1 0 0,-2 1 0 0 0,1 0-1 0 0,-2-1 1 0 0,0 1-1 0 0,0-1 1 0 0,-1 0 0 0 0,-1 0-1 0 0,0 0 1 0 0,-7 12-1 0 0,9-18 0 0 0,0 0 0 0 0,-1-1 0 0 0,0 1 0 0 0,0-1 0 0 0,-1 0-1 0 0,1 0 1 0 0,-1 0 0 0 0,0-1 0 0 0,-1 1 0 0 0,1-1 0 0 0,-1 0-1 0 0,1-1 1 0 0,-1 0 0 0 0,0 0 0 0 0,0 0 0 0 0,-1 0 0 0 0,1-1 0 0 0,-1 0-1 0 0,1-1 1 0 0,-1 1 0 0 0,0-1 0 0 0,1 0 0 0 0,-1-1 0 0 0,0 0 0 0 0,-13-1-1 0 0,17 1-58 0 0,0-1 0 0 0,0 0 0 0 0,0 0 0 0 0,0 0 0 0 0,0 0-1 0 0,0 0 1 0 0,0-1 0 0 0,0 0 0 0 0,0 1 0 0 0,1-1 0 0 0,-1 0-1 0 0,0 0 1 0 0,1 0 0 0 0,0-1 0 0 0,-1 1 0 0 0,1-1-1 0 0,0 1 1 0 0,0-1 0 0 0,1 0 0 0 0,-1 1 0 0 0,1-1 0 0 0,-1 0-1 0 0,1 0 1 0 0,0 0 0 0 0,0 0 0 0 0,0-1 0 0 0,0 1 0 0 0,0-5-1 0 0,-1-3-12 0 0,1 0 0 0 0,0 0 0 0 0,1 0 0 0 0,0 0 0 0 0,1 0 0 0 0,0 0 1 0 0,4-15-1 0 0,11-34-35 0 0,3 1 0 0 0,3 1 1 0 0,2 1-1 0 0,35-60 1 0 0,-28 58-7 0 0,24-41-14 0 0,-40 74 92 0 0,20-53-1 0 0,5-8 500 0 0,-34 64-289 0 0,-1 5-1232 0 0,3 7-2524 0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5212 0 0,'0'0'6447'0'0,"-1"4"-4192"0"0,-1 3-1262 0 0,0 2-1 0 0,0-1 1 0 0,1 0-1 0 0,-1 14 1 0 0,6 69 1780 0 0,-1-60-2245 0 0,4 106 774 0 0,0 13-5883 0 0,-4-132 3092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23 5585 0 0,'6'-22'16476'0'0,"-22"66"-15941"0"0,-2-1 0 0 0,-2 0 0 0 0,-1-2 0 0 0,-3 0 0 0 0,-1-2 0 0 0,-44 54 0 0 0,62-85-535 0 0,4-3-55 0 0,-1-1 0 0 0,1 0 0 0 0,-1 0 0 0 0,0 0 0 0 0,0-1 1 0 0,0 1-1 0 0,0-1 0 0 0,-6 3 0 0 0,9-6-100 0 0,1-3-482 0 0,1-4 588 0 0,0 0 0 0 0,1 1 0 0 0,-1-1-1 0 0,1 1 1 0 0,1 0 0 0 0,-1 0 0 0 0,1 0 0 0 0,0 0 0 0 0,1 0 0 0 0,3-6 0 0 0,-4 7 98 0 0,1 1 0 0 0,-1-1 0 0 0,1 1-1 0 0,-1-1 1 0 0,1 1 0 0 0,1 0 0 0 0,-1 1-1 0 0,0-1 1 0 0,1 1 0 0 0,0 0 0 0 0,0 0-1 0 0,10-5 1 0 0,-12 8 21 0 0,0 0-1 0 0,0 0 0 0 0,0 0 1 0 0,1 0-1 0 0,-1 0 0 0 0,0 0 1 0 0,0 1-1 0 0,0 0 0 0 0,0 0 1 0 0,0 0-1 0 0,0 0 0 0 0,0 0 1 0 0,0 0-1 0 0,0 1 0 0 0,-1-1 1 0 0,1 1-1 0 0,-1 0 0 0 0,5 3 1 0 0,5 5 99 0 0,0 1 1 0 0,13 15 0 0 0,-20-21-121 0 0,45 56-105 0 0,15 15-4367 0 0,-48-60 2838 0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128 117 3000 0 0,'-9'8'2443'0'0,"1"1"0"0"0,0 0 0 0 0,-10 15 0 0 0,12-14-1211 0 0,0 0-1 0 0,0 1 0 0 0,-7 20 1 0 0,10-24-986 0 0,1 0 0 0 0,0 0 0 0 0,1 0 0 0 0,0 0 0 0 0,0 0 0 0 0,0 0 1 0 0,1 0-1 0 0,0 1 0 0 0,0-1 0 0 0,0 0 0 0 0,1 0 0 0 0,1 0 0 0 0,-1 0 1 0 0,1 0-1 0 0,0 0 0 0 0,1 0 0 0 0,2 6 0 0 0,-3-10-184 0 0,0 0 1 0 0,0 0-1 0 0,0 0 0 0 0,0-1 1 0 0,0 1-1 0 0,1-1 0 0 0,-1 1 1 0 0,1-1-1 0 0,-1 0 0 0 0,1 0 1 0 0,0 0-1 0 0,0 0 0 0 0,0 0 1 0 0,0-1-1 0 0,0 0 0 0 0,4 2 1 0 0,-2-2 1 0 0,1 0 1 0 0,-1 0-1 0 0,1 0 1 0 0,-1 0 0 0 0,1-1-1 0 0,0 0 1 0 0,-1 0 0 0 0,1-1-1 0 0,7-1 1 0 0,-5 0-10 0 0,0 0 0 0 0,1-1 0 0 0,-1 1 1 0 0,0-2-1 0 0,-1 1 0 0 0,1-1 0 0 0,-1 0 0 0 0,1-1 0 0 0,-1 1 1 0 0,-1-2-1 0 0,1 1 0 0 0,-1-1 0 0 0,7-7 0 0 0,-5 3 74 0 0,-1 0 0 0 0,0-1 0 0 0,0 0 0 0 0,-1 0 0 0 0,-1-1 0 0 0,0 0 0 0 0,5-17 0 0 0,-8 20-16 0 0,0 0-1 0 0,-1-1 0 0 0,0 1 1 0 0,0-1-1 0 0,-1 1 0 0 0,0-1 1 0 0,-1 1-1 0 0,0 0 0 0 0,-1-1 0 0 0,-4-15 1 0 0,4 17-28 0 0,-1-1 0 0 0,0 1 0 0 0,-1 0 0 0 0,0 0 1 0 0,0 1-1 0 0,0-1 0 0 0,-1 1 0 0 0,0 0 0 0 0,-1 0 1 0 0,-7-7-1 0 0,10 11-63 0 0,0 1-1 0 0,0-1 1 0 0,0 1 0 0 0,-1 0 0 0 0,1 0 0 0 0,0 1 0 0 0,-1-1-1 0 0,0 1 1 0 0,1-1 0 0 0,-1 1 0 0 0,0 0 0 0 0,1 1 0 0 0,-1-1 0 0 0,0 1-1 0 0,0-1 1 0 0,0 1 0 0 0,0 0 0 0 0,1 1 0 0 0,-1-1 0 0 0,0 1-1 0 0,0-1 1 0 0,1 1 0 0 0,-1 0 0 0 0,0 1 0 0 0,-4 1 0 0 0,-1 2 3 0 0,0 0 1 0 0,0 0-1 0 0,1 1 1 0 0,0 0 0 0 0,0 0-1 0 0,1 1 1 0 0,0 0-1 0 0,0 0 1 0 0,0 1-1 0 0,1-1 1 0 0,0 2 0 0 0,1-1-1 0 0,0 1 1 0 0,0-1-1 0 0,1 2 1 0 0,-5 14 0 0 0,-4 12 43 0 0,2 2 0 0 0,-10 71 0 0 0,13-45-29 0 0,2 0-1 0 0,4 1 0 0 0,2-1 0 0 0,10 72 0 0 0,16 54-227 0 0,-20-139-161 0 0,3 10-1058 0 0,-8-56 567 0 0,1 1 1 0 0,0 0 0 0 0,0-1 0 0 0,5 10 0 0 0,-4-9-764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4660 0 0,'1'-8'4012'0'0,"1"0"0"0"0,0 1 0 0 0,7-16 2853 0 0,-8 23-6784 0 0,0 1-1 0 0,0-1 0 0 0,0 1 0 0 0,-1-1 0 0 0,1 1 0 0 0,0 0 0 0 0,0-1 0 0 0,0 1 0 0 0,-1 0 0 0 0,1-1 0 0 0,0 1 0 0 0,0 0 0 0 0,-1 0 0 0 0,1 0 1 0 0,-1 0-1 0 0,1 0 0 0 0,-1 0 0 0 0,1 0 0 0 0,0 1 0 0 0,9 25 613 0 0,-8-22-507 0 0,4 14 144 0 0,-1 1 0 0 0,6 37-1 0 0,-3 9-2545 0 0,-4-33-897 0 0,-4-23 1533 0 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55 211 18210 0 0,'-6'-35'3388'0'0,"-4"6"-2036"0"0,6 4-600 0 0,-7 2-200 0 0,8 4-148 0 0,-4 5-88 0 0,3 0-76 0 0,2 1-60 0 0,-2 1-44 0 0,4 0-52 0 0,-3 5-116 0 0,3 0-268 0 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63 520 0 0,'1'-1'8726'0'0,"8"-1"-2622"0"0,4 13-4348 0 0,1 1 0 0 0,18 23 0 0 0,49 74 905 0 0,-40-51-1749 0 0,-26-37-650 0 0,-10-12-109 0 0,1 0-1 0 0,1-1 0 0 0,-1 0 1 0 0,1 0-1 0 0,11 9 1 0 0,1-6 645 0 0,-18-11-762 0 0,0 0 0 0 0,1-1 0 0 0,-1 1 0 0 0,0 0 0 0 0,0 0 1 0 0,0 0-1 0 0,0-1 0 0 0,0 1 0 0 0,0 0 0 0 0,-1-1 0 0 0,1 1 0 0 0,0-1 0 0 0,0 1 0 0 0,0-1 1 0 0,0 0-1 0 0,1-1 0 0 0,2-2 48 0 0,-1 0 0 0 0,1-1 0 0 0,-1 0 1 0 0,0 0-1 0 0,0 0 0 0 0,-1 0 0 0 0,0-1 0 0 0,0 1 1 0 0,0 0-1 0 0,0-1 0 0 0,1-11 0 0 0,0 3 19 0 0,39-155 656 0 0,-37 137-660 0 0,-4 22-234 0 0,0 1-1 0 0,1-1 1 0 0,3-8-1 0 0,2-9-3573 0 0,-3 21 2095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94 4628 0 0,'-2'-1'813'0'0,"0"0"0"0"0,0 0 0 0 0,0 0 0 0 0,1 1 0 0 0,-1-1 0 0 0,0 0 0 0 0,0 1 0 0 0,0 0 0 0 0,0 0 0 0 0,0-1-1 0 0,0 1 1 0 0,0 0 0 0 0,0 1 0 0 0,0-1 0 0 0,-3 1 0 0 0,2 0-222 0 0,-1 0 1 0 0,1 0-1 0 0,-1 0 0 0 0,1 1 1 0 0,0 0-1 0 0,-1 0 1 0 0,-4 3-1 0 0,0 2-91 0 0,0 1-1 0 0,0 0 1 0 0,1 0 0 0 0,-11 14-1 0 0,15-18-401 0 0,0 0-1 0 0,1 0 1 0 0,0 0-1 0 0,-1 1 1 0 0,1-1-1 0 0,1 0 1 0 0,-1 1-1 0 0,1-1 1 0 0,-1 1-1 0 0,1 0 1 0 0,1-1-1 0 0,-1 1 1 0 0,1 0-1 0 0,0 0 1 0 0,0 0-1 0 0,0-1 1 0 0,0 1-1 0 0,1 0 1 0 0,0 0-1 0 0,0-1 1 0 0,0 1-1 0 0,1-1 1 0 0,-1 1-1 0 0,4 5 1 0 0,-2-5-63 0 0,0 0 1 0 0,1 0-1 0 0,-1-1 1 0 0,1 0-1 0 0,0 1 1 0 0,0-1 0 0 0,0-1-1 0 0,0 1 1 0 0,1-1-1 0 0,0 1 1 0 0,0-2-1 0 0,0 1 1 0 0,0 0 0 0 0,0-1-1 0 0,0 0 1 0 0,0 0-1 0 0,1 0 1 0 0,-1-1-1 0 0,1 0 1 0 0,7 1 0 0 0,-1-1-20 0 0,0-1 1 0 0,0-1 0 0 0,0 0 0 0 0,0 0 0 0 0,0-1-1 0 0,0 0 1 0 0,-1-1 0 0 0,1-1 0 0 0,-1 0 0 0 0,0 0 0 0 0,0-1-1 0 0,0-1 1 0 0,-1 0 0 0 0,1 0 0 0 0,-2-1 0 0 0,1 0-1 0 0,-1-1 1 0 0,0 0 0 0 0,0 0 0 0 0,-1-1 0 0 0,0 0-1 0 0,9-14 1 0 0,-14 18 2 0 0,0 1 0 0 0,0 0 1 0 0,-1-1-1 0 0,0 0 0 0 0,0 0 0 0 0,0 1 0 0 0,0-1 0 0 0,-1 0 0 0 0,0-1 0 0 0,0 1 0 0 0,0 0 0 0 0,0 0 0 0 0,-1 0 0 0 0,0 0 1 0 0,0-1-1 0 0,-1 1 0 0 0,1 0 0 0 0,-1 0 0 0 0,0 0 0 0 0,-1 0 0 0 0,1 0 0 0 0,-1 0 0 0 0,0 0 0 0 0,0 0 0 0 0,0 1 1 0 0,-5-7-1 0 0,4 5 2 0 0,-1 0 1 0 0,0 1 0 0 0,0-1-1 0 0,-1 1 1 0 0,0 0 0 0 0,0 0-1 0 0,0 1 1 0 0,0 0 0 0 0,0-1 0 0 0,-1 2-1 0 0,0-1 1 0 0,0 1 0 0 0,0 0-1 0 0,0 0 1 0 0,-1 0 0 0 0,1 1-1 0 0,-1 0 1 0 0,1 1 0 0 0,-1-1-1 0 0,0 1 1 0 0,0 0 0 0 0,1 1-1 0 0,-1 0 1 0 0,0 0 0 0 0,-9 1 0 0 0,5 1-14 0 0,1-1 0 0 0,-1 2 0 0 0,1 0 0 0 0,0 0 1 0 0,-1 0-1 0 0,2 2 0 0 0,-1-1 0 0 0,0 1 1 0 0,1 0-1 0 0,0 1 0 0 0,0 0 0 0 0,0 1 0 0 0,1 0 1 0 0,0 0-1 0 0,-11 14 0 0 0,13-14-22 0 0,0 1-1 0 0,1 0 1 0 0,-1 1 0 0 0,2-1 0 0 0,-1 1-1 0 0,1 0 1 0 0,1 1 0 0 0,0-1-1 0 0,0 0 1 0 0,-2 14 0 0 0,4-19-59 0 0,1 0 1 0 0,0 1-1 0 0,0-1 0 0 0,0 1 1 0 0,0-1-1 0 0,1 1 1 0 0,-1-1-1 0 0,1 0 1 0 0,0 1-1 0 0,1-1 0 0 0,-1 0 1 0 0,1 0-1 0 0,0 0 1 0 0,0 0-1 0 0,0 0 1 0 0,0 0-1 0 0,0-1 0 0 0,1 1 1 0 0,0-1-1 0 0,0 1 1 0 0,0-1-1 0 0,0 0 1 0 0,1 0-1 0 0,6 4 1 0 0,-3-3-303 0 0,-1 0 1 0 0,1-1 0 0 0,0 0 0 0 0,0 0-1 0 0,1 0 1 0 0,-1-1 0 0 0,1 0 0 0 0,-1-1 0 0 0,1 0-1 0 0,10 1 1 0 0,6-2-1238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66 126 2868 0 0,'-2'2'3823'0'0,"-3"2"-2910"0"0,0 0 0 0 0,1 0 0 0 0,0 0 0 0 0,0 1 0 0 0,0-1 1 0 0,0 1-1 0 0,1 0 0 0 0,-1 0 0 0 0,1 0 0 0 0,-2 6 0 0 0,2-3-322 0 0,0 0 0 0 0,0 1 0 0 0,0-1 0 0 0,1 1 0 0 0,1 0 0 0 0,-2 15 0 0 0,3-17-452 0 0,0 1 0 0 0,0 0 0 0 0,0-1 0 0 0,1 1 0 0 0,0-1 0 0 0,1 0 0 0 0,0 1 0 0 0,0-1 0 0 0,0 0 0 0 0,1 0 0 0 0,0 0 0 0 0,0 0-1 0 0,1 0 1 0 0,0-1 0 0 0,0 0 0 0 0,1 0 0 0 0,0 0 0 0 0,7 8 0 0 0,-9-12-94 0 0,0 1 0 0 0,0-1 0 0 0,1 0 0 0 0,-1 0-1 0 0,1 0 1 0 0,-1 0 0 0 0,1-1 0 0 0,0 0 0 0 0,0 1 0 0 0,0-1-1 0 0,-1 0 1 0 0,1-1 0 0 0,0 1 0 0 0,0-1 0 0 0,0 0 0 0 0,0 0 0 0 0,0 0-1 0 0,0 0 1 0 0,0-1 0 0 0,0 1 0 0 0,0-1 0 0 0,0 0 0 0 0,0-1-1 0 0,0 1 1 0 0,6-4 0 0 0,-4 2 15 0 0,0 0 0 0 0,0-1 1 0 0,0 0-1 0 0,-1 0 0 0 0,0-1 0 0 0,0 0 0 0 0,0 1 0 0 0,0-2 0 0 0,-1 1 1 0 0,1 0-1 0 0,-1-1 0 0 0,-1 0 0 0 0,1 0 0 0 0,2-7 0 0 0,-1 2 76 0 0,-2 1-1 0 0,1-1 0 0 0,-1 0 0 0 0,-1 0 0 0 0,0 0 0 0 0,-1 0 1 0 0,0 0-1 0 0,0-1 0 0 0,-1 1 0 0 0,-1 0 0 0 0,-3-19 0 0 0,2 16 3 0 0,-2-11 227 0 0,-8-29-1 0 0,10 46-290 0 0,-1 1 1 0 0,0 0-1 0 0,0 0 0 0 0,0 0 0 0 0,-1 0 0 0 0,0 1 0 0 0,0-1 0 0 0,-8-8 0 0 0,11 14-72 0 0,-1 0-1 0 0,1-1 1 0 0,0 1 0 0 0,-1 0 0 0 0,1 0-1 0 0,-1 0 1 0 0,0 0 0 0 0,1 0-1 0 0,-1 0 1 0 0,0 0 0 0 0,1 0 0 0 0,-1 1-1 0 0,0-1 1 0 0,0 1 0 0 0,0-1 0 0 0,0 1-1 0 0,0 0 1 0 0,1 0 0 0 0,-1 0-1 0 0,-2 0 1 0 0,1 0-35 0 0,-1 1-1 0 0,1 0 1 0 0,0 0-1 0 0,0 0 1 0 0,0 0 0 0 0,0 0-1 0 0,0 1 1 0 0,1-1-1 0 0,-1 1 1 0 0,0 0-1 0 0,-2 2 1 0 0,-1 2-283 0 0,0-1 0 0 0,0 1 1 0 0,1 0-1 0 0,0 1 0 0 0,0 0 0 0 0,0-1 1 0 0,1 1-1 0 0,-6 13 0 0 0,2 3-1291 0 0,-1 2-5 0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2868 0 0,'13'-14'16902'0'0,"-13"14"-16786"0"0,2 30 2649 0 0,-2-29-2818 0 0,0 20 315 0 0,1 0 0 0 0,0 1 0 0 0,2-1 0 0 0,1 0 0 0 0,8 25 0 0 0,-10-37-264 0 0,1-1 0 0 0,1 0-1 0 0,-1 0 1 0 0,1 0 0 0 0,1 0 0 0 0,-1-1 0 0 0,1 0 0 0 0,1 0 0 0 0,-1 0 0 0 0,1 0 0 0 0,1-1 0 0 0,-1 0-1 0 0,1-1 1 0 0,0 1 0 0 0,11 6 0 0 0,-14-10 10 0 0,0 0-1 0 0,1 0 1 0 0,-1-1-1 0 0,1 1 1 0 0,-1-1-1 0 0,1 0 1 0 0,0 0-1 0 0,-1 0 1 0 0,1-1-1 0 0,0 0 1 0 0,0 0-1 0 0,-1 0 1 0 0,1 0-1 0 0,0-1 1 0 0,0 0-1 0 0,-1 0 1 0 0,1 0-1 0 0,5-2 1 0 0,-4 0 85 0 0,0 0 0 0 0,0 0 0 0 0,0 0 0 0 0,-1-1 0 0 0,1 0 0 0 0,-1 0 0 0 0,0 0 0 0 0,0-1 0 0 0,0 0 0 0 0,0 0 0 0 0,-1 0 0 0 0,5-8 0 0 0,-2 3 61 0 0,0-2 0 0 0,0 1 0 0 0,-1-1 0 0 0,-1 0 0 0 0,0 0 0 0 0,-1 0 0 0 0,0-1 0 0 0,-1 0 0 0 0,0 0 0 0 0,-1 0 0 0 0,1-22 0 0 0,-9-49-234 0 0,-2 29-4013 0 0,4 45 2488 0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2156 0 0,'-2'0'752'0'0,"0"0"0"0"0,0 0 0 0 0,1 1 0 0 0,-1-1 0 0 0,0 0 0 0 0,0 1 0 0 0,0 0 0 0 0,0-1-1 0 0,1 1 1 0 0,-1 0 0 0 0,0 0 0 0 0,1 0 0 0 0,-1 0 0 0 0,0 0 0 0 0,1 0 0 0 0,-1 0 0 0 0,1 1 0 0 0,-3 2 0 0 0,2-1-174 0 0,-1 1-1 0 0,1 0 1 0 0,0 0 0 0 0,0 0 0 0 0,0 0 0 0 0,1 0 0 0 0,-3 8 0 0 0,1 0-247 0 0,1 0 0 0 0,1 0 1 0 0,0-1-1 0 0,1 1 0 0 0,1 17 0 0 0,1-11-38 0 0,1 1 0 0 0,0-1-1 0 0,1 0 1 0 0,12 31-1 0 0,-13-43-248 0 0,0 1 0 0 0,0-1 1 0 0,0 0-1 0 0,1 0 0 0 0,0 0 0 0 0,0 0 0 0 0,0-1 0 0 0,1 1 0 0 0,0-1 0 0 0,0 0 0 0 0,0-1 0 0 0,1 1 0 0 0,-1-1 0 0 0,1 0 1 0 0,12 6-1 0 0,-14-9-35 0 0,-1 1 0 0 0,1-1 0 0 0,0 0 1 0 0,0 0-1 0 0,0 0 0 0 0,0-1 1 0 0,0 1-1 0 0,1-1 0 0 0,-1 0 0 0 0,0 0 1 0 0,0 0-1 0 0,0-1 0 0 0,0 1 0 0 0,0-1 1 0 0,8-3-1 0 0,-7 2 22 0 0,1-1-1 0 0,0 0 1 0 0,-1 0 0 0 0,0-1-1 0 0,0 0 1 0 0,0 0 0 0 0,0 0 0 0 0,-1 0-1 0 0,7-8 1 0 0,-1-2 174 0 0,0 1 0 0 0,-1-2 1 0 0,-1 1-1 0 0,0-1 0 0 0,-1-1 1 0 0,9-29-1 0 0,8-44 1566 0 0,-17 61-49 0 0,-8 45-1740 0 0,1-1 1 0 0,1 1 0 0 0,0 0-1 0 0,1-1 1 0 0,1 1 0 0 0,1-1-1 0 0,0 0 1 0 0,1 0 0 0 0,1 0-1 0 0,0-1 1 0 0,1 1 0 0 0,12 18-1 0 0,-12-23-184 0 0,1 0 0 0 0,1 0 0 0 0,0 0 0 0 0,1-1-1 0 0,-1-1 1 0 0,22 16 0 0 0,-22-19-660 0 0,0 0 0 0 0,0-1-1 0 0,12 4 1 0 0,-5-3-745 0 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 5697 0 0,'-5'-6'5652'0'0,"5"6"-5275"0"0,-1 0 0 0 0,1-1-1 0 0,0 1 1 0 0,-1 0 0 0 0,1 0 0 0 0,-1 0 0 0 0,1 0 0 0 0,-1-1-1 0 0,1 1 1 0 0,-1 0 0 0 0,1 0 0 0 0,-1 0 0 0 0,1 0 0 0 0,-1 0-1 0 0,1 0 1 0 0,-1 1 0 0 0,1-1 0 0 0,-2 0 0 0 0,1 1-100 0 0,0 0 0 0 0,0 0 0 0 0,0 0 0 0 0,0 0 0 0 0,0 0 1 0 0,0 0-1 0 0,0 0 0 0 0,0 0 0 0 0,0 1 0 0 0,1-1 0 0 0,-2 3 0 0 0,-1 2-116 0 0,1 1-1 0 0,-1 0 0 0 0,1 0 1 0 0,-1 8-1 0 0,0 26 554 0 0,1 0 0 0 0,2 0 0 0 0,2 0 0 0 0,8 47 0 0 0,41 163 329 0 0,-38-194-766 0 0,79 259 306 0 0,-42-159-1057 0 0,-49-152 364 0 0,23 74-1356 0 0,-7-28-3321 0 0,-14-43 3221 0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240 107 17122 0 0,'0'-6'1250'0'0,"-1"1"1"0"0,1 0 0 0 0,-1-1 0 0 0,-3-9 0 0 0,2 10-903 0 0,1 0 0 0 0,-2 0 0 0 0,1 0 0 0 0,-1 0 0 0 0,-3-4 1 0 0,4 6-290 0 0,1 0 1 0 0,-2 1 0 0 0,1-1 0 0 0,0 1 0 0 0,0-1 0 0 0,-1 1-1 0 0,0 0 1 0 0,1 0 0 0 0,-1 0 0 0 0,0 1 0 0 0,0-1 0 0 0,0 1-1 0 0,0-1 1 0 0,0 1 0 0 0,0 0 0 0 0,0 0 0 0 0,0 0 0 0 0,-1 1-1 0 0,1-1 1 0 0,-5 1 0 0 0,5 0-24 0 0,0 0-1 0 0,-1 1 0 0 0,1 0 1 0 0,0 0-1 0 0,-1 0 1 0 0,1 0-1 0 0,0 0 1 0 0,0 0-1 0 0,0 1 0 0 0,0 0 1 0 0,0-1-1 0 0,0 1 1 0 0,1 1-1 0 0,-4 1 1 0 0,-1 3 40 0 0,0 0 0 0 0,1 0 0 0 0,-10 13 0 0 0,13-14-126 0 0,-1 0-1 0 0,1 0 1 0 0,0 0-1 0 0,0 0 1 0 0,1 1 0 0 0,0-1-1 0 0,0 1 1 0 0,0 0-1 0 0,1-1 1 0 0,0 1-1 0 0,0 0 1 0 0,1 0-1 0 0,0 0 1 0 0,0-1 0 0 0,0 1-1 0 0,1 0 1 0 0,0 0-1 0 0,1 0 1 0 0,-1-1-1 0 0,1 1 1 0 0,1-1-1 0 0,-1 1 1 0 0,1-1 0 0 0,0 0-1 0 0,0 0 1 0 0,1 0-1 0 0,0-1 1 0 0,0 1-1 0 0,0-1 1 0 0,1 0-1 0 0,0 0 1 0 0,0 0 0 0 0,0-1-1 0 0,0 1 1 0 0,1-1-1 0 0,-1-1 1 0 0,11 6-1 0 0,-11-7-35 0 0,-4-1 80 0 0,1-1 0 0 0,0 1 0 0 0,0 0 0 0 0,0 0 1 0 0,-1 0-1 0 0,1 0 0 0 0,0 0 0 0 0,-1 0 0 0 0,3 3 0 0 0,-3-4 175 0 0,-3 3-127 0 0,-5 6 56 0 0,0 0 1 0 0,-13 12 0 0 0,11-12 13 0 0,1 0 1 0 0,-15 20 0 0 0,8-5 30 0 0,4-8-30 0 0,1 0 0 0 0,0 0 1 0 0,2 1-1 0 0,-13 33 0 0 0,20-46-98 0 0,-1 0 1 0 0,1 0-1 0 0,1 0 1 0 0,-1 0-1 0 0,1 0 1 0 0,-1 0-1 0 0,1 1 1 0 0,0-1-1 0 0,1 0 1 0 0,-1 0 0 0 0,1 0-1 0 0,0 0 1 0 0,0 1-1 0 0,0-1 1 0 0,0-1-1 0 0,1 1 1 0 0,0 0-1 0 0,-1 0 1 0 0,2 0 0 0 0,-1-1-1 0 0,0 1 1 0 0,1-1-1 0 0,-1 0 1 0 0,1 0-1 0 0,0 0 1 0 0,0 0-1 0 0,6 4 1 0 0,1 1 28 0 0,2-1 0 0 0,-1-1-1 0 0,1 0 1 0 0,0 0 0 0 0,0-1 0 0 0,23 6 0 0 0,-16-7-486 0 0,0 0 0 0 0,1-1-1 0 0,37 1 1 0 0,-35-5-2615 0 0,-12 0 1454 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248 637 1832 0 0,'-4'-48'16159'0'0,"3"41"-15217"0"0,-1 1 1 0 0,0-1 0 0 0,0 1 0 0 0,0 0 0 0 0,-4-8 0 0 0,5 11-868 0 0,0 1 0 0 0,-1 0-1 0 0,1 0 1 0 0,-1 0 0 0 0,1 0 0 0 0,-1 0 0 0 0,0 0 0 0 0,0 0 0 0 0,0 0 0 0 0,0 0 0 0 0,0 1 0 0 0,0-1 0 0 0,0 1 0 0 0,-1 0 0 0 0,1 0 0 0 0,-1 0 0 0 0,1 0 0 0 0,0 0-1 0 0,-1 0 1 0 0,0 0 0 0 0,1 1 0 0 0,-1-1 0 0 0,1 1 0 0 0,-1 0 0 0 0,0 0 0 0 0,1 0 0 0 0,-1 0 0 0 0,1 0 0 0 0,-1 1 0 0 0,0-1 0 0 0,1 1 0 0 0,-1 0 0 0 0,1-1-1 0 0,-3 3 1 0 0,-2-1-40 0 0,0 1-1 0 0,0 0 0 0 0,0 1 0 0 0,1 0 0 0 0,-1 0 0 0 0,1 0 1 0 0,0 1-1 0 0,1 0 0 0 0,-1 0 0 0 0,1 0 0 0 0,0 1 0 0 0,-5 7 0 0 0,-1 3 59 0 0,0 0 0 0 0,2 2 0 0 0,-11 23 0 0 0,17-32-135 0 0,1-1-1 0 0,-1 0 1 0 0,1 1-1 0 0,1-1 0 0 0,0 1 1 0 0,0 0-1 0 0,1-1 0 0 0,0 1 1 0 0,0 0-1 0 0,1-1 1 0 0,0 1-1 0 0,0 0 0 0 0,5 12 1 0 0,-5-18 8 0 0,0 0 1 0 0,1 0 0 0 0,-1 0-1 0 0,1-1 1 0 0,0 1 0 0 0,0-1-1 0 0,0 1 1 0 0,0-1 0 0 0,0 0-1 0 0,0 0 1 0 0,1 0 0 0 0,-1 0-1 0 0,1 0 1 0 0,-1 0 0 0 0,1-1-1 0 0,4 2 1 0 0,-3-1-16 0 0,1 0 1 0 0,0-1-1 0 0,0 0 0 0 0,-1 0 0 0 0,1-1 0 0 0,0 1 1 0 0,0-1-1 0 0,0 0 0 0 0,9-1 0 0 0,-7 0 13 0 0,0 0 0 0 0,0-1 0 0 0,0 0 0 0 0,-1 0 0 0 0,1 0 0 0 0,0-1 0 0 0,-1 0 0 0 0,0 0 0 0 0,0-1 0 0 0,0 1 0 0 0,0-2 0 0 0,0 1 0 0 0,-1 0 0 0 0,0-1 0 0 0,5-6 0 0 0,-3 2 39 0 0,-2-1 1 0 0,1 0-1 0 0,-1 0 1 0 0,0 0-1 0 0,-1 0 0 0 0,-1-1 1 0 0,1 0-1 0 0,-2 0 1 0 0,1 0-1 0 0,-2 0 1 0 0,1 0-1 0 0,-2 0 0 0 0,1-1 1 0 0,-1 1-1 0 0,-4-22 1 0 0,-1 5 65 0 0,-1 1 1 0 0,-1-1 0 0 0,-1 1 0 0 0,-2 1 0 0 0,-15-33-1 0 0,9 29 28 0 0,-30-41-1 0 0,-7-12 12 0 0,43 66-102 0 0,-10-17-87 0 0,20 33 75 0 0,0-1 1 0 0,-1 1-1 0 0,1 0 1 0 0,-1 0-1 0 0,1-1 1 0 0,0 1 0 0 0,0 0-1 0 0,0 0 1 0 0,0-1-1 0 0,0 1 1 0 0,0 0-1 0 0,0 0 1 0 0,0-1-1 0 0,1 1 1 0 0,-1 0-1 0 0,0 0 1 0 0,1-1-1 0 0,-1 1 1 0 0,1 0-1 0 0,-1 0 1 0 0,1 0 0 0 0,0 0-1 0 0,0 0 1 0 0,-1 0-1 0 0,2-2 1 0 0,6-4-12 0 0,1 0 0 0 0,0 0 0 0 0,0 1 0 0 0,0 0 0 0 0,1 0 0 0 0,15-6 0 0 0,67-21-24 0 0,-41 16 19 0 0,65-18-139 0 0,-115 34 104 0 0,-1 1-112 0 0,1 0 1 0 0,-1 0-1 0 0,1 0 0 0 0,-1 0 0 0 0,1-1 1 0 0,0 1-1 0 0,-1 0 0 0 0,1 0 0 0 0,-1 0 1 0 0,1 0-1 0 0,0 0 0 0 0,-1 0 0 0 0,1 0 1 0 0,-1 1-1 0 0,1-1 0 0 0,-1 0 0 0 0,1 0 1 0 0,-1 0-1 0 0,1 1 0 0 0,0-1 0 0 0,-1 0 1 0 0,1 0-1 0 0,-1 1 0 0 0,1-1 0 0 0,-1 1 1 0 0,0-1-1 0 0,1 1 0 0 0,5 5-1364 0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1236 0 0,'7'-9'18655'0'0,"-10"58"-16523"0"0,1-33-1787 0 0,0 1 0 0 0,2-1 0 0 0,0 0 0 0 0,3 19 0 0 0,3 13 36 0 0,-4-30-337 0 0,0 0-1 0 0,7 22 1 0 0,-8-34-51 0 0,1-1 0 0 0,0 1 0 0 0,1-1 0 0 0,-1 0-1 0 0,1 0 1 0 0,0 0 0 0 0,0 0 0 0 0,1 0 0 0 0,-1-1 0 0 0,1 1-1 0 0,6 4 1 0 0,-7-6 23 0 0,0-1 0 0 0,0 0 0 0 0,0-1-1 0 0,1 1 1 0 0,-1 0 0 0 0,0-1 0 0 0,1 0-1 0 0,-1 0 1 0 0,1 0 0 0 0,0 0 0 0 0,-1 0-1 0 0,1-1 1 0 0,0 0 0 0 0,-1 1 0 0 0,1-2 0 0 0,0 1-1 0 0,-1 0 1 0 0,1-1 0 0 0,0 1 0 0 0,-1-1-1 0 0,1 0 1 0 0,-1 0 0 0 0,6-3 0 0 0,1 0 182 0 0,0-1 1 0 0,0 0 0 0 0,-1-1 0 0 0,1 0-1 0 0,-1 0 1 0 0,13-13 0 0 0,-14 11 18 0 0,0-1 0 0 0,-1 0 0 0 0,0-1 1 0 0,-1 1-1 0 0,0-1 0 0 0,-1-1 1 0 0,0 1-1 0 0,0-1 0 0 0,5-20 0 0 0,-2 2 186 0 0,-1-1-1 0 0,4-46 1 0 0,-11 58-307 0 0,0 15-137 0 0,-1 0 0 0 0,1 0 0 0 0,0 0 0 0 0,0 0 0 0 0,1 0 0 0 0,-1 0 0 0 0,1 0 0 0 0,-1 0 0 0 0,3-4 0 0 0,-2-11-2596 0 0,-2 15 1410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86 440 0 0,'-2'2'10220'0'0,"-3"2"-9708"0"0,1 1-1 0 0,0-1 1 0 0,1 1-1 0 0,-1-1 1 0 0,1 1 0 0 0,0 0-1 0 0,0 0 1 0 0,0 1-1 0 0,1-1 1 0 0,-1 1-1 0 0,2-1 1 0 0,-1 1-1 0 0,0 0 1 0 0,1-1 0 0 0,0 1-1 0 0,0 6 1 0 0,-1 8 126 0 0,1 0 1 0 0,0 0 0 0 0,4 34-1 0 0,-2-49-580 0 0,0 0-1 0 0,0 0 0 0 0,0 1 0 0 0,0-1 0 0 0,1 0 0 0 0,0 0 1 0 0,0 0-1 0 0,1 0 0 0 0,-1-1 0 0 0,1 1 0 0 0,0-1 1 0 0,0 1-1 0 0,0-1 0 0 0,1 0 0 0 0,0 0 0 0 0,0-1 1 0 0,8 7-1 0 0,-7-7-7 0 0,0 1 0 0 0,1-2 0 0 0,0 1 0 0 0,0-1 0 0 0,0 1 0 0 0,0-2 0 0 0,0 1 0 0 0,0-1 0 0 0,0 0 0 0 0,0 0 0 0 0,1 0 0 0 0,-1-1 0 0 0,0 0 0 0 0,12-2 0 0 0,-3 0 105 0 0,-1-1 0 0 0,1 0 0 0 0,-1-1 0 0 0,0 0 0 0 0,0-2 0 0 0,-1 1-1 0 0,0-2 1 0 0,0 0 0 0 0,20-14 0 0 0,-26 17 22 0 0,-1-1 1 0 0,0-1-1 0 0,-1 1 1 0 0,1-1-1 0 0,-1 0 1 0 0,0 0-1 0 0,-1 0 1 0 0,1 0-1 0 0,-1-1 1 0 0,0 0-1 0 0,-1 0 1 0 0,0 0-1 0 0,0-1 0 0 0,0 1 1 0 0,-1-1-1 0 0,0 1 1 0 0,-1-1-1 0 0,0 0 1 0 0,1-13-1 0 0,-2 4 68 0 0,-1 1-1 0 0,0-1 1 0 0,-2 1-1 0 0,1 0 1 0 0,-7-18-1 0 0,8 29-234 0 0,-1 0 0 0 0,1 1-1 0 0,-1-1 1 0 0,-1 0-1 0 0,1 1 1 0 0,0 0-1 0 0,-1-1 1 0 0,0 1 0 0 0,0 0-1 0 0,0 0 1 0 0,-1 0-1 0 0,1 1 1 0 0,-1-1-1 0 0,0 1 1 0 0,0 0 0 0 0,0 0-1 0 0,-1 0 1 0 0,1 1-1 0 0,0 0 1 0 0,-9-4-1 0 0,8 6-214 0 0,0-1 0 0 0,0 1 0 0 0,1 0 0 0 0,-1 0 0 0 0,0 0 0 0 0,0 1-1 0 0,0 0 1 0 0,1 0 0 0 0,-1 0 0 0 0,0 0 0 0 0,1 1 0 0 0,-1-1-1 0 0,1 1 1 0 0,-1 1 0 0 0,1-1 0 0 0,0 1 0 0 0,0-1 0 0 0,0 1 0 0 0,-6 6-1 0 0,-8 6-1386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 3980 0 0,'-28'-10'10145'0'0,"26"9"-9830"0"0,-1 1-1 0 0,0 0 1 0 0,0 0-1 0 0,0 0 1 0 0,0 0-1 0 0,1 0 1 0 0,-1 1-1 0 0,0-1 1 0 0,0 1-1 0 0,1 0 1 0 0,-1 0-1 0 0,0 0 1 0 0,-3 2-1 0 0,-7 4 17 0 0,0 1 0 0 0,1 1 0 0 0,0 0 0 0 0,1 0 0 0 0,0 1 0 0 0,1 1-1 0 0,-1 0 1 0 0,2 0 0 0 0,0 1 0 0 0,0 0 0 0 0,1 0 0 0 0,1 1 0 0 0,0 0-1 0 0,1 0 1 0 0,-7 20 0 0 0,8-19-256 0 0,1 1-1 0 0,0-1 1 0 0,1 1-1 0 0,0 0 0 0 0,2 1 1 0 0,0-1-1 0 0,0 0 1 0 0,1 0-1 0 0,1 1 1 0 0,1-1-1 0 0,0 0 1 0 0,1 0-1 0 0,0 0 0 0 0,11 27 1 0 0,-12-37-79 0 0,0 0 0 0 0,1-1 0 0 0,0 1 0 0 0,0 0-1 0 0,0-1 1 0 0,1 0 0 0 0,0 0 0 0 0,0 0 0 0 0,0 0 0 0 0,0 0 0 0 0,0-1 0 0 0,1 0 0 0 0,-1 0 0 0 0,1 0-1 0 0,0 0 1 0 0,0-1 0 0 0,0 0 0 0 0,0 0 0 0 0,0 0 0 0 0,1-1 0 0 0,-1 1 0 0 0,1-1 0 0 0,-1-1 0 0 0,7 1-1 0 0,6 0-8 0 0,0-2 0 0 0,0 0-1 0 0,0-1 1 0 0,-1 0 0 0 0,1-2-1 0 0,19-6 1 0 0,-23 6 9 0 0,0-1 1 0 0,0 0-1 0 0,-1-1 0 0 0,1-1 1 0 0,-1 0-1 0 0,-1-1 0 0 0,1 0 1 0 0,20-19-1 0 0,-27 21 54 0 0,0 0 0 0 0,0 0 1 0 0,-1-1-1 0 0,0 1 0 0 0,0-1 0 0 0,-1 0 0 0 0,1-1 0 0 0,-2 1 0 0 0,1-1 0 0 0,-1 0 1 0 0,0 1-1 0 0,0-2 0 0 0,-1 1 0 0 0,0 0 0 0 0,-1 0 0 0 0,1-16 0 0 0,-2 21-20 0 0,0 1 0 0 0,0 0 0 0 0,0-1 0 0 0,0 1-1 0 0,0 0 1 0 0,-1-1 0 0 0,1 1 0 0 0,-1 0 0 0 0,0 0 0 0 0,0 0-1 0 0,0 0 1 0 0,0-1 0 0 0,0 1 0 0 0,0 0 0 0 0,0 1-1 0 0,-1-1 1 0 0,1 0 0 0 0,-1 0 0 0 0,1 0 0 0 0,-1 1 0 0 0,0-1-1 0 0,1 1 1 0 0,-1-1 0 0 0,0 1 0 0 0,0 0 0 0 0,0 0-1 0 0,0 0 1 0 0,0 0 0 0 0,-1 0 0 0 0,1 0 0 0 0,-4 0 0 0 0,2 0-13 0 0,1 1 1 0 0,-1 0 0 0 0,1 0 0 0 0,-1 0 0 0 0,1 0 0 0 0,-1 0 0 0 0,1 1 0 0 0,-1 0 0 0 0,1 0 0 0 0,-1 0 0 0 0,1 0 0 0 0,-1 0 0 0 0,1 1 0 0 0,0-1 0 0 0,0 1 0 0 0,0 0 0 0 0,0 0 0 0 0,0 0 0 0 0,0 0 0 0 0,-3 4 0 0 0,-2 4 3 0 0,0 0 0 0 0,1 0 0 0 0,0 1 0 0 0,1 0 0 0 0,0 0 0 0 0,1 0 0 0 0,0 1 0 0 0,1-1 1 0 0,0 1-1 0 0,-3 19 0 0 0,0 10 40 0 0,-3 75 0 0 0,13 77-93 0 0,1-60-5257 0 0,-4-116 3704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3332 0 0,'9'-12'15149'0'0,"-13"48"-11827"0"0,2-23-3198 0 0,0 12 434 0 0,0 1-1 0 0,4 40 0 0 0,-1-52-498 0 0,1-1-1 0 0,0 1 0 0 0,1-1 1 0 0,1 0-1 0 0,0 0 1 0 0,9 20-1 0 0,-11-30-57 0 0,-1 0-1 0 0,1 0 0 0 0,0 0 0 0 0,0 0 1 0 0,1 0-1 0 0,-1-1 0 0 0,0 1 1 0 0,1-1-1 0 0,0 1 0 0 0,0-1 1 0 0,0 0-1 0 0,0 0 0 0 0,0 0 0 0 0,0-1 1 0 0,5 3-1 0 0,-2-2-4 0 0,-1-1 1 0 0,0 1-1 0 0,1-1 0 0 0,-1-1 1 0 0,1 1-1 0 0,-1-1 0 0 0,1 0 1 0 0,-1 0-1 0 0,9-2 0 0 0,-4 0 49 0 0,1 0-1 0 0,-1-1 0 0 0,1 0 0 0 0,-1-1 0 0 0,0 0 0 0 0,-1-1 0 0 0,1 0 0 0 0,-1 0 0 0 0,0-1 0 0 0,9-7 1 0 0,-9 5 126 0 0,0-1 1 0 0,-1 0 0 0 0,0 0-1 0 0,-1-1 1 0 0,0 1 0 0 0,0-2-1 0 0,-1 1 1 0 0,0-1-1 0 0,-1 0 1 0 0,6-18 0 0 0,-5 9 176 0 0,-1 0 0 0 0,-1 0 1 0 0,-1 0-1 0 0,-1-1 0 0 0,0-28 0 0 0,-2 9-201 0 0,0 16-2846 0 0,0 21 1094 0 0,2-2-7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2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0 203 824 0 0,'1'-2'682'0'0,"8"-9"1960"0"0,-1-1-1 0 0,-1 0 1 0 0,0 0-1 0 0,0 0 1 0 0,-1-1-1 0 0,8-27 1 0 0,-13 18 4518 0 0,-3 27-7104 0 0,-1-1 0 0 0,1 1 0 0 0,0 0 0 0 0,0 0 0 0 0,0 0 0 0 0,1 0 0 0 0,0 0 0 0 0,0 0 1 0 0,0 0-1 0 0,1 0 0 0 0,-1 1 0 0 0,1-1 0 0 0,0 0 0 0 0,1 0 0 0 0,-1 1 0 0 0,1-1 0 0 0,0 0 0 0 0,1 0 0 0 0,2 8 0 0 0,-1-6-57 0 0,0-1 0 0 0,0 0 0 0 0,1 0-1 0 0,-1 0 1 0 0,1-1 0 0 0,1 1 0 0 0,-1-1 0 0 0,1 0 0 0 0,0 0 0 0 0,0 0 0 0 0,0-1-1 0 0,1 1 1 0 0,0-2 0 0 0,-1 1 0 0 0,10 4 0 0 0,-3-3-218 0 0,1 0-1 0 0,0 0 1 0 0,0-1 0 0 0,0-1-1 0 0,1 0 1 0 0,-1-1 0 0 0,1-1 0 0 0,-1 0-1 0 0,1-1 1 0 0,0 0 0 0 0,-1-1-1 0 0,1 0 1 0 0,17-5 0 0 0,-22 4 217 0 0,-1 0-1 0 0,1-1 1 0 0,0 0 0 0 0,-1-1 0 0 0,0 0 0 0 0,0 0-1 0 0,0 0 1 0 0,0-1 0 0 0,-1-1 0 0 0,1 1 0 0 0,-1-1-1 0 0,-1 0 1 0 0,1-1 0 0 0,-1 0 0 0 0,0 0 0 0 0,-1 0-1 0 0,0-1 1 0 0,0 1 0 0 0,0-1 0 0 0,5-14 0 0 0,1-7 1243 0 0,0 0 0 0 0,10-52 0 0 0,-18 64 368 0 0,-1 21-915 0 0,-1 35-673 0 0,-1-10 200 0 0,2-17-230 0 0,1 1-1 0 0,0-1 0 0 0,0 0 1 0 0,1 1-1 0 0,0-2 1 0 0,2 1-1 0 0,-1 0 1 0 0,10 13-1 0 0,1 1-361 0 0,2-2 0 0 0,27 31 0 0 0,-8-22-1591 0 0,-26-24 1236 0 0,10 9-825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136 140 1236 0 0,'-3'1'4103'0'0,"-32"24"3301"0"0,28-18-6604 0 0,0-1 0 0 0,0 1 0 0 0,1 0 0 0 0,0 1 0 0 0,-7 10 1 0 0,5-5-347 0 0,1 1 1 0 0,1-1 0 0 0,0 1-1 0 0,1 1 1 0 0,0-1-1 0 0,1 1 1 0 0,1-1 0 0 0,0 1-1 0 0,-1 26 1 0 0,4-34-414 0 0,0-1 0 0 0,0 1 0 0 0,0-1-1 0 0,1 0 1 0 0,0 1 0 0 0,0-1 0 0 0,1 0 0 0 0,-1 0 0 0 0,2 0 0 0 0,-1 0 0 0 0,0 0-1 0 0,1 0 1 0 0,0 0 0 0 0,1-1 0 0 0,-1 0 0 0 0,1 1 0 0 0,0-1 0 0 0,0-1 0 0 0,1 1 0 0 0,-1-1-1 0 0,1 1 1 0 0,0-1 0 0 0,0 0 0 0 0,0-1 0 0 0,9 5 0 0 0,-9-6-53 0 0,0 0 1 0 0,0 0-1 0 0,0-1 0 0 0,0 1 1 0 0,1-1-1 0 0,-1 0 1 0 0,1 0-1 0 0,-1-1 0 0 0,1 0 1 0 0,-1 0-1 0 0,1 0 1 0 0,-1-1-1 0 0,1 1 1 0 0,-1-1-1 0 0,0 0 0 0 0,1-1 1 0 0,-1 0-1 0 0,0 1 1 0 0,0-2-1 0 0,7-3 0 0 0,-8 4 42 0 0,0-1-1 0 0,-1 1 1 0 0,1-1-1 0 0,-1 0 0 0 0,0 0 1 0 0,0 0-1 0 0,0-1 1 0 0,0 1-1 0 0,0-1 0 0 0,-1 1 1 0 0,0-1-1 0 0,1 0 0 0 0,-2 0 1 0 0,1 0-1 0 0,0 0 1 0 0,-1 0-1 0 0,1-1 0 0 0,-1 1 1 0 0,-1 0-1 0 0,1-1 1 0 0,0 1-1 0 0,-1-1 0 0 0,0 1 1 0 0,0 0-1 0 0,-2-9 1 0 0,-3-13 226 0 0,-1 0 1 0 0,-2 0 0 0 0,-13-31 0 0 0,3 8 124 0 0,-1-9 149 0 0,18 57-529 0 0,1 0 0 0 0,0 0 0 0 0,0 0-1 0 0,0-1 1 0 0,0 1 0 0 0,0 0-1 0 0,0 0 1 0 0,0-1 0 0 0,0 1 0 0 0,1 0-1 0 0,-1 0 1 0 0,0-1 0 0 0,1 1-1 0 0,-1 0 1 0 0,1 0 0 0 0,0 0 0 0 0,-1 0-1 0 0,1 0 1 0 0,0 0 0 0 0,-1 0-1 0 0,1 0 1 0 0,0 0 0 0 0,0 0 0 0 0,0 0-1 0 0,1 0 1 0 0,30-19 17 0 0,-23 15-17 0 0,49-25-1466 0 0,98-34-1 0 0,-94 41 559 0 0,-49 19-663 0 0,-2 0 38 0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4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1364 0 0,'12'-9'21030'0'0,"-8"16"-21558"0"0,-4-6 219 0 0,4 9 708 0 0,-2 0 1 0 0,1 0-1 0 0,-1 0 0 0 0,-1 0 0 0 0,0 0 0 0 0,0 16 0 0 0,0 1-58 0 0,6 87-595 0 0,-2-37-3511 0 0,-3-53 2214 0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75 18490 0 0,'-1'-27'4908'0'0,"1"22"-4540"0"0,-1 0 0 0 0,0 0-1 0 0,0 0 1 0 0,0 0 0 0 0,-3-9-1 0 0,2 5 211 0 0,-8 59-344 0 0,-7 92 0 0 0,10-65-599 0 0,0-28-315 0 0,3-17-1738 0 0,-2 41 0 0 0,6-57 867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43 1832 0 0,'7'-29'14343'0'0,"-7"15"-9238"0"0,-2 17-4493 0 0,-49 68 948 0 0,-116 125 1 0 0,156-185-1611 0 0,6-5-124 0 0,0-1 0 0 0,0 0 0 0 0,-1 0 0 0 0,0 0 0 0 0,-12 7 1 0 0,18-12 134 0 0,0 0 0 0 0,-1 1 0 0 0,1-1 0 0 0,0 0 1 0 0,-1 0-1 0 0,1 0 0 0 0,0 1 0 0 0,-1-1 1 0 0,1 0-1 0 0,-1 0 0 0 0,1 0 0 0 0,0 0 1 0 0,-1 0-1 0 0,1 0 0 0 0,0 0 0 0 0,-1 0 1 0 0,1 0-1 0 0,-1 0 0 0 0,1 0 0 0 0,0 0 1 0 0,-1 0-1 0 0,1 0 0 0 0,-1 0 0 0 0,1 0 1 0 0,0 0-1 0 0,-1 0 0 0 0,1-1 0 0 0,0 1 1 0 0,-1 0-1 0 0,1 0 0 0 0,0 0 0 0 0,-1-1 1 0 0,1 1-1 0 0,-1-14-545 0 0,13-17 139 0 0,-6 24 457 0 0,-1 0 0 0 0,1 1 1 0 0,0-1-1 0 0,0 1 0 0 0,1 0 1 0 0,0 0-1 0 0,0 1 0 0 0,0 0 1 0 0,0 1-1 0 0,1-1 0 0 0,0 1 1 0 0,0 1-1 0 0,10-4 0 0 0,-12 5 106 0 0,0 1 0 0 0,0 0 0 0 0,0 0 0 0 0,0 0 0 0 0,0 1 0 0 0,0 0 0 0 0,0 0 0 0 0,0 1 0 0 0,0 0 0 0 0,0 0 0 0 0,-1 0 0 0 0,1 0 0 0 0,0 1 0 0 0,0 0 0 0 0,-1 0 0 0 0,1 1-1 0 0,-1 0 1 0 0,0 0 0 0 0,0 0 0 0 0,6 5 0 0 0,19 18 21 0 0,0 1 1 0 0,32 41-1 0 0,-34-35-2450 0 0,53 45 0 0 0,-56-56 783 0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16 824 0 0,'-7'2'1294'0'0,"1"0"1"0"0,0 1-1 0 0,0-1 0 0 0,0 1 1 0 0,1 1-1 0 0,-1-1 0 0 0,1 1 1 0 0,0 0-1 0 0,-6 5 0 0 0,4-2-454 0 0,-1 1-1 0 0,1 0 1 0 0,1 1-1 0 0,0-1 0 0 0,-7 13 1 0 0,7-10-504 0 0,1 0 1 0 0,0-1 0 0 0,1 2-1 0 0,0-1 1 0 0,1 0 0 0 0,0 1 0 0 0,1-1-1 0 0,0 1 1 0 0,1 0 0 0 0,0 21-1 0 0,2-28-272 0 0,-1 0 0 0 0,1-1 0 0 0,0 1 0 0 0,0 0 0 0 0,0-1-1 0 0,1 1 1 0 0,0-1 0 0 0,0 0 0 0 0,0 1 0 0 0,0-1 0 0 0,1 0 0 0 0,-1 0-1 0 0,1 0 1 0 0,0-1 0 0 0,0 1 0 0 0,1-1 0 0 0,-1 1 0 0 0,1-1-1 0 0,-1 0 1 0 0,1 0 0 0 0,0-1 0 0 0,0 1 0 0 0,1-1 0 0 0,-1 0-1 0 0,7 2 1 0 0,-6-2-19 0 0,1-1-1 0 0,0 1 1 0 0,0-1-1 0 0,-1-1 0 0 0,1 1 1 0 0,0-1-1 0 0,0 0 1 0 0,0-1-1 0 0,0 1 1 0 0,0-1-1 0 0,-1 0 0 0 0,1 0 1 0 0,0-1-1 0 0,-1 0 1 0 0,1 0-1 0 0,-1 0 1 0 0,1-1-1 0 0,-1 0 0 0 0,0 0 1 0 0,7-6-1 0 0,-3 2 92 0 0,-1-1 0 0 0,0-1 0 0 0,-1 1-1 0 0,0-1 1 0 0,0 0 0 0 0,-1-1-1 0 0,0 0 1 0 0,-1 0 0 0 0,0 0 0 0 0,-1-1-1 0 0,0 1 1 0 0,0-1 0 0 0,-1 0 0 0 0,-1 0-1 0 0,0-1 1 0 0,0 1 0 0 0,-1 0 0 0 0,0-1-1 0 0,-1 1 1 0 0,-1 0 0 0 0,-3-22 0 0 0,3 28-91 0 0,0-1-1 0 0,-1 1 1 0 0,0 0 0 0 0,0-1 0 0 0,0 1 0 0 0,-1 0 0 0 0,0 0 0 0 0,0 1 0 0 0,0-1 0 0 0,0 1 0 0 0,-1-1 0 0 0,0 1 0 0 0,0 0 0 0 0,-5-4 0 0 0,6 6-103 0 0,1 1 0 0 0,-1-1 0 0 0,0 1 0 0 0,0 0 0 0 0,1 0 0 0 0,-1 0 0 0 0,0 0 0 0 0,0 0 0 0 0,0 0 0 0 0,0 1 0 0 0,0 0 0 0 0,0-1 0 0 0,0 1 0 0 0,0 0 0 0 0,0 1 0 0 0,0-1 0 0 0,0 0 0 0 0,0 1 0 0 0,0 0 0 0 0,0 0 0 0 0,0 0 0 0 0,0 0 0 0 0,1 0 0 0 0,-1 0 0 0 0,0 1 0 0 0,1-1 0 0 0,-1 1 0 0 0,-2 2-1 0 0,-4 3-662 0 0,0 0-1 0 0,0 0 1 0 0,1 1-1 0 0,-8 9 1 0 0,2 2-888 0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2204 0 0,'7'-9'5721'0'0,"11"-9"7169"0"0,-11 30-11012 0 0,-8 21-687 0 0,8 57-1 0 0,-5-78-1104 0 0,1-1 0 0 0,0 1 1 0 0,0-1-1 0 0,2 0 0 0 0,-1 1 0 0 0,1-2 0 0 0,1 1 1 0 0,9 14-1 0 0,-13-21-55 0 0,1-1-1 0 0,0 0 1 0 0,0 1 0 0 0,1-1 0 0 0,-1 0 0 0 0,0-1 0 0 0,1 1 0 0 0,0-1 0 0 0,0 1-1 0 0,0-1 1 0 0,0 0 0 0 0,0-1 0 0 0,0 1 0 0 0,0-1 0 0 0,0 1 0 0 0,1-1 0 0 0,-1 0-1 0 0,1-1 1 0 0,-1 1 0 0 0,1-1 0 0 0,-1 0 0 0 0,1 0 0 0 0,-1 0 0 0 0,0-1 0 0 0,7-1-1 0 0,-4 0 55 0 0,0 1 0 0 0,1-2-1 0 0,-1 1 1 0 0,0-1-1 0 0,0 0 1 0 0,0-1 0 0 0,-1 0-1 0 0,1 0 1 0 0,-1 0-1 0 0,0-1 1 0 0,0 1-1 0 0,0-2 1 0 0,-1 1 0 0 0,6-6-1 0 0,-2-3 20 0 0,-1 1-1 0 0,1-1 1 0 0,-2 0 0 0 0,0 0-1 0 0,-1-1 1 0 0,0 0 0 0 0,-1 0-1 0 0,-1-1 1 0 0,0 0 0 0 0,-2 1-1 0 0,2-18 1 0 0,-3 16-1224 0 0,-1 1 0 0 0,0-1-1 0 0,-4-21 1 0 0,1 24-490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97 18770 0 0,'-7'-18'3484'0'0,"1"1"-1924"0"0,3 7-660 0 0,-4-3-356 0 0,3 3-204 0 0,0 0-136 0 0,1 3-84 0 0,-1 2-28 0 0,1-1-80 0 0,-8 28-2032 0 0,11-6 408 0 0,0 1 24 0 0,0 3 40 0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97 4784 0 0,'8'-30'9886'0'0,"-5"0"-3481"0"0,-3 29-6267 0 0,0 0 0 0 0,-1-1 0 0 0,1 1 1 0 0,-1 0-1 0 0,1 0 0 0 0,-1 0 0 0 0,0-1 0 0 0,1 1 1 0 0,-1 0-1 0 0,0 0 0 0 0,0 0 0 0 0,0 0 1 0 0,0 0-1 0 0,0 0 0 0 0,0 0 0 0 0,0 0 1 0 0,0 1-1 0 0,0-1 0 0 0,0 0 0 0 0,0 1 1 0 0,-1-1-1 0 0,-1 0 0 0 0,-27-10 1123 0 0,23 10-1137 0 0,1 0 1 0 0,-1 1-1 0 0,1-1 1 0 0,-1 1-1 0 0,1 0 1 0 0,-1 1-1 0 0,1 0 1 0 0,-1 0-1 0 0,1 0 0 0 0,-1 1 1 0 0,1-1-1 0 0,0 2 1 0 0,0-1-1 0 0,0 1 1 0 0,0 0-1 0 0,0 0 0 0 0,-5 4 1 0 0,8-5-123 0 0,1 0 1 0 0,-1 0 0 0 0,0 1-1 0 0,1-1 1 0 0,0 1-1 0 0,-1-1 1 0 0,1 1 0 0 0,0 0-1 0 0,0 0 1 0 0,1 0-1 0 0,-1 0 1 0 0,1 0 0 0 0,-1 0-1 0 0,1 0 1 0 0,0 1-1 0 0,0-1 1 0 0,1 0 0 0 0,-1 1-1 0 0,0-1 1 0 0,1 1-1 0 0,0-1 1 0 0,0 1 0 0 0,0-1-1 0 0,0 0 1 0 0,1 1-1 0 0,0-1 1 0 0,-1 1 0 0 0,1-1-1 0 0,0 0 1 0 0,0 1-1 0 0,1-1 1 0 0,-1 0 0 0 0,3 4-1 0 0,4 6-12 0 0,0 0-1 0 0,1-1 0 0 0,0 0 1 0 0,17 16-1 0 0,50 42 12 0 0,-40-38 78 0 0,-30-28 7 0 0,-2 0 0 0 0,1 1-1 0 0,-1 0 1 0 0,1 0 0 0 0,-1 0 0 0 0,-1 1 0 0 0,1-1 0 0 0,4 11 0 0 0,-7-13-23 0 0,0 0-1 0 0,-1 0 1 0 0,1 0 0 0 0,0 0 0 0 0,-1 0 0 0 0,0 0 0 0 0,0 0 0 0 0,0 0-1 0 0,0 0 1 0 0,0 0 0 0 0,0 0 0 0 0,-1 1 0 0 0,0-1 0 0 0,0 0 0 0 0,1 0-1 0 0,-2 0 1 0 0,1-1 0 0 0,0 1 0 0 0,-1 0 0 0 0,-2 4 0 0 0,-3 4-14 0 0,-2-1 0 0 0,1 1 0 0 0,-1-1 0 0 0,-1 0 1 0 0,0-1-1 0 0,0 0 0 0 0,-1-1 0 0 0,0 0 0 0 0,-12 6 0 0 0,5-4-1367 0 0,-1-1-1 0 0,-36 12 0 0 0,38-15-265 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228 121 4016 0 0,'-11'9'1988'0'0,"0"0"-1"0"0,1 1 1 0 0,0 0-1 0 0,-9 13 1 0 0,6-4-610 0 0,0 0 1 0 0,2 1 0 0 0,-15 32 0 0 0,24-48-1272 0 0,0 0-1 0 0,1 0 1 0 0,0 0 0 0 0,0 1-1 0 0,0-1 1 0 0,0 0-1 0 0,1 0 1 0 0,-1 1 0 0 0,1-1-1 0 0,0 0 1 0 0,0 1-1 0 0,1-1 1 0 0,-1 0 0 0 0,1 0-1 0 0,0 1 1 0 0,0-1-1 0 0,0 0 1 0 0,1 0 0 0 0,0 0-1 0 0,0 0 1 0 0,3 5 0 0 0,-3-6-67 0 0,0-1 0 0 0,0 1 1 0 0,1 0-1 0 0,0-1 0 0 0,-1 1 1 0 0,1-1-1 0 0,0 0 0 0 0,0 0 1 0 0,0 0-1 0 0,1-1 1 0 0,-1 1-1 0 0,0 0 0 0 0,1-1 1 0 0,-1 0-1 0 0,1 0 0 0 0,-1 0 1 0 0,1-1-1 0 0,-1 1 1 0 0,1-1-1 0 0,0 1 0 0 0,-1-1 1 0 0,1-1-1 0 0,0 1 0 0 0,-1 0 1 0 0,5-2-1 0 0,3 0-10 0 0,-1-1 1 0 0,1-1-1 0 0,-1 0 0 0 0,0 0 1 0 0,0-1-1 0 0,-1 0 0 0 0,1-1 1 0 0,-1 0-1 0 0,-1-1 1 0 0,1 1-1 0 0,-1-2 0 0 0,0 1 1 0 0,0-1-1 0 0,-1 0 0 0 0,0-1 1 0 0,-1 0-1 0 0,6-10 0 0 0,-3 4 121 0 0,-1 0-1 0 0,-1 0 1 0 0,0 0-1 0 0,-1-1 1 0 0,-1 0-1 0 0,0 0 1 0 0,-2-1-1 0 0,1 1 1 0 0,-2-1-1 0 0,1-24 1 0 0,-3 37-88 0 0,0 0 1 0 0,0 0-1 0 0,-1 0 1 0 0,1 0-1 0 0,-1 0 1 0 0,0 0 0 0 0,0 0-1 0 0,0 0 1 0 0,-1 0-1 0 0,1 1 1 0 0,-1-1-1 0 0,0 0 1 0 0,0 1-1 0 0,0 0 1 0 0,-1-1 0 0 0,1 1-1 0 0,-1 0 1 0 0,0 0-1 0 0,1 0 1 0 0,-1 0-1 0 0,-1 1 1 0 0,1-1 0 0 0,0 1-1 0 0,-5-2 1 0 0,2 1-26 0 0,0 1 0 0 0,0-1 1 0 0,0 2-1 0 0,-1-1 0 0 0,1 1 1 0 0,-1 0-1 0 0,1 0 0 0 0,-1 0 1 0 0,1 1-1 0 0,-1 0 0 0 0,1 0 1 0 0,-1 1-1 0 0,1 0 0 0 0,-8 2 1 0 0,-2 1-10 0 0,-1 2 0 0 0,1-1 0 0 0,1 2 0 0 0,-1 0 1 0 0,1 1-1 0 0,0 1 0 0 0,1 0 0 0 0,-20 17 0 0 0,24-18-48 0 0,0 1-1 0 0,1 0 1 0 0,0 1-1 0 0,1-1 0 0 0,0 1 1 0 0,1 1-1 0 0,0 0 1 0 0,1 0-1 0 0,0 0 0 0 0,0 1 1 0 0,-7 24-1 0 0,11-28-104 0 0,0 1 0 0 0,0 0-1 0 0,1 0 1 0 0,0 0 0 0 0,0 1 0 0 0,1 11-1 0 0,1-18-26 0 0,-1-1-1 0 0,1 1 0 0 0,-1 0 0 0 0,1 0 1 0 0,0-1-1 0 0,0 1 0 0 0,0-1 0 0 0,0 1 1 0 0,1 0-1 0 0,-1-1 0 0 0,1 0 1 0 0,-1 1-1 0 0,1-1 0 0 0,0 0 0 0 0,0 0 1 0 0,0 0-1 0 0,0 0 0 0 0,0 0 0 0 0,0-1 1 0 0,1 1-1 0 0,-1-1 0 0 0,1 1 1 0 0,-1-1-1 0 0,6 2 0 0 0,9 3-1438 0 0,0-2 28 0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1664 0 0,'16'-59'12661'0'0,"-9"27"-8279"0"0,-4 18-1705 0 0,-1-1-1 0 0,1-26 1 0 0,-3 40-1535 0 0,11 71-594 0 0,-9-50-705 0 0,7 33 0 0 0,-2-29-584 0 0,0 0 1 0 0,2-1-1 0 0,0 0 1 0 0,2 0-1 0 0,0-1 1 0 0,23 32-1 0 0,-12-27-858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2596 0 0,'2'-3'1552'0'0,"-1"0"-1"0"0,1 0 1 0 0,-1 1-1 0 0,0-1 1 0 0,0 0-1 0 0,1-6 1 0 0,2-4 6436 0 0,-5 18-7526 0 0,0 11-17 0 0,-6 101 1268 0 0,7-106-1634 0 0,0 0 0 0 0,1 0 0 0 0,1 1 1 0 0,0-1-1 0 0,0 0 0 0 0,1-1 0 0 0,1 1 0 0 0,7 16 1 0 0,-10-25-69 0 0,0 0 0 0 0,1 1-1 0 0,-1-1 1 0 0,1 0 0 0 0,-1 0 0 0 0,1 0 0 0 0,0 0 0 0 0,0 0 0 0 0,0 0 0 0 0,0-1 0 0 0,0 1 0 0 0,0-1 0 0 0,1 1 0 0 0,-1-1 0 0 0,0 0 0 0 0,1 0 0 0 0,-1 0 0 0 0,4 1 0 0 0,-2-2-2 0 0,0 1 1 0 0,0-1-1 0 0,1 0 1 0 0,-1 0-1 0 0,0 0 0 0 0,0 0 1 0 0,0-1-1 0 0,0 0 1 0 0,0 0-1 0 0,7-2 1 0 0,4-4 7 0 0,-1 0 0 0 0,0 0 0 0 0,0-1 0 0 0,25-20 0 0 0,-25 17 60 0 0,-1-1 0 0 0,0-1-1 0 0,-1 0 1 0 0,-1 0 0 0 0,0-1 0 0 0,0-1 0 0 0,-1 0 0 0 0,-1-1 0 0 0,-1 1-1 0 0,0-1 1 0 0,7-22 0 0 0,16-78 1855 0 0,-28 105-1383 0 0,-5 12 194 0 0,-4 16-395 0 0,7-8-312 0 0,0 0 0 0 0,1 0 0 0 0,0 0-1 0 0,0 0 1 0 0,0-1 0 0 0,1 1 0 0 0,1-1-1 0 0,0 0 1 0 0,6 12 0 0 0,-7-15-22 0 0,7 14-376 0 0,2-1 1 0 0,0-1-1 0 0,0 0 1 0 0,2-1-1 0 0,0 0 1 0 0,1-1 0 0 0,27 21-1 0 0,-29-27-1213 0 0,1-2-29 0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18 313 1996 0 0,'1'2'531'0'0,"1"7"1080"0"0,0-1 0 0 0,1 1-1 0 0,0-1 1 0 0,5 11-1 0 0,-6-17-1336 0 0,0 1 0 0 0,-1-1 0 0 0,1 1 0 0 0,0-1 0 0 0,1 0 0 0 0,-1 0 0 0 0,0 0 0 0 0,0 0-1 0 0,1 0 1 0 0,-1 0 0 0 0,1-1 0 0 0,0 1 0 0 0,0-1 0 0 0,-1 1 0 0 0,1-1 0 0 0,4 1 0 0 0,1 0 4 0 0,-1 0 0 0 0,1-1 0 0 0,-1 0 1 0 0,0 0-1 0 0,1-1 0 0 0,0 0 1 0 0,-1 0-1 0 0,1-1 0 0 0,-1 0 0 0 0,1 0 1 0 0,-1-1-1 0 0,0 0 0 0 0,0 0 0 0 0,0-1 1 0 0,0 0-1 0 0,0 0 0 0 0,12-8 0 0 0,-11 6-89 0 0,-1 0 0 0 0,-1-1-1 0 0,1 0 1 0 0,-1 0 0 0 0,0-1 0 0 0,0 1-1 0 0,-1-1 1 0 0,0-1 0 0 0,0 1 0 0 0,-1-1-1 0 0,0 0 1 0 0,0 0 0 0 0,-1 0-1 0 0,5-17 1 0 0,-6 14 8 0 0,0 1 0 0 0,-1-1 0 0 0,0 0-1 0 0,-1 0 1 0 0,0 0 0 0 0,-1 0 0 0 0,0 0 0 0 0,-1 0-1 0 0,0 0 1 0 0,-1 1 0 0 0,0-1 0 0 0,0 1 0 0 0,-9-18-1 0 0,9 22-131 0 0,0 1 1 0 0,0-1-1 0 0,-1 0 0 0 0,1 1 0 0 0,-1 0 0 0 0,-1 0 1 0 0,1 0-1 0 0,-1 0 0 0 0,1 1 0 0 0,-1-1 0 0 0,-1 1 1 0 0,1 1-1 0 0,-1-1 0 0 0,1 1 0 0 0,-1 0 0 0 0,0 0 1 0 0,0 0-1 0 0,0 1 0 0 0,0 0 0 0 0,-1 0 0 0 0,1 1 0 0 0,-1 0 1 0 0,-12-1-1 0 0,15 2-50 0 0,-1 1 0 0 0,1 0 0 0 0,0 0 0 0 0,0 0 0 0 0,0 0 0 0 0,0 1 0 0 0,0-1 0 0 0,0 1-1 0 0,1 0 1 0 0,-1 0 0 0 0,1 1 0 0 0,-1-1 0 0 0,1 1 0 0 0,0-1 0 0 0,-1 1 0 0 0,2 0 0 0 0,-1 0 0 0 0,0 1 0 0 0,0-1 0 0 0,-2 5 0 0 0,-3 5 10 0 0,1 0 0 0 0,0 0 0 0 0,1 1 0 0 0,-7 18 0 0 0,5-2 8 0 0,0 0 0 0 0,2 1 0 0 0,1-1-1 0 0,-1 34 1 0 0,4 129 77 0 0,3-107-74 0 0,-1-54-239 0 0,3 206-194 0 0,11-80-5446 0 0,-11-143 4263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4260 0 0,'0'2'17823'0'0,"4"16"-17572"0"0,1 48 1256 0 0,-5-49-2185 0 0,1-1 0 0 0,1 1 0 0 0,4 17 0 0 0,-1-11-873 0 0,-4-2 39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1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225 562 2452 0 0,'-1'0'4221'0'0,"0"-1"-4019"0"0,1 1-1 0 0,-1 0 1 0 0,1 0 0 0 0,-1 0 0 0 0,1 0-1 0 0,-1 0 1 0 0,1 0 0 0 0,0 0-1 0 0,-1 0 1 0 0,1 0 0 0 0,-1 0 0 0 0,1 0-1 0 0,-1 0 1 0 0,1 0 0 0 0,0 1-1 0 0,-1-1 1 0 0,1 0 0 0 0,-1 0-1 0 0,1 0 1 0 0,0 1 0 0 0,-1-1 0 0 0,1 0-1 0 0,-1 0 1 0 0,1 1 0 0 0,0-1-1 0 0,-1 1 1 0 0,-26 56 6056 0 0,21-41-5289 0 0,0 1 0 0 0,-2 17 0 0 0,6-26-790 0 0,0 0-1 0 0,1 0 0 0 0,0 0 0 0 0,1 0 1 0 0,0 0-1 0 0,0 1 0 0 0,0-1 0 0 0,1 0 1 0 0,1 0-1 0 0,-1 0 0 0 0,1 0 0 0 0,1 0 1 0 0,-1-1-1 0 0,8 14 0 0 0,-8-17-140 0 0,0-1-1 0 0,0 0 0 0 0,1 0 1 0 0,-1 0-1 0 0,1 0 0 0 0,0 0 1 0 0,0-1-1 0 0,0 1 0 0 0,0-1 1 0 0,0 0-1 0 0,1 0 0 0 0,-1 0 1 0 0,1 0-1 0 0,-1 0 1 0 0,1-1-1 0 0,0 1 0 0 0,-1-1 1 0 0,1 0-1 0 0,0-1 0 0 0,0 1 1 0 0,0-1-1 0 0,0 1 0 0 0,0-1 1 0 0,0 0-1 0 0,0 0 1 0 0,0-1-1 0 0,0 1 0 0 0,-1-1 1 0 0,1 0-1 0 0,0 0 0 0 0,4-2 1 0 0,1 0-15 0 0,0-1 0 0 0,0 0 1 0 0,0 0-1 0 0,0-1 0 0 0,-1 0 1 0 0,0-1-1 0 0,0 0 0 0 0,0 0 1 0 0,-1 0-1 0 0,0-1 0 0 0,10-11 1 0 0,-11 7 32 0 0,1 1-1 0 0,-2-1 1 0 0,1 0 0 0 0,-2 0 0 0 0,1 0 0 0 0,-1-1-1 0 0,3-19 1 0 0,-1 1 153 0 0,3-57 0 0 0,-8 42-55 0 0,-1-1 0 0 0,-2 1-1 0 0,-14-72 1 0 0,11 91-84 0 0,-1 0 0 0 0,-2 0 1 0 0,-1 1-1 0 0,0 0 1 0 0,-2 1-1 0 0,-1 0 0 0 0,-22-33 1 0 0,30 51-51 0 0,-1 0 0 0 0,0 0 1 0 0,0 0-1 0 0,0 1 0 0 0,0 0 0 0 0,-1 0 0 0 0,0 0 1 0 0,0 1-1 0 0,0 0 0 0 0,-1 0 0 0 0,0 0 0 0 0,1 1 1 0 0,-11-4-1 0 0,11 6-14 0 0,-1-1 1 0 0,1 1-1 0 0,-1 0 0 0 0,0 1 1 0 0,1 0-1 0 0,-1 0 0 0 0,0 0 1 0 0,0 1-1 0 0,1-1 0 0 0,-1 2 1 0 0,0-1-1 0 0,1 1 0 0 0,0 0 1 0 0,-12 5-1 0 0,7-2-17 0 0,1 1 1 0 0,1-1-1 0 0,-1 2 1 0 0,1-1-1 0 0,0 1 0 0 0,0 1 1 0 0,1-1-1 0 0,0 2 1 0 0,0-1-1 0 0,1 1 0 0 0,0 0 1 0 0,1 0-1 0 0,0 1 1 0 0,0 0-1 0 0,1 0 0 0 0,0 0 1 0 0,-4 15-1 0 0,7-20 8 0 0,1 0 0 0 0,0 1 0 0 0,0-1 1 0 0,0 0-1 0 0,1 1 0 0 0,0-1 0 0 0,0 1 0 0 0,0-1 0 0 0,1 0 0 0 0,-1 1 0 0 0,1-1 0 0 0,1 0 0 0 0,-1 0 0 0 0,1 0 0 0 0,0 1 1 0 0,0-2-1 0 0,0 1 0 0 0,1 0 0 0 0,-1 0 0 0 0,1-1 0 0 0,0 1 0 0 0,1-1 0 0 0,-1 0 0 0 0,1 0 0 0 0,0 0 0 0 0,7 5 0 0 0,1 0 13 0 0,0-1-1 0 0,0-1 0 0 0,0 0 0 0 0,1-1 0 0 0,0 0 0 0 0,0-1 0 0 0,1 0 0 0 0,0-1 0 0 0,14 2 0 0 0,48 2 142 0 0,-54-7-1320 0 0,0 2 1 0 0,34 7 0 0 0,-46-7-444 0 0,1 1 13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69 1832 0 0,'1'-13'19817'0'0,"-7"25"-19505"0"0,0 0 0 0 0,0 0 0 0 0,1 0 0 0 0,1 0 0 0 0,0 1 0 0 0,1 0 0 0 0,0 0 0 0 0,1 0 0 0 0,0 0 0 0 0,1 0 1 0 0,2 26-1 0 0,-1-36-302 0 0,0-1 1 0 0,1 1-1 0 0,-1-1 1 0 0,1 1-1 0 0,0-1 1 0 0,-1 1-1 0 0,1-1 1 0 0,1 0-1 0 0,-1 0 1 0 0,0 1-1 0 0,0-1 1 0 0,1 0-1 0 0,-1 0 1 0 0,1 0-1 0 0,0 0 1 0 0,-1-1-1 0 0,1 1 1 0 0,4 3 0 0 0,-2-3-9 0 0,-1 0 0 0 0,1-1 1 0 0,0 1-1 0 0,0-1 1 0 0,0 0-1 0 0,0 1 1 0 0,0-2-1 0 0,0 1 1 0 0,0 0-1 0 0,7-1 1 0 0,-2 0-4 0 0,0 0 1 0 0,0-1-1 0 0,0 0 0 0 0,0-1 1 0 0,-1 0-1 0 0,1-1 1 0 0,0 1-1 0 0,-1-1 1 0 0,0-1-1 0 0,9-4 0 0 0,-7 1 89 0 0,-1-1 0 0 0,1 1 0 0 0,-1-1 0 0 0,-1-1 0 0 0,0 1 0 0 0,0-1 0 0 0,-1-1 0 0 0,11-17 0 0 0,-2-2 939 0 0,23-58-1 0 0,-22 44 583 0 0,-16 37-1346 0 0,1-1-120 0 0,-2 7-127 0 0,0 0-1 0 0,0 0 1 0 0,0 0 0 0 0,0 0 0 0 0,0 0 0 0 0,0 0-1 0 0,0 0 1 0 0,0 0 0 0 0,0 1 0 0 0,0-1-1 0 0,0 0 1 0 0,0 0 0 0 0,0 0 0 0 0,0 0 0 0 0,0 0-1 0 0,0 0 1 0 0,0 0 0 0 0,0 0 0 0 0,0 0-1 0 0,0 0 1 0 0,0 0 0 0 0,0 0 0 0 0,0 0 0 0 0,1 0-1 0 0,-1 0 1 0 0,0 0 0 0 0,0 0 0 0 0,0 0 0 0 0,0 0-1 0 0,0 0 1 0 0,0-1 0 0 0,0 1 0 0 0,0 0-1 0 0,0 0 1 0 0,0 0 0 0 0,0 0 0 0 0,0 0 0 0 0,3 22 0 0 0,1 3-53 0 0,0 0-1 0 0,2-1 0 0 0,11 33 0 0 0,-14-50-39 0 0,0-1 0 0 0,0 1 0 0 0,0-1 0 0 0,1 1 0 0 0,0-1 0 0 0,1 0 0 0 0,-1-1-1 0 0,1 1 1 0 0,0-1 0 0 0,0 0 0 0 0,1 0 0 0 0,-1 0 0 0 0,1-1 0 0 0,0 0 0 0 0,1 0 0 0 0,8 4 0 0 0,-7-5-406 0 0,0 0 0 0 0,0-1 0 0 0,0 0 0 0 0,0 0-1 0 0,0-1 1 0 0,1 0 0 0 0,8 0 0 0 0,3 0-1119 0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1776 0 0,'0'0'15398'0'0,"1"5"-13795"0"0,6 107 2628 0 0,-11 65-2374 0 0,1-102-1178 0 0,-4 58-85 0 0,-6 1-1 0 0,-5-2 1 0 0,-37 133 0 0 0,13-75-2651 0 0,41-186 1675 0 0,0-1-1 0 0,1 1 0 0 0,0-1 1 0 0,0 1-1 0 0,0-1 0 0 0,0 1 0 0 0,2 5 1 0 0,1 5-1217 0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74 160 17470 0 0,'1'-3'801'0'0,"0"0"1"0"0,0 0 0 0 0,0 1 0 0 0,0-2-1 0 0,-1 1 1 0 0,1 0 0 0 0,-1 0 0 0 0,1-4 0 0 0,-9 15-723 0 0,0 0 0 0 0,1 1 1 0 0,0 0-1 0 0,1 0 0 0 0,0 1 1 0 0,0 0-1 0 0,1 0 0 0 0,1 0 1 0 0,-7 21-1 0 0,8-23-54 0 0,1 0 0 0 0,0 1-1 0 0,0-1 1 0 0,0 1 0 0 0,1-1 0 0 0,1 1-1 0 0,0-1 1 0 0,0 1 0 0 0,0 0 0 0 0,1-1-1 0 0,0 1 1 0 0,1-1 0 0 0,0 1 0 0 0,4 9-1 0 0,-5-15-25 0 0,0-1-1 0 0,0 0 1 0 0,1 0 0 0 0,-1 0-1 0 0,1 0 1 0 0,-1 0-1 0 0,1 0 1 0 0,0 0-1 0 0,0 0 1 0 0,-1-1-1 0 0,1 1 1 0 0,1-1 0 0 0,-1 1-1 0 0,0-1 1 0 0,0 0-1 0 0,0 0 1 0 0,1 0-1 0 0,4 1 1 0 0,-3-1-1 0 0,1 0 0 0 0,0 0 0 0 0,0-1 1 0 0,0 0-1 0 0,0 0 0 0 0,-1 0 0 0 0,1-1 0 0 0,0 0 1 0 0,6-1-1 0 0,1-2 7 0 0,0 0 1 0 0,-1 0 0 0 0,0-1 0 0 0,0-1-1 0 0,0 0 1 0 0,-1 0 0 0 0,11-9-1 0 0,-10 5 142 0 0,-1 0 0 0 0,0-1 0 0 0,-1-1 0 0 0,0 1 0 0 0,-1-1 0 0 0,0-1 0 0 0,-1 1 0 0 0,0-2 0 0 0,-1 1 0 0 0,0 0 1 0 0,-2-1-1 0 0,1 0 0 0 0,-2 0 0 0 0,0-1 0 0 0,0 1 0 0 0,-2-1 0 0 0,1 1 0 0 0,-2-1 0 0 0,-1-18 0 0 0,0 29-114 0 0,0-1 1 0 0,0 1-1 0 0,0 0 1 0 0,0 0 0 0 0,-1 0-1 0 0,1 0 1 0 0,-1 0-1 0 0,0 0 1 0 0,-1 0-1 0 0,1 1 1 0 0,0-1 0 0 0,-1 1-1 0 0,0-1 1 0 0,0 1-1 0 0,-4-3 1 0 0,5 4-71 0 0,0 0 1 0 0,-1 0-1 0 0,1 0 0 0 0,-1 1 1 0 0,0-1-1 0 0,1 1 0 0 0,-1 0 1 0 0,0 0-1 0 0,0 0 0 0 0,0 0 1 0 0,1 0-1 0 0,-1 1 0 0 0,0-1 1 0 0,0 1-1 0 0,0-1 0 0 0,0 1 1 0 0,0 0-1 0 0,0 1 0 0 0,0-1 1 0 0,0 0-1 0 0,0 1 0 0 0,-4 1 1 0 0,-3 2-477 0 0,0 0 1 0 0,0 1 0 0 0,1 1 0 0 0,0 0-1 0 0,0 0 1 0 0,1 0 0 0 0,-1 1-1 0 0,-10 13 1 0 0,1-2-1100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17174 0 0,'12'-24'4732'0'0,"-9"18"-4397"0"0,0-1 0 0 0,0 1 1 0 0,1 0-1 0 0,-1 1 0 0 0,9-10 1 0 0,-11 14-117 0 0,4 17-136 0 0,-3-9-50 0 0,-1 1 0 0 0,-1 0 0 0 0,0-1 0 0 0,0 1 1 0 0,0 0-1 0 0,-1-1 0 0 0,-2 11 0 0 0,-1 23 74 0 0,3-23-93 0 0,2 1-1 0 0,0-1 0 0 0,1 0 0 0 0,1 0 0 0 0,1 0 1 0 0,9 27-1 0 0,-11-40-6 0 0,0 0 0 0 0,0 0 1 0 0,0-1-1 0 0,1 1 0 0 0,0-1 0 0 0,0 1 1 0 0,0-1-1 0 0,0 0 0 0 0,1 0 0 0 0,0 0 1 0 0,0-1-1 0 0,0 1 0 0 0,0-1 0 0 0,0 0 1 0 0,1 0-1 0 0,-1 0 0 0 0,1-1 0 0 0,0 0 0 0 0,-1 0 1 0 0,1 0-1 0 0,0 0 0 0 0,1-1 0 0 0,-1 0 1 0 0,0 0-1 0 0,0 0 0 0 0,0-1 0 0 0,8 1 1 0 0,-6-2 103 0 0,1 1 0 0 0,-1-1 0 0 0,0-1 0 0 0,1 1 0 0 0,-1-1 0 0 0,0 0 0 0 0,0-1 0 0 0,-1 0 0 0 0,1 0 0 0 0,0 0 1 0 0,-1-1-1 0 0,0 0 0 0 0,0 0 0 0 0,0-1 0 0 0,0 1 0 0 0,-1-1 0 0 0,7-8 0 0 0,0-1 170 0 0,-1 0 0 0 0,-1-1 1 0 0,0 0-1 0 0,-1-1 0 0 0,14-33 0 0 0,-18 34-258 0 0,1 0-1 0 0,-2 0 1 0 0,5-27 0 0 0,-5-19-4264 0 0,-4 47 2627 0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73 18990 0 0,'-7'-12'3468'0'0,"3"0"-2036"0"0,-3 1-684 0 0,1 1-340 0 0,3 2-172 0 0,-1 2-100 0 0,0 1-32 0 0,4-4-76 0 0,0 35-1620 0 0,0-11-16 0 0,0 5 20 0 0,4 0 44 0 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25 4560 0 0,'-8'-4'2224'0'0,"0"0"0"0"0,-1 1 0 0 0,1 0 0 0 0,-1 1 0 0 0,-9-2 0 0 0,6 2-867 0 0,0 1 0 0 0,0 0 1 0 0,-20 2-1 0 0,23-1-1107 0 0,-1 1 0 0 0,1 1 1 0 0,0-1-1 0 0,0 2 0 0 0,0-1 0 0 0,0 1 1 0 0,0 1-1 0 0,0 0 0 0 0,1 0 0 0 0,0 0 1 0 0,-15 12-1 0 0,19-13-247 0 0,0 0 0 0 0,1 0 1 0 0,0 0-1 0 0,0 1 0 0 0,0 0 0 0 0,0-1 1 0 0,0 1-1 0 0,1 0 0 0 0,-1 0 1 0 0,1 1-1 0 0,0-1 0 0 0,0 0 0 0 0,1 1 1 0 0,-1-1-1 0 0,1 1 0 0 0,0 0 1 0 0,1-1-1 0 0,-1 1 0 0 0,1 0 0 0 0,0-1 1 0 0,0 1-1 0 0,0 0 0 0 0,0-1 1 0 0,1 1-1 0 0,0 0 0 0 0,0-1 0 0 0,2 6 1 0 0,1 1-80 0 0,2 1 0 0 0,-1-1 0 0 0,1 0 0 0 0,1 0 0 0 0,0 0 0 0 0,9 10 0 0 0,57 55-364 0 0,-53-57 446 0 0,0 1-1 0 0,-1 2 1 0 0,18 24-1 0 0,-35-42 89 0 0,0-1 0 0 0,0 1 0 0 0,0 0 0 0 0,0 0-1 0 0,-1 0 1 0 0,0 0 0 0 0,0 0 0 0 0,0 0 0 0 0,0 0-1 0 0,0 0 1 0 0,-1 0 0 0 0,0 0 0 0 0,0 0 0 0 0,0 0 0 0 0,-1 5-1 0 0,0-3 58 0 0,0 0 0 0 0,-1 0 0 0 0,0 0 0 0 0,0 0 0 0 0,-1 0 0 0 0,0 0 0 0 0,0 0 0 0 0,-7 9 0 0 0,-2-1 121 0 0,0-1 0 0 0,0 0-1 0 0,-1 0 1 0 0,-1-2 0 0 0,-28 20 0 0 0,23-19-322 0 0,-1 0 0 0 0,-33 14 1 0 0,42-21-771 0 0,0-2 1 0 0,0 1-1 0 0,-23 2 1 0 0,12-4-769 0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65 3044 0 0,'10'-28'6757'0'0,"-8"25"-5295"0"0,-1-1 0 0 0,1 0 0 0 0,-1 0-1 0 0,0 1 1 0 0,0-1 0 0 0,0 0 0 0 0,1-6 0 0 0,-15 28-174 0 0,-45 118 394 0 0,-43 69-309 0 0,75-158-947 0 0,-3-1 0 0 0,-42 52-1 0 0,39-65-95 0 0,30-31-314 0 0,1-1 0 0 0,-1 0 0 0 0,1 1 0 0 0,-1-1 0 0 0,0 0 0 0 0,0 0 0 0 0,0 0 0 0 0,0 0-1 0 0,0 0 1 0 0,0-1 0 0 0,0 1 0 0 0,0-1 0 0 0,0 1 0 0 0,0-1 0 0 0,0 0 0 0 0,0 1 0 0 0,0-1 0 0 0,-4-1 0 0 0,5 1-18 0 0,-1-1 1 0 0,1 0-1 0 0,-1 1 1 0 0,1-1 0 0 0,0 0-1 0 0,-1 0 1 0 0,1 0 0 0 0,0 0-1 0 0,0 0 1 0 0,0-1-1 0 0,0 1 1 0 0,0 0 0 0 0,0 0-1 0 0,0-1 1 0 0,0 1 0 0 0,1-1-1 0 0,-1 1 1 0 0,-1-3-1 0 0,-6-31-85 0 0,7 30 76 0 0,-6-36-97 0 0,3-1-1 0 0,0-63 1 0 0,4 102 111 0 0,0 0 0 0 0,0 0-1 0 0,0 0 1 0 0,0 0 0 0 0,0 0 0 0 0,1 0-1 0 0,0 0 1 0 0,-1 0 0 0 0,1 0 0 0 0,0 0-1 0 0,1 0 1 0 0,-1 0 0 0 0,0 1 0 0 0,1-1-1 0 0,-1 1 1 0 0,1-1 0 0 0,0 1 0 0 0,0-1-1 0 0,0 1 1 0 0,0 0 0 0 0,0 0 0 0 0,1 0-1 0 0,-1 0 1 0 0,1 0 0 0 0,-1 1 0 0 0,1-1-1 0 0,0 1 1 0 0,-1 0 0 0 0,1-1 0 0 0,0 1-1 0 0,0 0 1 0 0,0 1 0 0 0,0-1 0 0 0,0 1-1 0 0,0-1 1 0 0,0 1 0 0 0,0 0 0 0 0,0 0-1 0 0,0 0 1 0 0,0 0 0 0 0,0 1 0 0 0,0-1-1 0 0,0 1 1 0 0,0 0 0 0 0,0 0 0 0 0,0 0-1 0 0,4 2 1 0 0,10 4 51 0 0,-1 1-1 0 0,0 1 1 0 0,0 1 0 0 0,-1 0-1 0 0,0 1 1 0 0,-1 1 0 0 0,22 22-1 0 0,4 10-548 0 0,35 52 0 0 0,-11-14-3896 0 0,-54-68 2802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 3168 0 0,'-8'-19'9378'0'0,"8"19"-9122"0"0,-1-1 0 0 0,1 1-1 0 0,0-1 1 0 0,-1 1 0 0 0,1 0-1 0 0,-1-1 1 0 0,1 1 0 0 0,-1-1-1 0 0,1 1 1 0 0,-1 0 0 0 0,1-1-1 0 0,-1 1 1 0 0,1 0 0 0 0,-1 0-1 0 0,1-1 1 0 0,-1 1 0 0 0,1 0-1 0 0,-2 0 1 0 0,1 0-96 0 0,-1 1 0 0 0,1-1 0 0 0,0 1 1 0 0,-1-1-1 0 0,1 1 0 0 0,0 0 0 0 0,-1-1 0 0 0,1 1 0 0 0,0 0 0 0 0,0 0 1 0 0,0 0-1 0 0,0 0 0 0 0,0 0 0 0 0,0 0 0 0 0,0 1 0 0 0,0-1 0 0 0,0 0 1 0 0,1 0-1 0 0,-1 1 0 0 0,0-1 0 0 0,0 2 0 0 0,-16 33 714 0 0,1 1-1 0 0,2 1 0 0 0,2 0 1 0 0,-14 71-1 0 0,10-17-261 0 0,4 0-1 0 0,4 1 1 0 0,8 182 0 0 0,7-191-1459 0 0,4-29-3182 0 0,-8-43 2430 0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94 1488 0 0,'-3'3'4257'0'0,"0"1"-3428"0"0,0-1 0 0 0,1 1 0 0 0,-1 0 0 0 0,1 0 0 0 0,0 0 0 0 0,0 0 1 0 0,1 0-1 0 0,-1 0 0 0 0,1 0 0 0 0,0 1 0 0 0,-1 4 0 0 0,1 0-86 0 0,0 0 1 0 0,0-1-1 0 0,1 1 0 0 0,1 0 1 0 0,2 13-1 0 0,-2-11-465 0 0,1-1 0 0 0,1 0 0 0 0,0-1 0 0 0,0 1 0 0 0,1 0 0 0 0,1-1 0 0 0,-1 0 0 0 0,1 0 0 0 0,1 0 0 0 0,11 14-1 0 0,-14-20-216 0 0,0 0 0 0 0,-1-1 0 0 0,1 1 0 0 0,0-1-1 0 0,1 0 1 0 0,-1 0 0 0 0,0 0 0 0 0,1 0 0 0 0,-1-1 0 0 0,1 1-1 0 0,-1-1 1 0 0,1 0 0 0 0,-1 0 0 0 0,1 0 0 0 0,0 0-1 0 0,6 0 1 0 0,-4-2-20 0 0,-1 1 0 0 0,0-1 0 0 0,0 0 0 0 0,1 0-1 0 0,-1 0 1 0 0,0-1 0 0 0,0 1 0 0 0,-1-1 0 0 0,1-1 0 0 0,0 1-1 0 0,5-4 1 0 0,-2 1-13 0 0,-1-1-1 0 0,1 0 1 0 0,-1-1 0 0 0,0 1-1 0 0,0-1 1 0 0,-1-1 0 0 0,0 1-1 0 0,0-1 1 0 0,-1 0-1 0 0,0 0 1 0 0,0-1 0 0 0,6-17-1 0 0,-7 14 34 0 0,-1 0 0 0 0,-1 0 0 0 0,0 0 0 0 0,-1 0 0 0 0,0-1 0 0 0,-1 1 0 0 0,0 0 0 0 0,-3-18 0 0 0,2 25-8 0 0,1 0 1 0 0,-2 0-1 0 0,1 0 1 0 0,0 0-1 0 0,-1 0 0 0 0,0 0 1 0 0,0 0-1 0 0,0 0 1 0 0,-1 1-1 0 0,0-1 1 0 0,0 1-1 0 0,0-1 1 0 0,0 1-1 0 0,-1 0 0 0 0,1 1 1 0 0,-1-1-1 0 0,0 0 1 0 0,0 1-1 0 0,-1 0 1 0 0,1 0-1 0 0,-10-4 0 0 0,9 5-23 0 0,0 1-1 0 0,0-1 1 0 0,-1 1-1 0 0,1 1 1 0 0,0-1-1 0 0,-1 1 1 0 0,1 0-1 0 0,-1 0 1 0 0,1 1-1 0 0,0-1 1 0 0,-1 1-1 0 0,1 0 1 0 0,0 1-1 0 0,0-1 0 0 0,0 1 1 0 0,0 0-1 0 0,0 0 1 0 0,0 1-1 0 0,0-1 1 0 0,1 1-1 0 0,-1 0 1 0 0,1 1-1 0 0,-7 6 1 0 0,2-2 9 0 0,1 0 0 0 0,1 0 0 0 0,-1 1 1 0 0,2-1-1 0 0,-1 2 0 0 0,1-1 0 0 0,0 1 1 0 0,1 0-1 0 0,0 0 0 0 0,-5 17 0 0 0,5-7 12 0 0,1 1-1 0 0,1 0 1 0 0,0 1-1 0 0,2-1 1 0 0,1 0-1 0 0,0 1 0 0 0,5 29 1 0 0,6 13 72 0 0,22 69 0 0 0,-24-99-81 0 0,56 156 275 0 0,-6-21-2952 0 0,-49-150-373 0 0,-6-11 1403 0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2912 0 0,'0'0'329'0'0,"0"-1"-1"0"0,0 1 1 0 0,0-1 0 0 0,0 1-1 0 0,0-1 1 0 0,0 1-1 0 0,0 0 1 0 0,1-1-1 0 0,-1 1 1 0 0,0-1-1 0 0,0 1 1 0 0,0-1 0 0 0,0 1-1 0 0,3-4 2629 0 0,-3 4-2628 0 0,1 0-1 0 0,-1-1 1 0 0,1 1 0 0 0,-1 0-1 0 0,1 0 1 0 0,-1 0-1 0 0,1-1 1 0 0,18 3 4525 0 0,-13 0-4269 0 0,0 0 0 0 0,0 1-1 0 0,0-1 1 0 0,7 6 0 0 0,44 35 616 0 0,-1 3 0 0 0,-2 3 0 0 0,-3 2 0 0 0,86 109 0 0 0,-69-59-2427 0 0,-56-83 328 0 0,9 8-3074 0 0,-17-20 2421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14 5152 0 0,'0'0'392'0'0,"0"-1"-1"0"0,-1 0 0 0 0,1 1 0 0 0,0-1 1 0 0,0 1-1 0 0,0-1 0 0 0,-1 0 0 0 0,1 1 0 0 0,0-1 1 0 0,-1 1-1 0 0,1-1 0 0 0,0 0 0 0 0,-1 1 1 0 0,1-1-1 0 0,-1 1 0 0 0,1 0 0 0 0,-1-1 0 0 0,1 1 1 0 0,-1-1-1 0 0,1 1 0 0 0,-1 0 0 0 0,1-1 1 0 0,-1 1-1 0 0,0 0 0 0 0,1-1 0 0 0,-1 1 0 0 0,0 0 1 0 0,1 0-1 0 0,-2 0 0 0 0,1 0-72 0 0,-1 0 0 0 0,1 1 1 0 0,0-1-1 0 0,-1 1 0 0 0,1-1 0 0 0,0 1 0 0 0,0 0 1 0 0,0 0-1 0 0,0-1 0 0 0,0 1 0 0 0,0 0 0 0 0,0 0 0 0 0,-2 2 1 0 0,-4 6 154 0 0,-1 1 1 0 0,-8 17-1 0 0,13-23 254 0 0,-49 91 1430 0 0,-73 181 0 0 0,99-196-3202 0 0,16-25-2562 0 0,9-41 2001 0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4560 0 0,'3'-6'7456'0'0,"5"-5"403"0"0,-7 13-6701 0 0,8 20-315 0 0,-1 1 1 0 0,-1 0 0 0 0,-2 0 0 0 0,0 1 0 0 0,2 36-1 0 0,5 21-414 0 0,-3-30-756 0 0,-4-16-1883 0 0,13 40 0 0 0,-11-54 627 0 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4880 0 0,'2'-15'9916'0'0,"2"25"-4155"0"0,3 27-3310 0 0,-6-16-1710 0 0,8 40 0 0 0,-2-18-253 0 0,-5-21-432 0 0,2-1-1 0 0,0 0 0 0 0,1 0 0 0 0,1 0 1 0 0,1 0-1 0 0,1-1 0 0 0,18 32 0 0 0,-25-50-79 0 0,0 0 0 0 0,1 1 1 0 0,-1-2-1 0 0,0 1 0 0 0,1 0 0 0 0,-1 0 0 0 0,1 0 0 0 0,-1-1 0 0 0,1 1 0 0 0,0-1 0 0 0,0 1 0 0 0,0-1 0 0 0,0 0 0 0 0,0 0 0 0 0,0 1 0 0 0,0-1 0 0 0,0-1 0 0 0,0 1 0 0 0,0 0 1 0 0,1-1-1 0 0,-1 1 0 0 0,0-1 0 0 0,1 1 0 0 0,-1-1 0 0 0,0 0 0 0 0,1 0 0 0 0,-1 0 0 0 0,0 0 0 0 0,1-1 0 0 0,-1 1 0 0 0,0-1 0 0 0,0 1 0 0 0,1-1 0 0 0,-1 0 0 0 0,0 0 1 0 0,0 0-1 0 0,0 0 0 0 0,0 0 0 0 0,0 0 0 0 0,0-1 0 0 0,2-1 0 0 0,7-6-26 0 0,0-1 0 0 0,-1 0 0 0 0,0-1 0 0 0,0 1 0 0 0,9-16 0 0 0,-7 7 225 0 0,0-1 0 0 0,-2 0 1 0 0,0-1-1 0 0,-1 0 0 0 0,-1 0 0 0 0,-1-1 1 0 0,5-26-1 0 0,1-16 1398 0 0,-6 23 286 0 0,-7 40-1655 0 0,0-4 12 0 0,1 2-110 0 0,-1 4 541 0 0,10 120-396 0 0,17 45-318 0 0,-22-143-471 0 0,2 0-1 0 0,0 0 0 0 0,2-1 1 0 0,0 0-1 0 0,14 23 0 0 0,-9-27-1037 0 0,3-2-32 0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34 1236 0 0,'9'-33'22284'0'0,"-13"46"-21759"0"0,-12 37 22 0 0,-2-1-1 0 0,-2 0 1 0 0,-3-2 0 0 0,-1 0-1 0 0,-60 85 1 0 0,72-117-394 0 0,0-1 0 0 0,-16 17 0 0 0,24-28-131 0 0,1 0 0 0 0,-1 0 0 0 0,1 0 0 0 0,-1 0 0 0 0,0-1 0 0 0,0 1 0 0 0,0-1 0 0 0,-1 0 0 0 0,1 0 0 0 0,0-1 0 0 0,-1 1 0 0 0,1-1 0 0 0,-1 0 0 0 0,-6 1 0 0 0,9-3-29 0 0,0 1 1 0 0,0-1 0 0 0,1 1-1 0 0,-1-1 1 0 0,0 0-1 0 0,0 1 1 0 0,0-1-1 0 0,1 0 1 0 0,-1 0-1 0 0,0 0 1 0 0,1-1-1 0 0,-1 1 1 0 0,1 0-1 0 0,0-1 1 0 0,-1 1 0 0 0,1 0-1 0 0,0-1 1 0 0,0 0-1 0 0,0 1 1 0 0,0-1-1 0 0,-2-3 1 0 0,0-2-17 0 0,-1 0 1 0 0,1 0 0 0 0,-4-15 0 0 0,4 5-7 0 0,1 0 1 0 0,0-1 0 0 0,1 1-1 0 0,1-1 1 0 0,1 1 0 0 0,3-23 0 0 0,-4 37 41 0 0,0 1 1 0 0,1-1 0 0 0,-1 0 0 0 0,1 0 0 0 0,0 0 0 0 0,0 0 0 0 0,0 0 0 0 0,0 1 0 0 0,0-1-1 0 0,1 0 1 0 0,-1 1 0 0 0,1-1 0 0 0,-1 1 0 0 0,1-1 0 0 0,0 1 0 0 0,0 0 0 0 0,0 0-1 0 0,0 0 1 0 0,1 0 0 0 0,-1 0 0 0 0,1 1 0 0 0,-1-1 0 0 0,1 1 0 0 0,-1-1 0 0 0,1 1 0 0 0,0 0-1 0 0,0 0 1 0 0,-1 0 0 0 0,1 0 0 0 0,0 1 0 0 0,0-1 0 0 0,0 1 0 0 0,0 0 0 0 0,4 0 0 0 0,1 1 20 0 0,0 1 1 0 0,0 0-1 0 0,0 1 1 0 0,-1 0-1 0 0,1 0 1 0 0,-1 1-1 0 0,0 0 1 0 0,0 0-1 0 0,0 1 0 0 0,0 0 1 0 0,-1 0-1 0 0,0 0 1 0 0,0 1-1 0 0,7 8 1 0 0,2 4-21 0 0,-1 1 0 0 0,0 0-1 0 0,18 37 1 0 0,-25-42-274 0 0,24 49-579 0 0,-18-19-3694 0 0,-13-36 2928 0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21430 0 0,'-8'-14'3580'0'0,"5"0"-2172"0"0,-1 1-720 0 0,1 1-307 0 0,-4 3-157 0 0,7 0-88 0 0,-4 3 32 0 0,15 32-3153 0 0,-8-10 1373 0 0,1-1 8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2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3532 0 0,'0'0'14320'0'0,"0"5"-13121"0"0,5 100 2538 0 0,4 36-2097 0 0,-6-107-1420 0 0,-1-11-287 0 0,6 28 1 0 0,-7-46-17 0 0,0 0 0 0 0,0 0 0 0 0,1 0 0 0 0,0 0 0 0 0,0 0 0 0 0,0 0 1 0 0,1-1-1 0 0,0 1 0 0 0,0-1 0 0 0,6 8 0 0 0,-8-11 64 0 0,0 0 1 0 0,0-1 0 0 0,0 1-1 0 0,0-1 1 0 0,0 1 0 0 0,0-1-1 0 0,0 1 1 0 0,1-1 0 0 0,-1 1-1 0 0,0-1 1 0 0,0 0 0 0 0,0 0-1 0 0,0 0 1 0 0,1 0 0 0 0,-1 0-1 0 0,0 0 1 0 0,0 0 0 0 0,0 0-1 0 0,1 0 1 0 0,-1 0 0 0 0,0-1-1 0 0,0 1 1 0 0,0 0 0 0 0,0-1-1 0 0,0 1 1 0 0,2-2 0 0 0,1 0-21 0 0,0 0 0 0 0,0 0 0 0 0,0-1 0 0 0,-1 0 0 0 0,0 1 0 0 0,4-5 0 0 0,6-7-56 0 0,-1-1 0 0 0,-1 0 0 0 0,-1-1-1 0 0,0 0 1 0 0,15-34 0 0 0,25-92 336 0 0,-38 78 670 0 0,-10 48-45 0 0,1 1 0 0 0,5-18 0 0 0,3 137 1054 0 0,-6-77-1914 0 0,1 1 0 0 0,1-1 0 0 0,2-1 0 0 0,0 0 0 0 0,2 0 0 0 0,16 29 1 0 0,-23-48-150 0 0,1 1 1 0 0,0-1 0 0 0,1 0 0 0 0,0 0 0 0 0,0 0 0 0 0,13 10 0 0 0,-15-14-321 0 0,0 0 0 0 0,0 0 0 0 0,0-1-1 0 0,1 0 1 0 0,-1 1 0 0 0,1-2 0 0 0,0 1 0 0 0,8 2-1 0 0,4-2-1135 0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3412 0 0,'1'-8'14449'0'0,"2"27"-11305"0"0,0 37-2916 0 0,11 478 3241 0 0,-1 102-3215 0 0,-13-628-368 0 0,1 10-1009 0 0,0 0 0 0 0,1 0-1 0 0,6 23 1 0 0,-2-24-416 0 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24 4880 0 0,'-1'-2'713'0'0,"0"1"-1"0"0,0-1 1 0 0,0 1-1 0 0,0-1 0 0 0,0 1 1 0 0,0 0-1 0 0,-1-1 0 0 0,1 1 1 0 0,0 0-1 0 0,-1 0 0 0 0,0 0 1 0 0,1 0-1 0 0,-1 0 1 0 0,-2-1-1 0 0,1 1-245 0 0,0 0 0 0 0,1 1 0 0 0,-1-1 0 0 0,0 1 0 0 0,0-1 0 0 0,0 1 0 0 0,1 0 1 0 0,-7 1-1 0 0,4-1-185 0 0,-1 1 1 0 0,1 1 0 0 0,0-1-1 0 0,0 1 1 0 0,0 0-1 0 0,0 0 1 0 0,0 1 0 0 0,0-1-1 0 0,-7 6 1 0 0,11-7-242 0 0,-3 1 50 0 0,1 0 0 0 0,-1 0 0 0 0,1 1 0 0 0,0 0-1 0 0,0 0 1 0 0,0 0 0 0 0,0 0 0 0 0,0 0 0 0 0,1 0 0 0 0,-1 1-1 0 0,1-1 1 0 0,0 1 0 0 0,0 0 0 0 0,0-1 0 0 0,1 1 0 0 0,-1 0-1 0 0,-1 7 1 0 0,3-6-73 0 0,-1 0 1 0 0,1-1-1 0 0,0 1 0 0 0,0 0 0 0 0,1-1 1 0 0,-1 1-1 0 0,1-1 0 0 0,0 1 0 0 0,0 0 1 0 0,1-1-1 0 0,0 0 0 0 0,-1 1 0 0 0,1-1 1 0 0,0 0-1 0 0,1 0 0 0 0,-1 0 0 0 0,1 0 1 0 0,0-1-1 0 0,4 5 0 0 0,-2-3-67 0 0,0 0-1 0 0,1 0 1 0 0,0 0 0 0 0,0-1 0 0 0,0 1-1 0 0,0-2 1 0 0,1 1 0 0 0,-1-1-1 0 0,1 0 1 0 0,0 0 0 0 0,11 2 0 0 0,-7-2-165 0 0,22 2 92 0 0,-32-5 150 0 0,1 1 7 0 0,-2-1-34 0 0,0 0 0 0 0,0 0-1 0 0,1 0 1 0 0,-1 0 0 0 0,0 0-1 0 0,0 0 1 0 0,0 0 0 0 0,0 0-1 0 0,0 0 1 0 0,0 0 0 0 0,1 0-1 0 0,-1 0 1 0 0,0 0 0 0 0,0 0-1 0 0,0 0 1 0 0,0 0 0 0 0,0 0-1 0 0,0 0 1 0 0,1 0-1 0 0,-1 0 1 0 0,0 0 0 0 0,0 0-1 0 0,0 0 1 0 0,0 0 0 0 0,0 0-1 0 0,0 1 1 0 0,0-1 0 0 0,0 0-1 0 0,0 0 1 0 0,1 0 0 0 0,-1 0-1 0 0,0 0 1 0 0,0 0 0 0 0,0 0-1 0 0,0 0 1 0 0,0 1 0 0 0,0-1-1 0 0,0 0 1 0 0,0 0 0 0 0,0 0-1 0 0,0 0 1 0 0,0 0 0 0 0,0 0-1 0 0,0 1 1 0 0,0-1 0 0 0,0 0-1 0 0,0 0 1 0 0,0 0 0 0 0,0 0-1 0 0,0 0 1 0 0,0 0 0 0 0,0 1-1 0 0,0-1 1 0 0,0 0 0 0 0,0 0-1 0 0,0 0 1 0 0,0 0-1 0 0,-1 0 1 0 0,1 0 0 0 0,-16 29 230 0 0,-2 2 220 0 0,-21 52 1 0 0,34-71-380 0 0,1 0 1 0 0,1 0-1 0 0,0 0 0 0 0,0 0 1 0 0,1 1-1 0 0,1-1 1 0 0,0 1-1 0 0,2 17 0 0 0,-1-24-55 0 0,1-1 0 0 0,1 1 0 0 0,-1-1 0 0 0,1 0-1 0 0,-1 0 1 0 0,1 0 0 0 0,1 0 0 0 0,-1 0 0 0 0,1 0 0 0 0,0 0-1 0 0,0-1 1 0 0,0 1 0 0 0,1-1 0 0 0,0 0 0 0 0,-1 0 0 0 0,1-1-1 0 0,1 1 1 0 0,-1-1 0 0 0,0 1 0 0 0,1-1 0 0 0,0-1 0 0 0,0 1-1 0 0,0-1 1 0 0,6 3 0 0 0,1-1-576 0 0,1 0 1 0 0,0 0-1 0 0,0-1 1 0 0,0-1-1 0 0,0 0 1 0 0,0-1-1 0 0,0 0 0 0 0,26-3 1 0 0,-10-1-1004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23 4016 0 0,'-9'-19'12143'0'0,"5"18"-11625"0"0,0 0-1 0 0,0 0 0 0 0,0 1 1 0 0,-1 0-1 0 0,1-1 0 0 0,0 1 1 0 0,0 0-1 0 0,0 1 0 0 0,-1-1 1 0 0,1 1-1 0 0,0 0 0 0 0,-4 1 0 0 0,3 0-351 0 0,0 0 0 0 0,0-1 0 0 0,0 2 0 0 0,0-1 0 0 0,0 0 0 0 0,1 1 0 0 0,-1 0 0 0 0,1 0 0 0 0,0 1 0 0 0,0-1 0 0 0,0 1 0 0 0,0 0 0 0 0,1 0 0 0 0,-6 8 0 0 0,8-11-143 0 0,0 1-1 0 0,1-1 0 0 0,-1 1 0 0 0,1 0 1 0 0,0-1-1 0 0,0 1 0 0 0,0-1 1 0 0,-1 1-1 0 0,1-1 0 0 0,1 1 0 0 0,-1 0 1 0 0,0-1-1 0 0,0 1 0 0 0,0-1 1 0 0,1 1-1 0 0,-1-1 0 0 0,1 1 0 0 0,0-1 1 0 0,-1 1-1 0 0,1-1 0 0 0,0 1 1 0 0,0-1-1 0 0,-1 0 0 0 0,1 1 0 0 0,0-1 1 0 0,1 0-1 0 0,-1 0 0 0 0,0 0 1 0 0,2 2-1 0 0,1 0-32 0 0,0 0 1 0 0,0 0-1 0 0,0 0 1 0 0,1 0-1 0 0,-1-1 0 0 0,1 0 1 0 0,8 3-1 0 0,37 5-14 0 0,-48-10 47 0 0,-2 2-16 0 0,-1 0 0 0 0,1 0 0 0 0,0 0-1 0 0,0 0 1 0 0,-1-1 0 0 0,1 1 0 0 0,-1 0 0 0 0,0 0 0 0 0,1-1-1 0 0,-1 1 1 0 0,0 0 0 0 0,0-1 0 0 0,0 1 0 0 0,-2 1 0 0 0,-22 30 173 0 0,12-17-25 0 0,7-6-74 0 0,1 0 0 0 0,0 1-1 0 0,0-1 1 0 0,1 1 0 0 0,1 0 0 0 0,0 0-1 0 0,0 0 1 0 0,-1 16 0 0 0,4-24-65 0 0,-1-1 0 0 0,1 1 0 0 0,0 0 0 0 0,1 0 0 0 0,-1 0 0 0 0,0-1 1 0 0,1 1-1 0 0,-1 0 0 0 0,1-1 0 0 0,0 1 0 0 0,0 0 0 0 0,0-1 0 0 0,0 1 0 0 0,1-1 0 0 0,-1 0 1 0 0,0 1-1 0 0,1-1 0 0 0,0 0 0 0 0,0 0 0 0 0,3 4 0 0 0,0-2-80 0 0,0 0 0 0 0,0 0 0 0 0,0-1 0 0 0,0 0 0 0 0,0 0 0 0 0,1 0 0 0 0,0 0 0 0 0,7 2 0 0 0,-2-2-771 0 0,-1-1 0 0 0,1-1 0 0 0,-1 1 0 0 0,22-1 0 0 0,-3-2-760 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1604 0 0,'9'-15'9693'0'0,"7"9"-7612"0"0,1 0 1 0 0,30-5-1 0 0,83-4 361 0 0,-45 7-1365 0 0,-79 7-1005 0 0,41-5 625 0 0,62-16-1 0 0,-98 18 655 0 0,-15 3-75 0 0,2 2-1202 0 0,0-1 0 0 0,0 1 0 0 0,0-1 0 0 0,0 1-1 0 0,0 0 1 0 0,0 0 0 0 0,0 0 0 0 0,0 0 0 0 0,0 0 0 0 0,-2 2 0 0 0,-6 8 104 0 0,1 0-1 0 0,-1 1 1 0 0,2 0-1 0 0,0 1 1 0 0,0 0-1 0 0,1 0 1 0 0,1 0-1 0 0,0 1 1 0 0,-4 16-1 0 0,0 5 11 0 0,2 1 0 0 0,-6 55 0 0 0,14-83-217 0 0,0 0 0 0 0,0-1 1 0 0,0 1-1 0 0,1-1 0 0 0,0 1 1 0 0,0-1-1 0 0,1 1 0 0 0,0-1 0 0 0,0 1 1 0 0,1-1-1 0 0,0 0 0 0 0,0 0 0 0 0,1-1 1 0 0,-1 1-1 0 0,10 11 0 0 0,-8-11-350 0 0,1-1-1 0 0,1 1 1 0 0,-1-1 0 0 0,1 0-1 0 0,0 0 1 0 0,1-1-1 0 0,-1 0 1 0 0,1 0 0 0 0,0-1-1 0 0,0 0 1 0 0,1 0-1 0 0,16 4 1 0 0,0-2-1223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80 4660 0 0,'-2'2'6200'0'0,"0"0"-5621"0"0,-1 1 0 0 0,1-1 0 0 0,0 1 0 0 0,0 0 0 0 0,0-1 0 0 0,0 1 0 0 0,1 0 0 0 0,-1 0 0 0 0,1 0 0 0 0,-2 6 0 0 0,0-1 28 0 0,2 0 0 0 0,-1 0 0 0 0,1 0 0 0 0,0 9 0 0 0,1 0 9 0 0,0 0 0 0 0,1 0 0 0 0,7 29-1 0 0,-7-41-537 0 0,0-1-1 0 0,0 1 1 0 0,1-1 0 0 0,0 1-1 0 0,0-1 1 0 0,0 0-1 0 0,0 0 1 0 0,0 0-1 0 0,1 0 1 0 0,0-1-1 0 0,0 1 1 0 0,0-1-1 0 0,0 1 1 0 0,1-1-1 0 0,5 5 1 0 0,-6-7-52 0 0,0 1 0 0 0,0 0 1 0 0,1-1-1 0 0,-1 0 0 0 0,0 0 0 0 0,1 0 0 0 0,-1 0 0 0 0,1 0 1 0 0,-1-1-1 0 0,1 1 0 0 0,-1-1 0 0 0,1 0 0 0 0,-1 0 0 0 0,1 0 1 0 0,-1-1-1 0 0,1 1 0 0 0,-1-1 0 0 0,1 0 0 0 0,-1 0 0 0 0,6-2 1 0 0,-1-1-14 0 0,0 1 1 0 0,-1-1 0 0 0,0-1-1 0 0,0 1 1 0 0,0-1 0 0 0,0 0-1 0 0,-1-1 1 0 0,0 0 0 0 0,0 0 0 0 0,0 0-1 0 0,-1-1 1 0 0,0 1 0 0 0,0-1-1 0 0,-1 0 1 0 0,0-1 0 0 0,0 1-1 0 0,4-14 1 0 0,-5 12 33 0 0,0 0-1 0 0,-1-1 1 0 0,0 1 0 0 0,-1-1-1 0 0,0 1 1 0 0,0-1 0 0 0,-1 1-1 0 0,-1-1 1 0 0,1 0-1 0 0,-1 1 1 0 0,-1-1 0 0 0,0 1-1 0 0,0 0 1 0 0,-1 0 0 0 0,-5-11-1 0 0,6 15 22 0 0,0 1-1 0 0,-1 0 0 0 0,1 0 1 0 0,-1 0-1 0 0,0 0 0 0 0,-1 0 1 0 0,1 1-1 0 0,-1-1 0 0 0,1 1 1 0 0,-1 0-1 0 0,0 0 0 0 0,-8-5 1 0 0,10 7-40 0 0,0 0 0 0 0,0 0 0 0 0,0 1 0 0 0,0-1 0 0 0,0 1 0 0 0,0-1 0 0 0,0 1 0 0 0,0-1 0 0 0,0 1 0 0 0,0 0 0 0 0,0 0 0 0 0,0 0 0 0 0,0 0 0 0 0,0 1 0 0 0,0-1 0 0 0,0 0 0 0 0,0 1 0 0 0,0-1 0 0 0,0 1 0 0 0,0 0 0 0 0,0 0 0 0 0,0 0 0 0 0,1 0 0 0 0,-1 0 0 0 0,0 0 0 0 0,1 0 0 0 0,-1 0 0 0 0,0 1 0 0 0,1-1 0 0 0,0 1 0 0 0,-1-1 0 0 0,1 1 0 0 0,0-1 1 0 0,-1 3-1 0 0,-8 11 56 0 0,2-1 1 0 0,0 2-1 0 0,1-1 1 0 0,0 1-1 0 0,2 0 1 0 0,-8 33-1 0 0,-9 106 178 0 0,12-70-152 0 0,-6 139 127 0 0,15-186-202 0 0,2 56 63 0 0,15 111 0 0 0,-13-181-95 0 0,3 25-176 0 0,25 93-1 0 0,-19-103-1388 0 0,19 41 0 0 0,-24-66-45 0 0,-1-2-2 0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23 110 3492 0 0,'-3'2'3221'0'0,"1"0"-2874"0"0,1-1 0 0 0,-1 1 0 0 0,0-1 0 0 0,1 1 1 0 0,0-1-1 0 0,-1 1 0 0 0,1 0 0 0 0,0 0 0 0 0,0 0 0 0 0,0 0 1 0 0,0 0-1 0 0,1 0 0 0 0,-1 0 0 0 0,0 0 0 0 0,1 0 1 0 0,-1 0-1 0 0,1 0 0 0 0,0 0 0 0 0,0 1 0 0 0,0-1 1 0 0,0 0-1 0 0,0 0 0 0 0,0 0 0 0 0,1 0 0 0 0,0 3 0 0 0,0 3 32 0 0,2 1 0 0 0,-1 0 0 0 0,1-1 0 0 0,1 0 0 0 0,-1 0 0 0 0,1 0 0 0 0,1 0-1 0 0,0 0 1 0 0,0-1 0 0 0,0 0 0 0 0,10 10 0 0 0,-12-14-340 0 0,1 1 1 0 0,0-1-1 0 0,0 0 1 0 0,0 0-1 0 0,1 0 1 0 0,-1-1 0 0 0,1 0-1 0 0,-1 1 1 0 0,1-2-1 0 0,0 1 1 0 0,0 0-1 0 0,0-1 1 0 0,0 0-1 0 0,0 0 1 0 0,0-1-1 0 0,0 1 1 0 0,0-1-1 0 0,0 0 1 0 0,1 0-1 0 0,-1-1 1 0 0,0 0-1 0 0,0 1 1 0 0,0-2-1 0 0,0 1 1 0 0,0-1-1 0 0,-1 1 1 0 0,1-1 0 0 0,0-1-1 0 0,-1 1 1 0 0,1-1-1 0 0,-1 1 1 0 0,0-1-1 0 0,0-1 1 0 0,0 1-1 0 0,0 0 1 0 0,-1-1-1 0 0,1 0 1 0 0,3-5-1 0 0,-3 2 93 0 0,0 0 0 0 0,0 0-1 0 0,-1-1 1 0 0,0 1 0 0 0,-1-1-1 0 0,1 1 1 0 0,-1-1 0 0 0,-1 0-1 0 0,0 0 1 0 0,0 0 0 0 0,0 1-1 0 0,-1-1 1 0 0,0 0 0 0 0,-1 0-1 0 0,0 0 1 0 0,0 0 0 0 0,0 0-1 0 0,-1 0 1 0 0,0 1 0 0 0,-1-1-1 0 0,0 1 1 0 0,0 0 0 0 0,-1-1-1 0 0,1 1 1 0 0,-1 1 0 0 0,-7-10-1 0 0,9 14-89 0 0,-1 0 0 0 0,1 0 0 0 0,0 0 0 0 0,-1 0 0 0 0,1 0 0 0 0,-1 0 0 0 0,0 1 0 0 0,0-1 0 0 0,1 1 0 0 0,-1 0 1 0 0,0 0-1 0 0,0 0 0 0 0,0 0 0 0 0,0 1 0 0 0,0-1 0 0 0,0 1 0 0 0,0-1 0 0 0,-1 1 0 0 0,1 0 0 0 0,0 0 0 0 0,0 1 0 0 0,0-1 0 0 0,0 1 0 0 0,0-1 0 0 0,0 1 0 0 0,-5 2 0 0 0,0 0 14 0 0,1 0 0 0 0,-1 1 0 0 0,1 0 0 0 0,0 0 0 0 0,0 1 0 0 0,1 0 0 0 0,-1 0 0 0 0,-10 12 0 0 0,12-11-38 0 0,0 1 0 0 0,1-1-1 0 0,0 1 1 0 0,0 0 0 0 0,0 1-1 0 0,1-1 1 0 0,0 0 0 0 0,1 1-1 0 0,-1 0 1 0 0,2 0 0 0 0,-1 0-1 0 0,1 0 1 0 0,-1 10 0 0 0,2-14-57 0 0,0 0 0 0 0,0-1 0 0 0,0 1 0 0 0,0-1 0 0 0,1 1 0 0 0,-1-1 0 0 0,1 1 0 0 0,0-1 0 0 0,0 1-1 0 0,0-1 1 0 0,0 0 0 0 0,1 0 0 0 0,0 1 0 0 0,-1-1 0 0 0,1 0 0 0 0,0 0 0 0 0,0-1 0 0 0,1 1 0 0 0,-1 0 0 0 0,0-1 0 0 0,1 1 0 0 0,0-1 0 0 0,0 0 0 0 0,-1 0 0 0 0,1 0 0 0 0,1 0 0 0 0,-1 0 0 0 0,0-1 0 0 0,0 1 0 0 0,0-1 0 0 0,1 0 0 0 0,5 1 0 0 0,-4-1-82 0 0,1-1-1 0 0,0 0 1 0 0,0 0-1 0 0,0 0 1 0 0,0-1-1 0 0,-1 0 1 0 0,1 0-1 0 0,0 0 1 0 0,-1-1-1 0 0,1 0 1 0 0,-1 0 0 0 0,1 0-1 0 0,-1-1 1 0 0,0 0-1 0 0,0 0 1 0 0,0 0-1 0 0,0 0 1 0 0,-1-1-1 0 0,8-7 1 0 0,2-3 109 0 0,-1 0 0 0 0,0-1 0 0 0,-1-1 0 0 0,15-25 0 0 0,-23 33 322 0 0,0-2 0 0 0,0 1 0 0 0,-1 0 0 0 0,0-1 0 0 0,0 0 0 0 0,1-12 1 0 0,5-17 1677 0 0,-8 32-1547 0 0,1-3 38 0 0,1 8 783 0 0,16 121-841 0 0,4 17-1651 0 0,-12-91-2200 0 0,-7-34 1826 0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2596 0 0,'0'0'4169'0'0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3836 0 0,'0'-4'15885'0'0,"5"45"-12984"0"0,-5-33-2679 0 0,1 0 0 0 0,-1 0 0 0 0,1 0 0 0 0,1 0 0 0 0,0 0 0 0 0,0 0 0 0 0,0 0 0 0 0,1-1 0 0 0,5 11 0 0 0,-6-15-220 0 0,0 0 0 0 0,0 1 0 0 0,1-1 0 0 0,-1 0 0 0 0,1 0 0 0 0,0 0 0 0 0,-1 0 0 0 0,1-1 0 0 0,0 1 0 0 0,1-1 0 0 0,-1 0 0 0 0,0 0 0 0 0,1 0 0 0 0,-1 0 0 0 0,1 0 0 0 0,-1-1 0 0 0,1 0 0 0 0,0 0 1 0 0,0 0-1 0 0,0 0 0 0 0,0 0 0 0 0,-1-1 0 0 0,1 1 0 0 0,0-1 0 0 0,0 0 0 0 0,8-1 0 0 0,-4-1-55 0 0,0 1 1 0 0,1-1-1 0 0,-1-1 1 0 0,0 0-1 0 0,0 0 1 0 0,0 0-1 0 0,0-1 1 0 0,-1 0-1 0 0,1 0 1 0 0,-1-1-1 0 0,0 0 1 0 0,-1 0-1 0 0,1-1 0 0 0,-1 0 1 0 0,0 0-1 0 0,8-11 1 0 0,-4 3 369 0 0,-1-1-1 0 0,0 0 1 0 0,-1 0-1 0 0,0-1 1 0 0,-2 0 0 0 0,0-1-1 0 0,5-18 1 0 0,-7 22 240 0 0,2-10 984 0 0,-6 22-737 0 0,0 5-696 0 0,5 34 119 0 0,13 53 0 0 0,-15-79-742 0 0,1 0-1 0 0,0 0 1 0 0,0-1-1 0 0,1 1 1 0 0,1-1 0 0 0,0 0-1 0 0,1-1 1 0 0,14 19-1 0 0,-11-18-1092 0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4156 0 0,'0'0'10800'0'0,"0"6"-8509"0"0,-5 180 4411 0 0,-11 102-3981 0 0,-59 355-2008 0 0,60-541-2658 0 0,11-80 339 0 0,0-2 0 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2732 0 0,'-4'-10'17350'0'0,"8"52"-17050"0"0,-4-26-468 0 0,2-1-1356 0 0,3 3 48 0 0,1 5 71 0 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40 3572 0 0,'0'-2'681'0'0,"-1"-1"1"0"0,0 1-1 0 0,0 0 0 0 0,0 0 0 0 0,0 0 0 0 0,0 0 0 0 0,-1 0 0 0 0,1 0 0 0 0,0 0 0 0 0,-1 0 1 0 0,0 0-1 0 0,1 1 0 0 0,-1-1 0 0 0,0 1 0 0 0,0-1 0 0 0,0 1 0 0 0,-3-2 0 0 0,2 2-254 0 0,1 0 0 0 0,0 0 0 0 0,-1 1 0 0 0,1-1 0 0 0,-1 1 0 0 0,1 0-1 0 0,-1-1 1 0 0,1 1 0 0 0,-1 0 0 0 0,1 1 0 0 0,-1-1 0 0 0,1 0 0 0 0,-1 1-1 0 0,-3 0 1 0 0,3 1-276 0 0,-1-1 0 0 0,1 0-1 0 0,0 1 1 0 0,0-1 0 0 0,0 1-1 0 0,0 0 1 0 0,0 0 0 0 0,0 0-1 0 0,0 1 1 0 0,1-1 0 0 0,-1 1 0 0 0,1-1-1 0 0,0 1 1 0 0,0 0 0 0 0,0 0-1 0 0,0 0 1 0 0,0 0 0 0 0,0 0-1 0 0,1 0 1 0 0,0 0 0 0 0,-1 1-1 0 0,1-1 1 0 0,0 5 0 0 0,0-4-119 0 0,0 0-1 0 0,1-1 1 0 0,0 1 0 0 0,0 0 0 0 0,0-1 0 0 0,1 1 0 0 0,-1 0 0 0 0,1-1 0 0 0,0 1 0 0 0,0-1-1 0 0,0 1 1 0 0,0-1 0 0 0,1 1 0 0 0,-1-1 0 0 0,1 0 0 0 0,0 0 0 0 0,0 1 0 0 0,0-1-1 0 0,0-1 1 0 0,5 6 0 0 0,0-3-105 0 0,-1 0 1 0 0,1-1-1 0 0,0 0 0 0 0,0 0 0 0 0,1-1 1 0 0,-1 0-1 0 0,1 0 0 0 0,12 3 0 0 0,-3-4-37 0 0,-17-2 116 0 0,0 0-1 0 0,0 0 0 0 0,0 0 0 0 0,0 0 0 0 0,1 0 0 0 0,-1 0 1 0 0,0 0-1 0 0,0 1 0 0 0,0-1 0 0 0,0 0 0 0 0,0 0 0 0 0,0 0 1 0 0,0 0-1 0 0,0 0 0 0 0,1 0 0 0 0,-1 0 0 0 0,0 0 1 0 0,0 0-1 0 0,0 0 0 0 0,0 0 0 0 0,0 0 0 0 0,0 1 0 0 0,0-1 1 0 0,0 0-1 0 0,0 0 0 0 0,0 0 0 0 0,0 0 0 0 0,0 0 0 0 0,0 0 1 0 0,0 0-1 0 0,0 1 0 0 0,0-1 0 0 0,0 0 0 0 0,0 0 1 0 0,0 0-1 0 0,0 0 0 0 0,0 0 0 0 0,0 0 0 0 0,0 0 0 0 0,0 1 1 0 0,0-1-1 0 0,0 0 0 0 0,0 0 0 0 0,0 0 0 0 0,0 0 0 0 0,0 0 1 0 0,0 0-1 0 0,-5 10 159 0 0,-16 14 72 0 0,10-13-9 0 0,-1 5-45 0 0,0-1 49 0 0,1 1 0 0 0,0 0 1 0 0,-10 22-1 0 0,18-32-176 0 0,1-1 1 0 0,0 1-1 0 0,0 0 0 0 0,1 0 1 0 0,-1 0-1 0 0,1 1 0 0 0,1-1 1 0 0,-1 0-1 0 0,1 0 0 0 0,0 1 1 0 0,0-1-1 0 0,1 0 1 0 0,0 0-1 0 0,2 8 0 0 0,-2-11-35 0 0,1 0 0 0 0,-1 1-1 0 0,1-1 1 0 0,0-1 0 0 0,0 1-1 0 0,0 0 1 0 0,0 0 0 0 0,1-1-1 0 0,-1 1 1 0 0,1-1 0 0 0,0 0-1 0 0,-1 0 1 0 0,1 0 0 0 0,0 0-1 0 0,0 0 1 0 0,5 2 0 0 0,2 1-26 0 0,1-1 1 0 0,0 0 0 0 0,18 4 0 0 0,-2-2-1278 0 0,-1-1 0 0 0,33 2 0 0 0,-34-7-329 0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2868 0 0,'2'-8'8675'0'0,"-1"7"-8404"0"0,15-6 2978 0 0,21 0-1897 0 0,-33 6-567 0 0,64-10 1226 0 0,186-39 759 0 0,-223 42-2665 0 0,-14 4-8 0 0,0 0 0 0 0,0-1 1 0 0,-1-1-1 0 0,22-11 0 0 0,-37 16-56 0 0,-1 1-30 0 0,-1 0 0 0 0,1 0 0 0 0,0 0 0 0 0,0 0 0 0 0,0 0 0 0 0,0 0 0 0 0,0 0 0 0 0,0 0 0 0 0,0 0 0 0 0,0 0 0 0 0,-1 0 0 0 0,1 0 0 0 0,0 0 0 0 0,0 0 0 0 0,0 0 0 0 0,0 0 0 0 0,0 0 0 0 0,0 0 0 0 0,0 0 0 0 0,0-1 0 0 0,0 1 0 0 0,-1 0 0 0 0,1 0 0 0 0,0 0 0 0 0,0 0 0 0 0,0 0 0 0 0,0 0 0 0 0,0 0 0 0 0,0 0 0 0 0,0 0 0 0 0,0-1 0 0 0,0 1 0 0 0,0 0 0 0 0,0 0 0 0 0,0 0 0 0 0,0 0 0 0 0,0 0 0 0 0,0 0 0 0 0,0 0 0 0 0,0-1 0 0 0,0 1 0 0 0,0 0 0 0 0,0 0 0 0 0,0 0 0 0 0,0 0 0 0 0,0 0 0 0 0,0 0 0 0 0,0 0 0 0 0,0-1 0 0 0,0 1 0 0 0,0 0 0 0 0,1 0 0 0 0,-1 0 0 0 0,0 0 0 0 0,0 0 0 0 0,0 0 0 0 0,0 0 0 0 0,0 0 0 0 0,0 0 0 0 0,0 0 0 0 0,0 0 0 0 0,0 0 0 0 0,1-1 0 0 0,-1 1-1 0 0,0 0 1 0 0,0 0 0 0 0,0 0 0 0 0,0 0 0 0 0,-6 2 106 0 0,-1 0 0 0 0,1 0 0 0 0,-1 1-1 0 0,1 0 1 0 0,0 0 0 0 0,0 0 0 0 0,0 1 0 0 0,1 0-1 0 0,-1 0 1 0 0,1 0 0 0 0,0 1 0 0 0,0 0-1 0 0,0 0 1 0 0,1 0 0 0 0,0 0 0 0 0,-6 10-1 0 0,-5 9 301 0 0,1 0 0 0 0,-19 49 0 0 0,25-52-270 0 0,1 0 0 0 0,1 1-1 0 0,0 0 1 0 0,2 0 0 0 0,1 0-1 0 0,-1 40 1 0 0,4-45-373 0 0,1-1 1 0 0,0 1-1 0 0,1 0 0 0 0,1-1 0 0 0,1 1 0 0 0,0-1 1 0 0,1 0-1 0 0,1 0 0 0 0,13 26 0 0 0,-16-37-285 0 0,1 1 0 0 0,-1-1 0 0 0,1 0 0 0 0,0 0 0 0 0,9 8 0 0 0,7 2-1077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79 135 3760 0 0,'-1'0'571'0'0,"-1"0"0"0"0,1-1-1 0 0,0 1 1 0 0,-1 0 0 0 0,1 0-1 0 0,0 0 1 0 0,-1 0 0 0 0,1 0 0 0 0,-1 0-1 0 0,1 0 1 0 0,0 1 0 0 0,-1-1-1 0 0,1 0 1 0 0,0 1 0 0 0,0-1-1 0 0,-1 1 1 0 0,1-1 0 0 0,0 1-1 0 0,0 0 1 0 0,-2 1 0 0 0,1 0-132 0 0,0 0 1 0 0,0 0 0 0 0,0 0-1 0 0,0 1 1 0 0,0-1 0 0 0,0 1-1 0 0,1-1 1 0 0,-1 1 0 0 0,0 3-1 0 0,-1 1-80 0 0,0 1-1 0 0,1 0 1 0 0,0-1 0 0 0,0 1-1 0 0,1 0 1 0 0,-1 14-1 0 0,2-17-264 0 0,1 0-1 0 0,-1 0 1 0 0,1 1-1 0 0,0-1 0 0 0,1 0 1 0 0,-1 0-1 0 0,1 0 1 0 0,0 0-1 0 0,0 0 1 0 0,0-1-1 0 0,1 1 0 0 0,-1-1 1 0 0,1 1-1 0 0,1-1 1 0 0,-1 0-1 0 0,0 0 0 0 0,1 0 1 0 0,0-1-1 0 0,8 7 1 0 0,-9-8-78 0 0,1 1 1 0 0,-1-1-1 0 0,1 0 1 0 0,0-1-1 0 0,0 1 1 0 0,0-1-1 0 0,0 0 1 0 0,0 0-1 0 0,0 0 1 0 0,0 0 0 0 0,0-1-1 0 0,0 1 1 0 0,1-1-1 0 0,-1 0 1 0 0,0 0-1 0 0,0-1 1 0 0,0 1-1 0 0,0-1 1 0 0,0 0-1 0 0,0 0 1 0 0,0-1-1 0 0,0 1 1 0 0,0-1 0 0 0,0 0-1 0 0,5-3 1 0 0,-2 1-3 0 0,-1 0 0 0 0,0 0 0 0 0,0-1 0 0 0,0 0 0 0 0,-1 0 0 0 0,0 0 0 0 0,0-1 0 0 0,0 1 0 0 0,-1-1 0 0 0,1 0 0 0 0,-2-1 0 0 0,1 1 0 0 0,-1-1 0 0 0,1 0 0 0 0,-2 1 0 0 0,1-1 0 0 0,-1 0 0 0 0,0-1 0 0 0,1-12 0 0 0,-2 7 118 0 0,0 1 0 0 0,-1-1 0 0 0,0 0 0 0 0,-1 0 0 0 0,-1 1 0 0 0,0-1 0 0 0,-6-17 0 0 0,7 25-80 0 0,0 1-1 0 0,-1-1 0 0 0,0 0 0 0 0,0 1 0 0 0,0-1 0 0 0,-1 1 0 0 0,0 0 0 0 0,0-1 1 0 0,0 1-1 0 0,0 1 0 0 0,0-1 0 0 0,-1 0 0 0 0,0 1 0 0 0,1 0 0 0 0,-1 0 0 0 0,-1 0 1 0 0,1 0-1 0 0,0 0 0 0 0,-1 1 0 0 0,1 0 0 0 0,-10-3 0 0 0,10 4-35 0 0,-1 0 1 0 0,1 1-1 0 0,-1-1 0 0 0,0 1 0 0 0,1 0 1 0 0,-1 0-1 0 0,0 0 0 0 0,1 1 1 0 0,-1 0-1 0 0,1 0 0 0 0,-1 0 0 0 0,1 0 1 0 0,-1 1-1 0 0,-6 3 0 0 0,5-2 5 0 0,0 1-1 0 0,0-1 1 0 0,1 2 0 0 0,0-1-1 0 0,-1 1 1 0 0,1-1-1 0 0,1 1 1 0 0,-1 1 0 0 0,-4 7-1 0 0,4-6-136 0 0,0 1 1 0 0,0 0-1 0 0,1 0 0 0 0,1 0 0 0 0,-1 1 0 0 0,1-1 0 0 0,1 1 0 0 0,-1 0 0 0 0,1 0 0 0 0,1 0 1 0 0,0 0-1 0 0,0 0 0 0 0,1 0 0 0 0,0 0 0 0 0,2 12 0 0 0,-1-13-495 0 0,1 0-1 0 0,0 0 1 0 0,1 0-1 0 0,-1 0 1 0 0,2 0-1 0 0,7 13 1 0 0,2-6-970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3944 0 0,'-9'-12'16557'0'0,"12"10"-16360"0"0,0 1-1 0 0,-1 0 1 0 0,1 0-1 0 0,0 1 1 0 0,0-1-1 0 0,0 1 1 0 0,0-1-1 0 0,0 1 1 0 0,0 0-1 0 0,0 0 1 0 0,4 0-1 0 0,43 6 730 0 0,-31-4-567 0 0,31 1 426 0 0,98-8 0 0 0,-99-4-487 0 0,-46 8-240 0 0,1 0 1 0 0,-1 0-1 0 0,0 0 0 0 0,0 0 0 0 0,0-1 0 0 0,0 1 0 0 0,0-1 1 0 0,-1 0-1 0 0,1 0 0 0 0,0 0 0 0 0,-1 0 0 0 0,4-4 0 0 0,-6 6-24 0 0,0 0 0 0 0,1-1 0 0 0,-1 1-1 0 0,1-1 1 0 0,-1 1 0 0 0,0-1-1 0 0,0 1 1 0 0,1-1 0 0 0,-1 1 0 0 0,0-1-1 0 0,0 1 1 0 0,0-1 0 0 0,1 1-1 0 0,-1-1 1 0 0,0 1 0 0 0,0-1 0 0 0,0 1-1 0 0,0-1 1 0 0,0 0 0 0 0,0 1-1 0 0,0-1 1 0 0,0 1 0 0 0,0-1-1 0 0,0 1 1 0 0,-1-1 0 0 0,1 1 0 0 0,0-1-1 0 0,0 1 1 0 0,0-1 0 0 0,-1 1-1 0 0,1-1 1 0 0,0 1 0 0 0,-1-1 0 0 0,1 1-1 0 0,0-1 1 0 0,-1 1 0 0 0,1 0-1 0 0,0-1 1 0 0,-1 1 0 0 0,1 0 0 0 0,-1-1-1 0 0,1 1 1 0 0,-1 0 0 0 0,1-1-1 0 0,-1 1 1 0 0,1 0 0 0 0,-1 0 0 0 0,1 0-1 0 0,-2-1 1 0 0,1 2-22 0 0,0 0 0 0 0,-1-1 0 0 0,1 1 0 0 0,0 0 0 0 0,-1 0 1 0 0,1 0-1 0 0,0 0 0 0 0,0 0 0 0 0,0 0 0 0 0,-2 3 0 0 0,3-4-4 0 0,-5 6 32 0 0,0 1 0 0 0,0 0 0 0 0,1 0 0 0 0,0 0 0 0 0,0 0 0 0 0,0 1 0 0 0,-3 11-1 0 0,2-5 5 0 0,-1 3-213 0 0,1 1 0 0 0,1 0 1 0 0,1 0-1 0 0,0 0 0 0 0,2 0 0 0 0,0 0 0 0 0,1 0 0 0 0,0 0 1 0 0,2 0-1 0 0,0 0 0 0 0,1 0 0 0 0,1 0 0 0 0,0 0 1 0 0,11 25-1 0 0,2-20-2838 0 0,-7-13 1402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2452 0 0,'14'-46'9825'0'0,"-12"35"-6729"0"0,1 0 0 0 0,9-20 0 0 0,-12 31-3034 0 0,0 0 0 0 0,0 0 0 0 0,0 0 0 0 0,0 0 1 0 0,0 0-1 0 0,0 0 0 0 0,0 0 0 0 0,0 0 0 0 0,0 0 0 0 0,0 1 0 0 0,1-1 372 0 0,-1 0-372 0 0,0 0 0 0 0,0 0 0 0 0,0 0 0 0 0,0 0 0 0 0,0 0 0 0 0,0 0 0 0 0,0 0 0 0 0,1 0 1 0 0,-1 0-1 0 0,0 1 0 0 0,0-1 0 0 0,0 0 0 0 0,0 0 0 0 0,0 0 0 0 0,0 0 0 0 0,0 0 0 0 0,0 0 0 0 0,0 0 0 0 0,1 0 0 0 0,-1 0 0 0 0,0 0 0 0 0,0-1 0 0 0,0 1 0 0 0,0 0 0 0 0,0 0 0 0 0,0 0 0 0 0,0 0 0 0 0,0 0 0 0 0,1 0 373 0 0,-1 0-373 0 0,0 0 0 0 0,0 0 0 0 0,0 0 0 0 0,0-1 0 0 0,0 1 0 0 0,0 0 0 0 0,0 0 0 0 0,0 0 0 0 0,0 0 0 0 0,0 0 0 0 0,0 0 0 0 0,0 0 0 0 0,0 0 0 0 0,0-1 0 0 0,4 15 1201 0 0,-1 20-1377 0 0,-3-31 516 0 0,2 12-388 0 0,0 0 0 0 0,0 0-1 0 0,1-1 1 0 0,1 1 0 0 0,1-1 0 0 0,0 0-1 0 0,1 0 1 0 0,0 0 0 0 0,12 17-1 0 0,-10-19-427 0 0,0-1-1 0 0,1-1 0 0 0,0 1 1 0 0,1-1-1 0 0,0-1 0 0 0,0 0 1 0 0,1 0-1 0 0,0-1 0 0 0,1-1 0 0 0,17 9 1 0 0,9 2-1189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1172 0 0,'6'-20'7626'0'0,"3"-7"4379"0"0,-9 31-11291 0 0,3 78 1450 0 0,-4-54-1555 0 0,6 47-1 0 0,-5-70-565 0 0,2 13 67 0 0,1 0 0 0 0,1 0 1 0 0,0-1-1 0 0,14 32 0 0 0,-17-45-121 0 0,1 0 1 0 0,0 0-1 0 0,1 0 1 0 0,-1 0-1 0 0,1-1 0 0 0,0 1 1 0 0,0-1-1 0 0,0 0 1 0 0,0 0-1 0 0,0 0 1 0 0,1 0-1 0 0,-1-1 0 0 0,1 1 1 0 0,0-1-1 0 0,0 0 1 0 0,0 0-1 0 0,0 0 1 0 0,0 0-1 0 0,0-1 0 0 0,0 0 1 0 0,1 0-1 0 0,-1 0 1 0 0,0 0-1 0 0,1-1 1 0 0,7 0-1 0 0,-1 0 21 0 0,0-1 1 0 0,0-1-1 0 0,0 0 1 0 0,0 0-1 0 0,0-1 0 0 0,-1 0 1 0 0,1-1-1 0 0,-1-1 1 0 0,0 1-1 0 0,0-2 1 0 0,0 1-1 0 0,-1-1 0 0 0,1-1 1 0 0,-2 0-1 0 0,1 0 1 0 0,-1 0-1 0 0,0-1 0 0 0,0-1 1 0 0,-1 1-1 0 0,0-1 1 0 0,-1 0-1 0 0,0-1 0 0 0,-1 1 1 0 0,1-1-1 0 0,4-15 1 0 0,-2 0 237 0 0,-1 0 0 0 0,-2 0 0 0 0,0-1 0 0 0,2-44 0 0 0,-7 50-432 0 0,5-30 1 0 0,1 20-4568 0 0,-4 22 3175 0 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1104 0 0,'0'3'11529'0'0,"0"5"-5954"0"0,1 44-3211 0 0,8 52-234 0 0,12 233 291 0 0,-22-273-4137 0 0,-10 69 1 0 0,10-110 148 0 0,1-1 36 0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1036 0 0,'1'-2'474'0'0,"-1"0"0"0"0,0 0 0 0 0,1 1 1 0 0,-1-1-1 0 0,1 0 0 0 0,0 1 0 0 0,0-1 0 0 0,0 1 0 0 0,-1-1 0 0 0,1 1 0 0 0,0-1 0 0 0,1 1 1 0 0,-1 0-1 0 0,0-1 0 0 0,0 1 0 0 0,1 0 0 0 0,-1 0 0 0 0,0 0 0 0 0,1 0 0 0 0,-1 0 0 0 0,1 0 1 0 0,0 0-1 0 0,-1 1 0 0 0,1-1 0 0 0,0 0 0 0 0,-1 1 0 0 0,1 0 0 0 0,3-1 0 0 0,-3 2-305 0 0,-1-1 1 0 0,1 1-1 0 0,0 0 0 0 0,-1 0 0 0 0,1 0 0 0 0,0 1 0 0 0,-1-1 0 0 0,1 0 0 0 0,-1 1 0 0 0,0-1 0 0 0,1 0 0 0 0,-1 1 0 0 0,1 2 0 0 0,0-2 162 0 0,6 8-4 0 0,-2 1-1 0 0,1-1 1 0 0,-1 1-1 0 0,-1 0 1 0 0,0 1-1 0 0,0-1 1 0 0,-1 1 0 0 0,-1 0-1 0 0,0 0 1 0 0,2 18-1 0 0,-3-19-235 0 0,1 0 0 0 0,0 0-1 0 0,0 0 1 0 0,6 10 0 0 0,-9-20-99 0 0,0-1 1 0 0,0 1-1 0 0,0-1 1 0 0,0 0 0 0 0,1 1-1 0 0,-1-1 1 0 0,0 0-1 0 0,0 1 1 0 0,1-1-1 0 0,-1 0 1 0 0,0 1 0 0 0,0-1-1 0 0,1 0 1 0 0,-1 0-1 0 0,0 1 1 0 0,1-1 0 0 0,-1 0-1 0 0,1 0 1 0 0,-1 0-1 0 0,0 1 1 0 0,1-1-1 0 0,-1 0 1 0 0,1 0 0 0 0,-1 0-1 0 0,0 0 1 0 0,1 0-1 0 0,-1 0 1 0 0,1 0-1 0 0,-1 0 1 0 0,0 0 0 0 0,1 0-1 0 0,-1 0 1 0 0,1 0-1 0 0,-1 0 1 0 0,0 0 0 0 0,1 0-1 0 0,-1 0 1 0 0,1-1-1 0 0,-1 1 1 0 0,0 0-1 0 0,1 0 1 0 0,-1 0 0 0 0,1-1-1 0 0,15-14-55 0 0,-15 14 61 0 0,16-20 196 0 0,27-43 1 0 0,9-12 1342 0 0,-51 73-1408 0 0,0 0 0 0 0,1 0 1 0 0,0 0-1 0 0,-1 1 0 0 0,1-1 1 0 0,0 1-1 0 0,0 0 0 0 0,0 0 1 0 0,0 0-1 0 0,7-2 0 0 0,-9 3-75 0 0,0 1 1 0 0,1 0-1 0 0,-1 0 0 0 0,1 0 0 0 0,-1 0 1 0 0,1 0-1 0 0,-1 0 0 0 0,1 0 1 0 0,-1 0-1 0 0,1 1 0 0 0,-1-1 0 0 0,1 0 1 0 0,-1 1-1 0 0,1-1 0 0 0,-1 1 0 0 0,0 0 1 0 0,1-1-1 0 0,-1 1 0 0 0,0 0 0 0 0,0 0 1 0 0,1 0-1 0 0,-1 0 0 0 0,0 0 0 0 0,0 0 1 0 0,0 0-1 0 0,0 0 0 0 0,0 1 1 0 0,-1-1-1 0 0,2 2 0 0 0,4 8 27 0 0,-1 0 0 0 0,0 0 1 0 0,-1 0-1 0 0,0 0 0 0 0,-1 1 0 0 0,0-1 0 0 0,-1 1 0 0 0,1 14 1 0 0,7 29-966 0 0,-3-23 118 0 0,-5-21-5 0 0,0 0-1 0 0,1 0 0 0 0,0 0 1 0 0,7 15-1 0 0,1-5-794 0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13 2780 0 0,'-1'-2'724'0'0,"-1"1"-1"0"0,0 0 0 0 0,1 0 1 0 0,-1 0-1 0 0,0 0 0 0 0,0 0 1 0 0,0 0-1 0 0,1 0 0 0 0,-1 1 1 0 0,0-1-1 0 0,0 1 0 0 0,0-1 1 0 0,0 1-1 0 0,0 0 0 0 0,-3 0 1 0 0,2 0-242 0 0,0 0 0 0 0,1 1 0 0 0,-1 0 0 0 0,0-1 0 0 0,0 1 0 0 0,1 0 0 0 0,-1 0 0 0 0,0 0 0 0 0,-4 4 1 0 0,-2 2-13 0 0,0 0 0 0 0,0 1 0 0 0,1 0 0 0 0,-11 12 0 0 0,13-12 212 0 0,-3 3-363 0 0,1 0 0 0 0,0 1-1 0 0,0 0 1 0 0,1 0 0 0 0,1 1-1 0 0,0-1 1 0 0,-7 27 0 0 0,8-22-109 0 0,1 1 0 0 0,1 0 0 0 0,0 0 1 0 0,1 0-1 0 0,1 31 0 0 0,2-39-160 0 0,0 0-1 0 0,0 0 0 0 0,1 0 0 0 0,0-1 0 0 0,1 1 1 0 0,0-1-1 0 0,0 1 0 0 0,1-1 0 0 0,0 0 0 0 0,1 0 1 0 0,6 9-1 0 0,-7-14-41 0 0,-1 1-1 0 0,1-1 1 0 0,0 1 0 0 0,1-1 0 0 0,-1-1 0 0 0,1 1 0 0 0,0-1-1 0 0,0 1 1 0 0,0-1 0 0 0,0-1 0 0 0,0 1 0 0 0,1-1 0 0 0,-1 0-1 0 0,1 0 1 0 0,-1-1 0 0 0,1 1 0 0 0,0-1 0 0 0,0 0-1 0 0,0-1 1 0 0,7 0 0 0 0,4-1-8 0 0,-1-1-1 0 0,0-1 0 0 0,0 0 1 0 0,0-2-1 0 0,0 1 1 0 0,-1-2-1 0 0,1 0 1 0 0,-1-1-1 0 0,-1-1 1 0 0,0 0-1 0 0,14-11 0 0 0,-17 11 3 0 0,-1 0 0 0 0,0-1 0 0 0,0 0 0 0 0,-1-1 0 0 0,15-20 0 0 0,-19 23 27 0 0,-1-1 1 0 0,1 1-1 0 0,-1-1 1 0 0,-1 0-1 0 0,1 0 1 0 0,-1 0-1 0 0,-1-1 1 0 0,1 1-1 0 0,1-17 0 0 0,-3 15 64 0 0,-1 0-1 0 0,0 0 0 0 0,-1 0 1 0 0,0-1-1 0 0,-2-10 0 0 0,3 19-74 0 0,-1-1 0 0 0,1 1-1 0 0,-1 0 1 0 0,1 0 0 0 0,-1 0-1 0 0,0 0 1 0 0,0 0 0 0 0,0 1-1 0 0,0-1 1 0 0,0 0 0 0 0,0 0-1 0 0,0 0 1 0 0,-1 1 0 0 0,1-1-1 0 0,-1 1 1 0 0,1-1 0 0 0,-1 1-1 0 0,1 0 1 0 0,-1-1 0 0 0,0 1-1 0 0,0 0 1 0 0,0 0 0 0 0,1 0-1 0 0,-1 0 1 0 0,0 1 0 0 0,0-1-1 0 0,0 0 1 0 0,-1 1 0 0 0,1 0-1 0 0,-3-1 1 0 0,1 2-3 0 0,-1-1 1 0 0,1 1-1 0 0,0 0 0 0 0,0 0 0 0 0,0 1 1 0 0,1-1-1 0 0,-1 1 0 0 0,0 0 1 0 0,0 0-1 0 0,1 0 0 0 0,-1 0 1 0 0,1 1-1 0 0,0-1 0 0 0,0 1 1 0 0,0 0-1 0 0,0 0 0 0 0,-2 3 0 0 0,-5 6 14 0 0,1 0 0 0 0,0 1 0 0 0,-7 15 0 0 0,8-12-10 0 0,0 1-1 0 0,2-1 1 0 0,0 1 0 0 0,1 1-1 0 0,1-1 1 0 0,-4 24-1 0 0,-1 110 49 0 0,7-75-42 0 0,4 15-37 0 0,0-47-76 0 0,8 77-973 0 0,3-43-2910 0 0,-9-62 2362 0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3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2104 0 0,'-1'-4'20413'0'0,"-10"131"-16908"0"0,8-38-4351 0 0,1-44-3174 0 0,4-34 2454 0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56 140 20214 0 0,'-10'-29'3520'0'0,"0"8"-2160"0"0,2 2-700 0 0,5 4-276 0 0,-4 1-140 0 0,3 2-84 0 0,1 2-56 0 0,-1 3-68 0 0,2 1-160 0 0,-2 0-144 0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107 161 1996 0 0,'-5'8'1540'0'0,"0"0"-1"0"0,1 1 0 0 0,-1 0 1 0 0,2-1-1 0 0,-1 1 1 0 0,-3 17-1 0 0,5-16-828 0 0,1-1-1 0 0,0 0 1 0 0,0 1-1 0 0,1-1 1 0 0,0 1 0 0 0,3 18-1 0 0,-3-23-590 0 0,1 1-1 0 0,1-1 1 0 0,-1 1-1 0 0,1-1 1 0 0,0 1-1 0 0,0-1 1 0 0,1 0-1 0 0,0 0 1 0 0,0 0 0 0 0,0 0-1 0 0,0-1 1 0 0,1 1-1 0 0,-1-1 1 0 0,1 0-1 0 0,0 0 1 0 0,1 0-1 0 0,-1 0 1 0 0,1-1-1 0 0,-1 0 1 0 0,1 0-1 0 0,0 0 1 0 0,0 0 0 0 0,1-1-1 0 0,-1 0 1 0 0,0 0-1 0 0,1 0 1 0 0,6 0-1 0 0,-6-1-61 0 0,0-1-1 0 0,0 0 1 0 0,0 0 0 0 0,0 0-1 0 0,0-1 1 0 0,0 0-1 0 0,0 0 1 0 0,-1 0-1 0 0,1-1 1 0 0,0 0 0 0 0,9-4-1 0 0,-7 2 49 0 0,0-1 0 0 0,0 1 0 0 0,0-1-1 0 0,-1-1 1 0 0,1 1 0 0 0,11-13 0 0 0,-13 10 67 0 0,1 0 0 0 0,-1-1 1 0 0,-1 0-1 0 0,0 0 0 0 0,0 0 1 0 0,-1-1-1 0 0,0 0 0 0 0,0 0 1 0 0,-1 0-1 0 0,0 0 0 0 0,-1 0 1 0 0,0-1-1 0 0,-1 1 0 0 0,0-19 0 0 0,-1 17 4 0 0,-1 0-1 0 0,0 0 1 0 0,0 0-1 0 0,-2 0 1 0 0,1 0-1 0 0,-1 0 0 0 0,-1 1 1 0 0,0-1-1 0 0,-1 1 1 0 0,0 0-1 0 0,-1 0 0 0 0,-9-14 1 0 0,12 21-138 0 0,0 0 1 0 0,0 1-1 0 0,0-1 0 0 0,-1 1 1 0 0,1 0-1 0 0,-1 0 1 0 0,0 0-1 0 0,0 0 0 0 0,0 1 1 0 0,0-1-1 0 0,0 1 0 0 0,-1 0 1 0 0,1 1-1 0 0,0-1 1 0 0,-1 1-1 0 0,0-1 0 0 0,1 1 1 0 0,-1 1-1 0 0,0-1 1 0 0,1 1-1 0 0,-1 0 0 0 0,0 0 1 0 0,0 0-1 0 0,1 0 0 0 0,-1 1 1 0 0,0 0-1 0 0,1 0 1 0 0,-1 0-1 0 0,0 1 0 0 0,-7 3 1 0 0,-2 1-8 0 0,1 1 1 0 0,0 1 0 0 0,1 0 0 0 0,0 0-1 0 0,0 1 1 0 0,0 1 0 0 0,1 0 0 0 0,-14 17-1 0 0,17-17-49 0 0,0 1 0 0 0,1-1 1 0 0,1 1-1 0 0,-1 0 0 0 0,2 1 0 0 0,-1 0 0 0 0,2 0 0 0 0,-1 0 0 0 0,2 0 0 0 0,0 1 0 0 0,-3 24 0 0 0,5-27-307 0 0,0-1 0 0 0,1 1 0 0 0,0 0 0 0 0,1 0 0 0 0,0-1-1 0 0,1 1 1 0 0,0 0 0 0 0,1-1 0 0 0,-1 0 0 0 0,2 1-1 0 0,-1-1 1 0 0,1 0 0 0 0,1-1 0 0 0,0 1 0 0 0,0-1 0 0 0,7 8-1 0 0,1 0-1280 0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2404 0 0,'7'-51'24575'0'0,"-8"58"-24200"0"0,1 9-190 0 0,1 0 0 0 0,0 0 1 0 0,1-1-1 0 0,1 1 0 0 0,7 24 0 0 0,1-9-1009 0 0,1 0 0 0 0,2 0 0 0 0,1-2-1 0 0,33 49 1 0 0,-29-49-790 0 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0 109 896 0 0,'1'-9'11767'0'0,"34"-1"-10231"0"0,0 2 1 0 0,0 1-1 0 0,47-3 0 0 0,-21 2-690 0 0,-3-1-36 0 0,60-17-1 0 0,-114 25-796 0 0,-1-1 0 0 0,0 1 0 0 0,0 0 0 0 0,-1-1 0 0 0,1 0 0 0 0,0 1 0 0 0,0-1 0 0 0,-1 0 0 0 0,4-4 0 0 0,-5 5 113 0 0,-3 1-96 0 0,-3 0 48 0 0,1 0-1 0 0,0 0 0 0 0,0 0 0 0 0,-1 1 0 0 0,1-1 0 0 0,0 1 1 0 0,0 0-1 0 0,0 0 0 0 0,0 1 0 0 0,0-1 0 0 0,-4 3 0 0 0,0 1 14 0 0,-1 1 0 0 0,1 0 0 0 0,1 0 0 0 0,-1 1 0 0 0,1 0 0 0 0,0 0 0 0 0,1 1 0 0 0,-1 0 0 0 0,2 0 0 0 0,-1 0 0 0 0,1 1 0 0 0,0-1 0 0 0,1 1 0 0 0,0 0 0 0 0,-4 15 0 0 0,2 0 26 0 0,0-1 1 0 0,1 1 0 0 0,2 1-1 0 0,0-1 1 0 0,2 29-1 0 0,1-38-154 0 0,1-1 1 0 0,1 0-1 0 0,0 0 0 0 0,0 0 0 0 0,2-1 0 0 0,7 23 0 0 0,-7-27-395 0 0,-1-1-1 0 0,1 0 0 0 0,1-1 1 0 0,-1 1-1 0 0,1-1 0 0 0,1 0 0 0 0,-1 0 1 0 0,1 0-1 0 0,0-1 0 0 0,1 0 0 0 0,12 10 1 0 0,-1-5-1066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1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0 4052 0 0,'-2'1'11926'0'0,"-6"7"-6001"0"0,-47 57-4453 0 0,29-30-844 0 0,10-12-272 0 0,-2-1 0 0 0,-38 40-1 0 0,17-24-9 0 0,32-29-327 0 0,-1-1 0 0 0,0 0-1 0 0,-1 0 1 0 0,0-1 0 0 0,0 0 0 0 0,-15 8 0 0 0,24-15-26 0 0,0 1 0 0 0,0-1 0 0 0,0 0 1 0 0,0 0-1 0 0,0 0 0 0 0,-1 1 0 0 0,1-1 0 0 0,0 0 1 0 0,0 0-1 0 0,0 0 0 0 0,-1 0 0 0 0,1 1 1 0 0,0-1-1 0 0,0 0 0 0 0,-1 0 0 0 0,1 0 1 0 0,0 0-1 0 0,0 0 0 0 0,-1 0 0 0 0,1 0 0 0 0,0 0 1 0 0,0 0-1 0 0,-1 0 0 0 0,1 0 0 0 0,0 0 1 0 0,0 0-1 0 0,-1 0 0 0 0,1 0 0 0 0,0 0 1 0 0,0 0-1 0 0,-1 0 0 0 0,1 0 0 0 0,0 0 0 0 0,0 0 1 0 0,0 0-1 0 0,-1-1 0 0 0,1 1 0 0 0,0 0 1 0 0,0 0-1 0 0,-1 0 0 0 0,1 0 0 0 0,0-1 1 0 0,0 1-1 0 0,0 0 0 0 0,0 0 0 0 0,-1 0 0 0 0,1-1 1 0 0,0 1-1 0 0,0 0 0 0 0,0 0 0 0 0,0 0 1 0 0,0-1-1 0 0,0 1 0 0 0,0 0 0 0 0,0 0 0 0 0,0-1 1 0 0,0 1-1 0 0,0 0 0 0 0,0 0 0 0 0,0-1 1 0 0,0 1-1 0 0,0 0 0 0 0,0 0 0 0 0,0-1 1 0 0,0 1-1 0 0,0 0 0 0 0,0-1 0 0 0,6-15-197 0 0,-5 14 175 0 0,1 0 4 0 0,1-2 74 0 0,0 0 0 0 0,1 0-1 0 0,-1 0 1 0 0,1 1 0 0 0,0 0 0 0 0,0-1 0 0 0,0 1 0 0 0,1 1-1 0 0,-1-1 1 0 0,1 1 0 0 0,-1 0 0 0 0,1 0 0 0 0,0 0-1 0 0,0 0 1 0 0,0 1 0 0 0,0 0 0 0 0,0 0 0 0 0,0 0 0 0 0,0 1-1 0 0,0-1 1 0 0,9 2 0 0 0,-1 1 108 0 0,0 1 1 0 0,1 0-1 0 0,-2 1 0 0 0,1 0 0 0 0,0 1 1 0 0,12 7-1 0 0,-9-3-189 0 0,0 1 1 0 0,-1 0-1 0 0,0 1 1 0 0,21 20-1 0 0,12 9-4444 0 0,-38-33 2884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56 5388 0 0,'-1'1'7055'0'0,"-9"1"-2897"0"0,6 1-3744 0 0,0 1 0 0 0,1-1 0 0 0,0 0 0 0 0,0 1 0 0 0,0 0 0 0 0,0-1 0 0 0,0 1 0 0 0,1 1 0 0 0,-1-1 0 0 0,1 0 0 0 0,0 0 0 0 0,1 1 0 0 0,-1-1 0 0 0,1 1 0 0 0,0-1 0 0 0,0 1 0 0 0,0 0 0 0 0,0 7 0 0 0,0-6-276 0 0,1 0 0 0 0,0 0 0 0 0,0 0 0 0 0,0 0 0 0 0,1 0 0 0 0,0 0 0 0 0,0 0 0 0 0,1 0 0 0 0,-1 0 0 0 0,1-1 0 0 0,0 1 0 0 0,1 0 0 0 0,-1-1-1 0 0,7 10 1 0 0,-6-12-78 0 0,0 0-1 0 0,0 0 1 0 0,1 0-1 0 0,-1 0 1 0 0,1 0-1 0 0,-1-1 1 0 0,1 0-1 0 0,0 0 1 0 0,0 0-1 0 0,0 0 1 0 0,0 0-1 0 0,0-1 1 0 0,6 2-1 0 0,-2-2 3 0 0,0 0-1 0 0,1 0 1 0 0,-1-1-1 0 0,0 0 1 0 0,0 0-1 0 0,15-3 1 0 0,-7 0 35 0 0,-1-1 1 0 0,1-1-1 0 0,-1 0 1 0 0,0-1 0 0 0,0-1-1 0 0,23-14 1 0 0,-34 18 0 0 0,1 0 1 0 0,-1-1 0 0 0,0 1 0 0 0,0-1-1 0 0,0 0 1 0 0,-1 0 0 0 0,1 0 0 0 0,-1 0-1 0 0,0-1 1 0 0,5-8 0 0 0,-7 10-48 0 0,0 0 1 0 0,0 0 0 0 0,0 0-1 0 0,0 0 1 0 0,0 0-1 0 0,-1 0 1 0 0,1 0-1 0 0,-1 0 1 0 0,0 0 0 0 0,0 0-1 0 0,0 0 1 0 0,-1 0-1 0 0,1 0 1 0 0,-1 0-1 0 0,1 0 1 0 0,-1 0-1 0 0,0 0 1 0 0,0 0 0 0 0,-2-3-1 0 0,-1-2-13 0 0,-1 0 0 0 0,0 1 0 0 0,0 0 0 0 0,0 0 0 0 0,-1 0 0 0 0,-1 1 0 0 0,1-1 0 0 0,-1 1-1 0 0,0 1 1 0 0,0 0 0 0 0,0 0 0 0 0,-1 0 0 0 0,0 1 0 0 0,-10-5 0 0 0,11 6-345 0 0,0 1 0 0 0,0 0 0 0 0,-1 0 1 0 0,1 0-1 0 0,-1 1 0 0 0,1 0 0 0 0,-1 1 0 0 0,1-1 0 0 0,-1 1 0 0 0,1 1 1 0 0,-1 0-1 0 0,1 0 0 0 0,-1 0 0 0 0,1 1 0 0 0,0 0 0 0 0,-14 5 0 0 0,10-1-1291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64 161 4912 0 0,'-12'15'3907'0'0,"-16"22"2068"0"0,25-32-5571 0 0,0 0 0 0 0,0 1 1 0 0,1-1-1 0 0,-1 1 0 0 0,1 0 1 0 0,0 0-1 0 0,1 0 0 0 0,0 0 1 0 0,-2 9-1 0 0,3-9-307 0 0,0-1 0 0 0,-1 1 1 0 0,2-1-1 0 0,-1 0 0 0 0,1 1 0 0 0,-1-1 0 0 0,1 0 0 0 0,1 1 0 0 0,-1-1 1 0 0,1 0-1 0 0,0 0 0 0 0,0 0 0 0 0,1 0 0 0 0,-1-1 0 0 0,1 1 0 0 0,0-1 1 0 0,0 1-1 0 0,1-1 0 0 0,-1 0 0 0 0,1 0 0 0 0,0-1 0 0 0,0 1 0 0 0,0-1 1 0 0,0 1-1 0 0,1-1 0 0 0,-1-1 0 0 0,1 1 0 0 0,0-1 0 0 0,0 0 1 0 0,0 0-1 0 0,0 0 0 0 0,0 0 0 0 0,1-1 0 0 0,-1 0 0 0 0,0 0 0 0 0,0-1 1 0 0,7 1-1 0 0,-4-1-40 0 0,-1-1 1 0 0,1 1-1 0 0,-1-1 1 0 0,0 0-1 0 0,1-1 1 0 0,-1 0-1 0 0,0 0 1 0 0,0-1-1 0 0,0 0 1 0 0,0 0 0 0 0,0 0-1 0 0,-1-1 1 0 0,0 0-1 0 0,1 0 1 0 0,-2-1-1 0 0,1 1 1 0 0,0-1-1 0 0,-1-1 1 0 0,0 1-1 0 0,0-1 1 0 0,0 0-1 0 0,-1 0 1 0 0,0 0-1 0 0,0-1 1 0 0,-1 1-1 0 0,0-1 1 0 0,5-13 0 0 0,-5 7 149 0 0,-1 0 0 0 0,-1 0 0 0 0,0 0 0 0 0,0 0 1 0 0,-1 0-1 0 0,-1-1 0 0 0,-1 1 0 0 0,1 0 1 0 0,-6-17-1 0 0,3 17-49 0 0,0 0-1 0 0,0 0 1 0 0,-2 1 0 0 0,1-1 0 0 0,-2 1-1 0 0,-8-13 1 0 0,11 20-122 0 0,1 1 0 0 0,-1-1 0 0 0,1 1-1 0 0,-1 0 1 0 0,-1 1 0 0 0,1-1 0 0 0,0 1 0 0 0,-6-4-1 0 0,7 6-62 0 0,1 0-1 0 0,-1-1 0 0 0,1 1 0 0 0,-1 0 0 0 0,0 1 0 0 0,0-1 1 0 0,0 0-1 0 0,0 1 0 0 0,1 0 0 0 0,-1-1 0 0 0,0 1 0 0 0,0 0 1 0 0,0 1-1 0 0,0-1 0 0 0,0 0 0 0 0,-4 2 0 0 0,1 1-340 0 0,0 0-1 0 0,-1 0 1 0 0,1 1 0 0 0,1 0-1 0 0,-1 0 1 0 0,0 0 0 0 0,1 1-1 0 0,0-1 1 0 0,0 1 0 0 0,0 1-1 0 0,1-1 1 0 0,0 1 0 0 0,0 0-1 0 0,-5 8 1 0 0,-4 9-1206 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5777 0 0,'1'2'14438'0'0,"1"16"-13996"0"0,-2-6-9 0 0,0 44 1173 0 0,8 71 0 0 0,-5-110-1556 0 0,0-1-1 0 0,1 1 1 0 0,0-1 0 0 0,1 0 0 0 0,1 0 0 0 0,1-1 0 0 0,0 0 0 0 0,16 25 0 0 0,-21-36-53 0 0,1 0 0 0 0,0 0 1 0 0,1 0-1 0 0,-1-1 0 0 0,1 1 0 0 0,-1-1 1 0 0,1 0-1 0 0,0 0 0 0 0,0 0 0 0 0,1-1 1 0 0,-1 1-1 0 0,0-1 0 0 0,1 0 0 0 0,0 0 0 0 0,-1-1 1 0 0,1 1-1 0 0,0-1 0 0 0,0 0 0 0 0,-1 0 1 0 0,1-1-1 0 0,0 0 0 0 0,0 1 0 0 0,0-2 1 0 0,0 1-1 0 0,0 0 0 0 0,0-1 0 0 0,0 0 0 0 0,0 0 1 0 0,6-3-1 0 0,-2 1 105 0 0,0-1 1 0 0,0 0-1 0 0,0-1 0 0 0,0 0 0 0 0,-1-1 1 0 0,0 1-1 0 0,0-2 0 0 0,0 1 0 0 0,-1-1 1 0 0,0 0-1 0 0,0 0 0 0 0,-1-1 0 0 0,9-14 1 0 0,-3 0 216 0 0,-1 0 0 0 0,-1-1 0 0 0,-1 0 0 0 0,-1-1 0 0 0,-1 0 0 0 0,5-28 0 0 0,-10 35-30 0 0,-1 0 0 0 0,-2-32 0 0 0,0 12-249 0 0,-6 4-3962 0 0,7 25 2314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42 3084 0 0,'0'-2'1045'0'0,"0"0"1"0"0,0 0-1 0 0,0 0 0 0 0,-1 0 0 0 0,1 0 0 0 0,-1 0 1 0 0,1 0-1 0 0,-1 1 0 0 0,-1-5 0 0 0,1 5-511 0 0,1 0 1 0 0,-1 0-1 0 0,0 0 1 0 0,0 0-1 0 0,0 0 0 0 0,0 0 1 0 0,0 0-1 0 0,0 0 0 0 0,0 0 1 0 0,0 0-1 0 0,-3 0 0 0 0,1-1-119 0 0,0 1-1 0 0,0 0 1 0 0,0 1-1 0 0,0-1 1 0 0,-1 1-1 0 0,1-1 0 0 0,0 1 1 0 0,-1 0-1 0 0,1 0 1 0 0,0 0-1 0 0,-5 1 1 0 0,-2 1-211 0 0,0 0-1 0 0,0 1 1 0 0,0 0 0 0 0,0 1 0 0 0,1 0 0 0 0,-18 10 0 0 0,25-12-171 0 0,-1-1-1 0 0,0 1 1 0 0,1 0-1 0 0,0 1 1 0 0,-1-1-1 0 0,1 0 0 0 0,0 1 1 0 0,0-1-1 0 0,0 1 1 0 0,0-1-1 0 0,1 1 1 0 0,-1 0-1 0 0,1 0 1 0 0,0 0-1 0 0,0 0 1 0 0,0 0-1 0 0,0 0 1 0 0,-1 6-1 0 0,2-4-38 0 0,0 0 0 0 0,0 0 0 0 0,1 0 0 0 0,0 0 0 0 0,-1 1 0 0 0,2-1 0 0 0,-1-1 0 0 0,1 1 0 0 0,-1 0 0 0 0,5 8 0 0 0,6 6-71 0 0,0 0 1 0 0,1-1-1 0 0,1 0 1 0 0,19 19 0 0 0,-17-21 89 0 0,-1 1 1 0 0,-1 1 0 0 0,0 1-1 0 0,-2 0 1 0 0,13 23 0 0 0,-24-38 79 0 0,1 0 0 0 0,-1 1 1 0 0,1-1-1 0 0,-1 1 0 0 0,0-1 1 0 0,-1 1-1 0 0,1-1 0 0 0,-1 1 0 0 0,0 0 1 0 0,0-1-1 0 0,0 1 0 0 0,-1 0 1 0 0,0-1-1 0 0,1 1 0 0 0,-4 7 1 0 0,1-5 31 0 0,0 0 0 0 0,-1 0 1 0 0,0-1-1 0 0,0 1 0 0 0,0-1 1 0 0,-1 0-1 0 0,0-1 0 0 0,-11 11 1 0 0,-1-2 88 0 0,0-1 0 0 0,-1-1 1 0 0,-1 0-1 0 0,0-2 0 0 0,-36 16 1 0 0,44-22-210 0 0,0 0 0 0 0,0 0 1 0 0,-1-1-1 0 0,-20 3 0 0 0,0-8-2524 0 0,29 1 982 0 0,1-4-54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22846 0 0,'9'-5'6570'0'0,"11"-6"-4445"0"0,-16 9-2240 0 0,10-5 895 0 0,-6 4-3760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45 3412 0 0,'0'0'6250'0'0,"-12"3"-533"0"0,7 1-5193 0 0,0-1 1 0 0,1 1 0 0 0,-1 0 0 0 0,1 0-1 0 0,0 1 1 0 0,0 0 0 0 0,0-1-1 0 0,0 1 1 0 0,1 1 0 0 0,0-1-1 0 0,-4 10 1 0 0,-1 1 125 0 0,2 0-1 0 0,-9 34 1 0 0,13-42-509 0 0,1 1 0 0 0,0-1 0 0 0,0 1 1 0 0,1 0-1 0 0,1 13 0 0 0,-1-20-113 0 0,0 1-1 0 0,1-1 1 0 0,-1 0-1 0 0,1 1 1 0 0,0-1-1 0 0,0 0 1 0 0,0 0-1 0 0,0 0 1 0 0,0 1-1 0 0,0-1 1 0 0,3 3-1 0 0,-3-4-12 0 0,0 0 0 0 0,0-1-1 0 0,0 1 1 0 0,0 0-1 0 0,0 0 1 0 0,0 0 0 0 0,1-1-1 0 0,-1 1 1 0 0,0-1 0 0 0,1 1-1 0 0,-1-1 1 0 0,0 1-1 0 0,1-1 1 0 0,-1 0 0 0 0,0 0-1 0 0,1 0 1 0 0,-1 0 0 0 0,1 0-1 0 0,-1 0 1 0 0,0 0-1 0 0,3-1 1 0 0,4 0 8 0 0,-1-1 1 0 0,1-1-1 0 0,-1 0 1 0 0,1 0-1 0 0,-1 0 1 0 0,0-1-1 0 0,-1 0 0 0 0,1 0 1 0 0,-1-1-1 0 0,0 0 1 0 0,0 0-1 0 0,0 0 1 0 0,0-1-1 0 0,-1 1 1 0 0,0-2-1 0 0,5-7 0 0 0,-6 9 46 0 0,-1-1-1 0 0,1 0 0 0 0,-1 1 0 0 0,0-2 0 0 0,-1 1 1 0 0,1 0-1 0 0,-1-1 0 0 0,0 1 0 0 0,-1-1 0 0 0,0 1 0 0 0,0-1 1 0 0,0 0-1 0 0,-1 1 0 0 0,0-1 0 0 0,0 0 0 0 0,-1 1 1 0 0,0-1-1 0 0,0 0 0 0 0,-4-11 0 0 0,3 11 15 0 0,0 1-1 0 0,-1-1 1 0 0,0 1-1 0 0,0 0 1 0 0,-1 0-1 0 0,0 0 1 0 0,0 1 0 0 0,-7-8-1 0 0,9 11-66 0 0,0 1 0 0 0,0-1 0 0 0,-1 0 0 0 0,1 1 0 0 0,-1-1 1 0 0,1 1-1 0 0,-1 0 0 0 0,1 0 0 0 0,-1 0 0 0 0,0 0 0 0 0,0 1 0 0 0,1-1 0 0 0,-1 1 0 0 0,0-1 0 0 0,0 1 0 0 0,0 0 0 0 0,1 0 0 0 0,-1 0 1 0 0,0 1-1 0 0,0-1 0 0 0,0 1 0 0 0,1-1 0 0 0,-5 2 0 0 0,1 0-11 0 0,0 1 1 0 0,-1 0-1 0 0,1 0 1 0 0,0 0-1 0 0,0 1 1 0 0,1-1-1 0 0,-1 1 1 0 0,1 1-1 0 0,0-1 1 0 0,0 1-1 0 0,0 0 1 0 0,1 0-1 0 0,0 0 1 0 0,0 1-1 0 0,0 0 1 0 0,0-1-1 0 0,1 1 1 0 0,0 1-1 0 0,1-1 1 0 0,-1 0-1 0 0,1 1 1 0 0,0-1-1 0 0,-2 13 1 0 0,4-16-12 0 0,0 1 0 0 0,1 0 0 0 0,-1 0 0 0 0,1 0 0 0 0,-1-1 0 0 0,1 1 0 0 0,1 0 0 0 0,-1 0 0 0 0,0-1 0 0 0,1 1 0 0 0,-1-1-1 0 0,1 0 1 0 0,0 1 0 0 0,0-1 0 0 0,1 0 0 0 0,-1 0 0 0 0,1 0 0 0 0,4 4 0 0 0,-2-5 3 0 0,-1-1 0 0 0,0 1 0 0 0,1-1 0 0 0,0 0 0 0 0,-1 0 0 0 0,1 0 0 0 0,-1-1 0 0 0,1 0 0 0 0,0 0 0 0 0,-1 0 0 0 0,1 0 0 0 0,0-1 1 0 0,-1 0-1 0 0,1 0 0 0 0,0 0 0 0 0,-1 0 0 0 0,0-1 0 0 0,5-2 0 0 0,-2 2 4 0 0,-1-1 0 0 0,1-1 0 0 0,-1 1 0 0 0,0-1 0 0 0,0 0 0 0 0,-1 0 0 0 0,1-1 0 0 0,-1 0 0 0 0,0 0 0 0 0,0 0 0 0 0,5-8 0 0 0,-7 9 32 0 0,-1-1-1 0 0,0 0 0 0 0,0 0 1 0 0,-1 0-1 0 0,1 0 0 0 0,-1 0 0 0 0,0 0 1 0 0,-1 0-1 0 0,1 0 0 0 0,-1 0 1 0 0,0 0-1 0 0,0 0 0 0 0,-1-1 1 0 0,1 1-1 0 0,-1 0 0 0 0,0 0 1 0 0,-1 0-1 0 0,-2-7 0 0 0,3 11-24 0 0,1 0-1 0 0,-1 0 1 0 0,0 0-1 0 0,1 0 1 0 0,-1 0-1 0 0,0 0 0 0 0,0 0 1 0 0,1 0-1 0 0,-1 0 1 0 0,0 1-1 0 0,0-1 1 0 0,0 0-1 0 0,0 1 1 0 0,0-1-1 0 0,0 1 1 0 0,0-1-1 0 0,-1 1 0 0 0,1-1 1 0 0,0 1-1 0 0,0 0 1 0 0,0-1-1 0 0,0 1 1 0 0,0 0-1 0 0,-1 0 1 0 0,1 0-1 0 0,0 0 0 0 0,0 0 1 0 0,-2 1-1 0 0,-2-1 4 0 0,0 1 0 0 0,0 0 0 0 0,0 0-1 0 0,0 0 1 0 0,-6 3 0 0 0,4 0-8 0 0,0 0-1 0 0,0 0 1 0 0,0 0-1 0 0,1 1 1 0 0,0 0 0 0 0,0 1-1 0 0,0-1 1 0 0,0 1 0 0 0,-8 13-1 0 0,10-15-15 0 0,1 0-1 0 0,0 1 0 0 0,0 0 1 0 0,1 0-1 0 0,-1 0 1 0 0,1 0-1 0 0,0 0 0 0 0,1 0 1 0 0,-1 1-1 0 0,1-1 1 0 0,0 0-1 0 0,0 1 0 0 0,1-1 1 0 0,-1 1-1 0 0,2 6 1 0 0,-1-10 3 0 0,0 0 1 0 0,0-1 0 0 0,1 1-1 0 0,-1 0 1 0 0,1-1-1 0 0,0 1 1 0 0,-1 0 0 0 0,1-1-1 0 0,0 1 1 0 0,0-1 0 0 0,0 1-1 0 0,0-1 1 0 0,0 0-1 0 0,0 1 1 0 0,1-1 0 0 0,-1 0-1 0 0,0 0 1 0 0,1 1 0 0 0,-1-1-1 0 0,1 0 1 0 0,-1-1 0 0 0,1 1-1 0 0,-1 0 1 0 0,1 0-1 0 0,-1-1 1 0 0,1 1 0 0 0,0-1-1 0 0,0 1 1 0 0,-1-1 0 0 0,1 0-1 0 0,0 1 1 0 0,0-1-1 0 0,-1 0 1 0 0,1 0 0 0 0,0-1-1 0 0,0 1 1 0 0,-1 0 0 0 0,1 0-1 0 0,2-2 1 0 0,0 2 8 0 0,0-1 1 0 0,-1 0-1 0 0,1-1 0 0 0,0 1 1 0 0,-1-1-1 0 0,1 1 0 0 0,-1-1 1 0 0,1 0-1 0 0,-1 0 1 0 0,0-1-1 0 0,0 1 0 0 0,0-1 1 0 0,0 0-1 0 0,0 1 0 0 0,-1-1 1 0 0,5-7-1 0 0,-5 7 25 0 0,-1 0-1 0 0,0 0 0 0 0,0 0 1 0 0,0 0-1 0 0,-1 0 1 0 0,1 0-1 0 0,-1 0 0 0 0,1 0 1 0 0,-1 0-1 0 0,0 0 0 0 0,-1-1 1 0 0,1 1-1 0 0,-1-4 0 0 0,1 6-16 0 0,-1-1 0 0 0,1 1-1 0 0,-1-1 1 0 0,1 1-1 0 0,-1 0 1 0 0,1-1-1 0 0,-1 1 1 0 0,0 0 0 0 0,0 0-1 0 0,0-1 1 0 0,0 1-1 0 0,0 0 1 0 0,0 0-1 0 0,0 0 1 0 0,0 0 0 0 0,0 0-1 0 0,0 0 1 0 0,0 1-1 0 0,-1-1 1 0 0,1 0-1 0 0,0 0 1 0 0,-1 1 0 0 0,1-1-1 0 0,0 1 1 0 0,-1-1-1 0 0,1 1 1 0 0,-1 0-1 0 0,1 0 1 0 0,-1-1-1 0 0,1 1 1 0 0,-3 0 0 0 0,1 1-11 0 0,-1 0 0 0 0,1-1 1 0 0,0 1-1 0 0,-1 1 1 0 0,1-1-1 0 0,0 0 1 0 0,0 1-1 0 0,-1 0 0 0 0,1-1 1 0 0,0 1-1 0 0,1 0 1 0 0,-1 1-1 0 0,0-1 1 0 0,1 0-1 0 0,-1 1 0 0 0,1 0 1 0 0,0-1-1 0 0,0 1 1 0 0,0 0-1 0 0,0 0 1 0 0,0 0-1 0 0,1 0 0 0 0,-1 1 1 0 0,-1 4-1 0 0,3-7-3 0 0,-1 1 0 0 0,1-1 0 0 0,-1 1-1 0 0,1-1 1 0 0,0 1 0 0 0,0-1-1 0 0,0 1 1 0 0,0-1 0 0 0,0 1 0 0 0,0-1-1 0 0,0 1 1 0 0,0 0 0 0 0,1-1 0 0 0,-1 1-1 0 0,0-1 1 0 0,1 0 0 0 0,-1 1 0 0 0,1-1-1 0 0,0 1 1 0 0,0-1 0 0 0,-1 0 0 0 0,1 1-1 0 0,0-1 1 0 0,0 0 0 0 0,0 0-1 0 0,0 0 1 0 0,0 0 0 0 0,0 0 0 0 0,1 0-1 0 0,-1 0 1 0 0,0 0 0 0 0,1 0 0 0 0,-1-1-1 0 0,0 1 1 0 0,1 0 0 0 0,-1-1 0 0 0,1 1-1 0 0,-1-1 1 0 0,1 0 0 0 0,-1 1 0 0 0,1-1-1 0 0,-1 0 1 0 0,1 0 0 0 0,-1 0-1 0 0,2 0 1 0 0,1 0 16 0 0,-1 0-1 0 0,1 0 1 0 0,-1-1-1 0 0,1 1 1 0 0,-1-1-1 0 0,0 0 1 0 0,1 0 0 0 0,-1 0-1 0 0,0 0 1 0 0,1 0-1 0 0,-1-1 1 0 0,0 0-1 0 0,0 1 1 0 0,0-1-1 0 0,-1 0 1 0 0,1 0 0 0 0,0-1-1 0 0,-1 1 1 0 0,1-1-1 0 0,-1 1 1 0 0,3-4-1 0 0,-4 3 38 0 0,0 0 0 0 0,0-1-1 0 0,0 1 1 0 0,0 0 0 0 0,-1 0 0 0 0,1 0-1 0 0,-1-1 1 0 0,0 1 0 0 0,0 0 0 0 0,0-1-1 0 0,0 1 1 0 0,-1-4 0 0 0,1 6-34 0 0,-1 0 1 0 0,1 0 0 0 0,0 0-1 0 0,0 0 1 0 0,-1 0-1 0 0,1-1 1 0 0,-1 1-1 0 0,1 0 1 0 0,-1 0 0 0 0,1 0-1 0 0,-1 0 1 0 0,0 0-1 0 0,1 0 1 0 0,-1 0-1 0 0,0 0 1 0 0,0 1 0 0 0,0-1-1 0 0,0 0 1 0 0,0 0-1 0 0,0 1 1 0 0,0-1 0 0 0,0 1-1 0 0,0-1 1 0 0,0 0-1 0 0,0 1 1 0 0,0 0-1 0 0,0-1 1 0 0,0 1 0 0 0,0 0-1 0 0,-1 0 1 0 0,1-1-1 0 0,0 1 1 0 0,0 0-1 0 0,0 0 1 0 0,-1 0 0 0 0,1 0-1 0 0,0 1 1 0 0,0-1-1 0 0,0 0 1 0 0,0 0-1 0 0,-3 2 1 0 0,-4 0 3 0 0,0 1 0 0 0,0 0 0 0 0,0 0 0 0 0,0 1 0 0 0,-14 9 1 0 0,18-10-26 0 0,1 0 1 0 0,-1 0 0 0 0,1 0 0 0 0,0 0 0 0 0,0 1 0 0 0,0-1 0 0 0,0 1 0 0 0,0 0 0 0 0,1 0 0 0 0,0 0 0 0 0,-1 0 0 0 0,2 1-1 0 0,-3 5 1 0 0,3-9 1 0 0,1 0-1 0 0,0 0 1 0 0,-1 0-1 0 0,1 0 1 0 0,0 0-1 0 0,0 0 1 0 0,0 0-1 0 0,0 0 1 0 0,-1 0-1 0 0,2 0 1 0 0,-1 0-1 0 0,0 0 1 0 0,0 0-1 0 0,0 0 1 0 0,0 0-1 0 0,1 0 1 0 0,-1 0-1 0 0,0 0 1 0 0,1 0-1 0 0,-1 0 1 0 0,1 0-1 0 0,-1 0 1 0 0,1 0-1 0 0,-1 0 1 0 0,1 0-1 0 0,0 0 1 0 0,0-1-1 0 0,-1 1 1 0 0,1 0-1 0 0,0-1 1 0 0,0 1-1 0 0,0 0 1 0 0,0-1-1 0 0,0 1 1 0 0,-1-1-1 0 0,1 1 1 0 0,0-1-1 0 0,0 0 1 0 0,0 1-1 0 0,0-1 1 0 0,2 0-1 0 0,0 1 3 0 0,0-1-1 0 0,-1 0 1 0 0,1 0-1 0 0,-1 0 1 0 0,1 0-1 0 0,-1 0 1 0 0,1-1-1 0 0,-1 1 1 0 0,1-1-1 0 0,-1 0 1 0 0,0 0-1 0 0,1 0 1 0 0,-1 0-1 0 0,0 0 1 0 0,0 0-1 0 0,1 0 1 0 0,2-4-1 0 0,-2 3 12 0 0,0-1 0 0 0,0 0 0 0 0,-1 0 0 0 0,0 0 0 0 0,1 0 0 0 0,-1 0 0 0 0,3-7 0 0 0,-4 8 3 0 0,-1 0 0 0 0,1 1 0 0 0,-1-1-1 0 0,1 0 1 0 0,-1 1 0 0 0,0-1-1 0 0,0 0 1 0 0,0 1 0 0 0,0-1-1 0 0,0 0 1 0 0,0 0 0 0 0,0 1-1 0 0,0-1 1 0 0,-1 0 0 0 0,1 1 0 0 0,-1-1-1 0 0,1 0 1 0 0,-1 1 0 0 0,0-1-1 0 0,1 1 1 0 0,-3-3 0 0 0,2 2-5 0 0,0 1 0 0 0,0 0 0 0 0,-1-1 0 0 0,1 1 0 0 0,0 0 0 0 0,-1 0-1 0 0,1-1 1 0 0,-1 1 0 0 0,0 0 0 0 0,1 1 0 0 0,-1-1 0 0 0,0 0 0 0 0,1 0 0 0 0,-1 1 0 0 0,0-1 0 0 0,0 1 0 0 0,0-1 0 0 0,1 1 0 0 0,-1 0 0 0 0,0 0 0 0 0,0 0 0 0 0,0 0 0 0 0,0 0 0 0 0,0 0 0 0 0,0 0 0 0 0,1 1 0 0 0,-1-1 0 0 0,0 1 0 0 0,0-1 0 0 0,0 1 0 0 0,1 0 0 0 0,-1 0 0 0 0,0 0 0 0 0,1 0 0 0 0,-1 0 0 0 0,1 0 0 0 0,-1 0 0 0 0,1 0 0 0 0,0 1 0 0 0,-1-1-1 0 0,1 0 1 0 0,0 1 0 0 0,0-1 0 0 0,0 1 0 0 0,-2 3 0 0 0,2-4-10 0 0,1 1 0 0 0,-1-1-1 0 0,0 1 1 0 0,1 0 0 0 0,-1-1-1 0 0,1 1 1 0 0,0 0 0 0 0,-1-1-1 0 0,1 1 1 0 0,0 0 0 0 0,0-1-1 0 0,0 1 1 0 0,0 0 0 0 0,0-1-1 0 0,1 1 1 0 0,-1 0 0 0 0,0-1-1 0 0,1 1 1 0 0,-1 0 0 0 0,1-1-1 0 0,0 1 1 0 0,-1-1-1 0 0,1 1 1 0 0,0-1 0 0 0,0 1-1 0 0,0-1 1 0 0,0 1 0 0 0,0-1-1 0 0,0 0 1 0 0,1 0 0 0 0,-1 0-1 0 0,0 0 1 0 0,1 0 0 0 0,-1 0-1 0 0,1 0 1 0 0,1 1 0 0 0,0-1-4 0 0,-1 0 1 0 0,1 0-1 0 0,-1 0 1 0 0,1-1-1 0 0,-1 1 1 0 0,1-1 0 0 0,0 0-1 0 0,-1 1 1 0 0,1-1-1 0 0,0 0 1 0 0,-1-1-1 0 0,1 1 1 0 0,0 0-1 0 0,-1-1 1 0 0,1 0 0 0 0,-1 1-1 0 0,1-1 1 0 0,-1 0-1 0 0,1 0 1 0 0,-1 0-1 0 0,1-1 1 0 0,-1 1-1 0 0,4-4 1 0 0,-2 2 11 0 0,-3 2 5 0 0,1 0-1 0 0,0 0 0 0 0,-1-1 1 0 0,1 1-1 0 0,-1-1 0 0 0,1 0 0 0 0,-1 1 1 0 0,0-1-1 0 0,0 0 0 0 0,0 1 1 0 0,0-1-1 0 0,0 0 0 0 0,1-3 1 0 0,-1 3 21 0 0,-1 1-24 0 0,0 1 0 0 0,0-1 1 0 0,0 1-1 0 0,0-1 1 0 0,0 1-1 0 0,0-1 0 0 0,0 1 1 0 0,0-1-1 0 0,0 1 1 0 0,0-1-1 0 0,0 0 0 0 0,0 1 1 0 0,-1-1-1 0 0,1 1 0 0 0,0-1 1 0 0,0 1-1 0 0,0-1 1 0 0,-1 0-1 0 0,-2 1-3 0 0,1-1-1 0 0,-1 1 0 0 0,1 0 1 0 0,-1 0-1 0 0,1 0 1 0 0,-1 0-1 0 0,1 0 1 0 0,0 0-1 0 0,-1 1 1 0 0,1-1-1 0 0,-1 1 1 0 0,1 0-1 0 0,0 0 1 0 0,-1 0-1 0 0,1 0 1 0 0,0 0-1 0 0,0 0 1 0 0,0 1-1 0 0,0-1 1 0 0,0 1-1 0 0,0-1 1 0 0,-3 4-1 0 0,-3 2-13 0 0,0 0 1 0 0,1 0-1 0 0,0 1 0 0 0,-9 13 0 0 0,15-19-1 0 0,-1 0 0 0 0,1 1 0 0 0,-1-1 0 0 0,1 1 0 0 0,0-1 0 0 0,0 1 0 0 0,1-1 0 0 0,-1 1 0 0 0,0 0 0 0 0,1 0 0 0 0,-1-1 0 0 0,1 1 0 0 0,0 0 0 0 0,0 0 0 0 0,0-1 0 0 0,1 1 0 0 0,-1 0 0 0 0,0 0 0 0 0,2 3 0 0 0,-1-5 8 0 0,0 1 0 0 0,0-1-1 0 0,0 1 1 0 0,0-1-1 0 0,0 0 1 0 0,0 0 0 0 0,0 1-1 0 0,0-1 1 0 0,0 0-1 0 0,1 0 1 0 0,-1 0 0 0 0,0 0-1 0 0,1-1 1 0 0,-1 1-1 0 0,1 0 1 0 0,-1 0 0 0 0,1-1-1 0 0,-1 1 1 0 0,1-1-1 0 0,0 0 1 0 0,-1 1 0 0 0,1-1-1 0 0,-1 0 1 0 0,1 0 0 0 0,0 0-1 0 0,-1 0 1 0 0,1 0-1 0 0,0 0 1 0 0,-1-1 0 0 0,1 1-1 0 0,-1 0 1 0 0,1-1-1 0 0,2 0 1 0 0,2-1 9 0 0,0 0 0 0 0,0 0 1 0 0,0 0-1 0 0,0-1 0 0 0,0 0 0 0 0,0 0 1 0 0,0-1-1 0 0,-1 0 0 0 0,0 0 0 0 0,0 0 0 0 0,9-9 1 0 0,-13 11 31 0 0,1 0 0 0 0,-1 1 0 0 0,0-1 0 0 0,0 0 0 0 0,1 0 0 0 0,-2 0 0 0 0,1 0 0 0 0,0 0 0 0 0,0 0 0 0 0,-1 0 0 0 0,1-1 0 0 0,-1 1 0 0 0,1 0 0 0 0,-1 0 0 0 0,0 0 0 0 0,0-1 0 0 0,0-1 0 0 0,0 2 45 0 0,-8-13 216 0 0,6 14-359 0 0,0 1-1 0 0,0-1 0 0 0,0 1 0 0 0,0 0 0 0 0,0 0 0 0 0,0 0 0 0 0,0 0 1 0 0,0 1-1 0 0,0-1 0 0 0,0 0 0 0 0,0 1 0 0 0,0 0 0 0 0,0-1 1 0 0,0 1-1 0 0,1 0 0 0 0,-4 1 0 0 0,4-1-276 0 0,-2 8-3276 0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128 326 3332 0 0,'-2'3'3081'0'0,"-3"5"-2000"0"0,0-1 0 0 0,1 1 1 0 0,0 0-1 0 0,0 1 0 0 0,1-1 0 0 0,-5 18 0 0 0,-9 62 1074 0 0,10-44-1254 0 0,-34 210 2261 0 0,27-134-2047 0 0,10-92-868 0 0,-6 74 969 0 0,13-155-705 0 0,16-81 0 0 0,22-77-555 0 0,-21 114 64 0 0,90-350 378 0 0,-102 411-134 0 0,-6 26-98 0 0,0 1 0 0 0,1 0 0 0 0,3-10 0 0 0,-6 19-138 0 0,1-1-1 0 0,-1 0 1 0 0,0 1-1 0 0,0-1 1 0 0,1 0-1 0 0,-1 1 1 0 0,0-1-1 0 0,1 0 1 0 0,-1 1 0 0 0,0-1-1 0 0,1 0 1 0 0,-1 1-1 0 0,1-1 1 0 0,0 1-1 0 0,-1-1 1 0 0,1 1-1 0 0,-1-1 1 0 0,1 1 0 0 0,0 0-1 0 0,-1-1 1 0 0,1 1-1 0 0,0 0 1 0 0,-1-1-1 0 0,1 1 1 0 0,0 0 0 0 0,-1 0-1 0 0,1-1 1 0 0,0 1-1 0 0,0 0 1 0 0,-1 0-1 0 0,1 0 1 0 0,0 0-1 0 0,0 0 1 0 0,-1 0 0 0 0,1 0-1 0 0,0 1 1 0 0,0-1-1 0 0,-1 0 1 0 0,1 0-1 0 0,0 0 1 0 0,-1 1-1 0 0,1-1 1 0 0,0 0 0 0 0,-1 1-1 0 0,1-1 1 0 0,0 1-1 0 0,-1-1 1 0 0,1 1-1 0 0,-1-1 1 0 0,1 1 0 0 0,-1-1-1 0 0,2 2 1 0 0,3 4 126 0 0,0 0 1 0 0,0 0 0 0 0,8 13-1 0 0,-10-14-148 0 0,23 41 280 0 0,35 85 0 0 0,-35-69-170 0 0,72 189 228 0 0,-95-244-336 0 0,71 235 196 0 0,-26-76-96 0 0,-23-75-55 0 0,-15-51-298 0 0,2 0-1 0 0,20 45 0 0 0,-25-65-296 0 0,6 9-3435 0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4016 0 0,'7'-4'3557'0'0,"2"-3"-833"0"0,2 0-592 0 0,3 0-460 0 0,0-1-320 0 0,10-2-287 0 0,-3 2-345 0 0,3 2-420 0 0,3-2-600 0 0,2 2-1105 0 0,-2 2 77 0 0,5 2-1376 0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4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4016 0 0,'0'-1'402'0'0,"1"1"1"0"0,-1-1-1 0 0,1 0 0 0 0,-1 0 0 0 0,1 1 0 0 0,-1-1 0 0 0,1 0 0 0 0,-1 1 0 0 0,1-1 0 0 0,-1 0 0 0 0,1 1 0 0 0,0-1 0 0 0,-1 1 0 0 0,1-1 0 0 0,0 1 1 0 0,0-1-1 0 0,-1 1 0 0 0,1 0 0 0 0,0-1 0 0 0,0 1 0 0 0,0 0 0 0 0,-1 0 0 0 0,2-1 0 0 0,0 1-21 0 0,0 1 0 0 0,-1-1 0 0 0,1 0 0 0 0,0 0 0 0 0,-1 1-1 0 0,1-1 1 0 0,-1 1 0 0 0,1-1 0 0 0,0 1 0 0 0,-1-1 0 0 0,3 2 0 0 0,0 1 48 0 0,0 0 1 0 0,0 0-1 0 0,0 0 1 0 0,0 1 0 0 0,0 0-1 0 0,6 7 1 0 0,4 12 275 0 0,-1 1 0 0 0,-1 0 0 0 0,14 39 1 0 0,9 19 171 0 0,-26-56-610 0 0,-8-23-220 0 0,0 1-1 0 0,0 0 0 0 0,0 0 1 0 0,0-1-1 0 0,1 1 1 0 0,0 0-1 0 0,-1-1 0 0 0,1 0 1 0 0,1 1-1 0 0,-1-1 0 0 0,3 3 1 0 0,-2-1 143 0 0,-3-5-177 0 0,0 0-1 0 0,0 1 1 0 0,0-1 0 0 0,0 0-1 0 0,0 0 1 0 0,0 1-1 0 0,1-1 1 0 0,-1 0-1 0 0,0 0 1 0 0,0 0-1 0 0,0 1 1 0 0,0-1-1 0 0,0 0 1 0 0,0 0 0 0 0,0 0-1 0 0,1 1 1 0 0,-1-1-1 0 0,0 0 1 0 0,0 0-1 0 0,0 0 1 0 0,0 0-1 0 0,1 1 1 0 0,-1-1-1 0 0,0 0 1 0 0,0 0-1 0 0,1 0 1 0 0,-1 0 0 0 0,0 0-1 0 0,0 0 1 0 0,0 0-1 0 0,1 0 1 0 0,-1 0-1 0 0,0 0 1 0 0,0 0-1 0 0,1 0 1 0 0,-1 0-1 0 0,0 0 1 0 0,0 0 0 0 0,1 0-1 0 0,-1 0 1 0 0,0 0-1 0 0,1 0 1 0 0,3-3 52 0 0,0-1 1 0 0,0 1-1 0 0,0-1 0 0 0,0 0 1 0 0,-1-1-1 0 0,1 1 1 0 0,-1 0-1 0 0,0-1 1 0 0,0 0-1 0 0,3-8 0 0 0,22-59 232 0 0,-22 57-239 0 0,37-110-107 0 0,-17 42-4168 0 0,-22 68 2611 0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5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3872 0 0,'0'2'9588'0'0,"1"5"-4614"0"0,4 50-2355 0 0,-5 9-1261 0 0,6 173 340 0 0,-4-202-2444 0 0,3 18-3662 0 0,-4-47 2915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1832 0 0,'0'0'3259'0'0,"0"4"-580"0"0,-2 8-1434 0 0,0 0 0 0 0,-1 0-1 0 0,-4 13 1 0 0,-33 71 1917 0 0,16-39-2154 0 0,11-28-488 0 0,0-1 0 0 0,-1 0 0 0 0,-2-1 1 0 0,-36 46-1 0 0,49-69-627 0 0,1-1 1 0 0,-1 1 0 0 0,0-1-1 0 0,-1 0 1 0 0,1 0-1 0 0,-1 0 1 0 0,-5 3-1 0 0,8-5-199 0 0,-4-6-693 0 0,5 5 980 0 0,-1 0 1 0 0,1-1 0 0 0,-1 1-1 0 0,1 0 1 0 0,-1 0 0 0 0,1-1-1 0 0,-1 1 1 0 0,1-1 0 0 0,-1 1-1 0 0,1 0 1 0 0,-1-1 0 0 0,1 1-1 0 0,0-1 1 0 0,-1 1 0 0 0,1-1-1 0 0,0 1 1 0 0,-1-1 0 0 0,1 1-1 0 0,0-1 1 0 0,0 0 0 0 0,1-5-19 0 0,0 0 1 0 0,1 0 0 0 0,0 0 0 0 0,0 0 0 0 0,0 1 0 0 0,1-1 0 0 0,0 1 0 0 0,0-1-1 0 0,0 1 1 0 0,1 0 0 0 0,-1 0 0 0 0,1 0 0 0 0,1 1 0 0 0,-1 0 0 0 0,10-8 0 0 0,-11 10 191 0 0,-1 1 1 0 0,1-1 0 0 0,0 0 0 0 0,0 1 0 0 0,0 0-1 0 0,0 0 1 0 0,1 0 0 0 0,-1 0 0 0 0,0 0 0 0 0,0 1-1 0 0,1-1 1 0 0,-1 1 0 0 0,0 0 0 0 0,0 0 0 0 0,6 0-1 0 0,-4 1 53 0 0,1 1-1 0 0,-1-1 1 0 0,1 1 0 0 0,-1 0-1 0 0,0 0 1 0 0,0 1-1 0 0,0-1 1 0 0,7 6 0 0 0,0 1-60 0 0,0 0-1 0 0,-1 1 1 0 0,0 1 0 0 0,-1 0 0 0 0,18 24 0 0 0,20 25-3744 0 0,-33-41 2146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3452 0 0,'0'0'6564'0'0,"3"2"-4146"0"0,3 3-1444 0 0,-1 0-1 0 0,0 0 1 0 0,0 0 0 0 0,6 8-1 0 0,32 51 1779 0 0,-35-51-2461 0 0,17 27 227 0 0,-1 0 0 0 0,-3 2-1 0 0,-1 0 1 0 0,-3 2 0 0 0,-1 0-1 0 0,-2 0 1 0 0,-2 1 0 0 0,6 48-1 0 0,-16-78-344 0 0,-1 0 0 0 0,-1 0-1 0 0,0 0 1 0 0,-1 0-1 0 0,0 0 1 0 0,-1 0 0 0 0,-5 17-1 0 0,5-26-105 0 0,0-1 0 0 0,0 1-1 0 0,0-1 1 0 0,0 1-1 0 0,-1-1 1 0 0,0 0-1 0 0,0 0 1 0 0,-1 0 0 0 0,1 0-1 0 0,-1-1 1 0 0,0 1-1 0 0,-1-1 1 0 0,1 0-1 0 0,0 0 1 0 0,-1-1-1 0 0,0 1 1 0 0,0-1 0 0 0,0 0-1 0 0,0 0 1 0 0,-1-1-1 0 0,-6 3 1 0 0,7-4 2 0 0,-1 1 0 0 0,1-1 1 0 0,-1 0-1 0 0,1-1 0 0 0,-1 1 0 0 0,0-1 0 0 0,1 0 1 0 0,-1-1-1 0 0,1 1 0 0 0,-1-1 0 0 0,1 0 1 0 0,-1 0-1 0 0,-9-5 0 0 0,11 5-45 0 0,1-1 0 0 0,-1 1 0 0 0,1-1 0 0 0,0 0 0 0 0,0-1 0 0 0,0 1 0 0 0,0 0 0 0 0,0-1 0 0 0,0 0 0 0 0,1 0 0 0 0,-1 1-1 0 0,1-1 1 0 0,0-1 0 0 0,0 1 0 0 0,0 0 0 0 0,0-1 0 0 0,1 1 0 0 0,-1-1 0 0 0,1 1 0 0 0,0-1 0 0 0,-1-5 0 0 0,0-5-6 0 0,1 0 0 0 0,1 0 1 0 0,0 0-1 0 0,1 0 0 0 0,1 1 0 0 0,0-1 1 0 0,1 0-1 0 0,0 0 0 0 0,8-20 0 0 0,9-16-21 0 0,29-52 0 0 0,-38 78 7 0 0,13-18-10 0 0,2 0-1 0 0,55-67 1 0 0,-59 79 6 0 0,7-6 116 0 0,46-81 0 0 0,-54 72-972 0 0,-21 44 312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89 752 0 0,'-11'17'5570'0'0,"-16"30"-1"0"0,21-34-4166 0 0,0 1 0 0 0,1-1 0 0 0,-5 23 0 0 0,8-30-1218 0 0,1-1 0 0 0,0 1 0 0 0,0 0 0 0 0,0 0 0 0 0,1-1 0 0 0,0 1 1 0 0,0 0-1 0 0,1 0 0 0 0,-1-1 0 0 0,1 1 0 0 0,0 0 0 0 0,1-1 0 0 0,0 1 0 0 0,-1-1 0 0 0,2 1 0 0 0,-1-1 0 0 0,1 0 0 0 0,-1 0 0 0 0,1 0 0 0 0,1 0 0 0 0,-1-1 0 0 0,1 1 0 0 0,0-1 0 0 0,7 7 0 0 0,-7-8-126 0 0,-1-1 0 0 0,1 0 0 0 0,-1 0 0 0 0,1 0 0 0 0,0 0 0 0 0,0-1 0 0 0,0 1 0 0 0,0-1 0 0 0,0 0 0 0 0,0 0 0 0 0,0 0 0 0 0,0-1 0 0 0,8 1 1 0 0,-5-2-6 0 0,0 1 0 0 0,0-1 1 0 0,1-1-1 0 0,-1 1 0 0 0,0-1 0 0 0,0 0 1 0 0,10-5-1 0 0,-7 2-22 0 0,0-1 0 0 0,0 1-1 0 0,0-2 1 0 0,-1 1 0 0 0,0-1-1 0 0,0-1 1 0 0,0 0 0 0 0,-1 0-1 0 0,-1 0 1 0 0,8-11 0 0 0,-9 10 83 0 0,0 0 0 0 0,-1 0 1 0 0,0-1-1 0 0,0 1 0 0 0,-1-1 0 0 0,0 0 0 0 0,-1-1 1 0 0,0 1-1 0 0,-1 0 0 0 0,0-1 0 0 0,0 0 1 0 0,-1 1-1 0 0,-1-1 0 0 0,0 0 0 0 0,0 0 0 0 0,-1 1 1 0 0,0-1-1 0 0,-1 0 0 0 0,0 1 0 0 0,-1-1 1 0 0,0 1-1 0 0,-6-12 0 0 0,8 20-80 0 0,0-1-1 0 0,-1 1 1 0 0,1-1 0 0 0,-1 1 0 0 0,1 0-1 0 0,-1 0 1 0 0,0-1 0 0 0,0 1-1 0 0,0 0 1 0 0,0 1 0 0 0,0-1-1 0 0,0 0 1 0 0,-1 1 0 0 0,1-1-1 0 0,-1 1 1 0 0,1 0 0 0 0,-1-1 0 0 0,1 1-1 0 0,-1 1 1 0 0,0-1 0 0 0,1 0-1 0 0,-1 1 1 0 0,0-1 0 0 0,0 1-1 0 0,1 0 1 0 0,-1 0 0 0 0,0 0-1 0 0,0 0 1 0 0,0 0 0 0 0,1 1 0 0 0,-1-1-1 0 0,0 1 1 0 0,1 0 0 0 0,-5 1-1 0 0,-3 2-7 0 0,-1 0 0 0 0,2 1 0 0 0,-1 0 0 0 0,0 0-1 0 0,1 1 1 0 0,0 1 0 0 0,-12 11 0 0 0,11-9-27 0 0,0 2 0 0 0,1 0 0 0 0,1 0 0 0 0,-1 0 0 0 0,2 1 0 0 0,0 0 0 0 0,0 1 0 0 0,1 0 0 0 0,-6 19 0 0 0,9-24-321 0 0,1-1 1 0 0,0 1 0 0 0,0-1 0 0 0,1 1 0 0 0,0 0 0 0 0,0-1 0 0 0,1 1 0 0 0,0 0-1 0 0,0 0 1 0 0,1-1 0 0 0,0 1 0 0 0,0 0 0 0 0,1-1 0 0 0,0 1 0 0 0,0-1 0 0 0,1 1 0 0 0,0-1-1 0 0,5 10 1 0 0,6-1-1257 0 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3944 0 0,'0'-26'18520'0'0,"-2"30"-17717"0"0,-2 5-392 0 0,1 1 0 0 0,0 0-1 0 0,1-1 1 0 0,0 1 0 0 0,0 1-1 0 0,0 19 1 0 0,1-2 138 0 0,5 41-1 0 0,-2-54-756 0 0,0 0-1 0 0,9 25 1 0 0,-9-34-462 0 0,0 0 0 0 0,0 0 0 0 0,1 0 0 0 0,0-1 0 0 0,5 8 0 0 0,1-3-926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35 1832 0 0,'-4'-7'4617'0'0,"-3"-1"-1165"0"0,4 2-884 0 0,-1-2 408 0 0,0 2-1895 0 0,12 30-6350 0 0</inkml:trace>
  <inkml:trace contextRef="#ctx0" brushRef="#br0" timeOffset="1">624 437 2156 0 0,'0'0'10859'0'0,"1"2"-8731"0"0,1 21-225 0 0,0 1 0 0 0,-2-1-1 0 0,-4 41 1 0 0,2-37-3477 0 0,0 0 1 0 0,4 43-1 0 0,-1-54 127 0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3648 0 0,'1'-5'625'0'0,"1"0"-1"0"0,0 0 0 0 0,0 0 0 0 0,0 1 1 0 0,1-1-1 0 0,0 0 0 0 0,0 1 1 0 0,0 0-1 0 0,0 0 0 0 0,1 0 0 0 0,-1 0 1 0 0,8-6-1 0 0,5-2 960 0 0,33-20-1 0 0,-9 10-59 0 0,2 1 0 0 0,49-16 0 0 0,-85 35-924 0 0,-5 1-403 0 0,1 0 1 0 0,-1 0-1 0 0,1 1 1 0 0,-1-1-1 0 0,1 0 1 0 0,-1 1-1 0 0,1 0 0 0 0,-1-1 1 0 0,1 1-1 0 0,0 0 1 0 0,-1 0-1 0 0,1 0 1 0 0,-1 0-1 0 0,1 0 0 0 0,0 0 1 0 0,-1 0-1 0 0,1 0 1 0 0,2 2-1 0 0,-3 0-92 0 0,0 0 0 0 0,-1 0 0 0 0,1 0 1 0 0,0 0-1 0 0,-1 1 0 0 0,0-1 0 0 0,1 0 0 0 0,-1 0 0 0 0,0 1 0 0 0,0-1 0 0 0,0 0 0 0 0,-1 4 0 0 0,0 0 76 0 0,-1 34 413 0 0,-2-1 0 0 0,-12 52 1 0 0,5-31-292 0 0,-2 14-6 0 0,-4 22 187 0 0,-10 191-1 0 0,28-275-845 0 0,0 0 0 0 0,4 23 1 0 0,6 2-3216 0 0,-8-31 1962 0 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61 184 0 0,'-2'-61'25354'0'0,"1"93"-24405"0"0,4 63-1348 0 0,-1-74-924 0 0,1 1-1 0 0,7 28 1 0 0,-3-25-265 0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43 171 2204 0 0,'-3'2'950'0'0,"0"0"0"0"0,0 1 1 0 0,0-1-1 0 0,1 1 0 0 0,-1 0 0 0 0,1-1 0 0 0,0 1 0 0 0,0 0 0 0 0,0 0 0 0 0,0 0 0 0 0,-1 5 0 0 0,0-1-93 0 0,1-1 0 0 0,0 0 0 0 0,0 1 0 0 0,1 0 0 0 0,-1 12 0 0 0,1-11-559 0 0,1 0-1 0 0,0-1 1 0 0,1 1 0 0 0,0 0-1 0 0,0-1 1 0 0,1 1 0 0 0,-1-1-1 0 0,2 1 1 0 0,-1-1-1 0 0,1 0 1 0 0,5 10 0 0 0,-6-14-256 0 0,0-1 1 0 0,0 0-1 0 0,0 1 1 0 0,0-1-1 0 0,0 0 1 0 0,1-1-1 0 0,-1 1 1 0 0,1 0-1 0 0,-1-1 1 0 0,1 1-1 0 0,0-1 1 0 0,-1 0-1 0 0,1 0 1 0 0,0 0-1 0 0,0 0 1 0 0,0 0-1 0 0,0 0 1 0 0,0-1-1 0 0,0 0 1 0 0,0 0-1 0 0,0 1 1 0 0,0-2-1 0 0,0 1 1 0 0,0 0-1 0 0,0-1 1 0 0,0 1-1 0 0,0-1 1 0 0,4-1-1 0 0,6-2 38 0 0,0-1-1 0 0,0-1 0 0 0,0 1 0 0 0,19-13 1 0 0,-24 13 24 0 0,-1 0 0 0 0,0-1 0 0 0,-1 1 1 0 0,1-1-1 0 0,-1-1 0 0 0,0 1 0 0 0,0-1 1 0 0,-1 0-1 0 0,0 0 0 0 0,0-1 0 0 0,-1 1 1 0 0,0-1-1 0 0,0 0 0 0 0,-1 0 0 0 0,0-1 1 0 0,0 1-1 0 0,-1-1 0 0 0,2-10 0 0 0,-3 9 48 0 0,0 0 0 0 0,-1 1 0 0 0,0-1 0 0 0,0 0 0 0 0,-1 1-1 0 0,0-1 1 0 0,-1 0 0 0 0,0 1 0 0 0,0 0 0 0 0,-1-1 0 0 0,0 1 0 0 0,-1 0-1 0 0,0 0 1 0 0,-1 1 0 0 0,1-1 0 0 0,-11-11 0 0 0,14 17-134 0 0,-1 1 0 0 0,0-1-1 0 0,-1 1 1 0 0,1 0 0 0 0,0 0 0 0 0,-1 0 0 0 0,1 0-1 0 0,-1 0 1 0 0,0 0 0 0 0,0 1 0 0 0,0-1 0 0 0,1 1-1 0 0,-1 0 1 0 0,0 0 0 0 0,-1 0 0 0 0,1 0 0 0 0,0 0-1 0 0,0 1 1 0 0,0-1 0 0 0,0 1 0 0 0,-1 0 0 0 0,1 0-1 0 0,0 0 1 0 0,0 1 0 0 0,0-1 0 0 0,0 1 0 0 0,-1-1-1 0 0,1 1 1 0 0,0 0 0 0 0,0 0 0 0 0,0 1 0 0 0,0-1-1 0 0,1 1 1 0 0,-1-1 0 0 0,0 1 0 0 0,-2 2 0 0 0,-3 2-182 0 0,2-1 0 0 0,-1 1 1 0 0,1 0-1 0 0,0 0 0 0 0,0 1 0 0 0,0 0 1 0 0,1 0-1 0 0,0 0 0 0 0,1 1 1 0 0,-1-1-1 0 0,1 1 0 0 0,-4 13 0 0 0,-2 24-2822 0 0,7-25 1374 0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18350 0 0,'15'-36'5479'0'0,"8"-16"-2284"0"0,-22 51-2550 0 0,-1 4-505 0 0,3 20-1 0 0,-1 0 1 0 0,-2-1 0 0 0,-2 25 0 0 0,2 41-919 0 0,3-55-1406 0 0,8 35 0 0 0,-8-48 580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8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64 2780 0 0,'-2'2'4201'0'0,"-5"2"-2873"0"0,1 0 0 0 0,0 1 0 0 0,1 0 0 0 0,-1 0-1 0 0,1 1 1 0 0,-7 8 0 0 0,5-5-529 0 0,1 1 0 0 0,0 0-1 0 0,1 0 1 0 0,-5 11-1 0 0,6-10-466 0 0,0 0 0 0 0,0 0 0 0 0,2 1-1 0 0,-1-1 1 0 0,1 1 0 0 0,1 0 0 0 0,0-1-1 0 0,1 1 1 0 0,1 20 0 0 0,0-29-297 0 0,-1 1 0 0 0,1-1 0 0 0,-1 1 0 0 0,1-1 0 0 0,0 1 1 0 0,0-1-1 0 0,0 0 0 0 0,1 0 0 0 0,-1 0 0 0 0,1 1 0 0 0,0-1 0 0 0,0-1 0 0 0,0 1 1 0 0,0 0-1 0 0,0 0 0 0 0,1-1 0 0 0,-1 1 0 0 0,1-1 0 0 0,-1 0 0 0 0,1 0 0 0 0,0 0 1 0 0,0 0-1 0 0,0 0 0 0 0,0-1 0 0 0,0 1 0 0 0,1-1 0 0 0,-1 0 0 0 0,0 0 1 0 0,1 0-1 0 0,-1 0 0 0 0,1-1 0 0 0,-1 1 0 0 0,1-1 0 0 0,-1 0 0 0 0,7-1 0 0 0,-2 1-9 0 0,0-2 0 0 0,1 1 0 0 0,-1-1 0 0 0,0 0 0 0 0,0-1 0 0 0,0 0 0 0 0,0 0-1 0 0,0-1 1 0 0,-1 0 0 0 0,1 0 0 0 0,-1-1 0 0 0,0 0 0 0 0,11-11 0 0 0,-10 8 131 0 0,-1-1 1 0 0,0 0 0 0 0,-1 0 0 0 0,0-1 0 0 0,-1 0-1 0 0,0 0 1 0 0,0 0 0 0 0,-1-1 0 0 0,0 1 0 0 0,-1-1-1 0 0,0 0 1 0 0,-1 0 0 0 0,0 0 0 0 0,-1 0 0 0 0,0 0-1 0 0,-1-1 1 0 0,0 1 0 0 0,-1 0 0 0 0,0 0 0 0 0,-1-1-1 0 0,0 1 1 0 0,0 0 0 0 0,-1 1 0 0 0,-9-20 0 0 0,12 28-155 0 0,-1-1 0 0 0,0 1 0 0 0,0-1 0 0 0,0 1 0 0 0,-1 0 0 0 0,1-1 0 0 0,0 1 0 0 0,-1 0 0 0 0,0 0 1 0 0,1 0-1 0 0,-1 0 0 0 0,0 0 0 0 0,0 1 0 0 0,0-1 0 0 0,0 1 0 0 0,0-1 0 0 0,-1 1 0 0 0,1-1 0 0 0,0 1 0 0 0,-1 0 1 0 0,1 0-1 0 0,-1 0 0 0 0,1 1 0 0 0,-1-1 0 0 0,1 1 0 0 0,-1-1 0 0 0,1 1 0 0 0,-1 0 0 0 0,0 0 0 0 0,1 0 0 0 0,-1 0 1 0 0,1 0-1 0 0,-1 1 0 0 0,-4 0 0 0 0,1 1-165 0 0,0 0 1 0 0,0 1-1 0 0,0 0 1 0 0,0 0-1 0 0,1 0 0 0 0,-1 1 1 0 0,1-1-1 0 0,0 1 1 0 0,0 1-1 0 0,0-1 1 0 0,1 1-1 0 0,-9 10 0 0 0,-13 26-2850 0 0,14-18 1400 0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56 356 0 0,'-1'-4'1668'0'0,"-1"-1"-1"0"0,1 1 1 0 0,-1 0-1 0 0,0 0 1 0 0,0 0-1 0 0,0 0 1 0 0,0 0-1 0 0,-1 0 1 0 0,-5-6-1 0 0,7 9-1463 0 0,0 0 0 0 0,-1 0-1 0 0,1 0 1 0 0,-1 1 0 0 0,1-1 0 0 0,-1 0 0 0 0,1 1-1 0 0,-1-1 1 0 0,0 1 0 0 0,1-1 0 0 0,-1 1 0 0 0,0 0-1 0 0,1-1 1 0 0,-1 1 0 0 0,0 0 0 0 0,1 0 0 0 0,-1 0-1 0 0,0 1 1 0 0,1-1 0 0 0,-1 0 0 0 0,0 1 0 0 0,1-1-1 0 0,-1 1 1 0 0,0-1 0 0 0,1 1 0 0 0,-1 0 0 0 0,-2 1-1 0 0,0 0-129 0 0,0 0 0 0 0,0 1 0 0 0,0-1-1 0 0,0 1 1 0 0,1-1 0 0 0,-1 1 0 0 0,1 0 0 0 0,0 1-1 0 0,0-1 1 0 0,0 0 0 0 0,0 1 0 0 0,1 0-1 0 0,-1-1 1 0 0,1 1 0 0 0,0 0 0 0 0,0 1-1 0 0,0-1 1 0 0,1 0 0 0 0,-1 0 0 0 0,1 1 0 0 0,0-1-1 0 0,0 1 1 0 0,1-1 0 0 0,-1 1 0 0 0,1-1-1 0 0,0 1 1 0 0,0-1 0 0 0,1 1 0 0 0,-1-1-1 0 0,1 1 1 0 0,2 6 0 0 0,2 5-98 0 0,0 0 0 0 0,1-1 0 0 0,1 1 0 0 0,1-2 0 0 0,0 1 0 0 0,1-1 0 0 0,12 16 0 0 0,-10-13 235 0 0,16 32 0 0 0,-25-43-10 0 0,1 0 1 0 0,-1 1 0 0 0,0-1-1 0 0,-1 0 1 0 0,0 1 0 0 0,0-1-1 0 0,0 1 1 0 0,-1 0-1 0 0,0-1 1 0 0,0 1 0 0 0,0-1-1 0 0,-1 1 1 0 0,0-1 0 0 0,0 1-1 0 0,-1-1 1 0 0,0 1 0 0 0,0-1-1 0 0,0 0 1 0 0,-1 0 0 0 0,-4 7-1 0 0,2-4-116 0 0,0-1-1 0 0,-1 0 1 0 0,0-1-1 0 0,0 1 1 0 0,0-1-1 0 0,-1 0 1 0 0,0-1-1 0 0,-1 0 1 0 0,1 0-1 0 0,-1 0 1 0 0,0-1-1 0 0,-1 0 1 0 0,-13 5-1 0 0,21-9-201 0 0,-17 4-59 0 0,4-7-3093 0 0,3-3 1700 0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53 17994 0 0,'-11'-13'3488'0'0,"9"1"-2100"0"0,-2 4-720 0 0,-3 1-296 0 0,3 0-4 0 0,1 2-164 0 0,17 30-3196 0 0,-4-11 1428 0 0,0 7 52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5529 0 0,'4'2'6669'0'0,"8"10"-669"0"0,-5 29-2144 0 0,3 49 0 0 0,-8 109-2337 0 0,-3-123-857 0 0,0-2-495 0 0,-5 0 1 0 0,-18 94-1 0 0,21-150-430 0 0,-5 29-2468 0 0,8-46 2034 0 0,2-5-2712 0 0,6-31 3088 0 0,-1 1-1 0 0,-2-1 1 0 0,-1 0-1 0 0,-2-49 1 0 0,3-11 704 0 0,-3 70-235 0 0,26-282 3126 0 0,-25 277-2687 0 0,-1 14-138 0 0,0 0 0 0 0,0 0 0 0 0,9-27 0 0 0,-9 40-397 0 0,-1-1 0 0 0,1 0 1 0 0,-1 1-1 0 0,1-1 0 0 0,0 1 0 0 0,0 0 1 0 0,1 0-1 0 0,-1 0 0 0 0,1 0 1 0 0,-1 0-1 0 0,1 0 0 0 0,0 0 0 0 0,0 1 1 0 0,0 0-1 0 0,0-1 0 0 0,1 1 1 0 0,-1 0-1 0 0,1 1 0 0 0,-1-1 1 0 0,6-1-1 0 0,5 0 5 0 0,-1 1 0 0 0,1 1 0 0 0,0 0 0 0 0,-1 1 0 0 0,1 0 0 0 0,0 1 0 0 0,-1 0 0 0 0,1 1 0 0 0,0 1 0 0 0,-1 0 0 0 0,0 1 0 0 0,0 1 0 0 0,0 0 0 0 0,0 0 0 0 0,-1 1 0 0 0,20 13 0 0 0,-30-17-24 0 0,1 0 0 0 0,0 1 0 0 0,0-1 1 0 0,-1 0-1 0 0,0 1 0 0 0,1 0 0 0 0,-1-1 1 0 0,0 1-1 0 0,0 0 0 0 0,0 0 1 0 0,-1 0-1 0 0,1 0 0 0 0,-1 1 0 0 0,0-1 1 0 0,0 0-1 0 0,0 1 0 0 0,0-1 1 0 0,0 1-1 0 0,-1-1 0 0 0,0 0 0 0 0,1 1 1 0 0,-1-1-1 0 0,-1 6 0 0 0,0-3 18 0 0,0-1-1 0 0,0 0 1 0 0,-1 0-1 0 0,0 0 0 0 0,0 0 1 0 0,0 0-1 0 0,0 0 1 0 0,-1-1-1 0 0,0 1 1 0 0,0-1-1 0 0,0 1 1 0 0,-1-1-1 0 0,1 0 1 0 0,-7 5-1 0 0,-23 18 25 0 0,-2-3 0 0 0,-39 23 0 0 0,33-22-737 0 0,8-3-2756 0 0,27-18 1815 0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59 5272 0 0,'1'-2'739'0'0,"-1"-1"-1"0"0,0 1 0 0 0,-1-1 1 0 0,1 1-1 0 0,0-1 0 0 0,-1 1 1 0 0,1-1-1 0 0,-1 1 0 0 0,0-1 1 0 0,0 1-1 0 0,0 0 0 0 0,0 0 1 0 0,0-1-1 0 0,0 1 0 0 0,-1 0 1 0 0,1 0-1 0 0,-1 0 0 0 0,-2-2 1 0 0,2 2-413 0 0,0 1 0 0 0,0-1 0 0 0,-1 1-1 0 0,1 0 1 0 0,-1 0 0 0 0,1 0 0 0 0,-1 0 0 0 0,1 0 0 0 0,-1 1 0 0 0,0-1 0 0 0,1 1 0 0 0,-1 0 0 0 0,0-1 0 0 0,-3 2-1 0 0,-5 0-65 0 0,-1 0-1 0 0,1 1 1 0 0,-1 1-1 0 0,1 0 0 0 0,0 0 1 0 0,-15 8-1 0 0,11-4 3 0 0,0 0 0 0 0,1 1 0 0 0,-21 16 0 0 0,28-19-179 0 0,1 1 1 0 0,-1 0-1 0 0,1 0 1 0 0,1 0-1 0 0,-1 0 1 0 0,1 1-1 0 0,0 0 1 0 0,-6 12 0 0 0,10-17-70 0 0,0 0 1 0 0,0 1 0 0 0,0-1 0 0 0,0 0 0 0 0,1 0-1 0 0,-1 0 1 0 0,1 1 0 0 0,0-1 0 0 0,0 0 0 0 0,0 1-1 0 0,0-1 1 0 0,0 0 0 0 0,0 0 0 0 0,0 1 0 0 0,1-1 0 0 0,0 0-1 0 0,-1 0 1 0 0,1 1 0 0 0,1 1 0 0 0,0 0-8 0 0,0 0 0 0 0,1-1 0 0 0,-1 0 0 0 0,1 0 0 0 0,0 1 0 0 0,0-2 0 0 0,0 1 0 0 0,0 0 0 0 0,0 0 0 0 0,4 1 0 0 0,3 2-54 0 0,-1-1 1 0 0,0-1-1 0 0,1 1 0 0 0,0-2 1 0 0,0 1-1 0 0,0-1 0 0 0,20 2 1 0 0,-22-3 3 0 0,21 2-69 0 0,-45 7 107 0 0,-6 0 122 0 0,1 2 0 0 0,0 0 0 0 0,1 2 1 0 0,1 0-1 0 0,0 1 0 0 0,1 1 0 0 0,-22 27 1 0 0,34-37-54 0 0,1 0-1 0 0,0 0 1 0 0,0 1 0 0 0,1 0 0 0 0,0 0 0 0 0,0 0 0 0 0,-5 18 0 0 0,9-23-46 0 0,-1 0 0 0 0,0 1 0 0 0,1-1 1 0 0,0 0-1 0 0,0 1 0 0 0,0-1 1 0 0,0 0-1 0 0,0 1 0 0 0,1-1 0 0 0,-1 0 1 0 0,1 1-1 0 0,0-1 0 0 0,0 0 0 0 0,0 0 1 0 0,0 0-1 0 0,1 0 0 0 0,0 0 1 0 0,-1 0-1 0 0,1 0 0 0 0,0 0 0 0 0,0-1 1 0 0,0 1-1 0 0,1-1 0 0 0,-1 0 0 0 0,3 3 1 0 0,2 0-96 0 0,-1 0-1 0 0,1 0 1 0 0,1-1 0 0 0,-1 1 0 0 0,1-2 0 0 0,-1 1 0 0 0,1-1 0 0 0,0 0-1 0 0,0-1 1 0 0,0 0 0 0 0,1 0 0 0 0,-1-1 0 0 0,0 0 0 0 0,1 0 0 0 0,-1-1-1 0 0,1 0 1 0 0,-1-1 0 0 0,0 0 0 0 0,9-1 0 0 0,-6 0-900 0 0,-1-1 0 0 0,21-6 1 0 0,-7-2-634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4880 0 0,'1'-1'431'0'0,"-1"-1"0"0"0,0 1 0 0 0,1 0 0 0 0,-1 0-1 0 0,1 0 1 0 0,-1 0 0 0 0,1 0 0 0 0,-1 0 0 0 0,1 0-1 0 0,0 0 1 0 0,-1 0 0 0 0,1 0 0 0 0,0 0 0 0 0,0 1-1 0 0,0-1 1 0 0,0 0 0 0 0,0 0 0 0 0,0 1 0 0 0,0-1-1 0 0,0 0 1 0 0,0 1 0 0 0,2-1 0 0 0,-1 0 13 0 0,0 1 1 0 0,0 0 0 0 0,0 0 0 0 0,0 0-1 0 0,0 0 1 0 0,1 0 0 0 0,-1 0 0 0 0,0 0-1 0 0,0 1 1 0 0,0-1 0 0 0,3 2 0 0 0,3 1 174 0 0,0 0 1 0 0,-1 1 0 0 0,1 0 0 0 0,-1 1 0 0 0,7 5 0 0 0,2 4-174 0 0,-2 0 1 0 0,0 1-1 0 0,-1 1 1 0 0,-1 0 0 0 0,0 1-1 0 0,10 19 1 0 0,-4-7-104 0 0,6 11 69 0 0,-3 0-1 0 0,-1 2 1 0 0,23 70-1 0 0,-18-14-447 0 0,-7-22-1802 0 0,-9-49-1800 0 0,-8-23 2032 0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630 15 4052 0 0,'0'-1'477'0'0,"0"0"-1"0"0,0 1 0 0 0,-1-1 1 0 0,1 0-1 0 0,-1 0 1 0 0,1 1-1 0 0,0-1 0 0 0,-1 0 1 0 0,1 1-1 0 0,-1-1 0 0 0,0 0 1 0 0,1 1-1 0 0,-1-1 1 0 0,0 1-1 0 0,1-1 0 0 0,-1 1 1 0 0,0-1-1 0 0,1 1 0 0 0,-1 0 1 0 0,0-1-1 0 0,0 1 1 0 0,0 0-1 0 0,1-1 0 0 0,-1 1 1 0 0,0 0-1 0 0,0 0 0 0 0,0 0 1 0 0,-1 0-1 0 0,-1 0-75 0 0,1 1-1 0 0,0-1 0 0 0,0 1 1 0 0,-1 0-1 0 0,1 0 0 0 0,0 0 1 0 0,0 0-1 0 0,0 0 1 0 0,0 1-1 0 0,-3 1 0 0 0,-7 7-311 0 0,1 1 0 0 0,-16 19 0 0 0,23-25 914 0 0,-142 173 2177 0 0,-61 67-1184 0 0,191-228-1935 0 0,-25 26-150 0 0,-54 74 0 0 0,93-113-51 0 0,-1-1-248 0 0,0 1-1 0 0,1-1 1 0 0,-1 1 0 0 0,1 0-1 0 0,0 0 1 0 0,1 0-1 0 0,-1 0 1 0 0,0 1 0 0 0,0 5-1 0 0,2-4-1225 0 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28 5529 0 0,'-2'-2'853'0'0,"-1"-1"1"0"0,1 1 0 0 0,-1 0-1 0 0,0 0 1 0 0,0 0 0 0 0,0 0 0 0 0,0 0-1 0 0,-1 0 1 0 0,1 1 0 0 0,0 0 0 0 0,0 0-1 0 0,-5-2 1 0 0,1 2-178 0 0,0 0 0 0 0,0 1 1 0 0,1-1-1 0 0,-1 1 0 0 0,0 0 0 0 0,-7 2 0 0 0,0 0-148 0 0,0 1-1 0 0,0 1 1 0 0,1 0-1 0 0,0 0 0 0 0,-22 12 1 0 0,26-11-322 0 0,0 0 0 0 0,1 1 0 0 0,-1 0 0 0 0,1 0 0 0 0,1 1 0 0 0,-1 0 0 0 0,-10 13 0 0 0,15-16-151 0 0,0 0 0 0 0,0 0 0 0 0,0 0 0 0 0,1 1 0 0 0,-1-1 0 0 0,1 1 0 0 0,0 0 0 0 0,1 0 0 0 0,-1 0 0 0 0,1 0 0 0 0,0 0 0 0 0,0 0 0 0 0,0 0 0 0 0,1 0 0 0 0,0 0 0 0 0,1 10 0 0 0,0-10-98 0 0,0-1-1 0 0,1 0 0 0 0,0 1 1 0 0,0-1-1 0 0,0 0 0 0 0,0 0 1 0 0,0 0-1 0 0,1 0 0 0 0,0-1 1 0 0,0 1-1 0 0,0-1 0 0 0,0 1 1 0 0,1-1-1 0 0,-1 0 0 0 0,1 0 1 0 0,0-1-1 0 0,-1 1 0 0 0,1-1 0 0 0,1 0 1 0 0,6 3-1 0 0,3 1-277 0 0,-1-1-1 0 0,1 0 0 0 0,0-2 1 0 0,1 1-1 0 0,18 1 1 0 0,-26-3 509 0 0,-9 0-34 0 0,-18 6 143 0 0,-12 4 284 0 0,21-5-385 0 0,-1 0-1 0 0,1 1 0 0 0,0 0 0 0 0,0 1 1 0 0,1 0-1 0 0,0 0 0 0 0,1 1 0 0 0,0 0 1 0 0,1 1-1 0 0,0 0 0 0 0,0 0 0 0 0,-8 19 1 0 0,15-28-170 0 0,-1 2 0 0 0,1-1 0 0 0,0 0 0 0 0,0 0 1 0 0,1 0-1 0 0,-1 0 0 0 0,1 0 0 0 0,-1 1 1 0 0,1-1-1 0 0,0 0 0 0 0,0 1 0 0 0,1-1 1 0 0,-1 0-1 0 0,1 0 0 0 0,-1 0 0 0 0,1 1 0 0 0,2 4 1 0 0,-1-4-6 0 0,1 0 1 0 0,-1 0 0 0 0,1 0-1 0 0,0-1 1 0 0,0 1-1 0 0,0-1 1 0 0,0 0 0 0 0,0 0-1 0 0,1 0 1 0 0,-1 0 0 0 0,7 3-1 0 0,2 0-65 0 0,0 0 0 0 0,1-1 0 0 0,0 0-1 0 0,0 0 1 0 0,0-2 0 0 0,0 0 0 0 0,21 3 0 0 0,-7-5-750 0 0,-1-1 1 0 0,1-1 0 0 0,-1-1 0 0 0,1-1 0 0 0,43-11 0 0 0,-31 4-817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53 1236 0 0,'3'-13'5707'0'0,"3"-26"14825"0"0,-7 44-19958 0 0,-12 73 734 0 0,-5 112 0 0 0,16-149-1363 0 0,1-18-269 0 0,5 40 1 0 0,0 2-3132 0 0,-4-47 1865 0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4756 0 0,'-2'3'10426'0'0,"-3"3"-9395"0"0,1 0 0 0 0,-1 0 1 0 0,1 1-1 0 0,-5 13 0 0 0,-19 63 2139 0 0,22-62-2574 0 0,-37 143 1763 0 0,28-102-2047 0 0,12-30-636 0 0,3-28-274 0 0,0 1 0 0 0,-1 0 0 0 0,1 0 0 0 0,-1 0 1 0 0,0-1-1 0 0,-3 9 0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2452 0 0,'2'-4'1228'0'0,"1"0"1"0"0,-1 1-1 0 0,1-1 0 0 0,0 0 0 0 0,0 1 1 0 0,0 0-1 0 0,1 0 0 0 0,4-4 0 0 0,-1 2-299 0 0,0 1-1 0 0,0 1 0 0 0,0-1 0 0 0,10-3 0 0 0,8-1-671 0 0,1 2 0 0 0,28-5-1 0 0,-3 2 1022 0 0,28-8-386 0 0,-32 8-108 0 0,-1-2 0 0 0,59-23 0 0 0,-54 4 1755 0 0,-44 22-62 0 0,-35 91-1824 0 0,-37 117-76 0 0,43-120-509 0 0,3 1-1 0 0,-9 95 1 0 0,26-110-819 0 0,3-60 312 0 0,-1 0 1 0 0,1 1-1 0 0,0-1 1 0 0,1 0-1 0 0,-1 0 0 0 0,1 0 1 0 0,1 0-1 0 0,3 7 1 0 0,1-2-1174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66 18970 0 0,'-2'-4'389'0'0,"-1"-1"0"0"0,1 1 0 0 0,-1 0 1 0 0,0 0-1 0 0,-1 1 0 0 0,1-1 0 0 0,0 1 1 0 0,-1-1-1 0 0,0 1 0 0 0,0 0 0 0 0,0 0 0 0 0,0 1 1 0 0,0-1-1 0 0,-7-2 0 0 0,4 3-179 0 0,0-1-1 0 0,0 1 0 0 0,-1 1 1 0 0,1-1-1 0 0,0 1 1 0 0,-1 0-1 0 0,1 1 1 0 0,-15 1-1 0 0,11 0-138 0 0,1 0 0 0 0,0 1 0 0 0,0 0-1 0 0,0 1 1 0 0,0 0 0 0 0,0 1 0 0 0,0 0 0 0 0,1 0 0 0 0,0 1 0 0 0,0 0 0 0 0,0 1-1 0 0,0 0 1 0 0,-14 13 0 0 0,20-15-54 0 0,-1 0-1 0 0,1 0 0 0 0,0 0 1 0 0,0 0-1 0 0,1 0 1 0 0,-1 0-1 0 0,1 1 0 0 0,0 0 1 0 0,0-1-1 0 0,0 1 0 0 0,1 0 1 0 0,-1 0-1 0 0,1 0 1 0 0,0 0-1 0 0,1 0 0 0 0,-1 0 1 0 0,1 0-1 0 0,0 0 1 0 0,1 0-1 0 0,-1 0 0 0 0,1 0 1 0 0,0 0-1 0 0,0 0 1 0 0,0-1-1 0 0,1 1 0 0 0,-1 0 1 0 0,1 0-1 0 0,1-1 0 0 0,-1 1 1 0 0,1-1-1 0 0,-1 0 1 0 0,1 0-1 0 0,0 0 0 0 0,1 0 1 0 0,-1 0-1 0 0,1-1 1 0 0,6 6-1 0 0,-4-4-102 0 0,0 0-1 0 0,1-1 1 0 0,-1 0 0 0 0,1 0-1 0 0,0-1 1 0 0,0 0 0 0 0,0 0-1 0 0,0 0 1 0 0,0-1 0 0 0,0 0-1 0 0,1-1 1 0 0,-1 0 0 0 0,1 0-1 0 0,9 0 1 0 0,-5-4-77 0 0,-11-3 305 0 0,-1 5-128 0 0,-1 1 0 0 0,0-1 0 0 0,1 0 0 0 0,-1 1-1 0 0,0-1 1 0 0,0 1 0 0 0,1-1 0 0 0,-1 1-1 0 0,0 0 1 0 0,0-1 0 0 0,0 1 0 0 0,0 0 0 0 0,0 0-1 0 0,0-1 1 0 0,1 1 0 0 0,-1 0 0 0 0,0 0 0 0 0,0 0-1 0 0,0 0 1 0 0,0 0 0 0 0,0 0 0 0 0,0 0 0 0 0,0 1-1 0 0,-1-1 1 0 0,-10 3 107 0 0,0 1 1 0 0,0 1-1 0 0,1-1 0 0 0,-1 2 0 0 0,1 0 0 0 0,0 0 1 0 0,0 1-1 0 0,1 0 0 0 0,0 1 0 0 0,-15 15 1 0 0,19-18-72 0 0,0 1 0 0 0,1-1-1 0 0,0 1 1 0 0,0 1 0 0 0,1-1 0 0 0,0 1 0 0 0,0 0 0 0 0,0 0 0 0 0,1 0 0 0 0,0 0 0 0 0,1 0 0 0 0,-1 1 0 0 0,1-1 0 0 0,1 1 0 0 0,-1 0 0 0 0,1 0 0 0 0,1-1 0 0 0,0 16 0 0 0,1-17-64 0 0,0 0-1 0 0,1-1 1 0 0,0 1 0 0 0,0-1-1 0 0,0 0 1 0 0,0 1 0 0 0,1-1 0 0 0,0 0-1 0 0,0-1 1 0 0,1 1 0 0 0,-1 0-1 0 0,1-1 1 0 0,0 0 0 0 0,0 0-1 0 0,0 0 1 0 0,1 0 0 0 0,-1-1-1 0 0,1 0 1 0 0,0 0 0 0 0,8 4-1 0 0,0-1-594 0 0,1 0 0 0 0,0-1-1 0 0,0 0 1 0 0,0-1 0 0 0,1-1 0 0 0,26 3-1 0 0,-10-4-1002 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191 206 3724 0 0,'-4'3'7715'0'0,"1"0"-6930"0"0,-1 0-1 0 0,1 1 1 0 0,0 0-1 0 0,0 0 1 0 0,0 0 0 0 0,1 0-1 0 0,0 0 1 0 0,-1 0 0 0 0,-2 9-1 0 0,3-6-181 0 0,0-1 0 0 0,1 1 0 0 0,-1 0 0 0 0,1 0 0 0 0,1 0 0 0 0,0 13 0 0 0,0-14-435 0 0,1 0-1 0 0,-1 0 1 0 0,2 1 0 0 0,-1-1 0 0 0,1 0 0 0 0,0 0 0 0 0,0 0 0 0 0,0 0 0 0 0,1-1 0 0 0,0 1 0 0 0,0-1 0 0 0,0 1 0 0 0,1-1 0 0 0,0 0 0 0 0,0-1 0 0 0,0 1-1 0 0,9 7 1 0 0,-8-9-109 0 0,0 0 0 0 0,-1 0-1 0 0,2 0 1 0 0,-1-1 0 0 0,0 0-1 0 0,0 0 1 0 0,1 0-1 0 0,-1 0 1 0 0,1-1 0 0 0,0 0-1 0 0,-1 0 1 0 0,1-1-1 0 0,7 0 1 0 0,-5 0-25 0 0,1-1 0 0 0,0 0-1 0 0,0-1 1 0 0,-1 0 0 0 0,1 0 0 0 0,-1-1 0 0 0,1 0-1 0 0,8-5 1 0 0,-8 3-23 0 0,0 1 0 0 0,0-2 0 0 0,-1 1 0 0 0,0-1 0 0 0,0 0 0 0 0,-1-1 0 0 0,0 0 0 0 0,0 0 0 0 0,0-1 0 0 0,-1 1 0 0 0,0-1 0 0 0,-1-1 0 0 0,1 1 0 0 0,-2-1 0 0 0,8-18 0 0 0,-9 15 31 0 0,0 0 1 0 0,-1 0 0 0 0,-1 0-1 0 0,0 0 1 0 0,0-1 0 0 0,-1 1 0 0 0,-1 0-1 0 0,0-1 1 0 0,-1 1 0 0 0,0 0 0 0 0,-1 0-1 0 0,0 0 1 0 0,-1 0 0 0 0,0 1 0 0 0,-1-1-1 0 0,0 1 1 0 0,-1 0 0 0 0,0 1 0 0 0,-1-1-1 0 0,-9-10 1 0 0,13 17-15 0 0,-1 0 1 0 0,0 1-1 0 0,0-1 0 0 0,0 1 1 0 0,0 0-1 0 0,-1 0 1 0 0,1 0-1 0 0,-1 0 0 0 0,0 1 1 0 0,1 0-1 0 0,-1 0 0 0 0,-6-1 1 0 0,8 2-10 0 0,-1 0 0 0 0,0 1 0 0 0,1-1 1 0 0,-1 1-1 0 0,0 0 0 0 0,1 0 0 0 0,-1 1 0 0 0,0-1 0 0 0,1 1 1 0 0,-1 0-1 0 0,0-1 0 0 0,1 2 0 0 0,-1-1 0 0 0,1 0 1 0 0,0 1-1 0 0,-1-1 0 0 0,1 1 0 0 0,-3 3 0 0 0,-5 3 24 0 0,0 2 1 0 0,1-1-1 0 0,0 2 0 0 0,1-1 0 0 0,0 1 0 0 0,0 1 0 0 0,2 0 0 0 0,-1 0 0 0 0,1 0 1 0 0,-8 23-1 0 0,-2 11 89 0 0,-19 82 0 0 0,32-112-111 0 0,-39 186 145 0 0,14-57-54 0 0,-33 141-845 0 0,58-257-62 0 0,4-11-2617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 22310 0 0,'7'-11'3623'0'0,"-6"9"-3395"0"0,1 0-1 0 0,-1 0 1 0 0,0 0-1 0 0,1 0 1 0 0,-1 0 0 0 0,1 0-1 0 0,0 0 1 0 0,3-3-1 0 0,-4 5 262 0 0,-3 4-368 0 0,-24 65 156 0 0,3 0-1 0 0,-22 111 1 0 0,40-152-689 0 0,2 0-1 0 0,-1 49 1 0 0,4-69-323 0 0,1-1 0 0 0,0 1 0 0 0,0-1-1 0 0,3 12 1 0 0,0-7-879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49 5064 0 0,'-6'4'1722'0'0,"0"0"0"0"0,1 0 0 0 0,-1 1-1 0 0,1 0 1 0 0,-6 6 0 0 0,7-6-1009 0 0,1-1 0 0 0,0 1 0 0 0,0-1 0 0 0,0 1 0 0 0,1 0-1 0 0,-5 10 1 0 0,6-12-596 0 0,0 0-1 0 0,1 0 0 0 0,-1 0 1 0 0,0 0-1 0 0,1 0 0 0 0,0 1 1 0 0,0-1-1 0 0,0 0 0 0 0,0 0 0 0 0,0 0 1 0 0,1 0-1 0 0,0 0 0 0 0,-1 0 1 0 0,1 0-1 0 0,0 0 0 0 0,0 0 0 0 0,1 0 1 0 0,-1 0-1 0 0,0 0 0 0 0,1 0 1 0 0,0-1-1 0 0,0 1 0 0 0,0-1 0 0 0,0 1 1 0 0,0-1-1 0 0,0 0 0 0 0,1 0 1 0 0,-1 0-1 0 0,4 2 0 0 0,0-1-38 0 0,-1 1 0 0 0,1-1 0 0 0,1-1 0 0 0,-1 1 1 0 0,0-1-1 0 0,1 0 0 0 0,-1-1 0 0 0,1 1 0 0 0,-1-1 0 0 0,1-1 0 0 0,0 1 0 0 0,-1-1 0 0 0,1 0 0 0 0,0-1 0 0 0,-1 0 0 0 0,10-2 0 0 0,-8 2-13 0 0,0-1 0 0 0,0 0 0 0 0,-1-1 0 0 0,1 0-1 0 0,-1 0 1 0 0,1 0 0 0 0,-1-1 0 0 0,0 0-1 0 0,0-1 1 0 0,-1 0 0 0 0,0 0 0 0 0,1 0 0 0 0,5-7-1 0 0,-10 9 0 0 0,1 0-1 0 0,-1 0 0 0 0,0 0 0 0 0,0 0 0 0 0,0-1 0 0 0,0 1 0 0 0,-1 0 0 0 0,0-1 1 0 0,1 1-1 0 0,-1-1 0 0 0,0 1 0 0 0,-1-1 0 0 0,1 0 0 0 0,-1 1 0 0 0,1-1 1 0 0,-1 0-1 0 0,0 1 0 0 0,0-1 0 0 0,-1 0 0 0 0,1 1 0 0 0,-1-1 0 0 0,-2-5 0 0 0,2 5-28 0 0,-1 1-1 0 0,1 0 0 0 0,-1 0 0 0 0,0 0 0 0 0,-1 0 1 0 0,1 0-1 0 0,0 0 0 0 0,-1 1 0 0 0,0-1 0 0 0,1 1 1 0 0,-1 0-1 0 0,0 0 0 0 0,0 0 0 0 0,0 0 0 0 0,0 0 1 0 0,-1 1-1 0 0,1-1 0 0 0,0 1 0 0 0,-1 0 0 0 0,1 0 1 0 0,-1 0-1 0 0,1 0 0 0 0,-5 1 0 0 0,-2-1 0 0 0,0 1-1 0 0,0 0 1 0 0,0 1-1 0 0,0 0 1 0 0,0 0-1 0 0,0 1 1 0 0,0 1-1 0 0,1 0 1 0 0,-1 0-1 0 0,-12 6 1 0 0,16-6-27 0 0,0 1-1 0 0,0-1 1 0 0,1 1 0 0 0,-1 0 0 0 0,1 0 0 0 0,0 0 0 0 0,-7 8-1 0 0,10-9-16 0 0,0 0-1 0 0,-1 0 0 0 0,1 0 0 0 0,1 1 0 0 0,-1-1 1 0 0,0 0-1 0 0,1 1 0 0 0,0-1 0 0 0,0 1 1 0 0,0-1-1 0 0,0 1 0 0 0,0 0 0 0 0,1-1 0 0 0,-1 6 1 0 0,2-7-14 0 0,-1 0 0 0 0,1 1 0 0 0,-1-1 0 0 0,1 0 0 0 0,0 0 1 0 0,0 1-1 0 0,0-1 0 0 0,0 0 0 0 0,0 0 0 0 0,0 0 0 0 0,1 0 0 0 0,-1 0 1 0 0,1 0-1 0 0,-1-1 0 0 0,1 1 0 0 0,0 0 0 0 0,-1-1 0 0 0,1 1 0 0 0,0-1 1 0 0,0 0-1 0 0,0 0 0 0 0,0 1 0 0 0,0-1 0 0 0,1-1 0 0 0,-1 1 0 0 0,0 0 1 0 0,3 0-1 0 0,3 2-145 0 0,0-1 0 0 0,1 0-1 0 0,-1-1 1 0 0,0 0 0 0 0,0 0 0 0 0,14-1 0 0 0,-10-1 19 0 0,0 0-1 0 0,0-1 0 0 0,0 0 1 0 0,0-1-1 0 0,0 0 1 0 0,0-1-1 0 0,0-1 1 0 0,11-5-1 0 0,-18 6 269 0 0,1 1 0 0 0,0-1 0 0 0,-1 0-1 0 0,0 0 1 0 0,0-1 0 0 0,0 0 0 0 0,-1 0 0 0 0,1 0 0 0 0,-1 0-1 0 0,-1-1 1 0 0,1 1 0 0 0,-1-1 0 0 0,1 0 0 0 0,-2 0 0 0 0,1 0-1 0 0,2-10 1 0 0,-1 3 498 0 0,-1 0-1 0 0,0 0 0 0 0,-1 0 1 0 0,0-18-1 0 0,-2 30-141 0 0,1 4-418 0 0,15 53 99 0 0,19 53-270 0 0,-23-78-318 0 0,18 37-3499 0 0,-23-59 2353 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5 3084 0 0,'-2'-1'1040'0'0,"1"1"-1"0"0,-1-1 1 0 0,0 0-1 0 0,0 1 1 0 0,1-1-1 0 0,-1 1 1 0 0,0 0-1 0 0,0 0 0 0 0,0-1 1 0 0,1 1-1 0 0,-4 1 1 0 0,-23 5 2962 0 0,-24 20-1790 0 0,50-25-1995 0 0,-20 13 229 0 0,1 1 0 0 0,0 1 1 0 0,1 1-1 0 0,1 1 1 0 0,0 0-1 0 0,2 1 0 0 0,0 2 1 0 0,1-1-1 0 0,1 2 1 0 0,1 0-1 0 0,1 1 0 0 0,-13 29 1 0 0,22-40-355 0 0,-1 0 0 0 0,2 1 0 0 0,0-1 0 0 0,0 1 0 0 0,1-1 0 0 0,1 1 0 0 0,0 0 0 0 0,1 0 0 0 0,0-1 0 0 0,1 1 0 0 0,0 0 0 0 0,1 0 0 0 0,4 12 0 0 0,-4-18-87 0 0,0 0 1 0 0,0-1 0 0 0,1 1-1 0 0,0 0 1 0 0,1-1-1 0 0,-1 0 1 0 0,1 1 0 0 0,0-2-1 0 0,1 1 1 0 0,0 0-1 0 0,0-1 1 0 0,0 0 0 0 0,0 0-1 0 0,1 0 1 0 0,-1-1-1 0 0,1 0 1 0 0,1 0-1 0 0,-1 0 1 0 0,0-1 0 0 0,1 0-1 0 0,0 0 1 0 0,0-1-1 0 0,13 4 1 0 0,-9-5-28 0 0,-1 0 0 0 0,1 0 1 0 0,0-1-1 0 0,-1 0 0 0 0,1-1 0 0 0,-1 0 1 0 0,1-1-1 0 0,-1 0 0 0 0,1-1 0 0 0,-1 0 0 0 0,0 0 1 0 0,11-6-1 0 0,-15 6 41 0 0,0 1 1 0 0,0-1-1 0 0,-1-1 1 0 0,1 1-1 0 0,-1-1 1 0 0,0 0-1 0 0,0 0 1 0 0,0-1-1 0 0,0 0 1 0 0,-1 1-1 0 0,0-1 1 0 0,0-1-1 0 0,0 1 1 0 0,0-1-1 0 0,-1 1 1 0 0,0-1-1 0 0,0 0 1 0 0,-1 0-1 0 0,0-1 1 0 0,3-11-1 0 0,-5 14 11 0 0,0 0 0 0 0,0 0 1 0 0,0 0-1 0 0,0 0 0 0 0,-1 0 0 0 0,0 0 1 0 0,0 0-1 0 0,0 0 0 0 0,0 0 0 0 0,-1 0 0 0 0,1 0 1 0 0,-1 1-1 0 0,0-1 0 0 0,0 1 0 0 0,-1-1 1 0 0,1 1-1 0 0,-1 0 0 0 0,1 0 0 0 0,-5-4 0 0 0,1 1 3 0 0,-1 1 0 0 0,1-1-1 0 0,-1 1 1 0 0,-1 0-1 0 0,1 1 1 0 0,-1 0-1 0 0,1 0 1 0 0,-10-3-1 0 0,6 4-30 0 0,1 1 0 0 0,0 0 0 0 0,0 0-1 0 0,-1 1 1 0 0,1 1 0 0 0,-1 0 0 0 0,1 0-1 0 0,-1 1 1 0 0,1 1 0 0 0,0-1-1 0 0,0 2 1 0 0,-1-1 0 0 0,-17 8 0 0 0,20-7-121 0 0,1 0 0 0 0,0 1 0 0 0,0-1 1 0 0,0 1-1 0 0,0 1 0 0 0,1-1 0 0 0,-1 1 1 0 0,1 0-1 0 0,0 1 0 0 0,1-1 0 0 0,0 1 1 0 0,-1 0-1 0 0,2 1 0 0 0,-1-1 0 0 0,1 1 1 0 0,0 0-1 0 0,0 0 0 0 0,-4 14 0 0 0,4 12-2846 0 0,4-17 1355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30 1776 0 0,'-1'-2'605'0'0,"1"1"-1"0"0,0 0 0 0 0,-1-1 1 0 0,1 1-1 0 0,-1-1 1 0 0,0 1-1 0 0,1 0 0 0 0,-1-1 1 0 0,0 1-1 0 0,0 0 1 0 0,0 0-1 0 0,0 0 0 0 0,0-1 1 0 0,0 1-1 0 0,0 0 1 0 0,0 0-1 0 0,0 1 0 0 0,0-1 1 0 0,-1 0-1 0 0,-1-1 1 0 0,0 1-68 0 0,1 1-1 0 0,-1-1 1 0 0,0 0 0 0 0,1 1 0 0 0,-1 0 0 0 0,0-1 0 0 0,1 1 0 0 0,-1 0 0 0 0,0 1 0 0 0,-4 0 0 0 0,-2 1 3 0 0,1 0 1 0 0,0 1-1 0 0,0 0 0 0 0,0 0 1 0 0,0 1-1 0 0,-12 7 1 0 0,1 3-56 0 0,0 0 0 0 0,1 1 0 0 0,0 1 0 0 0,1 1 0 0 0,1 1 1 0 0,-25 35-1 0 0,31-39-320 0 0,1 1 0 0 0,1 1 0 0 0,0-1 1 0 0,1 1-1 0 0,1 0 0 0 0,0 1 0 0 0,1 0 0 0 0,1 0 0 0 0,1 0 1 0 0,-2 20-1 0 0,5-30-160 0 0,0 1 0 0 0,1-1 0 0 0,-1 0 0 0 0,1 1 0 0 0,1-1 0 0 0,0 0 0 0 0,0 0 1 0 0,0 0-1 0 0,1 0 0 0 0,0 0 0 0 0,0-1 0 0 0,0 1 0 0 0,1-1 0 0 0,0 0 0 0 0,1 0 0 0 0,-1 0 1 0 0,1 0-1 0 0,0-1 0 0 0,0 0 0 0 0,1 0 0 0 0,0 0 0 0 0,0-1 0 0 0,0 0 0 0 0,8 4 0 0 0,-6-3-38 0 0,0-1 0 0 0,1-1 1 0 0,-1 1-1 0 0,1-1 0 0 0,0 0 0 0 0,0-1 0 0 0,0 0 0 0 0,0-1 0 0 0,1 0 0 0 0,-1 0 0 0 0,0-1 0 0 0,0 0 0 0 0,1-1 0 0 0,-1 0 0 0 0,0 0 0 0 0,0-1 1 0 0,0 0-1 0 0,17-7 0 0 0,-21 7 62 0 0,0-1 0 0 0,0 0-1 0 0,0 0 1 0 0,-1-1 0 0 0,1 1 0 0 0,-1-1 0 0 0,1 0 0 0 0,5-8 0 0 0,-8 9 14 0 0,0 1-1 0 0,0-1 0 0 0,0 0 1 0 0,-1 1-1 0 0,1-1 1 0 0,-1 0-1 0 0,1 0 0 0 0,-1 0 1 0 0,0 0-1 0 0,-1 0 1 0 0,1 0-1 0 0,0-1 1 0 0,-1 1-1 0 0,0 0 0 0 0,1 0 1 0 0,-1 0-1 0 0,-1-5 1 0 0,0 5-15 0 0,0 0 0 0 0,0 0 1 0 0,0 0-1 0 0,-1 0 0 0 0,1 1 1 0 0,-1-1-1 0 0,0 0 0 0 0,1 1 0 0 0,-1-1 1 0 0,0 1-1 0 0,-1 0 0 0 0,1-1 1 0 0,0 1-1 0 0,-1 0 0 0 0,1 1 1 0 0,-1-1-1 0 0,0 0 0 0 0,1 1 0 0 0,-1-1 1 0 0,0 1-1 0 0,0 0 0 0 0,0 0 1 0 0,-4-1-1 0 0,-3-1 13 0 0,0 1 0 0 0,-1 0-1 0 0,1 1 1 0 0,-1 0 0 0 0,-17 0 0 0 0,11 2-42 0 0,0 1-1 0 0,0 1 1 0 0,0 0 0 0 0,1 1 0 0 0,-1 1 0 0 0,-30 13 0 0 0,37-14-360 0 0,0 1 1 0 0,1 1 0 0 0,0-1 0 0 0,0 2 0 0 0,0-1 0 0 0,1 1 0 0 0,0 0 0 0 0,0 1 0 0 0,1 0-1 0 0,0 0 1 0 0,0 0 0 0 0,-6 12 0 0 0,6-6-1237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58 19730 0 0,'0'-12'2711'0'0,"0"8"-2426"0"0,0 1-1 0 0,0-1 1 0 0,0 0 0 0 0,0 0 0 0 0,-1 1 0 0 0,1-1 0 0 0,-1 0 0 0 0,0 1 0 0 0,-3-7 0 0 0,4 10-266 0 0,0 0 0 0 0,0-1 0 0 0,-1 1 0 0 0,1 0 0 0 0,0 0 0 0 0,-1-1 0 0 0,1 1 0 0 0,-1 0 0 0 0,1 0 0 0 0,0 0 0 0 0,-1 0 0 0 0,1-1 0 0 0,-1 1 0 0 0,1 0 0 0 0,0 0 0 0 0,-1 0 0 0 0,1 0 1 0 0,-1 0-1 0 0,1 0 0 0 0,0 0 0 0 0,-1 0 0 0 0,1 0 0 0 0,-1 0 0 0 0,1 0 0 0 0,-1 0 0 0 0,1 1 0 0 0,0-1 0 0 0,-1 0 0 0 0,1 0 0 0 0,-1 0 0 0 0,1 0 0 0 0,0 1 0 0 0,-1-1 0 0 0,1 0 0 0 0,-1 1 0 0 0,-13 8 209 0 0,14-8-219 0 0,-9 6 112 0 0,0 0 1 0 0,1 1 0 0 0,0 0 0 0 0,0 1 0 0 0,1 0-1 0 0,0 0 1 0 0,1 0 0 0 0,-8 14 0 0 0,4-1 103 0 0,1-1 0 0 0,-13 46 0 0 0,20-58-199 0 0,1 1-1 0 0,-1-1 1 0 0,1 0-1 0 0,1 1 1 0 0,0-1 0 0 0,0 0-1 0 0,1 1 1 0 0,0-1-1 0 0,1 0 1 0 0,0 0-1 0 0,0 0 1 0 0,1 0-1 0 0,0 0 1 0 0,1 0 0 0 0,-1 0-1 0 0,2-1 1 0 0,-1 0-1 0 0,1 0 1 0 0,1 0-1 0 0,8 9 1 0 0,-10-13-37 0 0,0 0 0 0 0,1-1 0 0 0,-1 1 1 0 0,1-1-1 0 0,0 0 0 0 0,0-1 0 0 0,1 1 0 0 0,-1-1 0 0 0,0 0 0 0 0,1 0 1 0 0,-1 0-1 0 0,1-1 0 0 0,0 0 0 0 0,-1 0 0 0 0,1-1 0 0 0,0 1 0 0 0,0-1 1 0 0,0-1-1 0 0,-1 1 0 0 0,1-1 0 0 0,0 0 0 0 0,-1 0 0 0 0,1 0 1 0 0,0-1-1 0 0,-1 0 0 0 0,0 0 0 0 0,6-3 0 0 0,-2 1 41 0 0,-2-1-1 0 0,1 1 0 0 0,0-1 1 0 0,-1-1-1 0 0,0 1 1 0 0,0-1-1 0 0,-1 0 1 0 0,1-1-1 0 0,-1 1 1 0 0,-1-1-1 0 0,1-1 0 0 0,-1 1 1 0 0,-1-1-1 0 0,1 0 1 0 0,-1 0-1 0 0,5-15 1 0 0,-6 13 65 0 0,-1 0 0 0 0,-1 0 0 0 0,1 0 1 0 0,-1 0-1 0 0,-1 0 0 0 0,0-1 0 0 0,-1 1 1 0 0,0 0-1 0 0,-3-18 0 0 0,-1 13 23 0 0,0-1 0 0 0,0 1 0 0 0,-2 0-1 0 0,1 0 1 0 0,-14-19 0 0 0,18 31-98 0 0,0 1 0 0 0,0-1 0 0 0,0 0 0 0 0,0 0 0 0 0,-1 1 1 0 0,1-1-1 0 0,-1 1 0 0 0,0 0 0 0 0,1 0 0 0 0,-1 0 0 0 0,0 0 0 0 0,0 0 0 0 0,-1 1 0 0 0,1-1 0 0 0,-5 0 0 0 0,2 0-14 0 0,1 1 0 0 0,-1 1 0 0 0,1-1 0 0 0,-1 1 0 0 0,1 0 0 0 0,-1 0 0 0 0,1 0 0 0 0,-1 1 0 0 0,-5 1 0 0 0,-3 2-140 0 0,1 0 1 0 0,0 1 0 0 0,0 0 0 0 0,0 1-1 0 0,0 1 1 0 0,-20 14 0 0 0,-21 21-3237 0 0,41-29 1782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98 20166 0 0,'-4'-25'3516'0'0,"-3"3"-2228"0"0,0 5-772 0 0,5 3-308 0 0,2 5-144 0 0,-7 1-60 0 0,3 5-56 0 0,-10 14-1448 0 0,10 4-108 0 0,1 1 16 0 0,-1 9 40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0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4328 0 0,'1'-1'3890'0'0,"-2"0"-3708"0"0,1 1 1 0 0,0-1-1 0 0,0 1 1 0 0,0 0-1 0 0,0-1 1 0 0,0 1-1 0 0,1-1 0 0 0,-1 1 1 0 0,0-1-1 0 0,0 1 1 0 0,0 0-1 0 0,0-1 1 0 0,0 1-1 0 0,1-1 0 0 0,-1 1 1 0 0,0 0-1 0 0,0-1 1 0 0,0 1-1 0 0,1 0 0 0 0,-1-1 1 0 0,0 1-1 0 0,1 0 1 0 0,-1 0-1 0 0,0-1 1 0 0,1 1-1 0 0,-1 0 0 0 0,1-1 1 0 0,107 10 6858 0 0,151-18-4167 0 0,-241 8-2698 0 0,8-1 134 0 0,0 0 1 0 0,-1-2 0 0 0,1-1 0 0 0,34-11-1 0 0,-32-1 1896 0 0,-35 13-1910 0 0,7 4-286 0 0,-1 0 0 0 0,1-1 0 0 0,0 1 1 0 0,-1 0-1 0 0,1 0 0 0 0,-1-1 0 0 0,1 1 0 0 0,0 0 0 0 0,-1 0 0 0 0,1 0 0 0 0,-1-1 0 0 0,1 1 0 0 0,-1 0 0 0 0,1 0 0 0 0,-1 0 1 0 0,1 0-1 0 0,-1 0 0 0 0,1 0 0 0 0,-1 0 0 0 0,1 0 0 0 0,0 0 0 0 0,-1 0 0 0 0,1 0 0 0 0,-1 1 0 0 0,1-1 0 0 0,-1 0 0 0 0,1 0 0 0 0,-1 1 1 0 0,-10 5 94 0 0,0 0 1 0 0,0 1 0 0 0,1 0 0 0 0,0 1 0 0 0,0 0 0 0 0,1 1 0 0 0,0 0 0 0 0,1 0 0 0 0,0 1-1 0 0,-12 20 1 0 0,8-10-27 0 0,0 0 0 0 0,2 1 0 0 0,0 1-1 0 0,2 0 1 0 0,-7 25 0 0 0,12-35-141 0 0,1 0 0 0 0,0-1 0 0 0,1 1-1 0 0,0 0 1 0 0,1 0 0 0 0,0 0 0 0 0,1 0 0 0 0,0 0 0 0 0,1-1-1 0 0,7 24 1 0 0,-6-25-465 0 0,1-1 0 0 0,0 1-1 0 0,1-1 1 0 0,0 0 0 0 0,0 0 0 0 0,1 0 0 0 0,13 14-1 0 0,-2-5-1086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282 117 20818 0 0,'0'-5'439'0'0,"-1"1"0"0"0,1-1 1 0 0,-1 0-1 0 0,0 0 0 0 0,0 1 1 0 0,-1-1-1 0 0,1 1 0 0 0,-1-1 0 0 0,0 1 1 0 0,0-1-1 0 0,-5-6 0 0 0,4 7-271 0 0,-1-1 0 0 0,1 1-1 0 0,-1 0 1 0 0,0 0 0 0 0,0 0 0 0 0,-1 1 0 0 0,1-1-1 0 0,-1 1 1 0 0,-7-4 0 0 0,8 5-137 0 0,0 0-1 0 0,1 1 1 0 0,-1-1-1 0 0,0 1 1 0 0,0 0 0 0 0,0 0-1 0 0,0 0 1 0 0,-1 0-1 0 0,1 1 1 0 0,0 0 0 0 0,0 0-1 0 0,0 0 1 0 0,0 0-1 0 0,0 0 1 0 0,-1 1-1 0 0,1 0 1 0 0,0 0 0 0 0,0 0-1 0 0,0 1 1 0 0,1-1-1 0 0,-1 1 1 0 0,0 0 0 0 0,0 0-1 0 0,1 0 1 0 0,-1 0-1 0 0,1 1 1 0 0,0-1-1 0 0,0 1 1 0 0,-4 4 0 0 0,3-3-31 0 0,0 2 1 0 0,0-1 0 0 0,1 0 0 0 0,-1 1 0 0 0,1-1-1 0 0,0 1 1 0 0,1 0 0 0 0,-1 0 0 0 0,1 1 0 0 0,1-1-1 0 0,-1 0 1 0 0,1 0 0 0 0,0 1 0 0 0,0-1 0 0 0,1 1-1 0 0,0-1 1 0 0,0 1 0 0 0,0-1 0 0 0,1 1 0 0 0,0-1 0 0 0,0 1-1 0 0,1-1 1 0 0,0 0 0 0 0,0 0 0 0 0,0 0 0 0 0,1 0-1 0 0,0 0 1 0 0,0 0 0 0 0,0-1 0 0 0,1 1 0 0 0,0-1-1 0 0,0 0 1 0 0,6 7 0 0 0,-6-9-104 0 0,0 0 1 0 0,0 0-1 0 0,1-1 1 0 0,-1 1-1 0 0,1-1 1 0 0,-1 0-1 0 0,1 0 0 0 0,0 0 1 0 0,-1-1-1 0 0,1 1 1 0 0,7 0-1 0 0,-11-2-5 0 0,0 0 104 0 0,-1 0 0 0 0,0 0 0 0 0,0 0 0 0 0,0 0 0 0 0,0 0 0 0 0,1 0 1 0 0,-1 0-1 0 0,0 0 0 0 0,0 0 0 0 0,0 0 0 0 0,0 0 0 0 0,0 0 1 0 0,1 0-1 0 0,-1 0 0 0 0,0 0 0 0 0,0 0 0 0 0,0 0 0 0 0,0-1 0 0 0,0 1 1 0 0,0 0-1 0 0,1 0 0 0 0,-1 0 0 0 0,0 0 0 0 0,0 0 0 0 0,0 0 1 0 0,0 0-1 0 0,0-1 0 0 0,0 1 0 0 0,0 0 0 0 0,0 0 0 0 0,0 0 0 0 0,0 0 1 0 0,0 0-1 0 0,0-1 0 0 0,1 1 0 0 0,-1 0 0 0 0,0 0 0 0 0,0 0 1 0 0,0 0-1 0 0,0 0 0 0 0,0-1 0 0 0,0 1 0 0 0,-1 0 0 0 0,1 0 0 0 0,0 0 1 0 0,0 0-1 0 0,0-1 0 0 0,0 1 0 0 0,0 0 0 0 0,0 0 0 0 0,0 0 0 0 0,-14-7 69 0 0,13 7-58 0 0,1 0 0 0 0,-1 0 0 0 0,0-1-1 0 0,0 1 1 0 0,0 0 0 0 0,1 0 0 0 0,-1 0 0 0 0,0 0-1 0 0,0 1 1 0 0,0-1 0 0 0,0 0 0 0 0,1 0 0 0 0,-1 0-1 0 0,0 1 1 0 0,0-1 0 0 0,1 0 0 0 0,-1 1 0 0 0,0-1-1 0 0,0 1 1 0 0,1-1 0 0 0,-1 1 0 0 0,-1 0-1 0 0,1 0 18 0 0,-8 4 58 0 0,0 0-1 0 0,0 1 1 0 0,0 0-1 0 0,0 1 1 0 0,1 0-1 0 0,0 0 1 0 0,1 1 0 0 0,0 0-1 0 0,0 0 1 0 0,0 0-1 0 0,1 1 1 0 0,-5 10-1 0 0,6-11-51 0 0,2 0 0 0 0,-1 0-1 0 0,1 0 1 0 0,0 1 0 0 0,1-1-1 0 0,-1 1 1 0 0,2-1 0 0 0,-1 1-1 0 0,1 0 1 0 0,1 0 0 0 0,0 0 0 0 0,0 0-1 0 0,0-1 1 0 0,4 15 0 0 0,-3-19-118 0 0,1 1-1 0 0,-1-1 1 0 0,1 0 0 0 0,0-1 0 0 0,1 1 0 0 0,-1 0 0 0 0,1-1 0 0 0,-1 1 0 0 0,1-1-1 0 0,0 0 1 0 0,0 0 0 0 0,0 0 0 0 0,1 0 0 0 0,-1 0 0 0 0,1-1 0 0 0,6 4 0 0 0,0-1-564 0 0,-1 0 0 0 0,1-1 1 0 0,1 0-1 0 0,-1-1 0 0 0,18 4 1 0 0,-2-3-958 0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270 239 968 0 0,'-2'-9'16679'0'0,"0"9"-16428"0"0,0 1 0 0 0,0 0-1 0 0,0 0 1 0 0,0 0 0 0 0,1 0 0 0 0,-1 0-1 0 0,1 0 1 0 0,-1 0 0 0 0,0 1 0 0 0,1-1 0 0 0,0 0-1 0 0,-1 1 1 0 0,1-1 0 0 0,0 1 0 0 0,0 0 0 0 0,0-1-1 0 0,0 1 1 0 0,0 0 0 0 0,0 0 0 0 0,1 0-1 0 0,-1 0 1 0 0,0 0 0 0 0,1-1 0 0 0,0 1 0 0 0,-1 0-1 0 0,1 4 1 0 0,-1-2-78 0 0,1 1-1 0 0,-1-1 0 0 0,1 1 1 0 0,0 0-1 0 0,0-1 1 0 0,1 1-1 0 0,0-1 0 0 0,-1 1 1 0 0,1-1-1 0 0,1 1 1 0 0,2 5-1 0 0,-2-4-99 0 0,2 0 1 0 0,-1-1-1 0 0,1 0 0 0 0,0 0 1 0 0,0 0-1 0 0,0 0 0 0 0,0-1 1 0 0,1 0-1 0 0,0 1 0 0 0,0-2 0 0 0,0 1 1 0 0,0-1-1 0 0,1 1 0 0 0,-1-1 1 0 0,1-1-1 0 0,0 1 0 0 0,0-1 1 0 0,0 0-1 0 0,12 2 0 0 0,-7-3-47 0 0,0 0 0 0 0,1-1-1 0 0,-1 0 1 0 0,0-1 0 0 0,0 0 0 0 0,1-1-1 0 0,-1 0 1 0 0,0-1 0 0 0,-1 0 0 0 0,1-1-1 0 0,0 0 1 0 0,-1-1 0 0 0,0 0 0 0 0,13-8-1 0 0,-15 8-16 0 0,0-1 0 0 0,-1 0 0 0 0,0 0 0 0 0,0 0 0 0 0,0-1 0 0 0,-1 0 0 0 0,0 0 0 0 0,0-1 0 0 0,0 0 0 0 0,-1 0 0 0 0,-1 0-1 0 0,1 0 1 0 0,-1-1 0 0 0,-1 0 0 0 0,1 0 0 0 0,-2 0 0 0 0,4-14 0 0 0,-5 13 10 0 0,0 5-1 0 0,0-1 1 0 0,0 1 0 0 0,-1-1-1 0 0,0 1 1 0 0,0-1 0 0 0,0 1-1 0 0,-2-9 1 0 0,-1 1 28 0 0,0 0 1 0 0,-2 1-1 0 0,1 0 0 0 0,-9-15 1 0 0,10 21-25 0 0,-1 0-1 0 0,0 0 1 0 0,-1 0 0 0 0,1 1 0 0 0,-1 0 0 0 0,0 0 0 0 0,0 0 0 0 0,-1 0-1 0 0,-11-7 1 0 0,11 9-6 0 0,0 0-1 0 0,0 0 1 0 0,0 0-1 0 0,0 1 0 0 0,-1 0 1 0 0,1 0-1 0 0,-1 1 1 0 0,1-1-1 0 0,-1 1 1 0 0,0 1-1 0 0,0-1 0 0 0,-12 2 1 0 0,9 0 5 0 0,0 1 0 0 0,0 0-1 0 0,-1 1 1 0 0,2 0 0 0 0,-1 1 0 0 0,0 0 0 0 0,-15 9 0 0 0,8-3 9 0 0,0 2 0 0 0,1 0 0 0 0,1 0 0 0 0,0 2 1 0 0,1 0-1 0 0,0 0 0 0 0,1 1 0 0 0,-13 20 0 0 0,13-14 13 0 0,1 1 1 0 0,0 1-1 0 0,-15 44 1 0 0,-12 79 81 0 0,-60 405-2052 0 0,96-506-1019 0 0,3-29 1336 0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1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155 122 3168 0 0,'-6'4'1544'0'0,"0"-1"0"0"0,0 1 0 0 0,0 0 0 0 0,0 0 0 0 0,1 1 0 0 0,-7 6 0 0 0,4-3-264 0 0,1 0 0 0 0,1 1 0 0 0,-9 15 0 0 0,5-6-211 0 0,2 0 0 0 0,0 0-1 0 0,-11 40 1 0 0,17-50-858 0 0,0 0 1 0 0,1 1-1 0 0,0-1 1 0 0,1 1 0 0 0,-1-1-1 0 0,1 1 1 0 0,1-1-1 0 0,0 1 1 0 0,0-1-1 0 0,4 14 1 0 0,-4-19-168 0 0,0 1 1 0 0,1-1-1 0 0,-1 0 1 0 0,1 1-1 0 0,-1-1 1 0 0,1 0-1 0 0,0 0 0 0 0,0 0 1 0 0,1 0-1 0 0,-1-1 1 0 0,1 1-1 0 0,-1-1 1 0 0,1 1-1 0 0,0-1 1 0 0,0 0-1 0 0,0 0 1 0 0,0 0-1 0 0,0 0 0 0 0,0-1 1 0 0,1 1-1 0 0,-1-1 1 0 0,1 0-1 0 0,-1 0 1 0 0,1 0-1 0 0,-1 0 1 0 0,1-1-1 0 0,5 1 0 0 0,4-1-17 0 0,-1-1-1 0 0,1 0 1 0 0,0-1-1 0 0,-1 0 1 0 0,0-1-1 0 0,0 0 0 0 0,0-1 1 0 0,0-1-1 0 0,0 0 1 0 0,-1 0-1 0 0,0-1 0 0 0,0 0 1 0 0,20-16-1 0 0,-18 11 26 0 0,0 0-1 0 0,-1 0 0 0 0,0-2 1 0 0,-1 1-1 0 0,0-2 0 0 0,-1 1 1 0 0,0-1-1 0 0,-1-1 1 0 0,13-30-1 0 0,-19 36 22 0 0,0 0 0 0 0,0-1 1 0 0,-1 1-1 0 0,-1-1 0 0 0,0 0 0 0 0,0 1 1 0 0,-1-1-1 0 0,0 0 0 0 0,0 0 0 0 0,-1 0 0 0 0,-1 1 1 0 0,0-1-1 0 0,0 1 0 0 0,-1-1 0 0 0,0 1 1 0 0,-8-17-1 0 0,8 20-48 0 0,1 1 0 0 0,-2 0 0 0 0,1 0 1 0 0,0 0-1 0 0,-1 0 0 0 0,0 1 0 0 0,0-1 1 0 0,0 1-1 0 0,-1 0 0 0 0,1 0 0 0 0,-1 1 0 0 0,0-1 1 0 0,0 1-1 0 0,0 0 0 0 0,-1 0 0 0 0,1 1 0 0 0,-1-1 1 0 0,1 1-1 0 0,-1 1 0 0 0,0-1 0 0 0,0 1 1 0 0,0 0-1 0 0,0 0 0 0 0,0 1 0 0 0,0 0 0 0 0,0 0 1 0 0,0 0-1 0 0,-9 2 0 0 0,-1 2-12 0 0,1 0 0 0 0,0 1 1 0 0,1 0-1 0 0,-1 2 0 0 0,1 0 0 0 0,0 0 1 0 0,1 1-1 0 0,-1 1 0 0 0,2 0 0 0 0,-1 1 0 0 0,2 0 1 0 0,-1 1-1 0 0,1 0 0 0 0,1 1 0 0 0,0 0 1 0 0,-13 21-1 0 0,20-27-43 0 0,-1 0 0 0 0,2 0 0 0 0,-1 0 1 0 0,1 0-1 0 0,-1 1 0 0 0,2-1 0 0 0,-1 1 0 0 0,1-1 1 0 0,0 1-1 0 0,0 6 0 0 0,1-10-156 0 0,0 0-1 0 0,0 0 1 0 0,1 0-1 0 0,-1 0 1 0 0,1 0 0 0 0,0 0-1 0 0,0 0 1 0 0,0-1 0 0 0,0 1-1 0 0,0 0 1 0 0,1-1-1 0 0,-1 1 1 0 0,1-1 0 0 0,0 1-1 0 0,-1-1 1 0 0,1 0 0 0 0,0 1-1 0 0,0-1 1 0 0,1 0-1 0 0,-1-1 1 0 0,0 1 0 0 0,1 0-1 0 0,-1-1 1 0 0,5 3 0 0 0,7 2-1424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3532 0 0,'12'-26'24403'0'0,"-14"38"-24106"0"0,1 0-1 0 0,0-1 1 0 0,0 1-1 0 0,1 0 1 0 0,1-1-1 0 0,2 15 1 0 0,-1-14-272 0 0,1 1 1 0 0,1-1 0 0 0,0 0-1 0 0,1 0 1 0 0,0 0-1 0 0,1-1 1 0 0,0 1-1 0 0,1-1 1 0 0,0-1 0 0 0,1 1-1 0 0,9 9 1 0 0,-6-8-681 0 0,1-1 0 0 0,1 0 0 0 0,0 0 0 0 0,25 15-1 0 0,-6-9-916 0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81 3908 0 0,'-2'4'12266'0'0,"-2"5"-6290"0"0,-1 1-5431 0 0,1 1 1 0 0,-1 0-1 0 0,-3 15 1 0 0,6-11-232 0 0,0 0 1 0 0,1 0 0 0 0,1 1-1 0 0,0-1 1 0 0,1 0 0 0 0,1 0-1 0 0,7 28 1 0 0,-7-35-247 0 0,1 1 0 0 0,0-1 0 0 0,0-1 1 0 0,1 1-1 0 0,0 0 0 0 0,0-1 0 0 0,1 0 0 0 0,0 0 0 0 0,0 0 0 0 0,0-1 1 0 0,1 1-1 0 0,0-1 0 0 0,1-1 0 0 0,-1 1 0 0 0,13 7 0 0 0,-6-7-22 0 0,-1 0-1 0 0,2-1 0 0 0,-1 0 1 0 0,0-1-1 0 0,1 0 0 0 0,0-1 1 0 0,0-1-1 0 0,0 0 0 0 0,0-1 1 0 0,0 0-1 0 0,0-1 0 0 0,1-1 1 0 0,17-3-1 0 0,-8 0-8 0 0,-1-1 1 0 0,0 0-1 0 0,0-2 0 0 0,-1-1 1 0 0,0-1-1 0 0,0-1 0 0 0,23-14 1 0 0,-30 15 22 0 0,-1-1 0 0 0,0-1 0 0 0,-1 0 0 0 0,0 0 0 0 0,14-18 0 0 0,-20 21-4 0 0,0-1 0 0 0,-1 0-1 0 0,0 0 1 0 0,-1 0-1 0 0,0 0 1 0 0,0-1 0 0 0,-1 0-1 0 0,0 0 1 0 0,4-18-1 0 0,-3-1 147 0 0,3-34-1 0 0,-8 53-442 0 0,0 1 1 0 0,0-1-1 0 0,-1 0 0 0 0,0 0 1 0 0,-1 0-1 0 0,0 0 1 0 0,-4-9-1 0 0,-1 12-2708 0 0,0 4 1341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3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20 5473 0 0,'-3'-7'3960'0'0,"-1"1"1068"0"0,2 0-2463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3908 0 0,'0'0'15101'0'0,"-1"5"-13471"0"0,-10 121 3270 0 0,1-10-3526 0 0,-26 128 300 0 0,23-181-1278 0 0,-37 110-1 0 0,32-120-468 0 0,-3 8-930 0 0,4-23-2623 0 0,14-32 2016 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1 103 896 0 0,'9'-9'7876'0'0,"-8"8"-7181"0"0,-1 0 0 0 0,1 0 0 0 0,0 0 1 0 0,0 0-1 0 0,0 0 0 0 0,0 0 0 0 0,0 0 1 0 0,0 0-1 0 0,0 0 0 0 0,0 0 0 0 0,1 0 0 0 0,-1 1 1 0 0,0-1-1 0 0,0 1 0 0 0,1-1 0 0 0,0 0 1 0 0,0 2-552 0 0,-1-1 0 0 0,1 1 0 0 0,-1-1 0 0 0,0 1 0 0 0,0-1 0 0 0,1 1 0 0 0,-1 0 0 0 0,0 0 0 0 0,0 0 0 0 0,0 0 0 0 0,0-1 0 0 0,0 1 1 0 0,0 1-1 0 0,0-1 0 0 0,0 0 0 0 0,0 0 0 0 0,-1 0 0 0 0,1 0 0 0 0,0 1 0 0 0,-1-1 0 0 0,1 0 0 0 0,-1 0 0 0 0,1 1 0 0 0,-1-1 0 0 0,1 2 1 0 0,6 35 1124 0 0,0 134 1088 0 0,-7-172-2362 0 0,-1 0 0 0 0,1 0 0 0 0,0 1 0 0 0,0-1 0 0 0,0 0 0 0 0,0 0 0 0 0,0 1 0 0 0,0-1 0 0 0,0 0 0 0 0,0 0 0 0 0,0 1 0 0 0,0-1 0 0 0,0 0 0 0 0,0 0 0 0 0,0 1-1 0 0,1-1 1 0 0,-1 0 0 0 0,0 0 0 0 0,0 1 0 0 0,0-1 0 0 0,0 0 0 0 0,0 0 0 0 0,0 0 0 0 0,1 1 0 0 0,-1-1 0 0 0,0 0 0 0 0,0 0 0 0 0,0 0 0 0 0,1 1 0 0 0,-1-1 0 0 0,0 0 0 0 0,0 0 0 0 0,0 0 0 0 0,1 0 0 0 0,-1 0 0 0 0,0 0 0 0 0,0 1 0 0 0,1-1 0 0 0,-1 0 0 0 0,11-7-104 0 0,8-14 19 0 0,33-49-43 0 0,89-113 155 0 0,-136 177 52 0 0,1 0 1 0 0,-1 1 0 0 0,1 0-1 0 0,0 0 1 0 0,0 0-1 0 0,9-4 1 0 0,-15 9-56 0 0,1-1 1 0 0,0 1-1 0 0,0 0 0 0 0,0 0 1 0 0,-1 0-1 0 0,1 0 1 0 0,0 0-1 0 0,0 0 0 0 0,0 0 1 0 0,-1 0-1 0 0,1 0 0 0 0,0 0 1 0 0,0 0-1 0 0,0 0 0 0 0,-1 1 1 0 0,1-1-1 0 0,0 0 1 0 0,0 1-1 0 0,-1-1 0 0 0,1 0 1 0 0,0 1-1 0 0,0-1 0 0 0,-1 1 1 0 0,1-1-1 0 0,-1 1 1 0 0,1-1-1 0 0,0 1 0 0 0,-1 0 1 0 0,1 0-1 0 0,12 21 371 0 0,-7-5-238 0 0,0 0-1 0 0,-1 1 1 0 0,-1 0-1 0 0,-1 0 1 0 0,1 22-1 0 0,-3 92 68 0 0,-2-68-388 0 0,1 36-4381 0 0,0-87 2938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59 20806 0 0,'-1'-3'489'0'0,"0"-1"-1"0"0,0 1 1 0 0,-1 0 0 0 0,1-1 0 0 0,-1 1-1 0 0,1 0 1 0 0,-1 0 0 0 0,0 0 0 0 0,-4-4-1 0 0,4 4-376 0 0,0 1-1 0 0,0 1 0 0 0,0-1 1 0 0,0 0-1 0 0,-1 0 1 0 0,1 1-1 0 0,-1 0 0 0 0,1-1 1 0 0,-1 1-1 0 0,-4-1 0 0 0,3 1-84 0 0,0 0 1 0 0,-1 0-1 0 0,1 1 0 0 0,-1 0 0 0 0,1 0 0 0 0,0 0 0 0 0,-1 0 0 0 0,1 1 0 0 0,-1-1 0 0 0,1 1 0 0 0,0 0 0 0 0,-1 1 0 0 0,1-1 0 0 0,0 1 0 0 0,-8 4 0 0 0,3 0 46 0 0,-1 0-1 0 0,1 1 0 0 0,0 1 1 0 0,1-1-1 0 0,0 1 1 0 0,0 1-1 0 0,0-1 0 0 0,1 1 1 0 0,-10 17-1 0 0,8-10 7 0 0,0 0 0 0 0,2 1 0 0 0,-1-1 0 0 0,2 2 0 0 0,-6 24 0 0 0,9-27-36 0 0,1 0 0 0 0,1 0-1 0 0,0 0 1 0 0,1 0-1 0 0,0 0 1 0 0,1 0 0 0 0,1 0-1 0 0,5 21 1 0 0,-4-24-33 0 0,1 0 0 0 0,0 0 1 0 0,1 0-1 0 0,0 0 0 0 0,1-1 1 0 0,0 0-1 0 0,0 0 0 0 0,2 0 0 0 0,-1-1 1 0 0,13 13-1 0 0,-15-17-36 0 0,1-1 0 0 0,1 0 0 0 0,-1 0 0 0 0,1-1 0 0 0,0 0 0 0 0,0 0 0 0 0,0 0 0 0 0,1-1 0 0 0,-1 0 0 0 0,1 0 0 0 0,0-1 0 0 0,13 2 0 0 0,-10-2-10 0 0,0-2-1 0 0,-1 1 1 0 0,1-2 0 0 0,0 1-1 0 0,0-1 1 0 0,0-1 0 0 0,0 0-1 0 0,18-6 1 0 0,-15 3 27 0 0,-1 0 0 0 0,-1-1-1 0 0,1-1 1 0 0,-1 0 0 0 0,0 0 0 0 0,0-1-1 0 0,-1-1 1 0 0,0 0 0 0 0,-1 0 0 0 0,0-1-1 0 0,0 0 1 0 0,-1-1 0 0 0,0 0 0 0 0,14-24 0 0 0,-18 23 72 0 0,0 1 0 0 0,-1-1 0 0 0,0 1 0 0 0,0-1 0 0 0,-2 0 0 0 0,1 0 1 0 0,0-16-1 0 0,-3 22-20 0 0,1 0 1 0 0,-1 0-1 0 0,0 0 0 0 0,-1 0 1 0 0,0 1-1 0 0,0-1 1 0 0,0 0-1 0 0,0 0 1 0 0,-1 1-1 0 0,0-1 0 0 0,0 1 1 0 0,-1-1-1 0 0,1 1 1 0 0,-1 0-1 0 0,-1 0 1 0 0,1 0-1 0 0,-6-6 0 0 0,7 10-32 0 0,1-1-1 0 0,-1 1 0 0 0,0 0 1 0 0,1 0-1 0 0,-1 0 1 0 0,0 0-1 0 0,0 0 0 0 0,0 0 1 0 0,0 0-1 0 0,0 1 0 0 0,0-1 1 0 0,0 1-1 0 0,0-1 0 0 0,0 1 1 0 0,0 0-1 0 0,0 0 0 0 0,0 0 1 0 0,-1 0-1 0 0,1 0 1 0 0,0 0-1 0 0,0 1 0 0 0,0-1 1 0 0,0 1-1 0 0,0-1 0 0 0,0 1 1 0 0,0 0-1 0 0,0 0 0 0 0,0 0 1 0 0,1 0-1 0 0,-4 2 1 0 0,-5 4 23 0 0,1 0 0 0 0,0 0 1 0 0,1 1-1 0 0,-10 11 1 0 0,-2 6 13 0 0,1 0 1 0 0,2 2-1 0 0,0 0 1 0 0,2 0 0 0 0,1 2-1 0 0,-10 30 1 0 0,-3 23 46 0 0,-27 150-1 0 0,15-55-1383 0 0,37-167 325 0 0,0 0 1 0 0,0 0 0 0 0,0 12 0 0 0,2-14-645 0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42 21842 0 0,'7'-11'2796'0'0,"-5"8"-2460"0"0,0-1-1 0 0,1 1 0 0 0,-1 0 1 0 0,0 0-1 0 0,1 0 0 0 0,0 0 1 0 0,0 0-1 0 0,3-2 1 0 0,-5 4 138 0 0,-2 10-367 0 0,0 0 0 0 0,-1 0-1 0 0,0 0 1 0 0,-7 16 0 0 0,0 5 49 0 0,-60 270-606 0 0,65-282-59 0 0,-2 21-3089 0 0,6-31 1984 0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62 106 21386 0 0,'-3'-18'3472'0'0,"-4"3"-2348"0"0,3-1-720 0 0,-3 1-276 0 0,4 3-120 0 0,-1 0-112 0 0,0 5-64 0 0,-3 0-100 0 0,5 4-168 0 0,-16 8-3428 0 0,15 1 2288 0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5 3760 0 0,'1'0'476'0'0,"0"-1"-1"0"0,-1 1 1 0 0,1-1-1 0 0,0 1 0 0 0,-1 0 1 0 0,1-1-1 0 0,0 1 0 0 0,0 0 1 0 0,0-1-1 0 0,-1 1 1 0 0,1 0-1 0 0,0 0 0 0 0,0 0 1 0 0,0 0-1 0 0,-1 0 1 0 0,1 0-1 0 0,0 0 0 0 0,0 0 1 0 0,0 0-1 0 0,-1 0 1 0 0,1 0-1 0 0,0 0 0 0 0,1 1 1 0 0,-2-1-269 0 0,1 1-1 0 0,-1-1 1 0 0,0 1 0 0 0,1 0 0 0 0,-1-1 0 0 0,0 1 0 0 0,1 0 0 0 0,-1-1-1 0 0,0 1 1 0 0,0 0 0 0 0,0-1 0 0 0,0 1 0 0 0,1 0 0 0 0,-1 0 0 0 0,0-1 0 0 0,0 1-1 0 0,0 0 1 0 0,-1-1 0 0 0,1 1 0 0 0,0 1 0 0 0,-2 6 223 0 0,0 0-1 0 0,0 0 1 0 0,-6 12 0 0 0,-3 4 125 0 0,-2-1 0 0 0,0 0 0 0 0,-23 28 0 0 0,-56 60 746 0 0,70-87-1094 0 0,-1-1-1 0 0,-1-1 0 0 0,0-1 0 0 0,-2-1 1 0 0,-1-1-1 0 0,0-1 0 0 0,-1-2 1 0 0,-1-1-1 0 0,0-1 0 0 0,-1-2 1 0 0,-33 10-1 0 0,56-20-146 0 0,1-1 0 0 0,-1 0 0 0 0,1 0 0 0 0,-1-1 0 0 0,0 0 0 0 0,1 0 0 0 0,-1 0 0 0 0,0-1 0 0 0,1 0 0 0 0,-1 0 0 0 0,1 0 0 0 0,-8-4 0 0 0,11 4-44 0 0,0 0 1 0 0,1-1-1 0 0,-1 1 1 0 0,1 0-1 0 0,-1-1 1 0 0,1 0-1 0 0,0 0 1 0 0,0 0-1 0 0,-1 0 1 0 0,1 0-1 0 0,1 0 1 0 0,-1 0-1 0 0,0-1 1 0 0,0 1-1 0 0,1-1 1 0 0,0 1-1 0 0,-1-1 1 0 0,1 0-1 0 0,0 1 1 0 0,0-1-1 0 0,1 0 1 0 0,-1 0-1 0 0,0 0 1 0 0,1 0-1 0 0,0 1 1 0 0,-1-1-1 0 0,1 0 1 0 0,1 0-1 0 0,-1 0 1 0 0,1-3-1 0 0,0-8 14 0 0,2 0 0 0 0,0 1 0 0 0,1-1 0 0 0,0 1 0 0 0,10-20 0 0 0,-11 25-11 0 0,1 0 0 0 0,1 0 0 0 0,-1 1-1 0 0,1 0 1 0 0,1 0 0 0 0,-1 1 0 0 0,1-1 0 0 0,0 1 0 0 0,1 0 0 0 0,9-7 0 0 0,-14 12 3 0 0,0 0 0 0 0,0 0 1 0 0,0 0-1 0 0,0 0 0 0 0,0 0 1 0 0,1 1-1 0 0,-1-1 1 0 0,0 1-1 0 0,0-1 0 0 0,0 1 1 0 0,1 0-1 0 0,-1 0 0 0 0,0 0 1 0 0,0 0-1 0 0,1 0 0 0 0,-1 0 1 0 0,0 0-1 0 0,0 1 1 0 0,0 0-1 0 0,1-1 0 0 0,-1 1 1 0 0,0 0-1 0 0,0 0 0 0 0,0 0 1 0 0,0 0-1 0 0,0 0 0 0 0,0 0 1 0 0,-1 1-1 0 0,1-1 1 0 0,2 3-1 0 0,5 5 61 0 0,-2-1-1 0 0,1 1 1 0 0,-1 1 0 0 0,9 15 0 0 0,-10-16-49 0 0,2 6 33 0 0,0 1-1 0 0,-1 0 1 0 0,-1 0 0 0 0,0 1-1 0 0,3 19 1 0 0,4 8 30 0 0,-5-23-55 0 0,-6-16-30 0 0,0 0 0 0 0,0 0 0 0 0,0 1 1 0 0,-1-1-1 0 0,0 1 0 0 0,1 8 0 0 0,12 22 57 0 0,-12-30 217 0 0,0 1-4551 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2956 0 0,'2'0'575'0'0,"-1"0"0"0"0,0 0 1 0 0,0 0-1 0 0,1 0 0 0 0,-1 1 0 0 0,0-1 0 0 0,1 0 0 0 0,-1 1 0 0 0,0-1 0 0 0,0 1 0 0 0,0-1 0 0 0,1 1 0 0 0,-1-1 0 0 0,0 1 0 0 0,0 0 1 0 0,0-1-1 0 0,0 1 0 0 0,0 0 0 0 0,0 0 0 0 0,0 0 0 0 0,0 0 0 0 0,1 2 0 0 0,-1-1-144 0 0,0 1 0 0 0,0-1 0 0 0,0 1 0 0 0,0-1 1 0 0,-1 1-1 0 0,1-1 0 0 0,-1 1 0 0 0,0 0 0 0 0,1-1 0 0 0,-1 6 0 0 0,-2 3 58 0 0,1 1-1 0 0,-1-1 1 0 0,-1 0-1 0 0,-4 14 0 0 0,-9 15-61 0 0,-1 0 0 0 0,-3-1 0 0 0,-36 56 0 0 0,49-84-3444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42 5833 0 0,'0'-2'599'0'0,"-1"0"1"0"0,0 0-1 0 0,0 0 1 0 0,0 0-1 0 0,0 0 1 0 0,0 0 0 0 0,0 0-1 0 0,0 0 1 0 0,0 0-1 0 0,-1 1 1 0 0,1-1-1 0 0,-1 0 1 0 0,0 1 0 0 0,1-1-1 0 0,-1 1 1 0 0,0 0-1 0 0,0-1 1 0 0,-3-1 0 0 0,1 2-121 0 0,0 0 0 0 0,0 0 1 0 0,0 0-1 0 0,0 0 0 0 0,0 0 1 0 0,0 1-1 0 0,0 0 0 0 0,0-1 1 0 0,-7 2-1 0 0,-4 2 70 0 0,-1 0 1 0 0,1 0-1 0 0,0 2 1 0 0,-19 7-1 0 0,25-8-382 0 0,-1 0-1 0 0,1 1 1 0 0,0 0-1 0 0,0 0 1 0 0,1 1 0 0 0,0 0-1 0 0,0 1 1 0 0,0 0 0 0 0,1 0-1 0 0,0 1 1 0 0,0-1 0 0 0,1 2-1 0 0,-6 8 1 0 0,10-14-140 0 0,1-1 0 0 0,-1 1 1 0 0,1 0-1 0 0,0-1 0 0 0,0 1 1 0 0,1 0-1 0 0,-1 0 0 0 0,0 0 1 0 0,1-1-1 0 0,0 1 0 0 0,-1 0 0 0 0,1 0 1 0 0,0 0-1 0 0,1 0 0 0 0,-1 0 1 0 0,0 0-1 0 0,1 0 0 0 0,1 3 1 0 0,0-2-8 0 0,0 1 0 0 0,0-1 0 0 0,0 0 0 0 0,1-1 0 0 0,0 1 0 0 0,-1 0 0 0 0,1-1 0 0 0,1 1 1 0 0,-1-1-1 0 0,7 5 0 0 0,-1-1-70 0 0,1-1 1 0 0,0 0-1 0 0,1 0 1 0 0,0-1-1 0 0,0-1 0 0 0,0 1 1 0 0,0-2-1 0 0,14 3 1 0 0,-1 0-235 0 0,13 1-225 0 0,-35-7 784 0 0,-7 1-170 0 0,-25 9 243 0 0,0 1 0 0 0,-45 24 0 0 0,58-26-172 0 0,1 1 0 0 0,0 1 1 0 0,0 1-1 0 0,1 0 0 0 0,-24 25 1 0 0,36-34-152 0 0,0 1-1 0 0,0-1 1 0 0,0 0 0 0 0,1 1 0 0 0,-1-1 0 0 0,1 1 0 0 0,0 0 0 0 0,0 0 0 0 0,0 0 0 0 0,1 0-1 0 0,-1 0 1 0 0,1 0 0 0 0,0 0 0 0 0,0 0 0 0 0,1 0 0 0 0,-1 1 0 0 0,1-1 0 0 0,0 0 0 0 0,0 1-1 0 0,1-1 1 0 0,-1 0 0 0 0,1 0 0 0 0,0 1 0 0 0,0-1 0 0 0,0 0 0 0 0,0 0 0 0 0,1 0 0 0 0,0 0-1 0 0,0 0 1 0 0,0 0 0 0 0,0-1 0 0 0,4 6 0 0 0,0-2-30 0 0,1 0-1 0 0,0 0 1 0 0,0-1 0 0 0,0 1 0 0 0,1-1-1 0 0,0-1 1 0 0,0 0 0 0 0,1 0-1 0 0,-1-1 1 0 0,1 1 0 0 0,0-2 0 0 0,0 0-1 0 0,19 5 1 0 0,-2-3-802 0 0,0-1 1 0 0,1-1-1 0 0,-1-1 1 0 0,50-3-1 0 0,-43-4-798 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 6645 0 0,'-3'-21'13013'0'0,"3"21"-12887"0"0,0 0 0 0 0,-1 0 1 0 0,1 0-1 0 0,0 0 1 0 0,0 0-1 0 0,0 0 1 0 0,-1 0-1 0 0,1 0 0 0 0,0 0 1 0 0,0 0-1 0 0,0 0 1 0 0,-1 0-1 0 0,1 0 0 0 0,0 0 1 0 0,0 0-1 0 0,0 0 1 0 0,-1 0-1 0 0,1 0 0 0 0,0 0 1 0 0,0 0-1 0 0,0 0 1 0 0,0 1-1 0 0,-1-1 0 0 0,1 0 1 0 0,0 0 252 0 0,0 0-253 0 0,0 0 1 0 0,-1 1-1 0 0,1-1 1 0 0,0 0-1 0 0,0 0 0 0 0,0 0 1 0 0,0 0-1 0 0,0 1 1 0 0,0-1-1 0 0,0 0 0 0 0,0 0 1 0 0,0 0-1 0 0,0 1 1 0 0,0-1-1 0 0,0 0 0 0 0,-13 37 1641 0 0,-17 184 268 0 0,17-121-6359 0 0,12-89 2713 0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7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5124 0 0,'-11'-20'3561'0'0,"4"3"-1145"0"0,5 5-864 0 0,-2 3-668 0 0,1 1-652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4972 0 0,'8'-1'12404'0'0,"1"1"-9031"0"0,-6 8-2860 0 0,1-1 0 0 0,-2 0 1 0 0,1 1-1 0 0,-1 0 0 0 0,0 0 0 0 0,0 0 0 0 0,-1 0 0 0 0,0 0 0 0 0,-1 0 0 0 0,0 11 0 0 0,0-8-356 0 0,0 0-1 0 0,1 0 0 0 0,1 0 1 0 0,-1 0-1 0 0,5 12 0 0 0,-4-18-142 0 0,0 1-1 0 0,0-1 1 0 0,1-1-1 0 0,-1 1 1 0 0,1 0-1 0 0,0-1 1 0 0,1 1-1 0 0,-1-1 0 0 0,1 0 1 0 0,0 0-1 0 0,0 0 1 0 0,0-1-1 0 0,0 1 1 0 0,1-1-1 0 0,-1 0 1 0 0,1 0-1 0 0,0-1 1 0 0,0 1-1 0 0,0-1 1 0 0,0 0-1 0 0,0-1 1 0 0,0 1-1 0 0,1-1 1 0 0,-1 0-1 0 0,0 0 1 0 0,1-1-1 0 0,-1 1 1 0 0,1-1-1 0 0,-1 0 0 0 0,1-1 1 0 0,-1 0-1 0 0,8-1 1 0 0,-4 0-4 0 0,0-1 0 0 0,1-1 0 0 0,-2 1-1 0 0,1-1 1 0 0,0-1 0 0 0,-1 1 0 0 0,1-2 0 0 0,-2 1 0 0 0,1-1 0 0 0,0 0 0 0 0,-1-1 0 0 0,0 1 0 0 0,6-9-1 0 0,-3 3 200 0 0,0-1-1 0 0,-1 0 1 0 0,0-1-1 0 0,-1 0 1 0 0,-1 0-1 0 0,0 0 1 0 0,5-18-1 0 0,-5 8 756 0 0,-11 36-279 0 0,2-5-683 0 0,0 0 0 0 0,1 0 0 0 0,0 0 0 0 0,1 1 0 0 0,-1-1 0 0 0,1 0 1 0 0,1 0-1 0 0,-1 0 0 0 0,1 0 0 0 0,1 1 0 0 0,-1-1 0 0 0,1-1 0 0 0,0 1 0 0 0,1 0 0 0 0,0 0 1 0 0,6 11-1 0 0,-4-10-379 0 0,0 0 0 0 0,1 0 0 0 0,0-1 0 0 0,0 0 0 0 0,1 0 0 0 0,-1-1 0 0 0,1 0 0 0 0,1 0 0 0 0,-1 0 0 0 0,1-1 0 0 0,0 0 0 0 0,11 5 0 0 0,-8-6-1215 0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1172 0 0,'2'1'4140'0'0,"1"0"-3520"0"0,0 0-1 0 0,0 1 0 0 0,-1-1 0 0 0,1 1 1 0 0,-1 0-1 0 0,1 0 0 0 0,-1 0 0 0 0,1 0 1 0 0,-1 1-1 0 0,0-1 0 0 0,0 0 0 0 0,0 1 1 0 0,0 0-1 0 0,-1-1 0 0 0,2 4 0 0 0,23 51 2108 0 0,-20-41-1722 0 0,6 20 43 0 0,-1 0 0 0 0,-2 0 0 0 0,4 40-1 0 0,5-2 480 0 0,-18-73-1473 0 0,0 1 0 0 0,0-1 0 0 0,0 0 0 0 0,0 0 1 0 0,1 1-1 0 0,-1-1 0 0 0,0 0 0 0 0,1 0 1 0 0,-1 0-1 0 0,1 1 0 0 0,-1-1 0 0 0,1 0 0 0 0,-1 0 1 0 0,1 0-1 0 0,0 0 0 0 0,0 0 0 0 0,0 0 1 0 0,-1 0-1 0 0,1 0 0 0 0,2 1 0 0 0,-2-2-19 0 0,-1 0 0 0 0,1 0 0 0 0,0 0 1 0 0,0 0-1 0 0,0 0 0 0 0,0 0 0 0 0,0 0 0 0 0,0 0 0 0 0,-1 0 0 0 0,1 0 0 0 0,0 0 0 0 0,0 0 0 0 0,0-1 1 0 0,0 1-1 0 0,-1 0 0 0 0,1-1 0 0 0,0 1 0 0 0,0-1 0 0 0,0 1 0 0 0,-1-1 0 0 0,2 0 0 0 0,4-4 98 0 0,-1 0 0 0 0,0 0 0 0 0,0-1 0 0 0,8-10-1 0 0,14-24 171 0 0,-2-1-1 0 0,-2-2 0 0 0,34-87 0 0 0,-57 127-543 0 0,1 0 0 0 0,1 0-1 0 0,-1 0 1 0 0,0 0 0 0 0,1 0 0 0 0,0 0-1 0 0,0 0 1 0 0,0 0 0 0 0,0 1-1 0 0,0-1 1 0 0,0 0 0 0 0,0 1 0 0 0,1 0-1 0 0,0 0 1 0 0,-1 0 0 0 0,1 0-1 0 0,0 0 1 0 0,0 0 0 0 0,3-1-1 0 0,2 1-1363 0 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1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49 5388 0 0,'-8'7'1646'0'0,"0"1"-1"0"0,1 0 0 0 0,0 1 0 0 0,1 0 0 0 0,0 0 1 0 0,-8 14-1 0 0,8-10-864 0 0,1-1 0 0 0,0 1 0 0 0,0 0 0 0 0,2 1 0 0 0,-3 14-1 0 0,4-18-615 0 0,0-1 0 0 0,2 1-1 0 0,-1-1 1 0 0,1 1-1 0 0,0-1 1 0 0,1 1 0 0 0,0-1-1 0 0,1 1 1 0 0,-1-1-1 0 0,2 0 1 0 0,0 1-1 0 0,0-1 1 0 0,0-1 0 0 0,1 1-1 0 0,1 0 1 0 0,-1-1-1 0 0,12 15 1 0 0,-13-20-121 0 0,0 0 0 0 0,0 0 0 0 0,0 0 0 0 0,0-1 0 0 0,1 1 0 0 0,-1-1 0 0 0,1 0 0 0 0,0 0 1 0 0,0 0-1 0 0,0 0 0 0 0,0-1 0 0 0,0 1 0 0 0,0-1 0 0 0,7 1 0 0 0,-3-1-12 0 0,-1-1 0 0 0,1 0 0 0 0,0 0-1 0 0,-1-1 1 0 0,1 0 0 0 0,-1 0 0 0 0,14-4 0 0 0,-7 0-22 0 0,-1 0-1 0 0,1-1 1 0 0,-1 0 0 0 0,-1-1-1 0 0,1 0 1 0 0,-1-1 0 0 0,0-1 0 0 0,11-10-1 0 0,-14 10 27 0 0,-1 0 0 0 0,-1 0 0 0 0,1 0-1 0 0,-2-1 1 0 0,1 0 0 0 0,-1 0 0 0 0,-1-1-1 0 0,0 0 1 0 0,0 0 0 0 0,-1 0 0 0 0,0 0 0 0 0,2-16-1 0 0,-5 20 15 0 0,0 0 0 0 0,0 0 0 0 0,-1 0-1 0 0,1 0 1 0 0,-2-1 0 0 0,1 1 0 0 0,-1 0-1 0 0,0 0 1 0 0,-1 0 0 0 0,0 0 0 0 0,0 0-1 0 0,0 0 1 0 0,-1 1 0 0 0,0-1 0 0 0,0 1-1 0 0,-1-1 1 0 0,1 1 0 0 0,-1 0 0 0 0,-1 1-1 0 0,1-1 1 0 0,-7-6 0 0 0,4 7-11 0 0,0 0-1 0 0,1 0 1 0 0,-2 0 0 0 0,1 1-1 0 0,0 0 1 0 0,-1 1 0 0 0,0 0-1 0 0,0 0 1 0 0,0 0 0 0 0,0 1-1 0 0,0 0 1 0 0,0 1 0 0 0,0 0-1 0 0,-1 0 1 0 0,1 1 0 0 0,-1 0-1 0 0,1 0 1 0 0,-11 3 0 0 0,-2 0 48 0 0,0 1 0 0 0,0 1 0 0 0,0 2 0 0 0,1 0 0 0 0,-38 18 0 0 0,43-17-28 0 0,1 0 0 0 0,1 1 0 0 0,-1 1 0 0 0,2 0 0 0 0,-1 1 0 0 0,-21 24 0 0 0,29-29-38 0 0,0 0 0 0 0,0 0 0 0 0,1 0 0 0 0,0 1 0 0 0,0 0 0 0 0,0 0 0 0 0,1 0 0 0 0,0 0 0 0 0,0 1 0 0 0,1-1 1 0 0,0 1-1 0 0,1-1 0 0 0,-1 1 0 0 0,1 0 0 0 0,1 0 0 0 0,0 12 0 0 0,0-14-25 0 0,1 0 1 0 0,0 0-1 0 0,1 0 0 0 0,0-1 0 0 0,0 1 1 0 0,0 0-1 0 0,0-1 0 0 0,1 0 1 0 0,0 1-1 0 0,0-1 0 0 0,0 0 1 0 0,1 0-1 0 0,0-1 0 0 0,0 1 0 0 0,4 3 1 0 0,-2-3-103 0 0,0 0 0 0 0,1-1 1 0 0,-1 0-1 0 0,1 0 0 0 0,0-1 1 0 0,0 0-1 0 0,0 0 0 0 0,0 0 1 0 0,1-1-1 0 0,12 2 0 0 0,-8-2-120 0 0,-1-1-1 0 0,0 0 0 0 0,1-1 0 0 0,-1 0 0 0 0,1-1 0 0 0,-1-1 0 0 0,0 1 0 0 0,0-2 0 0 0,0 1 1 0 0,0-2-1 0 0,0 1 0 0 0,0-2 0 0 0,-1 1 0 0 0,0-2 0 0 0,17-9 0 0 0,-14 4 100 0 0,-1 1 0 0 0,0-2 0 0 0,-1 0 0 0 0,0 0 0 0 0,0-1 0 0 0,14-23 0 0 0,-12 13 693 0 0,-2 0 0 0 0,0 0 0 0 0,11-39 0 0 0,-15 28 1454 0 0,-7 33-1580 0 0,-2 3-246 0 0,-3 5-125 0 0,0 0 0 0 0,0-1 0 0 0,1 2 1 0 0,0-1-1 0 0,0 0 0 0 0,1 1 1 0 0,0 0-1 0 0,0-1 0 0 0,1 1 1 0 0,0 0-1 0 0,1 1 0 0 0,-1-1 1 0 0,2 0-1 0 0,-1 0 0 0 0,1 0 0 0 0,0 1 1 0 0,2 12-1 0 0,-1-15-72 0 0,0-1-1 0 0,0 1 1 0 0,1 0-1 0 0,0-1 1 0 0,0 1-1 0 0,0-1 1 0 0,0 1-1 0 0,1-1 1 0 0,0 0-1 0 0,0 0 1 0 0,1 0-1 0 0,-1 0 1 0 0,1-1-1 0 0,0 0 1 0 0,0 1-1 0 0,0-1 1 0 0,1-1-1 0 0,-1 1 1 0 0,1-1-1 0 0,0 1 1 0 0,0-1-1 0 0,1-1 1 0 0,-1 1-1 0 0,0-1 1 0 0,9 3-1 0 0,-2-3-75 0 0,-1 0 0 0 0,0-1 0 0 0,1 0 0 0 0,0-1 0 0 0,-1-1 0 0 0,1 1 0 0 0,-1-2 0 0 0,0 1 0 0 0,1-2 0 0 0,-1 0 0 0 0,0 0 0 0 0,0-1-1 0 0,0 0 1 0 0,18-10 0 0 0,-14 6 56 0 0,-1-1-1 0 0,1-1 1 0 0,-2 0-1 0 0,1 0 1 0 0,-1-2-1 0 0,-1 1 1 0 0,0-2-1 0 0,-1 0 0 0 0,14-20 1 0 0,5-18 856 0 0,26-60-1 0 0,-46 89-194 0 0,-9 21 176 0 0,-1 5-717 0 0,0 9-29 0 0,0 1 1 0 0,2 0 0 0 0,-1-1 0 0 0,2 1 0 0 0,6 21 0 0 0,-6-26-113 0 0,0-1 0 0 0,1 0 1 0 0,0 0-1 0 0,1-1 0 0 0,-1 1 1 0 0,1-1-1 0 0,1 0 0 0 0,0 0 1 0 0,0-1-1 0 0,13 12 0 0 0,-3-6-537 0 0,0-1 0 0 0,1 0 0 0 0,0-1 0 0 0,32 13 0 0 0,-4-7-930 0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105 118 2956 0 0,'0'-4'3505'0'0,"0"-7"2575"0"0,-7-12 2064 0 0,6 24-7992 0 0,-1-1 0 0 0,1 1 0 0 0,-1-1 1 0 0,0 1-1 0 0,1 0 0 0 0,0-1 1 0 0,-1 1-1 0 0,1 0 0 0 0,-1 0 1 0 0,1 0-1 0 0,0 0 0 0 0,0 0 0 0 0,-1 0 1 0 0,1 0-1 0 0,0 1 0 0 0,0-1 1 0 0,-1 2-1 0 0,-17 27 895 0 0,16-24-810 0 0,-5 7 34 0 0,1 0 0 0 0,1 1 0 0 0,0 0 0 0 0,1 1 0 0 0,0-1 0 0 0,1 1 1 0 0,1 0-1 0 0,-2 21 0 0 0,4-31-236 0 0,1 0 0 0 0,0 0 1 0 0,0 0-1 0 0,0 0 0 0 0,1 0 0 0 0,-1 0 0 0 0,1-1 1 0 0,0 1-1 0 0,1 0 0 0 0,-1 0 0 0 0,1-1 1 0 0,0 1-1 0 0,0 0 0 0 0,1-1 0 0 0,-1 0 0 0 0,1 0 1 0 0,0 0-1 0 0,0 0 0 0 0,0 0 0 0 0,1 0 1 0 0,-1-1-1 0 0,1 0 0 0 0,0 1 0 0 0,0-1 0 0 0,0-1 1 0 0,0 1-1 0 0,0-1 0 0 0,10 5 0 0 0,-7-5-49 0 0,0 0 0 0 0,0-1 1 0 0,0 0-1 0 0,0 0 0 0 0,0 0 0 0 0,1-1 0 0 0,-1 0 0 0 0,0 0 0 0 0,0-1 0 0 0,0 0 0 0 0,0 0 0 0 0,0-1 1 0 0,0 1-1 0 0,0-2 0 0 0,0 1 0 0 0,8-5 0 0 0,3-2-64 0 0,-1 0 1 0 0,0-2-1 0 0,0 0 0 0 0,24-22 1 0 0,-37 30 101 0 0,1-1 1 0 0,-1 0 0 0 0,-1-1 0 0 0,1 1 0 0 0,-1-1 0 0 0,0 0-1 0 0,0 0 1 0 0,0 0 0 0 0,0 0 0 0 0,-1 0 0 0 0,0 0 0 0 0,0-1-1 0 0,0 1 1 0 0,0-9 0 0 0,-1 6 44 0 0,0 0 0 0 0,-1 0 0 0 0,0-1 0 0 0,-1 1 0 0 0,1 0 0 0 0,-2 0 0 0 0,1 0 0 0 0,-1 0 0 0 0,-4-11 0 0 0,1 8-2 0 0,1 1 0 0 0,-1-1 1 0 0,-1 1-1 0 0,0 0 0 0 0,0 1 1 0 0,-1 0-1 0 0,0 0 0 0 0,0 0 1 0 0,-1 1-1 0 0,0 0 0 0 0,-1 0 1 0 0,0 1-1 0 0,0 0 0 0 0,-15-8 1 0 0,20 13-85 0 0,0 0 1 0 0,-1 1-1 0 0,1 0 1 0 0,0 0-1 0 0,0 0 0 0 0,-1 0 1 0 0,1 1-1 0 0,-1-1 1 0 0,1 1-1 0 0,0 0 1 0 0,-1 1-1 0 0,1-1 1 0 0,-5 2-1 0 0,6-2-145 0 0,1 1-1 0 0,0-1 0 0 0,0 1 0 0 0,0 0 1 0 0,0-1-1 0 0,0 1 0 0 0,0 0 1 0 0,0 1-1 0 0,0-1 0 0 0,0 0 1 0 0,1 0-1 0 0,-1 1 0 0 0,0-1 0 0 0,1 1 1 0 0,-1 0-1 0 0,1-1 0 0 0,0 1 1 0 0,-1 0-1 0 0,1 0 0 0 0,0 0 1 0 0,0 0-1 0 0,0 0 0 0 0,0 0 0 0 0,1 0 1 0 0,-1 0-1 0 0,0 0 0 0 0,1 3 1 0 0,-1 6-1452 0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73 2500 0 0,'-4'-16'16157'0'0,"3"14"-15080"0"0,-2 3-840 0 0,1 0 0 0 0,0 0 0 0 0,0 0 0 0 0,0 0 0 0 0,0 0 0 0 0,1 1-1 0 0,-1-1 1 0 0,0 1 0 0 0,1-1 0 0 0,-1 1 0 0 0,0-1 0 0 0,1 1 0 0 0,0 0 0 0 0,-1 0 0 0 0,1 0 0 0 0,0 0 0 0 0,0 0 0 0 0,0 0 0 0 0,0 0 0 0 0,0 0 0 0 0,1 0 0 0 0,-1 4 0 0 0,-3 8 281 0 0,0 1 1 0 0,-1 16 0 0 0,5-31-519 0 0,0 9 156 0 0,-1 0 0 0 0,1 1-1 0 0,0-1 1 0 0,1 0-1 0 0,0 0 1 0 0,1 1 0 0 0,4 13-1 0 0,-5-19-123 0 0,0 0-1 0 0,0 0 0 0 0,1 0 1 0 0,0-1-1 0 0,-1 1 1 0 0,2 0-1 0 0,-1-1 0 0 0,0 1 1 0 0,1-1-1 0 0,-1 0 0 0 0,1 1 1 0 0,0-1-1 0 0,0-1 0 0 0,0 1 1 0 0,0 0-1 0 0,1-1 1 0 0,-1 0-1 0 0,1 1 0 0 0,3 1 1 0 0,-2-4-29 0 0,-1 1 0 0 0,0 0 0 0 0,1-1-1 0 0,-1 0 1 0 0,0 0 0 0 0,1 0 0 0 0,-1-1 0 0 0,0 1 0 0 0,1-1 0 0 0,-1 0 0 0 0,0 0 0 0 0,0 0 0 0 0,0-1 0 0 0,0 0 0 0 0,0 0 0 0 0,7-4 0 0 0,3-3-41 0 0,0 0 1 0 0,-1 0-1 0 0,13-14 0 0 0,-17 14 46 0 0,0 0-1 0 0,-1 0 1 0 0,0-1 0 0 0,-1 0 0 0 0,0-1-1 0 0,0 0 1 0 0,-1 0 0 0 0,-1 0 0 0 0,0 0 0 0 0,4-14-1 0 0,22-74 987 0 0,-28 90-864 0 0,1 0 521 0 0,-2 18-265 0 0,-1-7-399 0 0,-1-1 24 0 0,0 1-1 0 0,1 0 1 0 0,-1-1-1 0 0,0 1 0 0 0,0 0 1 0 0,0-1-1 0 0,-1 1 1 0 0,1 0-1 0 0,0-1 0 0 0,-1 3 1 0 0,-1 12 35 0 0,4-2-24 0 0,1 0 0 0 0,0-1 0 0 0,1 1 1 0 0,0 0-1 0 0,1-1 0 0 0,1 0 0 0 0,9 17 0 0 0,-10-22-84 0 0,0 0-1 0 0,1-1 1 0 0,0 0-1 0 0,1 0 1 0 0,-1 0-1 0 0,1-1 1 0 0,0 0 0 0 0,1 0-1 0 0,-1 0 1 0 0,1-1-1 0 0,0-1 1 0 0,12 6-1 0 0,-11-7-594 0 0,0 0-1 0 0,1 0 0 0 0,-1-1 1 0 0,18 2-1 0 0,-9-2-919 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 3212 0 0,'-5'-3'14612'0'0,"1"8"-14148"0"0,0 0 1 0 0,0 0-1 0 0,0 0 1 0 0,1 1-1 0 0,0-1 1 0 0,0 1-1 0 0,-2 9 1 0 0,-15 50 772 0 0,13-37-705 0 0,-100 396 3146 0 0,101-395-3566 0 0,-41 200 866 0 0,20 2-1074 0 0,26-227 32 0 0,1 5-423 0 0,-1 0 1 0 0,1 0-1 0 0,0-1 0 0 0,1 1 0 0 0,0 0 0 0 0,0-1 1 0 0,4 13-1 0 0,0-7-1122 0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28 5388 0 0,'-9'-7'4017'0'0,"7"5"-3424"0"0,0 0 0 0 0,0 0 0 0 0,0 0 0 0 0,0 1 0 0 0,0-1 0 0 0,-1 1 0 0 0,1 0-1 0 0,-1-1 1 0 0,1 1 0 0 0,-1 0 0 0 0,1 0 0 0 0,-1 1 0 0 0,0-1 0 0 0,1 1 0 0 0,-1-1 0 0 0,0 1 0 0 0,0 0 0 0 0,-4 0 0 0 0,-4 2-103 0 0,0 0 0 0 0,0 1 0 0 0,1 0 1 0 0,-1 1-1 0 0,1 0 0 0 0,0 1 0 0 0,0 0 1 0 0,-12 9-1 0 0,17-11-409 0 0,1 0 0 0 0,0 0 0 0 0,0 0 0 0 0,0 1 0 0 0,1 0 0 0 0,-1 0 0 0 0,1 0 0 0 0,0 0-1 0 0,0 0 1 0 0,0 1 0 0 0,1-1 0 0 0,-1 1 0 0 0,1 0 0 0 0,0 0 0 0 0,1 0 0 0 0,-1 0 0 0 0,1 0 0 0 0,0 0 0 0 0,0 0 0 0 0,0 9 0 0 0,2-11-80 0 0,-1 0 1 0 0,1 1-1 0 0,0-1 0 0 0,0 0 1 0 0,0 0-1 0 0,0 0 0 0 0,0 0 1 0 0,1 0-1 0 0,-1 0 1 0 0,1 0-1 0 0,0 0 0 0 0,0 0 1 0 0,0-1-1 0 0,0 1 0 0 0,1-1 1 0 0,-1 1-1 0 0,0-1 0 0 0,1 0 1 0 0,0 0-1 0 0,0 0 0 0 0,5 2 1 0 0,4 3-146 0 0,-1-2 1 0 0,2 1-1 0 0,-1-2 1 0 0,13 4-1 0 0,-24-8 158 0 0,-1 0-1 0 0,1 0 1 0 0,-1 0 0 0 0,0 0-1 0 0,1 1 1 0 0,-1-1 0 0 0,0 0 0 0 0,1 0-1 0 0,-1 0 1 0 0,0 0 0 0 0,1 0-1 0 0,-1 1 1 0 0,0-1 0 0 0,1 0-1 0 0,-1 0 1 0 0,0 1 0 0 0,0-1-1 0 0,1 0 1 0 0,-1 0 0 0 0,0 1-1 0 0,0-1 1 0 0,0 0 0 0 0,1 1-1 0 0,-1-1 1 0 0,0 0 0 0 0,0 1 0 0 0,0-1-1 0 0,0 0 1 0 0,0 1 0 0 0,0-1-1 0 0,1 0 1 0 0,-1 1 0 0 0,0-1-1 0 0,0 1 1 0 0,-9 13 304 0 0,-32 18 146 0 0,24-19-158 0 0,8-5-183 0 0,1 0 1 0 0,-1 0-1 0 0,1 1 0 0 0,1 1 1 0 0,-7 9-1 0 0,10-13-64 0 0,1 0-1 0 0,0-1 0 0 0,0 1 1 0 0,0 0-1 0 0,1 0 0 0 0,0 1 1 0 0,0-1-1 0 0,0 0 0 0 0,1 1 1 0 0,-1 10-1 0 0,2-12-60 0 0,0-1-1 0 0,1 1 1 0 0,-1-1-1 0 0,1 0 1 0 0,0 1-1 0 0,0-1 1 0 0,1 0-1 0 0,-1 1 1 0 0,1-1 0 0 0,0 0-1 0 0,0 0 1 0 0,1 0-1 0 0,-1 0 1 0 0,1-1-1 0 0,-1 1 1 0 0,1-1-1 0 0,0 0 1 0 0,1 1-1 0 0,-1-1 1 0 0,0 0 0 0 0,1-1-1 0 0,0 1 1 0 0,7 3-1 0 0,-1-1-458 0 0,1 0-1 0 0,0-1 1 0 0,-1-1-1 0 0,1 0 1 0 0,1 0-1 0 0,-1-1 1 0 0,0-1-1 0 0,17 1 1 0 0,2-2-1153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13 5473 0 0,'-8'-12'16299'0'0,"4"40"-15516"0"0,0 1 1 0 0,2 0-1 0 0,3 53 1 0 0,0-35-474 0 0,-1 6-53 0 0,-15 474 1303 0 0,13-510-1561 0 0,0-1-1 0 0,-1 1 0 0 0,-1-1 1 0 0,-1 0-1 0 0,0-1 1 0 0,-1 1-1 0 0,-1-1 1 0 0,-15 25-1 0 0,18-34-2 0 0,0-1 1 0 0,0 0-1 0 0,-1 0 0 0 0,1 0 0 0 0,-1 0 0 0 0,0-1 1 0 0,-1 1-1 0 0,1-1 0 0 0,-1-1 0 0 0,0 1 1 0 0,0-1-1 0 0,0 0 0 0 0,0 0 0 0 0,0-1 0 0 0,-1 0 1 0 0,-6 2-1 0 0,10-3 11 0 0,0-1 0 0 0,-1 1 0 0 0,1-1 0 0 0,0 0 0 0 0,0 0 0 0 0,0 0 1 0 0,-1 0-1 0 0,1-1 0 0 0,0 1 0 0 0,0-1 0 0 0,0 0 0 0 0,0 0 0 0 0,0 0 0 0 0,0 0 0 0 0,0 0 0 0 0,0-1 1 0 0,0 1-1 0 0,0-1 0 0 0,1 0 0 0 0,-1 0 0 0 0,1 0 0 0 0,-1 0 0 0 0,1 0 0 0 0,0-1 0 0 0,0 1 0 0 0,0-1 1 0 0,0 1-1 0 0,0-1 0 0 0,0 0 0 0 0,1 1 0 0 0,0-1 0 0 0,-1 0 0 0 0,1 0 0 0 0,0 0 0 0 0,-1-5 1 0 0,1 0 6 0 0,-1 1 1 0 0,1-1 0 0 0,1 0 0 0 0,0 1 0 0 0,0-1-1 0 0,0 0 1 0 0,1 1 0 0 0,0-1 0 0 0,0 1 0 0 0,1-1 0 0 0,3-8-1 0 0,5-12 26 0 0,20-40 0 0 0,-20 48-22 0 0,6-11 19 0 0,1 1 0 0 0,39-52 0 0 0,55-48 181 0 0,-86 100-132 0 0,32-30 153 0 0,26-31 392 0 0,-73 78-504 0 0,-1 0 0 0 0,0-1 0 0 0,-1 0 0 0 0,0-1 0 0 0,8-23 0 0 0,-5 5 10 0 0,15-39-1552 0 0,-25 71 1199 0 0,-1 0-1 0 0,0 1 1 0 0,1-1 0 0 0,-1 0-1 0 0,1 0 1 0 0,-1 0-1 0 0,1 1 1 0 0,-1-1 0 0 0,1 0-1 0 0,0 1 1 0 0,-1-1-1 0 0,1 0 1 0 0,0 1-1 0 0,0-1 1 0 0,-1 1 0 0 0,2-1-1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68 4016 0 0,'-5'2'1137'0'0,"0"1"-1"0"0,0 0 0 0 0,0 0 1 0 0,0 0-1 0 0,0 1 1 0 0,1 0-1 0 0,0 0 0 0 0,-5 4 1 0 0,2 1 52 0 0,1 0 1 0 0,-1-1-1 0 0,-8 19 1 0 0,7-11-518 0 0,1 0 1 0 0,1 0-1 0 0,1 1 0 0 0,0-1 1 0 0,-2 21-1 0 0,6-30-503 0 0,0 0-1 0 0,1 0 1 0 0,0 0-1 0 0,0 0 1 0 0,0-1 0 0 0,1 1-1 0 0,0 0 1 0 0,0 0-1 0 0,1 0 1 0 0,0-1-1 0 0,0 1 1 0 0,1-1 0 0 0,0 1-1 0 0,6 10 1 0 0,-6-13-118 0 0,0 0 1 0 0,0-1-1 0 0,0 1 1 0 0,1-1-1 0 0,-1 0 1 0 0,1 0-1 0 0,0 0 1 0 0,-1 0-1 0 0,2 0 1 0 0,-1-1-1 0 0,0 0 1 0 0,0 0 0 0 0,1 0-1 0 0,-1-1 1 0 0,1 1-1 0 0,-1-1 1 0 0,1 0-1 0 0,0 0 1 0 0,-1-1-1 0 0,1 1 1 0 0,0-1-1 0 0,6 0 1 0 0,2-2-26 0 0,1 0 1 0 0,0-1 0 0 0,-1 0-1 0 0,0-1 1 0 0,0 0-1 0 0,0-1 1 0 0,0-1 0 0 0,0 0-1 0 0,-1 0 1 0 0,0-2-1 0 0,-1 1 1 0 0,0-1 0 0 0,0-1-1 0 0,-1 0 1 0 0,0-1-1 0 0,0 0 1 0 0,-1 0 0 0 0,0-1-1 0 0,7-12 1 0 0,-12 16 23 0 0,0 0 1 0 0,-1-1 0 0 0,1 0-1 0 0,-2 1 1 0 0,1-1-1 0 0,-1 0 1 0 0,0-1 0 0 0,-1 1-1 0 0,0 0 1 0 0,0 0-1 0 0,-1 0 1 0 0,0-1 0 0 0,0 1-1 0 0,-1 0 1 0 0,0-1-1 0 0,-1 1 1 0 0,0 0 0 0 0,0 0-1 0 0,0 0 1 0 0,-1 1-1 0 0,-1-1 1 0 0,1 0 0 0 0,-1 1-1 0 0,0 0 1 0 0,-1 0-1 0 0,-6-8 1 0 0,6 9-24 0 0,-1 0 0 0 0,0 0-1 0 0,0 1 1 0 0,0 0 0 0 0,0 0 0 0 0,-1 0-1 0 0,0 1 1 0 0,0 0 0 0 0,0 0 0 0 0,0 1 0 0 0,0 0-1 0 0,-1 0 1 0 0,0 1 0 0 0,1 0 0 0 0,-1 0 0 0 0,0 1-1 0 0,0 0 1 0 0,0 0 0 0 0,0 1 0 0 0,0 0 0 0 0,0 1-1 0 0,0-1 1 0 0,0 2 0 0 0,0-1 0 0 0,0 1-1 0 0,0 0 1 0 0,-12 5 0 0 0,9-3-15 0 0,0 1-1 0 0,0 0 1 0 0,1 0 0 0 0,-1 1 0 0 0,1 1-1 0 0,1-1 1 0 0,-1 2 0 0 0,1-1-1 0 0,0 1 1 0 0,1 1 0 0 0,0-1-1 0 0,0 1 1 0 0,1 1 0 0 0,0 0 0 0 0,1 0-1 0 0,0 0 1 0 0,0 0 0 0 0,1 1-1 0 0,-4 14 1 0 0,7-19-44 0 0,0 0-1 0 0,1 0 1 0 0,-1 0 0 0 0,1 1 0 0 0,1-1-1 0 0,-1 1 1 0 0,1-1 0 0 0,0 1-1 0 0,1-1 1 0 0,0 0 0 0 0,0 1-1 0 0,0-1 1 0 0,2 7 0 0 0,-1-9-192 0 0,0 0 1 0 0,0-1-1 0 0,0 1 1 0 0,0-1-1 0 0,1 1 0 0 0,-1-1 1 0 0,1 1-1 0 0,0-1 1 0 0,0 0-1 0 0,0-1 1 0 0,1 1-1 0 0,-1 0 0 0 0,0-1 1 0 0,1 0-1 0 0,0 0 1 0 0,0 0-1 0 0,-1 0 1 0 0,1 0-1 0 0,0-1 0 0 0,8 2 1 0 0,8 1-1388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42 18414 0 0,'1'-3'1210'0'0,"1"-1"-94"0"0,0 0 1 0 0,-1 1 0 0 0,0-1 0 0 0,0 0 0 0 0,0 0 0 0 0,0 0 0 0 0,0-7 0 0 0,-4 15-849 0 0,-3 5-163 0 0,1 0-1 0 0,0 0 0 0 0,1 1 0 0 0,0-1 1 0 0,0 1-1 0 0,1 0 0 0 0,0 0 0 0 0,1 1 1 0 0,0-1-1 0 0,1 0 0 0 0,0 1 0 0 0,0-1 1 0 0,2 13-1 0 0,-1-16-305 0 0,1 0 0 0 0,0 0 0 0 0,0 0 0 0 0,1-1 0 0 0,0 1 0 0 0,0-1 0 0 0,0 1 0 0 0,1-1 0 0 0,0 0 0 0 0,0 0 0 0 0,1 0 0 0 0,-1 0 0 0 0,1-1 0 0 0,0 1 0 0 0,1-1 0 0 0,0 0 0 0 0,0 0 0 0 0,0-1 0 0 0,0 1 0 0 0,0-1 0 0 0,11 6 0 0 0,7 2-1398 0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48 180 1104 0 0,'25'-38'7542'0'0,"-19"27"-6133"0"0,0 1 0 0 0,1 0 1 0 0,15-17-1 0 0,-13 18-723 0 0,0 0 1 0 0,1 1 0 0 0,0 0-1 0 0,0 1 1 0 0,1 0-1 0 0,0 1 1 0 0,0 0 0 0 0,0 0-1 0 0,22-6 1 0 0,-27 10-503 0 0,0 1-1 0 0,0 0 1 0 0,0 0 0 0 0,0 1-1 0 0,0-1 1 0 0,0 1 0 0 0,0 0-1 0 0,0 1 1 0 0,1 0-1 0 0,-1 0 1 0 0,0 0 0 0 0,0 0-1 0 0,-1 1 1 0 0,1 0 0 0 0,0 1-1 0 0,-1-1 1 0 0,1 1 0 0 0,-1 0-1 0 0,0 0 1 0 0,1 1 0 0 0,-2-1-1 0 0,8 8 1 0 0,-3-3-24 0 0,-1 1 0 0 0,0 0 1 0 0,-1 1-1 0 0,0 0 0 0 0,0 0 0 0 0,-1 1 1 0 0,9 19-1 0 0,-8-11 0 0 0,-1 0 0 0 0,0 1 0 0 0,-1 0 0 0 0,2 21 0 0 0,-2 19 100 0 0,-3 0 1 0 0,-6 69 0 0 0,3-99-185 0 0,-13 186 88 0 0,14-199-229 0 0,1-14 41 0 0,-1-1-1 0 0,0 1 1 0 0,0-1 0 0 0,0 1 0 0 0,0-1 0 0 0,-1 1 0 0 0,1-1-1 0 0,-1 1 1 0 0,1-1 0 0 0,-3 4 0 0 0,3-4-65 0 0,0-27-395 0 0,-1 1 469 0 0,-7-45 0 0 0,-24-48 419 0 0,28 104-309 0 0,-1 1 0 0 0,-1-1 0 0 0,0 1 0 0 0,-1 1 0 0 0,0-1 1 0 0,0 1-1 0 0,-11-11 0 0 0,17 20-82 0 0,-1 0 1 0 0,0 0-1 0 0,0 1 0 0 0,-1-1 1 0 0,1 0-1 0 0,0 1 0 0 0,-1-1 0 0 0,1 1 1 0 0,0 0-1 0 0,-1 0 0 0 0,0 0 1 0 0,1 0-1 0 0,-1 0 0 0 0,0 0 1 0 0,1 1-1 0 0,-7-1 0 0 0,5 1-4 0 0,-1 0-1 0 0,1 1 1 0 0,-1 0-1 0 0,0 0 1 0 0,1 0-1 0 0,-1 0 1 0 0,1 0-1 0 0,0 1 1 0 0,-6 3-1 0 0,-4 3-2 0 0,0 1 0 0 0,0 1 0 0 0,2 0 0 0 0,-20 18 0 0 0,2 2-83 0 0,-44 54 1 0 0,64-70-422 0 0,0 0 0 0 0,1 1 0 0 0,0 0 0 0 0,1 1 0 0 0,1 0 0 0 0,-9 29 0 0 0,13-29-1110 0 0,2-1-4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6069 0 0,'-2'-10'8956'0'0,"1"9"-8566"0"0,-6 5 4808 0 0,-7 17-2771 0 0,12-10-1975 0 0,0 1 0 0 0,0 0 0 0 0,1 0 0 0 0,0 0-1 0 0,2 13 1 0 0,-1-11-155 0 0,12 283 2147 0 0,-3 120-1103 0 0,-29-208-2555 0 0,22-189-1186 0 0,-1-15 1156 0 0,2 0-369 0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1548 0 0,'27'-44'20519'0'0,"-27"44"-20441"0"0,0 0 0 0 0,0 0 0 0 0,1 0 0 0 0,-1 0 0 0 0,0 0 0 0 0,0 0 0 0 0,0 0 0 0 0,0-1 0 0 0,1 1 0 0 0,-1 0 0 0 0,0 0 0 0 0,0 0 0 0 0,0 0 0 0 0,0 0 1 0 0,1 0-1 0 0,-1 0 0 0 0,0 0 0 0 0,0 0 0 0 0,0 0 0 0 0,1 0 0 0 0,-1 0 0 0 0,0 0 0 0 0,0 0 0 0 0,0 0 0 0 0,0 0 0 0 0,1 0 0 0 0,-1 0 0 0 0,0 0 0 0 0,0 1 0 0 0,0-1 0 0 0,0 0 0 0 0,1 0 1 0 0,-1 0-1 0 0,0 0 0 0 0,0 0 0 0 0,0 0 0 0 0,0 0 0 0 0,0 1 0 0 0,1-1 0 0 0,-1 0 0 0 0,-2 57 1610 0 0,1-30-1317 0 0,0 0-1 0 0,2-1 0 0 0,7 48 1 0 0,-7-70-356 0 0,-1-1 1 0 0,1 1-1 0 0,0-1 1 0 0,0 1 0 0 0,1-1-1 0 0,-1 0 1 0 0,1 0 0 0 0,0 0-1 0 0,0 1 1 0 0,0-2 0 0 0,0 1-1 0 0,0 0 1 0 0,0 0-1 0 0,1-1 1 0 0,-1 1 0 0 0,1-1-1 0 0,0 0 1 0 0,0 0 0 0 0,0 0-1 0 0,0 0 1 0 0,0 0-1 0 0,0-1 1 0 0,0 1 0 0 0,1-1-1 0 0,-1 0 1 0 0,1 0 0 0 0,5 1-1 0 0,-2-2-3 0 0,0 1 1 0 0,0-2-1 0 0,0 1 0 0 0,0-1 1 0 0,-1 0-1 0 0,1 0 0 0 0,0 0 0 0 0,0-1 1 0 0,-1 0-1 0 0,1-1 0 0 0,-1 1 0 0 0,0-1 1 0 0,9-6-1 0 0,1-2-43 0 0,0 0-1 0 0,-1-1 1 0 0,0-1 0 0 0,-1 0 0 0 0,13-16-1 0 0,-18 19-507 0 0,-1-1-1 0 0,0 0 1 0 0,-1 0-1 0 0,0-1 0 0 0,-1 0 1 0 0,0 0-1 0 0,0-1 1 0 0,3-13-1 0 0,-5 6-1072 0 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45 2596 0 0,'-3'-14'5229'0'0,"-1"3"-1333"0"0,1 3-964 0 0,3 0 1049 0 0,-6 4-621 0 0,-9 16-2704 0 0,12-2-224 0 0,-4 3-244 0 0,7 5-360 0 0,-4 1-564 0 0,4 10-848 0 0,0-4 40 0 0,0 6 52 0 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57 2356 0 0,'-1'-1'809'0'0,"1"1"-405"0"0,0-1 0 0 0,-1 1 0 0 0,1-1 0 0 0,0 1 0 0 0,0-1 1 0 0,0 1-1 0 0,-1-1 0 0 0,1 0 0 0 0,0 1 0 0 0,0-1 0 0 0,0 1 1 0 0,0-1-1 0 0,0 1 0 0 0,0-1 0 0 0,0 1 0 0 0,0-1 0 0 0,0 0 1 0 0,0 1-1 0 0,1-1 0 0 0,-1 1 0 0 0,0-1 0 0 0,0 1 0 0 0,0-1 1 0 0,1 1-1 0 0,0-2 0 0 0,-1 2-39 0 0,1-1 1 0 0,0 0-1 0 0,0 1 0 0 0,0-1 1 0 0,0 1-1 0 0,0-1 0 0 0,0 1 1 0 0,0-1-1 0 0,0 1 0 0 0,0 0 1 0 0,1 0-1 0 0,-1-1 0 0 0,1 1 1 0 0,41 2 1975 0 0,-38-2-1823 0 0,28 4 327 0 0,16 2-12 0 0,1-2 1 0 0,-1-2-1 0 0,76-8 0 0 0,-119 6-682 0 0,-1-1 1 0 0,0-1-1 0 0,0 1 0 0 0,1-1 0 0 0,-1 0 1 0 0,8-5-1 0 0,-12 7-85 0 0,0-1 0 0 0,0 0 0 0 0,0 0 0 0 0,-1 0 0 0 0,1 0 0 0 0,0 0 0 0 0,-1 0 0 0 0,1-1 0 0 0,0 1 0 0 0,-1 0 0 0 0,0 0-1 0 0,1 0 1 0 0,-1 0 0 0 0,0-1 0 0 0,1 1 0 0 0,-1 0 0 0 0,0 0 0 0 0,0 0 0 0 0,0-1 0 0 0,-1-1 0 0 0,0 2-47 0 0,0 0-1 0 0,0 1 0 0 0,0-1 0 0 0,-1 0 1 0 0,1 1-1 0 0,0 0 0 0 0,0-1 1 0 0,-1 1-1 0 0,1 0 0 0 0,0-1 1 0 0,-1 1-1 0 0,1 0 0 0 0,-1 0 1 0 0,1 0-1 0 0,0 0 0 0 0,-1 0 0 0 0,1 0 1 0 0,0 1-1 0 0,-1-1 0 0 0,1 0 1 0 0,0 1-1 0 0,-1-1 0 0 0,1 1 1 0 0,0-1-1 0 0,0 1 0 0 0,-1 0 1 0 0,1-1-1 0 0,0 1 0 0 0,0 0 0 0 0,-1 1 1 0 0,-7 5 77 0 0,0 1 1 0 0,-13 14-1 0 0,18-17-63 0 0,-16 16 88 0 0,2 1-1 0 0,1 0 1 0 0,1 2-1 0 0,-17 31 1 0 0,23-36-131 0 0,2 0 0 0 0,0 1 0 0 0,0-1 0 0 0,2 2 0 0 0,1-1 0 0 0,-5 30 0 0 0,10-46-164 0 0,0-1 0 0 0,0 0 0 0 0,0 0 0 0 0,0 0 0 0 0,1 0 0 0 0,-1 0 1 0 0,1 0-1 0 0,-1 0 0 0 0,1 0 0 0 0,0 0 0 0 0,1 0 0 0 0,-1 0 0 0 0,0 0 0 0 0,1 0 0 0 0,-1-1 0 0 0,1 1 0 0 0,0 0 0 0 0,0-1 0 0 0,0 0 0 0 0,0 1 0 0 0,1-1 1 0 0,-1 0-1 0 0,5 3 0 0 0,12 4-1434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52 4192 0 0,'0'-2'575'0'0,"1"0"0"0"0,-1-1 0 0 0,-1 1 0 0 0,1 0 0 0 0,0 0 0 0 0,0 0 1 0 0,-1 0-1 0 0,1 0 0 0 0,-1 0 0 0 0,0 0 0 0 0,1 0 0 0 0,-1 0 0 0 0,0 1 0 0 0,0-1 0 0 0,0 0 0 0 0,-1 0 0 0 0,1 1 0 0 0,0-1 0 0 0,-1 0 0 0 0,1 1 0 0 0,-3-2 0 0 0,2 1-229 0 0,-1 1 1 0 0,1 0 0 0 0,-1 0-1 0 0,1 0 1 0 0,-1 1-1 0 0,0-1 1 0 0,1 1 0 0 0,-1-1-1 0 0,0 1 1 0 0,1 0 0 0 0,-1 0-1 0 0,0 0 1 0 0,0 0-1 0 0,-2 1 1 0 0,-8 1 163 0 0,0 2 0 0 0,1-1 0 0 0,-1 2 0 0 0,1-1 0 0 0,-17 10 0 0 0,17-7-203 0 0,-1 1 0 0 0,1 0-1 0 0,1 1 1 0 0,0 0 0 0 0,0 1 0 0 0,-14 15 0 0 0,20-20-240 0 0,1 0 0 0 0,0 0-1 0 0,0 1 1 0 0,1-1-1 0 0,0 1 1 0 0,-1-1 0 0 0,2 1-1 0 0,-1 0 1 0 0,1 0-1 0 0,0 1 1 0 0,0-1 0 0 0,1 0-1 0 0,-1 1 1 0 0,1-1-1 0 0,1 1 1 0 0,-1 8 0 0 0,2-12-106 0 0,0 1 0 0 0,0-1 0 0 0,0 1 0 0 0,0-1 0 0 0,1 0 0 0 0,-1 0 0 0 0,1 0 0 0 0,0 1 0 0 0,0-1 0 0 0,0-1 0 0 0,0 1 0 0 0,0 0 0 0 0,0 0 0 0 0,1-1 0 0 0,0 0 0 0 0,5 5 0 0 0,-1-3-224 0 0,0 1 1 0 0,0-1-1 0 0,0-1 1 0 0,0 1-1 0 0,1-1 1 0 0,9 2-1 0 0,-17-4 261 0 0,1-1-1 0 0,0 0 0 0 0,-1 0 1 0 0,1 1-1 0 0,0-1 0 0 0,-1 0 1 0 0,1 0-1 0 0,0 0 1 0 0,0 0-1 0 0,-1 0 0 0 0,1 0 1 0 0,0 0-1 0 0,-1 0 0 0 0,1 0 1 0 0,0-1-1 0 0,0 1 0 0 0,-1 0 1 0 0,1 0-1 0 0,0-1 0 0 0,-1 1 1 0 0,1 0-1 0 0,-1-1 1 0 0,1 1-1 0 0,0 0 0 0 0,-1-1 1 0 0,1 1-1 0 0,-1-1 0 0 0,1 1 1 0 0,-1-1-1 0 0,1 0 0 0 0,-1 1 1 0 0,1-2-1 0 0,-5 2 248 0 0,-1 0-114 0 0,-1 0 0 0 0,1 0 0 0 0,-1 1 0 0 0,1-1 1 0 0,0 1-1 0 0,-1 1 0 0 0,1-1 0 0 0,0 1 0 0 0,0 0 1 0 0,0 0-1 0 0,-9 6 0 0 0,2 0 81 0 0,1 1 0 0 0,0 1 1 0 0,1 0-1 0 0,0 0 0 0 0,0 1 0 0 0,1 0 1 0 0,-14 23-1 0 0,20-28-177 0 0,-1 0 1 0 0,1 0 0 0 0,0 0-1 0 0,1 0 1 0 0,-1 1 0 0 0,1-1-1 0 0,1 0 1 0 0,-1 1 0 0 0,1 0-1 0 0,0-1 1 0 0,0 1 0 0 0,1 0-1 0 0,0-1 1 0 0,0 1 0 0 0,1 0-1 0 0,0 0 1 0 0,0-1 0 0 0,4 13-1 0 0,-3-16-98 0 0,0 0-1 0 0,-1 0 0 0 0,1-1 1 0 0,1 1-1 0 0,-1 0 0 0 0,0-1 1 0 0,1 0-1 0 0,-1 1 0 0 0,1-1 1 0 0,0 0-1 0 0,0 0 0 0 0,-1-1 0 0 0,1 1 1 0 0,1-1-1 0 0,4 3 0 0 0,7 1-885 0 0,29 7 0 0 0,-41-12 769 0 0,29 6-1399 0 0,1-4-32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64 896 0 0,'-3'-1'1348'0'0,"0"-1"0"0"0,0 1 0 0 0,0 0 0 0 0,-1 0 0 0 0,1 0 0 0 0,0 0 0 0 0,-4 0-1 0 0,4 0-427 0 0,0 1 0 0 0,-1 0 0 0 0,1 0 0 0 0,0 1-1 0 0,0-1 1 0 0,-6 2 0 0 0,4 0-334 0 0,-1-1 0 0 0,1 2 0 0 0,0-1-1 0 0,1 1 1 0 0,-1 0 0 0 0,0 0 0 0 0,1 0 0 0 0,-9 7 0 0 0,3 1-247 0 0,-1 1-1 0 0,2 0 1 0 0,-1 0-1 0 0,2 1 1 0 0,0 0-1 0 0,-7 15 1 0 0,12-22-227 0 0,0 1 0 0 0,0-1 0 0 0,1 1 0 0 0,0 0 0 0 0,0 0 0 0 0,1 0 0 0 0,0 0 0 0 0,0 0 0 0 0,0 0 0 0 0,1 0 0 0 0,0 0 0 0 0,1 0 0 0 0,-1 0 0 0 0,4 12 0 0 0,-3-14-126 0 0,1 0 0 0 0,0 0 1 0 0,0 0-1 0 0,1-1 0 0 0,0 1 1 0 0,-1-1-1 0 0,1 0 1 0 0,1 1-1 0 0,-1-1 0 0 0,0-1 1 0 0,1 1-1 0 0,0 0 0 0 0,0-1 1 0 0,0 0-1 0 0,1 0 1 0 0,-1 0-1 0 0,0 0 0 0 0,1-1 1 0 0,0 0-1 0 0,8 3 0 0 0,-4-2-121 0 0,1-1-1 0 0,0 0 0 0 0,-1-1 0 0 0,1 0 1 0 0,0-1-1 0 0,0 0 0 0 0,-1 0 0 0 0,1-1 1 0 0,0 0-1 0 0,-1-1 0 0 0,1 0 0 0 0,-1-1 1 0 0,1 0-1 0 0,-1 0 0 0 0,0-1 0 0 0,0 0 0 0 0,9-6 1 0 0,-9 5 71 0 0,0 0 0 0 0,-1-1 0 0 0,1 0 0 0 0,-1 0 0 0 0,-1-1 1 0 0,1 0-1 0 0,-1-1 0 0 0,0 1 0 0 0,-1-1 0 0 0,0-1 0 0 0,0 1 1 0 0,-1-1-1 0 0,0 0 0 0 0,0 0 0 0 0,-1-1 0 0 0,3-10 1 0 0,-5 12 145 0 0,-1 1 0 0 0,-1-1 0 0 0,1 1 0 0 0,-1-1 0 0 0,0 1 0 0 0,-1 0 0 0 0,0-1 0 0 0,0 1 0 0 0,-1-1 0 0 0,0 1 0 0 0,0 0 0 0 0,0 0 0 0 0,-1 0 0 0 0,0 0 0 0 0,-1 1 0 0 0,1-1 0 0 0,-6-6 0 0 0,4 6 51 0 0,0 0 0 0 0,0 0 1 0 0,-1 1-1 0 0,0 0 0 0 0,0 0 1 0 0,-1 0-1 0 0,0 1 0 0 0,0 0 0 0 0,0 0 1 0 0,0 1-1 0 0,-1 0 0 0 0,0 0 1 0 0,1 0-1 0 0,-13-2 0 0 0,13 5-55 0 0,1 0 0 0 0,0 0 0 0 0,-1 1 0 0 0,1 0 0 0 0,-1 0 0 0 0,1 1 0 0 0,0 0 0 0 0,-1 0 0 0 0,1 1 0 0 0,0-1 0 0 0,0 1 0 0 0,0 0 0 0 0,0 1 0 0 0,0 0 0 0 0,-9 6 0 0 0,2-1 16 0 0,1 1-1 0 0,0 0 1 0 0,0 1 0 0 0,1 0 0 0 0,-14 17 0 0 0,3 2 50 0 0,1 0 0 0 0,2 1 0 0 0,1 1 0 0 0,1 1 0 0 0,-23 65 1 0 0,-40 178 288 0 0,68-230-386 0 0,-78 274-817 0 0,84-298 439 0 0,-10 49-3161 0 0,13-53 1886 0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52 166 1104 0 0,'-4'-6'19043'0'0,"0"9"-18776"0"0,1 1 1 0 0,-1 0-1 0 0,1-1 1 0 0,1 1 0 0 0,-1 1-1 0 0,0-1 1 0 0,1 0 0 0 0,0 1-1 0 0,0-1 1 0 0,0 1 0 0 0,1-1-1 0 0,-1 1 1 0 0,0 6 0 0 0,-2 4 288 0 0,1 1 1 0 0,1 0 0 0 0,-1 32 0 0 0,3-42-478 0 0,1 1-1 0 0,-1-1 1 0 0,1 1-1 0 0,1-1 1 0 0,-1 0-1 0 0,1 1 1 0 0,0-1 0 0 0,1 0-1 0 0,-1 0 1 0 0,1 0-1 0 0,0 0 1 0 0,7 8-1 0 0,-7-9-89 0 0,1 0 0 0 0,-1 0 0 0 0,1-1 0 0 0,0 0 0 0 0,1 1 0 0 0,-1-2 0 0 0,0 1 0 0 0,1 0 0 0 0,0-1 0 0 0,0 0 0 0 0,0 0 0 0 0,1 0 0 0 0,-1-1 0 0 0,0 0-1 0 0,1 0 1 0 0,0 0 0 0 0,-1 0 0 0 0,1-1 0 0 0,8 1 0 0 0,-2-2-17 0 0,0-1 0 0 0,0 0 0 0 0,-1 0-1 0 0,1-1 1 0 0,0 0 0 0 0,-1-1 0 0 0,0-1 0 0 0,0 1 0 0 0,0-2-1 0 0,0 0 1 0 0,0 0 0 0 0,-1-1 0 0 0,0 0 0 0 0,0-1 0 0 0,-1 0-1 0 0,0 0 1 0 0,0-1 0 0 0,-1 0 0 0 0,1-1 0 0 0,-2 0-1 0 0,9-11 1 0 0,-10 11 96 0 0,-1 0 0 0 0,0 0-1 0 0,0 0 1 0 0,0-1 0 0 0,-1 0-1 0 0,-1 1 1 0 0,0-1 0 0 0,0-1-1 0 0,-1 1 1 0 0,0 0-1 0 0,-1-1 1 0 0,0 1 0 0 0,-1-1-1 0 0,0 1 1 0 0,0 0 0 0 0,-1-1-1 0 0,-1 1 1 0 0,1-1 0 0 0,-2 1-1 0 0,1 0 1 0 0,-2 0 0 0 0,1 0-1 0 0,-1 1 1 0 0,-6-11 0 0 0,5 12-35 0 0,0 0 1 0 0,0 0 0 0 0,-1 1-1 0 0,0-1 1 0 0,0 2 0 0 0,-1-1-1 0 0,1 1 1 0 0,-2 0 0 0 0,-9-7 0 0 0,13 11-131 0 0,1-1 0 0 0,-1 1 1 0 0,-1 0-1 0 0,1 1 1 0 0,0-1-1 0 0,0 1 1 0 0,-1 0-1 0 0,1 0 1 0 0,-1 0-1 0 0,1 0 1 0 0,-1 1-1 0 0,1 0 1 0 0,-1 0-1 0 0,1 0 0 0 0,-1 0 1 0 0,1 1-1 0 0,-1 0 1 0 0,1 0-1 0 0,0 0 1 0 0,-1 0-1 0 0,-4 3 1 0 0,1 0-468 0 0,0-1 0 0 0,0 2 0 0 0,0-1 0 0 0,1 1-1 0 0,0 0 1 0 0,-10 9 0 0 0,-12 13-1027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33 356 0 0,'0'-1'674'0'0,"0"0"-1"0"0,0 0 1 0 0,0-1-1 0 0,0 1 1 0 0,0 0-1 0 0,0-1 1 0 0,-1 1-1 0 0,1 0 1 0 0,0 0-1 0 0,-1 0 1 0 0,1-1 0 0 0,-1 1-1 0 0,0 0 1 0 0,1 0-1 0 0,-1 0 1 0 0,0 0-1 0 0,0 0 1 0 0,1 0-1 0 0,-1 0 1 0 0,0 0-1 0 0,-2-1 1 0 0,1 1-210 0 0,0 0 0 0 0,0 0 1 0 0,0 0-1 0 0,0 1 0 0 0,0-1 1 0 0,0 0-1 0 0,0 1 0 0 0,-1 0 1 0 0,1-1-1 0 0,0 1 0 0 0,-4 0 0 0 0,-5 1 77 0 0,0 1-1 0 0,0 0 1 0 0,-20 6-1 0 0,28-7-262 0 0,-13 4 25 0 0,0 1 0 0 0,1 0 0 0 0,0 1 0 0 0,0 1 0 0 0,0 0-1 0 0,1 1 1 0 0,0 1 0 0 0,1 0 0 0 0,-19 18 0 0 0,30-26-271 0 0,0 1 0 0 0,0-1-1 0 0,0 1 1 0 0,0-1 0 0 0,0 1 0 0 0,1 0 0 0 0,-1 0 0 0 0,1 0 0 0 0,0 0 0 0 0,0 0 0 0 0,0 0 0 0 0,0 0-1 0 0,0 0 1 0 0,1 0 0 0 0,-1 0 0 0 0,1 0 0 0 0,0 1 0 0 0,0-1 0 0 0,0 0 0 0 0,0 0 0 0 0,1 0 0 0 0,-1 1 0 0 0,1-1-1 0 0,0 0 1 0 0,0 0 0 0 0,0 0 0 0 0,0 0 0 0 0,0 0 0 0 0,4 5 0 0 0,4 5-25 0 0,1 0 0 0 0,0 0-1 0 0,1-1 1 0 0,22 20 0 0 0,-3-3-26 0 0,-23-22 53 0 0,-1 0 0 0 0,0 1 0 0 0,0 0 0 0 0,-1 0 0 0 0,0 0 0 0 0,0 1 0 0 0,-1 0 0 0 0,4 9 0 0 0,-7-14 51 0 0,0 1 1 0 0,0 0-1 0 0,0 0 1 0 0,0-1-1 0 0,-1 1 1 0 0,1 0-1 0 0,-1 0 1 0 0,0 0-1 0 0,-1 0 0 0 0,1 0 1 0 0,-1-1-1 0 0,0 1 1 0 0,-1 0-1 0 0,1-1 1 0 0,-1 1-1 0 0,0 0 1 0 0,-4 7-1 0 0,0-2-57 0 0,-1-1 0 0 0,0 0 0 0 0,0 0 0 0 0,-1-1 0 0 0,0 0 0 0 0,-1 0 0 0 0,0-1 0 0 0,0 0 0 0 0,0-1 0 0 0,-1 1 0 0 0,-12 4 0 0 0,0-1-725 0 0,-1 0 0 0 0,-1-2-1 0 0,1-1 1 0 0,-30 6 0 0 0,-2-5-905 0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2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279 198 2956 0 0,'-1'1'915'0'0,"-1"0"0"0"0,1 1 0 0 0,0-1 0 0 0,0 1 0 0 0,0-1 0 0 0,0 1 0 0 0,0-1 0 0 0,1 1 0 0 0,-1 0-1 0 0,-1 3 1 0 0,2-5-778 0 0,0 0 0 0 0,0 1 0 0 0,0-1 0 0 0,0 0-1 0 0,0 0 1 0 0,0 1 0 0 0,0-1 0 0 0,0 0 0 0 0,0 1-1 0 0,0-1 1 0 0,0 0 0 0 0,0 0 0 0 0,0 1 0 0 0,0-1-1 0 0,0 0 1 0 0,0 1 0 0 0,1-1 0 0 0,-1 0 0 0 0,0 0-1 0 0,0 1 1 0 0,0-1 0 0 0,0 0 0 0 0,1 0 0 0 0,-1 0-1 0 0,0 1 1 0 0,0-1 0 0 0,0 0 0 0 0,1 0 0 0 0,-1 1-1 0 0,1-1 5 0 0,0 0 0 0 0,0 0 0 0 0,0 0 0 0 0,0 0 0 0 0,0 0 0 0 0,0 0 0 0 0,0 0 0 0 0,0 0 0 0 0,0 0 0 0 0,0 0 0 0 0,0-1 0 0 0,0 1 0 0 0,0 0-1 0 0,1-1 1 0 0,9-4 207 0 0,-1 0-1 0 0,0-1 1 0 0,0 0-1 0 0,0 0 0 0 0,16-16 1 0 0,-21 18-160 0 0,-1-1 0 0 0,1 1 0 0 0,-1-1 0 0 0,0 0 0 0 0,5-10 0 0 0,-8 13-64 0 0,0 0 1 0 0,0 0-1 0 0,0-1 1 0 0,0 1-1 0 0,0-1 1 0 0,-1 1 0 0 0,1 0-1 0 0,-1-1 1 0 0,1 0-1 0 0,-1 1 1 0 0,0-1-1 0 0,0 1 1 0 0,0-1-1 0 0,-1-3 1 0 0,0 3-22 0 0,1 1 0 0 0,-1 0 0 0 0,1 0-1 0 0,-1-1 1 0 0,0 1 0 0 0,0 0 0 0 0,0 0 0 0 0,0 0 0 0 0,0 0 0 0 0,0 0 0 0 0,-1 0 0 0 0,1 0 0 0 0,0 1-1 0 0,-1-1 1 0 0,0 0 0 0 0,1 1 0 0 0,-1-1 0 0 0,0 1 0 0 0,0-1 0 0 0,0 1 0 0 0,0 0 0 0 0,0 0 0 0 0,0 0-1 0 0,0 0 1 0 0,-1 0 0 0 0,-3 0 0 0 0,2 0-15 0 0,-1 1-1 0 0,1 0 1 0 0,-1 1-1 0 0,1-1 0 0 0,-1 1 1 0 0,1-1-1 0 0,-1 1 1 0 0,1 1-1 0 0,-1-1 1 0 0,1 1-1 0 0,0-1 0 0 0,-7 5 1 0 0,1 0 22 0 0,1 0 0 0 0,0 0 1 0 0,0 1-1 0 0,1 0 0 0 0,0 1 0 0 0,-9 9 0 0 0,14-12-68 0 0,-1-1-1 0 0,0 0 0 0 0,1 1 0 0 0,0 0 0 0 0,0 0 1 0 0,1 0-1 0 0,-1 0 0 0 0,1 0 0 0 0,0 1 0 0 0,1-1 0 0 0,-1 1 1 0 0,1-1-1 0 0,-1 10 0 0 0,2-15-37 0 0,0 1 0 0 0,0 0 1 0 0,0-1-1 0 0,0 1 0 0 0,0 0 0 0 0,0-1 1 0 0,0 1-1 0 0,0 0 0 0 0,0-1 0 0 0,0 1 0 0 0,0 0 1 0 0,1-1-1 0 0,-1 1 0 0 0,0-1 0 0 0,0 1 0 0 0,1 0 1 0 0,-1-1-1 0 0,1 1 0 0 0,-1-1 0 0 0,0 1 1 0 0,1-1-1 0 0,-1 1 0 0 0,1-1 0 0 0,-1 1 0 0 0,1-1 1 0 0,-1 0-1 0 0,1 1 0 0 0,0-1 0 0 0,0 1 0 0 0,0-1-1 0 0,1 0-1 0 0,-1 0 1 0 0,0 0-1 0 0,1 0 1 0 0,-1 0-1 0 0,1 0 1 0 0,-1 0-1 0 0,0 0 1 0 0,1-1-1 0 0,-1 1 1 0 0,0-1-1 0 0,1 1 1 0 0,1-1-1 0 0,2-2-7 0 0,0 0 1 0 0,0 0-1 0 0,0 0 0 0 0,-1 0 0 0 0,8-7 1 0 0,-8 5 8 0 0,-1 1 1 0 0,1-1-1 0 0,-1 0 0 0 0,0 0 1 0 0,-1 0-1 0 0,1 0 1 0 0,-1-1-1 0 0,0 1 1 0 0,0-1-1 0 0,-1 1 1 0 0,0-1-1 0 0,0 0 0 0 0,0 0 1 0 0,0 1-1 0 0,-1-1 1 0 0,0 0-1 0 0,0 0 1 0 0,-1 0-1 0 0,0 0 0 0 0,0 1 1 0 0,0-1-1 0 0,-1 0 1 0 0,1 1-1 0 0,-1-1 1 0 0,-5-9-1 0 0,6 14 4 0 0,0-1 0 0 0,0 0 1 0 0,-1 1-1 0 0,1-1 0 0 0,0 1 0 0 0,0-1 0 0 0,-1 1 0 0 0,1 0 1 0 0,-1 0-1 0 0,1-1 0 0 0,-1 1 0 0 0,0 0 0 0 0,1 0 1 0 0,-1 0-1 0 0,0 1 0 0 0,0-1 0 0 0,0 0 0 0 0,1 1 0 0 0,-5-1 1 0 0,3 1-2 0 0,-1-1 0 0 0,1 2 0 0 0,-1-1 0 0 0,1 0 0 0 0,-1 1 0 0 0,1 0 0 0 0,-1 0 0 0 0,1 0 0 0 0,0 0 0 0 0,-5 2 0 0 0,-4 4 7 0 0,0 0 1 0 0,0 1-1 0 0,1 0 0 0 0,-14 13 1 0 0,22-18-13 0 0,-1 0 1 0 0,1 1-1 0 0,0-1 1 0 0,0 1-1 0 0,1 0 1 0 0,-1 0 0 0 0,1 0-1 0 0,0 0 1 0 0,0 1-1 0 0,-2 7 1 0 0,4-11-3 0 0,-1 0 0 0 0,1-1 0 0 0,0 1 0 0 0,0 0 0 0 0,0-1 0 0 0,0 1 0 0 0,-1 0 0 0 0,1-1 0 0 0,0 1 0 0 0,0 0 0 0 0,1 0 0 0 0,-1-1 0 0 0,0 1 0 0 0,0 0 0 0 0,0-1 0 0 0,0 1 0 0 0,1 0 0 0 0,-1-1 0 0 0,0 1 0 0 0,0 0 0 0 0,1-1 0 0 0,-1 1 0 0 0,1-1 0 0 0,-1 1 0 0 0,0 0 0 0 0,1-1 0 0 0,-1 1 0 0 0,1-1 0 0 0,0 1 0 0 0,0 0 0 0 0,0 0-3 0 0,1 1 1 0 0,0 0 0 0 0,-1-1 0 0 0,1 1-1 0 0,0-1 1 0 0,0 0 0 0 0,0 1-1 0 0,0-1 1 0 0,0 0 0 0 0,0 0 0 0 0,0-1-1 0 0,1 1 1 0 0,-1 0 0 0 0,0-1-1 0 0,0 1 1 0 0,1-1 0 0 0,-1 0 0 0 0,0 1-1 0 0,0-1 1 0 0,1 0 0 0 0,-1-1-1 0 0,0 1 1 0 0,4-1 0 0 0,6-1-44 0 0,0-1 1 0 0,-1 0-1 0 0,14-5 1 0 0,-19 6 10 0 0,1-1 2 0 0,0 0-1 0 0,0 0 1 0 0,0-1 0 0 0,0 0 0 0 0,-1 0 0 0 0,0 0 0 0 0,10-10 0 0 0,-13 12 32 0 0,-1 0 1 0 0,0 0 0 0 0,0 0-1 0 0,0-1 1 0 0,-1 1-1 0 0,1-1 1 0 0,-1 1 0 0 0,1-1-1 0 0,-1 1 1 0 0,0-1-1 0 0,0 0 1 0 0,0 0 0 0 0,0 1-1 0 0,0-1 1 0 0,-1 0-1 0 0,1 0 1 0 0,-1 0 0 0 0,0 0-1 0 0,0 0 1 0 0,0 0-1 0 0,0 0 1 0 0,-1-4 0 0 0,0 5 12 0 0,0-1-1 0 0,1 1 1 0 0,-2 0 0 0 0,1 0 0 0 0,0 0 0 0 0,0 0 0 0 0,-1 0 0 0 0,1 0-1 0 0,-1 0 1 0 0,1 0 0 0 0,-1 0 0 0 0,0 1 0 0 0,0-1 0 0 0,0 1 0 0 0,0-1 0 0 0,0 1-1 0 0,0 0 1 0 0,0 0 0 0 0,0 0 0 0 0,0 0 0 0 0,-1 0 0 0 0,1 0 0 0 0,0 1-1 0 0,-1-1 1 0 0,1 1 0 0 0,0 0 0 0 0,-1-1 0 0 0,-3 1 0 0 0,-2 0 14 0 0,0 0 0 0 0,0 1 0 0 0,0 0 0 0 0,1 0 1 0 0,-1 1-1 0 0,0-1 0 0 0,-13 7 0 0 0,5-2 28 0 0,0 2-1 0 0,1 0 1 0 0,-25 17 0 0 0,36-22-44 0 0,-1 0 0 0 0,1 0 0 0 0,0 1 1 0 0,0 0-1 0 0,1 0 0 0 0,-1 0 0 0 0,1 0 0 0 0,0 1 1 0 0,0-1-1 0 0,0 1 0 0 0,0 0 0 0 0,1 0 0 0 0,0 0 1 0 0,0 0-1 0 0,0 0 0 0 0,-1 8 0 0 0,3-10-9 0 0,0-1-1 0 0,0 0 1 0 0,-1 0-1 0 0,1 0 0 0 0,1 0 1 0 0,-1 0-1 0 0,0 0 1 0 0,0 0-1 0 0,1 1 1 0 0,0-1-1 0 0,-1 0 1 0 0,1 0-1 0 0,0 0 1 0 0,0-1-1 0 0,0 1 0 0 0,0 0 1 0 0,0 0-1 0 0,0 0 1 0 0,1-1-1 0 0,-1 1 1 0 0,0-1-1 0 0,1 1 1 0 0,-1-1-1 0 0,1 1 1 0 0,0-1-1 0 0,0 0 1 0 0,-1 0-1 0 0,1 0 0 0 0,0 0 1 0 0,0 0-1 0 0,0 0 1 0 0,0 0-1 0 0,3 0 1 0 0,0 0-12 0 0,0 0 0 0 0,0 0 0 0 0,1 0 0 0 0,-1-1 0 0 0,0 0-1 0 0,1 0 1 0 0,-1 0 0 0 0,0-1 0 0 0,1 1 0 0 0,-1-1 0 0 0,0-1 0 0 0,8-2 0 0 0,21-13-104 0 0,-32 15 110 0 0,0 1-1 0 0,0-1 0 0 0,0 1 1 0 0,0-1-1 0 0,0 0 0 0 0,-1 1 1 0 0,1-1-1 0 0,-1 0 0 0 0,1 0 1 0 0,-1 0-1 0 0,0 0 0 0 0,0-1 1 0 0,2-3-1 0 0,-2 5 7 0 0,-1 0-1 0 0,0 1 0 0 0,0-1 1 0 0,1 0-1 0 0,-1 0 1 0 0,0 1-1 0 0,0-1 1 0 0,0 0-1 0 0,0 0 1 0 0,0 0-1 0 0,0 1 0 0 0,0-1 1 0 0,0 0-1 0 0,0 0 1 0 0,0 0-1 0 0,-1 1 1 0 0,1-1-1 0 0,0 0 1 0 0,0 0-1 0 0,-1 1 1 0 0,1-1-1 0 0,-1 0 0 0 0,0-1 1 0 0,-1-1 15 0 0,0 0-9 0 0,1 1-1 0 0,-1 0 1 0 0,1 0-1 0 0,-1 0 1 0 0,0 0-1 0 0,0 0 1 0 0,0 0-1 0 0,0 0 1 0 0,0 0-1 0 0,0 1 0 0 0,0-1 1 0 0,-1 1-1 0 0,1 0 1 0 0,0 0-1 0 0,-1-1 1 0 0,1 1-1 0 0,-1 1 1 0 0,-3-2-1 0 0,2 2 3 0 0,-1-1-1 0 0,1 1 0 0 0,-1 0 1 0 0,0 0-1 0 0,1 0 0 0 0,-1 1 1 0 0,1 0-1 0 0,0 0 0 0 0,-1 0 1 0 0,-5 2-1 0 0,2 0 1 0 0,1 1 0 0 0,-1-1 0 0 0,1 1 0 0 0,0 1 0 0 0,0-1 0 0 0,0 1 0 0 0,1 1 0 0 0,0-1 0 0 0,0 1 0 0 0,0 0 0 0 0,0 0 0 0 0,-4 7 0 0 0,9-11-11 0 0,0 0 0 0 0,0 0 1 0 0,0 0-1 0 0,0 0 0 0 0,0 0 0 0 0,0 0 1 0 0,0 0-1 0 0,1 0 0 0 0,-1 0 0 0 0,1 0 1 0 0,0 1-1 0 0,-1-1 0 0 0,1 0 0 0 0,0 0 1 0 0,0 0-1 0 0,0 1 0 0 0,1-1 1 0 0,-1 0-1 0 0,1 0 0 0 0,-1 0 0 0 0,1 0 1 0 0,0 1-1 0 0,-1-1 0 0 0,1 0 0 0 0,0 0 1 0 0,0-1-1 0 0,0 1 0 0 0,1 0 0 0 0,-1 0 1 0 0,0 0-1 0 0,1-1 0 0 0,-1 1 0 0 0,1-1 1 0 0,0 1-1 0 0,0-1 0 0 0,-1 0 0 0 0,1 1 1 0 0,0-1-1 0 0,0 0 0 0 0,0 0 1 0 0,0 0-1 0 0,0-1 0 0 0,0 1 0 0 0,0 0 1 0 0,0-1-1 0 0,1 1 0 0 0,-1-1 0 0 0,0 0 1 0 0,0 0-1 0 0,4 0 0 0 0,2 0-27 0 0,0 0 1 0 0,0-1-1 0 0,0 0 1 0 0,0-1-1 0 0,0 0 0 0 0,0 0 1 0 0,-1 0-1 0 0,11-6 0 0 0,-15 7 40 0 0,0-1-1 0 0,0 1 0 0 0,-1-1 1 0 0,1 1-1 0 0,-1-1 1 0 0,1 0-1 0 0,-1 0 0 0 0,0 0 1 0 0,0-1-1 0 0,0 1 1 0 0,0 0-1 0 0,0-1 0 0 0,0 1 1 0 0,-1-1-1 0 0,1 0 1 0 0,-1 1-1 0 0,0-1 0 0 0,0 0 1 0 0,0 0-1 0 0,0 0 1 0 0,0 0-1 0 0,-1 0 0 0 0,1 0 1 0 0,-1-4-1 0 0,0 5 7 0 0,0 0 0 0 0,-1 1 0 0 0,1-1 0 0 0,-1 0 0 0 0,1 1-1 0 0,-1-1 1 0 0,0 1 0 0 0,0-1 0 0 0,1 1 0 0 0,-1-1 0 0 0,0 1 0 0 0,-1 0 0 0 0,1-1 0 0 0,0 1 0 0 0,0 0-1 0 0,0 0 1 0 0,-1 0 0 0 0,1 0 0 0 0,-1 0 0 0 0,1 0 0 0 0,-1 0 0 0 0,1 0 0 0 0,-1 1 0 0 0,1-1 0 0 0,-1 0-1 0 0,0 1 1 0 0,-2-1 0 0 0,1 0-220 0 0,-1 0 0 0 0,1 0 0 0 0,-1 1 0 0 0,1-1-1 0 0,-1 1 1 0 0,1 0 0 0 0,-1 0 0 0 0,0 0 0 0 0,1 0 0 0 0,-1 0-1 0 0,-3 2 1 0 0,4 1-1302 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0 997 1300 0 0,'0'17'21137'0'0,"6"-27"-21531"0"0,6-10 539 0 0,-2 0-1 0 0,0-1 1 0 0,-1 0-1 0 0,-1 0 0 0 0,7-33 1 0 0,-4 20-90 0 0,56-229 121 0 0,-11 36-115 0 0,27-17 190 0 0,-76 226-141 0 0,-5 11-4 0 0,0 1 0 0 0,1-1 0 0 0,-1 1 0 0 0,1 0-1 0 0,1-1 1 0 0,-1 1 0 0 0,7-7 0 0 0,-10 13-70 0 0,1 0 0 0 0,-1-1 1 0 0,1 1-1 0 0,-1 0 0 0 0,1 0 0 0 0,-1-1 0 0 0,1 1 0 0 0,0 0 0 0 0,-1 0 0 0 0,1 0 0 0 0,-1 0 0 0 0,1 0 0 0 0,0 0 0 0 0,-1 0 1 0 0,1 0-1 0 0,-1 0 0 0 0,1 0 0 0 0,0 0 0 0 0,-1 0 0 0 0,1 0 0 0 0,-1 1 0 0 0,1-1 0 0 0,0 0 0 0 0,-1 0 0 0 0,1 1 1 0 0,-1-1-1 0 0,1 0 0 0 0,-1 1 0 0 0,1-1 0 0 0,-1 0 0 0 0,0 1 0 0 0,1-1 0 0 0,-1 1 0 0 0,1-1 0 0 0,-1 1 0 0 0,0-1 1 0 0,1 1-1 0 0,-1-1 0 0 0,1 2 0 0 0,14 24 391 0 0,-13-22-291 0 0,14 30 129 0 0,-2 2-1 0 0,-1 0 0 0 0,12 57 1 0 0,4 10-55 0 0,9 33 29 0 0,7 22-4 0 0,24 77-1003 0 0,-68-231 364 0 0,0 1 0 0 0,1-1 0 0 0,-1 0 0 0 0,1 0 0 0 0,3 5 0 0 0,1 2-3170 0 0,-3-5 2003 0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3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29 119 18878 0 0,'-2'-1'2983'0'0,"-19"-5"545"0"0,21 6-3522 0 0,0 0 0 0 0,-1 0 0 0 0,1 0 0 0 0,0 0 0 0 0,-1 0 0 0 0,1 0 0 0 0,0 0 1 0 0,0 0-1 0 0,-1 0 0 0 0,1 0 0 0 0,0-1 0 0 0,0 1 0 0 0,0 0 0 0 0,-1 0 0 0 0,1 0 0 0 0,0 0 1 0 0,0-1-1 0 0,0 1 0 0 0,-1 0 0 0 0,1 0 0 0 0,0-1 0 0 0,0 1 0 0 0,0 0 0 0 0,0 0 0 0 0,0-1 0 0 0,0 1 1 0 0,-1 0-1 0 0,1 0 0 0 0,0-1 0 0 0,0 1 0 0 0,0 0 0 0 0,0 0 0 0 0,0-1 0 0 0,0 1 0 0 0,0 0 1 0 0,0 0-1 0 0,0-1 0 0 0,0 1 0 0 0,0 0 0 0 0,0 0 0 0 0,0-1 0 0 0,1 1 0 0 0,-1 0 0 0 0,0-1 1 0 0,0 1-1 0 0,0 0 0 0 0,0 0 0 0 0,0 0 0 0 0,1-1 0 0 0,-1 1 0 0 0,0 0 0 0 0,0 0 0 0 0,0 0 0 0 0,0-1 1 0 0,1 1-1 0 0,-1 0 0 0 0,0 0 0 0 0,0 0 0 0 0,1 0 0 0 0,-1 0 0 0 0,0-1 0 0 0,0 1 0 0 0,1 0 1 0 0,-1 0-1 0 0,21-12 102 0 0,1 0 1 0 0,0 1 0 0 0,1 2 0 0 0,37-11 0 0 0,-17 9-2439 0 0,78-11 1 0 0,-86 20 752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56 600 0 0,'1'-6'23671'0'0,"1"14"-23367"0"0,-1 1 1 0 0,2-1 0 0 0,-1 0-1 0 0,1 0 1 0 0,0 0-1 0 0,1 0 1 0 0,0-1-1 0 0,9 15 1 0 0,-9-18-252 0 0,-1 0 0 0 0,1 0 0 0 0,0-1 0 0 0,0 1 0 0 0,0-1 0 0 0,0 1 0 0 0,1-1 0 0 0,-1-1 0 0 0,1 1 1 0 0,0-1-1 0 0,-1 1 0 0 0,1-1 0 0 0,1-1 0 0 0,-1 1 0 0 0,0-1 0 0 0,7 1 0 0 0,-5-1-48 0 0,1 0 1 0 0,-1-1-1 0 0,0 0 1 0 0,1-1-1 0 0,-1 0 1 0 0,1 0-1 0 0,-1 0 0 0 0,0-1 1 0 0,0 0-1 0 0,0 0 1 0 0,0-1-1 0 0,0 0 1 0 0,-1 0-1 0 0,1-1 0 0 0,-1 1 1 0 0,1-2-1 0 0,-2 1 1 0 0,7-5-1 0 0,0-3 219 0 0,-1 0 0 0 0,0 0 0 0 0,0-1 0 0 0,-1 0 0 0 0,-1-1 0 0 0,15-28 0 0 0,-20 34 31 0 0,4-6 730 0 0,-7 14-971 0 0,-1 0 0 0 0,1 0 0 0 0,-1 1-1 0 0,0-1 1 0 0,1 0 0 0 0,-1 0 0 0 0,0 1 0 0 0,1-1 0 0 0,-1 0 0 0 0,1 1-1 0 0,-1-1 1 0 0,0 0 0 0 0,0 1 0 0 0,1-1 0 0 0,-1 1 0 0 0,0-1-1 0 0,0 0 1 0 0,0 1 0 0 0,1-1 0 0 0,-1 1 0 0 0,0-1 0 0 0,0 1-1 0 0,0-1 1 0 0,0 1 0 0 0,0-1 0 0 0,0 1 0 0 0,0-1 0 0 0,0 1 0 0 0,0-1-1 0 0,0 1 1 0 0,6 21-19 0 0,1-1 0 0 0,2 1 0 0 0,0-2 0 0 0,15 27 0 0 0,26 33-4090 0 0,-43-70 2527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4940 0 0,'1'-1'628'0'0,"0"1"-1"0"0,0 0 0 0 0,0-1 1 0 0,0 1-1 0 0,0 0 1 0 0,0 0-1 0 0,0 0 0 0 0,0 0 1 0 0,0-1-1 0 0,1 2 0 0 0,-1-1 1 0 0,0 0-1 0 0,0 0 0 0 0,0 0 1 0 0,0 0-1 0 0,2 1 0 0 0,15 11 3582 0 0,-11-4-3894 0 0,0 0-1 0 0,10 15 1 0 0,-10-13 842 0 0,9 15-131 0 0,23 48 1 0 0,-28-50-685 0 0,34 66 1032 0 0,-34-75-846 0 0,-10-13-330 0 0,0 0 1 0 0,1 0-1 0 0,-1 1 0 0 0,0-1 0 0 0,0 1 1 0 0,0-1-1 0 0,0 1 0 0 0,0-1 0 0 0,0 1 1 0 0,-1 0-1 0 0,2 3 0 0 0,10-17 115 0 0,-9 5-242 0 0,1-1 0 0 0,-1 1-1 0 0,-1-1 1 0 0,1 0 0 0 0,1-13 0 0 0,2-5 3 0 0,8-43-131 0 0,-10 44-217 0 0,7-53-3532 0 0,-7 57 2194 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3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53 4756 0 0,'0'-2'3914'0'0,"-1"-1"-3368"0"0,0 0-1 0 0,0 1 0 0 0,0-1 1 0 0,0 0-1 0 0,0 1 0 0 0,-1-1 1 0 0,1 1-1 0 0,-1-1 1 0 0,1 1-1 0 0,-1 0 0 0 0,0 0 1 0 0,0 0-1 0 0,0 0 0 0 0,0 0 1 0 0,0 0-1 0 0,-1 0 1 0 0,1 1-1 0 0,-1-1 0 0 0,1 1 1 0 0,-4-2-1 0 0,1 2-247 0 0,1 0-1 0 0,0 0 0 0 0,0 1 1 0 0,-1 0-1 0 0,1-1 1 0 0,0 1-1 0 0,-1 1 1 0 0,1-1-1 0 0,0 1 1 0 0,-1-1-1 0 0,1 1 1 0 0,-5 2-1 0 0,-4 2-117 0 0,1 0-1 0 0,0 1 1 0 0,0 0-1 0 0,0 0 1 0 0,1 2-1 0 0,0-1 1 0 0,0 1-1 0 0,-9 11 1 0 0,13-13-73 0 0,1 0 1 0 0,0 1 0 0 0,1 0 0 0 0,0 0 0 0 0,0 1 0 0 0,0-1-1 0 0,1 1 1 0 0,-6 16 0 0 0,8-21-85 0 0,2 1 0 0 0,-1-1 0 0 0,0 1 0 0 0,1-1 0 0 0,-1 1 0 0 0,1-1 0 0 0,0 1 0 0 0,0-1-1 0 0,1 1 1 0 0,-1-1 0 0 0,1 1 0 0 0,0-1 0 0 0,-1 1 0 0 0,2-1 0 0 0,-1 1 0 0 0,0-1 0 0 0,1 0 0 0 0,-1 0 0 0 0,1 0 0 0 0,0 0 0 0 0,0 0 0 0 0,0 0 0 0 0,0 0 0 0 0,1-1 0 0 0,2 4-1 0 0,6 2-42 0 0,0 0-1 0 0,0 0 0 0 0,1-1 0 0 0,0 0 0 0 0,0-1 0 0 0,0-1 0 0 0,1 0 0 0 0,0-1 0 0 0,0 0 1 0 0,0-1-1 0 0,17 3 0 0 0,-28-6 9 0 0,-2 0-18 0 0,5 0 59 0 0,-6 2-289 0 0,-16 8 334 0 0,0 0 1 0 0,1 1-1 0 0,-26 22 0 0 0,37-29-30 0 0,1 0 1 0 0,0 1-1 0 0,0 0 0 0 0,0-1 0 0 0,0 1 0 0 0,1 1 1 0 0,0-1-1 0 0,0 0 0 0 0,0 1 0 0 0,1-1 1 0 0,0 1-1 0 0,0 0 0 0 0,0 0 0 0 0,1 0 0 0 0,0 0 1 0 0,-1 12-1 0 0,2-14-29 0 0,1 0 0 0 0,-1 0 0 0 0,1 0 0 0 0,0-1 0 0 0,0 1 0 0 0,0 0 0 0 0,1-1 0 0 0,-1 1 0 0 0,1-1 0 0 0,0 1 0 0 0,0-1 0 0 0,0 0 0 0 0,1 1 0 0 0,-1-1 0 0 0,1 0 0 0 0,-1-1 0 0 0,1 1 0 0 0,0 0 0 0 0,0-1 0 0 0,0 0 0 0 0,0 1 0 0 0,1-1 0 0 0,-1-1 0 0 0,1 1 0 0 0,-1 0 0 0 0,7 1 0 0 0,1 1-31 0 0,1 0 0 0 0,0-1 0 0 0,0-1-1 0 0,1 0 1 0 0,-1 0 0 0 0,0-1-1 0 0,16-1 1 0 0,-2-1-1360 0 0,1-1-1 0 0,28-6 1 0 0,-37 2-234 0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4192 0 0,'-4'-6'3653'0'0,"1"0"143"0"0,-4 0-3168 0 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3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2 824 0 0,'2'0'1447'0'0,"-1"-1"-723"0"0,0 1-1 0 0,0 0 1 0 0,0 0-1 0 0,-1 0 1 0 0,1-1 0 0 0,0 1-1 0 0,0 0 1 0 0,0 0-1 0 0,0 0 1 0 0,0 0-1 0 0,0 1 1 0 0,0-1-1 0 0,-1 0 1 0 0,2 0-1 0 0,17 9 4016 0 0,15 19-3294 0 0,-26-20 140 0 0,139 123 2618 0 0,-31-11-2584 0 0,-78-77-1302 0 0,63 92 0 0 0,-95-126-787 0 0,0 1-366 0 0,-1-2-2511 0 0,-2-1 1745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34 2912 0 0,'0'-4'2300'0'0,"0"3"-1723"0"0,1-1 0 0 0,-1 1 0 0 0,0 0-1 0 0,0 0 1 0 0,0 0 0 0 0,0-1 0 0 0,0 1 0 0 0,0 0-1 0 0,-1 0 1 0 0,1 0 0 0 0,0-1 0 0 0,-1 1 0 0 0,1 0 0 0 0,0 0-1 0 0,-1 0 1 0 0,0 0 0 0 0,1 0 0 0 0,-1 0 0 0 0,0 0-1 0 0,1 0 1 0 0,-1 0 0 0 0,0 0 0 0 0,0 0 0 0 0,-2-1 1195 0 0,0 5-779 0 0,-35 40 388 0 0,2 2 0 0 0,-46 71 0 0 0,20-24-539 0 0,40-62-616 0 0,-95 127 701 0 0,49-68-955 0 0,40-51-3912 0 0,24-31 2331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39 2052 0 0,'-3'-10'10194'0'0,"-3"-13"-942"0"0,6 23-9172 0 0,0 0 0 0 0,-1 0 0 0 0,1-1 0 0 0,0 1 1 0 0,0 0-1 0 0,0 0 0 0 0,0-1 0 0 0,0 1 0 0 0,0 0 0 0 0,0 0 0 0 0,0 0 0 0 0,0-1 0 0 0,0 1 0 0 0,0 0 1 0 0,0 0-1 0 0,-1 0 0 0 0,1 0 0 0 0,0-1 0 0 0,0 1 0 0 0,0 0 0 0 0,0 0 0 0 0,-1 0 0 0 0,1 0 1 0 0,0 0-1 0 0,0-1 0 0 0,0 1 0 0 0,-1 0 0 0 0,1 0 0 0 0,0 0 0 0 0,0 0 0 0 0,0 0 0 0 0,-1 0 1 0 0,1 0-1 0 0,0 0 0 0 0,0 0 0 0 0,-1 0 0 0 0,1 0 0 0 0,0 0 0 0 0,0 0 0 0 0,-1 0 0 0 0,-9 8 710 0 0,8-5-743 0 0,0 1 0 0 0,0-1 0 0 0,0 0 1 0 0,0 1-1 0 0,0 0 0 0 0,-1 4 0 0 0,3-8-56 0 0,-10 35 762 0 0,-7 57 0 0 0,16-79-958 0 0,0 0 0 0 0,2 26-1 0 0,0-31-449 0 0,1-1-1 0 0,-1 1 1 0 0,1-1-1 0 0,0 0 1 0 0,1 0-1 0 0,3 9 1 0 0,-2-10-930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122 153 3836 0 0,'-2'-1'694'0'0,"0"1"1"0"0,1 0-1 0 0,-1 0 0 0 0,0 0 0 0 0,0 0 0 0 0,0 1 0 0 0,0-1 0 0 0,0 0 1 0 0,1 1-1 0 0,-1-1 0 0 0,0 1 0 0 0,0 0 0 0 0,1 0 0 0 0,-1-1 0 0 0,-2 3 0 0 0,0-1-97 0 0,1 1 0 0 0,-1 0 0 0 0,1 0 0 0 0,0 1 0 0 0,0-1 0 0 0,-3 4 0 0 0,-3 6 222 0 0,1 0-1 0 0,-10 23 1 0 0,15-30-631 0 0,0 1 1 0 0,0-1-1 0 0,0 0 1 0 0,1 1-1 0 0,0 0 1 0 0,1-1-1 0 0,0 1 0 0 0,0 0 1 0 0,0 0-1 0 0,1 0 1 0 0,0 0-1 0 0,0-1 1 0 0,0 1-1 0 0,1 0 1 0 0,2 8-1 0 0,-1-9-80 0 0,0 0 1 0 0,1 0-1 0 0,0 0 0 0 0,0-1 0 0 0,0 1 0 0 0,5 6 0 0 0,-6-10-78 0 0,1 1-1 0 0,-1-1 1 0 0,0 0-1 0 0,1 0 1 0 0,-1-1-1 0 0,1 1 1 0 0,0 0 0 0 0,0-1-1 0 0,-1 0 1 0 0,1 1-1 0 0,0-1 1 0 0,0 0-1 0 0,0-1 1 0 0,6 2-1 0 0,1-1 4 0 0,-1 0-1 0 0,1-1 0 0 0,-1 0 1 0 0,1-1-1 0 0,0 0 0 0 0,-1 0 1 0 0,0-1-1 0 0,1-1 0 0 0,-1 1 1 0 0,0-1-1 0 0,0-1 0 0 0,0 0 1 0 0,-1 0-1 0 0,1-1 0 0 0,-1 1 1 0 0,0-2-1 0 0,0 1 0 0 0,12-13 1 0 0,-13 12 18 0 0,-1 0-1 0 0,-1 0 1 0 0,1-1 0 0 0,-1 1 0 0 0,-1-1 0 0 0,1 0-1 0 0,-1-1 1 0 0,0 1 0 0 0,-1-1 0 0 0,0 0 0 0 0,0 1-1 0 0,0-1 1 0 0,-1-1 0 0 0,0 1 0 0 0,-1 0 0 0 0,0 0-1 0 0,0-1 1 0 0,-1 1 0 0 0,0-1 0 0 0,0 1 0 0 0,-3-14 0 0 0,0 8 36 0 0,-1 0 0 0 0,0 0 0 0 0,-1 1 0 0 0,-1-1 0 0 0,0 1 1 0 0,-1 1-1 0 0,0-1 0 0 0,-1 1 0 0 0,-12-16 0 0 0,17 24-79 0 0,-1 1 0 0 0,1-1 0 0 0,-1 0 0 0 0,0 1 0 0 0,0 0 0 0 0,0 0 0 0 0,-1 0 0 0 0,1 0 0 0 0,0 1 0 0 0,-1 0 0 0 0,0 0 0 0 0,0 0 0 0 0,0 0 0 0 0,0 1 0 0 0,0 0-1 0 0,0 0 1 0 0,0 0 0 0 0,0 0 0 0 0,0 1 0 0 0,0 0 0 0 0,0 0 0 0 0,-1 1 0 0 0,1-1 0 0 0,0 1 0 0 0,0 0 0 0 0,0 0 0 0 0,0 1 0 0 0,0 0 0 0 0,-4 2 0 0 0,2-1-78 0 0,0 1 1 0 0,0-1 0 0 0,1 2 0 0 0,0-1-1 0 0,0 1 1 0 0,0 0 0 0 0,0 0-1 0 0,1 0 1 0 0,0 1 0 0 0,0 0 0 0 0,0 0-1 0 0,-4 9 1 0 0,4-6-443 0 0,0 1 0 0 0,0-1 1 0 0,1 1-1 0 0,1 0 0 0 0,0 1 0 0 0,0-1 1 0 0,1 1-1 0 0,-1 13 0 0 0,2-3-1090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4560 0 0,'7'-11'17797'0'0,"-4"86"-15516"0"0,-4-56-1987 0 0,1 1 0 0 0,1-1-1 0 0,1 0 1 0 0,6 27 0 0 0,-5-36-223 0 0,0-1 0 0 0,0 1 0 0 0,1-1 1 0 0,0 0-1 0 0,1 0 0 0 0,-1 0 0 0 0,2-1 0 0 0,8 12 0 0 0,-10-16-50 0 0,-1-1 0 0 0,1 1 0 0 0,0-1 0 0 0,0 0 0 0 0,0-1 0 0 0,0 1 0 0 0,0-1-1 0 0,0 0 1 0 0,1 0 0 0 0,-1 0 0 0 0,1 0 0 0 0,0-1 0 0 0,-1 0 0 0 0,1 0 0 0 0,0 0 0 0 0,0 0-1 0 0,0-1 1 0 0,0 0 0 0 0,6 0 0 0 0,-2-1 14 0 0,-1 0-1 0 0,1 0 1 0 0,0-1-1 0 0,-1 0 1 0 0,0 0-1 0 0,1-1 1 0 0,-1 0-1 0 0,0 0 1 0 0,0-1 0 0 0,0 0-1 0 0,-1-1 1 0 0,0 1-1 0 0,0-2 1 0 0,0 1-1 0 0,0-1 1 0 0,-1 0-1 0 0,0 0 1 0 0,0 0-1 0 0,0-1 1 0 0,-1 0 0 0 0,0 0-1 0 0,-1-1 1 0 0,1 1-1 0 0,-1-1 1 0 0,5-15-1 0 0,-6 11 45 0 0,-1 0 0 0 0,1 0 0 0 0,-2 0-1 0 0,0-1 1 0 0,0 1 0 0 0,-2 0 0 0 0,1-1 0 0 0,-1 1-1 0 0,-1 0 1 0 0,-5-21 0 0 0,2 6-506 0 0,5 24 78 0 0,0 0-1 0 0,0-1 1 0 0,-1 1-1 0 0,1 0 1 0 0,-1 0-1 0 0,0 0 1 0 0,0-1-1 0 0,0 1 1 0 0,0 0 0 0 0,-1 0-1 0 0,-1-3 1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2548 0 0,'4'-1'6353'0'0,"15"1"18"0"0,-11 4-5654 0 0,0 1 0 0 0,0-1 0 0 0,0 2 0 0 0,-1-1 0 0 0,0 1 0 0 0,0 0 0 0 0,0 0-1 0 0,-1 1 1 0 0,10 13 0 0 0,3 7 221 0 0,21 41 0 0 0,-28-46-448 0 0,16 41 230 0 0,-3-6-155 0 0,8 8 299 0 0,-32-64-845 0 0,-1-1 0 0 0,1 1 0 0 0,0-1 0 0 0,-1 1 0 0 0,1-1 0 0 0,0 0 0 0 0,-1 1 0 0 0,1-1 0 0 0,0 0 0 0 0,-1 1 0 0 0,1-1-1 0 0,0 0 1 0 0,0 0 0 0 0,0 0 0 0 0,-1 0 0 0 0,1 1 0 0 0,0-1 0 0 0,0 0 0 0 0,0-1 0 0 0,-1 1 0 0 0,1 0 0 0 0,0 0 0 0 0,0 0-1 0 0,-1 0 1 0 0,1 0 0 0 0,0-1 0 0 0,0 1 0 0 0,-1 0 0 0 0,1-1 0 0 0,0 1 0 0 0,-1-1 0 0 0,1 1 0 0 0,0-1 0 0 0,-1 1 0 0 0,1-1-1 0 0,-1 1 1 0 0,2-2 0 0 0,23-22 253 0 0,-4-4-250 0 0,-2 0 0 0 0,0-2 0 0 0,-2 0 0 0 0,-1-1 0 0 0,-2 0 0 0 0,-1-1 0 0 0,14-53 0 0 0,-18 33-3533 0 0,-8 35 1897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1604 0 0,'73'-2'9452'0'0,"-1"-3"-4102"0"0,143-19-1721 0 0,-81 8-1354 0 0,-120 14-1784 0 0,-13-2 66 0 0,-15 0-303 0 0,10 3-187 0 0,-24 16 373 0 0,21-5-276 0 0,-1 0 1 0 0,1 1-1 0 0,1 0 1 0 0,0 0-1 0 0,1 0 1 0 0,-8 22-1 0 0,8-12 18 0 0,0-1-1 0 0,2 1 1 0 0,0 0-1 0 0,0 32 1 0 0,4-9 43 0 0,7 50 1 0 0,-4-66-184 0 0,1 0 1 0 0,14 41-1 0 0,-13-51-1254 0 0,1-1 0 0 0,15 26 0 0 0,-15-31-385 0 0,3-1 24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4528 0 0,'0'0'8185'0'0,"-1"4"-5268"0"0,-1 4-1833 0 0,1 0-1 0 0,0 1 0 0 0,0-1 1 0 0,0 0-1 0 0,2 18 1 0 0,8 49 1205 0 0,-5-51-1781 0 0,4 35 337 0 0,34 290 2046 0 0,-23 3-1886 0 0,-19-327-1906 0 0,2 1 1 0 0,7 46-1 0 0,-5-58-680 0 0,2-2-27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79 3724 0 0,'0'0'8893'0'0,"-1"4"-6981"0"0,-6 19 1201 0 0,-4 43 0 0 0,10-56-2753 0 0,0 0 0 0 0,1 1 0 0 0,1-1 0 0 0,-1 0 0 0 0,2 1 0 0 0,-1-1 0 0 0,4 12 0 0 0,-1-11-81 0 0,-1 1 0 0 0,2-1-1 0 0,-1 0 1 0 0,12 18 0 0 0,-14-26-235 0 0,0 1-1 0 0,1-1 1 0 0,0 0-1 0 0,0 0 1 0 0,0-1-1 0 0,0 1 1 0 0,0 0-1 0 0,1-1 1 0 0,-1 0 0 0 0,1 0-1 0 0,-1 0 1 0 0,1 0-1 0 0,0 0 1 0 0,0-1-1 0 0,0 0 1 0 0,0 0-1 0 0,6 1 1 0 0,1 0-1 0 0,0-2 1 0 0,0 1-1 0 0,1-1 0 0 0,-1-1 0 0 0,0 0 1 0 0,0-1-1 0 0,0 0 0 0 0,0 0 1 0 0,0-2-1 0 0,0 1 0 0 0,0-1 1 0 0,18-10-1 0 0,-22 10 27 0 0,0 0 0 0 0,0-1 0 0 0,0 1 1 0 0,0-1-1 0 0,-1-1 0 0 0,0 0 0 0 0,0 1 1 0 0,0-2-1 0 0,-1 1 0 0 0,1-1 0 0 0,-2 0 1 0 0,1 0-1 0 0,-1 0 0 0 0,0 0 0 0 0,-1-1 0 0 0,1 0 1 0 0,3-14-1 0 0,-6 13 27 0 0,0 0 0 0 0,0 0 0 0 0,-1-1 0 0 0,0 1 0 0 0,0 0 0 0 0,-1 0 0 0 0,0 0 0 0 0,-1 0 0 0 0,0 0 0 0 0,0 0 0 0 0,-1 1 0 0 0,0-1 0 0 0,-1 1 0 0 0,0 0 0 0 0,0 0 0 0 0,-1 0 0 0 0,-9-12 0 0 0,10 15-99 0 0,0 0 0 0 0,0 1 0 0 0,-1-1 0 0 0,1 1 1 0 0,-1 0-1 0 0,0 1 0 0 0,0-1 0 0 0,0 1 0 0 0,-1 0 0 0 0,1 0 0 0 0,-1 1 0 0 0,0-1 0 0 0,1 1 0 0 0,-1 1 0 0 0,0-1 0 0 0,0 1 0 0 0,0 0 0 0 0,-1 0 0 0 0,1 1 0 0 0,0 0 0 0 0,0 0 0 0 0,0 0 0 0 0,0 1 0 0 0,0 0 0 0 0,-1 0 0 0 0,1 0 0 0 0,-7 3 0 0 0,4 0-470 0 0,0 0-1 0 0,0 1 1 0 0,1 0-1 0 0,-1 0 1 0 0,1 1-1 0 0,0 0 1 0 0,1 1-1 0 0,-12 12 1 0 0,5-2-1137 0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4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5444 0 0,'-1'2'11612'0'0,"0"6"-5717"0"0,-2 9-5206 0 0,1 0 1 0 0,0 22 0 0 0,11 79 995 0 0,0-40-3349 0 0,-3-58-1392 0 0,-3-12 1469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36 1720 0 0,'-7'-8'4681'0'0,"3"0"-1213"0"0,1 0-920 0 0,-5 2 636 0 0,5 1-1895 0 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435 688 92 0 0,'0'-1'603'0'0,"-1"0"0"0"0,1 0 0 0 0,0-1 0 0 0,-1 1 0 0 0,1 0 0 0 0,-1 0-1 0 0,1 0 1 0 0,-1 0 0 0 0,0 0 0 0 0,1 0 0 0 0,-1 0 0 0 0,0 0 0 0 0,0 0 0 0 0,0 0 0 0 0,0 0 0 0 0,0 0 0 0 0,0 0 0 0 0,0 1 0 0 0,0-1-1 0 0,0 0 1 0 0,0 1 0 0 0,0-1 0 0 0,0 1 0 0 0,0-1 0 0 0,-3 0 0 0 0,2 1-187 0 0,-1 0 0 0 0,1 1-1 0 0,0-1 1 0 0,-1 0 0 0 0,1 1 0 0 0,-1-1 0 0 0,1 1 0 0 0,0 0-1 0 0,0-1 1 0 0,-1 1 0 0 0,1 0 0 0 0,-3 3 0 0 0,-4 1-60 0 0,1 1 0 0 0,0 0 1 0 0,0 1-1 0 0,0 0 1 0 0,-10 12-1 0 0,11-9-107 0 0,-1 1 1 0 0,1 0-1 0 0,1 0 0 0 0,0 0 0 0 0,0 1 1 0 0,1-1-1 0 0,1 1 0 0 0,-5 20 0 0 0,7-23-166 0 0,0 0 0 0 0,1 0 0 0 0,1-1 0 0 0,-1 1 0 0 0,2 0 0 0 0,-1 0 0 0 0,1 0 0 0 0,0 0 0 0 0,1 0 0 0 0,0 0 0 0 0,1 0 0 0 0,0-1 0 0 0,3 9-1 0 0,-3-12-59 0 0,0-1-1 0 0,0 1 0 0 0,0-1 0 0 0,0 1 0 0 0,1-1 0 0 0,-1 0 0 0 0,1 0 0 0 0,0-1 0 0 0,1 1 0 0 0,-1-1 0 0 0,0 0 0 0 0,1 0 0 0 0,0 0 0 0 0,0-1 1 0 0,0 1-1 0 0,0-1 0 0 0,0-1 0 0 0,0 1 0 0 0,0-1 0 0 0,1 1 0 0 0,10 0 0 0 0,-13-2-14 0 0,1 0 0 0 0,0 0-1 0 0,0 0 1 0 0,-1 0 0 0 0,1-1 0 0 0,0 0-1 0 0,-1 1 1 0 0,1-1 0 0 0,-1-1 0 0 0,1 1-1 0 0,-1 0 1 0 0,1-1 0 0 0,-1 0 0 0 0,0 1-1 0 0,0-1 1 0 0,0-1 0 0 0,0 1 0 0 0,0 0-1 0 0,0-1 1 0 0,0 1 0 0 0,-1-1 0 0 0,0 0-1 0 0,1 0 1 0 0,-1 0 0 0 0,0 0 0 0 0,0 0-1 0 0,-1-1 1 0 0,1 1 0 0 0,-1-1 0 0 0,1 1-1 0 0,-1-1 1 0 0,1-5 0 0 0,0-5 3 0 0,0 0 1 0 0,-1 0-1 0 0,0-1 0 0 0,-2 1 1 0 0,1 0-1 0 0,-2-1 1 0 0,0 1-1 0 0,0 0 0 0 0,-2 0 1 0 0,-7-22-1 0 0,1 10-5 0 0,-1 0-1 0 0,-1 1 1 0 0,-2 0 0 0 0,-24-34-1 0 0,-7 3 25 0 0,-102-99 0 0 0,14 18 290 0 0,126 129-277 0 0,1-1 1 0 0,0 0-1 0 0,1 0 1 0 0,-7-15-1 0 0,3 4 20 0 0,9 19-61 0 0,-1 0 1 0 0,1-1 0 0 0,0 1 0 0 0,-1 0 0 0 0,1-1 0 0 0,0 1 0 0 0,0-1-1 0 0,0 1 1 0 0,0 0 0 0 0,0-1 0 0 0,0 1 0 0 0,1-1 0 0 0,-1 1-1 0 0,0 0 1 0 0,1-1 0 0 0,-1 1 0 0 0,1 0 0 0 0,-1 0 0 0 0,1-1-1 0 0,0 1 1 0 0,-1 0 0 0 0,1 0 0 0 0,0 0 0 0 0,0 0 0 0 0,0-1 0 0 0,0 1-1 0 0,2-1 1 0 0,30-23 26 0 0,-32 24-28 0 0,46-24 182 0 0,0 1 0 0 0,64-21 0 0 0,12-6-4659 0 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4328 0 0,'-3'-12'19221'0'0,"5"27"-17624"0"0,5 22-1723 0 0,-2-17-1294 0 0,1 1 0 0 0,14 29 1 0 0,-12-32-136 0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4912 0 0,'9'-10'10834'0'0,"-8"10"-10232"0"0,0 0 0 0 0,-1-1 0 0 0,1 1 0 0 0,0 0 0 0 0,1 0 0 0 0,-2 0-330 0 0,1 0 0 0 0,0 1-1 0 0,-1-1 1 0 0,1 1 0 0 0,0-1 0 0 0,-1 1 0 0 0,1-1 0 0 0,-1 1 0 0 0,1-1 0 0 0,-1 1 0 0 0,0-1 0 0 0,1 1-1 0 0,-1 0 1 0 0,1-1 0 0 0,-1 1 0 0 0,0 0 0 0 0,0-1 0 0 0,1 1 0 0 0,-1 1 0 0 0,3 10-444 0 0,-1 0-1 0 0,1 17 1 0 0,-1-11 1732 0 0,9 67-371 0 0,1 5-1846 0 0,4-32-3400 0 0,-8-44 2465 0 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46 2868 0 0,'-2'0'962'0'0,"0"1"0"0"0,-1 0 0 0 0,1-1 0 0 0,0 1 0 0 0,-1 0 0 0 0,1 0 0 0 0,0 1 0 0 0,0-1 0 0 0,0 0 0 0 0,0 1 0 0 0,0-1 0 0 0,-4 4 0 0 0,3-1-156 0 0,-1 1 1 0 0,0-1-1 0 0,1 1 1 0 0,0 0 0 0 0,-3 6-1 0 0,-1 6 205 0 0,0-1 1 0 0,-6 27-1 0 0,11-35-821 0 0,0-1 0 0 0,1 1 0 0 0,0-1 0 0 0,0 1 0 0 0,1-1 1 0 0,0 1-1 0 0,0-1 0 0 0,1 1 0 0 0,0 0 0 0 0,0-1 0 0 0,1 1 0 0 0,0-1 0 0 0,3 9 1 0 0,-3-12-146 0 0,0-1 1 0 0,0 1 0 0 0,0 0 0 0 0,0-1 0 0 0,1 1 0 0 0,-1-1 0 0 0,1 0 0 0 0,0 0 0 0 0,0 0 0 0 0,0 0 0 0 0,1 0 0 0 0,-1-1-1 0 0,1 1 1 0 0,-1-1 0 0 0,1 0 0 0 0,0 0 0 0 0,0-1 0 0 0,-1 1 0 0 0,2-1 0 0 0,-1 0 0 0 0,0 0 0 0 0,0 0 0 0 0,0 0 0 0 0,7 0-1 0 0,-2-1-6 0 0,0 0-1 0 0,0-1 0 0 0,0 0 0 0 0,0 0 1 0 0,0-1-1 0 0,0 0 0 0 0,-1 0 0 0 0,1-1 0 0 0,-1 0 1 0 0,1-1-1 0 0,-1 0 0 0 0,0 0 0 0 0,-1-1 0 0 0,1 0 1 0 0,7-6-1 0 0,-9 6 42 0 0,-1 0 0 0 0,0-1 0 0 0,1 1 0 0 0,-2-1 0 0 0,1 0 0 0 0,-1 0 0 0 0,0 0 0 0 0,0-1 0 0 0,0 0 0 0 0,-1 0 0 0 0,0 0 0 0 0,-1 0 0 0 0,1 0 0 0 0,-2 0 0 0 0,1-1 0 0 0,-1 1 0 0 0,0 0 0 0 0,0-10 0 0 0,-1 9-3 0 0,0-1-1 0 0,-1 1 1 0 0,-1 0 0 0 0,1 0-1 0 0,-1 0 1 0 0,-1 0 0 0 0,1 1 0 0 0,-1-1-1 0 0,-1 0 1 0 0,1 1 0 0 0,-1 0-1 0 0,-1 0 1 0 0,1 0 0 0 0,-1 0-1 0 0,-7-7 1 0 0,8 11-154 0 0,0-1 0 0 0,0 0 0 0 0,0 1 0 0 0,-1 0 0 0 0,1 0 0 0 0,-1 1 0 0 0,1-1 0 0 0,-1 1 0 0 0,0 0 0 0 0,-8-2 0 0 0,8 2-252 0 0,0 2 0 0 0,0-1 0 0 0,0 1 0 0 0,0-1 0 0 0,0 1 0 0 0,0 1-1 0 0,0-1 1 0 0,0 1 0 0 0,0 0 0 0 0,1 0 0 0 0,-1 0 0 0 0,-7 3 0 0 0,1 2-1279 0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31 214 2156 0 0,'0'-6'19200'0'0,"-2"26"-18192"0"0,1 1 0 0 0,1-1 0 0 0,3 26 0 0 0,0 18-174 0 0,-3-59-1094 0 0,0-1 1 0 0,0 0-1 0 0,1 1 1 0 0,0-1-1 0 0,-1 0 1 0 0,2 1-1 0 0,-1-1 1 0 0,0 0 0 0 0,1 0-1 0 0,0 0 1 0 0,2 5-1 0 0,2-13-4125 0 0,-6 4 4349 0 0,0 0 1 0 0,0 0-1 0 0,1 0 1 0 0,-1 0 16 0 0,1-1 0 0 0,-1 1 1 0 0,1 0-1 0 0,-1 0 1 0 0,0 0-1 0 0,1 0 1 0 0,-1 0-1 0 0,0 0 0 0 0,1-1 1 0 0,-1 1-1 0 0,0 0 1 0 0,0 0-1 0 0,1 0 0 0 0,-1-1 1 0 0,0 1-1 0 0,1 0 1 0 0,-1 0-1 0 0,0-1 1 0 0,0 1-1 0 0,0 0 0 0 0,1-1 1 0 0,-1 1-1 0 0,0 0 1 0 0,0-1-1 0 0,0 1 1 0 0,0 0-1 0 0,1-1 0 0 0,-1 1 1 0 0,0-1-1 0 0,0 1 1 0 0,0 0-1 0 0,0-1 0 0 0,0 1 1 0 0,0-1-1 0 0,-1-24 256 0 0,-1 1 0 0 0,-1-1 0 0 0,-10-34 0 0 0,-27-73 4881 0 0,39 130-5044 0 0,1 0 0 0 0,-1 0 0 0 0,1 1 0 0 0,-1-1 0 0 0,1 0 0 0 0,0 0 0 0 0,0 0 0 0 0,-1 0 0 0 0,2 0 0 0 0,-1 0 1 0 0,0 0-1 0 0,0 0 0 0 0,1 0 0 0 0,-1 0 0 0 0,1 0 0 0 0,-1 0 0 0 0,1 0 0 0 0,0 1 0 0 0,0-1 0 0 0,0 0 0 0 0,0 0 1 0 0,0 1-1 0 0,0-1 0 0 0,0 1 0 0 0,0-1 0 0 0,1 1 0 0 0,-1-1 0 0 0,3-1 0 0 0,3-2 20 0 0,1 0 0 0 0,-1 1 0 0 0,1 0 0 0 0,0 0 0 0 0,13-3 0 0 0,160-50 522 0 0,-163 51-408 0 0,-14 4-16 0 0,0 1 0 0 0,0-1 0 0 0,1 1 0 0 0,-1 0 0 0 0,0 0 0 0 0,9 0 0 0 0,-12 1-172 0 0,-1 0 0 0 0,1 1 0 0 0,0-1 0 0 0,0 1 1 0 0,-1-1-1 0 0,1 0 0 0 0,0 1 0 0 0,-1-1 0 0 0,1 1 0 0 0,-1-1 0 0 0,1 1 0 0 0,0 0 0 0 0,-1-1 1 0 0,1 1-1 0 0,-1 0 0 0 0,0-1 0 0 0,1 1 0 0 0,-1 0 0 0 0,1-1 0 0 0,-1 1 0 0 0,0 0 0 0 0,0 0 1 0 0,1 0-1 0 0,-1-1 0 0 0,0 1 0 0 0,0 0 0 0 0,0 0 0 0 0,0 0 0 0 0,0-1 0 0 0,0 2 0 0 0,1 31 217 0 0,-2-27-187 0 0,2 56 270 0 0,12 90 0 0 0,-9-124-441 0 0,2-1 1 0 0,1 0-1 0 0,1 0 0 0 0,1 0 1 0 0,20 41-1 0 0,-22-57-705 0 0,-1 0 0 0 0,1-1 0 0 0,15 17 0 0 0,-6-12-766 0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13 211 1104 0 0,'-2'-5'965'0'0,"0"0"0"0"0,0-1-1 0 0,0 1 1 0 0,1 0 0 0 0,0-1 0 0 0,0 0-1 0 0,0 1 1 0 0,1-1 0 0 0,-1 0 0 0 0,1 1-1 0 0,1-1 1 0 0,-1 0 0 0 0,1 1 0 0 0,2-9-1 0 0,-1 8-473 0 0,0-1 0 0 0,1 1 0 0 0,0 0 0 0 0,0 0 0 0 0,0 0-1 0 0,1 0 1 0 0,0 1 0 0 0,0-1 0 0 0,0 1 0 0 0,1 0 0 0 0,5-5-1 0 0,-4 5-291 0 0,0 1-1 0 0,0-1 1 0 0,0 1-1 0 0,0 0 0 0 0,1 0 1 0 0,-1 1-1 0 0,1 0 1 0 0,0 0-1 0 0,0 1 0 0 0,1-1 1 0 0,-1 2-1 0 0,0-1 0 0 0,1 1 1 0 0,-1 0-1 0 0,1 1 1 0 0,-1-1-1 0 0,1 1 0 0 0,-1 1 1 0 0,0 0-1 0 0,1 0 1 0 0,-1 0-1 0 0,12 4 0 0 0,-6 1-80 0 0,0 1 0 0 0,0 0-1 0 0,-1 1 1 0 0,0 0 0 0 0,-1 0-1 0 0,1 2 1 0 0,-2-1 0 0 0,1 1-1 0 0,-1 1 1 0 0,-1 0 0 0 0,0 0 0 0 0,-1 1-1 0 0,0 0 1 0 0,10 20 0 0 0,5 17 116 0 0,-1 1 0 0 0,20 77 0 0 0,-39-118-209 0 0,19 76 158 0 0,-3 0-1 0 0,6 88 0 0 0,-21-126-195 0 0,-3-28-99 0 0,0 0-1 0 0,7 26 1 0 0,-2-23-414 0 0,-6-22 453 0 0,0-6-160 0 0,-5-34 261 0 0,-2 0 1 0 0,-2 0-1 0 0,-2 1 1 0 0,-1 1-1 0 0,-1 0 1 0 0,-3 0-1 0 0,-21-37 1 0 0,34 70-3 0 0,0 0 0 0 0,-1-1 1 0 0,1 1-1 0 0,-1 0 0 0 0,0 1 0 0 0,0-1 0 0 0,-1 1 1 0 0,0 0-1 0 0,1 0 0 0 0,-9-5 0 0 0,10 7-15 0 0,1 1-1 0 0,-1 0 1 0 0,1 0-1 0 0,-1 0 1 0 0,1 0-1 0 0,-1 1 1 0 0,0-1-1 0 0,0 1 1 0 0,1-1-1 0 0,-1 1 1 0 0,0 0-1 0 0,0 0 1 0 0,1 0-1 0 0,-1 1 1 0 0,0-1-1 0 0,0 0 1 0 0,1 1-1 0 0,-1 0 1 0 0,0 0-1 0 0,1 0 1 0 0,-1 0-1 0 0,1 0 1 0 0,-1 0-1 0 0,1 1 1 0 0,-4 2-1 0 0,-10 8 30 0 0,0 2-1 0 0,1-1 0 0 0,1 2 1 0 0,0 0-1 0 0,1 1 1 0 0,1 0-1 0 0,-12 20 0 0 0,5-3-75 0 0,2 0 0 0 0,-25 69-1 0 0,42-101 9 0 0,-2 5-405 0 0,-1 0 0 0 0,1 1 0 0 0,0-1 0 0 0,1 1 0 0 0,0-1-1 0 0,0 1 1 0 0,0-1 0 0 0,1 1 0 0 0,0 9 0 0 0,4-6-1179 0 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2308 0 0,'1'-16'6473'0'0,"1"9"-5811"0"0,1 1 0 0 0,0 0 0 0 0,0 0-1 0 0,1 1 1 0 0,0-1 0 0 0,0 1-1 0 0,0 0 1 0 0,1 0 0 0 0,-1 0-1 0 0,11-8 1 0 0,-11 10-402 0 0,-1 0 0 0 0,2 0 0 0 0,-1 0 0 0 0,0 1 0 0 0,0-1 0 0 0,1 1 1 0 0,-1 0-1 0 0,1 0 0 0 0,0 1 0 0 0,0-1 0 0 0,0 1 0 0 0,-1 0 0 0 0,1 1 0 0 0,0-1 0 0 0,0 1 0 0 0,6 0 0 0 0,-8 0-171 0 0,-1 1-1 0 0,0 0 1 0 0,1 0 0 0 0,-1 0-1 0 0,0 1 1 0 0,0-1-1 0 0,0 0 1 0 0,0 1-1 0 0,0-1 1 0 0,0 1 0 0 0,0 0-1 0 0,0-1 1 0 0,-1 1-1 0 0,1 0 1 0 0,-1 0 0 0 0,1 0-1 0 0,1 5 1 0 0,19 40 538 0 0,-16-22-470 0 0,0 1 1 0 0,-1 0-1 0 0,-2 0 1 0 0,-1 0-1 0 0,-1 0 1 0 0,-2 32-1 0 0,0-16 65 0 0,-1-20-37 0 0,2-12 154 0 0,9-23-250 0 0,5-15-77 0 0,-1-1-1 0 0,11-35 0 0 0,15-34 267 0 0,-30 79 15 0 0,2 0-1 0 0,0 0 1 0 0,1 1 0 0 0,0 1 0 0 0,19-20 0 0 0,-30 35-256 0 0,1 1 0 0 0,-1 0 0 0 0,0 0 0 0 0,1 0 0 0 0,-1 0 0 0 0,1 0 0 0 0,0 0 0 0 0,-1 0 0 0 0,1 0 0 0 0,0 1 0 0 0,-1-1 0 0 0,1 1 0 0 0,0-1 0 0 0,0 1 0 0 0,-1 0 0 0 0,1 0 0 0 0,0-1 0 0 0,0 1 0 0 0,0 0 0 0 0,-1 1 0 0 0,1-1 0 0 0,0 0 0 0 0,0 0 0 0 0,0 1 0 0 0,-1-1 0 0 0,1 1 0 0 0,0 0 0 0 0,-1-1 0 0 0,1 1 0 0 0,0 0 0 0 0,-1 0 0 0 0,1 0 0 0 0,-1 0 0 0 0,0 0 0 0 0,1 0 0 0 0,-1 1 0 0 0,0-1 0 0 0,2 2 0 0 0,4 5 63 0 0,0 0 1 0 0,0 1-1 0 0,-1 0 0 0 0,11 18 0 0 0,-7-7 6 0 0,-1 0 1 0 0,-1 1-1 0 0,0 0 0 0 0,6 30 0 0 0,8 88 80 0 0,-11-60-618 0 0,-9-61-110 0 0,3 10-3815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1604 0 0,'-13'26'10323'0'0,"12"-1"-4077"0"0,1-22-5862 0 0,1 0-1 0 0,0 0 0 0 0,0 0 0 0 0,0 0 0 0 0,0 0 0 0 0,0 0 0 0 0,1 0 0 0 0,-1-1 0 0 0,1 1 0 0 0,0 0 1 0 0,0-1-1 0 0,4 5 0 0 0,-1-3-272 0 0,0 0 0 0 0,-1 0 0 0 0,1 0 0 0 0,1-1 1 0 0,-1 0-1 0 0,0 0 0 0 0,1-1 0 0 0,-1 1 0 0 0,1-1 0 0 0,0 0 0 0 0,0-1 1 0 0,0 1-1 0 0,0-1 0 0 0,0-1 0 0 0,6 1 0 0 0,0-1 54 0 0,0-1 0 0 0,-1-1 1 0 0,0 0-1 0 0,1 0 0 0 0,-1-1 0 0 0,0-1 0 0 0,0 0 0 0 0,-1 0 0 0 0,1-1 0 0 0,11-8 0 0 0,-17 10-78 0 0,0 0-1 0 0,0-1 1 0 0,-1 1 0 0 0,0-1-1 0 0,0 0 1 0 0,0-1-1 0 0,0 1 1 0 0,-1-1 0 0 0,1 1-1 0 0,2-6 1 0 0,-5 6-22 0 0,1 0 1 0 0,-1 1-1 0 0,0-1 1 0 0,0 0-1 0 0,0 0 1 0 0,0 0-1 0 0,0 0 1 0 0,-1 0-1 0 0,0 0 1 0 0,0 0-1 0 0,0 0 1 0 0,0 0-1 0 0,-1 0 1 0 0,0 0-1 0 0,-1-6 1 0 0,1 7-46 0 0,0 1 1 0 0,0 0-1 0 0,0-1 1 0 0,0 1-1 0 0,0 0 1 0 0,-1 0 0 0 0,1 0-1 0 0,-1 0 1 0 0,1 0-1 0 0,-1 0 1 0 0,0 1-1 0 0,1-1 1 0 0,-1 0-1 0 0,0 1 1 0 0,-4-3-1 0 0,1 2 3 0 0,0 0 0 0 0,1 0 0 0 0,-1 0 0 0 0,0 0 0 0 0,0 1-1 0 0,0 0 1 0 0,-7-1 0 0 0,0 1 9 0 0,0 1 0 0 0,-1 0-1 0 0,1 0 1 0 0,0 2 0 0 0,-21 4 0 0 0,16-2-4 0 0,0 1 1 0 0,0 0 0 0 0,1 2 0 0 0,-22 12-1 0 0,34-17-43 0 0,0 0 1 0 0,0 0-1 0 0,0 1 0 0 0,0-1 0 0 0,1 1 0 0 0,-1 0 1 0 0,1 0-1 0 0,0 1 0 0 0,0-1 0 0 0,0 1 0 0 0,0-1 0 0 0,1 1 1 0 0,-1 0-1 0 0,1 0 0 0 0,0 0 0 0 0,0 0 0 0 0,1 1 0 0 0,-1-1 1 0 0,1 0-1 0 0,0 1 0 0 0,0-1 0 0 0,-1 7 0 0 0,2-9-29 0 0,1 0 0 0 0,-1-1 0 0 0,0 1 0 0 0,0 0 0 0 0,1 0 0 0 0,-1-1 0 0 0,1 1 0 0 0,-1 0 0 0 0,1 0 0 0 0,0-1 0 0 0,0 1-1 0 0,0-1 1 0 0,0 1 0 0 0,0-1 0 0 0,0 1 0 0 0,0-1 0 0 0,0 1 0 0 0,3 1 0 0 0,-1-1-99 0 0,0 1 0 0 0,1-1 0 0 0,-1-1-1 0 0,1 1 1 0 0,-1 0 0 0 0,1-1 0 0 0,-1 0 0 0 0,7 2 0 0 0,-1-1-237 0 0,0-1 1 0 0,-1 0 0 0 0,1-1-1 0 0,0 0 1 0 0,-1 0 0 0 0,1-1-1 0 0,13-2 1 0 0,-14 1 440 0 0,1 0 1 0 0,-1-1-1 0 0,0 0 1 0 0,0-1-1 0 0,-1 0 1 0 0,1 0-1 0 0,-1 0 1 0 0,0-1-1 0 0,0 0 1 0 0,0-1-1 0 0,-1 1 1 0 0,0-1-1 0 0,0-1 1 0 0,0 1-1 0 0,-1-1 1 0 0,0 0-1 0 0,0 0 0 0 0,7-15 1 0 0,18-49 4028 0 0,-29 90-3427 0 0,0 0 0 0 0,8 32 1 0 0,-2-33-741 0 0,26 67 19 0 0,-27-75-490 0 0,-1 1 1 0 0,2-1 0 0 0,-1-1 0 0 0,1 1 0 0 0,16 15 0 0 0,-3-7-986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2356 0 0,'-3'-8'14622'0'0,"-3"31"-16019"0"0,8 2-2571 0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167 536 3372 0 0,'0'0'6450'0'0,"-2"3"-4103"0"0,-4 6-1576 0 0,1 0 0 0 0,-1 1-1 0 0,2 0 1 0 0,-1-1 0 0 0,2 2 0 0 0,-1-1 0 0 0,1 0-1 0 0,1 1 1 0 0,0-1 0 0 0,0 1 0 0 0,0 17-1 0 0,2-14-538 0 0,0 0 0 0 0,1-1 0 0 0,0 1 0 0 0,1-1 0 0 0,0 0 0 0 0,1 1 0 0 0,1-1 0 0 0,0 0 0 0 0,8 15 0 0 0,-11-25-205 0 0,1 1 0 0 0,0-1 0 0 0,0 0-1 0 0,0 0 1 0 0,0 0 0 0 0,1 0 0 0 0,-1 0 0 0 0,1-1 0 0 0,-1 1-1 0 0,1-1 1 0 0,0 0 0 0 0,0 1 0 0 0,0-1 0 0 0,1-1 0 0 0,-1 1-1 0 0,0 0 1 0 0,1-1 0 0 0,-1 0 0 0 0,1 1 0 0 0,-1-1 0 0 0,1-1-1 0 0,0 1 1 0 0,-1-1 0 0 0,1 1 0 0 0,0-1 0 0 0,0 0 0 0 0,-1 0-1 0 0,1-1 1 0 0,0 1 0 0 0,-1-1 0 0 0,6-1 0 0 0,-2 0 1 0 0,1 0-1 0 0,-1-1 1 0 0,0 0 0 0 0,0-1 0 0 0,-1 1-1 0 0,1-1 1 0 0,-1-1 0 0 0,0 1-1 0 0,0-1 1 0 0,0 0 0 0 0,-1 0 0 0 0,1-1-1 0 0,-1 1 1 0 0,7-12 0 0 0,-2 0 58 0 0,-1-1 1 0 0,-1 0-1 0 0,0-1 1 0 0,-1 0-1 0 0,-2 0 0 0 0,0-1 1 0 0,0 1-1 0 0,-2-1 0 0 0,-1 0 1 0 0,0 0-1 0 0,-1 0 1 0 0,-3-28-1 0 0,-1 15-17 0 0,-2 1-1 0 0,-1-1 1 0 0,-1 0 0 0 0,-2 1 0 0 0,-1 1-1 0 0,-25-53 1 0 0,25 63-45 0 0,-1 2 0 0 0,-1-1 0 0 0,-1 2 0 0 0,0-1 0 0 0,-2 2 0 0 0,0 0 0 0 0,-1 1 1 0 0,0 0-1 0 0,-2 2 0 0 0,1-1 0 0 0,-2 2 0 0 0,-23-13 0 0 0,38 24-19 0 0,-1 0 0 0 0,0 0 0 0 0,0 0 1 0 0,0 1-1 0 0,0-1 0 0 0,0 1 0 0 0,-8-1 0 0 0,11 2-3 0 0,0 0-1 0 0,-1 0 0 0 0,1 0 0 0 0,0 1 0 0 0,0-1 1 0 0,0 0-1 0 0,0 1 0 0 0,0-1 0 0 0,0 1 1 0 0,0 0-1 0 0,0-1 0 0 0,0 1 0 0 0,0 0 1 0 0,0 0-1 0 0,1 0 0 0 0,-1 1 0 0 0,0-1 1 0 0,1 0-1 0 0,-1 1 0 0 0,0-1 0 0 0,0 2 0 0 0,-2 3 3 0 0,0 0-1 0 0,0-1 0 0 0,1 1 1 0 0,-1 0-1 0 0,2 1 0 0 0,-1-1 1 0 0,1 1-1 0 0,0-1 0 0 0,0 1 0 0 0,0-1 1 0 0,1 1-1 0 0,0 0 0 0 0,1 0 1 0 0,0 0-1 0 0,0 7 0 0 0,0-5 7 0 0,1 0 0 0 0,0 1-1 0 0,0-1 1 0 0,1 0 0 0 0,0 0-1 0 0,1 0 1 0 0,0-1 0 0 0,0 1 0 0 0,1-1-1 0 0,0 1 1 0 0,0-1 0 0 0,1 0 0 0 0,0-1-1 0 0,1 1 1 0 0,10 10 0 0 0,-7-9 13 0 0,0-1 0 0 0,0 0 0 0 0,1-1 0 0 0,0 0 0 0 0,0-1 0 0 0,1 0 0 0 0,-1 0 0 0 0,1-1 0 0 0,1-1 0 0 0,-1 0 0 0 0,18 4 0 0 0,-6-4 104 0 0,1-1 0 0 0,29 0 0 0 0,13 1-3251 0 0,-56-3 1515 0 0,-3 1 4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85 103 4260 0 0,'-8'-19'14522'0'0,"6"20"-14291"0"0,-1-1 0 0 0,1 1 0 0 0,0 0 0 0 0,0 0 0 0 0,-1 0 0 0 0,1 0 0 0 0,0 0 0 0 0,0 1 1 0 0,0-1-1 0 0,0 1 0 0 0,0-1 0 0 0,0 1 0 0 0,1 0 0 0 0,-1 0 0 0 0,0 0 0 0 0,1 0 0 0 0,0 0 0 0 0,-1 0 0 0 0,1 0 0 0 0,-2 4 1 0 0,-20 48 1196 0 0,22-54-1398 0 0,-1 7 77 0 0,0 0-1 0 0,0 1 1 0 0,0-1 0 0 0,1 0 0 0 0,0 1 0 0 0,0-1-1 0 0,1 1 1 0 0,0-1 0 0 0,0 1 0 0 0,0-1-1 0 0,1 1 1 0 0,1-1 0 0 0,-1 0 0 0 0,4 10-1 0 0,-3-13-80 0 0,0 0-1 0 0,0 0 1 0 0,0 0 0 0 0,1 0-1 0 0,-1 0 1 0 0,1 0-1 0 0,0-1 1 0 0,0 0 0 0 0,1 1-1 0 0,-1-1 1 0 0,0 0-1 0 0,1 0 1 0 0,0-1-1 0 0,0 1 1 0 0,0-1 0 0 0,0 0-1 0 0,0 0 1 0 0,0 0-1 0 0,1-1 1 0 0,-1 1 0 0 0,1-1-1 0 0,-1 0 1 0 0,1 0-1 0 0,5 0 1 0 0,0 0-6 0 0,1-1 1 0 0,-1 0-1 0 0,1 0 0 0 0,-1-1 1 0 0,1-1-1 0 0,-1 0 0 0 0,0 0 1 0 0,0-1-1 0 0,0 0 1 0 0,13-6-1 0 0,-17 6 4 0 0,0 0 0 0 0,0-1 0 0 0,0 1 0 0 0,0-1 0 0 0,0-1-1 0 0,-1 1 1 0 0,0-1 0 0 0,0 0 0 0 0,0 0 0 0 0,-1 0 0 0 0,0 0 0 0 0,0-1 0 0 0,0 0 0 0 0,0 0 0 0 0,-1 0 0 0 0,4-9 0 0 0,-4 5 68 0 0,0 0 0 0 0,-1 0 1 0 0,0 0-1 0 0,0-1 1 0 0,-1 1-1 0 0,-1 0 1 0 0,1-1-1 0 0,-2 1 0 0 0,1 0 1 0 0,-5-20-1 0 0,4 24-60 0 0,-1 0-1 0 0,0 0 0 0 0,-1 0 1 0 0,1 0-1 0 0,-1 0 0 0 0,0 0 1 0 0,-1 1-1 0 0,1-1 0 0 0,-1 1 1 0 0,0 0-1 0 0,0 0 0 0 0,-1 0 1 0 0,1 1-1 0 0,-1 0 0 0 0,0 0 1 0 0,-1 0-1 0 0,1 0 0 0 0,-11-5 1 0 0,10 7-68 0 0,1-1 0 0 0,-1 1 0 0 0,0 0 0 0 0,1 1 0 0 0,-1-1 0 0 0,0 1 1 0 0,0 0-1 0 0,0 1 0 0 0,0-1 0 0 0,0 1 0 0 0,0 0 0 0 0,0 1 0 0 0,0-1 1 0 0,-10 4-1 0 0,12-3-287 0 0,-1 1 1 0 0,1-1 0 0 0,0 1-1 0 0,0 1 1 0 0,-1-1 0 0 0,2 0-1 0 0,-1 1 1 0 0,0 0 0 0 0,0 0-1 0 0,1 0 1 0 0,0 0 0 0 0,-4 5-1 0 0,-1 2-1287 0 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84 2912 0 0,'0'-4'845'0'0,"0"1"0"0"0,-1 0 1 0 0,1 0-1 0 0,0 0 0 0 0,-1 0 0 0 0,0 0 0 0 0,0 0 0 0 0,0 0 0 0 0,0 0 0 0 0,0 0 0 0 0,-1 0 0 0 0,1 0 0 0 0,-1 1 0 0 0,0-1 1 0 0,0 1-1 0 0,0-1 0 0 0,-4-3 0 0 0,3 3-379 0 0,-1 0 0 0 0,0 1-1 0 0,0-1 1 0 0,0 1 0 0 0,0 0 0 0 0,0 0 0 0 0,-1 0 0 0 0,1 1 0 0 0,-1-1 0 0 0,1 1-1 0 0,-7-1 1 0 0,5 1-290 0 0,-1 0 0 0 0,0 1-1 0 0,1 0 1 0 0,-1 0-1 0 0,0 1 1 0 0,1-1 0 0 0,-1 1-1 0 0,0 1 1 0 0,1-1 0 0 0,-1 1-1 0 0,1 0 1 0 0,0 1 0 0 0,0-1-1 0 0,0 1 1 0 0,0 1 0 0 0,0-1-1 0 0,-7 6 1 0 0,12-8-145 0 0,0 0 1 0 0,0 1-1 0 0,0-1 1 0 0,-1 0-1 0 0,1 1 1 0 0,1-1-1 0 0,-1 1 1 0 0,0-1-1 0 0,0 1 1 0 0,0-1-1 0 0,1 1 1 0 0,-1-1-1 0 0,1 1 1 0 0,-1 0-1 0 0,1-1 1 0 0,0 1-1 0 0,0 0 1 0 0,-1-1-1 0 0,1 1 1 0 0,0 0-1 0 0,1 2 1 0 0,0 0-5 0 0,0-1-1 0 0,0 1 1 0 0,0 0 0 0 0,1-1-1 0 0,-1 1 1 0 0,1-1 0 0 0,0 0-1 0 0,0 1 1 0 0,3 3 0 0 0,4 3 3 0 0,0 0 1 0 0,1 0 0 0 0,0-1 0 0 0,17 12 0 0 0,-23-19-25 0 0,23 17 44 0 0,-1 1-1 0 0,35 34 1 0 0,-58-51-17 0 0,0 0 0 0 0,0 1 0 0 0,0-1 0 0 0,-1 1 1 0 0,1-1-1 0 0,-1 1 0 0 0,0 0 0 0 0,0 0 0 0 0,-1 0 1 0 0,1 0-1 0 0,-1 0 0 0 0,0 1 0 0 0,0-1 1 0 0,0 0-1 0 0,0 1 0 0 0,-1 5 0 0 0,0-5 30 0 0,-1 1-1 0 0,1-1 1 0 0,-2 0 0 0 0,1 0-1 0 0,0 0 1 0 0,-1 0 0 0 0,0 0-1 0 0,0 0 1 0 0,-1 0 0 0 0,1-1-1 0 0,-7 9 1 0 0,-1-2 25 0 0,1 0 1 0 0,-1-1-1 0 0,-1 0 0 0 0,0-1 1 0 0,0 0-1 0 0,-1 0 1 0 0,0-2-1 0 0,-1 1 0 0 0,-13 5 1 0 0,10-6-101 0 0,0-1-1 0 0,0-1 1 0 0,-1 0 0 0 0,1-1-1 0 0,-1 0 1 0 0,-19 0 0 0 0,24-3-1187 0 0,0-1-1 0 0,-23-3 1 0 0,21 1-384 0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62 4016 0 0,'11'-12'16546'0'0,"-13"28"-10210"0"0,0-2-7376 0 0,-13 48 2545 0 0,14-48-1356 0 0,0 1-1 0 0,1 0 1 0 0,1-1-1 0 0,0 1 1 0 0,1 0-1 0 0,1-1 0 0 0,0 0 1 0 0,1 1-1 0 0,7 18 1 0 0,-9-28-131 0 0,1 0 0 0 0,0 0 0 0 0,0 1 0 0 0,0-2 0 0 0,1 1 1 0 0,-1 0-1 0 0,1-1 0 0 0,0 1 0 0 0,0-1 0 0 0,1 0 0 0 0,-1-1 0 0 0,1 1 0 0 0,0-1 0 0 0,0 0 1 0 0,0 0-1 0 0,1 0 0 0 0,-1-1 0 0 0,0 0 0 0 0,1 0 0 0 0,0 0 0 0 0,-1-1 0 0 0,1 0 0 0 0,0 0 0 0 0,0 0 1 0 0,11-1-1 0 0,-7 1 3 0 0,0-2 0 0 0,0 0 0 0 0,-1 0 0 0 0,1 0 1 0 0,0-1-1 0 0,-1-1 0 0 0,0 0 0 0 0,1 0 0 0 0,-1-1 0 0 0,0 0 1 0 0,-1 0-1 0 0,1-1 0 0 0,-1 0 0 0 0,0-1 0 0 0,0 1 1 0 0,0-2-1 0 0,-1 1 0 0 0,0-1 0 0 0,0 0 0 0 0,5-9 0 0 0,3-6 70 0 0,-1-1 0 0 0,-2-1-1 0 0,0 0 1 0 0,-1-1 0 0 0,-2 0-1 0 0,9-34 1 0 0,-5-10-82 0 0,-12 67-43 0 0,2-12-745 0 0,-3 13 657 0 0,0 1 1 0 0,0 0-1 0 0,0-1 0 0 0,0 1 0 0 0,0 0 0 0 0,0-1 1 0 0,0 1-1 0 0,0-1 0 0 0,0 1 0 0 0,0 0 0 0 0,0-1 1 0 0,0 1-1 0 0,0 0 0 0 0,0-1 0 0 0,0 1 1 0 0,0 0-1 0 0,0-1 0 0 0,-1 1 0 0 0,1-1 0 0 0,0 1 1 0 0,0 0-1 0 0,0 0 0 0 0,-1-1 0 0 0,1 1 0 0 0,0 0 1 0 0,0-1-1 0 0,-1 1 0 0 0,1 0 0 0 0,0 0 1 0 0,-1-1-1 0 0,1 1 0 0 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5300 0 0,'-7'0'15771'0'0,"-8"146"-10336"0"0,-69 269-3277 0 0,63-317-2636 0 0,21-95 163 0 0,-1 1 0 0 0,1-1 1 0 0,0 1-1 0 0,0-1 0 0 0,0 1 0 0 0,0-1 1 0 0,1 1-1 0 0,0-1 0 0 0,-1 0 0 0 0,1 1 1 0 0,0-1-1 0 0,2 4 0 0 0,0-1-1293 0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4364 0 0,'6'-5'1449'0'0,"0"0"-1"0"0,0 0 0 0 0,1 0 0 0 0,-1 1 0 0 0,1 0 0 0 0,0 1 0 0 0,0 0 1 0 0,0 0-1 0 0,11-3 0 0 0,-15 6-1247 0 0,0-1-1 0 0,0 1 1 0 0,0-1 0 0 0,0 1-1 0 0,0 0 1 0 0,1 0 0 0 0,-1 1-1 0 0,0-1 1 0 0,0 0 0 0 0,0 1 0 0 0,0 0-1 0 0,0 0 1 0 0,0 0 0 0 0,0 0-1 0 0,0 0 1 0 0,-1 1 0 0 0,1-1 0 0 0,0 1-1 0 0,-1 0 1 0 0,1 0 0 0 0,-1 0-1 0 0,1 0 1 0 0,-1 0 0 0 0,0 0-1 0 0,3 5 1 0 0,1 2-6 0 0,0 0 1 0 0,-1 0-1 0 0,0 0 0 0 0,-1 1 0 0 0,0 0 0 0 0,0-1 0 0 0,-1 1 0 0 0,-1 1 1 0 0,3 17-1 0 0,-1 6 359 0 0,-3 57-1 0 0,-1-53-66 0 0,0-40-485 0 0,0 1 1 0 0,1 0-1 0 0,-1 0 1 0 0,1-1-1 0 0,-1 1 0 0 0,1 0 1 0 0,0 0-1 0 0,-1 0 1 0 0,1 0-1 0 0,0 0 0 0 0,0 0 1 0 0,1-1-1 0 0,1-3 4 0 0,22-36 25 0 0,1 0 1 0 0,2 1 0 0 0,49-53-1 0 0,-60 74 1 0 0,-11 12 24 0 0,1-1 1 0 0,0 1 0 0 0,0 0-1 0 0,0 0 1 0 0,1 1 0 0 0,-1 0 0 0 0,2 1-1 0 0,-1-1 1 0 0,1 2 0 0 0,16-8 0 0 0,-24 12-39 0 0,0 0 0 0 0,1-1 0 0 0,-1 1 0 0 0,0 0 0 0 0,1 0 0 0 0,-1 1 1 0 0,0-1-1 0 0,1 0 0 0 0,-1 0 0 0 0,0 1 0 0 0,0-1 0 0 0,1 0 0 0 0,-1 1 1 0 0,0 0-1 0 0,0-1 0 0 0,0 1 0 0 0,1-1 0 0 0,-1 1 0 0 0,0 0 0 0 0,0 0 0 0 0,0 0 1 0 0,0 0-1 0 0,0 0 0 0 0,0 1 0 0 0,19 27 266 0 0,-19-27-261 0 0,5 11 51 0 0,0 0 0 0 0,-1-1-1 0 0,-1 2 1 0 0,0-1-1 0 0,-1 0 1 0 0,3 22 0 0 0,0 84-525 0 0,-2-53-3417 0 0,-4-50 2260 0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10 4692 0 0,'-3'-2'1300'0'0,"0"1"1"0"0,0 0-1 0 0,0-1 0 0 0,-1 1 0 0 0,1 0 0 0 0,-7-1 0 0 0,-20 4 4487 0 0,23 0-5213 0 0,1 0 0 0 0,-1 0 0 0 0,1 1 0 0 0,0-1 0 0 0,-1 2 0 0 0,2-1 0 0 0,-10 7 0 0 0,5-2-357 0 0,0 0 0 0 0,1 1 0 0 0,0 0 0 0 0,0 0 0 0 0,1 1 0 0 0,1 1 0 0 0,0-1 0 0 0,-9 16-1 0 0,13-18-162 0 0,-1 1 1 0 0,1 0-1 0 0,1-1 0 0 0,-1 1 0 0 0,1 0 0 0 0,1 1 0 0 0,0-1 0 0 0,0 0 0 0 0,1 0 0 0 0,0 0 0 0 0,1 0 0 0 0,0 1 0 0 0,0-1 1 0 0,1 0-1 0 0,0 0 0 0 0,0 0 0 0 0,1-1 0 0 0,0 1 0 0 0,1-1 0 0 0,0 1 0 0 0,1-1 0 0 0,-1 0 0 0 0,1-1 0 0 0,1 1 0 0 0,-1-1 0 0 0,1 0 1 0 0,1 0-1 0 0,-1-1 0 0 0,1 0 0 0 0,0 0 0 0 0,1 0 0 0 0,-1-1 0 0 0,1 0 0 0 0,0-1 0 0 0,0 0 0 0 0,1 0 0 0 0,-1-1 0 0 0,1 0 0 0 0,0 0 1 0 0,0-1-1 0 0,0 0 0 0 0,0 0 0 0 0,0-1 0 0 0,10 0 0 0 0,-6-2-42 0 0,0 1 0 0 0,0-2 0 0 0,0 0 1 0 0,-1 0-1 0 0,1-1 0 0 0,-1-1 0 0 0,1 0 0 0 0,-1-1 0 0 0,15-8 1 0 0,-19 9-7 0 0,-1 0 1 0 0,0-1-1 0 0,0 0 0 0 0,-1 0 1 0 0,0-1-1 0 0,1 1 1 0 0,-2-1-1 0 0,1-1 1 0 0,-1 1-1 0 0,0-1 0 0 0,0 0 1 0 0,-1 0-1 0 0,0-1 1 0 0,0 1-1 0 0,4-11 1 0 0,-6 11 2 0 0,-1 0 0 0 0,0 1 0 0 0,0-1 1 0 0,0 0-1 0 0,-1 0 0 0 0,1 0 0 0 0,-2 0 1 0 0,0-8-1 0 0,0 11-4 0 0,1 0 1 0 0,-1 1-1 0 0,0-1 1 0 0,0 0-1 0 0,0 1 1 0 0,-1-1-1 0 0,1 1 1 0 0,-1-1-1 0 0,0 1 1 0 0,0 0-1 0 0,0 0 1 0 0,0 0-1 0 0,0 0 1 0 0,-1 0-1 0 0,1 0 1 0 0,-4-2-1 0 0,3 3 3 0 0,1 1-1 0 0,0 0 1 0 0,-1 0-1 0 0,1 0 1 0 0,0 0-1 0 0,-1 1 1 0 0,1-1-1 0 0,-1 1 1 0 0,0-1-1 0 0,1 1 1 0 0,-1 0-1 0 0,1 0 1 0 0,-1 0-1 0 0,1 0 0 0 0,-1 0 1 0 0,0 1-1 0 0,1-1 1 0 0,-1 1-1 0 0,1 0 1 0 0,-1-1-1 0 0,1 1 1 0 0,0 0-1 0 0,-1 1 1 0 0,-1 0-1 0 0,-2 2 19 0 0,0 0 0 0 0,0 0 0 0 0,1 0 0 0 0,-1 0 1 0 0,1 1-1 0 0,0 0 0 0 0,-7 9 0 0 0,0 3 24 0 0,2 1 0 0 0,-1-1 1 0 0,2 2-1 0 0,-13 34 1 0 0,-16 81 93 0 0,15-49-77 0 0,-1 21-2 0 0,2-6-33 0 0,13-58-119 0 0,7-32-162 0 0,1-1 0 0 0,-2 1 1 0 0,1 0-1 0 0,-2-1 1 0 0,-5 15-1 0 0,8-24 65 0 0,1 1 1 0 0,0 0-1 0 0,0 0 0 0 0,0 0 0 0 0,-1 0 1 0 0,1 0-1 0 0,0-1 0 0 0,0 1 1 0 0,0 0-1 0 0,0 0 0 0 0,1 0 1 0 0,-1 0-1 0 0,0 0 0 0 0,0-1 0 0 0,0 1 1 0 0,1 0-1 0 0,-1 0 0 0 0,0 0 1 0 0,1-1-1 0 0,-1 1 0 0 0,1 0 1 0 0,-1 0-1 0 0,1-1 0 0 0,0 2 1 0 0,5 1-1427 0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55 2732 0 0,'5'-27'11075'0'0,"1"-1"1569"0"0,-20 73-10996 0 0,-8 89-333 0 0,15-88-1622 0 0,0 14-4248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85 5388 0 0,'-4'-15'4265'0'0,"2"2"-1049"0"0,-2-1-780 0 0,1 5-543 0 0,-1 1-401 0 0,1 0 620 0 0,3-3-1056 0 0,-4 4-972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2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21 4940 0 0,'-13'-4'9546'0'0,"8"7"-8916"0"0,0 0 1 0 0,1 0 0 0 0,0 0-1 0 0,0 1 1 0 0,0-1-1 0 0,0 1 1 0 0,1 0-1 0 0,-1 1 1 0 0,-2 4-1 0 0,2-3-212 0 0,0 1 1 0 0,1-1-1 0 0,0 1 0 0 0,1 0 1 0 0,-1-1-1 0 0,-1 12 0 0 0,2-10-291 0 0,1-1 1 0 0,0 1-1 0 0,1 0 0 0 0,0 0 0 0 0,0-1 0 0 0,1 1 0 0 0,0 0 1 0 0,0 0-1 0 0,0-1 0 0 0,1 1 0 0 0,0-1 0 0 0,1 1 0 0 0,6 12 1 0 0,-6-14-82 0 0,0-1 0 0 0,1 1 0 0 0,0-1 0 0 0,0 0 0 0 0,0 0 0 0 0,0-1 0 0 0,1 1 0 0 0,0-1 0 0 0,0 0 0 0 0,0 0 0 0 0,0 0 0 0 0,11 4 0 0 0,-11-6-15 0 0,0 0 1 0 0,0 0-1 0 0,0-1 0 0 0,0 0 0 0 0,1 0 0 0 0,-1 0 0 0 0,0-1 0 0 0,1 0 0 0 0,-1 0 0 0 0,0 0 0 0 0,1-1 0 0 0,-1 0 1 0 0,0 0-1 0 0,0 0 0 0 0,9-3 0 0 0,-7 1 64 0 0,0-1 1 0 0,-1 1-1 0 0,0-1 0 0 0,0 0 1 0 0,0 0-1 0 0,0-1 1 0 0,0 0-1 0 0,-1 0 1 0 0,0 0-1 0 0,0-1 0 0 0,-1 1 1 0 0,1-1-1 0 0,-1 0 1 0 0,0 0-1 0 0,-1-1 1 0 0,0 1-1 0 0,0-1 0 0 0,0 0 1 0 0,-1 0-1 0 0,0 0 1 0 0,0 0-1 0 0,-1 0 0 0 0,1 0 1 0 0,-1-12-1 0 0,-1 12-35 0 0,-1 0 0 0 0,0-1 0 0 0,-1 1-1 0 0,1 0 1 0 0,-1 0 0 0 0,-1 0 0 0 0,1 0 0 0 0,-1 1-1 0 0,0-1 1 0 0,-1 1 0 0 0,1 0 0 0 0,-1-1-1 0 0,-1 2 1 0 0,1-1 0 0 0,-1 0 0 0 0,0 1 0 0 0,0 0-1 0 0,-9-6 1 0 0,11 8-134 0 0,0 1 0 0 0,-1-1 0 0 0,0 1 0 0 0,1 0 0 0 0,-1 0 0 0 0,0 0 0 0 0,0 1 0 0 0,0 0 0 0 0,0-1 0 0 0,0 1 0 0 0,-1 1 0 0 0,1-1 0 0 0,0 1 0 0 0,0-1 0 0 0,-1 1 0 0 0,1 0 0 0 0,0 1 0 0 0,0-1 0 0 0,-1 1 0 0 0,1 0 0 0 0,0 0 0 0 0,0 0 0 0 0,0 0 0 0 0,0 1 0 0 0,0 0 0 0 0,0 0 0 0 0,1 0 0 0 0,-1 0 0 0 0,0 0 0 0 0,1 1 0 0 0,0 0 0 0 0,-6 4 0 0 0,-11 17-2909 0 0,12-12 1373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1548 0 0,'5'-16'20319'0'0,"-3"58"-18702"0"0,-1 0-1 0 0,-10 82 0 0 0,4-61-983 0 0,-13 303 1091 0 0,17-338-1636 0 0,1-15-154 0 0,0 1 0 0 0,0 0 0 0 0,4 20 0 0 0,-2-20-271 0 0,-2-13 59 0 0,0 1 0 0 0,0 0-1 0 0,0 0 1 0 0,1-1 0 0 0,-1 1-1 0 0,0 0 1 0 0,1 0 0 0 0,0-1-1 0 0,-1 1 1 0 0,1-1 0 0 0,0 1-1 0 0,0 0 1 0 0,0-1 0 0 0,1 3 0 0 0,0-4-1332 0 0,6-2 8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2256 0 0,'4'-3'18786'0'0,"-6"18"-15241"0"0,-3 13-5774 0 0,1-14 4228 0 0,2-4-1813 0 0,-1 0 0 0 0,2 0 0 0 0,0 0 0 0 0,0 0 0 0 0,0 0 0 0 0,1 0 0 0 0,1 0 0 0 0,0 0 0 0 0,0 0 0 0 0,5 17 0 0 0,-5-22-154 0 0,0 0-1 0 0,1 0 0 0 0,0 0 0 0 0,0 0 0 0 0,0 0 1 0 0,0-1-1 0 0,1 1 0 0 0,-1-1 0 0 0,1 0 0 0 0,0 1 1 0 0,1-1-1 0 0,-1 0 0 0 0,1-1 0 0 0,0 1 0 0 0,-1-1 1 0 0,2 0-1 0 0,-1 0 0 0 0,0 0 0 0 0,1 0 1 0 0,-1-1-1 0 0,1 1 0 0 0,6 1 0 0 0,-6-3-26 0 0,0 0 1 0 0,0-1-1 0 0,0 0 0 0 0,0 0 1 0 0,-1 0-1 0 0,1 0 0 0 0,0-1 1 0 0,0 0-1 0 0,0 0 0 0 0,-1 0 1 0 0,1-1-1 0 0,0 1 0 0 0,-1-1 1 0 0,0 0-1 0 0,1 0 0 0 0,-1-1 1 0 0,6-4-1 0 0,5-4 37 0 0,0-2 0 0 0,26-27 1 0 0,-39 38-37 0 0,6-8 134 0 0,1-1 0 0 0,-2-1 0 0 0,1 1 0 0 0,-2-1 0 0 0,0-1-1 0 0,6-13 1 0 0,0-2 428 0 0,-12 27-445 0 0,-1-2 28 0 0,1 2-139 0 0,0 1 0 0 0,0 0 0 0 0,0-1 1 0 0,0 1-1 0 0,0 0 0 0 0,0-1 1 0 0,0 1-1 0 0,0 0 0 0 0,0-1 0 0 0,0 1 1 0 0,0 0-1 0 0,0-1 0 0 0,0 1 1 0 0,0 0-1 0 0,0-1 0 0 0,-1 1 0 0 0,1 0 1 0 0,0-1-1 0 0,0 1 0 0 0,0 0 1 0 0,-1 0-1 0 0,1-1 0 0 0,0 1 0 0 0,0 0 1 0 0,-1-1-1 0 0,0 1-1 0 0,0 0 1 0 0,0-1-1 0 0,1 1 0 0 0,-1 0 1 0 0,0 0-1 0 0,0 0 0 0 0,0 0 1 0 0,0 0-1 0 0,0 0 0 0 0,0 0 1 0 0,1 0-1 0 0,-1 0 0 0 0,0 0 1 0 0,0 1-1 0 0,0-1 0 0 0,0 0 1 0 0,1 1-1 0 0,-1-1 0 0 0,0 0 1 0 0,0 1-1 0 0,1-1 1 0 0,-1 1-1 0 0,0-1 0 0 0,1 1 1 0 0,-1-1-1 0 0,0 1 0 0 0,0 0 1 0 0,-1 2 6 0 0,0 0 0 0 0,0-1 1 0 0,0 1-1 0 0,1 0 1 0 0,-1 0-1 0 0,1 0 1 0 0,-2 6-1 0 0,1-2-2 0 0,0-1 0 0 0,0 1 0 0 0,1 0 0 0 0,0 0-1 0 0,0 1 1 0 0,1-1 0 0 0,0 9 0 0 0,2-9-10 0 0,0-1-1 0 0,0 1 1 0 0,1 0-1 0 0,-1-1 0 0 0,1 1 1 0 0,1-1-1 0 0,-1 0 1 0 0,1 0-1 0 0,1 0 1 0 0,-1 0-1 0 0,1-1 1 0 0,-1 0-1 0 0,2 0 1 0 0,-1 0-1 0 0,0 0 1 0 0,1-1-1 0 0,0 0 1 0 0,0 0-1 0 0,0-1 1 0 0,1 0-1 0 0,-1 0 1 0 0,1 0-1 0 0,-1-1 0 0 0,1 0 1 0 0,10 2-1 0 0,-9-2 3 0 0,0 0-1 0 0,0-1 1 0 0,0 0-1 0 0,0-1 1 0 0,0 1-1 0 0,0-2 0 0 0,0 1 1 0 0,1-1-1 0 0,-1 0 1 0 0,-1-1-1 0 0,1 0 1 0 0,0 0-1 0 0,0-1 1 0 0,-1 0-1 0 0,1 0 0 0 0,-1 0 1 0 0,0-1-1 0 0,0-1 1 0 0,0 1-1 0 0,-1-1 1 0 0,1 0-1 0 0,5-7 0 0 0,-2 1 38 0 0,-1 0-1 0 0,0-1 1 0 0,-1 0-1 0 0,0-1 0 0 0,-1 0 1 0 0,8-21-1 0 0,-11 24-18 0 0,-1-1 0 0 0,-1 1 1 0 0,1-1-1 0 0,-2 0 0 0 0,0 0 0 0 0,0 0 0 0 0,-1 0 0 0 0,0 0 0 0 0,-3-14 1 0 0,-7-41-2460 0 0,9 63 926 0 0,-5-5-63 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5473 0 0,'1'-5'7596'0'0,"1"-17"3471"0"0,10 33-9979 0 0,-5-2-773 0 0,-1-1-1 0 0,0 1 0 0 0,0 1 0 0 0,-1-1 0 0 0,4 12 1 0 0,10 16 92 0 0,1 2-67 0 0,-12-24-200 0 0,0-1 1 0 0,11 16-1 0 0,-1-1 36 0 0,-16-24-58 0 0,1-1 0 0 0,0 1 0 0 0,0-1 0 0 0,0 1 0 0 0,1-1 0 0 0,-1 0 0 0 0,1 0-1 0 0,8 6 1 0 0,-12-10 12 0 0,16-8 196 0 0,-14 8-301 0 0,0-1-1 0 0,-1 0 1 0 0,1 0 0 0 0,0 0-1 0 0,0 0 1 0 0,-1 0 0 0 0,1 0-1 0 0,0 0 1 0 0,1-2-1 0 0,30-39 181 0 0,-3-2 0 0 0,-1-1 0 0 0,38-81 1 0 0,-42 63-811 0 0,-13 45-2961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9:5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 3128 0 0,'9'-1'12961'0'0,"-7"3"-12582"0"0,0 1-1 0 0,0-1 1 0 0,0 1 0 0 0,-1-1 0 0 0,1 1-1 0 0,-1 0 1 0 0,0-1 0 0 0,1 1 0 0 0,-1 0-1 0 0,0 0 1 0 0,-1 0 0 0 0,1 0 0 0 0,-1 0 0 0 0,1 0-1 0 0,-1 0 1 0 0,0 0 0 0 0,0 0 0 0 0,0 5-1 0 0,-1 12 712 0 0,-6 30-1 0 0,7-45-899 0 0,-8 29 330 0 0,-20 60 1 0 0,21-73-1135 0 0,-4 3-2391 0 0,10-17 1403 0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3796 0 0,'0'0'5957'0'0,"-10"2"-3973"0"0,4 4 284 0 0,6 6-2028 0 0,2 12-5188 0 0,5-9 3008 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95 824 0 0,'19'-10'8755'0'0,"18"3"-5380"0"0,-19 5-2264 0 0,213-33 3165 0 0,-76 13-3416 0 0,-152 22-840 0 0,0 0-13 0 0,0 0-1 0 0,0-1 1 0 0,-1 1-1 0 0,1-1 1 0 0,0 0 0 0 0,-1 1-1 0 0,1-1 1 0 0,-1 0 0 0 0,1-1-1 0 0,-1 1 1 0 0,1 0 0 0 0,-1-1-1 0 0,0 1 1 0 0,4-4-1 0 0,-6 5 487 0 0,-11 0-218 0 0,10-1-221 0 0,-1 1 0 0 0,1 0-1 0 0,-1 0 1 0 0,1 0 0 0 0,-1 0 0 0 0,1 0-1 0 0,-1 0 1 0 0,0 1 0 0 0,1-1 0 0 0,-1 0-1 0 0,1 1 1 0 0,-1-1 0 0 0,1 1 0 0 0,0 0 0 0 0,-1-1-1 0 0,1 1 1 0 0,0 0 0 0 0,-1 0 0 0 0,1 0-1 0 0,0 0 1 0 0,0 0 0 0 0,-2 2 0 0 0,-5 6 117 0 0,0 1 1 0 0,0 1 0 0 0,1-1-1 0 0,0 1 1 0 0,1 1-1 0 0,1-1 1 0 0,-1 1 0 0 0,2 0-1 0 0,0 0 1 0 0,0 0 0 0 0,-3 26-1 0 0,4-15-2 0 0,1 0-1 0 0,1 0 1 0 0,1 1-1 0 0,0-1 1 0 0,8 41 0 0 0,-3-42-109 0 0,1 0 1 0 0,0 0 0 0 0,2 0 0 0 0,0 0 0 0 0,2-1 0 0 0,19 33 0 0 0,-24-48-428 0 0,0 0 0 0 0,0 0 1 0 0,1 0-1 0 0,-1-1 0 0 0,1 0 0 0 0,0 0 1 0 0,1 0-1 0 0,-1-1 0 0 0,1 0 1 0 0,0 0-1 0 0,0-1 0 0 0,15 6 1 0 0,-1-5-1163 0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164 100 2156 0 0,'-3'1'4093'0'0,"-1"1"-3270"0"0,0 1 0 0 0,0-1 0 0 0,0 0 0 0 0,1 1 0 0 0,-1 0 0 0 0,1 0 0 0 0,0 0 0 0 0,0 0 0 0 0,0 0 0 0 0,0 1 0 0 0,-2 4 0 0 0,1-2-142 0 0,1 0 0 0 0,0 1 0 0 0,0-1 0 0 0,1 1 0 0 0,-1 0 0 0 0,-1 12 0 0 0,2-11-413 0 0,1 0 1 0 0,1 0-1 0 0,-1 0 0 0 0,1 0 1 0 0,0 0-1 0 0,1 0 1 0 0,0 0-1 0 0,0 0 0 0 0,1 0 1 0 0,0 0-1 0 0,1-1 0 0 0,-1 1 1 0 0,7 12-1 0 0,-7-17-211 0 0,0 0 0 0 0,0-1 0 0 0,0 1 0 0 0,0 0 1 0 0,0-1-1 0 0,1 0 0 0 0,-1 1 0 0 0,1-1 0 0 0,0 0 0 0 0,-1 0 0 0 0,1-1 0 0 0,0 1 1 0 0,0 0-1 0 0,0-1 0 0 0,6 2 0 0 0,-4-2-5 0 0,0 0 1 0 0,1 0-1 0 0,-1 0 0 0 0,1-1 1 0 0,-1 0-1 0 0,1 0 1 0 0,-1 0-1 0 0,1-1 0 0 0,5-1 1 0 0,-2 0-12 0 0,1 0 1 0 0,0-1 0 0 0,-1-1 0 0 0,0 0-1 0 0,0 0 1 0 0,0-1 0 0 0,0 0 0 0 0,-1 0-1 0 0,0-1 1 0 0,8-7 0 0 0,-12 10-23 0 0,-1-1 1 0 0,1 0-1 0 0,-1 0 0 0 0,0 0 1 0 0,0 0-1 0 0,-1 0 1 0 0,1-1-1 0 0,-1 1 0 0 0,0-1 1 0 0,0 0-1 0 0,-1 0 1 0 0,0 0-1 0 0,1 1 0 0 0,-1-8 1 0 0,0 5 28 0 0,-1-1 0 0 0,0 0 0 0 0,0 1 1 0 0,-1-1-1 0 0,0 0 0 0 0,-1 1 0 0 0,0 0 0 0 0,-4-14 0 0 0,1 9 22 0 0,0 1 0 0 0,-1-1 0 0 0,-1 1 0 0 0,1 1 0 0 0,-2-1 0 0 0,1 1-1 0 0,-1 0 1 0 0,-1 1 0 0 0,0 0 0 0 0,0 0 0 0 0,-12-7 0 0 0,16 13-48 0 0,0 0 1 0 0,-1 0-1 0 0,1 1 1 0 0,-1 0 0 0 0,0 0-1 0 0,0 0 1 0 0,0 1 0 0 0,0-1-1 0 0,0 1 1 0 0,0 1 0 0 0,0-1-1 0 0,0 1 1 0 0,0 1 0 0 0,0-1-1 0 0,0 1 1 0 0,0 0-1 0 0,0 0 1 0 0,0 0 0 0 0,0 1-1 0 0,0 0 1 0 0,0 0 0 0 0,-7 5-1 0 0,5-3-328 0 0,0 0 1 0 0,1 1-1 0 0,0 0 0 0 0,0 0 0 0 0,0 0 0 0 0,0 1 0 0 0,1 0 0 0 0,0 0 0 0 0,0 1 0 0 0,1 0 0 0 0,0 0 0 0 0,0 0 1 0 0,0 1-1 0 0,1-1 0 0 0,-4 11 0 0 0,2-2-1303 0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2500 0 0,'43'0'3730'0'0,"16"1"-474"0"0,-1-3 1 0 0,74-11-1 0 0,-126 12-2838 0 0,1-1-1 0 0,-1 1 0 0 0,0-1 0 0 0,0 0 0 0 0,0-1 1 0 0,0 0-1 0 0,0 0 0 0 0,-1 0 0 0 0,1 0 0 0 0,-1-1 0 0 0,0 0 1 0 0,0 0-1 0 0,8-9 0 0 0,-11 11 30 0 0,-2 2-392 0 0,0 0-1 0 0,0 0 1 0 0,0-1-1 0 0,0 1 0 0 0,0 0 1 0 0,0 0-1 0 0,0-1 1 0 0,0 1-1 0 0,0 0 1 0 0,0 0-1 0 0,0-1 0 0 0,0 1 1 0 0,0 0-1 0 0,0-1 1 0 0,0 1-1 0 0,0 0 1 0 0,0 0-1 0 0,0-1 0 0 0,0 1 1 0 0,0 0-1 0 0,0 0 1 0 0,0-1-1 0 0,0 1 0 0 0,0 0 1 0 0,-1 0-1 0 0,1-1 1 0 0,0 1-1 0 0,0 0 1 0 0,0 0-1 0 0,-1-1 0 0 0,1 1 1 0 0,0 0-1 0 0,0 0 1 0 0,0 0-1 0 0,-1 0 1 0 0,1-1-1 0 0,-6 3 49 0 0,1-1 1 0 0,0 1-1 0 0,0 0 1 0 0,0 0-1 0 0,0 1 1 0 0,1-1-1 0 0,-1 1 0 0 0,1 0 1 0 0,-1 1-1 0 0,1-1 1 0 0,0 1-1 0 0,0-1 1 0 0,0 1-1 0 0,1 1 1 0 0,0-1-1 0 0,-5 7 1 0 0,-3 6 63 0 0,1 0 0 0 0,0 1 0 0 0,-9 24 0 0 0,14-30-194 0 0,0 0 0 0 0,0 0 0 0 0,2 1 0 0 0,-1 0 1 0 0,2 0-1 0 0,0 0 0 0 0,0 0 0 0 0,1 0 0 0 0,1 0 0 0 0,0 0 1 0 0,3 25-1 0 0,-2-37 9 0 0,1 12-738 0 0,1 1-1 0 0,0-1 1 0 0,2 0-1 0 0,5 13 0 0 0,5 10-838 0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30 5032 0 0,'-4'-3'1321'0'0,"0"0"-1"0"0,0 0 0 0 0,-1 0 0 0 0,1 0 0 0 0,-1 0 1 0 0,1 1-1 0 0,-1 0 0 0 0,0 0 0 0 0,-8-2 0 0 0,9 3-1027 0 0,0 1 0 0 0,0 0 0 0 0,0-1 0 0 0,0 1-1 0 0,0 0 1 0 0,0 1 0 0 0,0-1 0 0 0,1 1 0 0 0,-1 0 0 0 0,0 0 0 0 0,0 0-1 0 0,0 0 1 0 0,1 1 0 0 0,-1-1 0 0 0,1 1 0 0 0,-1 0 0 0 0,1 0 0 0 0,-1 1 0 0 0,1-1-1 0 0,-4 5 1 0 0,2-3-131 0 0,1 0-1 0 0,0 0 1 0 0,0 1 0 0 0,1 0-1 0 0,-1 0 1 0 0,1 0 0 0 0,0 0-1 0 0,0 0 1 0 0,-3 12 0 0 0,4-14-115 0 0,1 1 1 0 0,1-1 0 0 0,-1 1-1 0 0,0 0 1 0 0,1 0 0 0 0,0 0 0 0 0,0-1-1 0 0,0 1 1 0 0,0 0 0 0 0,1 0-1 0 0,-1-1 1 0 0,1 1 0 0 0,0 0 0 0 0,0-1-1 0 0,0 1 1 0 0,4 6 0 0 0,-2-4-35 0 0,1 0 1 0 0,0-1-1 0 0,1 1 1 0 0,-1-1-1 0 0,1 0 1 0 0,0 0-1 0 0,1 0 1 0 0,-1 0-1 0 0,1-1 1 0 0,6 3-1 0 0,-1 0-104 0 0,1-1-1 0 0,0 0 1 0 0,0-1 0 0 0,18 4-1 0 0,-29-9 87 0 0,-1 0 0 0 0,1 0 0 0 0,-1 0 0 0 0,0 0 0 0 0,1 0 0 0 0,-1 0 0 0 0,1 0 0 0 0,-1 1 0 0 0,1-1 0 0 0,-1 0 0 0 0,0 0-1 0 0,1 0 1 0 0,-1 0 0 0 0,1 1 0 0 0,-1-1 0 0 0,0 0 0 0 0,1 0 0 0 0,-1 1 0 0 0,0-1 0 0 0,1 0 0 0 0,-1 0 0 0 0,0 1 0 0 0,1-1 0 0 0,-1 0 0 0 0,0 1 0 0 0,0-1 0 0 0,0 1 0 0 0,1-1 0 0 0,-1 0 0 0 0,0 1-1 0 0,0-1 1 0 0,0 1 0 0 0,0-1 0 0 0,0 0 0 0 0,1 1 0 0 0,-1-1 0 0 0,0 1 0 0 0,0-1 0 0 0,0 1 0 0 0,0-1 0 0 0,0 0 0 0 0,-1 1 0 0 0,1-1 0 0 0,0 1 0 0 0,0-1 0 0 0,0 1 0 0 0,0-1 0 0 0,0 0 0 0 0,0 1-1 0 0,-1-1 1 0 0,1 1 0 0 0,0-1 0 0 0,0 0 0 0 0,-1 1 0 0 0,1-1 0 0 0,0 0 0 0 0,-1 1 0 0 0,-26 21 157 0 0,12-11-37 0 0,6-3-47 0 0,-14 14 191 0 0,0 0 1 0 0,-21 29-1 0 0,39-45-191 0 0,0 1 0 0 0,0 1 0 0 0,0-1 0 0 0,1 1-1 0 0,0-1 1 0 0,1 1 0 0 0,0 0 0 0 0,0 1-1 0 0,1-1 1 0 0,0 0 0 0 0,0 1 0 0 0,0 15 0 0 0,2-20-33 0 0,0 0 0 0 0,1 0 0 0 0,0 0 0 0 0,0-1 0 0 0,0 1 0 0 0,0 0 0 0 0,1-1 0 0 0,-1 1 0 0 0,1-1 1 0 0,0 1-1 0 0,0-1 0 0 0,0 0 0 0 0,0 0 0 0 0,1 0 0 0 0,-1 0 0 0 0,1 0 0 0 0,0-1 0 0 0,0 1 0 0 0,0-1 1 0 0,0 0-1 0 0,0 0 0 0 0,0 0 0 0 0,1 0 0 0 0,4 2 0 0 0,0 0-212 0 0,1-1 0 0 0,0 1 0 0 0,15 2 1 0 0,25 0-4505 0 0,-41-6 3069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31 3760 0 0,'-4'-8'3510'0'0,"4"7"-3223"0"0,0 0 0 0 0,0 0 0 0 0,-1 0 0 0 0,1 0 0 0 0,0 0-1 0 0,-1-1 1 0 0,1 1 0 0 0,-1 0 0 0 0,0 0 0 0 0,1 0 0 0 0,-1 0-1 0 0,0 1 1 0 0,1-1 0 0 0,-1 0 0 0 0,0 0 0 0 0,0 0-1 0 0,0 1 1 0 0,0-1 0 0 0,0 0 0 0 0,0 1 0 0 0,0-1 0 0 0,0 1-1 0 0,0-1 1 0 0,0 1 0 0 0,0-1 0 0 0,0 1 0 0 0,0 0 0 0 0,0-1-1 0 0,-1 1 1 0 0,1 0 0 0 0,0 0 0 0 0,0 0 0 0 0,0 0 0 0 0,0 0-1 0 0,-3 1 1 0 0,-10 3 175 0 0,1 1 0 0 0,-1 0-1 0 0,1 1 1 0 0,1 1 0 0 0,-1 0-1 0 0,1 1 1 0 0,0 0 0 0 0,-14 13-1 0 0,4-2-75 0 0,1 1 0 0 0,1 1 0 0 0,-21 30 0 0 0,32-40-239 0 0,2 1 0 0 0,0 0-1 0 0,0 0 1 0 0,1 0 0 0 0,0 1-1 0 0,2 0 1 0 0,-1 0-1 0 0,-4 24 1 0 0,8-27-86 0 0,-1 1 0 0 0,2-1 0 0 0,-1 0 0 0 0,1 1 0 0 0,1-1 0 0 0,0 1 0 0 0,0-1 0 0 0,1 1 0 0 0,1-1 0 0 0,0 0 0 0 0,0 0 0 0 0,5 10 0 0 0,-5-14-43 0 0,1 1-1 0 0,0-1 0 0 0,1 0 0 0 0,-1 0 1 0 0,1-1-1 0 0,0 1 0 0 0,1-1 0 0 0,-1 0 1 0 0,1-1-1 0 0,0 1 0 0 0,0-1 0 0 0,0 0 1 0 0,1-1-1 0 0,-1 0 0 0 0,1 0 1 0 0,0 0-1 0 0,0 0 0 0 0,0-1 0 0 0,13 2 1 0 0,-12-3-20 0 0,0 0 1 0 0,0 0 0 0 0,0 0 0 0 0,0-1-1 0 0,0-1 1 0 0,0 1 0 0 0,0-1-1 0 0,0-1 1 0 0,0 1 0 0 0,0-1 0 0 0,0-1-1 0 0,-1 1 1 0 0,1-1 0 0 0,-1-1 0 0 0,0 1-1 0 0,0-1 1 0 0,0 0 0 0 0,6-6 0 0 0,-10 8 13 0 0,0-1-1 0 0,0 1 1 0 0,-1-1 0 0 0,1 0 0 0 0,-1 0 0 0 0,1 0 0 0 0,-1 0-1 0 0,0 0 1 0 0,0 0 0 0 0,-1 0 0 0 0,1-1 0 0 0,-1 1 0 0 0,1-1-1 0 0,-1 1 1 0 0,0-1 0 0 0,-1 0 0 0 0,1 1 0 0 0,-1-1-1 0 0,1 0 1 0 0,-1 1 0 0 0,0-1 0 0 0,0 0 0 0 0,-1 0 0 0 0,1 1-1 0 0,-1-1 1 0 0,0 0 0 0 0,0 1 0 0 0,0-1 0 0 0,0 1 0 0 0,0-1-1 0 0,-1 1 1 0 0,0 0 0 0 0,0-1 0 0 0,0 1 0 0 0,0 0 0 0 0,0 0-1 0 0,0 0 1 0 0,-1 1 0 0 0,0-1 0 0 0,1 1 0 0 0,-1-1 0 0 0,0 1-1 0 0,0 0 1 0 0,-1 0 0 0 0,1 0 0 0 0,0 0 0 0 0,0 1 0 0 0,-1-1-1 0 0,1 1 1 0 0,-7-2 0 0 0,3 2-1 0 0,-1 0 0 0 0,1 0 0 0 0,-1 0 0 0 0,1 1 0 0 0,-1 0 0 0 0,1 0 0 0 0,-1 1 0 0 0,1 0 0 0 0,-1 1 0 0 0,-10 2 0 0 0,14-3-279 0 0,0 1 0 0 0,-1-1 1 0 0,1 1-1 0 0,0 0 0 0 0,0 0 1 0 0,0 0-1 0 0,0 0 0 0 0,1 1 1 0 0,-1 0-1 0 0,0 0 0 0 0,1 0 1 0 0,0 0-1 0 0,0 0 0 0 0,0 0 1 0 0,0 1-1 0 0,0 0 0 0 0,1-1 1 0 0,-4 8-1 0 0,3 2-1302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64 5152 0 0,'-4'-1'13562'0'0,"-5"17"-10705"0"0,7-11-2761 0 0,0 1 0 0 0,0-1-1 0 0,0 1 1 0 0,1 0 0 0 0,0-1 0 0 0,-1 8-1 0 0,2 4 303 0 0,1 0 0 0 0,0 0 0 0 0,1-1-1 0 0,1 1 1 0 0,10 32 0 0 0,-11-44-347 0 0,0 1 0 0 0,0-1 0 0 0,1 1 0 0 0,0-1-1 0 0,0 0 1 0 0,0 0 0 0 0,0 0 0 0 0,1-1 0 0 0,0 1 0 0 0,0-1 0 0 0,0 0 0 0 0,1 0-1 0 0,-1 0 1 0 0,1-1 0 0 0,0 1 0 0 0,0-1 0 0 0,0 0 0 0 0,0-1 0 0 0,1 1-1 0 0,7 2 1 0 0,-6-4-28 0 0,-1 0 0 0 0,0-1-1 0 0,0 0 1 0 0,0 0 0 0 0,0 0-1 0 0,1-1 1 0 0,-1 0 0 0 0,0 0-1 0 0,0 0 1 0 0,0-1 0 0 0,0 0-1 0 0,0 0 1 0 0,-1 0-1 0 0,1-1 1 0 0,-1 0 0 0 0,1 0-1 0 0,4-4 1 0 0,-1 1 42 0 0,0-1-1 0 0,0 0 0 0 0,0 0 1 0 0,-1-1-1 0 0,-1 0 1 0 0,1 0-1 0 0,-1-1 1 0 0,9-14-1 0 0,-11 13 67 0 0,-1-1-1 0 0,0 1 0 0 0,0-1 1 0 0,-1 1-1 0 0,0-1 0 0 0,0 0 0 0 0,0-22 1 0 0,-2 12-198 0 0,-1 0 0 0 0,-1 0 1 0 0,-4-26-1 0 0,3 28-4145 0 0,2 17 2610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3332 0 0,'4'-16'10446'0'0,"0"-1"1020"0"0,2 50-10924 0 0,-1 0 1 0 0,-2 1 0 0 0,-2-1-1 0 0,-2 34 1 0 0,2 25-6 0 0,-2 41-54 0 0,2 27-108 0 0,3-26-2078 0 0,-1-114-2459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14 5300 0 0,'-3'-13'14577'0'0,"13"26"-11717"0"0,6 15-4562 0 0,-8-14 3324 0 0,3 19-1268 0 0,-1 0 0 0 0,-2 1 1 0 0,-1 0-1 0 0,-2 0 0 0 0,2 48 0 0 0,-5-32-171 0 0,-3 1 0 0 0,-1-1 1 0 0,-3 1-1 0 0,-2-1 0 0 0,-3 0 1 0 0,-16 54-1 0 0,16-76-101 0 0,-1-1 0 0 0,-1-1 0 0 0,-1 0 0 0 0,-1 0 1 0 0,-2-2-1 0 0,-19 26 0 0 0,30-44-16 0 0,0 0 0 0 0,-1-1 0 0 0,0 1 0 0 0,0-1 1 0 0,0 0-1 0 0,0 0 0 0 0,-1-1 0 0 0,1 0 0 0 0,-1 0 0 0 0,0-1 1 0 0,-15 6-1 0 0,20-9-41 0 0,-1 1 0 0 0,0 0-1 0 0,1-1 1 0 0,-1 1 0 0 0,0-1 0 0 0,0 0 0 0 0,1 1 0 0 0,-1-2-1 0 0,0 1 1 0 0,0 0 0 0 0,1 0 0 0 0,-1-1 0 0 0,0 0 0 0 0,1 1 0 0 0,-1-1-1 0 0,1 0 1 0 0,-1 0 0 0 0,1 0 0 0 0,-1-1 0 0 0,1 1 0 0 0,-1-1 0 0 0,1 1-1 0 0,0-1 1 0 0,0 0 0 0 0,0 0 0 0 0,0 0 0 0 0,0 0 0 0 0,0 0-1 0 0,1 0 1 0 0,-1 0 0 0 0,1-1 0 0 0,-1 1 0 0 0,1 0 0 0 0,0-1 0 0 0,0 0-1 0 0,-1-4 1 0 0,0-1-4 0 0,0 0 0 0 0,0 0-1 0 0,1 0 1 0 0,0 0-1 0 0,1 0 1 0 0,0 0 0 0 0,0 0-1 0 0,0 0 1 0 0,1 0 0 0 0,1 0-1 0 0,1-9 1 0 0,6-10 15 0 0,19-47 1 0 0,-22 59-25 0 0,8-15 7 0 0,0 2 0 0 0,2 0 0 0 0,35-46 0 0 0,70-69 35 0 0,-89 106-43 0 0,-10 10 6 0 0,-1-2 0 0 0,24-45 0 0 0,-25 41-4 0 0,-13 20 1 0 0,0-2-1 0 0,-1 1 0 0 0,5-17 0 0 0,-10 27-9 0 0,9-17-491 0 0,-4 16-178 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3648 0 0,'6'-14'8519'0'0,"-3"3"-1966"0"0,2 5-2574 0 0,-3 11-3735 0 0,-1 0 0 0 0,0 1 0 0 0,0-1-1 0 0,0 0 1 0 0,-1 1 0 0 0,1-1 0 0 0,-1 6 0 0 0,0 10 341 0 0,6 76 360 0 0,-12 168 1 0 0,5-247-2410 0 0,1 1 0 0 0,1 24-1 0 0,3-28-134 0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43 2104 0 0,'5'-12'7447'0'0,"0"-19"5853"0"0,-8 34-12772 0 0,-40 53 338 0 0,-4-2 1 0 0,-1-2-1 0 0,-94 77 0 0 0,135-122-813 0 0,-10 3 91 0 0,16-9-95 0 0,3-4-41 0 0,5-5 6 0 0,0 1 0 0 0,0 0 0 0 0,1 0 0 0 0,0 1 0 0 0,1 0 0 0 0,-1 0 0 0 0,1 1 0 0 0,14-7 0 0 0,-20 11 12 0 0,0 1-1 0 0,-1-1 1 0 0,1 1-1 0 0,0-1 1 0 0,-1 1-1 0 0,1 0 1 0 0,0 0-1 0 0,-1 0 1 0 0,1 1-1 0 0,0-1 1 0 0,-1 1-1 0 0,1-1 1 0 0,-1 1-1 0 0,1 0 0 0 0,0 0 1 0 0,-1 0-1 0 0,0 0 1 0 0,1 1-1 0 0,-1-1 1 0 0,0 1-1 0 0,0-1 1 0 0,1 1-1 0 0,-1 0 1 0 0,0-1-1 0 0,2 4 1 0 0,3 5-179 0 0,0 0 1 0 0,0 0-1 0 0,-1 1 1 0 0,7 16 0 0 0,8 13-3498 0 0,-9-24 2041 0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84 4756 0 0,'-11'8'3038'0'0,"1"0"0"0"0,-15 17 0 0 0,17-15-1771 0 0,0-1-1 0 0,1 1 0 0 0,-8 15 0 0 0,12-20-957 0 0,0 1-1 0 0,0 0 0 0 0,0 0 0 0 0,1 0 0 0 0,0 1 1 0 0,0-1-1 0 0,1 0 0 0 0,0 1 0 0 0,0-1 0 0 0,0 1 1 0 0,1 0-1 0 0,0-1 0 0 0,0 1 0 0 0,0-1 0 0 0,1 1 1 0 0,3 12-1 0 0,-3-17-256 0 0,0 0 1 0 0,-1-1-1 0 0,1 1 1 0 0,0 0-1 0 0,0 0 1 0 0,0 0-1 0 0,0-1 1 0 0,1 1-1 0 0,-1-1 0 0 0,0 1 1 0 0,1-1-1 0 0,-1 1 1 0 0,1-1-1 0 0,0 0 1 0 0,-1 1-1 0 0,1-1 1 0 0,0 0-1 0 0,0 0 1 0 0,3 1-1 0 0,-1-1 2 0 0,0 0-1 0 0,0 0 1 0 0,0-1-1 0 0,0 1 1 0 0,0-1-1 0 0,0 0 1 0 0,0 0-1 0 0,1-1 1 0 0,4 0-1 0 0,6-2 29 0 0,1-1 0 0 0,-1-1-1 0 0,0 0 1 0 0,14-8 0 0 0,-18 8-46 0 0,-1-1 1 0 0,0 0 0 0 0,0-1 0 0 0,0 0-1 0 0,-1 0 1 0 0,0-1 0 0 0,-1 0 0 0 0,1 0-1 0 0,-1-1 1 0 0,11-17 0 0 0,-16 22-23 0 0,0-1 1 0 0,-1 0-1 0 0,1 1 1 0 0,-1-1-1 0 0,0 0 1 0 0,0 0-1 0 0,-1 0 1 0 0,1-1-1 0 0,-1 1 1 0 0,-1 0-1 0 0,1-1 1 0 0,-1 1-1 0 0,1 0 0 0 0,-1-1 1 0 0,-1 1-1 0 0,1-1 1 0 0,-1 1-1 0 0,0 0 1 0 0,0 0-1 0 0,-1-1 1 0 0,0 1-1 0 0,0 0 1 0 0,0 0-1 0 0,0 1 1 0 0,-1-1-1 0 0,-2-5 0 0 0,0 5 19 0 0,1 0 0 0 0,0 0 0 0 0,-1 0 0 0 0,0 1 0 0 0,0-1 0 0 0,0 1 0 0 0,-1 0 0 0 0,1 1 0 0 0,-1-1 0 0 0,0 1 0 0 0,0 0 0 0 0,0 1 0 0 0,0 0 0 0 0,-1 0 0 0 0,1 0 0 0 0,-1 0 0 0 0,1 1 0 0 0,-1 0-1 0 0,0 1 1 0 0,1-1 0 0 0,-1 1 0 0 0,-8 1 0 0 0,5 0 31 0 0,1 0-1 0 0,0 1 1 0 0,-1 0 0 0 0,1 0-1 0 0,0 1 1 0 0,0 0-1 0 0,1 1 1 0 0,-1 0-1 0 0,1 0 1 0 0,-1 1-1 0 0,1 0 1 0 0,1 0 0 0 0,-1 1-1 0 0,1 0 1 0 0,-10 11-1 0 0,11-10-25 0 0,0 1 0 0 0,1 0 0 0 0,1 0 0 0 0,-1 0 0 0 0,2 1 0 0 0,-1-1 0 0 0,1 1 0 0 0,-4 14 0 0 0,2 0 23 0 0,1 1 0 0 0,-1 27 0 0 0,-5 187 207 0 0,-32 122-605 0 0,32-295-1289 0 0,9-63 1327 0 0,1 0 0 0 0,0 0 0 0 0,0 0 1 0 0,0 0-1 0 0,1-1 0 0 0,-1 1 1 0 0,0 0-1 0 0,1 0 0 0 0,-1 0 1 0 0,2 3-1 0 0,-1-4-171 0 0,2 5-1139 0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92 19342 0 0,'7'-25'3898'0'0,"-2"9"-2563"0"0,0 1-1 0 0,9-19 1 0 0,-14 32-442 0 0,1 6-726 0 0,-1 15 30 0 0,0 0 1 0 0,-2-1-1 0 0,0 1 0 0 0,-1-1 1 0 0,-1 1-1 0 0,-11 34 0 0 0,8-32-1143 0 0,1 2-1 0 0,1-1 0 0 0,1 0 0 0 0,-2 32 1 0 0,6-43-664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1488 0 0,'3'-3'1616'0'0,"0"0"-1"0"0,0 1 1 0 0,0 0-1 0 0,1-1 1 0 0,-1 1-1 0 0,7-3 1 0 0,44-12 3775 0 0,-19 7-3348 0 0,2-1-688 0 0,0 1-1 0 0,39-5 1 0 0,-11 7-5744 0 0,-56 7 2861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4972 0 0,'0'-12'4097'0'0,"-4"4"-1013"0"0,4-2-732 0 0,-3 5 913 0 0,3-7 319 0 0,7 37-6988 0 0,-3-11 1964 0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0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30 2500 0 0,'0'-6'662'0'0,"0"-17"19129"0"0,0 28-19249 0 0,-4 48 903 0 0,-1 20-471 0 0,5-66-1826 0 0,1 1-1 0 0,0-1 0 0 0,0 0 1 0 0,3 10-1 0 0,-2-8-720 0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1300 0 0,'0'-3'4437'0'0,"-1"-2"-2438"0"0,1 2-801 0 0,0 0 0 0 0,0 0 0 0 0,0-1 0 0 0,0 1 0 0 0,0 0 0 0 0,1 0 0 0 0,-1 0 0 0 0,1 0 0 0 0,2-5 855 0 0,9 12 0 0 0,8 21-1336 0 0,0 1 0 0 0,-2 1 0 0 0,-1 0 0 0 0,25 53 0 0 0,-17-30-271 0 0,-10-18-193 0 0,-13-26-199 0 0,0 1 1 0 0,1-1-1 0 0,0 1 0 0 0,1-1 1 0 0,-1 0-1 0 0,1 0 0 0 0,0 0 1 0 0,1-1-1 0 0,-1 0 0 0 0,6 6 1 0 0,-9-11-51 0 0,-1 0 0 0 0,1 0 1 0 0,-1 0-1 0 0,1 0 0 0 0,-1 0 1 0 0,1 0-1 0 0,-1 0 0 0 0,1 0 1 0 0,-1 0-1 0 0,1 0 0 0 0,-1 0 1 0 0,1-1-1 0 0,-1 1 0 0 0,1 0 1 0 0,-1 0-1 0 0,1 0 0 0 0,-1-1 1 0 0,1 1-1 0 0,-1 0 0 0 0,1 0 1 0 0,-1-1-1 0 0,1 1 0 0 0,-1-1 1 0 0,0 1-1 0 0,1 0 0 0 0,-1-1 0 0 0,0 1 1 0 0,1-1-1 0 0,-1 0 0 0 0,11-14 16 0 0,18-41 51 0 0,40-111 1 0 0,-21 43 18 0 0,-43 110-190 0 0,3-7-740 0 0,1 12-3040 0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91 968 0 0,'-2'2'4106'0'0,"-20"36"3797"0"0,6 3-3408 0 0,14-31-4075 0 0,0 0-1 0 0,0 1 0 0 0,1-1 0 0 0,0 0 1 0 0,0 1-1 0 0,1-1 0 0 0,1 0 0 0 0,0 1 1 0 0,0-1-1 0 0,6 20 0 0 0,-4-20-258 0 0,0-1-1 0 0,0 0 1 0 0,1 0 0 0 0,0 0 0 0 0,0 0-1 0 0,1-1 1 0 0,1 1 0 0 0,6 8-1 0 0,-8-14-101 0 0,-1 1 0 0 0,0-2-1 0 0,0 1 1 0 0,1 0-1 0 0,0-1 1 0 0,-1 1-1 0 0,1-1 1 0 0,0 0-1 0 0,0-1 1 0 0,0 1-1 0 0,0-1 1 0 0,0 1-1 0 0,1-1 1 0 0,-1 0-1 0 0,0-1 1 0 0,1 1-1 0 0,-1-1 1 0 0,0 0 0 0 0,1 0-1 0 0,7-1 1 0 0,-2-1 10 0 0,0 0 0 0 0,-1 0 0 0 0,0-1 0 0 0,1 0 1 0 0,-1-1-1 0 0,-1 0 0 0 0,1 0 0 0 0,0-1 0 0 0,-1 0 0 0 0,0-1 1 0 0,10-8-1 0 0,-11 8 20 0 0,-1 0-1 0 0,0 0 1 0 0,0 0 0 0 0,-1-1-1 0 0,0 0 1 0 0,0 0 0 0 0,0 0-1 0 0,-1-1 1 0 0,0 1-1 0 0,0-1 1 0 0,-1 0 0 0 0,0 0-1 0 0,1-10 1 0 0,-2 11 32 0 0,0-1 0 0 0,-1 0 0 0 0,0-1 0 0 0,0 1 0 0 0,-1 0 0 0 0,0 0 0 0 0,0 0 0 0 0,-1 0 0 0 0,0 0 0 0 0,-1 0 0 0 0,-4-15 0 0 0,1 9 4 0 0,-1 1 0 0 0,0-1-1 0 0,-1 1 1 0 0,-1 0-1 0 0,0 1 1 0 0,0-1 0 0 0,-13-12-1 0 0,18 22-112 0 0,-1-1-1 0 0,0 1 0 0 0,0 0 0 0 0,0 0 0 0 0,0 0 0 0 0,0 0 0 0 0,0 1 0 0 0,-1 0 0 0 0,0 0 0 0 0,1 0 1 0 0,-6-1-1 0 0,6 2-52 0 0,1 1 0 0 0,-1-1 1 0 0,1 1-1 0 0,-1 0 0 0 0,0 0 1 0 0,1 1-1 0 0,-1-1 0 0 0,1 1 0 0 0,-1-1 1 0 0,1 1-1 0 0,-1 0 0 0 0,1 1 1 0 0,-1-1-1 0 0,1 0 0 0 0,0 1 1 0 0,0 0-1 0 0,-4 2 0 0 0,2 1-277 0 0,-1-1 0 0 0,0 2 0 0 0,1-1 0 0 0,0 0 0 0 0,0 1 0 0 0,1 0 0 0 0,0 0 0 0 0,0 1 0 0 0,0-1 0 0 0,0 1 0 0 0,1-1 0 0 0,0 1 0 0 0,-2 10 0 0 0,-2 8-1297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1776 0 0,'-2'-5'17524'0'0,"29"31"-15248"0"0,34 45-1 0 0,-3-3-1354 0 0,-12-16-423 0 0,-2 3-1 0 0,-2 1 1 0 0,-3 2-1 0 0,52 101 1 0 0,-64-100-274 0 0,23 42 159 0 0,-12-40 232 0 0,-38-61-602 0 0,1 1 0 0 0,-1-1 0 0 0,1 1 0 0 0,-1-1 0 0 0,1 0 0 0 0,0 1 0 0 0,-1-1 0 0 0,1 0 0 0 0,-1 1 0 0 0,1-1 0 0 0,0 0 0 0 0,-1 0 0 0 0,1 1 0 0 0,0-1 0 0 0,-1 0 0 0 0,1 0 0 0 0,0 0 0 0 0,-1 0 0 0 0,1 0 0 0 0,0 0 0 0 0,-1 0 0 0 0,1 0 0 0 0,0 0 0 0 0,-1 0 0 0 0,1-1 0 0 0,0 1 0 0 0,-1 0 0 0 0,1 0 0 0 0,-1-1 0 0 0,1 1 0 0 0,0 0 0 0 0,-1-1 0 0 0,1 1 0 0 0,-1 0 0 0 0,1-1 0 0 0,-1 1 0 0 0,1-1 0 0 0,19-19 158 0 0,-11 4-115 0 0,-1-1 1 0 0,0-1-1 0 0,-2 1 1 0 0,0-1-1 0 0,7-31 0 0 0,-12 42-47 0 0,12-59 115 0 0,-2 1 0 0 0,-4-2 0 0 0,-3 1 0 0 0,-2-1 0 0 0,-4 0 0 0 0,-11-82 0 0 0,10 116-110 0 0,-1-12-879 0 0,6 30-980 0 0,-1 10-161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34 184 0 0,'0'-2'1129'0'0,"1"0"-1"0"0,-1 0 1 0 0,0 0 0 0 0,0 0 0 0 0,1 0-1 0 0,-1 0 1 0 0,1 0 0 0 0,0 1-1 0 0,-1-1 1 0 0,1 0 0 0 0,0 0-1 0 0,0 1 1 0 0,3-4 1326 0 0,-4 4-2289 0 0,0 1-1 0 0,1 0 1 0 0,-1 0 0 0 0,0 0 0 0 0,0 0-1 0 0,1 0 1 0 0,-1 0 0 0 0,0 0 0 0 0,0 0-1 0 0,0 0 1 0 0,1 0 0 0 0,-1 0 0 0 0,0 0-1 0 0,0 0 1 0 0,1 0 0 0 0,-1 0 0 0 0,0 0-1 0 0,0 0 1 0 0,1 0 0 0 0,-1 0 0 0 0,0 0-1 0 0,0 0 1 0 0,0 0 0 0 0,1 0 0 0 0,-1 0-1 0 0,0 0 1 0 0,1 1 0 0 0,5 15 950 0 0,2 22 195 0 0,13 41 1 0 0,-18-69-1225 0 0,0-1 0 0 0,1 1 0 0 0,1-1 0 0 0,-1 0 0 0 0,1 0 0 0 0,1 0 0 0 0,0-1 0 0 0,0 0 0 0 0,12 13 0 0 0,-14-18-52 0 0,0 1-1 0 0,1-1 0 0 0,-1 0 0 0 0,1-1 1 0 0,0 1-1 0 0,-1-1 0 0 0,1 0 0 0 0,0 0 1 0 0,0 0-1 0 0,1-1 0 0 0,-1 1 0 0 0,0-1 1 0 0,0-1-1 0 0,1 1 0 0 0,-1-1 0 0 0,0 0 0 0 0,1 0 1 0 0,-1 0-1 0 0,0-1 0 0 0,1 0 0 0 0,-1 0 1 0 0,0 0-1 0 0,0-1 0 0 0,0 1 0 0 0,0-1 1 0 0,0-1-1 0 0,0 1 0 0 0,0-1 0 0 0,-1 0 1 0 0,1 0-1 0 0,-1 0 0 0 0,0 0 0 0 0,6-7 1 0 0,-5 5 24 0 0,0 0 1 0 0,0-1 0 0 0,0 1 0 0 0,-1-1 0 0 0,0 0 0 0 0,0-1 0 0 0,-1 1 0 0 0,0-1 0 0 0,0 1-1 0 0,3-12 1 0 0,15-63-506 0 0,-13 26-3240 0 0,-6 37 2071 0 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2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40 2868 0 0,'0'-3'4527'0'0,"0"-1"-2652"0"0,0 0 1 0 0,0 0-1 0 0,-1 0 0 0 0,0 0 0 0 0,0 0 0 0 0,-3-8 2520 0 0,-8 28-3200 0 0,9-10-1008 0 0,-1 0 0 0 0,2-1 0 0 0,-1 1 0 0 0,1 0 1 0 0,0 1-1 0 0,0-1 0 0 0,1 0 0 0 0,-1 0 1 0 0,0 13-1 0 0,2 3 216 0 0,2 33 1 0 0,-2-49-364 0 0,1-1 1 0 0,0 1-1 0 0,0 0 0 0 0,0 0 1 0 0,1-1-1 0 0,0 1 0 0 0,0-1 0 0 0,0 1 1 0 0,1-1-1 0 0,0 0 0 0 0,0 0 1 0 0,0 0-1 0 0,0 0 0 0 0,5 4 1 0 0,-5-6-42 0 0,0 0 0 0 0,0-1 0 0 0,1 0 0 0 0,-1 1 0 0 0,0-1 0 0 0,1-1 0 0 0,-1 1 0 0 0,1 0 0 0 0,0-1 0 0 0,0 0 0 0 0,-1 0 0 0 0,1 0 0 0 0,0 0 0 0 0,0 0 0 0 0,0-1 0 0 0,0 0 0 0 0,0 0 0 0 0,0 0 0 0 0,0 0 0 0 0,0-1 0 0 0,0 1 0 0 0,5-2 0 0 0,3-1-25 0 0,1-1 0 0 0,-1 0 1 0 0,1-1-1 0 0,-1 0 0 0 0,-1-1 0 0 0,1 0 0 0 0,11-9 0 0 0,-15 9 32 0 0,-1 0 0 0 0,0 0 0 0 0,0-1-1 0 0,-1 1 1 0 0,0-2 0 0 0,0 1 0 0 0,-1 0 0 0 0,1-1-1 0 0,-2 0 1 0 0,1-1 0 0 0,3-8 0 0 0,2-4 164 0 0,-8 16-35 0 0,1 0-1 0 0,-1 0 0 0 0,0 0 0 0 0,0 0 0 0 0,-1 0 0 0 0,1 0 1 0 0,-1 0-1 0 0,0-8 0 0 0,3 4 869 0 0,-6 23-960 0 0,2 0 1 0 0,-1 0-1 0 0,2 0 0 0 0,0 0 1 0 0,0 0-1 0 0,2 0 0 0 0,0 0 1 0 0,0 0-1 0 0,6 15 1 0 0,-5-19-401 0 0,0 0 1 0 0,1 0-1 0 0,0 0 1 0 0,1-1 0 0 0,0 0-1 0 0,0 0 1 0 0,1 0 0 0 0,0-1-1 0 0,1 0 1 0 0,0-1-1 0 0,0 1 1 0 0,17 11 0 0 0,-13-13-1252 0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2868 0 0,'0'8'11423'0'0,"2"9"-5928"0"0,7 77-2682 0 0,-6 263 798 0 0,-7-165-2676 0 0,-6 120-5 0 0,10-265-1909 0 0,4 47 0 0 0,-3-91 643 0 0,-1 1 1 0 0,0-1-1 0 0,1 0 0 0 0,0 0 0 0 0,0 0 1 0 0,0 0-1 0 0,0 0 0 0 0,2 4 0 0 0,4 3-1269 0 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40 5965 0 0,'-3'-3'891'0'0,"1"0"0"0"0,0 0 0 0 0,-1 0 0 0 0,0 0 0 0 0,0 1 0 0 0,0-1 0 0 0,0 1 0 0 0,0-1 0 0 0,0 1 0 0 0,0 0 0 0 0,-1 1 0 0 0,1-1 0 0 0,-1 1 0 0 0,1-1 0 0 0,-8-1 0 0 0,6 2-410 0 0,0 1 1 0 0,-1-1-1 0 0,1 1 0 0 0,-1 0 1 0 0,1 0-1 0 0,0 1 0 0 0,-1 0 1 0 0,1 0-1 0 0,0 0 1 0 0,-9 3-1 0 0,8-2-379 0 0,1 0 1 0 0,-1 1-1 0 0,1-1 1 0 0,-1 1-1 0 0,1 0 1 0 0,0 1-1 0 0,0-1 1 0 0,0 1-1 0 0,1 0 1 0 0,-1 1-1 0 0,1-1 1 0 0,0 0-1 0 0,0 1 1 0 0,1 0-1 0 0,-1 0 0 0 0,1 0 1 0 0,0 1-1 0 0,1-1 1 0 0,-1 1-1 0 0,-2 9 1 0 0,5-11-75 0 0,0-1 1 0 0,0 1 0 0 0,0 0-1 0 0,1-1 1 0 0,-1 1-1 0 0,1-1 1 0 0,0 1-1 0 0,0-1 1 0 0,1 1 0 0 0,-1-1-1 0 0,1 0 1 0 0,-1 0-1 0 0,1 1 1 0 0,0-1-1 0 0,0 0 1 0 0,0 0 0 0 0,1-1-1 0 0,4 5 1 0 0,-3-2-26 0 0,1 0 1 0 0,0-1-1 0 0,0 0 1 0 0,0 0-1 0 0,0 0 1 0 0,1 0-1 0 0,-1-1 1 0 0,1 0-1 0 0,8 3 1 0 0,-13-6 0 0 0,1 1 1 0 0,-1-1-1 0 0,0 1 0 0 0,1-1 1 0 0,-1 1-1 0 0,0-1 1 0 0,0 1-1 0 0,0 0 0 0 0,1 0 1 0 0,-1 0-1 0 0,0 0 1 0 0,0 0-1 0 0,0 0 0 0 0,-1 0 1 0 0,1 0-1 0 0,0 0 1 0 0,0 0-1 0 0,0 1 0 0 0,-1-1 1 0 0,1 0-1 0 0,0 3 1 0 0,-1-3 27 0 0,-1 1-12 0 0,-27 43 116 0 0,20-36-98 0 0,2 1-1 0 0,-1 0 1 0 0,1 1 0 0 0,1-1-1 0 0,0 1 1 0 0,1 0 0 0 0,0 0-1 0 0,-5 19 1 0 0,9-24-30 0 0,-1-1 0 0 0,1 1-1 0 0,0 0 1 0 0,0-1 0 0 0,0 1 0 0 0,1 0 0 0 0,0-1-1 0 0,2 8 1 0 0,-2-10-2 0 0,0 0 1 0 0,0 0-1 0 0,1-1 0 0 0,-1 1 0 0 0,1-1 1 0 0,0 0-1 0 0,0 1 0 0 0,0-1 0 0 0,0 0 0 0 0,0 0 1 0 0,0 0-1 0 0,1 0 0 0 0,-1 0 0 0 0,1-1 0 0 0,-1 1 1 0 0,1-1-1 0 0,4 2 0 0 0,-1 0-312 0 0,0-2 1 0 0,0 1-1 0 0,0-1 1 0 0,0 1-1 0 0,0-2 0 0 0,0 1 1 0 0,1-1-1 0 0,-1 0 0 0 0,0 0 1 0 0,0 0-1 0 0,1-1 1 0 0,5-2-1 0 0,0 1-1303 0 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3212 0 0,'0'0'8732'0'0,"3"0"-6813"0"0,21-3 50 0 0,0 1-1 0 0,37 3 1 0 0,0 0-941 0 0,246-20 489 0 0,-204 12-2242 0 0,-57-4 1733 0 0,-60 8-730 0 0,12 2-240 0 0,0 1 1 0 0,1-1-1 0 0,-1 1 1 0 0,-1-1 0 0 0,1 1-1 0 0,0 0 1 0 0,0-1-1 0 0,0 1 1 0 0,-4 1-1 0 0,-4 0 72 0 0,-1 2 0 0 0,0-1 0 0 0,1 1 0 0 0,-1 1 0 0 0,1 0 0 0 0,0 0 0 0 0,0 1 0 0 0,1 0 0 0 0,-1 1 0 0 0,1 0 0 0 0,1 0 1 0 0,-1 1-1 0 0,1 0 0 0 0,-13 14 0 0 0,14-11-20 0 0,-1-1 0 0 0,2 2-1 0 0,-1-1 1 0 0,1 1 0 0 0,1 0 0 0 0,0 0 0 0 0,0 1 0 0 0,1 0 0 0 0,1-1 0 0 0,0 1 0 0 0,1 0 0 0 0,0 1 0 0 0,-1 11 0 0 0,3-8-11 0 0,0-1 1 0 0,1 0-1 0 0,1 1 1 0 0,0-1-1 0 0,1 0 1 0 0,1 0-1 0 0,0 0 0 0 0,1-1 1 0 0,0 1-1 0 0,14 22 1 0 0,-13-26-473 0 0,0 0 1 0 0,1-1-1 0 0,0 0 1 0 0,1 0-1 0 0,0-1 0 0 0,1 0 1 0 0,0 0-1 0 0,1-1 1 0 0,-1 0-1 0 0,1-1 1 0 0,1 0-1 0 0,0 0 1 0 0,18 8-1 0 0,-2-6-1181 0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211 161 3796 0 0,'-1'0'587'0'0,"0"0"0"0"0,-1 0 0 0 0,1-1-1 0 0,0 1 1 0 0,0 0 0 0 0,0 0 0 0 0,0 0 0 0 0,0 0-1 0 0,0 0 1 0 0,-1 0 0 0 0,1 0 0 0 0,0 1 0 0 0,0-1-1 0 0,0 0 1 0 0,0 1 0 0 0,0-1 0 0 0,0 0-1 0 0,0 1 1 0 0,0 0 0 0 0,0-1 0 0 0,0 1 0 0 0,-1 1-1 0 0,0 0-143 0 0,-1 0 1 0 0,1 0-1 0 0,0 1 0 0 0,0-1 0 0 0,1 1 0 0 0,-1 0 0 0 0,1-1 0 0 0,-2 5 0 0 0,0 0-195 0 0,0 0-1 0 0,1 0 0 0 0,0 1 1 0 0,0-1-1 0 0,1 1 1 0 0,-1 10-1 0 0,2-12-96 0 0,0 0 0 0 0,1 0 1 0 0,0 1-1 0 0,0-1 0 0 0,0 0 0 0 0,1 0 0 0 0,0 0 0 0 0,0 0 0 0 0,1-1 0 0 0,-1 1 1 0 0,5 6-1 0 0,-5-8-108 0 0,1-1 0 0 0,-1 0 0 0 0,1 0 0 0 0,-1 0 0 0 0,1-1 0 0 0,0 1 0 0 0,0-1 0 0 0,0 1 0 0 0,1-1 0 0 0,-1 0 0 0 0,1 0 0 0 0,-1 0 0 0 0,1-1 0 0 0,-1 1 0 0 0,1-1 1 0 0,0 0-1 0 0,0 0 0 0 0,7 1 0 0 0,4-2-104 0 0,1 1 1 0 0,0-2 0 0 0,-1 0-1 0 0,1-1 1 0 0,0-1 0 0 0,-1 0-1 0 0,21-7 1 0 0,-24 6 36 0 0,0-1 0 0 0,0 0 0 0 0,0-1 0 0 0,0 0-1 0 0,-1 0 1 0 0,0-2 0 0 0,-1 1 0 0 0,1-1 0 0 0,9-11 0 0 0,-17 16 61 0 0,-1 1 0 0 0,0-1 0 0 0,0 0 0 0 0,-1 0 0 0 0,1 1 0 0 0,0-1 0 0 0,-1 0-1 0 0,0-1 1 0 0,0 1 0 0 0,0 0 0 0 0,0 0 0 0 0,0 0 0 0 0,-1-1 0 0 0,1 1 0 0 0,-1-5 0 0 0,0 2 29 0 0,0 0-1 0 0,-1 0 0 0 0,0 0 0 0 0,-1 1 0 0 0,1-1 0 0 0,-1 0 0 0 0,0 1 0 0 0,-3-7 1 0 0,-1 0 69 0 0,-1 0 1 0 0,-1 1 0 0 0,1 0-1 0 0,-2 0 1 0 0,1 0-1 0 0,-21-17 1 0 0,19 19-71 0 0,0 1 1 0 0,-1 1-1 0 0,0 0 0 0 0,0 0 1 0 0,0 1-1 0 0,-1 1 0 0 0,0-1 1 0 0,0 2-1 0 0,0 0 0 0 0,-1 0 1 0 0,-17-2-1 0 0,19 5-39 0 0,0 0-1 0 0,0 1 1 0 0,0 1-1 0 0,0-1 1 0 0,0 2-1 0 0,1-1 1 0 0,-1 2 0 0 0,0-1-1 0 0,1 1 1 0 0,0 1-1 0 0,0 0 1 0 0,0 0-1 0 0,0 1 1 0 0,-9 6 0 0 0,10-5-37 0 0,0 0 0 0 0,0 1 1 0 0,1-1-1 0 0,0 1 0 0 0,0 1 1 0 0,1 0-1 0 0,0 0 0 0 0,1 0 1 0 0,-1 1-1 0 0,1 0 0 0 0,1 0 1 0 0,0 1-1 0 0,0-1 0 0 0,1 1 1 0 0,0 0-1 0 0,1 0 0 0 0,0 1 1 0 0,1-1-1 0 0,0 1 0 0 0,-1 14 1 0 0,2-16-401 0 0,1 1 1 0 0,1-1 0 0 0,0 0 0 0 0,0 0 0 0 0,0 0 0 0 0,1 0 0 0 0,1 0-1 0 0,-1 0 1 0 0,2 0 0 0 0,-1-1 0 0 0,8 13 0 0 0,2-3-1193 0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1364 0 0,'6'-23'14100'0'0,"-5"7"-4220"0"0,0 17-9799 0 0,1 0 1 0 0,-1 0 0 0 0,0 0 0 0 0,0 1 0 0 0,0-1-1 0 0,0 0 1 0 0,0 0 0 0 0,0 1 0 0 0,0-1 0 0 0,1 2 0 0 0,-1-2 26 0 0,39 59 1271 0 0,9 10-827 0 0,-45-66-568 0 0,80 90-219 0 0,-69-80-974 0 0,1 0 0 0 0,18 11 0 0 0,-12-11-402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7 139 3252 0 0,'-2'-6'18401'0'0,"1"16"-18117"0"0,-1-1 1 0 0,1 0-1 0 0,1 1 0 0 0,0-1 0 0 0,0 1 0 0 0,1-1 0 0 0,0 1 0 0 0,0-1 1 0 0,1 0-1 0 0,1 1 0 0 0,-1-1 0 0 0,1 0 0 0 0,8 15 0 0 0,-2-7-144 0 0,0 0 0 0 0,1 0 0 0 0,1-1 0 0 0,0-1 0 0 0,1 0 0 0 0,14 14 0 0 0,-16-20-106 0 0,1 0-1 0 0,0-1 1 0 0,0-1 0 0 0,0 1-1 0 0,1-2 1 0 0,0 0 0 0 0,0 0-1 0 0,1-1 1 0 0,0-1 0 0 0,-1 0-1 0 0,1 0 1 0 0,1-2 0 0 0,-1 1 0 0 0,0-2-1 0 0,1 0 1 0 0,-1 0 0 0 0,17-2-1 0 0,-8-1-65 0 0,0-1 0 0 0,0 0 0 0 0,0-2 0 0 0,-1 0 0 0 0,1-2-1 0 0,-1 0 1 0 0,0-2 0 0 0,-1 0 0 0 0,30-18 0 0 0,-40 19 95 0 0,0 1 1 0 0,-1-1 0 0 0,0 0-1 0 0,0-1 1 0 0,-1 0 0 0 0,0-1-1 0 0,-1 0 1 0 0,0 0 0 0 0,0 0-1 0 0,-1-1 1 0 0,0 0 0 0 0,-1 0-1 0 0,-1 0 1 0 0,0-1 0 0 0,0 0-1 0 0,-1 0 1 0 0,0 0 0 0 0,-1 0-1 0 0,-1 0 1 0 0,0 0 0 0 0,0 0-1 0 0,-1-1 1 0 0,-1 1 0 0 0,-4-23-1 0 0,0 3-140 0 0,-4-23-464 0 0,-3 21-3278 0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2548 0 0,'-6'-6'6524'0'0,"6"6"-6089"0"0,-1 0 0 0 0,1 0 0 0 0,-1 0-1 0 0,1-1 1 0 0,-1 1 0 0 0,1 0 0 0 0,-1 0 0 0 0,1 0 0 0 0,-1 0 0 0 0,1 0 0 0 0,-2 0 0 0 0,2 1-144 0 0,-1-1 0 0 0,0 1 0 0 0,1-1 0 0 0,-1 1 0 0 0,1-1 1 0 0,-1 1-1 0 0,1-1 0 0 0,-1 1 0 0 0,1 0 0 0 0,-1-1 0 0 0,1 1 0 0 0,0 0 1 0 0,-1-1-1 0 0,1 1 0 0 0,0 0 0 0 0,-1 1 0 0 0,-4 35 2108 0 0,4-34-1885 0 0,0 35 705 0 0,2 0 0 0 0,7 48 0 0 0,0 10-357 0 0,-6-15-460 0 0,3 52-886 0 0,3-46-3125 0 0,-5-59 2006 0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1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19382 0 0,'8'-21'4021'0'0,"-3"9"-3430"0"0,0 0 1 0 0,1 1 0 0 0,7-13 0 0 0,-12 24-578 0 0,-1-1 0 0 0,0 1 1 0 0,1 0-1 0 0,-1 0 0 0 0,0-1 0 0 0,0 1 1 0 0,1 0-1 0 0,-1 0 0 0 0,1 0 0 0 0,-1 0 1 0 0,0-1-1 0 0,1 1 0 0 0,-1 0 1 0 0,0 0-1 0 0,1 0 0 0 0,-1 0 0 0 0,1 0 1 0 0,-1 0-1 0 0,0 0 0 0 0,1 0 1 0 0,-1 0-1 0 0,0 0 0 0 0,1 0 0 0 0,-1 0 1 0 0,1 1-1 0 0,-1-1 0 0 0,0 0 1 0 0,1 0-1 0 0,-1 0 0 0 0,0 0 0 0 0,1 1 1 0 0,-1-1-1 0 0,0 0 0 0 0,1 0 0 0 0,-1 1 1 0 0,0-1-1 0 0,0 0 0 0 0,1 0 1 0 0,-1 1-1 0 0,0 0 0 0 0,11 11 144 0 0,-11-11-134 0 0,10 15 113 0 0,-1 1-1 0 0,-1 0 1 0 0,-1 1 0 0 0,0 0-1 0 0,-2 0 1 0 0,0 0-1 0 0,5 33 1 0 0,9 34 93 0 0,-19-84-250 0 0,0-1 0 0 0,0 1 0 0 0,0-1 0 0 0,0 1 0 0 0,0-1 0 0 0,0 0 0 0 0,1 1 0 0 0,-1-1 0 0 0,0 1 0 0 0,0-1 0 0 0,0 0 0 0 0,1 1 0 0 0,-1-1 1 0 0,0 1-1 0 0,0-1 0 0 0,1 0 0 0 0,-1 1 0 0 0,0-1 0 0 0,1 0 0 0 0,-1 1 0 0 0,0-1 0 0 0,1 0 0 0 0,-1 0 0 0 0,0 1 0 0 0,1-1 0 0 0,-1 0 0 0 0,1 0 0 0 0,-1 0 0 0 0,1 0 0 0 0,-1 0 0 0 0,0 1 0 0 0,1-1 0 0 0,-1 0 0 0 0,1 0 0 0 0,-1 0 1 0 0,1 0-1 0 0,0 0 0 0 0,0-1-7 0 0,1 0-1 0 0,-1 0 1 0 0,1 0 0 0 0,-1 1 0 0 0,0-1 0 0 0,1-1 0 0 0,-1 1 0 0 0,0 0 0 0 0,0 0 0 0 0,0 0 0 0 0,1-2 0 0 0,31-49-135 0 0,-27 42 50 0 0,115-166 407 0 0,-117 170-190 0 0,1 1 1 0 0,-1 0-1 0 0,1 0 1 0 0,1 1 0 0 0,-1-1-1 0 0,1 1 1 0 0,-1 0-1 0 0,1 1 1 0 0,8-4-1 0 0,-13 7-80 0 0,0 0-1 0 0,0 0 1 0 0,0 0-1 0 0,0 0 1 0 0,1 0-1 0 0,-1 0 1 0 0,0 0 0 0 0,0 0-1 0 0,0 1 1 0 0,0-1-1 0 0,0 0 1 0 0,0 1-1 0 0,0-1 1 0 0,0 1-1 0 0,0-1 1 0 0,0 1-1 0 0,0 0 1 0 0,0-1-1 0 0,0 1 1 0 0,0 0 0 0 0,0 0-1 0 0,-1 0 1 0 0,1 0-1 0 0,0-1 1 0 0,0 1-1 0 0,0 1 1 0 0,14 26 187 0 0,-12-18-155 0 0,0 1-1 0 0,-1 0 1 0 0,0 0-1 0 0,0 12 1 0 0,4 22 19 0 0,0 14-158 0 0,-5-47-205 0 0,0 0-1 0 0,0-1 1 0 0,7 25-1 0 0,-4-20-333 0 0,6 11-2336 0 0,-4-15 1342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1548 0 0,'-49'40'8509'0'0,"4"2"-4101"0"0,21-17-3093 0 0,2 0 0 0 0,0 2 0 0 0,-24 42 0 0 0,25-35-465 0 0,2 2 0 0 0,2 0 0 0 0,-17 51 1 0 0,27-63-558 0 0,0 0 0 0 0,1 0-1 0 0,2 1 1 0 0,1-1 0 0 0,0 1 0 0 0,3 38 0 0 0,1-47-319 0 0,1 0-1 0 0,0 0 1 0 0,2 0-1 0 0,0-1 1 0 0,0 1-1 0 0,12 24 1 0 0,-11-30-399 0 0,0 0-1 0 0,1 0 1 0 0,0-1 0 0 0,1 1 0 0 0,0-1 0 0 0,0-1 0 0 0,1 1 0 0 0,0-1 0 0 0,17 12 0 0 0,-1-4-1129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20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10 3944 0 0,'-1'-1'561'0'0,"1"1"0"0"0,-3-3 1683 0 0,3 2-1683 0 0,-1 1 0 0 0,0-1 0 0 0,0 1 0 0 0,1-1 0 0 0,-1 1 0 0 0,0 0 0 0 0,0-1 0 0 0,1 1 0 0 0,-1 0 0 0 0,0-1 0 0 0,0 1 0 0 0,0 0 0 0 0,0 0 0 0 0,-1 0 0 0 0,-16 5 3811 0 0,12-1-3928 0 0,0 1 1 0 0,0-1 0 0 0,-8 10-1 0 0,11-11 431 0 0,-3 3-687 0 0,0 1 1 0 0,1 0-1 0 0,0 0 0 0 0,0 0 1 0 0,1 0-1 0 0,0 1 0 0 0,0-1 1 0 0,1 1-1 0 0,0 0 0 0 0,0 0 0 0 0,1 1 1 0 0,0-1-1 0 0,0 0 0 0 0,1 1 1 0 0,0-1-1 0 0,0 1 0 0 0,1 0 1 0 0,1-1-1 0 0,-1 1 0 0 0,1-1 1 0 0,1 1-1 0 0,-1-1 0 0 0,6 15 0 0 0,-4-14-161 0 0,0-1 0 0 0,1 1 0 0 0,0-1 0 0 0,0 1 0 0 0,1-1 0 0 0,0-1 0 0 0,1 1 0 0 0,0-1 0 0 0,0 1 0 0 0,0-2 0 0 0,1 1 0 0 0,0-1 0 0 0,0 0-1 0 0,0 0 1 0 0,1-1 0 0 0,0 0 0 0 0,0-1 0 0 0,1 1 0 0 0,-1-2 0 0 0,1 1 0 0 0,14 3 0 0 0,-8-4-114 0 0,1-1 0 0 0,-1 0 0 0 0,0-2 0 0 0,1 1 0 0 0,-1-2-1 0 0,0 0 1 0 0,1-1 0 0 0,16-4 0 0 0,-21 3 34 0 0,0 0-1 0 0,0 0 1 0 0,0-2 0 0 0,0 1-1 0 0,-1-1 1 0 0,0-1-1 0 0,0 1 1 0 0,0-2-1 0 0,-1 0 1 0 0,1 0 0 0 0,10-11-1 0 0,-15 11 106 0 0,-1 1 0 0 0,0 0 0 0 0,0-1 0 0 0,0 0-1 0 0,-1 0 1 0 0,0 0 0 0 0,0 0 0 0 0,-1-1 0 0 0,0 1 0 0 0,0-1 0 0 0,-1 0 0 0 0,0 1 0 0 0,0-1-1 0 0,-1 0 1 0 0,1 0 0 0 0,-2 1 0 0 0,1-1 0 0 0,-1 0 0 0 0,-1 1 0 0 0,1-1 0 0 0,-1 0-1 0 0,-1 1 1 0 0,1 0 0 0 0,-1 0 0 0 0,-1 0 0 0 0,1 0 0 0 0,-1 0 0 0 0,0 0 0 0 0,-1 1-1 0 0,1 0 1 0 0,-9-9 0 0 0,11 14-41 0 0,1-1-1 0 0,-1 1 1 0 0,0-1-1 0 0,0 1 1 0 0,1 0-1 0 0,-1 0 1 0 0,0 0 0 0 0,0 0-1 0 0,0 0 1 0 0,0 0-1 0 0,-1 0 1 0 0,1 1-1 0 0,0-1 1 0 0,0 1-1 0 0,0 0 1 0 0,-1-1-1 0 0,1 1 1 0 0,0 0 0 0 0,0 0-1 0 0,0 1 1 0 0,-1-1-1 0 0,1 0 1 0 0,0 1-1 0 0,0-1 1 0 0,0 1-1 0 0,0 0 1 0 0,-1-1-1 0 0,1 1 1 0 0,0 0-1 0 0,1 1 1 0 0,-1-1 0 0 0,0 0-1 0 0,0 0 1 0 0,0 1-1 0 0,1-1 1 0 0,-1 1-1 0 0,1-1 1 0 0,-1 1-1 0 0,1 0 1 0 0,-2 2-1 0 0,-3 3 14 0 0,1 1-1 0 0,0 0 0 0 0,1 0 0 0 0,0 0 0 0 0,0 1 0 0 0,0-1 1 0 0,1 1-1 0 0,-3 14 0 0 0,-3 46 144 0 0,3 0-1 0 0,6 125 1 0 0,1-84-140 0 0,0-78-1270 0 0,2 0 1 0 0,10 53-1 0 0,-11-77-364 0 0,4 0-5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2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22094 0 0,'4'-14'3738'0'0,"9"-20"-1109"0"0,-12 33-2263 0 0,7 17-223 0 0,11 53 140 0 0,12 46-380 0 0,-28-101-106 0 0,3 6-370 0 0,-4-14-200 0 0,0-1-1 0 0,-1 1 1 0 0,1 0-1 0 0,0 12 1 0 0,-2-11-838 0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2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 5444 0 0,'-4'-14'4177'0'0,"-3"3"-1037"0"0,3-1-740 0 0,-3 4-551 0 0,4 0-413 0 0,-1 3 352 0 0,-2 2-1492 0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2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63 197 2156 0 0,'-2'-1'756'0'0,"1"0"0"0"0,-1 1 0 0 0,0-1 0 0 0,1 1 0 0 0,-1-1 0 0 0,0 1 0 0 0,1 0 0 0 0,-1 0-1 0 0,0 0 1 0 0,0 0 0 0 0,1 0 0 0 0,-1 0 0 0 0,0 0 0 0 0,0 0 0 0 0,1 1 0 0 0,-1-1 0 0 0,0 1 0 0 0,1-1 0 0 0,-4 3 0 0 0,3-2-395 0 0,0 0 1 0 0,1 1-1 0 0,-1-1 1 0 0,1 1-1 0 0,-1 0 1 0 0,1 0-1 0 0,-1-1 1 0 0,1 1-1 0 0,0 0 1 0 0,0 0-1 0 0,0 0 1 0 0,0 0-1 0 0,-1 4 1 0 0,1 0-211 0 0,-1-1 1 0 0,1 1-1 0 0,1-1 0 0 0,-1 1 1 0 0,1-1-1 0 0,0 1 1 0 0,0 0-1 0 0,1-1 1 0 0,-1 1-1 0 0,1-1 0 0 0,0 1 1 0 0,3 7-1 0 0,-1-6-62 0 0,1 0 0 0 0,-1 0 0 0 0,1 0 0 0 0,1-1 0 0 0,-1 1 0 0 0,1-1 0 0 0,0 0 0 0 0,0-1 0 0 0,1 1 0 0 0,0-1 0 0 0,0 0 0 0 0,10 7 0 0 0,-6-7-44 0 0,0 1 0 0 0,1-2-1 0 0,-1 1 1 0 0,1-1 0 0 0,0-1-1 0 0,0 0 1 0 0,0-1 0 0 0,13 2-1 0 0,-7-2-92 0 0,1-2 0 0 0,0 0 0 0 0,0 0 0 0 0,-1-2 0 0 0,1 0 0 0 0,0-1 0 0 0,-1-1 0 0 0,0-1 0 0 0,0 0-1 0 0,0-1 1 0 0,18-10 0 0 0,-29 13 67 0 0,1-1-1 0 0,0 0 1 0 0,-1-1 0 0 0,0 1-1 0 0,0-1 1 0 0,-1 0-1 0 0,1-1 1 0 0,-1 1 0 0 0,0-1-1 0 0,-1 0 1 0 0,1-1-1 0 0,-1 1 1 0 0,0-1 0 0 0,-1 0-1 0 0,0 0 1 0 0,0 0-1 0 0,0 0 1 0 0,-1 0 0 0 0,0-1-1 0 0,0 1 1 0 0,0-11-1 0 0,-1 9 60 0 0,-1 0 0 0 0,0-1 0 0 0,-1 1 0 0 0,0-1-1 0 0,-1 1 1 0 0,0 0 0 0 0,0 0 0 0 0,-1 0 0 0 0,0 0-1 0 0,0 0 1 0 0,-1 1 0 0 0,-1-1 0 0 0,1 1 0 0 0,-1 0-1 0 0,0 0 1 0 0,-1 1 0 0 0,-8-9 0 0 0,7 8-36 0 0,0 1 1 0 0,0 0 0 0 0,-1 1-1 0 0,0-1 1 0 0,-1 1-1 0 0,1 1 1 0 0,-1 0 0 0 0,0 0-1 0 0,-1 1 1 0 0,1 0-1 0 0,-1 0 1 0 0,0 1 0 0 0,0 1-1 0 0,0-1 1 0 0,0 2-1 0 0,0-1 1 0 0,0 1 0 0 0,0 1-1 0 0,-1 0 1 0 0,1 0-1 0 0,0 1 1 0 0,0 1 0 0 0,0-1-1 0 0,0 2 1 0 0,0-1 0 0 0,0 1-1 0 0,0 1 1 0 0,1 0-1 0 0,-14 7 1 0 0,13-5-17 0 0,1 0 0 0 0,0 1 0 0 0,0 0 0 0 0,1 0 0 0 0,0 0 0 0 0,0 1 0 0 0,1 1 0 0 0,-1-1 0 0 0,2 1 0 0 0,0 0 0 0 0,-6 12 0 0 0,8-15-84 0 0,1 0 0 0 0,1 0 1 0 0,-1 1-1 0 0,1-1 0 0 0,1 1 1 0 0,-1-1-1 0 0,1 1 0 0 0,0 0 1 0 0,0 0-1 0 0,1 0 0 0 0,0-1 1 0 0,0 1-1 0 0,1 0 0 0 0,-1 0 1 0 0,2 0-1 0 0,-1-1 0 0 0,1 1 1 0 0,0 0-1 0 0,3 6 1 0 0,0-2-642 0 0,0 0 0 0 0,1 0 0 0 0,0-1 0 0 0,1 0 0 0 0,13 17 0 0 0,-4-12-910 0 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2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1664 0 0,'1'-18'24115'0'0,"0"25"-20989"0"0,0 6-3303 0 0,4 20-2893 0 0,-2-16 5401 0 0,9 17-2015 0 0,2-1 0 0 0,31 55 1 0 0,18 8-2690 0 0,-46-76 783 0 0,1-3-23 0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2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1104 0 0,'1'-2'703'0'0,"-1"1"1"0"0,1 0-1 0 0,-1 0 0 0 0,1-1 1 0 0,0 1-1 0 0,0 0 0 0 0,-1 0 1 0 0,1 0-1 0 0,0 0 0 0 0,0 0 1 0 0,0 0-1 0 0,0 0 0 0 0,0 0 1 0 0,1 0-1 0 0,1-1 0 0 0,25-7 4086 0 0,-12 8-4212 0 0,0 0 0 0 0,18 1 0 0 0,-16 1 434 0 0,80-1 592 0 0,-8 2-1282 0 0,1-4-1 0 0,125-18 0 0 0,-213 19-285 0 0,1 1-1 0 0,-1-1 1 0 0,0 0-1 0 0,1 0 1 0 0,-1 0-1 0 0,0 0 1 0 0,1 0 0 0 0,-1-1-1 0 0,0 0 1 0 0,0 0-1 0 0,5-4 1 0 0,-7 6 131 0 0,-1-1-143 0 0,0 1-1 0 0,0 0 0 0 0,0-1 0 0 0,0 1 0 0 0,0 0 0 0 0,0-1 0 0 0,0 1 1 0 0,0 0-1 0 0,0-1 0 0 0,0 1 0 0 0,0 0 0 0 0,0-1 0 0 0,0 1 0 0 0,0 0 0 0 0,0-1 1 0 0,0 1-1 0 0,0 0 0 0 0,-1-1 0 0 0,1 1 0 0 0,0 0 0 0 0,0 0 0 0 0,0-1 0 0 0,0 1 1 0 0,-1 0-1 0 0,1 0 0 0 0,0-1 0 0 0,0 1 0 0 0,-1 0 0 0 0,1 0 0 0 0,0 0 1 0 0,0-1-1 0 0,-1 1 0 0 0,1 0 0 0 0,-14-11 456 0 0,8 10-357 0 0,0-1 0 0 0,0 1 0 0 0,-1 0 1 0 0,1 1-1 0 0,0-1 0 0 0,-1 1 0 0 0,1 0 0 0 0,0 1 1 0 0,-1 0-1 0 0,1 0 0 0 0,0 0 0 0 0,0 1 1 0 0,0 0-1 0 0,0 0 0 0 0,0 0 0 0 0,-10 6 1 0 0,8-3-51 0 0,1 0 1 0 0,0 0 0 0 0,1 1-1 0 0,0 0 1 0 0,0 0 0 0 0,0 1 0 0 0,0-1-1 0 0,1 1 1 0 0,0 1 0 0 0,0-1-1 0 0,-6 16 1 0 0,6-12-26 0 0,0 1 0 0 0,1 0-1 0 0,1 0 1 0 0,0 0 0 0 0,0 1-1 0 0,1-1 1 0 0,1 0 0 0 0,0 1-1 0 0,1 0 1 0 0,0-1 0 0 0,1 1-1 0 0,1-1 1 0 0,3 17 0 0 0,-3-20-65 0 0,1 1 0 0 0,1 0 0 0 0,0-1-1 0 0,0 0 1 0 0,1 0 0 0 0,0 0 0 0 0,0 0 0 0 0,1-1 0 0 0,0 0 0 0 0,1 0 0 0 0,0 0 0 0 0,0-1 0 0 0,0 0 0 0 0,1-1 0 0 0,0 1 0 0 0,17 9 0 0 0,-16-11-186 0 0,1-1 1 0 0,-1 1-1 0 0,1-2 0 0 0,0 1 0 0 0,0-1 0 0 0,0-1 1 0 0,0 0-1 0 0,0 0 0 0 0,1-1 0 0 0,-1 0 0 0 0,17-2 1 0 0,-19 0 95 0 0,0 0 1 0 0,-1 0-1 0 0,1-1 1 0 0,-1 0-1 0 0,0 0 0 0 0,1-1 1 0 0,-1 0-1 0 0,0 0 1 0 0,-1-1-1 0 0,1 0 1 0 0,-1 0-1 0 0,1-1 1 0 0,-1 1-1 0 0,-1-1 1 0 0,1-1-1 0 0,7-8 1 0 0,-5 4 284 0 0,-1 0 1 0 0,-1 0 0 0 0,0 0 0 0 0,-1-1-1 0 0,0 0 1 0 0,7-21 0 0 0,-4 10 496 0 0,-5 15-198 0 0,0 0-1 0 0,0-1 0 0 0,-1 1 0 0 0,0-1 1 0 0,-1 0-1 0 0,1-8 0 0 0,1 26-389 0 0,-1 0 0 0 0,2 0 0 0 0,-1-1-1 0 0,1 0 1 0 0,7 12 0 0 0,-6-14-97 0 0,-1 0 0 0 0,1 0 0 0 0,0 0 0 0 0,0-1 1 0 0,1 0-1 0 0,0 0 0 0 0,0-1 0 0 0,0 1 0 0 0,1-1 0 0 0,0-1 0 0 0,0 1 0 0 0,0-1 1 0 0,0 0-1 0 0,1-1 0 0 0,-1 0 0 0 0,1 0 0 0 0,13 3 0 0 0,-14-5-48 0 0,-1 0-1 0 0,1 0 0 0 0,-1-1 1 0 0,1 1-1 0 0,-1-1 0 0 0,1-1 1 0 0,-1 1-1 0 0,1-1 1 0 0,-1 0-1 0 0,0-1 0 0 0,1 0 1 0 0,-1 0-1 0 0,0 0 0 0 0,0-1 1 0 0,0 1-1 0 0,0-1 1 0 0,0-1-1 0 0,-1 1 0 0 0,0-1 1 0 0,0 0-1 0 0,0 0 0 0 0,8-9 1 0 0,-3 1 136 0 0,0-1 0 0 0,-1 0-1 0 0,-1-1 1 0 0,14-28 0 0 0,15-61 1095 0 0,-32 91-842 0 0,-1 10-40 0 0,2 23-112 0 0,11 101 55 0 0,0-5-132 0 0,14 73-777 0 0,-21-103-3619 0 0,-9-75 2684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2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83 5356 0 0,'1'-2'595'0'0,"0"0"0"0"0,-1 0 0 0 0,1 0 0 0 0,0 0 0 0 0,-1 0 0 0 0,0-1 0 0 0,0 1 0 0 0,1 0 0 0 0,-1 0 0 0 0,0 0 0 0 0,-1 0 0 0 0,1-1 0 0 0,0 1 0 0 0,-1 0 0 0 0,1 0-1 0 0,-1 0 1 0 0,1 0 0 0 0,-1 0 0 0 0,0 0 0 0 0,0 0 0 0 0,-2-3 0 0 0,1 3-208 0 0,0-1-1 0 0,-1 1 1 0 0,1 0-1 0 0,-1 0 1 0 0,0 0-1 0 0,0 0 1 0 0,0 0-1 0 0,0 0 1 0 0,0 1-1 0 0,0 0 1 0 0,0-1-1 0 0,-5 0 1 0 0,-3-1-38 0 0,0 1 1 0 0,0 0 0 0 0,0 1 0 0 0,-1 0 0 0 0,1 1 0 0 0,0 0 0 0 0,-14 3 0 0 0,14-2-190 0 0,1 2-1 0 0,-1-1 1 0 0,0 2-1 0 0,1-1 1 0 0,0 1-1 0 0,0 1 1 0 0,0 0 0 0 0,0 0-1 0 0,1 1 1 0 0,0 0-1 0 0,-15 13 1 0 0,23-17-153 0 0,-1 0 1 0 0,1 0 0 0 0,-1 0-1 0 0,1 0 1 0 0,0 0-1 0 0,0 1 1 0 0,-1-1-1 0 0,2 0 1 0 0,-1 1-1 0 0,0-1 1 0 0,0 0-1 0 0,1 1 1 0 0,0-1-1 0 0,-1 1 1 0 0,1-1 0 0 0,0 1-1 0 0,0-1 1 0 0,0 1-1 0 0,0-1 1 0 0,1 1-1 0 0,-1-1 1 0 0,1 1-1 0 0,0-1 1 0 0,-1 0-1 0 0,1 1 1 0 0,0-1-1 0 0,0 0 1 0 0,0 1-1 0 0,1-1 1 0 0,-1 0 0 0 0,1 0-1 0 0,-1 0 1 0 0,3 2-1 0 0,6 7-138 0 0,0-1 1 0 0,0 0-1 0 0,1-1 0 0 0,19 12 1 0 0,-20-14 64 0 0,58 38-368 0 0,-46-32 355 0 0,0 1 0 0 0,-1 1 0 0 0,0 1 0 0 0,23 25 0 0 0,-42-39 132 0 0,0 0-1 0 0,0 0 1 0 0,0 1-1 0 0,-1-1 0 0 0,1 1 1 0 0,-1 0-1 0 0,1-1 0 0 0,-1 1 1 0 0,0 0-1 0 0,0 0 0 0 0,0 0 1 0 0,-1-1-1 0 0,1 1 1 0 0,-1 0-1 0 0,1 0 0 0 0,-1 0 1 0 0,0 0-1 0 0,-1 5 0 0 0,0-3 19 0 0,0 0-1 0 0,0 0 0 0 0,-1 0 0 0 0,0-1 1 0 0,0 1-1 0 0,0 0 0 0 0,0-1 1 0 0,-1 1-1 0 0,0-1 0 0 0,-3 4 0 0 0,-5 5 66 0 0,0-2 0 0 0,0 1 0 0 0,-1-2 0 0 0,-1 1 0 0 0,0-2 0 0 0,-14 9 0 0 0,9-9-258 0 0,0 0 0 0 0,-1-2 0 0 0,1 0 0 0 0,-1-1 0 0 0,0-1 1 0 0,-36 5-1 0 0,27-11-2741 0 0,20-1 1261 0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16 520 0 0,'-14'-13'18681'0'0,"9"11"-16813"0"0,4 6-1569 0 0,-1 0-1 0 0,1 1 1 0 0,0 0-1 0 0,0-1 0 0 0,0 1 1 0 0,0 0-1 0 0,1-1 1 0 0,0 9-1 0 0,-1 11 321 0 0,-1 112 870 0 0,3-74-1500 0 0,3-11-714 0 0,-1-1-3717 0 0,-3-42 2891 0 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2 199 3452 0 0,'0'-16'3090'0'0,"-1"12"-2455"0"0,1-1 1 0 0,0 0-1 0 0,0 1 0 0 0,0-1 0 0 0,1 0 0 0 0,-1 1 1 0 0,1-1-1 0 0,0 1 0 0 0,1-1 0 0 0,-1 1 0 0 0,1-1 0 0 0,0 1 1 0 0,0 0-1 0 0,0 0 0 0 0,0 0 0 0 0,5-5 0 0 0,0 1-351 0 0,0 1 0 0 0,0 0-1 0 0,1 0 1 0 0,0 1-1 0 0,1 0 1 0 0,-1 0 0 0 0,1 1-1 0 0,0 0 1 0 0,1 0 0 0 0,-1 1-1 0 0,12-3 1 0 0,3-1-18 0 0,0 2 1 0 0,0 1-1 0 0,41-4 1 0 0,-61 8-172 0 0,1 1 0 0 0,-1 0 0 0 0,1 0 0 0 0,0 0 0 0 0,-1 1 0 0 0,7 1 0 0 0,-9-2-14 0 0,0 1 0 0 0,-1 0-1 0 0,1-1 1 0 0,-1 1 0 0 0,1 0-1 0 0,-1 0 1 0 0,1 0 0 0 0,-1 0-1 0 0,1 0 1 0 0,-1 0-1 0 0,0 1 1 0 0,0-1 0 0 0,0 0-1 0 0,0 1 1 0 0,0-1 0 0 0,0 1-1 0 0,0-1 1 0 0,0 1 0 0 0,0-1-1 0 0,0 4 1 0 0,8 25 363 0 0,-2 1 1 0 0,-1 0-1 0 0,2 42 1 0 0,4 23-21 0 0,-4-44-356 0 0,26 85 0 0 0,-29-123-498 0 0,0-1 1 0 0,0 1-1 0 0,1-1 0 0 0,1 0 1 0 0,0 0-1 0 0,1-1 1 0 0,0 1-1 0 0,1-2 1 0 0,1 0-1 0 0,0 0 1 0 0,13 12-1 0 0,-2-8-1136 0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5 165 4088 0 0,'-2'11'2355'0'0,"1"0"-1"0"0,0-1 0 0 0,1 1 0 0 0,1 18 1 0 0,0-18-1469 0 0,1 0 1 0 0,0 0-1 0 0,1 0 1 0 0,6 17-1 0 0,-6-21-746 0 0,0-1 0 0 0,0 0-1 0 0,0 1 1 0 0,1-1 0 0 0,-1 0-1 0 0,1-1 1 0 0,1 1 0 0 0,-1-1-1 0 0,1 0 1 0 0,0 0 0 0 0,0 0-1 0 0,1-1 1 0 0,0 0 0 0 0,-1 0-1 0 0,1 0 1 0 0,0 0 0 0 0,1-1-1 0 0,10 4 1 0 0,-10-5-150 0 0,0-1 0 0 0,0 0 1 0 0,0 0-1 0 0,0 0 0 0 0,0-1 0 0 0,0 0 0 0 0,0 0 0 0 0,0-1 0 0 0,0 0 1 0 0,0 0-1 0 0,0-1 0 0 0,0 0 0 0 0,-1 0 0 0 0,1-1 0 0 0,-1 1 0 0 0,1-1 1 0 0,-1-1-1 0 0,0 1 0 0 0,0-1 0 0 0,0 0 0 0 0,-1-1 0 0 0,0 1 1 0 0,1-1-1 0 0,7-10 0 0 0,-7 8-13 0 0,-1 1 0 0 0,1-2 0 0 0,-2 1 0 0 0,1 0 0 0 0,-1-1 0 0 0,0 0 0 0 0,-1 0 0 0 0,1 0 1 0 0,-2-1-1 0 0,1 1 0 0 0,-1-1 0 0 0,-1 0 0 0 0,1 1 0 0 0,-1-1 0 0 0,-1 0 0 0 0,0 0 0 0 0,0 1 0 0 0,-1-1 0 0 0,-2-12 0 0 0,0 6 111 0 0,-2 0-1 0 0,0 0 0 0 0,-1 0 1 0 0,-14-26-1 0 0,16 34 15 0 0,0 1 0 0 0,0 1 0 0 0,-1-1-1 0 0,1 1 1 0 0,-1-1 0 0 0,0 1 0 0 0,0 1 0 0 0,-1-1-1 0 0,0 1 1 0 0,0 0 0 0 0,0 0 0 0 0,0 0 0 0 0,-9-3 0 0 0,12 6-53 0 0,0 0 0 0 0,1 1 1 0 0,-1-1-1 0 0,0 0 1 0 0,0 1-1 0 0,1 0 0 0 0,-1-1 1 0 0,0 1-1 0 0,0 0 1 0 0,0 0-1 0 0,1 1 0 0 0,-1-1 1 0 0,0 1-1 0 0,0-1 1 0 0,1 1-1 0 0,-1 0 0 0 0,0 0 1 0 0,-3 2-1 0 0,2 0 5 0 0,0-1-1 0 0,0 1 0 0 0,0 0 0 0 0,1 1 1 0 0,-1-1-1 0 0,1 1 0 0 0,0-1 1 0 0,0 1-1 0 0,-5 8 0 0 0,1 1 36 0 0,1-1 0 0 0,0 1 0 0 0,1 1 0 0 0,1-1 0 0 0,0 1 0 0 0,-3 18 0 0 0,3 14 155 0 0,2 0-1 0 0,2 0 1 0 0,6 50-1 0 0,-3-45-117 0 0,11 84-98 0 0,6-1-1 0 0,50 178 1 0 0,-49-229-4152 0 0,-17-69 2521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31 396 2452 0 0,'5'1'15467'0'0,"-1"16"-12039"0"0,-2 23-2885 0 0,-30 153 2465 0 0,25-177-2846 0 0,-1 1-9 0 0,1 0 0 0 0,-1 28-1 0 0,11-68-307 0 0,0 5 62 0 0,18-83-243 0 0,-10 45 255 0 0,10-83 0 0 0,-1-61 1516 0 0,-22 187-1195 0 0,-2 11-184 0 0,0 0-1 0 0,0 0 1 0 0,0 0 0 0 0,1 0 0 0 0,-1 0 0 0 0,1 0 0 0 0,-1 0 0 0 0,1 0-1 0 0,0 0 1 0 0,1-2 0 0 0,-1 3 156 0 0,19 15 124 0 0,-7 9-369 0 0,0 0 0 0 0,-1 2 0 0 0,-1-1 0 0 0,14 50 0 0 0,-15-43-94 0 0,7 31-111 0 0,-11-39 57 0 0,0-1 0 0 0,2 0 0 0 0,10 22 1 0 0,-12-35 88 0 0,-5-7 86 0 0,1-1 0 0 0,-1 1 1 0 0,0-1-1 0 0,0 1 0 0 0,-1-1 1 0 0,1 1-1 0 0,0-1 0 0 0,0 1 1 0 0,-1 0-1 0 0,1-1 0 0 0,0 3 1 0 0,-1-3 11 0 0,0-1 1 0 0,0 1 0 0 0,1-1-1 0 0,-1 0 1 0 0,0 1 0 0 0,0-1 0 0 0,1 0-1 0 0,-1 1 1 0 0,0-1 0 0 0,1 0-1 0 0,-1 0 1 0 0,1 1 0 0 0,-1-1-1 0 0,0 0 1 0 0,1 0 0 0 0,-1 0-1 0 0,1 0 1 0 0,-1 1 0 0 0,0-1-1 0 0,1 0 1 0 0,-1 0 0 0 0,1 0-1 0 0,-1 0 1 0 0,1 0 0 0 0,-1 0-1 0 0,0 0 1 0 0,1 0 0 0 0,-1 0 0 0 0,1 0-1 0 0,-1 0 1 0 0,1-1 0 0 0,15-1 218 0 0,-15 2-238 0 0,3-2 81 0 0,0 1 1 0 0,-1-1-1 0 0,1 0 0 0 0,-1 0 1 0 0,1-1-1 0 0,-1 1 1 0 0,0-1-1 0 0,0 0 0 0 0,0 1 1 0 0,0-1-1 0 0,4-7 1 0 0,24-40 490 0 0,-27 42-496 0 0,13-27 181 0 0,-1 0 0 0 0,-1-1 0 0 0,12-50 0 0 0,18-117 110 0 0,-41 187-351 0 0,0-11-322 0 0,6-23-3664 0 0,-7 44 2373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4328 0 0,'0'0'10447'0'0,"1"5"-8885"0"0,27 99 3173 0 0,-21-82-4252 0 0,2 0 1 0 0,1 0-1 0 0,0-1 1 0 0,2-1-1 0 0,16 24 1 0 0,-27-42-472 0 0,1 0 0 0 0,-1 0-1 0 0,1 0 1 0 0,-1 0 0 0 0,1-1 0 0 0,0 1 0 0 0,0 0 0 0 0,0-1-1 0 0,0 0 1 0 0,0 1 0 0 0,0-1 0 0 0,0 0 0 0 0,0 0 0 0 0,0 0-1 0 0,1 0 1 0 0,-1 0 0 0 0,0-1 0 0 0,1 1 0 0 0,-1-1 0 0 0,1 1 0 0 0,-1-1-1 0 0,5 0 1 0 0,-3-1-31 0 0,0 0-1 0 0,0 0 1 0 0,0-1-1 0 0,0 1 1 0 0,0-1-1 0 0,-1 0 1 0 0,1 0 0 0 0,0 0-1 0 0,-1-1 1 0 0,1 1-1 0 0,-1-1 1 0 0,5-5-1 0 0,3-3-7 0 0,0-1-1 0 0,0-1 1 0 0,-2 0 0 0 0,1 0-1 0 0,-2-1 1 0 0,14-26-1 0 0,-5-2 480 0 0,15-52-1 0 0,-12 26 1852 0 0,-19 66-1430 0 0,-1 6-755 0 0,2 30 119 0 0,-2-22-186 0 0,1-1 0 0 0,0 0 1 0 0,0 1-1 0 0,1-1 0 0 0,4 13 0 0 0,-2-15-50 0 0,-1 0 0 0 0,1 0 0 0 0,1 0 0 0 0,0 0 0 0 0,0-1 0 0 0,1 0-1 0 0,0 0 1 0 0,0 0 0 0 0,1-1 0 0 0,0 0 0 0 0,0 0 0 0 0,1-1 0 0 0,-1 0 0 0 0,12 7-1 0 0,-11-9-9 0 0,-1-1-1 0 0,1 1 0 0 0,1-1 0 0 0,-1-1 0 0 0,0 1 1 0 0,1-1-1 0 0,-1-1 0 0 0,1 0 0 0 0,-1 0 0 0 0,1 0 1 0 0,0-1-1 0 0,-1-1 0 0 0,1 1 0 0 0,-1-1 1 0 0,1-1-1 0 0,14-4 0 0 0,-13 4 52 0 0,-1-2 0 0 0,0 1 0 0 0,0-1-1 0 0,-1 0 1 0 0,1-1 0 0 0,-1 0 0 0 0,12-9 0 0 0,-16 10-2 0 0,-1 1 1 0 0,1-1-1 0 0,-1 1 0 0 0,0-1 1 0 0,0 0-1 0 0,0 0 1 0 0,0 0-1 0 0,-1-1 0 0 0,1 1 1 0 0,-1-1-1 0 0,0 1 0 0 0,-1-1 1 0 0,1 0-1 0 0,-1 0 1 0 0,0 1-1 0 0,1-8 0 0 0,-1 0 11 0 0,0 0 0 0 0,-1 0 0 0 0,-1-1 0 0 0,-3-18 0 0 0,3 26-382 0 0,0-1 1 0 0,-1 1 0 0 0,0 0 0 0 0,0 0-1 0 0,0-1 1 0 0,0 1 0 0 0,-1 0 0 0 0,0 1-1 0 0,0-1 1 0 0,0 0 0 0 0,-1 1 0 0 0,-6-6-1 0 0,0 1-1277 0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 19582 0 0,'-15'-14'3564'0'0,"8"2"-2184"0"0,-3 3-748 0 0,6 1-312 0 0,-5 0-156 0 0,4 2-88 0 0,1 1-48 0 0,-2-1-104 0 0,21 27-1916 0 0,-6-9 384 0 0,9 9 24 0 0,-5 1 44 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3 108 520 0 0,'-2'-8'10684'0'0,"2"8"-10388"0"0,12-5 4606 0 0,26 4-2957 0 0,-24 2-570 0 0,46-8-118 0 0,1-1 1 0 0,109-32 0 0 0,-167 39-1138 0 0,1 0 0 0 0,0 0 0 0 0,0 0 1 0 0,-1 0-1 0 0,1-1 0 0 0,-1 0 0 0 0,1 1 0 0 0,-1-1 1 0 0,0-1-1 0 0,0 1 0 0 0,1 0 0 0 0,-2-1 1 0 0,1 0-1 0 0,0 1 0 0 0,0-1 0 0 0,1-4 0 0 0,-3 6 112 0 0,-1 1-208 0 0,0 0 0 0 0,0 0-1 0 0,0 0 1 0 0,0 0 0 0 0,0 0-1 0 0,0 0 1 0 0,0-1-1 0 0,0 1 1 0 0,0 0 0 0 0,0 0-1 0 0,0 0 1 0 0,0 0 0 0 0,0 0-1 0 0,-1 0 1 0 0,1 0 0 0 0,0 0-1 0 0,0 0 1 0 0,0 0-1 0 0,0 0 1 0 0,0 0 0 0 0,0 0-1 0 0,0 0 1 0 0,0 0 0 0 0,0 0-1 0 0,0 0 1 0 0,0 0-1 0 0,-1-1 1 0 0,1 1 0 0 0,0 0-1 0 0,0 0 1 0 0,0 0 0 0 0,0 0-1 0 0,0 0 1 0 0,0 0 0 0 0,0 1-1 0 0,0-1 1 0 0,0 0-1 0 0,-1 0 1 0 0,1 0 0 0 0,0 0-1 0 0,0 0 1 0 0,0 0 0 0 0,0 0-1 0 0,0 0 1 0 0,0 0 0 0 0,0 0-1 0 0,0 0 1 0 0,0 0-1 0 0,0 0 1 0 0,0 0 0 0 0,-1 0-1 0 0,1 0 1 0 0,0 0 0 0 0,0 0-1 0 0,0 1 1 0 0,0-1-1 0 0,0 0 1 0 0,0 0 0 0 0,0 0-1 0 0,0 0 1 0 0,0 0 0 0 0,0 0-1 0 0,0 0 1 0 0,-10 10 276 0 0,-8 17-214 0 0,9-9-82 0 0,2 0 1 0 0,0 1-1 0 0,2-1 0 0 0,0 1 0 0 0,1 1 0 0 0,0-1 0 0 0,2 1 1 0 0,0-1-1 0 0,2 1 0 0 0,0 0 0 0 0,1 0 0 0 0,1-1 0 0 0,0 1 1 0 0,2-1-1 0 0,9 31 0 0 0,-8-39-365 0 0,-1 0 0 0 0,2 0 1 0 0,-1 0-1 0 0,2-1 0 0 0,-1 0 0 0 0,1 0 1 0 0,1 0-1 0 0,0-1 0 0 0,0 0 0 0 0,1-1 1 0 0,0 0-1 0 0,0 0 0 0 0,18 10 0 0 0,-4-6-1234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34 131 356 0 0,'-16'37'11912'0'0,"4"2"-7025"0"0,10-33-4544 0 0,1 1 0 0 0,0-1 0 0 0,0 0 0 0 0,1 1 0 0 0,0 0 0 0 0,0-1 0 0 0,0 1 0 0 0,1-1 0 0 0,0 1 0 0 0,2 7 0 0 0,-1-9-254 0 0,-1-1 0 0 0,1 1 1 0 0,-1 0-1 0 0,1-1 0 0 0,1 1 0 0 0,-1-1 0 0 0,0 0 1 0 0,1 0-1 0 0,0 0 0 0 0,0 0 0 0 0,0 0 1 0 0,1-1-1 0 0,-1 0 0 0 0,1 1 0 0 0,0-1 0 0 0,0 0 1 0 0,0-1-1 0 0,0 1 0 0 0,0-1 0 0 0,1 0 1 0 0,-1 0-1 0 0,1 0 0 0 0,0 0 0 0 0,-1-1 1 0 0,1 0-1 0 0,0 0 0 0 0,0 0 0 0 0,0-1 0 0 0,-1 1 1 0 0,1-1-1 0 0,0 0 0 0 0,0-1 0 0 0,8 0 1 0 0,-3-1-77 0 0,0 0 0 0 0,0-1 0 0 0,0 0 1 0 0,-1-1-1 0 0,1 1 0 0 0,-1-2 1 0 0,0 1-1 0 0,0-2 0 0 0,0 1 1 0 0,0-1-1 0 0,14-13 0 0 0,-18 14 44 0 0,0 0 0 0 0,0 0 0 0 0,0-1 0 0 0,-1 1 0 0 0,0-1 0 0 0,0 0 0 0 0,-1 0 0 0 0,1 0 0 0 0,-1 0 0 0 0,-1-1 0 0 0,1 0 0 0 0,-1 1 0 0 0,0-1 0 0 0,-1 0 0 0 0,1 0 0 0 0,-1 0 0 0 0,-1 0 0 0 0,1-11 0 0 0,-3 8 78 0 0,1-1 0 0 0,-1 1 0 0 0,-1 0-1 0 0,0 0 1 0 0,0 0 0 0 0,-1 0 0 0 0,-1 0 0 0 0,1 1-1 0 0,-10-14 1 0 0,11 18-65 0 0,-1 0-1 0 0,0-1 1 0 0,0 2-1 0 0,-1-1 1 0 0,1 0-1 0 0,-1 1 1 0 0,0 0-1 0 0,0 0 1 0 0,0 0 0 0 0,-1 1-1 0 0,1 0 1 0 0,-1 0-1 0 0,0 0 1 0 0,0 1-1 0 0,0-1 1 0 0,0 1-1 0 0,-7-1 1 0 0,8 3-42 0 0,0 0-1 0 0,0 0 1 0 0,0 1-1 0 0,0-1 1 0 0,0 1 0 0 0,0 0-1 0 0,0 0 1 0 0,0 1 0 0 0,0 0-1 0 0,1-1 1 0 0,-1 2 0 0 0,0-1-1 0 0,1 0 1 0 0,0 1 0 0 0,0 0-1 0 0,0 0 1 0 0,0 0 0 0 0,0 1-1 0 0,0-1 1 0 0,-3 6 0 0 0,-2 0 1 0 0,2 1 1 0 0,0-1-1 0 0,0 2 1 0 0,0-1-1 0 0,2 1 1 0 0,-1 0-1 0 0,-5 15 1 0 0,8-15-78 0 0,0 0 0 0 0,0 1 1 0 0,1-1-1 0 0,0 0 0 0 0,1 1 1 0 0,0-1-1 0 0,1 1 0 0 0,0 0 1 0 0,3 17-1 0 0,-2-24-142 0 0,1 1 1 0 0,-1-1-1 0 0,1 1 0 0 0,0-1 1 0 0,0 0-1 0 0,1 1 0 0 0,-1-1 1 0 0,1 0-1 0 0,0 0 0 0 0,1-1 1 0 0,-1 1-1 0 0,1-1 0 0 0,0 0 1 0 0,0 0-1 0 0,0 0 0 0 0,0 0 1 0 0,1-1-1 0 0,0 1 0 0 0,0-1 1 0 0,9 4-1 0 0,4 1-1421 0 0,-2-4 15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6069 0 0,'1'-10'8269'0'0,"7"-10"2922"0"0,-3 39-9799 0 0,-1-3-1244 0 0,0-1 1 0 0,1 1-1 0 0,0-1 1 0 0,2 0-1 0 0,-1 0 0 0 0,16 23 1 0 0,-11-23-618 0 0,0 0 0 0 0,0-1 0 0 0,2-1 0 0 0,0 0 0 0 0,28 22 0 0 0,-8-12-1141 0 0,1 1 4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10 161 272 0 0,'-3'6'2257'0'0,"2"0"0"0"0,-1 0 1 0 0,0 0-1 0 0,0 10 0 0 0,2-11-1611 0 0,0 0 0 0 0,0 0 0 0 0,1 0 0 0 0,0 0 1 0 0,0-1-1 0 0,2 10 0 0 0,-1-10-437 0 0,-1 0 0 0 0,1 1 0 0 0,0-1-1 0 0,0 0 1 0 0,0 0 0 0 0,1 0 0 0 0,0 0 0 0 0,-1-1 0 0 0,1 1 0 0 0,0-1 0 0 0,1 0 0 0 0,-1 0 0 0 0,1 0 0 0 0,-1 0-1 0 0,1 0 1 0 0,7 3 0 0 0,-5-3-69 0 0,0-1 0 0 0,1 0-1 0 0,-1 0 1 0 0,1 0 0 0 0,0-1-1 0 0,0 0 1 0 0,-1 0 0 0 0,1-1-1 0 0,0 1 1 0 0,10-2 0 0 0,-6-1-120 0 0,0 1 0 0 0,0-1 0 0 0,0-1 0 0 0,0 0 0 0 0,0-1 0 0 0,-1 0 0 0 0,0 0 0 0 0,1-1 0 0 0,-2-1 0 0 0,1 1 0 0 0,-1-2 0 0 0,1 1 0 0 0,11-13 0 0 0,-17 15 21 0 0,0 0-1 0 0,0-1 1 0 0,-1 1-1 0 0,0-1 0 0 0,1 0 1 0 0,-2 0-1 0 0,1 0 1 0 0,-1-1-1 0 0,1 1 1 0 0,1-11-1 0 0,-2 8 137 0 0,-2 1 0 0 0,1-1 0 0 0,-1 1 0 0 0,0-1 0 0 0,-1 1 0 0 0,0-1 0 0 0,-3-14 0 0 0,2 16-28 0 0,0-1-1 0 0,0 0 1 0 0,-1 1-1 0 0,0 0 0 0 0,0 0 1 0 0,0 0-1 0 0,-1 0 1 0 0,0 0-1 0 0,0 0 1 0 0,0 1-1 0 0,-1 0 1 0 0,0 0-1 0 0,-8-6 1 0 0,10 8-100 0 0,-1 0 1 0 0,0 1 0 0 0,1 0 0 0 0,-1 0 0 0 0,0 0 0 0 0,-1 0 0 0 0,1 0 0 0 0,0 1-1 0 0,0 0 1 0 0,-1 0 0 0 0,1 0 0 0 0,-1 0 0 0 0,1 1 0 0 0,0 0 0 0 0,-1 0 0 0 0,1 0-1 0 0,-1 0 1 0 0,1 1 0 0 0,-1-1 0 0 0,1 1 0 0 0,-8 3 0 0 0,1 1-5 0 0,0 0 1 0 0,0 1-1 0 0,1 0 1 0 0,-1 1-1 0 0,2 0 1 0 0,-1 1-1 0 0,1 0 1 0 0,0 0-1 0 0,0 1 1 0 0,1 0-1 0 0,0 1 0 0 0,1 0 1 0 0,0 0-1 0 0,-10 19 1 0 0,14-21-62 0 0,-1-1 0 0 0,1 1-1 0 0,1 0 1 0 0,-1 0 0 0 0,1 1 0 0 0,1-1 0 0 0,0 0 0 0 0,0 1-1 0 0,0 15 1 0 0,2-18-54 0 0,0 1 0 0 0,0-1 0 0 0,0 0 0 0 0,1 1 0 0 0,0-1 0 0 0,0 0 0 0 0,1 0 0 0 0,-1-1 0 0 0,1 1 0 0 0,0 0 0 0 0,1-1 0 0 0,0 0 0 0 0,0 0 0 0 0,5 6 0 0 0,-6-8-176 0 0,1 0 0 0 0,0 0-1 0 0,0 0 1 0 0,0 0 0 0 0,0-1 0 0 0,0 1 0 0 0,1-1 0 0 0,-1 0 0 0 0,1 0 0 0 0,-1-1 0 0 0,1 1 0 0 0,0-1 0 0 0,0 0 0 0 0,0-1 0 0 0,-1 1 0 0 0,1-1-1 0 0,0 0 1 0 0,0 0 0 0 0,0 0 0 0 0,0-1 0 0 0,0 0 0 0 0,0 1 0 0 0,-1-2 0 0 0,1 1 0 0 0,5-3 0 0 0,14-5-1270 0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0 319 752 0 0,'9'-13'1257'0'0,"0"0"0"0"0,-2 0-1 0 0,0-1 1 0 0,0 0 0 0 0,-1 0 0 0 0,-1 0 0 0 0,0-1-1 0 0,-1 0 1 0 0,-1 0 0 0 0,0 0 0 0 0,-1 0-1 0 0,-1-1 1 0 0,0 1 0 0 0,-1 0 0 0 0,-2-16 0 0 0,-2-34 3963 0 0,0 58-2722 0 0,5 25-2403 0 0,1 0 0 0 0,0 0 1 0 0,2-1-1 0 0,0 1 1 0 0,9 24-1 0 0,44 88-722 0 0,-52-120 178 0 0,0-1 0 0 0,1 0 0 0 0,0 0 0 0 0,0 0 0 0 0,1-1 0 0 0,0 0 0 0 0,1 0 0 0 0,0-1 0 0 0,17 13 0 0 0,-4-7-1163 0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52 270 1664 0 0,'-9'-3'15492'0'0,"6"8"-15047"0"0,1 0 1 0 0,-1 1 0 0 0,1-1 0 0 0,0 0 0 0 0,0 1 0 0 0,1-1 0 0 0,0 1-1 0 0,0 0 1 0 0,0-1 0 0 0,0 7 0 0 0,2 66-253 0 0,1-33-2818 0 0,-1-29 1120 0 0,2-2 48 0 0</inkml:trace>
  <inkml:trace contextRef="#ctx0" brushRef="#br0" timeOffset="1">0 311 5356 0 0,'0'-11'1842'0'0,"1"0"0"0"0,0 1 0 0 0,0-1 0 0 0,1 0 0 0 0,4-11-1 0 0,-3 14-1481 0 0,0 0 0 0 0,0 0 0 0 0,1 0 0 0 0,0 1 0 0 0,1 0-1 0 0,-1 0 1 0 0,1 0 0 0 0,1 0 0 0 0,-1 1 0 0 0,1 0 0 0 0,0 0-1 0 0,8-6 1 0 0,15-9 187 0 0,1 1 0 0 0,0 1 1 0 0,2 2-1 0 0,0 1 0 0 0,0 1 0 0 0,52-15 0 0 0,-84 30-511 0 0,1 0-1 0 0,0 0 1 0 0,0 0-1 0 0,0 0 1 0 0,-1 0 0 0 0,1 0-1 0 0,0 1 1 0 0,-1-1 0 0 0,1 0-1 0 0,0 0 1 0 0,0 1 0 0 0,-1-1-1 0 0,1 0 1 0 0,0 1-1 0 0,-1-1 1 0 0,1 1 0 0 0,-1-1-1 0 0,1 1 1 0 0,0-1 0 0 0,-1 1-1 0 0,1-1 1 0 0,-1 1-1 0 0,1-1 1 0 0,-1 1 0 0 0,0 0-1 0 0,1-1 1 0 0,-1 1 0 0 0,0 0-1 0 0,1-1 1 0 0,-1 1 0 0 0,0 0-1 0 0,0 0 1 0 0,0-1-1 0 0,1 1 1 0 0,-1 0 0 0 0,0 0-1 0 0,0-1 1 0 0,0 2 0 0 0,2 31 541 0 0,-2-32-553 0 0,-16 237 1514 0 0,5-123-1232 0 0,9-87-262 0 0,-1-2-207 0 0,1-1 0 0 0,2 1 0 0 0,0 0 0 0 0,7 40 0 0 0,-5-54-521 0 0,2 1 1 0 0,-1 0 0 0 0,2-1-1 0 0,0 0 1 0 0,8 14 0 0 0,-3-7-926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80 4052 0 0,'-3'1'751'0'0,"1"-1"0"0"0,0 1-1 0 0,0 0 1 0 0,-1 0-1 0 0,1 0 1 0 0,0 0 0 0 0,0 0-1 0 0,0 0 1 0 0,0 1-1 0 0,1-1 1 0 0,-1 1 0 0 0,0-1-1 0 0,0 1 1 0 0,1 0-1 0 0,-2 2 1 0 0,0 0-132 0 0,1 0-1 0 0,0 0 1 0 0,-1 0 0 0 0,2 0-1 0 0,-1 0 1 0 0,0 1-1 0 0,0 5 1 0 0,0-1-225 0 0,0-1 0 0 0,1 1 0 0 0,1 0 0 0 0,-1 0 0 0 0,1 0 0 0 0,1 0 0 0 0,2 13 1 0 0,-2-16-252 0 0,1 0 1 0 0,-1 0 0 0 0,1 0 0 0 0,0-1-1 0 0,1 1 1 0 0,-1-1 0 0 0,1 1 0 0 0,1-1-1 0 0,-1 0 1 0 0,6 6 0 0 0,-7-8-100 0 0,0-1 0 0 0,1 0 0 0 0,-1 0 0 0 0,1-1 0 0 0,-1 1 0 0 0,1 0 0 0 0,0-1 0 0 0,0 0-1 0 0,0 1 1 0 0,0-1 0 0 0,0-1 0 0 0,0 1 0 0 0,0 0 0 0 0,0-1 0 0 0,0 1 0 0 0,0-1 0 0 0,0 0 0 0 0,0 0 0 0 0,0 0 0 0 0,1 0 0 0 0,5-2 0 0 0,-3 0 6 0 0,0 0 0 0 0,0 0 0 0 0,0 0 1 0 0,0-1-1 0 0,0 0 0 0 0,-1 0 0 0 0,1 0 1 0 0,-1-1-1 0 0,0 0 0 0 0,0 0 0 0 0,0 0 1 0 0,0-1-1 0 0,-1 0 0 0 0,0 0 0 0 0,0 0 0 0 0,0 0 1 0 0,0 0-1 0 0,-1-1 0 0 0,0 0 0 0 0,4-11 1 0 0,-3 7 66 0 0,0 0 1 0 0,-1 0 0 0 0,0-1 0 0 0,-1 1 0 0 0,0-1 0 0 0,-1 0-1 0 0,0 0 1 0 0,-1 1 0 0 0,0-1 0 0 0,0 0 0 0 0,-4-19 0 0 0,3 26-74 0 0,0 0 1 0 0,-1 0 0 0 0,1 0-1 0 0,-1 0 1 0 0,1 0 0 0 0,-1 1-1 0 0,0-1 1 0 0,-1 0 0 0 0,1 1-1 0 0,-1 0 1 0 0,1-1 0 0 0,-1 1-1 0 0,0 0 1 0 0,0 0-1 0 0,0 1 1 0 0,-6-4 0 0 0,7 4-88 0 0,-1 1 0 0 0,1 0 0 0 0,-1 0 0 0 0,1 0 0 0 0,-1 1 0 0 0,0-1 0 0 0,1 1 0 0 0,-1-1 0 0 0,0 1 0 0 0,1 0 1 0 0,-1 0-1 0 0,0 0 0 0 0,0 0 0 0 0,1 1 0 0 0,-1-1 0 0 0,0 1 0 0 0,1-1 0 0 0,-1 1 0 0 0,1 0 0 0 0,-1 0 0 0 0,1 0 0 0 0,-1 0 0 0 0,1 1 0 0 0,0-1 1 0 0,-1 1-1 0 0,-2 2 0 0 0,-30 29-3954 0 0,28-27 2387 0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4660 0 0,'0'-16'4137'0'0,"-2"3"-1105"0"0,2 1-780 0 0,-4 4 701 0 0,8-1-1745 0 0,9 32-5497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6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10 440 0 0,'16'-9'19801'0'0,"-13"13"-19569"0"0,-3 1 747 0 0,-20 33-225 0 0,0-2 1 0 0,-3 0-1 0 0,-1-2 1 0 0,-1 0-1 0 0,-2-2 0 0 0,-1-1 1 0 0,-45 39-1 0 0,64-62-638 0 0,0-1 0 0 0,0 0 1 0 0,0-1-1 0 0,-1 0 0 0 0,0-1 0 0 0,-20 9 0 0 0,29-14-111 0 0,1 0 0 0 0,-1 0 0 0 0,1 0 0 0 0,-1 0 0 0 0,0 1 0 0 0,1-1-1 0 0,-1 0 1 0 0,1 0 0 0 0,-1 0 0 0 0,1 0 0 0 0,-1 0 0 0 0,0 0 0 0 0,1-1 0 0 0,-1 1 0 0 0,1 0 0 0 0,-1 0 0 0 0,0 0 0 0 0,1 0 0 0 0,-1-1 0 0 0,1 1 0 0 0,-1 0 0 0 0,1-1-1 0 0,-1 1 1 0 0,1 0 0 0 0,-1-1 0 0 0,1 1 0 0 0,0 0 0 0 0,-1-1 0 0 0,0 0 0 0 0,1 0 0 0 0,-1-1 1 0 0,0 1-1 0 0,1-1 0 0 0,-1 1 1 0 0,1-1-1 0 0,0 1 0 0 0,-1-1 0 0 0,1 1 1 0 0,0-1-1 0 0,0-3 0 0 0,0 0-1 0 0,1-1 0 0 0,-1 0 0 0 0,1 1 1 0 0,0-1-1 0 0,3-5 0 0 0,1-2-1 0 0,1 1 0 0 0,0 0 1 0 0,1 0-1 0 0,12-16 0 0 0,-16 24 1 0 0,0 0 0 0 0,1 0 1 0 0,0 0-1 0 0,0 0 0 0 0,0 1 0 0 0,0-1 0 0 0,0 1 1 0 0,1 0-1 0 0,-1 0 0 0 0,1 1 0 0 0,0-1 0 0 0,0 1 1 0 0,0 0-1 0 0,6-1 0 0 0,-7 2 9 0 0,1 1 1 0 0,-1 0-1 0 0,0 0 0 0 0,0 0 1 0 0,0 1-1 0 0,0-1 0 0 0,0 1 0 0 0,0 0 1 0 0,0 0-1 0 0,0 1 0 0 0,-1-1 1 0 0,1 1-1 0 0,0 0 0 0 0,-1-1 1 0 0,1 2-1 0 0,-1-1 0 0 0,0 0 1 0 0,1 1-1 0 0,-1-1 0 0 0,0 1 1 0 0,-1 0-1 0 0,5 6 0 0 0,1 1-275 0 0,0 0 1 0 0,-1 1-1 0 0,-1-1 0 0 0,0 2 0 0 0,9 21 0 0 0,-5-3-2706 0 0,-6-16 1357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93 1300 0 0,'-5'9'2024'0'0,"0"0"-1"0"0,1 0 0 0 0,0 0 1 0 0,1 1-1 0 0,-2 11 1 0 0,2-10-1075 0 0,1 0 1 0 0,1 0-1 0 0,0 1 1 0 0,2 17-1 0 0,-1-21-768 0 0,1 1 0 0 0,0-1-1 0 0,1 1 1 0 0,0-1 0 0 0,0 0 0 0 0,1 0 0 0 0,0 0-1 0 0,0 0 1 0 0,1 0 0 0 0,0-1 0 0 0,0 0-1 0 0,1 0 1 0 0,0 0 0 0 0,0 0 0 0 0,8 7 0 0 0,-9-11-156 0 0,0 0 1 0 0,0-1 0 0 0,0 1 0 0 0,1-1 0 0 0,-1 0-1 0 0,1 0 1 0 0,0 0 0 0 0,0-1 0 0 0,-1 1 0 0 0,1-1-1 0 0,0 0 1 0 0,0-1 0 0 0,0 1 0 0 0,0-1 0 0 0,0 0-1 0 0,0 0 1 0 0,0-1 0 0 0,0 1 0 0 0,0-1-1 0 0,0 0 1 0 0,0 0 0 0 0,8-4 0 0 0,-2 1-110 0 0,0 0-1 0 0,0-1 1 0 0,-1 0 0 0 0,1-1-1 0 0,-1 0 1 0 0,-1-1 0 0 0,1 0 0 0 0,13-13-1 0 0,-18 14 118 0 0,0-1-1 0 0,-1 1 1 0 0,1 0-1 0 0,-1-1 1 0 0,-1 0-1 0 0,0 0 1 0 0,0 0-1 0 0,0 0 1 0 0,-1-1-1 0 0,0 1 1 0 0,0-1-1 0 0,-1 1 0 0 0,0-1 1 0 0,0 0-1 0 0,-1-12 1 0 0,0 13 82 0 0,0 0 0 0 0,-1 1 0 0 0,1-1 0 0 0,-2 0 0 0 0,1 0 0 0 0,-1 1 0 0 0,0-1 0 0 0,0 1 0 0 0,-1 0 0 0 0,0-1 0 0 0,0 1 0 0 0,0 0 0 0 0,-1 1 0 0 0,0-1 0 0 0,0 1 0 0 0,-1-1 0 0 0,-9-8 0 0 0,10 11-26 0 0,-1 0-1 0 0,1 0 0 0 0,-1 0 0 0 0,0 0 0 0 0,0 1 0 0 0,0 0 0 0 0,0 0 0 0 0,0 0 1 0 0,0 1-1 0 0,-1 0 0 0 0,1 0 0 0 0,-1 0 0 0 0,1 0 0 0 0,-6 1 0 0 0,3 0-10 0 0,0 1 0 0 0,1 0 0 0 0,-1 1 0 0 0,1 0-1 0 0,0 0 1 0 0,0 0 0 0 0,-1 1 0 0 0,1 0 0 0 0,-9 5 0 0 0,6-1-16 0 0,-1 0 0 0 0,1 0 0 0 0,0 1 1 0 0,1 1-1 0 0,0-1 0 0 0,0 1 1 0 0,1 1-1 0 0,0 0 0 0 0,1 0 0 0 0,0 0 1 0 0,0 1-1 0 0,-4 12 0 0 0,7-13-51 0 0,1-1-1 0 0,0 1 1 0 0,0 0-1 0 0,1 0 1 0 0,1 0-1 0 0,0 0 1 0 0,0 1-1 0 0,1-1 1 0 0,0 0-1 0 0,3 19 1 0 0,-2-26-68 0 0,-1 1 0 0 0,1-1 1 0 0,0 1-1 0 0,0-1 0 0 0,0 1 1 0 0,0-1-1 0 0,1 0 1 0 0,-1 0-1 0 0,1 0 0 0 0,0 0 1 0 0,0 0-1 0 0,0 0 1 0 0,1 0-1 0 0,-1-1 0 0 0,0 1 1 0 0,1-1-1 0 0,0 1 0 0 0,0-1 1 0 0,-1 0-1 0 0,1 0 1 0 0,1 0-1 0 0,-1-1 0 0 0,0 1 1 0 0,0-1-1 0 0,0 0 0 0 0,1 0 1 0 0,-1 0-1 0 0,1 0 1 0 0,-1 0-1 0 0,1-1 0 0 0,-1 1 1 0 0,1-1-1 0 0,-1 0 1 0 0,7-1-1 0 0,-1 0-135 0 0,1-1-1 0 0,-1 0 1 0 0,0-1 0 0 0,0 0-1 0 0,0 0 1 0 0,0-1 0 0 0,0 0 0 0 0,0-1-1 0 0,-1 1 1 0 0,0-2 0 0 0,0 1-1 0 0,-1-1 1 0 0,1 0 0 0 0,-1-1-1 0 0,0 0 1 0 0,10-14 0 0 0,-7 8 223 0 0,0-1 1 0 0,-1 0 0 0 0,0-1-1 0 0,-1 0 1 0 0,-1 0-1 0 0,-1 0 1 0 0,0-1-1 0 0,7-31 1 0 0,-10 33 179 0 0,2-13 1097 0 0,0 1 0 0 0,0-35 1 0 0,-3 47 692 0 0,1 20-1243 0 0,7 36-838 0 0,-6-24 386 0 0,5 19-277 0 0,2-1 1 0 0,27 63 0 0 0,-32-88-407 0 0,-1 1 1 0 0,2-1-1 0 0,0 0 1 0 0,0-1-1 0 0,1 0 0 0 0,0 0 1 0 0,0-1-1 0 0,1 0 1 0 0,1 0-1 0 0,-1-1 1 0 0,1 0-1 0 0,17 9 1 0 0,0-4-1233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121 171 3908 0 0,'-4'8'1916'0'0,"0"-1"-1"0"0,1 0 1 0 0,0 1-1 0 0,1 0 1 0 0,-3 13-1 0 0,3-11-1109 0 0,1-1-1 0 0,0 1 0 0 0,1-1 1 0 0,0 1-1 0 0,1 11 0 0 0,-1-17-696 0 0,1 1 0 0 0,-1-1 0 0 0,1 0 1 0 0,0 0-1 0 0,0 1 0 0 0,1-1 0 0 0,-1 0 0 0 0,1 0 0 0 0,0 0 0 0 0,0 0 0 0 0,0 0 0 0 0,0-1 0 0 0,1 1 0 0 0,0-1 0 0 0,-1 1 0 0 0,1-1 0 0 0,1 0 0 0 0,-1 0 0 0 0,0 0 0 0 0,1-1 0 0 0,-1 1 0 0 0,1-1 0 0 0,0 0 0 0 0,0 0 0 0 0,0 0 0 0 0,0 0 0 0 0,7 1 0 0 0,-6-2-72 0 0,1-1-1 0 0,0 1 1 0 0,0-1-1 0 0,0-1 1 0 0,0 1-1 0 0,0-1 1 0 0,0 0-1 0 0,0 0 1 0 0,0-1-1 0 0,-1 0 1 0 0,1 0-1 0 0,0 0 1 0 0,-1-1-1 0 0,0 1 1 0 0,1-1-1 0 0,-1-1 1 0 0,-1 1 0 0 0,1-1-1 0 0,0 0 1 0 0,4-5-1 0 0,0 1-22 0 0,-1-1 0 0 0,0-1 1 0 0,0 1-1 0 0,-1-1 0 0 0,0-1 0 0 0,-1 1 0 0 0,0-1 1 0 0,7-20-1 0 0,-11 22 45 0 0,0 0 0 0 0,0 0 1 0 0,-1 0-1 0 0,0 0 0 0 0,-1 0 1 0 0,0 0-1 0 0,0 0 0 0 0,-1 1 0 0 0,0-1 1 0 0,0 0-1 0 0,-1 0 0 0 0,-1 0 1 0 0,1 1-1 0 0,-1-1 0 0 0,-1 1 1 0 0,1 0-1 0 0,-2 0 0 0 0,-6-11 0 0 0,8 14 11 0 0,0 0-1 0 0,-1 1 1 0 0,0-1-1 0 0,0 1 0 0 0,0 0 1 0 0,0 0-1 0 0,0 0 1 0 0,-1 0-1 0 0,0 1 0 0 0,0 0 1 0 0,0 0-1 0 0,0 0 0 0 0,0 0 1 0 0,-1 1-1 0 0,1 0 1 0 0,-1 0-1 0 0,0 1 0 0 0,1-1 1 0 0,-1 1-1 0 0,0 0 1 0 0,0 1-1 0 0,0 0 0 0 0,0 0 1 0 0,1 0-1 0 0,-1 0 1 0 0,0 1-1 0 0,0 0 0 0 0,0 0 1 0 0,-6 3-1 0 0,3-1-8 0 0,0 1 1 0 0,0 1-1 0 0,0-1 0 0 0,1 2 0 0 0,-1-1 1 0 0,1 1-1 0 0,1 0 0 0 0,-1 1 1 0 0,1-1-1 0 0,0 2 0 0 0,1-1 0 0 0,-1 1 1 0 0,1 0-1 0 0,1 0 0 0 0,0 1 0 0 0,0-1 1 0 0,1 1-1 0 0,0 0 0 0 0,-4 12 0 0 0,-2 10 43 0 0,2 1 0 0 0,1 0 0 0 0,2-1 0 0 0,-3 55 0 0 0,9 44 72 0 0,2-47-93 0 0,0 157-133 0 0,8-81-3498 0 0,-8-145 1943 0 0,3 0-7 0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4124 0 0,'12'-20'20448'0'0,"-11"29"-20113"0"0,1-1 0 0 0,-2 1 0 0 0,1 0 1 0 0,-1-1-1 0 0,0 1 0 0 0,-3 11 1 0 0,1 36 378 0 0,4-32-920 0 0,0-1-1 0 0,2 0 1 0 0,0 0-1 0 0,10 28 1 0 0,-7-32-994 0 0,1-1 0 0 0,19 35 0 0 0,-10-24-403 0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1172 0 0,'-6'2'1427'0'0,"0"0"0"0"0,0 0-1 0 0,0 0 1 0 0,0 1 0 0 0,0-1 0 0 0,1 1-1 0 0,-1 1 1 0 0,1-1 0 0 0,0 1 0 0 0,-5 5-1 0 0,3-2-506 0 0,0 0-1 0 0,0 1 1 0 0,0 1-1 0 0,1-1 0 0 0,-8 15 1 0 0,5-5-486 0 0,1 0 0 0 0,1 1 0 0 0,1-1 0 0 0,0 1 0 0 0,1 0 0 0 0,-2 21 0 0 0,6-30-318 0 0,1 0 0 0 0,0 1 0 0 0,0-1 1 0 0,1 0-1 0 0,0 0 0 0 0,1 0 0 0 0,0 1 0 0 0,1-2 0 0 0,0 1 0 0 0,1 0 1 0 0,8 18-1 0 0,-10-24-135 0 0,0-1 1 0 0,0 1 0 0 0,1 0 0 0 0,-1-1-1 0 0,1 0 1 0 0,-1 1 0 0 0,1-1-1 0 0,0 0 1 0 0,0 0 0 0 0,1-1 0 0 0,-1 1-1 0 0,1-1 1 0 0,-1 1 0 0 0,1-1-1 0 0,0 0 1 0 0,0-1 0 0 0,0 1-1 0 0,0-1 1 0 0,0 1 0 0 0,0-1 0 0 0,0 0-1 0 0,0-1 1 0 0,0 1 0 0 0,1-1-1 0 0,-1 0 1 0 0,0 0 0 0 0,0 0 0 0 0,1 0-1 0 0,-1-1 1 0 0,8-2 0 0 0,-10 3 53 0 0,-1-1 0 0 0,1 1 0 0 0,-1-1 0 0 0,1 1 0 0 0,-1-1 1 0 0,1 0-1 0 0,-1 0 0 0 0,1 0 0 0 0,-1 0 0 0 0,0 0 0 0 0,0 0 1 0 0,1 0-1 0 0,-1 0 0 0 0,0 0 0 0 0,0-1 0 0 0,0 1 0 0 0,0 0 0 0 0,0-1 1 0 0,-1 1-1 0 0,1-1 0 0 0,0 1 0 0 0,-1-1 0 0 0,1 1 0 0 0,-1-1 1 0 0,1 0-1 0 0,-1 1 0 0 0,0-1 0 0 0,1 0 0 0 0,-1 1 0 0 0,0-1 0 0 0,0 0 1 0 0,-1-1-1 0 0,1 0 12 0 0,-1 0 1 0 0,1 0-1 0 0,-1 0 1 0 0,0 1 0 0 0,0-1-1 0 0,0 0 1 0 0,0 1-1 0 0,0-1 1 0 0,-1 1-1 0 0,1-1 1 0 0,-1 1-1 0 0,0-1 1 0 0,1 1-1 0 0,-1 0 1 0 0,0 0 0 0 0,0 0-1 0 0,-1 0 1 0 0,-1-1-1 0 0,0 0-33 0 0,0 1-1 0 0,0-1 0 0 0,0 1 1 0 0,0 0-1 0 0,0 1 0 0 0,-1-1 1 0 0,1 1-1 0 0,-1 0 1 0 0,1 0-1 0 0,-1 0 0 0 0,1 0 1 0 0,-1 1-1 0 0,1 0 0 0 0,-1 0 1 0 0,1 0-1 0 0,-1 1 0 0 0,1-1 1 0 0,-1 1-1 0 0,1 0 1 0 0,-1 0-1 0 0,1 1 0 0 0,-6 2 1 0 0,1-1-132 0 0,1 0 0 0 0,1 1 0 0 0,-1 0 0 0 0,0 1 1 0 0,-10 8-1 0 0,14-10-202 0 0,1 0 1 0 0,0 0-1 0 0,0 0 1 0 0,0 1 0 0 0,0-1-1 0 0,0 1 1 0 0,1-1-1 0 0,0 1 1 0 0,0 0-1 0 0,0 0 1 0 0,0 0-1 0 0,-2 9 1 0 0,1 2-1290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7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4296 0 0,'5'-10'10163'0'0,"-3"9"-9701"0"0,14-4 4337 0 0,28 9-3684 0 0,-23-2 251 0 0,25-1-41 0 0,76-9 1 0 0,-106 5-1120 0 0,0 0 0 0 0,1 0 0 0 0,-1-1 0 0 0,0-1 0 0 0,-1-1 0 0 0,1-1 0 0 0,-1 0 0 0 0,15-9 0 0 0,-17 4 494 0 0,-24 12-116 0 0,7 1-528 0 0,0 1 0 0 0,0-1-1 0 0,0 1 1 0 0,0 0-1 0 0,0 0 1 0 0,0 0 0 0 0,-6 5-1 0 0,-10 14 137 0 0,0 2-1 0 0,1 0 0 0 0,-30 49 1 0 0,42-59-197 0 0,0 0 0 0 0,1 1 1 0 0,1 0-1 0 0,0 0 0 0 0,1 0 1 0 0,0 0-1 0 0,1 1 0 0 0,1 0 1 0 0,-1 28-1 0 0,2-34-284 0 0,1 0-1 0 0,1 0 1 0 0,0 0-1 0 0,0 0 1 0 0,1 0-1 0 0,0 0 1 0 0,0 0-1 0 0,1 0 1 0 0,0-1-1 0 0,1 0 1 0 0,0 1-1 0 0,0-1 1 0 0,1 0-1 0 0,0-1 1 0 0,0 1-1 0 0,1-1 1 0 0,0 0-1 0 0,0-1 1 0 0,14 13-1 0 0,1-4-1316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52 5669 0 0,'-1'-4'1092'0'0,"0"1"0"0"0,-1-1 0 0 0,0 1 0 0 0,0-1 0 0 0,0 1 0 0 0,0-1 0 0 0,0 1 0 0 0,-1 0 0 0 0,1 0 0 0 0,-1 0 0 0 0,0 1 0 0 0,-4-4 0 0 0,5 5-903 0 0,1 0 1 0 0,-1 0-1 0 0,1 0 0 0 0,-1 1 1 0 0,0-1-1 0 0,1 1 0 0 0,-1-1 1 0 0,0 1-1 0 0,1 0 0 0 0,-1-1 1 0 0,0 1-1 0 0,0 0 0 0 0,1 0 1 0 0,-1 0-1 0 0,0 0 0 0 0,1 1 1 0 0,-1-1-1 0 0,0 0 0 0 0,0 1 1 0 0,1-1-1 0 0,-1 1 0 0 0,1 0 1 0 0,-1 0-1 0 0,1-1 0 0 0,-1 1 1 0 0,1 0-1 0 0,-1 0 0 0 0,1 0 1 0 0,0 0-1 0 0,-2 2 0 0 0,-1 0-129 0 0,1 1 0 0 0,0-1-1 0 0,1 0 1 0 0,-1 1-1 0 0,1 0 1 0 0,-1-1 0 0 0,1 1-1 0 0,0 0 1 0 0,1 0-1 0 0,-1 0 1 0 0,1 0 0 0 0,-1 1-1 0 0,1-1 1 0 0,1 0-1 0 0,-1 0 1 0 0,0 1 0 0 0,1-1-1 0 0,0 1 1 0 0,0-1-1 0 0,0 0 1 0 0,1 1 0 0 0,0-1-1 0 0,-1 0 1 0 0,1 1-1 0 0,1-1 1 0 0,-1 0 0 0 0,1 0-1 0 0,-1 0 1 0 0,1 0 0 0 0,0 0-1 0 0,1 0 1 0 0,-1-1-1 0 0,1 1 1 0 0,5 5 0 0 0,-4-5-202 0 0,1 0 1 0 0,-1-1 0 0 0,1 0 0 0 0,-1 0-1 0 0,1 0 1 0 0,0 0 0 0 0,0-1 0 0 0,0 0-1 0 0,1 0 1 0 0,-1 0 0 0 0,11 1 0 0 0,-15-3 465 0 0,-3 5-249 0 0,-1-1 0 0 0,1-1 0 0 0,-1 1 0 0 0,1 0 0 0 0,-1-1 0 0 0,0 1 1 0 0,-6 5-1 0 0,0 0 106 0 0,3-2-74 0 0,1 1 0 0 0,0 0 0 0 0,0 0 0 0 0,1 0 0 0 0,0 0 0 0 0,0 1 1 0 0,1 0-1 0 0,0 0 0 0 0,1 0 0 0 0,-2 10 0 0 0,3-15-115 0 0,0 0 1 0 0,1 0-1 0 0,0 0 0 0 0,0 0 1 0 0,0 0-1 0 0,0 0 0 0 0,1 0 1 0 0,-1 0-1 0 0,1 0 0 0 0,0 0 1 0 0,0 0-1 0 0,1 0 0 0 0,-1 0 1 0 0,1 0-1 0 0,0-1 0 0 0,0 1 1 0 0,0-1-1 0 0,0 1 0 0 0,0-1 1 0 0,1 0-1 0 0,0 0 0 0 0,-1 0 1 0 0,1 0-1 0 0,0-1 0 0 0,5 4 1 0 0,9 3-463 0 0,1 0 1 0 0,0-2-1 0 0,0 0 1 0 0,0-1-1 0 0,1 0 1 0 0,0-2-1 0 0,0 0 1 0 0,0-1-1 0 0,26 0 0 0 0,-6-1-1139 0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58 4660 0 0,'-21'0'9248'0'0,"2"7"-3285"0"0,15-4-5411 0 0,1-1 0 0 0,0 1 0 0 0,0 0 0 0 0,0-1 0 0 0,0 1 0 0 0,0 1 0 0 0,1-1 0 0 0,-5 7 0 0 0,5-6-428 0 0,0-1 0 0 0,0 1 0 0 0,0 0 0 0 0,0 1-1 0 0,1-1 1 0 0,-1 0 0 0 0,1 0 0 0 0,0 1 0 0 0,1-1 0 0 0,-1 0 0 0 0,1 1-1 0 0,0-1 1 0 0,0 1 0 0 0,0-1 0 0 0,0 0 0 0 0,1 1 0 0 0,0-1 0 0 0,1 5-1 0 0,0-5-66 0 0,0 0 0 0 0,0 0-1 0 0,1-1 1 0 0,-1 1-1 0 0,1-1 1 0 0,0 0-1 0 0,0 1 1 0 0,0-1-1 0 0,1 0 1 0 0,-1-1-1 0 0,0 1 1 0 0,1-1-1 0 0,0 1 1 0 0,0-1-1 0 0,0 0 1 0 0,0-1-1 0 0,0 1 1 0 0,0-1-1 0 0,0 1 1 0 0,0-1-1 0 0,1-1 1 0 0,-1 1-1 0 0,0 0 1 0 0,1-1-1 0 0,8 0 1 0 0,0-1-7 0 0,0 0 0 0 0,-1-1 0 0 0,1 0 0 0 0,0-1 0 0 0,-1 0 0 0 0,1-1 0 0 0,18-8 0 0 0,-25 9-35 0 0,-1 0 0 0 0,1 0 0 0 0,-1-1 0 0 0,0 1 0 0 0,1-1 0 0 0,-2 0 0 0 0,1-1 0 0 0,0 1 0 0 0,-1-1 0 0 0,6-8 0 0 0,-8 11-2 0 0,-1-1 0 0 0,1 0-1 0 0,-1 0 1 0 0,0 0 0 0 0,1 0 0 0 0,-1 1 0 0 0,-1-2-1 0 0,1 1 1 0 0,0 0 0 0 0,-1 0 0 0 0,1 0 0 0 0,-1 0-1 0 0,0 0 1 0 0,0 0 0 0 0,0-1 0 0 0,-1 1 0 0 0,1 0-1 0 0,-1 0 1 0 0,1 0 0 0 0,-1 0 0 0 0,0 0-1 0 0,-1 0 1 0 0,0-3 0 0 0,-2-1 32 0 0,0 0 1 0 0,0 0-1 0 0,0 1 0 0 0,-1-1 0 0 0,0 1 1 0 0,0 0-1 0 0,-1 0 0 0 0,1 1 0 0 0,-12-9 1 0 0,13 12-26 0 0,1 0 0 0 0,0 0 1 0 0,-1 1-1 0 0,1-1 1 0 0,-1 1-1 0 0,1 0 1 0 0,-1 0-1 0 0,0 0 1 0 0,0 0-1 0 0,1 0 1 0 0,-1 1-1 0 0,0 0 1 0 0,0 0-1 0 0,0 0 1 0 0,0 0-1 0 0,1 0 1 0 0,-1 1-1 0 0,0 0 1 0 0,0 0-1 0 0,1 0 1 0 0,-1 0-1 0 0,-5 3 0 0 0,1 0 7 0 0,1 1-1 0 0,0 0 0 0 0,0 0 1 0 0,1 0-1 0 0,-1 1 0 0 0,1 0 0 0 0,0 0 1 0 0,1 1-1 0 0,0-1 0 0 0,0 1 0 0 0,0 0 1 0 0,1 1-1 0 0,0-1 0 0 0,0 1 1 0 0,-2 8-1 0 0,-6 16 31 0 0,2 1 0 0 0,-8 47 0 0 0,13-56-36 0 0,-4 21-112 0 0,3 1 0 0 0,1 0 1 0 0,2 0-1 0 0,3 0 0 0 0,1 0 0 0 0,2 0 0 0 0,3-1 0 0 0,1 1 0 0 0,2-1 0 0 0,3 0 1 0 0,1-1-1 0 0,20 45 0 0 0,-28-76-451 0 0,1 0 0 0 0,1 0 0 0 0,0 0 0 0 0,0-1 0 0 0,1 0 0 0 0,19 21 0 0 0,-11-19-1055 0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119 115 5272 0 0,'-2'0'862'0'0,"-1"0"0"0"0,1 1 0 0 0,-1-1-1 0 0,0 0 1 0 0,1 1 0 0 0,-1 0 0 0 0,1 0-1 0 0,-1-1 1 0 0,1 1 0 0 0,0 1 0 0 0,-1-1-1 0 0,1 0 1 0 0,0 1 0 0 0,-3 2 0 0 0,2-2-302 0 0,0 1 0 0 0,0 0 1 0 0,1 0-1 0 0,-1 0 1 0 0,1 1-1 0 0,0-1 1 0 0,0 0-1 0 0,-3 8 1 0 0,3-5-339 0 0,0-1 0 0 0,1 1 0 0 0,-1 0 0 0 0,1-1 0 0 0,0 1 0 0 0,1 0 0 0 0,-1 0 0 0 0,1 0 0 0 0,0 0 0 0 0,1 0 0 0 0,-1 0 0 0 0,3 9 0 0 0,-1-10-145 0 0,-1 0-1 0 0,1-1 1 0 0,0 1-1 0 0,0 0 0 0 0,1-1 1 0 0,0 1-1 0 0,-1-1 1 0 0,1 0-1 0 0,1 0 1 0 0,-1 0-1 0 0,1 0 1 0 0,-1 0-1 0 0,1-1 1 0 0,0 0-1 0 0,0 1 1 0 0,1-2-1 0 0,5 4 1 0 0,-4-3-32 0 0,0-1 1 0 0,0 0-1 0 0,1 0 1 0 0,-1 0-1 0 0,1-1 1 0 0,-1 0 0 0 0,1-1-1 0 0,0 1 1 0 0,0-1-1 0 0,-1 0 1 0 0,1-1-1 0 0,7-1 1 0 0,-4 0-24 0 0,1 0 0 0 0,-1-1 0 0 0,0 0 0 0 0,1-1 0 0 0,-1 0 0 0 0,-1-1 0 0 0,1 0 1 0 0,-1 0-1 0 0,0-1 0 0 0,0 0 0 0 0,0-1 0 0 0,-1 0 0 0 0,0 0 0 0 0,-1-1 0 0 0,1 0 0 0 0,7-11 0 0 0,-12 14 16 0 0,0-1-1 0 0,-1 0 1 0 0,1 0-1 0 0,-1 0 1 0 0,0 0-1 0 0,0 0 1 0 0,-1 0 0 0 0,0-1-1 0 0,0 1 1 0 0,-1-1-1 0 0,1 1 1 0 0,-1 0-1 0 0,-1-1 1 0 0,1 1-1 0 0,-1-1 1 0 0,0 1-1 0 0,-1 0 1 0 0,1 0-1 0 0,-1 0 1 0 0,-1 0 0 0 0,1 0-1 0 0,-1 0 1 0 0,0 0-1 0 0,0 1 1 0 0,-1-1-1 0 0,-6-8 1 0 0,5 9-7 0 0,1-1-1 0 0,-1 1 1 0 0,0 1 0 0 0,0-1 0 0 0,0 1 0 0 0,-1 0 0 0 0,0 0-1 0 0,0 0 1 0 0,0 1 0 0 0,0 0 0 0 0,0 0 0 0 0,0 0-1 0 0,-1 1 1 0 0,0 0 0 0 0,1 0 0 0 0,-1 1 0 0 0,0 0 0 0 0,0 0-1 0 0,0 1 1 0 0,1 0 0 0 0,-1 0 0 0 0,0 0 0 0 0,0 1 0 0 0,-12 2-1 0 0,7 1 7 0 0,-1 0-1 0 0,2 1 0 0 0,-1 0 0 0 0,0 1 1 0 0,1 0-1 0 0,0 1 0 0 0,1 0 0 0 0,-19 16 0 0 0,23-17-24 0 0,0 0-1 0 0,0 0 0 0 0,1 1 0 0 0,0 0 1 0 0,0 0-1 0 0,1 0 0 0 0,0 0 0 0 0,0 1 1 0 0,0-1-1 0 0,1 1 0 0 0,1 0 0 0 0,-1 0 1 0 0,1 1-1 0 0,-1 11 0 0 0,2-15-37 0 0,1 0-1 0 0,0 0 0 0 0,0 0 1 0 0,0 0-1 0 0,1 1 1 0 0,0-1-1 0 0,0 0 0 0 0,0 0 1 0 0,1 0-1 0 0,0 0 0 0 0,-1-1 1 0 0,2 1-1 0 0,-1 0 1 0 0,1-1-1 0 0,2 5 0 0 0,0-4-77 0 0,-1 1 0 0 0,1-1 0 0 0,0 0-1 0 0,1 0 1 0 0,-1 0 0 0 0,1-1 0 0 0,0 0-1 0 0,0 0 1 0 0,0-1 0 0 0,8 4 0 0 0,-7-4-181 0 0,1 0 1 0 0,-1 0 0 0 0,0-1-1 0 0,1 0 1 0 0,-1-1 0 0 0,1 1-1 0 0,-1-1 1 0 0,1-1 0 0 0,0 0-1 0 0,0 0 1 0 0,-1 0 0 0 0,1-1-1 0 0,0 0 1 0 0,-1 0 0 0 0,1-1-1 0 0,-1 0 1 0 0,0-1 0 0 0,1 1-1 0 0,-1-1 1 0 0,13-8 0 0 0,-14 5 494 0 0,1 0 1 0 0,-1 0 0 0 0,0 0-1 0 0,0-1 1 0 0,-1 0 0 0 0,0-1-1 0 0,0 1 1 0 0,0-1 0 0 0,-1 0-1 0 0,-1 0 1 0 0,1 0 0 0 0,-1 0-1 0 0,2-9 1 0 0,4-10 1108 0 0,-9 26-1189 0 0,1 0 0 0 0,-1 0 0 0 0,0 0 1 0 0,0 0-1 0 0,1 0 0 0 0,-1 0 1 0 0,0 0-1 0 0,1 0 0 0 0,-1 0 0 0 0,1 0 1 0 0,-1 0-1 0 0,1 0 0 0 0,0 0 1 0 0,-1 1-1 0 0,1-1 0 0 0,0 0 0 0 0,0 0 1 0 0,-1 1-1 0 0,3-2 0 0 0,0 21 1291 0 0,1 8-1480 0 0,4 0 47 0 0,1 1 0 0 0,15 31-1 0 0,-11-29-2274 0 0,11 40-1 0 0,-20-58 710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5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117 115 20526 0 0,'-20'-46'4838'0'0,"15"37"-4327"0"0,0 0 0 0 0,0 1 0 0 0,-1-1 0 0 0,0 1 0 0 0,-10-10 0 0 0,15 17-490 0 0,1 0 0 0 0,-1 1 0 0 0,1-1 0 0 0,-1 1-1 0 0,0-1 1 0 0,0 1 0 0 0,1-1 0 0 0,-1 1 0 0 0,0-1 0 0 0,0 1 0 0 0,0 0 0 0 0,1-1 0 0 0,-1 1 0 0 0,0 0 0 0 0,0 0-1 0 0,0-1 1 0 0,0 1 0 0 0,0 0 0 0 0,0 0 0 0 0,1 0 0 0 0,-1 0 0 0 0,0 0 0 0 0,0 0 0 0 0,0 1 0 0 0,0-1 0 0 0,0 0 0 0 0,0 0-1 0 0,1 1 1 0 0,-1-1 0 0 0,0 0 0 0 0,0 1 0 0 0,0-1 0 0 0,1 1 0 0 0,-1-1 0 0 0,0 1 0 0 0,1-1 0 0 0,-1 1 0 0 0,0 0-1 0 0,1-1 1 0 0,-1 1 0 0 0,1 0 0 0 0,-1 0 0 0 0,1-1 0 0 0,-1 2 0 0 0,-2 2-86 0 0,1 0 1 0 0,-1 0 0 0 0,1 1-1 0 0,0-1 1 0 0,0 1-1 0 0,-2 8 1 0 0,4-5-323 0 0,-1 0-1 0 0,1 0 1 0 0,0 0-1 0 0,0 0 1 0 0,1 0-1 0 0,0 0 1 0 0,3 9-1 0 0,-1-3-505 0 0,3 12-720 0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2052 0 0,'8'-10'8723'0'0,"-8"10"-7930"0"0,1-1-1 0 0,0 0 1 0 0,0 1 0 0 0,0-1 0 0 0,0 1 0 0 0,1-1 0 0 0,1 0 0 0 0,-1 1-281 0 0,0 0 1 0 0,0 0-1 0 0,0 0 0 0 0,0 0 0 0 0,0 0 1 0 0,0 0-1 0 0,1 0 0 0 0,-1 1 0 0 0,3 0 0 0 0,3 2-39 0 0,0 0 1 0 0,-1 1-1 0 0,0 0 0 0 0,13 9 0 0 0,0 2-44 0 0,-1 1 0 0 0,-1 2 0 0 0,0 0 0 0 0,-2 0 1 0 0,0 2-1 0 0,-1 0 0 0 0,0 0 0 0 0,-2 2 0 0 0,-1 0 0 0 0,14 34 1 0 0,-4-7-27 0 0,-3 0 1 0 0,15 59 0 0 0,-29-87-330 0 0,-1 0 1 0 0,-1 1-1 0 0,-1-1 1 0 0,0 1-1 0 0,-2 0 1 0 0,-1-1-1 0 0,0 1 1 0 0,-5 22-1 0 0,-2-9-109 0 0,-17 45 0 0 0,-4-6-3231 0 0,22-59 1732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4228 0 0,'11'-21'16641'0'0,"-8"23"-15271"0"0,-1 1-1057 0 0,1 0 0 0 0,-1 1 0 0 0,0-1 0 0 0,1 1-1 0 0,-2-1 1 0 0,1 1 0 0 0,0 0 0 0 0,-1 0 0 0 0,0 0-1 0 0,1 0 1 0 0,-2 0 0 0 0,2 6 0 0 0,4 57 1046 0 0,-6-64-1297 0 0,0 86 992 0 0,-20 149 1 0 0,5-97-1676 0 0,12-114 111 0 0,-2 41-3790 0 0,5-59 2689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0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3084 0 0,'0'0'21008'0'0,"1"4"-20678"0"0,4 11-43 0 0,-4-11-34 0 0,18-15 673 0 0,6-18 477 0 0,-25 28-1351 0 0,1 1 1 0 0,-1-1-1 0 0,0 0 0 0 0,0 0 0 0 0,1 1 0 0 0,-1-1 0 0 0,0 0 1 0 0,0 0-1 0 0,0 0 0 0 0,0 1 0 0 0,0-1 0 0 0,0 0 0 0 0,0 0 1 0 0,0 1-1 0 0,0-1 0 0 0,-1 0 0 0 0,1 0 0 0 0,0 0 1 0 0,0 1-1 0 0,-1-1 0 0 0,1 0 0 0 0,0 1 0 0 0,-1-1 0 0 0,1 0 1 0 0,-1 1-1 0 0,1-1 0 0 0,-1 0 0 0 0,1 1 0 0 0,-1-1 0 0 0,1 1 1 0 0,-1-1-1 0 0,1 1 0 0 0,-1-1 0 0 0,-1 0 0 0 0,-5 0-192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1548 0 0,'0'-2'5039'0'0,"0"-19"2574"0"0,3 4 1080 0 0,-3 21-8142 0 0,8 64 1184 0 0,-6-41-1375 0 0,1-1 0 0 0,2 0 0 0 0,8 28 0 0 0,-10-44-312 0 0,0-1 0 0 0,1 1 0 0 0,0-1 1 0 0,9 13-1 0 0,-11-18-64 0 0,1-1 0 0 0,-1 0 0 0 0,1 0 0 0 0,0 0 0 0 0,0-1 0 0 0,-1 1 0 0 0,2-1 0 0 0,-1 0 0 0 0,0 1 1 0 0,0-2-1 0 0,1 1 0 0 0,0 0 0 0 0,-1 0 0 0 0,1-1 0 0 0,4 1 0 0 0,0-1-91 0 0,0 0 1 0 0,1 0-1 0 0,-1-1 1 0 0,1 0-1 0 0,-1-1 0 0 0,1 1 1 0 0,-1-2-1 0 0,1 1 0 0 0,-1-1 1 0 0,0-1-1 0 0,0 0 0 0 0,0 0 1 0 0,11-6-1 0 0,-5 2 0 0 0,-1-1 1 0 0,1 0-1 0 0,-2-1 1 0 0,1 0-1 0 0,-1-1 0 0 0,17-18 1 0 0,-22 19 161 0 0,0-1 1 0 0,0 0 0 0 0,-1 0-1 0 0,0-1 1 0 0,0 0-1 0 0,6-20 1 0 0,-4 5 724 0 0,10-51-1 0 0,-8 24 1240 0 0,-10 52-1406 0 0,-1 5-490 0 0,-2 7-70 0 0,1 1 0 0 0,1-1-1 0 0,-1 1 1 0 0,2-1 0 0 0,0 1-1 0 0,0 0 1 0 0,1-1 0 0 0,1 1-1 0 0,0-1 1 0 0,0 1 0 0 0,1-1-1 0 0,0 0 1 0 0,1 0 0 0 0,1 0-1 0 0,0-1 1 0 0,0 1-1 0 0,1-1 1 0 0,0 0 0 0 0,10 11-1 0 0,-6-8-414 0 0,1 0 0 0 0,1-1 0 0 0,0-1 0 0 0,1 1 0 0 0,0-2 0 0 0,1 0 0 0 0,0-1 0 0 0,0 0 0 0 0,1-1 0 0 0,0-1 0 0 0,1 0 0 0 0,-1-1 0 0 0,19 4 0 0 0,-12-4-1250 0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 4560 0 0,'0'-1'4103'0'0,"-8"0"2017"0"0,5 5-5696 0 0,0 0 0 0 0,0 0 0 0 0,1 0 0 0 0,0 0 0 0 0,0 0 0 0 0,0 1 0 0 0,0-1-1 0 0,0 1 1 0 0,1-1 0 0 0,0 1 0 0 0,-1 8 0 0 0,0 10 392 0 0,0 28 0 0 0,2-24-177 0 0,-5 443 3616 0 0,5-444-4109 0 0,-1 96 495 0 0,7 192-1802 0 0,-6-312 860 0 0,0 1 0 0 0,0-1 0 0 0,1 1-1 0 0,-1-1 1 0 0,1 1 0 0 0,0-1-1 0 0,0 1 1 0 0,0-1 0 0 0,1 3-1 0 0,7 5-1297 0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40 4880 0 0,'0'-3'616'0'0,"-1"1"-1"0"0,0 0 0 0 0,0 0 0 0 0,0 0 0 0 0,0-1 0 0 0,-1 1 0 0 0,1 0 0 0 0,0 1 0 0 0,-1-1 0 0 0,0 0 1 0 0,1 0-1 0 0,-1 1 0 0 0,0-1 0 0 0,0 1 0 0 0,0-1 0 0 0,0 1 0 0 0,0 0 0 0 0,-4-2 0 0 0,3 2-223 0 0,0 0 0 0 0,0 1-1 0 0,0-1 1 0 0,0 1 0 0 0,0 0-1 0 0,0-1 1 0 0,0 2 0 0 0,-1-1-1 0 0,1 0 1 0 0,0 1 0 0 0,0-1-1 0 0,-5 3 1 0 0,1-1-157 0 0,1 1 0 0 0,0-1 1 0 0,-1 2-1 0 0,1-1 0 0 0,1 1 0 0 0,-1 0 1 0 0,1 0-1 0 0,-1 0 0 0 0,1 1 0 0 0,0-1 0 0 0,1 1 1 0 0,-7 9-1 0 0,9-10-202 0 0,0-1-1 0 0,0 0 1 0 0,0 1 0 0 0,1-1-1 0 0,0 1 1 0 0,-1-1 0 0 0,1 1-1 0 0,1 0 1 0 0,-1 0 0 0 0,0-1-1 0 0,1 1 1 0 0,0 0 0 0 0,0 0-1 0 0,0 0 1 0 0,0 0 0 0 0,1-1-1 0 0,0 1 1 0 0,-1 0 0 0 0,1-1-1 0 0,1 1 1 0 0,-1 0 0 0 0,0-1-1 0 0,1 1 1 0 0,0-1 0 0 0,0 0-1 0 0,0 1 1 0 0,0-1 0 0 0,0 0-1 0 0,1 0 1 0 0,2 2 0 0 0,2 2-113 0 0,0-1 1 0 0,0 0 0 0 0,1 0 0 0 0,-1 0-1 0 0,1-1 1 0 0,1-1 0 0 0,-1 1 0 0 0,12 3-1 0 0,15 9-332 0 0,-34-16 378 0 0,-1-1 32 0 0,0 0 1 0 0,0 0-1 0 0,0 0 1 0 0,1 0 0 0 0,-1 0-1 0 0,0 0 1 0 0,0 0 0 0 0,0 0-1 0 0,0 0 1 0 0,0 0-1 0 0,0 0 1 0 0,0 0 0 0 0,1 0-1 0 0,-1 0 1 0 0,0 0-1 0 0,0 0 1 0 0,0 1 0 0 0,0-1-1 0 0,0 0 1 0 0,0 0 0 0 0,0 0-1 0 0,0 0 1 0 0,0 0-1 0 0,1 0 1 0 0,-1 0 0 0 0,0 0-1 0 0,0 0 1 0 0,0 0 0 0 0,0 1-1 0 0,0-1 1 0 0,0 0-1 0 0,0 0 1 0 0,0 0 0 0 0,0 0-1 0 0,0 0 1 0 0,0 0-1 0 0,0 0 1 0 0,0 1 0 0 0,0-1-1 0 0,0 0 1 0 0,0 0 0 0 0,0 0-1 0 0,0 0 1 0 0,0 0-1 0 0,0 0 1 0 0,0 0 0 0 0,0 1-1 0 0,0-1 1 0 0,0 0 0 0 0,0 0-1 0 0,0 0 1 0 0,0 0-1 0 0,0 0 1 0 0,0 0 0 0 0,-1 0-1 0 0,1 0 1 0 0,0 0-1 0 0,0 1 1 0 0,0-1 0 0 0,-8 10 22 0 0,-16 12 164 0 0,23-20-159 0 0,-14 11 156 0 0,1 0 1 0 0,1 1-1 0 0,0 1 1 0 0,1 0-1 0 0,0 1 1 0 0,1 0-1 0 0,1 1 0 0 0,1 0 1 0 0,0 1-1 0 0,-8 24 1 0 0,16-37-132 0 0,0-1 0 0 0,-1 1 0 0 0,2-1 0 0 0,-1 1 0 0 0,1 0 0 0 0,-1-1 0 0 0,1 1-1 0 0,0-1 1 0 0,1 1 0 0 0,-1 0 0 0 0,1-1 0 0 0,0 1 0 0 0,0-1 0 0 0,1 1 0 0 0,-1-1 0 0 0,1 1 0 0 0,0-1 0 0 0,0 0 0 0 0,0 0 0 0 0,1 0 0 0 0,-1 0 0 0 0,1 0 0 0 0,0-1 0 0 0,0 1 0 0 0,0-1 0 0 0,1 0 0 0 0,-1 0 0 0 0,6 4 0 0 0,0-2-81 0 0,0 0 0 0 0,0 0 1 0 0,0 0-1 0 0,1-1 0 0 0,0-1 0 0 0,0 0 1 0 0,0 0-1 0 0,0 0 0 0 0,0-2 1 0 0,0 1-1 0 0,20-1 0 0 0,1-1-1982 0 0,57-8 1 0 0,-60 2 401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24 4560 0 0,'1'-5'295'0'0,"-1"4"517"0"0,0-1-1 0 0,1 1 1 0 0,-1 0 0 0 0,0 0-1 0 0,1 0 1 0 0,-1-1-1 0 0,1 1 1 0 0,-1 0-1 0 0,1 0 1 0 0,0 0 0 0 0,-1 0-1 0 0,1 0 1 0 0,0 0-1 0 0,2-1 1361 0 0,-1 3-999 0 0,5 5-709 0 0,0 0 0 0 0,-1 0 0 0 0,1 1 0 0 0,-1 0 0 0 0,-1 0 0 0 0,1 1 0 0 0,7 14 0 0 0,27 63 721 0 0,-17-29-457 0 0,26 102 1 0 0,-41-124-555 0 0,-1 1 1 0 0,-3 0-1 0 0,0 1 0 0 0,-3 48 1 0 0,-2-66-152 0 0,-1-1 1 0 0,-1 1-1 0 0,-1-1 1 0 0,-1 0-1 0 0,0 0 0 0 0,-1 0 1 0 0,-1 0-1 0 0,0-1 1 0 0,-2-1-1 0 0,0 1 1 0 0,-16 21-1 0 0,18-28-12 0 0,0 0 0 0 0,0 0 0 0 0,-1-1 0 0 0,0 0 0 0 0,0-1 1 0 0,-1 0-1 0 0,0 0 0 0 0,-1-1 0 0 0,1 0 0 0 0,-1 0 0 0 0,0-1 0 0 0,0-1 0 0 0,-1 1 0 0 0,0-2 0 0 0,1 0 0 0 0,-1 0 0 0 0,0-1 0 0 0,-1 0 0 0 0,-13 0 1 0 0,22-1-14 0 0,-1-1 1 0 0,1-1 0 0 0,-1 1 0 0 0,0 0 0 0 0,1-1 0 0 0,-1 0 0 0 0,1 0 0 0 0,-1 0 0 0 0,1 0 0 0 0,-1 0 0 0 0,1-1 0 0 0,0 0 0 0 0,-1 0 0 0 0,1 0 0 0 0,0 0 0 0 0,1 0 0 0 0,-1 0 0 0 0,0-1 0 0 0,0 1 0 0 0,1-1-1 0 0,0 0 1 0 0,-1 0 0 0 0,-1-4 0 0 0,2 3 0 0 0,0-1 0 0 0,0 1-1 0 0,1-1 1 0 0,0 1-1 0 0,0-1 1 0 0,0 1 0 0 0,0-1-1 0 0,1 0 1 0 0,0 1 0 0 0,0-1-1 0 0,0 0 1 0 0,0 1-1 0 0,1-1 1 0 0,0 0 0 0 0,0 1-1 0 0,0-1 1 0 0,1 1 0 0 0,1-6-1 0 0,13-25-1 0 0,1 1 0 0 0,42-63 0 0 0,56-55 141 0 0,-67 91 7 0 0,-28 34-41 0 0,50-68 354 0 0,-61 81-326 0 0,-1 0-1 0 0,-1 0 1 0 0,0 0 0 0 0,-1-1 0 0 0,5-21-1 0 0,-9 24-184 0 0,-1-1 0 0 0,0 0 1 0 0,-1 0-1 0 0,0 1 0 0 0,-1-1 0 0 0,-1 0 0 0 0,-4-19 0 0 0,6 31-99 0 0,0 1 1 0 0,0-1-1 0 0,0 1 0 0 0,0-1 1 0 0,0 1-1 0 0,0-1 1 0 0,0 0-1 0 0,0 1 0 0 0,0-1 1 0 0,1 1-1 0 0,-1-1 0 0 0,0 1 1 0 0,0-1-1 0 0,1 1 1 0 0,-1-1-1 0 0,0 1 0 0 0,0-1 1 0 0,1 1-1 0 0,-1-1 0 0 0,1 1 1 0 0,-1-1-1 0 0,0 1 1 0 0,1-1-1 0 0,0 1-195 0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82 1172 0 0,'-36'31'10245'0'0,"6"7"-4859"0"0,24-29-4841 0 0,0 0 0 0 0,1 0-1 0 0,0 1 1 0 0,1 0-1 0 0,0 0 1 0 0,0 0-1 0 0,1 1 1 0 0,1-1-1 0 0,0 1 1 0 0,0 0 0 0 0,0 14-1 0 0,2-20-401 0 0,0 0 1 0 0,1 0-1 0 0,0 0 0 0 0,-1 1 0 0 0,2-1 1 0 0,-1 0-1 0 0,0 0 0 0 0,1-1 0 0 0,0 1 1 0 0,0 0-1 0 0,1 0 0 0 0,-1-1 1 0 0,1 0-1 0 0,6 8 0 0 0,-7-9-98 0 0,1-1 0 0 0,0 1-1 0 0,0-1 1 0 0,0 1 0 0 0,0-1-1 0 0,1 0 1 0 0,-1 0 0 0 0,0-1 0 0 0,1 1-1 0 0,0-1 1 0 0,-1 1 0 0 0,1-1 0 0 0,0 0-1 0 0,-1-1 1 0 0,1 1 0 0 0,0-1 0 0 0,0 1-1 0 0,0-1 1 0 0,0 0 0 0 0,5-1-1 0 0,5-1-21 0 0,0 0-1 0 0,0-1 0 0 0,-1-1 1 0 0,1 0-1 0 0,-1-1 0 0 0,1 0 0 0 0,22-14 1 0 0,-29 15-18 0 0,0 0 0 0 0,0-1 0 0 0,-1 0 0 0 0,0-1 0 0 0,0 0 0 0 0,0 0 0 0 0,-1 0 0 0 0,1 0 0 0 0,-2-1 0 0 0,1 0 0 0 0,-1 0 0 0 0,0 0 0 0 0,0 0 0 0 0,5-16 0 0 0,-7 14 40 0 0,0-1 0 0 0,0 1 0 0 0,0-1 0 0 0,-2 0 0 0 0,1 0 0 0 0,-1 0 0 0 0,0 0 0 0 0,-1 1 0 0 0,0-1 0 0 0,-1 0 0 0 0,0 1 0 0 0,-1-1 0 0 0,-4-10 0 0 0,5 14-14 0 0,0 0 1 0 0,-1 0 0 0 0,0 0 0 0 0,-1 1 0 0 0,1 0-1 0 0,-1-1 1 0 0,0 1 0 0 0,-1 0 0 0 0,1 1 0 0 0,-1-1-1 0 0,0 1 1 0 0,0 0 0 0 0,0 0 0 0 0,0 1 0 0 0,-1-1-1 0 0,1 1 1 0 0,-1 0 0 0 0,0 1 0 0 0,0-1 0 0 0,0 1-1 0 0,-7-1 1 0 0,5 2-4 0 0,-1 0-1 0 0,0 0 1 0 0,1 1-1 0 0,-1 0 1 0 0,0 0-1 0 0,1 1 1 0 0,-1 1-1 0 0,1-1 1 0 0,-1 1-1 0 0,1 1 1 0 0,0-1-1 0 0,0 1 1 0 0,0 1-1 0 0,0 0 1 0 0,1 0-1 0 0,-1 0 0 0 0,1 1 1 0 0,0 0-1 0 0,0 0 1 0 0,1 1-1 0 0,-1 0 1 0 0,-5 8-1 0 0,5-7-23 0 0,1 1 0 0 0,0 0 0 0 0,0 0 0 0 0,1 0 0 0 0,0 1 0 0 0,1 0-1 0 0,0 0 1 0 0,0 0 0 0 0,1 0 0 0 0,0 1 0 0 0,0 0 0 0 0,1-1 0 0 0,1 1-1 0 0,-1 0 1 0 0,2 0 0 0 0,-1 0 0 0 0,1 0 0 0 0,1 0 0 0 0,2 11 0 0 0,-1-10-115 0 0,1 0 1 0 0,0 0 0 0 0,1 0 0 0 0,0-1-1 0 0,1 1 1 0 0,8 12 0 0 0,-10-17-253 0 0,1-1 1 0 0,0 0 0 0 0,0 0-1 0 0,1 0 1 0 0,-1 0 0 0 0,1-1-1 0 0,0 0 1 0 0,0 0 0 0 0,0 0-1 0 0,1-1 1 0 0,-1 0-1 0 0,12 5 1 0 0,-3-2-1244 0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1 108 968 0 0,'5'-16'6179'0'0,"0"-1"0"0"0,3-25-1 0 0,-6 9 2819 0 0,-2 39-8780 0 0,1 10-84 0 0,1-1 0 0 0,0 1 1 0 0,1-1-1 0 0,6 20 0 0 0,-1-12-136 0 0,-5-12-83 0 0,1-1 0 0 0,0 1 0 0 0,0-1 0 0 0,1 1 0 0 0,8 11 0 0 0,-3-7-409 0 0,1-1 0 0 0,0 0 0 0 0,1-1 0 0 0,0 0 0 0 0,1-1-1 0 0,0-1 1 0 0,1 0 0 0 0,19 12 0 0 0,-9-10-1116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3332 0 0,'5'-10'1863'0'0,"1"1"-1"0"0,0-1 1 0 0,1 1-1 0 0,0 0 1 0 0,12-11-1 0 0,-10 11-1052 0 0,1 1-1 0 0,0 0 1 0 0,0 0-1 0 0,1 1 1 0 0,0 1-1 0 0,0 0 1 0 0,23-9-1 0 0,-29 13-629 0 0,0 1 0 0 0,1 0 0 0 0,-1 0 0 0 0,1 0 0 0 0,-1 0-1 0 0,1 1 1 0 0,-1 0 0 0 0,0 0 0 0 0,1 1 0 0 0,-1 0 0 0 0,1-1-1 0 0,-1 2 1 0 0,0-1 0 0 0,1 1 0 0 0,-1 0 0 0 0,0 0 0 0 0,0 0 0 0 0,0 0-1 0 0,-1 1 1 0 0,1 0 0 0 0,-1 0 0 0 0,1 0 0 0 0,-1 1 0 0 0,6 6 0 0 0,2 2-55 0 0,-2 1 1 0 0,0-1-1 0 0,0 2 1 0 0,-2-1 0 0 0,1 1-1 0 0,-2 1 1 0 0,7 15-1 0 0,-2 1 3 0 0,-2 0 0 0 0,-1 0-1 0 0,-2 1 1 0 0,-1 1 0 0 0,2 35-1 0 0,-2 165-258 0 0,-7-155-302 0 0,-3 1-553 0 0,6-73 809 0 0,-2-6 156 0 0,0 0 0 0 0,0 0 1 0 0,0 0-1 0 0,0 0 0 0 0,0 0 0 0 0,0 0 0 0 0,0 0 0 0 0,0 0 0 0 0,0 0 0 0 0,0 0 0 0 0,0-1 0 0 0,0 1 0 0 0,0 0 0 0 0,0 0 0 0 0,0 0 1 0 0,0 0-1 0 0,0 0 0 0 0,0 0 0 0 0,0 0 0 0 0,0 0 0 0 0,0 0 0 0 0,0 0 0 0 0,0 0 0 0 0,0 0 0 0 0,0 0 0 0 0,0 0 0 0 0,0 0 0 0 0,0-1 1 0 0,0 1-1 0 0,0 0 0 0 0,0 0 0 0 0,0 0 0 0 0,0 0 0 0 0,0 0 0 0 0,0 0 0 0 0,0 0 0 0 0,0 0 0 0 0,1 0 0 0 0,-1 0 0 0 0,0 0 0 0 0,0 0 1 0 0,0 0-1 0 0,0 0 0 0 0,0 0 0 0 0,0 0 0 0 0,0 0 0 0 0,0 0 0 0 0,0 0 0 0 0,0 0 0 0 0,0 0 0 0 0,0 0 0 0 0,0 0 0 0 0,0 0 0 0 0,0 0 1 0 0,1 0-1 0 0,-1 0 0 0 0,0 0 0 0 0,0 0 0 0 0,0 0 0 0 0,0 0 0 0 0,0 0 0 0 0,0 0 0 0 0,0 0 0 0 0,-2-28 154 0 0,0 0 0 0 0,-2 0 0 0 0,-2 0 0 0 0,0 0 0 0 0,-2 1 0 0 0,-1 0 0 0 0,-13-27 0 0 0,18 46 70 0 0,0-1 0 0 0,-1 1 0 0 0,-8-10 0 0 0,11 15-122 0 0,0 0 0 0 0,0 1 1 0 0,-1 0-1 0 0,0 0 0 0 0,1-1 1 0 0,-1 1-1 0 0,0 1 0 0 0,0-1 1 0 0,0 0-1 0 0,0 1 0 0 0,0-1 1 0 0,-4 0-1 0 0,5 2-51 0 0,0 0-1 0 0,0 0 1 0 0,0 0 0 0 0,1 0-1 0 0,-1 0 1 0 0,0 1-1 0 0,0-1 1 0 0,0 1 0 0 0,0-1-1 0 0,1 1 1 0 0,-1 0 0 0 0,0 0-1 0 0,1 0 1 0 0,-3 1-1 0 0,-21 15 215 0 0,2 3-211 0 0,1 1 1 0 0,0 1 0 0 0,2 2 0 0 0,0-1 0 0 0,2 2 0 0 0,0 1 0 0 0,-17 35 0 0 0,31-54-527 0 0,1 1 0 0 0,0-1 0 0 0,0 1 0 0 0,1 0 0 0 0,0 0 0 0 0,0 0 0 0 0,1 0 0 0 0,0 13 1 0 0,1-9-1118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1832 0 0,'14'-24'8834'0'0,"-12"20"-7586"0"0,0 0 0 0 0,0 0 0 0 0,0 1 0 0 0,0-1-1 0 0,1 1 1 0 0,-1-1 0 0 0,1 1 0 0 0,6-5 2072 0 0,-3 9-2183 0 0,-6-1-1110 0 0,1 0 0 0 0,-1 0-1 0 0,0 0 1 0 0,1 0 0 0 0,-1 0 0 0 0,0 0 0 0 0,0 0-1 0 0,1 0 1 0 0,-1 0 0 0 0,0 0 0 0 0,1 0 0 0 0,-1 0-1 0 0,0 0 1 0 0,0 1 0 0 0,1-1 0 0 0,-1 0 0 0 0,0 0-1 0 0,1 0 1 0 0,-1 0 0 0 0,0 0 0 0 0,0 0-1 0 0,1 1 1 0 0,-1-1 0 0 0,0 0 0 0 0,0 0 0 0 0,0 0-1 0 0,1 1 1 0 0,-1-1 0 0 0,0 0 0 0 0,0 0 0 0 0,0 1-1 0 0,0-1 1 0 0,1 1 0 0 0,-1 20 633 0 0,2 1 0 0 0,0 0 0 0 0,10 39 1 0 0,-10-52-620 0 0,1 0 0 0 0,0 0 0 0 0,0-1 1 0 0,1 1-1 0 0,0-1 0 0 0,0 0 0 0 0,1 0 1 0 0,0 0-1 0 0,0-1 0 0 0,1 0 0 0 0,0 0 1 0 0,7 6-1 0 0,-9-10-34 0 0,-1 0 1 0 0,1-1-1 0 0,0 1 0 0 0,0-1 0 0 0,0 0 1 0 0,1 0-1 0 0,-1-1 0 0 0,0 1 0 0 0,1-1 1 0 0,-1 0-1 0 0,1 0 0 0 0,-1 0 0 0 0,1-1 1 0 0,-1 0-1 0 0,1 0 0 0 0,-1 0 0 0 0,1 0 1 0 0,-1-1-1 0 0,1 1 0 0 0,-1-1 0 0 0,1 0 1 0 0,-1-1-1 0 0,1 1 0 0 0,-1-1 0 0 0,0 0 1 0 0,4-2-1 0 0,2-2 9 0 0,0 0 0 0 0,0-1 0 0 0,-1 0 0 0 0,0-1 0 0 0,-1 0 0 0 0,1 0 0 0 0,-2-1 0 0 0,1 0 0 0 0,7-12 0 0 0,-7 9-3 0 0,-4 6-9 0 0,0 1 0 0 0,-1 0 0 0 0,0-1 1 0 0,0 0-1 0 0,3-9 0 0 0,-3 8-1 0 0,1-4-176 0 0,0 0 1 0 0,-1 0-1 0 0,0-1 0 0 0,0 1 0 0 0,-2-1 1 0 0,2-12-1 0 0,-3 12-400 0 0,-2-20-2476 0 0,-3 18 1435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26 184 0 0,'-13'-26'22042'0'0,"2"40"-21262"0"0,8-6-192 0 0,3 2-228 0 0,0 3-252 0 0,0 5-428 0 0,3-1-520 0 0,4 9-760 0 0,-3 2 40 0 0,0 1 56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4848 0 0,'0'0'7717'0'0,"7"-16"-5081"0"0,6 13-551 0 0,-2-3-413 0 0,7 0-328 0 0,2-2-252 0 0,5 1-196 0 0,-1 0-200 0 0,-1-1-248 0 0,2 2-308 0 0,-1 0-576 0 0,-3 0-1164 0 0,-3 4 32 0 0,-1-2 44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4088 0 0,'50'-8'10657'0'0,"26"2"-5720"0"0,30-3-3160 0 0,-81 5-1075 0 0,0-1-1 0 0,0-1 0 0 0,34-12 0 0 0,-57 17-563 0 0,0 0 1 0 0,0 0-1 0 0,0 0 0 0 0,0-1 0 0 0,-1 1 0 0 0,1 0 0 0 0,0-1 1 0 0,0 1-1 0 0,-1-1 0 0 0,1 0 0 0 0,-1 1 0 0 0,3-5 0 0 0,-4 5 568 0 0,-3 1-653 0 0,0 0 0 0 0,1-1-1 0 0,-1 1 1 0 0,0 1 0 0 0,1-1-1 0 0,-1 0 1 0 0,0 1 0 0 0,1-1 0 0 0,-1 1-1 0 0,0 0 1 0 0,1 0 0 0 0,-1 0-1 0 0,1 0 1 0 0,-1 1 0 0 0,1-1-1 0 0,0 0 1 0 0,-3 3 0 0 0,-7 6 69 0 0,0 0 0 0 0,1 0 1 0 0,1 1-1 0 0,0 1 0 0 0,0 0 0 0 0,1 0 1 0 0,-13 25-1 0 0,9-12-8 0 0,1 1 0 0 0,1 0 0 0 0,-10 35 0 0 0,17-46-169 0 0,1 0 0 0 0,0 0 0 0 0,1 0 0 0 0,0 30 1 0 0,2-37-392 0 0,1 0 0 0 0,0 1 0 0 0,0-1 0 0 0,1 0 0 0 0,0 0 0 0 0,0 0 0 0 0,1 0 0 0 0,0 0 0 0 0,0-1 0 0 0,8 13 1 0 0,3-2-1167 0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57 2956 0 0,'-2'-4'1393'0'0,"-1"-1"0"0"0,1 1 0 0 0,-1 0 0 0 0,0-1-1 0 0,0 1 1 0 0,0 1 0 0 0,-1-1 0 0 0,1 0 0 0 0,-8-5-1 0 0,9 8-1094 0 0,0 0 0 0 0,-1-1 0 0 0,1 1 0 0 0,0 0 0 0 0,-1 0 0 0 0,0 0 0 0 0,1 1 0 0 0,-1-1 0 0 0,1 1 0 0 0,-1-1 0 0 0,0 1 0 0 0,1 0 0 0 0,-1 0 0 0 0,0 0 0 0 0,1 0 0 0 0,-1 1 0 0 0,0-1 0 0 0,1 1 0 0 0,-4 0 0 0 0,1 1-168 0 0,0 0-1 0 0,0 1 1 0 0,0-1-1 0 0,0 1 1 0 0,0 0-1 0 0,1 0 0 0 0,0 1 1 0 0,-1-1-1 0 0,1 1 1 0 0,0 0-1 0 0,1 0 1 0 0,-1 1-1 0 0,1-1 1 0 0,0 1-1 0 0,0-1 1 0 0,0 1-1 0 0,1 0 1 0 0,-1 0-1 0 0,1 0 1 0 0,0 1-1 0 0,1-1 1 0 0,-1 0-1 0 0,1 1 1 0 0,0-1-1 0 0,1 1 1 0 0,-1-1-1 0 0,1 1 1 0 0,0 7-1 0 0,1-11-161 0 0,-1 0-1 0 0,1 1 0 0 0,0-1 1 0 0,0 0-1 0 0,0 0 1 0 0,0 0-1 0 0,0 0 1 0 0,0 0-1 0 0,0 0 1 0 0,1 0-1 0 0,-1 0 1 0 0,1-1-1 0 0,-1 1 1 0 0,1 0-1 0 0,0-1 1 0 0,0 0-1 0 0,-1 1 0 0 0,5 1 1 0 0,-2-1-90 0 0,0 0 0 0 0,-1-1 0 0 0,1 1 0 0 0,0-1 0 0 0,0 0 0 0 0,0 0 0 0 0,0 0 0 0 0,1-1 0 0 0,5 1 0 0 0,-9-1 95 0 0,-3 2 83 0 0,-30 25 436 0 0,24-21-327 0 0,0 0 0 0 0,1 1 0 0 0,0-1 0 0 0,0 1 0 0 0,0 1-1 0 0,1-1 1 0 0,-7 11 0 0 0,9-10-34 0 0,0-1-1 0 0,0 1 0 0 0,1 0 1 0 0,0 0-1 0 0,1 0 1 0 0,-1 0-1 0 0,-1 14 0 0 0,4-19-125 0 0,0 0 0 0 0,0 1 0 0 0,1-1 0 0 0,-1 1 0 0 0,1-1 0 0 0,-1 0 0 0 0,1 1 0 0 0,0-1 0 0 0,1 0 0 0 0,-1 0 0 0 0,0 0 0 0 0,1 0 0 0 0,0 0-1 0 0,-1 0 1 0 0,1 0 0 0 0,0 0 0 0 0,1-1 0 0 0,-1 1 0 0 0,0-1 0 0 0,1 1 0 0 0,-1-1 0 0 0,5 3 0 0 0,3 1-444 0 0,1 0 0 0 0,-1-1 0 0 0,1 0 0 0 0,0-1 0 0 0,1 0 0 0 0,-1 0 0 0 0,1-1 0 0 0,-1-1 0 0 0,1 0 0 0 0,17 0 0 0 0,-5-1-1160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187 140 5965 0 0,'-1'-1'731'0'0,"1"1"-365"0"0,-1 0 0 0 0,1-1 0 0 0,-1 1 0 0 0,1 0 0 0 0,-1 0 0 0 0,1 0 0 0 0,-1-1 0 0 0,1 1 0 0 0,-1 0-1 0 0,1 0 1 0 0,-1 0 0 0 0,1 0 0 0 0,-1 0 0 0 0,1 0 0 0 0,-1 0 0 0 0,1 0 0 0 0,-1 0 0 0 0,1 0 0 0 0,-1 1-1 0 0,1-1 1 0 0,-1 0 0 0 0,1 0 0 0 0,-1 0 0 0 0,1 0 0 0 0,0 1 0 0 0,-1-1 0 0 0,0 1 366 0 0,0-1-366 0 0,-15 20 3984 0 0,12-12-3698 0 0,-1 0 1 0 0,1 1 0 0 0,-3 10-1 0 0,6-16-544 0 0,0 1-1 0 0,0 0 0 0 0,0-1 0 0 0,1 1 1 0 0,-1 0-1 0 0,1-1 0 0 0,0 1 0 0 0,0 0 1 0 0,1-1-1 0 0,-1 1 0 0 0,1 0 0 0 0,-1-1 1 0 0,1 1-1 0 0,0-1 0 0 0,1 1 1 0 0,-1-1-1 0 0,0 1 0 0 0,1-1 0 0 0,0 0 1 0 0,0 0-1 0 0,0 0 0 0 0,0 0 0 0 0,0 0 1 0 0,1 0-1 0 0,0-1 0 0 0,-1 1 1 0 0,1-1-1 0 0,3 3 0 0 0,1-1-77 0 0,-1 0-1 0 0,1 0 1 0 0,0-1-1 0 0,0 0 1 0 0,0-1-1 0 0,0 0 1 0 0,0 0-1 0 0,0 0 1 0 0,1-1 0 0 0,-1 0-1 0 0,1 0 1 0 0,13-1-1 0 0,-10-1-50 0 0,-1 0 0 0 0,1 0 0 0 0,-1-2 0 0 0,0 1 0 0 0,1-1-1 0 0,-2-1 1 0 0,1 1 0 0 0,0-2 0 0 0,-1 0 0 0 0,1 0 0 0 0,-1 0 0 0 0,-1-1 0 0 0,1 0 0 0 0,-1-1-1 0 0,0 0 1 0 0,0 0 0 0 0,-1-1 0 0 0,12-16 0 0 0,-16 18 45 0 0,0 0 1 0 0,-1 0-1 0 0,0-1 1 0 0,0 1 0 0 0,0-1-1 0 0,-1 1 1 0 0,1-1-1 0 0,-2 0 1 0 0,1 1-1 0 0,-1-1 1 0 0,0 0-1 0 0,0 0 1 0 0,-1 1-1 0 0,0-1 1 0 0,0 0 0 0 0,-1 1-1 0 0,1-1 1 0 0,-2 1-1 0 0,1 0 1 0 0,-1-1-1 0 0,1 1 1 0 0,-2 0-1 0 0,1 1 1 0 0,-1-1-1 0 0,-5-6 1 0 0,5 7 15 0 0,0 0 1 0 0,0 0-1 0 0,0 1 1 0 0,-1 0-1 0 0,1 0 0 0 0,-1 0 1 0 0,0 1-1 0 0,-1 0 1 0 0,1-1-1 0 0,0 2 1 0 0,-1-1-1 0 0,-8-2 0 0 0,10 4-11 0 0,-1 0 0 0 0,0 0 0 0 0,1 0 0 0 0,-1 1 0 0 0,1 0 0 0 0,-1 0 0 0 0,0 0 0 0 0,1 1-1 0 0,-1-1 1 0 0,1 1 0 0 0,-1 0 0 0 0,1 0 0 0 0,-1 1 0 0 0,1-1 0 0 0,-1 1 0 0 0,1 0-1 0 0,-7 5 1 0 0,1 0 22 0 0,1 0-1 0 0,0 1 0 0 0,0 0 0 0 0,1 1 0 0 0,0 0 0 0 0,0 0 1 0 0,1 1-1 0 0,1 0 0 0 0,-1 0 0 0 0,1 1 0 0 0,-6 16 1 0 0,-6 17 117 0 0,-17 74 0 0 0,22-70-120 0 0,-30 135 2 0 0,11-40-583 0 0,0-13-3120 0 0,21-102 2061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4692 0 0,'3'-10'2194'0'0,"1"0"-1"0"0,0 1 0 0 0,1-1 1 0 0,7-10-1 0 0,-8 13-1516 0 0,0 0 0 0 0,1 1 0 0 0,0 0 0 0 0,1 0 0 0 0,-1 0 0 0 0,1 1 0 0 0,0-1 0 0 0,0 2 0 0 0,1-1 0 0 0,7-4 0 0 0,-12 8-559 0 0,0 0 1 0 0,0 0-1 0 0,0 1 1 0 0,0-1-1 0 0,0 0 0 0 0,0 1 1 0 0,1-1-1 0 0,-1 1 0 0 0,0 0 1 0 0,0 0-1 0 0,1-1 0 0 0,-1 2 1 0 0,0-1-1 0 0,0 0 1 0 0,1 0-1 0 0,-1 1 0 0 0,0-1 1 0 0,0 1-1 0 0,0 0 0 0 0,3 1 1 0 0,-2 0-36 0 0,1 0 1 0 0,-1 0-1 0 0,0 1 0 0 0,-1-1 1 0 0,1 1-1 0 0,0 0 1 0 0,-1 0-1 0 0,1 0 0 0 0,-1 0 1 0 0,0 0-1 0 0,2 4 1 0 0,3 7 28 0 0,-1 1 0 0 0,0 0 0 0 0,-1 1 0 0 0,4 22-1 0 0,-6-18-53 0 0,-1 0 0 0 0,0 1 0 0 0,-1-1-1 0 0,-2 0 1 0 0,0 0 0 0 0,-1 0-1 0 0,-1 0 1 0 0,-8 30 0 0 0,11-50-72 0 0,0 0 0 0 0,-1 0 0 0 0,1 1 1 0 0,0-1-1 0 0,0 0 0 0 0,0 1 0 0 0,-1-1 0 0 0,1 1 1 0 0,0-1-1 0 0,0 0 0 0 0,0 1 0 0 0,0-1 0 0 0,0 0 1 0 0,0 1-1 0 0,0-1 0 0 0,0 1 0 0 0,0-1 0 0 0,0 0 1 0 0,0 1-1 0 0,0-1 0 0 0,0 1 0 0 0,0-1 0 0 0,0 0 1 0 0,0 1-1 0 0,0-1 0 0 0,0 0 0 0 0,1 1 0 0 0,-1-1 0 0 0,0 0 1 0 0,0 1-1 0 0,0-1 0 0 0,1 0 0 0 0,-1 1 0 0 0,11-11-115 0 0,13-26 48 0 0,-5 3 32 0 0,2 2 0 0 0,1 0 0 0 0,31-33 0 0 0,-6 8 123 0 0,-37 43 27 0 0,2 1 0 0 0,-1 1 0 0 0,21-17 0 0 0,-26 24-11 0 0,0-1 0 0 0,0 1 0 0 0,0 0 0 0 0,1 1 0 0 0,0 0 0 0 0,0 0 0 0 0,0 0 0 0 0,0 1 0 0 0,14-3 1 0 0,-18 5-61 0 0,-1 0 0 0 0,1 0 0 0 0,-1 0 0 0 0,1 1 0 0 0,-1-1 0 0 0,1 1 0 0 0,-1 0 0 0 0,0-1 0 0 0,1 1 0 0 0,-1 0 0 0 0,0 1 0 0 0,0-1 0 0 0,1 0 0 0 0,-1 1 0 0 0,0-1 1 0 0,0 1-1 0 0,0 0 0 0 0,-1-1 0 0 0,1 1 0 0 0,0 0 0 0 0,-1 0 0 0 0,1 0 0 0 0,-1 0 0 0 0,0 0 0 0 0,0 1 0 0 0,1-1 0 0 0,-1 0 0 0 0,1 4 0 0 0,1 3 24 0 0,0 0-1 0 0,-1-1 1 0 0,0 1-1 0 0,0 0 1 0 0,-1 0-1 0 0,1 15 1 0 0,-3 19-37 0 0,-11 79 1 0 0,-6-27-918 0 0,4-32-2995 0 0,11-49 2284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37 3412 0 0,'-1'-2'4559'0'0,"1"0"-4010"0"0,-1 0 0 0 0,0 1 0 0 0,1-1 0 0 0,-1 0 0 0 0,0 1-1 0 0,0-1 1 0 0,0 0 0 0 0,0 1 0 0 0,-1-1 0 0 0,1 1 0 0 0,0 0 0 0 0,-1-1 0 0 0,1 1 0 0 0,0 0 0 0 0,-1 0 0 0 0,1 0 0 0 0,-1 0 0 0 0,0 0 0 0 0,1 0 0 0 0,-1 0 0 0 0,-2 0 0 0 0,-1 0-118 0 0,0 0 1 0 0,0 0-1 0 0,0 0 1 0 0,1 1-1 0 0,-1 0 1 0 0,0 0-1 0 0,0 0 1 0 0,-6 2-1 0 0,-8 2-28 0 0,-1 0-1 0 0,1 2 1 0 0,-21 8 0 0 0,29-9-184 0 0,-1 1-1 0 0,1 0 1 0 0,-1 0 0 0 0,-10 9 0 0 0,17-11-153 0 0,0 0 0 0 0,1 0 1 0 0,-1 0-1 0 0,1 1 0 0 0,0-1 0 0 0,0 1 1 0 0,0 0-1 0 0,1 0 0 0 0,-1 1 0 0 0,-2 6 1 0 0,5-10-78 0 0,1 0 0 0 0,-1-1 0 0 0,1 1 0 0 0,0 0 0 0 0,-1 0 0 0 0,1-1 1 0 0,0 1-1 0 0,0 0 0 0 0,0-1 0 0 0,0 1 0 0 0,1 0 0 0 0,-1 0 0 0 0,0-1 1 0 0,1 1-1 0 0,-1 0 0 0 0,1-1 0 0 0,1 3 0 0 0,0 0-45 0 0,1 0-1 0 0,-1 0 1 0 0,1 0 0 0 0,0 0-1 0 0,0-1 1 0 0,5 5-1 0 0,5 2-187 0 0,-1 0-1 0 0,26 14 0 0 0,-22-15 64 0 0,-4-3 193 0 0,-1 0 0 0 0,0 1-1 0 0,0 1 1 0 0,16 14 0 0 0,-25-20 34 0 0,0 0-1 0 0,0 0 1 0 0,-1 0 0 0 0,1 0 0 0 0,0 1 0 0 0,-1-1 0 0 0,0 0 0 0 0,1 1 0 0 0,-1-1 0 0 0,0 0 0 0 0,0 1 0 0 0,-1 0 0 0 0,1-1-1 0 0,0 1 1 0 0,-1-1 0 0 0,0 1 0 0 0,1 0 0 0 0,-1 0 0 0 0,0-1 0 0 0,0 1 0 0 0,-1 0 0 0 0,1-1 0 0 0,0 1 0 0 0,-1-1 0 0 0,0 1-1 0 0,0 0 1 0 0,0-1 0 0 0,-2 5 0 0 0,-5 6 88 0 0,0 0 0 0 0,-1-1 1 0 0,0 0-1 0 0,-1-1 0 0 0,-1 0 0 0 0,0 0 0 0 0,0-1 1 0 0,-1-1-1 0 0,0 0 0 0 0,-1 0 0 0 0,0-2 0 0 0,0 1 0 0 0,-1-2 1 0 0,0 1-1 0 0,0-2 0 0 0,-25 7 0 0 0,30-10-319 0 0,0-1-1 0 0,0 0 0 0 0,0-1 1 0 0,-11 0-1 0 0,-3-5-3062 0 0,15 2 1636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3000 0 0,'77'-17'11956'0'0,"41"1"-6852"0"0,6-1-3139 0 0,-73 9-1337 0 0,-24 4-244 0 0,0 0 0 0 0,0-2 0 0 0,45-17 1 0 0,-71 23-372 0 0,0 0 0 0 0,0-1 1 0 0,0 1-1 0 0,0-1 0 0 0,0 1 1 0 0,0-1-1 0 0,0 1 0 0 0,0-1 1 0 0,0 0-1 0 0,0 1 1 0 0,0-1-1 0 0,0 0 0 0 0,0 0 1 0 0,0-1-1 0 0,-1 2-6 0 0,0 0 1 0 0,0-1-1 0 0,0 1 0 0 0,-1 0 1 0 0,1 0-1 0 0,0-1 0 0 0,0 1 1 0 0,-1 0-1 0 0,1 0 0 0 0,0-1 1 0 0,0 1-1 0 0,-1 0 0 0 0,1 0 1 0 0,0 0-1 0 0,-1 0 0 0 0,1 0 1 0 0,0-1-1 0 0,-1 1 0 0 0,1 0 1 0 0,0 0-1 0 0,-1 0 0 0 0,1 0 1 0 0,0 0-1 0 0,-1 0 0 0 0,1 0 1 0 0,0 0-1 0 0,-1 0 0 0 0,1 0 1 0 0,-1 1-1 0 0,-2-2 55 0 0,0 2 0 0 0,0-1 0 0 0,0 0 0 0 0,-1 1 0 0 0,1-1 0 0 0,0 1 0 0 0,0 0 0 0 0,0 0 0 0 0,-5 3 0 0 0,0 2 112 0 0,0 1 1 0 0,1 0-1 0 0,0 0 1 0 0,1 1-1 0 0,0 0 1 0 0,0 0-1 0 0,0 1 1 0 0,1 0-1 0 0,1-1 0 0 0,-1 2 1 0 0,1-1-1 0 0,-3 14 1 0 0,-1 3 64 0 0,3 0-1 0 0,0 1 1 0 0,-2 39 0 0 0,6-42-469 0 0,1-1 0 0 0,3 31 0 0 0,-1-40-1160 0 0,0-1-1 0 0,9 26 0 0 0,-4-24-218 0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45 1104 0 0,'-2'1'5135'0'0,"0"-1"-4430"0"0,0 0 0 0 0,0 1 0 0 0,0 0 1 0 0,0-1-1 0 0,0 1 0 0 0,0 0 1 0 0,1 0-1 0 0,-1 0 0 0 0,0 0 1 0 0,1 0-1 0 0,-1 1 0 0 0,0-1 0 0 0,-2 3 1 0 0,1 0 44 0 0,-1 1 1 0 0,1-1 0 0 0,0 1 0 0 0,0-1-1 0 0,-2 6 1 0 0,1 1-94 0 0,0-1 0 0 0,0 1 0 0 0,1 0 0 0 0,-3 20 0 0 0,5-27-590 0 0,0 0 1 0 0,1 0 0 0 0,0 0 0 0 0,-1 0 0 0 0,2 1 0 0 0,-1-1 0 0 0,0 0 0 0 0,1 0 0 0 0,0 0-1 0 0,0 0 1 0 0,0 0 0 0 0,1 0 0 0 0,-1 0 0 0 0,1 0 0 0 0,0-1 0 0 0,0 1 0 0 0,0 0 0 0 0,0-1 0 0 0,1 0-1 0 0,0 1 1 0 0,-1-1 0 0 0,1 0 0 0 0,0 0 0 0 0,0-1 0 0 0,1 1 0 0 0,-1-1 0 0 0,1 1 0 0 0,-1-1 0 0 0,1 0-1 0 0,5 2 1 0 0,-1-2-53 0 0,-1 0 0 0 0,0 0 0 0 0,0 0 0 0 0,1-1 0 0 0,-1 0 0 0 0,0-1 0 0 0,1 0 0 0 0,-1 0-1 0 0,1 0 1 0 0,-1-1 0 0 0,1 0 0 0 0,-1-1 0 0 0,0 1 0 0 0,0-2 0 0 0,1 1 0 0 0,9-5 0 0 0,-11 4 21 0 0,1-1 0 0 0,-1 0-1 0 0,0 0 1 0 0,0 0 0 0 0,-1 0 0 0 0,1-1 0 0 0,-1 0 0 0 0,0 0 0 0 0,0-1 0 0 0,0 0 0 0 0,-1 1 0 0 0,7-13 0 0 0,-9 14 14 0 0,0-1-1 0 0,0 0 1 0 0,-1 0 0 0 0,1 0 0 0 0,-1 0 0 0 0,0-1 0 0 0,0 1 0 0 0,-1 0 0 0 0,0 0 0 0 0,0 0-1 0 0,0-1 1 0 0,0 1 0 0 0,-1 0 0 0 0,0 0 0 0 0,0 0 0 0 0,0-1 0 0 0,-1 1 0 0 0,-4-9 0 0 0,4 8-9 0 0,-1 0 1 0 0,0 1-1 0 0,-1-1 1 0 0,1 1 0 0 0,-1 0-1 0 0,0 0 1 0 0,0 0 0 0 0,-1 0-1 0 0,0 1 1 0 0,1 0 0 0 0,-2 0-1 0 0,1 0 1 0 0,0 0-1 0 0,-1 1 1 0 0,1 0 0 0 0,-1 0-1 0 0,0 1 1 0 0,0 0 0 0 0,0 0-1 0 0,0 0 1 0 0,-1 0 0 0 0,1 1-1 0 0,-13-1 1 0 0,10 2-9 0 0,1 0-1 0 0,-1 1 1 0 0,0 0 0 0 0,1 0-1 0 0,-1 1 1 0 0,1 0 0 0 0,-1 1-1 0 0,1 0 1 0 0,0 0 0 0 0,0 0-1 0 0,0 1 1 0 0,1 1 0 0 0,-1-1-1 0 0,1 1 1 0 0,0 0 0 0 0,0 1-1 0 0,-8 9 1 0 0,9-9-17 0 0,0 1 0 0 0,0 0 0 0 0,1 0 0 0 0,1 0 0 0 0,-1 1 0 0 0,1-1 1 0 0,0 1-1 0 0,1 0 0 0 0,0 1 0 0 0,0-1 0 0 0,0 0 0 0 0,-1 13 0 0 0,4-16-240 0 0,-1 0 1 0 0,1 0-1 0 0,0 0 0 0 0,0 1 0 0 0,1-1 1 0 0,0 0-1 0 0,0 0 0 0 0,0 0 1 0 0,0 0-1 0 0,1 0 0 0 0,0 0 0 0 0,0 0 1 0 0,0-1-1 0 0,0 1 0 0 0,1-1 1 0 0,0 1-1 0 0,0-1 0 0 0,0 0 0 0 0,1 0 1 0 0,-1-1-1 0 0,1 1 0 0 0,4 3 1 0 0,3 1-1389 0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3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3532 0 0,'10'-42'14527'0'0,"-7"14"-5735"0"0,-3 32-8507 0 0,5 158 869 0 0,8-52-5660 0 0,-9-94 2896 0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5184 0 0,'-7'-4'8593'0'0,"-2"14"-7217"0"0,5-5-648 0 0,-3 4-676 0 0,0 5-1392 0 0,4 0-1372 0 0,-5 3 368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5032 0 0,'19'-14'8660'0'0,"8"2"-4856"0"0,24 0-1629 0 0,-49 11-2000 0 0,30-5 853 0 0,1-1-1 0 0,-1-1 0 0 0,-1-2 1 0 0,52-24-1 0 0,-73 25-79 0 0,-18 7-219 0 0,-19 7-301 0 0,18 0-378 0 0,1 1 0 0 0,0 0-1 0 0,1 1 1 0 0,0 0 0 0 0,0 0 0 0 0,0 0 0 0 0,1 1 0 0 0,0 0 0 0 0,0 0 0 0 0,1 1-1 0 0,0-1 1 0 0,0 1 0 0 0,1 0 0 0 0,-4 12 0 0 0,6-13-60 0 0,0-1-1 0 0,1 1 1 0 0,-1 0-1 0 0,2 0 1 0 0,-1-1 0 0 0,1 1-1 0 0,0 0 1 0 0,0 0 0 0 0,1 0-1 0 0,0 0 1 0 0,1-1 0 0 0,0 1-1 0 0,0 0 1 0 0,0-1 0 0 0,1 0-1 0 0,0 1 1 0 0,1-1 0 0 0,0 0-1 0 0,0-1 1 0 0,0 1-1 0 0,1-1 1 0 0,0 0 0 0 0,0 0-1 0 0,0 0 1 0 0,1 0 0 0 0,0-1-1 0 0,0 0 1 0 0,0-1 0 0 0,1 1-1 0 0,-1-1 1 0 0,1 0 0 0 0,0-1-1 0 0,14 5 1 0 0,-20-7 970 0 0,-7 14-752 0 0,-4 10-101 0 0,1 1 1 0 0,1-1-1 0 0,2 2 0 0 0,-5 36 1 0 0,-2 107 22 0 0,12-69-52 0 0,-6 70 114 0 0,6-157-133 0 0,-2 0 0 0 0,0 0 0 0 0,-8 21-1 0 0,8-29 15 0 0,1 1-1 0 0,-1-1 0 0 0,-1 1 0 0 0,1-1 0 0 0,-1 0 0 0 0,0-1 0 0 0,-1 1 0 0 0,-9 10 0 0 0,11-14-39 0 0,0 0 0 0 0,-1 0-1 0 0,1 0 1 0 0,-1 0 0 0 0,0-1-1 0 0,1 1 1 0 0,-1-1 0 0 0,0 0-1 0 0,0 0 1 0 0,0 0 0 0 0,1-1-1 0 0,-1 0 1 0 0,0 1 0 0 0,0-1-1 0 0,0 0 1 0 0,0-1 0 0 0,0 1-1 0 0,0-1 1 0 0,0 0 0 0 0,0 0-1 0 0,1 0 1 0 0,-6-2 0 0 0,4 1-75 0 0,1 1 0 0 0,0-1 0 0 0,0 0 0 0 0,0-1 0 0 0,0 1 1 0 0,0-1-1 0 0,0 1 0 0 0,1-1 0 0 0,-1 0 0 0 0,1-1 0 0 0,0 1 0 0 0,0-1 1 0 0,0 1-1 0 0,0-1 0 0 0,0 0 0 0 0,1 0 0 0 0,0 0 0 0 0,-3-7 0 0 0,4 8-209 0 0,1 1-1 0 0,0-1 0 0 0,-1 0 0 0 0,1 0 0 0 0,0 1 0 0 0,0-1 1 0 0,0 0-1 0 0,1 0 0 0 0,-1 1 0 0 0,1-1 0 0 0,0 0 0 0 0,-1 1 0 0 0,1-1 1 0 0,3-4-1 0 0,2-6-1334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0 132 676 0 0,'11'-18'9913'0'0,"4"2"-4149"0"0,4-7 284 0 0,-19 23-5972 0 0,0 0 0 0 0,0 0 0 0 0,0 0 0 0 0,0-1-1 0 0,0 1 1 0 0,0 0 0 0 0,0 0 0 0 0,0-1 0 0 0,0 1-1 0 0,1 0 1 0 0,-1 0 0 0 0,0 0 0 0 0,0-1 0 0 0,0 1-1 0 0,0 0 1 0 0,1 0 0 0 0,-1 0 0 0 0,0 0 0 0 0,0 0-1 0 0,0-1 1 0 0,1 1 0 0 0,-1 0 0 0 0,0 0 0 0 0,0 0-1 0 0,0 0 1 0 0,1 0 0 0 0,-1 0 0 0 0,0 0 0 0 0,0 0 0 0 0,1 0-1 0 0,-1 0 1 0 0,0 0 0 0 0,0 0 0 0 0,1 0 0 0 0,-1 0-1 0 0,0 0 1 0 0,0 0 0 0 0,1 0 0 0 0,-1 0 0 0 0,0 0-1 0 0,0 0 1 0 0,0 0 0 0 0,1 0 0 0 0,-1 0 0 0 0,0 1-1 0 0,0-1 1 0 0,0 0 0 0 0,1 0 0 0 0,-1 0 0 0 0,0 0-1 0 0,0 0 1 0 0,0 1 0 0 0,0-1 0 0 0,1 0 0 0 0,-1 0-1 0 0,0 0 1 0 0,0 1 0 0 0,0-1 0 0 0,0 0 0 0 0,0 0-1 0 0,0 1 1 0 0,0-1 0 0 0,1 0 0 0 0,-1 0 0 0 0,0 1 0 0 0,2 19 676 0 0,-6 6-306 0 0,-1 10 90 0 0,-2 47 0 0 0,7-80-539 0 0,0-1 1 0 0,0 1-1 0 0,0 0 1 0 0,1-1-1 0 0,-1 1 1 0 0,0 0-1 0 0,1-1 1 0 0,0 1-1 0 0,0-1 1 0 0,0 1-1 0 0,0-1 1 0 0,0 0-1 0 0,0 1 1 0 0,1-1-1 0 0,-1 0 1 0 0,1 0-1 0 0,2 4 1 0 0,-2-5-14 0 0,0 0 1 0 0,0 1-1 0 0,0-1 1 0 0,0 0-1 0 0,0 0 1 0 0,1-1-1 0 0,-1 1 1 0 0,0 0-1 0 0,0-1 0 0 0,1 1 1 0 0,-1-1-1 0 0,0 0 1 0 0,1 0-1 0 0,-1 0 1 0 0,0 0-1 0 0,1 0 1 0 0,-1 0-1 0 0,0-1 1 0 0,5 0-1 0 0,2-2-4 0 0,0 0 0 0 0,0-1 0 0 0,0 0-1 0 0,-1 0 1 0 0,1-1 0 0 0,-1 0 0 0 0,0 0 0 0 0,-1-1-1 0 0,1 0 1 0 0,-1-1 0 0 0,9-9 0 0 0,8-12 95 0 0,33-49 0 0 0,-48 63-3 0 0,36-60 839 0 0,-40 61-568 0 0,-5 11-307 0 0,1 1 0 0 0,-1 0 0 0 0,0 0 1 0 0,1 0-1 0 0,-1-1 0 0 0,1 1 1 0 0,-1 0-1 0 0,1 0 0 0 0,0 0 0 0 0,-1 0 1 0 0,1 0-1 0 0,0 0 0 0 0,0 0 1 0 0,0 0-1 0 0,0 0 0 0 0,0 0 0 0 0,0 0 1 0 0,0 1-1 0 0,2-2 0 0 0,4 18 56 0 0,-1 94 56 0 0,-5-77-524 0 0,1 0-1 0 0,2 0 1 0 0,10 43 0 0 0,-11-68-329 0 0,0-1-1 0 0,0 1 0 0 0,0-1 0 0 0,6 8 0 0 0,-2-3-884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5444 0 0,'28'-41'9091'0'0,"-24"36"-8139"0"0,0 1-1 0 0,1-1 1 0 0,0 1 0 0 0,0 0 0 0 0,8-5-1 0 0,-10 7-730 0 0,0 0-1 0 0,1 1 1 0 0,-1-1 0 0 0,0 1-1 0 0,1 0 1 0 0,-1 0 0 0 0,1 0-1 0 0,0 0 1 0 0,-1 1 0 0 0,1-1-1 0 0,0 1 1 0 0,-1 0-1 0 0,1 0 1 0 0,0 0 0 0 0,-1 1-1 0 0,1-1 1 0 0,0 1 0 0 0,-1 0-1 0 0,1 0 1 0 0,-1 0 0 0 0,1 1-1 0 0,-1-1 1 0 0,0 1-1 0 0,4 2 1 0 0,-2-1-101 0 0,0 0-1 0 0,-1 1 1 0 0,1 0 0 0 0,-1 0-1 0 0,0 0 1 0 0,0 0 0 0 0,-1 0-1 0 0,1 1 1 0 0,-1 0 0 0 0,0-1 0 0 0,0 1-1 0 0,0 1 1 0 0,-1-1 0 0 0,0 0-1 0 0,0 0 1 0 0,0 1 0 0 0,1 10-1 0 0,0 1 72 0 0,-2 0-1 0 0,0 1 1 0 0,-1-1-1 0 0,-3 28 1 0 0,-4-12 0 0 0,5-27-283 0 0,0-1 1 0 0,1 1 0 0 0,0 0-1 0 0,0 0 1 0 0,0 6 0 0 0,6-17 47 0 0,10-8 12 0 0,-1 0 0 0 0,-1-2 0 0 0,18-22 0 0 0,4-7 80 0 0,75-73 1 0 0,-98 104 4 0 0,-4 5 32 0 0,0 1 0 0 0,1 0 0 0 0,10-6 0 0 0,-16 10-29 0 0,1 1 0 0 0,0 0 0 0 0,-1 0 1 0 0,1 1-1 0 0,0-1 0 0 0,0 1 0 0 0,0 0 0 0 0,0 0 0 0 0,0 0 1 0 0,7 0-1 0 0,-9 1-33 0 0,0 1 0 0 0,-1-1-1 0 0,1 1 1 0 0,-1-1 0 0 0,1 1 0 0 0,-1 0 0 0 0,1-1 0 0 0,-1 1 0 0 0,1 0 0 0 0,-1 0 0 0 0,0 0 0 0 0,1 0 0 0 0,-1 0-1 0 0,0 0 1 0 0,0 1 0 0 0,2 1 0 0 0,13 23 178 0 0,-10-7-135 0 0,-1 0-1 0 0,-1 1 0 0 0,-1 0 1 0 0,0-1-1 0 0,-2 1 0 0 0,0 0 1 0 0,-3 27-1 0 0,2-9-82 0 0,0-30-148 0 0,-3 78-571 0 0,2-76-284 0 0,-1 1 0 0 0,0 0-1 0 0,-4 10 1 0 0,3-12-587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57 1236 0 0,'0'-6'3170'0'0,"0"3"-1432"0"0,0 0 0 0 0,0 0 0 0 0,0 1 0 0 0,0-1 0 0 0,0 0 0 0 0,-1 0 0 0 0,-1-5 0 0 0,1 6-1488 0 0,0 1 0 0 0,0 0 0 0 0,0 0 0 0 0,0 0 0 0 0,0 0 0 0 0,0 0 0 0 0,0 0 0 0 0,0 0 0 0 0,0 0 0 0 0,0 1 0 0 0,-1-1 0 0 0,1 0 0 0 0,0 1 0 0 0,0-1 0 0 0,-1 0 0 0 0,1 1 0 0 0,-1 0 0 0 0,1-1 0 0 0,-2 1-1 0 0,-7-2 282 0 0,0 0-1 0 0,-1 1 0 0 0,1 0 0 0 0,0 1 0 0 0,-1 0 0 0 0,1 1 0 0 0,-15 2 0 0 0,18-2-396 0 0,0 1 0 0 0,0 0-1 0 0,0 0 1 0 0,1 0 0 0 0,-1 1 0 0 0,0 0-1 0 0,1 0 1 0 0,0 0 0 0 0,0 1 0 0 0,0 0 0 0 0,-8 7-1 0 0,12-8-104 0 0,0-1 0 0 0,0 1-1 0 0,1-1 1 0 0,-1 1-1 0 0,1-1 1 0 0,-1 1 0 0 0,1 0-1 0 0,0 0 1 0 0,0-1 0 0 0,0 1-1 0 0,0 0 1 0 0,1 0 0 0 0,-1 0-1 0 0,1 0 1 0 0,0 5-1 0 0,0 5 37 0 0,1-1 0 0 0,3 20-1 0 0,0-5-4 0 0,-2-12-127 0 0,0 4 193 0 0,-1 0 0 0 0,0 1 0 0 0,-3 24 0 0 0,1-38-291 0 0,0 0 1 0 0,0 0 0 0 0,-1 0-1 0 0,0 0 1 0 0,0 0 0 0 0,0-1 0 0 0,-1 1-1 0 0,0 0 1 0 0,0-1 0 0 0,0 0-1 0 0,-1 0 1 0 0,0 0 0 0 0,0 0-1 0 0,-6 6 1 0 0,-7 3-1381 0 0,1 0-51 0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3212 0 0,'0'0'14186'0'0,"1"3"-12633"0"0,3 38 2950 0 0,-4-27-3998 0 0,1 0 1 0 0,1 0-1 0 0,0 0 0 0 0,1-1 1 0 0,1 1-1 0 0,0-1 0 0 0,6 15 1 0 0,-6-21-445 0 0,1 0 1 0 0,0 1-1 0 0,0-1 1 0 0,0-1 0 0 0,1 1-1 0 0,0-1 1 0 0,0 0 0 0 0,11 8-1 0 0,-9-8-964 0 0,0-1 0 0 0,1 0 0 0 0,0-1 0 0 0,11 4 0 0 0,-13-5-703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3 912 3212 0 0,'0'0'18372'0'0,"-2"-11"-17915"0"0,21-59 71 0 0,11-139-263 0 0,16-84-288 0 0,-29 180 645 0 0,-3 11 305 0 0,-10 77-546 0 0,-3 17-225 0 0,0-1-1 0 0,1 1 1 0 0,0 0-1 0 0,0 0 1 0 0,0 0-1 0 0,1 0 0 0 0,0 0 1 0 0,5-7-1 0 0,-8 15-133 0 0,1-1 0 0 0,-1 0 0 0 0,1 1 0 0 0,-1-1 0 0 0,1 1 0 0 0,-1-1 0 0 0,1 1-1 0 0,0-1 1 0 0,-1 1 0 0 0,1-1 0 0 0,0 1 0 0 0,-1 0 0 0 0,1-1 0 0 0,0 1 0 0 0,-1 0-1 0 0,1 0 1 0 0,0-1 0 0 0,0 1 0 0 0,-1 0 0 0 0,1 0 0 0 0,0 0 0 0 0,0 0 0 0 0,-1 0-1 0 0,1 0 1 0 0,0 0 0 0 0,0 0 0 0 0,-1 0 0 0 0,1 0 0 0 0,0 1 0 0 0,0-1 0 0 0,-1 0-1 0 0,1 0 1 0 0,0 1 0 0 0,0-1 0 0 0,-1 1 0 0 0,1-1 0 0 0,-1 0 0 0 0,1 1 0 0 0,0-1-1 0 0,-1 1 1 0 0,1-1 0 0 0,-1 1 0 0 0,1 0 0 0 0,0 0 0 0 0,3 4 53 0 0,1 0-1 0 0,-1 1 1 0 0,7 10 0 0 0,-9-12 7 0 0,22 35 103 0 0,-2 2-1 0 0,-2 1 1 0 0,-2 0 0 0 0,18 62-1 0 0,30 125 137 0 0,-24-75-875 0 0,-26-105-914 0 0,-1-17-2611 0 0,-12-26 2484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08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1104 0 0,'-8'-5'18043'0'0,"19"2"-17311"0"0,-1 0 0 0 0,1 1 0 0 0,0 0 0 0 0,0 1-1 0 0,0 1 1 0 0,18 0 0 0 0,2 0-236 0 0,173-2-2551 0 0,-172 2 329 0 0,-1 0 167 0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0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2104 0 0,'10'-4'14536'0'0,"-6"7"-14087"0"0,0 0 0 0 0,1 1-1 0 0,-1 0 1 0 0,0-1 0 0 0,-1 2 0 0 0,1-1-1 0 0,-1 0 1 0 0,1 1 0 0 0,-2-1 0 0 0,5 8-1 0 0,26 60 1342 0 0,-20-40-1192 0 0,10 19 121 0 0,-13-23-143 0 0,3-1-1 0 0,24 41 0 0 0,-37-67-528 0 0,0-1-1 0 0,1 1 1 0 0,-1-1-1 0 0,0 1 1 0 0,1-1-1 0 0,-1 1 1 0 0,0-1-1 0 0,1 1 1 0 0,-1-1-1 0 0,0 1 0 0 0,1-1 1 0 0,-1 0-1 0 0,1 1 1 0 0,-1-1-1 0 0,1 1 1 0 0,-1-1-1 0 0,1 0 1 0 0,-1 0-1 0 0,1 1 1 0 0,-1-1-1 0 0,1 0 1 0 0,-1 0-1 0 0,1 0 1 0 0,0 1-1 0 0,-1-1 1 0 0,1 0-1 0 0,-1 0 1 0 0,1 0-1 0 0,0 0 1 0 0,-1 0-1 0 0,1 0 1 0 0,-1 0-1 0 0,1 0 1 0 0,0-1-1 0 0,-1 1 1 0 0,1 0-1 0 0,-1 0 1 0 0,2-1-1 0 0,-1 0 21 0 0,1-1 0 0 0,0 0 0 0 0,-1 0 0 0 0,1 0-1 0 0,-1 0 1 0 0,0 0 0 0 0,0 0 0 0 0,0 0 0 0 0,1-2 0 0 0,6-14 144 0 0,-2-1 0 0 0,5-19-1 0 0,2-9-68 0 0,9-26-252 0 0,-14 41-354 0 0,17-41-1 0 0,-21 63-271 0 0,2-1 0 0 0,-1 1 0 0 0,1 0 0 0 0,9-11 0 0 0,-1 4-876 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4784 0 0,'0'0'14598'0'0,"1"5"-13425"0"0,56 254 4328 0 0,-52-238-5340 0 0,32 103 234 0 0,-11-44-3552 0 0,-20-63 1589 0 0,-3-4-13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0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3412 0 0,'0'0'10427'0'0,"-2"4"-8853"0"0,-10 19-118 0 0,-2 0 1 0 0,-19 25 0 0 0,13-23-853 0 0,-2 0 0 0 0,0-2 0 0 0,-35 28 0 0 0,32-29-159 0 0,-45 33 485 0 0,61-50-746 0 0,1 1-1 0 0,-1-1 1 0 0,1-1 0 0 0,-1 0 0 0 0,-1 0-1 0 0,-15 4 1 0 0,25-8-168 0 0,-1 0 0 0 0,0 1-1 0 0,1-1 1 0 0,-1 0 0 0 0,1 0-1 0 0,-1 0 1 0 0,0 1 0 0 0,1-1-1 0 0,-1 0 1 0 0,0 0 0 0 0,1 0-1 0 0,-1 0 1 0 0,0 0 0 0 0,1 0-1 0 0,-1 0 1 0 0,0 0 0 0 0,1-1-1 0 0,-1 1 1 0 0,0 0 0 0 0,1 0-1 0 0,-1 0 1 0 0,0-1 0 0 0,1 1-1 0 0,-1 0 1 0 0,1-1 0 0 0,-1 1 0 0 0,1 0-1 0 0,-1-1 1 0 0,0 0 0 0 0,1 0-6 0 0,0 0 1 0 0,0 0-1 0 0,0-1 1 0 0,0 1-1 0 0,0 0 1 0 0,1 0-1 0 0,-1 0 1 0 0,0 0-1 0 0,1 0 1 0 0,-1 0-1 0 0,1 0 1 0 0,-1 0-1 0 0,1 1 1 0 0,-1-1 0 0 0,2-2-1 0 0,31-31 109 0 0,-22 25-10 0 0,1 1 0 0 0,0 0 0 0 0,0 1 0 0 0,1 0 0 0 0,-1 1 0 0 0,1 1 0 0 0,28-8 0 0 0,-34 11-37 0 0,0 1 1 0 0,1 0-1 0 0,-1 0 0 0 0,1 1 0 0 0,-1 0 0 0 0,1 1 1 0 0,0-1-1 0 0,-1 1 0 0 0,0 1 0 0 0,1-1 0 0 0,-1 1 0 0 0,0 1 1 0 0,0-1-1 0 0,0 1 0 0 0,0 1 0 0 0,9 5 0 0 0,-4-1 4 0 0,0 1 0 0 0,0 1 0 0 0,-1-1 0 0 0,-1 2 0 0 0,10 11 0 0 0,42 62 269 0 0,-42-55-617 0 0,39 45 0 0 0,-52-67-26 0 0,-2-1-316 0 0,0 0 0 0 0,1-1 1 0 0,0 0-1 0 0,0 0 0 0 0,0-1 1 0 0,9 6-1 0 0,-2-5-992 0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174 112 18434 0 0,'-8'-11'4639'0'0,"-3"5"-3888"0"0,10 6-690 0 0,-3 2 13 0 0,0 0-27 0 0,1 0 1 0 0,0 0-1 0 0,-1 1 1 0 0,1-1-1 0 0,0 1 0 0 0,0 0 1 0 0,1 0-1 0 0,-1 0 1 0 0,0 0-1 0 0,1 1 1 0 0,0-1-1 0 0,0 1 0 0 0,0-1 1 0 0,-2 7-1 0 0,1-3 49 0 0,1 0-1 0 0,0 1 0 0 0,1-1 0 0 0,-1 1 1 0 0,2 0-1 0 0,-1-1 0 0 0,1 13 1 0 0,1-9-21 0 0,0 0 0 0 0,0-1 0 0 0,1 1 0 0 0,1 0 0 0 0,0-1 0 0 0,0 1 0 0 0,1-1 0 0 0,0 0 0 0 0,1 0 0 0 0,0-1 0 0 0,10 15 0 0 0,-10-17-103 0 0,0-1-1 0 0,1-1 1 0 0,-1 1-1 0 0,1-1 1 0 0,0 0-1 0 0,0 0 1 0 0,0-1-1 0 0,1 0 1 0 0,0 0-1 0 0,0 0 0 0 0,0-1 1 0 0,0 0-1 0 0,1 0 1 0 0,-1-1-1 0 0,1 0 1 0 0,-1 0-1 0 0,1-1 1 0 0,0 0-1 0 0,-1 0 1 0 0,1-1-1 0 0,0 0 1 0 0,0 0-1 0 0,0-1 1 0 0,-1 0-1 0 0,1-1 1 0 0,0 1-1 0 0,-1-1 1 0 0,12-5-1 0 0,-12 4 20 0 0,0 0-1 0 0,0-1 1 0 0,-1 0-1 0 0,1 0 1 0 0,-1 0-1 0 0,0-1 1 0 0,0 1-1 0 0,-1-1 1 0 0,0-1-1 0 0,9-9 0 0 0,-12 11 32 0 0,0 0 0 0 0,1 0 0 0 0,-1 0 0 0 0,-1-1 0 0 0,1 1 0 0 0,-1 0 0 0 0,1-1 0 0 0,-1 1 0 0 0,-1-1 0 0 0,1 1 0 0 0,0-1 0 0 0,-1 0 0 0 0,0 1 0 0 0,0-1 0 0 0,-1 1 0 0 0,1-1 0 0 0,-1 1 0 0 0,-2-9 0 0 0,-3-7 53 0 0,-1 1 0 0 0,0 1 0 0 0,-1-1 0 0 0,-1 1 0 0 0,-1 1 0 0 0,-1-1 0 0 0,0 2 0 0 0,-15-18 0 0 0,19 26-32 0 0,0 1 0 0 0,0 0-1 0 0,-1 0 1 0 0,0 0-1 0 0,0 1 1 0 0,-1 0-1 0 0,1 0 1 0 0,-1 1 0 0 0,-1 1-1 0 0,1-1 1 0 0,-1 1-1 0 0,1 1 1 0 0,-1 0-1 0 0,0 0 1 0 0,0 1-1 0 0,0 0 1 0 0,-18 0 0 0 0,20 2-27 0 0,1 1 1 0 0,0 1 0 0 0,-1-1 0 0 0,1 1 0 0 0,0 0 0 0 0,0 1 0 0 0,0 0 0 0 0,0 0 0 0 0,1 0 0 0 0,-1 1 0 0 0,1 0 0 0 0,0 0 0 0 0,0 1 0 0 0,-6 4 0 0 0,6-3-25 0 0,0 0-1 0 0,0 0 0 0 0,1 0 1 0 0,0 0-1 0 0,0 1 1 0 0,0 0-1 0 0,1 0 0 0 0,0 0 1 0 0,0 1-1 0 0,1-1 0 0 0,0 1 1 0 0,-3 11-1 0 0,5-11-194 0 0,-1-1 0 0 0,2 0-1 0 0,-1 1 1 0 0,1-1 0 0 0,0 1 0 0 0,1-1-1 0 0,0 1 1 0 0,0-1 0 0 0,4 14 0 0 0,-3-16-251 0 0,0 1-1 0 0,1-1 1 0 0,-1 0 0 0 0,1-1 0 0 0,0 1 0 0 0,0 0 0 0 0,0-1-1 0 0,7 7 1 0 0,4 0-1115 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308 569 19342 0 0,'17'-27'4574'0'0,"4"-15"-2472"0"0,-21 41-1848 0 0,1-1 76 0 0,-1 2-318 0 0,0 0 1 0 0,0 0-1 0 0,0 0 0 0 0,0 0 1 0 0,0 0-1 0 0,0 0 1 0 0,0 0-1 0 0,0 0 1 0 0,0-1-1 0 0,0 1 1 0 0,0 0-1 0 0,0 0 0 0 0,0 0 1 0 0,0 0-1 0 0,0 0 1 0 0,1 0-1 0 0,-1 0 1 0 0,0 0-1 0 0,0 0 1 0 0,0-1-1 0 0,0 1 0 0 0,0 0 1 0 0,0 0-1 0 0,0 0 1 0 0,0 0-1 0 0,0 0 1 0 0,0 0-1 0 0,0 0 1 0 0,0 0-1 0 0,1 0 0 0 0,-1 0 1 0 0,0 0-1 0 0,0 0 1 0 0,0 0-1 0 0,0 0 1 0 0,0 0-1 0 0,0 0 1 0 0,0 0-1 0 0,0 0 0 0 0,0 0 1 0 0,1 0-1 0 0,-1 0 1 0 0,0 0-1 0 0,0 0 1 0 0,0 0-1 0 0,0 0 1 0 0,0 0-1 0 0,0 0 0 0 0,0 0 1 0 0,0 0-1 0 0,0 0 1 0 0,1 0-1 0 0,-1 0 1 0 0,0 0-1 0 0,0 0 1 0 0,0 0-1 0 0,0 0 0 0 0,0 0 1 0 0,0 0-1 0 0,0 0 1 0 0,0 1-1 0 0,0-1 1 0 0,0 0-1 0 0,0 0 0 0 0,0 0 1 0 0,0 0-1 0 0,1 0 1 0 0,12 33 444 0 0,1 0 0 0 0,34 55 0 0 0,51 60-1887 0 0,-85-128 760 0 0,0-3-2326 0 0,-10-11 1387 0 0</inkml:trace>
  <inkml:trace contextRef="#ctx0" brushRef="#br0" timeOffset="1">14 30 4912 0 0,'-3'-10'3585'0'0,"-1"4"-925"0"0,1 0 796 0 0,-1-2-1403 0 0,29 24-4874 0 0,-12 1 205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8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2644 0 0,'5'-10'4187'0'0,"-5"8"-3354"0"0,1-1 1 0 0,0 1 0 0 0,0 0-1 0 0,0 0 1 0 0,0 0 0 0 0,0 0 0 0 0,0 0-1 0 0,1 0 1 0 0,-1 0 0 0 0,1 0-1 0 0,-1 0 1 0 0,1 0 0 0 0,0 1-1 0 0,0-1 1 0 0,2-1 0 0 0,-3 4-616 0 0,0 1 0 0 0,1-1-1 0 0,-1 1 1 0 0,0 0 0 0 0,0-1 0 0 0,0 1 0 0 0,0 0 0 0 0,0 0 0 0 0,0 0-1 0 0,0 0 1 0 0,-1 0 0 0 0,1 0 0 0 0,0 0 0 0 0,-1 0 0 0 0,0 0 0 0 0,1 4 0 0 0,-3 16 485 0 0,-5 31 0 0 0,0-3-151 0 0,-6 6 80 0 0,13-54-308 0 0,2-6-243 0 0,10-19 83 0 0,31-51 564 0 0,-38 66-640 0 0,0 1 1 0 0,1 0-1 0 0,0 1 0 0 0,0 0 0 0 0,0 0 0 0 0,1 0 0 0 0,13-9 1 0 0,-2 5 96 0 0,0 0 1 0 0,1 0 0 0 0,29-8-1 0 0,136-32-2650 0 0,-163 45 748 0 0,-7 1 108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19922 0 0,'8'-7'3255'0'0,"8"-5"-1238"0"0,-15 11-1941 0 0,13 16 129 0 0,7 27 90 0 0,26 74-1 0 0,6 17-778 0 0,-40-101-594 0 0,-10-10-2951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7 138 3572 0 0,'-7'-50'13476'0'0,"8"49"-13331"0"0,-1 0-1 0 0,1 0 0 0 0,-1 0 1 0 0,1 0-1 0 0,-1 0 0 0 0,1 0 0 0 0,0 0 1 0 0,-1 0-1 0 0,1 0 0 0 0,0 1 1 0 0,0-1-1 0 0,0 0 0 0 0,-1 0 1 0 0,1 1-1 0 0,0-1 0 0 0,0 0 1 0 0,0 1-1 0 0,0-1 0 0 0,0 1 1 0 0,1-1-1 0 0,-1 1 0 0 0,1-1 1 0 0,27-7 990 0 0,-28 7-1072 0 0,47-7 562 0 0,93-6 0 0 0,-89 11-1014 0 0,77-14 1 0 0,-128 17 395 0 0,17-6 752 0 0,-17 6-675 0 0,-1 0 1 0 0,1 0-1 0 0,0 0 1 0 0,-1-1-1 0 0,1 1 1 0 0,-1 0-1 0 0,1-1 1 0 0,-1 1-1 0 0,1-1 0 0 0,-1 1 1 0 0,1 0-1 0 0,-1-1 1 0 0,1 1-1 0 0,-1-1 1 0 0,0 1-1 0 0,1-1 1 0 0,-1 1-1 0 0,0-1 1 0 0,1 0-1 0 0,-1 1 0 0 0,1-5 3489 0 0,-2 10-3285 0 0,-4 21 60 0 0,2 0 0 0 0,0 1 0 0 0,2 42 0 0 0,14 85-44 0 0,-6-113-562 0 0,-4-22-1700 0 0,2 35-1 0 0,-5-52 361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16 676 0 0,'-10'-15'22131'0'0,"10"20"-21337"0"0,3 6-431 0 0,-1 0 1 0 0,2 0-1 0 0,0 0 1 0 0,0 0-1 0 0,11 19 1 0 0,-4-11-1611 0 0,1-1 1 0 0,20 26 0 0 0,-15-27-339 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 3292 0 0,'-2'0'814'0'0,"1"0"0"0"0,-1 0 0 0 0,0 0 0 0 0,1 1 0 0 0,-1-1 0 0 0,0 0 0 0 0,1 1 0 0 0,-1 0 0 0 0,1-1 0 0 0,-1 1 0 0 0,1 0 0 0 0,-1 0 1 0 0,1 0-1 0 0,-1 0 0 0 0,1 0 0 0 0,-2 2 0 0 0,0 0-208 0 0,1 0 0 0 0,0 0 0 0 0,0 0 0 0 0,0 0 0 0 0,0 0 0 0 0,0 0 0 0 0,-1 6 1 0 0,1-2-287 0 0,0-1 0 0 0,0 1 1 0 0,1 0-1 0 0,0 0 0 0 0,0-1 1 0 0,0 1-1 0 0,2 13 0 0 0,0-10-263 0 0,2 0 0 0 0,-1 0 0 0 0,1-1 0 0 0,1 1 0 0 0,-1-1 0 0 0,2 0-1 0 0,-1 0 1 0 0,1 0 0 0 0,0-1 0 0 0,1 0 0 0 0,0 0 0 0 0,1 0 0 0 0,-1-1 0 0 0,1 1 0 0 0,1-2-1 0 0,-1 1 1 0 0,1-1 0 0 0,1 0 0 0 0,-1-1 0 0 0,1 0 0 0 0,0 0 0 0 0,0-1 0 0 0,0 0 0 0 0,0 0-1 0 0,1-1 1 0 0,0-1 0 0 0,-1 0 0 0 0,1 0 0 0 0,0 0 0 0 0,0-2 0 0 0,0 1 0 0 0,0-1 0 0 0,0 0-1 0 0,0-1 1 0 0,0 0 0 0 0,0-1 0 0 0,0 0 0 0 0,-1-1 0 0 0,11-4 0 0 0,-17 6-43 0 0,0 0 1 0 0,0 0-1 0 0,0-1 1 0 0,0 0 0 0 0,-1 1-1 0 0,1-1 1 0 0,0 0-1 0 0,-1 0 1 0 0,0-1-1 0 0,0 1 1 0 0,1 0 0 0 0,-1-1-1 0 0,-1 1 1 0 0,1-1-1 0 0,0 0 1 0 0,-1 0-1 0 0,1 0 1 0 0,0-3 0 0 0,0 2 17 0 0,-2-1 1 0 0,1 1-1 0 0,0-1 1 0 0,-1 1-1 0 0,0-1 1 0 0,0 1-1 0 0,0-1 1 0 0,0 1-1 0 0,-1-1 1 0 0,0 1-1 0 0,-2-7 1 0 0,-1-2 41 0 0,-1 0 0 0 0,-1 1 0 0 0,0 0 0 0 0,0 0 0 0 0,-2 0 1 0 0,1 1-1 0 0,-14-16 0 0 0,12 18-28 0 0,1 0 0 0 0,-1 1 0 0 0,-1 1 0 0 0,0-1 0 0 0,0 1 0 0 0,0 1 0 0 0,-1 0 0 0 0,1 1 0 0 0,-1 0 0 0 0,-23-7 0 0 0,28 10-66 0 0,-1 0-1 0 0,0 1 0 0 0,0-1 1 0 0,0 2-1 0 0,0-1 0 0 0,-1 1 0 0 0,1 0 1 0 0,0 0-1 0 0,0 1 0 0 0,0 0 1 0 0,0 0-1 0 0,0 1 0 0 0,0 0 1 0 0,1 0-1 0 0,-1 1 0 0 0,0 0 1 0 0,1 0-1 0 0,0 0 0 0 0,0 1 1 0 0,-6 4-1 0 0,8-6-221 0 0,0 1 0 0 0,1 0 0 0 0,0 0 0 0 0,-1 0 0 0 0,1 0 0 0 0,0 0 0 0 0,1 1 0 0 0,-1 0 0 0 0,1-1 0 0 0,-1 1 0 0 0,1 0 0 0 0,0 0 0 0 0,0 0 0 0 0,1 0 0 0 0,-1 0 0 0 0,1 1 0 0 0,0-1 0 0 0,0 0 0 0 0,1 1 0 0 0,-1 7 0 0 0,6 4-1360 0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20934 0 0,'14'-15'3937'0'0,"-8"7"-2942"0"0,0 0-1 0 0,11-17 0 0 0,-16 27-931 0 0,0-1-1 0 0,1 0 1 0 0,-1 1-1 0 0,0 0 1 0 0,0-1 0 0 0,0 1-1 0 0,0 0 1 0 0,0-1-1 0 0,1 5 1 0 0,-1-5-35 0 0,16 53 414 0 0,40 84-1 0 0,-44-113-1231 0 0,0-1-1 0 0,2-1 0 0 0,1 0 1 0 0,0 0-1 0 0,27 26 1 0 0,-28-34-824 0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92 20462 0 0,'0'-2'542'0'0,"0"-17"3449"0"0,-6-8-2781 0 0,5 26-996 0 0,-1 3-74 0 0,-2 1-80 0 0,0 1 1 0 0,0-1-1 0 0,1 1 0 0 0,0 0 0 0 0,0 0 0 0 0,0 0 1 0 0,0 1-1 0 0,1-1 0 0 0,-1 1 0 0 0,1-1 1 0 0,0 1-1 0 0,1 0 0 0 0,-1 0 0 0 0,1 0 0 0 0,0 0 1 0 0,0 0-1 0 0,0 7 0 0 0,0-3-5 0 0,1-1-1 0 0,-1 1 0 0 0,2 0 1 0 0,-1 0-1 0 0,2 0 1 0 0,-1 0-1 0 0,1-1 0 0 0,0 1 1 0 0,7 16-1 0 0,-7-19-57 0 0,1 0 0 0 0,0-1 0 0 0,0 1 0 0 0,0 0 0 0 0,1-1 0 0 0,-1 0 0 0 0,1 0 0 0 0,1 0-1 0 0,-1 0 1 0 0,1-1 0 0 0,0 0 0 0 0,0 0 0 0 0,0 0 0 0 0,0 0 0 0 0,1-1 0 0 0,-1 0 0 0 0,1 0 0 0 0,0 0 0 0 0,0-1 0 0 0,0 0-1 0 0,0 0 1 0 0,1 0 0 0 0,6 0 0 0 0,-4-1 3 0 0,0-1 0 0 0,0 1 0 0 0,0-2-1 0 0,1 1 1 0 0,-1-1 0 0 0,0-1 0 0 0,0 1 0 0 0,0-2-1 0 0,-1 1 1 0 0,1-1 0 0 0,0-1 0 0 0,-1 1 0 0 0,0-1-1 0 0,15-10 1 0 0,-19 11 51 0 0,1-1-1 0 0,-1 1 0 0 0,0-1 1 0 0,0 0-1 0 0,-1 0 1 0 0,1 0-1 0 0,-1-1 0 0 0,0 0 1 0 0,0 1-1 0 0,0-1 1 0 0,-1 0-1 0 0,1 0 1 0 0,-1 0-1 0 0,-1 0 0 0 0,1-1 1 0 0,-1 1-1 0 0,0-1 1 0 0,0 1-1 0 0,0 0 0 0 0,-1-1 1 0 0,0 0-1 0 0,0 1 1 0 0,0-1-1 0 0,0 1 1 0 0,-1-1-1 0 0,-2-5 0 0 0,1 2 13 0 0,0 0 0 0 0,-1 0 0 0 0,-1 1 0 0 0,0-1 0 0 0,0 1 0 0 0,0-1-1 0 0,-1 1 1 0 0,0 0 0 0 0,-1 1 0 0 0,0-1 0 0 0,0 1 0 0 0,0 1 0 0 0,-1-1-1 0 0,-12-8 1 0 0,14 11-89 0 0,-1 0 0 0 0,0 1 0 0 0,0-1 0 0 0,0 2 0 0 0,-1-1 0 0 0,1 1 0 0 0,-1 0 0 0 0,1 0 0 0 0,-1 0 0 0 0,0 1 0 0 0,0 0 0 0 0,1 1 0 0 0,-1-1 0 0 0,0 1 0 0 0,0 1 0 0 0,0-1 0 0 0,0 1 0 0 0,1 0-1 0 0,-1 1 1 0 0,-11 3 0 0 0,6 0-511 0 0,1 0 0 0 0,0 0 0 0 0,0 1 0 0 0,0 0-1 0 0,1 1 1 0 0,-14 12 0 0 0,3-4-1060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 20394 0 0,'-7'-25'3432'0'0,"5"5"-2420"0"0,-2 6-784 0 0,1 0-344 0 0,3 4-140 0 0,0 1 60 0 0,0 1-12 0 0,3-2-444 0 0,3 4-760 0 0,1 4-1716 0 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39 4228 0 0,'-3'-4'1177'0'0,"-1"1"0"0"0,0 0-1 0 0,0 0 1 0 0,0 0 0 0 0,0 0-1 0 0,0 0 1 0 0,0 1-1 0 0,-1 0 1 0 0,1 0 0 0 0,-1 0-1 0 0,-8-2 1 0 0,5 3-523 0 0,1-1 0 0 0,-1 1 0 0 0,0 1 0 0 0,1 0 0 0 0,-1 0 0 0 0,0 0 0 0 0,-11 3 0 0 0,12-2-501 0 0,0 0 0 0 0,0 1 0 0 0,0 0 0 0 0,0 0 0 0 0,1 1 0 0 0,-1 0 0 0 0,1 0 0 0 0,-1 1 0 0 0,1 0 0 0 0,0 0 0 0 0,0 0 0 0 0,1 1 0 0 0,-1-1 0 0 0,1 2 0 0 0,0-1 0 0 0,0 0 0 0 0,-7 12 0 0 0,10-13-123 0 0,0-1 0 0 0,1 0 0 0 0,-1 1 0 0 0,1-1 0 0 0,0 1 0 0 0,0-1 0 0 0,0 1 0 0 0,0-1 0 0 0,1 1-1 0 0,0 0 1 0 0,-1 0 0 0 0,1-1 0 0 0,1 1 0 0 0,-1 0 0 0 0,0-1 0 0 0,1 1 0 0 0,0 0 0 0 0,0-1 0 0 0,0 1 0 0 0,0-1-1 0 0,0 1 1 0 0,1-1 0 0 0,0 0 0 0 0,-1 0 0 0 0,1 1 0 0 0,0-1 0 0 0,1 0 0 0 0,-1-1 0 0 0,1 1 0 0 0,-1 0 0 0 0,1-1-1 0 0,0 1 1 0 0,3 1 0 0 0,2 2-97 0 0,-1-1 0 0 0,1-1-1 0 0,0 1 1 0 0,0-1 0 0 0,0-1-1 0 0,1 0 1 0 0,0 0 0 0 0,-1 0 0 0 0,1-1-1 0 0,0-1 1 0 0,0 1 0 0 0,12-1-1 0 0,-20-1 24 0 0,-12 3 109 0 0,-1 0 35 0 0,1 1 1 0 0,0 1-1 0 0,0 0 1 0 0,-16 10-1 0 0,18-9-28 0 0,1 1 1 0 0,0-1-1 0 0,1 2 0 0 0,0-1 0 0 0,0 1 1 0 0,0 0-1 0 0,1 1 0 0 0,0 0 1 0 0,-5 9-1 0 0,10-14-41 0 0,-1 0-1 0 0,0-1 1 0 0,1 1 0 0 0,-1 0 0 0 0,1 0-1 0 0,0 0 1 0 0,1 0 0 0 0,-1 0 0 0 0,1 0-1 0 0,0 1 1 0 0,0-1 0 0 0,0 0 0 0 0,0 0-1 0 0,0 0 1 0 0,1 0 0 0 0,0 0 0 0 0,0 0-1 0 0,0 0 1 0 0,1 0 0 0 0,-1 0 0 0 0,1 0-1 0 0,0-1 1 0 0,0 1 0 0 0,0-1 0 0 0,5 7-1 0 0,-1-5-8 0 0,0 1 0 0 0,1 0 0 0 0,-1-1-1 0 0,1-1 1 0 0,0 1 0 0 0,1-1 0 0 0,-1 0-1 0 0,1 0 1 0 0,0-1 0 0 0,0 0 0 0 0,0-1-1 0 0,0 0 1 0 0,11 2 0 0 0,6 0-228 0 0,-1-2-1 0 0,0 0 1 0 0,34-3 0 0 0,-50 1-360 0 0,0-1 0 0 0,0 0 1 0 0,0 0-1 0 0,-1-1 0 0 0,1 0 1 0 0,0 0-1 0 0,13-7 0 0 0,-13 3-1043 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20450 0 0,'10'-35'5258'0'0,"-8"28"-4825"0"0,1-1 0 0 0,-2 1 1 0 0,1-1-1 0 0,1-14 0 0 0,-1 18 6 0 0,2 8-17 0 0,3 7-184 0 0,13 33-463 0 0,-2 1 1 0 0,-2 0 0 0 0,17 84 0 0 0,-32-105-2698 0 0,-1-16 1310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3944 0 0,'2'0'830'0'0,"0"-1"-1"0"0,0 1 0 0 0,0-1 0 0 0,0 1 0 0 0,0 0 0 0 0,0 0 0 0 0,0 0 1 0 0,0 0-1 0 0,0 0 0 0 0,0 0 0 0 0,0 1 0 0 0,0-1 0 0 0,2 1 0 0 0,0 1-176 0 0,0-1 0 0 0,-1 1-1 0 0,1 0 1 0 0,0 0 0 0 0,-1 1-1 0 0,4 2 1 0 0,5 5-283 0 0,-1 0 0 0 0,16 21 0 0 0,-18-21 528 0 0,39 51 803 0 0,51 85-1 0 0,-74-108-1398 0 0,-23-35-255 0 0,17 24 92 0 0,-18-26-117 0 0,0 1 0 0 0,0-1 0 0 0,1 0 0 0 0,-1 0 0 0 0,0 0 0 0 0,0 1 0 0 0,1-1 0 0 0,-1-1 0 0 0,1 1 0 0 0,-1 0 0 0 0,1 0 0 0 0,-1 0 0 0 0,1-1 0 0 0,-1 1 0 0 0,1-1 0 0 0,1 1 0 0 0,-1-2 4 0 0,-1 1 0 0 0,0-1 0 0 0,0 1 0 0 0,0-1 0 0 0,0 0 0 0 0,0 0 0 0 0,1 0 0 0 0,-2 0 0 0 0,1 0 0 0 0,0 0 0 0 0,0 0 1 0 0,0 0-1 0 0,0 0 0 0 0,-1 0 0 0 0,1 0 0 0 0,0-1 0 0 0,-1 1 0 0 0,1 0 0 0 0,-1 0 0 0 0,1-1 0 0 0,-1 1 0 0 0,0 0 0 0 0,1-2 0 0 0,6-32 474 0 0,-4-10 47 0 0,-4-65 1 0 0,0 35-325 0 0,-2 50-371 0 0,1-7-686 0 0,7 10-3100 0 0,-3 17 2325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2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4912 0 0,'5'-4'7409'0'0,"8"-13"4201"0"0,-12 17-11515 0 0,0 0 0 0 0,0 1 0 0 0,0-1 0 0 0,0 0 0 0 0,0 1-1 0 0,-1-1 1 0 0,1 1 0 0 0,0 0 0 0 0,0-1 0 0 0,0 1 0 0 0,-1 0 0 0 0,1-1 0 0 0,0 1 0 0 0,-1 0 0 0 0,1 0 0 0 0,-1-1 0 0 0,1 2 0 0 0,23 107 2187 0 0,-9-38-3498 0 0,-6-50-2653 0 0,-8-15 2270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7 157 2548 0 0,'3'2'4867'0'0,"12"8"50"0"0,-8-9-3957 0 0,1 1-1 0 0,-1-1 0 0 0,1 0 0 0 0,-1-1 0 0 0,1 1 0 0 0,8-2 0 0 0,-6 0-291 0 0,0-1 1 0 0,0 0-1 0 0,0 0 0 0 0,12-5 1 0 0,-12 3-265 0 0,0-1 0 0 0,0 0 0 0 0,-1 0 1 0 0,1-1-1 0 0,-1 0 0 0 0,-1 0 0 0 0,1-1 0 0 0,-1 0 1 0 0,10-12-1 0 0,-16 18-347 0 0,-1-1 0 0 0,1 1 0 0 0,-1-1 0 0 0,0 0 0 0 0,0 1 1 0 0,0-1-1 0 0,0 0 0 0 0,0 0 0 0 0,0 0 0 0 0,0 0 0 0 0,0 0 0 0 0,-1 1 1 0 0,1-1-1 0 0,-1 0 0 0 0,1-1 0 0 0,-1 1 0 0 0,0 0 0 0 0,0 0 0 0 0,0 0 1 0 0,0 0-1 0 0,0 0 0 0 0,-1 0 0 0 0,1 0 0 0 0,0 0 0 0 0,-1 0 0 0 0,0 0 1 0 0,1 0-1 0 0,-1 0 0 0 0,0 0 0 0 0,0 1 0 0 0,0-1 0 0 0,0 0 0 0 0,-2-2 1 0 0,0 1-27 0 0,0 1 1 0 0,1 0 0 0 0,-1 0-1 0 0,0 0 1 0 0,0 0-1 0 0,0 1 1 0 0,0-1 0 0 0,0 1-1 0 0,-1-1 1 0 0,1 1 0 0 0,0 0-1 0 0,-1 1 1 0 0,1-1 0 0 0,0 0-1 0 0,-1 1 1 0 0,1 0-1 0 0,-1 0 1 0 0,1 0 0 0 0,-6 1-1 0 0,-1 1-3 0 0,1 0 0 0 0,1 0-1 0 0,-1 1 1 0 0,0 1 0 0 0,1-1-1 0 0,0 2 1 0 0,-1-1-1 0 0,2 1 1 0 0,-1 0 0 0 0,0 0-1 0 0,1 1 1 0 0,0 0 0 0 0,1 1-1 0 0,-1-1 1 0 0,1 1 0 0 0,-6 10-1 0 0,6-9-6 0 0,0 0 1 0 0,1 1-1 0 0,0 0 0 0 0,1 0 1 0 0,0 0-1 0 0,0 1 0 0 0,1-1 1 0 0,1 1-1 0 0,-1 0 0 0 0,1-1 1 0 0,1 1-1 0 0,0 0 0 0 0,0 0 0 0 0,2 18 1 0 0,1-20-1 0 0,-1 0 0 0 0,1 0-1 0 0,1-1 1 0 0,-1 1 0 0 0,1-1 0 0 0,1 0 0 0 0,-1 0 0 0 0,1 0 0 0 0,0 0 0 0 0,1-1 0 0 0,0 1-1 0 0,0-1 1 0 0,0 0 0 0 0,1-1 0 0 0,0 1 0 0 0,0-1 0 0 0,0 0 0 0 0,0-1 0 0 0,12 7 0 0 0,-1-2 27 0 0,0-1 1 0 0,1 0 0 0 0,0-2 0 0 0,0 0 0 0 0,0 0-1 0 0,1-2 1 0 0,20 2 0 0 0,9-3-105 0 0,-44-3-473 0 0,0 0 1 0 0,-1-1-1 0 0,1 0 1 0 0,0 0 0 0 0,0 0-1 0 0,4-2 1 0 0,-1-1-1050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68 4560 0 0,'-3'2'3371'0'0,"1"2"-2854"0"0,-1 0-1 0 0,1-1 0 0 0,-1 1 1 0 0,1 0-1 0 0,0 0 0 0 0,1 0 1 0 0,-1 1-1 0 0,1-1 1 0 0,0 0-1 0 0,0 1 0 0 0,0-1 1 0 0,0 0-1 0 0,1 1 0 0 0,0-1 1 0 0,0 1-1 0 0,0-1 0 0 0,0 1 1 0 0,2 7-1 0 0,0 1-22 0 0,1 1-1 0 0,0-1 1 0 0,0 0 0 0 0,1 0-1 0 0,9 18 1 0 0,-9-23-420 0 0,1-1 0 0 0,0 0 0 0 0,0 0 1 0 0,0 0-1 0 0,1 0 0 0 0,0-1 0 0 0,0 0 0 0 0,1 0 1 0 0,-1-1-1 0 0,1 0 0 0 0,0 0 0 0 0,1 0 0 0 0,-1-1 0 0 0,1 0 1 0 0,0-1-1 0 0,0 0 0 0 0,0 0 0 0 0,1-1 0 0 0,-1 1 1 0 0,0-2-1 0 0,11 2 0 0 0,-12-3-46 0 0,0 1-1 0 0,1-1 1 0 0,-1 0 0 0 0,1-1 0 0 0,-1 0-1 0 0,0 0 1 0 0,1-1 0 0 0,-1 0 0 0 0,0 0 0 0 0,0 0-1 0 0,0-1 1 0 0,-1 0 0 0 0,1-1 0 0 0,-1 1-1 0 0,1-1 1 0 0,-1 0 0 0 0,0-1 0 0 0,-1 0-1 0 0,1 1 1 0 0,-1-2 0 0 0,0 1 0 0 0,0-1 0 0 0,0 0-1 0 0,7-12 1 0 0,-9 11 94 0 0,0 0-1 0 0,0 0 1 0 0,-1 0-1 0 0,0-1 1 0 0,0 1-1 0 0,-1-1 1 0 0,1 1-1 0 0,-2-1 1 0 0,1 0-1 0 0,-1 1 1 0 0,0-1-1 0 0,-1 0 1 0 0,0 1-1 0 0,0-1 1 0 0,0 1-1 0 0,-1-1 1 0 0,-1 1-1 0 0,1 0 1 0 0,-1-1-1 0 0,0 1 1 0 0,0 1-1 0 0,-1-1 1 0 0,0 0-1 0 0,-1 1 1 0 0,-6-9 0 0 0,6 9-44 0 0,0-1 0 0 0,-1 1 0 0 0,0 0 0 0 0,0 0 0 0 0,-1 1 0 0 0,1 0 0 0 0,-1 0 1 0 0,0 1-1 0 0,-1-1 0 0 0,1 1 0 0 0,-1 1 0 0 0,1 0 0 0 0,-1 0 0 0 0,0 0 0 0 0,-1 1 1 0 0,1 0-1 0 0,0 1 0 0 0,0 0 0 0 0,-1 0 0 0 0,1 0 0 0 0,-1 1 0 0 0,1 1 0 0 0,-11 1 1 0 0,9 0-29 0 0,0 1 0 0 0,0 1 0 0 0,0 0 0 0 0,0 0 0 0 0,1 1 0 0 0,-1 0 0 0 0,1 0 0 0 0,1 1 0 0 0,-1 1 0 0 0,1-1 0 0 0,0 1 0 0 0,1 1 0 0 0,-1-1 0 0 0,-6 11 0 0 0,10-13-77 0 0,1 0 0 0 0,-1 0-1 0 0,1 0 1 0 0,0 1 0 0 0,1-1 0 0 0,-1 1 0 0 0,1 0 0 0 0,1-1 0 0 0,-1 1 0 0 0,1 0 0 0 0,0 0-1 0 0,0 0 1 0 0,0 1 0 0 0,1-1 0 0 0,0 0 0 0 0,0 0 0 0 0,1 0 0 0 0,0 0 0 0 0,0 0 0 0 0,0 0-1 0 0,1 0 1 0 0,-1 0 0 0 0,2 0 0 0 0,-1-1 0 0 0,6 10 0 0 0,-5-9-316 0 0,1 0 1 0 0,0 0-1 0 0,0-1 0 0 0,0 0 1 0 0,1 0-1 0 0,-1 0 0 0 0,1 0 1 0 0,1-1-1 0 0,-1 1 0 0 0,1-1 1 0 0,-1-1-1 0 0,11 6 0 0 0,-1-3-1266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4052 0 0,'11'-30'8876'0'0,"-5"19"-4181"0"0,-3 1 3583 0 0,-4 15-8162 0 0,1 0-1 0 0,-1 0 1 0 0,1 0-1 0 0,0 0 1 0 0,1 0-1 0 0,0 0 1 0 0,-1 0-1 0 0,1 0 1 0 0,1-1 0 0 0,-1 1-1 0 0,1 0 1 0 0,4 8-1 0 0,-2-6-42 0 0,0 0 0 0 0,1 0 0 0 0,0 0 1 0 0,0-1-1 0 0,1 0 0 0 0,0 0 0 0 0,7 6 0 0 0,2 0-123 0 0,1-2 0 0 0,0 1 1 0 0,1-2-1 0 0,0 0 0 0 0,0-1 1 0 0,22 6-1 0 0,-24-9-299 0 0,1 0 0 0 0,-1-2 0 0 0,1 0 0 0 0,0 0 0 0 0,0-2 0 0 0,-1 0 0 0 0,1-1 0 0 0,31-3 0 0 0,-39 2 327 0 0,-1-1 1 0 0,1 0-1 0 0,0 0 0 0 0,0-1 1 0 0,-1 0-1 0 0,1 0 0 0 0,-1 0 1 0 0,0-1-1 0 0,0 0 0 0 0,0-1 1 0 0,-1 0-1 0 0,0 0 0 0 0,0 0 1 0 0,0-1-1 0 0,0 1 0 0 0,-1-2 1 0 0,0 1-1 0 0,0 0 0 0 0,4-9 1 0 0,1-6 624 0 0,0-1 0 0 0,-2 0 0 0 0,-1 0 1 0 0,-1-1-1 0 0,0 0 0 0 0,2-31 1 0 0,-6 35 428 0 0,-3 25-201 0 0,-2 34-398 0 0,5-29-415 0 0,0 0 0 0 0,1 1 0 0 0,0-1 0 0 0,1-1 0 0 0,0 1 0 0 0,1 0 0 0 0,0-1 0 0 0,0 0-1 0 0,14 19 1 0 0,-4-10-128 0 0,0-1-1 0 0,1 0 1 0 0,33 28-1 0 0,-26-27-783 0 0,2-2-1 0 0,0 0 1 0 0,42 21-1 0 0,-39-24-687 0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19 356 0 0,'-2'-2'1376'0'0,"-1"-1"-1"0"0,0 1 1 0 0,0 1 0 0 0,0-1-1 0 0,0 0 1 0 0,0 1 0 0 0,0-1 0 0 0,0 1-1 0 0,-5-1 1 0 0,6 2-1048 0 0,-1-1 0 0 0,1 1 0 0 0,-1 0 0 0 0,0 0 0 0 0,1 0 1 0 0,-1 1-1 0 0,1-1 0 0 0,-1 1 0 0 0,0 0 0 0 0,1-1 0 0 0,-1 1 0 0 0,1 0 0 0 0,-4 2 0 0 0,-9 7 122 0 0,0 0 0 0 0,0 0 0 0 0,1 1 0 0 0,0 1 0 0 0,1 1 0 0 0,1 0 0 0 0,0 0 0 0 0,1 1 0 0 0,0 1 0 0 0,1 0 0 0 0,-12 22 0 0 0,-4 15 260 0 0,3 0-1 0 0,-22 70 1 0 0,34-89-462 0 0,2 0-1 0 0,1 0 1 0 0,2 1-1 0 0,-3 37 1 0 0,8-58-300 0 0,1 0 0 0 0,0 0-1 0 0,0-1 1 0 0,2 1 0 0 0,-1 0 0 0 0,2-1 0 0 0,0 1 0 0 0,0-1 0 0 0,1 0 0 0 0,1 0 0 0 0,0 0 0 0 0,0 0 0 0 0,1-1 0 0 0,8 12 0 0 0,-8-16-311 0 0,0 0 1 0 0,0 0 0 0 0,1 0 0 0 0,0-1-1 0 0,0 0 1 0 0,1 0 0 0 0,-1-1-1 0 0,1 0 1 0 0,16 7 0 0 0,7-1-1241 0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3044 0 0,'0'0'10874'0'0,"4"0"-9181"0"0,47 10 1815 0 0,71 9-606 0 0,-58-15-2404 0 0,0-1-1 0 0,0-4 0 0 0,92-13 0 0 0,-112 1-341 0 0,-49 16-45 0 0,0 1 1 0 0,0-1-1 0 0,0 1 0 0 0,1 0 0 0 0,-1 0 0 0 0,1 1 0 0 0,0-1 1 0 0,0 1-1 0 0,0 0 0 0 0,-5 9 0 0 0,-36 66 473 0 0,36-63-473 0 0,1 0-1 0 0,0 1 1 0 0,2 1 0 0 0,0-1-1 0 0,1 1 1 0 0,1 0 0 0 0,1 0-1 0 0,-2 20 1 0 0,5-27-242 0 0,0 0 1 0 0,1 1-1 0 0,1-1 0 0 0,-1 0 1 0 0,7 21-1 0 0,-5-23-406 0 0,1 0 0 0 0,1 0-1 0 0,-1 0 1 0 0,1-1 0 0 0,1 0 0 0 0,0 0 0 0 0,8 10-1 0 0,2-2-1043 0 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0:4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70 114 2912 0 0,'-10'13'2150'0'0,"0"0"0"0"0,1 1 0 0 0,1 0 0 0 0,0 1 0 0 0,-5 15 0 0 0,11-24-1788 0 0,-1 0 0 0 0,2 0-1 0 0,-1 0 1 0 0,1 0 0 0 0,0 1-1 0 0,0-1 1 0 0,0 0 0 0 0,1 1-1 0 0,0-1 1 0 0,1 0-1 0 0,-1 1 1 0 0,1-1 0 0 0,0 0-1 0 0,1 1 1 0 0,3 10 0 0 0,-3-15-297 0 0,-1 0 1 0 0,0 1-1 0 0,1-1 1 0 0,0 0-1 0 0,-1 0 1 0 0,1 0-1 0 0,0-1 1 0 0,0 1-1 0 0,0 0 1 0 0,0-1 0 0 0,0 1-1 0 0,0-1 1 0 0,0 0-1 0 0,1 1 1 0 0,-1-1-1 0 0,0 0 1 0 0,1 0-1 0 0,-1-1 1 0 0,1 1-1 0 0,-1-1 1 0 0,1 1-1 0 0,3-1 1 0 0,2 1 31 0 0,0-1 0 0 0,0 0-1 0 0,-1 0 1 0 0,1-1 0 0 0,0 0 0 0 0,11-4 0 0 0,-7 2-32 0 0,-1-1 1 0 0,1-1-1 0 0,-1 0 1 0 0,0 0 0 0 0,0-1-1 0 0,-1-1 1 0 0,1 0-1 0 0,-1 0 1 0 0,-1-1 0 0 0,0 0-1 0 0,0-1 1 0 0,0 0-1 0 0,-1 0 1 0 0,0-1 0 0 0,-1 0-1 0 0,0 0 1 0 0,-1-1-1 0 0,0 0 1 0 0,4-11 0 0 0,-6 13 54 0 0,-1 0 1 0 0,0 0 0 0 0,0-1-1 0 0,-1 1 1 0 0,0 0 0 0 0,1-18-1 0 0,-3 23-73 0 0,0 0 0 0 0,0 1-1 0 0,0-1 1 0 0,0 0 0 0 0,-1 1-1 0 0,0-1 1 0 0,1 0 0 0 0,-1 1-1 0 0,0-1 1 0 0,-1 1 0 0 0,1-1-1 0 0,-1 1 1 0 0,1 0 0 0 0,-1-1-1 0 0,0 1 1 0 0,0 0 0 0 0,-1 0-1 0 0,1 0 1 0 0,-1 1 0 0 0,-3-5-1 0 0,0 4 3 0 0,1-1-1 0 0,-1 1 0 0 0,0 0 0 0 0,0 1 1 0 0,0-1-1 0 0,0 1 0 0 0,0 1 1 0 0,-1-1-1 0 0,1 1 0 0 0,0 0 0 0 0,-1 0 1 0 0,1 1-1 0 0,-1 0 0 0 0,1 0 0 0 0,-1 0 1 0 0,1 1-1 0 0,-1 0 0 0 0,1 0 0 0 0,0 1 1 0 0,0-1-1 0 0,-1 2 0 0 0,1-1 0 0 0,0 1 1 0 0,1-1-1 0 0,-1 2 0 0 0,0-1 0 0 0,1 1 1 0 0,0-1-1 0 0,0 1 0 0 0,0 1 0 0 0,-6 5 1 0 0,4-1-19 0 0,-1 0 1 0 0,2 0 0 0 0,-1 0 0 0 0,1 1-1 0 0,1 0 1 0 0,0 0 0 0 0,0 1 0 0 0,1-1-1 0 0,0 1 1 0 0,-3 15 0 0 0,6-21-54 0 0,0-1 0 0 0,0 1 1 0 0,1 0-1 0 0,-1-1 0 0 0,1 1 0 0 0,0-1 0 0 0,1 1 1 0 0,-1 0-1 0 0,1-1 0 0 0,0 1 0 0 0,0-1 1 0 0,0 1-1 0 0,0-1 0 0 0,1 1 0 0 0,0-1 1 0 0,0 0-1 0 0,0 0 0 0 0,0 0 0 0 0,1 0 0 0 0,0 0 1 0 0,0-1-1 0 0,0 1 0 0 0,0-1 0 0 0,0 0 1 0 0,1 0-1 0 0,-1 0 0 0 0,1 0 0 0 0,6 3 1 0 0,-5-3-67 0 0,1-1 0 0 0,-1 0 1 0 0,1 0-1 0 0,0-1 0 0 0,-1 1 1 0 0,1-1-1 0 0,0-1 0 0 0,0 1 1 0 0,0-1-1 0 0,0 0 1 0 0,0 0-1 0 0,0-1 0 0 0,0 0 1 0 0,-1 0-1 0 0,1 0 0 0 0,0 0 1 0 0,-1-1-1 0 0,1 0 0 0 0,-1-1 1 0 0,1 1-1 0 0,9-7 1 0 0,-2 1 51 0 0,0 0 0 0 0,-1-1 1 0 0,0-1-1 0 0,0 0 1 0 0,-1-1-1 0 0,-1 0 1 0 0,13-17-1 0 0,-13 16 180 0 0,-1-1 0 0 0,0 0-1 0 0,-1-1 1 0 0,9-21 0 0 0,-4 10 330 0 0,-10 23-222 0 0,-1-2 1 0 0,0 1-1 0 0,-1 0 0 0 0,1 0 1 0 0,0-1-1 0 0,-1 1 1 0 0,0 0-1 0 0,0-1 0 0 0,0 0 1 0 0,1-3-1 0 0,-5 10-118 0 0,0 2-98 0 0,0-1-1 0 0,0 1 0 0 0,1 0 0 0 0,0 0 1 0 0,0 0-1 0 0,1 0 0 0 0,-1 0 1 0 0,1 0-1 0 0,0 0 0 0 0,0 1 0 0 0,1-1 1 0 0,-1 0-1 0 0,1 0 0 0 0,0 1 0 0 0,1-1 1 0 0,1 10-1 0 0,0-8-31 0 0,-1 0 1 0 0,1 1-1 0 0,1-1 0 0 0,0 0 0 0 0,0 0 1 0 0,0-1-1 0 0,1 1 0 0 0,0-1 1 0 0,0 1-1 0 0,0-1 0 0 0,1 0 0 0 0,7 6 1 0 0,10 8-717 0 0,0 0-1 0 0,2-2 1 0 0,0-1 0 0 0,1-1-1 0 0,47 22 1 0 0,-44-26-880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13 752 0 0,'17'-12'19472'0'0,"-16"13"-19091"0"0,1 1 0 0 0,-1-1 0 0 0,0 1 0 0 0,1-1 0 0 0,-1 1 0 0 0,0 0 0 0 0,0-1 0 0 0,-1 1 0 0 0,2 3 0 0 0,1 0-529 0 0,18 43 1625 0 0,-15-31-1266 0 0,1 0 1 0 0,1-1-1 0 0,1 0 1 0 0,0-1 0 0 0,1 0-1 0 0,13 16 1 0 0,-15-22-225 0 0,1 0 1 0 0,0-1 0 0 0,1 1 0 0 0,0-2-1 0 0,0 1 1 0 0,1-1 0 0 0,16 7-1 0 0,-21-11-70 0 0,0-1 0 0 0,0 0 0 0 0,1 0 0 0 0,-1 0-1 0 0,1-1 1 0 0,0 0 0 0 0,-1 0 0 0 0,1-1 0 0 0,-1 0 0 0 0,1 0 0 0 0,0-1-1 0 0,-1 1 1 0 0,1-1 0 0 0,0-1 0 0 0,-1 1 0 0 0,7-4 0 0 0,-3 2 157 0 0,-1-2 0 0 0,0 0 0 0 0,0 0 0 0 0,0 0 1 0 0,0-1-1 0 0,-1 0 0 0 0,0-1 0 0 0,0 0 1 0 0,-1 0-1 0 0,0-1 0 0 0,0 0 0 0 0,0 0 0 0 0,-1-1 1 0 0,-1 1-1 0 0,1-1 0 0 0,-1-1 0 0 0,-1 1 0 0 0,0-1 1 0 0,4-14-1 0 0,16-58 1838 0 0,-18 65-1031 0 0,-6 23-262 0 0,-1-2-571 0 0,1 1 1 0 0,0-1-1 0 0,0 1 0 0 0,0-1 0 0 0,2 8 0 0 0,3 1-53 0 0,1 1-1 0 0,0-1 0 0 0,0 0 0 0 0,2-1 0 0 0,-1 0 0 0 0,2 0 0 0 0,-1 0 0 0 0,2-1 0 0 0,-1-1 0 0 0,13 12 0 0 0,-11-13-638 0 0,0 0 0 0 0,1-1 0 0 0,-1 0 0 0 0,1-1 0 0 0,1 0 0 0 0,14 6 0 0 0,-16-9-958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 20042 0 0,'-7'-9'5560'0'0,"7"18"-5194"0"0,1 5-208 0 0,10 120 1204 0 0,-2-48-878 0 0,29 285 882 0 0,-25-266-1140 0 0,26 135-1076 0 0,-26-172-1366 0 0,-8-50 628 0 0,1-5-24 0 0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59 1424 0 0,'-2'-4'1234'0'0,"-1"0"-1"0"0,0 0 1 0 0,-1 0-1 0 0,1 0 0 0 0,-1 1 1 0 0,1-1-1 0 0,-1 1 1 0 0,0 0-1 0 0,0 0 1 0 0,-1 1-1 0 0,-7-5 1 0 0,6 5-743 0 0,1 0 0 0 0,-1 0 1 0 0,1 0-1 0 0,-1 0 0 0 0,0 1 0 0 0,1 0 1 0 0,-1 0-1 0 0,0 1 0 0 0,0-1 1 0 0,0 1-1 0 0,0 1 0 0 0,0-1 0 0 0,0 1 1 0 0,1 0-1 0 0,-1 0 0 0 0,-6 2 1 0 0,10-2-405 0 0,0 0 1 0 0,0 0 0 0 0,0 1-1 0 0,0-1 1 0 0,0 0 0 0 0,0 1 0 0 0,0-1-1 0 0,1 1 1 0 0,-1 0 0 0 0,0-1-1 0 0,1 1 1 0 0,0 0 0 0 0,-1 0 0 0 0,1 0-1 0 0,0 0 1 0 0,0 0 0 0 0,0 0-1 0 0,0 0 1 0 0,0 0 0 0 0,1 1 0 0 0,-1-1-1 0 0,1 0 1 0 0,-1 1 0 0 0,1-1-1 0 0,0 4 1 0 0,0-2-20 0 0,0 1 0 0 0,0-1-1 0 0,1 0 1 0 0,0 1 0 0 0,0-1-1 0 0,0 0 1 0 0,0 0 0 0 0,1 0-1 0 0,-1 0 1 0 0,1 0 0 0 0,0 0-1 0 0,0 0 1 0 0,4 4 0 0 0,2 4-41 0 0,1-1 1 0 0,0 1-1 0 0,1-2 0 0 0,0 0 1 0 0,1 0-1 0 0,0 0 0 0 0,1-1 1 0 0,-1-1-1 0 0,18 9 0 0 0,2-3-187 0 0,-30-14 146 0 0,-3 1 22 0 0,-18 9 86 0 0,13-7-60 0 0,1 1 1 0 0,-1-1 0 0 0,1 1-1 0 0,0 0 1 0 0,-8 7 0 0 0,5-3 12 0 0,0 1 0 0 0,1 0 0 0 0,0 0 0 0 0,0 1 0 0 0,1 0 1 0 0,-7 13-1 0 0,11-19-23 0 0,1 1 1 0 0,0 0-1 0 0,1 0 0 0 0,0 0 1 0 0,-1 0-1 0 0,1 0 1 0 0,1 0-1 0 0,-1 0 1 0 0,1 0-1 0 0,0 0 0 0 0,0 0 1 0 0,0 0-1 0 0,1 0 1 0 0,0 0-1 0 0,0 0 0 0 0,0 0 1 0 0,1 0-1 0 0,1 5 1 0 0,0-3-42 0 0,1-1 1 0 0,-1 1 0 0 0,1-1 0 0 0,0 1 0 0 0,1-1-1 0 0,-1-1 1 0 0,1 1 0 0 0,1 0 0 0 0,-1-1 0 0 0,1 0-1 0 0,0-1 1 0 0,0 1 0 0 0,0-1 0 0 0,0 0 0 0 0,1 0-1 0 0,0-1 1 0 0,0 0 0 0 0,0 0 0 0 0,10 2 0 0 0,-2-1-639 0 0,1-1 1 0 0,0 0 0 0 0,1-1 0 0 0,-1-1 0 0 0,0-1 0 0 0,1 0 0 0 0,31-5 0 0 0,-23 1-952 0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1036 0 0,'0'0'449'0'0,"-1"-1"0"0"0,1 1 0 0 0,0-1 0 0 0,0 0 0 0 0,-1 1 0 0 0,1-1 0 0 0,0 1 0 0 0,0-1 1 0 0,0 0-1 0 0,0 1 0 0 0,0-1 0 0 0,0 0 0 0 0,0 1 0 0 0,0-1 0 0 0,0 0 0 0 0,0 1 0 0 0,0-1 0 0 0,0 1 0 0 0,0-1 0 0 0,0 0 0 0 0,1 1 0 0 0,-1-1 0 0 0,0 1 0 0 0,3-4 2694 0 0,-2 3-2693 0 0,0 1-151 0 0,0 0 0 0 0,0 0 1 0 0,1 0-1 0 0,-1 0 0 0 0,0 0 0 0 0,0 0 1 0 0,0 0-1 0 0,1 0 0 0 0,-1 0 1 0 0,0 1-1 0 0,0-1 0 0 0,0 0 1 0 0,0 1-1 0 0,2 0 0 0 0,7 4 278 0 0,0 1-1 0 0,15 11 0 0 0,29 24 893 0 0,-1 2 0 0 0,66 73 0 0 0,-75-68-962 0 0,-2 1 1 0 0,-2 3-1 0 0,39 67 1 0 0,3 50 258 0 0,-73-145-672 0 0,-1 0-1 0 0,-1 1 1 0 0,-1-1 0 0 0,-1 1-1 0 0,2 34 1 0 0,-6-54-74 0 0,-1 0 0 0 0,0 1 1 0 0,0-1-1 0 0,-1 0 0 0 0,0 1 1 0 0,0-1-1 0 0,0 0 0 0 0,0 0 1 0 0,-1 0-1 0 0,0 0 0 0 0,0 0 0 0 0,0 0 1 0 0,-1-1-1 0 0,0 1 0 0 0,1 0 1 0 0,-2-1-1 0 0,-4 6 0 0 0,5-7-8 0 0,-1 0-1 0 0,0-1 0 0 0,1 1 0 0 0,-1-1 0 0 0,0 0 0 0 0,0 0 0 0 0,0 0 0 0 0,0 0 0 0 0,-1-1 0 0 0,1 0 0 0 0,0 1 1 0 0,-1-2-1 0 0,1 1 0 0 0,-1 0 0 0 0,1-1 0 0 0,-1 0 0 0 0,1 0 0 0 0,-1 0 0 0 0,1-1 0 0 0,-9-2 0 0 0,-4-1 13 0 0,1-1 0 0 0,-1 0 0 0 0,1-1 0 0 0,1-1 0 0 0,-1-1 0 0 0,1 0 0 0 0,1-1 0 0 0,0-1 0 0 0,-18-14 0 0 0,16 10 12 0 0,1-1 1 0 0,1 0-1 0 0,0-1 1 0 0,0 0-1 0 0,2-1 1 0 0,0-1-1 0 0,-11-23 1 0 0,16 25-1 0 0,1 0 0 0 0,0-1-1 0 0,1 0 1 0 0,1 0 0 0 0,-3-35 0 0 0,7 43-26 0 0,0 0-1 0 0,0-1 0 0 0,1 1 1 0 0,0 0-1 0 0,1 0 1 0 0,0 0-1 0 0,0 0 0 0 0,1 1 1 0 0,1-1-1 0 0,-1 1 1 0 0,1-1-1 0 0,8-11 1 0 0,3-4 4 0 0,2 1 0 0 0,31-35 0 0 0,4 3 4 0 0,33-37 27 0 0,-75 78-48 0 0,1 0 1 0 0,-2 0-1 0 0,0-1 0 0 0,-1 0 1 0 0,8-18-1 0 0,-15 29-43 0 0,1-1 1 0 0,-1 1-1 0 0,0-1 0 0 0,0 1 1 0 0,-1-1-1 0 0,1 0 0 0 0,-1 1 0 0 0,0-1 1 0 0,-1-7-1 0 0,-7-21-4367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 2256 0 0,'6'3'11043'0'0,"-6"-3"-10760"0"0,0 12 4107 0 0,-6 20-3572 0 0,3-24 847 0 0,1 4-1285 0 0,0 0 1 0 0,1 0 0 0 0,0 0 0 0 0,1 0 0 0 0,0 0 0 0 0,1 0-1 0 0,1 0 1 0 0,-1 0 0 0 0,2 0 0 0 0,0 0 0 0 0,5 12-1 0 0,-6-17-307 0 0,1 0-1 0 0,1 0 1 0 0,0 0-1 0 0,0-1 1 0 0,0 1-1 0 0,0-1 1 0 0,1 0-1 0 0,0 0 1 0 0,1-1-1 0 0,-1 0 0 0 0,1 0 1 0 0,0 0-1 0 0,0-1 1 0 0,0 1-1 0 0,1-1 1 0 0,0-1-1 0 0,-1 1 1 0 0,13 3-1 0 0,-8-4-34 0 0,0 0 1 0 0,0-1-1 0 0,1-1 0 0 0,-1 0 1 0 0,1 0-1 0 0,-1-1 0 0 0,1 0 0 0 0,-1-1 1 0 0,0-1-1 0 0,1 1 0 0 0,-1-2 1 0 0,0 0-1 0 0,19-7 0 0 0,-25 8 6 0 0,0 0-1 0 0,0 0 1 0 0,0-1 0 0 0,-1 0-1 0 0,1 0 1 0 0,-1 0 0 0 0,1 0-1 0 0,-1-1 1 0 0,0 0 0 0 0,0 0-1 0 0,0 0 1 0 0,-1 0-1 0 0,0-1 1 0 0,0 1 0 0 0,0-1-1 0 0,0 0 1 0 0,0 1 0 0 0,-1-1-1 0 0,0-1 1 0 0,0 1 0 0 0,-1 0-1 0 0,1 0 1 0 0,-1-1-1 0 0,0 1 1 0 0,-1-1 0 0 0,1 1-1 0 0,-1-1 1 0 0,0 1 0 0 0,0-1-1 0 0,-2-8 1 0 0,0 5 7 0 0,-1 0 1 0 0,1 0-1 0 0,-2 0 0 0 0,1 1 1 0 0,-1-1-1 0 0,0 1 0 0 0,-1 0 0 0 0,0 0 1 0 0,0 0-1 0 0,-1 1 0 0 0,0 0 1 0 0,0 0-1 0 0,-1 0 0 0 0,0 1 1 0 0,0 0-1 0 0,0 0 0 0 0,-1 1 1 0 0,0 0-1 0 0,0 0 0 0 0,0 1 1 0 0,-1 0-1 0 0,-15-6 0 0 0,15 7-27 0 0,0 1-1 0 0,1 0 0 0 0,-1 0 0 0 0,0 0 1 0 0,0 1-1 0 0,0 0 0 0 0,0 1 1 0 0,0 0-1 0 0,0 1 0 0 0,1 0 1 0 0,-1 0-1 0 0,0 1 0 0 0,0 0 0 0 0,0 0 1 0 0,1 1-1 0 0,0 0 0 0 0,-1 0 1 0 0,1 1-1 0 0,0 1 0 0 0,1-1 1 0 0,-1 1-1 0 0,1 0 0 0 0,0 1 0 0 0,-7 6 1 0 0,11-8-66 0 0,0-1 0 0 0,0 1 0 0 0,0-1 0 0 0,1 1 0 0 0,0 0 0 0 0,-1 0 0 0 0,1 0 0 0 0,1 0 0 0 0,-1 0 0 0 0,1 1 0 0 0,-1-1 0 0 0,1 0 1 0 0,1 1-1 0 0,-1-1 0 0 0,1 1 0 0 0,-1-1 0 0 0,1 1 0 0 0,1 7 0 0 0,0-6-274 0 0,0 0 1 0 0,1 0 0 0 0,0 0-1 0 0,-1 0 1 0 0,2 0-1 0 0,-1-1 1 0 0,1 1-1 0 0,0-1 1 0 0,0 0-1 0 0,1 0 1 0 0,-1 0 0 0 0,1 0-1 0 0,7 6 1 0 0,6 3-1299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4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1 676 0 0,'1'0'6213'0'0,"10"0"-3208"0"0,-6 2 1373 0 0,12 5-2955 0 0,0 2 0 0 0,-1 0-1 0 0,-1 1 1 0 0,0 0 0 0 0,17 16 0 0 0,-7-4-643 0 0,-1 1 1 0 0,23 31 0 0 0,-3 3-45 0 0,-3 1-1 0 0,-3 2 1 0 0,48 100 0 0 0,-63-110-429 0 0,-2 2 1 0 0,-3 1 0 0 0,-2 0 0 0 0,-2 1-1 0 0,7 61 1 0 0,-19-101-240 0 0,0-1 0 0 0,-2 1-1 0 0,0-1 1 0 0,0 1 0 0 0,-1-1 0 0 0,-1 1 0 0 0,0-1-1 0 0,-1 0 1 0 0,0 0 0 0 0,-1 0 0 0 0,0 0 0 0 0,-1 0-1 0 0,-1-1 1 0 0,0 0 0 0 0,-9 14 0 0 0,-39 44 178 0 0,48-63-720 0 0,0-1 1 0 0,-1 1 0 0 0,1-2-1 0 0,-1 1 1 0 0,0-1 0 0 0,-1 0-1 0 0,-13 7 1 0 0,11-7-1085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1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20754 0 0,'15'-32'5395'0'0,"8"-14"-2941"0"0,-23 45-2190 0 0,6 25 1460 0 0,10 21-1737 0 0,-5-26-204 0 0,1 0 1 0 0,1-2-1 0 0,1 1 0 0 0,0-2 0 0 0,1 0 0 0 0,32 26 0 0 0,-4-2-2772 0 0,-29-28 1392 0 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12 168 3412 0 0,'-2'-7'1754'0'0,"-1"0"0"0"0,1 0 0 0 0,1-1-1 0 0,-1 1 1 0 0,1-1 0 0 0,0-14 0 0 0,1 19-1411 0 0,1-1 0 0 0,-1 1 0 0 0,1-1 0 0 0,0 1 0 0 0,0 0 0 0 0,0-1 0 0 0,0 1 0 0 0,1 0 0 0 0,-1 0 0 0 0,1 0 0 0 0,0 0 0 0 0,0 0 0 0 0,0 0 0 0 0,0 0 0 0 0,0 1 0 0 0,1-1 0 0 0,3-2 0 0 0,1 0-105 0 0,1-1-1 0 0,0 2 1 0 0,0-1-1 0 0,1 1 1 0 0,-1 0-1 0 0,1 1 1 0 0,0 0-1 0 0,0 0 0 0 0,0 1 1 0 0,0 0-1 0 0,0 1 1 0 0,1 0-1 0 0,-1 0 1 0 0,0 1-1 0 0,1 0 1 0 0,-1 1-1 0 0,13 2 1 0 0,-3 0-89 0 0,0 1 0 0 0,-1 1 1 0 0,0 1-1 0 0,0 0 1 0 0,0 1-1 0 0,-1 1 1 0 0,27 17-1 0 0,-22-9-38 0 0,0 0 1 0 0,-1 2-1 0 0,-1 1 0 0 0,0 0 0 0 0,-2 2 0 0 0,0 0 1 0 0,-2 1-1 0 0,0 0 0 0 0,-1 1 0 0 0,21 48 0 0 0,-18-29 2 0 0,-1 0-1 0 0,17 77 0 0 0,-8 19-10 0 0,-17-6-792 0 0,-6-117-644 0 0,-19-61 1524 0 0,-2-1 0 0 0,-2 2 0 0 0,-32-52 0 0 0,42 82 7 0 0,0 0-1 0 0,-20-22 0 0 0,25 32-137 0 0,0-1 0 0 0,0 2 0 0 0,0-1 0 0 0,-1 1-1 0 0,0-1 1 0 0,0 2 0 0 0,0-1 0 0 0,0 1 0 0 0,-11-5 0 0 0,14 8-41 0 0,-1-1 1 0 0,0 1-1 0 0,1 0 1 0 0,-1-1-1 0 0,1 2 1 0 0,-1-1-1 0 0,0 0 1 0 0,1 1-1 0 0,-1 0 1 0 0,1-1-1 0 0,-1 1 1 0 0,1 1-1 0 0,-1-1 1 0 0,1 0 0 0 0,0 1-1 0 0,0 0 1 0 0,0 0-1 0 0,0 0 1 0 0,0 0-1 0 0,0 0 1 0 0,-5 6-1 0 0,-3 2 21 0 0,1 1-1 0 0,0 1 1 0 0,-15 24-1 0 0,11-14-171 0 0,2 0 1 0 0,0 1-1 0 0,2 1 0 0 0,1 0 1 0 0,0 1-1 0 0,2-1 0 0 0,1 1 1 0 0,-5 40-1 0 0,11-59-90 0 0,-1-2-262 0 0,1 0 0 0 0,-1 1-1 0 0,1-1 1 0 0,0 1-1 0 0,1-1 1 0 0,-1 0 0 0 0,2 7-1 0 0,4-3-1126 0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19098 0 0,'39'-33'4901'0'0,"-25"22"-4349"0"0,0 1-1 0 0,2 0 1 0 0,-1 1 0 0 0,29-13-1 0 0,-43 22-506 0 0,1-1 0 0 0,-1 1 0 0 0,1 0 0 0 0,-1-1 0 0 0,0 1 0 0 0,1 0 0 0 0,-1 0 0 0 0,1 0 0 0 0,-1 0 0 0 0,0 0 0 0 0,1 0 0 0 0,-1 1 0 0 0,1-1 0 0 0,-1 0 0 0 0,0 1 0 0 0,1-1 0 0 0,-1 1 0 0 0,0-1 0 0 0,1 1 0 0 0,-1 0 0 0 0,0-1 0 0 0,0 1 0 0 0,0 0 0 0 0,0 0 0 0 0,0 0 0 0 0,0 0 0 0 0,0 0 0 0 0,0 0 0 0 0,0 0 0 0 0,0 0 0 0 0,0 0 0 0 0,0 1 0 0 0,-1-1 0 0 0,1 0 0 0 0,-1 1 0 0 0,1-1 0 0 0,0 2 0 0 0,3 7 71 0 0,-1 1 0 0 0,0 0-1 0 0,3 21 1 0 0,-4-17 3 0 0,0-5-92 0 0,1 0 0 0 0,0 0 1 0 0,1 0-1 0 0,-1-1 1 0 0,2 1-1 0 0,-1-1 1 0 0,2 0-1 0 0,-1 0 0 0 0,1-1 1 0 0,13 15-1 0 0,-15-19-21 0 0,-1 0-1 0 0,1-1 1 0 0,0 0 0 0 0,0 0-1 0 0,0 0 1 0 0,0 0-1 0 0,1-1 1 0 0,-1 1 0 0 0,1-1-1 0 0,0 0 1 0 0,-1-1-1 0 0,1 1 1 0 0,0-1 0 0 0,0 0-1 0 0,0 0 1 0 0,0 0-1 0 0,0-1 1 0 0,0 0-1 0 0,0 0 1 0 0,0 0 0 0 0,0-1-1 0 0,0 1 1 0 0,0-1-1 0 0,6-2 1 0 0,-3 0 24 0 0,0 0 0 0 0,-1-1 0 0 0,1 1 0 0 0,-1-2 0 0 0,0 1 0 0 0,0-1 0 0 0,-1 0 0 0 0,1 0 0 0 0,-1-1 0 0 0,0 0 0 0 0,-1 0 0 0 0,1 0 0 0 0,-1-1 0 0 0,-1 1 0 0 0,1-1 0 0 0,-1-1 0 0 0,0 1 0 0 0,-1-1 0 0 0,1 1 0 0 0,-1-1 0 0 0,-1 0 0 0 0,0 0 0 0 0,0 0 0 0 0,-1 0 0 0 0,1-1 0 0 0,-2 1 0 0 0,1 0 0 0 0,-1 0 0 0 0,-1-1 0 0 0,-1-12 0 0 0,-2 2-151 0 0,-1-1 1 0 0,-1 1-1 0 0,0 0 0 0 0,-1 1 0 0 0,-15-27 0 0 0,14 30-714 0 0,-1 2-1 0 0,-1-1 0 0 0,0 1 1 0 0,-14-13-1 0 0,7 10-771 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 1236 0 0,'-7'-4'17254'0'0,"-4"15"-15746"0"0,11-1-288 0 0,0 6-232 0 0,0-2-244 0 0,3 8-260 0 0,-3 5-280 0 0,8 4-412 0 0,-5 0-696 0 0,1 0-688 0 0,3 2 40 0 0,-4 0 52 0 0</inkml:trace>
  <inkml:trace contextRef="#ctx0" brushRef="#br0" timeOffset="1">661 852 23746 0 0,'7'4'3617'0'0,"0"1"-2377"0"0,-3-2-744 0 0,-1 1-276 0 0,8-2-124 0 0,-5 0-56 0 0,5 4-24 0 0,6-4-52 0 0,0 2-88 0 0,1-2-88 0 0,3-2-96 0 0,10 4-128 0 0,0-4 104 0 0,-8 0-1213 0 0,9 0-51 0 0,-8 0-16 0 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70 2500 0 0,'-2'0'4496'0'0,"-17"-2"7832"0"0,23 1-9229 0 0,14-4-1380 0 0,26-2-1709 0 0,51-7 871 0 0,52-7-620 0 0,-50 5-3223 0 0,-84 12-40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3128 0 0,'-3'3'1696'0'0,"0"0"0"0"0,0 0-1 0 0,0 1 1 0 0,1 0-1 0 0,-1-1 1 0 0,-2 7 0 0 0,-7 26 3827 0 0,9-16-4496 0 0,0 39 1 0 0,1-26 232 0 0,1 8-419 0 0,5 62 0 0 0,7-8-395 0 0,-9-76-1316 0 0,1 0-1 0 0,0-1 0 0 0,2 1 0 0 0,13 33 0 0 0,-7-30-705 0 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77 5356 0 0,'-2'-4'964'0'0,"0"-1"-1"0"0,0 1 1 0 0,0-1-1 0 0,-1 1 1 0 0,1 0-1 0 0,-1 0 0 0 0,0 0 1 0 0,0 1-1 0 0,-1-1 1 0 0,1 1-1 0 0,-1-1 0 0 0,1 1 1 0 0,-9-5-1 0 0,7 5-489 0 0,0 1 0 0 0,-1-1 0 0 0,1 1 0 0 0,0 0 0 0 0,-1 1 0 0 0,1-1 0 0 0,-1 1 0 0 0,0 0 0 0 0,1 0 0 0 0,-12 1 0 0 0,11 0-358 0 0,0 0 0 0 0,0 1 0 0 0,1 0 1 0 0,-1 0-1 0 0,0 1 0 0 0,0-1 1 0 0,1 1-1 0 0,-1 0 0 0 0,1 0 0 0 0,0 1 1 0 0,0 0-1 0 0,0 0 0 0 0,0 0 1 0 0,0 1-1 0 0,1-1 0 0 0,-1 1 0 0 0,1 0 1 0 0,0 0-1 0 0,0 1 0 0 0,0-1 1 0 0,1 1-1 0 0,0 0 0 0 0,-6 10 0 0 0,8-11-83 0 0,-1-1 0 0 0,1 1-1 0 0,0 0 1 0 0,0 0 0 0 0,0 0-1 0 0,1 0 1 0 0,0 0 0 0 0,-1 0-1 0 0,1 0 1 0 0,1 1 0 0 0,-1-1-1 0 0,0 0 1 0 0,1 0-1 0 0,0 0 1 0 0,0 0 0 0 0,0-1-1 0 0,1 1 1 0 0,-1 0 0 0 0,1 0-1 0 0,0-1 1 0 0,0 1 0 0 0,0-1-1 0 0,1 1 1 0 0,-1-1 0 0 0,6 5-1 0 0,-2-1-109 0 0,1-1 0 0 0,1 0-1 0 0,-1 0 1 0 0,1-1 0 0 0,0 0-1 0 0,0 0 1 0 0,0-1-1 0 0,1 0 1 0 0,-1 0 0 0 0,12 2-1 0 0,-19-6 46 0 0,-1 0-1 0 0,1 0 0 0 0,0 0 0 0 0,0 0 0 0 0,-1 0 0 0 0,1 1 1 0 0,-1-1-1 0 0,1 0 0 0 0,0 0 0 0 0,-1 0 0 0 0,1 1 1 0 0,0-1-1 0 0,-1 0 0 0 0,1 1 0 0 0,-1-1 0 0 0,1 0 0 0 0,0 1 1 0 0,-1-1-1 0 0,1 1 0 0 0,-1-1 0 0 0,0 1 0 0 0,1-1 0 0 0,-1 1 1 0 0,1-1-1 0 0,0 2 0 0 0,-16 5-165 0 0,-7 3 215 0 0,13-4 72 0 0,1 1 0 0 0,-1 1-1 0 0,1-1 1 0 0,1 1 0 0 0,-1 1-1 0 0,1-1 1 0 0,1 1 0 0 0,0 0-1 0 0,0 1 1 0 0,-5 11 0 0 0,8-15-11 0 0,1 1-1 0 0,-1-1 1 0 0,1 1 0 0 0,1-1 0 0 0,-1 1 0 0 0,1 0-1 0 0,0 12 1 0 0,1-15-74 0 0,0 0 0 0 0,0 0 0 0 0,1 0 0 0 0,0 0 0 0 0,0 0 0 0 0,0 0 0 0 0,0 0 0 0 0,0 0 0 0 0,1 0 0 0 0,0-1 0 0 0,0 1 0 0 0,0-1 0 0 0,5 7 0 0 0,-4-7-136 0 0,0 1 0 0 0,0-1 0 0 0,1-1 0 0 0,-1 1 0 0 0,1 0 0 0 0,0-1 0 0 0,0 0 0 0 0,0 1 0 0 0,0-2 0 0 0,0 1 0 0 0,9 2 0 0 0,2 0-942 0 0,0-2-1 0 0,17 2 0 0 0,-29-4 843 0 0,28 3-1360 0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89 148 5124 0 0,'-1'1'7079'0'0,"-10"4"-2766"0"0,7-2-3897 0 0,1 0 0 0 0,0 0 0 0 0,1 1-1 0 0,-1-1 1 0 0,0 1 0 0 0,1 0 0 0 0,0 0 0 0 0,0 0-1 0 0,0 0 1 0 0,0 0 0 0 0,1 1 0 0 0,-1-1 0 0 0,1 0-1 0 0,0 1 1 0 0,1-1 0 0 0,-1 1 0 0 0,1-1 0 0 0,0 1-1 0 0,0-1 1 0 0,1 7 0 0 0,-1-5-288 0 0,1 0-1 0 0,0-1 1 0 0,0 1 0 0 0,0 0 0 0 0,0-1-1 0 0,1 1 1 0 0,0-1 0 0 0,1 0-1 0 0,-1 0 1 0 0,1 1 0 0 0,0-1-1 0 0,0-1 1 0 0,0 1 0 0 0,1 0-1 0 0,7 7 1 0 0,-5-8-87 0 0,1 0 0 0 0,0 0 0 0 0,0-1-1 0 0,0 0 1 0 0,0 0 0 0 0,1 0 0 0 0,-1-1 0 0 0,1 0 0 0 0,-1-1-1 0 0,1 1 1 0 0,0-1 0 0 0,0-1 0 0 0,0 0 0 0 0,-1 0 0 0 0,1 0-1 0 0,13-4 1 0 0,-10 3-44 0 0,-1-2-1 0 0,1 1 0 0 0,-1-1 1 0 0,0-1-1 0 0,0 0 0 0 0,0 0 1 0 0,0-1-1 0 0,-1-1 0 0 0,1 1 1 0 0,-2-1-1 0 0,13-11 0 0 0,-17 13 17 0 0,-1 1 1 0 0,1-1-1 0 0,-1-1 0 0 0,0 1 0 0 0,0 0 1 0 0,-1-1-1 0 0,1 1 0 0 0,-1-1 0 0 0,0 0 1 0 0,0 0-1 0 0,-1 0 0 0 0,1 0 0 0 0,0-8 1 0 0,-1 5 26 0 0,-1 1 1 0 0,0-1 0 0 0,0 1 0 0 0,-1-1 0 0 0,0 1-1 0 0,0-1 1 0 0,-1 1 0 0 0,-4-13 0 0 0,2 9 11 0 0,-1 0-1 0 0,0 0 1 0 0,-1 1-1 0 0,0 0 1 0 0,-1 0-1 0 0,0 0 1 0 0,0 0-1 0 0,-1 1 1 0 0,-1 1 0 0 0,1-1-1 0 0,-16-10 1 0 0,19 15-40 0 0,0 1-1 0 0,-1 0 1 0 0,1 1 0 0 0,0-1 0 0 0,-1 1 0 0 0,0 0 0 0 0,1 0 0 0 0,-1 1 0 0 0,0 0-1 0 0,0 0 1 0 0,0 0 0 0 0,0 1 0 0 0,0 0 0 0 0,0 0 0 0 0,0 0 0 0 0,0 1 0 0 0,0 0-1 0 0,0 0 1 0 0,1 0 0 0 0,-1 1 0 0 0,0 0 0 0 0,1 0 0 0 0,-11 6 0 0 0,8-4-5 0 0,0 1 1 0 0,1 0 0 0 0,0 0 0 0 0,0 1 0 0 0,1 0 0 0 0,-1 1 0 0 0,1-1 0 0 0,1 1-1 0 0,-1 0 1 0 0,1 0 0 0 0,0 1 0 0 0,1 0 0 0 0,0 0 0 0 0,0 0 0 0 0,-4 13-1 0 0,-3 24 28 0 0,1 0-1 0 0,3 1 1 0 0,1 0-1 0 0,2 0 0 0 0,3 1 1 0 0,6 67-1 0 0,-3 21-1026 0 0,-2-95-219 0 0,-1-28 148 0 0,1-1-69 0 0,0-4 367 0 0,2 3-846 0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63 145 21318 0 0,'0'-2'3817'0'0,"0"-9"-2360"0"0,0 6-1403 0 0,0 3-5 0 0,-3 6 6 0 0,-5 7 45 0 0,1 0 1 0 0,0 0 0 0 0,1 0-1 0 0,0 1 1 0 0,1 0-1 0 0,-5 19 1 0 0,7-22-41 0 0,1-1 0 0 0,0 1 0 0 0,1 0 0 0 0,0 0 0 0 0,0 0 0 0 0,1 1 0 0 0,0-1-1 0 0,0 0 1 0 0,1 0 0 0 0,4 16 0 0 0,-4-21-46 0 0,1 0 0 0 0,-1 0 0 0 0,1-1-1 0 0,0 1 1 0 0,-1 0 0 0 0,1-1 0 0 0,1 0 0 0 0,-1 0 0 0 0,1 1-1 0 0,-1-1 1 0 0,1-1 0 0 0,0 1 0 0 0,0 0 0 0 0,0-1-1 0 0,0 1 1 0 0,6 3 0 0 0,-3-4-3 0 0,0 0 0 0 0,-1 0 1 0 0,1 0-1 0 0,0 0 0 0 0,0-1 0 0 0,0 0 1 0 0,0 0-1 0 0,0-1 0 0 0,0 0 0 0 0,7 0 0 0 0,3-2 31 0 0,0 0 0 0 0,0-1-1 0 0,0-1 1 0 0,-1-1-1 0 0,0 0 1 0 0,0 0-1 0 0,23-13 1 0 0,-20 8 81 0 0,-1-1 1 0 0,0 0-1 0 0,-1-1 0 0 0,0-1 0 0 0,-1 0 1 0 0,14-17-1 0 0,-22 22-12 0 0,1-2 0 0 0,-1 1 0 0 0,-1-1 0 0 0,0 0 0 0 0,0 0 1 0 0,-1-1-1 0 0,0 1 0 0 0,-1-1 0 0 0,0 0 0 0 0,-1-1 0 0 0,4-20 0 0 0,-7 27-133 0 0,1 0-1 0 0,-1 1 1 0 0,0-1-1 0 0,0 0 1 0 0,0 1-1 0 0,-1-1 1 0 0,0 0 0 0 0,0 1-1 0 0,0-1 1 0 0,0 1-1 0 0,-1-1 1 0 0,1 1-1 0 0,-1-1 1 0 0,-1 1-1 0 0,1 0 1 0 0,0 0-1 0 0,-1 0 1 0 0,0 1 0 0 0,0-1-1 0 0,0 0 1 0 0,0 1-1 0 0,-1 0 1 0 0,1 0-1 0 0,-1 0 1 0 0,0 0-1 0 0,0 0 1 0 0,0 1 0 0 0,0 0-1 0 0,0 0 1 0 0,0 0-1 0 0,-1 0 1 0 0,1 1-1 0 0,-1-1 1 0 0,1 1-1 0 0,-1 1 1 0 0,0-1-1 0 0,1 0 1 0 0,-1 1 0 0 0,-7 0-1 0 0,-46 8-2684 0 0,27-1 1150 0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4228 0 0,'14'10'4365'0'0,"-14"-4"-933"0"0,4 0-744 0 0,-4 2-555 0 0,0-1-405 0 0,3 9-316 0 0,-3-5-244 0 0,0 5-200 0 0,0 1-164 0 0,-3-2-124 0 0,3 1-120 0 0,-4-1-140 0 0,1 1-212 0 0,-1-1-376 0 0,0-1-716 0 0,4-2-724 0 0,-3-2 28 0 0,3-5 36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5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 4156 0 0,'2'-1'773'0'0,"0"0"-1"0"0,0 0 0 0 0,0 0 0 0 0,0 0 0 0 0,1 0 0 0 0,-1 1 1 0 0,0-1-1 0 0,0 1 0 0 0,1-1 0 0 0,-1 1 0 0 0,0 0 0 0 0,1 0 1 0 0,-1 0-1 0 0,1 0 0 0 0,-1 1 0 0 0,0-1 0 0 0,0 0 1 0 0,1 1-1 0 0,2 1 0 0 0,-2-1-324 0 0,0 1 0 0 0,0 0 1 0 0,0 0-1 0 0,0 0 0 0 0,0 0 1 0 0,0 0-1 0 0,0 1 0 0 0,-1-1 0 0 0,0 1 1 0 0,1 0-1 0 0,2 5 0 0 0,-1-3-254 0 0,-1 2 0 0 0,1-1 0 0 0,-1 0 0 0 0,-1 1 0 0 0,1-1 0 0 0,-1 1 0 0 0,-1 0 0 0 0,1-1 0 0 0,-1 1 0 0 0,0 0 0 0 0,0 0 0 0 0,-1 12 0 0 0,-1-12-178 0 0,-1-1 0 0 0,0 1 0 0 0,0 0 0 0 0,0 0 0 0 0,-1-1 0 0 0,0 1 1 0 0,0-1-1 0 0,0 0 0 0 0,-1 1 0 0 0,0-2 0 0 0,0 1 0 0 0,-1 0 0 0 0,-6 5 1 0 0,-5 4-883 0 0,0-1 1 0 0,-2-1-1 0 0,-19 12 1 0 0,3-4-750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 3572 0 0,'0'0'43'0'0,"0"-1"931"0"0,-1 0 1 0 0,1-1-1 0 0,-1 1 1 0 0,1 0-1 0 0,-1 0 1 0 0,1-1-1 0 0,0 1 1 0 0,0-1-1 0 0,0 1 1 0 0,0 0-1 0 0,0-1 1 0 0,0-1-1 0 0,1 3-817 0 0,-1-1-1 0 0,1 0 1 0 0,0 1-1 0 0,-1-1 1 0 0,1 1-1 0 0,0-1 1 0 0,0 1-1 0 0,0 0 1 0 0,-1-1 0 0 0,1 1-1 0 0,0 0 1 0 0,0-1-1 0 0,0 1 1 0 0,0 0-1 0 0,0 0 1 0 0,0 0-1 0 0,0 0 1 0 0,0 0-1 0 0,-1 0 1 0 0,3 0-1 0 0,224-11 3661 0 0,-184 8-3704 0 0,5 0-956 0 0,-1-2 0 0 0,84-20 0 0 0,-130 25 818 0 0,0 0 1 0 0,-1 0 0 0 0,1 0-1 0 0,0 0 1 0 0,-1-1 0 0 0,1 1-1 0 0,0 0 1 0 0,-1 0 0 0 0,1-1 0 0 0,0 1-1 0 0,-1 0 1 0 0,1-1 0 0 0,-1 1-1 0 0,1-1 1 0 0,-1 1 0 0 0,1 0 0 0 0,-1-1-1 0 0,1 1 1 0 0,-1-1 0 0 0,1 0-1 0 0,-1 1 1 0 0,0-1 0 0 0,1 1-1 0 0,0-2 1 0 0,-9-10 518 0 0,7 11-435 0 0,0 1-1 0 0,-1-1 1 0 0,1 1 0 0 0,0-1 0 0 0,0 1 0 0 0,-1-1 0 0 0,1 1 0 0 0,0 0 0 0 0,-1 0 0 0 0,1 0 0 0 0,0 0 0 0 0,-1 0 0 0 0,1 0 0 0 0,0 0 0 0 0,-1 0 0 0 0,1 0-1 0 0,0 0 1 0 0,-3 2 0 0 0,-19 5 538 0 0,16-3-461 0 0,1 0 0 0 0,0 0 0 0 0,0 0 0 0 0,1 1 0 0 0,0-1 0 0 0,-1 1 0 0 0,1 1-1 0 0,1-1 1 0 0,-1 1 0 0 0,1-1 0 0 0,0 1 0 0 0,0 1 0 0 0,1-1 0 0 0,0 0 0 0 0,0 1-1 0 0,0 0 1 0 0,-2 9 0 0 0,-1 10 144 0 0,1 0 0 0 0,1 0 0 0 0,-1 33 0 0 0,4-40-167 0 0,1 1-1 0 0,1-1 1 0 0,0 1-1 0 0,2-1 1 0 0,0 1-1 0 0,10 32 1 0 0,-9-41-314 0 0,0-1 1 0 0,1 0-1 0 0,0 1 1 0 0,0-2 0 0 0,12 16-1 0 0,-13-19-273 0 0,1-1 0 0 0,0 0 0 0 0,0 0 0 0 0,0 0 0 0 0,1 0 0 0 0,0-1 0 0 0,0 0 1 0 0,0 0-1 0 0,11 4 0 0 0,-1-1-1085 0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93 18558 0 0,'-2'0'295'0'0,"1"-1"1"0"0,-1 1 0 0 0,1 0-1 0 0,-1 0 1 0 0,1 0 0 0 0,-1 0-1 0 0,1 0 1 0 0,-1 0 0 0 0,1 1-1 0 0,-1-1 1 0 0,1 0-1 0 0,0 1 1 0 0,-1-1 0 0 0,1 1-1 0 0,0 0 1 0 0,-1-1 0 0 0,-1 3-1 0 0,-1-1-138 0 0,1 1-1 0 0,-1 0 0 0 0,1 0 0 0 0,0 0 0 0 0,0 1 1 0 0,-3 3-1 0 0,2 0-143 0 0,-1 0 0 0 0,1 0-1 0 0,0 1 1 0 0,1 0 0 0 0,-1-1 0 0 0,-1 11 0 0 0,3-12 20 0 0,2-1 0 0 0,-1 1-1 0 0,0-1 1 0 0,1 1 0 0 0,0 0 0 0 0,1-1 0 0 0,-1 1-1 0 0,1 0 1 0 0,0-1 0 0 0,0 1 0 0 0,1-1 0 0 0,-1 1-1 0 0,1-1 1 0 0,1 0 0 0 0,-1 0 0 0 0,1 0 0 0 0,0 0-1 0 0,0 0 1 0 0,0 0 0 0 0,1-1 0 0 0,-1 0 0 0 0,1 1-1 0 0,0-1 1 0 0,8 6 0 0 0,-4-5-21 0 0,0 1 0 0 0,0-1-1 0 0,1 0 1 0 0,0-1 0 0 0,0 0 0 0 0,0 0-1 0 0,0-1 1 0 0,1-1 0 0 0,-1 1 0 0 0,1-1-1 0 0,0-1 1 0 0,-1 0 0 0 0,20 0 0 0 0,-19-1 39 0 0,0-1 0 0 0,0 0 0 0 0,-1-1 0 0 0,1 0 0 0 0,-1-1 0 0 0,1 1 0 0 0,-1-2 0 0 0,12-5 0 0 0,-17 7 25 0 0,0-1 1 0 0,0 1-1 0 0,-1-1 0 0 0,1 0 0 0 0,-1 1 1 0 0,1-2-1 0 0,-1 1 0 0 0,0 0 0 0 0,0-1 1 0 0,-1 1-1 0 0,1-1 0 0 0,-1 0 0 0 0,0 0 1 0 0,0 0-1 0 0,0 0 0 0 0,0 0 1 0 0,-1-1-1 0 0,1 1 0 0 0,-1 0 0 0 0,1-9 1 0 0,-2 4 23 0 0,0-1 0 0 0,0 1 0 0 0,-1-1 0 0 0,-1 1 0 0 0,0-1 0 0 0,0 1 0 0 0,0 0 0 0 0,-1 0 0 0 0,-1 0 0 0 0,0 0 0 0 0,0 0 0 0 0,0 1 0 0 0,-8-11 1 0 0,4 7-21 0 0,-1 0 0 0 0,0 1 0 0 0,-1 0 0 0 0,0 0 1 0 0,0 1-1 0 0,-1 0 0 0 0,-24-16 0 0 0,31 24-71 0 0,-1-1-1 0 0,-1 0 1 0 0,1 1-1 0 0,0 0 1 0 0,-1 0-1 0 0,1 1 0 0 0,-1 0 1 0 0,1 0-1 0 0,-1 0 1 0 0,0 0-1 0 0,1 1 0 0 0,-1 0 1 0 0,0 0-1 0 0,1 0 1 0 0,-1 1-1 0 0,0 0 1 0 0,1 0-1 0 0,-1 1 0 0 0,1-1 1 0 0,-1 1-1 0 0,-6 3 1 0 0,3 0-196 0 0,0 0 1 0 0,0 1-1 0 0,1 0 1 0 0,-1 0 0 0 0,1 1-1 0 0,1 0 1 0 0,-1 0-1 0 0,1 1 1 0 0,0 0-1 0 0,-10 16 1 0 0,7 2-2758 0 0,6-13 1336 0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59 113 20890 0 0,'-7'-28'3600'0'0,"-2"8"-2272"0"0,5 3-808 0 0,-3 3-308 0 0,0 0-136 0 0,3 6-64 0 0,1 1-48 0 0,-4 3-4 0 0,-4 21-2152 0 0,11-9 584 0 0,7 10 12 0 0,0 3 36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1236 0 0,'0'-2'5074'0'0,"5"-14"2594"0"0,4 12-6709 0 0,0 1 1 0 0,0 0-1 0 0,1 1 0 0 0,-1 0 1 0 0,1 0-1 0 0,13 0 0 0 0,63 1 338 0 0,-42 2-622 0 0,58-1 233 0 0,-29 0 63 0 0,144-16 0 0 0,-177 6-806 0 0,-38 9-154 0 0,0 0-1 0 0,0 0 0 0 0,0 0 0 0 0,0 0 0 0 0,-1 0 1 0 0,1-1-1 0 0,0 1 0 0 0,-1-1 0 0 0,1 1 0 0 0,1-3 0 0 0,-2 2 5 0 0,0 1-1 0 0,0 0 0 0 0,-1 0 1 0 0,1-1-1 0 0,0 1 0 0 0,-1 0 1 0 0,0-1-1 0 0,1 1 0 0 0,-1-1 1 0 0,0 1-1 0 0,1-1 0 0 0,-1 1 1 0 0,0 0-1 0 0,0-1 0 0 0,0 1 1 0 0,-1-1-1 0 0,1 1 0 0 0,0-1 1 0 0,0 1-1 0 0,-1 0 0 0 0,1-1 1 0 0,-1 1-1 0 0,1-1 0 0 0,-1 1 1 0 0,0 0-1 0 0,1 0 0 0 0,-1-1 1 0 0,0 1-1 0 0,0 0 0 0 0,0 0 1 0 0,0 0-1 0 0,0 0 0 0 0,-2-1 1 0 0,1 0 2 0 0,0 0 1 0 0,0 0 0 0 0,0 1-1 0 0,0-1 1 0 0,-1 1-1 0 0,1 0 1 0 0,0 0-1 0 0,-1 0 1 0 0,1 0-1 0 0,-1 0 1 0 0,0 0 0 0 0,1 1-1 0 0,-1-1 1 0 0,0 1-1 0 0,1 0 1 0 0,-5 0-1 0 0,4 1-3 0 0,0 1 0 0 0,0-1-1 0 0,0 1 1 0 0,1 0 0 0 0,-1 0-1 0 0,1 0 1 0 0,-1 1 0 0 0,1-1-1 0 0,0 0 1 0 0,0 1 0 0 0,0 0-1 0 0,0-1 1 0 0,0 1-1 0 0,-2 4 1 0 0,-4 11 45 0 0,0-1-1 0 0,1 1 1 0 0,1 1-1 0 0,1-1 1 0 0,0 1-1 0 0,1 0 1 0 0,1 0-1 0 0,0 29 1 0 0,3-16-43 0 0,1 1 1 0 0,2-1-1 0 0,1 0 1 0 0,10 40 0 0 0,-11-60-464 0 0,1 0 0 0 0,0 1 1 0 0,0-2-1 0 0,1 1 0 0 0,1 0 1 0 0,0-1-1 0 0,1 0 0 0 0,0-1 1 0 0,0 1-1 0 0,16 15 0 0 0,-5-10-1142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2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97 19926 0 0,'1'-3'537'0'0,"-1"-1"0"0"0,1 0-1 0 0,-1 0 1 0 0,0 0 0 0 0,0 1 0 0 0,0-1 0 0 0,0 0 0 0 0,-2-6 0 0 0,1 7-394 0 0,0 0 0 0 0,0 0 1 0 0,0 0-1 0 0,-1 0 0 0 0,1 0 1 0 0,-1 0-1 0 0,0 1 0 0 0,0-1 1 0 0,1 1-1 0 0,-2-1 0 0 0,1 1 1 0 0,0 0-1 0 0,0 0 0 0 0,-6-4 1 0 0,5 4-103 0 0,-1 0 1 0 0,0 1-1 0 0,1-1 0 0 0,-1 0 1 0 0,0 1-1 0 0,0 0 0 0 0,0 0 1 0 0,0 0-1 0 0,-1 1 0 0 0,1-1 1 0 0,0 1-1 0 0,0 0 1 0 0,0 0-1 0 0,0 0 0 0 0,-1 1 1 0 0,1 0-1 0 0,0 0 0 0 0,0 0 1 0 0,0 0-1 0 0,-6 3 1 0 0,3-1 16 0 0,0 0 0 0 0,1 1 0 0 0,0 0 0 0 0,0 0 0 0 0,0 0 0 0 0,0 1-1 0 0,0 0 1 0 0,1 0 0 0 0,0 1 0 0 0,0-1 0 0 0,1 1 0 0 0,-1 0 0 0 0,1 0 0 0 0,0 1 0 0 0,1-1 0 0 0,-4 8 0 0 0,6-9-50 0 0,-1 0-1 0 0,1-1 0 0 0,0 1 0 0 0,0 0 1 0 0,1 0-1 0 0,-1 0 0 0 0,1 0 1 0 0,0 0-1 0 0,0 0 0 0 0,1 0 0 0 0,0-1 1 0 0,-1 1-1 0 0,1 0 0 0 0,1 0 0 0 0,-1-1 1 0 0,1 1-1 0 0,0 0 0 0 0,0-1 0 0 0,0 0 1 0 0,1 1-1 0 0,-1-1 0 0 0,1 0 1 0 0,0 0-1 0 0,1-1 0 0 0,4 6 0 0 0,-1-2-109 0 0,-1-1 0 0 0,1 0 0 0 0,0 0 0 0 0,1-1 0 0 0,-1 0 0 0 0,1 0 0 0 0,0-1 0 0 0,0 0 0 0 0,1 0-1 0 0,-1-1 1 0 0,1 0 0 0 0,0-1 0 0 0,-1 1 0 0 0,1-2 0 0 0,0 1 0 0 0,10-1 0 0 0,-16-2 47 0 0,1-3 37 0 0,-3 3 71 0 0,-3-1-15 0 0,0 1-20 0 0,0 0 0 0 0,0 0 0 0 0,0 0 0 0 0,0 0 0 0 0,0 0 0 0 0,-1 0 0 0 0,1 1 0 0 0,0-1 0 0 0,0 1 0 0 0,-1 0 0 0 0,1-1 0 0 0,0 1-1 0 0,0 0 1 0 0,-1 0 0 0 0,1 1 0 0 0,0-1 0 0 0,0 0 0 0 0,-1 1 0 0 0,1-1 0 0 0,0 1 0 0 0,0 0 0 0 0,0 0 0 0 0,-4 2 0 0 0,-3 0 60 0 0,0 1 0 0 0,1 0 0 0 0,0 1 0 0 0,-1-1 0 0 0,2 2 0 0 0,-1-1 0 0 0,1 1 0 0 0,-1 0 0 0 0,2 1 1 0 0,-1 0-1 0 0,1 0 0 0 0,0 0 0 0 0,-8 14 0 0 0,11-17-48 0 0,1 0 1 0 0,0 1-1 0 0,0 0 1 0 0,0 0-1 0 0,0-1 1 0 0,1 1-1 0 0,0 0 0 0 0,0 0 1 0 0,0 0-1 0 0,1 1 1 0 0,-1-1-1 0 0,1 0 0 0 0,1 0 1 0 0,-1 0-1 0 0,1 0 1 0 0,0 0-1 0 0,0 0 1 0 0,0 0-1 0 0,0 0 0 0 0,1 0 1 0 0,0-1-1 0 0,0 1 1 0 0,1 0-1 0 0,-1-1 1 0 0,1 0-1 0 0,4 6 0 0 0,4 2-58 0 0,0 0-1 0 0,1-1 1 0 0,0 0-1 0 0,0-1 1 0 0,1 0-1 0 0,1-1 1 0 0,0 0-1 0 0,0-1 1 0 0,1-1-1 0 0,0 0 1 0 0,21 6-1 0 0,-2-3-771 0 0,0-1-1 0 0,1-2 1 0 0,0-1-1 0 0,41 1 1 0 0,-30-6-809 0 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118 124 4692 0 0,'-7'6'1481'0'0,"0"1"0"0"0,0 0-1 0 0,1 0 1 0 0,0 0-1 0 0,-8 14 1 0 0,9-13-624 0 0,1 0 0 0 0,0 1 0 0 0,0 0 0 0 0,1 0-1 0 0,-3 12 1 0 0,4-12-623 0 0,1-1 0 0 0,0 1 0 0 0,0 0 0 0 0,1 0-1 0 0,0-1 1 0 0,0 1 0 0 0,1 0 0 0 0,0 0 0 0 0,1-1 0 0 0,0 1-1 0 0,0-1 1 0 0,1 1 0 0 0,0-1 0 0 0,0 0 0 0 0,1 0 0 0 0,0 0-1 0 0,0-1 1 0 0,1 1 0 0 0,0-1 0 0 0,1 0 0 0 0,10 11 0 0 0,-8-10-196 0 0,1-1 0 0 0,-1 1 0 0 0,1-1 0 0 0,0-1 0 0 0,1 0 1 0 0,0 0-1 0 0,-1-1 0 0 0,2-1 0 0 0,-1 1 0 0 0,1-1 0 0 0,-1-1 1 0 0,1 0-1 0 0,0-1 0 0 0,0 0 0 0 0,0 0 0 0 0,1-1 1 0 0,-1-1-1 0 0,0 0 0 0 0,0-1 0 0 0,0 0 0 0 0,1 0 0 0 0,19-6 1 0 0,-23 5 18 0 0,1-1 0 0 0,-1 1 1 0 0,-1-2-1 0 0,1 1 0 0 0,0-1 1 0 0,-1 0-1 0 0,0-1 0 0 0,0 0 1 0 0,0 0-1 0 0,0 0 0 0 0,-1-1 1 0 0,0 0-1 0 0,0 0 0 0 0,7-10 1 0 0,-10 10-3 0 0,1 0 0 0 0,-1 0 1 0 0,1-1-1 0 0,-2 1 0 0 0,1-1 1 0 0,-1 0-1 0 0,0 0 0 0 0,0 0 0 0 0,-1 0 1 0 0,0 0-1 0 0,-1 0 0 0 0,1 0 1 0 0,-1 0-1 0 0,0-1 0 0 0,-1 1 1 0 0,0 0-1 0 0,-3-11 0 0 0,-1-2 100 0 0,-1 0 1 0 0,-1 1-1 0 0,-1 0 1 0 0,-1 0-1 0 0,-1 1 0 0 0,-16-26 1 0 0,16 31-53 0 0,1 1 0 0 0,-1 0 0 0 0,-1 0 0 0 0,0 1 1 0 0,-1 0-1 0 0,0 1 0 0 0,-1 0 0 0 0,-27-15 0 0 0,32 21-61 0 0,0 1 0 0 0,-1 0-1 0 0,1 1 1 0 0,-1 0-1 0 0,0 0 1 0 0,1 1 0 0 0,-1 0-1 0 0,0 0 1 0 0,0 1 0 0 0,0 0-1 0 0,1 1 1 0 0,-1 0 0 0 0,0 0-1 0 0,0 1 1 0 0,1 0-1 0 0,-1 1 1 0 0,1 0 0 0 0,0 0-1 0 0,-14 8 1 0 0,14-7-268 0 0,1 0 0 0 0,0 0 0 0 0,0 1 0 0 0,0 0 0 0 0,0 1 0 0 0,1-1 0 0 0,0 1 1 0 0,0 1-1 0 0,1-1 0 0 0,-1 1 0 0 0,1 0 0 0 0,1 0 0 0 0,-1 0 0 0 0,1 1 0 0 0,1-1 0 0 0,0 1 0 0 0,0 0 0 0 0,0 0 0 0 0,1 0 1 0 0,-3 14-1 0 0,5 1-1388 0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44 167 3128 0 0,'-4'6'1395'0'0,"1"1"1"0"0,0-1-1 0 0,0 1 0 0 0,1-1 0 0 0,0 1 0 0 0,0 0 0 0 0,-1 10 1 0 0,2-11-1037 0 0,1 0 1 0 0,0 1 0 0 0,1-1 0 0 0,-1 1 0 0 0,1-1-1 0 0,1 0 1 0 0,-1 1 0 0 0,1-1 0 0 0,0 0-1 0 0,0 0 1 0 0,1 0 0 0 0,0 0 0 0 0,3 5-1 0 0,0-3-238 0 0,-1 0 0 0 0,1 0-1 0 0,1-1 1 0 0,-1 0-1 0 0,1 0 1 0 0,1 0-1 0 0,-1-1 1 0 0,1 0 0 0 0,0-1-1 0 0,1 0 1 0 0,-1 0-1 0 0,1 0 1 0 0,0-1-1 0 0,0-1 1 0 0,0 0 0 0 0,0 0-1 0 0,1 0 1 0 0,12 1-1 0 0,-4-2-99 0 0,-1 0-1 0 0,1-1 1 0 0,0-1-1 0 0,0 0 1 0 0,0-1 0 0 0,0-2-1 0 0,-1 1 1 0 0,1-2-1 0 0,20-7 1 0 0,-31 9 40 0 0,0-1 0 0 0,0 0 0 0 0,-1 0 0 0 0,1-1 0 0 0,-1 1 0 0 0,0-2 0 0 0,0 1 0 0 0,0-1 0 0 0,-1 0 0 0 0,1 0 0 0 0,-1 0 1 0 0,0-1-1 0 0,7-10 0 0 0,-9 11 53 0 0,-1 0 1 0 0,1-1 0 0 0,-1 1 0 0 0,0 0-1 0 0,0-1 1 0 0,-1 1 0 0 0,1-1 0 0 0,-1 0-1 0 0,-1 1 1 0 0,1-1 0 0 0,-1 0-1 0 0,0 1 1 0 0,0-1 0 0 0,-1 0 0 0 0,1 0-1 0 0,-1 1 1 0 0,0-1 0 0 0,-4-7 0 0 0,0-3 72 0 0,-1 1 0 0 0,-1 0 0 0 0,0 1 0 0 0,-1 0-1 0 0,-1 0 1 0 0,0 1 0 0 0,-1 0 0 0 0,-1 0 0 0 0,1 1 0 0 0,-2 1 0 0 0,0 0 0 0 0,-19-14 0 0 0,23 20-129 0 0,1 0-1 0 0,-1 0 0 0 0,0 1 0 0 0,0 0 0 0 0,-1 0 1 0 0,1 1-1 0 0,-1 0 0 0 0,0 1 0 0 0,0 0 0 0 0,0 0 1 0 0,0 1-1 0 0,0 0 0 0 0,0 1 0 0 0,0 0 0 0 0,0 0 1 0 0,0 1-1 0 0,0 0 0 0 0,0 0 0 0 0,0 1 0 0 0,0 1 1 0 0,0-1-1 0 0,1 1 0 0 0,-15 7 0 0 0,13-4-27 0 0,-1 0-1 0 0,1 0 1 0 0,1 1-1 0 0,-1 1 1 0 0,1-1-1 0 0,0 1 1 0 0,1 1-1 0 0,0 0 1 0 0,0 0-1 0 0,1 0 1 0 0,0 1-1 0 0,1 0 1 0 0,0 1-1 0 0,0-1 1 0 0,-5 16-1 0 0,8-15-14 0 0,1 0 1 0 0,-1 0-1 0 0,2 0 0 0 0,-1 12 0 0 0,2-18-31 0 0,0 0 1 0 0,0 0 0 0 0,1-1-1 0 0,0 1 1 0 0,0-1-1 0 0,0 1 1 0 0,0 0 0 0 0,1-1-1 0 0,0 0 1 0 0,0 1-1 0 0,0-1 1 0 0,3 5 0 0 0,1-1-124 0 0,-1 0 1 0 0,2-1 0 0 0,-1 0-1 0 0,1 0 1 0 0,0 0 0 0 0,0-1-1 0 0,0 0 1 0 0,1 0 0 0 0,0 0-1 0 0,10 4 1 0 0,-8-6-505 0 0,-1 0 1 0 0,0-1-1 0 0,1 0 1 0 0,0 0-1 0 0,19 2 0 0 0,-5-4-966 0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3572 0 0,'3'-22'4734'0'0,"4"-47"7723"0"0,-2 47-5811 0 0,2 44-6475 0 0,2-1 0 0 0,0-1 0 0 0,1 0 0 0 0,1 0-1 0 0,0-1 1 0 0,2 0 0 0 0,0-1 0 0 0,32 32 0 0 0,-23-28-817 0 0,1-2 1 0 0,1 0-1 0 0,0-1 1 0 0,2-1-1 0 0,0-2 1 0 0,32 15-1 0 0,-13-11-968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64 199 4428 0 0,'-2'2'3734'0'0,"0"0"-3283"0"0,1-1 0 0 0,-1 1 0 0 0,1 0 0 0 0,0-1 0 0 0,0 1 0 0 0,-1 0 0 0 0,1 0 0 0 0,0 0 0 0 0,1 0-1 0 0,-1 0 1 0 0,0 0 0 0 0,1 0 0 0 0,-1 0 0 0 0,1 0 0 0 0,-1 0 0 0 0,1 1 0 0 0,0-1 0 0 0,0 3 0 0 0,0 1 60 0 0,1 0 1 0 0,0 0-1 0 0,0 0 1 0 0,1-1-1 0 0,-1 1 1 0 0,5 10-1 0 0,0-4-171 0 0,0-1 0 0 0,1 0 0 0 0,0 0-1 0 0,0 0 1 0 0,1-1 0 0 0,10 11 0 0 0,-9-13-246 0 0,0-1 0 0 0,1 1 1 0 0,0-2-1 0 0,1 1 0 0 0,-1-1 1 0 0,1-1-1 0 0,0 0 0 0 0,1 0 1 0 0,-1-1-1 0 0,1-1 0 0 0,12 3 1 0 0,-16-5-130 0 0,0 1 1 0 0,0-1-1 0 0,0-1 1 0 0,0 1-1 0 0,0-1 1 0 0,0-1-1 0 0,0 0 1 0 0,0 0-1 0 0,0 0 1 0 0,0-1-1 0 0,-1 0 0 0 0,1 0 1 0 0,0-1-1 0 0,-1 0 1 0 0,0-1-1 0 0,0 1 1 0 0,11-8-1 0 0,-15 8 76 0 0,0 0 0 0 0,-1 0 0 0 0,1-1 0 0 0,-1 1 0 0 0,1 0 0 0 0,-1-1 0 0 0,0 1-1 0 0,0-1 1 0 0,-1 0 0 0 0,1 0 0 0 0,-1 0 0 0 0,0 0 0 0 0,0 0 0 0 0,0 0-1 0 0,0 0 1 0 0,-1 0 0 0 0,0 0 0 0 0,0 0 0 0 0,0 0 0 0 0,0 0 0 0 0,0-1-1 0 0,-1 1 1 0 0,0 0 0 0 0,-2-5 0 0 0,-2-10 148 0 0,0 1 0 0 0,-2 1-1 0 0,-16-32 1 0 0,13 30-42 0 0,-1 1 0 0 0,-1 1 0 0 0,-1-1-1 0 0,0 2 1 0 0,-1 0 0 0 0,-1 0 0 0 0,-18-14 0 0 0,25 23-57 0 0,-1 0 0 0 0,0 0 0 0 0,0 1 0 0 0,-1 0 0 0 0,0 1 0 0 0,0 0 0 0 0,0 1 1 0 0,-1 0-1 0 0,1 0 0 0 0,-1 1 0 0 0,0 0 0 0 0,0 1 0 0 0,0 0 0 0 0,0 1 0 0 0,-13 0 1 0 0,20 1-60 0 0,-1 1 0 0 0,1-1 1 0 0,0 1-1 0 0,0 0 1 0 0,1 0-1 0 0,-1 0 0 0 0,0 0 1 0 0,0 1-1 0 0,0 0 1 0 0,1-1-1 0 0,-1 1 1 0 0,1 1-1 0 0,0-1 0 0 0,-1 0 1 0 0,1 1-1 0 0,0 0 1 0 0,-4 4-1 0 0,4-2 11 0 0,0-1 1 0 0,0 1-1 0 0,0 0 0 0 0,1 0 1 0 0,0 1-1 0 0,0-1 0 0 0,0 0 1 0 0,1 1-1 0 0,-1-1 1 0 0,1 1-1 0 0,0 6 0 0 0,1 9 52 0 0,0 1 0 0 0,1-1-1 0 0,1 0 1 0 0,1 0 0 0 0,8 27 0 0 0,13 53 124 0 0,15 151 0 0 0,-22-50-514 0 0,-9-84-997 0 0,-5-62-2363 0 0,-3-43 2042 0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2356 0 0,'7'-1'13941'0'0,"-1"13"-12196"0"0,-3 2-349 0 0,1 0-264 0 0,3 1-204 0 0,0 6-160 0 0,0 3-152 0 0,4 1-184 0 0,-2 0-208 0 0,5 2-220 0 0,8 6-476 0 0,-6-6-424 0 0,2-4-684 0 0,-5-2 44 0 0,5-4 56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251 588 2596 0 0,'-1'0'3881'0'0,"-7"-3"2016"0"0,3 5-5426 0 0,1 0 1 0 0,0 0-1 0 0,0 0 1 0 0,-1 1-1 0 0,1 0 1 0 0,1 0-1 0 0,-1 0 1 0 0,0 0 0 0 0,1 0-1 0 0,0 1 1 0 0,-1-1-1 0 0,1 1 1 0 0,-3 5-1 0 0,-6 10 385 0 0,-15 31 0 0 0,21-37-527 0 0,-3 6-28 0 0,1 1 0 0 0,2 1 0 0 0,-1-1 0 0 0,2 1 0 0 0,-5 41-1 0 0,10-55-263 0 0,0-1-1 0 0,0 1 1 0 0,0-1-1 0 0,1 1 0 0 0,0-1 1 0 0,0 1-1 0 0,1-1 0 0 0,0 0 1 0 0,2 7-1 0 0,-2-9-35 0 0,-1-1 1 0 0,1 1-1 0 0,0 0 0 0 0,0-1 1 0 0,0 0-1 0 0,1 1 0 0 0,-1-1 1 0 0,1 0-1 0 0,0 0 0 0 0,0 0 1 0 0,0 0-1 0 0,0-1 0 0 0,0 1 0 0 0,7 3 1 0 0,-8-5-3 0 0,0-1 0 0 0,1 1 0 0 0,-1-1 0 0 0,1 0 0 0 0,-1 1 0 0 0,0-1 0 0 0,1 0 0 0 0,-1 0 0 0 0,1-1 1 0 0,-1 1-1 0 0,1 0 0 0 0,-1-1 0 0 0,0 1 0 0 0,1-1 0 0 0,-1 0 0 0 0,0 0 0 0 0,0 0 0 0 0,0 0 0 0 0,0 0 0 0 0,0-1 0 0 0,0 1 1 0 0,0 0-1 0 0,0-1 0 0 0,3-2 0 0 0,2-3-11 0 0,0 0 0 0 0,0-1 0 0 0,-1 0 1 0 0,8-11-1 0 0,-8 9 21 0 0,-1 0 1 0 0,0-1-1 0 0,0 1 0 0 0,-2-1 1 0 0,1 0-1 0 0,-1 0 1 0 0,-1 0-1 0 0,1 0 1 0 0,-2 0-1 0 0,0-1 0 0 0,0 1 1 0 0,-1-1-1 0 0,-1 1 1 0 0,0 0-1 0 0,0-1 1 0 0,-5-17-1 0 0,-5-10 189 0 0,-2 0 1 0 0,-1 1-1 0 0,-26-48 0 0 0,20 51 77 0 0,-41-56 0 0 0,41 63-131 0 0,-14-19 113 0 0,16 24 106 0 0,-29-48 0 0 0,46 70-359 0 0,1-1-1 0 0,0 1 1 0 0,-1-1-1 0 0,1 1 1 0 0,0-1-1 0 0,-1 1 1 0 0,1-1-1 0 0,0 1 1 0 0,0-1-1 0 0,0 1 1 0 0,0-1-1 0 0,1 1 1 0 0,-1 0-1 0 0,0-1 1 0 0,1 1 0 0 0,-1-1-1 0 0,1 1 1 0 0,-1-1-1 0 0,1 1 1 0 0,0 0-1 0 0,-1 0 1 0 0,1-1-1 0 0,0 1 1 0 0,0 0-1 0 0,0 0 1 0 0,0 0-1 0 0,0 0 1 0 0,0 0-1 0 0,2-2 1 0 0,5-3-1 0 0,-1 1-1 0 0,1-1 1 0 0,12-5 0 0 0,-15 8 1 0 0,66-32 27 0 0,87-30 0 0 0,-108 46 55 0 0,-26 9 427 0 0,26-14 0 0 0,-36 18-4912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119 385 20358 0 0,'-4'-43'4930'0'0,"4"41"-4906"0"0,0 0-1 0 0,-1-1 1 0 0,1 1 0 0 0,-1 0 0 0 0,0 0 0 0 0,0 0 0 0 0,0 0 0 0 0,0 0-1 0 0,0 0 1 0 0,0 0 0 0 0,0 0 0 0 0,-1 1 0 0 0,1-1 0 0 0,-1 0-1 0 0,1 1 1 0 0,-4-3 0 0 0,4 4 10 0 0,-1 0-1 0 0,1 0 1 0 0,-1 0-1 0 0,1 1 1 0 0,-1-1-1 0 0,1 0 1 0 0,-1 1-1 0 0,1-1 1 0 0,-1 1-1 0 0,1 0 1 0 0,-1-1-1 0 0,1 1 1 0 0,0 0-1 0 0,0 0 1 0 0,-1 0-1 0 0,1 0 1 0 0,-1 1-1 0 0,1-1-25 0 0,-2 2 39 0 0,0 0 0 0 0,0 0 0 0 0,0 0 0 0 0,1 0 1 0 0,0 1-1 0 0,-1-1 0 0 0,1 1 0 0 0,0-1 0 0 0,1 1 0 0 0,-1 0 0 0 0,1 0 1 0 0,0 0-1 0 0,0 0 0 0 0,0 0 0 0 0,0 0 0 0 0,0 6 0 0 0,0 2 50 0 0,1 1 0 0 0,0-1 0 0 0,1 1 0 0 0,2 13 0 0 0,1-9-71 0 0,0-1 0 0 0,1 1-1 0 0,1-1 1 0 0,0-1 0 0 0,1 1 0 0 0,1-1 0 0 0,0-1 0 0 0,1 1 0 0 0,1-1-1 0 0,0-1 1 0 0,1 0 0 0 0,1 0 0 0 0,0-1 0 0 0,0-1 0 0 0,1 0 0 0 0,0 0-1 0 0,20 11 1 0 0,-25-18-78 0 0,1 0-1 0 0,-1-1 0 0 0,1 0 1 0 0,-1 0-1 0 0,1 0 1 0 0,0-1-1 0 0,0-1 0 0 0,0 1 1 0 0,0-2-1 0 0,0 1 1 0 0,1-1-1 0 0,-1-1 0 0 0,0 1 1 0 0,0-1-1 0 0,18-5 1 0 0,-21 4 32 0 0,-1 0 0 0 0,1 0 1 0 0,0-1-1 0 0,-1 0 1 0 0,1 0-1 0 0,-1 0 0 0 0,0 0 1 0 0,0-1-1 0 0,0 0 1 0 0,0 0-1 0 0,-1-1 1 0 0,1 1-1 0 0,-1-1 0 0 0,0 0 1 0 0,-1 0-1 0 0,1 0 1 0 0,-1 0-1 0 0,0-1 0 0 0,-1 1 1 0 0,1-1-1 0 0,-1 0 1 0 0,0 0-1 0 0,0 0 0 0 0,1-7 1 0 0,-1-2 57 0 0,-1 0 1 0 0,0-1-1 0 0,-1 1 0 0 0,-1-1 1 0 0,-1 1-1 0 0,0 0 1 0 0,0-1-1 0 0,-2 1 1 0 0,-5-17-1 0 0,-4-4 89 0 0,-2 1 1 0 0,-28-51-1 0 0,26 58-41 0 0,-1 1 1 0 0,-1 0-1 0 0,-1 1 0 0 0,-1 2 1 0 0,-2 0-1 0 0,0 1 1 0 0,-1 1-1 0 0,-2 1 1 0 0,-49-30-1 0 0,69 47-53 0 0,-1 0 0 0 0,1 1 0 0 0,-1 0 0 0 0,0 1 1 0 0,0-1-1 0 0,0 1 0 0 0,-1 1 0 0 0,-11-2 0 0 0,17 3-25 0 0,0 0 0 0 0,0 0 0 0 0,-1 0 0 0 0,1 0 0 0 0,0 0 0 0 0,0 1 0 0 0,0-1 0 0 0,0 1 0 0 0,0 0 0 0 0,0-1 0 0 0,0 1 0 0 0,0 0 1 0 0,0 0-1 0 0,0 0 0 0 0,0 0 0 0 0,0 1 0 0 0,1-1 0 0 0,-1 1 0 0 0,0-1 0 0 0,1 1 0 0 0,-1-1 0 0 0,1 1 0 0 0,0 0 0 0 0,0-1 0 0 0,-1 1 0 0 0,1 0 0 0 0,0 0 0 0 0,0 0 0 0 0,1 0 0 0 0,-1 0 0 0 0,0 0 0 0 0,1 0 0 0 0,-1 3 0 0 0,0 3 2 0 0,0 1-1 0 0,0-1 1 0 0,1 1-1 0 0,0 0 0 0 0,0-1 1 0 0,1 1-1 0 0,0-1 1 0 0,1 0-1 0 0,0 1 0 0 0,0-1 1 0 0,0 0-1 0 0,1 0 1 0 0,1 0-1 0 0,8 14 1 0 0,0-1-11 0 0,2-1 0 0 0,0 0 0 0 0,34 34 0 0 0,-40-47-51 0 0,0 0-1 0 0,0 0 1 0 0,1-1 0 0 0,0 0 0 0 0,0-1 0 0 0,0 0 0 0 0,1 0 0 0 0,17 6 0 0 0,-11-6-1454 0 0,0-1 1 0 0,25 4 0 0 0,-28-6-107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78 968 0 0,'2'-4'1713'0'0,"0"1"1"0"0,1-1-1 0 0,-1 1 0 0 0,1 0 1 0 0,0 0-1 0 0,-1 0 0 0 0,1 0 1 0 0,6-4-1 0 0,-8 6-1508 0 0,0 1-1 0 0,0-1 1 0 0,0 1 0 0 0,0-1 0 0 0,0 1 0 0 0,0 0-1 0 0,1 0 1 0 0,-1-1 0 0 0,0 1 0 0 0,0 0-1 0 0,0 0 1 0 0,0 0 0 0 0,0 0 0 0 0,0 0-1 0 0,0 1 1 0 0,1-1 0 0 0,-1 0 0 0 0,0 0-1 0 0,0 1 1 0 0,0-1 0 0 0,0 1 0 0 0,0-1-1 0 0,0 1 1 0 0,0-1 0 0 0,0 1 0 0 0,0 0-1 0 0,-1-1 1 0 0,1 1 0 0 0,0 0 0 0 0,0 0 0 0 0,0-1-1 0 0,-1 1 1 0 0,1 0 0 0 0,0 0 0 0 0,-1 0-1 0 0,1 0 1 0 0,0 1 0 0 0,13 21 1187 0 0,20 43 0 0 0,3 5-634 0 0,-31-62-726 0 0,-1 0-1 0 0,2 0 1 0 0,-1-1 0 0 0,1 0 0 0 0,1 0 0 0 0,-1-1 0 0 0,1 1 0 0 0,13 7 0 0 0,-17-12-58 0 0,1 0-1 0 0,-1-1 0 0 0,1 0 1 0 0,0 0-1 0 0,0 0 1 0 0,0-1-1 0 0,0 0 0 0 0,0 1 1 0 0,0-2-1 0 0,0 1 0 0 0,0-1 1 0 0,0 1-1 0 0,0-1 1 0 0,0-1-1 0 0,0 1 0 0 0,1-1 1 0 0,-1 0-1 0 0,0 0 0 0 0,8-3 1 0 0,-3 0 21 0 0,-1 0 0 0 0,1-1 0 0 0,-1 0 0 0 0,0 0 0 0 0,-1-1 0 0 0,1 0 0 0 0,-1-1 1 0 0,0 1-1 0 0,12-15 0 0 0,-9 7 105 0 0,-1 0 0 0 0,0 0 0 0 0,-1-1 1 0 0,-1-1-1 0 0,7-16 0 0 0,-9 20 92 0 0,-2 0-1 0 0,0 0 1 0 0,0 0-1 0 0,-2 0 1 0 0,1 0 0 0 0,0-15-1 0 0,0 13 183 0 0,-3 13-349 0 0,0 0 0 0 0,1 0 1 0 0,-1 1-1 0 0,0-1 0 0 0,0 0 1 0 0,0 1-1 0 0,0-1 0 0 0,1 0 0 0 0,-1 0 1 0 0,0 1-1 0 0,0-1 0 0 0,0 0 0 0 0,0 0 1 0 0,-1 1-1 0 0,1-1 0 0 0,0 0 0 0 0,0 0 1 0 0,0 1-1 0 0,-1-1 0 0 0,1 0 0 0 0,0 1 1 0 0,-1-1-1 0 0,1 0 0 0 0,0 1 1 0 0,-1-1-1 0 0,1 0 0 0 0,-1 1 0 0 0,1-1 1 0 0,-1 0-1 0 0,-1 0 201 0 0,-7 14-30 0 0,8-10-177 0 0,1 0-1 0 0,-1-1 1 0 0,1 1 0 0 0,-1 0 0 0 0,1 0 0 0 0,0 0-1 0 0,0 0 1 0 0,0-1 0 0 0,0 1 0 0 0,0 0 0 0 0,1 0 0 0 0,-1 0-1 0 0,3 4 1 0 0,-3-3 8 0 0,4 10-13 0 0,1 1-1 0 0,0-1 1 0 0,1-1 0 0 0,0 1-1 0 0,1-1 1 0 0,0 0 0 0 0,1 0 0 0 0,1-1-1 0 0,0 0 1 0 0,0 0 0 0 0,1-1-1 0 0,1-1 1 0 0,13 12 0 0 0,-8-10-141 0 0,0 0-1 0 0,0-1 1 0 0,1 0 0 0 0,1-1 0 0 0,0-1 0 0 0,0-1-1 0 0,1-1 1 0 0,0 0 0 0 0,27 5 0 0 0,-37-11-564 0 0,0 0 1 0 0,0 0-1 0 0,0 0 0 0 0,9-2 1 0 0,-4 0-890 0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 5444 0 0,'-6'-7'12627'0'0,"5"7"-12277"0"0,-7 9 2777 0 0,-5 22-1953 0 0,3 23 242 0 0,3 0 1 0 0,-2 99-1 0 0,26 113-140 0 0,38 56-858 0 0,-46-287-812 0 0,7 37-2862 0 0,-14-62 1648 0 0,2-2-1 0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33 100 2052 0 0,'-3'1'15561'0'0,"-4"10"-12216"0"0,-3 6-4490 0 0,6-8 3127 0 0,2-2-1712 0 0,0 0 0 0 0,1 1-1 0 0,0-1 1 0 0,0 0 0 0 0,0 1 0 0 0,1-1-1 0 0,0 1 1 0 0,0-1 0 0 0,1 1-1 0 0,0-1 1 0 0,1 0 0 0 0,-1 1-1 0 0,1-1 1 0 0,1 0 0 0 0,5 13 0 0 0,-4-13-219 0 0,0 0 0 0 0,0 0 0 0 0,1-1 0 0 0,-1 1 1 0 0,2-1-1 0 0,-1 0 0 0 0,1 0 0 0 0,0 0 0 0 0,0-1 1 0 0,0 0-1 0 0,1 0 0 0 0,0-1 0 0 0,0 0 1 0 0,0 0-1 0 0,0-1 0 0 0,1 1 0 0 0,-1-2 0 0 0,1 1 1 0 0,0-1-1 0 0,0 0 0 0 0,0-1 0 0 0,10 2 1 0 0,-9-3-8 0 0,1 0 0 0 0,-1 0 1 0 0,0-1-1 0 0,1 0 1 0 0,-1-1-1 0 0,0 0 0 0 0,0 0 1 0 0,0-1-1 0 0,0 0 1 0 0,0 0-1 0 0,14-9 1 0 0,-19 9 2 0 0,0 0 1 0 0,0 0 0 0 0,0 0 0 0 0,0-1-1 0 0,-1 1 1 0 0,0-1 0 0 0,0 0 0 0 0,0 0-1 0 0,0 0 1 0 0,0 0 0 0 0,-1 0 0 0 0,0 0-1 0 0,0-1 1 0 0,0 0 0 0 0,0 1 0 0 0,-1-1-1 0 0,0 0 1 0 0,0 0 0 0 0,0 1 0 0 0,0-1-1 0 0,-1 0 1 0 0,0 0 0 0 0,0 0 0 0 0,-1-6-1 0 0,0-5 41 0 0,-2 0 0 0 0,0 1 0 0 0,0-1 0 0 0,-2 1-1 0 0,0 0 1 0 0,0 0 0 0 0,-12-21 0 0 0,13 30-63 0 0,1 0 0 0 0,-1 0 0 0 0,0 0 0 0 0,0 0 1 0 0,-1 1-1 0 0,1 0 0 0 0,-1 0 0 0 0,-1 0 0 0 0,1 0 1 0 0,-1 1-1 0 0,1 0 0 0 0,-1 0 0 0 0,0 1 0 0 0,-1-1 0 0 0,1 1 1 0 0,-1 1-1 0 0,1-1 0 0 0,-1 1 0 0 0,-9-2 0 0 0,10 4-39 0 0,1-1 0 0 0,0 1 0 0 0,0 0 0 0 0,0 1 0 0 0,0 0 0 0 0,0-1 0 0 0,0 2 0 0 0,0-1 0 0 0,0 0 0 0 0,0 1 0 0 0,1 0 0 0 0,-1 0 0 0 0,-8 6 0 0 0,3-1-975 0 0,0 0 0 0 0,1 0-1 0 0,-1 1 1 0 0,-12 16 0 0 0,15-16-620 0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20682 0 0,'0'-28'3460'0'0,"-2"5"-2304"0"0,-2 3-752 0 0,1 7-292 0 0,3 3-156 0 0,0 0-76 0 0,-4 4-60 0 0,8 34-2300 0 0,-1-15 876 0 0,1 5 40 0 0,-2 7 48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 6149 0 0,'-32'-17'10343'0'0,"28"15"-9413"0"0,-1 1 0 0 0,0-1 0 0 0,0 1 0 0 0,0 0 0 0 0,-6 0 0 0 0,8 1-787 0 0,1 0 0 0 0,0 0 0 0 0,0 0 0 0 0,0 0 0 0 0,0 0 0 0 0,-1 0 0 0 0,1 1 0 0 0,0-1 0 0 0,0 1 0 0 0,0 0 0 0 0,0 0 0 0 0,0-1-1 0 0,0 1 1 0 0,0 0 0 0 0,0 1 0 0 0,1-1 0 0 0,-1 0 0 0 0,0 0 0 0 0,0 1 0 0 0,1-1 0 0 0,-1 1 0 0 0,1-1 0 0 0,0 1 0 0 0,-1 0 0 0 0,1 0 0 0 0,0 0 0 0 0,0 0 0 0 0,0-1-1 0 0,-1 4 1 0 0,2-4-115 0 0,0 0-1 0 0,0 0 1 0 0,0 0-1 0 0,0 0 1 0 0,0 0 0 0 0,0 0-1 0 0,0 0 1 0 0,0 0-1 0 0,1 0 1 0 0,-1 0-1 0 0,0 0 1 0 0,1 0-1 0 0,-1 0 1 0 0,1 0-1 0 0,0 1 1 0 0,1 2 37 0 0,1 4-30 0 0,0 1 0 0 0,1-1-1 0 0,0 0 1 0 0,0 0 0 0 0,1-1-1 0 0,0 1 1 0 0,1-1 0 0 0,9 10-1 0 0,54 48-120 0 0,-63-60 93 0 0,23 20-16 0 0,-5-6 106 0 0,-2 2 0 0 0,30 33 1 0 0,-50-52-51 0 0,0 0 0 0 0,0 0 0 0 0,0 0 0 0 0,-1 0 0 0 0,1 1 0 0 0,-1-1 0 0 0,1 1 0 0 0,-1-1 0 0 0,0 1 0 0 0,0 0 0 0 0,0-1 0 0 0,-1 1 0 0 0,1 0 0 0 0,-1 0 0 0 0,1-1 0 0 0,-1 1 0 0 0,0 0 0 0 0,0 0 0 0 0,0 0-1 0 0,0 0 1 0 0,-1-1 0 0 0,1 1 0 0 0,-1 0 0 0 0,1 0 0 0 0,-1-1 0 0 0,0 1 0 0 0,0 0 0 0 0,0-1 0 0 0,-1 1 0 0 0,1-1 0 0 0,-1 1 0 0 0,1-1 0 0 0,-1 0 0 0 0,0 0 0 0 0,0 0 0 0 0,0 0 0 0 0,0 0 0 0 0,-4 3 0 0 0,-3 1 42 0 0,1 0-1 0 0,-1 0 1 0 0,0-1-1 0 0,0-1 0 0 0,-1 0 1 0 0,0 0-1 0 0,1-1 1 0 0,-1 0-1 0 0,-14 2 1 0 0,6-2-224 0 0,1-2 1 0 0,0 0 0 0 0,-1-2 0 0 0,-17-1-1 0 0,22 0-747 0 0,1 0 0 0 0,-1-1 0 0 0,-15-5 0 0 0,14 3-723 0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146 203 4660 0 0,'-6'2'1281'0'0,"-1"0"-1"0"0,1 0 0 0 0,-1 0 1 0 0,1 1-1 0 0,0 0 0 0 0,0 0 0 0 0,0 1 1 0 0,-7 5-1 0 0,6-3-462 0 0,0 0 0 0 0,1 1 0 0 0,0-1 0 0 0,0 1 0 0 0,-10 15 1 0 0,11-14-517 0 0,1 0 0 0 0,-1 1 0 0 0,1 0 1 0 0,1 0-1 0 0,0 0 0 0 0,0 0 0 0 0,1 0 1 0 0,0 0-1 0 0,0 1 0 0 0,1-1 0 0 0,1 1 1 0 0,0 18-1 0 0,2-18-240 0 0,0 1 0 0 0,0-1 0 0 0,1 1-1 0 0,1-1 1 0 0,0 0 0 0 0,0 0 0 0 0,1 0 0 0 0,0-1 0 0 0,1 1-1 0 0,0-1 1 0 0,0-1 0 0 0,1 1 0 0 0,0-1 0 0 0,0 0 0 0 0,1-1 0 0 0,17 13-1 0 0,-20-17-158 0 0,1 0 0 0 0,0-1 0 0 0,0 0-1 0 0,1 0 1 0 0,-1 0 0 0 0,0-1-1 0 0,1 0 1 0 0,-1 0 0 0 0,1 0 0 0 0,-1-1-1 0 0,1 0 1 0 0,-1 0 0 0 0,12-2-1 0 0,-11 1-36 0 0,1-1 0 0 0,-1 0 0 0 0,0 0 1 0 0,0 0-1 0 0,0-1 0 0 0,0 0 0 0 0,0 0 0 0 0,-1 0 0 0 0,1-1 0 0 0,-1 0 0 0 0,9-8 0 0 0,-12 9 95 0 0,0-1 0 0 0,0 1 0 0 0,0-1 0 0 0,-1 0-1 0 0,1 1 1 0 0,-1-1 0 0 0,0-1 0 0 0,0 1 0 0 0,0 0 0 0 0,0 0 0 0 0,-1-1 0 0 0,0 1 0 0 0,1-6 0 0 0,-1 2 45 0 0,0 0-1 0 0,-1 0 1 0 0,0 0 0 0 0,-1 0 0 0 0,1 0-1 0 0,-2 0 1 0 0,-1-8 0 0 0,-3-5 165 0 0,-2 1-1 0 0,0 0 1 0 0,-1 0 0 0 0,-18-30-1 0 0,15 33 147 0 0,0 0-1 0 0,-15-15 0 0 0,-14-18 558 0 0,40 49-859 0 0,0-1 0 0 0,0 1 1 0 0,1 0-1 0 0,-1 0 0 0 0,0 0 1 0 0,1 0-1 0 0,-1-1 0 0 0,0 1 1 0 0,1 0-1 0 0,0-1 0 0 0,-1 1 1 0 0,1 0-1 0 0,0-1 0 0 0,0 1 1 0 0,-1-1-1 0 0,1 1 0 0 0,0 0 0 0 0,0-1 1 0 0,1 1-1 0 0,-1-1 0 0 0,0 1 1 0 0,0 0-1 0 0,1-1 0 0 0,-1 1 1 0 0,2-3-1 0 0,0 2-13 0 0,0-1-1 0 0,0 0 1 0 0,1 1-1 0 0,-1 0 1 0 0,1-1-1 0 0,0 1 1 0 0,-1 0 0 0 0,1 0-1 0 0,6-2 1 0 0,35-18-267 0 0,1 3 1 0 0,91-26-1 0 0,-80 28 39 0 0,-41 12 141 0 0,1 0 1 0 0,-1 2-1 0 0,1-1 1 0 0,31-1-1 0 0,-44 5 108 0 0,0 0-1 0 0,1 0 1 0 0,-1 0-1 0 0,0 0 1 0 0,0 1-1 0 0,0 0 1 0 0,0-1 0 0 0,0 1-1 0 0,0 0 1 0 0,0 1-1 0 0,0-1 1 0 0,0 0-1 0 0,0 1 1 0 0,0-1-1 0 0,-1 1 1 0 0,1 0 0 0 0,-1 0-1 0 0,1 0 1 0 0,-1 0-1 0 0,0 1 1 0 0,0-1-1 0 0,0 1 1 0 0,0-1-1 0 0,0 1 1 0 0,0 0 0 0 0,-1 0-1 0 0,1-1 1 0 0,-1 1-1 0 0,0 0 1 0 0,0 0-1 0 0,1 5 1 0 0,2 15 378 0 0,0 1 0 0 0,-2-1 1 0 0,-1 36-1 0 0,-1-37-206 0 0,0-1 0 0 0,2 1 0 0 0,0 0 0 0 0,8 28 0 0 0,-6-37-176 0 0,0 0 0 0 0,1 0 0 0 0,0 0 0 0 0,10 15 1 0 0,-11-22-149 0 0,0-1 0 0 0,0 1 0 0 0,0-1 0 0 0,1 0 1 0 0,-1-1-1 0 0,1 1 0 0 0,0-1 0 0 0,1 0 0 0 0,-1 0 1 0 0,13 6-1 0 0,-8-6-1130 0 0,0 0 0 0 0,1 0-1 0 0,21 4 1 0 0,-23-7-300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2644 0 0,'1'-6'14354'0'0,"13"0"-11160"0"0,22-3-2244 0 0,48-6 730 0 0,119-18-453 0 0,-67 24-6062 0 0,-118 10 3331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80 1548 0 0,'-5'3'2147'0'0,"-1"1"0"0"0,1-1-1 0 0,0 1 1 0 0,-8 9 0 0 0,-15 24 3227 0 0,20-24-4351 0 0,1 0 0 0 0,1 0 0 0 0,0 1 0 0 0,-4 15 0 0 0,7-19-776 0 0,1 0 1 0 0,0 0-1 0 0,1 0 0 0 0,0 0 1 0 0,1 1-1 0 0,0-1 1 0 0,0 0-1 0 0,1 0 1 0 0,0 0-1 0 0,1 0 0 0 0,0 0 1 0 0,1 0-1 0 0,0 0 1 0 0,0 0-1 0 0,1-1 1 0 0,7 12-1 0 0,-8-15-254 0 0,1-1 1 0 0,-1 1-1 0 0,1-1 0 0 0,1 0 1 0 0,-1 0-1 0 0,1 0 0 0 0,0-1 1 0 0,0 0-1 0 0,0 1 0 0 0,1-2 0 0 0,-1 1 1 0 0,1-1-1 0 0,0 0 0 0 0,0 0 1 0 0,0 0-1 0 0,1-1 0 0 0,-1 0 1 0 0,1 0-1 0 0,-1-1 0 0 0,1 0 1 0 0,-1 0-1 0 0,1 0 0 0 0,0-1 0 0 0,-1 0 1 0 0,13-1-1 0 0,-9 0 35 0 0,-1-1-1 0 0,0 0 0 0 0,0 0 1 0 0,1-1-1 0 0,-1 0 1 0 0,0 0-1 0 0,-1-1 0 0 0,1 0 1 0 0,-1 0-1 0 0,0-1 1 0 0,0-1-1 0 0,0 1 0 0 0,-1-1 1 0 0,1 0-1 0 0,-2-1 1 0 0,1 0-1 0 0,-1 0 0 0 0,0 0 1 0 0,0-1-1 0 0,-1 0 1 0 0,0 0-1 0 0,0 0 0 0 0,-1-1 1 0 0,0 1-1 0 0,-1-1 1 0 0,0 0-1 0 0,0 0 0 0 0,-1-1 1 0 0,0 1-1 0 0,0 0 1 0 0,-1-1-1 0 0,0 1 0 0 0,-1-1 1 0 0,0 1-1 0 0,-1-1 1 0 0,0 1-1 0 0,0-1 0 0 0,-1 1 1 0 0,0 0-1 0 0,-1 0 1 0 0,-5-14-1 0 0,2 10 44 0 0,-1 0 1 0 0,0 0-1 0 0,0 1 0 0 0,-1 0 1 0 0,-1 0-1 0 0,0 1 0 0 0,0 0 1 0 0,-1 1-1 0 0,-21-17 1 0 0,23 21-48 0 0,0 1 1 0 0,0 0 0 0 0,0 0-1 0 0,-1 1 1 0 0,0 0 0 0 0,0 1-1 0 0,0 0 1 0 0,0 0 0 0 0,0 1-1 0 0,-1 0 1 0 0,1 0 0 0 0,-1 1 0 0 0,1 1-1 0 0,-1-1 1 0 0,1 2 0 0 0,-13 0-1 0 0,8 2-87 0 0,-1 0 0 0 0,0 0 1 0 0,1 2-1 0 0,-27 11 0 0 0,29-11-259 0 0,0 2 0 0 0,1 0 0 0 0,0 0 0 0 0,0 1 0 0 0,0 0-1 0 0,1 1 1 0 0,1 0 0 0 0,-1 1 0 0 0,-13 18 0 0 0,11-6-1286 0 0,6 2-2 0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18858 0 0,'3'-3'520'0'0,"1"1"1"0"0,0 0-1 0 0,0 1 1 0 0,0-1-1 0 0,0 0 1 0 0,1 1-1 0 0,-1 0 0 0 0,0 0 1 0 0,7 0-1 0 0,-8 1-504 0 0,-1 1 0 0 0,1-1-1 0 0,0 1 1 0 0,-1-1-1 0 0,1 1 1 0 0,-1 0 0 0 0,0 0-1 0 0,1 0 1 0 0,-1 1 0 0 0,0-1-1 0 0,1 0 1 0 0,-1 1-1 0 0,0 0 1 0 0,0-1 0 0 0,0 1-1 0 0,0 0 1 0 0,2 4 0 0 0,19 23 234 0 0,-2 1 1 0 0,-1 1 0 0 0,24 50 0 0 0,-1-1 60 0 0,-12-28 639 0 0,-31-52-918 0 0,1 1 0 0 0,-1-1 0 0 0,0 0-1 0 0,1 0 1 0 0,-1 1 0 0 0,0-1-1 0 0,1 0 1 0 0,-1 0 0 0 0,0 0 0 0 0,1 0-1 0 0,-1 0 1 0 0,1 0 0 0 0,-1 1-1 0 0,0-1 1 0 0,1 0 0 0 0,-1 0 0 0 0,1 0-1 0 0,-1 0 1 0 0,1 0 0 0 0,-1-1-1 0 0,0 1 1 0 0,1 0 0 0 0,-1 0 0 0 0,1 0-1 0 0,-1 0 1 0 0,0 0 0 0 0,1 0-1 0 0,-1-1 1 0 0,0 1 0 0 0,1 0 0 0 0,-1 0-1 0 0,0-1 1 0 0,1 1 0 0 0,-1 0-1 0 0,1-1 1 0 0,9-9 235 0 0,-7 5-164 0 0,0 0 1 0 0,-1 0 0 0 0,0 0-1 0 0,0-1 1 0 0,1-6 0 0 0,4-9 72 0 0,9-27 105 0 0,18-83 1 0 0,3-13-4900 0 0,-31 128 3004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9 160 3044 0 0,'-8'-10'6079'0'0,"9"3"-5409"0"0,-1 1 0 0 0,2-1 1 0 0,-1 0-1 0 0,1 0 0 0 0,0 1 0 0 0,0-1 1 0 0,5-8-1 0 0,-4 7-435 0 0,1 1 0 0 0,0-1 0 0 0,1 1-1 0 0,0 0 1 0 0,0 0 0 0 0,0 1 0 0 0,1-1 0 0 0,0 1 0 0 0,0 0 0 0 0,11-7 0 0 0,-15 12-198 0 0,-1 0 1 0 0,0 1-1 0 0,1-1 1 0 0,-1 0-1 0 0,1 1 0 0 0,0-1 1 0 0,-1 1-1 0 0,1 0 1 0 0,-1 0-1 0 0,1 0 0 0 0,-1-1 1 0 0,1 1-1 0 0,0 1 1 0 0,-1-1-1 0 0,1 0 0 0 0,0 0 1 0 0,-1 1-1 0 0,1-1 1 0 0,-1 0-1 0 0,1 1 0 0 0,-1 0 1 0 0,1-1-1 0 0,-1 1 1 0 0,0 0-1 0 0,1 0 0 0 0,-1 0 1 0 0,0 0-1 0 0,1 0 1 0 0,-1 0-1 0 0,0 0 0 0 0,0 0 1 0 0,0 0-1 0 0,0 1 1 0 0,0-1-1 0 0,0 0 0 0 0,0 1 1 0 0,0 1-1 0 0,5 7 129 0 0,-1 1 0 0 0,0-1-1 0 0,7 23 1 0 0,-10-26-93 0 0,2 8 57 0 0,-1 0 1 0 0,0 0-1 0 0,0 24 1 0 0,3 9 129 0 0,7 6 1092 0 0,-13-55-1345 0 0,0 0 1 0 0,1 0-1 0 0,0 0 0 0 0,-1 0 1 0 0,1-1-1 0 0,0 1 0 0 0,-1 0 1 0 0,1 0-1 0 0,0 1 0 0 0,0-1 1 0 0,2-2-1 0 0,-1 1 7 0 0,8-12 47 0 0,-1-1 0 0 0,10-21 0 0 0,-11 19-38 0 0,17-26-1 0 0,-21 38-11 0 0,32-41-74 0 0,-33 42 66 0 0,0 1 1 0 0,0 0-1 0 0,1 0 1 0 0,-1 0-1 0 0,1 0 1 0 0,0 1-1 0 0,0 0 1 0 0,0 0 0 0 0,0 0-1 0 0,6-2 1 0 0,-8 3 34 0 0,0 1 0 0 0,-1 0 0 0 0,1 0 1 0 0,0 0-1 0 0,0 0 0 0 0,0 0 0 0 0,0 1 1 0 0,0-1-1 0 0,-1 0 0 0 0,1 1 0 0 0,0-1 1 0 0,0 1-1 0 0,0 0 0 0 0,-1 0 0 0 0,1-1 1 0 0,0 1-1 0 0,-1 0 0 0 0,1 1 0 0 0,-1-1 1 0 0,1 0-1 0 0,1 2 0 0 0,1 1 69 0 0,0 1 1 0 0,0-1-1 0 0,0 1 0 0 0,-1 0 0 0 0,5 8 0 0 0,10 27 157 0 0,-2 0-1 0 0,-2 1 0 0 0,17 80 0 0 0,-29-112-1147 0 0,0 0 0 0 0,1-1 0 0 0,0 0 0 0 0,5 12 0 0 0,2-8-636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2956 0 0,'-9'4'2122'0'0,"1"1"-1"0"0,0 0 0 0 0,0 0 0 0 0,-13 11 1 0 0,14-8-968 0 0,-1-1 0 0 0,2 1 0 0 0,-1 0 0 0 0,-6 10 0 0 0,8-9-811 0 0,-1 0 0 0 0,2 0 1 0 0,0 1-1 0 0,0-1 0 0 0,0 1 0 0 0,1 0 0 0 0,1 0 0 0 0,0 0 0 0 0,0 0 0 0 0,1 0 0 0 0,0 1 0 0 0,0-1 0 0 0,2 0 0 0 0,-1 0 0 0 0,1 1 1 0 0,4 15-1 0 0,-1-10-177 0 0,1-1 1 0 0,0 1-1 0 0,2-1 0 0 0,0-1 1 0 0,0 1-1 0 0,1-1 1 0 0,1-1-1 0 0,0 1 1 0 0,17 17-1 0 0,-17-22-149 0 0,0 0-1 0 0,0-1 1 0 0,1 0 0 0 0,1-1 0 0 0,-1 0-1 0 0,1 0 1 0 0,0-1 0 0 0,1-1-1 0 0,-1 0 1 0 0,1 0 0 0 0,0-1-1 0 0,22 4 1 0 0,-22-6-65 0 0,1 0 0 0 0,0 0 0 0 0,0-2 0 0 0,-1 0 1 0 0,1 0-1 0 0,21-4 0 0 0,-30 4 64 0 0,-1-1 0 0 0,0 0 0 0 0,1 0 1 0 0,-1 0-1 0 0,0 0 0 0 0,0 0 0 0 0,0-1 1 0 0,0 1-1 0 0,0-1 0 0 0,0 0 0 0 0,0 0 1 0 0,0 0-1 0 0,-1 0 0 0 0,1-1 0 0 0,-1 1 1 0 0,1 0-1 0 0,-1-1 0 0 0,0 0 0 0 0,0 0 1 0 0,0 0-1 0 0,-1 0 0 0 0,1 0 0 0 0,-1 0 1 0 0,1 0-1 0 0,-1 0 0 0 0,0 0 0 0 0,0-1 1 0 0,-1 1-1 0 0,2-7 0 0 0,-1-12 82 0 0,-1 0 0 0 0,-1 0 0 0 0,-1 0 0 0 0,-1 0 0 0 0,-1 0 0 0 0,0 1-1 0 0,-11-29 1 0 0,9 35-57 0 0,0 0-1 0 0,0 0 0 0 0,-2 0 0 0 0,0 1 0 0 0,0 0 0 0 0,-2 1 0 0 0,1 0 1 0 0,-2 0-1 0 0,0 1 0 0 0,-20-18 0 0 0,27 27-69 0 0,0-1 0 0 0,-1 1-1 0 0,1 0 1 0 0,-1 0 0 0 0,0 1 0 0 0,0 0 0 0 0,0 0 0 0 0,-1 0 0 0 0,1 0-1 0 0,0 1 1 0 0,-1-1 0 0 0,1 2 0 0 0,-1-1 0 0 0,1 0 0 0 0,-1 1 0 0 0,1 0-1 0 0,-1 1 1 0 0,-5 0 0 0 0,2 1-409 0 0,0 0 0 0 0,1 1 0 0 0,-1 0 0 0 0,1 1 0 0 0,0 0 0 0 0,0 0 1 0 0,0 1-1 0 0,1 0 0 0 0,0 0 0 0 0,-9 8 0 0 0,-2 2-1165 0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5004 0 0,'11'12'3645'0'0,"-5"1"-885"0"0,4 4-612 0 0,1 5-448 0 0,-4-5-339 0 0,4 5-237 0 0,-5-1-220 0 0,1-2-196 0 0,0-4-180 0 0,-3 1-156 0 0,-1-3-164 0 0,-3 1-140 0 0,4-4-176 0 0,-4-3-284 0 0,3 1-276 0 0,-6 4-3629 0 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5 302 4660 0 0,'-2'-12'2429'0'0,"0"-1"0"0"0,2 1 0 0 0,0 0-1 0 0,2-21 1 0 0,-2 29-2160 0 0,1 0 0 0 0,1-1 1 0 0,-1 1-1 0 0,1 0 0 0 0,-1 1 0 0 0,1-1 0 0 0,0 0 1 0 0,0 0-1 0 0,1 1 0 0 0,-1-1 0 0 0,1 1 0 0 0,0 0 0 0 0,0 0 1 0 0,0 0-1 0 0,0 0 0 0 0,0 1 0 0 0,5-3 0 0 0,11-7 155 0 0,0 0-1 0 0,1 2 0 0 0,1 1 1 0 0,38-13-1 0 0,90-15 256 0 0,-149 37-678 0 0,75-13 170 0 0,-48 9 150 0 0,-1 0 1 0 0,0-2-1 0 0,41-14 1 0 0,-66 19-161 0 0,0 0 0 0 0,0 1 0 0 0,0-1 0 0 0,0 1 0 0 0,0-1-1 0 0,0 1 1 0 0,1 0 0 0 0,-1-1 0 0 0,0 1 0 0 0,0 0 0 0 0,1 0 0 0 0,-1 0 0 0 0,2 0 0 0 0,-3 1-77 0 0,0 0 0 0 0,0-1 1 0 0,1 1-1 0 0,-1 0 0 0 0,0 0 0 0 0,0 0 1 0 0,0 0-1 0 0,0 0 0 0 0,0-1 1 0 0,-1 1-1 0 0,1 0 0 0 0,0 0 0 0 0,0 0 1 0 0,-1 0-1 0 0,1-1 0 0 0,-1 2 0 0 0,-1 8-347 0 0,-7 30 264 0 0,2 0 0 0 0,2 1-1 0 0,2 0 1 0 0,1 0 0 0 0,2 0 0 0 0,2 1 0 0 0,2-2 0 0 0,2 1 0 0 0,1 0 0 0 0,21 64 0 0 0,-24-93-765 0 0,1-1 1 0 0,1 1-1 0 0,0-1 1 0 0,14 19-1 0 0,-13-20-843 0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72 3908 0 0,'0'-1'414'0'0,"0"0"0"0"0,0 1-1 0 0,-1-1 1 0 0,1 1 0 0 0,0-1 0 0 0,0 0-1 0 0,0 1 1 0 0,0-1 0 0 0,-1 1-1 0 0,-3-5 3724 0 0,4 4-3723 0 0,-1 1 0 0 0,1 0-1 0 0,-1-1 1 0 0,1 1 0 0 0,-1 0 0 0 0,1 0-1 0 0,-1-1 1 0 0,1 1 0 0 0,-1 0-1 0 0,-1 0 1 0 0,1 0-92 0 0,0 1 0 0 0,0-1 1 0 0,1 1-1 0 0,-1 0 0 0 0,0-1 0 0 0,0 1 0 0 0,0 0 0 0 0,0-1 0 0 0,1 1 1 0 0,-1 0-1 0 0,0 0 0 0 0,1 0 0 0 0,-1 0 0 0 0,1 0 0 0 0,-2 1 1 0 0,-1 6 368 0 0,-1 0 0 0 0,1 0 1 0 0,-3 14-1 0 0,4-13-601 0 0,1 0 0 0 0,0 0 0 0 0,0 0 1 0 0,1 1-1 0 0,0-1 0 0 0,1 0 0 0 0,0 0 0 0 0,1 1 0 0 0,0-1 0 0 0,0 0 1 0 0,0 0-1 0 0,2-1 0 0 0,-1 1 0 0 0,1-1 0 0 0,0 1 0 0 0,1-1 1 0 0,-1 0-1 0 0,2-1 0 0 0,-1 1 0 0 0,1-1 0 0 0,0 0 0 0 0,1 0 0 0 0,0-1 1 0 0,0 0-1 0 0,0 0 0 0 0,0-1 0 0 0,1 0 0 0 0,0 0 0 0 0,0 0 1 0 0,1-1-1 0 0,-1-1 0 0 0,1 0 0 0 0,0 0 0 0 0,0 0 0 0 0,0-1 0 0 0,10 1 1 0 0,-10-2-122 0 0,0 0 1 0 0,-1-1 0 0 0,1-1 0 0 0,-1 1 0 0 0,1-2 0 0 0,-1 1 0 0 0,1-1 0 0 0,-1 0 0 0 0,0 0 0 0 0,0-1 0 0 0,0-1 0 0 0,0 1-1 0 0,0-1 1 0 0,9-7 0 0 0,-12 8 58 0 0,-1-1-1 0 0,1 1 0 0 0,-1-1 0 0 0,0 0 0 0 0,0-1 0 0 0,0 1 1 0 0,0-1-1 0 0,-1 0 0 0 0,0 1 0 0 0,0-1 0 0 0,0-1 1 0 0,-1 1-1 0 0,1 0 0 0 0,-1-1 0 0 0,-1 1 0 0 0,1-1 0 0 0,-1 0 1 0 0,0 0-1 0 0,0 1 0 0 0,-1-1 0 0 0,1 0 0 0 0,-2-6 1 0 0,0 0 48 0 0,0 0 0 0 0,-2 1 0 0 0,1-1 0 0 0,-1 1 0 0 0,-1-1 0 0 0,0 1 0 0 0,-1 0 1 0 0,0 1-1 0 0,-1-1 0 0 0,-13-18 0 0 0,15 23-52 0 0,-1 0-1 0 0,0 0 1 0 0,0 0 0 0 0,-1 1 0 0 0,1 0-1 0 0,-1 0 1 0 0,0 0 0 0 0,-1 1-1 0 0,1 0 1 0 0,-1 0 0 0 0,0 0 0 0 0,0 1-1 0 0,0 0 1 0 0,0 1 0 0 0,-1-1 0 0 0,1 1-1 0 0,-1 1 1 0 0,-7-1 0 0 0,9 2-78 0 0,1 0 0 0 0,-1 1 0 0 0,1-1 0 0 0,-1 1 1 0 0,1 1-1 0 0,0-1 0 0 0,0 1 0 0 0,-1 0 0 0 0,1 0 0 0 0,1 0 1 0 0,-1 1-1 0 0,0 0 0 0 0,0 0 0 0 0,1 0 0 0 0,0 1 0 0 0,-7 5 1 0 0,6-4-269 0 0,1 0 0 0 0,-1 0 1 0 0,1 0-1 0 0,0 0 1 0 0,1 1-1 0 0,-1 0 1 0 0,1-1-1 0 0,0 1 1 0 0,0 0-1 0 0,1 1 1 0 0,0-1-1 0 0,0 0 1 0 0,-1 9-1 0 0,2 2-1290 0 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122 403 20934 0 0,'4'-6'859'0'0,"0"1"0"0"0,0 1 1 0 0,0-1-1 0 0,0 0 0 0 0,1 1 0 0 0,7-6 0 0 0,-11 10-457 0 0,1 3-318 0 0,0 1 0 0 0,0 0 0 0 0,-1 0 0 0 0,0 0 0 0 0,0 0 0 0 0,0 0 0 0 0,0 0 1 0 0,-1 1-1 0 0,1 6 0 0 0,1 6 38 0 0,11 41-582 0 0,3-1 1 0 0,40 97 0 0 0,-44-117-3219 0 0,-8-31 2075 0 0</inkml:trace>
  <inkml:trace contextRef="#ctx0" brushRef="#br0" timeOffset="1">84 211 22546 0 0,'-11'-28'3492'0'0,"2"-2"-2344"0"0,-6 7-743 0 0,8 2-253 0 0,-3-3-88 0 0,3 6-32 0 0,1 2-20 0 0,2 2-60 0 0,-1 3-80 0 0,3-1-88 0 0,-5 4-89 0 0,7 3-75 0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53 3608 0 0,'-6'8'3072'0'0,"-16"32"6209"0"0,5-1-4717 0 0,15-33-4290 0 0,0-1 0 0 0,1 1-1 0 0,0-1 1 0 0,0 1 0 0 0,1 0-1 0 0,0 0 1 0 0,0-1-1 0 0,0 1 1 0 0,0 0 0 0 0,1 0-1 0 0,0-1 1 0 0,0 1 0 0 0,3 6-1 0 0,0-1-138 0 0,1 0 0 0 0,0-1 0 0 0,1 0 0 0 0,0 0 0 0 0,0 0-1 0 0,1-1 1 0 0,0 0 0 0 0,1 0 0 0 0,0-1 0 0 0,0 0 0 0 0,1-1 0 0 0,0 1-1 0 0,0-2 1 0 0,1 1 0 0 0,-1-1 0 0 0,2-1 0 0 0,-1 0 0 0 0,12 5 0 0 0,-10-6-94 0 0,0 0 1 0 0,1-1-1 0 0,-1 0 1 0 0,1 0-1 0 0,0-2 1 0 0,-1 1 0 0 0,1-2-1 0 0,0 0 1 0 0,0 0-1 0 0,0-1 1 0 0,-1-1-1 0 0,1 0 1 0 0,-1-1 0 0 0,1 0-1 0 0,-1-1 1 0 0,13-5-1 0 0,-20 7 14 0 0,0-1 0 0 0,-1 1-1 0 0,0-1 1 0 0,0 0 0 0 0,1 0 0 0 0,-2 0-1 0 0,1 0 1 0 0,0-1 0 0 0,-1 1 0 0 0,1-1-1 0 0,-1 0 1 0 0,0 0 0 0 0,0 0 0 0 0,-1-1-1 0 0,1 1 1 0 0,-1-1 0 0 0,0 1 0 0 0,0-1-1 0 0,-1 0 1 0 0,1 0 0 0 0,-1 0 0 0 0,0 0-1 0 0,0 0 1 0 0,-1 0 0 0 0,0 0 0 0 0,1 0-1 0 0,-2 0 1 0 0,1 0 0 0 0,-1 0 0 0 0,-1-7-1 0 0,-1 0 21 0 0,0 0 1 0 0,0 0-1 0 0,-2 0 0 0 0,0 0 0 0 0,0 1 0 0 0,-1 0 0 0 0,0 0 1 0 0,0 1-1 0 0,-2-1 0 0 0,1 1 0 0 0,-12-11 0 0 0,8 10-14 0 0,0 0 0 0 0,-1 1-1 0 0,-1 0 1 0 0,0 0 0 0 0,0 2-1 0 0,-1-1 1 0 0,-24-10 0 0 0,30 17-133 0 0,1-1 1 0 0,0 1-1 0 0,-1 0 1 0 0,1 1-1 0 0,-1 0 1 0 0,1 0-1 0 0,-1 1 1 0 0,1 0-1 0 0,-1 0 1 0 0,0 0-1 0 0,1 1 0 0 0,-1 1 1 0 0,1-1-1 0 0,0 1 1 0 0,-1 0-1 0 0,1 1 1 0 0,0 0-1 0 0,-8 4 1 0 0,8-3-518 0 0,-1 1 0 0 0,1 1 0 0 0,0-1-1 0 0,1 1 1 0 0,-10 10 0 0 0,4-2-1013 0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 3684 0 0,'-3'-4'5647'0'0,"-14"-10"1033"0"0,12 13-6344 0 0,-1 0 0 0 0,0 1 0 0 0,1 0 0 0 0,-1 0 0 0 0,0 0 0 0 0,0 0-1 0 0,1 1 1 0 0,-1 0 0 0 0,1 1 0 0 0,-1-1 0 0 0,1 1 0 0 0,-1 0 0 0 0,1 0-1 0 0,0 0 1 0 0,0 1 0 0 0,0 0 0 0 0,-5 4 0 0 0,3-2-157 0 0,-1 0-1 0 0,1 1 1 0 0,0 0 0 0 0,1 0-1 0 0,0 1 1 0 0,0-1 0 0 0,0 1 0 0 0,1 1-1 0 0,0-1 1 0 0,-6 12 0 0 0,10-16-145 0 0,-1 1 1 0 0,1 0-1 0 0,0 0 1 0 0,0-1-1 0 0,0 1 1 0 0,1 0-1 0 0,0 0 0 0 0,-1 0 1 0 0,1 0-1 0 0,1 0 1 0 0,-1 0-1 0 0,0-1 1 0 0,1 1-1 0 0,0 0 1 0 0,0 0-1 0 0,0 0 0 0 0,1-1 1 0 0,-1 1-1 0 0,1 0 1 0 0,-1-1-1 0 0,1 0 1 0 0,1 1-1 0 0,-1-1 1 0 0,3 3-1 0 0,1 2-153 0 0,1-1-1 0 0,0 0 1 0 0,1 0 0 0 0,-1-1-1 0 0,1 0 1 0 0,0-1 0 0 0,1 0-1 0 0,12 6 1 0 0,-7-4-252 0 0,-8-3 102 0 0,0-1 1 0 0,1-1 0 0 0,-1 1 0 0 0,9 2-1 0 0,-15-5 253 0 0,1 0 0 0 0,-1 0-1 0 0,0 0 1 0 0,0 0 0 0 0,0 0 0 0 0,0 0-1 0 0,0 0 1 0 0,0 0 0 0 0,0 0-1 0 0,0 0 1 0 0,0 0 0 0 0,0 0 0 0 0,0 0-1 0 0,0 0 1 0 0,1 0 0 0 0,-1 0-1 0 0,0 0 1 0 0,0 0 0 0 0,0 0 0 0 0,0 0-1 0 0,0 0 1 0 0,0 0 0 0 0,0 0-1 0 0,0 0 1 0 0,0 0 0 0 0,0 1-1 0 0,0-1 1 0 0,0 0 0 0 0,0 0 0 0 0,0 0-1 0 0,0 0 1 0 0,0 0 0 0 0,0 0-1 0 0,0 0 1 0 0,0 0 0 0 0,0 0 0 0 0,0 0-1 0 0,0 0 1 0 0,0 1 0 0 0,0-1-1 0 0,0 0 1 0 0,0 0 0 0 0,0 0-1 0 0,0 0 1 0 0,0 0 0 0 0,0 0 0 0 0,0 0-1 0 0,0 0 1 0 0,0 0 0 0 0,0 0-1 0 0,0 0 1 0 0,0 0 0 0 0,0 0 0 0 0,0 1-1 0 0,0-1 1 0 0,0 0 0 0 0,0 0-1 0 0,-1 0 1 0 0,1 0 0 0 0,0 0 0 0 0,0 0-1 0 0,0 0 1 0 0,0 0 0 0 0,0 0-1 0 0,0 0 1 0 0,-8 6-186 0 0,-10 4 295 0 0,0 0 176 0 0,1 1 1 0 0,0 0 0 0 0,1 1 0 0 0,0 1 0 0 0,1 1 0 0 0,1 0 0 0 0,-23 29-1 0 0,35-40-206 0 0,-1 0 0 0 0,1 0-1 0 0,0 0 1 0 0,0 0 0 0 0,1 0-1 0 0,-1 1 1 0 0,1-1-1 0 0,-1 1 1 0 0,1-1 0 0 0,0 1-1 0 0,0 0 1 0 0,1-1-1 0 0,-1 1 1 0 0,1 0 0 0 0,0 0-1 0 0,0 0 1 0 0,0-1 0 0 0,0 1-1 0 0,1 0 1 0 0,-1-1-1 0 0,1 1 1 0 0,0 0 0 0 0,0-1-1 0 0,1 1 1 0 0,-1-1 0 0 0,1 1-1 0 0,-1-1 1 0 0,1 0-1 0 0,0 1 1 0 0,0-1 0 0 0,1 0-1 0 0,3 4 1 0 0,1 0 14 0 0,0 0 0 0 0,0 0 0 0 0,1-1-1 0 0,0 0 1 0 0,0-1 0 0 0,0 1 0 0 0,1-2 0 0 0,0 1 0 0 0,0-1 0 0 0,0 0 0 0 0,17 3-1 0 0,62 11-169 0 0,-75-17-719 0 0,0 1 1 0 0,0-2-1 0 0,0 0 0 0 0,0 0 0 0 0,14-3 1 0 0,-11-1-748 0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19914 0 0,'5'-27'5291'0'0,"-3"11"-5130"0"0,-2 14 1172 0 0,1 7-1137 0 0,74 253-1256 0 0,-64-215-2608 0 0,-5-32 2083 0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 1548 0 0,'-9'-12'4389'0'0,"4"2"-1293"0"0,-1 3-928 0 0,-1-1-692 0 0,3 4 72 0 0,1 0-1392 0 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7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4628 0 0,'7'3'1245'0'0,"0"0"0"0"0,0 0 0 0 0,0 0 0 0 0,0 0 0 0 0,-1 1 0 0 0,0 0 0 0 0,10 9 0 0 0,-8-6-380 0 0,0 1 0 0 0,-1 1 0 0 0,0-1-1 0 0,10 15 1 0 0,-1 6-205 0 0,-1 1-1 0 0,17 48 0 0 0,-18-41 488 0 0,-1-4-691 0 0,4 17 149 0 0,-8-24-302 0 0,-3-8-96 0 0,0-1 9 0 0,-1-6-64 0 0,-4-6 26 0 0,-1-4-120 0 0,0 0 0 0 0,0 0 0 0 0,0 0 0 0 0,1 0 0 0 0,-1-1 0 0 0,0 1 0 0 0,0 0 0 0 0,1 0 0 0 0,-1 0 0 0 0,0-1 0 0 0,1 1 0 0 0,-1 0 0 0 0,1 0 0 0 0,-1-1 0 0 0,1 1 0 0 0,-1 0 0 0 0,1-1 0 0 0,0 1 0 0 0,-1-1 0 0 0,1 1 0 0 0,0-1 0 0 0,-1 1 0 0 0,1-1 0 0 0,0 1 0 0 0,1-1 0 0 0,-1 0-24 0 0,0 0 0 0 0,1-1 0 0 0,-1 1-1 0 0,1-1 1 0 0,-1 0 0 0 0,0 1 0 0 0,1-1-1 0 0,-1 0 1 0 0,0 0 0 0 0,1 0 0 0 0,-1 0 0 0 0,0 0-1 0 0,0 0 1 0 0,0 0 0 0 0,0-1 0 0 0,0 1-1 0 0,0 0 1 0 0,-1 0 0 0 0,2-2 0 0 0,15-31 384 0 0,-14 27-320 0 0,10-25 165 0 0,-1 0 0 0 0,-2 0 0 0 0,6-38-1 0 0,-4 20-96 0 0,-4 15-225 0 0,6-23-725 0 0,2 22-2983 0 0,-13 28 2164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2204 0 0,'12'-6'1270'0'0,"1"1"0"0"0,1 1 0 0 0,-1 0 0 0 0,1 1 0 0 0,-1 0 0 0 0,1 1 0 0 0,0 1 0 0 0,22 0 0 0 0,-25 2-824 0 0,1 0-1 0 0,-1 1 1 0 0,0 1-1 0 0,0-1 1 0 0,0 2-1 0 0,0-1 0 0 0,-1 2 1 0 0,1-1-1 0 0,-1 1 1 0 0,17 12-1 0 0,-10-4-121 0 0,0 0 0 0 0,-1 2-1 0 0,-1-1 1 0 0,0 2 0 0 0,-2 0-1 0 0,1 1 1 0 0,-2 1 0 0 0,0 0-1 0 0,-1 0 1 0 0,15 35 0 0 0,-8-6 102 0 0,-2 1 0 0 0,-1 0 0 0 0,10 72 0 0 0,-10 7 145 0 0,-7-42-296 0 0,-8-53-1909 0 0,-18-100 1287 0 0,11 36 472 0 0,-1 1 0 0 0,-2 0 0 0 0,-21-45 0 0 0,4 24 1061 0 0,27 51-1170 0 0,-1 1-1 0 0,1-1 1 0 0,-1 1-1 0 0,1-1 1 0 0,-1 0-1 0 0,1 1 1 0 0,-1-1-1 0 0,1 1 1 0 0,-1-1-1 0 0,0 1 1 0 0,1-1-1 0 0,-1 1 1 0 0,0-1-1 0 0,0 1 1 0 0,1 0-1 0 0,-1 0 1 0 0,0-1-1 0 0,0 1 1 0 0,1 0-1 0 0,-1 0 1 0 0,0 0-1 0 0,0 0 1 0 0,1-1-1 0 0,-1 1 1 0 0,0 0-1 0 0,0 1 1 0 0,0-1-1 0 0,1 0 1 0 0,-1 0-1 0 0,0 0 1 0 0,0 0-1 0 0,0 1 1 0 0,1-1-1 0 0,-1 0 1 0 0,0 1-1 0 0,0 0 0 0 0,-27 16 216 0 0,25-15-216 0 0,-18 15 215 0 0,0 2 0 0 0,1 1 1 0 0,-30 37-1 0 0,-13 14 220 0 0,57-65-497 0 0,-3 2-720 0 0,0 1-1 0 0,1 1 1 0 0,-11 14 0 0 0,18-19-834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73 4560 0 0,'-4'2'967'0'0,"0"0"0"0"0,0 1 0 0 0,0 0-1 0 0,0 0 1 0 0,1 0 0 0 0,-1 1-1 0 0,1-1 1 0 0,0 1 0 0 0,-4 5-1 0 0,4-4-263 0 0,0 1 0 0 0,0-1 0 0 0,0 1 0 0 0,1 0 0 0 0,0 0 0 0 0,-3 11 0 0 0,4-11-500 0 0,0 0 0 0 0,0 1-1 0 0,1-1 1 0 0,0 0 0 0 0,0 0 0 0 0,0 0 0 0 0,1 1-1 0 0,0-1 1 0 0,0 0 0 0 0,1 0 0 0 0,-1 0 0 0 0,1 0-1 0 0,1 0 1 0 0,-1-1 0 0 0,7 12 0 0 0,-4-10-206 0 0,0-1 1 0 0,0 1 0 0 0,0-1-1 0 0,1 0 1 0 0,0 0 0 0 0,0-1-1 0 0,1 0 1 0 0,0 0 0 0 0,-1 0 0 0 0,2-1-1 0 0,-1 0 1 0 0,0 0 0 0 0,1-1-1 0 0,0 0 1 0 0,0 0 0 0 0,0-1-1 0 0,0 0 1 0 0,0 0 0 0 0,0-1-1 0 0,0 0 1 0 0,1-1 0 0 0,-1 1-1 0 0,0-2 1 0 0,1 1 0 0 0,-1-1-1 0 0,10-2 1 0 0,-4 0-41 0 0,1-1 0 0 0,-1 0 0 0 0,0-1-1 0 0,0 0 1 0 0,0-1 0 0 0,-1 0 0 0 0,0-1 0 0 0,18-14-1 0 0,-27 19 93 0 0,0-2-1 0 0,0 1 1 0 0,0 0-1 0 0,0-1 1 0 0,-1 0-1 0 0,1 0 1 0 0,-1 0-1 0 0,0 0 1 0 0,0 0-1 0 0,-1-1 0 0 0,1 1 1 0 0,-1-1-1 0 0,0 0 1 0 0,0 0-1 0 0,-1 0 1 0 0,1 0-1 0 0,-1 0 1 0 0,0 0-1 0 0,-1 0 1 0 0,1 0-1 0 0,-1 0 0 0 0,0 0 1 0 0,0 0-1 0 0,0-1 1 0 0,-1 1-1 0 0,0 0 1 0 0,-3-9-1 0 0,2 5 16 0 0,-2 0 1 0 0,1 0-1 0 0,-1 1 0 0 0,0 0 0 0 0,-1 0 0 0 0,0 0 0 0 0,0 0 1 0 0,-1 1-1 0 0,0-1 0 0 0,0 2 0 0 0,-1-1 0 0 0,0 1 1 0 0,0 0-1 0 0,0 0 0 0 0,-1 0 0 0 0,1 1 0 0 0,-2 1 0 0 0,1-1 1 0 0,0 1-1 0 0,-1 1 0 0 0,0 0 0 0 0,1 0 0 0 0,-1 0 0 0 0,-1 1 1 0 0,1 1-1 0 0,0-1 0 0 0,0 2 0 0 0,-1-1 0 0 0,1 1 1 0 0,0 0-1 0 0,-1 1 0 0 0,1 0 0 0 0,0 1 0 0 0,0 0 0 0 0,0 0 1 0 0,0 1-1 0 0,-15 7 0 0 0,13-4-9 0 0,0 0 0 0 0,0 1 0 0 0,1 1 0 0 0,0 0 0 0 0,0 0 0 0 0,1 1 0 0 0,0 0 0 0 0,0 1 0 0 0,1 0 0 0 0,0 0 0 0 0,1 1 0 0 0,-8 14 0 0 0,11-17-19 0 0,0 1 0 0 0,0-1-1 0 0,1 1 1 0 0,0 0 0 0 0,0-1-1 0 0,1 1 1 0 0,0 0 0 0 0,0 1-1 0 0,1-1 1 0 0,1 0 0 0 0,0 0-1 0 0,0 1 1 0 0,0-1 0 0 0,1 0-1 0 0,1 0 1 0 0,0 0 0 0 0,4 15-1 0 0,-3-16-127 0 0,1 1-1 0 0,0-1 0 0 0,1 0 0 0 0,-1 0 0 0 0,1-1 0 0 0,1 1 0 0 0,10 10 0 0 0,-11-13-270 0 0,-1-1 0 0 0,1 0 0 0 0,0-1 1 0 0,1 1-1 0 0,-1-1 0 0 0,1 0 0 0 0,-1-1 1 0 0,1 1-1 0 0,0-1 0 0 0,0 0 0 0 0,0 0 0 0 0,7 0 1 0 0,5 1-1215 0 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12 107 3684 0 0,'0'-52'19991'0'0,"-2"56"-19501"0"0,0 3-357 0 0,0 0 0 0 0,0 0 0 0 0,1 0 0 0 0,0 1 0 0 0,0-1 1 0 0,0 0-1 0 0,1 1 0 0 0,0-1 0 0 0,1 0 0 0 0,0 1 0 0 0,2 10 0 0 0,1 1-106 0 0,1 1 1 0 0,1-1-1 0 0,0 0 0 0 0,2-1 0 0 0,10 20 0 0 0,-14-31-121 0 0,0-1-1 0 0,0 1 1 0 0,1-1-1 0 0,0 0 1 0 0,1-1 0 0 0,-1 1-1 0 0,1-1 1 0 0,0 0 0 0 0,0 0-1 0 0,1-1 1 0 0,-1 0 0 0 0,1 0-1 0 0,0-1 1 0 0,0 1 0 0 0,1-1-1 0 0,8 2 1 0 0,-9-3-104 0 0,1-1-1 0 0,-1 1 1 0 0,1-1-1 0 0,-1-1 1 0 0,1 0 0 0 0,-1 0-1 0 0,1 0 1 0 0,-1-1-1 0 0,0 0 1 0 0,1 0 0 0 0,-1-1-1 0 0,0 0 1 0 0,0 0 0 0 0,0-1-1 0 0,0 0 1 0 0,0 0-1 0 0,0 0 1 0 0,-1-1 0 0 0,0 0-1 0 0,1-1 1 0 0,8-7 0 0 0,-5 2 349 0 0,-1 0 0 0 0,0 0 0 0 0,0-1 0 0 0,-1 0 0 0 0,0-1 0 0 0,-1 1 1 0 0,0-2-1 0 0,-1 1 0 0 0,-1-1 0 0 0,8-25 0 0 0,9-72 2989 0 0,-15 60-792 0 0,-4 27 525 0 0,-3 24-2868 0 0,-1 8 82 0 0,2 0 0 0 0,-1 0 0 0 0,1 0 0 0 0,4 15-1 0 0,38 100-613 0 0,-12-57-3668 0 0,-28-57 2592 0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1 676 0 0,'0'0'15736'0'0,"2"3"-14472"0"0,2 2-773 0 0,-1 1 1 0 0,0 0-1 0 0,0-1 0 0 0,0 1 0 0 0,-1 1 0 0 0,1-1 1 0 0,1 11-1 0 0,7 53 242 0 0,-4-16-2153 0 0,0-12-1496 0 0,-3-22 1463 0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32 1664 0 0,'-5'1'1038'0'0,"1"0"0"0"0,-1 0 0 0 0,1 0 0 0 0,-1 0-1 0 0,1 1 1 0 0,0 0 0 0 0,-1 0 0 0 0,1 0 0 0 0,0 0 0 0 0,-3 4-1 0 0,0-2-264 0 0,1 1-1 0 0,1 1 1 0 0,-1-1-1 0 0,1 1 1 0 0,-7 9-1 0 0,3 0-30 0 0,0 0 0 0 0,1 0 0 0 0,1 0 0 0 0,-9 28 0 0 0,14-37-737 0 0,1 0 0 0 0,0-1 0 0 0,0 1-1 0 0,0 0 1 0 0,1 0 0 0 0,0 0 0 0 0,0 0 0 0 0,1 0-1 0 0,0 0 1 0 0,0-1 0 0 0,0 1 0 0 0,0 0 0 0 0,1 0-1 0 0,0-1 1 0 0,0 1 0 0 0,1-1 0 0 0,0 0-1 0 0,0 0 1 0 0,0 0 0 0 0,0 0 0 0 0,1 0 0 0 0,-1-1-1 0 0,1 1 1 0 0,0-1 0 0 0,1 0 0 0 0,-1 0 0 0 0,1-1-1 0 0,0 1 1 0 0,0-1 0 0 0,0 0 0 0 0,0 0-1 0 0,0-1 1 0 0,1 0 0 0 0,-1 0 0 0 0,1 0 0 0 0,0 0-1 0 0,-1-1 1 0 0,9 1 0 0 0,-3-2-53 0 0,0 0-1 0 0,0 0 1 0 0,0-2 0 0 0,-1 1 0 0 0,1-1-1 0 0,0-1 1 0 0,-1 0 0 0 0,1 0-1 0 0,14-8 1 0 0,-18 8 191 0 0,-1 0-1 0 0,0-1 0 0 0,-1 0 1 0 0,1 0-1 0 0,0 0 1 0 0,-1-1-1 0 0,0 0 1 0 0,0 0-1 0 0,-1 0 1 0 0,1 0-1 0 0,-1-1 0 0 0,0 0 1 0 0,0 0-1 0 0,-1 0 1 0 0,5-13-1 0 0,-5 10 39 0 0,0 0 0 0 0,-1 0 0 0 0,0 0 0 0 0,-1-1 0 0 0,0 1 0 0 0,-1 0 0 0 0,1-1 0 0 0,-2 1 0 0 0,1-1 0 0 0,-2 1 0 0 0,1 0 0 0 0,-1-1 0 0 0,0 1 0 0 0,-1 0 0 0 0,0 0 0 0 0,-1 1 0 0 0,0-1 0 0 0,0 1 0 0 0,0-1 0 0 0,-1 1 0 0 0,-1 0 0 0 0,1 1 0 0 0,-1 0 0 0 0,-8-8 0 0 0,11 12-191 0 0,-1 0 0 0 0,0 1 0 0 0,0-1 0 0 0,0 1 0 0 0,0-1 0 0 0,0 1 0 0 0,-1 1 0 0 0,1-1 0 0 0,-1 0 0 0 0,1 1 0 0 0,-1 0 0 0 0,1 0 0 0 0,-1 0 0 0 0,0 1 0 0 0,1 0 0 0 0,-1 0 0 0 0,0 0 0 0 0,0 0 0 0 0,1 1 0 0 0,-1 0 0 0 0,-5 1 0 0 0,-2 1-567 0 0,1 1 0 0 0,0 0 0 0 0,0 1-1 0 0,0 0 1 0 0,0 1 0 0 0,1 0 0 0 0,-12 10-1 0 0,2-2-1027 0 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2912 0 0,'0'0'14566'0'0,"-3"-6"-10094"0"0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26 932 2912 0 0,'-13'33'10054'0'0,"1"-3"-2884"0"0,13-32-6150 0 0,3-13-15 0 0,25-84-1483 0 0,37-129-220 0 0,3-12-101 0 0,-48 152 778 0 0,17-85 686 0 0,-33 150-220 0 0,0 0 0 0 0,2 1 1 0 0,1 0-1 0 0,15-30 0 0 0,-23 51-420 0 0,0 1-1 0 0,1-1 1 0 0,-1 1-1 0 0,0 0 1 0 0,0-1 0 0 0,1 1-1 0 0,-1 0 1 0 0,0-1-1 0 0,0 1 1 0 0,1 0-1 0 0,-1-1 1 0 0,0 1 0 0 0,1 0-1 0 0,-1 0 1 0 0,1-1-1 0 0,-1 1 1 0 0,0 0-1 0 0,1 0 1 0 0,-1 0 0 0 0,1-1-1 0 0,-1 1 1 0 0,0 0-1 0 0,1 0 1 0 0,-1 0 0 0 0,1 0-1 0 0,-1 0 1 0 0,1 0-1 0 0,-1 0 1 0 0,1 0-1 0 0,-1 0 1 0 0,0 0 0 0 0,1 0-1 0 0,-1 0 1 0 0,1 0-1 0 0,-1 1 1 0 0,1-1-1 0 0,-1 0 1 0 0,0 0 0 0 0,1 0-1 0 0,-1 1 1 0 0,1-1-1 0 0,-1 0 1 0 0,0 0-1 0 0,1 1 1 0 0,-1-1 0 0 0,0 0-1 0 0,0 1 1 0 0,1-1-1 0 0,-1 1 1 0 0,18 21 377 0 0,-14-16-285 0 0,10 17 53 0 0,0 1 1 0 0,-1 0-1 0 0,17 49 1 0 0,12 49 133 0 0,26 133 0 0 0,-36-128-224 0 0,-29-116-102 0 0,1 8-287 0 0,1 0 0 0 0,1 0 0 0 0,1 0-1 0 0,10 18 1 0 0,-9-21-472 0 0,-7-13 235 0 0,0 0 0 0 0,1 0 1 0 0,-1 0-1 0 0,1 0 0 0 0,0 0 1 0 0,-1-1-1 0 0,1 1 0 0 0,4 4 1 0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3292 0 0,'-1'0'666'0'0,"0"-1"0"0"0,0 1 0 0 0,0-1 0 0 0,0 1 0 0 0,0-1 0 0 0,1 1 0 0 0,-1-1 0 0 0,-3-2 2663 0 0,3 2-2663 0 0,0-1 0 0 0,1 2-478 0 0,0 0 0 0 0,0-1 1 0 0,0 1-1 0 0,-1 0 0 0 0,1-1 0 0 0,0 1 0 0 0,0 0 1 0 0,0-1-1 0 0,0 1 0 0 0,0 0 0 0 0,1-1 0 0 0,-1 1 0 0 0,0 0 1 0 0,0-1-1 0 0,0 1 0 0 0,0 0 0 0 0,0-1 0 0 0,0 1 0 0 0,0 0 1 0 0,1-1-1 0 0,-1 1 0 0 0,0 0 0 0 0,0-1 0 0 0,0 1 1 0 0,1 0-1 0 0,-1-1 0 0 0,27-14 2325 0 0,-26 14-2465 0 0,52-19 590 0 0,30 1-4610 0 0,-56 13 2544 0 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1832 0 0,'1'-1'3660'0'0,"7"-4"1335"0"0,-7 5-4662 0 0,0 1 0 0 0,1-1 0 0 0,-1 1 0 0 0,0-1 0 0 0,1 1 0 0 0,-1-1 1 0 0,0 1-1 0 0,0 0 0 0 0,1-1 0 0 0,-1 1 0 0 0,0 0 0 0 0,0 0 0 0 0,0 0 0 0 0,0 0 0 0 0,0 0 0 0 0,0 0 0 0 0,0 0 0 0 0,-1 0 1 0 0,1 1-1 0 0,0-1 0 0 0,0 2 0 0 0,15 34 1692 0 0,-13-29-1535 0 0,23 66 1419 0 0,-16-42-1398 0 0,1-1 0 0 0,1 0 0 0 0,2-1 0 0 0,21 34 0 0 0,-29-53-371 0 0,-6-9-88 0 0,1 0 0 0 0,0-1 0 0 0,-1 1 0 0 0,1 0 0 0 0,0-1 0 0 0,0 1 0 0 0,0-1-1 0 0,0 1 1 0 0,0-1 0 0 0,1 1 0 0 0,-1-1 0 0 0,0 0 0 0 0,0 0 0 0 0,1 1 0 0 0,-1-1 0 0 0,1 0 0 0 0,-1 0 0 0 0,1 0 0 0 0,0-1-1 0 0,2 2 1 0 0,-3-2 138 0 0,13-14 384 0 0,-8 0-387 0 0,0 0-1 0 0,-1-1 0 0 0,-1 0 0 0 0,4-24 1 0 0,4-66-113 0 0,-5 31-594 0 0,-4 56 311 0 0,10-65-3824 0 0,-8 60 2431 0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47 3128 0 0,'-5'-5'2145'0'0,"0"0"-1"0"0,0 0 0 0 0,-1 0 1 0 0,-6-4-1 0 0,8 7-1242 0 0,0-1 0 0 0,-1 1 0 0 0,1 0 0 0 0,0 0 0 0 0,-10-2 0 0 0,7 3-506 0 0,1 0-1 0 0,-1 1 0 0 0,0-1 0 0 0,0 1 1 0 0,1 1-1 0 0,-1-1 0 0 0,0 1 0 0 0,1 0 1 0 0,-1 1-1 0 0,-8 2 0 0 0,6-1-202 0 0,0 1 1 0 0,1 0-1 0 0,-1 0 0 0 0,1 1 0 0 0,0 0 1 0 0,0 0-1 0 0,0 1 0 0 0,1 0 0 0 0,0 0 1 0 0,0 0-1 0 0,1 1 0 0 0,-12 15 0 0 0,15-17-177 0 0,0-1 0 0 0,0 1 0 0 0,1 0 1 0 0,-1 0-1 0 0,1-1 0 0 0,0 2 0 0 0,0-1 0 0 0,1 0 0 0 0,0 0 0 0 0,0 0 0 0 0,0 1 0 0 0,0-1 0 0 0,1 1 0 0 0,0-1 0 0 0,0 0 0 0 0,0 1 0 0 0,1-1 0 0 0,0 0 0 0 0,0 1 0 0 0,0-1 0 0 0,1 0 0 0 0,0 0 0 0 0,4 10 0 0 0,-4-10-74 0 0,1-1 0 0 0,-1 1 0 0 0,1-1-1 0 0,0 1 1 0 0,0-1 0 0 0,1 0 0 0 0,-1 0 0 0 0,1 0 0 0 0,0-1 0 0 0,0 1-1 0 0,0-1 1 0 0,1 0 0 0 0,-1 0 0 0 0,1 0 0 0 0,-1-1 0 0 0,1 0 0 0 0,0 0-1 0 0,0 0 1 0 0,0 0 0 0 0,0-1 0 0 0,0 0 0 0 0,1 0 0 0 0,-1 0 0 0 0,0-1-1 0 0,1 1 1 0 0,-1-1 0 0 0,10-2 0 0 0,-8 2-30 0 0,20-4-245 0 0,-26 4 351 0 0,0 0 1 0 0,0 0-1 0 0,1 0 0 0 0,-1-1 0 0 0,0 1 1 0 0,0-1-1 0 0,0 1 0 0 0,0-1 0 0 0,0 1 1 0 0,1-1-1 0 0,-1 0 0 0 0,0 1 0 0 0,0-1 1 0 0,-1 0-1 0 0,1 0 0 0 0,2-1 0 0 0,-7 1 65 0 0,-1 1-30 0 0,0 0-1 0 0,0 0 1 0 0,0 1 0 0 0,0 0 0 0 0,1 0-1 0 0,-1 0 1 0 0,0 0 0 0 0,0 1-1 0 0,1 0 1 0 0,-1 0 0 0 0,1 0 0 0 0,-1 0-1 0 0,1 1 1 0 0,0-1 0 0 0,-7 8 0 0 0,-8 5 245 0 0,1 0 1 0 0,-16 20-1 0 0,31-31-268 0 0,-1 0-1 0 0,1 1 0 0 0,0 0 0 0 0,0-1 0 0 0,1 1 0 0 0,-1 0 1 0 0,1 0-1 0 0,0 1 0 0 0,1-1 0 0 0,-1 0 0 0 0,1 0 0 0 0,0 1 1 0 0,0-1-1 0 0,1 1 0 0 0,-1-1 0 0 0,1 1 0 0 0,1-1 0 0 0,-1 1 1 0 0,1-1-1 0 0,0 1 0 0 0,0-1 0 0 0,0 1 0 0 0,1-1 0 0 0,0 0 1 0 0,0 0-1 0 0,0 0 0 0 0,1 0 0 0 0,-1 0 0 0 0,1 0 1 0 0,0-1-1 0 0,1 1 0 0 0,-1-1 0 0 0,1 0 0 0 0,0 0 0 0 0,0 0 1 0 0,0-1-1 0 0,0 1 0 0 0,1-1 0 0 0,0 0 0 0 0,-1 0 0 0 0,1-1 1 0 0,0 1-1 0 0,8 1 0 0 0,-1 0-139 0 0,0-1-1 0 0,1-1 1 0 0,0 0 0 0 0,-1-1-1 0 0,1 0 1 0 0,0-1 0 0 0,23-3-1 0 0,-11 0-1324 0 0,-1-2 0 0 0,0 0 0 0 0,26-11 0 0 0,-38 12-134 0 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4428 0 0,'5'-3'17439'0'0,"5"61"-14104"0"0,-6-33-2720 0 0,0 0 0 0 0,11 32 0 0 0,-6-22-730 0 0,2 5-1258 0 0,0-18-2546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35 138 968 0 0,'-3'3'586'0'0,"0"0"0"0"0,0 0-1 0 0,0 0 1 0 0,0 0 0 0 0,1 0 0 0 0,0 0 0 0 0,-1 1-1 0 0,1-1 1 0 0,0 1 0 0 0,1 0 0 0 0,-1 0-1 0 0,1-1 1 0 0,0 1 0 0 0,0 0 0 0 0,0 0 0 0 0,0 0-1 0 0,1 0 1 0 0,-1 1 0 0 0,1-1 0 0 0,0 0-1 0 0,1 4 1 0 0,-1 4-15 0 0,0-1 0 0 0,1 1 1 0 0,0-1-1 0 0,1 0 0 0 0,0 1 0 0 0,7 17 0 0 0,-8-25-502 0 0,1 0 0 0 0,0 0-1 0 0,0 0 1 0 0,0-1 0 0 0,1 1 0 0 0,-1 0 0 0 0,1-1-1 0 0,0 0 1 0 0,0 0 0 0 0,0 0 0 0 0,0 0 0 0 0,1 0-1 0 0,-1-1 1 0 0,1 1 0 0 0,0-1 0 0 0,-1 0 0 0 0,1 0-1 0 0,0 0 1 0 0,0-1 0 0 0,8 3 0 0 0,-2-2-73 0 0,0-1-1 0 0,0 0 1 0 0,0-1 0 0 0,0 0 0 0 0,0-1-1 0 0,-1 0 1 0 0,1 0 0 0 0,0-1 0 0 0,0 0-1 0 0,-1-1 1 0 0,1 0 0 0 0,-1 0 0 0 0,0-1 0 0 0,0 0-1 0 0,0-1 1 0 0,0 0 0 0 0,-1 0 0 0 0,10-9-1 0 0,-7 6 41 0 0,-2-1 1 0 0,1 1-1 0 0,-1-2 0 0 0,0 1 0 0 0,-1-1 0 0 0,0 0 0 0 0,-1-1 0 0 0,0 0 0 0 0,0 0 1 0 0,-1-1-1 0 0,-1 1 0 0 0,0-1 0 0 0,6-23 0 0 0,-10 28 165 0 0,0-1-1 0 0,0 0 1 0 0,0 1-1 0 0,-1-1 1 0 0,0 0-1 0 0,-1 0 1 0 0,0 1-1 0 0,0-1 1 0 0,0 1-1 0 0,-1-1 1 0 0,0 1-1 0 0,-1-1 1 0 0,-5-10-1 0 0,6 14-130 0 0,0 1 0 0 0,0 0-1 0 0,0 0 1 0 0,0 0-1 0 0,-1 0 1 0 0,0 0-1 0 0,1 0 1 0 0,-1 0 0 0 0,0 1-1 0 0,0 0 1 0 0,-1-1-1 0 0,1 1 1 0 0,0 0 0 0 0,-1 1-1 0 0,1-1 1 0 0,-1 1-1 0 0,0-1 1 0 0,1 1-1 0 0,-1 0 1 0 0,0 0 0 0 0,0 1-1 0 0,0-1 1 0 0,0 1-1 0 0,1 0 1 0 0,-1 0-1 0 0,0 0 1 0 0,0 1 0 0 0,-7 1-1 0 0,-3 1-6 0 0,-1 1 1 0 0,1 1-1 0 0,0 1 0 0 0,1 0 0 0 0,-1 0 1 0 0,1 2-1 0 0,0-1 0 0 0,1 2 0 0 0,0 0 0 0 0,0 0 1 0 0,1 1-1 0 0,1 0 0 0 0,-1 1 0 0 0,1 0 1 0 0,1 1-1 0 0,0 0 0 0 0,1 1 0 0 0,0-1 0 0 0,1 1 1 0 0,1 1-1 0 0,-9 25 0 0 0,13-34-89 0 0,1 1-1 0 0,-1 0 1 0 0,1-1-1 0 0,1 1 1 0 0,-1 0-1 0 0,1 0 1 0 0,0-1-1 0 0,1 1 1 0 0,-1 0-1 0 0,1 0 1 0 0,0-1-1 0 0,1 1 1 0 0,-1-1-1 0 0,3 7 1 0 0,-2-9-65 0 0,-1-1 1 0 0,1 1 0 0 0,0 0-1 0 0,0 0 1 0 0,0-1-1 0 0,0 1 1 0 0,0-1-1 0 0,0 0 1 0 0,1 0-1 0 0,-1 0 1 0 0,1 0-1 0 0,0 0 1 0 0,-1 0 0 0 0,1-1-1 0 0,0 1 1 0 0,0-1-1 0 0,0 0 1 0 0,0 1-1 0 0,0-2 1 0 0,0 1-1 0 0,0 0 1 0 0,1-1-1 0 0,-1 1 1 0 0,0-1 0 0 0,5 0-1 0 0,2-1-265 0 0,-1 0 0 0 0,1 0 1 0 0,-1-1-1 0 0,1 0 0 0 0,-1-1 0 0 0,0 0 0 0 0,0 0 0 0 0,0-1 0 0 0,-1-1 1 0 0,1 1-1 0 0,-1-1 0 0 0,0 0 0 0 0,0-1 0 0 0,-1 0 0 0 0,0 0 0 0 0,8-9 1 0 0,-5 4 500 0 0,-1 0 0 0 0,0 0 1 0 0,0-1-1 0 0,-1 0 0 0 0,-1 0 1 0 0,0-1-1 0 0,-1 0 1 0 0,0 0-1 0 0,-1 0 0 0 0,4-17 1 0 0,-4 10 1032 0 0,-3 13-519 0 0,0 1-1 0 0,0-1 1 0 0,-1 0 0 0 0,1-10-1 0 0,2-25 2934 0 0,-4 40-2923 0 0,0 8-544 0 0,0 13-92 0 0,1 0 0 0 0,1 0 0 0 0,6 30 0 0 0,-5-39-369 0 0,0 1 0 0 0,1-1 0 0 0,0-1 0 0 0,0 1 0 0 0,1 0 0 0 0,0-1-1 0 0,1 0 1 0 0,10 13 0 0 0,2-3-1273 0 0,-1-1 4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66 161 19154 0 0,'-14'-21'3348'0'0,"3"1"-2168"0"0,4 3-760 0 0,1 1-268 0 0,-1 3-80 0 0,0 2-4 0 0,3-1 12 0 0,1 2-16 0 0,-1 1-24 0 0,1 1-24 0 0,3 0-92 0 0,0-2-500 0 0,7 4-756 0 0,7 6-1816 0 0,-5 4 1648 0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4972 0 0,'1'0'644'0'0,"0"0"-1"0"0,1 0 0 0 0,-1 0 0 0 0,0 1 0 0 0,0-1 0 0 0,0 0 0 0 0,0 1 0 0 0,0-1 0 0 0,0 1 0 0 0,0-1 0 0 0,0 1 1 0 0,0-1-1 0 0,0 1 0 0 0,2 1 0 0 0,10 16 2905 0 0,3 24-1163 0 0,79 217 2971 0 0,-94-254-5245 0 0,1-1-1 0 0,0 0 0 0 0,0 1 0 0 0,0-1 1 0 0,1 0-1 0 0,0-1 0 0 0,5 8 0 0 0,-7-11-85 0 0,-1 0-1 0 0,1 0 0 0 0,0 0 0 0 0,-1 0 0 0 0,1 0 1 0 0,0 0-1 0 0,-1 0 0 0 0,1 0 0 0 0,0-1 0 0 0,-1 1 0 0 0,1 0 1 0 0,-1 0-1 0 0,1 0 0 0 0,0-1 0 0 0,-1 1 0 0 0,1 0 0 0 0,-1-1 1 0 0,1 1-1 0 0,-1 0 0 0 0,1-1 0 0 0,-1 1 0 0 0,1-1 1 0 0,-1 1-1 0 0,0-1 0 0 0,1 1 0 0 0,-1-1 0 0 0,0 1 0 0 0,1-1 1 0 0,-1 0-1 0 0,1 0 0 0 0,10-18 170 0 0,52-186 514 0 0,-48 150-785 0 0,7-15-531 0 0,-19 63-67 0 0,0-1 0 0 0,1 0 0 0 0,0 1 0 0 0,0 0 1 0 0,0 0-1 0 0,10-11 0 0 0,-4 10-928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3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83 153 4296 0 0,'-2'0'4348'0'0,"-9"2"2381"0"0,5 6-5980 0 0,0 0 0 0 0,1-1 0 0 0,0 2-1 0 0,0-1 1 0 0,1 0 0 0 0,0 1 0 0 0,1 0 0 0 0,0 0 0 0 0,-2 10 0 0 0,3-9-566 0 0,0 1 0 0 0,1-1 1 0 0,0 1-1 0 0,0 0 0 0 0,1-1 0 0 0,1 1 0 0 0,0 0 0 0 0,0-1 1 0 0,1 1-1 0 0,0-1 0 0 0,1 0 0 0 0,0 0 0 0 0,7 15 0 0 0,-8-21-180 0 0,1 0 0 0 0,-1 0-1 0 0,0 0 1 0 0,1 0 0 0 0,0-1 0 0 0,0 1-1 0 0,0-1 1 0 0,0 0 0 0 0,1 0 0 0 0,-1 0-1 0 0,1 0 1 0 0,0-1 0 0 0,-1 1-1 0 0,1-1 1 0 0,0 0 0 0 0,1 0 0 0 0,-1 0-1 0 0,0-1 1 0 0,1 0 0 0 0,7 2-1 0 0,-6-2-24 0 0,-1-1 0 0 0,1 0-1 0 0,-1 0 1 0 0,1-1-1 0 0,-1 0 1 0 0,0 0-1 0 0,1 0 1 0 0,-1 0-1 0 0,0-1 1 0 0,0 0-1 0 0,0 0 1 0 0,0 0-1 0 0,0-1 1 0 0,0 0-1 0 0,0 0 1 0 0,-1 0-1 0 0,5-4 1 0 0,-1 0 8 0 0,-2 1 1 0 0,1-1-1 0 0,-1-1 1 0 0,0 1-1 0 0,0-1 1 0 0,-1 0-1 0 0,0 0 1 0 0,0-1-1 0 0,6-17 1 0 0,-4 5 114 0 0,-2 0 0 0 0,0 0 0 0 0,3-29 0 0 0,-8 44-51 0 0,1 0 0 0 0,-1 0 0 0 0,0 0 0 0 0,-1 0 0 0 0,1 0 0 0 0,-1 0 0 0 0,-1 0 0 0 0,1 0 0 0 0,-1 1-1 0 0,0-1 1 0 0,0 0 0 0 0,-1 1 0 0 0,1-1 0 0 0,-1 1 0 0 0,-1 0 0 0 0,1 0 0 0 0,-1 0 0 0 0,1 0 0 0 0,-1 1 0 0 0,-7-6-1 0 0,8 6-16 0 0,-2 1 0 0 0,1 0 0 0 0,0 1-1 0 0,0-1 1 0 0,-1 1 0 0 0,0-1-1 0 0,1 1 1 0 0,-1 1 0 0 0,0-1 0 0 0,0 1-1 0 0,0-1 1 0 0,0 1 0 0 0,0 1 0 0 0,0-1-1 0 0,0 1 1 0 0,0 0 0 0 0,0 0-1 0 0,-1 0 1 0 0,1 1 0 0 0,0 0 0 0 0,0 0-1 0 0,0 0 1 0 0,0 1 0 0 0,-7 3-1 0 0,4-2-3 0 0,-1 2 0 0 0,1-1-1 0 0,0 1 1 0 0,0 0 0 0 0,1 1-1 0 0,-1 0 1 0 0,1 0-1 0 0,1 0 1 0 0,-1 1 0 0 0,1 0-1 0 0,0 0 1 0 0,1 1 0 0 0,-1 0-1 0 0,2 0 1 0 0,-1 0 0 0 0,1 0-1 0 0,0 1 1 0 0,1 0-1 0 0,0-1 1 0 0,0 1 0 0 0,1 0-1 0 0,0 1 1 0 0,1-1 0 0 0,0 0-1 0 0,0 1 1 0 0,1-1-1 0 0,0 0 1 0 0,1 1 0 0 0,0-1-1 0 0,2 10 1 0 0,-1-8-82 0 0,1 0 1 0 0,-1 0-1 0 0,2 0 1 0 0,0 0 0 0 0,0 0-1 0 0,11 19 1 0 0,-12-26-24 0 0,1 1 0 0 0,-1-1-1 0 0,1 0 1 0 0,0 0 0 0 0,0 0 0 0 0,0 0 0 0 0,0-1 0 0 0,1 1 0 0 0,-1-1 0 0 0,1 0 0 0 0,0-1 0 0 0,0 1 0 0 0,0-1 0 0 0,0 0 0 0 0,1 0 0 0 0,5 1 0 0 0,-7-2-81 0 0,0 0 1 0 0,0 0 0 0 0,0-1-1 0 0,0 0 1 0 0,0 0-1 0 0,1 0 1 0 0,-1 0 0 0 0,0-1-1 0 0,0 1 1 0 0,0-1-1 0 0,0 0 1 0 0,0 0 0 0 0,0-1-1 0 0,0 1 1 0 0,5-3-1 0 0,-4 0 23 0 0,1 1 0 0 0,-1-1 0 0 0,0-1 0 0 0,1 1-1 0 0,-2-1 1 0 0,1 0 0 0 0,-1 0 0 0 0,7-10 0 0 0,1-5 141 0 0,0-2 0 0 0,-2 0 0 0 0,0 0 0 0 0,7-27 0 0 0,-17 48-4 0 0,59-200 3403 0 0,-54 184-1174 0 0,-3 25-1523 0 0,-2 40-922 0 0,0-34 522 0 0,0 7-242 0 0,2 0 1 0 0,0 0-1 0 0,2 0 0 0 0,0-1 0 0 0,11 32 0 0 0,-10-37-65 0 0,1 0 1 0 0,1-1-1 0 0,0 0 0 0 0,1 0 1 0 0,0 0-1 0 0,1-1 0 0 0,1-1 0 0 0,10 13 1 0 0,-15-21-41 0 0,-1-1 0 0 0,1 1 0 0 0,-1 0 0 0 0,1-1-1 0 0,0 0 1 0 0,0 0 0 0 0,1-1 0 0 0,-1 1 0 0 0,1-1 0 0 0,-1 0 0 0 0,1-1 0 0 0,-1 1 0 0 0,1-1 0 0 0,0 0 0 0 0,0-1 0 0 0,0 1 0 0 0,-1-1 0 0 0,1 0 0 0 0,0-1 0 0 0,0 1 0 0 0,0-1 0 0 0,10-3 0 0 0,-6 1-44 0 0,0 0 0 0 0,0-1 0 0 0,-1-1 0 0 0,1 1 1 0 0,-1-1-1 0 0,0-1 0 0 0,-1 0 0 0 0,1 0 0 0 0,-1-1 1 0 0,0 1-1 0 0,13-17 0 0 0,-11 9 25 0 0,0 0 0 0 0,-1-1 0 0 0,0 0 0 0 0,-1-1 0 0 0,8-23 0 0 0,22-85 285 0 0,-36 120-209 0 0,4-32 165 0 0,-4 27-49 0 0,-1-1 0 0 0,2 0-1 0 0,4-15 1 0 0,-5 18 48 0 0,0 0 0 0 0,-1 1 0 0 0,1-1-1 0 0,-2 0 1 0 0,1 0 0 0 0,-1-7 0 0 0,0 12-27 0 0,0-3 20 0 0,0 5-161 0 0,0 0-1 0 0,0 0 1 0 0,0 0 0 0 0,0 0 0 0 0,0 0 0 0 0,0 0 0 0 0,0 0-1 0 0,-1 0 1 0 0,1 0 0 0 0,0 0 0 0 0,0 0 0 0 0,0 0-1 0 0,0 0 1 0 0,0 0 0 0 0,0 0 0 0 0,0 0 0 0 0,0 0-1 0 0,0 0 1 0 0,0 0 0 0 0,0 0 0 0 0,0 0 0 0 0,0 0 0 0 0,0 0-1 0 0,0 0 1 0 0,0 0 0 0 0,0 0 0 0 0,-1 0 0 0 0,1 0-1 0 0,0 0 1 0 0,0 0 0 0 0,0 0 0 0 0,0 0 0 0 0,0 0-1 0 0,0 0 1 0 0,0 0 0 0 0,0 0 0 0 0,0 0 0 0 0,0 0 0 0 0,0 0-1 0 0,0-1 1 0 0,0 1 0 0 0,0 0 0 0 0,-3 11 31 0 0,0 0 0 0 0,0 0 0 0 0,1 0 0 0 0,1 1 1 0 0,0-1-1 0 0,0 0 0 0 0,1 1 0 0 0,2 14 0 0 0,2 7-16 0 0,13 55 0 0 0,-11-62-188 0 0,2-1 0 0 0,2 0 1 0 0,16 34-1 0 0,-17-43-780 0 0,1 0 0 0 0,0-1 0 0 0,14 16 0 0 0,-10-15-641 0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3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4464 0 0,'1'-34'7679'0'0,"-2"30"-6898"0"0,1-1 0 0 0,0 1 1 0 0,0 0-1 0 0,0 0 1 0 0,0 0-1 0 0,1 0 1 0 0,0 0-1 0 0,-1 0 1 0 0,4-7-1 0 0,-3 8-385 0 0,-1 1 1 0 0,1-1-1 0 0,-1 0 0 0 0,1 0 0 0 0,-1 0 1 0 0,0 1-1 0 0,0-1 0 0 0,0 0 1 0 0,-1 0-1 0 0,0-3 0 0 0,1-4 3575 0 0,-1 16-3775 0 0,-1 31 196 0 0,5 47 0 0 0,-1-4-104 0 0,0-58-626 0 0,0 0 1 0 0,1 0-1 0 0,1 0 1 0 0,10 30-1 0 0,-13-49-56 0 0,-1-1 0 0 0,1 0 0 0 0,0 0 0 0 0,0 1 0 0 0,1-1 0 0 0,-1 0-1 0 0,0 0 1 0 0,3 3 0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3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5529 0 0,'-3'-10'4076'0'0,"3"3"1356"0"0,-4-7-2167 0 0,0 2-1197 0 0,1 7-428 0 0,10 39-5628 0 0,-3-16 2552 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115 111 5184 0 0,'-1'-11'7836'0'0,"1"10"-7501"0"0,-1 0 1 0 0,1 0-1 0 0,0 0 1 0 0,-1 0 0 0 0,1 0-1 0 0,0 0 1 0 0,-1 0-1 0 0,1 0 1 0 0,-1 0 0 0 0,1 0-1 0 0,-1 1 1 0 0,0-1-1 0 0,1 0 1 0 0,-1 0 0 0 0,0 1-1 0 0,1-1 1 0 0,-1 0-1 0 0,0 1 1 0 0,0-1 0 0 0,0 1-1 0 0,0-1 1 0 0,0 1-1 0 0,-2-1 1038 0 0,-29 25 1556 0 0,24-10-2707 0 0,-1 0 0 0 0,2 0-1 0 0,0 0 1 0 0,0 1 0 0 0,2 0-1 0 0,0 1 1 0 0,0-1 0 0 0,1 1-1 0 0,1 0 1 0 0,1 0 0 0 0,-1 26 0 0 0,4-29-285 0 0,0 0 0 0 0,1 0 0 0 0,0 0 1 0 0,0-1-1 0 0,2 1 0 0 0,-1-1 1 0 0,2 1-1 0 0,0-1 0 0 0,10 17 1 0 0,-12-24-14 0 0,0 0 0 0 0,0 0 0 0 0,1 0 0 0 0,0-1 0 0 0,0 1 0 0 0,0-1 0 0 0,1 0 1 0 0,-1 0-1 0 0,1-1 0 0 0,6 4 0 0 0,-7-5 15 0 0,0 0 0 0 0,-1-1 0 0 0,1 1 0 0 0,0-1 0 0 0,0 0 0 0 0,0 0 0 0 0,1-1 0 0 0,-1 1 0 0 0,0-1 0 0 0,0 0 0 0 0,0 0 0 0 0,0 0 0 0 0,0-1 0 0 0,0 1 0 0 0,0-1 0 0 0,5-1 0 0 0,-7 1 47 0 0,1 0-1 0 0,-1 0 1 0 0,1 0 0 0 0,-1-1 0 0 0,1 1 0 0 0,-1 0 0 0 0,1-1 0 0 0,-1 0 0 0 0,0 1 0 0 0,0-1-1 0 0,0 0 1 0 0,0 0 0 0 0,0 0 0 0 0,-1-1 0 0 0,1 1 0 0 0,0 0 0 0 0,-1-1 0 0 0,0 1-1 0 0,0-1 1 0 0,1 1 0 0 0,-1-1 0 0 0,-1 1 0 0 0,1-1 0 0 0,0 0 0 0 0,-1 0 0 0 0,1 1 0 0 0,-1-1-1 0 0,0 0 1 0 0,0-4 0 0 0,0-9 154 0 0,0 0 0 0 0,-1 1 0 0 0,-1-1 0 0 0,0 0 0 0 0,-1 1 0 0 0,-1 0 0 0 0,0-1 0 0 0,-1 2 0 0 0,-10-20 0 0 0,-1-3 144 0 0,11 24-154 0 0,-1 0 0 0 0,0 1-1 0 0,-9-13 1 0 0,14 23-117 0 0,0 0 1 0 0,-1 0-1 0 0,1 0 0 0 0,0 0 0 0 0,0 0 1 0 0,0 0-1 0 0,0 0 0 0 0,1 0 0 0 0,-1 0 1 0 0,0-1-1 0 0,1 1 0 0 0,0 0 0 0 0,0 0 1 0 0,-1-1-1 0 0,1 1 0 0 0,0 0 0 0 0,1-1 1 0 0,-1 1-1 0 0,0 0 0 0 0,1 0 0 0 0,-1-1 1 0 0,1 1-1 0 0,0 0 0 0 0,0 0 0 0 0,0 0 1 0 0,0 0-1 0 0,0 0 0 0 0,0 0 0 0 0,0 0 1 0 0,1 0-1 0 0,-1 0 0 0 0,1 0 0 0 0,-1 1 1 0 0,1-1-1 0 0,0 1 0 0 0,-1-1 0 0 0,5-1 1 0 0,6-6-62 0 0,0 2 0 0 0,1-1 1 0 0,1 2-1 0 0,21-9 0 0 0,-25 11-66 0 0,103-34-4360 0 0,-95 32 2878 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3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63 155 3684 0 0,'-2'0'610'0'0,"1"0"0"0"0,0 0 0 0 0,0-1-1 0 0,0 1 1 0 0,0 0 0 0 0,0 0 0 0 0,0 1 0 0 0,0-1-1 0 0,0 0 1 0 0,0 0 0 0 0,0 0 0 0 0,0 1 0 0 0,0-1-1 0 0,0 1 1 0 0,0-1 0 0 0,0 1 0 0 0,0-1 0 0 0,0 1-1 0 0,-2 1 1 0 0,1 0 30 0 0,-1 0 0 0 0,1 1 1 0 0,-1-1-1 0 0,1 1 0 0 0,0 0 0 0 0,-3 4 0 0 0,2-1-264 0 0,0-1 0 0 0,0 1 0 0 0,1 0 0 0 0,0 0-1 0 0,0 0 1 0 0,-2 12 0 0 0,3-6-129 0 0,0-1 1 0 0,2 0-1 0 0,-1 1 0 0 0,1-1 1 0 0,1 0-1 0 0,0 1 0 0 0,1-1 1 0 0,0 0-1 0 0,0 0 0 0 0,10 18 1 0 0,-10-23-235 0 0,0 0 0 0 0,0-1 0 0 0,1 0 0 0 0,0 0 0 0 0,0 0 0 0 0,0 0 0 0 0,0-1 0 0 0,1 1 0 0 0,0-1 0 0 0,0 0 0 0 0,0-1 0 0 0,0 1 0 0 0,0-1-1 0 0,1 0 1 0 0,0 0 0 0 0,0-1 0 0 0,0 0 0 0 0,0 0 0 0 0,0 0 0 0 0,0 0 0 0 0,8 0 0 0 0,-5-1-43 0 0,1-1 0 0 0,-1 0-1 0 0,1 0 1 0 0,-1-1 0 0 0,0 0-1 0 0,1-1 1 0 0,-1 0 0 0 0,0 0-1 0 0,0-1 1 0 0,0 0-1 0 0,12-7 1 0 0,-14 6 16 0 0,-1 1-1 0 0,0-1 0 0 0,0-1 1 0 0,0 1-1 0 0,-1-1 0 0 0,1 0 1 0 0,-1 0-1 0 0,-1 0 1 0 0,1-1-1 0 0,-1 0 0 0 0,0 0 1 0 0,0 0-1 0 0,0 0 1 0 0,-1-1-1 0 0,4-9 0 0 0,-3 2 112 0 0,0-1-1 0 0,0 0 1 0 0,-2 0 0 0 0,0 0-1 0 0,-1 0 1 0 0,0 0-1 0 0,-1 0 1 0 0,-1-1-1 0 0,0 1 1 0 0,-1 0-1 0 0,-6-23 1 0 0,6 32-44 0 0,1 0 1 0 0,-1-1-1 0 0,-1 1 0 0 0,1 0 1 0 0,-1 1-1 0 0,0-1 0 0 0,-1 1 1 0 0,1-1-1 0 0,-1 1 0 0 0,0 0 1 0 0,-1 0-1 0 0,1 0 0 0 0,-1 1 0 0 0,0 0 1 0 0,0 0-1 0 0,0 0 0 0 0,0 0 1 0 0,-1 1-1 0 0,0 0 0 0 0,1 0 1 0 0,-1 1-1 0 0,0-1 0 0 0,0 1 1 0 0,-1 0-1 0 0,1 1 0 0 0,0 0 1 0 0,-1 0-1 0 0,1 0 0 0 0,-11 1 1 0 0,8 0-14 0 0,0 1 1 0 0,1 0 0 0 0,-1 0 0 0 0,0 1 0 0 0,1 0 0 0 0,0 1 0 0 0,-1 0 0 0 0,1 0 0 0 0,0 1 0 0 0,0 0-1 0 0,1 0 1 0 0,-1 1 0 0 0,1 0 0 0 0,0 0 0 0 0,0 1 0 0 0,1 0 0 0 0,0 0 0 0 0,0 0 0 0 0,-9 13 0 0 0,9-11-42 0 0,1 0 0 0 0,0 0 1 0 0,1 0-1 0 0,0 1 0 0 0,1-1 1 0 0,-1 1-1 0 0,1 0 1 0 0,1 0-1 0 0,0 0 0 0 0,0 1 1 0 0,1-1-1 0 0,0 0 0 0 0,1 1 1 0 0,0-1-1 0 0,0 0 1 0 0,1 1-1 0 0,0-1 0 0 0,4 16 1 0 0,-2-17-68 0 0,0 0 1 0 0,0 0 0 0 0,0 0-1 0 0,1-1 1 0 0,0 1 0 0 0,0-1-1 0 0,1 0 1 0 0,0 0-1 0 0,0 0 1 0 0,8 7 0 0 0,-9-10-57 0 0,0-1 0 0 0,1 1 1 0 0,0-1-1 0 0,-1 0 0 0 0,1 0 1 0 0,0-1-1 0 0,0 0 1 0 0,1 1-1 0 0,-1-2 0 0 0,0 1 1 0 0,1 0-1 0 0,-1-1 0 0 0,1 0 1 0 0,0-1-1 0 0,-1 1 0 0 0,11-1 1 0 0,-10-1-37 0 0,1 0 0 0 0,0 0 0 0 0,0-1 1 0 0,-1 0-1 0 0,1 0 0 0 0,0 0 0 0 0,-1-1 1 0 0,0 0-1 0 0,0 0 0 0 0,0-1 0 0 0,0 1 1 0 0,0-1-1 0 0,-1-1 0 0 0,0 1 0 0 0,0-1 1 0 0,0 0-1 0 0,0 0 0 0 0,-1 0 0 0 0,0-1 1 0 0,0 0-1 0 0,4-6 0 0 0,6-15 211 0 0,-1 1 1 0 0,-1-2-1 0 0,13-44 1 0 0,-19 53 39 0 0,-1 3 112 0 0,1 0 422 0 0,0-1 0 0 0,-2 0-1 0 0,0 0 1 0 0,0-1 0 0 0,0-24 0 0 0,3 21 2292 0 0,-5 46-2834 0 0,1 0 0 0 0,1 0 0 0 0,1 0 0 0 0,1-1 0 0 0,1 1-1 0 0,1-1 1 0 0,16 30 0 0 0,-16-38-165 0 0,1-1 0 0 0,0 0 0 0 0,2-1 0 0 0,-1 0 0 0 0,21 19 0 0 0,-18-20-1470 0 0,0-2-1 0 0,28 20 0 0 0,-30-24-55 0 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1944 0 0,'0'0'4628'0'0,"11"-3"1370"0"0,-9 3-5595 0 0,0 0 0 0 0,0 0 0 0 0,0 0 0 0 0,0 0 0 0 0,0 1 0 0 0,0-1 0 0 0,0 1 0 0 0,0-1 0 0 0,0 1 0 0 0,-1 0 0 0 0,1 0 0 0 0,0 0 0 0 0,0 0 0 0 0,-1 0 0 0 0,1 0 0 0 0,-1 1 0 0 0,1-1 0 0 0,2 3 0 0 0,-2-1-78 0 0,0 0 0 0 0,0 0 0 0 0,0 0 0 0 0,-1 1 0 0 0,1-1 1 0 0,-1 0-1 0 0,0 1 0 0 0,0-1 0 0 0,1 8 0 0 0,0-1-53 0 0,-1 1-1 0 0,-1 0 0 0 0,0 0 1 0 0,-1 0-1 0 0,0-1 0 0 0,-4 18 1 0 0,-5 6-947 0 0,-1-1 0 0 0,-20 39 0 0 0,18-43-1738 0 0,7-14 855 0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4016 0 0,'14'0'2831'0'0,"0"-1"0"0"0,1-1 0 0 0,19-5 0 0 0,-14 2-953 0 0,38-17 0 0 0,-37 13-1458 0 0,0-1 0 0 0,-1-2 0 0 0,-1 0 0 0 0,36-29 0 0 0,-43 30-99 0 0,0-1-1 0 0,-1-1 1 0 0,0 1-1 0 0,0-2 1 0 0,-2 1 0 0 0,0-1-1 0 0,9-18 1 0 0,-13 21-95 0 0,0 0 1 0 0,-1-1-1 0 0,-1 1 0 0 0,0-1 1 0 0,0 0-1 0 0,-1 0 1 0 0,0 0-1 0 0,-1 0 0 0 0,-1 0 1 0 0,-1-20-1 0 0,1 28-164 0 0,-1 0-1 0 0,1 1 1 0 0,-1-1-1 0 0,0 1 1 0 0,1-1-1 0 0,-2 0 1 0 0,1 1-1 0 0,0 0 1 0 0,-1-1 0 0 0,1 1-1 0 0,-1 0 1 0 0,0 0-1 0 0,0 0 1 0 0,0 0-1 0 0,-1 0 1 0 0,1 0-1 0 0,-1 0 1 0 0,-4-3 0 0 0,6 6-48 0 0,0-1 0 0 0,-1 1 0 0 0,1 0 0 0 0,0 0 0 0 0,-1-1 0 0 0,1 1 0 0 0,0 0 1 0 0,-1 0-1 0 0,1 0 0 0 0,0 0 0 0 0,0 1 0 0 0,-1-1 0 0 0,1 0 0 0 0,0 0 0 0 0,-1 1 1 0 0,1-1-1 0 0,0 1 0 0 0,0-1 0 0 0,-1 1 0 0 0,1 0 0 0 0,0-1 0 0 0,-2 2 0 0 0,-22 19 124 0 0,24-20-131 0 0,-9 10 38 0 0,1 0 0 0 0,0 1-1 0 0,0 0 1 0 0,1 1 0 0 0,-11 24 0 0 0,6-8 38 0 0,-15 50 1 0 0,23-60-60 0 0,1 0 1 0 0,1 1-1 0 0,1-1 1 0 0,0 1-1 0 0,2 0 0 0 0,0 0 1 0 0,1-1-1 0 0,5 25 0 0 0,-4-28-47 0 0,2 0-1 0 0,0 0 0 0 0,1 0 1 0 0,1-1-1 0 0,0 1 0 0 0,1-1 0 0 0,0-1 1 0 0,1 1-1 0 0,1-1 0 0 0,11 13 1 0 0,-12-18-55 0 0,1 0 0 0 0,0-1 1 0 0,1 0-1 0 0,0 0 1 0 0,0-1-1 0 0,0-1 0 0 0,1 0 1 0 0,0 0-1 0 0,1-1 1 0 0,-1 0-1 0 0,13 3 0 0 0,-18-6 30 0 0,1 0-1 0 0,0-1 0 0 0,-1 1 0 0 0,1-1 0 0 0,0-1 0 0 0,0 1 1 0 0,0-1-1 0 0,-1-1 0 0 0,1 1 0 0 0,0-1 0 0 0,0 0 0 0 0,0 0 1 0 0,-1-1-1 0 0,1 0 0 0 0,-1-1 0 0 0,1 1 0 0 0,-1-1 0 0 0,0 0 1 0 0,0 0-1 0 0,0-1 0 0 0,6-5 0 0 0,-8 5 79 0 0,0 0-1 0 0,-1 0 0 0 0,0-1 1 0 0,1 1-1 0 0,-2-1 1 0 0,1 0-1 0 0,0 0 1 0 0,-1 0-1 0 0,0 0 1 0 0,0 0-1 0 0,-1 0 1 0 0,1 0-1 0 0,-1-1 1 0 0,0 1-1 0 0,-1-1 1 0 0,1 1-1 0 0,-1-1 1 0 0,0 1-1 0 0,-2-11 1 0 0,1 7 21 0 0,0-1 1 0 0,-1 1 0 0 0,0 0-1 0 0,-1 0 1 0 0,0 0 0 0 0,-1 0-1 0 0,0 0 1 0 0,0 1 0 0 0,0-1-1 0 0,-10-11 1 0 0,9 14-34 0 0,-1-1-1 0 0,0 1 1 0 0,0 0 0 0 0,0 1-1 0 0,-1-1 1 0 0,0 1-1 0 0,0 1 1 0 0,-1-1 0 0 0,1 1-1 0 0,-1 1 1 0 0,-15-6-1 0 0,18 7-285 0 0,0 1-1 0 0,0 0 1 0 0,0 0-1 0 0,0 0 1 0 0,0 1 0 0 0,0 0-1 0 0,-1 0 1 0 0,1 0-1 0 0,0 1 1 0 0,0-1-1 0 0,0 1 1 0 0,0 0-1 0 0,0 1 1 0 0,0-1-1 0 0,0 1 1 0 0,0 0 0 0 0,0 1-1 0 0,1-1 1 0 0,-1 1-1 0 0,-6 5 1 0 0,0 1-1317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2308 0 0,'5'8'2062'0'0,"1"0"-1"0"0,1-1 1 0 0,-1 1 0 0 0,16 11-1 0 0,-14-13-1003 0 0,0 0 0 0 0,1-1 0 0 0,0 0 0 0 0,14 6 0 0 0,-13-7-753 0 0,1-1 1 0 0,-1 0-1 0 0,1 0 1 0 0,0-1-1 0 0,0-1 1 0 0,-1 0-1 0 0,1 0 1 0 0,0-1-1 0 0,0-1 1 0 0,0 1-1 0 0,0-2 0 0 0,0 0 1 0 0,0 0-1 0 0,-1-1 1 0 0,1 0-1 0 0,16-7 1 0 0,-23 7-208 0 0,1 1 1 0 0,-1 0-1 0 0,0-1 1 0 0,0 1-1 0 0,1-1 1 0 0,-2-1-1 0 0,1 1 1 0 0,0 0-1 0 0,-1-1 1 0 0,0 0-1 0 0,1 0 1 0 0,-1 0-1 0 0,-1 0 1 0 0,1 0-1 0 0,-1 0 1 0 0,0-1-1 0 0,0 1 1 0 0,3-8-1 0 0,-4 5 12 0 0,0 0 0 0 0,0 0 0 0 0,0 0 0 0 0,-1 0 0 0 0,0 0 0 0 0,0-1 0 0 0,-1 1-1 0 0,0 0 1 0 0,0 0 0 0 0,-1 0 0 0 0,0 0 0 0 0,-4-10 0 0 0,2 8 0 0 0,0 0 1 0 0,-1 0-1 0 0,0 0 0 0 0,0 1 0 0 0,-1-1 0 0 0,0 1 1 0 0,-1 1-1 0 0,0-1 0 0 0,0 1 0 0 0,-14-10 0 0 0,16 13-45 0 0,0 0-1 0 0,-1 0 0 0 0,0 1 0 0 0,1 0 0 0 0,-1 0 0 0 0,-1 1 0 0 0,1-1 1 0 0,0 1-1 0 0,0 1 0 0 0,-1-1 0 0 0,1 1 0 0 0,-1 0 0 0 0,0 0 0 0 0,1 1 1 0 0,-1 0-1 0 0,0 0 0 0 0,-6 2 0 0 0,8-1-31 0 0,0 1 0 0 0,1-1 0 0 0,-1 1 0 0 0,1 1 0 0 0,-1-1-1 0 0,1 0 1 0 0,0 1 0 0 0,0 0 0 0 0,0 0 0 0 0,0 0 0 0 0,1 1 0 0 0,-1-1 0 0 0,-4 7 0 0 0,2-2 18 0 0,0 1 0 0 0,0 0 0 0 0,1 0 1 0 0,0 0-1 0 0,-5 14 0 0 0,4-5 13 0 0,2 0 0 0 0,0 0-1 0 0,0 0 1 0 0,-1 34 0 0 0,7 75 120 0 0,-2-111-166 0 0,13 116 86 0 0,-1-4-214 0 0,-11-98-6 0 0,8 105-1192 0 0,-8-124-11 0 0,1 1 0 0 0,6 21 0 0 0,-6-24-295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354 467 3492 0 0,'-2'0'653'0'0,"0"-1"0"0"0,0 1 0 0 0,0 0 0 0 0,0-1 0 0 0,0 1 0 0 0,0 0 0 0 0,0 0 0 0 0,0 0 0 0 0,1 1 0 0 0,-1-1 0 0 0,0 0 0 0 0,0 1 0 0 0,0-1 0 0 0,-2 2 0 0 0,-1 0 16 0 0,1 0 0 0 0,0 0 0 0 0,0 1 0 0 0,-1-1 0 0 0,-4 6 0 0 0,-3 3 168 0 0,1 0 0 0 0,-14 19 1 0 0,24-29-715 0 0,-7 9 132 0 0,0 0-1 0 0,1 1 1 0 0,0 0 0 0 0,1 1 0 0 0,0 0 0 0 0,1 0 0 0 0,0 0-1 0 0,1 0 1 0 0,0 1 0 0 0,1 0 0 0 0,0-1 0 0 0,1 1-1 0 0,1 0 1 0 0,0 0 0 0 0,1 20 0 0 0,1-28-237 0 0,0-1 0 0 0,0 0 0 0 0,0 1 0 0 0,0-1 0 0 0,0 0 0 0 0,1 0 0 0 0,0 0 0 0 0,0 0 1 0 0,0 0-1 0 0,0 0 0 0 0,1-1 0 0 0,-1 1 0 0 0,1-1 0 0 0,0 0 0 0 0,0 0 0 0 0,0 0 0 0 0,1 0 0 0 0,-1 0 0 0 0,1 0 0 0 0,0-1 0 0 0,-1 0 0 0 0,1 0 1 0 0,0 0-1 0 0,0 0 0 0 0,0-1 0 0 0,0 1 0 0 0,9 1 0 0 0,-6-2-67 0 0,-1 0 0 0 0,1-1 0 0 0,0 1 0 0 0,0-1 0 0 0,-1 0 0 0 0,1-1 0 0 0,0 0 0 0 0,-1 0 0 0 0,1 0 0 0 0,0-1 0 0 0,-1 0 0 0 0,0 0 0 0 0,1-1 0 0 0,-1 1 0 0 0,0-1 0 0 0,0-1 0 0 0,7-5 0 0 0,-9 6 42 0 0,0 0 1 0 0,-1 0-1 0 0,1-1 1 0 0,-1 1-1 0 0,0-1 1 0 0,0 0-1 0 0,0 0 1 0 0,-1 0-1 0 0,1 0 1 0 0,-1-1-1 0 0,0 1 1 0 0,0-1-1 0 0,0 1 1 0 0,-1-1-1 0 0,1-5 1 0 0,-1 3 34 0 0,0 0 1 0 0,-1 0 0 0 0,0 0 0 0 0,0 0-1 0 0,-1 0 1 0 0,0 0 0 0 0,0 0 0 0 0,-1 0-1 0 0,-3-9 1 0 0,-1-2 38 0 0,-2 1-1 0 0,0 1 1 0 0,-1 0 0 0 0,-1 0-1 0 0,-1 0 1 0 0,0 1-1 0 0,-13-13 1 0 0,4 6-8 0 0,-20-23 215 0 0,-1 2 1 0 0,-51-40-1 0 0,73 69-62 0 0,1-1 0 0 0,0 0 0 0 0,1-1 1 0 0,1-1-1 0 0,-16-23 0 0 0,30 37-196 0 0,0 0 1 0 0,0 0-1 0 0,0 0 0 0 0,1-1 1 0 0,0 1-1 0 0,-1 0 1 0 0,1 0-1 0 0,0-1 0 0 0,1 1 1 0 0,-1-1-1 0 0,1 1 1 0 0,-1-1-1 0 0,1 1 1 0 0,0-1-1 0 0,0 1 0 0 0,1-1 1 0 0,1-6-1 0 0,-1 5 4 0 0,1 0-1 0 0,0 0 1 0 0,1 0-1 0 0,-1 1 1 0 0,1-1-1 0 0,0 1 1 0 0,0 0-1 0 0,1 0 1 0 0,-1 0-1 0 0,8-7 0 0 0,4-1-145 0 0,1 1-1 0 0,0 1 0 0 0,0 0 0 0 0,1 1 0 0 0,26-10 0 0 0,-32 15-575 0 0,0 0-1 0 0,0 1 1 0 0,1 0 0 0 0,0 1 0 0 0,15-1 0 0 0,-7 1-883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4940 0 0,'2'-1'14929'0'0,"1"13"-11804"0"0,2 20-2852 0 0,-3 34 1476 0 0,0 25-1812 0 0,-9-31-3789 0 0,3-43 2289 0 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4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23 107 4464 0 0,'-8'-21'4013'0'0,"1"1"-997"0"0,4 5-796 0 0,3 1-628 0 0,-4 3-532 0 0,4 1-439 0 0,0 4-353 0 0,0-4-1777 0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235 129 17522 0 0,'1'-8'914'0'0,"1"1"0"0"0,-1-1 1 0 0,0 0-1 0 0,-1 0 1 0 0,0 0-1 0 0,-2-15 1 0 0,2 20-817 0 0,-1 0 0 0 0,1 0 0 0 0,-1 0 0 0 0,0 0 0 0 0,1 0 0 0 0,-1 1 0 0 0,-1-1 1 0 0,1 0-1 0 0,0 0 0 0 0,-1 1 0 0 0,1-1 0 0 0,-1 1 0 0 0,0-1 0 0 0,0 1 0 0 0,0 0 0 0 0,0 0 1 0 0,0 0-1 0 0,0 0 0 0 0,-1 0 0 0 0,-3-2 0 0 0,4 3-24 0 0,0 1 1 0 0,0-1-1 0 0,0 1 0 0 0,0-1 1 0 0,0 1-1 0 0,0 0 1 0 0,-1 0-1 0 0,1 0 0 0 0,0 0 1 0 0,0 0-1 0 0,0 1 0 0 0,0-1 1 0 0,0 1-1 0 0,0-1 0 0 0,0 1 1 0 0,0 0-1 0 0,0-1 0 0 0,-3 3 1 0 0,-2 1 93 0 0,0 0 1 0 0,1 1 0 0 0,-9 7 0 0 0,3-1-49 0 0,0 0 0 0 0,1 0 1 0 0,1 2-1 0 0,0-1 0 0 0,1 1 1 0 0,0 0-1 0 0,1 1 1 0 0,0 0-1 0 0,1 1 0 0 0,-9 27 1 0 0,12-28-67 0 0,1 0 1 0 0,0 0-1 0 0,1 1 0 0 0,1-1 1 0 0,0 1-1 0 0,0-1 1 0 0,4 23-1 0 0,-2-25-83 0 0,1 0-1 0 0,1-1 1 0 0,0 1-1 0 0,0 0 0 0 0,1-1 1 0 0,0 0-1 0 0,1 0 1 0 0,1-1-1 0 0,0 1 1 0 0,11 15-1 0 0,-12-20-41 0 0,0-1 0 0 0,0 0 0 0 0,0 0 0 0 0,1 0-1 0 0,-1-1 1 0 0,1 1 0 0 0,0-2 0 0 0,0 1 0 0 0,1-1-1 0 0,-1 1 1 0 0,1-2 0 0 0,0 1 0 0 0,-1-1-1 0 0,1 0 1 0 0,0 0 0 0 0,1-1 0 0 0,-1 0 0 0 0,0 0-1 0 0,8-1 1 0 0,-10 0 55 0 0,-1-1 0 0 0,0 1-1 0 0,1-1 1 0 0,-1 0 0 0 0,0 0 0 0 0,0 0-1 0 0,0-1 1 0 0,1 1 0 0 0,-2-1 0 0 0,1 0-1 0 0,0 0 1 0 0,0-1 0 0 0,-1 1 0 0 0,1-1-1 0 0,-1 1 1 0 0,0-1 0 0 0,1 0 0 0 0,-1-1-1 0 0,3-3 1 0 0,-5 4 39 0 0,1 1 0 0 0,0-1 1 0 0,-1 0-1 0 0,0 1 0 0 0,1-1 0 0 0,-1 0 0 0 0,0 0 1 0 0,0 0-1 0 0,-1 0 0 0 0,1 0 0 0 0,-1 0 1 0 0,1 0-1 0 0,-1 0 0 0 0,0 0 0 0 0,0 0 0 0 0,-1 0 1 0 0,1 0-1 0 0,0 0 0 0 0,-1 0 0 0 0,0 0 1 0 0,0 0-1 0 0,0 0 0 0 0,0 0 0 0 0,0 0 0 0 0,0 0 1 0 0,-1 1-1 0 0,0-1 0 0 0,-2-3 0 0 0,0 1-45 0 0,0-1 0 0 0,0 1-1 0 0,-1 0 1 0 0,0 1 0 0 0,0-1 0 0 0,0 1-1 0 0,0 0 1 0 0,-1 0 0 0 0,1 1-1 0 0,-1 0 1 0 0,0 0 0 0 0,0 0 0 0 0,0 0-1 0 0,-1 1 1 0 0,1 0 0 0 0,0 1-1 0 0,-1-1 1 0 0,1 1 0 0 0,-1 0 0 0 0,0 1-1 0 0,1 0 1 0 0,-1 0 0 0 0,0 0-1 0 0,1 1 1 0 0,-1 0 0 0 0,1 0-1 0 0,-1 0 1 0 0,1 1 0 0 0,-1 0 0 0 0,1 1-1 0 0,0-1 1 0 0,0 1 0 0 0,0 0-1 0 0,-10 8 1 0 0,14-9-300 0 0,-1 0-1 0 0,0 0 1 0 0,1 0-1 0 0,0 0 1 0 0,-1 1-1 0 0,1 0 1 0 0,0-1-1 0 0,0 1 1 0 0,1 0-1 0 0,-4 5 1 0 0,2 4-1290 0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2780 0 0,'5'-4'4765'0'0,"-5"3"-4368"0"0,1 1 0 0 0,-1 0 0 0 0,1-1 0 0 0,-1 1 0 0 0,1 0 0 0 0,-1 0 0 0 0,1 0 1 0 0,-1 0-1 0 0,1 0 0 0 0,-1-1 0 0 0,1 1 0 0 0,-1 0 0 0 0,1 0 0 0 0,-1 0 0 0 0,1 0 0 0 0,-1 0 0 0 0,1 1 0 0 0,0-1 0 0 0,-1 0 0 0 0,1 0 0 0 0,-1 0 0 0 0,1 1 1 0 0,1 0-8 0 0,-1 0 0 0 0,0 0 0 0 0,1 1 0 0 0,-1-1 0 0 0,0 1 0 0 0,0-1 0 0 0,0 1 0 0 0,0-1 1 0 0,-1 1-1 0 0,1-1 0 0 0,1 3 0 0 0,12 48 1151 0 0,-13-49-947 0 0,4 26 495 0 0,11 28 1 0 0,-13-48-991 0 0,1 0 0 0 0,0 0 0 0 0,0-1 0 0 0,1 1 0 0 0,-1-1 0 0 0,2 0 0 0 0,8 10 0 0 0,-11-15-114 0 0,-1 0 0 0 0,1-1 1 0 0,0 1-1 0 0,0-1 0 0 0,-1 0 0 0 0,1 0 0 0 0,1 0 0 0 0,-1 0 0 0 0,0 0 1 0 0,0-1-1 0 0,1 1 0 0 0,-1-1 0 0 0,1 0 0 0 0,-1 0 0 0 0,1 0 0 0 0,0-1 1 0 0,-1 1-1 0 0,1-1 0 0 0,0 0 0 0 0,-1 0 0 0 0,1 0 0 0 0,0-1 1 0 0,-1 1-1 0 0,1-1 0 0 0,-1 0 0 0 0,1 0 0 0 0,-1 0 0 0 0,1 0 0 0 0,-1 0 1 0 0,1-1-1 0 0,-1 0 0 0 0,0 0 0 0 0,5-3 0 0 0,3-4 65 0 0,0 1 0 0 0,-1-2 0 0 0,0 1 0 0 0,0-1 0 0 0,-1-1 0 0 0,-1 0 0 0 0,13-20 0 0 0,-12 17 341 0 0,-1 0 1 0 0,-1-1-1 0 0,0 0 0 0 0,-2 0 1 0 0,1-1-1 0 0,-2 0 1 0 0,0 0-1 0 0,-1 0 1 0 0,0 0-1 0 0,0-21 0 0 0,-6 70-213 0 0,1-25-152 0 0,1 0 0 0 0,1 0 0 0 0,0 16 1 0 0,5 14-511 0 0,2-1 1 0 0,1 1-1 0 0,3-1 1 0 0,0-1 0 0 0,3 0-1 0 0,26 51 1 0 0,-30-69-1077 0 0,0-4-38 0 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34 4396 0 0,'-30'-21'9529'0'0,"25"19"-8614"0"0,1 0 0 0 0,0 0-1 0 0,-1 1 1 0 0,1-1 0 0 0,-8 0 0 0 0,8 1-632 0 0,0 1 0 0 0,1 0 0 0 0,-1 0 0 0 0,0 0 0 0 0,0 0 0 0 0,0 1 1 0 0,0 0-1 0 0,1-1 0 0 0,-1 1 0 0 0,0 1 0 0 0,1-1 0 0 0,-1 1 0 0 0,0-1 0 0 0,1 1 0 0 0,0 0 0 0 0,-1 0 0 0 0,-2 3 1 0 0,1-2-150 0 0,0 1 1 0 0,1 0 0 0 0,0-1 0 0 0,0 1 0 0 0,0 1-1 0 0,0-1 1 0 0,0 1 0 0 0,1-1 0 0 0,0 1 0 0 0,0 0 0 0 0,0 0-1 0 0,1 0 1 0 0,0 0 0 0 0,0 1 0 0 0,0-1 0 0 0,0 1-1 0 0,1-1 1 0 0,0 1 0 0 0,0 0 0 0 0,1-1 0 0 0,-1 1-1 0 0,1 0 1 0 0,1 0 0 0 0,0 8 0 0 0,0-7-180 0 0,1 0 0 0 0,0 0 1 0 0,0 0-1 0 0,0 0 0 0 0,1 0 0 0 0,0-1 1 0 0,0 1-1 0 0,1-1 0 0 0,-1 0 0 0 0,1 0 1 0 0,1 0-1 0 0,-1-1 0 0 0,1 1 0 0 0,0-1 1 0 0,0 0-1 0 0,1-1 0 0 0,0 1 0 0 0,-1-1 1 0 0,1 0-1 0 0,1-1 0 0 0,-1 1 0 0 0,0-1 0 0 0,1 0 1 0 0,0-1-1 0 0,0 1 0 0 0,0-2 0 0 0,0 1 1 0 0,0-1-1 0 0,0 0 0 0 0,10 1 0 0 0,-3-6 1004 0 0,-21 6-867 0 0,0 1 1 0 0,1 0 0 0 0,0 1 0 0 0,-1-1 0 0 0,1 1 0 0 0,1 1-1 0 0,-1-1 1 0 0,1 1 0 0 0,-1 0 0 0 0,1 0 0 0 0,-8 11 0 0 0,10-11-37 0 0,-1 1 0 0 0,1 0 0 0 0,0 0 0 0 0,0 1 1 0 0,1-1-1 0 0,0 1 0 0 0,0-1 0 0 0,0 1 1 0 0,1-1-1 0 0,0 1 0 0 0,0 0 0 0 0,1 0 0 0 0,0-1 1 0 0,0 1-1 0 0,2 8 0 0 0,-1-9-59 0 0,0-1 0 0 0,1 1 0 0 0,0-1 0 0 0,0 0 0 0 0,1 1 0 0 0,-1-1 0 0 0,1 0 0 0 0,0 0 0 0 0,1-1 0 0 0,-1 1 0 0 0,1-1 0 0 0,0 1 0 0 0,0-1 0 0 0,0 0 0 0 0,0-1 0 0 0,1 1-1 0 0,0-1 1 0 0,-1 0 0 0 0,7 3 0 0 0,11 5-171 0 0,0-1 0 0 0,0-1-1 0 0,1-1 1 0 0,0-1 0 0 0,0-1-1 0 0,27 3 1 0 0,-24-6-1063 0 0,1-1 1 0 0,52-3-1 0 0,-43-2-374 0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4756 0 0,'3'-5'14914'0'0,"-3"5"-14689"0"0,22-1 5204 0 0,42 7-6995 0 0,-39-4 3122 0 0,7 1-1583 0 0,1-2 0 0 0,0-1-1 0 0,-1-2 1 0 0,59-10 0 0 0,-86 11 36 0 0,0-1 1 0 0,0 0 0 0 0,0 0 0 0 0,0 0 0 0 0,0-1-1 0 0,6-3 1 0 0,-10 5 74 0 0,-3-6 432 0 0,-8 5 238 0 0,8 2-848 0 0,-1-1 312 0 0,-14 7 236 0 0,12-3-373 0 0,0 0 0 0 0,1 1 0 0 0,-1-1 0 0 0,0 1 0 0 0,1 0 0 0 0,0 0 0 0 0,0 1 0 0 0,0-1 0 0 0,1 1 0 0 0,-1 0 0 0 0,1 0 0 0 0,0 0 0 0 0,1 0 0 0 0,-1 0 0 0 0,-2 9 0 0 0,-2 7 106 0 0,2 0 0 0 0,-6 37 0 0 0,9-50-141 0 0,0 11-3 0 0,1 0 1 0 0,0 1-1 0 0,1-1 1 0 0,1 0 0 0 0,1 0-1 0 0,7 31 1 0 0,-1-20-184 0 0,1 0 1 0 0,1-1 0 0 0,19 39 0 0 0,-21-54-298 0 0,0-1 0 0 0,0 1 0 0 0,1-1 1 0 0,1-1-1 0 0,0 0 0 0 0,1 0 0 0 0,0-1 0 0 0,1 0 1 0 0,24 17-1 0 0,-15-17-1174 0 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156 168 3684 0 0,'-9'-1'13420'0'0,"4"4"-12966"0"0,1 0 1 0 0,-1 0-1 0 0,1 1 0 0 0,0-1 1 0 0,1 1-1 0 0,-1 0 0 0 0,0 0 0 0 0,1 0 1 0 0,0 1-1 0 0,0-1 0 0 0,1 1 0 0 0,-1-1 1 0 0,1 1-1 0 0,0 0 0 0 0,0 0 1 0 0,-2 7-1 0 0,1-1-150 0 0,0 0-1 0 0,1 1 1 0 0,0 0 0 0 0,0-1 0 0 0,2 1-1 0 0,0 21 1 0 0,0-30-284 0 0,0 0 0 0 0,0 0 0 0 0,1 0 0 0 0,0 0 0 0 0,-1 0 0 0 0,1 0 0 0 0,0 0 0 0 0,0-1 0 0 0,1 1 0 0 0,-1 0 0 0 0,1-1 0 0 0,-1 1 0 0 0,1 0 0 0 0,0-1 0 0 0,0 0 0 0 0,0 1 1 0 0,0-1-1 0 0,0 0 0 0 0,4 3 0 0 0,-2-3-31 0 0,-1-1 0 0 0,1 1 1 0 0,0-1-1 0 0,0 1 1 0 0,0-1-1 0 0,0 0 1 0 0,0-1-1 0 0,0 1 1 0 0,0-1-1 0 0,0 1 1 0 0,0-1-1 0 0,0 0 0 0 0,4-1 1 0 0,3-1-27 0 0,0 0 0 0 0,0 0 0 0 0,0-2 0 0 0,-1 1 0 0 0,1-1-1 0 0,-1 0 1 0 0,0-1 0 0 0,0-1 0 0 0,17-11 0 0 0,-20 10 82 0 0,-1 1-1 0 0,1-1 1 0 0,-1-1 0 0 0,0 1-1 0 0,-1-1 1 0 0,0 0 0 0 0,0 0-1 0 0,0-1 1 0 0,-1 1 0 0 0,-1-1-1 0 0,1 0 1 0 0,-1 0 0 0 0,-1 0-1 0 0,0 0 1 0 0,0-1-1 0 0,-1 1 1 0 0,0-1 0 0 0,-1 1-1 0 0,0-1 1 0 0,0 1 0 0 0,-3-14-1 0 0,3 15 20 0 0,-2 0-1 0 0,1 1 0 0 0,-1-1 0 0 0,0 0 0 0 0,-1 1 0 0 0,1-1 0 0 0,-2 1 0 0 0,1 0 1 0 0,-1 0-1 0 0,0 0 0 0 0,0 1 0 0 0,-1-1 0 0 0,0 1 0 0 0,0 0 0 0 0,0 0 0 0 0,-1 1 1 0 0,0-1-1 0 0,0 1 0 0 0,-1 1 0 0 0,1-1 0 0 0,-1 1 0 0 0,0 0 0 0 0,0 1 0 0 0,0 0 1 0 0,-13-4-1 0 0,14 5-23 0 0,-1 2 1 0 0,0-1-1 0 0,1 1 0 0 0,-1 0 1 0 0,0 0-1 0 0,1 0 1 0 0,-1 1-1 0 0,0 0 0 0 0,1 1 1 0 0,-1-1-1 0 0,1 1 1 0 0,-1 1-1 0 0,1-1 0 0 0,0 1 1 0 0,0 0-1 0 0,0 0 1 0 0,1 1-1 0 0,-1 0 0 0 0,-8 7 1 0 0,5-3-3 0 0,0 1 0 0 0,0-1 0 0 0,1 2 0 0 0,0-1 0 0 0,1 1 0 0 0,0 0 0 0 0,1 1 0 0 0,0 0 0 0 0,-9 20 0 0 0,13-23-59 0 0,0 0 0 0 0,0-1 0 0 0,1 1 0 0 0,0 0 0 0 0,0 0 0 0 0,0 0 0 0 0,1 0 0 0 0,1 0 0 0 0,-1 0 0 0 0,1 0 0 0 0,1 0 0 0 0,-1-1 0 0 0,1 1-1 0 0,1 0 1 0 0,0-1 0 0 0,3 8 0 0 0,-4-10-140 0 0,1-1-1 0 0,-1 0 0 0 0,1 1 0 0 0,0-1 1 0 0,0-1-1 0 0,0 1 0 0 0,0 0 0 0 0,1-1 1 0 0,-1 0-1 0 0,1 1 0 0 0,0-2 0 0 0,0 1 1 0 0,0 0-1 0 0,1-1 0 0 0,-1 0 0 0 0,0 1 1 0 0,1-2-1 0 0,0 1 0 0 0,-1-1 0 0 0,1 1 1 0 0,0-1-1 0 0,0-1 0 0 0,0 1 0 0 0,-1-1 1 0 0,1 1-1 0 0,0-1 0 0 0,6-1 0 0 0,6-2-1440 0 0,-3 0-10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1:5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13713 0 0,'14'-18'2666'0'0,"-6"8"-1911"0"0,0 0 0 0 0,-1 0 0 0 0,11-21 0 0 0,-11 17 82 0 0,0-1 0 0 0,-2 1 0 0 0,1-1 1 0 0,-2 0-1 0 0,0-1 0 0 0,-1 1 0 0 0,-1 0 0 0 0,1-19 0 0 0,-3 32 584 0 0,-1 3-1388 0 0,-1-1-1 0 0,1 1 1 0 0,-1-1 0 0 0,1 1-1 0 0,0 0 1 0 0,-1 0 0 0 0,1 0-1 0 0,0 0 1 0 0,-1 0 0 0 0,1 0-1 0 0,0 0 1 0 0,0 0 0 0 0,-1 2 0 0 0,1-2 20 0 0,-2 2 0 0 0,0 0 0 0 0,1 0 0 0 0,0 1-1 0 0,0-1 1 0 0,0 0 0 0 0,0 1 0 0 0,1 0 0 0 0,0-1-1 0 0,-1 1 1 0 0,1 0 0 0 0,0 0 0 0 0,1 0 0 0 0,-1 5-1 0 0,0-1 2 0 0,1 0-1 0 0,0 0 0 0 0,0 0 0 0 0,1 1 0 0 0,1 8 0 0 0,0-11-58 0 0,-1 0 0 0 0,1 0 0 0 0,0 0 0 0 0,1-1 0 0 0,-1 1 0 0 0,1 0 0 0 0,0-1 0 0 0,0 0 0 0 0,1 0 0 0 0,0 0 0 0 0,0 0 0 0 0,0 0 0 0 0,0-1 0 0 0,1 0 0 0 0,5 5 0 0 0,-2-4-56 0 0,0-1 0 0 0,0 1 0 0 0,1-1-1 0 0,0 0 1 0 0,-1-1 0 0 0,1 0-1 0 0,0 0 1 0 0,1-1 0 0 0,10 1 0 0 0,1-1-106 0 0,0-1 0 0 0,-1-1 0 0 0,1-1 0 0 0,0-1 0 0 0,0 0 1 0 0,-1-2-1 0 0,1 0 0 0 0,25-10 0 0 0,-32 9 113 0 0,0-1-1 0 0,-1-1 1 0 0,1 0 0 0 0,-1-1-1 0 0,-1 0 1 0 0,1-1 0 0 0,-1 0-1 0 0,-1-1 1 0 0,0-1-1 0 0,0 0 1 0 0,10-14 0 0 0,0-4 350 0 0,-2-1 1 0 0,-1-2 0 0 0,21-46 0 0 0,-36 71-134 0 0,0 1-11 0 0,0 1 0 0 0,-1-1-1 0 0,0 1 1 0 0,0-1 0 0 0,2-11 0 0 0,-4 16 27 0 0,0-11 1089 0 0,-5 22-1202 0 0,-1 1 0 0 0,1-1 0 0 0,1 1 1 0 0,0 0-1 0 0,0 0 0 0 0,1 0 0 0 0,0 0 0 0 0,1 0 1 0 0,1 1-1 0 0,0-1 0 0 0,0 1 0 0 0,1-1 0 0 0,0 1 1 0 0,1 0-1 0 0,3 15 0 0 0,-1-14-344 0 0,1 0 0 0 0,0 0 1 0 0,0-1-1 0 0,1 1 0 0 0,1-1 0 0 0,0 0 0 0 0,1 0 0 0 0,0-1 1 0 0,1 0-1 0 0,0 0 0 0 0,0-1 0 0 0,1 0 0 0 0,14 12 1 0 0,-5-8-1256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99 4596 0 0,'-13'-6'12355'0'0,"12"6"-11473"0"0,-2 0 1 0 0,-3 3-470 0 0,0 1 0 0 0,0 0 0 0 0,1 0 0 0 0,-1 1 0 0 0,1 0 0 0 0,0 0 0 0 0,1 0 1 0 0,-1 1-1 0 0,1-1 0 0 0,0 1 0 0 0,0 0 0 0 0,-4 10 0 0 0,-2 3 150 0 0,1 1 0 0 0,-11 41 0 0 0,16-46-412 0 0,0 0 0 0 0,2 0-1 0 0,0 1 1 0 0,1-1 0 0 0,0 1 0 0 0,1-1 0 0 0,1 1 0 0 0,3 17-1 0 0,-2-21-127 0 0,1 0-1 0 0,1-1 1 0 0,0 1-1 0 0,0 0 1 0 0,1-1-1 0 0,10 16 1 0 0,-12-21-109 0 0,1-1 0 0 0,0 0 0 0 0,0 0 0 0 0,1-1 1 0 0,-1 1-1 0 0,1-1 0 0 0,0 0 0 0 0,0-1 0 0 0,1 1 0 0 0,-1-1 0 0 0,1 0 1 0 0,-1 0-1 0 0,1 0 0 0 0,0-1 0 0 0,0 0 0 0 0,0 0 0 0 0,1-1 1 0 0,-1 0-1 0 0,0 0 0 0 0,1 0 0 0 0,-1-1 0 0 0,0 1 0 0 0,1-2 0 0 0,-1 1 1 0 0,11-3-1 0 0,-8 2-88 0 0,-1-1 0 0 0,1 0 0 0 0,-1 0 1 0 0,0-1-1 0 0,1 0 0 0 0,-2-1 0 0 0,1 0 0 0 0,0 0 0 0 0,-1-1 1 0 0,0 0-1 0 0,0 0 0 0 0,0 0 0 0 0,0-1 0 0 0,-1 0 1 0 0,0-1-1 0 0,0 1 0 0 0,-1-1 0 0 0,7-11 0 0 0,-9 12 117 0 0,-1 0-1 0 0,1 0 1 0 0,-1 0-1 0 0,-1 0 1 0 0,1 0-1 0 0,-1 0 0 0 0,0 0 1 0 0,-1-1-1 0 0,1 1 1 0 0,-1 0-1 0 0,-1-1 1 0 0,1 1-1 0 0,-1 0 0 0 0,-3-12 1 0 0,0 2 157 0 0,-2 0 0 0 0,0 0 0 0 0,0 0-1 0 0,-14-21 1 0 0,-25-28 886 0 0,-27-25 1304 0 0,71 89-2273 0 0,1 0 1 0 0,-1 0-1 0 0,0 0 1 0 0,1 0-1 0 0,-1 0 1 0 0,1 0-1 0 0,0-1 1 0 0,-1 1-1 0 0,1 0 0 0 0,0 0 1 0 0,-1 0-1 0 0,1 0 1 0 0,0-1-1 0 0,0 1 1 0 0,0 0-1 0 0,0 0 1 0 0,0-1-1 0 0,1 1 1 0 0,-1 0-1 0 0,0 0 0 0 0,0 0 1 0 0,1 0-1 0 0,-1-1 1 0 0,1 1-1 0 0,-1 0 1 0 0,1 0-1 0 0,-1 0 1 0 0,1 0-1 0 0,0 0 1 0 0,0 0-1 0 0,-1 0 0 0 0,1 0 1 0 0,0 0-1 0 0,0 1 1 0 0,0-1-1 0 0,0 0 1 0 0,2-1-1 0 0,4-3 4 0 0,1 0 0 0 0,0 1 0 0 0,0 0 0 0 0,10-4-1 0 0,-6 3 30 0 0,14-6-375 0 0,52-14 0 0 0,-5 8-4383 0 0,-58 14 3176 0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 4328 0 0,'0'0'13504'0'0,"-3"3"-12330"0"0,-2 5-746 0 0,-1 1-1 0 0,1 0 1 0 0,1 1 0 0 0,-1-1 0 0 0,2 1-1 0 0,-1 0 1 0 0,1 0 0 0 0,1 0 0 0 0,0 0-1 0 0,0 1 1 0 0,1-1 0 0 0,0 13 0 0 0,1-13-384 0 0,0 0 1 0 0,1 0 0 0 0,0 0-1 0 0,0 0 1 0 0,1 0-1 0 0,1 0 1 0 0,-1-1-1 0 0,2 1 1 0 0,-1-1 0 0 0,1 0-1 0 0,1 0 1 0 0,-1 0-1 0 0,8 9 1 0 0,-9-14-72 0 0,0-1 1 0 0,0 1-1 0 0,0-1 1 0 0,1 0-1 0 0,-1 0 1 0 0,1 0-1 0 0,0-1 1 0 0,-1 1-1 0 0,1-1 1 0 0,0 0-1 0 0,1 0 1 0 0,-1-1-1 0 0,0 1 1 0 0,0-1-1 0 0,1 0 1 0 0,-1 0-1 0 0,1 0 1 0 0,-1 0-1 0 0,1-1 1 0 0,-1 0-1 0 0,1 0 1 0 0,-1 0-1 0 0,1 0 1 0 0,-1-1-1 0 0,1 0 1 0 0,-1 0-1 0 0,1 0 1 0 0,-1 0-1 0 0,6-4 1 0 0,-1 2 70 0 0,0-2-1 0 0,0 1 1 0 0,-1-2-1 0 0,0 1 1 0 0,0-1 0 0 0,0 0-1 0 0,-1 0 1 0 0,0-1 0 0 0,0 0-1 0 0,-1 0 1 0 0,0-1-1 0 0,9-13 1 0 0,-7 6 96 0 0,0 1 0 0 0,-1-1 0 0 0,0 0 0 0 0,-2-1 1 0 0,0 0-1 0 0,0 0 0 0 0,-1 0 0 0 0,-1 0 0 0 0,-1 0 0 0 0,0-18 0 0 0,-1 10 85 0 0,0-10-1101 0 0,-5 13-3214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1236 0 0,'2'-1'655'0'0,"0"-1"0"0"0,-1 1 0 0 0,1 0 0 0 0,0 0 0 0 0,0 1 0 0 0,0-1 0 0 0,0 0 0 0 0,-1 0 0 0 0,1 1 0 0 0,0 0 0 0 0,0-1 0 0 0,0 1 0 0 0,1 0 0 0 0,-1 0 0 0 0,0 0 0 0 0,0 0 0 0 0,0 0 0 0 0,0 0 0 0 0,3 2 0 0 0,-1-1-289 0 0,-1 0 0 0 0,0 1 0 0 0,0 0 0 0 0,0-1 0 0 0,0 1 1 0 0,0 0-1 0 0,0 1 0 0 0,-1-1 0 0 0,1 0 0 0 0,3 5 0 0 0,2 3-107 0 0,-1 0 0 0 0,-1 1 0 0 0,0 0 0 0 0,0 0 0 0 0,7 19-1 0 0,29 113 1898 0 0,-39-122-1890 0 0,-3-20-167 0 0,3-4-79 0 0,9-10-16 0 0,-1 0 0 0 0,-1 0-1 0 0,0-1 1 0 0,12-22 0 0 0,17-24 17 0 0,-18 32 228 0 0,0 2 1 0 0,2 0 0 0 0,0 1-1 0 0,45-35 1 0 0,-57 50-80 0 0,-6 6 26 0 0,-1 1-1 0 0,1-1 1 0 0,-1 1 0 0 0,1 0 0 0 0,6-3 0 0 0,-10 6-145 0 0,0-1 0 0 0,0 1 0 0 0,0 0 0 0 0,0-1 0 0 0,0 1 0 0 0,0 0 0 0 0,0 0 0 0 0,0 0 0 0 0,0 0 0 0 0,0 0 0 0 0,0 0 0 0 0,0 0 0 0 0,0 0 0 0 0,1 0 0 0 0,-1 0 0 0 0,0 1 0 0 0,-1-1 0 0 0,1 0 0 0 0,0 1 0 0 0,0-1 0 0 0,0 1 0 0 0,0-1 0 0 0,0 1 0 0 0,0-1 0 0 0,0 1 1 0 0,-1 0-1 0 0,1-1 0 0 0,0 1 0 0 0,0 0 0 0 0,-1 0 0 0 0,1 0 0 0 0,0-1 0 0 0,-1 1 0 0 0,1 1 0 0 0,11 20 199 0 0,-2 0 0 0 0,0 0 0 0 0,-1 1 0 0 0,-2 0 0 0 0,0 1 1 0 0,-2-1-1 0 0,5 40 0 0 0,0 173-1853 0 0,-10-230 1483 0 0,-5 40-3498 0 0,3-33 2012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3044 0 0,'2'1'813'0'0,"0"-1"0"0"0,0 1-1 0 0,0 0 1 0 0,1 0 0 0 0,-1 1 0 0 0,0-1-1 0 0,-1 0 1 0 0,1 1 0 0 0,0-1-1 0 0,2 3 1 0 0,13 20 3679 0 0,-12-10-3691 0 0,1 0 1 0 0,3 20-1 0 0,0-6 505 0 0,19 84 801 0 0,-12-46-610 0 0,-16-62-1406 0 0,1 3 299 0 0,0 1 228 0 0,0-5-458 0 0,-1-1-110 0 0,0-2 11 0 0,1 1 1 0 0,-1-1-1 0 0,0 1 1 0 0,0 0-1 0 0,1-1 0 0 0,-1 1 1 0 0,0-1-1 0 0,0 1 1 0 0,1-1-1 0 0,-1 1 0 0 0,1-1 1 0 0,-1 1-1 0 0,0-1 1 0 0,1 0-1 0 0,-1 1 0 0 0,1-1 1 0 0,-1 0-1 0 0,1 1 1 0 0,-1-1-1 0 0,1 0 0 0 0,0 1 1 0 0,-1-1-1 0 0,1 0 1 0 0,-1 0-1 0 0,1 0 0 0 0,-1 0 1 0 0,1 0-1 0 0,0 0 1 0 0,-1 1-1 0 0,1-1 0 0 0,1-1 1 0 0,-1 1-2 0 0,1-1 0 0 0,-1 1 0 0 0,1-1 0 0 0,-1 0 0 0 0,0 0 0 0 0,1 0 0 0 0,-1 0 0 0 0,0 0 0 0 0,0 0 0 0 0,3-3 0 0 0,12-17 126 0 0,0-2 0 0 0,-2 0 0 0 0,0-1-1 0 0,-2 0 1 0 0,11-29 0 0 0,-13 29-172 0 0,16-34-262 0 0,28-62-4355 0 0,-47 107 2991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24 2644 0 0,'-2'-1'1151'0'0,"1"-1"-1"0"0,-1 0 0 0 0,0 1 1 0 0,1-1-1 0 0,-1 1 0 0 0,0-1 1 0 0,0 1-1 0 0,0 0 0 0 0,0 0 1 0 0,-3-2-1 0 0,1 2-310 0 0,1 0-1 0 0,-1 0 1 0 0,0 0 0 0 0,1 0 0 0 0,-1 0 0 0 0,-6 1-1 0 0,8-1-707 0 0,0 1-1 0 0,0 0 0 0 0,0 0 1 0 0,0 1-1 0 0,0-1 0 0 0,0 0 1 0 0,0 0-1 0 0,0 1 0 0 0,0 0 1 0 0,0-1-1 0 0,0 1 0 0 0,0 0 1 0 0,0 0-1 0 0,0 0 0 0 0,1 0 1 0 0,-1 0-1 0 0,0 0 0 0 0,1 0 1 0 0,-1 1-1 0 0,1-1 0 0 0,-1 1 1 0 0,1-1-1 0 0,0 1 0 0 0,0-1 1 0 0,0 1-1 0 0,0 0 0 0 0,0 0 1 0 0,-2 2-1 0 0,3-1-99 0 0,0 0 0 0 0,-1 0-1 0 0,1 0 1 0 0,0 0 0 0 0,1 0 0 0 0,-1 0 0 0 0,0 0 0 0 0,1 0-1 0 0,0 0 1 0 0,0 0 0 0 0,0 0 0 0 0,0 0 0 0 0,0 0 0 0 0,0-1-1 0 0,1 1 1 0 0,-1-1 0 0 0,1 1 0 0 0,0-1 0 0 0,2 4 0 0 0,6 5-134 0 0,0 0 0 0 0,17 14 0 0 0,-25-23 78 0 0,20 11-205 0 0,-19-11 164 0 0,0-1-1 0 0,0 1 1 0 0,0 0 0 0 0,0 0-1 0 0,0 0 1 0 0,4 5 0 0 0,3-1-144 0 0,-9-6 193 0 0,-1 0 0 0 0,1 1 0 0 0,0-1 0 0 0,0 0 0 0 0,-1 1 0 0 0,1-1 0 0 0,0 1 1 0 0,-1-1-1 0 0,1 1 0 0 0,0-1 0 0 0,-1 1 0 0 0,1-1 0 0 0,-1 1 0 0 0,1 0 0 0 0,-1-1 1 0 0,1 1-1 0 0,-1 0 0 0 0,1 1 0 0 0,-4 4 58 0 0,0 0 0 0 0,-1 0 0 0 0,1 0 1 0 0,-1-1-1 0 0,-1 0 0 0 0,1 1 0 0 0,-1-1 0 0 0,0-1 0 0 0,0 1 1 0 0,-10 7-1 0 0,-3 2 157 0 0,-6 9 288 0 0,-28 31 0 0 0,45-46-357 0 0,1 1 0 0 0,0 0 1 0 0,0 0-1 0 0,0 0 0 0 0,1 0 1 0 0,1 1-1 0 0,0 0 0 0 0,-3 11 0 0 0,6-18-97 0 0,0-1 0 0 0,1 1 0 0 0,-1-1 0 0 0,1 1 0 0 0,0-1-1 0 0,0 1 1 0 0,0-1 0 0 0,0 1 0 0 0,0-1 0 0 0,0 1-1 0 0,1-1 1 0 0,0 1 0 0 0,-1-1 0 0 0,1 1 0 0 0,0-1-1 0 0,0 0 1 0 0,0 1 0 0 0,2 2 0 0 0,0-2-7 0 0,-1 0-1 0 0,0-1 1 0 0,1 0 0 0 0,0 1-1 0 0,-1-1 1 0 0,1 0 0 0 0,0 0-1 0 0,0-1 1 0 0,0 1 0 0 0,0-1-1 0 0,1 1 1 0 0,3 0 0 0 0,6 2-73 0 0,1-1 0 0 0,0-1 1 0 0,-1 0-1 0 0,1-1 0 0 0,24-2 0 0 0,0-1-2160 0 0,72-16 0 0 0,-82 12 602 0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3044 0 0,'2'-3'881'0'0,"0"0"0"0"0,0-1 0 0 0,0 1 0 0 0,0 0 0 0 0,1 0 0 0 0,0 0 0 0 0,-1 1 0 0 0,1-1 0 0 0,0 1 0 0 0,0-1 0 0 0,1 1 0 0 0,-1 0-1 0 0,0 0 1 0 0,1 1 0 0 0,5-3 0 0 0,-3 2-323 0 0,1 0-1 0 0,-1 1 1 0 0,1 0-1 0 0,-1 0 0 0 0,1 1 1 0 0,0 0-1 0 0,-1 0 1 0 0,10 1-1 0 0,5 3-110 0 0,-1 1 1 0 0,-1 0-1 0 0,1 2 0 0 0,36 16 0 0 0,-15-3 136 0 0,0 2-1 0 0,48 34 1 0 0,-70-42-509 0 0,-1 0 0 0 0,0 2 0 0 0,-2 0 1 0 0,1 0-1 0 0,-2 2 0 0 0,20 29 1 0 0,-12-6-567 0 0,3 4-4847 0 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95 18306 0 0,'-3'-18'2820'0'0,"2"10"-2121"0"0,-1-1 1 0 0,0 1-1 0 0,-5-14 0 0 0,6 20-628 0 0,0 0-1 0 0,0 0 1 0 0,0 0 0 0 0,0 1-1 0 0,0-1 1 0 0,-1 0 0 0 0,1 1-1 0 0,0-1 1 0 0,-1 0 0 0 0,0 1-1 0 0,1 0 1 0 0,-1-1 0 0 0,0 1-1 0 0,0 0 1 0 0,0 0 0 0 0,1 0-1 0 0,-1 0 1 0 0,0 0 0 0 0,-3 0-1 0 0,3 0-5 0 0,0 1 0 0 0,0 0-1 0 0,0 0 1 0 0,0 1-1 0 0,0-1 1 0 0,0 0 0 0 0,0 1-1 0 0,0-1 1 0 0,0 1-1 0 0,0-1 1 0 0,0 1-1 0 0,0 0 1 0 0,-1 1 0 0 0,-25 14 401 0 0,26-14-399 0 0,-30 21 218 0 0,2 2 0 0 0,0 1 0 0 0,2 1 0 0 0,1 2-1 0 0,1 1 1 0 0,-25 38 0 0 0,5 3-273 0 0,42-63-277 0 0,-1 1 0 0 0,1 0 0 0 0,1 0 0 0 0,0 0 1 0 0,0 1-1 0 0,-2 13 0 0 0,7-4-2758 0 0,-2-12 1414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60 500 21346 0 0,'5'-4'2022'0'0,"23"-16"1892"0"0,-27 19-3801 0 0,1 3-5 0 0,0 0-67 0 0,1 1 0 0 0,-1 0 0 0 0,0 0 0 0 0,0 0 0 0 0,-1 0 0 0 0,1 0 0 0 0,-1 0 0 0 0,1 0 0 0 0,1 7 0 0 0,4 18 74 0 0,-4-8-81 0 0,1-1-29 0 0,-2-8-14 0 0,6 20-270 0 0,-3-14-526 0 0,0 0 0 0 0,-2 0 0 0 0,0 0 0 0 0,1 19 0 0 0,-4-26-802 0 0,4-2 18 0 0</inkml:trace>
  <inkml:trace contextRef="#ctx0" brushRef="#br0" timeOffset="1">22 41 5124 0 0,'-7'-12'3997'0'0,"0"2"-1133"0"0,3 3-832 0 0,4 1-688 0 0,-4 0 141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2780 0 0,'70'-15'7679'0'0,"1"4"-3916"0"0,-26 5-1079 0 0,87-24 1 0 0,-88 11 3811 0 0,-48 21-6343 0 0,2-1-138 0 0,1 0-1 0 0,-1-1 1 0 0,0 1-1 0 0,1 0 0 0 0,0 0 1 0 0,-1 0-1 0 0,1 0 1 0 0,-1 0-1 0 0,1 0 0 0 0,0 1 1 0 0,0-1-1 0 0,0 0 1 0 0,0 1-1 0 0,-2 1 0 0 0,-8 32 242 0 0,11-34-252 0 0,-10 40 80 0 0,3 0 0 0 0,1 1 0 0 0,-1 53 0 0 0,12 128-177 0 0,-2 21 65 0 0,-4-220 109 0 0,-2 1 0 0 0,-10 47 0 0 0,10-61 13 0 0,-1 0-1 0 0,0 0 0 0 0,0 0 0 0 0,-1-1 0 0 0,0 0 1 0 0,-1 0-1 0 0,0 0 0 0 0,-12 14 0 0 0,14-19-22 0 0,-1-1-1 0 0,0 0 1 0 0,0-1 0 0 0,0 1-1 0 0,-1-1 1 0 0,1 0-1 0 0,-1 0 1 0 0,1-1-1 0 0,-1 0 1 0 0,0 0 0 0 0,0 0-1 0 0,0 0 1 0 0,0-1-1 0 0,-1 0 1 0 0,1-1-1 0 0,-12 1 1 0 0,9-1-174 0 0,1-1 0 0 0,0 0 0 0 0,-1 0 0 0 0,1-1 0 0 0,-10-3 0 0 0,12 3-400 0 0,0 0-1 0 0,1-1 1 0 0,-1 1 0 0 0,1-1-1 0 0,-1-1 1 0 0,1 1 0 0 0,-5-6-1 0 0,4 2-1110 0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4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59 3212 0 0,'-10'-5'15612'0'0,"7"8"-15337"0"0,0 0-1 0 0,0-1 0 0 0,0 1 0 0 0,0 0 0 0 0,0 0 0 0 0,1 1 0 0 0,-1-1 0 0 0,1 1 1 0 0,0-1-1 0 0,0 1 0 0 0,0 0 0 0 0,0 0 0 0 0,1-1 0 0 0,0 1 0 0 0,0 0 1 0 0,0 1-1 0 0,0-1 0 0 0,0 0 0 0 0,1 4 0 0 0,-2 6 57 0 0,1 0 0 0 0,1-1 0 0 0,0 1 0 0 0,4 27 0 0 0,-2-29-227 0 0,1 0 0 0 0,0 1 0 0 0,1-1 0 0 0,0 0 0 0 0,1 0 1 0 0,1-1-1 0 0,12 22 0 0 0,-15-29-100 0 0,-1-1 1 0 0,1 0-1 0 0,0 0 0 0 0,0 0 1 0 0,0 0-1 0 0,0 0 1 0 0,0-1-1 0 0,1 1 0 0 0,-1-1 1 0 0,1 0-1 0 0,-1 0 1 0 0,1 0-1 0 0,0 0 0 0 0,0-1 1 0 0,0 0-1 0 0,0 0 1 0 0,0 0-1 0 0,0 0 0 0 0,0 0 1 0 0,0-1-1 0 0,0 0 1 0 0,1 0-1 0 0,-1 0 0 0 0,0 0 1 0 0,0-1-1 0 0,0 1 1 0 0,0-1-1 0 0,5-2 0 0 0,-2 1 2 0 0,1 0-1 0 0,0-1 0 0 0,-1 0 1 0 0,0-1-1 0 0,0 0 0 0 0,0 0 1 0 0,0 0-1 0 0,-1-1 0 0 0,1 0 1 0 0,-1 0-1 0 0,0-1 0 0 0,8-9 1 0 0,-10 9 41 0 0,0 1 1 0 0,-1-1-1 0 0,1 0 0 0 0,-1 0 1 0 0,-1-1-1 0 0,1 1 1 0 0,-1-1-1 0 0,0 1 1 0 0,0-1-1 0 0,-1 0 1 0 0,0 1-1 0 0,0-1 1 0 0,-1 0-1 0 0,0 0 1 0 0,-1-9-1 0 0,0 6 31 0 0,0 0 0 0 0,-2 0 0 0 0,1 0 0 0 0,-1 1 0 0 0,0-1 0 0 0,-1 1 0 0 0,0-1 0 0 0,-1 1 0 0 0,0 0 0 0 0,0 1 0 0 0,-1-1 0 0 0,0 1 0 0 0,0 0 0 0 0,-1 1 0 0 0,-9-9 0 0 0,9 10-97 0 0,1 1-1 0 0,-1-1 1 0 0,0 2-1 0 0,-1-1 1 0 0,1 1-1 0 0,-1 0 1 0 0,0 0-1 0 0,0 1 1 0 0,0 0-1 0 0,-1 1 1 0 0,1 0 0 0 0,-1 0-1 0 0,1 1 1 0 0,-1 0-1 0 0,0 0 1 0 0,1 1-1 0 0,-1 0 1 0 0,-9 1-1 0 0,16 0-196 0 0,-1-1 0 0 0,0 1-1 0 0,1 0 1 0 0,-1 0 0 0 0,1 0-1 0 0,-1 0 1 0 0,1 0-1 0 0,0 1 1 0 0,-1-1 0 0 0,1 1-1 0 0,0-1 1 0 0,0 1 0 0 0,0 0-1 0 0,0 0 1 0 0,0 0 0 0 0,0 0-1 0 0,1 0 1 0 0,-1 0 0 0 0,-1 4-1 0 0,-2 4-1391 0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3372 0 0,'12'-13'17257'0'0,"-7"21"-16747"0"0,0 1 0 0 0,0 0 0 0 0,-1 0 1 0 0,0 0-1 0 0,-1 0 0 0 0,0 1 1 0 0,0 0-1 0 0,1 12 0 0 0,-2-9-315 0 0,1 0-1 0 0,1-1 1 0 0,0 1 0 0 0,11 21-1 0 0,-9-22-141 0 0,1 0-1 0 0,1-1 0 0 0,0 0 0 0 0,1 0 0 0 0,0-1 0 0 0,0-1 1 0 0,15 13-1 0 0,-21-20-28 0 0,0 0 0 0 0,0 0 0 0 0,0 0 0 0 0,1 0 0 0 0,-1 0 0 0 0,0-1 0 0 0,1 0 0 0 0,-1 0 0 0 0,1 0 0 0 0,-1 0 0 0 0,1 0 0 0 0,0-1 0 0 0,-1 1 0 0 0,1-1 0 0 0,-1 0 0 0 0,1 0 0 0 0,0-1 0 0 0,-1 1 0 0 0,1-1 0 0 0,0 1 0 0 0,-1-1 0 0 0,1 0 0 0 0,-1-1 0 0 0,0 1 0 0 0,1-1 0 0 0,-1 1 0 0 0,0-1 0 0 0,0 0 0 0 0,0 0 0 0 0,0 0 0 0 0,0-1 0 0 0,3-2 1 0 0,3-4 101 0 0,-1 0 0 0 0,0 0 0 0 0,-1 0 1 0 0,0-1-1 0 0,-1 0 0 0 0,0 0 1 0 0,0 0-1 0 0,-1-1 0 0 0,6-17 1 0 0,-5 11-136 0 0,-1-1 1 0 0,-1 0-1 0 0,-1 0 1 0 0,-1 0-1 0 0,1-30 1 0 0,1-7-4276 0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4692 0 0,'4'-3'18481'0'0,"-5"38"-17212"0"0,0-13-214 0 0,2 36 0 0 0,2-31-672 0 0,-2-11-228 0 0,1-1 0 0 0,0 1 0 0 0,1-1 0 0 0,1 1 0 0 0,0-1 1 0 0,12 28-1 0 0,-14-40-153 0 0,0 1 0 0 0,0-1 0 0 0,0 0 1 0 0,0 0-1 0 0,1 0 0 0 0,-1 0 0 0 0,1 0 1 0 0,0-1-1 0 0,0 1 0 0 0,0-1 1 0 0,0 0-1 0 0,0 0 0 0 0,1 0 0 0 0,-1 0 1 0 0,1 0-1 0 0,-1-1 0 0 0,6 2 0 0 0,-3-2-11 0 0,0 0 0 0 0,-1 0 0 0 0,1-1 0 0 0,0 0-1 0 0,0 0 1 0 0,-1 0 0 0 0,1-1 0 0 0,0 0-1 0 0,0 0 1 0 0,9-3 0 0 0,-3-1 4 0 0,-1 0 0 0 0,1 0 0 0 0,-1-1 0 0 0,0 0 0 0 0,0-1 0 0 0,-1 0 0 0 0,0-1 0 0 0,-1 0 0 0 0,1-1 0 0 0,8-9 0 0 0,-5 1 197 0 0,-1-1 0 0 0,-1 0 0 0 0,0 0 0 0 0,-2-1 0 0 0,11-27 0 0 0,3-7 1016 0 0,-23 52-912 0 0,4 16-227 0 0,-2-4-152 0 0,0 0-1 0 0,2 0 1 0 0,-1 0-1 0 0,1-1 1 0 0,1 1-1 0 0,0-1 1 0 0,0 0-1 0 0,1 0 1 0 0,0-1-1 0 0,1 0 1 0 0,0 0-1 0 0,1 0 1 0 0,-1-1 0 0 0,2 0-1 0 0,-1-1 1 0 0,1 0-1 0 0,0 0 1 0 0,1-1-1 0 0,13 8 1 0 0,14 1-3485 0 0,-26-13 1957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12 4756 0 0,'-7'-10'9240'0'0,"6"10"-8778"0"0,1 0 0 0 0,-1 0 0 0 0,1-1 0 0 0,-1 1 0 0 0,1 0 0 0 0,-1 0 0 0 0,-1-1 0 0 0,-3 6 3756 0 0,0 4-4425 0 0,4-7-279 0 0,-3 6 924 0 0,1 1 1 0 0,-1 0 0 0 0,2 1-1 0 0,-1-1 1 0 0,-1 18 0 0 0,-1 0 170 0 0,-5 23 150 0 0,3 1-1 0 0,2 0 0 0 0,3 82 1 0 0,24 154 468 0 0,-20-274-1201 0 0,2 24-53 0 0,9 146-1909 0 0,-10-147-1715 0 0,-3-28 2046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95 18474 0 0,'-4'-16'3436'0'0,"2"0"-2080"0"0,-3 4-744 0 0,3 0-292 0 0,-2 0-156 0 0,-3 3-120 0 0,7 1-152 0 0,-3-2-472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77 4596 0 0,'-4'-25'9693'0'0,"-7"3"-3598"0"0,9 20-5772 0 0,0-1-1 0 0,0 1 1 0 0,-1 0-1 0 0,1 0 1 0 0,-1-1 0 0 0,1 2-1 0 0,-1-1 1 0 0,1 0-1 0 0,-1 0 1 0 0,0 1 0 0 0,0 0-1 0 0,0-1 1 0 0,0 1-1 0 0,0 0 1 0 0,0 0-1 0 0,0 1 1 0 0,0-1 0 0 0,0 1-1 0 0,-6-1 1 0 0,8 1-287 0 0,0 0 1 0 0,0 0 0 0 0,-1 1-1 0 0,1-1 1 0 0,0 0 0 0 0,0 1-1 0 0,0-1 1 0 0,-1 1-1 0 0,1-1 1 0 0,0 1 0 0 0,0-1-1 0 0,0 1 1 0 0,0 0 0 0 0,0-1-1 0 0,0 1 1 0 0,0 0-1 0 0,0 0 1 0 0,0 0 0 0 0,1 0-1 0 0,-1 0 1 0 0,0 0 0 0 0,-1 2-1 0 0,-9 26 404 0 0,8-18-333 0 0,2-9-98 0 0,1 0 1 0 0,0 0 0 0 0,0 0-1 0 0,0 0 1 0 0,0 0 0 0 0,0 0 0 0 0,1-1-1 0 0,-1 1 1 0 0,0 0 0 0 0,2 2-1 0 0,0 6 13 0 0,-2-3-45 0 0,2-1 0 0 0,-1 1 0 0 0,1 0 0 0 0,0-1 0 0 0,0 0 0 0 0,1 1 0 0 0,0-1 0 0 0,0 0 0 0 0,0 0 0 0 0,1-1 0 0 0,0 1 0 0 0,0-1 0 0 0,0 0 0 0 0,1 0 0 0 0,-1 0 0 0 0,1 0 0 0 0,0-1 0 0 0,1 0 0 0 0,-1 0 0 0 0,1 0 0 0 0,0-1 1 0 0,11 5-1 0 0,-13-7-6 0 0,-2 0 25 0 0,0-1-1 0 0,1 1 1 0 0,-1 0-1 0 0,0 0 1 0 0,1 0-1 0 0,-1 0 1 0 0,0 0-1 0 0,0 1 0 0 0,0-1 1 0 0,0 0-1 0 0,4 4 1 0 0,-6-4 11 0 0,-4 3 32 0 0,0 1 0 0 0,0-1 0 0 0,0-1 0 0 0,0 1 0 0 0,-7 4 1 0 0,4-3 7 0 0,-5 7 58 0 0,0 0-1 0 0,1 1 0 0 0,-16 25 1 0 0,24-34-84 0 0,-3 5 15 0 0,0 0-1 0 0,1 0 1 0 0,0 0-1 0 0,1 1 1 0 0,0-1-1 0 0,0 1 1 0 0,1 0-1 0 0,1 1 1 0 0,-1-1 0 0 0,2 0-1 0 0,-1 1 1 0 0,1-1-1 0 0,1 1 1 0 0,1 15-1 0 0,-1-23-27 0 0,1 0 0 0 0,0 0 0 0 0,0-1 0 0 0,0 1-1 0 0,0 0 1 0 0,0-1 0 0 0,0 1 0 0 0,1-1-1 0 0,-1 1 1 0 0,1-1 0 0 0,0 0 0 0 0,0 1 0 0 0,0-1-1 0 0,0 0 1 0 0,0 0 0 0 0,3 2 0 0 0,-1-2 7 0 0,1 1 0 0 0,0-1 0 0 0,-1 1 0 0 0,1-1 1 0 0,0 0-1 0 0,0-1 0 0 0,0 0 0 0 0,7 2 0 0 0,7-1 17 0 0,0-1 0 0 0,0-1 0 0 0,33-3 0 0 0,-11-5-986 0 0,-17-1-2852 0 0,-19 5 2196 0 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1944 0 0,'0'-6'11586'0'0,"250"-35"-5911"0"0,-24 5-7916 0 0,-213 34 854 0 0,0 0 55 0 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4496 0 0,'-14'30'9693'0'0,"6"6"-5545"0"0,5-17-2490 0 0,1 32-1 0 0,2-3-445 0 0,3-1 1 0 0,9 51-1 0 0,-6-47-1481 0 0,-6-38-950 0 0,2 0-1 0 0,0 0 0 0 0,6 24 1 0 0,-4-24-317 0 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2868 0 0,'2'-2'860'0'0,"0"1"0"0"0,0 0 1 0 0,-1 0-1 0 0,1 0 0 0 0,0 0 0 0 0,0 0 0 0 0,0 1 0 0 0,0-1 0 0 0,3 0 0 0 0,16 3 3873 0 0,-16 1-4286 0 0,-1-1 0 0 0,1 1 1 0 0,-1 0-1 0 0,1 0 1 0 0,-1 0-1 0 0,6 6 1 0 0,1 2 29 0 0,-2 0 1 0 0,1 0-1 0 0,-1 1 1 0 0,-1 0-1 0 0,8 14 1 0 0,29 69 906 0 0,-28-58-1005 0 0,8 34 143 0 0,-11-47-1146 0 0,-7-56 271 0 0,16-45 0 0 0,-13 48 331 0 0,-4 12 58 0 0,0 1 0 0 0,10-19-1 0 0,-14 30 5 0 0,0 1-1 0 0,1 0 0 0 0,-1 0 0 0 0,1 0 0 0 0,0 0 1 0 0,0 1-1 0 0,0-1 0 0 0,1 1 0 0 0,-1 0 0 0 0,1 0 0 0 0,0 0 1 0 0,0 0-1 0 0,0 1 0 0 0,0-1 0 0 0,0 1 0 0 0,8-3 1 0 0,-8 5 17 0 0,0-1 1 0 0,0 1-1 0 0,-1 0 1 0 0,1 0 0 0 0,0 0-1 0 0,0 1 1 0 0,0-1 0 0 0,-1 1-1 0 0,1 0 1 0 0,0 0 0 0 0,-1 0-1 0 0,1 1 1 0 0,-1-1 0 0 0,0 1-1 0 0,1 0 1 0 0,-1 0 0 0 0,0 0-1 0 0,4 3 1 0 0,4 5 99 0 0,0 1 1 0 0,0 0-1 0 0,10 15 0 0 0,-6-9 38 0 0,-7-5-175 0 0,0-1 1 0 0,-1 1-1 0 0,0 0 1 0 0,-1 1-1 0 0,9 25 0 0 0,6 12-963 0 0,-4 1-3483 0 0,-13-40 2878 0 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4496 0 0,'9'-13'8123'0'0,"-1"2"-4587"0"0,-7 11-3376 0 0,-1 0-1 0 0,1-1 1 0 0,0 1-1 0 0,-1 0 1 0 0,1 0-1 0 0,-1 0 1 0 0,1 0-1 0 0,-1 0 1 0 0,1 0-1 0 0,0 1 1 0 0,-1-1-1 0 0,1 0 1 0 0,-1 0-1 0 0,1 0 1 0 0,-1 0-1 0 0,1 1 0 0 0,-1-1 1 0 0,1 0-1 0 0,-1 1 1 0 0,1-1-1 0 0,-1 0 1 0 0,1 1-1 0 0,-1-1 1 0 0,1 0-1 0 0,-1 1 1 0 0,0-1-1 0 0,1 1 1 0 0,-1-1-1 0 0,1 1 1 0 0,-1 0-15 0 0,14 13 635 0 0,-2 2 1 0 0,1-1-1 0 0,15 30 0 0 0,0-4-183 0 0,-11-14-311 0 0,25 30 1471 0 0,-41-56-1531 0 0,7 0 527 0 0,-3-5-664 0 0,0 0-1 0 0,-1-1 1 0 0,0 1-1 0 0,0-1 1 0 0,0 0-1 0 0,-1 0 1 0 0,1-1-1 0 0,4-9 1 0 0,20-51 87 0 0,-25 58-153 0 0,48-111-746 0 0,-42 101-629 0 0,1 1 0 0 0,16-20 0 0 0,-13 20-260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8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4972 0 0,'10'-12'17809'0'0,"-10"13"-17653"0"0,7 63 2121 0 0,-5-37-1676 0 0,6 33 0 0 0,-1-14-646 0 0,4 15-1701 0 0,-5-30-2244 0 0,-5-23 2445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 3332 0 0,'-6'-14'3709'0'0,"-1"1"-897"0"0,3 1-652 0 0,1 2-592 0 0,-1 3-476 0 0,1-1-432 0 0,-1 2-364 0 0,4-4-4392 0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227 408 4560 0 0,'0'-1'565'0'0,"0"0"0"0"0,0 0-1 0 0,0-1 1 0 0,0 1-1 0 0,0 0 1 0 0,0 0-1 0 0,0-1 1 0 0,0 1-1 0 0,-1 0 1 0 0,1 0-1 0 0,-1 0 1 0 0,1-1 0 0 0,-1 1-1 0 0,1 0 1 0 0,-1 0-1 0 0,0 0 1 0 0,1 0-1 0 0,-1 0 1 0 0,0 0-1 0 0,0 0 1 0 0,0 0-1 0 0,-1-1 1 0 0,0 2-270 0 0,1-1 1 0 0,-1 1-1 0 0,1-1 0 0 0,-1 1 0 0 0,1-1 1 0 0,-1 1-1 0 0,1 0 0 0 0,-1 0 0 0 0,1 0 0 0 0,-1 0 1 0 0,1 0-1 0 0,-1 0 0 0 0,1 0 0 0 0,-1 1 1 0 0,-2 0-1 0 0,-1 0-49 0 0,0 1 0 0 0,0 0 0 0 0,0 0 0 0 0,0 1 0 0 0,1-1 0 0 0,-1 1-1 0 0,1 0 1 0 0,-1 1 0 0 0,-4 4 0 0 0,3-1-155 0 0,0 0-1 0 0,0 0 1 0 0,1 0 0 0 0,0 0-1 0 0,1 1 1 0 0,0 0-1 0 0,0 0 1 0 0,1 0-1 0 0,-1 1 1 0 0,2-1-1 0 0,-1 1 1 0 0,1-1 0 0 0,1 1-1 0 0,0 0 1 0 0,0 0-1 0 0,0 0 1 0 0,1 0-1 0 0,1 0 1 0 0,-1-1-1 0 0,2 1 1 0 0,-1 0 0 0 0,5 13-1 0 0,3 7-257 0 0,-9-24 105 0 0,1-1 1 0 0,0 1 0 0 0,1 0 0 0 0,-1-1-1 0 0,1 1 1 0 0,0-1 0 0 0,0 0 0 0 0,1 1-1 0 0,-1-1 1 0 0,1 0 0 0 0,0 0 0 0 0,0-1-1 0 0,0 1 1 0 0,0-1 0 0 0,1 1 0 0 0,4 2-1 0 0,-6-4 25 0 0,0-1 0 0 0,1 1-1 0 0,-1-1 1 0 0,1 1-1 0 0,-1-1 1 0 0,1 0-1 0 0,0 0 1 0 0,-1-1 0 0 0,1 1-1 0 0,0 0 1 0 0,0-1-1 0 0,0 0 1 0 0,-1 1 0 0 0,1-1-1 0 0,0 0 1 0 0,0 0-1 0 0,0-1 1 0 0,0 1-1 0 0,-1-1 1 0 0,1 1 0 0 0,0-1-1 0 0,0 0 1 0 0,-1 0-1 0 0,1 0 1 0 0,-1 0 0 0 0,1-1-1 0 0,-1 1 1 0 0,1-1-1 0 0,-1 0 1 0 0,0 1-1 0 0,0-1 1 0 0,0 0 0 0 0,3-4-1 0 0,-1 2 10 0 0,0-1-1 0 0,-1 0 0 0 0,0 0 1 0 0,0 0-1 0 0,0 0 1 0 0,-1-1-1 0 0,0 1 0 0 0,0-1 1 0 0,0 0-1 0 0,-1 1 1 0 0,2-8-1 0 0,-2-4-12 0 0,1-1 0 0 0,-3-24 0 0 0,0 11 61 0 0,0 22 12 0 0,-1-1 0 0 0,0 0 0 0 0,0 1-1 0 0,-1 0 1 0 0,-1-1 0 0 0,0 1 0 0 0,-5-9-1 0 0,0-2 46 0 0,-33-64 250 0 0,0 0-119 0 0,37 76-186 0 0,1-1 0 0 0,-1 1 0 0 0,-7-8 0 0 0,-10-18 120 0 0,16 24-40 0 0,0 0 0 0 0,-15-16 1 0 0,-3-6 362 0 0,-5-3-74 0 0,28 34-384 0 0,-8-16-365 0 0,12 14 348 0 0,0 1-1 0 0,0 0 1 0 0,0 1 0 0 0,1-1 0 0 0,-1 1 0 0 0,0-1 0 0 0,1 1-1 0 0,-1 0 1 0 0,1 0 0 0 0,4 0 0 0 0,43-4 29 0 0,-5 1 74 0 0,-26 0-227 0 0,13-3-675 0 0,67-3-1 0 0,-85 11-2244 0 0,-11-1 1495 0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1548 0 0,'8'-30'14948'0'0,"-3"12"-9015"0"0,-5 17-4994 0 0,0 19 3402 0 0,5 70-3419 0 0,-2-50-915 0 0,2 1-1 0 0,1-1 0 0 0,2 0 0 0 0,22 60 1 0 0,-27-89-404 0 0,1 0 0 0 0,1-1 1 0 0,0 1-1 0 0,0-1 0 0 0,1-1 1 0 0,0 1-1 0 0,0-1 0 0 0,1 1 1 0 0,-1-2-1 0 0,2 1 1 0 0,13 9-1 0 0,-4-4-1212 0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0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4260 0 0,'-3'1'5431'0'0,"-15"5"-2023"0"0,13-4-2805 0 0,0 1 0 0 0,1 0 0 0 0,-1 0 0 0 0,0 1 0 0 0,1-1 0 0 0,0 1 0 0 0,0 0 0 0 0,0 0 0 0 0,0 1 0 0 0,-3 4 0 0 0,4-3-202 0 0,-1 0 0 0 0,1 0-1 0 0,0 0 1 0 0,1 1-1 0 0,-1-1 1 0 0,1 1 0 0 0,-2 11-1 0 0,3-10-256 0 0,0 0-1 0 0,1 1 0 0 0,0-1 1 0 0,0 0-1 0 0,0 0 1 0 0,1 0-1 0 0,1 0 0 0 0,-1 0 1 0 0,1 0-1 0 0,0-1 1 0 0,1 1-1 0 0,0-1 0 0 0,0 1 1 0 0,8 11-1 0 0,-6-11-124 0 0,0-1 0 0 0,0-1 0 0 0,1 1-1 0 0,0-1 1 0 0,0 0 0 0 0,1 0 0 0 0,-1-1-1 0 0,1 1 1 0 0,0-2 0 0 0,1 1 0 0 0,7 3-1 0 0,-8-5-68 0 0,-1-1 0 0 0,1 0-1 0 0,0 0 1 0 0,0 0-1 0 0,0-1 1 0 0,0 0 0 0 0,0 0-1 0 0,0-1 1 0 0,0 0-1 0 0,1 0 1 0 0,-1-1-1 0 0,0 0 1 0 0,13-3 0 0 0,-13 2 70 0 0,0-1 0 0 0,-1 1 0 0 0,1-1 1 0 0,-1 0-1 0 0,0 0 0 0 0,0-1 1 0 0,0 0-1 0 0,0 0 0 0 0,-1 0 1 0 0,0-1-1 0 0,0 0 0 0 0,0 0 1 0 0,0 0-1 0 0,-1 0 0 0 0,1-1 0 0 0,-2 0 1 0 0,1 0-1 0 0,0 0 0 0 0,-1 0 1 0 0,0 0-1 0 0,-1-1 0 0 0,0 1 1 0 0,0-1-1 0 0,0 0 0 0 0,-1 0 0 0 0,1 0 1 0 0,-2 0-1 0 0,1 0 0 0 0,-1 0 1 0 0,-1-12-1 0 0,-7-37 407 0 0,5 45-340 0 0,0 1 0 0 0,0-1 0 0 0,-1 0 0 0 0,-1 1 0 0 0,-10-19 0 0 0,13 25-76 0 0,0 1 1 0 0,0 0 0 0 0,0 0 0 0 0,-1 0 0 0 0,1 0-1 0 0,-1 0 1 0 0,0 1 0 0 0,0-1 0 0 0,0 1-1 0 0,0 0 1 0 0,0 0 0 0 0,0 0 0 0 0,0 0 0 0 0,-1 0-1 0 0,1 1 1 0 0,-1-1 0 0 0,1 1 0 0 0,-1 0-1 0 0,0 0 1 0 0,1 1 0 0 0,-1-1 0 0 0,0 1 0 0 0,0-1-1 0 0,0 1 1 0 0,1 0 0 0 0,-1 1 0 0 0,0-1 0 0 0,0 1-1 0 0,1 0 1 0 0,-1-1 0 0 0,0 2 0 0 0,1-1-1 0 0,-1 0 1 0 0,1 1 0 0 0,-6 2 0 0 0,-2 2 7 0 0,1 0-1 0 0,0 1 1 0 0,0 0 0 0 0,0 1 0 0 0,1 0-1 0 0,0 1 1 0 0,0 0 0 0 0,1 0 0 0 0,0 0 0 0 0,-9 16-1 0 0,12-17-47 0 0,0 0 0 0 0,1 0-1 0 0,0 1 1 0 0,0 0-1 0 0,0 0 1 0 0,1 0-1 0 0,1 0 1 0 0,0 0 0 0 0,0 1-1 0 0,1-1 1 0 0,0 1-1 0 0,0-1 1 0 0,2 19-1 0 0,0-24-95 0 0,0 0-1 0 0,-1 0 0 0 0,2 0 0 0 0,-1 0 1 0 0,0 0-1 0 0,1-1 0 0 0,0 1 0 0 0,0 0 0 0 0,0-1 1 0 0,0 1-1 0 0,0-1 0 0 0,1 0 0 0 0,-1 0 1 0 0,1 0-1 0 0,0 0 0 0 0,0 0 0 0 0,0-1 0 0 0,0 1 1 0 0,1-1-1 0 0,-1 0 0 0 0,1 0 0 0 0,-1 0 1 0 0,1 0-1 0 0,0-1 0 0 0,0 1 0 0 0,0-1 0 0 0,7 1 1 0 0,-5-1-174 0 0,0 0 0 0 0,0 0 0 0 0,0-1 0 0 0,1 0 1 0 0,-1-1-1 0 0,0 1 0 0 0,0-1 0 0 0,0 0 0 0 0,1 0 0 0 0,-1-1 0 0 0,0 0 1 0 0,-1 0-1 0 0,1 0 0 0 0,0-1 0 0 0,-1 0 0 0 0,1 0 0 0 0,6-5 1 0 0,-3-1 542 0 0,0-1 1 0 0,-1 0-1 0 0,0 0 1 0 0,0-1-1 0 0,-1 0 1 0 0,0 0 0 0 0,-1-1-1 0 0,0 0 1 0 0,-1 0-1 0 0,5-17 1 0 0,1-24 1945 0 0,-5 16-208 0 0,-1-10 2609 0 0,-5 51-4447 0 0,3 11-38 0 0,-1-1 0 0 0,2 0-1 0 0,0 0 1 0 0,0-1-1 0 0,8 14 1 0 0,36 71 94 0 0,-38-80-226 0 0,-1-1-214 0 0,2 0-1 0 0,16 21 0 0 0,13 4-3668 0 0,-27-32 2297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70 7157 0 0,'-7'-14'4712'0'0,"3"3"-1268"0"0,0-1-875 0 0,-3 3-609 0 0,5 1-452 0 0,2 0 504 0 0,-7 1-720 0 0,-4 22-4420 0 0,11-7 1560 0 0,-3 0 44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1944 0 0,'0'0'10918'0'0,"0"4"-8629"0"0,1 46 3011 0 0,5 35-1893 0 0,16 103-1142 0 0,-22-175-2234 0 0,8 72-330 0 0,-6-75-710 0 0,0 0-1 0 0,1-1 1 0 0,5 14 0 0 0,-5-16-566 0 0,0-2 42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34 5212 0 0,'3'-13'17784'0'0,"-7"29"-17279"0"0,1 0-1 0 0,1 1 1 0 0,0-1-1 0 0,1 1 0 0 0,1 0 1 0 0,3 27-1 0 0,-2-34-447 0 0,1 1 0 0 0,0 0 0 0 0,1 0 0 0 0,0-1-1 0 0,0 0 1 0 0,1 1 0 0 0,1-1 0 0 0,0-1 0 0 0,0 1 0 0 0,1-1-1 0 0,10 14 1 0 0,-13-20-99 0 0,0-1 0 0 0,0 1 0 0 0,0 0-1 0 0,0-1 1 0 0,0 0 0 0 0,1 1 0 0 0,-1-1 0 0 0,1-1-1 0 0,-1 1 1 0 0,7 2 0 0 0,-4-3-30 0 0,1 1 0 0 0,0-1 1 0 0,-1 0-1 0 0,1-1 0 0 0,-1 1 1 0 0,1-1-1 0 0,0-1 0 0 0,-1 1 0 0 0,13-4 1 0 0,-8 1 16 0 0,0 0 0 0 0,0 0 0 0 0,0-2 0 0 0,0 1 0 0 0,-1-1 0 0 0,0-1 0 0 0,0 0 0 0 0,0 0 0 0 0,11-11 0 0 0,-11 8 139 0 0,-1-1-1 0 0,0 0 0 0 0,0-1 0 0 0,-1 0 1 0 0,-1 0-1 0 0,0-1 0 0 0,11-23 1 0 0,-5 0 739 0 0,14-57 0 0 0,-21 66-347 0 0,-4 19 612 0 0,-4 14-894 0 0,-4 28-187 0 0,6-22-61 0 0,0 0 0 0 0,1-1 1 0 0,0 1-1 0 0,1-1 0 0 0,1 1 0 0 0,0-1 0 0 0,0 0 1 0 0,1 0-1 0 0,1 0 0 0 0,0-1 0 0 0,0 1 0 0 0,1-1 0 0 0,12 16 1 0 0,-13-20-449 0 0,1 1 0 0 0,1-1 0 0 0,-1 0 0 0 0,1 0 0 0 0,0 0 0 0 0,1-1 0 0 0,0-1 0 0 0,13 9 1 0 0,-6-8-1111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1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4880 0 0,'0'0'6355'0'0,"0"6"-4042"0"0,-5 57 1653 0 0,5 76 0 0 0,1-16-2207 0 0,9 179 870 0 0,-5-249-2491 0 0,15 108-39 0 0,-15-135-1387 0 0,1 0 1 0 0,10 25 0 0 0,-11-38-295 0 0,-2-2 31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34 1664 0 0,'-33'-22'10696'0'0,"29"20"-9778"0"0,-1 0 1 0 0,1 0 0 0 0,0 1 0 0 0,-1 0 0 0 0,0-1 0 0 0,-5 1-1 0 0,8 0-729 0 0,-1 1 0 0 0,1 0 0 0 0,-1 0 0 0 0,1 0 0 0 0,-1 1 0 0 0,1-1 0 0 0,-1 1 0 0 0,1-1 0 0 0,-1 1 0 0 0,1 0 0 0 0,0 0 0 0 0,-1 0-1 0 0,1 0 1 0 0,0 0 0 0 0,0 0 0 0 0,0 1 0 0 0,0-1 0 0 0,0 1 0 0 0,0-1 0 0 0,0 1 0 0 0,0 0 0 0 0,0 0 0 0 0,1 0 0 0 0,-1 0 0 0 0,1 0-1 0 0,0 0 1 0 0,-1 0 0 0 0,0 5 0 0 0,0-3-108 0 0,1 1-1 0 0,-1-1 0 0 0,1 1 0 0 0,1-1 1 0 0,-1 1-1 0 0,1-1 0 0 0,-1 1 1 0 0,1 0-1 0 0,1-1 0 0 0,-1 1 1 0 0,1-1-1 0 0,-1 1 0 0 0,1 0 1 0 0,1-1-1 0 0,-1 0 0 0 0,1 1 1 0 0,-1-1-1 0 0,1 0 0 0 0,0 0 0 0 0,5 7 1 0 0,0 0-195 0 0,1-1-1 0 0,-1 0 1 0 0,2 0 0 0 0,0 0 0 0 0,0-1 0 0 0,13 9 0 0 0,15 5-611 0 0,-35-22 741 0 0,-2-1 15 0 0,0 0-25 0 0,0 0-1 0 0,0 0 1 0 0,0 0-1 0 0,0 0 1 0 0,0 0-1 0 0,0-1 0 0 0,0 1 1 0 0,0 0-1 0 0,1 0 1 0 0,-1 0-1 0 0,0 0 1 0 0,0 0-1 0 0,0 0 1 0 0,0 0-1 0 0,0 0 1 0 0,0 0-1 0 0,0 0 1 0 0,1 0-1 0 0,-1 0 1 0 0,0 0-1 0 0,0 0 1 0 0,0 0-1 0 0,0 0 0 0 0,0 0 1 0 0,0 0-1 0 0,0 0 1 0 0,1 0-1 0 0,-1 0 1 0 0,0 0-1 0 0,0 1 1 0 0,0-1-1 0 0,0 0 1 0 0,0 0-1 0 0,0 0 1 0 0,0 0-1 0 0,0 0 1 0 0,0 0-1 0 0,1 0 0 0 0,-1 0 1 0 0,0 0-1 0 0,0 0 1 0 0,0 0-1 0 0,0 1 1 0 0,0-1-1 0 0,0 0 1 0 0,0 0-1 0 0,0 0 1 0 0,0 0-1 0 0,0 0 1 0 0,0 0-1 0 0,0 0 1 0 0,0 1-1 0 0,0-1 1 0 0,0 0-1 0 0,-9 9 150 0 0,-1 0 0 0 0,2 1 1 0 0,-1 0-1 0 0,2 0 0 0 0,-1 1 0 0 0,-7 14 1 0 0,12-18-77 0 0,-1 0 0 0 0,1 0 0 0 0,0 0 0 0 0,1 1 0 0 0,0-1 1 0 0,0 1-1 0 0,0-1 0 0 0,1 1 0 0 0,1 0 0 0 0,-1-1 0 0 0,1 1 0 0 0,1 8 0 0 0,0-10-53 0 0,0 0-1 0 0,0-1 1 0 0,1 1-1 0 0,0-1 1 0 0,0 1-1 0 0,0-1 1 0 0,1 0-1 0 0,0 0 0 0 0,0 0 1 0 0,0 0-1 0 0,0-1 1 0 0,8 9-1 0 0,-4-7-80 0 0,0 0 0 0 0,0-1 1 0 0,0 1-1 0 0,1-2 0 0 0,0 1 0 0 0,0-1 0 0 0,12 5 0 0 0,5-1-764 0 0,-1-1 0 0 0,0-1-1 0 0,1-2 1 0 0,0 0-1 0 0,26 0 1 0 0,-19-3-759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2404 0 0,'-7'-9'13579'0'0,"15"24"-7162"0"0,-4-8-7508 0 0,25 42 2703 0 0,-17-29-1101 0 0,15 32-1 0 0,3 21 186 0 0,-4 2 0 0 0,32 144 0 0 0,-49-173-473 0 0,13 91 398 0 0,-21-123-535 0 0,0 0 1 0 0,-2 0-1 0 0,1 0 1 0 0,-2 1-1 0 0,0-1 1 0 0,0 0-1 0 0,-7 20 1 0 0,7-30-63 0 0,1 0 1 0 0,-1 0-1 0 0,0 0 0 0 0,0 0 1 0 0,0-1-1 0 0,-1 1 0 0 0,1-1 1 0 0,-1 1-1 0 0,0-1 0 0 0,0 0 1 0 0,0 0-1 0 0,0 0 0 0 0,-1-1 1 0 0,1 1-1 0 0,-7 3 0 0 0,7-5-8 0 0,1 0-1 0 0,-1 0 0 0 0,1 0 0 0 0,-1-1 1 0 0,0 1-1 0 0,1-1 0 0 0,-1 1 1 0 0,0-1-1 0 0,1 0 0 0 0,-1 0 0 0 0,0 0 1 0 0,0 0-1 0 0,1-1 0 0 0,-1 1 1 0 0,0-1-1 0 0,1 0 0 0 0,-1 1 0 0 0,1-1 1 0 0,-1 0-1 0 0,1-1 0 0 0,-1 1 0 0 0,1 0 1 0 0,0-1-1 0 0,0 1 0 0 0,-4-4 1 0 0,1 0-12 0 0,0 0 1 0 0,1 0 0 0 0,-1 0-1 0 0,1-1 1 0 0,1 0 0 0 0,-1 1 0 0 0,1-2-1 0 0,0 1 1 0 0,0 0 0 0 0,0 0-1 0 0,1-1 1 0 0,0 0 0 0 0,-1-7 0 0 0,-1-9 8 0 0,2 1 0 0 0,-1-42 1 0 0,5 47 3 0 0,0-1 1 0 0,0 0 0 0 0,8-25 0 0 0,-2 9 15 0 0,-1 11 35 0 0,1 0 0 0 0,1 0 0 0 0,0 1 0 0 0,26-41 0 0 0,-18 33 215 0 0,20-48 0 0 0,-6-2-838 0 0,-21 57-3867 0 0,-7 18 2808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49 113 440 0 0,'-3'4'1496'0'0,"-1"-1"1"0"0,0 1-1 0 0,1 1 1 0 0,0-1-1 0 0,0 0 1 0 0,-4 8-1 0 0,5-7-611 0 0,0 0 1 0 0,0-1-1 0 0,1 1 1 0 0,0 0-1 0 0,0 0 1 0 0,-1 7-1 0 0,2-5-434 0 0,0 0 0 0 0,0 1 0 0 0,1-1 0 0 0,0 0 1 0 0,0 0-1 0 0,1 0 0 0 0,0 0 0 0 0,0 0 0 0 0,1 0 0 0 0,3 6 0 0 0,-1-2-351 0 0,0-1-1 0 0,1-1 1 0 0,1 1-1 0 0,0-1 1 0 0,0 0 0 0 0,0-1-1 0 0,1 0 1 0 0,1 0-1 0 0,-1 0 1 0 0,1-1 0 0 0,1-1-1 0 0,-1 1 1 0 0,18 7-1 0 0,-14-9-48 0 0,1 0-1 0 0,0-1 1 0 0,0-1-1 0 0,0-1 0 0 0,0 0 1 0 0,0 0-1 0 0,0-2 0 0 0,0 0 1 0 0,17-1-1 0 0,-20-1-12 0 0,1 1 0 0 0,-1-1 1 0 0,0-1-1 0 0,0 0 0 0 0,0-1 0 0 0,0 0 0 0 0,0-1 0 0 0,-1 0 0 0 0,0 0 1 0 0,0-1-1 0 0,15-12 0 0 0,-20 14 31 0 0,-1 0 0 0 0,1 0 0 0 0,-1-1 0 0 0,0 0 0 0 0,-1 1 0 0 0,1-2 0 0 0,-1 1 0 0 0,0 0 0 0 0,0 0 0 0 0,-1-1 0 0 0,1 0 0 0 0,-1 0 0 0 0,0 1 0 0 0,-1-1 0 0 0,2-12 0 0 0,-2 9 14 0 0,-1 1-1 0 0,-1-1 0 0 0,1 1 0 0 0,-1-1 1 0 0,-1 1-1 0 0,0-1 0 0 0,0 1 1 0 0,0 0-1 0 0,-1-1 0 0 0,-6-10 0 0 0,3 7-4 0 0,0 1 0 0 0,-1 0 0 0 0,0 0 0 0 0,-1 0 0 0 0,0 1 0 0 0,-1 0 0 0 0,0 1-1 0 0,-1 0 1 0 0,0 1 0 0 0,0-1 0 0 0,0 2 0 0 0,-1 0 0 0 0,-1 0 0 0 0,-21-10 0 0 0,21 14-17 0 0,1 0 0 0 0,-1 0 0 0 0,1 1 0 0 0,-1 1 1 0 0,0-1-1 0 0,0 2 0 0 0,0 0 0 0 0,0 0 0 0 0,1 1 1 0 0,-1 1-1 0 0,0 0 0 0 0,0 0 0 0 0,1 1 0 0 0,0 1 1 0 0,-17 7-1 0 0,19-7-40 0 0,1 0-1 0 0,0 1 1 0 0,1 0 0 0 0,-1 0 0 0 0,1 1 0 0 0,0 0 0 0 0,0 0-1 0 0,0 1 1 0 0,1 0 0 0 0,0 0 0 0 0,1 0 0 0 0,-1 1 0 0 0,2 0-1 0 0,-1 0 1 0 0,1 0 0 0 0,0 0 0 0 0,0 1 0 0 0,1 0 0 0 0,1-1-1 0 0,-3 13 1 0 0,4-15-67 0 0,0 0 1 0 0,1 0-1 0 0,0 0 0 0 0,0 0 0 0 0,1 0 0 0 0,0-1 0 0 0,0 1 0 0 0,0 0 0 0 0,0 0 0 0 0,1-1 1 0 0,0 1-1 0 0,0-1 0 0 0,1 0 0 0 0,-1 1 0 0 0,1-1 0 0 0,0 0 0 0 0,1-1 0 0 0,5 8 1 0 0,-2-5-429 0 0,0 0 1 0 0,0 0-1 0 0,1 0 1 0 0,0-1-1 0 0,0 0 1 0 0,1-1 0 0 0,0 0-1 0 0,0 0 1 0 0,17 6-1 0 0,-2-3-1131 0 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1888 0 0,'2'-23'10160'0'0,"-1"6"3953"0"0,-2 23-13639 0 0,1 14-364 0 0,0 0-1 0 0,2-1 1 0 0,0 1-1 0 0,1-1 1 0 0,0 0-1 0 0,2 0 1 0 0,0 0-1 0 0,2 0 1 0 0,0-1-1 0 0,9 18 1 0 0,-5-15-660 0 0,1 0 0 0 0,1-1 0 0 0,1-1 0 0 0,1 0 0 0 0,0 0 0 0 0,1-2 0 0 0,1 0-1 0 0,23 18 1 0 0,-6-11-1045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3000 0 0,'0'-1'536'0'0,"0"-1"-1"0"0,0 1 0 0 0,1 0 0 0 0,-1-1 1 0 0,0 1-1 0 0,1 0 0 0 0,-1-1 1 0 0,1 1-1 0 0,-1 0 0 0 0,1-1 1 0 0,0 1-1 0 0,0 0 0 0 0,1-2 1 0 0,17-14 2463 0 0,24-6-630 0 0,-22 15-1713 0 0,0 0 0 0 0,1 2-1 0 0,-1 0 1 0 0,1 1-1 0 0,1 2 1 0 0,-1 0-1 0 0,0 1 1 0 0,1 2-1 0 0,38 3 1 0 0,-49-2-514 0 0,-1 1 1 0 0,0 1-1 0 0,0 0 1 0 0,0 1-1 0 0,0 0 1 0 0,0 0-1 0 0,-1 1 0 0 0,0 0 1 0 0,0 1-1 0 0,0 0 1 0 0,-1 1-1 0 0,0 0 1 0 0,0 1-1 0 0,-1-1 1 0 0,0 2-1 0 0,0-1 1 0 0,0 1-1 0 0,-2 0 1 0 0,7 11-1 0 0,0 3 27 0 0,-1 0 0 0 0,-1 1-1 0 0,-2 0 1 0 0,0 1 0 0 0,-2 0 0 0 0,0 1 0 0 0,3 31-1 0 0,35 256 302 0 0,-34-263-837 0 0,-4-20 67 0 0,-18-56 223 0 0,-24-53 386 0 0,11 29 42 0 0,-2 0 0 0 0,-2 2 0 0 0,-43-56 0 0 0,69 100-323 0 0,-1 1 0 0 0,0 0-1 0 0,0 0 1 0 0,0 0 0 0 0,0 1-1 0 0,0-1 1 0 0,-1 1-1 0 0,1-1 1 0 0,-1 1 0 0 0,0 0-1 0 0,0 0 1 0 0,1 1 0 0 0,-1-1-1 0 0,0 1 1 0 0,0 0 0 0 0,0 0-1 0 0,-1 0 1 0 0,1 1 0 0 0,0-1-1 0 0,0 1 1 0 0,0 0 0 0 0,-1 0-1 0 0,1 1 1 0 0,0-1 0 0 0,0 1-1 0 0,0 0 1 0 0,0 0 0 0 0,0 0-1 0 0,-5 3 1 0 0,0 0-6 0 0,0 1 1 0 0,0 0-1 0 0,1 0 0 0 0,-1 1 1 0 0,2 0-1 0 0,-1 0 1 0 0,0 1-1 0 0,1 0 0 0 0,1 0 1 0 0,-1 1-1 0 0,-8 13 0 0 0,14-20-38 0 0,-17 26-30 0 0,2 1-1 0 0,-18 39 1 0 0,30-59-286 0 0,1 0 1 0 0,0 0-1 0 0,1 0 0 0 0,0 1 0 0 0,0-1 0 0 0,1 1 0 0 0,0 0 1 0 0,0-1-1 0 0,1 1 0 0 0,0 0 0 0 0,0-1 0 0 0,1 1 1 0 0,1-1-1 0 0,2 11 0 0 0,3-3-1277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7 896 0 0,'7'-6'17517'0'0,"-3"17"-12064"0"0,-1 28-6891 0 0,-3-31 3372 0 0,2 11-1613 0 0,0 0 0 0 0,1-1 1 0 0,0 1-1 0 0,2-1 0 0 0,0 0 1 0 0,1-1-1 0 0,1 1 0 0 0,13 22 1 0 0,-17-34-284 0 0,0-1 1 0 0,1 0-1 0 0,-1 0 0 0 0,1 0 1 0 0,0-1-1 0 0,0 1 1 0 0,1-1-1 0 0,0 0 1 0 0,-1 0-1 0 0,1 0 1 0 0,0-1-1 0 0,1 0 1 0 0,-1 0-1 0 0,1 0 1 0 0,-1-1-1 0 0,1 1 1 0 0,0-1-1 0 0,0-1 1 0 0,0 1-1 0 0,0-1 1 0 0,0 0-1 0 0,0 0 0 0 0,0-1 1 0 0,0 0-1 0 0,1 0 1 0 0,-1 0-1 0 0,0-1 1 0 0,11-2-1 0 0,-6 0-51 0 0,0-1-1 0 0,0 1 0 0 0,0-2 0 0 0,-1 0 1 0 0,1 0-1 0 0,-1 0 0 0 0,-1-2 0 0 0,1 1 1 0 0,-1-1-1 0 0,0 0 0 0 0,0-1 0 0 0,-1 0 1 0 0,14-18-1 0 0,-14 16-573 0 0,-1-1 0 0 0,-1 0 1 0 0,0 0-1 0 0,0 0 0 0 0,-1-1 0 0 0,0 0 1 0 0,5-20-1 0 0,-6 9-1022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 2052 0 0,'-13'-9'10661'0'0,"6"9"-6052"0"0,0 13-3933 0 0,7-3-388 0 0,3 4-532 0 0,4 3-1196 0 0,-3 6 67 0 0,5 5 73 0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1604 0 0,'6'-2'1762'0'0,"1"1"1"0"0,-1-1-1 0 0,1 1 1 0 0,-1 1-1 0 0,9-1 0 0 0,6 2 702 0 0,33 5-1 0 0,-11 0-979 0 0,324 21 3370 0 0,-360-27-4762 0 0,-1 1-1 0 0,1-2 0 0 0,-1 1 0 0 0,0-1 0 0 0,1 0 0 0 0,-1 0 0 0 0,0 0 0 0 0,8-4 1 0 0,-13 4 133 0 0,-2-1-21 0 0,1 1-187 0 0,0 1 1 0 0,0 0-1 0 0,0-1 1 0 0,0 1-1 0 0,0 0 0 0 0,0-1 1 0 0,0 1-1 0 0,-1 0 1 0 0,1-1-1 0 0,0 1 0 0 0,0 0 1 0 0,0-1-1 0 0,0 1 1 0 0,0 0-1 0 0,-1 0 0 0 0,1-1 1 0 0,0 1-1 0 0,0 0 1 0 0,0 0-1 0 0,-1-1 0 0 0,1 1 1 0 0,0 0-1 0 0,-1 0 1 0 0,1 0-1 0 0,0-1 0 0 0,0 1 1 0 0,-1 0-1 0 0,1 0 1 0 0,-4-2 64 0 0,-1 1 0 0 0,1 0 1 0 0,0 0-1 0 0,0 0 1 0 0,-1 1-1 0 0,1-1 0 0 0,-1 1 1 0 0,1 0-1 0 0,0 0 1 0 0,-1 1-1 0 0,1-1 1 0 0,0 1-1 0 0,-1 0 0 0 0,1 0 1 0 0,0 0-1 0 0,-4 3 1 0 0,1-1 4 0 0,0 1 0 0 0,0 0 0 0 0,1 0 0 0 0,0 1 0 0 0,0 0 0 0 0,0 0 0 0 0,0 0 0 0 0,-7 10 0 0 0,2-1 12 0 0,2-1 0 0 0,-1 2 0 0 0,2-1-1 0 0,0 1 1 0 0,1 1 0 0 0,1-1 0 0 0,-10 33 0 0 0,12-22-267 0 0,0 0-1 0 0,1 1 0 0 0,2-1 1 0 0,1 1-1 0 0,0-1 0 0 0,3 0 0 0 0,0 1 1 0 0,8 30-1 0 0,-9-47-569 0 0,1 0 0 0 0,1 0 0 0 0,-1-1-1 0 0,10 17 1 0 0,0-11-864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5032 0 0,'13'-22'17855'0'0,"-11"26"-17581"0"0,0 0 0 0 0,0 0 0 0 0,0 0 0 0 0,0 1 1 0 0,-1-1-1 0 0,1 0 0 0 0,-1 1 0 0 0,0-1 0 0 0,-1 1 0 0 0,1 5 1 0 0,1 50 833 0 0,-2-57-1055 0 0,0 345 854 0 0,0-342-1545 0 0,0-1 0 0 0,0 1 0 0 0,1-1 0 0 0,0 1 0 0 0,0 0 0 0 0,0-1 0 0 0,0 1 0 0 0,4 6 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5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21 5300 0 0,'-2'-2'645'0'0,"0"0"-1"0"0,1 0 1 0 0,-1 1-1 0 0,0-1 1 0 0,0 1-1 0 0,0-1 1 0 0,0 1-1 0 0,-1 0 1 0 0,1 0-1 0 0,0 0 1 0 0,0 0-1 0 0,-1 0 1 0 0,1 0-1 0 0,-1 1 1 0 0,1-1-1 0 0,0 1 1 0 0,-1 0-1 0 0,-4-1 0 0 0,3 2-193 0 0,0-1 0 0 0,-1 1 0 0 0,1 0-1 0 0,0 0 1 0 0,0 0 0 0 0,0 1 0 0 0,0-1-1 0 0,1 1 1 0 0,-1 0 0 0 0,-6 4 0 0 0,6-3-288 0 0,-1 1 1 0 0,0-1 0 0 0,1 1-1 0 0,0 0 1 0 0,0 0 0 0 0,0 1-1 0 0,0-1 1 0 0,1 1 0 0 0,-1 0-1 0 0,1 0 1 0 0,1 0-1 0 0,-1 0 1 0 0,1 0 0 0 0,-1 1-1 0 0,2-1 1 0 0,-3 9 0 0 0,3-2 15 0 0,0-6-145 0 0,0-1 0 0 0,0 0-1 0 0,1 0 1 0 0,0 1 0 0 0,0-1-1 0 0,0 0 1 0 0,1 0 0 0 0,0 1-1 0 0,0-1 1 0 0,0 0 0 0 0,1 0-1 0 0,-1 0 1 0 0,1 0 0 0 0,3 5-1 0 0,0-2-166 0 0,2 0 0 0 0,-1-1 0 0 0,1 0 0 0 0,0 0 0 0 0,0 0 0 0 0,1-1-1 0 0,0 0 1 0 0,9 6 0 0 0,-7-5-4 0 0,0-3 1423 0 0,-18-2-1126 0 0,0 1 0 0 0,0-1-1 0 0,1 1 1 0 0,-1 1 0 0 0,1-1 0 0 0,0 1-1 0 0,0 1 1 0 0,0-1 0 0 0,1 1 0 0 0,-1 0 0 0 0,-7 9-1 0 0,9-9-79 0 0,-1 0 0 0 0,2 1 0 0 0,-1 0-1 0 0,1 0 1 0 0,-1 0 0 0 0,2 0-1 0 0,-1 1 1 0 0,1 0 0 0 0,0-1 0 0 0,0 1-1 0 0,1 0 1 0 0,0 1 0 0 0,-2 9 0 0 0,4-13-121 0 0,0 0-1 0 0,0 0 1 0 0,1 1 0 0 0,-1-1 0 0 0,1 0 0 0 0,0 0 0 0 0,0 0 0 0 0,0 0 0 0 0,1 0 0 0 0,-1 0-1 0 0,1 0 1 0 0,0 0 0 0 0,0-1 0 0 0,1 1 0 0 0,-1-1 0 0 0,1 1 0 0 0,-1-1 0 0 0,1 0 0 0 0,0 0 0 0 0,1 0-1 0 0,-1 0 1 0 0,6 3 0 0 0,3 2-641 0 0,0-1 1 0 0,0-1-1 0 0,0 0 0 0 0,1 0 1 0 0,24 6-1 0 0,5 0-927 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156 130 5064 0 0,'-1'-1'545'0'0,"0"0"0"0"0,-1 0 0 0 0,1 1 0 0 0,0-1 0 0 0,0 0 0 0 0,-1 1 0 0 0,1-1 0 0 0,-1 1 0 0 0,1 0 0 0 0,0-1 0 0 0,-1 1 0 0 0,1 0-1 0 0,-1 0 1 0 0,1 0 0 0 0,-1 0 0 0 0,1 0 0 0 0,0 0 0 0 0,-1 0 0 0 0,1 1 0 0 0,-1-1 0 0 0,1 0 0 0 0,0 1 0 0 0,-3 0 0 0 0,3 0-246 0 0,-1 1 1 0 0,1-1 0 0 0,-1 1 0 0 0,1-1 0 0 0,0 1 0 0 0,0-1 0 0 0,0 1 0 0 0,0 0 0 0 0,0-1 0 0 0,0 1-1 0 0,0 0 1 0 0,0 0 0 0 0,1 0 0 0 0,-1 0 0 0 0,0 2 0 0 0,0 4-4 0 0,0 1 0 0 0,0 0 0 0 0,1 0 1 0 0,0-1-1 0 0,0 1 0 0 0,3 16 0 0 0,-1-18-245 0 0,0 0-1 0 0,1-1 1 0 0,-1 1 0 0 0,1-1-1 0 0,1 1 1 0 0,-1-1-1 0 0,1 0 1 0 0,0 0 0 0 0,1-1-1 0 0,-1 1 1 0 0,1-1-1 0 0,0 0 1 0 0,1 0-1 0 0,-1-1 1 0 0,1 0 0 0 0,0 1-1 0 0,0-2 1 0 0,0 1-1 0 0,0-1 1 0 0,1 0 0 0 0,-1 0-1 0 0,14 3 1 0 0,-13-4-74 0 0,-1 0 0 0 0,1-1-1 0 0,0 0 1 0 0,0 0 0 0 0,-1-1 0 0 0,1 1 0 0 0,0-2 0 0 0,0 1 0 0 0,0-1 0 0 0,0 0 0 0 0,-1 0 0 0 0,1 0 0 0 0,-1-1 0 0 0,1 0 0 0 0,-1-1 0 0 0,1 0 0 0 0,-1 1-1 0 0,0-2 1 0 0,0 1 0 0 0,-1-1 0 0 0,1 0 0 0 0,-1 0 0 0 0,0-1 0 0 0,6-5 0 0 0,-9 7 27 0 0,1-1 1 0 0,-1 0-1 0 0,0 0 0 0 0,0-1 1 0 0,0 1-1 0 0,-1 0 1 0 0,1-1-1 0 0,-1 1 0 0 0,0 0 1 0 0,0-1-1 0 0,-1 0 0 0 0,1 1 1 0 0,-1-1-1 0 0,0 1 1 0 0,0-1-1 0 0,-1 1 0 0 0,1-1 1 0 0,-1 0-1 0 0,0 1 0 0 0,0 0 1 0 0,-1-1-1 0 0,1 1 0 0 0,-4-6 1 0 0,0-3 71 0 0,-1 1 0 0 0,-1 0 0 0 0,0 0-1 0 0,0 1 1 0 0,-1 0 0 0 0,-17-17 0 0 0,13 16 39 0 0,-1 0 1 0 0,0 1-1 0 0,-1 0 1 0 0,0 2-1 0 0,-21-13 1 0 0,28 19-54 0 0,0 0-1 0 0,0 0 1 0 0,0 0 0 0 0,0 1 0 0 0,-1 0 0 0 0,1 0 0 0 0,0 1 0 0 0,-1 0 0 0 0,0 0 0 0 0,1 1 0 0 0,-1 0 0 0 0,1 0 0 0 0,-1 1 0 0 0,-11 1 0 0 0,15 0-25 0 0,-1 0 1 0 0,1 0-1 0 0,0 0 0 0 0,0 0 0 0 0,0 0 0 0 0,0 1 0 0 0,0 0 1 0 0,0 0-1 0 0,1 0 0 0 0,-1 0 0 0 0,1 1 0 0 0,0-1 0 0 0,0 1 0 0 0,0 0 1 0 0,-3 5-1 0 0,0 2 45 0 0,0 0 1 0 0,1 0-1 0 0,0 0 1 0 0,-5 20-1 0 0,5-4 34 0 0,1 1 0 0 0,1-1 0 0 0,1 1 0 0 0,4 49 0 0 0,-1-15-6 0 0,6 199-849 0 0,-3-214-136 0 0,-4-27 516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95 3044 0 0,'-2'0'761'0'0,"0"1"-1"0"0,0 0 1 0 0,0-1-1 0 0,0 1 0 0 0,0 0 1 0 0,0 0-1 0 0,1 0 1 0 0,-1 0-1 0 0,0 0 0 0 0,0 0 1 0 0,1 1-1 0 0,-1-1 1 0 0,1 1-1 0 0,-3 2 1 0 0,1 0-165 0 0,1-1 1 0 0,0 1 0 0 0,0 0-1 0 0,0 0 1 0 0,0-1 0 0 0,0 1-1 0 0,0 5 1 0 0,0 0-152 0 0,0-1-1 0 0,1 1 0 0 0,0 0 1 0 0,0 0-1 0 0,1 1 1 0 0,1 11-1 0 0,0-15-354 0 0,0 1 1 0 0,0-1-1 0 0,1 1 0 0 0,0-1 0 0 0,0 1 0 0 0,1-1 0 0 0,0 0 0 0 0,0 0 0 0 0,0 0 0 0 0,0 0 0 0 0,1-1 0 0 0,0 1 0 0 0,1-1 0 0 0,-1 0 0 0 0,1 0 1 0 0,0-1-1 0 0,0 1 0 0 0,0-1 0 0 0,1 0 0 0 0,9 5 0 0 0,-7-5-83 0 0,0-1 0 0 0,1 1 1 0 0,-1-1-1 0 0,1-1 0 0 0,0 0 0 0 0,0 0 1 0 0,0-1-1 0 0,0 0 0 0 0,0 0 0 0 0,1-1 1 0 0,-1 0-1 0 0,0-1 0 0 0,0 0 0 0 0,0 0 1 0 0,9-4-1 0 0,-7 2 64 0 0,0 0 0 0 0,-1-1-1 0 0,1-1 1 0 0,-1 0 0 0 0,1-1 0 0 0,-2 0 0 0 0,1 0 0 0 0,-1-1 0 0 0,0 0-1 0 0,0 0 1 0 0,12-15 0 0 0,-16 17 41 0 0,0-1 0 0 0,-1 0 0 0 0,0-1 0 0 0,0 1 0 0 0,0-1 0 0 0,-1 1-1 0 0,0-1 1 0 0,0 0 0 0 0,-1-1 0 0 0,1 1 0 0 0,-2 0 0 0 0,1-1 0 0 0,-1 1 0 0 0,0-1 0 0 0,-1 1-1 0 0,0-1 1 0 0,0 1 0 0 0,-2-15 0 0 0,1 16-81 0 0,-1-1 0 0 0,1 1 0 0 0,-1-1-1 0 0,-1 1 1 0 0,1 0 0 0 0,-1-1 0 0 0,0 1-1 0 0,-1 1 1 0 0,1-1 0 0 0,-1 0 0 0 0,0 1 0 0 0,0 0-1 0 0,-1 0 1 0 0,0 0 0 0 0,0 0 0 0 0,0 1 0 0 0,0 0-1 0 0,-1 0 1 0 0,0 0 0 0 0,1 1 0 0 0,-1 0-1 0 0,0 0 1 0 0,-1 0 0 0 0,1 1 0 0 0,-1 0 0 0 0,1 0-1 0 0,-1 1 1 0 0,1-1 0 0 0,-1 1 0 0 0,0 1 0 0 0,0-1-1 0 0,1 1 1 0 0,-1 1 0 0 0,0-1 0 0 0,0 1-1 0 0,1 0 1 0 0,-1 1 0 0 0,1 0 0 0 0,-12 4 0 0 0,9-3-382 0 0,0 1 0 0 0,0 1 0 0 0,0 0 0 0 0,1 0 1 0 0,0 0-1 0 0,0 1 0 0 0,0 1 0 0 0,0-1 0 0 0,1 1 1 0 0,0 0-1 0 0,1 1 0 0 0,-11 14 0 0 0,6-1-1257 0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2:0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95 5272 0 0,'1'-4'1170'0'0,"-1"0"-1"0"0,1 1 0 0 0,-1-1 0 0 0,0 0 0 0 0,0 1 0 0 0,0-1 0 0 0,-1 0 0 0 0,1 1 0 0 0,-1-1 0 0 0,0 1 0 0 0,-2-8 0 0 0,1 9-794 0 0,1-1 0 0 0,0 0 0 0 0,-1 1 0 0 0,0 0 0 0 0,1-1 0 0 0,-1 1 0 0 0,0 0-1 0 0,0 0 1 0 0,0 0 0 0 0,-1 0 0 0 0,1 0 0 0 0,-4-2 0 0 0,2 2-123 0 0,1 0 0 0 0,0 1 0 0 0,-1-1 0 0 0,1 1 0 0 0,-1 0-1 0 0,-6-1 1 0 0,4 1-56 0 0,-1 1 0 0 0,0-1-1 0 0,1 1 1 0 0,-1 1 0 0 0,0-1-1 0 0,0 1 1 0 0,1 0-1 0 0,-1 1 1 0 0,1-1 0 0 0,-1 1-1 0 0,1 1 1 0 0,0-1 0 0 0,0 1-1 0 0,-11 6 1 0 0,13-6-156 0 0,0 0 0 0 0,0 0-1 0 0,1 0 1 0 0,-1 1 0 0 0,1-1 0 0 0,-1 1 0 0 0,1 0 0 0 0,1 0 0 0 0,-1 0 0 0 0,0 0-1 0 0,1 0 1 0 0,0 1 0 0 0,0-1 0 0 0,0 1 0 0 0,1-1 0 0 0,-1 1 0 0 0,1 0 0 0 0,0 0-1 0 0,1-1 1 0 0,-1 1 0 0 0,1 5 0 0 0,0-1-23 0 0,1 0-1 0 0,1 0 1 0 0,-1 0-1 0 0,1-1 1 0 0,1 1 0 0 0,-1-1-1 0 0,6 11 1 0 0,33 59 50 0 0,-17-35-17 0 0,-21-38-23 0 0,-1-1 0 0 0,0 1 0 0 0,0-1 0 0 0,0 1 0 0 0,-1 0 0 0 0,1 0-1 0 0,-1-1 1 0 0,0 1 0 0 0,-1 0 0 0 0,1 0 0 0 0,-1 0 0 0 0,0 0 0 0 0,0 0 0 0 0,-1 0 0 0 0,1 0 0 0 0,-1 0 0 0 0,0 0 0 0 0,0 0-1 0 0,-1 0 1 0 0,0-1 0 0 0,0 1 0 0 0,0-1 0 0 0,0 1 0 0 0,0-1 0 0 0,-1 0 0 0 0,0 0 0 0 0,0 0 0 0 0,0 0 0 0 0,-4 4-1 0 0,-13 10-30 0 0,0-1-1 0 0,-1-1 0 0 0,0 0 0 0 0,-47 24 0 0 0,28-21-1426 0 0,0-2 0 0 0,-53 16 0 0 0,66-25-157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4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191 551 3252 0 0,'1'-1'6448'0'0,"-3"-13"-1617"0"0,2 13-4578 0 0,-1 0-1 0 0,0 0 0 0 0,0 0 0 0 0,0 0 0 0 0,0 1 1 0 0,0-1-1 0 0,0 0 0 0 0,0 0 0 0 0,0 1 0 0 0,0-1 1 0 0,0 1-1 0 0,0-1 0 0 0,0 1 0 0 0,0-1 0 0 0,0 1 1 0 0,-1 0-1 0 0,1 0 0 0 0,-2-1 0 0 0,1 1 407 0 0,-12 4 431 0 0,6-1-882 0 0,1 0-1 0 0,0 1 1 0 0,0 0 0 0 0,0 0-1 0 0,1 1 1 0 0,-1 0 0 0 0,1 0 0 0 0,0 0-1 0 0,0 1 1 0 0,1 0 0 0 0,0 0-1 0 0,0 0 1 0 0,0 1 0 0 0,-4 9 0 0 0,6-9-179 0 0,0-1 1 0 0,0 1 0 0 0,1 0 0 0 0,0 0-1 0 0,0 0 1 0 0,1 0 0 0 0,0 1 0 0 0,0-1-1 0 0,1 0 1 0 0,0 0 0 0 0,0 1 0 0 0,0-1-1 0 0,1 0 1 0 0,0 1 0 0 0,3 7 0 0 0,-3-10-95 0 0,1-1 1 0 0,0 1 0 0 0,0-1 0 0 0,0 1-1 0 0,1-1 1 0 0,-1 0 0 0 0,1 0-1 0 0,0 0 1 0 0,0-1 0 0 0,0 1 0 0 0,1-1-1 0 0,-1 1 1 0 0,1-1 0 0 0,0 0 0 0 0,0-1-1 0 0,0 1 1 0 0,0-1 0 0 0,0 1-1 0 0,1-1 1 0 0,-1 0 0 0 0,1-1 0 0 0,-1 1-1 0 0,1-1 1 0 0,7 1 0 0 0,-8-1 36 0 0,0-1 0 0 0,1 0 1 0 0,-1 0-1 0 0,0 0 0 0 0,0 0 0 0 0,1-1 1 0 0,-1 0-1 0 0,0 0 0 0 0,0 0 0 0 0,0 0 1 0 0,0-1-1 0 0,0 1 0 0 0,0-1 0 0 0,-1 0 1 0 0,1 0-1 0 0,0-1 0 0 0,-1 1 0 0 0,0-1 1 0 0,1 0-1 0 0,-1 1 0 0 0,0-2 0 0 0,-1 1 1 0 0,1 0-1 0 0,0 0 0 0 0,-1-1 0 0 0,0 1 1 0 0,0-1-1 0 0,0 0 0 0 0,0 0 0 0 0,0 0 1 0 0,-1 0-1 0 0,0 0 0 0 0,2-6 0 0 0,-2 2 45 0 0,0 0 0 0 0,0 1 0 0 0,-1-1 0 0 0,0 0 0 0 0,0 0-1 0 0,-1 1 1 0 0,0-1 0 0 0,-3-10 0 0 0,-22-62 129 0 0,13 43 62 0 0,-1 2 40 0 0,-2 0 1 0 0,-1 1 0 0 0,-22-33-1 0 0,-6-10 193 0 0,24 41-204 0 0,14 26-141 0 0,0-1-1 0 0,1 0 1 0 0,1-1-1 0 0,-5-12 1 0 0,-4-13 105 0 0,13 35-195 0 0,1 1 1 0 0,-1-1-1 0 0,1 0 1 0 0,-1 1-1 0 0,1-1 1 0 0,0 1 0 0 0,0-1-1 0 0,-1 0 1 0 0,1 1-1 0 0,0-1 1 0 0,0 0-1 0 0,1 1 1 0 0,-1-1-1 0 0,0 0 1 0 0,0 1 0 0 0,1-1-1 0 0,-1 1 1 0 0,1-1-1 0 0,0 1 1 0 0,1-3-1 0 0,-1 1 17 0 0,1 1 0 0 0,0-1 0 0 0,1 1 0 0 0,-1 0 0 0 0,0 0 0 0 0,1 0 0 0 0,-1 0-1 0 0,1 0 1 0 0,0 1 0 0 0,3-3 0 0 0,9-2 113 0 0,0 0 0 0 0,0 2 0 0 0,26-6 1 0 0,-29 8-69 0 0,206-45 50 0 0,-180 37-4390 0 0,-31 8 2688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2956 0 0,'2'-8'6001'0'0,"1"-1"-2331"0"0,1-5 7148 0 0,-3 17-10170 0 0,4 14 2 0 0,-1 0 1 0 0,-1 1 0 0 0,1 24-1 0 0,4 23-50 0 0,-2-28-655 0 0,9 40-982 0 0,1-27-3131 0 0,-12-39 2583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89 2256 0 0,'0'0'4539'0'0,"-8"-1"2106"0"0,6 3-6256 0 0,-1 0 1 0 0,1 0-1 0 0,0 0 1 0 0,0 0-1 0 0,1 0 1 0 0,-1 0-1 0 0,0 0 0 0 0,1 1 1 0 0,-1-1-1 0 0,1 1 1 0 0,0-1-1 0 0,0 1 1 0 0,0-1-1 0 0,0 1 0 0 0,0 0 1 0 0,0 3-1 0 0,0 0-82 0 0,1-1 0 0 0,-1 1 0 0 0,2 0 0 0 0,-1-1 0 0 0,0 1 0 0 0,1 0 0 0 0,3 10 0 0 0,-2-8-224 0 0,0 0 0 0 0,1-1-1 0 0,0 1 1 0 0,1-1 0 0 0,0 0 0 0 0,0 0-1 0 0,0 0 1 0 0,1 0 0 0 0,0-1-1 0 0,0 0 1 0 0,12 11 0 0 0,-11-13-152 0 0,0-1 0 0 0,0 0 0 0 0,0 0 1 0 0,0 0-1 0 0,0-1 0 0 0,1 0 0 0 0,0 0 0 0 0,-1 0 1 0 0,1-1-1 0 0,0 0 0 0 0,-1-1 0 0 0,1 1 0 0 0,0-1 0 0 0,0-1 1 0 0,0 1-1 0 0,0-1 0 0 0,-1 0 0 0 0,1-1 0 0 0,-1 1 1 0 0,12-6-1 0 0,-11 5 44 0 0,-1-1-1 0 0,1 0 1 0 0,-1 0 0 0 0,1 0 0 0 0,-1-1 0 0 0,0 0 0 0 0,-1-1-1 0 0,1 1 1 0 0,-1-1 0 0 0,0 0 0 0 0,0 0 0 0 0,0-1 0 0 0,-1 1 0 0 0,1-1-1 0 0,-1 0 1 0 0,-1-1 0 0 0,1 1 0 0 0,-1 0 0 0 0,3-11 0 0 0,-5 11 78 0 0,0 0 1 0 0,0 0 0 0 0,0 0-1 0 0,-1 0 1 0 0,0 0 0 0 0,0 0 0 0 0,-2-9-1 0 0,1 7 63 0 0,-1-1-1 0 0,-1 1 1 0 0,1 1-1 0 0,-1-1 1 0 0,0 0-1 0 0,-1 1 1 0 0,0-1 0 0 0,0 1-1 0 0,-6-8 1 0 0,6 11-26 0 0,1 0 0 0 0,0 0 0 0 0,-1 0 1 0 0,0 0-1 0 0,0 1 0 0 0,0 0 0 0 0,0 0 1 0 0,-1 0-1 0 0,1 0 0 0 0,-1 1 0 0 0,1-1 1 0 0,-1 1-1 0 0,0 0 0 0 0,-9-2 0 0 0,10 4-29 0 0,0-1-1 0 0,0 1 0 0 0,-1 0 0 0 0,1 0 1 0 0,0 0-1 0 0,0 1 0 0 0,0-1 0 0 0,-1 1 0 0 0,1 0 1 0 0,0 1-1 0 0,0-1 0 0 0,-6 3 0 0 0,5-1-15 0 0,-1 1 0 0 0,1 0 0 0 0,-1 0 0 0 0,1 0-1 0 0,1 1 1 0 0,-1 0 0 0 0,1 0 0 0 0,-1 0 0 0 0,1 0-1 0 0,1 1 1 0 0,-1-1 0 0 0,1 1 0 0 0,0 0 0 0 0,0 0 0 0 0,1 0-1 0 0,-1 0 1 0 0,1 1 0 0 0,1-1 0 0 0,-1 1 0 0 0,1-1-1 0 0,1 1 1 0 0,-1 12 0 0 0,1-13-73 0 0,0 0-1 0 0,1 0 1 0 0,-1-1-1 0 0,1 1 1 0 0,0 0-1 0 0,1 0 1 0 0,0-1 0 0 0,0 1-1 0 0,0-1 1 0 0,0 1-1 0 0,6 7 1 0 0,-6-9-76 0 0,1-1 0 0 0,0 0 0 0 0,0 1 0 0 0,0-1 0 0 0,0 0-1 0 0,0-1 1 0 0,1 1 0 0 0,-1 0 0 0 0,1-1 0 0 0,0 0 0 0 0,0 0 0 0 0,-1 0 0 0 0,2 0 0 0 0,-1-1 0 0 0,0 1 0 0 0,8 0 0 0 0,-7-1-92 0 0,1-1 0 0 0,0 1 1 0 0,-1-1-1 0 0,1-1 0 0 0,0 1 0 0 0,0-1 0 0 0,-1 0 1 0 0,1 0-1 0 0,-1 0 0 0 0,1-1 0 0 0,-1 0 0 0 0,0 0 1 0 0,1-1-1 0 0,-1 1 0 0 0,0-1 0 0 0,-1 0 0 0 0,1-1 1 0 0,0 1-1 0 0,-1-1 0 0 0,0 0 0 0 0,0 0 0 0 0,5-6 1 0 0,-3 3 415 0 0,-1 1 0 0 0,0-2 0 0 0,0 1 0 0 0,-1 0 1 0 0,0-1-1 0 0,0 0 0 0 0,-1 0 0 0 0,0 0 1 0 0,0-1-1 0 0,-1 1 0 0 0,0-1 0 0 0,0 1 1 0 0,0-16-1 0 0,-2 18 263 0 0,-1 0 1 0 0,0 0 0 0 0,0 0-1 0 0,0 0 1 0 0,-1 0 0 0 0,0 0-1 0 0,-5-11 1117 0 0,6 21-1437 0 0,-2 7-93 0 0,1-1-1 0 0,0 1 0 0 0,1 0 1 0 0,0 1-1 0 0,0-1 0 0 0,1 0 1 0 0,1 0-1 0 0,0 0 0 0 0,1 0 1 0 0,0 0-1 0 0,7 21 0 0 0,1-2-1709 0 0,2 0 1 0 0,31 56-1 0 0,-36-72 30 0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344 426 4016 0 0,'-2'0'4131'0'0,"-15"-1"2779"0"0,11 3-6263 0 0,0 0-1 0 0,0 1 1 0 0,0-1 0 0 0,1 1-1 0 0,-1 1 1 0 0,0-1-1 0 0,1 1 1 0 0,0 0-1 0 0,-8 8 1 0 0,8-7-324 0 0,0 1 0 0 0,0 0 0 0 0,0 0 0 0 0,1 1 0 0 0,0-1 1 0 0,1 1-1 0 0,-1 0 0 0 0,-2 7 0 0 0,4-8-284 0 0,0 0-1 0 0,1 0 1 0 0,-1 0 0 0 0,1-1 0 0 0,0 1 0 0 0,1 0-1 0 0,0 0 1 0 0,0 0 0 0 0,0 0 0 0 0,0 0 0 0 0,1 0-1 0 0,0 0 1 0 0,0 0 0 0 0,1 0 0 0 0,0 0-1 0 0,0 0 1 0 0,0-1 0 0 0,0 1 0 0 0,1-1 0 0 0,0 0-1 0 0,0 0 1 0 0,1 0 0 0 0,6 8 0 0 0,-6-10-118 0 0,-1 0 0 0 0,1 0 1 0 0,0 0-1 0 0,0-1 0 0 0,0 1 1 0 0,0-1-1 0 0,1 0 0 0 0,-1-1 0 0 0,0 1 1 0 0,1-1-1 0 0,-1 1 0 0 0,1-1 1 0 0,0-1-1 0 0,-1 1 0 0 0,1-1 1 0 0,0 0-1 0 0,-1 0 0 0 0,1 0 1 0 0,0 0-1 0 0,-1-1 0 0 0,1 0 1 0 0,5-1-1 0 0,-8 1 56 0 0,1 0 0 0 0,0 0 0 0 0,0 0 0 0 0,-1 0 0 0 0,1 0 0 0 0,0-1 1 0 0,-1 1-1 0 0,1-1 0 0 0,-1 0 0 0 0,0 1 0 0 0,1-1 0 0 0,-1 0 0 0 0,0-1 0 0 0,0 1 0 0 0,0 0 0 0 0,-1 0 1 0 0,1-1-1 0 0,0 1 0 0 0,-1-1 0 0 0,0 0 0 0 0,0 1 0 0 0,1-1 0 0 0,-2 0 0 0 0,1 0 0 0 0,0 0 0 0 0,0 0 1 0 0,-1 1-1 0 0,0-1 0 0 0,1 0 0 0 0,-1 0 0 0 0,0 0 0 0 0,-1 0 0 0 0,1 0 0 0 0,0 0 0 0 0,-2-5 0 0 0,-2-6 36 0 0,-1 0 0 0 0,0 1 0 0 0,-1-1 0 0 0,-1 1 0 0 0,0 1 0 0 0,0-1 0 0 0,-18-21 0 0 0,-74-72 431 0 0,82 88-310 0 0,-13-8 314 0 0,-35-26 1 0 0,40 33-30 0 0,0-1-1 0 0,-37-39 1 0 0,60 58-397 0 0,1 0 0 0 0,0-1 0 0 0,0 1 0 0 0,0 0 0 0 0,0-1 0 0 0,0 1 1 0 0,0 0-1 0 0,0-1 0 0 0,1 1 0 0 0,-1-1 0 0 0,0 0 0 0 0,1 1 0 0 0,-1-1 0 0 0,1 1 0 0 0,0-1 1 0 0,-1 0-1 0 0,1 1 0 0 0,0-1 0 0 0,0 0 0 0 0,0 1 0 0 0,0-1 0 0 0,0 0 0 0 0,1 1 1 0 0,-1-1-1 0 0,0 0 0 0 0,1 1 0 0 0,-1-1 0 0 0,2-2 0 0 0,1 1 7 0 0,-1-1 0 0 0,1 1 0 0 0,0 0 0 0 0,0 0 0 0 0,0 0 0 0 0,1 0 0 0 0,-1 1 0 0 0,1-1 0 0 0,0 1 0 0 0,4-2 0 0 0,33-17-47 0 0,2 3 0 0 0,0 1 0 0 0,71-16 0 0 0,-34 19-4746 0 0,-66 12 3184 0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2732 0 0,'20'-1'16795'0'0,"-20"2"-16399"0"0,4 8 3696 0 0,-3 3-4229 0 0,0 7 896 0 0,1 0 1 0 0,8 32-1 0 0,-9-47-712 0 0,7 30-190 0 0,21 54 0 0 0,-19-64-1820 0 0,18 30 0 0 0,-17-31 382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 2500 0 0,'-9'-10'16057'0'0,"7"18"-12209"0"0,2 7-4190 0 0,19 207 4211 0 0,-10-153-4159 0 0,-7-53-115 0 0,7 45-4599 0 0,-6-53 3465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1488 0 0,'1'-2'679'0'0,"0"0"0"0"0,0 0-1 0 0,0 0 1 0 0,0 0 0 0 0,0 0-1 0 0,0 0 1 0 0,1 0 0 0 0,-1 0 0 0 0,1 0-1 0 0,-1 1 1 0 0,1-1 0 0 0,0 1-1 0 0,0-1 1 0 0,0 1 0 0 0,0 0 0 0 0,0-1-1 0 0,2 0 1 0 0,-1 1-246 0 0,0 0-1 0 0,0 0 1 0 0,0 1 0 0 0,0-1-1 0 0,0 1 1 0 0,1 0 0 0 0,-1 0-1 0 0,0 0 1 0 0,0 0 0 0 0,0 0-1 0 0,5 1 1 0 0,1 2-43 0 0,1 0 1 0 0,-1 0-1 0 0,1 1 1 0 0,-1 0-1 0 0,0 0 0 0 0,-1 1 1 0 0,13 8-1 0 0,20 19 422 0 0,0 2-1 0 0,46 51 1 0 0,67 89 399 0 0,-17-17-449 0 0,-101-124-639 0 0,-34-31-114 0 0,1 0 0 0 0,-1-1-1 0 0,1 1 1 0 0,0-1 0 0 0,-1 0 0 0 0,1 1-1 0 0,0-1 1 0 0,0-1 0 0 0,0 1-1 0 0,0 0 1 0 0,0-1 0 0 0,5 1-1 0 0,-6-2 3 0 0,0 1 0 0 0,0-1-1 0 0,0 0 1 0 0,-1 1 0 0 0,1-1-1 0 0,0 0 1 0 0,-1 0-1 0 0,1 0 1 0 0,-1-1 0 0 0,1 1-1 0 0,-1 0 1 0 0,1 0-1 0 0,-1-1 1 0 0,0 1 0 0 0,2-4-1 0 0,0 2 38 0 0,4-5 30 0 0,-1-1 1 0 0,0 1-1 0 0,0-1 1 0 0,-1 0-1 0 0,-1 0 1 0 0,5-13-1 0 0,18-61 263 0 0,-20 59-263 0 0,4-19 156 0 0,-2-1 1 0 0,-2 0-1 0 0,2-51 1 0 0,-6-134-1142 0 0,-4 131-3115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3044 0 0,'-1'2'10176'0'0,"-3"4"-5027"0"0,-22 38-3111 0 0,2-7-1227 0 0,-2 0-1 0 0,-2-2 1 0 0,-1-1-1 0 0,-41 37 1 0 0,46-49-437 0 0,-1-2 1 0 0,-1 0 0 0 0,-44 25 0 0 0,54-38-248 0 0,21-13-126 0 0,26-17-5 0 0,-28 22 13 0 0,17-9 151 0 0,-1 1 1 0 0,33-9-1 0 0,-47 16-112 0 0,0 1-1 0 0,1-1 0 0 0,-1 1 1 0 0,0 1-1 0 0,1-1 1 0 0,-1 1-1 0 0,1 0 1 0 0,-1 0-1 0 0,1 1 1 0 0,-1 0-1 0 0,0 0 1 0 0,1 0-1 0 0,-1 0 1 0 0,0 1-1 0 0,8 3 1 0 0,0 3-171 0 0,-1 1 0 0 0,1 0 0 0 0,-2 0 0 0 0,21 22 0 0 0,2 2-3990 0 0,-23-24 2518 0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21 824 0 0,'-3'3'5084'0'0,"-3"2"-3230"0"0,0 0 0 0 0,1 0 0 0 0,0 1 0 0 0,0 0 0 0 0,-6 9 0 0 0,6-7-825 0 0,0 1-1 0 0,1-1 1 0 0,0 1 0 0 0,-5 14 0 0 0,7-17-857 0 0,1-1-1 0 0,-1 1 1 0 0,1 0 0 0 0,0 0 0 0 0,1 1 0 0 0,-1-1 0 0 0,1 0 0 0 0,0 0 0 0 0,1 0 0 0 0,-1 0 0 0 0,1 0-1 0 0,1 0 1 0 0,-1 0 0 0 0,1 0 0 0 0,0-1 0 0 0,0 1 0 0 0,1 0 0 0 0,3 6 0 0 0,-3-9-156 0 0,-1 1 1 0 0,1-1-1 0 0,0 0 1 0 0,0 0-1 0 0,1-1 0 0 0,-1 1 1 0 0,1-1-1 0 0,-1 1 1 0 0,1-1-1 0 0,0 0 1 0 0,0 0-1 0 0,0-1 1 0 0,0 1-1 0 0,0-1 1 0 0,0 0-1 0 0,0 0 1 0 0,0 0-1 0 0,0-1 1 0 0,1 1-1 0 0,-1-1 1 0 0,0 0-1 0 0,0 0 1 0 0,7-2-1 0 0,-1 1-50 0 0,0-1 0 0 0,0 0 0 0 0,-1 0 1 0 0,1-2-1 0 0,-1 1 0 0 0,1-1 0 0 0,-1 0 0 0 0,15-10 0 0 0,-21 12 35 0 0,0 0-1 0 0,0-1 0 0 0,0 1 1 0 0,-1-1-1 0 0,0 0 0 0 0,1 1 0 0 0,-1-1 1 0 0,0 0-1 0 0,0 0 0 0 0,0-1 1 0 0,-1 1-1 0 0,1 0 0 0 0,-1-1 1 0 0,0 1-1 0 0,1 0 0 0 0,-2-1 1 0 0,1 0-1 0 0,0 1 0 0 0,-1-1 0 0 0,1 1 1 0 0,-1-1-1 0 0,-1-5 0 0 0,1 2 17 0 0,-1 1-1 0 0,0 0 1 0 0,-1 0-1 0 0,1 0 1 0 0,-1 0-1 0 0,0 0 0 0 0,-1 0 1 0 0,1 0-1 0 0,-1 1 1 0 0,-1-1-1 0 0,1 1 1 0 0,-4-5-1 0 0,-1 0 50 0 0,0 1 0 0 0,0 0 0 0 0,-1 1 1 0 0,0 0-1 0 0,-18-12 0 0 0,22 17-25 0 0,-1 0-1 0 0,1 0 1 0 0,-1 1 0 0 0,0 0-1 0 0,0 0 1 0 0,0 0-1 0 0,0 1 1 0 0,0 0 0 0 0,0 0-1 0 0,0 0 1 0 0,0 1 0 0 0,-1 0-1 0 0,-8 1 1 0 0,5 0 18 0 0,-1 2 1 0 0,1-1-1 0 0,0 1 0 0 0,0 0 1 0 0,0 1-1 0 0,1 1 0 0 0,-1-1 0 0 0,1 1 1 0 0,0 1-1 0 0,0 0 0 0 0,1 0 0 0 0,-13 12 1 0 0,17-14-44 0 0,0 0 1 0 0,0 0 0 0 0,0 1-1 0 0,0-1 1 0 0,1 1 0 0 0,0 0-1 0 0,0-1 1 0 0,0 1 0 0 0,1 1-1 0 0,0-1 1 0 0,0 0-1 0 0,0 1 1 0 0,1-1 0 0 0,-1 1-1 0 0,1-1 1 0 0,0 1 0 0 0,1 0-1 0 0,0-1 1 0 0,0 1 0 0 0,0 0-1 0 0,0-1 1 0 0,1 1 0 0 0,0 0-1 0 0,3 9 1 0 0,-2-10-77 0 0,0-1-1 0 0,0 1 1 0 0,1-1 0 0 0,-1 0 0 0 0,1 0 0 0 0,0 0-1 0 0,0 0 1 0 0,0-1 0 0 0,1 1 0 0 0,-1-1 0 0 0,1 0-1 0 0,0 0 1 0 0,0 0 0 0 0,0 0 0 0 0,0-1-1 0 0,1 0 1 0 0,-1 1 0 0 0,1-2 0 0 0,-1 1 0 0 0,1 0-1 0 0,0-1 1 0 0,0 0 0 0 0,-1 0 0 0 0,1-1-1 0 0,0 1 1 0 0,0-1 0 0 0,5 0 0 0 0,-1 0-82 0 0,-1-1 0 0 0,0 1-1 0 0,0-1 1 0 0,1-1 0 0 0,-1 0 0 0 0,0 0 0 0 0,-1 0 0 0 0,1-1 0 0 0,0 0 0 0 0,-1-1 0 0 0,1 0 0 0 0,-1 0-1 0 0,0 0 1 0 0,0-1 0 0 0,9-9 0 0 0,-8 5 278 0 0,-1 0 0 0 0,0 0 0 0 0,-1-1 0 0 0,0 0 0 0 0,0 0 0 0 0,-1 0 0 0 0,0 0-1 0 0,-1-1 1 0 0,0 0 0 0 0,-1 0 0 0 0,0 0 0 0 0,2-20 0 0 0,2-24 2724 0 0,-7 60-2740 0 0,0 2-89 0 0,-1 5 43 0 0,2 1 0 0 0,-1-1 0 0 0,2 1 0 0 0,4 19-1 0 0,-1-16-296 0 0,1 0-1 0 0,1 0 0 0 0,0-1 1 0 0,15 21-1 0 0,-15-25-680 0 0,2-1 1 0 0,-1 0-1 0 0,18 15 0 0 0,-6-9-710 0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18 4628 0 0,'-1'-1'553'0'0,"1"0"1"0"0,-1 0-1 0 0,0 0 0 0 0,1 0 0 0 0,-1 0 0 0 0,0 0 0 0 0,0 0 0 0 0,0 0 0 0 0,0 0 0 0 0,0 0 0 0 0,0 1 0 0 0,0-1 0 0 0,0 0 0 0 0,0 1 0 0 0,0-1 0 0 0,0 1 0 0 0,0-1 0 0 0,0 1 0 0 0,-2-1 0 0 0,0 0-42 0 0,1 1 0 0 0,-1 0 0 0 0,0 0 0 0 0,0 0 0 0 0,1 0 0 0 0,-1 0-1 0 0,0 1 1 0 0,-4 0 0 0 0,-1 2 58 0 0,0 0 0 0 0,-1 0 0 0 0,1 1 0 0 0,-12 7 0 0 0,5-1 17 0 0,-1 0 0 0 0,2 1 0 0 0,-1 1 0 0 0,-22 25 1 0 0,30-28-429 0 0,0-1 0 0 0,0 1 0 0 0,1 0 0 0 0,1 0 0 0 0,-1 1 0 0 0,2 0 0 0 0,-1 0 0 0 0,1 0 0 0 0,-4 18 0 0 0,7-23-136 0 0,0 1 1 0 0,0-1 0 0 0,1 1 0 0 0,0-1 0 0 0,0 0 0 0 0,0 1 0 0 0,1-1 0 0 0,0 1-1 0 0,0-1 1 0 0,0 0 0 0 0,1 0 0 0 0,-1 1 0 0 0,1-1 0 0 0,0 0 0 0 0,1-1 0 0 0,-1 1-1 0 0,1 0 1 0 0,0-1 0 0 0,0 1 0 0 0,1-1 0 0 0,-1 0 0 0 0,1 0 0 0 0,0 0 0 0 0,0-1 0 0 0,0 1-1 0 0,1-1 1 0 0,-1 0 0 0 0,1 0 0 0 0,6 3 0 0 0,-1-2-75 0 0,-1 1 0 0 0,0-2 0 0 0,1 1 0 0 0,0-2 0 0 0,-1 1 0 0 0,1-1 0 0 0,0 0 0 0 0,0-1 0 0 0,1-1 1 0 0,-1 1-1 0 0,0-1 0 0 0,0-1 0 0 0,0 0 0 0 0,19-5 0 0 0,-23 5 43 0 0,-1-1 0 0 0,1 0 0 0 0,-1-1 0 0 0,0 1 0 0 0,7-5 1 0 0,-10 6 18 0 0,-1 0 0 0 0,0-1 1 0 0,1 1-1 0 0,-1 0 1 0 0,0 0-1 0 0,1 0 0 0 0,-1-1 1 0 0,0 1-1 0 0,0-1 1 0 0,0 1-1 0 0,0-1 1 0 0,0 1-1 0 0,-1-1 0 0 0,1 0 1 0 0,0 1-1 0 0,-1-1 1 0 0,1 0-1 0 0,-1 1 0 0 0,0-1 1 0 0,1-2-1 0 0,-1 3 62 0 0,-1-3 3 0 0,0 2-62 0 0,0-1 1 0 0,-1 1-1 0 0,1-1 1 0 0,-1 1-1 0 0,1 0 1 0 0,-1-1-1 0 0,0 1 1 0 0,1 0-1 0 0,-1 0 1 0 0,0 0-1 0 0,-1 0 1 0 0,1 1-1 0 0,0-1 1 0 0,0 1-1 0 0,-1-1 1 0 0,-2-1-1 0 0,-1 1 14 0 0,0 0 0 0 0,0 0 0 0 0,0 0-1 0 0,-1 0 1 0 0,1 1 0 0 0,-13-1 0 0 0,8 1-148 0 0,1 1 0 0 0,-1 1 0 0 0,1 0-1 0 0,0 0 1 0 0,-1 1 0 0 0,1 0 0 0 0,0 1 0 0 0,0 0 0 0 0,-11 5 0 0 0,18-6-203 0 0,0-1-1 0 0,0 1 1 0 0,0 0 0 0 0,0 0 0 0 0,0 1-1 0 0,0-1 1 0 0,0 1 0 0 0,1-1 0 0 0,-1 1-1 0 0,1 0 1 0 0,0 0 0 0 0,-2 3 0 0 0,1 2-1275 0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1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3608 0 0,'-4'-17'18309'0'0,"2"21"-17452"0"0,-1 3-494 0 0,1 0 1 0 0,-1 1-1 0 0,1-1 0 0 0,1 1 1 0 0,-1-1-1 0 0,1 1 0 0 0,0 14 1 0 0,5 60-61 0 0,2-16-5190 0 0,-6-58 3328 0 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1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52 136 19374 0 0,'-11'-25'3500'0'0,"4"1"-2228"0"0,1 7-828 0 0,-1 3-296 0 0,4 2-120 0 0,-1 2-88 0 0,-3 2-20 0 0,3 0-128 0 0,4 1-140 0 0,-3-3-716 0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1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97 106 4816 0 0,'0'0'6590'0'0,"-1"-1"-6220"0"0,1 1 1 0 0,-1 0 0 0 0,0 0 0 0 0,0-1-1 0 0,0 1 1 0 0,1 0 0 0 0,-1 0-1 0 0,0 0 1 0 0,0 0 0 0 0,0 0-1 0 0,0 0 1 0 0,1 0 0 0 0,-1 0 0 0 0,0 1-1 0 0,0-1 1 0 0,0 0 0 0 0,1 0-1 0 0,-2 1 1 0 0,-1 3-140 0 0,0-1-1 0 0,0 1 1 0 0,0 0-1 0 0,1 0 1 0 0,-1 0-1 0 0,1 0 1 0 0,0 1 0 0 0,0-1-1 0 0,0 1 1 0 0,1-1-1 0 0,0 1 1 0 0,0 0-1 0 0,0-1 1 0 0,0 1 0 0 0,1 0-1 0 0,-1 0 1 0 0,1 0-1 0 0,1-1 1 0 0,-1 1-1 0 0,1 0 1 0 0,0 0 0 0 0,0-1-1 0 0,0 1 1 0 0,0 0-1 0 0,1-1 1 0 0,3 8-1 0 0,-1-4-202 0 0,0 0 0 0 0,1-1 0 0 0,-1 0-1 0 0,1 0 1 0 0,1 0 0 0 0,-1 0-1 0 0,1-1 1 0 0,1 0 0 0 0,-1 0 0 0 0,1-1-1 0 0,0 0 1 0 0,0 0 0 0 0,0 0 0 0 0,13 5-1 0 0,-10-6-126 0 0,1-1 0 0 0,-1 0 0 0 0,1 0 0 0 0,0-1 0 0 0,0-1 0 0 0,0 1 0 0 0,0-2 0 0 0,0 0 0 0 0,21-2 0 0 0,-27 1 91 0 0,-1 1 1 0 0,1-1 0 0 0,-1 0-1 0 0,1 0 1 0 0,-1-1 0 0 0,0 1-1 0 0,0-1 1 0 0,1 0 0 0 0,-1 0-1 0 0,0 0 1 0 0,-1-1 0 0 0,1 1-1 0 0,0-1 1 0 0,-1 0 0 0 0,0 0-1 0 0,1 0 1 0 0,-1-1 0 0 0,0 1-1 0 0,-1-1 1 0 0,1 1 0 0 0,-1-1-1 0 0,1 0 1 0 0,-1 0 0 0 0,-1 0-1 0 0,1-1 1 0 0,0 1 0 0 0,0-5-1 0 0,-1 2 71 0 0,0 0-1 0 0,-1-1 0 0 0,1 0 0 0 0,-2 1 1 0 0,1-1-1 0 0,-1 1 0 0 0,0 0 1 0 0,-1-1-1 0 0,0 1 0 0 0,0 0 1 0 0,-5-12-1 0 0,1 7 61 0 0,0-1 0 0 0,-1 1 0 0 0,0 0 0 0 0,-1 0 0 0 0,-12-14 0 0 0,-14-8 187 0 0,27 28-235 0 0,0 1 0 0 0,0-1 0 0 0,-1 1 0 0 0,0 0 0 0 0,-13-5 0 0 0,16 8-35 0 0,0 0 0 0 0,-1 0 0 0 0,1 1 0 0 0,0 0 0 0 0,-1 0 0 0 0,0 0 0 0 0,1 1 0 0 0,-1 0 0 0 0,1 0 0 0 0,-7 1 0 0 0,6 0 1 0 0,0 0 0 0 0,1 0 1 0 0,-1 1-1 0 0,0 0 0 0 0,0 0 1 0 0,-7 5-1 0 0,5-2-3 0 0,-1 0 1 0 0,1 1-1 0 0,-1 0 0 0 0,2 0 0 0 0,-1 1 1 0 0,1 0-1 0 0,0 1 0 0 0,0 0 1 0 0,-6 9-1 0 0,9-10-27 0 0,0-1 1 0 0,1 1 0 0 0,0-1-1 0 0,0 1 1 0 0,0 0 0 0 0,1 0-1 0 0,0 0 1 0 0,0 1-1 0 0,1-1 1 0 0,0 0 0 0 0,0 1-1 0 0,0-1 1 0 0,2 11 0 0 0,-1-12-61 0 0,1 1 0 0 0,0-1 0 0 0,1 0-1 0 0,-1 0 1 0 0,1 0 0 0 0,1 0 0 0 0,-1 0 0 0 0,1 0 0 0 0,0 0 0 0 0,0-1 0 0 0,0 0 0 0 0,1 1 0 0 0,0-1 0 0 0,0 0 0 0 0,0-1 0 0 0,10 8 0 0 0,-10-9-67 0 0,0 0 0 0 0,1 0-1 0 0,-1 0 1 0 0,1-1 0 0 0,0 0-1 0 0,-1 0 1 0 0,1 0 0 0 0,0-1-1 0 0,0 1 1 0 0,1-1-1 0 0,-1 0 1 0 0,0-1 0 0 0,0 1-1 0 0,0-1 1 0 0,1 0 0 0 0,-1-1-1 0 0,0 1 1 0 0,0-1 0 0 0,0 0-1 0 0,0 0 1 0 0,7-3 0 0 0,-6 2 88 0 0,1-1 1 0 0,-1 0 0 0 0,0 0-1 0 0,1-1 1 0 0,-1 0 0 0 0,-1 0 0 0 0,1-1-1 0 0,-1 1 1 0 0,0-1 0 0 0,0 0 0 0 0,0-1-1 0 0,0 1 1 0 0,-1-1 0 0 0,0 0 0 0 0,5-10-1 0 0,-2 2 345 0 0,-1 0 0 0 0,-1 0-1 0 0,0 0 1 0 0,-1-1-1 0 0,-1 0 1 0 0,3-19 0 0 0,1-8 2320 0 0,-6 46-2453 0 0,27 100 648 0 0,-20-84-889 0 0,1-1-1 0 0,1-1 0 0 0,0 0 0 0 0,20 26 0 0 0,-16-26-1812 0 0,33 31 0 0 0,-31-35 262 0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4156 0 0,'0'-2'3594'0'0,"5"-15"8446"0"0,-2 29-9628 0 0,2 17-1876 0 0,-1 118 1668 0 0,-3-111-1853 0 0,7 58 1 0 0,-5-78-256 0 0,0 1 1 0 0,1-1 0 0 0,1 0 0 0 0,1 0 0 0 0,12 25 0 0 0,-17-38-122 0 0,1 0-1 0 0,0 0 1 0 0,-1 0-1 0 0,1 0 1 0 0,0-1-1 0 0,0 1 1 0 0,1-1-1 0 0,-1 1 1 0 0,0-1-1 0 0,1 0 1 0 0,0 0-1 0 0,-1 0 1 0 0,1 0-1 0 0,0-1 1 0 0,0 1-1 0 0,0-1 1 0 0,0 0-1 0 0,0 0 1 0 0,4 1-1 0 0,-3-1-61 0 0,1-1 0 0 0,-1 0 1 0 0,0 0-1 0 0,1 0 0 0 0,-1-1 0 0 0,0 1 0 0 0,1-1 0 0 0,-1 0 0 0 0,0 0 0 0 0,0-1 1 0 0,0 1-1 0 0,8-5 0 0 0,-1 0-103 0 0,0-1 0 0 0,-1-1 0 0 0,0 1-1 0 0,0-2 1 0 0,0 1 0 0 0,-1-1 0 0 0,-1-1 0 0 0,16-20 0 0 0,-10 4 334 0 0,0-1 0 0 0,-1 0 0 0 0,-2 0 0 0 0,0-1 0 0 0,-2-1 0 0 0,-2 0 0 0 0,7-44 0 0 0,-6-33 2448 0 0,-8 105-1495 0 0,-1 5-962 0 0,0 5-86 0 0,0-1 0 0 0,0 1 1 0 0,1-1-1 0 0,1 1 0 0 0,0-1 0 0 0,0 1 1 0 0,0-1-1 0 0,1 0 0 0 0,0 1 0 0 0,1-1 1 0 0,0 0-1 0 0,0 0 0 0 0,8 13 0 0 0,1 0-8 0 0,1 0-1 0 0,0 0 0 0 0,28 30 0 0 0,-30-39-188 0 0,0-1-1 0 0,0-1 1 0 0,1 0 0 0 0,21 14 0 0 0,-23-18-912 0 0,-1-1 1 0 0,2 0 0 0 0,20 7 0 0 0,-17-7-551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2732 0 0,'0'0'13159'0'0,"1"6"-11666"0"0,7 145 3075 0 0,-6-117-4169 0 0,4 386 2947 0 0,5-169-2865 0 0,-10-237-1016 0 0,1 0 0 0 0,0 1 0 0 0,1-1 0 0 0,1 0 0 0 0,0 0 0 0 0,1-1 1 0 0,0 1-1 0 0,1-1 0 0 0,10 16 0 0 0,-4-12-1024 0 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66 3532 0 0,'-3'-5'1841'0'0,"2"0"-740"0"0,-1 1 0 0 0,0 0 0 0 0,-1 0 0 0 0,1 0 0 0 0,-1 0 0 0 0,1 0 0 0 0,-1 0 0 0 0,-1 1-1 0 0,1-1 1 0 0,0 1 0 0 0,-1 0 0 0 0,-5-4 0 0 0,7 6-852 0 0,0 0 0 0 0,0 0 0 0 0,0 0 0 0 0,0 0 0 0 0,0 0-1 0 0,-1 1 1 0 0,1-1 0 0 0,0 1 0 0 0,0-1 0 0 0,-1 1 0 0 0,1 0 0 0 0,0 0-1 0 0,-1 0 1 0 0,1 0 0 0 0,0 1 0 0 0,-1-1 0 0 0,-1 1 0 0 0,0 1-61 0 0,0-1 0 0 0,0 1 0 0 0,0 0 0 0 0,1 0 1 0 0,-1 0-1 0 0,0 0 0 0 0,1 1 0 0 0,-6 5 0 0 0,2-2-60 0 0,1 2 0 0 0,0-1 0 0 0,0 1 1 0 0,1-1-1 0 0,-1 2 0 0 0,2-1 0 0 0,-6 13 0 0 0,8-16-161 0 0,1 0 0 0 0,-1-1 0 0 0,1 1 1 0 0,0 0-1 0 0,1 0 0 0 0,-1 0 0 0 0,1 0 0 0 0,0 0 0 0 0,0 0 0 0 0,1-1 0 0 0,0 1 0 0 0,-1 0 0 0 0,1 0 1 0 0,1 0-1 0 0,-1-1 0 0 0,1 1 0 0 0,0-1 0 0 0,0 1 0 0 0,0-1 0 0 0,1 1 0 0 0,-1-1 0 0 0,1 0 0 0 0,0 0 1 0 0,0-1-1 0 0,1 1 0 0 0,-1-1 0 0 0,1 1 0 0 0,0-1 0 0 0,0 0 0 0 0,0 0 0 0 0,0-1 0 0 0,0 1 1 0 0,0-1-1 0 0,1 0 0 0 0,-1 0 0 0 0,1 0 0 0 0,0-1 0 0 0,0 0 0 0 0,-1 0 0 0 0,1 0 0 0 0,0 0 0 0 0,0-1 1 0 0,5 0-1 0 0,-5 0-36 0 0,-1-1 0 0 0,0 0 0 0 0,0 0 0 0 0,0 0 1 0 0,0-1-1 0 0,-1 1 0 0 0,1-1 0 0 0,6-4 0 0 0,-9 6 68 0 0,0 0 236 0 0,-5 1-123 0 0,-4 3 1 0 0,-1 0 0 0 0,1 1 0 0 0,0 0 0 0 0,0 0 0 0 0,1 0 0 0 0,0 1 0 0 0,0 1 0 0 0,-11 12 0 0 0,8-8 55 0 0,1 0 0 0 0,0 1 1 0 0,1 1-1 0 0,0 0 0 0 0,-6 15 0 0 0,12-25-146 0 0,1 0 0 0 0,0 0-1 0 0,0 1 1 0 0,0-1-1 0 0,0 0 1 0 0,0 1 0 0 0,1-1-1 0 0,-1 1 1 0 0,1-1-1 0 0,0 1 1 0 0,0-1 0 0 0,1 1-1 0 0,-1-1 1 0 0,1 0-1 0 0,-1 1 1 0 0,1-1-1 0 0,0 0 1 0 0,2 4 0 0 0,-1-3 0 0 0,1 1 1 0 0,0-1-1 0 0,-1 0 0 0 0,2-1 1 0 0,-1 1-1 0 0,0 0 1 0 0,1-1-1 0 0,-1 0 0 0 0,1 0 1 0 0,0 0-1 0 0,7 3 1 0 0,2 1-633 0 0,1 0 0 0 0,0-1 0 0 0,1-1 0 0 0,0 0 0 0 0,-1-2 0 0 0,2 1 0 0 0,15 0 0 0 0,-11-2-992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49 272 0 0,'0'0'6499'0'0,"3"-1"-4233"0"0,13-2-887 0 0,0 0 0 0 0,0 0 0 0 0,0 2 1 0 0,22-1-1 0 0,17-1-306 0 0,170-19 1148 0 0,-183 12 1641 0 0,-44 13-3578 0 0,-7 14-44 0 0,0 0-1 0 0,1 0 0 0 0,1 1 0 0 0,0 1 0 0 0,1-1 0 0 0,2 1 0 0 0,-1 0 1 0 0,2 0-1 0 0,1 0 0 0 0,0 0 0 0 0,3 38 0 0 0,0-43-215 0 0,0 0 0 0 0,2-1-1 0 0,0 1 1 0 0,0 0 0 0 0,1-1 0 0 0,1 0 0 0 0,0 0-1 0 0,1 0 1 0 0,12 20 0 0 0,-14-27-323 0 0,0 0 0 0 0,1 0 0 0 0,0-1 0 0 0,0 1 0 0 0,0-1 0 0 0,1 0 0 0 0,0 0 0 0 0,0-1 0 0 0,0 0 0 0 0,0 0 0 0 0,1 0 0 0 0,-1-1 0 0 0,1 0 0 0 0,0 0 0 0 0,0-1 0 0 0,0 1 0 0 0,0-2 0 0 0,1 1 0 0 0,-1-1 0 0 0,8 1 0 0 0,5-2-1233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4848 0 0,'0'0'3423'0'0,"3"-2"-615"0"0,8-3-1157 0 0,1 0-1 0 0,-1 1 1 0 0,1 0-1 0 0,18-3 1 0 0,56-8 1719 0 0,-75 14-3143 0 0,24-6 475 0 0,17-1-516 0 0,-19 8-3906 0 0,-25 1 2189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8 228 1996 0 0,'6'-29'10145'0'0,"-5"16"189"0"0,-1 13-10298 0 0,-1 1 1 0 0,1-1-1 0 0,0 1 0 0 0,0-1 0 0 0,0 1 0 0 0,0-1 0 0 0,0 0 0 0 0,0 1 0 0 0,0-1 0 0 0,-1 1 0 0 0,1-1 0 0 0,0 0 1 0 0,0 1-1 0 0,-1-1 0 0 0,1 0 0 0 0,0 1 0 0 0,0-1 0 0 0,-1 0 0 0 0,1 1 0 0 0,0-1 0 0 0,-1 0 0 0 0,1 0 0 0 0,-1 1 1 0 0,1-1-1 0 0,-1 0-12 0 0,0 1 0 0 0,1-1 0 0 0,-1 0 0 0 0,1 1 0 0 0,0-1 0 0 0,-1 1 0 0 0,1-1 0 0 0,-1 1 0 0 0,1-1 0 0 0,-1 0 0 0 0,1 1 0 0 0,0 0 0 0 0,0-1 0 0 0,-1 1 0 0 0,1-1 0 0 0,0 1 0 0 0,0-1 0 0 0,-1 1 0 0 0,1 0 0 0 0,0-1 0 0 0,0 1 0 0 0,0-1 0 0 0,0 1 0 0 0,0 1 0 0 0,0 10 488 0 0,-1-8-387 0 0,1 1 0 0 0,0-1-1 0 0,0 0 1 0 0,1 0 0 0 0,-1 0 0 0 0,1 1 0 0 0,1 3 0 0 0,0-4-78 0 0,-1 1 1 0 0,1-1-1 0 0,0 0 0 0 0,0 0 0 0 0,1 0 1 0 0,-1 0-1 0 0,1 0 0 0 0,0 0 0 0 0,0-1 1 0 0,0 1-1 0 0,1-1 0 0 0,-1 0 1 0 0,1 0-1 0 0,-1 0 0 0 0,1-1 0 0 0,0 1 1 0 0,0-1-1 0 0,0 0 0 0 0,1 0 0 0 0,6 2 1 0 0,-4-2-28 0 0,0-1 0 0 0,-1 0 0 0 0,1-1 0 0 0,0 1 0 0 0,0-1 0 0 0,0-1 0 0 0,-1 1 0 0 0,1-1 0 0 0,0 0 0 0 0,-1-1 0 0 0,1 0 0 0 0,-1 0 0 0 0,13-5 0 0 0,-13 4 1 0 0,0 0 1 0 0,0 0-1 0 0,0-1 1 0 0,0 0-1 0 0,0 0 0 0 0,-1 0 1 0 0,0-1-1 0 0,0 1 1 0 0,0-1-1 0 0,0 0 1 0 0,5-9-1 0 0,-8 10 34 0 0,0 0-1 0 0,0 0 1 0 0,0-1 0 0 0,0 1-1 0 0,-1-1 1 0 0,1 0 0 0 0,-1 1-1 0 0,0-1 1 0 0,-1 0-1 0 0,1 0 1 0 0,-1 1 0 0 0,0-1-1 0 0,0 0 1 0 0,-1 0 0 0 0,1 0-1 0 0,-1 1 1 0 0,-3-9 0 0 0,1 2 48 0 0,-1 0 0 0 0,-1 0 0 0 0,0 1 0 0 0,-1 0 0 0 0,0 0 1 0 0,0 0-1 0 0,-1 1 0 0 0,0 0 0 0 0,-14-14 0 0 0,15 18-96 0 0,1 0 0 0 0,-1 0-1 0 0,-1 0 1 0 0,1 0 0 0 0,0 1-1 0 0,-1 0 1 0 0,0 0-1 0 0,0 1 1 0 0,0 0 0 0 0,-1 0-1 0 0,1 1 1 0 0,-1 0 0 0 0,1 0-1 0 0,-1 1 1 0 0,-10-1 0 0 0,15 2-216 0 0,1 1 1 0 0,-1-1 0 0 0,0 1-1 0 0,0 0 1 0 0,0 0 0 0 0,1 0-1 0 0,-1 0 1 0 0,0 0 0 0 0,1 1-1 0 0,-1-1 1 0 0,1 1 0 0 0,0 0-1 0 0,-1-1 1 0 0,1 1 0 0 0,0 0 0 0 0,0 1-1 0 0,0-1 1 0 0,0 0 0 0 0,1 1-1 0 0,-1-1 1 0 0,-2 5 0 0 0,0 5-1404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264 416 1104 0 0,'-4'0'1185'0'0,"-1"1"0"0"0,1-1 0 0 0,0 1 0 0 0,0 0 0 0 0,0 0-1 0 0,0 0 1 0 0,0 0 0 0 0,0 1 0 0 0,0 0 0 0 0,1 0 0 0 0,-1 0 0 0 0,-4 3 0 0 0,2 0-377 0 0,0 0 0 0 0,0 0 0 0 0,0 1 0 0 0,1 0 0 0 0,-9 12 0 0 0,4-2-358 0 0,0 0-1 0 0,2 1 1 0 0,0 0 0 0 0,-9 29-1 0 0,15-38-334 0 0,0 1-1 0 0,0 0 0 0 0,1-1 1 0 0,1 1-1 0 0,-1 0 0 0 0,1 0 1 0 0,1 0-1 0 0,0-1 0 0 0,0 1 1 0 0,1 0-1 0 0,-1-1 0 0 0,2 1 1 0 0,0-1-1 0 0,0 0 0 0 0,0 1 1 0 0,9 13-1 0 0,-10-18-149 0 0,1 1-1 0 0,0-1 0 0 0,0-1 1 0 0,0 1-1 0 0,0 0 0 0 0,0-1 1 0 0,1 1-1 0 0,-1-1 0 0 0,1 0 1 0 0,0-1-1 0 0,0 1 0 0 0,0 0 1 0 0,1-1-1 0 0,-1 0 0 0 0,0 0 1 0 0,1-1-1 0 0,0 1 0 0 0,-1-1 1 0 0,1 0-1 0 0,0 0 0 0 0,-1 0 1 0 0,1-1-1 0 0,0 1 0 0 0,0-1 1 0 0,0 0-1 0 0,0-1 0 0 0,-1 1 1 0 0,1-1-1 0 0,0 0 0 0 0,0 0 1 0 0,6-3-1 0 0,-6 1 8 0 0,0 1 1 0 0,0-1-1 0 0,-1 0 0 0 0,1 0 0 0 0,-1-1 1 0 0,0 1-1 0 0,0-1 0 0 0,0 0 1 0 0,0 0-1 0 0,-1 0 0 0 0,0-1 1 0 0,0 1-1 0 0,0-1 0 0 0,0 0 1 0 0,0 1-1 0 0,-1-1 0 0 0,0 0 1 0 0,0-1-1 0 0,-1 1 0 0 0,1 0 1 0 0,-1 0-1 0 0,0-1 0 0 0,-1 1 1 0 0,1-7-1 0 0,-2 0 62 0 0,0-1 0 0 0,-1 1 0 0 0,0 0 0 0 0,-1 0 0 0 0,0 0 0 0 0,-1 0 0 0 0,-1 1-1 0 0,0-1 1 0 0,0 1 0 0 0,-1 0 0 0 0,0 1 0 0 0,-1-1 0 0 0,-13-15 0 0 0,-11-9 376 0 0,-2 1-1 0 0,-48-38 1 0 0,11 9 318 0 0,63 57-666 0 0,0-1 0 0 0,1 1 0 0 0,0-2 0 0 0,0 1-1 0 0,1 0 1 0 0,0-1 0 0 0,0 0 0 0 0,0-1 0 0 0,-4-12 0 0 0,9 19-57 0 0,0 1 0 0 0,0-1 1 0 0,0 0-1 0 0,0 0 0 0 0,0 1 0 0 0,0-1 1 0 0,0 0-1 0 0,1 0 0 0 0,-1 1 0 0 0,0-1 0 0 0,1 1 1 0 0,0-1-1 0 0,-1 0 0 0 0,1 1 0 0 0,0-1 1 0 0,1-1-1 0 0,17-23 33 0 0,-19 26-37 0 0,20-21-11 0 0,0 2 0 0 0,1 0 0 0 0,36-26 0 0 0,-38 32-547 0 0,26-15 1 0 0,-38 25-336 0 0,0 0 1 0 0,0 0-1 0 0,0 0 1 0 0,12-2-1 0 0,-2 3-677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20 3128 0 0,'-3'-2'1465'0'0,"0"0"-1"0"0,1 0 1 0 0,-1 0-1 0 0,0 0 0 0 0,0 1 1 0 0,0-1-1 0 0,0 1 1 0 0,-5-2-1 0 0,5 2-863 0 0,0 1 0 0 0,0-1-1 0 0,0 1 1 0 0,0 0 0 0 0,0-1-1 0 0,1 1 1 0 0,-1 1 0 0 0,-6 0 0 0 0,5 0-363 0 0,-1 1-1 0 0,0-1 1 0 0,1 1 0 0 0,-1 0 0 0 0,1 1 0 0 0,0-1-1 0 0,0 1 1 0 0,0-1 0 0 0,0 1 0 0 0,0 1 0 0 0,1-1-1 0 0,-6 6 1 0 0,8-7-206 0 0,-1 0 0 0 0,1 0 0 0 0,-1 0 0 0 0,1 0 0 0 0,0 0 0 0 0,0 1 0 0 0,0-1 0 0 0,0 0 0 0 0,0 1 0 0 0,1-1 0 0 0,-1 0 0 0 0,1 1 0 0 0,0-1 0 0 0,-1 1 0 0 0,1-1 0 0 0,0 1 0 0 0,0-1 0 0 0,1 1 0 0 0,-1-1 0 0 0,0 0 0 0 0,1 1 0 0 0,0-1 0 0 0,-1 1 0 0 0,1-1 0 0 0,0 0 0 0 0,0 0 0 0 0,0 1 0 0 0,0-1 0 0 0,1 0 0 0 0,-1 0 0 0 0,1 0-1 0 0,1 2 1 0 0,2 2-154 0 0,1 0-1 0 0,-1-1 1 0 0,1 1-1 0 0,0-1 0 0 0,0 0 1 0 0,0-1-1 0 0,1 0 0 0 0,12 7 1 0 0,1-3-872 0 0,29 9 0 0 0,-21-9 912 0 0,-38-3 326 0 0,1 1 0 0 0,0 0 0 0 0,0 1 1 0 0,0 0-1 0 0,1 0 0 0 0,0 1 0 0 0,-13 16 0 0 0,16-18-141 0 0,0 1 0 0 0,1-1 0 0 0,0 0 0 0 0,0 1 0 0 0,0 0 0 0 0,1 0-1 0 0,0 0 1 0 0,0 1 0 0 0,1-1 0 0 0,0 1 0 0 0,0-1 0 0 0,-1 14 0 0 0,3-17-86 0 0,0-1-1 0 0,1 1 1 0 0,-1-1 0 0 0,0 1-1 0 0,1 0 1 0 0,0-1 0 0 0,0 1-1 0 0,0-1 1 0 0,0 0 0 0 0,1 1 0 0 0,-1-1-1 0 0,1 0 1 0 0,0 0 0 0 0,0 0-1 0 0,0 0 1 0 0,0 0 0 0 0,6 5-1 0 0,-5-5-123 0 0,1-1 1 0 0,0 1-1 0 0,0-1 0 0 0,0 1 0 0 0,0-1 0 0 0,1-1 0 0 0,-1 1 0 0 0,1 0 0 0 0,-1-1 0 0 0,1 0 1 0 0,-1 0-1 0 0,8 0 0 0 0,-4 0-111 0 0,-1-1 0 0 0,1 0-1 0 0,-1-1 1 0 0,1 0 0 0 0,0 0 0 0 0,-1 0 0 0 0,1-1 0 0 0,-1 0-1 0 0,0 0 1 0 0,0-1 0 0 0,0 0 0 0 0,0 0 0 0 0,0-1 0 0 0,-1 0 0 0 0,1 0-1 0 0,9-9 1 0 0,-8 3 286 0 0,0 1 0 0 0,-1-1-1 0 0,-1-1 1 0 0,0 1 0 0 0,0-1-1 0 0,-1 0 1 0 0,5-15-1 0 0,10-20 931 0 0,-13 21-254 0 0,-6 22-590 0 0,0-1-1 0 0,-1 1 1 0 0,1 0 0 0 0,0 0 0 0 0,1 0-1 0 0,-1 0 1 0 0,2-3 0 0 0,-2 4 93 0 0,-4 22 1315 0 0,2-11-1496 0 0,1 0-1 0 0,0 1 0 0 0,0-1 1 0 0,1 0-1 0 0,0 0 1 0 0,1 0-1 0 0,0 0 0 0 0,0 0 1 0 0,1-1-1 0 0,0 1 1 0 0,7 14-1 0 0,-6-17-53 0 0,-1 0-1 0 0,1-1 1 0 0,0 0 0 0 0,0 1-1 0 0,0-1 1 0 0,1-1 0 0 0,-1 1-1 0 0,1-1 1 0 0,0 1-1 0 0,1-1 1 0 0,-1-1 0 0 0,1 1-1 0 0,0-1 1 0 0,0 0 0 0 0,0 0-1 0 0,9 2 1 0 0,-10-4-2 0 0,1 0 0 0 0,0 0 1 0 0,0-1-1 0 0,0 0 0 0 0,0 0 0 0 0,-1-1 0 0 0,1 0 1 0 0,0 0-1 0 0,0 0 0 0 0,-1 0 0 0 0,1-1 1 0 0,0 0-1 0 0,7-4 0 0 0,-7 3-18 0 0,1 0 1 0 0,-1-1-1 0 0,0 0 1 0 0,0 0-1 0 0,0 0 0 0 0,0-1 1 0 0,-1 0-1 0 0,0 0 0 0 0,0 0 1 0 0,7-10-1 0 0,-10 11-346 0 0,0-1 0 0 0,0 1 0 0 0,0-1 0 0 0,0 1-1 0 0,-1-1 1 0 0,0 0 0 0 0,0 0 0 0 0,-1 0 0 0 0,1 0 0 0 0,-1 1-1 0 0,0-1 1 0 0,0 0 0 0 0,0 0 0 0 0,-1 0 0 0 0,-1-7 0 0 0,-2-1-1231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84 17874 0 0,'-11'-21'3332'0'0,"5"4"-2068"0"0,3 5-712 0 0,-5 0-320 0 0,5 2-148 0 0,3 5-72 0 0,-4-1-32 0 0,8 35-1252 0 0,3-16-308 0 0,4 11 48 0 0,2 1 48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4396 0 0,'0'-1'393'0'0,"1"1"0"0"0,-1-1 0 0 0,0 0 0 0 0,0 0 0 0 0,0 0 0 0 0,1 1 0 0 0,-1-1 0 0 0,0 0-1 0 0,0 1 1 0 0,1-1 0 0 0,-1 0 0 0 0,1 1 0 0 0,-1-1 0 0 0,1 0 0 0 0,-1 1 0 0 0,1-1 0 0 0,-1 1 0 0 0,1-1-1 0 0,0 1 1 0 0,0-2 0 0 0,21-7 3111 0 0,26 2-1443 0 0,-43 7-1457 0 0,347-51 4645 0 0,-333 42-4873 0 0,-14 4 863 0 0,-7 5-1209 0 0,0 0 0 0 0,-1 0 1 0 0,1 0-1 0 0,0 0 0 0 0,0 1 0 0 0,0-1 1 0 0,0 0-1 0 0,0 1 0 0 0,0 0 1 0 0,0-1-1 0 0,0 1 0 0 0,0 0 0 0 0,1 0 1 0 0,-1 0-1 0 0,0 0 0 0 0,0 0 1 0 0,1 0-1 0 0,-1 1 0 0 0,0-1 0 0 0,1 1 1 0 0,0-1-1 0 0,-1 1 0 0 0,1-1 0 0 0,0 1 1 0 0,-2 3-1 0 0,-4 4 46 0 0,1 1 0 0 0,0-1 0 0 0,1 1 0 0 0,0 1 0 0 0,0-1 0 0 0,1 1 0 0 0,0-1 0 0 0,1 1 0 0 0,0 1 0 0 0,1-1 0 0 0,0 0 0 0 0,1 0 0 0 0,1 1 0 0 0,-1-1 0 0 0,3 20 0 0 0,2-1-167 0 0,-3-17-62 0 0,1 1 0 0 0,1-1 0 0 0,0 0 1 0 0,6 18-1 0 0,-3-17 40 0 0,-1 1-735 0 0,2 1-1 0 0,0 0 1 0 0,1-1 0 0 0,14 20-1 0 0,-5-17-746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31 4596 0 0,'-1'-2'3925'0'0,"1"0"-3397"0"0,0 1 0 0 0,-1-1 1 0 0,1 1-1 0 0,0-1 0 0 0,-1 1 1 0 0,0-1-1 0 0,1 1 0 0 0,-1 0 1 0 0,0-1-1 0 0,0 1 0 0 0,0 0 1 0 0,1 0-1 0 0,-1 0 0 0 0,-1-1 1 0 0,1 1-1 0 0,-2-1 0 0 0,2 1-219 0 0,0 1 0 0 0,-1-1 0 0 0,1 0-1 0 0,0 1 1 0 0,0 0 0 0 0,-1-1-1 0 0,1 1 1 0 0,-1 0 0 0 0,1 0-1 0 0,0-1 1 0 0,-1 1 0 0 0,1 0 0 0 0,0 1-1 0 0,-1-1 1 0 0,-1 0 0 0 0,-1 1-88 0 0,1 0 0 0 0,-1 1 1 0 0,1-1-1 0 0,-1 1 0 0 0,1-1 1 0 0,0 1-1 0 0,0 0 0 0 0,0 0 1 0 0,0 1-1 0 0,0-1 0 0 0,0 1 1 0 0,0-1-1 0 0,-3 6 0 0 0,3-5-147 0 0,1 0-1 0 0,0 0 1 0 0,0 0-1 0 0,0 0 0 0 0,0 1 1 0 0,1-1-1 0 0,-1 1 1 0 0,1 0-1 0 0,0-1 1 0 0,0 1-1 0 0,0 0 0 0 0,0-1 1 0 0,1 1-1 0 0,0 0 1 0 0,-1 4-1 0 0,2-6-104 0 0,-1 1 1 0 0,1-1-1 0 0,0 0 0 0 0,-1 1 0 0 0,1-1 1 0 0,0 0-1 0 0,1 0 0 0 0,-1 0 0 0 0,0 0 1 0 0,0 0-1 0 0,1 0 0 0 0,-1 0 0 0 0,1 0 1 0 0,0 0-1 0 0,0-1 0 0 0,-1 1 0 0 0,1-1 1 0 0,0 1-1 0 0,0-1 0 0 0,0 0 0 0 0,1 1 1 0 0,-1-1-1 0 0,0 0 0 0 0,0-1 0 0 0,4 2 1 0 0,2 2-241 0 0,-5-3 174 0 0,1 0 1 0 0,-1 1-1 0 0,0-1 0 0 0,0-1 0 0 0,0 1 0 0 0,0 0 0 0 0,1-1 1 0 0,-1 1-1 0 0,6-1 0 0 0,-8 0 666 0 0,-1 1-543 0 0,-1-1 0 0 0,1 1 0 0 0,-1 0 0 0 0,0 0 0 0 0,1-1 0 0 0,-1 1 0 0 0,0 0 0 0 0,1-1 0 0 0,-1 1 0 0 0,0 0 0 0 0,0-1 0 0 0,0 1 0 0 0,0-1 1 0 0,-1 1-1 0 0,-8 6 426 0 0,5-3-330 0 0,0 1-1 0 0,1 0 0 0 0,0 1 1 0 0,0-1-1 0 0,0 1 1 0 0,1 0-1 0 0,-1 0 1 0 0,1 0-1 0 0,1 0 1 0 0,-1 1-1 0 0,1-1 0 0 0,-2 10 1 0 0,4-13-142 0 0,-1 0 0 0 0,1 0 0 0 0,0 0 0 0 0,0 1 0 0 0,0-1 1 0 0,0 0-1 0 0,1 0 0 0 0,-1 0 0 0 0,1 0 0 0 0,0 1 0 0 0,0-1 0 0 0,0 0 0 0 0,0 0 1 0 0,0 0-1 0 0,1-1 0 0 0,-1 1 0 0 0,1 0 0 0 0,0 0 0 0 0,0-1 0 0 0,0 1 0 0 0,0-1 1 0 0,1 0-1 0 0,-1 0 0 0 0,0 0 0 0 0,1 0 0 0 0,0 0 0 0 0,2 2 0 0 0,6 2-763 0 0,-1 0-1 0 0,1 0 1 0 0,1-1-1 0 0,-1 0 1 0 0,22 5-1 0 0,-6-3-808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88 123 2204 0 0,'-5'5'2367'0'0,"-1"0"-1"0"0,1 0 0 0 0,1 1 1 0 0,-7 9-1 0 0,7-10-1593 0 0,2 0 1 0 0,-1 0 0 0 0,0 0-1 0 0,1 1 1 0 0,0-1-1 0 0,-1 7 1 0 0,2-8-642 0 0,0-1-1 0 0,1 0 1 0 0,0 0 0 0 0,-1 0 0 0 0,1 0-1 0 0,0 0 1 0 0,1 0 0 0 0,-1 1 0 0 0,0-1 0 0 0,1 0-1 0 0,0 0 1 0 0,0 0 0 0 0,0 0 0 0 0,0 0 0 0 0,0 0-1 0 0,0-1 1 0 0,1 1 0 0 0,0 0 0 0 0,-1 0-1 0 0,1-1 1 0 0,0 1 0 0 0,0-1 0 0 0,0 0 0 0 0,1 0-1 0 0,-1 0 1 0 0,1 0 0 0 0,4 3 0 0 0,-3-3-74 0 0,0 0 0 0 0,0-1 1 0 0,0 1-1 0 0,0-1 0 0 0,0 0 1 0 0,0 0-1 0 0,1-1 0 0 0,-1 1 1 0 0,0-1-1 0 0,0 0 1 0 0,1 0-1 0 0,-1-1 0 0 0,0 1 1 0 0,0-1-1 0 0,0 0 0 0 0,1 0 1 0 0,6-3-1 0 0,1 0-17 0 0,0-1 1 0 0,0 0-1 0 0,-1-1 1 0 0,19-13-1 0 0,-26 16-21 0 0,1 0 1 0 0,-1-1-1 0 0,0 0 0 0 0,0 0 0 0 0,0 0 1 0 0,0 0-1 0 0,-1-1 0 0 0,1 1 0 0 0,-1-1 0 0 0,0 0 1 0 0,-1 0-1 0 0,1 0 0 0 0,-1 0 0 0 0,0 0 1 0 0,0-1-1 0 0,-1 1 0 0 0,1-1 0 0 0,-1 1 1 0 0,-1-1-1 0 0,1 1 0 0 0,-1-1 0 0 0,0 0 0 0 0,0 1 1 0 0,0-1-1 0 0,-1 1 0 0 0,0-1 0 0 0,0 0 1 0 0,-1 1-1 0 0,1 0 0 0 0,-1-1 0 0 0,0 1 0 0 0,0 0 1 0 0,-1 0-1 0 0,0 0 0 0 0,0 0 0 0 0,0 1 1 0 0,0-1-1 0 0,-8-7 0 0 0,5 7 71 0 0,1 0-1 0 0,0 0 1 0 0,-1 1-1 0 0,0 0 1 0 0,0 0-1 0 0,-1 1 1 0 0,1-1 0 0 0,-1 1-1 0 0,-12-3 1 0 0,15 5-26 0 0,0 0 0 0 0,-1 0 0 0 0,1 1 0 0 0,-1 0 0 0 0,1 0 1 0 0,0 0-1 0 0,-1 0 0 0 0,1 1 0 0 0,0 0 0 0 0,-1 0 0 0 0,1 0 0 0 0,0 0 1 0 0,0 0-1 0 0,0 1 0 0 0,0 0 0 0 0,0 0 0 0 0,-7 5 0 0 0,4-2 17 0 0,0 1 0 0 0,1 0 0 0 0,-1 1 0 0 0,1 0 0 0 0,0 0 0 0 0,1 0 0 0 0,0 0 0 0 0,0 1 0 0 0,1 0 0 0 0,0 0 0 0 0,0 0 0 0 0,0 0 0 0 0,1 1 0 0 0,1-1 0 0 0,-3 14 0 0 0,0 8 62 0 0,1 1 1 0 0,1 0 0 0 0,2 35 0 0 0,2-11-340 0 0,11 69 0 0 0,10-8-3361 0 0,-18-102 1945 0 0,6 2 2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2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49 189 1172 0 0,'-1'0'4879'0'0,"-10"1"1216"0"0,9 1-5628 0 0,0-1 1 0 0,0 1-1 0 0,0 0 1 0 0,0-1-1 0 0,0 1 1 0 0,1 0-1 0 0,-1 0 1 0 0,1 0-1 0 0,0 0 1 0 0,-1 0-1 0 0,1 0 1 0 0,0 1-1 0 0,0-1 1 0 0,0 0-1 0 0,0 3 1 0 0,-9 42 1886 0 0,8-36-1599 0 0,2-7-665 0 0,-1 1 0 0 0,1 0 0 0 0,1 0 0 0 0,-1-1 0 0 0,1 1 0 0 0,-1 0 0 0 0,1-1-1 0 0,1 1 1 0 0,-1-1 0 0 0,1 1 0 0 0,-1-1 0 0 0,1 0 0 0 0,1 1 0 0 0,-1-1 0 0 0,0 0-1 0 0,1 0 1 0 0,0-1 0 0 0,0 1 0 0 0,0-1 0 0 0,1 1 0 0 0,-1-1 0 0 0,1 0 0 0 0,-1 0-1 0 0,1 0 1 0 0,0-1 0 0 0,0 1 0 0 0,1-1 0 0 0,-1 0 0 0 0,0 0 0 0 0,1-1 0 0 0,-1 1-1 0 0,1-1 1 0 0,-1 0 0 0 0,6 0 0 0 0,0-1-63 0 0,-1 0 1 0 0,1-1-1 0 0,-1 0 1 0 0,1-1-1 0 0,-1 0 0 0 0,0-1 1 0 0,0 1-1 0 0,0-2 0 0 0,0 1 1 0 0,0-2-1 0 0,-1 1 0 0 0,1-1 1 0 0,11-9-1 0 0,-11 7-14 0 0,0 0 0 0 0,0 0 0 0 0,-1-1-1 0 0,0 0 1 0 0,-1-1 0 0 0,0 1 0 0 0,0-1 0 0 0,-1-1-1 0 0,0 1 1 0 0,0-1 0 0 0,4-13 0 0 0,-8 16 38 0 0,0 1 0 0 0,-1-1 0 0 0,1 0 0 0 0,-1 1-1 0 0,-1-1 1 0 0,0 0 0 0 0,0 0 0 0 0,0 1 0 0 0,0-1 0 0 0,-1 0 0 0 0,-1 0 0 0 0,1 1 0 0 0,-1-1 0 0 0,0 1 0 0 0,0-1 0 0 0,-1 1 0 0 0,0 0 0 0 0,-3-6 0 0 0,0 3 4 0 0,1 0 1 0 0,-2 1 0 0 0,1 0 0 0 0,-1 0 0 0 0,0 1 0 0 0,-1 0 0 0 0,0 0 0 0 0,0 0 0 0 0,0 1 0 0 0,-1 0 0 0 0,-11-5 0 0 0,15 8-66 0 0,0 1 0 0 0,-1 0 0 0 0,1 0 0 0 0,0 0 0 0 0,-1 1 0 0 0,1-1 1 0 0,-1 1-1 0 0,1 1 0 0 0,-1-1 0 0 0,0 1 0 0 0,1 0 0 0 0,-1 0 0 0 0,0 1 0 0 0,1 0 1 0 0,-1 0-1 0 0,1 0 0 0 0,-1 1 0 0 0,1-1 0 0 0,-1 1 0 0 0,-5 3 0 0 0,6-2-417 0 0,0 1 0 0 0,-1-1-1 0 0,1 1 1 0 0,1 0 0 0 0,-1 0-1 0 0,0 1 1 0 0,1-1 0 0 0,0 1-1 0 0,0 0 1 0 0,0 0 0 0 0,-4 9-1 0 0,1-1-1171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3412 0 0,'0'0'14476'0'0,"-1"4"-13634"0"0,1 16-219 0 0,0 1-1 0 0,1-1 1 0 0,1 1-1 0 0,1-1 1 0 0,0 0-1 0 0,2 0 1 0 0,13 37-1 0 0,-14-48-607 0 0,-1 0-1 0 0,1-1 1 0 0,1 1 0 0 0,-1-1-1 0 0,1 0 1 0 0,1 0 0 0 0,0-1-1 0 0,0 0 1 0 0,0 0 0 0 0,10 9-1 0 0,-11-13-76 0 0,-1 0-1 0 0,1 0 1 0 0,-1 0-1 0 0,1 0 0 0 0,0-1 1 0 0,0 0-1 0 0,0 0 1 0 0,1-1-1 0 0,-1 1 0 0 0,0-1 1 0 0,0 0-1 0 0,1 0 1 0 0,-1-1-1 0 0,1 0 0 0 0,-1 0 1 0 0,1 0-1 0 0,-1 0 1 0 0,0-1-1 0 0,10-2 0 0 0,-2 0 80 0 0,0-1 1 0 0,-1 0-1 0 0,1 0 0 0 0,-1-1 0 0 0,0-1 0 0 0,0 0 0 0 0,-1-1 0 0 0,0 0 0 0 0,0-1 0 0 0,0 0 0 0 0,-1-1 0 0 0,-1 0 0 0 0,1 0 0 0 0,-1-1 0 0 0,-1 0 0 0 0,0-1 0 0 0,0 0 0 0 0,-1 0 0 0 0,-1 0 0 0 0,9-20 0 0 0,-7 8 214 0 0,0 1 0 0 0,-2-2 0 0 0,7-38 0 0 0,-3 22-1231 0 0,-1 7-2882 0 0,-8 25 2385 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0 600 0 0,'6'42'8698'0'0,"-9"23"-3539"0"0,0-12-2896 0 0,3-38-1826 0 0,5 208 2664 0 0,-5-213-3986 0 0,1-1 1 0 0,1 0 0 0 0,4 18-1 0 0,-2-13-502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5300 0 0,'0'0'6877'0'0,"13"8"-2689"0"0,1-8-2707 0 0,-3 0-285 0 0,2 0-204 0 0,5 0-164 0 0,-1 0-132 0 0,-2 0-120 0 0,1-2-120 0 0,2 4-164 0 0,2 0-264 0 0,-2 0-644 0 0,2 0-968 0 0,5 4 40 0 0,-5-4 52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3128 0 0,'2'0'620'0'0,"0"0"-1"0"0,1-1 0 0 0,-1 1 1 0 0,0 0-1 0 0,1 0 1 0 0,-1 0-1 0 0,1 0 1 0 0,-1 1-1 0 0,0-1 0 0 0,1 1 1 0 0,-1-1-1 0 0,0 1 1 0 0,0 0-1 0 0,0 0 0 0 0,1 0 1 0 0,-1 0-1 0 0,3 2 1 0 0,-1 0-208 0 0,-1 0 0 0 0,0 0 0 0 0,0 0 1 0 0,0 1-1 0 0,-1-1 0 0 0,1 1 1 0 0,-1-1-1 0 0,0 1 0 0 0,2 4 1 0 0,3 9-3 0 0,-1 0 0 0 0,-1 0 0 0 0,5 31 1 0 0,-8-40 153 0 0,4 50 279 0 0,-5-42-582 0 0,0-1-1 0 0,6 24 1 0 0,-1-21-122 0 0,-6-18-147 0 0,0 1 1 0 0,0-1-1 0 0,0 0 1 0 0,0 0-1 0 0,1 1 0 0 0,-1-1 1 0 0,0 0-1 0 0,0 1 1 0 0,0-1-1 0 0,0 0 0 0 0,1 0 1 0 0,-1 1-1 0 0,0-1 1 0 0,0 0-1 0 0,1 0 0 0 0,-1 0 1 0 0,0 1-1 0 0,0-1 1 0 0,1 0-1 0 0,-1 0 1 0 0,0 0-1 0 0,1 0 0 0 0,-1 0 1 0 0,0 1-1 0 0,0-1 1 0 0,1 0-1 0 0,-1 0 0 0 0,0 0 1 0 0,1 0-1 0 0,-1 0 1 0 0,0 0-1 0 0,1 0 0 0 0,-1 0 1 0 0,0 0-1 0 0,1 0 1 0 0,10-9-153 0 0,6-17 19 0 0,-16 25 134 0 0,19-35-86 0 0,-7 9 36 0 0,2 2 1 0 0,1 0 0 0 0,37-45 0 0 0,-45 62 79 0 0,-4 2 39 0 0,1 1-1 0 0,0-1 1 0 0,1 1 0 0 0,-1 0-1 0 0,1 1 1 0 0,0 0 0 0 0,0-1-1 0 0,1 2 1 0 0,-1-1-1 0 0,9-3 1 0 0,-13 7-23 0 0,-1 0-1 0 0,0 0 1 0 0,0 0 0 0 0,1 0 0 0 0,-1 0-1 0 0,0 0 1 0 0,0 0 0 0 0,1 0-1 0 0,-1 0 1 0 0,0 1 0 0 0,0-1 0 0 0,1 0-1 0 0,-1 1 1 0 0,0-1 0 0 0,0 1-1 0 0,0-1 1 0 0,0 1 0 0 0,0 0 0 0 0,0 0-1 0 0,0-1 1 0 0,0 1 0 0 0,0 0-1 0 0,0 0 1 0 0,0 0 0 0 0,0 0 0 0 0,-1 0-1 0 0,1 0 1 0 0,0 0 0 0 0,-1 0-1 0 0,1 0 1 0 0,-1 0 0 0 0,1 1 0 0 0,0 1-1 0 0,2 6 89 0 0,0-1 0 0 0,-1 1-1 0 0,3 14 1 0 0,-4-14-26 0 0,13 50-937 0 0,-3-20-2470 0 0,-4-24 1778 0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10 1036 0 0,'-2'-1'746'0'0,"1"0"0"0"0,0 0 0 0 0,-1 0 0 0 0,1 1-1 0 0,-1-1 1 0 0,1 0 0 0 0,-1 0 0 0 0,1 1 0 0 0,-1-1 0 0 0,0 1 0 0 0,1 0-1 0 0,-1-1 1 0 0,0 1 0 0 0,1 0 0 0 0,-1 0 0 0 0,0 0 0 0 0,1 0 0 0 0,-1 0 0 0 0,-2 1-1 0 0,0 0-223 0 0,0 0 0 0 0,1 0 0 0 0,-1 1 0 0 0,1-1 0 0 0,0 1 0 0 0,0 0 0 0 0,-1 0 0 0 0,-4 4 0 0 0,0 1-165 0 0,0 1 1 0 0,1 0-1 0 0,0 1 1 0 0,0-1 0 0 0,-8 14-1 0 0,7-8-85 0 0,0 1 0 0 0,1 0 0 0 0,0 0 0 0 0,1 1-1 0 0,1 0 1 0 0,1 0 0 0 0,0 0 0 0 0,1 0 0 0 0,1 1 0 0 0,0-1 0 0 0,2 27 0 0 0,0-34-286 0 0,1 0 1 0 0,0 0-1 0 0,1 0 0 0 0,0 0 1 0 0,1-1-1 0 0,0 1 1 0 0,0-1-1 0 0,0 1 1 0 0,1-1-1 0 0,1 0 1 0 0,-1 0-1 0 0,1-1 1 0 0,1 1-1 0 0,-1-1 0 0 0,1-1 1 0 0,0 1-1 0 0,1-1 1 0 0,0 0-1 0 0,0 0 1 0 0,0-1-1 0 0,0 1 1 0 0,14 5-1 0 0,-13-7-85 0 0,-1-1-1 0 0,1-1 1 0 0,-1 0-1 0 0,1 0 1 0 0,0 0-1 0 0,0-1 1 0 0,0 0 0 0 0,0-1-1 0 0,0 0 1 0 0,0 0-1 0 0,-1 0 1 0 0,1-1-1 0 0,0 0 1 0 0,11-4-1 0 0,-3 1-162 0 0,-1-1-1 0 0,1-1 0 0 0,-2-1 0 0 0,1 0 0 0 0,27-18 0 0 0,-37 21 267 0 0,0 0 1 0 0,-1 0-1 0 0,1-1 0 0 0,0 1 0 0 0,-1-1 0 0 0,0 0 1 0 0,-1-1-1 0 0,1 1 0 0 0,-1-1 0 0 0,0 1 0 0 0,0-1 1 0 0,0 0-1 0 0,-1 0 0 0 0,0 0 0 0 0,0-1 1 0 0,-1 1-1 0 0,0 0 0 0 0,0-1 0 0 0,0 1 0 0 0,-1-1 1 0 0,0 1-1 0 0,0 0 0 0 0,0-1 0 0 0,-1 1 0 0 0,0-1 1 0 0,-1 1-1 0 0,-3-11 0 0 0,4 11 102 0 0,-2 0 0 0 0,1 1 1 0 0,-1-1-1 0 0,0 0 0 0 0,0 1 0 0 0,0 0 0 0 0,-1-1 1 0 0,0 1-1 0 0,-7-7 0 0 0,9 10-66 0 0,1 1 0 0 0,-1 0 0 0 0,1 0 0 0 0,-1 0 0 0 0,0 0 1 0 0,0 0-1 0 0,0 0 0 0 0,1 0 0 0 0,-1 1 0 0 0,0-1 0 0 0,0 1 0 0 0,0-1 0 0 0,0 1 0 0 0,0 0 0 0 0,0-1 1 0 0,0 1-1 0 0,0 0 0 0 0,0 1 0 0 0,0-1 0 0 0,0 0 0 0 0,0 0 0 0 0,0 1 0 0 0,0 0 0 0 0,0-1 1 0 0,0 1-1 0 0,0 0 0 0 0,0 0 0 0 0,1 0 0 0 0,-1 0 0 0 0,0 0 0 0 0,1 0 0 0 0,-1 0 0 0 0,1 0 0 0 0,-1 1 1 0 0,-1 1-1 0 0,-2 3 28 0 0,0-1 1 0 0,0 1 0 0 0,1 0-1 0 0,0 1 1 0 0,0-1 0 0 0,0 1-1 0 0,1-1 1 0 0,0 1 0 0 0,0 0-1 0 0,1 0 1 0 0,0 1 0 0 0,0-1-1 0 0,1 0 1 0 0,0 1-1 0 0,0-1 1 0 0,0 11 0 0 0,2 15 82 0 0,0 0 1 0 0,9 46 0 0 0,-6-52-111 0 0,8 104-319 0 0,-12-109-1223 0 0,-5 43 1 0 0,4-41-1569 0 0,1-14 1522 0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4228 0 0,'1'2'9285'0'0,"4"11"-7363"0"0,-2 0 1 0 0,0 0-1 0 0,2 20 0 0 0,3 10-666 0 0,-5-28-1155 0 0,11 56-132 0 0,-11-23-4575 0 0,-3-40 3162 0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28 145 20202 0 0,'-4'-27'3532'0'0,"1"4"-2248"0"0,-1 5-784 0 0,-3 3-316 0 0,7 1-132 0 0,-3 2-52 0 0,-1 2-44 0 0,4 2-32 0 0,-2 0-100 0 0,2-2-516 0 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 3684 0 0,'-5'-2'11995'0'0,"3"2"-11710"0"0,0 1 0 0 0,0 0 0 0 0,0 0 0 0 0,0 0 0 0 0,0 0 0 0 0,0 0 0 0 0,0 0 0 0 0,0 0 0 0 0,1 1 0 0 0,-1-1 0 0 0,0 0 0 0 0,1 1 0 0 0,-1 0 0 0 0,1-1 0 0 0,0 1 0 0 0,-2 2 0 0 0,0 1 120 0 0,1 0 0 0 0,-1 0-1 0 0,1 1 1 0 0,0-1 0 0 0,-2 12 0 0 0,0 1 271 0 0,2 1 0 0 0,0 35 0 0 0,2-45-603 0 0,1 1 0 0 0,1-1 1 0 0,-1 1-1 0 0,2-1 0 0 0,-1 0 1 0 0,1 0-1 0 0,1 0 0 0 0,0 0 0 0 0,0-1 1 0 0,0 1-1 0 0,1-1 0 0 0,0 0 0 0 0,1-1 1 0 0,0 1-1 0 0,0-1 0 0 0,1 0 1 0 0,0-1-1 0 0,8 7 0 0 0,-11-10-64 0 0,0-1-1 0 0,1 0 0 0 0,0 1 1 0 0,-1-2-1 0 0,1 1 1 0 0,0 0-1 0 0,0-1 1 0 0,0 0-1 0 0,0 0 1 0 0,0-1-1 0 0,0 1 1 0 0,0-1-1 0 0,0 0 1 0 0,0-1-1 0 0,1 1 1 0 0,-1-1-1 0 0,0 0 0 0 0,0 0 1 0 0,0 0-1 0 0,-1-1 1 0 0,1 0-1 0 0,0 0 1 0 0,8-5-1 0 0,-8 4 13 0 0,1 0 1 0 0,-1-1-1 0 0,0 1 0 0 0,0-1 0 0 0,-1 0 0 0 0,1 0 0 0 0,-1-1 1 0 0,0 1-1 0 0,0-1 0 0 0,-1 0 0 0 0,1 0 0 0 0,-1 0 1 0 0,0-1-1 0 0,0 1 0 0 0,-1-1 0 0 0,0 0 0 0 0,0 1 0 0 0,0-1 1 0 0,1-11-1 0 0,-1 4 109 0 0,-2 1 0 0 0,1-1 0 0 0,-2 0 0 0 0,0 1 0 0 0,0-1 0 0 0,-5-16 0 0 0,4 20-34 0 0,0 1-1 0 0,-1 0 1 0 0,0-1 0 0 0,0 1-1 0 0,-1 1 1 0 0,0-1 0 0 0,0 0-1 0 0,-9-9 1 0 0,11 15-173 0 0,0-1 0 0 0,0 1 0 0 0,-1 0-1 0 0,1 0 1 0 0,-1 0 0 0 0,1 0 0 0 0,-1 0 0 0 0,0 1 0 0 0,0-1-1 0 0,0 1 1 0 0,-3-1 0 0 0,3 1-229 0 0,1 0-1 0 0,-1 1 1 0 0,0-1-1 0 0,0 1 1 0 0,0 0 0 0 0,0 0-1 0 0,1 0 1 0 0,-1 1-1 0 0,0-1 1 0 0,0 1-1 0 0,0-1 1 0 0,0 1 0 0 0,1 0-1 0 0,-4 1 1 0 0,-1 2-1297 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3168 0 0,'0'0'12986'0'0,"-3"5"-11912"0"0,-11 16 15 0 0,-29 42 628 0 0,-3-1 1 0 0,-76 80 0 0 0,40-69-774 0 0,69-64-810 0 0,1-1 1 0 0,-1 0-1 0 0,0 0 0 0 0,-1-1 0 0 0,-16 6 1 0 0,28-13-125 0 0,1 1 0 0 0,-1 0 0 0 0,0-1 0 0 0,1 1 0 0 0,-1-1 0 0 0,0 0 0 0 0,1 1 0 0 0,-1-1 0 0 0,0 0 0 0 0,0 0 0 0 0,1 0 0 0 0,-1 0 0 0 0,0 0 1 0 0,0-1-1 0 0,1 1 0 0 0,-1-1 0 0 0,0 1 0 0 0,1-1 0 0 0,-1 1 0 0 0,0-1 0 0 0,1 0 0 0 0,-1 0 0 0 0,1 0 0 0 0,-1 0 0 0 0,1 0 0 0 0,0 0 0 0 0,-3-2 0 0 0,2 0-6 0 0,0 0 0 0 0,1 0 0 0 0,-1 0 0 0 0,1 0 0 0 0,0-1 0 0 0,-1 1 0 0 0,1 0 0 0 0,1-1 0 0 0,-1 1 0 0 0,0 0 0 0 0,1-1 0 0 0,0 1 0 0 0,0-6 0 0 0,0-4 5 0 0,2 0 1 0 0,-1 0-1 0 0,2 0 1 0 0,0 0-1 0 0,0 0 1 0 0,1 1-1 0 0,1-1 1 0 0,0 1-1 0 0,11-19 1 0 0,-16 30 5 0 0,1 0 0 0 0,-1 0 0 0 0,1 0 1 0 0,0 0-1 0 0,-1 0 0 0 0,1 0 1 0 0,0 0-1 0 0,0 0 0 0 0,0 0 0 0 0,0 0 1 0 0,-1 0-1 0 0,1 1 0 0 0,0-1 0 0 0,0 0 1 0 0,1 1-1 0 0,-1-1 0 0 0,0 1 0 0 0,0-1 1 0 0,0 1-1 0 0,0 0 0 0 0,0-1 0 0 0,0 1 1 0 0,2 0-1 0 0,-1 0 5 0 0,0 0 1 0 0,-1 1-1 0 0,1-1 0 0 0,-1 1 1 0 0,1-1-1 0 0,-1 1 1 0 0,1 0-1 0 0,-1 0 0 0 0,1-1 1 0 0,-1 1-1 0 0,0 0 0 0 0,0 0 1 0 0,1 0-1 0 0,-1 1 0 0 0,1 0 1 0 0,5 7-8 0 0,0 0 0 0 0,0 1 1 0 0,9 19-1 0 0,-13-24-98 0 0,8 13-836 0 0,1-2 0 0 0,1 1 0 0 0,15 14 0 0 0,-17-19-262 0 0,3 4-384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3836 0 0,'0'0'5817'0'0,"2"13"-2297"0"0,-2-1-2240 0 0,0-2-260 0 0,0-3-280 0 0,-2 3-7 0 0,2 7-725 0 0,0-7-468 0 0,0-3-909 0 0,0 3 65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1 195 896 0 0,'0'0'703'0'0,"12"-39"9589"0"0,3 5-4623 0 0,-11 29-5288 0 0,-1 0 0 0 0,0 0 0 0 0,1 0 1 0 0,0 0-1 0 0,0 1 0 0 0,1 0 0 0 0,-1 0 0 0 0,1 0 0 0 0,0 0 1 0 0,10-5-1 0 0,8-4 305 0 0,1 1 0 0 0,1 1 1 0 0,-1 1-1 0 0,39-9 0 0 0,-62 18-624 0 0,1 1 0 0 0,-1-1-1 0 0,1 1 1 0 0,-1 0-1 0 0,1-1 1 0 0,0 1-1 0 0,-1 0 1 0 0,1 0 0 0 0,-1 0-1 0 0,1 0 1 0 0,0 1-1 0 0,-1-1 1 0 0,1 0 0 0 0,-1 1-1 0 0,1-1 1 0 0,-1 1-1 0 0,1-1 1 0 0,-1 1 0 0 0,1 0-1 0 0,-1-1 1 0 0,1 1-1 0 0,-1 0 1 0 0,0 0 0 0 0,1 0-1 0 0,-1 0 1 0 0,0 1-1 0 0,0-1 1 0 0,0 0 0 0 0,0 0-1 0 0,0 1 1 0 0,0-1-1 0 0,0 0 1 0 0,-1 1 0 0 0,1-1-1 0 0,0 1 1 0 0,-1-1-1 0 0,1 1 1 0 0,-1-1 0 0 0,1 3-1 0 0,1 7 121 0 0,-1 0-1 0 0,0 0 1 0 0,0 0-1 0 0,-3 21 1 0 0,1-8-89 0 0,0 31 124 0 0,0-24-372 0 0,1 0 0 0 0,1 0 0 0 0,6 33-1 0 0,8 18-3795 0 0,-9-65 2339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36 109 2404 0 0,'0'0'11367'0'0,"-3"4"-9059"0"0,-1 0-1848 0 0,1 0 0 0 0,0 1-1 0 0,0-1 1 0 0,0 1 0 0 0,0 0-1 0 0,1 0 1 0 0,0 0 0 0 0,0 0-1 0 0,0 0 1 0 0,1 1-1 0 0,-1-1 1 0 0,1 1 0 0 0,1-1-1 0 0,-1 0 1 0 0,1 1 0 0 0,0 0-1 0 0,1 8 1 0 0,-1-11-411 0 0,0 0-1 0 0,1-1 1 0 0,0 1 0 0 0,-1 0 0 0 0,1-1-1 0 0,0 1 1 0 0,1-1 0 0 0,-1 1 0 0 0,0-1-1 0 0,1 0 1 0 0,-1 1 0 0 0,1-1 0 0 0,-1 0-1 0 0,1 0 1 0 0,0 0 0 0 0,0 0 0 0 0,0 0 0 0 0,0-1-1 0 0,1 1 1 0 0,-1-1 0 0 0,0 1 0 0 0,1-1-1 0 0,-1 0 1 0 0,1 0 0 0 0,-1 0 0 0 0,1 0-1 0 0,-1 0 1 0 0,1-1 0 0 0,0 1 0 0 0,2 0-1 0 0,4-1-8 0 0,0 0 0 0 0,-1-1 0 0 0,1 0-1 0 0,-1 0 1 0 0,1 0 0 0 0,-1-1-1 0 0,1-1 1 0 0,-1 1 0 0 0,0-2-1 0 0,0 1 1 0 0,0-1 0 0 0,0 0 0 0 0,-1 0-1 0 0,0-1 1 0 0,11-9 0 0 0,-12 9 88 0 0,-1 0 0 0 0,1 0-1 0 0,-1-1 1 0 0,-1 1 0 0 0,1-1 0 0 0,-1-1 0 0 0,0 1 0 0 0,-1 0 0 0 0,1-1 0 0 0,-1 0 0 0 0,4-13-1 0 0,-5 14-50 0 0,-1 1-1 0 0,0 0 0 0 0,0-1 1 0 0,-1 1-1 0 0,1-1 0 0 0,-1 1 1 0 0,0 0-1 0 0,-1-1 0 0 0,1 1 1 0 0,-1-1-1 0 0,0 1 0 0 0,-1 0 0 0 0,1-1 1 0 0,-1 1-1 0 0,0 0 0 0 0,0 0 1 0 0,-4-7-1 0 0,4 10-95 0 0,1 0 0 0 0,-1-1 0 0 0,0 1 0 0 0,1 0 1 0 0,-1 0-1 0 0,0 0 0 0 0,0 0 0 0 0,-1 1 0 0 0,1-1 0 0 0,0 0 0 0 0,0 1 0 0 0,-1 0 1 0 0,1-1-1 0 0,-1 1 0 0 0,1 0 0 0 0,-1 0 0 0 0,0 0 0 0 0,1 1 0 0 0,-1-1 0 0 0,0 1 0 0 0,0-1 1 0 0,1 1-1 0 0,-1 0 0 0 0,0 0 0 0 0,0 0 0 0 0,1 0 0 0 0,-1 1 0 0 0,0-1 0 0 0,0 1 0 0 0,1 0 1 0 0,-1 0-1 0 0,1-1 0 0 0,-6 4 0 0 0,-4 1-1272 0 0,-1 1 0 0 0,-15 9-1 0 0,16-7-318 0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10 146 20754 0 0,'0'-27'3568'0'0,"-2"3"-2208"0"0,-2 5-764 0 0,4 2-292 0 0,0 2-128 0 0,0 1-68 0 0,-3 4-24 0 0,3 1 24 0 0,0-1-40 0 0,9 33-2696 0 0,-9-7 1016 0 0,7-3 20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16 3980 0 0,'-20'-12'8425'0'0,"-2"9"-3440"0"0,19 3-4796 0 0,1 0 0 0 0,-1 1 0 0 0,0-1-1 0 0,1 1 1 0 0,-1 0 0 0 0,1-1-1 0 0,-1 1 1 0 0,1 0 0 0 0,-1 0 0 0 0,1 1-1 0 0,-1-1 1 0 0,1 1 0 0 0,0-1 0 0 0,0 1-1 0 0,0 0 1 0 0,0-1 0 0 0,0 1 0 0 0,0 0-1 0 0,0 0 1 0 0,1 1 0 0 0,-1-1-1 0 0,1 0 1 0 0,0 0 0 0 0,-2 4 0 0 0,-6 19 160 0 0,2 1 0 0 0,1 1 0 0 0,1-1 0 0 0,1 1 1 0 0,-1 28-1 0 0,2-15-133 0 0,-13 57 0 0 0,10-74-173 0 0,0 0 0 0 0,-2 0 0 0 0,0 0 0 0 0,-2-1 1 0 0,0 0-1 0 0,-20 30 0 0 0,17-34-1 0 0,-1 0 0 0 0,-1 0 0 0 0,-21 18 1 0 0,27-27 50 0 0,0-2 1 0 0,-1 1 0 0 0,0-1 0 0 0,0-1-1 0 0,-1 0 1 0 0,0 0 0 0 0,-19 6-1 0 0,29-11-80 0 0,0-1-1 0 0,0 1 1 0 0,0-1-1 0 0,-1 0 1 0 0,1 1-1 0 0,0-1 1 0 0,0 0-1 0 0,-1 0 1 0 0,1 0-1 0 0,0 0 1 0 0,0 0-1 0 0,-1 0 1 0 0,1 0-1 0 0,0 0 1 0 0,0-1-1 0 0,-1 1 0 0 0,1 0 1 0 0,0-1-1 0 0,0 1 1 0 0,0-1-1 0 0,0 1 1 0 0,-1-1-1 0 0,1 0 1 0 0,0 1-1 0 0,0-1 1 0 0,0 0-1 0 0,-1-1 1 0 0,2 1 18 0 0,1-2-29 0 0,0 0-11 0 0,1-1 0 0 0,0 1 1 0 0,0 0-1 0 0,0 0 0 0 0,0 0 0 0 0,1 0 0 0 0,-1 0 0 0 0,1 0 1 0 0,-1 1-1 0 0,1-1 0 0 0,0 1 0 0 0,0 0 0 0 0,1 0 0 0 0,-1 0 1 0 0,0 0-1 0 0,0 0 0 0 0,1 1 0 0 0,-1-1 0 0 0,1 1 1 0 0,0 0-1 0 0,4 0 0 0 0,-5 0 6 0 0,0 1-1 0 0,0-1 1 0 0,0 1 0 0 0,1 0 0 0 0,-1 0 0 0 0,0 1-1 0 0,0-1 1 0 0,0 0 0 0 0,0 1 0 0 0,0 0 0 0 0,0 0-1 0 0,0 0 1 0 0,0 0 0 0 0,0 1 0 0 0,0-1 0 0 0,0 1-1 0 0,-1-1 1 0 0,1 1 0 0 0,-1 0 0 0 0,1 0 0 0 0,-1 0-1 0 0,0 0 1 0 0,0 1 0 0 0,0-1 0 0 0,0 1 0 0 0,3 4-1 0 0,1 5 16 0 0,0 1 0 0 0,-1 0 0 0 0,0 0-1 0 0,-1 0 1 0 0,-1 0 0 0 0,0 1 0 0 0,-1 0-1 0 0,0-1 1 0 0,-1 21 0 0 0,-2 17 108 0 0,-9 61 0 0 0,6-72-44 0 0,0-18 3 0 0,-7 28 1 0 0,2-12-1 0 0,-23 119 348 0 0,27-134-310 0 0,1 0-1 0 0,2 1 1 0 0,-1 26 0 0 0,4-42-276 0 0,0 0 1 0 0,0 0-1 0 0,0 0 1 0 0,1 0-1 0 0,4 11 1 0 0,-5-14-271 0 0,1 0 0 0 0,1-1 1 0 0,-1 1-1 0 0,1-1 0 0 0,0 1 0 0 0,0-1 1 0 0,0 0-1 0 0,1 0 0 0 0,5 5 0 0 0,1-1-1162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30 600 0 0,'27'-29'21329'0'0,"-27"33"-20584"0"0,0 3-522 0 0,0 0 1 0 0,0 0-1 0 0,-1 0 1 0 0,0-1-1 0 0,-1 1 1 0 0,1 0-1 0 0,-1 0 0 0 0,-1-1 1 0 0,-3 10-1 0 0,-37 63 764 0 0,36-66-866 0 0,-84 128 916 0 0,79-125-929 0 0,-1-1 0 0 0,0-1 0 0 0,0 0-1 0 0,-2-1 1 0 0,0-1 0 0 0,-27 19 0 0 0,40-30-119 0 0,-1 0 1 0 0,1 1-1 0 0,0-1 0 0 0,-1 0 1 0 0,1 0-1 0 0,-1 0 0 0 0,1 0 1 0 0,-1-1-1 0 0,1 1 0 0 0,-1-1 1 0 0,1 1-1 0 0,-1-1 0 0 0,0 0 1 0 0,1 0-1 0 0,-1 0 0 0 0,0-1 1 0 0,1 1-1 0 0,-1 0 0 0 0,1-1 1 0 0,-1 0-1 0 0,1 0 0 0 0,-1 1 1 0 0,1-1-1 0 0,-1-1 0 0 0,1 1 1 0 0,0 0-1 0 0,0-1 0 0 0,-1 1 1 0 0,1-1-1 0 0,0 0 0 0 0,-2-2 1 0 0,2 1-13 0 0,-1 0 1 0 0,1 0 0 0 0,0 0 0 0 0,0-1-1 0 0,0 1 1 0 0,0-1 0 0 0,1 0 0 0 0,-1 1-1 0 0,1-1 1 0 0,0 0 0 0 0,0 0 0 0 0,0 0 0 0 0,1 0-1 0 0,-1 0 1 0 0,1 0 0 0 0,0 0 0 0 0,0 0-1 0 0,0 1 1 0 0,2-9 0 0 0,3-11-57 0 0,-4 15 58 0 0,1 1 0 0 0,0-1 0 0 0,0 0 0 0 0,0 1 0 0 0,1 0 0 0 0,0 0-1 0 0,0 0 1 0 0,1 0 0 0 0,0 0 0 0 0,7-8 0 0 0,-10 13 32 0 0,0 0 0 0 0,1 0 0 0 0,0 1 0 0 0,-1-1 0 0 0,1 1 0 0 0,0-1 0 0 0,0 1 0 0 0,0-1 0 0 0,0 1 0 0 0,0 0 0 0 0,0 0 0 0 0,0 0 0 0 0,0 0 0 0 0,1 0 0 0 0,-1 1 0 0 0,0-1 0 0 0,1 1 0 0 0,-1-1 0 0 0,0 1 0 0 0,4 0 0 0 0,-2 1 21 0 0,0-1 0 0 0,0 1 0 0 0,0 0 0 0 0,-1 1 0 0 0,1-1 0 0 0,-1 0 0 0 0,1 1 0 0 0,-1 0 1 0 0,1 0-1 0 0,-1 0 0 0 0,5 4 0 0 0,5 6 54 0 0,-1 0 0 0 0,0 1 0 0 0,-1 1 1 0 0,14 20-1 0 0,24 34-1110 0 0,-14-24-2957 0 0,-25-34 2386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83 1364 0 0,'0'0'8221'0'0,"-2"4"-5378"0"0,-1 5-1950 0 0,0-1 0 0 0,0 1 0 0 0,1 0 0 0 0,0 0 0 0 0,1 0 0 0 0,0 0 0 0 0,0 0 1 0 0,1 0-1 0 0,1 13 0 0 0,-1-17-774 0 0,0-1 1 0 0,1 0-1 0 0,0 0 1 0 0,0 1 0 0 0,0-1-1 0 0,0 0 1 0 0,0 0 0 0 0,1 0-1 0 0,0 0 1 0 0,0 0 0 0 0,0-1-1 0 0,0 1 1 0 0,1-1 0 0 0,-1 1-1 0 0,1-1 1 0 0,0 0 0 0 0,0 0-1 0 0,0 0 1 0 0,0 0 0 0 0,1 0-1 0 0,-1-1 1 0 0,1 1 0 0 0,5 2-1 0 0,-4-4-91 0 0,1 1 1 0 0,0-1-1 0 0,-1 0 0 0 0,1-1 1 0 0,0 1-1 0 0,0-1 0 0 0,-1-1 1 0 0,1 1-1 0 0,0-1 0 0 0,0 1 0 0 0,-1-2 1 0 0,1 1-1 0 0,-1-1 0 0 0,1 1 1 0 0,-1-2-1 0 0,1 1 0 0 0,8-6 0 0 0,-9 6-21 0 0,0-1-1 0 0,-1 0 1 0 0,1 0-1 0 0,0-1 0 0 0,-1 1 1 0 0,0-1-1 0 0,0 0 1 0 0,0 0-1 0 0,-1-1 0 0 0,1 1 1 0 0,-1-1-1 0 0,0 0 1 0 0,0 0-1 0 0,-1 0 0 0 0,1 0 1 0 0,-1 0-1 0 0,0 0 1 0 0,2-8-1 0 0,-4 5 60 0 0,1 1 0 0 0,-1 0 1 0 0,0 0-1 0 0,-1-1 0 0 0,0 1 0 0 0,0 0 0 0 0,0 0 1 0 0,-1 0-1 0 0,0 0 0 0 0,-1 0 0 0 0,1 0 0 0 0,-1 1 1 0 0,-1-1-1 0 0,1 1 0 0 0,-1 0 0 0 0,0 0 0 0 0,0 0 1 0 0,-9-8-1 0 0,10 10-21 0 0,-1 1-1 0 0,0 0 1 0 0,0-1 0 0 0,0 1 0 0 0,-1 0-1 0 0,1 1 1 0 0,-1-1 0 0 0,1 1 0 0 0,-1 0-1 0 0,0 0 1 0 0,0 0 0 0 0,0 1 0 0 0,0 0-1 0 0,0 0 1 0 0,0 0 0 0 0,0 1 0 0 0,0-1-1 0 0,-1 1 1 0 0,1 0 0 0 0,0 1 0 0 0,0-1-1 0 0,0 1 1 0 0,0 0 0 0 0,0 0 0 0 0,0 1-1 0 0,-9 3 1 0 0,10-2-14 0 0,-1 0 1 0 0,0 0-1 0 0,1 0 0 0 0,0 1 0 0 0,-1 0 1 0 0,2-1-1 0 0,-1 2 0 0 0,0-1 0 0 0,1 0 1 0 0,0 1-1 0 0,0-1 0 0 0,0 1 0 0 0,0 0 0 0 0,1 0 1 0 0,0 0-1 0 0,0 0 0 0 0,0 1 0 0 0,1-1 1 0 0,-2 7-1 0 0,-1 9 37 0 0,1 1 1 0 0,1 0-1 0 0,0 31 1 0 0,2-22-52 0 0,6 250-530 0 0,-5-217-1262 0 0,-1-36-1623 0 0,0-18 1799 0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3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21062 0 0,'21'-35'5278'0'0,"-17"27"-5060"0"0,0 0 1 0 0,1 0-1 0 0,0 0 1 0 0,7-7-1 0 0,-11 14-98 0 0,11 4 261 0 0,-10-1-352 0 0,0 0 0 0 0,0 0 1 0 0,0 0-1 0 0,0 0 1 0 0,0 1-1 0 0,-1-1 1 0 0,1 1-1 0 0,-1-1 0 0 0,0 1 1 0 0,0-1-1 0 0,0 1 1 0 0,0-1-1 0 0,1 5 1 0 0,7 43-55 0 0,-7-33-202 0 0,22 123-4765 0 0,-21-123 3393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4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29 5328 0 0,'-1'-3'4066'0'0,"1"2"-3603"0"0,0 0 1 0 0,0 0 0 0 0,0 0 0 0 0,-1-1 0 0 0,1 1 0 0 0,0 0 0 0 0,-1 0 0 0 0,1 0-1 0 0,-1 0 1 0 0,1 0 0 0 0,-1 0 0 0 0,1 0 0 0 0,-1 0 0 0 0,0 0 0 0 0,0 0 0 0 0,1 0-1 0 0,-1 0 1 0 0,0 1 0 0 0,0-1 0 0 0,0 0 0 0 0,0 0 0 0 0,0 1 0 0 0,0-1 0 0 0,0 1-1 0 0,0-1 1 0 0,0 1 0 0 0,-2-1 0 0 0,1 1-361 0 0,1 0-1 0 0,0 0 1 0 0,0 0-1 0 0,-1 0 1 0 0,1 1 0 0 0,0-1-1 0 0,-1 0 1 0 0,1 1-1 0 0,0-1 1 0 0,0 1-1 0 0,0-1 1 0 0,-3 2 0 0 0,-5 5 257 0 0,0 0 0 0 0,0 0 1 0 0,1 1-1 0 0,0 0 0 0 0,0 1 1 0 0,1 0-1 0 0,0 0 1 0 0,-7 13-1 0 0,5-7-118 0 0,0 1 0 0 0,2 0 0 0 0,0 1 0 0 0,-9 28 0 0 0,13-32-172 0 0,1 0 0 0 0,0 0 0 0 0,1 0 0 0 0,0 0 0 0 0,1 1 0 0 0,0-1 0 0 0,1 0 0 0 0,1 0 0 0 0,3 17 0 0 0,-3-23-99 0 0,0-1-1 0 0,0 1 0 0 0,0-1 0 0 0,1 1 0 0 0,0-1 0 0 0,0 0 0 0 0,1 0 0 0 0,-1 0 1 0 0,1-1-1 0 0,1 1 0 0 0,-1-1 0 0 0,1 0 0 0 0,0 0 0 0 0,0-1 0 0 0,0 1 0 0 0,1-1 1 0 0,-1 0-1 0 0,1-1 0 0 0,8 5 0 0 0,-9-7-13 0 0,0 1 0 0 0,0 0 0 0 0,0-1 0 0 0,0 0 0 0 0,0 0 0 0 0,0-1 1 0 0,0 0-1 0 0,0 1 0 0 0,1-2 0 0 0,-1 1 0 0 0,10-2 0 0 0,-12 1 59 0 0,0 0-1 0 0,0 0 1 0 0,1 0-1 0 0,-1 0 1 0 0,0 0 0 0 0,0-1-1 0 0,0 1 1 0 0,0-1-1 0 0,-1 0 1 0 0,1 0 0 0 0,0 0-1 0 0,-1 0 1 0 0,1 0-1 0 0,-1-1 1 0 0,0 1-1 0 0,0-1 1 0 0,0 0 0 0 0,3-4-1 0 0,-4 5 25 0 0,-1 0 0 0 0,0 0 0 0 0,1 0 0 0 0,-1 0 0 0 0,0 0 0 0 0,0-1-1 0 0,0 1 1 0 0,0 0 0 0 0,0 0 0 0 0,0 0 0 0 0,-1 0 0 0 0,1 0 0 0 0,-1 0 0 0 0,1 0 0 0 0,-1 0-1 0 0,0 0 1 0 0,0 0 0 0 0,0 0 0 0 0,0 0 0 0 0,0 1 0 0 0,0-1 0 0 0,-1 0 0 0 0,-2-2 0 0 0,2 2-23 0 0,0 0 1 0 0,0 0 0 0 0,0 0 0 0 0,0 0-1 0 0,0 0 1 0 0,0 0 0 0 0,-1 1 0 0 0,1-1 0 0 0,0 1-1 0 0,-1 0 1 0 0,0 0 0 0 0,1 0 0 0 0,-1 0-1 0 0,0 0 1 0 0,1 1 0 0 0,-1-1 0 0 0,0 1-1 0 0,0-1 1 0 0,-4 1 0 0 0,2 1-130 0 0,0 0 0 0 0,0 0 0 0 0,0 0-1 0 0,0 1 1 0 0,0-1 0 0 0,-9 6 0 0 0,11-6-256 0 0,1 1 0 0 0,-1 0 1 0 0,1-1-1 0 0,0 1 0 0 0,-1 0 0 0 0,1 1 0 0 0,0-1 1 0 0,0 0-1 0 0,-2 3 0 0 0,1 3-1245 0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4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39 146 18778 0 0,'-18'-26'4741'0'0,"-1"-16"-4033"0"0,18 41-519 0 0,2 0-164 0 0,-1 0 0 0 0,1 0 0 0 0,0 1 0 0 0,0-1 0 0 0,-1 0 0 0 0,1 1 0 0 0,0-1 0 0 0,0 0 0 0 0,0 1 0 0 0,0 0 0 0 0,0-1 0 0 0,0 1 0 0 0,0-1 0 0 0,0 1 0 0 0,0 0 0 0 0,0 0 0 0 0,0-1 0 0 0,0 1 0 0 0,0 0 0 0 0,1 0 0 0 0,28 1 108 0 0,-14-1-34 0 0,138-12 294 0 0,-126 8-321 0 0,-1-1 0 0 0,0-1-1 0 0,41-15 1 0 0,-64 19 25 0 0,0 0 0 0 0,0 0 0 0 0,0 0 0 0 0,0 0 0 0 0,-1-1 0 0 0,5-2 0 0 0,-7 4 517 0 0,-6 1-488 0 0,2 1-89 0 0,0-1 1 0 0,-1 1-1 0 0,1 0 1 0 0,0 0-1 0 0,0 0 1 0 0,0 0-1 0 0,0 1 1 0 0,0-1-1 0 0,0 1 1 0 0,0-1-1 0 0,0 1 0 0 0,0 0 1 0 0,1 0-1 0 0,-3 3 1 0 0,-17 19 186 0 0,2 0-1 0 0,1 2 1 0 0,1 0 0 0 0,-17 33 0 0 0,31-51-201 0 0,0 0 1 0 0,1 0-1 0 0,0 0 0 0 0,1 0 1 0 0,-1 1-1 0 0,2 0 1 0 0,-1-1-1 0 0,1 1 1 0 0,0 12-1 0 0,1-6-177 0 0,1 0 0 0 0,0-1 0 0 0,1 1 0 0 0,7 24 0 0 0,-5-25-602 0 0,0-1-1 0 0,1 0 1 0 0,1 0 0 0 0,0 0-1 0 0,11 17 1 0 0,-7-16-853 0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49 2204 0 0,'-5'-13'6290'0'0,"4"9"-4887"0"0,0 1 1 0 0,0 0-1 0 0,0 0 0 0 0,-1 0 0 0 0,1 0 1 0 0,-1 0-1 0 0,-2-3 0 0 0,3 5-1217 0 0,0 1 0 0 0,0-1 0 0 0,0 0 0 0 0,0 0-1 0 0,0 1 1 0 0,0-1 0 0 0,0 1 0 0 0,0-1 0 0 0,0 1 0 0 0,0-1 0 0 0,0 1 0 0 0,-1 0-1 0 0,1 0 1 0 0,0-1 0 0 0,0 1 0 0 0,0 0 0 0 0,0 0 0 0 0,-1 0 0 0 0,1 0 0 0 0,0 0-1 0 0,0 1 1 0 0,0-1 0 0 0,0 0 0 0 0,-1 1 0 0 0,0 0 0 0 0,-3 1 61 0 0,1 1 0 0 0,-1 0 0 0 0,1 0 0 0 0,0 0-1 0 0,0 1 1 0 0,0 0 0 0 0,0-1 0 0 0,-5 8 0 0 0,6-7-175 0 0,1-1 0 0 0,-1 1 1 0 0,0-1-1 0 0,1 1 0 0 0,0 0 0 0 0,0 0 0 0 0,0 0 1 0 0,1 0-1 0 0,-1 0 0 0 0,1 1 0 0 0,0-1 0 0 0,0 0 0 0 0,0 6 1 0 0,1-7-97 0 0,0 0 1 0 0,1 0 0 0 0,-1-1 0 0 0,1 1-1 0 0,-1 0 1 0 0,1-1 0 0 0,0 1 0 0 0,0-1-1 0 0,0 1 1 0 0,1-1 0 0 0,-1 1 0 0 0,0-1 0 0 0,1 0-1 0 0,0 1 1 0 0,-1-1 0 0 0,1 0 0 0 0,0 0-1 0 0,0 0 1 0 0,0-1 0 0 0,0 1 0 0 0,1 0-1 0 0,3 1 1 0 0,-2 0-76 0 0,1 0 0 0 0,0-1 0 0 0,0 0-1 0 0,0 0 1 0 0,0 0 0 0 0,1-1 0 0 0,-1 1 0 0 0,0-1-1 0 0,1 0 1 0 0,-1-1 0 0 0,0 0 0 0 0,10 0 1079 0 0,-18 2-761 0 0,-6 2-42 0 0,1 0 1 0 0,-1 1-1 0 0,1 0 1 0 0,1 0-1 0 0,-1 1 1 0 0,1 0-1 0 0,-13 14 1 0 0,10-8-17 0 0,0 0 0 0 0,1 0 0 0 0,0 1 0 0 0,-9 19 0 0 0,16-29-169 0 0,1 0 1 0 0,0 0 0 0 0,0 0-1 0 0,0 0 1 0 0,0 0 0 0 0,0 1-1 0 0,0-1 1 0 0,1 0 0 0 0,0 1-1 0 0,-1-1 1 0 0,1 0 0 0 0,1 1 0 0 0,-1-1-1 0 0,0 0 1 0 0,1 1 0 0 0,0-1-1 0 0,-1 0 1 0 0,1 0 0 0 0,1 0-1 0 0,-1 1 1 0 0,0-1 0 0 0,1 0-1 0 0,-1-1 1 0 0,1 1 0 0 0,0 0-1 0 0,0 0 1 0 0,0-1 0 0 0,1 1-1 0 0,2 2 1 0 0,2 1-443 0 0,0-1 0 0 0,0 1 1 0 0,1-1-1 0 0,-1 0 0 0 0,1-1 0 0 0,1 0 0 0 0,-1 0 1 0 0,1-1-1 0 0,14 4 0 0 0,-2-2-1167 0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4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 1604 0 0,'-18'24'9926'0'0,"-4"7"-2813"0"0,19-25-6397 0 0,-1 0 1 0 0,1 1-1 0 0,0-1 1 0 0,0 1 0 0 0,1 0-1 0 0,-2 9 1 0 0,3-14-605 0 0,0 0-1 0 0,1 1 1 0 0,0-1 0 0 0,-1 0 0 0 0,1 0-1 0 0,0 1 1 0 0,0-1 0 0 0,0 0 0 0 0,0 1-1 0 0,1-1 1 0 0,-1 0 0 0 0,1 1 0 0 0,-1-1-1 0 0,1 0 1 0 0,0 0 0 0 0,0 0 0 0 0,0 0-1 0 0,0 0 1 0 0,0 0 0 0 0,3 4 0 0 0,-2-5-51 0 0,0 1 1 0 0,0 0 0 0 0,0-1-1 0 0,1 1 1 0 0,-1-1-1 0 0,1 0 1 0 0,-1 0 0 0 0,1 0-1 0 0,-1 0 1 0 0,1 0-1 0 0,0 0 1 0 0,-1-1 0 0 0,1 1-1 0 0,5-1 1 0 0,5 0-10 0 0,-1-1 0 0 0,1 0 1 0 0,0-1-1 0 0,-1 0 0 0 0,0-1 1 0 0,18-6-1 0 0,-23 7-15 0 0,-1-1-1 0 0,0 1 1 0 0,0-2 0 0 0,0 1-1 0 0,0 0 1 0 0,-1-1 0 0 0,1 0-1 0 0,-1-1 1 0 0,0 1 0 0 0,0-1-1 0 0,0 0 1 0 0,-1 0 0 0 0,0-1 0 0 0,0 1-1 0 0,0-1 1 0 0,-1 0 0 0 0,1 0-1 0 0,-1 0 1 0 0,-1 0 0 0 0,1 0-1 0 0,-1-1 1 0 0,0 1 0 0 0,-1-1-1 0 0,0 0 1 0 0,0 1 0 0 0,0-10 0 0 0,-1 14-10 0 0,0 0 0 0 0,0 0 0 0 0,-1 0 0 0 0,1 0 1 0 0,-1 0-1 0 0,0 0 0 0 0,1 0 0 0 0,-1 0 1 0 0,0 1-1 0 0,0-1 0 0 0,0 0 0 0 0,0 0 1 0 0,-1 1-1 0 0,1-1 0 0 0,0 1 0 0 0,-1-1 0 0 0,1 1 1 0 0,-1-1-1 0 0,1 1 0 0 0,-1 0 0 0 0,-2-2 1 0 0,1 2 14 0 0,0-1 0 0 0,0 0 0 0 0,0 1 1 0 0,0-1-1 0 0,-1 1 0 0 0,1 0 1 0 0,-1 0-1 0 0,1 0 0 0 0,-1 1 0 0 0,-4-1 1 0 0,-1 2 14 0 0,1-1 1 0 0,-1 2 0 0 0,0-1-1 0 0,0 1 1 0 0,0 1 0 0 0,1-1-1 0 0,0 1 1 0 0,-1 1 0 0 0,1 0 0 0 0,0 0-1 0 0,1 0 1 0 0,-1 1 0 0 0,1 1-1 0 0,0-1 1 0 0,0 1 0 0 0,0 0-1 0 0,1 0 1 0 0,0 1 0 0 0,-10 14-1 0 0,6-7-13 0 0,1 1-1 0 0,1 0 0 0 0,0 0 1 0 0,1 1-1 0 0,0 1 0 0 0,1-1 1 0 0,1 1-1 0 0,1 0 0 0 0,-3 20 0 0 0,3-8-7 0 0,0-2 8 0 0,-1 43 0 0 0,5-19-564 0 0,13 92 1 0 0,-11-134-281 0 0,0 1 0 0 0,1-1 0 0 0,7 17-1 0 0,-9-24 608 0 0,8 14-1393 0 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23 4848 0 0,'14'-10'6440'0'0,"3"-3"5628"0"0,-24 42-10144 0 0,-2-12-1512 0 0,-1 0 0 0 0,0-1 0 0 0,-15 17 0 0 0,3-3-139 0 0,-6 8 148 0 0,-41 43-1 0 0,-3-8 159 0 0,54-56-404 0 0,-1 0 1 0 0,-1-1-1 0 0,0-1 1 0 0,-41 22-1 0 0,59-36-165 0 0,0 0 0 0 0,0 0 0 0 0,1 0 1 0 0,-1 0-1 0 0,0-1 0 0 0,0 1 0 0 0,0 0 0 0 0,0-1 0 0 0,0 0 0 0 0,0 1 1 0 0,0-1-1 0 0,-1 0 0 0 0,1 0 0 0 0,0 0 0 0 0,0 0 0 0 0,0 0 0 0 0,0-1 1 0 0,0 1-1 0 0,0-1 0 0 0,0 1 0 0 0,0-1 0 0 0,0 0 0 0 0,0 0 0 0 0,1 0 1 0 0,-1 0-1 0 0,0 0 0 0 0,0 0 0 0 0,1 0 0 0 0,-3-3 0 0 0,2 2-9 0 0,0-1 0 0 0,0 1 0 0 0,1-1 0 0 0,0 1 0 0 0,-1-1 0 0 0,1 1 0 0 0,0-1 0 0 0,0 0 0 0 0,0 0 0 0 0,1 0 0 0 0,-1 0 0 0 0,1 1 0 0 0,-1-1 0 0 0,1 0 0 0 0,0 0 0 0 0,0 0 0 0 0,1 0 0 0 0,-1 0 0 0 0,2-5 0 0 0,1-6-9 0 0,1 0 0 0 0,1 1-1 0 0,1-1 1 0 0,-1 1 0 0 0,11-15 0 0 0,-11 20 18 0 0,0 1 1 0 0,0 0-1 0 0,1 0 0 0 0,0 0 0 0 0,0 1 1 0 0,0-1-1 0 0,1 1 0 0 0,0 1 1 0 0,11-7-1 0 0,-16 11 1 0 0,-1 0 0 0 0,0 0 0 0 0,1 0 0 0 0,-1 1 0 0 0,1-1 0 0 0,0 1 0 0 0,-1-1 0 0 0,1 1 0 0 0,-1 0 0 0 0,1 0 0 0 0,0 0 0 0 0,-1 0 0 0 0,1 0 0 0 0,0 0-1 0 0,-1 0 1 0 0,1 0 0 0 0,-1 0 0 0 0,1 1 0 0 0,0-1 0 0 0,1 1 0 0 0,0 1 4 0 0,-1-1-1 0 0,1 1 0 0 0,-1 0 0 0 0,0-1 1 0 0,0 1-1 0 0,1 0 0 0 0,-1 0 0 0 0,0 1 1 0 0,-1-1-1 0 0,4 4 0 0 0,2 6 25 0 0,-1 0 1 0 0,0 0-1 0 0,7 24 0 0 0,-11-30-30 0 0,37 138-539 0 0,-18-58-2821 0 0,-17-75 1759 0 0,0-3-18 0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4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5212 0 0,'0'0'6953'0'0,"0"-14"1520"0"0,20 33-7573 0 0,-11-7-156 0 0,0 9-180 0 0,2 5-224 0 0,-4 1-264 0 0,11 17-592 0 0,-5 3-1080 0 0,1-2 36 0 0,-1 2 48 0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3:4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23110 0 0,'0'0'3273'0'0,"18"14"260"0"0,-11-11-4052 0 0,-1-3-3062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0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93 2500 0 0,'-3'1'5523'0'0,"-13"6"-1563"0"0,11-3-3095 0 0,0 0 1 0 0,0 1-1 0 0,1 0 0 0 0,-1-1 0 0 0,1 2 0 0 0,0-1 1 0 0,0 0-1 0 0,-5 12 0 0 0,6-11-442 0 0,0 1 0 0 0,0 0 1 0 0,1 0-1 0 0,0 0 0 0 0,0 1 0 0 0,1-1 1 0 0,-1 13-1 0 0,1-15-339 0 0,1 1 0 0 0,0-1 1 0 0,1 1-1 0 0,-1-1 0 0 0,1 0 1 0 0,0 0-1 0 0,1 1 0 0 0,-1-1 1 0 0,1 0-1 0 0,0 0 0 0 0,0 0 1 0 0,1 0-1 0 0,-1-1 0 0 0,1 1 1 0 0,0-1-1 0 0,0 1 0 0 0,1-1 0 0 0,-1 0 1 0 0,1 0-1 0 0,0-1 0 0 0,0 1 1 0 0,0-1-1 0 0,0 0 0 0 0,9 5 1 0 0,-6-5-49 0 0,1 0 1 0 0,-1 0-1 0 0,1-1 1 0 0,-1 0-1 0 0,1 0 1 0 0,0-1-1 0 0,0 0 1 0 0,0 0-1 0 0,0-1 1 0 0,-1 0-1 0 0,1 0 1 0 0,0-1-1 0 0,0 0 1 0 0,0 0-1 0 0,0-1 1 0 0,-1 0-1 0 0,1-1 1 0 0,-1 1 0 0 0,10-6-1 0 0,-9 4 19 0 0,-1 0-1 0 0,1 0 1 0 0,-1-1-1 0 0,0 0 1 0 0,-1 0-1 0 0,1-1 1 0 0,-1 0-1 0 0,0 0 1 0 0,-1 0-1 0 0,1-1 1 0 0,-1 0 0 0 0,0 0-1 0 0,-1 0 1 0 0,0-1-1 0 0,0 0 1 0 0,-1 1-1 0 0,5-16 1 0 0,-5 11 81 0 0,-1 1-1 0 0,0 0 1 0 0,-1 0 0 0 0,0-1 0 0 0,-1 1 0 0 0,0 0 0 0 0,-1-1-1 0 0,-1 1 1 0 0,1 0 0 0 0,-6-17 0 0 0,6 24-108 0 0,-1 0 0 0 0,0-1 0 0 0,1 1 0 0 0,-1 0 0 0 0,-1 0 0 0 0,1 0 0 0 0,-1 1 0 0 0,1-1 0 0 0,-1 0 0 0 0,0 1 0 0 0,0 0 0 0 0,-1 0 0 0 0,1 0 0 0 0,-1 0 0 0 0,1 0 0 0 0,-1 1 0 0 0,0 0 0 0 0,0-1 0 0 0,0 1 0 0 0,0 1 1 0 0,-1-1-1 0 0,1 1 0 0 0,0-1 0 0 0,-1 1 0 0 0,1 1 0 0 0,-1-1 0 0 0,1 0 0 0 0,-9 1 0 0 0,3 1-131 0 0,1 0-1 0 0,-1 0 1 0 0,1 0 0 0 0,-1 2 0 0 0,1-1 0 0 0,0 1 0 0 0,-1 0-1 0 0,1 1 1 0 0,1 0 0 0 0,-13 8 0 0 0,14-8-405 0 0,0 1-1 0 0,0 1 1 0 0,0-1 0 0 0,1 1 0 0 0,0 0 0 0 0,0 0-1 0 0,-6 10 1 0 0,0 3-1104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579 105 3332 0 0,'10'-21'11466'0'0,"-7"-12"-4588"0"0,-3 31-6768 0 0,0 1-1 0 0,-1 0 1 0 0,1-1-1 0 0,-1 1 1 0 0,1 0 0 0 0,-1-1-1 0 0,0 1 1 0 0,1 0-1 0 0,-1-1 1 0 0,0 1 0 0 0,0 0-1 0 0,0 0 1 0 0,0 0-1 0 0,0 0 1 0 0,0 0 0 0 0,0 0-1 0 0,0 0 1 0 0,-1 0 0 0 0,-1 0-1 0 0,-24-13 694 0 0,27 14-795 0 0,-8-3 112 0 0,-1 0-1 0 0,0 1 1 0 0,0 0 0 0 0,0 1-1 0 0,0 0 1 0 0,0 0 0 0 0,0 1 0 0 0,0 0-1 0 0,-1 1 1 0 0,-14 3 0 0 0,-10 3 64 0 0,-48 17 1 0 0,67-20-115 0 0,-26 11 91 0 0,-67 34 0 0 0,106-48-162 0 0,0 0-1 0 0,-1 0 1 0 0,1 0-1 0 0,0 1 1 0 0,-1-1 0 0 0,1 1-1 0 0,0-1 1 0 0,0 1-1 0 0,0 0 1 0 0,0 0-1 0 0,1 0 1 0 0,-1 0 0 0 0,0 0-1 0 0,1 0 1 0 0,0 0-1 0 0,-1 1 1 0 0,1-1 0 0 0,0 1-1 0 0,0-1 1 0 0,0 1-1 0 0,1-1 1 0 0,-1 1-1 0 0,0-1 1 0 0,1 1 0 0 0,0 0-1 0 0,0-1 1 0 0,0 1-1 0 0,0 0 1 0 0,0-1-1 0 0,0 1 1 0 0,0-1 0 0 0,2 4-1 0 0,0 1-7 0 0,1 0 0 0 0,0 0 1 0 0,0 0-1 0 0,1 0 0 0 0,0-1 0 0 0,0 1 0 0 0,0-1 0 0 0,1 0 1 0 0,10 9-1 0 0,-2-1 12 0 0,19 17-103 0 0,-1 1 1 0 0,45 62-1 0 0,-69-82 61 0 0,1 0 0 0 0,-1 0 0 0 0,-1 1 0 0 0,0 0 0 0 0,-1 0-1 0 0,0 0 1 0 0,-1 1 0 0 0,-1 0 0 0 0,0 0 0 0 0,-1 0 0 0 0,-1 0 0 0 0,1 26 0 0 0,-5-5-3 0 0,-2-1 1 0 0,-1 0-1 0 0,-1-1 1 0 0,-2 1-1 0 0,-1-2 1 0 0,-23 52-1 0 0,8-34 67 0 0,-2 0-1 0 0,-2-2 0 0 0,-44 56 0 0 0,63-91 36 0 0,-1-1 0 0 0,-12 12-1 0 0,20-21-45 0 0,0-1 0 0 0,1 1-1 0 0,-2-1 1 0 0,1 1 0 0 0,0-1-1 0 0,0 0 1 0 0,-1 0 0 0 0,1-1-1 0 0,-1 1 1 0 0,1-1-1 0 0,-1 0 1 0 0,0 0 0 0 0,-7 1-1 0 0,9-2-14 0 0,0 0-1 0 0,1 0 1 0 0,-1 0-1 0 0,0 0 0 0 0,0-1 1 0 0,1 1-1 0 0,-1-1 1 0 0,0 1-1 0 0,1-1 1 0 0,-1 0-1 0 0,1 1 0 0 0,-1-1 1 0 0,1 0-1 0 0,-1 0 1 0 0,1 0-1 0 0,-1 0 1 0 0,1-1-1 0 0,0 1 0 0 0,0 0 1 0 0,0-1-1 0 0,0 1 1 0 0,0 0-1 0 0,0-1 1 0 0,0 1-1 0 0,-1-4 0 0 0,0 1-11 0 0,0-1 0 0 0,0-1 0 0 0,1 1-1 0 0,0 0 1 0 0,-1-8 0 0 0,2 4 2 0 0,-1 0 1 0 0,1 0-1 0 0,1 0 1 0 0,0 0-1 0 0,0 0 1 0 0,0 1-1 0 0,1-1 1 0 0,1 0-1 0 0,-1 1 1 0 0,1 0-1 0 0,1-1 1 0 0,0 1-1 0 0,0 0 1 0 0,8-11-1 0 0,-9 15 20 0 0,0 0 0 0 0,0 0 0 0 0,1 1 0 0 0,-1-1-1 0 0,1 1 1 0 0,-1 0 0 0 0,1 0 0 0 0,0 0 0 0 0,1 1 0 0 0,-1-1 0 0 0,0 1 0 0 0,1 0-1 0 0,-1 0 1 0 0,1 0 0 0 0,-1 1 0 0 0,1 0 0 0 0,0 0 0 0 0,0 0 0 0 0,0 0-1 0 0,-1 1 1 0 0,1 0 0 0 0,0 0 0 0 0,0 0 0 0 0,0 0 0 0 0,0 1 0 0 0,-1 0 0 0 0,11 3-1 0 0,21 10 173 0 0,0 2 0 0 0,-1 1 0 0 0,-1 2-1 0 0,55 39 1 0 0,26 15-856 0 0,-94-61-513 0 0,2-1-1 0 0,-1-1 1 0 0,36 10-1 0 0,-33-14-384 0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23 123 676 0 0,'-15'-19'12823'0'0,"7"3"-6297"0"0,11 14-6296 0 0,0 0 1 0 0,0 0 0 0 0,0 0 0 0 0,0 0 0 0 0,0 1 0 0 0,1-1 0 0 0,-1 1 0 0 0,1 0 0 0 0,-1 0 0 0 0,1 0 0 0 0,6 0 0 0 0,49-3 426 0 0,-26 2-295 0 0,12-3 45 0 0,0-1 0 0 0,70-21 0 0 0,-113 27-372 0 0,0-1-1 0 0,0 0 1 0 0,-1 0 0 0 0,1 0 0 0 0,0 0 0 0 0,-1 0 0 0 0,1 0 0 0 0,-1 0 0 0 0,1-1 0 0 0,-1 1 0 0 0,0 0 0 0 0,0-1 0 0 0,1 1 0 0 0,-1-1 0 0 0,0 0-1 0 0,0 1 1 0 0,0-3 0 0 0,-1 3 165 0 0,-10 1-109 0 0,8 0-71 0 0,1-1 1 0 0,0 1 0 0 0,-1 0-1 0 0,1 0 1 0 0,-1 0-1 0 0,1 0 1 0 0,-1 1-1 0 0,1-1 1 0 0,0 0-1 0 0,-1 1 1 0 0,1-1 0 0 0,-1 1-1 0 0,1-1 1 0 0,0 1-1 0 0,0 0 1 0 0,-1-1-1 0 0,1 1 1 0 0,0 0-1 0 0,0 0 1 0 0,0 0 0 0 0,-2 2-1 0 0,-1 1 29 0 0,-1 2 0 0 0,2-1-1 0 0,-1 0 1 0 0,0 1 0 0 0,1 0 0 0 0,0 0 0 0 0,1 0-1 0 0,-1 0 1 0 0,1 0 0 0 0,0 0 0 0 0,0 1-1 0 0,1-1 1 0 0,0 1 0 0 0,0-1 0 0 0,1 9 0 0 0,-1 5 62 0 0,1 0 0 0 0,1 0 1 0 0,6 34-1 0 0,-3-32-54 0 0,2 0 0 0 0,0 0 0 0 0,2-1 0 0 0,0 1 0 0 0,1-2-1 0 0,20 33 1 0 0,-24-45-173 0 0,0 0 1 0 0,1-1-1 0 0,0 1 0 0 0,0-1 0 0 0,0 0 0 0 0,1 0 0 0 0,0-1 0 0 0,0 0 0 0 0,1 0 0 0 0,0-1 0 0 0,0 0 0 0 0,0 0 0 0 0,1-1 1 0 0,-1 0-1 0 0,1 0 0 0 0,0-1 0 0 0,0 0 0 0 0,14 2 0 0 0,-18-5-98 0 0,1 1 1 0 0,-1-1-1 0 0,0 0 1 0 0,1 0-1 0 0,-1-1 0 0 0,0 1 1 0 0,1-1-1 0 0,-1-1 1 0 0,0 1-1 0 0,0-1 0 0 0,0 1 1 0 0,0-1-1 0 0,0-1 1 0 0,0 1-1 0 0,-1-1 0 0 0,1 0 1 0 0,6-5-1 0 0,-4 1 129 0 0,0 0-1 0 0,-1-1 1 0 0,1 0 0 0 0,-2 0-1 0 0,1 0 1 0 0,-1-1-1 0 0,0 0 1 0 0,4-12-1 0 0,9-12 2160 0 0,-18 32-1295 0 0,2 5-632 0 0,0 0 0 0 0,0-1-1 0 0,0 1 1 0 0,-1 0 0 0 0,1 0-1 0 0,0 4 1 0 0,-1-5-54 0 0,1 10 103 0 0,-1-11-157 0 0,-1 0 0 0 0,0 1 1 0 0,1-1-1 0 0,0 0 0 0 0,-1 0 0 0 0,1 1 0 0 0,0-1 0 0 0,2 3 0 0 0,0 0 40 0 0,4 5 73 0 0,0 0 1 0 0,0 0 0 0 0,11 10-1 0 0,-14-17-120 0 0,-1 0 0 0 0,1 0 0 0 0,0-1 0 0 0,0 1 0 0 0,0-1 0 0 0,0 0-1 0 0,0 0 1 0 0,1 0 0 0 0,-1 0 0 0 0,1-1 0 0 0,-1 0 0 0 0,5 1 0 0 0,1-1 1 0 0,-1-1-1 0 0,1 1 1 0 0,-1-2 0 0 0,1 1 0 0 0,-1-1-1 0 0,1-1 1 0 0,-1 0 0 0 0,0 0 0 0 0,0-1-1 0 0,0 0 1 0 0,0 0 0 0 0,0-1 0 0 0,-1 0 0 0 0,10-7-1 0 0,-13 8-17 0 0,1 0-1 0 0,-1-1 1 0 0,0 0 0 0 0,0 0-1 0 0,0-1 1 0 0,-1 0-1 0 0,1 1 1 0 0,-1-1-1 0 0,0-1 1 0 0,-1 1 0 0 0,1 0-1 0 0,-1-1 1 0 0,0 0-1 0 0,0 0 1 0 0,-1 0-1 0 0,0 0 1 0 0,0 0 0 0 0,0 0-1 0 0,-1-1 1 0 0,0 1-1 0 0,0-9 1 0 0,-1 1 36 0 0,-1 0 1 0 0,-1 0-1 0 0,0 0 1 0 0,-1 0 0 0 0,0 1-1 0 0,-1-1 1 0 0,-1 1-1 0 0,0 0 1 0 0,-13-22-1 0 0,16 29-31 0 0,-1 1-1 0 0,-1 0 1 0 0,1 0-1 0 0,-1 0 0 0 0,0 1 1 0 0,0-1-1 0 0,0 1 1 0 0,-1 0-1 0 0,1 0 1 0 0,-1 0-1 0 0,0 1 1 0 0,0 0-1 0 0,0 0 1 0 0,-1 0-1 0 0,1 0 1 0 0,-1 1-1 0 0,1 0 1 0 0,-1 0-1 0 0,0 1 1 0 0,0-1-1 0 0,0 1 1 0 0,0 1-1 0 0,0-1 0 0 0,-12 1 1 0 0,14 1-12 0 0,0 0-1 0 0,-1 0 1 0 0,1 0 0 0 0,0 1 0 0 0,0 0 0 0 0,0 0-1 0 0,0 0 1 0 0,0 0 0 0 0,1 0 0 0 0,-1 1-1 0 0,0 0 1 0 0,1-1 0 0 0,0 1 0 0 0,0 1 0 0 0,0-1-1 0 0,0 0 1 0 0,0 1 0 0 0,1 0 0 0 0,-1-1-1 0 0,1 1 1 0 0,0 0 0 0 0,0 0 0 0 0,-1 5 0 0 0,-2 4 16 0 0,0 0 0 0 0,2 1 1 0 0,-1-1-1 0 0,2 1 0 0 0,-3 27 1 0 0,4 6 40 0 0,3-1 0 0 0,10 68 0 0 0,27 90 42 0 0,-8-45-13 0 0,-20-104-642 0 0,1 0 0 0 0,38 98 0 0 0,-50-151 367 0 0,1-1-1 0 0,0 1 1 0 0,-1 0 0 0 0,1-1 0 0 0,0 0 0 0 0,0 1 0 0 0,0-1 0 0 0,0 1 0 0 0,0-1 0 0 0,0 0 0 0 0,0 0 0 0 0,0 0 0 0 0,1 1 0 0 0,-1-1 0 0 0,1 0 0 0 0,-1-1 0 0 0,0 1 0 0 0,1 0 0 0 0,-1 0 0 0 0,1-1 0 0 0,0 1 0 0 0,1 0 0 0 0,6-2-1428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61 141 5032 0 0,'-2'1'4028'0'0,"-2"1"-3228"0"0,0 0 1 0 0,1 1-1 0 0,-1-1 0 0 0,1 1 1 0 0,0 0-1 0 0,-1 0 0 0 0,1 0 1 0 0,0 1-1 0 0,1-1 0 0 0,-1 1 0 0 0,1 0 1 0 0,-4 6-1 0 0,3-4-356 0 0,1 1 0 0 0,0-1 1 0 0,0 0-1 0 0,0 1 0 0 0,1-1 0 0 0,0 1 0 0 0,0-1 1 0 0,1 9-1 0 0,0-7-328 0 0,0-1 1 0 0,1 0-1 0 0,0 1 1 0 0,0-1-1 0 0,1 0 1 0 0,0 0-1 0 0,0 0 1 0 0,0 0-1 0 0,1 0 1 0 0,0 0-1 0 0,1-1 1 0 0,-1 1-1 0 0,1-1 1 0 0,0 0-1 0 0,1 0 1 0 0,8 8-1 0 0,-8-10-66 0 0,0 0 0 0 0,0 0 0 0 0,0-1-1 0 0,1 0 1 0 0,0 0 0 0 0,-1 0 0 0 0,1 0-1 0 0,0-1 1 0 0,1 0 0 0 0,-1-1-1 0 0,0 1 1 0 0,0-1 0 0 0,1 0 0 0 0,-1-1-1 0 0,0 1 1 0 0,1-1 0 0 0,-1-1 0 0 0,1 1-1 0 0,-1-1 1 0 0,0 0 0 0 0,1-1 0 0 0,-1 1-1 0 0,0-1 1 0 0,0 0 0 0 0,0-1 0 0 0,0 0-1 0 0,-1 1 1 0 0,8-6 0 0 0,-5 3 27 0 0,-1 0 1 0 0,1 0-1 0 0,-1-1 0 0 0,0 0 0 0 0,0-1 1 0 0,-1 1-1 0 0,0-1 0 0 0,0-1 1 0 0,-1 1-1 0 0,1-1 0 0 0,-2 0 1 0 0,1 0-1 0 0,-1 0 0 0 0,0-1 1 0 0,-1 1-1 0 0,0-1 0 0 0,0 0 1 0 0,-1 0-1 0 0,1-12 0 0 0,-2 9 68 0 0,-1 0 0 0 0,-1 0 1 0 0,0 0-1 0 0,0 0 0 0 0,-1 1 0 0 0,-1-1 0 0 0,0 0 0 0 0,-9-20 0 0 0,9 25-99 0 0,0 0 0 0 0,0 0 0 0 0,-1 1 0 0 0,0 0-1 0 0,-1-1 1 0 0,1 1 0 0 0,-1 1 0 0 0,0-1 0 0 0,-1 1 0 0 0,1-1 0 0 0,-1 2-1 0 0,0-1 1 0 0,0 1 0 0 0,-1 0 0 0 0,-7-4 0 0 0,10 6-63 0 0,0 1 1 0 0,-1-1-1 0 0,1 1 1 0 0,0 0-1 0 0,-1 0 1 0 0,1 0-1 0 0,-1 1 1 0 0,0 0-1 0 0,1 0 1 0 0,-1 0-1 0 0,1 0 1 0 0,-1 1-1 0 0,1-1 1 0 0,-1 1-1 0 0,1 1 0 0 0,0-1 1 0 0,-1 0-1 0 0,1 1 1 0 0,-7 4-1 0 0,5-3-295 0 0,1 1 0 0 0,-1 0 0 0 0,1 0 0 0 0,0 0 0 0 0,0 1 0 0 0,1 0 0 0 0,0 0 0 0 0,-1 0 0 0 0,1 0 0 0 0,1 1 0 0 0,-1 0 0 0 0,-4 10 0 0 0,1 4-1286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2052 0 0,'-1'-1'4355'0'0,"-1"-9"3169"0"0,3 10-7354 0 0,0 0-1 0 0,0-1 0 0 0,0 1 1 0 0,0 0-1 0 0,0 0 1 0 0,0 0-1 0 0,0 0 0 0 0,0 1 1 0 0,0-1-1 0 0,0 0 0 0 0,0 0 1 0 0,0 1-1 0 0,0-1 1 0 0,0 0-1 0 0,0 1 0 0 0,0-1 1 0 0,0 1-1 0 0,0-1 0 0 0,0 1 1 0 0,0 0-1 0 0,-1-1 1 0 0,1 1-1 0 0,0 0 0 0 0,0 0 1 0 0,22 21 519 0 0,-4 4-150 0 0,0 2 0 0 0,-2 0 0 0 0,24 53 0 0 0,-19-26-32 0 0,19 67 0 0 0,-29-83-237 0 0,-2 1 0 0 0,-2 0 0 0 0,-1 0 0 0 0,-3 1 0 0 0,1 45 0 0 0,-6-72-93 0 0,0 1 1 0 0,0 0-1 0 0,-1-1 1 0 0,-1 1-1 0 0,0-1 1 0 0,-1 0-1 0 0,-1 0 1 0 0,0 0-1 0 0,-1 0 1 0 0,-1-1 0 0 0,0 0-1 0 0,0 0 1 0 0,-1-1-1 0 0,-1 0 1 0 0,0-1-1 0 0,-1 1 1 0 0,-16 14-1 0 0,21-22-52 0 0,0 0-1 0 0,0 0 0 0 0,0-1 0 0 0,0 1 0 0 0,-1-1 0 0 0,1 0 1 0 0,-1-1-1 0 0,0 1 0 0 0,0-1 0 0 0,0 0 0 0 0,-12 1 0 0 0,15-2-87 0 0,-1-1-1 0 0,1 0 0 0 0,-1-1 0 0 0,1 1 0 0 0,-1 0 0 0 0,1-1 0 0 0,-1 0 0 0 0,1 0 1 0 0,-1 0-1 0 0,1 0 0 0 0,0-1 0 0 0,0 1 0 0 0,0-1 0 0 0,0 0 0 0 0,0 0 0 0 0,0 0 1 0 0,0 0-1 0 0,0-1 0 0 0,1 1 0 0 0,-1-1 0 0 0,1 1 0 0 0,-3-5 0 0 0,-1-2-11 0 0,1 0 1 0 0,0 0-1 0 0,1 0 0 0 0,-1-1 0 0 0,2 1 0 0 0,0-1 0 0 0,0 0 0 0 0,0 0 0 0 0,2 0 0 0 0,-1-1 1 0 0,1 1-1 0 0,1 0 0 0 0,-1 0 0 0 0,2-1 0 0 0,1-10 0 0 0,3-18 1 0 0,3 0-1 0 0,17-57 1 0 0,-21 82-23 0 0,18-48 8 0 0,3 0 0 0 0,2 1 0 0 0,38-61 0 0 0,38-45-140 0 0,-99 162 45 0 0,0-1-962 0 0,1 0 1 0 0,-1 0-1 0 0,11-9 0 0 0,-5 8-563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3212 0 0,'20'15'4042'0'0,"-1"1"-1"0"0,32 33 0 0 0,-30-25-2032 0 0,32 46-1 0 0,-25-24-1218 0 0,-2 2 0 0 0,29 72 0 0 0,-41-85-380 0 0,-2-1 0 0 0,-1 2 0 0 0,-2-1 0 0 0,7 60 0 0 0,-14-77-191 0 0,-1 1-1 0 0,-1 0 1 0 0,0 0 0 0 0,-2 0 0 0 0,0-1 0 0 0,-1 1 0 0 0,-1-1 0 0 0,0 0 0 0 0,-2 1 0 0 0,-14 31 0 0 0,11-33 69 0 0,-2-1 0 0 0,0 0 0 0 0,0-1 0 0 0,-2 0 0 0 0,0-1 0 0 0,-23 20 0 0 0,33-32-222 0 0,0 0 0 0 0,1 0 0 0 0,-1 0 0 0 0,0 0 0 0 0,0 0 0 0 0,0-1 0 0 0,0 1 0 0 0,-1-1 0 0 0,1 0 0 0 0,0 0 0 0 0,-1 0 0 0 0,1-1 0 0 0,0 1 0 0 0,-8-1 0 0 0,9 0-45 0 0,0 0-1 0 0,0 0 0 0 0,1-1 1 0 0,-1 1-1 0 0,0 0 0 0 0,0-1 1 0 0,0 0-1 0 0,0 0 0 0 0,0 1 0 0 0,1-1 1 0 0,-1 0-1 0 0,0 0 0 0 0,1 0 1 0 0,-1-1-1 0 0,1 1 0 0 0,-1 0 1 0 0,1-1-1 0 0,0 1 0 0 0,-1-1 1 0 0,1 1-1 0 0,0-1 0 0 0,0 0 1 0 0,0 1-1 0 0,0-1 0 0 0,0 0 0 0 0,0 0 1 0 0,0-2-1 0 0,-2-7 16 0 0,-1-1 0 0 0,2-1-1 0 0,0 1 1 0 0,0 0 0 0 0,1-24 0 0 0,10-60 17 0 0,-4 55-27 0 0,2-2-11 0 0,3 0-1 0 0,1 1 1 0 0,20-46-1 0 0,-17 47-7 0 0,16-38-6 0 0,4 1 0 0 0,57-95 1 0 0,-39 81-208 0 0,-50 88-331 0 0,0 1 0 0 0,0 0 0 0 0,0 0 0 0 0,1 0 0 0 0,0 0 0 0 0,-1 0 0 0 0,7-4 0 0 0,-3 6-1070 0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2308 0 0,'12'-17'16110'0'0,"-10"17"-15953"0"0,-1 1 0 0 0,0 0 1 0 0,0 0-1 0 0,0-1 1 0 0,0 1-1 0 0,0 0 0 0 0,0 0 1 0 0,0 0-1 0 0,0 0 1 0 0,0 0-1 0 0,0 0 0 0 0,0 0 1 0 0,-1 0-1 0 0,1 1 1 0 0,0-1-1 0 0,-1 0 0 0 0,1 0 1 0 0,-1 1-1 0 0,1-1 1 0 0,-1 0-1 0 0,0 0 0 0 0,1 1 1 0 0,-1-1-1 0 0,0 1 1 0 0,0 1-1 0 0,6 46 1000 0 0,-6-41-886 0 0,3 15-25 0 0,0-1 1 0 0,2 0-1 0 0,0-1 1 0 0,1 1-1 0 0,2-1 1 0 0,0 0-1 0 0,11 20 1 0 0,-17-38-221 0 0,0 1 0 0 0,0 0 1 0 0,0-1-1 0 0,1 0 0 0 0,-1 1 0 0 0,1-1 1 0 0,0 0-1 0 0,0 0 0 0 0,0-1 0 0 0,1 1 1 0 0,-1-1-1 0 0,1 1 0 0 0,-1-1 1 0 0,1 0-1 0 0,0 0 0 0 0,0-1 0 0 0,0 1 1 0 0,0-1-1 0 0,0 0 0 0 0,0 0 1 0 0,0 0-1 0 0,0-1 0 0 0,0 1 0 0 0,0-1 1 0 0,0 0-1 0 0,1 0 0 0 0,-1 0 0 0 0,0-1 1 0 0,8-1-1 0 0,-3-1 70 0 0,0 0 1 0 0,-1 0-1 0 0,1 0 0 0 0,-1-1 1 0 0,1 0-1 0 0,-1-1 0 0 0,-1 0 1 0 0,1 0-1 0 0,-1-1 1 0 0,0 0-1 0 0,0 0 0 0 0,10-12 1 0 0,-5 3 76 0 0,-1-2 1 0 0,0 1 0 0 0,-1-1 0 0 0,0-1 0 0 0,-2 0 0 0 0,0 0 0 0 0,-1-1-1 0 0,-1 0 1 0 0,0 0 0 0 0,-2-1 0 0 0,4-28 0 0 0,-6 29-166 0 0,1-23-450 0 0,-2 13-2943 0 0,-1 20 1789 0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1488 0 0,'4'-5'669'0'0,"0"1"0"0"0,1-1 0 0 0,-1 1-1 0 0,1 1 1 0 0,0-1 0 0 0,0 1 0 0 0,0-1 0 0 0,0 2 0 0 0,1-1-1 0 0,-1 0 1 0 0,1 1 0 0 0,9-2 0 0 0,-9 3-417 0 0,-1 0 0 0 0,1 0-1 0 0,-1 1 1 0 0,0 0 0 0 0,1 0 0 0 0,-1 1-1 0 0,1-1 1 0 0,-1 1 0 0 0,0 0 0 0 0,1 1 0 0 0,-1-1-1 0 0,0 1 1 0 0,0 0 0 0 0,0 0 0 0 0,0 1 0 0 0,0-1-1 0 0,-1 1 1 0 0,1 0 0 0 0,-1 1 0 0 0,0-1 0 0 0,0 1-1 0 0,5 5 1 0 0,8 10 175 0 0,-2 0 0 0 0,0 1 0 0 0,-1 1 0 0 0,-1 0 0 0 0,-2 1 0 0 0,12 27 0 0 0,-9-12-35 0 0,-1 1 0 0 0,-2 0 1 0 0,7 46-1 0 0,-4-15 9 0 0,-6-32-129 0 0,4 39 1 0 0,-6-14 142 0 0,15 62 1 0 0,-14-73-182 0 0,-7-40-88 0 0,2 1 0 0 0,-1-1-1 0 0,6 17 1 0 0,-6-23 43 0 0,1 3-70 0 0,-1-6 92 0 0,-1-5 232 0 0,-2-27-252 0 0,-1-1 0 0 0,-9-33 0 0 0,-2-21 219 0 0,9 57-66 0 0,-9-31 1 0 0,2 7 269 0 0,2 20-108 0 0,8 26-348 0 0,0 1 0 0 0,0-1 0 0 0,1 0 0 0 0,-1 0 0 0 0,0-11 0 0 0,2 17-147 0 0,0-1-1 0 0,1 1 1 0 0,-1-1 0 0 0,0 1-1 0 0,0 0 1 0 0,0-1 0 0 0,0 1 0 0 0,0-1-1 0 0,0 1 1 0 0,0-1 0 0 0,0 1 0 0 0,0 0-1 0 0,0-1 1 0 0,-1 1 0 0 0,1-1-1 0 0,0 1 1 0 0,0 0 0 0 0,0-1 0 0 0,0 1-1 0 0,-1-1 1 0 0,1 1 0 0 0,0 0-1 0 0,0-1 1 0 0,-1 1 0 0 0,1 0 0 0 0,0-1-1 0 0,-1 1 1 0 0,1 0 0 0 0,0 0-1 0 0,-1-1 1 0 0,1 1 0 0 0,0 0 0 0 0,-1 0-1 0 0,1 0 1 0 0,-1-1 0 0 0,1 1 0 0 0,0 0-1 0 0,-1 0 1 0 0,1 0 0 0 0,-1 0-1 0 0,1 0 1 0 0,-1 0 0 0 0,1 0 0 0 0,0 0-1 0 0,-1 0 1 0 0,0 0 0 0 0,-15 9 204 0 0,8 0-177 0 0,1-1 0 0 0,0 1 0 0 0,1 1 0 0 0,0-1 0 0 0,-5 14 1 0 0,0-3 7 0 0,-18 39 93 0 0,-30 84-1 0 0,29-65-55 0 0,16-41-1107 0 0,-17 76 0 0 0,31-112 849 0 0,0 0 0 0 0,0 0 0 0 0,0 0 0 0 0,0-1-1 0 0,0 1 1 0 0,0 0 0 0 0,0 0 0 0 0,0 0 0 0 0,0 0 0 0 0,1 0 0 0 0,-1 0 0 0 0,0-1 0 0 0,1 1 0 0 0,-1 0 0 0 0,0 0 0 0 0,2 1 0 0 0,2 4-1437 0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46 161 4396 0 0,'-3'2'720'0'0,"0"0"-1"0"0,1 0 0 0 0,-1 1 1 0 0,0-1-1 0 0,1 1 0 0 0,0-1 1 0 0,-1 1-1 0 0,1 0 0 0 0,0 0 1 0 0,0 0-1 0 0,-1 4 0 0 0,0 0 72 0 0,0 0 0 0 0,1 0 0 0 0,0 0 0 0 0,1 0 0 0 0,-2 8 0 0 0,2 3 161 0 0,0 0 1 0 0,1-1 0 0 0,5 34 0 0 0,-5-47-866 0 0,1 1 0 0 0,0-1 0 0 0,0 0 0 0 0,1 1 0 0 0,-1-1 0 0 0,1 0 0 0 0,0 0 0 0 0,0 0 0 0 0,0 0 0 0 0,1 0 0 0 0,-1-1 0 0 0,1 1 0 0 0,0-1 0 0 0,0 1 0 0 0,6 4 0 0 0,-6-6-40 0 0,0 0 1 0 0,0 0-1 0 0,0 0 0 0 0,0-1 1 0 0,1 1-1 0 0,-1-1 0 0 0,0 0 0 0 0,1 0 1 0 0,0 0-1 0 0,-1 0 0 0 0,1-1 1 0 0,-1 1-1 0 0,1-1 0 0 0,0 0 0 0 0,-1 0 1 0 0,1 0-1 0 0,0-1 0 0 0,-1 1 1 0 0,5-2-1 0 0,1 0 89 0 0,-1-1 1 0 0,0 0-1 0 0,0-1 1 0 0,0 0-1 0 0,0 0 0 0 0,-1 0 1 0 0,1-1-1 0 0,-1 0 1 0 0,0-1-1 0 0,-1 0 1 0 0,1 0-1 0 0,-1 0 1 0 0,0-1-1 0 0,-1 0 0 0 0,0 0 1 0 0,0 0-1 0 0,0 0 1 0 0,-1-1-1 0 0,0 0 1 0 0,0 0-1 0 0,-1 0 0 0 0,0-1 1 0 0,-1 1-1 0 0,4-18 1 0 0,-4 15 1 0 0,-1 0 1 0 0,0-1-1 0 0,0 1 0 0 0,-1-1 1 0 0,-1 0-1 0 0,0 1 1 0 0,0 0-1 0 0,-1-1 0 0 0,-1 1 1 0 0,0 0-1 0 0,0 0 1 0 0,-1 0-1 0 0,-1 0 0 0 0,0 1 1 0 0,0 0-1 0 0,-1 0 1 0 0,0 0-1 0 0,-12-15 0 0 0,14 21-135 0 0,0 0 0 0 0,0 0-1 0 0,0 1 1 0 0,-1-1 0 0 0,1 1 0 0 0,-1 0-1 0 0,1 0 1 0 0,-1 1 0 0 0,0-1-1 0 0,-9-2 1 0 0,12 5-64 0 0,-1-1 0 0 0,0 0 0 0 0,0 1 0 0 0,1 0 0 0 0,-1 0 0 0 0,0 0 0 0 0,0 0-1 0 0,0 0 1 0 0,0 1 0 0 0,1-1 0 0 0,-1 1 0 0 0,0 0 0 0 0,1-1 0 0 0,-1 1 0 0 0,0 1 0 0 0,1-1 0 0 0,-1 0 0 0 0,1 1 0 0 0,-1-1 0 0 0,1 1 0 0 0,0-1 0 0 0,-3 4 0 0 0,-1 1-437 0 0,1-1 0 0 0,0 1 0 0 0,0 0 0 0 0,0 0 0 0 0,1 1 0 0 0,-5 8 0 0 0,-2 7-1111 0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2644 0 0,'0'0'11875'0'0,"-2"3"-10271"0"0,-3 7-923 0 0,1 0-1 0 0,0 0 0 0 0,0 0 1 0 0,1 0-1 0 0,1 1 0 0 0,0 0 1 0 0,-2 20-1 0 0,2 85 18 0 0,3-75-1929 0 0,-1-21-2522 0 0,0-14 2334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1300 0 0,'0'-11'1748'0'0,"0"1"1"0"0,2-1-1 0 0,-1 1 0 0 0,1 0 1 0 0,1-1-1 0 0,5-13 0 0 0,-4 13-1002 0 0,2 0-1 0 0,-1 0 0 0 0,2 0 0 0 0,-1 0 1 0 0,10-9-1 0 0,-6 8-361 0 0,1 0 0 0 0,0 0 1 0 0,1 2-1 0 0,1-1 0 0 0,0 2 1 0 0,0 0-1 0 0,1 0 0 0 0,0 1 0 0 0,16-6 1 0 0,-28 12-224 0 0,1 1 1 0 0,-1 0-1 0 0,0 1 1 0 0,1-1-1 0 0,-1 0 1 0 0,1 1-1 0 0,-1-1 1 0 0,1 1 0 0 0,-1 0-1 0 0,1-1 1 0 0,-1 2-1 0 0,1-1 1 0 0,-1 0-1 0 0,1 0 1 0 0,-1 1-1 0 0,1-1 1 0 0,-1 1-1 0 0,1 0 1 0 0,-1-1 0 0 0,3 3-1 0 0,-3-2-66 0 0,0 1 0 0 0,0 0 1 0 0,0 0-1 0 0,0 0 0 0 0,0 0 0 0 0,0 0 0 0 0,-1 0 0 0 0,1 0 1 0 0,-1 1-1 0 0,0-1 0 0 0,0 1 0 0 0,0-1 0 0 0,0 1 0 0 0,0-1 0 0 0,0 1 1 0 0,0-1-1 0 0,-1 1 0 0 0,1 4 0 0 0,19 113 944 0 0,14 122-342 0 0,-23-178-577 0 0,-7-37-248 0 0,1 0 1 0 0,14 40 0 0 0,-12-43-300 0 0,-5-18 25 0 0,-1 0 0 0 0,1-1-1 0 0,0 1 1 0 0,1 0 0 0 0,-1-1 0 0 0,1 1-1 0 0,0-1 1 0 0,0 0 0 0 0,7 7 0 0 0,-3-4-1210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1944 0 0,'4'1'1197'0'0,"0"1"0"0"0,-1-1 0 0 0,0 1 0 0 0,1-1 0 0 0,-1 1 0 0 0,0 0 0 0 0,0 0 0 0 0,0 0 0 0 0,0 0 0 0 0,0 1 0 0 0,2 2 0 0 0,-2-1-449 0 0,0 0 0 0 0,0 0 0 0 0,0 0 0 0 0,-1 0 1 0 0,0 1-1 0 0,0-1 0 0 0,3 8 0 0 0,-2-2-190 0 0,-1 0 0 0 0,0 1 0 0 0,-1-1 0 0 0,0 1 0 0 0,-1-1 1 0 0,-1 21-1 0 0,-1-19-107 0 0,0 1 0 0 0,-7 20 0 0 0,6-23-1235 0 0,0 0-1 0 0,0 1 1 0 0,1-1 0 0 0,-1 16-1 0 0,3-19-824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5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67 167 5356 0 0,'-1'1'4085'0'0,"-10"4"1218"0"0,8 0-4509 0 0,-1 1 0 0 0,1-1 0 0 0,0 1 0 0 0,1 0-1 0 0,-1 0 1 0 0,1 1 0 0 0,1-1 0 0 0,-2 7 0 0 0,2-5-439 0 0,0-1 0 0 0,0 0 0 0 0,1 1 0 0 0,0-1 0 0 0,1 1 0 0 0,0-1 0 0 0,1 9 0 0 0,-1-11-293 0 0,1 0 0 0 0,-1 0 0 0 0,1 0 0 0 0,0 0 0 0 0,0-1 0 0 0,0 1 0 0 0,1 0 0 0 0,0-1 0 0 0,0 1 0 0 0,0-1 0 0 0,0 0 0 0 0,1 0 0 0 0,-1-1-1 0 0,1 1 1 0 0,0 0 0 0 0,0-1 0 0 0,0 0 0 0 0,1 0 0 0 0,-1-1 0 0 0,1 1 0 0 0,0-1 0 0 0,-1 0 0 0 0,10 3 0 0 0,-5-3-6 0 0,-1 0-1 0 0,1-1 0 0 0,-1 0 0 0 0,1 0 1 0 0,0-1-1 0 0,-1 0 0 0 0,1 0 0 0 0,-1-1 1 0 0,1 0-1 0 0,-1-1 0 0 0,11-2 0 0 0,-15 2 1 0 0,1 0-1 0 0,0 0 0 0 0,0-1 1 0 0,-1 1-1 0 0,1-1 0 0 0,-1 0 1 0 0,0 0-1 0 0,0-1 0 0 0,0 1 1 0 0,0-1-1 0 0,-1 0 0 0 0,1 0 1 0 0,-1 0-1 0 0,0 0 0 0 0,0 0 1 0 0,-1-1-1 0 0,1 0 0 0 0,-1 1 1 0 0,3-9-1 0 0,-2 2 36 0 0,-1 1 1 0 0,0-1-1 0 0,-1 1 0 0 0,0-1 0 0 0,-1 1 1 0 0,0-1-1 0 0,0 0 0 0 0,-1 1 1 0 0,-1-1-1 0 0,0 1 0 0 0,-3-12 1 0 0,-3-3 138 0 0,0 0-1 0 0,-2 1 1 0 0,-17-32 0 0 0,24 52-195 0 0,1-1 0 0 0,-1 1 0 0 0,0 1-1 0 0,0-1 1 0 0,-1 0 0 0 0,-4-4 0 0 0,6 7-24 0 0,0-1 1 0 0,0 1-1 0 0,0-1 0 0 0,0 1 1 0 0,0 0-1 0 0,-1-1 1 0 0,1 1-1 0 0,0 1 1 0 0,-1-1-1 0 0,1 0 0 0 0,-1 0 1 0 0,1 1-1 0 0,-1-1 1 0 0,1 1-1 0 0,-5 0 0 0 0,-1 1-38 0 0,0 0 0 0 0,1 1 0 0 0,-1 0-1 0 0,1 1 1 0 0,0-1 0 0 0,0 1 0 0 0,0 1-1 0 0,0-1 1 0 0,0 1 0 0 0,1 0 0 0 0,-1 1-1 0 0,1-1 1 0 0,0 1 0 0 0,0 1-1 0 0,1-1 1 0 0,0 1 0 0 0,0 0 0 0 0,0 0-1 0 0,-4 8 1 0 0,1-1-478 0 0,1 1-1 0 0,0-1 1 0 0,1 1 0 0 0,1 0-1 0 0,0 1 1 0 0,1-1-1 0 0,0 1 1 0 0,1 0 0 0 0,-1 17-1 0 0,3-6-1104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122 535 20034 0 0,'16'-31'6014'0'0,"-13"28"-5839"0"0,-1 1 1 0 0,0-1-1 0 0,-1-1 1 0 0,1 1-1 0 0,0 0 1 0 0,-1 0 0 0 0,0-1-1 0 0,1 1 1 0 0,0-7 584 0 0,7 26-527 0 0,-8-11-191 0 0,1 0 1 0 0,-1 0-1 0 0,-1 0 0 0 0,1 0 1 0 0,-1 0-1 0 0,0 0 1 0 0,0 8-1 0 0,-1-2 7 0 0,5 67-12 0 0,-1 0-3027 0 0,-2-68 1390 0 0,2-2-14 0 0</inkml:trace>
  <inkml:trace contextRef="#ctx0" brushRef="#br0" timeOffset="1">35 113 4328 0 0,'-7'-20'4469'0'0,"3"4"-985"0"0,1 3-796 0 0,-1-3-615 0 0,-3 5-445 0 0,4-1-376 0 0,3 5-352 0 0,-4-1-136 0 0,1-1-948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3724 0 0,'3'0'4984'0'0,"12"4"-1559"0"0,-9-2-2707 0 0,1 1 0 0 0,-1 0-1 0 0,0 1 1 0 0,0-1 0 0 0,-1 1-1 0 0,1 0 1 0 0,-1 1 0 0 0,0-1 0 0 0,0 1-1 0 0,5 6 1 0 0,6 10 452 0 0,19 29-1 0 0,-23-32-384 0 0,-8-11-507 0 0,-1 0-1 0 0,1 0 1 0 0,3 12 0 0 0,-6-14-121 0 0,1 0 1 0 0,0 0 0 0 0,0 0-1 0 0,0 0 1 0 0,0-1 0 0 0,1 0-1 0 0,0 1 1 0 0,4 5 0 0 0,-6-10-30 0 0,-1 0-123 0 0,0 1 0 0 0,0-1 0 0 0,0 0 0 0 0,0 0 0 0 0,0 0-1 0 0,0 0 1 0 0,0 0 0 0 0,0 0 0 0 0,0 0 0 0 0,0 0 0 0 0,0 1 0 0 0,0-1 0 0 0,0 0 0 0 0,0 0 0 0 0,0 0 0 0 0,0 0 0 0 0,0 0 0 0 0,0 0 0 0 0,0 0 0 0 0,0 0 0 0 0,0 0 0 0 0,0 1 0 0 0,0-1 0 0 0,1 0 0 0 0,-1 0 0 0 0,0 0 0 0 0,0 0 0 0 0,0 0 0 0 0,0 0 0 0 0,0 0 0 0 0,0 0 0 0 0,0 0-1 0 0,0 0 1 0 0,0 0 0 0 0,1 0 0 0 0,-1 0 0 0 0,0 0 0 0 0,0 0 0 0 0,0 0 0 0 0,0 0 0 0 0,0 0 0 0 0,0 0 0 0 0,0 0 0 0 0,0 0 0 0 0,1 0 0 0 0,-1 0 0 0 0,0 0 0 0 0,0 0 0 0 0,0 0 0 0 0,0 0 0 0 0,0 0 0 0 0,0 0 0 0 0,0 0 0 0 0,0 0 0 0 0,1 0 0 0 0,-1 0 0 0 0,0 0 0 0 0,0 0-1 0 0,0 0 1 0 0,0 0 0 0 0,0-1 0 0 0,0 1 0 0 0,0 0 0 0 0,0 0 0 0 0,0 0 0 0 0,0 0 0 0 0,0 0 0 0 0,0 0 0 0 0,0 0 0 0 0,6-10 9 0 0,-1 1 0 0 0,-1-1 0 0 0,0 0-1 0 0,3-12 1 0 0,11-25-6 0 0,2-4-5 0 0,-13 32-3 0 0,15-30 0 0 0,-1 7-1 0 0,14-25 8 0 0,-31 62 12 0 0,-1-1 0 0 0,1 1 0 0 0,0 0 0 0 0,0 1 0 0 0,1-1 0 0 0,-1 1 0 0 0,1 0 0 0 0,0 0-1 0 0,6-3 1 0 0,-10 6-5 0 0,1 0-1 0 0,-1 1 0 0 0,1-1 0 0 0,0 1 0 0 0,-1 0 0 0 0,1-1 0 0 0,-1 1 0 0 0,1 0 0 0 0,0 0 0 0 0,-1 0 1 0 0,1 0-1 0 0,0 0 0 0 0,-1 1 0 0 0,1-1 0 0 0,-1 0 0 0 0,1 1 0 0 0,0-1 0 0 0,-1 1 0 0 0,1 0 1 0 0,-1-1-1 0 0,3 3 0 0 0,29 21 208 0 0,-26-17-164 0 0,3 2 1 0 0,-1 0-1 0 0,0 1 1 0 0,-1 0 0 0 0,0 0-1 0 0,-1 1 1 0 0,0 0 0 0 0,-1 0-1 0 0,0 0 1 0 0,-1 1-1 0 0,5 13 1 0 0,1 8-101 0 0,-2 1 1 0 0,8 51-1 0 0,-15-70-681 0 0,1-1-1 0 0,0 0 1 0 0,1 0-1 0 0,1 0 0 0 0,0 0 1 0 0,8 13-1 0 0,-6-13-870 0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 2824 0 0,'-1'-2'672'0'0,"-1"1"-1"0"0,1 0 1 0 0,-1 0-1 0 0,1-1 1 0 0,-1 1 0 0 0,0 0-1 0 0,0 0 1 0 0,1 0-1 0 0,-1 1 1 0 0,0-1-1 0 0,0 0 1 0 0,0 1-1 0 0,0-1 1 0 0,0 1 0 0 0,0 0-1 0 0,0 0 1 0 0,0-1-1 0 0,0 1 1 0 0,-4 1-1 0 0,3 0-212 0 0,-1 0 0 0 0,0 0-1 0 0,1 0 1 0 0,-1 0 0 0 0,1 1-1 0 0,0 0 1 0 0,-1 0-1 0 0,1 0 1 0 0,0 0 0 0 0,-3 3-1 0 0,-7 6-65 0 0,1 2 0 0 0,0 0 0 0 0,-16 24 0 0 0,22-29 290 0 0,-7 10-381 0 0,1 1 1 0 0,1 0-1 0 0,0 0 0 0 0,2 1 1 0 0,0 1-1 0 0,2-1 1 0 0,0 1-1 0 0,-6 35 0 0 0,11-44-250 0 0,0-1 0 0 0,1 1 0 0 0,0-1 0 0 0,1 1 0 0 0,0-1 0 0 0,1 1 0 0 0,0 0-1 0 0,1-1 1 0 0,0 0 0 0 0,1 1 0 0 0,1-1 0 0 0,-1 0 0 0 0,2 0 0 0 0,-1-1-1 0 0,2 1 1 0 0,-1-1 0 0 0,1 0 0 0 0,8 10 0 0 0,-8-14-41 0 0,1 0 0 0 0,-1 0 1 0 0,1 0-1 0 0,0-1 0 0 0,1 0 0 0 0,-1 0 0 0 0,1-1 1 0 0,0 0-1 0 0,0 0 0 0 0,0-1 0 0 0,13 4 1 0 0,-15-6 6 0 0,-1 1 1 0 0,1-1 0 0 0,0 0-1 0 0,0-1 1 0 0,-1 1 0 0 0,1-1-1 0 0,0 0 1 0 0,0-1 0 0 0,0 1-1 0 0,-1-1 1 0 0,1 0 0 0 0,0 0-1 0 0,-1-1 1 0 0,1 0 0 0 0,-1 0-1 0 0,1 0 1 0 0,-1-1 0 0 0,6-3-1 0 0,-9 4 25 0 0,0 1 1 0 0,0-1-1 0 0,0 0 0 0 0,0 0 0 0 0,0 0 0 0 0,-1 0 1 0 0,1 0-1 0 0,-1-1 0 0 0,1 1 0 0 0,-1 0 0 0 0,0-1 0 0 0,0 1 1 0 0,0-1-1 0 0,0 1 0 0 0,0-1 0 0 0,0-4 0 0 0,0 3 25 0 0,-1-1 0 0 0,0 0 0 0 0,0 0 0 0 0,0 0 0 0 0,-1 0 0 0 0,0 0 0 0 0,0 0-1 0 0,-2-8 1 0 0,0 6-8 0 0,0-1 1 0 0,0 1-1 0 0,-1-1 0 0 0,0 1 0 0 0,0 0 0 0 0,0 1 0 0 0,-1-1 1 0 0,0 1-1 0 0,-1 0 0 0 0,-10-10 0 0 0,12 13-89 0 0,1 1 0 0 0,-1 0 0 0 0,0 0 0 0 0,0 0 1 0 0,0 1-1 0 0,0-1 0 0 0,0 1 0 0 0,0 0 0 0 0,0 0 0 0 0,0 1 0 0 0,0-1 0 0 0,0 1 0 0 0,0 0 1 0 0,-1 0-1 0 0,1 0 0 0 0,0 1 0 0 0,-8 1 0 0 0,7-1-279 0 0,0 1-1 0 0,-1 0 1 0 0,2-1-1 0 0,-1 2 1 0 0,0-1 0 0 0,0 0-1 0 0,1 1 1 0 0,-1 0-1 0 0,1 0 1 0 0,0 1 0 0 0,0-1-1 0 0,0 1 1 0 0,-6 7-1 0 0,0 2-1301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2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3648 0 0,'0'-3'1254'0'0,"0"0"-1"0"0,1 0 0 0 0,-1 0 1 0 0,1 0-1 0 0,-1 0 0 0 0,1 0 0 0 0,2-4 1 0 0,-3 6-1101 0 0,1 1-1 0 0,-1-1 1 0 0,0 0 0 0 0,1 0 0 0 0,-1 1 0 0 0,1-1-1 0 0,-1 0 1 0 0,1 1 0 0 0,-1-1 0 0 0,1 1 0 0 0,0-1-1 0 0,-1 1 1 0 0,1-1 0 0 0,0 1 0 0 0,-1-1 0 0 0,1 1 0 0 0,0-1-1 0 0,0 1 1 0 0,-1 0 0 0 0,1 0 0 0 0,0-1 0 0 0,0 1-1 0 0,-1 0 1 0 0,1 0 0 0 0,0 0 0 0 0,0 0 0 0 0,0 0 0 0 0,0 0-1 0 0,-1 0 1 0 0,1 0 0 0 0,0 0 0 0 0,0 0 0 0 0,0 0-1 0 0,-1 1 1 0 0,1-1 0 0 0,0 0 0 0 0,0 1 0 0 0,0-1-1 0 0,8 5 156 0 0,0-1 0 0 0,-1 2 0 0 0,0-1-1 0 0,0 1 1 0 0,0 0 0 0 0,0 0 0 0 0,10 14-1 0 0,-5-5 140 0 0,-1 1 0 0 0,20 33 0 0 0,-12-16 2 0 0,-7-12 0 0 0,16 36 0 0 0,2-1 694 0 0,-31-55-1047 0 0,3-1 10 0 0,-3 1-104 0 0,0-1 1 0 0,0 0 0 0 0,0 0 0 0 0,0 0 0 0 0,1 0-1 0 0,-1 0 1 0 0,0 0 0 0 0,0 0 0 0 0,0 0 0 0 0,0 0-1 0 0,0 0 1 0 0,1 0 0 0 0,-1 0 0 0 0,0 0-1 0 0,0 0 1 0 0,0 0 0 0 0,0 0 0 0 0,0 0 0 0 0,1 0-1 0 0,-1 0 1 0 0,0 0 0 0 0,0 0 0 0 0,0 0-1 0 0,0 0 1 0 0,0-1 0 0 0,1 1 0 0 0,-1 0 0 0 0,0 0-1 0 0,0 0 1 0 0,0 0 0 0 0,0 0 0 0 0,0 0-1 0 0,0 0 1 0 0,0 0 0 0 0,0-1 0 0 0,1 1 0 0 0,-1 0-1 0 0,0 0 1 0 0,0 0 0 0 0,0 0 0 0 0,0 0-1 0 0,0-1 1 0 0,0 1 0 0 0,0 0 0 0 0,20-43 116 0 0,2 0 1 0 0,2 2 0 0 0,1 0-1 0 0,53-62 1 0 0,-73 97-7 0 0,1 0 1 0 0,0 0-1 0 0,0 1 0 0 0,12-9 1 0 0,-17 13-82 0 0,1 0 1 0 0,-1 0 0 0 0,1 0-1 0 0,-1 0 1 0 0,1 0 0 0 0,0 1 0 0 0,-1-1-1 0 0,1 1 1 0 0,0-1 0 0 0,0 1-1 0 0,-1 0 1 0 0,1-1 0 0 0,0 1 0 0 0,0 0-1 0 0,0 0 1 0 0,-1 0 0 0 0,1 1-1 0 0,0-1 1 0 0,0 0 0 0 0,-1 1 0 0 0,1-1-1 0 0,0 1 1 0 0,-1-1 0 0 0,1 1-1 0 0,0 0 1 0 0,-1 0 0 0 0,3 1 0 0 0,4 5 61 0 0,0 1 1 0 0,-1-1 0 0 0,0 1 0 0 0,0 1 0 0 0,-1-1 0 0 0,0 1 0 0 0,0 0 0 0 0,7 18 0 0 0,28 85 302 0 0,-33-88-326 0 0,14 59 91 0 0,6 18-539 0 0,-23-89-950 0 0,0 1 0 0 0,14 23 0 0 0,-12-26-284 0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61 3836 0 0,'0'-2'658'0'0,"0"0"0"0"0,0 0 0 0 0,-1-1 0 0 0,1 1 0 0 0,0 0 0 0 0,-1 0 0 0 0,0-1 0 0 0,1 1 0 0 0,-1 0 0 0 0,0 0 0 0 0,0 0 0 0 0,0 0 0 0 0,-1 0 0 0 0,1 0 0 0 0,0 0 0 0 0,-3-2 0 0 0,2 2-257 0 0,-1 0 0 0 0,0 0 0 0 0,1 0 0 0 0,-1 0 0 0 0,0 1 0 0 0,0-1 0 0 0,0 1 0 0 0,0 0 0 0 0,0-1-1 0 0,-4 0 1 0 0,-1 1-133 0 0,1 0 0 0 0,0 0-1 0 0,0 0 1 0 0,-1 1 0 0 0,1 0-1 0 0,0 1 1 0 0,0-1-1 0 0,-1 1 1 0 0,-8 3 0 0 0,8-2-157 0 0,0 0 0 0 0,0 1 0 0 0,1 0 0 0 0,0 1 0 0 0,-1-1 0 0 0,1 1 0 0 0,0 1 0 0 0,1-1 0 0 0,-1 1 0 0 0,1 0 0 0 0,0 1 0 0 0,0-1 0 0 0,1 1 0 0 0,-1 1 0 0 0,1-1 0 0 0,1 1 0 0 0,-1-1 0 0 0,1 1 0 0 0,0 1 0 0 0,-3 7 0 0 0,6-11-112 0 0,-1 0 1 0 0,1-1 0 0 0,0 1 0 0 0,0 0 0 0 0,1 0-1 0 0,-1 0 1 0 0,1 0 0 0 0,0 0 0 0 0,0 0 0 0 0,0 0-1 0 0,0 0 1 0 0,1 0 0 0 0,-1-1 0 0 0,1 1 0 0 0,0 0-1 0 0,0 0 1 0 0,1 0 0 0 0,-1-1 0 0 0,1 1 0 0 0,0-1 0 0 0,0 1-1 0 0,0-1 1 0 0,0 0 0 0 0,0 1 0 0 0,5 3 0 0 0,-2-2-59 0 0,0 0 1 0 0,1 0 0 0 0,0 0 0 0 0,0-1-1 0 0,0 0 1 0 0,0 0 0 0 0,1-1 0 0 0,-1 0-1 0 0,1 0 1 0 0,0 0 0 0 0,0-1 0 0 0,13 3 0 0 0,0-2-196 0 0,0-2 0 0 0,24-1 1 0 0,-23 0 355 0 0,-20 1-80 0 0,4 0-12 0 0,-4 0-12 0 0,-5 1-2 0 0,-19 12 262 0 0,0 1 0 0 0,1 1-1 0 0,-23 22 1 0 0,39-33-203 0 0,1 0 1 0 0,1 0-1 0 0,-1 0 1 0 0,1 0-1 0 0,0 1 1 0 0,0-1-1 0 0,1 1 0 0 0,-1 0 1 0 0,1 0-1 0 0,1 1 1 0 0,-1-1-1 0 0,1 1 1 0 0,0-1-1 0 0,1 1 1 0 0,-1 0-1 0 0,1-1 1 0 0,0 1-1 0 0,1 0 1 0 0,0 7-1 0 0,1-9-21 0 0,0 0-1 0 0,0 0 1 0 0,1 0 0 0 0,-1 0-1 0 0,1-1 1 0 0,0 1-1 0 0,0-1 1 0 0,1 1 0 0 0,0-1-1 0 0,-1 0 1 0 0,1 0 0 0 0,1 0-1 0 0,-1-1 1 0 0,0 1-1 0 0,1-1 1 0 0,0 1 0 0 0,0-1-1 0 0,0 0 1 0 0,0-1 0 0 0,0 1-1 0 0,1-1 1 0 0,-1 0 0 0 0,1 0-1 0 0,-1 0 1 0 0,9 2-1 0 0,0 0-232 0 0,1-1-1 0 0,-1-1 0 0 0,1 0 0 0 0,18 1 1 0 0,21-4-3813 0 0,-42 0 2453 0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 5669 0 0,'-8'-7'4052'0'0,"1"-1"-1072"0"0,4 0-720 0 0,-1 2 777 0 0,-2-3-753 0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3412 0 0,'-2'2'7744'0'0,"0"-2"-7268"0"0,1 1-1 0 0,0 0 1 0 0,-1 0 0 0 0,1 0-1 0 0,0 1 1 0 0,0-1-1 0 0,0 0 1 0 0,0 0-1 0 0,0 1 1 0 0,0-1-1 0 0,0 1 1 0 0,0-1-1 0 0,1 0 1 0 0,-1 1 0 0 0,0 0-1 0 0,0 2 1 0 0,0 0 33 0 0,1 0 0 0 0,-1 1 0 0 0,1-1 0 0 0,0 1 1 0 0,0-1-1 0 0,0 5 0 0 0,3 8 74 0 0,0 0 1 0 0,7 22-1 0 0,-8-34-296 0 0,32 136 1375 0 0,-18-72-3440 0 0,-17-51-2231 0 0,1-8 2458 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3796 0 0,'8'5'2225'0'0,"-1"0"-1"0"0,1 0 1 0 0,8 9-1 0 0,18 23 1763 0 0,23 44-977 0 0,-55-77-2765 0 0,8 12 411 0 0,-6-9 67 0 0,1 1 0 0 0,0-1 0 0 0,0 0 0 0 0,12 12 0 0 0,-17-18-621 0 0,1-1 0 0 0,-1 1 0 0 0,1-1 0 0 0,0 1 0 0 0,-1-1 0 0 0,1 0 1 0 0,-1 1-1 0 0,1-1 0 0 0,0 0 0 0 0,0 0 0 0 0,-1 0 0 0 0,1 1 0 0 0,0-1 0 0 0,-1 0 0 0 0,1 0 0 0 0,0 0 0 0 0,-1 0 1 0 0,1 0-1 0 0,0 0 0 0 0,0 0 0 0 0,-1-1 0 0 0,1 1 0 0 0,0 0 0 0 0,-1 0 0 0 0,1 0 0 0 0,0-1 0 0 0,-1 1 0 0 0,1 0 1 0 0,-1-1-1 0 0,2 0 0 0 0,0-1 9 0 0,0 1-1 0 0,0-2 1 0 0,0 1 0 0 0,0 0 0 0 0,0 0 0 0 0,0-1 0 0 0,-1 1 0 0 0,2-4 0 0 0,2-4-22 0 0,0 0 1 0 0,-1-1 0 0 0,4-17 0 0 0,31-121 454 0 0,-16 48-1613 0 0,-23 101 902 0 0,0-1-1 0 0,0 1 1 0 0,0-1-1 0 0,0 1 1 0 0,1-1 0 0 0,-1 0-1 0 0,0 1 1 0 0,0-1-1 0 0,1 1 1 0 0,-1-1 0 0 0,0 1-1 0 0,1-1 1 0 0,-1 1 0 0 0,0-1-1 0 0,1 1 1 0 0,-1 0-1 0 0,1-1 1 0 0,-1 1 0 0 0,0 0-1 0 0,1-1 1 0 0,0 0 0 0 0,7-1-1445 0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62 151 1104 0 0,'-12'34'8141'0'0,"9"-27"-7165"0"0,0 1-1 0 0,1 0 0 0 0,-1-1 0 0 0,0 10 0 0 0,1-7-471 0 0,2 1-1 0 0,-1-1 1 0 0,1 0 0 0 0,1 1-1 0 0,0-1 1 0 0,0 0-1 0 0,1 0 1 0 0,0 0-1 0 0,7 18 1 0 0,-7-24-437 0 0,0 0-1 0 0,0 0 1 0 0,0-1 0 0 0,0 1-1 0 0,0-1 1 0 0,1 1 0 0 0,-1-1-1 0 0,1 0 1 0 0,0 0 0 0 0,0 0-1 0 0,0 0 1 0 0,1-1 0 0 0,-1 1 0 0 0,0-1-1 0 0,1 0 1 0 0,0 0 0 0 0,0 0-1 0 0,-1 0 1 0 0,1-1 0 0 0,0 1-1 0 0,0-1 1 0 0,0 0 0 0 0,1 0-1 0 0,-1-1 1 0 0,0 1 0 0 0,6-1-1 0 0,-3 0-7 0 0,0 0 1 0 0,-1-1-1 0 0,1 0 0 0 0,0 0 0 0 0,-1-1 0 0 0,1 0 0 0 0,-1 0 1 0 0,0 0-1 0 0,1-1 0 0 0,-1 0 0 0 0,0 0 0 0 0,-1 0 0 0 0,1-1 1 0 0,-1 0-1 0 0,1 0 0 0 0,-1 0 0 0 0,0-1 0 0 0,4-5 0 0 0,-3 2 89 0 0,0 1 0 0 0,-1-1-1 0 0,0-1 1 0 0,0 1-1 0 0,-1-1 1 0 0,0 0 0 0 0,0 0-1 0 0,-1 0 1 0 0,0-1 0 0 0,-1 1-1 0 0,2-17 1 0 0,-3 11 73 0 0,0 1-1 0 0,-1-1 1 0 0,-1 1 0 0 0,0-1-1 0 0,-1 1 1 0 0,-1 0 0 0 0,-4-16-1 0 0,5 24-158 0 0,0-1-1 0 0,0 1 0 0 0,-1 0 0 0 0,1 0 0 0 0,-1 0 1 0 0,-1 0-1 0 0,1 1 0 0 0,-1-1 0 0 0,0 1 1 0 0,0 0-1 0 0,0 0 0 0 0,-1 0 0 0 0,0 1 1 0 0,0-1-1 0 0,0 1 0 0 0,-1 0 0 0 0,-9-5 0 0 0,11 7-55 0 0,-1 1 0 0 0,1-1 0 0 0,0 1 0 0 0,-1 0 0 0 0,1 1 0 0 0,0-1 0 0 0,-1 1 0 0 0,1-1 0 0 0,-1 1 0 0 0,1 1 0 0 0,-1-1 0 0 0,1 1 0 0 0,0-1 0 0 0,-6 3 0 0 0,3-1 11 0 0,1 1 0 0 0,0 0 0 0 0,0 0 0 0 0,0 0 0 0 0,0 1 0 0 0,0 0 0 0 0,1 0-1 0 0,-9 8 1 0 0,5-2 6 0 0,-1 1 0 0 0,1 0 0 0 0,1 0 0 0 0,0 1 0 0 0,1 0 0 0 0,0 0 0 0 0,1 1 0 0 0,-7 18 0 0 0,10-21-271 0 0,0 0 0 0 0,1 0 0 0 0,1 1 1 0 0,-1-1-1 0 0,2 1 0 0 0,-1-1 0 0 0,2 1 0 0 0,-1-1 0 0 0,3 14 0 0 0,-2-18 56 0 0,1 0-1 0 0,-1 0 1 0 0,1 0 0 0 0,0 0-1 0 0,0 0 1 0 0,1 0-1 0 0,-1 0 1 0 0,2-1 0 0 0,-1 1-1 0 0,0-1 1 0 0,1 0-1 0 0,0 0 1 0 0,0 0 0 0 0,0-1-1 0 0,1 1 1 0 0,8 5-1 0 0,1-2-1380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79 896 0 0,'-6'-9'8487'0'0,"5"9"-7957"0"0,0-1 0 0 0,1 1 1 0 0,-1 0-1 0 0,0-1 1 0 0,1 1-1 0 0,-1 0 0 0 0,0 0 1 0 0,1 0-1 0 0,-1 0 1 0 0,0 0-1 0 0,1-1 0 0 0,-2 2 1 0 0,-1-1 38 0 0,0 0 0 0 0,1 1 0 0 0,-1 0 0 0 0,1-1 0 0 0,-1 1 1 0 0,1 0-1 0 0,-1 1 0 0 0,-2 1 0 0 0,-9 6-446 0 0,1 0 0 0 0,-13 13 1 0 0,18-15 1232 0 0,2-2-1177 0 0,-26 21 1271 0 0,-49 52-1 0 0,77-73-1364 0 0,0-1 0 0 0,-1 1 0 0 0,0-1 0 0 0,-9 5 0 0 0,12-8-48 0 0,3-2-36 0 0,-1 0 0 0 0,1 0 0 0 0,-1 0-1 0 0,1-1 1 0 0,-1 1 0 0 0,1 0-1 0 0,0 0 1 0 0,-1 0 0 0 0,1 0-1 0 0,0 0 1 0 0,0 0 0 0 0,1-1 0 0 0,1 0 0 0 0,119-187 34 0 0,-117 183-16 0 0,24-41 709 0 0,-29 46-289 0 0,11 48 61 0 0,-9 289-1420 0 0,-4-269-3247 0 0,2-51 2562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2404 0 0,'3'-43'14012'0'0,"-1"20"-4785"0"0,-6 41-7562 0 0,3-12-1552 0 0,1 0-1 0 0,-1 0 1 0 0,1 0-1 0 0,1 0 1 0 0,-1 0-1 0 0,3 8 1 0 0,0 8 84 0 0,0-2-69 0 0,1 0 0 0 0,1 0 1 0 0,0 0-1 0 0,14 30 1 0 0,-3-8-48 0 0,-12-32-181 0 0,-1-1 0 0 0,2-1 0 0 0,-1 1 0 0 0,1-1 0 0 0,0 1 0 0 0,9 9 0 0 0,-9-13-612 0 0,0 0-1 0 0,0 0 1 0 0,0-1-1 0 0,0 1 1 0 0,10 5 0 0 0,-5-4-900 0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3796 0 0,'-3'-5'18769'0'0,"-3"12"-15400"0"0,-1 10-5950 0 0,5-7 4538 0 0,2 17-1291 0 0,-1-7-287 0 0,2 1 1 0 0,0-1-1 0 0,5 25 0 0 0,26 78 84 0 0,-27-109-1537 0 0,1 1 0 0 0,1-1 0 0 0,10 16 0 0 0,-10-19-532 0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2780 0 0,'1'-1'523'0'0,"-1"0"-1"0"0,1 1 1 0 0,0-1-1 0 0,0 0 1 0 0,-1 0-1 0 0,1 1 0 0 0,0-1 1 0 0,0 0-1 0 0,0 1 1 0 0,0-1-1 0 0,0 1 1 0 0,0-1-1 0 0,0 1 1 0 0,0-1-1 0 0,0 1 1 0 0,0 0-1 0 0,0 0 1 0 0,0-1-1 0 0,2 1 0 0 0,-1 0-187 0 0,1 0-1 0 0,-1 1 0 0 0,0-1 0 0 0,0 0 0 0 0,1 1 0 0 0,-1 0 0 0 0,0-1 1 0 0,0 1-1 0 0,3 1 0 0 0,-1 1-86 0 0,-1-1 1 0 0,1 0-1 0 0,0 1 1 0 0,-1-1-1 0 0,1 1 1 0 0,-1 0-1 0 0,0 0 1 0 0,0 1-1 0 0,4 5 1 0 0,1 3 146 0 0,-1 0 0 0 0,-1 1 1 0 0,0-1-1 0 0,-1 1 1 0 0,0 0-1 0 0,-1 1 0 0 0,-1-1 1 0 0,3 17-1 0 0,2 2 34 0 0,-6-28-351 0 0,0 1 0 0 0,-1-1 0 0 0,0 1 0 0 0,0 0 0 0 0,1 9 0 0 0,-2-13-67 0 0,0 0 0 0 0,0 0 0 0 0,0 0 0 0 0,0 0 0 0 0,0 0 0 0 0,0 0 0 0 0,0-1 0 0 0,0 1 0 0 0,0 0 0 0 0,1 0-1 0 0,-1 0 1 0 0,0 0 0 0 0,1 0 0 0 0,-1 0 0 0 0,1-1 0 0 0,0 2 0 0 0,-1-2-10 0 0,0 0 0 0 0,1 0 1 0 0,-1 1-1 0 0,0-1 0 0 0,1 0 1 0 0,-1 0-1 0 0,0 0 0 0 0,1 0 1 0 0,-1 0-1 0 0,0 0 0 0 0,1 0 1 0 0,-1 0-1 0 0,0-1 0 0 0,1 1 0 0 0,-1 0 1 0 0,0 0-1 0 0,1 0 0 0 0,-1 0 1 0 0,0 0-1 0 0,0 0 0 0 0,1-1 1 0 0,-1 1-1 0 0,0 0 0 0 0,0 0 1 0 0,1 0-1 0 0,-1-1 0 0 0,0 1 1 0 0,1-1-1 0 0,19-25-53 0 0,-18 22 65 0 0,54-91-35 0 0,-35 58 291 0 0,1 0 0 0 0,42-51 0 0 0,-62 86-196 0 0,0-1 0 0 0,1 0 0 0 0,0 1 0 0 0,-1-1 0 0 0,1 1 1 0 0,0 0-1 0 0,0 0 0 0 0,0 0 0 0 0,0 0 0 0 0,1 1 0 0 0,-1-1 0 0 0,0 1 0 0 0,1 0 1 0 0,5-1-1 0 0,-6 2-10 0 0,0-1-1 0 0,-1 2 1 0 0,1-1 0 0 0,-1 0 0 0 0,1 0 0 0 0,-1 1 0 0 0,1 0 0 0 0,-1-1 0 0 0,1 1 0 0 0,-1 0-1 0 0,1 0 1 0 0,-1 0 0 0 0,0 0 0 0 0,0 1 0 0 0,1-1 0 0 0,-1 1 0 0 0,0-1 0 0 0,0 1-1 0 0,-1 0 1 0 0,1 0 0 0 0,3 3 0 0 0,10 14 175 0 0,-1 1-1 0 0,-1 0 0 0 0,-1 1 1 0 0,-1 0-1 0 0,0 1 1 0 0,12 38-1 0 0,26 144-461 0 0,-46-191 107 0 0,7 49-3901 0 0,-6-49 2404 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298 519 3836 0 0,'-1'-1'374'0'0,"0"1"1"0"0,1-1-1 0 0,-1 1 0 0 0,0-1 0 0 0,1 1 0 0 0,-1 0 0 0 0,0-1 0 0 0,0 1 0 0 0,1-1 1 0 0,-1 1-1 0 0,0 0 0 0 0,0 0 0 0 0,0 0 0 0 0,1-1 0 0 0,-1 1 0 0 0,0 0 0 0 0,0 0 1 0 0,0 0-1 0 0,0 0 0 0 0,0 0 0 0 0,-1 1 0 0 0,-19 4 2159 0 0,20-5-2453 0 0,-11 4 570 0 0,1 1 1 0 0,0 1-1 0 0,0 0 0 0 0,0 0 1 0 0,1 1-1 0 0,-1 0 1 0 0,2 1-1 0 0,-15 13 0 0 0,9-4-193 0 0,0-1 0 0 0,1 2 0 0 0,-23 35 0 0 0,32-45-357 0 0,0 2 0 0 0,1-1 0 0 0,0 0 0 0 0,1 1 0 0 0,-1 0 1 0 0,2 0-1 0 0,-1 0 0 0 0,2 0 0 0 0,-1 0 0 0 0,1 15 0 0 0,1-20-97 0 0,0 0 0 0 0,0 0 0 0 0,1 0 0 0 0,0 0 0 0 0,0 0 0 0 0,0 0 0 0 0,1 0 0 0 0,0 0 0 0 0,0-1 0 0 0,0 1 0 0 0,0-1 0 0 0,0 1 0 0 0,1-1 0 0 0,0 0 0 0 0,0 0 0 0 0,0 0 0 0 0,1 0 0 0 0,-1-1 0 0 0,1 1 0 0 0,0-1 0 0 0,0 0 0 0 0,8 5 0 0 0,-7-5-49 0 0,1-1 0 0 0,0 0-1 0 0,-1 0 1 0 0,1 0-1 0 0,0 0 1 0 0,0-1-1 0 0,0 0 1 0 0,0 0-1 0 0,0-1 1 0 0,1 0-1 0 0,-1 0 1 0 0,0 0-1 0 0,0 0 1 0 0,0-1-1 0 0,0 0 1 0 0,0-1 0 0 0,0 1-1 0 0,8-5 1 0 0,-6 3 50 0 0,-2 0 1 0 0,1 0 0 0 0,0-1 0 0 0,-1 0 0 0 0,1-1-1 0 0,-1 0 1 0 0,0 1 0 0 0,-1-2 0 0 0,1 1 0 0 0,-1-1-1 0 0,0 0 1 0 0,-1 0 0 0 0,1 0 0 0 0,4-10 0 0 0,-5 9 50 0 0,-2 0 0 0 0,1 0 0 0 0,-1 0 0 0 0,0-1 0 0 0,0 1 0 0 0,-1 0 0 0 0,0-1 0 0 0,-1 1 0 0 0,0-15 1 0 0,-1 8 30 0 0,-1 1 0 0 0,0 0 0 0 0,-1-1 1 0 0,-9-24-1 0 0,-3 4 95 0 0,-1 0 0 0 0,-41-62 0 0 0,-93-121 559 0 0,140 202-705 0 0,2 3-17 0 0,0 1 0 0 0,1-1-1 0 0,0-1 1 0 0,1 1 0 0 0,1-1-1 0 0,-6-19 1 0 0,11 30-23 0 0,-1-1 0 0 0,1 1 0 0 0,0 0-1 0 0,0 0 1 0 0,0 0 0 0 0,0-1 0 0 0,1 1 0 0 0,-1 0 0 0 0,1 0 0 0 0,-1 0-1 0 0,1 0 1 0 0,0 0 0 0 0,-1 0 0 0 0,1 0 0 0 0,0 0 0 0 0,0 0 0 0 0,3-3 0 0 0,-1 2-3 0 0,0 0 1 0 0,0-1 0 0 0,0 2 0 0 0,0-1 0 0 0,1 0 0 0 0,-1 1 0 0 0,1-1 0 0 0,6-2 0 0 0,6-1-12 0 0,1 0-1 0 0,0 0 1 0 0,26-3-1 0 0,-34 7 12 0 0,228-57 433 0 0,-232 57-1174 0 0,-1 1 510 0 0,1 2-3109 0 0,3 0 1786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3760 0 0,'5'-6'17528'0'0,"3"34"-16033"0"0,-2 0 0 0 0,5 58-1 0 0,-6-45-1037 0 0,0 7-640 0 0,3 25-4714 0 0,-7-61 3338 0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76 3684 0 0,'-21'29'8456'0'0,"4"2"-3839"0"0,14-23-4180 0 0,0-1 1 0 0,1 1-1 0 0,-1 0 0 0 0,2 1 1 0 0,-1-1-1 0 0,1 0 0 0 0,0 0 0 0 0,1 1 1 0 0,0-1-1 0 0,2 14 0 0 0,-2-16-307 0 0,1 0 0 0 0,0 1-1 0 0,1-1 1 0 0,0 0 0 0 0,0 0 0 0 0,0-1-1 0 0,1 1 1 0 0,-1 0 0 0 0,1-1-1 0 0,6 8 1 0 0,-7-10-98 0 0,0-1-1 0 0,1 1 1 0 0,0-1 0 0 0,-1 0-1 0 0,1 0 1 0 0,0 0 0 0 0,0 0-1 0 0,0-1 1 0 0,0 1 0 0 0,0-1-1 0 0,1 0 1 0 0,-1 0 0 0 0,0 0-1 0 0,1 0 1 0 0,-1 0 0 0 0,0-1-1 0 0,1 1 1 0 0,-1-1 0 0 0,1 0-1 0 0,5-1 1 0 0,2 0 47 0 0,-1-1 0 0 0,0 0 1 0 0,0 0-1 0 0,1-1 0 0 0,-2-1 1 0 0,1 0-1 0 0,0 0 0 0 0,-1-1 0 0 0,0 0 1 0 0,0 0-1 0 0,0-1 0 0 0,-1 0 0 0 0,1-1 1 0 0,-2 0-1 0 0,1 0 0 0 0,-1-1 1 0 0,0 0-1 0 0,0 0 0 0 0,-1-1 0 0 0,-1 1 1 0 0,9-18-1 0 0,-11 21-12 0 0,-1 0 1 0 0,0 0-1 0 0,-1-1 1 0 0,1 1-1 0 0,-1-1 1 0 0,0 1-1 0 0,0-1 1 0 0,-1 1-1 0 0,0-1 1 0 0,0 0-1 0 0,0 1 1 0 0,-1-1-1 0 0,1 1 1 0 0,-1-1-1 0 0,-1 0 1 0 0,1 1-1 0 0,-1 0 1 0 0,0-1-1 0 0,0 1 1 0 0,0 0-1 0 0,-1 0 1 0 0,0 0-1 0 0,-5-6 1 0 0,4 5-43 0 0,0 1 1 0 0,-1 0 0 0 0,1 0-1 0 0,-1 0 1 0 0,0 1-1 0 0,-1 0 1 0 0,1 0 0 0 0,-1 0-1 0 0,1 1 1 0 0,-1-1 0 0 0,0 2-1 0 0,-1-1 1 0 0,1 0-1 0 0,0 1 1 0 0,-1 0 0 0 0,1 1-1 0 0,-1 0 1 0 0,1 0 0 0 0,-10-1-1 0 0,10 3-15 0 0,-1 0-1 0 0,0 0 1 0 0,0 0-1 0 0,1 1 1 0 0,-1-1-1 0 0,1 2 1 0 0,0-1-1 0 0,0 1 1 0 0,-1 0-1 0 0,2 0 1 0 0,-1 1-1 0 0,0-1 1 0 0,1 1-1 0 0,-8 7 1 0 0,6-4-10 0 0,-1 0 1 0 0,1 1-1 0 0,0 0 1 0 0,1 1-1 0 0,0-1 1 0 0,0 1-1 0 0,1 0 1 0 0,-6 14 0 0 0,9-18-58 0 0,1-1 0 0 0,-1 0 0 0 0,1 1 0 0 0,0-1 0 0 0,1 1 0 0 0,-1-1 0 0 0,1 1 0 0 0,0 0 0 0 0,0-1 0 0 0,0 1 1 0 0,0 0-1 0 0,1-1 0 0 0,0 1 0 0 0,0-1 0 0 0,0 1 0 0 0,1-1 0 0 0,-1 0 0 0 0,1 1 0 0 0,4 5 0 0 0,-4-6-310 0 0,1-1 0 0 0,-1 1 0 0 0,1-1-1 0 0,0 0 1 0 0,0 0 0 0 0,1 0 0 0 0,-1 0 0 0 0,0-1-1 0 0,1 1 1 0 0,0-1 0 0 0,-1 0 0 0 0,1 0-1 0 0,7 2 1 0 0,3 1-1202 0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1996 0 0,'3'-5'2107'0'0,"1"1"0"0"0,-1-1 1 0 0,0 0-1 0 0,-1 0 0 0 0,1-1 0 0 0,-1 1 0 0 0,0 0 0 0 0,3-12 1 0 0,7-2 4869 0 0,14 121-6018 0 0,-18-80-1037 0 0,35 84 383 0 0,-37-92-1036 0 0,1-1 0 0 0,1 0-1 0 0,0 0 1 0 0,1-1 0 0 0,16 17-1 0 0,-15-18-878 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262 463 3648 0 0,'-4'-3'6507'0'0,"-4"-4"-1996"0"0,3 7-4053 0 0,0 0 0 0 0,0 1-1 0 0,0 0 1 0 0,1 0 0 0 0,-1 0 0 0 0,0 0 0 0 0,1 1-1 0 0,-1-1 1 0 0,1 1 0 0 0,-1 0 0 0 0,1 1 0 0 0,0-1 0 0 0,0 1-1 0 0,0 0 1 0 0,-5 4 0 0 0,-4 5 37 0 0,-1 1 0 0 0,-16 22 0 0 0,24-27-357 0 0,0-1 1 0 0,1 1-1 0 0,0 1 0 0 0,1-1 0 0 0,-1 1 1 0 0,2 0-1 0 0,-1 0 0 0 0,1 0 0 0 0,1 0 1 0 0,-1 0-1 0 0,2 1 0 0 0,-2 16 0 0 0,3-21-111 0 0,0 1 0 0 0,0 0 0 0 0,0-1 0 0 0,1 1 0 0 0,0 0 0 0 0,0-1 0 0 0,1 1 0 0 0,-1-1 0 0 0,1 1 0 0 0,0-1 0 0 0,1 0 0 0 0,0 0 0 0 0,-1 0 0 0 0,1 0 0 0 0,1 0 0 0 0,-1-1 0 0 0,1 0 0 0 0,0 1 0 0 0,0-1 0 0 0,0 0 0 0 0,0-1 0 0 0,9 6 0 0 0,-6-4-40 0 0,0-1 1 0 0,0-1-1 0 0,1 1 0 0 0,0-1 1 0 0,-1 0-1 0 0,1-1 1 0 0,0 0-1 0 0,0 0 1 0 0,1-1-1 0 0,12 1 0 0 0,-18-2 7 0 0,1 0 0 0 0,0 0 0 0 0,-1-1 0 0 0,1 1 0 0 0,0-1 0 0 0,-1 0 0 0 0,1 0 0 0 0,0 0 0 0 0,-1 0 0 0 0,0-1 0 0 0,1 0 0 0 0,-1 1 0 0 0,0-1 0 0 0,0 0-1 0 0,0-1 1 0 0,0 1 0 0 0,0 0 0 0 0,0-1 0 0 0,-1 0 0 0 0,1 1 0 0 0,-1-1 0 0 0,0 0 0 0 0,1 0 0 0 0,-2-1 0 0 0,3-2 0 0 0,-2 1 12 0 0,-1 1-1 0 0,1-1 1 0 0,-1 1 0 0 0,0-1 0 0 0,0 0 0 0 0,-1 1 0 0 0,1-1 0 0 0,-1 0 0 0 0,0 1 0 0 0,0-1 0 0 0,-1 0-1 0 0,1 1 1 0 0,-3-8 0 0 0,-2-5 3 0 0,0 0 0 0 0,-10-20 0 0 0,8 20-6 0 0,-10-20 12 0 0,-2 1-1 0 0,-39-56 1 0 0,13 23 6 0 0,-3-3 16 0 0,24 38 42 0 0,-21-40 0 0 0,44 73-77 0 0,-2-5 1 0 0,-1 0 0 0 0,1-1 0 0 0,0 0-1 0 0,1 0 1 0 0,0 0 0 0 0,-2-8 0 0 0,4 13-5 0 0,0-1 0 0 0,0 1 0 0 0,0-1 0 0 0,0 1 0 0 0,0 0 0 0 0,1-1 0 0 0,-1 1 0 0 0,1 0 0 0 0,0-1 0 0 0,0 1 0 0 0,0 0 0 0 0,0 0 0 0 0,0 0 0 0 0,0 0-1 0 0,0 0 1 0 0,1 0 0 0 0,-1 0 0 0 0,1 0 0 0 0,-1 0 0 0 0,1 1 0 0 0,0-1 0 0 0,0 1 0 0 0,2-2 0 0 0,9-6 28 0 0,1 0-1 0 0,-1 1 1 0 0,1 1-1 0 0,27-10 0 0 0,63-15 317 0 0,-79 25-248 0 0,-21 6-299 0 0,1 0-1 0 0,0 1 1 0 0,-1-1 0 0 0,1 1 0 0 0,6 0-1 0 0,12 3-3744 0 0,-17-1 2380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5212 0 0,'1'4'11603'0'0,"0"5"-5577"0"0,4 55-3590 0 0,-2-34-1925 0 0,11 101-147 0 0,-4-75-4613 0 0,-10-47 2668 0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4296 0 0,'1'-7'7516'0'0,"2"-4"-2920"0"0,0-1 3537 0 0,11 97-6291 0 0,-5-27-1392 0 0,21 71-1 0 0,-26-108-590 0 0,-4-19 68 0 0,0 1 1 0 0,1-1-1 0 0,-1 0 1 0 0,1 1-1 0 0,0-1 1 0 0,-1 1-1 0 0,1-1 1 0 0,0 0-1 0 0,0 0 1 0 0,0 1-1 0 0,1-1 1 0 0,-1 0-1 0 0,1 0 1 0 0,2 2-1 0 0,-4-3-167 0 0,16-10-797 0 0,8-25 9 0 0,33-61 0 0 0,5-9 653 0 0,-39 71 415 0 0,-10 13 227 0 0,1 0-1 0 0,21-23 1 0 0,-27 34-292 0 0,5-4 1035 0 0,-13 13-989 0 0,1-1 1 0 0,-1 1-1 0 0,1 0 0 0 0,-1 0 0 0 0,0 0 0 0 0,1 0 1 0 0,-1 0-1 0 0,1 0 0 0 0,-1 0 0 0 0,1 0 0 0 0,-1 0 1 0 0,1 0-1 0 0,-1 0 0 0 0,1 0 0 0 0,-1 0 0 0 0,0 0 0 0 0,1 0 1 0 0,-1 0-1 0 0,1 1 0 0 0,-1-1 0 0 0,0 0 0 0 0,1 0 1 0 0,-1 0-1 0 0,1 1 0 0 0,-1-1 0 0 0,0 0 0 0 0,1 1 1 0 0,-1-1-1 0 0,0 0 0 0 0,1 1 0 0 0,-1-1 0 0 0,0 0 0 0 0,0 1 1 0 0,1-1-1 0 0,-1 0 0 0 0,0 1 0 0 0,0 0 7 0 0,0 0 0 0 0,1 1 0 0 0,-1-1 0 0 0,0 0 0 0 0,0 0 0 0 0,0 0 0 0 0,-1 0 0 0 0,1 0 0 0 0,0 0 0 0 0,0 0 0 0 0,0 0 0 0 0,-1 1 0 0 0,1-1 0 0 0,-1 0 0 0 0,1 0 0 0 0,-1 0 0 0 0,1-1 0 0 0,-1 1 0 0 0,0 0 0 0 0,0 1 0 0 0,-1 2-18 0 0,-15 24 196 0 0,-2-1 0 0 0,0-1 0 0 0,-2 0 0 0 0,-29 28 0 0 0,24-26-79 0 0,-30 33-96 0 0,56-60-36 0 0,0-1 0 0 0,-1 0 0 0 0,1 0 0 0 0,0 0 1 0 0,0 0-1 0 0,0 0 0 0 0,0 0 0 0 0,0 0 0 0 0,0 0 0 0 0,0 1 0 0 0,-1-1 1 0 0,1 0-1 0 0,0 0 0 0 0,0 0 0 0 0,0 0 0 0 0,0 0 0 0 0,0 0 0 0 0,0 1 1 0 0,0-1-1 0 0,0 0 0 0 0,0 0 0 0 0,0 0 0 0 0,0 0 0 0 0,0 1 0 0 0,0-1 1 0 0,0 0-1 0 0,0 0 0 0 0,0 0 0 0 0,0 0 0 0 0,0 0 0 0 0,0 1 0 0 0,0-1 1 0 0,0 0-1 0 0,0 0 0 0 0,0 0 0 0 0,0 0 0 0 0,0 0 0 0 0,0 1 1 0 0,0-1-1 0 0,1 0 0 0 0,-1 0 0 0 0,0 0 0 0 0,0 0 0 0 0,0 0 0 0 0,0 0 1 0 0,0 1-1 0 0,0-1 0 0 0,0 0 0 0 0,1 0 0 0 0,-1 0 0 0 0,0 0 0 0 0,0 0 1 0 0,0 0-1 0 0,0 0 0 0 0,0 0 0 0 0,1 0 0 0 0,-1 0 0 0 0,0 0 0 0 0,0 0 1 0 0,0 0-1 0 0,6-1-4 0 0,0 0 0 0 0,1 0 1 0 0,-1 1-1 0 0,0 0 1 0 0,0 0-1 0 0,0 0 0 0 0,0 1 1 0 0,0 0-1 0 0,0 0 0 0 0,0 1 1 0 0,0-1-1 0 0,-1 1 1 0 0,1 0-1 0 0,0 1 0 0 0,-1 0 1 0 0,0 0-1 0 0,1 0 0 0 0,4 4 1 0 0,3 4 59 0 0,0 1 0 0 0,-1 0 0 0 0,-1 1 0 0 0,14 19 0 0 0,1 1-418 0 0,-17-21-173 0 0,-7-9 28 0 0,1 0 0 0 0,0 0 0 0 0,-1 1 0 0 0,1-2 1 0 0,0 1-1 0 0,0 0 0 0 0,0 0 0 0 0,4 1 0 0 0,4 0-1047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2596 0 0,'-16'6'17107'0'0,"21"-6"-16049"0"0,95-16 2590 0 0,30-5-2088 0 0,-41 13-5238 0 0,-71 7 2089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9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83 4428 0 0,'-5'7'1592'0'0,"0"1"0"0"0,0-1 0 0 0,0 1-1 0 0,1 0 1 0 0,-4 12 0 0 0,6-13-890 0 0,0 0 0 0 0,0 1 0 0 0,0 0 0 0 0,1-1-1 0 0,0 1 1 0 0,0 12 0 0 0,1-16-578 0 0,0 0 0 0 0,1 0-1 0 0,-1 0 1 0 0,1 0 0 0 0,0 0-1 0 0,0 0 1 0 0,0 0 0 0 0,1-1-1 0 0,-1 1 1 0 0,1 0-1 0 0,0-1 1 0 0,0 1 0 0 0,0-1-1 0 0,0 1 1 0 0,1-1 0 0 0,-1 0-1 0 0,1 0 1 0 0,0 0 0 0 0,0-1-1 0 0,0 1 1 0 0,0-1 0 0 0,1 1-1 0 0,-1-1 1 0 0,1 0 0 0 0,-1 0-1 0 0,1-1 1 0 0,0 1-1 0 0,-1-1 1 0 0,1 1 0 0 0,7 0-1 0 0,-5-1-10 0 0,0-1-1 0 0,0 1 1 0 0,0-1-1 0 0,0 0 0 0 0,1-1 1 0 0,-1 1-1 0 0,0-1 1 0 0,0-1-1 0 0,0 1 0 0 0,0-1 1 0 0,0 0-1 0 0,0 0 1 0 0,-1-1-1 0 0,1 1 0 0 0,-1-1 1 0 0,1-1-1 0 0,-1 1 1 0 0,0-1-1 0 0,0 0 0 0 0,-1 0 1 0 0,1 0-1 0 0,-1-1 1 0 0,0 1-1 0 0,0-1 0 0 0,3-6 1 0 0,-2 3 18 0 0,-1-1 0 0 0,0 0 1 0 0,0 0-1 0 0,-1 0 0 0 0,0-1 0 0 0,-1 1 1 0 0,0-1-1 0 0,0 1 0 0 0,-1-12 0 0 0,0 15-75 0 0,-1-1-1 0 0,0 1 0 0 0,0 0 0 0 0,0-1 1 0 0,-1 1-1 0 0,0 0 0 0 0,-1 0 0 0 0,1-1 1 0 0,-1 1-1 0 0,0 0 0 0 0,-1 0 0 0 0,1 1 1 0 0,-7-11-1 0 0,7 13-43 0 0,0 0 1 0 0,-1 1 0 0 0,1-1-1 0 0,-1 1 1 0 0,1 0 0 0 0,-1-1-1 0 0,0 1 1 0 0,0 0-1 0 0,0 1 1 0 0,0-1 0 0 0,0 0-1 0 0,0 1 1 0 0,0 0 0 0 0,-1-1-1 0 0,1 1 1 0 0,-1 1-1 0 0,1-1 1 0 0,0 0 0 0 0,-1 1-1 0 0,1 0 1 0 0,-1 0-1 0 0,1 0 1 0 0,-1 0 0 0 0,1 0-1 0 0,-1 1 1 0 0,-4 1 0 0 0,-2 0 12 0 0,-1 2 0 0 0,1 0 0 0 0,0 0 0 0 0,0 1 0 0 0,0 0 0 0 0,0 0 0 0 0,1 1 0 0 0,0 0 0 0 0,0 1 0 0 0,1 0 0 0 0,-9 9 0 0 0,12-12-43 0 0,1 1 0 0 0,-1 0 0 0 0,1 1 0 0 0,0-1 0 0 0,0 1 0 0 0,1 0 0 0 0,0-1 0 0 0,0 2 0 0 0,0-1 0 0 0,1 0 0 0 0,-1 0 0 0 0,2 1 0 0 0,-1-1 1 0 0,1 1-1 0 0,0 0 0 0 0,0-1 0 0 0,0 1 0 0 0,1 0 0 0 0,1 9 0 0 0,0-13-65 0 0,-1 0 0 0 0,1 1 0 0 0,0-1 0 0 0,1 0 0 0 0,-1 0 0 0 0,0 0 0 0 0,1 0 1 0 0,0 0-1 0 0,0 0 0 0 0,0 0 0 0 0,0 0 0 0 0,0 0 0 0 0,0-1 0 0 0,1 0 0 0 0,-1 1 0 0 0,1-1 0 0 0,0 0 0 0 0,-1 0 0 0 0,1 0 1 0 0,0 0-1 0 0,0-1 0 0 0,1 1 0 0 0,-1-1 0 0 0,0 0 0 0 0,0 0 0 0 0,1 0 0 0 0,-1 0 0 0 0,0-1 0 0 0,1 1 0 0 0,-1-1 0 0 0,1 0 1 0 0,3 0-1 0 0,1 0-52 0 0,-1 0 0 0 0,1-1 0 0 0,-1 0 0 0 0,0 0 0 0 0,0-1 0 0 0,1 0 0 0 0,-1 0 0 0 0,0-1 1 0 0,-1 0-1 0 0,1 0 0 0 0,0 0 0 0 0,-1-1 0 0 0,0 0 0 0 0,9-7 0 0 0,-4 0 457 0 0,-1-1 0 0 0,0-1 0 0 0,-1 1 0 0 0,0-2 0 0 0,-1 1 0 0 0,0-1 0 0 0,-1 0 0 0 0,-1-1 0 0 0,0 0 0 0 0,6-29 0 0 0,-1 18 2013 0 0,-16 47-2303 0 0,2 1 0 0 0,0 0 0 0 0,2 0 0 0 0,0 0 0 0 0,2 0 0 0 0,4 31 0 0 0,-3-36-542 0 0,2 0 1 0 0,0-1 0 0 0,0 1 0 0 0,2-1 0 0 0,0 0 0 0 0,1-1-1 0 0,0 0 1 0 0,1 0 0 0 0,13 18 0 0 0,-6-15-1106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3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80 4816 0 0,'-1'0'3877'0'0,"-11"1"1189"0"0,5 2-4425 0 0,0 0 0 0 0,0 1 0 0 0,1 0 0 0 0,-1 0 1 0 0,1 0-1 0 0,0 1 0 0 0,1 0 0 0 0,-1 0 1 0 0,1 0-1 0 0,0 1 0 0 0,0 0 0 0 0,-6 9 0 0 0,0 1-76 0 0,1 1-1 0 0,1 0 0 0 0,-13 33 0 0 0,19-42-436 0 0,0 0 0 0 0,1 1 0 0 0,0-1 1 0 0,1 1-1 0 0,0 0 0 0 0,0-1 0 0 0,1 1 0 0 0,0 0 1 0 0,0 0-1 0 0,1-1 0 0 0,0 1 0 0 0,5 15 0 0 0,-5-20-144 0 0,0 0 0 0 0,1 0 1 0 0,0-1-1 0 0,-1 1 0 0 0,1 0 0 0 0,0-1 0 0 0,1 1 0 0 0,-1-1 0 0 0,1 0 0 0 0,-1 0 0 0 0,1 0 1 0 0,0 0-1 0 0,0 0 0 0 0,0-1 0 0 0,1 1 0 0 0,-1-1 0 0 0,1 0 0 0 0,-1 0 0 0 0,1 0 0 0 0,0 0 0 0 0,-1-1 1 0 0,1 0-1 0 0,0 1 0 0 0,0-1 0 0 0,0-1 0 0 0,0 1 0 0 0,0 0 0 0 0,8-1 0 0 0,-8 0-8 0 0,0-1-1 0 0,1 1 0 0 0,-1-1 0 0 0,0 0 1 0 0,0 0-1 0 0,0 0 0 0 0,1 0 0 0 0,-2-1 1 0 0,1 0-1 0 0,0 0 0 0 0,0 0 0 0 0,0 0 1 0 0,-1-1-1 0 0,1 1 0 0 0,-1-1 0 0 0,0 0 1 0 0,0 0-1 0 0,0 0 0 0 0,0 0 0 0 0,0 0 1 0 0,-1-1-1 0 0,0 1 0 0 0,1-1 0 0 0,1-6 1 0 0,0 2 77 0 0,-1 0 1 0 0,0-1-1 0 0,0 1 1 0 0,-1-1 0 0 0,0 0-1 0 0,0 0 1 0 0,-1 0-1 0 0,-1 0 1 0 0,1 0-1 0 0,-2-14 1 0 0,-8-107 1188 0 0,9 126-1228 0 0,1 0 1 0 0,0 0-1 0 0,-1 0 0 0 0,2 0 1 0 0,-1 0-1 0 0,0 0 0 0 0,1 0 1 0 0,-1 1-1 0 0,1-1 0 0 0,0 0 0 0 0,0 1 1 0 0,1 0-1 0 0,-1-1 0 0 0,1 1 1 0 0,0 0-1 0 0,0 0 0 0 0,0 0 0 0 0,0 1 1 0 0,0-1-1 0 0,0 1 0 0 0,1 0 1 0 0,-1 0-1 0 0,6-3 0 0 0,9-3 65 0 0,0 0-1 0 0,1 1 0 0 0,28-6 0 0 0,-39 11-49 0 0,46-14 211 0 0,-16 5-4767 0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3796 0 0,'5'16'10741'0'0,"-4"2"-4793"0"0,-7 40-2755 0 0,2-31-1635 0 0,-5 147 1180 0 0,8-59-4576 0 0,4-110-1856 0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5 114 4296 0 0,'0'-18'4701'0'0,"0"3"-1169"0"0,0 1-880 0 0,0 0-603 0 0,0 3-441 0 0,0 1-328 0 0,-4 0 504 0 0,4-2-1248 0 0,0 2-1032 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49 118 3084 0 0,'-3'3'1412'0'0,"-20"27"7341"0"0,20-27-8153 0 0,1 1 0 0 0,0 1 0 0 0,0-1 0 0 0,0 0 0 0 0,0 0 0 0 0,1 1 0 0 0,-1-1 0 0 0,1 1-1 0 0,-1 8 1 0 0,2-8-452 0 0,-1 0-1 0 0,1 0 1 0 0,0 0-1 0 0,0 0 0 0 0,1 0 1 0 0,0 0-1 0 0,0 0 1 0 0,0 0-1 0 0,0 0 0 0 0,1 0 1 0 0,-1 0-1 0 0,1 0 1 0 0,1-1-1 0 0,-1 1 0 0 0,1-1 1 0 0,-1 0-1 0 0,1 0 1 0 0,0 0-1 0 0,1 0 1 0 0,-1 0-1 0 0,1 0 0 0 0,0-1 1 0 0,0 0-1 0 0,0 0 1 0 0,0 0-1 0 0,0 0 0 0 0,1-1 1 0 0,-1 1-1 0 0,1-1 1 0 0,-1 0-1 0 0,1-1 0 0 0,0 1 1 0 0,0-1-1 0 0,9 2 1 0 0,-6-3-86 0 0,0 0 0 0 0,0 0 1 0 0,0-1-1 0 0,0 0 1 0 0,0 0-1 0 0,0 0 0 0 0,0-1 1 0 0,0-1-1 0 0,-1 1 1 0 0,1-1-1 0 0,-1-1 0 0 0,0 1 1 0 0,0-1-1 0 0,0 0 1 0 0,0-1-1 0 0,-1 0 0 0 0,1 0 1 0 0,-1 0-1 0 0,-1-1 1 0 0,1 1-1 0 0,-1-2 0 0 0,9-12 1 0 0,-9 12 41 0 0,0-1-1 0 0,0-1 1 0 0,-1 1 0 0 0,-1-1 0 0 0,1 1 0 0 0,-1-1 0 0 0,-1 0 0 0 0,1 0-1 0 0,-2 0 1 0 0,1-1 0 0 0,-1 1 0 0 0,-1 0 0 0 0,1-1 0 0 0,-2 1 0 0 0,1 0-1 0 0,-1-1 1 0 0,-1 1 0 0 0,0 0 0 0 0,-5-16 0 0 0,6 22-97 0 0,0 0 0 0 0,0 0 0 0 0,-1 0 0 0 0,1 0 0 0 0,-1 0 0 0 0,0 0 0 0 0,0 0 0 0 0,0 0 0 0 0,0 1 0 0 0,-1-1 0 0 0,1 1 0 0 0,-1-1 0 0 0,1 1 0 0 0,-1 0 0 0 0,0 0 1 0 0,0 0-1 0 0,0 1 0 0 0,-6-3 0 0 0,4 2 10 0 0,1 1 0 0 0,-1 1 0 0 0,0-1 1 0 0,0 1-1 0 0,1-1 0 0 0,-1 1 0 0 0,0 1 0 0 0,0-1 1 0 0,0 1-1 0 0,1 0 0 0 0,-1 0 0 0 0,-5 2 1 0 0,-4 2 20 0 0,1 0 0 0 0,-1 2-1 0 0,1 0 1 0 0,0 0 0 0 0,1 1 0 0 0,0 1 0 0 0,-20 18 0 0 0,25-21-116 0 0,0 1 0 0 0,1 0-1 0 0,0 1 1 0 0,1-1 0 0 0,0 1 0 0 0,0 0-1 0 0,0 0 1 0 0,1 1 0 0 0,1 0-1 0 0,-1-1 1 0 0,1 1 0 0 0,-2 10 0 0 0,5-14 34 0 0,-1-1 1 0 0,0 0-1 0 0,1 1 1 0 0,0-1-1 0 0,0 1 1 0 0,1-1 0 0 0,-1 0-1 0 0,1 1 1 0 0,0-1-1 0 0,0 0 1 0 0,0 1-1 0 0,1-1 1 0 0,-1 0 0 0 0,1 0-1 0 0,0 0 1 0 0,0 0-1 0 0,1-1 1 0 0,-1 1 0 0 0,1-1-1 0 0,0 1 1 0 0,0-1-1 0 0,0 0 1 0 0,0 0-1 0 0,0 0 1 0 0,1 0 0 0 0,-1-1-1 0 0,9 5 1 0 0,-6-4-145 0 0,0 0 0 0 0,0 0 0 0 0,0-1 1 0 0,1 0-1 0 0,-1 0 0 0 0,1-1 0 0 0,-1 1 0 0 0,1-1 1 0 0,0-1-1 0 0,-1 1 0 0 0,1-1 0 0 0,0-1 0 0 0,0 1 1 0 0,-1-1-1 0 0,1 0 0 0 0,-1-1 0 0 0,1 1 0 0 0,-1-1 1 0 0,13-6-1 0 0,-13 5 308 0 0,1 0 1 0 0,-1-1-1 0 0,0 0 1 0 0,0 0-1 0 0,0 0 1 0 0,-1-1-1 0 0,1 0 1 0 0,-1 0-1 0 0,0 0 1 0 0,-1-1 0 0 0,1 0-1 0 0,-1 0 1 0 0,0 0-1 0 0,0 0 1 0 0,-1-1-1 0 0,0 1 1 0 0,0-1-1 0 0,2-9 1 0 0,4-13 776 0 0,3-17 657 0 0,-5 22-482 0 0,-1-3 355 0 0,-2 16-980 0 0,-1 7 448 0 0,-10 156-603 0 0,18-39-410 0 0,-11-105-266 0 0,0 1-1 0 0,1-1 0 0 0,0 1 1 0 0,0 0-1 0 0,1-1 1 0 0,2 9-1 0 0,1-7-4141 0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54 4296 0 0,'0'-7'5427'0'0,"-1"-5"-2011"0"0,1-4 5216 0 0,-5 29-8295 0 0,0 0 0 0 0,1 1 0 0 0,1 0 1 0 0,1 0-1 0 0,0 0 0 0 0,-1 20 1 0 0,3 5 89 0 0,5 46 0 0 0,-4-81-421 0 0,-1-1 1 0 0,0 1 0 0 0,1-1-1 0 0,0 1 1 0 0,-1-1 0 0 0,1 0-1 0 0,1 1 1 0 0,-1-1 0 0 0,0 0-1 0 0,1 0 1 0 0,0 0 0 0 0,0 0-1 0 0,0 0 1 0 0,0 0 0 0 0,0 0-1 0 0,5 4 1 0 0,-5-5-12 0 0,1-1 0 0 0,-1 0 0 0 0,1 0 0 0 0,-1 0 0 0 0,1 0 1 0 0,-1 0-1 0 0,1-1 0 0 0,0 1 0 0 0,-1-1 0 0 0,1 1 0 0 0,0-1 0 0 0,-1 0 0 0 0,1 0 0 0 0,0 0 0 0 0,-1-1 0 0 0,1 1 0 0 0,0-1 0 0 0,-1 1 0 0 0,1-1 0 0 0,0 0 0 0 0,-1 0 1 0 0,3-1-1 0 0,4-2-14 0 0,0-1 1 0 0,-1 0 0 0 0,1 0 0 0 0,-1-1 0 0 0,0 0-1 0 0,0 0 1 0 0,-1-1 0 0 0,0 0 0 0 0,0 0 0 0 0,6-9 0 0 0,7-12 40 0 0,26-47 0 0 0,-38 59 8 0 0,43-94 1115 0 0,-44 93-3 0 0,-9 24-883 0 0,1 0-1 0 0,0 1 0 0 0,0-1 1 0 0,0 1-1 0 0,1 9 0 0 0,2-8-237 0 0,-1-1 0 0 0,1 0 0 0 0,0 1 0 0 0,1-1 0 0 0,0 0 0 0 0,1 0 0 0 0,-1 0 0 0 0,1-1 0 0 0,1 1 0 0 0,-1-1-1 0 0,1 0 1 0 0,1 0 0 0 0,-1-1 0 0 0,1 0 0 0 0,0 0 0 0 0,1 0 0 0 0,-1 0 0 0 0,1-1 0 0 0,0 0 0 0 0,15 7 0 0 0,-10-6-343 0 0,-1 0 0 0 0,22 7 0 0 0,-27-11-481 0 0,0-1-1 0 0,0 0 1 0 0,1 0-1 0 0,9 0 1 0 0,-5-1-809 0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6 824 0 0,'-12'-6'17176'0'0,"8"14"-16253"0"0,2-5-2243 0 0,-1 3 1606 0 0,0 0-1 0 0,1 1 1 0 0,0-1 0 0 0,0 1-1 0 0,0-1 1 0 0,0 9 0 0 0,-2 7 207 0 0,-23 145 1554 0 0,14-77-1347 0 0,-25 274 1114 0 0,23-192-1211 0 0,4 62-1815 0 0,15-205-1833 0 0,-1-15 1484 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69 2868 0 0,'-3'-26'11701'0'0,"-7"2"-5906"0"0,9 22-5632 0 0,0 1-1 0 0,-1-1 1 0 0,1 1-1 0 0,0 0 0 0 0,-1-1 1 0 0,1 1-1 0 0,-1 0 1 0 0,0 0-1 0 0,1 0 1 0 0,-1 0-1 0 0,0 0 1 0 0,0 0-1 0 0,1 1 0 0 0,-1-1 1 0 0,0 0-1 0 0,0 1 1 0 0,0 0-1 0 0,0-1 1 0 0,0 1-1 0 0,0 0 1 0 0,0 0-1 0 0,0 0 0 0 0,0 0 1 0 0,1 0-1 0 0,-1 1 1 0 0,-3 0-1 0 0,-1 0-34 0 0,0 1 0 0 0,0-1 0 0 0,1 1 0 0 0,-1 1 0 0 0,1-1 0 0 0,-1 1-1 0 0,1 0 1 0 0,0 0 0 0 0,0 0 0 0 0,0 1 0 0 0,1 0 0 0 0,-6 5 0 0 0,8-7-117 0 0,0 0 1 0 0,1 0 0 0 0,-1 0-1 0 0,1 0 1 0 0,0 0-1 0 0,0 1 1 0 0,0-1-1 0 0,0 0 1 0 0,0 1 0 0 0,0-1-1 0 0,0 0 1 0 0,1 1-1 0 0,-1-1 1 0 0,1 1-1 0 0,0-1 1 0 0,0 1 0 0 0,0-1-1 0 0,0 1 1 0 0,0-1-1 0 0,0 1 1 0 0,1-1 0 0 0,-1 1-1 0 0,1-1 1 0 0,0 1-1 0 0,0-1 1 0 0,0 0-1 0 0,0 1 1 0 0,0-1 0 0 0,0 0-1 0 0,1 0 1 0 0,-1 0-1 0 0,1 0 1 0 0,1 2-1 0 0,0-1-75 0 0,-1-1-1 0 0,1 0 0 0 0,-1 0 0 0 0,1 0 1 0 0,0 0-1 0 0,0 0 0 0 0,0 0 0 0 0,0-1 0 0 0,0 1 1 0 0,3 0-1 0 0,-6-2 65 0 0,1 0-19 0 0,0 0 0 0 0,0 1 0 0 0,0-1 0 0 0,0 0 0 0 0,0 1 0 0 0,0-1 0 0 0,-1 0 0 0 0,1 1 0 0 0,0-1 0 0 0,0 1 0 0 0,-1 0 0 0 0,1-1 0 0 0,0 1 0 0 0,0 0 0 0 0,-1-1 0 0 0,1 1 0 0 0,-1 0 0 0 0,1 0 0 0 0,-1-1 1 0 0,1 1-1 0 0,-1 0 0 0 0,1 0 0 0 0,-1 0 0 0 0,0 0 0 0 0,0 0 0 0 0,1-1 0 0 0,-1 1 0 0 0,0 0 0 0 0,0 0 0 0 0,0 0 0 0 0,0 0 0 0 0,0 0 0 0 0,0 0 0 0 0,0 0 0 0 0,0 0 0 0 0,0 0 0 0 0,-1 1 0 0 0,-1 3 34 0 0,0 0 0 0 0,-1-1 0 0 0,1 1 0 0 0,-1-1-1 0 0,-6 8 1 0 0,3-4-5 0 0,-1 1 46 0 0,1 0 1 0 0,0 1 0 0 0,0 0 0 0 0,1 0 0 0 0,0 1-1 0 0,1 0 1 0 0,-5 18 0 0 0,8-25-48 0 0,0-1 1 0 0,1 0-1 0 0,-1 0 1 0 0,1 1-1 0 0,0-1 1 0 0,0 0-1 0 0,0 1 1 0 0,1-1-1 0 0,-1 0 0 0 0,1 0 1 0 0,0 1-1 0 0,-1-1 1 0 0,2 0-1 0 0,-1 0 1 0 0,0 0-1 0 0,1 0 1 0 0,-1 0-1 0 0,1 0 1 0 0,0 0-1 0 0,0-1 0 0 0,0 1 1 0 0,0-1-1 0 0,0 1 1 0 0,1-1-1 0 0,-1 0 1 0 0,1 0-1 0 0,-1 0 1 0 0,1 0-1 0 0,0 0 0 0 0,0-1 1 0 0,4 3-1 0 0,13 3-591 0 0,-1-1-1 0 0,1 0 0 0 0,0-2 1 0 0,1 0-1 0 0,-1-2 1 0 0,1 0-1 0 0,-1-1 0 0 0,27-2 1 0 0,-12-1-977 0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3944 0 0,'0'0'12459'0'0,"5"1"-11675"0"0,19 2-221 0 0,0-1 1 0 0,0 0 0 0 0,0-2-1 0 0,0-1 1 0 0,0-1-1 0 0,0 0 1 0 0,30-9-1 0 0,-37 5-120 0 0,0 0-1 0 0,-1-1 1 0 0,25-14-1 0 0,-40 20 5 0 0,-9 4-383 0 0,1-1 0 0 0,0 2 0 0 0,0-1 0 0 0,0 1 0 0 0,1 0 0 0 0,-1 0 0 0 0,1 1 0 0 0,0 0 0 0 0,0 0 0 0 0,1 0 0 0 0,0 1 0 0 0,-10 12 0 0 0,4-3 34 0 0,1 1 0 0 0,1 0 0 0 0,0 0 0 0 0,-9 23 0 0 0,16-31-57 0 0,-1 0-1 0 0,1 0 0 0 0,0-1 0 0 0,1 1 1 0 0,0 0-1 0 0,0 0 0 0 0,1 1 0 0 0,0-1 0 0 0,0 0 1 0 0,1 0-1 0 0,0 0 0 0 0,0 0 0 0 0,1 0 1 0 0,0-1-1 0 0,5 13 0 0 0,-5-16-79 0 0,0 1-1 0 0,0-1 0 0 0,1 0 1 0 0,-1 0-1 0 0,1 0 1 0 0,0-1-1 0 0,0 1 1 0 0,1 0-1 0 0,-1-1 0 0 0,1 0 1 0 0,-1 0-1 0 0,1 0 1 0 0,0-1-1 0 0,0 1 1 0 0,0-1-1 0 0,0 0 1 0 0,1 0-1 0 0,-1 0 0 0 0,1 0 1 0 0,-1-1-1 0 0,1 0 1 0 0,0 0-1 0 0,-1 0 1 0 0,1-1-1 0 0,0 1 0 0 0,0-1 1 0 0,6-1-1 0 0,-2 1-63 0 0,-1-2 0 0 0,0 1 0 0 0,1-1 0 0 0,-1-1 0 0 0,0 1 0 0 0,0-1-1 0 0,0-1 1 0 0,-1 1 0 0 0,1-2 0 0 0,-1 1 0 0 0,0-1 0 0 0,0 0 0 0 0,0 0 0 0 0,7-8-1 0 0,7-9 290 0 0,-2 0-1 0 0,30-44 1 0 0,-39 51 44 0 0,26-41 1211 0 0,-34 52-1336 0 0,6-9 765 0 0,-7 13-855 0 0,-1 0 0 0 0,1 0-1 0 0,-1-1 1 0 0,0 1 0 0 0,1 0 0 0 0,-1 0-1 0 0,0 1 1 0 0,1-1 0 0 0,-1 0 0 0 0,1 0-1 0 0,-1 0 1 0 0,0 0 0 0 0,1 0 0 0 0,-1 0 0 0 0,0 0-1 0 0,1 1 1 0 0,-1-1 0 0 0,0 0 0 0 0,0 0-1 0 0,1 0 1 0 0,-1 1 0 0 0,0-1 0 0 0,1 0-1 0 0,-1 0 1 0 0,0 1 0 0 0,0-1 0 0 0,1 0 0 0 0,-1 1-1 0 0,0-1 1 0 0,0 1 0 0 0,1 1 2 0 0,0 0 1 0 0,-1 0-1 0 0,1 0 1 0 0,0 0 0 0 0,-1 0-1 0 0,0 0 1 0 0,0 0-1 0 0,0 0 1 0 0,1 0-1 0 0,-2 3 1 0 0,1 3 35 0 0,3 13 9 0 0,0 3-26 0 0,1-1 0 0 0,8 29 0 0 0,-10-47-87 0 0,0 1 0 0 0,0 0 0 0 0,0-1 0 0 0,1 0 0 0 0,-1 0 0 0 0,1 0 0 0 0,1 0 0 0 0,-1 0 0 0 0,1 0 0 0 0,0-1 0 0 0,0 0 0 0 0,0 1 0 0 0,0-2 0 0 0,8 6 0 0 0,-9-8-11 0 0,0 0 0 0 0,0 1 0 0 0,0-2 0 0 0,1 1 1 0 0,-1 0-1 0 0,0-1 0 0 0,1 1 0 0 0,-1-1 0 0 0,0 0 0 0 0,1 0 0 0 0,-1-1 0 0 0,0 1 0 0 0,1-1 0 0 0,-1 1 0 0 0,0-1 1 0 0,0 0-1 0 0,0 0 0 0 0,1-1 0 0 0,-1 1 0 0 0,3-3 0 0 0,8-3-90 0 0,-1 0 0 0 0,24-19 0 0 0,-4-1 404 0 0,0-2-1 0 0,-2-1 1 0 0,-1-1 0 0 0,27-37 0 0 0,-17 22 1895 0 0,-39 46-1959 0 0,0 1-174 0 0,0 0 0 0 0,0 0 1 0 0,-1 0-1 0 0,1 1 0 0 0,0-1 0 0 0,-1 0 0 0 0,1 1 0 0 0,0-1 0 0 0,-1 0 0 0 0,0 1 0 0 0,1-1 0 0 0,-1 1 0 0 0,0-1 1 0 0,0 1-1 0 0,0-1 0 0 0,0 1 0 0 0,0-1 0 0 0,0 2 0 0 0,0 2 43 0 0,7 71 226 0 0,-4-41-224 0 0,1 1-1 0 0,12 53 0 0 0,-2-35-394 0 0,10 33-3532 0 0,-20-74 2258 0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4088 0 0,'2'3'10568'0'0,"2"5"-4992"0"0,27 57-2337 0 0,-22-42-2223 0 0,14 26-1 0 0,-6-12-133 0 0,-15-33-773 0 0,2 5 309 0 0,0 0 0 0 0,0-1 0 0 0,1 1-1 0 0,10 14 1 0 0,-14-23-381 0 0,0 1-1 0 0,0 0 1 0 0,0-1 0 0 0,0 1-1 0 0,0-1 1 0 0,0 1 0 0 0,0-1 0 0 0,0 0-1 0 0,0 1 1 0 0,0-1 0 0 0,0 0-1 0 0,0 0 1 0 0,0 0 0 0 0,0 0-1 0 0,0 0 1 0 0,0 0 0 0 0,0 0 0 0 0,0 0-1 0 0,1 0 1 0 0,-1 0 0 0 0,0-1-1 0 0,0 1 1 0 0,0 0 0 0 0,0-1-1 0 0,0 1 1 0 0,0-1 0 0 0,0 1 0 0 0,-1-1-1 0 0,1 1 1 0 0,0-1 0 0 0,0 0-1 0 0,0 0 1 0 0,0 1 0 0 0,1-3-1 0 0,4-3-5 0 0,0 0-1 0 0,-1 0 1 0 0,7-11-1 0 0,-7 11 83 0 0,10-14-41 0 0,50-72 178 0 0,-54 73-475 0 0,0 0-1 0 0,2 1 1 0 0,24-28 0 0 0,-30 41-551 0 0,0-1-1 0 0,0 1 1 0 0,1 0 0 0 0,11-6-1 0 0,-9 6-829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1 955 3836 0 0,'0'-4'3834'0'0,"0"-5"-2185"0"0,1-1 0 0 0,0 1-1 0 0,1 0 1 0 0,3-10 0 0 0,27-70 2040 0 0,-9 31-2532 0 0,124-490 4926 0 0,-139 510-5786 0 0,-4 15 39 0 0,10-31 1 0 0,-8 26-91 0 0,-5 25-204 0 0,-1-1 0 0 0,1 0 1 0 0,-1 0-1 0 0,1 1 1 0 0,1-1-1 0 0,-1 0 1 0 0,0 1-1 0 0,4-7 1 0 0,-2 5 10 0 0,-2 5-46 0 0,-1-1 1 0 0,0 0-1 0 0,1 0 1 0 0,-1 1 0 0 0,1-1-1 0 0,-1 0 1 0 0,1 1-1 0 0,-1-1 1 0 0,1 1-1 0 0,-1-1 1 0 0,1 0-1 0 0,0 1 1 0 0,-1-1-1 0 0,1 1 1 0 0,0 0-1 0 0,-1-1 1 0 0,1 1-1 0 0,0-1 1 0 0,0 1-1 0 0,-1 0 1 0 0,1 0 0 0 0,0-1-1 0 0,0 1 1 0 0,0 0-1 0 0,-1 0 1 0 0,1 0-1 0 0,0 0 1 0 0,0 0-1 0 0,0 0 1 0 0,-1 0-1 0 0,1 0 1 0 0,0 0-1 0 0,0 1 1 0 0,0-1-1 0 0,-1 0 1 0 0,1 0-1 0 0,1 1 1 0 0,5 2 14 0 0,-1 1 1 0 0,0-1-1 0 0,1 1 1 0 0,-2 0-1 0 0,1 1 1 0 0,0 0-1 0 0,-1-1 1 0 0,0 1-1 0 0,0 1 1 0 0,5 7-1 0 0,7 10 41 0 0,17 30 0 0 0,2 14 37 0 0,47 120 0 0 0,8 78 41 0 0,-83-243-129 0 0,48 179-814 0 0,-46-181-205 0 0,-4-10-2879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18 824 0 0,'5'-11'12674'0'0,"-3"10"-12007"0"0,13-5 5674 0 0,-14 6-6207 0 0,0 0 0 0 0,0 0 0 0 0,0 0 1 0 0,0 0-1 0 0,0 0 0 0 0,-1 0 0 0 0,1 1 0 0 0,0-1 1 0 0,0 0-1 0 0,0 0 0 0 0,0 1 0 0 0,-1-1 1 0 0,1 0-1 0 0,0 1 0 0 0,0-1 0 0 0,-1 1 0 0 0,1-1 1 0 0,0 1-1 0 0,-1-1 0 0 0,1 1 0 0 0,0-1 1 0 0,-1 1-1 0 0,1 0 0 0 0,-1-1 0 0 0,1 1 0 0 0,-1 0 1 0 0,1 0-1 0 0,-1-1 0 0 0,0 1 0 0 0,1 0 1 0 0,-1 0-1 0 0,0 0 0 0 0,0-1 0 0 0,1 1 0 0 0,-1 0 1 0 0,0 0-1 0 0,0 0 0 0 0,0 1 0 0 0,0 9 237 0 0,-1 1-1 0 0,0-1 0 0 0,-1 1 0 0 0,0-1 1 0 0,-1 0-1 0 0,0 0 0 0 0,-1 0 0 0 0,-6 12 0 0 0,0-3-325 0 0,-1 0 0 0 0,-1-2 0 0 0,-19 24 0 0 0,-7 8-3349 0 0,27-39 1706 0 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80 131 4660 0 0,'0'-1'1298'0'0,"-6"-14"5175"0"0,6 15-6318 0 0,0 0 1 0 0,0 0-1 0 0,0-1 1 0 0,-1 1-1 0 0,1 0 1 0 0,0-1-1 0 0,0 1 1 0 0,0 0-1 0 0,0 0 1 0 0,0-1-1 0 0,0 1 0 0 0,-1 0 1 0 0,1 0-1 0 0,0 0 1 0 0,0-1-1 0 0,0 1 1 0 0,-1 0-1 0 0,1 0 1 0 0,0 0-1 0 0,0-1 1 0 0,-1 1-1 0 0,1 0 1 0 0,0 0-1 0 0,0 0 1 0 0,-1 0-1 0 0,1 0 1 0 0,0 0-1 0 0,-1 0 1 0 0,1 0-1 0 0,0 0 1 0 0,0-1-1 0 0,-1 1 1 0 0,1 0-1 0 0,0 0 0 0 0,-1 1 1 0 0,1-1-1 0 0,0 0 1 0 0,0 0-1 0 0,-1 0 1 0 0,1 0-1 0 0,0 0 1 0 0,-1 0-1 0 0,1 0 1 0 0,-6 7 187 0 0,1-1 0 0 0,0 1 0 0 0,0 0 0 0 0,1 1 0 0 0,-1-1 0 0 0,2 1 0 0 0,-1-1 0 0 0,-4 16 0 0 0,3-2 115 0 0,0-1-1 0 0,-3 35 1 0 0,7-47-405 0 0,1 0-1 0 0,0 0 1 0 0,1 1 0 0 0,0-1-1 0 0,0 0 1 0 0,1 0-1 0 0,0 0 1 0 0,0 0 0 0 0,1 0-1 0 0,0 0 1 0 0,0-1-1 0 0,1 1 1 0 0,0-1 0 0 0,7 9-1 0 0,-9-12-60 0 0,1-1 1 0 0,0 1-1 0 0,0-1 0 0 0,0 1 0 0 0,1-1 0 0 0,-1 0 1 0 0,1 0-1 0 0,0 0 0 0 0,0-1 0 0 0,0 1 1 0 0,0-1-1 0 0,0 0 0 0 0,1 0 0 0 0,-1-1 0 0 0,1 1 1 0 0,-1-1-1 0 0,1 0 0 0 0,-1 0 0 0 0,1 0 0 0 0,0-1 1 0 0,-1 0-1 0 0,1 0 0 0 0,0 0 0 0 0,-1 0 0 0 0,1-1 1 0 0,6-1-1 0 0,0-1-2 0 0,0-1 1 0 0,-1 0-1 0 0,0 0 1 0 0,0-1-1 0 0,0 0 1 0 0,-1-1-1 0 0,1 0 1 0 0,-1-1-1 0 0,-1 0 1 0 0,1 0-1 0 0,-1-1 1 0 0,-1 0-1 0 0,1 0 1 0 0,6-11-1 0 0,-10 11 38 0 0,-1 0 0 0 0,0 1 0 0 0,0-2 0 0 0,-1 1-1 0 0,0 0 1 0 0,-1-1 0 0 0,1 1 0 0 0,-2 0 0 0 0,1-1 0 0 0,-1 1-1 0 0,0-1 1 0 0,-2-8 0 0 0,-1-5 136 0 0,-1 1 1 0 0,-2 0-1 0 0,-10-31 0 0 0,10 38-29 0 0,0 0 0 0 0,-1 1 0 0 0,-9-14 0 0 0,12 21-129 0 0,1 1 0 0 0,-1 0 0 0 0,0 0 1 0 0,-1 0-1 0 0,1 0 0 0 0,-1 1 0 0 0,0 0 0 0 0,0 0 0 0 0,-10-6 0 0 0,14 9-86 0 0,-1 1 0 0 0,1-1 0 0 0,-1 1 0 0 0,0-1 0 0 0,1 1 1 0 0,-1 0-1 0 0,0 0 0 0 0,1 0 0 0 0,-1 0 0 0 0,0 0 0 0 0,1 0 0 0 0,-1 0 0 0 0,0 0 0 0 0,1 1 0 0 0,-1-1 0 0 0,0 1 0 0 0,1-1 0 0 0,-1 1 0 0 0,1 0 0 0 0,-1-1 0 0 0,1 1 0 0 0,-1 0 0 0 0,-1 2 0 0 0,0-1-261 0 0,1 0-1 0 0,-1 1 1 0 0,1-1 0 0 0,0 1 0 0 0,-1 0-1 0 0,1 0 1 0 0,0 0 0 0 0,1 0 0 0 0,-1 0-1 0 0,-1 4 1 0 0,-2 9-1188 0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2256 0 0,'0'0'14506'0'0,"2"3"-13144"0"0,1 6-708 0 0,0 1 1 0 0,0 0-1 0 0,-1 0 1 0 0,0 1-1 0 0,-1-1 1 0 0,0 15-1 0 0,2 7 39 0 0,0 77-1065 0 0,-3-87-3278 0 0,0-20 2148 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3872 0 0,'1'-20'7721'0'0,"4"3"-3647"0"0,-4 14-3821 0 0,0 0-1 0 0,1 0 1 0 0,0 0 0 0 0,-1 1-1 0 0,1-1 1 0 0,0 0 0 0 0,1 1-1 0 0,-1-1 1 0 0,0 1 0 0 0,1 0-1 0 0,-1 0 1 0 0,1 0 0 0 0,0 0-1 0 0,5-3 1 0 0,26-12 686 0 0,1 2 1 0 0,1 1-1 0 0,51-13 0 0 0,-86 26-831 0 0,1 1 0 0 0,0-1 0 0 0,-1 1 0 0 0,1-1 0 0 0,0 1-1 0 0,0 0 1 0 0,-1 0 0 0 0,1-1 0 0 0,0 1 0 0 0,0 0 0 0 0,0 1 0 0 0,-1-1 0 0 0,1 0-1 0 0,0 0 1 0 0,0 1 0 0 0,-1-1 0 0 0,1 1 0 0 0,2 1 0 0 0,-2-1-34 0 0,-1 1 0 0 0,0-1 0 0 0,0 1 0 0 0,0-1-1 0 0,0 1 1 0 0,-1 0 0 0 0,1-1 0 0 0,0 1 0 0 0,-1 0 0 0 0,1-1 0 0 0,-1 1 0 0 0,1 0 0 0 0,-1 0 0 0 0,0 0 0 0 0,0 0 0 0 0,0-1 0 0 0,0 1-1 0 0,0 3 1 0 0,-10 204 1465 0 0,2 74-1194 0 0,8-273-528 0 0,1 5-147 0 0,0 0 0 0 0,5 20 1 0 0,-5-29-286 0 0,1-1 0 0 0,0 1 0 0 0,0-1 0 0 0,1 0 0 0 0,4 8 0 0 0,-1-3-997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52 168 5501 0 0,'-2'1'3836'0'0,"-1"1"-3170"0"0,0-1 0 0 0,1 0 0 0 0,-1 1 1 0 0,1 0-1 0 0,-1 0 0 0 0,1 0 0 0 0,0 0 0 0 0,-1 0 1 0 0,1 0-1 0 0,0 0 0 0 0,0 1 0 0 0,1-1 0 0 0,-3 6 0 0 0,1-3-152 0 0,1 0-1 0 0,0 0 1 0 0,0 1-1 0 0,0-1 1 0 0,1 1-1 0 0,0-1 1 0 0,0 8-1 0 0,0-6-269 0 0,1 1 0 0 0,0 0-1 0 0,0 0 1 0 0,1 0 0 0 0,0 0 0 0 0,0-1 0 0 0,1 1-1 0 0,0 0 1 0 0,1-1 0 0 0,0 1 0 0 0,4 7-1 0 0,-4-10-177 0 0,0-1 1 0 0,0 0-1 0 0,1 0 0 0 0,0 0 0 0 0,0 0 0 0 0,0-1 0 0 0,0 1 0 0 0,1-1 0 0 0,-1 0 0 0 0,1 0 0 0 0,0-1 1 0 0,0 1-1 0 0,0-1 0 0 0,0 0 0 0 0,0-1 0 0 0,0 1 0 0 0,0-1 0 0 0,1 0 0 0 0,-1 0 0 0 0,10 0 0 0 0,-7-1-29 0 0,0 0 0 0 0,0 0 0 0 0,0-1 0 0 0,-1 0 0 0 0,1 0 1 0 0,0-1-1 0 0,0 0 0 0 0,-1 0 0 0 0,1-1 0 0 0,-1 0 0 0 0,0 0 0 0 0,0-1 0 0 0,12-7 0 0 0,-12 5 6 0 0,-1 1 0 0 0,1-1 1 0 0,-1-1-1 0 0,0 1 1 0 0,0-1-1 0 0,0 0 0 0 0,-1 0 1 0 0,0-1-1 0 0,-1 1 1 0 0,0-1-1 0 0,0 0 1 0 0,0 0-1 0 0,-1-1 0 0 0,0 1 1 0 0,-1-1-1 0 0,0 1 1 0 0,0-1-1 0 0,-1 0 0 0 0,0 0 1 0 0,-1 0-1 0 0,0 0 1 0 0,0 0-1 0 0,-1 1 0 0 0,0-1 1 0 0,-4-15-1 0 0,3 13 55 0 0,-1 0 0 0 0,-1-1 0 0 0,0 1 0 0 0,-1 0 0 0 0,0 1 0 0 0,0-1 0 0 0,-1 1 0 0 0,-1 0-1 0 0,-10-13 1 0 0,14 20-99 0 0,0 0 0 0 0,0 0-1 0 0,0 0 1 0 0,-1 0-1 0 0,1 0 1 0 0,-1 1 0 0 0,1 0-1 0 0,-1-1 1 0 0,0 1 0 0 0,0 1-1 0 0,0-1 1 0 0,0 1 0 0 0,0-1-1 0 0,-1 1 1 0 0,1 0-1 0 0,0 1 1 0 0,-1-1 0 0 0,1 1-1 0 0,0 0 1 0 0,-1 0 0 0 0,1 0-1 0 0,0 0 1 0 0,-1 1 0 0 0,1 0-1 0 0,0 0 1 0 0,0 0-1 0 0,0 0 1 0 0,-6 3 0 0 0,4-1-139 0 0,0 0 1 0 0,0 1 0 0 0,0-1-1 0 0,1 1 1 0 0,0 0 0 0 0,-1 0-1 0 0,1 1 1 0 0,1-1 0 0 0,-1 1-1 0 0,1 0 1 0 0,0 1 0 0 0,-6 9-1 0 0,6-8-681 0 0,0 0 1 0 0,1 0-1 0 0,-3 12 0 0 0,2-2-793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4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20258 0 0,'13'-19'5349'0'0,"11"-6"-3573"0"0,-23 24-1277 0 0,6 9-231 0 0,-7-7-254 0 0,1-1 0 0 0,-1 1 0 0 0,1-1-1 0 0,-1 1 1 0 0,1-1 0 0 0,-1 1 0 0 0,1 0 0 0 0,-1-1-1 0 0,1 1 1 0 0,-1 0 0 0 0,0-1 0 0 0,1 1 0 0 0,-1 0-1 0 0,0 0 1 0 0,0-1 0 0 0,1 1 0 0 0,-1 0 0 0 0,0 0-1 0 0,0 0 1 0 0,0 1 0 0 0,-3 235 681 0 0,7-198-1498 0 0,5-15-3869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77 6045 0 0,'-4'-11'4676'0'0,"4"-1"-1140"0"0,-2 2-863 0 0,-3 3 979 0 0,5-7-2380 0 0,-4 8 512 0 0,2-3-748 0 0,-2 2-1272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39 110 3872 0 0,'-3'1'5904'0'0,"0"2"-5316"0"0,0 0 0 0 0,1 0 0 0 0,-1 0 0 0 0,1 0 0 0 0,-1 0 0 0 0,1 1 0 0 0,0-1 0 0 0,0 1-1 0 0,0-1 1 0 0,1 1 0 0 0,0 0 0 0 0,-1 0 0 0 0,1-1 0 0 0,0 1 0 0 0,0 5 0 0 0,-1 3-42 0 0,0 0 0 0 0,2 0 0 0 0,-1 0 0 0 0,2 14 0 0 0,0-18-370 0 0,0 1-1 0 0,0-1 0 0 0,1 0 1 0 0,0 0-1 0 0,0 0 0 0 0,1 0 0 0 0,0-1 1 0 0,1 1-1 0 0,0-1 0 0 0,7 11 1 0 0,-9-14-135 0 0,1-1 1 0 0,0 0-1 0 0,-1 0 0 0 0,1-1 1 0 0,1 1-1 0 0,-1 0 1 0 0,0-1-1 0 0,1 0 1 0 0,-1 0-1 0 0,1 0 1 0 0,-1 0-1 0 0,1-1 1 0 0,0 1-1 0 0,0-1 1 0 0,0 0-1 0 0,0 0 1 0 0,0 0-1 0 0,0-1 1 0 0,0 1-1 0 0,0-1 1 0 0,0 0-1 0 0,0 0 0 0 0,5-1 1 0 0,-1 0-15 0 0,-1-1-1 0 0,1 1 1 0 0,-1-2 0 0 0,1 1-1 0 0,-1-1 1 0 0,0 0 0 0 0,0 0-1 0 0,0-1 1 0 0,-1 0-1 0 0,1 0 1 0 0,-1 0 0 0 0,0-1-1 0 0,0 0 1 0 0,5-7 0 0 0,-4 5 33 0 0,0-2 0 0 0,-1 1-1 0 0,0-1 1 0 0,0 0 0 0 0,-1 0 0 0 0,-1-1 0 0 0,1 1 0 0 0,-2-1 0 0 0,6-18 0 0 0,-7 19 49 0 0,0-1 0 0 0,0 0 1 0 0,-1 0-1 0 0,0 0 0 0 0,-1 0 1 0 0,0 0-1 0 0,-1 0 0 0 0,0 0 1 0 0,0 0-1 0 0,-1 0 0 0 0,-1 1 1 0 0,1-1-1 0 0,-2 1 1 0 0,1-1-1 0 0,-1 1 0 0 0,0 0 1 0 0,-11-15-1 0 0,14 22-88 0 0,0 0 0 0 0,-1 0 0 0 0,1 0 0 0 0,-1 1 0 0 0,0-1 0 0 0,1 0 0 0 0,-1 1 0 0 0,0-1 0 0 0,0 1-1 0 0,0 0 1 0 0,0-1 0 0 0,0 1 0 0 0,0 0 0 0 0,-1 0 0 0 0,1 0 0 0 0,0 1 0 0 0,0-1 0 0 0,-1 1 0 0 0,-3-1 0 0 0,2 1-5 0 0,1 0 0 0 0,-1 0 0 0 0,0 1 0 0 0,1 0 0 0 0,-1-1 0 0 0,1 1 1 0 0,0 1-1 0 0,-1-1 0 0 0,1 0 0 0 0,0 1 0 0 0,-6 3 0 0 0,0 2-4 0 0,0-1 1 0 0,1 1-1 0 0,0 1 0 0 0,0 0 1 0 0,0 0-1 0 0,1 0 0 0 0,-9 16 1 0 0,7-10-31 0 0,2 1 1 0 0,-1 0 0 0 0,2 1 0 0 0,0-1-1 0 0,-6 28 1 0 0,10-35-103 0 0,0 0 0 0 0,1 0 0 0 0,0 0 0 0 0,1 1 0 0 0,0-1 0 0 0,0 0 0 0 0,1 0 0 0 0,0 0 0 0 0,0 1 0 0 0,1-1 0 0 0,0 0 0 0 0,0-1-1 0 0,5 12 1 0 0,-5-16-122 0 0,-1-1 0 0 0,0 0-1 0 0,0 0 1 0 0,1 0-1 0 0,0 0 1 0 0,-1 0 0 0 0,1 0-1 0 0,0-1 1 0 0,0 1-1 0 0,0 0 1 0 0,0-1 0 0 0,0 0-1 0 0,0 1 1 0 0,0-1-1 0 0,0 0 1 0 0,1 0-1 0 0,-1 0 1 0 0,0 0 0 0 0,1-1-1 0 0,-1 1 1 0 0,1 0-1 0 0,-1-1 1 0 0,5 0 0 0 0,4 1-1317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3084 0 0,'18'-40'7769'0'0,"-14"33"-6401"0"0,0 0 0 0 0,0 0 0 0 0,-1 0 0 0 0,0 0 0 0 0,-1-1 1 0 0,0 1-1 0 0,0-1 0 0 0,1-9 0 0 0,6 0 1360 0 0,-5 10-19 0 0,-4 11-2482 0 0,10 113 965 0 0,-1-45-1152 0 0,-7-61-431 0 0,0 0-1 0 0,1-1 1 0 0,0 0 0 0 0,1 1-1 0 0,6 12 1 0 0,-3-8-1443 0 0,-1-3 232 0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95 110 1888 0 0,'-1'0'3556'0'0,"-9"4"1118"0"0,4 2-3982 0 0,1-1 1 0 0,0 1 0 0 0,0 1-1 0 0,0-1 1 0 0,1 1-1 0 0,0 0 1 0 0,0 0 0 0 0,1 0-1 0 0,0 0 1 0 0,0 1 0 0 0,1-1-1 0 0,-3 14 1 0 0,3-8-364 0 0,0-1 0 0 0,1 2 1 0 0,0-1-1 0 0,1 0 0 0 0,1 0 0 0 0,0 0 1 0 0,3 15-1 0 0,-3-23-315 0 0,0 0-1 0 0,1 0 1 0 0,-1 0-1 0 0,1 0 1 0 0,0-1 0 0 0,1 1-1 0 0,-1-1 1 0 0,1 1 0 0 0,0-1-1 0 0,0 0 1 0 0,0 0-1 0 0,0 0 1 0 0,1 0 0 0 0,-1 0-1 0 0,1-1 1 0 0,0 0-1 0 0,1 0 1 0 0,-1 0 0 0 0,0 0-1 0 0,1-1 1 0 0,-1 1 0 0 0,1-1-1 0 0,0 0 1 0 0,0-1-1 0 0,0 1 1 0 0,0-1 0 0 0,0 0-1 0 0,0 0 1 0 0,0-1-1 0 0,0 1 1 0 0,0-1 0 0 0,0 0-1 0 0,1-1 1 0 0,-1 1 0 0 0,0-1-1 0 0,0 0 1 0 0,0 0-1 0 0,0-1 1 0 0,0 1 0 0 0,0-1-1 0 0,-1 0 1 0 0,1 0 0 0 0,-1-1-1 0 0,8-5 1 0 0,-4 4-26 0 0,-1-1 0 0 0,0-1 1 0 0,-1 1-1 0 0,1-1 1 0 0,-1 0-1 0 0,0-1 0 0 0,-1 0 1 0 0,1 0-1 0 0,-1 0 0 0 0,-1 0 1 0 0,1-1-1 0 0,-1 1 0 0 0,-1-1 1 0 0,1 0-1 0 0,-1-1 1 0 0,-1 1-1 0 0,1 0 0 0 0,-2-1 1 0 0,1 1-1 0 0,-1-1 0 0 0,0-15 1 0 0,-1 4 281 0 0,-1-1 0 0 0,-1 0 1 0 0,-9-39-1 0 0,10 53-191 0 0,-1 0-1 0 0,-1 0 1 0 0,1 0 0 0 0,-1 0 0 0 0,0 1-1 0 0,-1-1 1 0 0,1 1 0 0 0,-1 0 0 0 0,-1 0-1 0 0,1 0 1 0 0,-1 0 0 0 0,0 1-1 0 0,0 0 1 0 0,-11-9 0 0 0,12 13-60 0 0,0-1-1 0 0,1 0 1 0 0,-1 1 0 0 0,0 0 0 0 0,0 0 0 0 0,0 0-1 0 0,0 0 1 0 0,0 1 0 0 0,0 0 0 0 0,0-1-1 0 0,0 1 1 0 0,0 1 0 0 0,0-1 0 0 0,0 1-1 0 0,0-1 1 0 0,-6 3 0 0 0,1 0-3 0 0,1-1 0 0 0,0 2-1 0 0,0-1 1 0 0,0 1 0 0 0,0 0 0 0 0,-12 9-1 0 0,12-6-16 0 0,1 0 0 0 0,-1 1-1 0 0,1-1 1 0 0,0 2 0 0 0,0-1-1 0 0,1 1 1 0 0,1 0 0 0 0,-1 0-1 0 0,1 0 1 0 0,1 1 0 0 0,0-1-1 0 0,0 1 1 0 0,1 0 0 0 0,0 1-1 0 0,1-1 1 0 0,0 0 0 0 0,0 1-1 0 0,1 0 1 0 0,1-1 0 0 0,0 1-1 0 0,0-1 1 0 0,1 1 0 0 0,3 15-1 0 0,-2-18-88 0 0,1-1 0 0 0,-1 1-1 0 0,1-1 1 0 0,1 1 0 0 0,-1-1-1 0 0,1 0 1 0 0,0 0 0 0 0,1 0-1 0 0,0-1 1 0 0,9 10 0 0 0,-11-12-261 0 0,1 0 0 0 0,1 0 1 0 0,-1-1-1 0 0,0 0 1 0 0,1 1-1 0 0,0-1 1 0 0,0-1-1 0 0,0 1 1 0 0,0-1-1 0 0,0 0 0 0 0,0 0 1 0 0,1 0-1 0 0,-1-1 1 0 0,0 0-1 0 0,1 0 1 0 0,6 0-1 0 0,2-2-1095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1172 0 0,'11'-88'16445'0'0,"-7"58"-8470"0"0,-3 51-7703 0 0,2 0-1 0 0,0 0 1 0 0,1 0-1 0 0,1 0 1 0 0,11 32-1 0 0,50 102-3426 0 0,-64-151 2928 0 0,9 18-1379 0 0,0-1 15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4156 0 0,'-1'-2'655'0'0,"0"0"0"0"0,0 0-1 0 0,0 0 1 0 0,0 0 0 0 0,0 0 0 0 0,1-1-1 0 0,-1 1 1 0 0,1 0 0 0 0,-1-1-1 0 0,1 1 1 0 0,0 0 0 0 0,0-1 0 0 0,0 1-1 0 0,0 0 1 0 0,1-1 0 0 0,-1 1-1 0 0,1 0 1 0 0,1-4 0 0 0,-1 3-284 0 0,1 0 0 0 0,-1 0 0 0 0,1 0 1 0 0,0 0-1 0 0,0 0 0 0 0,1 1 0 0 0,-1-1 1 0 0,0 1-1 0 0,1 0 0 0 0,0-1 0 0 0,4-2 1 0 0,-1 1-187 0 0,0 1 1 0 0,1 0 0 0 0,-1 0 0 0 0,0 1-1 0 0,1-1 1 0 0,0 1 0 0 0,-1 1 0 0 0,1-1-1 0 0,0 1 1 0 0,0 1 0 0 0,0-1 0 0 0,9 1-1 0 0,-10 1-89 0 0,0 0-1 0 0,0 0 1 0 0,0 0-1 0 0,1 1 1 0 0,-2 0-1 0 0,1 0 0 0 0,0 1 1 0 0,0 0-1 0 0,-1 0 1 0 0,1 0-1 0 0,-1 0 0 0 0,0 1 1 0 0,0 0-1 0 0,-1 0 1 0 0,1 0-1 0 0,-1 1 1 0 0,1 0-1 0 0,-2 0 0 0 0,1 0 1 0 0,0 0-1 0 0,3 8 1 0 0,-4-6-47 0 0,0 1 0 0 0,0-1-1 0 0,-1 1 1 0 0,1 0 0 0 0,-2 0 0 0 0,0 0 0 0 0,0 0 0 0 0,0 0 0 0 0,-1 0 0 0 0,0 1 0 0 0,0-1 0 0 0,-1 0 0 0 0,0 0 0 0 0,-1 0 0 0 0,0 0 0 0 0,-2 8-1 0 0,-2-2-21 0 0,0 0 0 0 0,-1 0 0 0 0,0 0 0 0 0,-1-1-1 0 0,0 0 1 0 0,-19 21 0 0 0,-69 61 70 0 0,95-94-96 0 0,-5 5 2 0 0,-25 19-54 0 0,30-25 28 0 0,5-1-67 0 0,9-5 217 0 0,0 2 0 0 0,0 0-1 0 0,0 0 1 0 0,1 2 0 0 0,-1-1-1 0 0,1 2 1 0 0,0 0 0 0 0,19 1-1 0 0,42 6-509 0 0,-3 9-3800 0 0,-58-11 2578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1548 0 0,'1'-1'356'0'0,"-1"1"0"0"0,0-1 0 0 0,0 0-1 0 0,1 1 1 0 0,-1-1 0 0 0,0 1 0 0 0,1-1 0 0 0,-1 1-1 0 0,1-1 1 0 0,-1 1 0 0 0,1 0 0 0 0,-1-1 0 0 0,1 1 0 0 0,-1-1-1 0 0,1 1 1 0 0,-1 0 0 0 0,1-1 0 0 0,-1 1 0 0 0,1 0-1 0 0,-1 0 1 0 0,1 0 0 0 0,0-1 0 0 0,-1 1 0 0 0,1 0-1 0 0,-1 0 1 0 0,1 0 0 0 0,0 0 0 0 0,-1 0 0 0 0,1 0 0 0 0,0 0-1 0 0,-1 0 1 0 0,2 0 0 0 0,0 1 39 0 0,0 0 0 0 0,1 0 0 0 0,-1 0 0 0 0,0 0-1 0 0,0 1 1 0 0,0-1 0 0 0,0 0 0 0 0,3 4 0 0 0,4 4 132 0 0,0 1 0 0 0,9 13 0 0 0,-17-23-419 0 0,103 166 3271 0 0,-77-119-2746 0 0,10 13 73 0 0,-37-60-699 0 0,1 0 0 0 0,-1 1 0 0 0,0-1-1 0 0,0 0 1 0 0,0 1 0 0 0,1-1 0 0 0,-1 0 0 0 0,0 1-1 0 0,1-1 1 0 0,-1 0 0 0 0,0 0 0 0 0,0 1-1 0 0,1-1 1 0 0,-1 0 0 0 0,1 0 0 0 0,-1 1-1 0 0,0-1 1 0 0,1 0 0 0 0,-1 0 0 0 0,0 0-1 0 0,1 0 1 0 0,-1 0 0 0 0,1 0 0 0 0,-1 0-1 0 0,0 0 1 0 0,1 0 0 0 0,-1 0 0 0 0,1 0-1 0 0,-1 0 1 0 0,0 0 0 0 0,1 0 0 0 0,0 0-1 0 0,10-11 307 0 0,4-16 186 0 0,1-15-7 0 0,-3 0 0 0 0,11-57 0 0 0,-19 65-222 0 0,3-14-316 0 0,3 21-3167 0 0,-6 22 1621 0 0,1 1 29 0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1548 0 0,'80'-20'6858'0'0,"41"-3"-2895"0"0,-41 9-1971 0 0,-45 2-1335 0 0,-32 10-721 0 0,-13 8 350 0 0,9-5-265 0 0,-2 1 157 0 0,0 0 0 0 0,0 0 0 0 0,0 0 0 0 0,0 1 0 0 0,1-1 0 0 0,-1 1 0 0 0,1 0 0 0 0,0-1 0 0 0,-1 1 0 0 0,1 1 0 0 0,1-1 1 0 0,-1 0-1 0 0,-2 7 0 0 0,-1 2 375 0 0,2 1 1 0 0,-4 19-1 0 0,3-14 70 0 0,0 6-248 0 0,1-1 0 0 0,1 1 0 0 0,2 0 0 0 0,0 0 0 0 0,1 0 0 0 0,1 0 0 0 0,2-1 0 0 0,0 1 0 0 0,8 22 0 0 0,10 25-551 0 0,-6-25-2818 0 0,-12-35 1688 0 0,2 3-195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2868 0 0,'1'-4'4380'0'0,"-1"2"-3245"0"0,1 0 0 0 0,-1 1 0 0 0,0-1 0 0 0,1 0 0 0 0,-1 0 0 0 0,1 0-1 0 0,-1 1 1 0 0,1-1 0 0 0,0 0 0 0 0,0 1 0 0 0,0-1 0 0 0,1-1 0 0 0,4 20 192 0 0,-3 0-597 0 0,0 0-1 0 0,0 29 0 0 0,0-3-258 0 0,4 19-81 0 0,6 49-1254 0 0,1-39-3015 0 0,-10-52 2302 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4016 0 0,'9'-1'12768'0'0,"-4"10"-12218"0"0,0 0 1 0 0,-1 1 0 0 0,0 0-1 0 0,0 0 1 0 0,-1 0 0 0 0,0 1-1 0 0,-1-1 1 0 0,1 19 0 0 0,1 94 885 0 0,-5-86-1034 0 0,0 29-705 0 0,-1 2-3933 0 0,2-51 2743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0 824 0 0,'0'0'9758'0'0,"-3"4"-7798"0"0,-39 61 2231 0 0,17-24-2952 0 0,-3 0 0 0 0,-1-2 0 0 0,-49 52 0 0 0,62-74-802 0 0,11-12-260 0 0,1 1 0 0 0,-1-1-1 0 0,0 0 1 0 0,-1-1 0 0 0,1 1-1 0 0,-1-1 1 0 0,0 0 0 0 0,-11 5-1 0 0,16-8-157 0 0,-2-7-228 0 0,3 6 204 0 0,-1-1 0 0 0,1 1 0 0 0,0 0 0 0 0,-1 0 0 0 0,1-1 1 0 0,0 1-1 0 0,0 0 0 0 0,0 0 0 0 0,-1-1 0 0 0,1 1 0 0 0,0 0 0 0 0,0-1 0 0 0,0 1 0 0 0,0 0 1 0 0,0-1-1 0 0,-1 1 0 0 0,1 0 0 0 0,0-1 0 0 0,0 1 0 0 0,0-1 0 0 0,0 1 0 0 0,0 0 1 0 0,0-1-1 0 0,0 1 0 0 0,0 0 0 0 0,0-1 0 0 0,1 1 0 0 0,-1 0 0 0 0,0-1 0 0 0,0 1 1 0 0,0 0-1 0 0,0-1 0 0 0,16-29-55 0 0,-15 28 74 0 0,1 0 0 0 0,-1 1 0 0 0,0-1 0 0 0,1 1 0 0 0,-1-1 0 0 0,0 1 0 0 0,1-1 0 0 0,0 1 0 0 0,-1 0 0 0 0,1 0 0 0 0,0 0 0 0 0,0 0 0 0 0,0 0 0 0 0,2-1 0 0 0,2 1 58 0 0,0 1 0 0 0,-1 0-1 0 0,1 1 1 0 0,-1-1-1 0 0,1 1 1 0 0,0 0-1 0 0,-1 0 1 0 0,0 1 0 0 0,1-1-1 0 0,-1 1 1 0 0,0 1-1 0 0,0-1 1 0 0,0 1-1 0 0,0-1 1 0 0,0 1 0 0 0,7 7-1 0 0,7 6 54 0 0,0 1-1 0 0,23 27 1 0 0,-30-31-158 0 0,56 57-4300 0 0,-54-54 2779 0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76 109 3836 0 0,'-5'7'884'0'0,"0"1"0"0"0,1 1 0 0 0,0-1 0 0 0,1 0-1 0 0,0 1 1 0 0,0 0 0 0 0,1 0 0 0 0,0 0 0 0 0,0 0-1 0 0,1 0 1 0 0,0 0 0 0 0,1 0 0 0 0,1 14 0 0 0,-1-19-777 0 0,0-1 0 0 0,1 1 1 0 0,-1 0-1 0 0,1 0 1 0 0,0-1-1 0 0,1 1 1 0 0,-1-1-1 0 0,0 1 0 0 0,1-1 1 0 0,0 0-1 0 0,0 1 1 0 0,0-1-1 0 0,0 0 1 0 0,0 0-1 0 0,1 0 0 0 0,0-1 1 0 0,-1 1-1 0 0,1 0 1 0 0,0-1-1 0 0,0 0 1 0 0,0 0-1 0 0,0 0 1 0 0,1 0-1 0 0,-1 0 0 0 0,1-1 1 0 0,-1 1-1 0 0,1-1 1 0 0,-1 0-1 0 0,1 0 1 0 0,0 0-1 0 0,-1-1 0 0 0,1 1 1 0 0,0-1-1 0 0,0 0 1 0 0,3 0-1 0 0,1-1-53 0 0,0 1 0 0 0,-1-2 1 0 0,1 1-1 0 0,-1-1 0 0 0,1 0 0 0 0,-1 0 0 0 0,0-1 0 0 0,0 0 0 0 0,0 0 1 0 0,0-1-1 0 0,0 0 0 0 0,-1 0 0 0 0,0-1 0 0 0,11-9 0 0 0,-11 8 27 0 0,0 0 1 0 0,0 0-1 0 0,-1-1 0 0 0,0 1 0 0 0,0-1 0 0 0,-1 0 0 0 0,0-1 0 0 0,0 1 1 0 0,-1-1-1 0 0,1 0 0 0 0,-2 1 0 0 0,1-1 0 0 0,2-15 0 0 0,-4 13 134 0 0,0 1-1 0 0,-1-1 0 0 0,0 0 1 0 0,-1 1-1 0 0,0-1 0 0 0,0 0 1 0 0,-1 1-1 0 0,-4-12 0 0 0,5 18-151 0 0,0-1 0 0 0,0 1 0 0 0,-1-1 0 0 0,0 1 0 0 0,0-1 0 0 0,0 1-1 0 0,0 0 1 0 0,0 0 0 0 0,-1 0 0 0 0,1 0 0 0 0,-1 0 0 0 0,0 1 0 0 0,0-1 0 0 0,0 1 0 0 0,0 0-1 0 0,0-1 1 0 0,0 1 0 0 0,-1 1 0 0 0,1-1 0 0 0,-1 1 0 0 0,1-1 0 0 0,-1 1 0 0 0,-5-1 0 0 0,2 1-16 0 0,0 0 1 0 0,0 0-1 0 0,-1 1 1 0 0,1 1 0 0 0,0-1-1 0 0,-1 1 1 0 0,1 0-1 0 0,0 0 1 0 0,0 1-1 0 0,0 0 1 0 0,0 1-1 0 0,0-1 1 0 0,0 1 0 0 0,1 0-1 0 0,-1 1 1 0 0,1 0-1 0 0,-10 7 1 0 0,7-3-12 0 0,0 0-1 0 0,0 1 1 0 0,0 0 0 0 0,2 1 0 0 0,-1 0 0 0 0,1 0-1 0 0,0 0 1 0 0,1 1 0 0 0,-8 20 0 0 0,11-24-72 0 0,0 0 0 0 0,0 1 0 0 0,1 0 1 0 0,0 0-1 0 0,1-1 0 0 0,0 1 0 0 0,0 0 0 0 0,1 0 1 0 0,0 0-1 0 0,1 10 0 0 0,-1-13-212 0 0,1-1 0 0 0,0 0 0 0 0,1 0-1 0 0,-1 0 1 0 0,1 0 0 0 0,-1 0 0 0 0,1 0 0 0 0,0-1 0 0 0,1 1-1 0 0,-1-1 1 0 0,1 1 0 0 0,-1-1 0 0 0,1 0 0 0 0,0 0 0 0 0,0 0 0 0 0,0 0-1 0 0,1 0 1 0 0,-1-1 0 0 0,1 0 0 0 0,-1 1 0 0 0,5 1 0 0 0,6 2-1307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5501 0 0,'7'-19'18515'0'0,"-4"67"-16907"0"0,-2-24-904 0 0,8 41-1 0 0,-5-45-770 0 0,2 0 0 0 0,1 0 0 0 0,12 27 0 0 0,-13-36-526 0 0,0 0 1 0 0,1 0 0 0 0,0 0 0 0 0,1-1 0 0 0,0 0 0 0 0,15 15 0 0 0,4-4-1000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301 361 5124 0 0,'-3'2'3491'0'0,"-1"0"-2543"0"0,0 1 1 0 0,1 0 0 0 0,-1 0-1 0 0,0 0 1 0 0,1 0-1 0 0,0 1 1 0 0,-5 5 0 0 0,2 0 138 0 0,1 0 1 0 0,-9 17-1 0 0,3 1 150 0 0,-10 40-1 0 0,18-57-1061 0 0,0 0 0 0 0,1 0-1 0 0,0 0 1 0 0,1 0 0 0 0,0 0-1 0 0,1 0 1 0 0,0 0 0 0 0,0 1-1 0 0,1-1 1 0 0,1 0 0 0 0,-1 0 0 0 0,2 0-1 0 0,-1 0 1 0 0,1-1 0 0 0,8 17-1 0 0,-9-23-176 0 0,-1-1-1 0 0,1 1 0 0 0,0 0 0 0 0,1-1 1 0 0,-1 0-1 0 0,0 1 0 0 0,1-1 1 0 0,-1 0-1 0 0,1 0 0 0 0,0 0 1 0 0,-1 0-1 0 0,1-1 0 0 0,0 1 0 0 0,0-1 1 0 0,0 0-1 0 0,0 0 0 0 0,1 0 1 0 0,-1 0-1 0 0,0 0 0 0 0,0-1 1 0 0,1 0-1 0 0,-1 1 0 0 0,0-1 0 0 0,0 0 1 0 0,7-1-1 0 0,-4 0-72 0 0,-1 0-1 0 0,1-1 1 0 0,-1 1-1 0 0,0-1 1 0 0,0 0-1 0 0,1 0 1 0 0,-1-1-1 0 0,0 1 1 0 0,-1-1-1 0 0,1 0 1 0 0,-1-1 0 0 0,1 1-1 0 0,-1-1 1 0 0,6-6-1 0 0,-1-2 55 0 0,0-1 0 0 0,-1 1-1 0 0,0-2 1 0 0,-1 1 0 0 0,-1-1-1 0 0,0 0 1 0 0,-1 0 0 0 0,-1-1-1 0 0,0 1 1 0 0,0-1 0 0 0,-2 0 0 0 0,0 0-1 0 0,-1 0 1 0 0,0 0 0 0 0,-1 0-1 0 0,-4-28 1 0 0,-2 4 188 0 0,-1 0 1 0 0,-2 1-1 0 0,-2 0 0 0 0,-2 1 0 0 0,-23-48 1 0 0,30 72-109 0 0,-1 0 0 0 0,0 1 0 0 0,0 0 0 0 0,-2 0 0 0 0,1 0 0 0 0,-2 1 0 0 0,1 1 0 0 0,-14-12 0 0 0,18 18-43 0 0,-1 0-1 0 0,1 0 1 0 0,-1 0-1 0 0,0 0 0 0 0,0 1 1 0 0,0 0-1 0 0,0 1 1 0 0,0-1-1 0 0,-1 1 1 0 0,1 0-1 0 0,-1 1 1 0 0,1 0-1 0 0,-1 0 1 0 0,0 0-1 0 0,0 1 0 0 0,1 0 1 0 0,-1 0-1 0 0,0 0 1 0 0,-10 3-1 0 0,8-1-9 0 0,1 1 0 0 0,-1 0 0 0 0,0 1 0 0 0,1 0 0 0 0,0 0 0 0 0,0 1-1 0 0,0-1 1 0 0,1 2 0 0 0,-1-1 0 0 0,1 1 0 0 0,0 1 0 0 0,1-1 0 0 0,-10 13 0 0 0,13-15 0 0 0,0 0 0 0 0,0 1 0 0 0,0-1 0 0 0,1 0 0 0 0,0 1 0 0 0,0-1 0 0 0,0 1 0 0 0,0 0 0 0 0,1 0 0 0 0,0 0 0 0 0,0 0 0 0 0,0 0 0 0 0,1 0 0 0 0,0 0 1 0 0,0 0-1 0 0,0 0 0 0 0,0 0 0 0 0,1 0 0 0 0,-1 0 0 0 0,2 0 0 0 0,-1 0 0 0 0,0 0 0 0 0,1-1 0 0 0,0 1 0 0 0,0 0 0 0 0,4 6 0 0 0,0-3 26 0 0,0 0-1 0 0,1-1 0 0 0,0 0 1 0 0,0 0-1 0 0,1 0 0 0 0,-1-1 0 0 0,1 0 1 0 0,1-1-1 0 0,-1 0 0 0 0,1 0 1 0 0,0-1-1 0 0,0 0 0 0 0,0 0 0 0 0,0-1 1 0 0,1 0-1 0 0,10 1 0 0 0,6 1-429 0 0,42 3 0 0 0,21-5-4064 0 0,-75-3 2918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5240 0 0,'0'-19'19675'0'0,"1"37"-16663"0"0,0 18-5605 0 0,0-19 4622 0 0,5 101-1100 0 0,-1-6-5539 0 0,-2-95 2998 0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22 3412 0 0,'0'-1'436'0'0,"0"0"0"0"0,0 1 0 0 0,0-1 0 0 0,0 0 0 0 0,-1 0 0 0 0,1 0 0 0 0,0 1 0 0 0,0-1-1 0 0,0 0 1 0 0,-1 0 0 0 0,1 1 0 0 0,-1-1 0 0 0,1 0 0 0 0,0 0 0 0 0,-1 1 0 0 0,1-1 0 0 0,-1 1 0 0 0,1-1-1 0 0,-1 0 1 0 0,-1 0 0 0 0,-15-4 5069 0 0,13 5-5097 0 0,0 0 0 0 0,0 0 1 0 0,0 0-1 0 0,1 1 0 0 0,-1 0 0 0 0,0 0 0 0 0,1 0 0 0 0,-8 3 1 0 0,-2 3-11 0 0,0 1 0 0 0,0 1 1 0 0,1 0-1 0 0,0 1 0 0 0,0 0 0 0 0,1 1 1 0 0,1 0-1 0 0,-1 1 0 0 0,-8 13 1 0 0,8-8-186 0 0,1 0 1 0 0,0 0 0 0 0,1 2 0 0 0,1-1-1 0 0,0 1 1 0 0,-6 28 0 0 0,13-41-185 0 0,0-1-1 0 0,0 1 1 0 0,0 0 0 0 0,1 0-1 0 0,0 0 1 0 0,1-1 0 0 0,-1 1 0 0 0,1 0-1 0 0,0 0 1 0 0,0-1 0 0 0,1 1-1 0 0,0 0 1 0 0,0-1 0 0 0,0 0 0 0 0,0 1-1 0 0,1-1 1 0 0,0 0 0 0 0,0 0-1 0 0,1-1 1 0 0,-1 1 0 0 0,1-1 0 0 0,0 1-1 0 0,0-1 1 0 0,0 0 0 0 0,1-1-1 0 0,6 5 1 0 0,-6-5-43 0 0,0-1-1 0 0,1 1 0 0 0,-1-2 1 0 0,1 1-1 0 0,0 0 0 0 0,0-1 1 0 0,-1 0-1 0 0,1 0 0 0 0,0-1 1 0 0,0 0-1 0 0,0 0 0 0 0,0 0 1 0 0,-1-1-1 0 0,1 1 1 0 0,0-1-1 0 0,0-1 0 0 0,-1 1 1 0 0,12-5-1 0 0,-14 4 37 0 0,1 1 0 0 0,-1-1-1 0 0,1 0 1 0 0,-1 0 0 0 0,0 0 0 0 0,0 0 0 0 0,0-1-1 0 0,0 1 1 0 0,0-1 0 0 0,0 0 0 0 0,-1 0 0 0 0,1 0-1 0 0,-1 0 1 0 0,0 0 0 0 0,0 0 0 0 0,0-1 0 0 0,0 1 0 0 0,-1-1-1 0 0,1 1 1 0 0,-1-1 0 0 0,0 0 0 0 0,0 1 0 0 0,0-1-1 0 0,-1 0 1 0 0,1 0 0 0 0,-1 0 0 0 0,0 0 0 0 0,0 0-1 0 0,-1-4 1 0 0,1 4 1 0 0,-1 0-1 0 0,1 0 0 0 0,-1 0 0 0 0,0 1 0 0 0,0-1 1 0 0,0 0-1 0 0,-1 1 0 0 0,1-1 0 0 0,-1 1 1 0 0,0-1-1 0 0,0 1 0 0 0,0 0 0 0 0,0-1 1 0 0,-1 1-1 0 0,1 0 0 0 0,-1 1 0 0 0,0-1 1 0 0,0 0-1 0 0,0 1 0 0 0,0 0 0 0 0,0 0 1 0 0,0 0-1 0 0,-1 0 0 0 0,1 0 0 0 0,-1 0 1 0 0,0 1-1 0 0,1 0 0 0 0,-1 0 0 0 0,0 0 1 0 0,0 0-1 0 0,1 0 0 0 0,-1 1 0 0 0,0 0 1 0 0,0 0-1 0 0,-7 0 0 0 0,4 1-122 0 0,0 0 1 0 0,0 0-1 0 0,0 0 0 0 0,0 1 1 0 0,1 0-1 0 0,-1 1 0 0 0,0-1 1 0 0,-8 6-1 0 0,11-6-349 0 0,0 1 0 0 0,0 0 0 0 0,0-1-1 0 0,1 2 1 0 0,-1-1 0 0 0,1 0 0 0 0,0 1 0 0 0,-5 5 0 0 0,2 2-1166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3532 0 0,'1'-1'1075'0'0,"1"-1"-1"0"0,-1 1 0 0 0,1 0 1 0 0,0 0-1 0 0,-1 0 0 0 0,1 0 1 0 0,0 1-1 0 0,0-1 0 0 0,0 0 1 0 0,0 1-1 0 0,0-1 0 0 0,2 1 1 0 0,-4 0-890 0 0,1 0 1 0 0,0 0 0 0 0,-1 0 0 0 0,1 0 0 0 0,0 0 0 0 0,-1 0-1 0 0,1 0 1 0 0,0 1 0 0 0,-1-1 0 0 0,1 0 0 0 0,0 0 0 0 0,-1 1-1 0 0,1-1 1 0 0,0 1 0 0 0,-1-1 0 0 0,1 0 0 0 0,-1 1 0 0 0,1-1-1 0 0,-1 1 1 0 0,1 0 0 0 0,-1-1 0 0 0,0 1 0 0 0,1-1 0 0 0,-1 1-1 0 0,1-1 1 0 0,-1 1 0 0 0,0 0 0 0 0,0-1 0 0 0,1 1 0 0 0,-1 0-1 0 0,0-1 1 0 0,0 1 0 0 0,0 0 0 0 0,0 0 0 0 0,0-1 0 0 0,0 1-1 0 0,0 0 1 0 0,0-1 0 0 0,0 1 0 0 0,0 0 0 0 0,0 0 0 0 0,-2 31 438 0 0,-2-1 0 0 0,0 1 0 0 0,-3-1 1 0 0,0-1-1 0 0,-2 1 0 0 0,-22 51 0 0 0,12-24-4560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2956 0 0,'0'-1'3794'0'0,"0"-9"1098"0"0,1 9-4686 0 0,-1 0-1 0 0,0 0 0 0 0,0 0 1 0 0,0 0-1 0 0,1 0 1 0 0,-1 1-1 0 0,1-1 0 0 0,-1 0 1 0 0,0 0-1 0 0,1 0 0 0 0,-1 0 1 0 0,1 1-1 0 0,0-1 0 0 0,-1 0 1 0 0,1 1-1 0 0,0-1 0 0 0,-1 0 1 0 0,1 1-1 0 0,0-1 0 0 0,0 1 1 0 0,0-1-1 0 0,-1 1 0 0 0,1-1 1 0 0,0 1-1 0 0,0 0 1 0 0,0-1-1 0 0,0 1 0 0 0,0 0 1 0 0,0 0-1 0 0,1-1 0 0 0,38-2 1362 0 0,-27 3-1161 0 0,-5-1-232 0 0,147-11 1532 0 0,-120 8-1230 0 0,-1-2-1 0 0,48-15 1 0 0,-79 20-336 0 0,-1 1 0 0 0,1-1 0 0 0,-1 0 0 0 0,1-1-1 0 0,-1 1 1 0 0,0 0 0 0 0,0-1 0 0 0,1 1 0 0 0,-1-1 0 0 0,0 0 0 0 0,0 0-1 0 0,1-2 1 0 0,-2 3 69 0 0,-1 1 18 0 0,0 0-210 0 0,0 0 0 0 0,0 0-1 0 0,0 0 1 0 0,0 0-1 0 0,0 0 1 0 0,0 0-1 0 0,-1 0 1 0 0,1 0 0 0 0,0 0-1 0 0,0 0 1 0 0,0 0-1 0 0,0 0 1 0 0,0 0-1 0 0,0 0 1 0 0,0 0-1 0 0,0 0 1 0 0,-1 0 0 0 0,1-1-1 0 0,0 1 1 0 0,0 0-1 0 0,0 0 1 0 0,0 0-1 0 0,0 0 1 0 0,0 0 0 0 0,0 0-1 0 0,0 0 1 0 0,0 0-1 0 0,0 0 1 0 0,-1 0-1 0 0,1 0 1 0 0,0-1-1 0 0,0 1 1 0 0,0 0 0 0 0,0 0-1 0 0,0 0 1 0 0,0 0-1 0 0,0 0 1 0 0,0 0-1 0 0,0 0 1 0 0,0 0 0 0 0,0-1-1 0 0,0 1 1 0 0,0 0-1 0 0,0 0 1 0 0,0 0-1 0 0,0 0 1 0 0,0 0-1 0 0,0 0 1 0 0,0 0 0 0 0,0-1-1 0 0,0 1 1 0 0,0 0-1 0 0,0 0 1 0 0,1 0-1 0 0,-1 0 1 0 0,0 0 0 0 0,0 0-1 0 0,0 0 1 0 0,0 0-1 0 0,0 0 1 0 0,0-1-1 0 0,0 1 1 0 0,0 0-1 0 0,-7 3 52 0 0,-1 0-1 0 0,1 0 0 0 0,0 1 0 0 0,0 0 0 0 0,0 0 0 0 0,0 0 0 0 0,1 1 0 0 0,-1 0 0 0 0,1 1 0 0 0,1-1 0 0 0,-1 1 0 0 0,1 0 0 0 0,0 0 1 0 0,-7 12-1 0 0,-3 6 55 0 0,1 0 0 0 0,1 0 0 0 0,-11 31 0 0 0,17-37-90 0 0,1 1 0 0 0,0 0 0 0 0,2 1 0 0 0,0-1 0 0 0,2 1 0 0 0,-2 21 0 0 0,4-28-467 0 0,1 0 0 0 0,0 0 0 0 0,0 0 0 0 0,1 0 0 0 0,1 0 0 0 0,0 0 0 0 0,1-1 0 0 0,0 0 0 0 0,1 1 0 0 0,7 13 0 0 0,-2-6-1171 0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128 126 3332 0 0,'-2'1'6706'0'0,"-3"4"-5872"0"0,1-1 1 0 0,0 1 0 0 0,-1-1 0 0 0,2 1-1 0 0,-1 0 1 0 0,1 1 0 0 0,-1-1 0 0 0,1 0-1 0 0,1 1 1 0 0,-4 10 0 0 0,4-10-629 0 0,0 0-1 0 0,1 0 1 0 0,0 1 0 0 0,0-1-1 0 0,0 0 1 0 0,1 1-1 0 0,0-1 1 0 0,0 0 0 0 0,1 1-1 0 0,0-1 1 0 0,0 0 0 0 0,0 0-1 0 0,1 0 1 0 0,0 0 0 0 0,0 0-1 0 0,1 0 1 0 0,3 7-1 0 0,-3-9-159 0 0,-1 0-1 0 0,1 0 0 0 0,0 0 1 0 0,1-1-1 0 0,-1 1 0 0 0,1-1 1 0 0,-1 0-1 0 0,1 0 0 0 0,0 0 1 0 0,0 0-1 0 0,0-1 0 0 0,1 1 1 0 0,-1-1-1 0 0,1 0 0 0 0,-1 0 0 0 0,1-1 1 0 0,0 0-1 0 0,-1 1 0 0 0,1-2 1 0 0,0 1-1 0 0,0 0 0 0 0,0-1 1 0 0,0 0-1 0 0,-1 0 0 0 0,1 0 1 0 0,6-2-1 0 0,-3 1-19 0 0,1-1 0 0 0,-1 0 0 0 0,0-1 1 0 0,1 0-1 0 0,-2 0 0 0 0,1 0 0 0 0,0-1 0 0 0,-1 0 0 0 0,1-1 1 0 0,-1 0-1 0 0,0 0 0 0 0,-1-1 0 0 0,1 1 0 0 0,7-10 1 0 0,-6 4 82 0 0,0 0 1 0 0,-1 0 0 0 0,-1-1-1 0 0,0 1 1 0 0,0-1 0 0 0,-1-1-1 0 0,4-17 1 0 0,-6 22 26 0 0,-1 0 0 0 0,0-1 0 0 0,-1 0 0 0 0,0 1 0 0 0,0-1 0 0 0,-1 0 1 0 0,0 0-1 0 0,-1 1 0 0 0,0-1 0 0 0,0 0 0 0 0,-1 1 0 0 0,-3-13 0 0 0,3 17-94 0 0,0 1 0 0 0,1-1 0 0 0,-1 1 0 0 0,-1-1 1 0 0,1 1-1 0 0,0 0 0 0 0,-1 0 0 0 0,1 0 0 0 0,-1 0 0 0 0,0 0 0 0 0,0 0 1 0 0,0 1-1 0 0,-1 0 0 0 0,1-1 0 0 0,-6-1 0 0 0,3 1-10 0 0,0 1 1 0 0,0 0-1 0 0,0 0 0 0 0,0 1 1 0 0,0 0-1 0 0,0 0 0 0 0,-1 1 0 0 0,1-1 1 0 0,-8 2-1 0 0,1 0-45 0 0,-1 0-1 0 0,1 2 1 0 0,-1 0-1 0 0,1 0 1 0 0,0 1-1 0 0,0 1 1 0 0,0 0-1 0 0,-18 11 1 0 0,18-8-226 0 0,0 1 1 0 0,0 0-1 0 0,1 1 1 0 0,-22 21-1 0 0,28-23-377 0 0,-1 0-1 0 0,1 0 0 0 0,1 0 1 0 0,-1 1-1 0 0,-3 10 0 0 0,-2 3-988 0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4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32 968 0 0,'25'-31'17657'0'0,"-23"33"-16706"0"0,-1 0-696 0 0,0 0 1 0 0,0 1-1 0 0,0-1 0 0 0,0 0 1 0 0,0 1-1 0 0,0-1 1 0 0,0 1-1 0 0,-1-1 0 0 0,0 1 1 0 0,1 4-1 0 0,0 35 980 0 0,0-5-618 0 0,0-28-491 0 0,2 18 296 0 0,8 34 0 0 0,-8-52-367 0 0,0 0 0 0 0,0 1 1 0 0,1-2-1 0 0,0 1 0 0 0,0 0 0 0 0,1-1 1 0 0,7 10-1 0 0,-9-14-26 0 0,0 0-1 0 0,0 0 1 0 0,0-1-1 0 0,0 0 1 0 0,1 1-1 0 0,-1-1 1 0 0,1 0-1 0 0,0 0 1 0 0,0-1-1 0 0,0 1 1 0 0,0-1-1 0 0,0 0 1 0 0,1 0-1 0 0,-1-1 1 0 0,1 1-1 0 0,-1-1 1 0 0,1 0-1 0 0,0 0 1 0 0,-1 0-1 0 0,1-1 1 0 0,0 0-1 0 0,0 0 1 0 0,-1 0-1 0 0,1 0 1 0 0,0-1 0 0 0,-1 0-1 0 0,1 1 1 0 0,0-2-1 0 0,-1 1 1 0 0,1-1-1 0 0,-1 1 1 0 0,0-1-1 0 0,1-1 1 0 0,-1 1-1 0 0,0 0 1 0 0,0-1-1 0 0,0 0 1 0 0,-1 0-1 0 0,5-4 1 0 0,2-4 123 0 0,0 0 0 0 0,0-1 0 0 0,-1 0 1 0 0,0 0-1 0 0,-1-1 0 0 0,-1 0 0 0 0,0-1 0 0 0,-1 1 0 0 0,0-1 1 0 0,-1 0-1 0 0,4-17 0 0 0,-9 27-388 0 0,1-1 0 0 0,-1 1-1 0 0,0-1 1 0 0,-1 1 0 0 0,1-1 0 0 0,-2-5 0 0 0,0-4-2816 0 0,0-2 1443 0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28 106 18378 0 0,'-7'-13'3512'0'0,"7"-1"-2060"0"0,-3 1-664 0 0,-1 0-272 0 0,2 3-152 0 0,2 1-108 0 0,-4 1-72 0 0,-1 0-56 0 0,3 2-20 0 0,2-5-244 0 0,11 36-6424 0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67 4296 0 0,'0'-4'918'0'0,"-4"-17"16470"0"0,-2 34-16320 0 0,2 0-798 0 0,1 0 0 0 0,1 0-1 0 0,0 0 1 0 0,0 1 0 0 0,2-1 0 0 0,-1 1-1 0 0,2-1 1 0 0,0 0 0 0 0,4 20 0 0 0,-5-29-264 0 0,1 0-1 0 0,0 0 1 0 0,0-1 0 0 0,0 1 0 0 0,0-1 0 0 0,1 1-1 0 0,0-1 1 0 0,-1 1 0 0 0,1-1 0 0 0,0 0 0 0 0,1 0 0 0 0,-1 0-1 0 0,0 0 1 0 0,1 0 0 0 0,0-1 0 0 0,0 1 0 0 0,-1-1-1 0 0,2 0 1 0 0,-1 0 0 0 0,0 0 0 0 0,0 0 0 0 0,1 0 0 0 0,-1-1-1 0 0,1 1 1 0 0,-1-1 0 0 0,1 0 0 0 0,-1 0 0 0 0,6 1-1 0 0,-4-2-37 0 0,0 0 0 0 0,0 1-1 0 0,0-1 1 0 0,0-1 0 0 0,0 1-1 0 0,0-1 1 0 0,0 0 0 0 0,-1 0-1 0 0,1 0 1 0 0,0-1-1 0 0,-1 0 1 0 0,1 0 0 0 0,-1 0-1 0 0,1 0 1 0 0,-1-1 0 0 0,0 1-1 0 0,0-1 1 0 0,0 0-1 0 0,0-1 1 0 0,-1 1 0 0 0,7-8-1 0 0,3-7 140 0 0,0 0 0 0 0,-1-2 0 0 0,-1 0 0 0 0,0 0 0 0 0,-2-1 0 0 0,-1 0 0 0 0,8-26 0 0 0,-2-5 1218 0 0,-12 50-655 0 0,-1 6-256 0 0,2 21-113 0 0,5 36-122 0 0,15-5-41 0 0,-11-31-97 0 0,-7-16-84 0 0,0 0 0 0 0,0 0 1 0 0,1-1-1 0 0,1 1 0 0 0,-1-1 0 0 0,1-1 0 0 0,11 10 0 0 0,-6-7-1328 0 0,0 0-1 0 0,15 8 0 0 0,-16-12-236 0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2868 0 0,'0'0'10121'0'0,"-1"4"-7923"0"0,-5 9-754 0 0,0 1 0 0 0,1 1 0 0 0,-3 16 0 0 0,-11 91 919 0 0,11-61-1499 0 0,-10 103 878 0 0,4 216 1 0 0,12-329-1660 0 0,1-24-629 0 0,3 38 0 0 0,1-17-3371 0 0,-3-34 2318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1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46 4756 0 0,'0'-2'594'0'0,"0"1"-1"0"0,0-1 0 0 0,0 0 0 0 0,0 0 0 0 0,-1 0 0 0 0,1 1 0 0 0,0-1 1 0 0,-1 0-1 0 0,0 1 0 0 0,1-1 0 0 0,-1 0 0 0 0,0 1 0 0 0,0-1 0 0 0,0 0 0 0 0,0 1 1 0 0,0 0-1 0 0,0-1 0 0 0,0 1 0 0 0,-3-3 0 0 0,2 3-187 0 0,-1-1 0 0 0,1 1 0 0 0,0 0 0 0 0,-1 0 0 0 0,1 0 0 0 0,-1 0 0 0 0,1 1 0 0 0,-1-1 0 0 0,0 0 0 0 0,1 1 0 0 0,-1 0 0 0 0,-3 0-1 0 0,-1 0-90 0 0,0 0 0 0 0,0 1 0 0 0,0 0 0 0 0,0 1 0 0 0,0 0 0 0 0,0 0 0 0 0,0 0 0 0 0,1 1 0 0 0,-10 4 0 0 0,12-4-217 0 0,-1 0 0 0 0,1 1 0 0 0,-1-1 0 0 0,1 1 0 0 0,0 0 0 0 0,1 0 0 0 0,-1 0 0 0 0,1 0 0 0 0,-1 1 0 0 0,1 0 0 0 0,1-1 0 0 0,-1 1 0 0 0,1 0 0 0 0,0 0 0 0 0,0 1 0 0 0,0-1 0 0 0,-1 7 0 0 0,2-7-69 0 0,1-1 0 0 0,-1 0 1 0 0,1 1-1 0 0,0-1 0 0 0,0 1 0 0 0,0-1 0 0 0,1 0 0 0 0,0 1 0 0 0,0-1 1 0 0,0 0-1 0 0,0 1 0 0 0,1-1 0 0 0,-1 0 0 0 0,1 0 0 0 0,0 0 0 0 0,0 0 1 0 0,1-1-1 0 0,-1 1 0 0 0,1 0 0 0 0,0-1 0 0 0,0 0 0 0 0,4 4 1 0 0,38 26 128 0 0,-47-29-138 0 0,0-1 1 0 0,0 0-1 0 0,0 1 1 0 0,0-1 0 0 0,-1 0-1 0 0,1 0 1 0 0,-1 0-1 0 0,-5 4 1 0 0,-1 2 38 0 0,1-1 1 0 0,-1 2-1 0 0,1-1 1 0 0,1 1-1 0 0,0 0 1 0 0,0 0-1 0 0,1 1 1 0 0,0 0-1 0 0,1 0 1 0 0,0 1-1 0 0,-3 14 1 0 0,7-23-51 0 0,1 1-1 0 0,0-1 1 0 0,0 1 0 0 0,0 0-1 0 0,1-1 1 0 0,-1 1 0 0 0,1-1 0 0 0,0 1-1 0 0,0-1 1 0 0,0 1 0 0 0,0-1-1 0 0,1 0 1 0 0,-1 1 0 0 0,1-1-1 0 0,0 0 1 0 0,0 0 0 0 0,0 0 0 0 0,1-1-1 0 0,-1 1 1 0 0,0 0 0 0 0,1-1-1 0 0,0 1 1 0 0,0-1 0 0 0,-1 0 0 0 0,6 2-1 0 0,3 3 11 0 0,1 0-1 0 0,-1-1 0 0 0,1 0 1 0 0,1-1-1 0 0,20 5 1 0 0,-9-4-220 0 0,37 4 1 0 0,-27-8-3922 0 0,-32-2 2508 0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3452 0 0,'0'0'6915'0'0,"2"-1"-5375"0"0,7-2-915 0 0,1-1 0 0 0,-1 2-1 0 0,1 0 1 0 0,0 0 0 0 0,-1 0-1 0 0,1 1 1 0 0,0 1 0 0 0,13 0 0 0 0,8-1-9 0 0,-6-1-267 0 0,48-2 637 0 0,132-25 0 0 0,-202 29-1231 0 0,0-1 0 0 0,1 0 0 0 0,-1-1 0 0 0,0 1-1 0 0,0-1 1 0 0,1 1 0 0 0,-1-1 0 0 0,-1 0 0 0 0,4-3 0 0 0,-5 5-317 0 0,-1-1 425 0 0,1 0 1 0 0,-2 1-1 0 0,1-1 0 0 0,0 0 0 0 0,0 1 0 0 0,0-1 1 0 0,0 0-1 0 0,0 1 0 0 0,0-1 0 0 0,-1 0 0 0 0,1 1 1 0 0,0-1-1 0 0,-1 0 0 0 0,1 1 0 0 0,0-1 0 0 0,-1 1 0 0 0,1-1 1 0 0,-1 1-1 0 0,1-1 0 0 0,-1 1 0 0 0,1-1 0 0 0,-1 1 1 0 0,1 0-1 0 0,-1-1 0 0 0,1 1 0 0 0,-1 0 0 0 0,0-1 1 0 0,0 1-1 0 0,-1-1 114 0 0,0 1 1 0 0,-1-1 0 0 0,1 1-1 0 0,0 0 1 0 0,0 0-1 0 0,0 0 1 0 0,0 0 0 0 0,0 0-1 0 0,-4 1 1 0 0,2 0 359 0 0,-1 0-1 0 0,1 0 1 0 0,0 1 0 0 0,0-1-1 0 0,0 1 1 0 0,0 0 0 0 0,0 0-1 0 0,0 0 1 0 0,-4 4 0 0 0,4-1 40 0 0,0 0 1 0 0,1 0 0 0 0,0 0 0 0 0,0 0 0 0 0,0 0 0 0 0,0 1-1 0 0,1 0 1 0 0,-3 10 0 0 0,-8 52 1682 0 0,8-40-1400 0 0,-10 112 979 0 0,13-47-3715 0 0,4-62-931 0 0,-2-16 1503 0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4464 0 0,'-5'7'2129'0'0,"1"0"1"0"0,0 0-1 0 0,0 1 0 0 0,-3 11 0 0 0,3-8-1040 0 0,1 0 1 0 0,1-1 0 0 0,-2 16-1 0 0,3-18-860 0 0,1 0 0 0 0,-1 0 0 0 0,2 0 0 0 0,-1 0 0 0 0,1 0 0 0 0,0 0-1 0 0,1 0 1 0 0,0 0 0 0 0,0 0 0 0 0,1-1 0 0 0,6 15 0 0 0,-6-18-180 0 0,-1-1-1 0 0,1 0 1 0 0,0 1 0 0 0,0-1 0 0 0,0 0 0 0 0,1-1 0 0 0,-1 1 0 0 0,1 0 0 0 0,-1-1 0 0 0,1 0-1 0 0,0 0 1 0 0,0 0 0 0 0,0-1 0 0 0,0 1 0 0 0,0-1 0 0 0,0 0 0 0 0,1 0 0 0 0,7 1 0 0 0,-1-1-38 0 0,1 0 1 0 0,-1-1-1 0 0,1 0 1 0 0,-1-1 0 0 0,1-1-1 0 0,11-2 1 0 0,-9 1 90 0 0,0 0-1 0 0,-1-1 1 0 0,1-1 0 0 0,-1 0 0 0 0,0-1 0 0 0,-1-1 0 0 0,13-8 0 0 0,-21 13 26 0 0,0-1 0 0 0,-1 0 0 0 0,0 1 0 0 0,1-1 1 0 0,-1-1-1 0 0,0 1 0 0 0,-1 0 0 0 0,1-1 1 0 0,-1 1-1 0 0,1-1 0 0 0,-1 0 0 0 0,0 0 0 0 0,-1 0 1 0 0,1 0-1 0 0,0 0 0 0 0,-1 0 0 0 0,0-1 1 0 0,0 1-1 0 0,-1 0 0 0 0,1-1 0 0 0,-1 1 1 0 0,0 0-1 0 0,0-1 0 0 0,0 1 0 0 0,0 0 0 0 0,-1-1 1 0 0,-1-5-1 0 0,-2 0 18 0 0,0 0-1 0 0,0 0 1 0 0,-1 0-1 0 0,0 1 1 0 0,0-1 0 0 0,-1 1-1 0 0,-1 1 1 0 0,0-1 0 0 0,0 1-1 0 0,-10-9 1 0 0,13 14-177 0 0,0-1-1 0 0,-1 1 1 0 0,1 0-1 0 0,-1 0 1 0 0,1 1-1 0 0,-1 0 1 0 0,0-1 0 0 0,0 2-1 0 0,0-1 1 0 0,-1 0-1 0 0,1 1 1 0 0,0 0 0 0 0,0 0-1 0 0,-1 1 1 0 0,1 0-1 0 0,0 0 1 0 0,-10 1-1 0 0,10-1-289 0 0,1 1-1 0 0,-1 0 1 0 0,0 0-1 0 0,1 1 1 0 0,0-1-1 0 0,-1 1 1 0 0,1 0-1 0 0,0 0 1 0 0,0 0 0 0 0,0 1-1 0 0,0-1 1 0 0,0 1-1 0 0,-3 3 1 0 0,-1 6-1291 0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3724 0 0,'7'5'2038'0'0,"1"2"0"0"0,-1-1 0 0 0,13 15 0 0 0,-5-1 533 0 0,18 31 1 0 0,-6-9-202 0 0,-26-40-2115 0 0,1 0-1 0 0,-1 0 0 0 0,1-1 1 0 0,0 1-1 0 0,-1-1 1 0 0,1 1-1 0 0,0-1 1 0 0,0 0-1 0 0,0 1 1 0 0,0-1-1 0 0,0 0 1 0 0,0 0-1 0 0,0 0 0 0 0,0-1 1 0 0,0 1-1 0 0,3 0 1 0 0,-4-1 138 0 0,16-10 683 0 0,-6-8-580 0 0,-1 0 0 0 0,-1-1 0 0 0,0 0 0 0 0,10-35-1 0 0,7-16-583 0 0,-23 61-983 0 0,2 0 1 0 0,-1 1-1 0 0,8-11 0 0 0,-2 9-535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1364 0 0,'4'-4'1560'0'0,"-1"-1"0"0"0,1 1 0 0 0,1 0 0 0 0,-1 0 1 0 0,0 0-1 0 0,10-6 0 0 0,-5 5-513 0 0,1 0 0 0 0,-1 0 1 0 0,13-3-1 0 0,5 0 764 0 0,52-8 0 0 0,-72 15-1482 0 0,1 0 0 0 0,0 1 0 0 0,0 0 1 0 0,-1 0-1 0 0,1 0 0 0 0,11 4 0 0 0,-17-4-250 0 0,-1 0-1 0 0,1 0 1 0 0,0 1 0 0 0,-1-1-1 0 0,1 0 1 0 0,-1 1-1 0 0,1 0 1 0 0,-1-1 0 0 0,1 1-1 0 0,-1 0 1 0 0,1 0-1 0 0,-1 0 1 0 0,0 0-1 0 0,1 0 1 0 0,-1 0 0 0 0,0 0-1 0 0,0 0 1 0 0,0 1-1 0 0,0-1 1 0 0,0 0 0 0 0,0 1-1 0 0,0-1 1 0 0,0 1-1 0 0,0-1 1 0 0,-1 1-1 0 0,1-1 1 0 0,-1 1 0 0 0,1 0-1 0 0,-1-1 1 0 0,0 1-1 0 0,1-1 1 0 0,-1 1-1 0 0,0 0 1 0 0,0-1 0 0 0,0 1-1 0 0,0 0 1 0 0,-1 2-1 0 0,-2 6 40 0 0,-1-1 0 0 0,0 0 0 0 0,0 1 0 0 0,-1-2 0 0 0,0 1 0 0 0,-1 0 0 0 0,0-1 0 0 0,0 0 0 0 0,-1-1-1 0 0,0 1 1 0 0,0-1 0 0 0,-1-1 0 0 0,-13 10 0 0 0,16-12-123 0 0,0 1 0 0 0,0-1 0 0 0,0 1 0 0 0,0 0 0 0 0,-4 7-1 0 0,8-11-46 0 0,12 16-152 0 0,8-2 184 0 0,-11-10 4 0 0,-1 1 0 0 0,1 0 0 0 0,-1 0 0 0 0,0 1 0 0 0,0 0 0 0 0,-1 0 0 0 0,0 1 0 0 0,0-1 0 0 0,-1 1 0 0 0,0 0 0 0 0,4 10 0 0 0,-5-10 87 0 0,-1 0 0 0 0,-1-1 0 0 0,1 1 0 0 0,-2 1 0 0 0,1-1 0 0 0,-1 0 0 0 0,0 0 0 0 0,0 0 0 0 0,-1 1 0 0 0,0-1 0 0 0,-1 0 0 0 0,0 1 0 0 0,0-1 0 0 0,-1 0 0 0 0,0 0 0 0 0,0 0 0 0 0,-1 0 0 0 0,0 0 0 0 0,-5 9 0 0 0,4-10 36 0 0,-6 8 211 0 0,0-1 0 0 0,-12 14-1 0 0,18-23-229 0 0,-1 0-1 0 0,0-1 0 0 0,0 1 1 0 0,0-1-1 0 0,-1-1 0 0 0,0 1 1 0 0,1-1-1 0 0,-1 0 0 0 0,-8 3 0 0 0,6-3-19 0 0,-1 0 0 0 0,0-1 0 0 0,1 0 0 0 0,-1-1 0 0 0,0 1 0 0 0,-10-1 0 0 0,14-1-390 0 0,-1-1 0 0 0,1 1 0 0 0,0-1 0 0 0,0 0 0 0 0,0 0 0 0 0,-1-1 0 0 0,-4-1 0 0 0,8 2-1226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3532 0 0,'-6'1'15549'0'0,"39"92"-12344"0"0,-18-36-2441 0 0,0 2-4695 0 0,-10-46 2434 0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99 3872 0 0,'-38'47'8249'0'0,"30"-35"-6786"0"0,0 0 1 0 0,-7 17-1 0 0,11-20-1089 0 0,1 0 1 0 0,-1 0-1 0 0,2 0 1 0 0,-1 0-1 0 0,1 1 1 0 0,1-1-1 0 0,0 1 0 0 0,0-1 1 0 0,0 1-1 0 0,3 15 1 0 0,-2-20-289 0 0,1 0-1 0 0,0 0 1 0 0,0 0 0 0 0,0 0-1 0 0,1 0 1 0 0,0 0 0 0 0,0-1-1 0 0,0 1 1 0 0,0-1 0 0 0,1 1 0 0 0,0-1-1 0 0,0 0 1 0 0,0 0 0 0 0,0 0-1 0 0,1 0 1 0 0,3 3 0 0 0,-1-4-63 0 0,-1 1 1 0 0,1-1 0 0 0,0 0-1 0 0,-1 0 1 0 0,1 0-1 0 0,1-1 1 0 0,-1 0 0 0 0,0 0-1 0 0,0 0 1 0 0,1-1 0 0 0,7 1-1 0 0,1-2-125 0 0,-1 1 0 0 0,1-2 0 0 0,-1 0 0 0 0,1-1-1 0 0,-1 0 1 0 0,0-1 0 0 0,0-1 0 0 0,0 0 0 0 0,0-1 0 0 0,20-10 0 0 0,-26 11 165 0 0,-1-1 1 0 0,1 0-1 0 0,-1 0 1 0 0,0 0-1 0 0,0-1 1 0 0,-1 0-1 0 0,0 0 1 0 0,0-1-1 0 0,0 0 1 0 0,-1 0-1 0 0,0 0 1 0 0,-1-1-1 0 0,1 1 1 0 0,-1-1-1 0 0,-1 0 1 0 0,1 0-1 0 0,-2-1 1 0 0,1 1-1 0 0,-1-1 1 0 0,0 1-1 0 0,1-12 1 0 0,-3 10 91 0 0,0-1-1 0 0,0 1 1 0 0,-1 0-1 0 0,0 0 1 0 0,0 0 0 0 0,-1 0-1 0 0,-1 0 1 0 0,0 0-1 0 0,0 0 1 0 0,-1 1 0 0 0,0 0-1 0 0,0-1 1 0 0,-1 1 0 0 0,-1 1-1 0 0,1-1 1 0 0,-1 1-1 0 0,-1 0 1 0 0,-7-7 0 0 0,9 11-118 0 0,0-1 0 0 0,0 1 0 0 0,0 1 0 0 0,0-1 0 0 0,-1 1 0 0 0,0 0 0 0 0,0 0 0 0 0,0 0 1 0 0,0 1-1 0 0,0 0 0 0 0,0 0 0 0 0,-1 1 0 0 0,1 0 0 0 0,0 0 0 0 0,-1 0 0 0 0,1 1 0 0 0,-1 0 0 0 0,1 0 0 0 0,-1 1 1 0 0,1 0-1 0 0,-11 2 0 0 0,9-1-19 0 0,-1 1-1 0 0,1 0 1 0 0,0 0 0 0 0,-1 0 0 0 0,1 1-1 0 0,1 1 1 0 0,-1-1 0 0 0,1 1 0 0 0,-1 1-1 0 0,1-1 1 0 0,1 1 0 0 0,-1 0 0 0 0,1 1-1 0 0,0-1 1 0 0,-5 9 0 0 0,4-5-100 0 0,0 1 1 0 0,1 0 0 0 0,0 0-1 0 0,1 0 1 0 0,0 0-1 0 0,1 1 1 0 0,0 0 0 0 0,1 0-1 0 0,0 0 1 0 0,1 0-1 0 0,-2 25 1 0 0,5-31-388 0 0,0 0 1 0 0,1 0-1 0 0,-1 0 0 0 0,1 0 1 0 0,0-1-1 0 0,0 1 0 0 0,1 0 1 0 0,0-1-1 0 0,0 0 1 0 0,4 6-1 0 0,0 0-1075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37 5529 0 0,'14'-36'19288'0'0,"-16"39"-18755"0"0,-2 4-332 0 0,0 1 1 0 0,1-1 0 0 0,0 1 0 0 0,0 0 0 0 0,1 0-1 0 0,0 0 1 0 0,0 0 0 0 0,0 10 0 0 0,0-2 5 0 0,1-1-1 0 0,1 1 1 0 0,3 29 0 0 0,2-11-48 0 0,20 65 0 0 0,-18-78-1612 0 0,2 0-1 0 0,10 21 1 0 0,-12-30-156 0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1832 0 0,'0'0'12833'0'0,"-2"6"-11530"0"0,-5 16-422 0 0,1 1-1 0 0,2 0 1 0 0,0 1 0 0 0,0 24-1 0 0,-4 23 118 0 0,-11 60 391 0 0,-14 77-97 0 0,18-122-813 0 0,-8 35-1074 0 0,17-94-782 0 0,2-9-2773 0 0,4-16 2681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0 175 600 0 0,'5'-23'5072'0'0,"6"-21"1545"0"0,-9 40-6254 0 0,0 0 0 0 0,0 0 1 0 0,0 0-1 0 0,0 0 0 0 0,1 1 1 0 0,0-1-1 0 0,-1 1 0 0 0,7-6 1 0 0,0 2-5 0 0,0-1-1 0 0,0 2 1 0 0,1-1 0 0 0,0 1 0 0 0,1 1 0 0 0,0-1 0 0 0,-1 2 0 0 0,1 0 0 0 0,1 0-1 0 0,-1 1 1 0 0,0 0 0 0 0,1 1 0 0 0,0 0 0 0 0,-1 1 0 0 0,1 1 0 0 0,22 1-1 0 0,-16 0-132 0 0,0 2-1 0 0,-1 0 0 0 0,1 1 0 0 0,-1 1 1 0 0,0 1-1 0 0,0 0 0 0 0,-1 1 0 0 0,0 0 0 0 0,0 2 1 0 0,22 15-1 0 0,-35-22-175 0 0,1 1 1 0 0,-1-1-1 0 0,0 1 1 0 0,0-1-1 0 0,-1 1 1 0 0,1 0-1 0 0,-1 0 1 0 0,1 1-1 0 0,-1-1 1 0 0,0 0-1 0 0,0 1 0 0 0,0-1 1 0 0,-1 1-1 0 0,1 0 1 0 0,-1-1-1 0 0,0 1 1 0 0,0 0-1 0 0,0 0 1 0 0,-1 0-1 0 0,1 0 1 0 0,-1 0-1 0 0,0 0 1 0 0,0 0-1 0 0,0 0 1 0 0,-1-1-1 0 0,1 1 0 0 0,-1 0 1 0 0,0 0-1 0 0,0 0 1 0 0,0 0-1 0 0,-3 4 1 0 0,-2 5 89 0 0,-1-1 0 0 0,0 0 1 0 0,0 0-1 0 0,-1 0 0 0 0,-1-1 1 0 0,0 0-1 0 0,-15 13 0 0 0,9-11 23 0 0,0 0-1 0 0,-1-1 0 0 0,-1-1 0 0 0,0-1 0 0 0,0 0 1 0 0,-36 14-1 0 0,-19 0-5252 0 0,66-22 3488 0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3684 0 0,'12'-13'11854'0'0,"-1"0"-3091"0"0,-8 15-8093 0 0,-3-1-644 0 0,1-1 1 0 0,-1 0-1 0 0,0 0 0 0 0,1 1 0 0 0,-1-1 1 0 0,1 0-1 0 0,-1 1 0 0 0,1-1 0 0 0,-1 0 1 0 0,0 1-1 0 0,1-1 0 0 0,-1 1 0 0 0,0-1 1 0 0,1 0-1 0 0,-1 1 0 0 0,0-1 1 0 0,0 1-1 0 0,0-1 0 0 0,1 1 0 0 0,-1-1 1 0 0,0 1-1 0 0,0 0 0 0 0,-2 13 272 0 0,0 0 0 0 0,1 0-1 0 0,0 0 1 0 0,3 25 0 0 0,-1-2-288 0 0,-1-24-926 0 0,1 1 0 0 0,0-1 0 0 0,1 0-1 0 0,5 19 1 0 0,-1-18-679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0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200 266 2912 0 0,'-3'1'1185'0'0,"-1"0"0"0"0,0 1-1 0 0,1-1 1 0 0,-1 1 0 0 0,1 0-1 0 0,0 0 1 0 0,-1 0 0 0 0,-4 5-1 0 0,2-2-269 0 0,1 0-1 0 0,1 0 0 0 0,-1 0 1 0 0,-5 9-1 0 0,5-5-482 0 0,-1 1 0 0 0,2-1 0 0 0,-1 1 0 0 0,1-1-1 0 0,1 1 1 0 0,-3 15 0 0 0,4-17-258 0 0,1 0 0 0 0,0 1 0 0 0,0-1 0 0 0,1 1 0 0 0,0-1 0 0 0,1 1 0 0 0,0-1-1 0 0,0 1 1 0 0,1-1 0 0 0,0 0 0 0 0,0 1 0 0 0,6 12 0 0 0,-5-17-158 0 0,-1 1 0 0 0,1-1 0 0 0,0 0 0 0 0,0 0 0 0 0,0 0 0 0 0,0-1 0 0 0,1 1 0 0 0,-1-1 0 0 0,1 1 0 0 0,0-1 0 0 0,0-1 0 0 0,0 1 0 0 0,0 0 0 0 0,1-1 0 0 0,-1 0 0 0 0,1 0 0 0 0,-1 0 0 0 0,1-1 0 0 0,0 1 0 0 0,0-1 0 0 0,0 0 0 0 0,0-1 0 0 0,6 1 0 0 0,-3-1-9 0 0,0 0 1 0 0,0 0-1 0 0,-1-1 0 0 0,1 0 0 0 0,0 0 1 0 0,-1-1-1 0 0,1 0 0 0 0,-1-1 0 0 0,1 1 1 0 0,-1-2-1 0 0,0 1 0 0 0,0-1 0 0 0,-1 0 0 0 0,1 0 1 0 0,-1 0-1 0 0,0-1 0 0 0,0 0 0 0 0,0-1 1 0 0,0 1-1 0 0,-1-1 0 0 0,0 0 0 0 0,-1 0 1 0 0,1-1-1 0 0,-1 1 0 0 0,0-1 0 0 0,5-13 1 0 0,-5 6 117 0 0,0 0 0 0 0,-1 0 1 0 0,0-1-1 0 0,-1 1 0 0 0,-1-1 1 0 0,0 0-1 0 0,-1 1 0 0 0,-1-1 1 0 0,0 0-1 0 0,-1 1 0 0 0,0-1 1 0 0,-2 1-1 0 0,-9-27 0 0 0,1 3 93 0 0,-26-50 0 0 0,32 77-186 0 0,0 0 0 0 0,0 0 0 0 0,-1 1 0 0 0,0 0 0 0 0,-1 0 0 0 0,-18-17 0 0 0,22 24-32 0 0,0 0 0 0 0,0 0 1 0 0,-1 0-1 0 0,1 1 0 0 0,-1-1 1 0 0,1 1-1 0 0,-1 0 1 0 0,0 0-1 0 0,0 1 0 0 0,0 0 1 0 0,0-1-1 0 0,0 2 0 0 0,0-1 1 0 0,0 1-1 0 0,-1-1 1 0 0,1 1-1 0 0,0 1 0 0 0,0-1 1 0 0,-9 3-1 0 0,0 0-10 0 0,1 0 0 0 0,1 2 0 0 0,-1-1 0 0 0,1 2 0 0 0,0-1 0 0 0,-23 16 0 0 0,31-19 4 0 0,0 1 1 0 0,0 0 0 0 0,0 0 0 0 0,1 0 0 0 0,-1 1-1 0 0,1-1 1 0 0,0 1 0 0 0,0-1 0 0 0,0 1-1 0 0,1 0 1 0 0,-1 0 0 0 0,1 1 0 0 0,0-1-1 0 0,0 0 1 0 0,0 1 0 0 0,1-1 0 0 0,0 1-1 0 0,-1 0 1 0 0,2-1 0 0 0,-1 1 0 0 0,0 0 0 0 0,1 0-1 0 0,0 6 1 0 0,1-7 7 0 0,1 0-1 0 0,-1 0 1 0 0,1 0 0 0 0,-1-1-1 0 0,1 1 1 0 0,0 0-1 0 0,1-1 1 0 0,-1 1 0 0 0,0-1-1 0 0,1 0 1 0 0,0 0-1 0 0,0 0 1 0 0,0 0 0 0 0,0 0-1 0 0,6 3 1 0 0,3 2 13 0 0,0 0 0 0 0,0-1 1 0 0,18 8-1 0 0,-12-8-13 0 0,0-1 1 0 0,0 0 0 0 0,1-1 0 0 0,22 2-1 0 0,-17-4-2084 0 0,31 0 0 0 0,-37-3 493 0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3572 0 0,'0'0'13064'0'0,"-1"4"-12007"0"0,-3 13-242 0 0,1 0-1 0 0,0 0 1 0 0,1 0 0 0 0,1 1 0 0 0,1 19-1 0 0,1-26-628 0 0,0 0-1 0 0,1-1 1 0 0,0 1 0 0 0,1 0-1 0 0,0-1 1 0 0,5 12-1 0 0,-7-20-200 0 0,0 1 1 0 0,1 0-1 0 0,-1-1 0 0 0,1 0 1 0 0,0 1-1 0 0,0-1 0 0 0,0 0 1 0 0,0 0-1 0 0,0 0 0 0 0,0 0 1 0 0,0 0-1 0 0,1 0 0 0 0,-1-1 1 0 0,1 1-1 0 0,0-1 0 0 0,-1 0 1 0 0,1 0-1 0 0,0 0 0 0 0,-1 0 1 0 0,1 0-1 0 0,0 0 0 0 0,0-1 1 0 0,0 1-1 0 0,0-1 0 0 0,0 0 1 0 0,0 0-1 0 0,5-1 0 0 0,0 0-73 0 0,0-1 0 0 0,0 0-1 0 0,0 0 1 0 0,0-1-1 0 0,0 0 1 0 0,-1 0-1 0 0,1-1 1 0 0,-1 0-1 0 0,0 0 1 0 0,0-1-1 0 0,0 0 1 0 0,-1 0-1 0 0,0-1 1 0 0,0 0-1 0 0,10-12 1 0 0,-2 0 372 0 0,-1 0 0 0 0,-1-1 0 0 0,0 0 0 0 0,15-37 0 0 0,-15 20 526 0 0,-10 28-406 0 0,0 1 0 0 0,0-1 0 0 0,1 1 0 0 0,8-14 0 0 0,-11 19-217 0 0,1 0 1 0 0,-1 0-1 0 0,1 0 1 0 0,-1 0-1 0 0,0 0 1 0 0,0 0-1 0 0,0 1 0 0 0,0-1 1 0 0,0 0-1 0 0,0 0 1 0 0,-1-3-1 0 0,-2 9-162 0 0,-1 1 0 0 0,0-1 1 0 0,1 1-1 0 0,0-1 0 0 0,0 1 0 0 0,0 0 0 0 0,1 0 0 0 0,0 0 0 0 0,0 0 0 0 0,0 1 0 0 0,0-1 0 0 0,-1 11 1 0 0,2-7 1 0 0,1-1 1 0 0,-1 1 0 0 0,2 0 0 0 0,-1-1-1 0 0,1 1 1 0 0,0-1 0 0 0,1 1 0 0 0,3 8-1 0 0,-2-6-68 0 0,1-1 0 0 0,1 1-1 0 0,-1-1 1 0 0,2 0 0 0 0,-1-1 0 0 0,1 1-1 0 0,1-1 1 0 0,0 0 0 0 0,0-1-1 0 0,0 0 1 0 0,1 0 0 0 0,1-1 0 0 0,-1 1-1 0 0,11 5 1 0 0,-10-7-609 0 0,1-1 1 0 0,0 0-1 0 0,0-1 0 0 0,1 0 1 0 0,17 4-1 0 0,-11-6-964 0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3044 0 0,'-1'1'12852'0'0,"-3"17"-8140"0"0,0 9-6065 0 0,2-10 3349 0 0,-21 233 1902 0 0,-32 124-2341 0 0,6-162-1151 0 0,23-106-1178 0 0,14-36-3833 0 0,11-58 3028 0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25 124 4528 0 0,'0'0'13364'0'0,"-2"4"-12324"0"0,-2 1-606 0 0,1 0-1 0 0,0 1 1 0 0,1-1 0 0 0,0 1 0 0 0,-1 0 0 0 0,-1 8 0 0 0,4-10-306 0 0,-1-1 0 0 0,1 0 1 0 0,-1 0-1 0 0,1 0 0 0 0,0 1 0 0 0,0-1 1 0 0,0 0-1 0 0,1 0 0 0 0,-1 0 0 0 0,1 1 1 0 0,0-1-1 0 0,0 0 0 0 0,0 0 0 0 0,0 0 1 0 0,3 6-1 0 0,0-4-73 0 0,0 0 0 0 0,1-1 0 0 0,-1 1-1 0 0,1-1 1 0 0,0 0 0 0 0,0 0 0 0 0,0-1 0 0 0,1 1 0 0 0,-1-1 0 0 0,1 0 0 0 0,0-1 0 0 0,0 1 0 0 0,0-1-1 0 0,0 0 1 0 0,0-1 0 0 0,0 1 0 0 0,0-1 0 0 0,1 0 0 0 0,-1-1 0 0 0,7 0 0 0 0,-3 1-25 0 0,0-2 1 0 0,0 1-1 0 0,0-1 1 0 0,0-1-1 0 0,-1 0 1 0 0,1 0-1 0 0,0-1 1 0 0,-1 0-1 0 0,0 0 1 0 0,1-1-1 0 0,-2-1 1 0 0,12-6-1 0 0,-14 7 107 0 0,0-1 1 0 0,0 0-1 0 0,-1 0 0 0 0,1-1 0 0 0,-1 0 0 0 0,0 0 0 0 0,0 0 0 0 0,-1-1 0 0 0,0 1 0 0 0,0-1 0 0 0,4-11 0 0 0,-6 13-29 0 0,0-1-1 0 0,-1 0 1 0 0,1 0-1 0 0,-1 1 1 0 0,-1-1-1 0 0,1 0 1 0 0,-1 0-1 0 0,0 0 1 0 0,0 0-1 0 0,-1 0 1 0 0,1 0-1 0 0,-2 0 1 0 0,1 0-1 0 0,0 1 1 0 0,-5-12-1 0 0,3 13-71 0 0,1-1 0 0 0,-1 1-1 0 0,0 0 1 0 0,0 0-1 0 0,0 0 1 0 0,-1 0 0 0 0,1 0-1 0 0,-1 1 1 0 0,0-1-1 0 0,0 1 1 0 0,0 0 0 0 0,0 0-1 0 0,0 1 1 0 0,-1-1-1 0 0,0 1 1 0 0,1 0 0 0 0,-1 0-1 0 0,-8-1 1 0 0,7 1-84 0 0,0 1 1 0 0,0 0-1 0 0,0 0 1 0 0,0 0-1 0 0,0 1 0 0 0,-1 0 1 0 0,1 0-1 0 0,0 1 1 0 0,0 0-1 0 0,-1 0 1 0 0,1 0-1 0 0,0 1 0 0 0,0 0 1 0 0,1 0-1 0 0,-7 3 1 0 0,-40 24-3817 0 0,42-21 2251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19394 0 0,'37'-4'5647'0'0,"19"-7"-2765"0"0,-56 11-2843 0 0,1 0 1 0 0,0 0-1 0 0,0 0 1 0 0,0 0-1 0 0,0 0 0 0 0,0 0 1 0 0,0 0-1 0 0,0 0 1 0 0,-1 0-1 0 0,1 0 1 0 0,0 0-1 0 0,0 1 1 0 0,0-1-1 0 0,0 0 1 0 0,-1 1-1 0 0,1-1 1 0 0,0 1-1 0 0,0-1 1 0 0,-1 1-1 0 0,1-1 1 0 0,0 1-1 0 0,-1-1 1 0 0,1 1-1 0 0,0 0 1 0 0,-1-1-1 0 0,1 1 1 0 0,-1 0-1 0 0,1-1 1 0 0,-1 1-1 0 0,1 0 1 0 0,-1 0-1 0 0,0 0 1 0 0,1 0-1 0 0,-1-1 1 0 0,0 2-1 0 0,7 31 695 0 0,-7-31-717 0 0,0 9 85 0 0,-1 1-1 0 0,-1-1 1 0 0,0 0 0 0 0,0 0 0 0 0,-1 0-1 0 0,-1 0 1 0 0,-6 14 0 0 0,1-6-90 0 0,0 1 0 0 0,-2-2 0 0 0,-15 22 1 0 0,15-25-1220 0 0,0-1 0 0 0,-15 14 0 0 0,15-20-356 0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33 2868 0 0,'0'-10'4933'0'0,"0"3"1431"0"0,-4-5-1343 0 0,-3 8-2761 0 0,1 24-2952 0 0,2-13-856 0 0,4 3 52 0 0,0 4 75 0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3372 0 0,'7'-1'13592'0'0,"-2"76"-9662"0"0,4 32-2127 0 0,-7-97-1716 0 0,0 0 1 0 0,1 0-1 0 0,0 0 0 0 0,0 0 1 0 0,1 0-1 0 0,1-1 1 0 0,10 19-1 0 0,-13-26-83 0 0,-1 0-1 0 0,1 0 1 0 0,-1 0-1 0 0,1-1 1 0 0,0 1-1 0 0,0 0 1 0 0,0-1-1 0 0,0 1 1 0 0,0-1-1 0 0,0 1 1 0 0,0-1 0 0 0,0 0-1 0 0,1 0 1 0 0,-1 0-1 0 0,0 0 1 0 0,1 0-1 0 0,-1-1 1 0 0,5 1-1 0 0,-3-1-37 0 0,1 0-1 0 0,-1 0 1 0 0,0-1-1 0 0,1 1 1 0 0,-1-1-1 0 0,0 0 1 0 0,0 0-1 0 0,0-1 1 0 0,0 1-1 0 0,5-3 1 0 0,4-4-65 0 0,-1 1 1 0 0,0-2-1 0 0,0 0 1 0 0,0 0-1 0 0,12-14 1 0 0,-11 7 105 0 0,0 0 0 0 0,-1 0 0 0 0,-1-1 0 0 0,13-27 0 0 0,-14 24 85 0 0,0 2 522 0 0,-2-1-1 0 0,10-31 1 0 0,-16 43-103 0 0,2-14 627 0 0,-4 19-552 0 0,0 7-505 0 0,-1 6-39 0 0,0 0 0 0 0,2 0-1 0 0,-1 0 1 0 0,1-1 0 0 0,1 1-1 0 0,0 0 1 0 0,0 0 0 0 0,6 14-1 0 0,-4-15-108 0 0,1 0 0 0 0,0 0-1 0 0,0 0 1 0 0,1-1 0 0 0,0 0-1 0 0,1 0 1 0 0,0-1-1 0 0,0 1 1 0 0,1-1 0 0 0,0-1-1 0 0,0 0 1 0 0,1 0 0 0 0,0 0-1 0 0,0-1 1 0 0,16 8-1 0 0,-13-9-906 0 0,0 1 1 0 0,0-2-1 0 0,14 4 0 0 0,-8-4-611 0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2780 0 0,'0'0'5197'0'0,"-2"5"-3230"0"0,-7 20-590 0 0,0 1 0 0 0,2 0 0 0 0,1 0-1 0 0,-4 45 1 0 0,2-16-710 0 0,-63 492 2814 0 0,41-262-3329 0 0,27-237-3732 0 0,3-38 2149 0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36 3292 0 0,'-1'-3'562'0'0,"1"1"-1"0"0,-2 0 0 0 0,1 0 0 0 0,0 0 1 0 0,0 0-1 0 0,-1 0 0 0 0,1 0 1 0 0,-1 0-1 0 0,1 1 0 0 0,-1-1 0 0 0,0 0 1 0 0,0 1-1 0 0,0-1 0 0 0,0 1 1 0 0,0 0-1 0 0,0 0 0 0 0,-3-2 1 0 0,2 2-199 0 0,1 1 1 0 0,-1-1 0 0 0,0 1-1 0 0,1 0 1 0 0,-1-1 0 0 0,1 1-1 0 0,-1 0 1 0 0,0 1 0 0 0,1-1-1 0 0,-1 0 1 0 0,1 1 0 0 0,-1 0 0 0 0,1-1-1 0 0,-3 2 1 0 0,0 0-179 0 0,1 0-1 0 0,0 0 1 0 0,-1 1 0 0 0,1-1-1 0 0,0 1 1 0 0,1 0 0 0 0,-1 0-1 0 0,0 1 1 0 0,1-1 0 0 0,0 1 0 0 0,0-1-1 0 0,0 1 1 0 0,0 0 0 0 0,1 0-1 0 0,-1 0 1 0 0,1 1 0 0 0,-2 4-1 0 0,3-6-136 0 0,0 1-1 0 0,1 0 0 0 0,-1 0 1 0 0,1 0-1 0 0,0 0 0 0 0,0 0 0 0 0,0-1 1 0 0,1 1-1 0 0,-1 0 0 0 0,1 0 1 0 0,0 0-1 0 0,0-1 0 0 0,0 1 1 0 0,0 0-1 0 0,1-1 0 0 0,0 1 1 0 0,-1-1-1 0 0,1 1 0 0 0,1-1 0 0 0,-1 0 1 0 0,0 0-1 0 0,1 0 0 0 0,-1 0 1 0 0,4 2-1 0 0,3 3-111 0 0,0 0 0 0 0,0-1-1 0 0,1 0 1 0 0,0-1 0 0 0,0 0 0 0 0,19 8 0 0 0,-17-6-42 0 0,4 1 173 0 0,-41 16 62 0 0,-25 22 642 0 0,45-42-666 0 0,1 1 1 0 0,0-1-1 0 0,0 1 0 0 0,0-1 0 0 0,1 1 0 0 0,0 0 1 0 0,0 0-1 0 0,-2 7 0 0 0,5-10-80 0 0,0-1 0 0 0,-1 0 0 0 0,1 0 1 0 0,0 1-1 0 0,0-1 0 0 0,0 0 0 0 0,1 0 0 0 0,-1 1 0 0 0,1-1 1 0 0,-1 0-1 0 0,1 0 0 0 0,0 0 0 0 0,0 0 0 0 0,-1 0 0 0 0,2 0 1 0 0,-1 0-1 0 0,0 0 0 0 0,0 0 0 0 0,1 0 0 0 0,-1 0 0 0 0,1-1 1 0 0,-1 1-1 0 0,1 0 0 0 0,0-1 0 0 0,-1 0 0 0 0,1 1 0 0 0,0-1 1 0 0,0 0-1 0 0,4 2 0 0 0,3 2-49 0 0,1 0 0 0 0,0-1 0 0 0,0 0 0 0 0,20 4 0 0 0,-10-3-1459 0 0,1-2-1 0 0,24 2 1 0 0,-25-5-69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2644 0 0,'5'-4'12749'0'0,"0"96"-8469"0"0,-5-62-3282 0 0,8 54 1 0 0,-7-76-898 0 0,1-1 0 0 0,0 1 0 0 0,0 0-1 0 0,1-1 1 0 0,0 1 0 0 0,1-1 0 0 0,-1 0 0 0 0,1 0 0 0 0,9 12-1 0 0,-11-17-83 0 0,0 0 0 0 0,0 1 0 0 0,1-1 0 0 0,-1 0 0 0 0,1 0 0 0 0,0 0 0 0 0,-1-1 0 0 0,1 1 0 0 0,0 0 0 0 0,0-1 0 0 0,0 0 0 0 0,0 0 0 0 0,0 0 0 0 0,0 0 0 0 0,1 0 0 0 0,-1-1 0 0 0,0 0 0 0 0,0 1 0 0 0,1-1 0 0 0,-1 0 0 0 0,0 0 0 0 0,0-1 0 0 0,1 1 0 0 0,-1-1 0 0 0,0 0 0 0 0,6-1 0 0 0,0-2-19 0 0,0 0 1 0 0,0-1-1 0 0,0 0 1 0 0,0 0 0 0 0,-1-1-1 0 0,0 0 1 0 0,0 0-1 0 0,0-1 1 0 0,-1 0-1 0 0,12-15 1 0 0,-5 4 62 0 0,-1 0 1 0 0,-1-1-1 0 0,18-36 0 0 0,-20 34 662 0 0,-1 0 0 0 0,13-44-1 0 0,-18 43 465 0 0,-7 35-395 0 0,-4 35-395 0 0,8-42-375 0 0,0 4-5 0 0,0-1 0 0 0,1 1 0 0 0,0-1 0 0 0,0 1 0 0 0,1-1 0 0 0,0 0-1 0 0,1 0 1 0 0,0 0 0 0 0,1-1 0 0 0,5 9 0 0 0,-2-5-159 0 0,2-1 0 0 0,-1-1 0 0 0,2 0 0 0 0,-1 0 0 0 0,13 9 0 0 0,-8-10-1893 0 0,29 16 1 0 0,-33-19 431 0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2596 0 0,'-6'2'11685'0'0,"6"-2"-11511"0"0,-6 20 2619 0 0,-3 28-1922 0 0,4 3 51 0 0,-49 384 2673 0 0,38-330-3047 0 0,-34 255 869 0 0,49-345-1475 0 0,-7 83 534 0 0,8-83-1165 0 0,0 0 1 0 0,1 0-1 0 0,1 0 0 0 0,4 21 0 0 0,-1-24-879 0 0,1-2 43 0 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4260 0 0,'0'0'6721'0'0,"1"3"-4318"0"0,9 38 3155 0 0,-5 26-2399 0 0,-2-18-1963 0 0,-1 6-284 0 0,1 11-1486 0 0,7-24-3067 0 0,-3-27 2117 0 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4 2956 0 0,'5'-3'5179'0'0,"-5"3"-4780"0"0,1 0-1 0 0,-1 0 1 0 0,1 0-1 0 0,-1 0 0 0 0,1 0 1 0 0,-1 0-1 0 0,1 0 0 0 0,-1 0 1 0 0,1 0-1 0 0,-1 0 1 0 0,1 0-1 0 0,-1 0 0 0 0,1 1 1 0 0,3 10 2952 0 0,-9 19-1742 0 0,-4-9-1109 0 0,0-1 0 0 0,-2 0 0 0 0,0 0-1 0 0,-1-1 1 0 0,-1 0 0 0 0,-1-1 0 0 0,0-1 0 0 0,-17 16 0 0 0,6-10 20 0 0,0-1 0 0 0,-2-1 1 0 0,0-2-1 0 0,-53 29 1 0 0,71-44-377 0 0,1 0 1 0 0,-1 0-1 0 0,1-1 1 0 0,-16 3 0 0 0,20-5-97 0 0,0 0 0 0 0,1-1 0 0 0,-1 0 0 0 0,0 1-1 0 0,0-1 1 0 0,1-1 0 0 0,-1 1 0 0 0,0 0 0 0 0,0-1 0 0 0,1 0 0 0 0,-1 0 0 0 0,0 0 0 0 0,-5-3 0 0 0,8 3-42 0 0,0 1-1 0 0,0-1 1 0 0,0 0-1 0 0,1 0 1 0 0,-1 0-1 0 0,0 0 0 0 0,1 0 1 0 0,-1 1-1 0 0,1-1 1 0 0,-1 0-1 0 0,1 0 1 0 0,-1-1-1 0 0,1 1 0 0 0,0 0 1 0 0,0 0-1 0 0,-1 0 1 0 0,1 0-1 0 0,0 0 0 0 0,0 0 1 0 0,0 0-1 0 0,0 0 1 0 0,0 0-1 0 0,0 0 1 0 0,1-2-1 0 0,7-31 38 0 0,-5 24-24 0 0,0-2-10 0 0,1 0 0 0 0,1 1 0 0 0,0 0-1 0 0,1-1 1 0 0,0 2 0 0 0,1-1-1 0 0,0 1 1 0 0,0 0 0 0 0,1 0-1 0 0,1 1 1 0 0,13-12 0 0 0,-20 20-4 0 0,0-1 1 0 0,0 0-1 0 0,0 1 1 0 0,0 0-1 0 0,0-1 1 0 0,1 1-1 0 0,-1 0 1 0 0,0 0-1 0 0,1 0 1 0 0,-1 1-1 0 0,1-1 1 0 0,-1 0-1 0 0,1 1 1 0 0,-1 0-1 0 0,1-1 1 0 0,0 1 0 0 0,-1 0-1 0 0,1 1 1 0 0,3-1-1 0 0,-2 2 19 0 0,1-1 0 0 0,-1 1 0 0 0,0-1 0 0 0,0 1-1 0 0,1 0 1 0 0,-1 1 0 0 0,0-1 0 0 0,-1 1 0 0 0,8 6 0 0 0,2 4-120 0 0,0 1-1 0 0,-1 1 1 0 0,0 0 0 0 0,9 17 0 0 0,17 30-4286 0 0,-30-50 2779 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1664 0 0,'0'0'3319'0'0,"-2"4"-525"0"0,-3 4-1633 0 0,1 1 0 0 0,0 1 1 0 0,0-1-1 0 0,1 0 1 0 0,-3 15-1 0 0,-9 57 1592 0 0,4-15-1692 0 0,1-18-4947 0 0,9-40 1378 0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2104 0 0,'18'-15'1729'0'0,"1"1"1"0"0,0 1-1 0 0,1 1 0 0 0,0 0 1 0 0,44-17-1 0 0,-21 15 496 0 0,-42 14-2116 0 0,0 0 0 0 0,-1 0 0 0 0,1-1 0 0 0,0 1 1 0 0,0 0-1 0 0,0 0 0 0 0,0 0 0 0 0,0 0 0 0 0,-1 1 0 0 0,1-1 1 0 0,0 0-1 0 0,0 0 0 0 0,0 0 0 0 0,-1 1 0 0 0,1-1 1 0 0,0 0-1 0 0,0 1 0 0 0,0-1 0 0 0,-1 1 0 0 0,1-1 0 0 0,0 1 1 0 0,-1-1-1 0 0,1 1 0 0 0,0-1 0 0 0,-1 1 0 0 0,1 0 1 0 0,-1-1-1 0 0,1 1 0 0 0,-1 0 0 0 0,1-1 0 0 0,-1 1 0 0 0,0 0 1 0 0,1 0-1 0 0,-1 0 0 0 0,0-1 0 0 0,0 1 0 0 0,1 0 1 0 0,-1 0-1 0 0,0 1 0 0 0,3 33 1761 0 0,-3-33-1802 0 0,-2 62 1679 0 0,-13 64 0 0 0,7-64-1146 0 0,-1 66 0 0 0,8-104-767 0 0,1-17-538 0 0,-1 1 0 0 0,1-1 0 0 0,1 1 0 0 0,0-1-1 0 0,3 14 1 0 0,2-7-869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 21202 0 0,'-12'-1'5756'0'0,"-5"-4"-3867"0"0,3 1-1216 0 0,12 4-539 0 0,7-2-1141 0 0,38-7-1868 0 0,-25 6 1269 0 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72 166 3452 0 0,'-3'6'885'0'0,"1"0"0"0"0,0 0-1 0 0,0 0 1 0 0,0 0 0 0 0,1 0 0 0 0,0 1-1 0 0,0-1 1 0 0,0 0 0 0 0,1 0 0 0 0,0 1-1 0 0,1-1 1 0 0,1 13 0 0 0,-1-16-716 0 0,0 1 0 0 0,0-1 0 0 0,0 0 0 0 0,0 0 0 0 0,0 0 0 0 0,1 1 0 0 0,-1-1-1 0 0,1 0 1 0 0,0-1 0 0 0,0 1 0 0 0,0 0 0 0 0,1-1 0 0 0,-1 1 0 0 0,0-1 0 0 0,1 1 0 0 0,0-1 0 0 0,-1 0 0 0 0,1 0 0 0 0,0 0 0 0 0,0-1 0 0 0,0 1 0 0 0,0-1 0 0 0,1 0 0 0 0,-1 1 0 0 0,4 0 0 0 0,5-1 23 0 0,-1 1 1 0 0,0-1-1 0 0,1-1 0 0 0,-1 0 0 0 0,0-1 0 0 0,1 0 1 0 0,-1 0-1 0 0,0-2 0 0 0,0 1 0 0 0,0-1 0 0 0,0-1 1 0 0,-1 0-1 0 0,1 0 0 0 0,-1-1 0 0 0,0 0 0 0 0,18-13 1 0 0,-22 13-99 0 0,0 0 1 0 0,1 0 0 0 0,-2 0 0 0 0,1-1 0 0 0,-1 1-1 0 0,0-1 1 0 0,0-1 0 0 0,0 1 0 0 0,-1-1 0 0 0,0 1-1 0 0,-1-1 1 0 0,1-1 0 0 0,-1 1 0 0 0,-1 0 0 0 0,1-1 0 0 0,-1 1-1 0 0,0-1 1 0 0,-1 0 0 0 0,0 0 0 0 0,0 1 0 0 0,-1-1-1 0 0,0 0 1 0 0,0 0 0 0 0,-1 0 0 0 0,-2-9 0 0 0,2 12-62 0 0,-1 0 0 0 0,1 0 0 0 0,-1 1 0 0 0,0-1 0 0 0,-1 1 0 0 0,1-1 1 0 0,-1 1-1 0 0,0 0 0 0 0,0 0 0 0 0,0 0 0 0 0,0 0 0 0 0,-1 1 0 0 0,1-1 1 0 0,-1 1-1 0 0,0 0 0 0 0,0 0 0 0 0,-1 0 0 0 0,1 1 0 0 0,0 0 0 0 0,-1-1 1 0 0,0 2-1 0 0,1-1 0 0 0,-1 0 0 0 0,0 1 0 0 0,0 0 0 0 0,0 0 1 0 0,0 0-1 0 0,0 1 0 0 0,0 0 0 0 0,0 0 0 0 0,0 0 0 0 0,0 0 0 0 0,0 1 1 0 0,0 0-1 0 0,0 0 0 0 0,1 0 0 0 0,-10 4 0 0 0,4 1-1 0 0,0 1 1 0 0,0 0-1 0 0,1 0 0 0 0,0 1 1 0 0,0 0-1 0 0,1 0 0 0 0,0 1 1 0 0,0 1-1 0 0,1-1 0 0 0,1 1 0 0 0,-1 0 1 0 0,2 0-1 0 0,-1 1 0 0 0,-7 22 1 0 0,-2 12 71 0 0,2 1 0 0 0,-10 64-1 0 0,19-89-67 0 0,-56 433 260 0 0,56-382-2243 0 0,6-50-443 0 0,0-16 819 0 0,0 0-2 0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1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64 2644 0 0,'-25'48'9384'0'0,"22"-38"-8212"0"0,-1 0 0 0 0,1-1 1 0 0,-2 14-1 0 0,4-17-942 0 0,0-1-1 0 0,1 1 1 0 0,0-1-1 0 0,0 1 1 0 0,0 0-1 0 0,0-1 1 0 0,1 1 0 0 0,0-1-1 0 0,0 1 1 0 0,1-1-1 0 0,-1 1 1 0 0,1-1-1 0 0,0 0 1 0 0,1 0 0 0 0,-1 0-1 0 0,1 0 1 0 0,5 6-1 0 0,-5-8-134 0 0,0 0 1 0 0,0 0-1 0 0,0 0 0 0 0,1 0 0 0 0,-1-1 1 0 0,1 1-1 0 0,0-1 0 0 0,0 0 0 0 0,0 0 1 0 0,0 0-1 0 0,0-1 0 0 0,0 0 0 0 0,0 1 0 0 0,0-1 1 0 0,1-1-1 0 0,6 2 0 0 0,-3-2 47 0 0,0 0 0 0 0,1 0 0 0 0,-1 0 0 0 0,0-1 0 0 0,0 0 0 0 0,0-1 0 0 0,14-4-1 0 0,-17 4-64 0 0,-1 0-1 0 0,0 0 1 0 0,0 0-1 0 0,0-1 1 0 0,0 0-1 0 0,0 0 0 0 0,0 0 1 0 0,-1 0-1 0 0,0 0 1 0 0,4-5-1 0 0,25-40 672 0 0,-23 34-501 0 0,-5 6-78 0 0,-1 0 1 0 0,0-1-1 0 0,0 1 1 0 0,-1-1-1 0 0,0 1 1 0 0,0-1-1 0 0,-1 0 1 0 0,0 0-1 0 0,-1-16 1 0 0,0 21-151 0 0,1 0 0 0 0,-2 0 0 0 0,1 1 0 0 0,0-1-1 0 0,-1 0 1 0 0,0 1 0 0 0,1-1 0 0 0,-2 1 0 0 0,1-1 0 0 0,0 1 0 0 0,-1-1 0 0 0,1 1 0 0 0,-1 0 0 0 0,0-1 0 0 0,0 1 0 0 0,0 0 0 0 0,-1 1-1 0 0,1-1 1 0 0,-1 0 0 0 0,1 0 0 0 0,-1 1 0 0 0,0 0 0 0 0,0 0 0 0 0,0-1 0 0 0,0 2 0 0 0,-1-1 0 0 0,1 0 0 0 0,0 1 0 0 0,-1-1 0 0 0,1 1-1 0 0,-1 0 1 0 0,0 0 0 0 0,1 1 0 0 0,-1-1 0 0 0,-6 0 0 0 0,-1 1-308 0 0,0 0 0 0 0,0 0 0 0 0,0 1 0 0 0,0 1 0 0 0,0-1 1 0 0,0 2-1 0 0,1 0 0 0 0,-1 0 0 0 0,1 1 0 0 0,-19 9 0 0 0,23-10-327 0 0,0 1 1 0 0,0 0-1 0 0,0 1 0 0 0,-7 6 1 0 0,-1 5-958 0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6 3168 0 0,'-1'-1'4476'0'0,"-16"-4"2631"0"0,9 7-6481 0 0,0 0 1 0 0,0 1-1 0 0,1 0 0 0 0,-1 0 0 0 0,1 0 0 0 0,0 1 0 0 0,0 0 0 0 0,0 1 1 0 0,0 0-1 0 0,-8 8 0 0 0,-1 1 0 0 0,1 0 1 0 0,-26 34-1 0 0,29-31-410 0 0,1 0 0 0 0,0 1 1 0 0,2 0-1 0 0,0 0 0 0 0,1 1 0 0 0,1 0 0 0 0,0 0 0 0 0,2 1 1 0 0,-6 32-1 0 0,11-48-197 0 0,-1 0 1 0 0,1 0-1 0 0,0 0 1 0 0,0 0-1 0 0,0 0 1 0 0,1 0-1 0 0,-1 0 1 0 0,1 0-1 0 0,0 0 1 0 0,0 0-1 0 0,0 0 1 0 0,1 0-1 0 0,0 0 1 0 0,-1 0-1 0 0,1-1 1 0 0,1 1-1 0 0,-1-1 1 0 0,0 1-1 0 0,1-1 1 0 0,0 0-1 0 0,-1 0 0 0 0,1 0 1 0 0,0 0-1 0 0,4 2 1 0 0,-1-2-5 0 0,-1 0 0 0 0,1 0 1 0 0,0 0-1 0 0,0-1 0 0 0,0 1 0 0 0,0-2 0 0 0,0 1 1 0 0,1 0-1 0 0,-1-1 0 0 0,0-1 0 0 0,1 1 0 0 0,-1-1 1 0 0,1 0-1 0 0,9-1 0 0 0,-12 0 19 0 0,0 0-1 0 0,0 0 1 0 0,1-1-1 0 0,-1 1 0 0 0,0-1 1 0 0,0 0-1 0 0,-1 0 1 0 0,1-1-1 0 0,0 1 1 0 0,-1-1-1 0 0,1 1 1 0 0,3-5-1 0 0,-5 4 18 0 0,1 1-1 0 0,-1 0 0 0 0,0-1 1 0 0,0 0-1 0 0,0 0 0 0 0,0 0 0 0 0,0 0 1 0 0,0 0-1 0 0,-1 0 0 0 0,1 0 1 0 0,-1 0-1 0 0,0-1 0 0 0,0 1 1 0 0,-1 0-1 0 0,2-5 0 0 0,-2 6-39 0 0,0 1 0 0 0,0-1-1 0 0,-1 0 1 0 0,1 1 0 0 0,0-1 0 0 0,-1 1-1 0 0,1-1 1 0 0,-1 1 0 0 0,1-1-1 0 0,-1 1 1 0 0,0-1 0 0 0,1 1 0 0 0,-1 0-1 0 0,0-1 1 0 0,0 1 0 0 0,0 0-1 0 0,0 0 1 0 0,0 0 0 0 0,-3-2 0 0 0,2 1-40 0 0,-1 0 1 0 0,0 1-1 0 0,0-1 1 0 0,1 1 0 0 0,-1 0-1 0 0,0 0 1 0 0,0 0 0 0 0,0 0-1 0 0,-5 0 1 0 0,0 0-223 0 0,0 1 0 0 0,0 0 0 0 0,0 0 0 0 0,0 0 0 0 0,0 1 1 0 0,-14 4-1 0 0,9-1-897 0 0,0 1 0 0 0,-17 9 0 0 0,27-12 912 0 0,-15 8-1352 0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 2404 0 0,'-17'-4'8630'0'0,"2"3"-3774"0"0,11 1-4498 0 0,-1 0 1 0 0,1 1-1 0 0,0 0 1 0 0,0-1-1 0 0,0 2 1 0 0,-1-1-1 0 0,1 0 1 0 0,0 1-1 0 0,1 0 0 0 0,-1 0 1 0 0,0 0-1 0 0,0 0 1 0 0,1 1-1 0 0,-6 4 1 0 0,2-1-35 0 0,-1 1 1 0 0,1 0 0 0 0,0 1-1 0 0,1 0 1 0 0,0 0 0 0 0,0 0 0 0 0,-5 10-1 0 0,9-14-277 0 0,0-1 1 0 0,1 1-1 0 0,-1-1 0 0 0,1 1 1 0 0,0 0-1 0 0,0-1 0 0 0,0 1 0 0 0,0 0 1 0 0,0 0-1 0 0,1 0 0 0 0,0 0 1 0 0,0 0-1 0 0,0 0 0 0 0,0-1 0 0 0,1 1 1 0 0,-1 0-1 0 0,1 0 0 0 0,0 0 0 0 0,0 0 1 0 0,1-1-1 0 0,1 5 0 0 0,-1-5-35 0 0,1 1 1 0 0,-1-1-1 0 0,1 0 0 0 0,0 0 0 0 0,0 0 1 0 0,1 0-1 0 0,-1-1 0 0 0,0 1 0 0 0,1-1 0 0 0,-1 0 1 0 0,1 0-1 0 0,6 2 0 0 0,4 4 99 0 0,-13-8-63 0 0,-1 1-44 0 0,1-1 0 0 0,-1 0 0 0 0,0 0 0 0 0,0 0 0 0 0,0 1 0 0 0,0-1 0 0 0,1 0 0 0 0,-1 0 0 0 0,0 0 0 0 0,0 1 0 0 0,0-1 0 0 0,0 0 0 0 0,0 0-1 0 0,0 0 1 0 0,0 1 0 0 0,0-1 0 0 0,0 0 0 0 0,0 0 0 0 0,0 1 0 0 0,0-1 0 0 0,0 0 0 0 0,0 0 0 0 0,0 1 0 0 0,0-1 0 0 0,0 0 0 0 0,0 0 0 0 0,0 1 0 0 0,0-1 0 0 0,0 0-1 0 0,0 0 1 0 0,0 0 0 0 0,-1 1 0 0 0,-69 58 535 0 0,70-59-534 0 0,-8 9 99 0 0,0-1-1 0 0,1 1 1 0 0,0 0 0 0 0,0 1-1 0 0,-9 18 1 0 0,15-25-88 0 0,0 0 1 0 0,0-1 0 0 0,1 1-1 0 0,-1 0 1 0 0,1 0-1 0 0,-1 0 1 0 0,1-1-1 0 0,0 1 1 0 0,0 0 0 0 0,0 0-1 0 0,0 0 1 0 0,1 0-1 0 0,-1 0 1 0 0,1-1-1 0 0,0 1 1 0 0,0 0 0 0 0,0 0-1 0 0,0-1 1 0 0,0 1-1 0 0,0-1 1 0 0,1 1 0 0 0,-1-1-1 0 0,1 1 1 0 0,0-1-1 0 0,-1 0 1 0 0,1 0-1 0 0,0 0 1 0 0,1 0 0 0 0,1 2-1 0 0,0-1-33 0 0,0 0 0 0 0,0 0 0 0 0,1 0 0 0 0,-1 0 0 0 0,1-1 0 0 0,-1 0 0 0 0,1 0 0 0 0,0 0 0 0 0,0 0 0 0 0,0-1 0 0 0,0 0 0 0 0,0 0 0 0 0,10 1 0 0 0,21-4-4494 0 0,-22-1 2923 0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1944 0 0,'-4'-10'3529'0'0,"4"4"1435"0"0,-4 0-1964 0 0,-6 28-9580 0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 4560 0 0,'1'0'454'0'0,"0"-1"0"0"0,0 1 0 0 0,0 0 0 0 0,0-1 0 0 0,0 1 0 0 0,0 0 0 0 0,0 0 0 0 0,0 0 0 0 0,0-1-1 0 0,0 1 1 0 0,0 0 0 0 0,0 0 0 0 0,0 1 0 0 0,0-1 0 0 0,0 0 0 0 0,-1 0 0 0 0,1 0 0 0 0,0 1 0 0 0,0-1-1 0 0,0 0 1 0 0,0 1 0 0 0,1 0 0 0 0,1 0-11 0 0,-1 1 0 0 0,1 0-1 0 0,-1 0 1 0 0,1 0 0 0 0,-1 1-1 0 0,0-1 1 0 0,2 3 0 0 0,4 6-13 0 0,-1 0 1 0 0,9 17-1 0 0,-15-26-57 0 0,27 55 868 0 0,-2 1-1 0 0,20 68 1 0 0,-35-88-871 0 0,-2-1 0 0 0,-1 2 1 0 0,-2-1-1 0 0,1 68 0 0 0,-7-95-307 0 0,0-1-1 0 0,-1 1 1 0 0,0 0-1 0 0,-1 0 1 0 0,-1 0-1 0 0,1-1 1 0 0,-2 0-1 0 0,1 1 1 0 0,-2-1-1 0 0,-7 14 1 0 0,9-19-38 0 0,-1 1 0 0 0,0-1 0 0 0,0 0 0 0 0,0 0 0 0 0,-1-1 0 0 0,0 1 0 0 0,0-1 0 0 0,0 0 0 0 0,0 0 0 0 0,-1-1 0 0 0,1 1 0 0 0,-1-1 0 0 0,0 0 0 0 0,0-1 0 0 0,0 0 0 0 0,0 0 0 0 0,0 0 0 0 0,-13 2 0 0 0,9-3 11 0 0,1-1-1 0 0,-1 0 0 0 0,1 0 1 0 0,-1-1-1 0 0,1 0 0 0 0,-1 0 0 0 0,1-1 1 0 0,0 0-1 0 0,-10-4 0 0 0,13 4-14 0 0,0-1 0 0 0,0 0 0 0 0,0 0 0 0 0,0 0 0 0 0,1-1 0 0 0,-1 0 0 0 0,1 0 0 0 0,0 0 0 0 0,0 0 0 0 0,0-1 0 0 0,1 0 0 0 0,0 0 0 0 0,-6-9 0 0 0,8 9-14 0 0,0 1 0 0 0,1-1 0 0 0,-1 1-1 0 0,1-1 1 0 0,0 0 0 0 0,1 1 0 0 0,-1-1-1 0 0,1 0 1 0 0,0 0 0 0 0,0 0 0 0 0,0 0-1 0 0,1 1 1 0 0,0-1 0 0 0,1-6 0 0 0,2-3 4 0 0,0 0 1 0 0,1 0 0 0 0,9-18-1 0 0,19-29 34 0 0,4 2 1 0 0,1 1-1 0 0,4 2 0 0 0,80-84 0 0 0,-101 117-144 0 0,10-10 211 0 0,-10 12-4501 0 0,-17 18 2784 0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4528 0 0,'33'74'8209'0'0,"-24"-53"-7061"0"0,-2 2 0 0 0,0-1 0 0 0,4 29 0 0 0,-1 12 326 0 0,-2-1-1 0 0,-2 127 1 0 0,-8-148-1045 0 0,2-20-134 0 0,-1 0 0 0 0,-6 31-1 0 0,2-30-24 0 0,-1-1 0 0 0,0 1 0 0 0,-2-1 0 0 0,-13 29 0 0 0,18-45-180 0 0,0 0 0 0 0,0 1 0 0 0,0-1 1 0 0,0 0-1 0 0,-1 0 0 0 0,0-1 0 0 0,0 1 0 0 0,0-1 0 0 0,-1 0 1 0 0,1 0-1 0 0,-1 0 0 0 0,0-1 0 0 0,0 0 0 0 0,0 0 0 0 0,-1 0 0 0 0,1 0 1 0 0,-1-1-1 0 0,0 0 0 0 0,1 0 0 0 0,-1 0 0 0 0,-9 0 0 0 0,12-1-47 0 0,1-1 0 0 0,-1 0-1 0 0,0 0 1 0 0,1 0-1 0 0,-1-1 1 0 0,0 1-1 0 0,1 0 1 0 0,-1-1 0 0 0,1 0-1 0 0,-1 0 1 0 0,1 1-1 0 0,-1-2 1 0 0,1 1-1 0 0,0 0 1 0 0,-1 0 0 0 0,1-1-1 0 0,0 1 1 0 0,-2-3-1 0 0,1 1-10 0 0,1 0-1 0 0,0 1 1 0 0,0-2-1 0 0,0 1 1 0 0,0 0-1 0 0,0 0 1 0 0,1 0-1 0 0,-1-1 1 0 0,1 1-1 0 0,0-1 1 0 0,-1-6 0 0 0,1-2 3 0 0,0 0 1 0 0,0 0-1 0 0,1-1 1 0 0,1 1-1 0 0,0 0 1 0 0,6-23 0 0 0,10-22 31 0 0,3 1 0 0 0,2 1 0 0 0,36-63 0 0 0,-25 52-1 0 0,13-11 108 0 0,-8 16-644 0 0,-34 54 100 0 0,2-6-2766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45 3980 0 0,'4'-44'19492'0'0,"-8"46"-19054"0"0,0 0-445 0 0,1 1 1 0 0,0-1 0 0 0,-1 1 0 0 0,1 0 0 0 0,0 0 0 0 0,0 0 0 0 0,1 1 0 0 0,-1-1 0 0 0,1 1-1 0 0,-3 3 1 0 0,-11 29-3259 0 0,11-21 1718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24 5416 0 0,'0'-5'647'0'0,"2"-13"14409"0"0,-2 22-14215 0 0,-2 36 449 0 0,-2 0 0 0 0,-11 44 0 0 0,-5 46-416 0 0,15-90-936 0 0,2-25-911 0 0,1-1 0 0 0,1 1 0 0 0,1-1 0 0 0,1 21 0 0 0,3-20-610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75 356 0 0,'8'-12'8765'0'0,"-1"6"-6069"0"0,-5 2-604 0 0,9-1-448 0 0,-1-3-315 0 0,5 2-257 0 0,-6 2-196 0 0,5-2-216 0 0,0 1-400 0 0,1 1-876 0 0,-2-2-868 0 0,1 2 63 0 0,-1 0 65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4192 0 0,'2'-6'19970'0'0,"9"4"-18518"0"0,-1 4-1404 0 0,3-2-1388 0 0,-2 0-276 0 0,-4 0 20 0 0,4 0 44 0 0</inkml:trace>
  <inkml:trace contextRef="#ctx0" brushRef="#br0" timeOffset="1">318 4 5965 0 0,'0'0'7804'0'0,"7"0"-3407"0"0,0-2-1213 0 0,8 2-2916 0 0,-13-2-620 0 0,16 2-2712 0 0,-11 0 1612 0 0</inkml:trace>
  <inkml:trace contextRef="#ctx0" brushRef="#br0" timeOffset="2">779 16 4364 0 0,'6'0'11481'0'0,"5"0"-7444"0"0,-1-4-4009 0 0,4 2-3000 0 0,-4 2 1579 0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23 4848 0 0,'-10'-14'9630'0'0,"-1"6"-5338"0"0,10 8-4177 0 0,0 0 0 0 0,-1 0 0 0 0,1-1 0 0 0,0 1 0 0 0,0 0 0 0 0,0 0 0 0 0,0 0 0 0 0,0 1 0 0 0,-1-1 0 0 0,1 0 0 0 0,0 0-1 0 0,0 1 1 0 0,0-1 0 0 0,0 0 0 0 0,0 1 0 0 0,0-1 0 0 0,0 1 0 0 0,0 0 0 0 0,0-1 0 0 0,0 1 0 0 0,0 0 0 0 0,0-1 0 0 0,1 1 0 0 0,-1 0 0 0 0,-1 1 0 0 0,-9 10 249 0 0,1 1 0 0 0,0-1 0 0 0,0 2 1 0 0,2-1-1 0 0,0 1 0 0 0,0 0 0 0 0,1 1 1 0 0,-9 29-1 0 0,5-8-19 0 0,2 1 1 0 0,-7 64 0 0 0,15-83-242 0 0,0 0 1 0 0,1 0-1 0 0,1 0 0 0 0,0 0 1 0 0,2-1-1 0 0,8 33 1 0 0,-7-37-65 0 0,0 0 1 0 0,1 0 0 0 0,0-1-1 0 0,1 0 1 0 0,1 0 0 0 0,0 0-1 0 0,1-1 1 0 0,0 0-1 0 0,14 15 1 0 0,-16-21-64 0 0,-1 0-1 0 0,1-1 1 0 0,1 0 0 0 0,-1 0-1 0 0,0-1 1 0 0,1 0 0 0 0,0 0-1 0 0,-1 0 1 0 0,1-1-1 0 0,0 0 1 0 0,0 0 0 0 0,1-1-1 0 0,-1 0 1 0 0,0 0 0 0 0,12-1-1 0 0,-13 0-13 0 0,0 0-1 0 0,0 0 1 0 0,0-1-1 0 0,0 0 0 0 0,0 0 1 0 0,0-1-1 0 0,-1 1 1 0 0,1-1-1 0 0,-1 0 1 0 0,1-1-1 0 0,-1 0 1 0 0,0 1-1 0 0,0-2 1 0 0,0 1-1 0 0,0-1 1 0 0,0 1-1 0 0,-1-1 0 0 0,0 0 1 0 0,7-8-1 0 0,-8 7 47 0 0,-1 0 0 0 0,1-1-1 0 0,-1 1 1 0 0,0-1 0 0 0,0 0 0 0 0,-1 1-1 0 0,1-1 1 0 0,-1 0 0 0 0,-1 0-1 0 0,1 0 1 0 0,-1 0 0 0 0,0 0-1 0 0,0 0 1 0 0,-1 1 0 0 0,1-1-1 0 0,-1 0 1 0 0,-1 0 0 0 0,1 0-1 0 0,-1 1 1 0 0,0-1 0 0 0,0 1 0 0 0,-1-1-1 0 0,0 1 1 0 0,0 0 0 0 0,0 0-1 0 0,0 0 1 0 0,-1 0 0 0 0,0 1-1 0 0,0-1 1 0 0,0 1 0 0 0,-8-6-1 0 0,9 9-219 0 0,0-1 0 0 0,0 1 0 0 0,0 0 0 0 0,-1 0-1 0 0,1 0 1 0 0,-1 1 0 0 0,1-1 0 0 0,-1 1 0 0 0,1-1-1 0 0,-1 1 1 0 0,1 0 0 0 0,-1 1 0 0 0,1-1 0 0 0,0 1 0 0 0,-1-1-1 0 0,1 1 1 0 0,-1 0 0 0 0,1 0 0 0 0,0 1 0 0 0,0-1-1 0 0,0 1 1 0 0,-1-1 0 0 0,1 1 0 0 0,-5 4 0 0 0,-3 3-1348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1488 0 0,'3'-5'1107'0'0,"1"0"-1"0"0,0 0 0 0 0,1 0 1 0 0,-1 1-1 0 0,1 0 0 0 0,0 0 1 0 0,0 0-1 0 0,0 0 1 0 0,11-5-1 0 0,-13 8-909 0 0,0 0 1 0 0,-1 0 0 0 0,1 0-1 0 0,0 0 1 0 0,0 0-1 0 0,0 1 1 0 0,0 0-1 0 0,0-1 1 0 0,0 1-1 0 0,0 0 1 0 0,0 0-1 0 0,0 1 1 0 0,0-1 0 0 0,0 1-1 0 0,-1-1 1 0 0,1 1-1 0 0,0 0 1 0 0,0 0-1 0 0,0 0 1 0 0,-1 1-1 0 0,1-1 1 0 0,-1 1-1 0 0,5 3 1 0 0,1 1 126 0 0,-1 1 1 0 0,0 0 0 0 0,0 0-1 0 0,-1 1 1 0 0,0-1-1 0 0,0 2 1 0 0,-1-1-1 0 0,7 14 1 0 0,-5-7 207 0 0,-1 0 0 0 0,-1 0 0 0 0,0 1 0 0 0,4 22 0 0 0,-8-30-247 0 0,-1-6-233 0 0,0-1 1 0 0,0 1-1 0 0,1 0 0 0 0,-1-1 0 0 0,0 1 1 0 0,1-1-1 0 0,-1 1 0 0 0,1-1 0 0 0,0 1 1 0 0,-1-1-1 0 0,1 1 0 0 0,0-1 0 0 0,0 0 1 0 0,2 3-1 0 0,-3-4-100 0 0,5-5-41 0 0,-1-1 53 0 0,0-1 1 0 0,0 1-1 0 0,-1 0 1 0 0,4-8-1 0 0,4-9-33 0 0,15-24-69 0 0,18-29-26 0 0,-23 44 151 0 0,17-24 158 0 0,-35 52-58 0 0,1-1 0 0 0,0 1 1 0 0,0 0-1 0 0,0 0 0 0 0,0 1 0 0 0,1-1 1 0 0,-1 1-1 0 0,1 0 0 0 0,5-2 1 0 0,-8 4-16 0 0,0 0 0 0 0,-1 1 0 0 0,1-1 1 0 0,0 1-1 0 0,0-1 0 0 0,0 1 0 0 0,-1 0 1 0 0,1 0-1 0 0,0 0 0 0 0,0 0 1 0 0,0 0-1 0 0,0 0 0 0 0,-1 1 0 0 0,1-1 1 0 0,0 1-1 0 0,0-1 0 0 0,-1 1 0 0 0,4 1 1 0 0,-1 0 15 0 0,-1 0 0 0 0,0 0 0 0 0,0 1 0 0 0,0-1 0 0 0,0 1 0 0 0,0 0 1 0 0,0 0-1 0 0,2 4 0 0 0,3 4 71 0 0,-2 1 0 0 0,1-1 0 0 0,-2 1 1 0 0,7 16-1 0 0,-4 2 41 0 0,0 1 0 0 0,-2 1-1 0 0,-1-1 1 0 0,1 55 0 0 0,-1-23-50 0 0,2 28-750 0 0,-4-40-4049 0 0,-3-45 3043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27 5032 0 0,'-7'-7'3893'0'0,"3"-1"-1001"0"0,-3-4 2973 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2356 0 0,'26'-11'4958'0'0,"37"-8"-1"0"0,76-10-687 0 0,-103 23-3119 0 0,46-5 260 0 0,-53 8-788 0 0,54-12 0 0 0,-76 13 93 0 0,-8 5-196 0 0,-18 9 149 0 0,11-7-347 0 0,0 0 1 0 0,0 1 0 0 0,-13 12-1 0 0,11-3-85 0 0,0 0 1 0 0,1 1-1 0 0,1-1 0 0 0,1 2 1 0 0,0-1-1 0 0,1 1 0 0 0,1 0 1 0 0,0 0-1 0 0,-2 22 0 0 0,3-8-50 0 0,2 0-1 0 0,0 0 0 0 0,3 0 1 0 0,5 47-1 0 0,-5-67-201 0 0,1-1-1 0 0,1 0 1 0 0,0 0-1 0 0,0 0 1 0 0,1-1-1 0 0,0 1 1 0 0,0-1-1 0 0,8 11 1 0 0,-9-15-274 0 0,1 0 1 0 0,-1 0 0 0 0,1 0 0 0 0,1-1 0 0 0,-1 1 0 0 0,1-1-1 0 0,-1 0 1 0 0,1-1 0 0 0,1 1 0 0 0,-1-1 0 0 0,0 0-1 0 0,1 0 1 0 0,-1 0 0 0 0,1-1 0 0 0,6 2 0 0 0,15 2-1297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78 5240 0 0,'-5'3'1199'0'0,"0"1"0"0"0,0 0 0 0 0,0 0 0 0 0,0 0 0 0 0,0 1-1 0 0,-4 6 1 0 0,3-3-129 0 0,0 0 0 0 0,1 0 0 0 0,-7 16 0 0 0,7-13-532 0 0,1 0 1 0 0,0 0-1 0 0,1 0 1 0 0,0 1-1 0 0,1-1 0 0 0,1 1 1 0 0,-1 15-1 0 0,2-20-374 0 0,0-1-1 0 0,0 0 0 0 0,1 0 0 0 0,0 1 0 0 0,1-1 1 0 0,-1 0-1 0 0,1 0 0 0 0,0 0 0 0 0,0 0 1 0 0,1-1-1 0 0,6 11 0 0 0,-7-13-112 0 0,1 0 1 0 0,-1 0-1 0 0,1 0 1 0 0,-1-1-1 0 0,1 1 1 0 0,0-1-1 0 0,0 1 1 0 0,0-1-1 0 0,1 0 1 0 0,-1-1-1 0 0,0 1 1 0 0,1 0-1 0 0,-1-1 1 0 0,1 0-1 0 0,-1 0 1 0 0,1 0-1 0 0,0 0 1 0 0,-1 0-1 0 0,1-1 1 0 0,7 0-1 0 0,-6 0-20 0 0,1 0 1 0 0,0-1-1 0 0,-1 0 1 0 0,1 0-1 0 0,-1-1 1 0 0,0 0-1 0 0,0 0 1 0 0,1 0-1 0 0,-1 0 1 0 0,0-1-1 0 0,-1 0 0 0 0,1 0 1 0 0,0 0-1 0 0,5-6 1 0 0,-4 4-3 0 0,0 0 0 0 0,-1-1 1 0 0,0 0-1 0 0,0 0 0 0 0,-1-1 0 0 0,1 0 0 0 0,-2 1 1 0 0,1-1-1 0 0,5-14 0 0 0,-5 10 46 0 0,-1 1 0 0 0,0-1 0 0 0,-1 0 0 0 0,0 0 0 0 0,0 0 0 0 0,-1 0 0 0 0,0 0 0 0 0,-1 0 0 0 0,-1 0 0 0 0,0 0 0 0 0,-2-11 0 0 0,1 10 20 0 0,-1 0-1 0 0,-1 0 0 0 0,0 1 1 0 0,0-1-1 0 0,-1 1 1 0 0,-1 0-1 0 0,-6-11 0 0 0,10 20-112 0 0,0-1-1 0 0,0 1 0 0 0,0 0 0 0 0,0 0 1 0 0,0-1-1 0 0,0 2 0 0 0,0-1 0 0 0,-1 0 1 0 0,1 0-1 0 0,-1 1 0 0 0,0-1 0 0 0,1 1 1 0 0,-1 0-1 0 0,0 0 0 0 0,0 0 1 0 0,1 0-1 0 0,-1 0 0 0 0,0 0 0 0 0,0 1 1 0 0,0 0-1 0 0,0-1 0 0 0,0 1 0 0 0,0 0 1 0 0,0 1-1 0 0,0-1 0 0 0,0 0 0 0 0,0 1 1 0 0,0 0-1 0 0,0-1 0 0 0,0 1 0 0 0,0 0 1 0 0,1 1-1 0 0,-6 2 0 0 0,3 0-319 0 0,0 0 0 0 0,0 0-1 0 0,0 0 1 0 0,1 1 0 0 0,-1 0-1 0 0,1 0 1 0 0,1 0 0 0 0,-1 0-1 0 0,0 0 1 0 0,1 1 0 0 0,0 0-1 0 0,1 0 1 0 0,-4 10 0 0 0,-1 4-1257 0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2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4784 0 0,'0'0'541'0'0,"1"-1"-1"0"0,0 1 0 0 0,0-1 0 0 0,0 1 0 0 0,-1-1 0 0 0,1 1 0 0 0,0-1 0 0 0,0 1 0 0 0,0 0 0 0 0,0-1 1 0 0,0 1-1 0 0,0 0 0 0 0,0 0 0 0 0,0 0 0 0 0,0 0 0 0 0,0 0 0 0 0,0 0 0 0 0,0 0 0 0 0,0 0 0 0 0,0 0 1 0 0,0 0-1 0 0,0 0 0 0 0,0 1 0 0 0,1 0-292 0 0,-1 1 0 0 0,0-1 0 0 0,0 1 0 0 0,1 0 0 0 0,-1-1 0 0 0,-1 1 0 0 0,1 0 0 0 0,0-1 0 0 0,0 1 0 0 0,-1 0 0 0 0,1 2 0 0 0,6 17 968 0 0,-2 1 0 0 0,5 43 1 0 0,-2-5-472 0 0,-1-23-402 0 0,-4-15-160 0 0,2 0 1 0 0,0-1-1 0 0,1 0 1 0 0,1 0-1 0 0,10 21 0 0 0,-16-40-172 0 0,0 0 0 0 0,0 1-1 0 0,1-1 1 0 0,-1 0 0 0 0,1 0 0 0 0,-1 0-1 0 0,1 0 1 0 0,0 0 0 0 0,0 0-1 0 0,0 0 1 0 0,0 0 0 0 0,0-1-1 0 0,0 1 1 0 0,0-1 0 0 0,1 0-1 0 0,-1 0 1 0 0,0 1 0 0 0,1-1-1 0 0,-1-1 1 0 0,1 1 0 0 0,-1 0 0 0 0,1-1-1 0 0,3 1 1 0 0,-2-1-4 0 0,1-1 1 0 0,-1 1-1 0 0,0-1 1 0 0,0 0 0 0 0,1 0-1 0 0,-1 0 1 0 0,0-1-1 0 0,0 0 1 0 0,0 1-1 0 0,0-1 1 0 0,0-1-1 0 0,-1 1 1 0 0,7-5-1 0 0,0-2 40 0 0,1 0 0 0 0,-2-1-1 0 0,0 0 1 0 0,0-1-1 0 0,0 0 1 0 0,-2 0 0 0 0,1-1-1 0 0,-1 0 1 0 0,6-16-1 0 0,-4 8 179 0 0,-2 0-1 0 0,-1-1 0 0 0,0 1 0 0 0,-1-1 1 0 0,2-29-1 0 0,-1 19-3 0 0,-4 23-285 0 0,0 0 0 0 0,-1 0 0 0 0,1-15 0 0 0,0 6-847 0 0,1 3-2575 0 0,-1 6 1878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1300 0 0,'0'0'17570'0'0,"-7"25"-17058"0"0,4-17-152 0 0,3 0-224 0 0,0-1-412 0 0,0 3-564 0 0,-4-1-628 0 0,4 1 55 0 0,4 5 77 0 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2732 0 0,'6'2'15758'0'0,"-3"2"-16364"0"0,-3 3 944 0 0,0 0 0 0 0,0 0 0 0 0,0 0 0 0 0,-1 0 1 0 0,0 0-1 0 0,0 0 0 0 0,-1 0 0 0 0,0 0 0 0 0,-3 9 1 0 0,1-5-58 0 0,-24 101-3711 0 0,25-96 1979 0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309 514 5032 0 0,'-1'-2'646'0'0,"1"1"-1"0"0,-1-1 0 0 0,1 0 0 0 0,-1 1 1 0 0,1-1-1 0 0,-1 1 0 0 0,0 0 0 0 0,0-1 1 0 0,0 1-1 0 0,0-1 0 0 0,0 1 1 0 0,0 0-1 0 0,-2-2 0 0 0,-10 1 3862 0 0,2 6-4601 0 0,0 4 557 0 0,0 0 1 0 0,1 0-1 0 0,0 1 0 0 0,0 0 0 0 0,1 1 1 0 0,-12 16-1 0 0,17-21-329 0 0,-9 10 93 0 0,1 1 0 0 0,0 0 0 0 0,1 1 0 0 0,1 0 0 0 0,0 1 0 0 0,2 0 0 0 0,0 0 0 0 0,1 1 0 0 0,-5 20 0 0 0,10-28-130 0 0,0 0 1 0 0,0 0-1 0 0,1 0 1 0 0,1 0 0 0 0,0 0-1 0 0,1 12 1 0 0,0-18-80 0 0,0-1-1 0 0,0 1 1 0 0,1-1 0 0 0,-1 1 0 0 0,1-1-1 0 0,0 0 1 0 0,0 0 0 0 0,1 0 0 0 0,-1 0-1 0 0,1 0 1 0 0,0 0 0 0 0,0-1 0 0 0,0 1-1 0 0,1-1 1 0 0,-1 0 0 0 0,1 0 0 0 0,3 3-1 0 0,-1-3-101 0 0,0 1-1 0 0,0-1 0 0 0,0 0 0 0 0,0-1 0 0 0,0 1 1 0 0,0-1-1 0 0,1 0 0 0 0,-1-1 0 0 0,1 0 1 0 0,0 0-1 0 0,-1 0 0 0 0,1-1 0 0 0,0 0 0 0 0,-1 0 1 0 0,1-1-1 0 0,-1 1 0 0 0,1-1 0 0 0,0-1 1 0 0,7-2-1 0 0,-10 3 7 0 0,1-1 0 0 0,0 0 0 0 0,-1 0 0 0 0,1-1 1 0 0,-1 1-1 0 0,1-1 0 0 0,-1 0 0 0 0,0 0 0 0 0,0 0 1 0 0,-1-1-1 0 0,1 0 0 0 0,-1 1 0 0 0,1-1 0 0 0,-1 0 0 0 0,-1 0 1 0 0,1-1-1 0 0,0 1 0 0 0,-1-1 0 0 0,0 1 0 0 0,0-1 0 0 0,0 0 1 0 0,-1 0-1 0 0,0 0 0 0 0,0 0 0 0 0,1-8 0 0 0,-1-6 69 0 0,-1 0-1 0 0,-1 0 0 0 0,-1 0 1 0 0,-1 0-1 0 0,0 1 1 0 0,-2-1-1 0 0,0 1 0 0 0,-1 0 1 0 0,0 0-1 0 0,-2 1 1 0 0,0 0-1 0 0,-1 0 0 0 0,0 0 1 0 0,-17-20-1 0 0,-139-166 1082 0 0,150 186-912 0 0,-45-54 587 0 0,59 68-734 0 0,0 1 1 0 0,-1 0-1 0 0,1 0 0 0 0,0-1 0 0 0,0 1 1 0 0,0-1-1 0 0,0 1 0 0 0,0-1 0 0 0,1 1 1 0 0,-1-1-1 0 0,1 1 0 0 0,0-1 0 0 0,-1 0 1 0 0,1 1-1 0 0,0-1 0 0 0,1 0 0 0 0,-1-2 1 0 0,2 1-4 0 0,-1 0 1 0 0,0 0-1 0 0,1-1 1 0 0,0 2-1 0 0,0-1 1 0 0,0 0 0 0 0,0 0-1 0 0,1 1 1 0 0,4-6-1 0 0,6-5 10 0 0,1 2-1 0 0,0-1 0 0 0,30-18 0 0 0,-30 21 10 0 0,11-7-94 0 0,1 1 0 0 0,1 1 0 0 0,0 1-1 0 0,32-11 1 0 0,-54 23-418 0 0,0 1 0 0 0,0 0-1 0 0,0 1 1 0 0,0-1 0 0 0,0 1 0 0 0,1 0 0 0 0,-1 0-1 0 0,8 1 1 0 0,3 3-1014 0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21 520 0 0,'2'-2'743'0'0,"0"0"1"0"0,-1 0-1 0 0,1 1 1 0 0,0-1-1 0 0,0 1 1 0 0,0-1-1 0 0,0 1 0 0 0,0-1 1 0 0,0 1-1 0 0,1 0 1 0 0,-1 0-1 0 0,5-1 0 0 0,-6 2-507 0 0,1 0-1 0 0,0-1 0 0 0,-1 1 0 0 0,1 0 0 0 0,0 1 0 0 0,-1-1 0 0 0,1 0 0 0 0,0 0 0 0 0,-1 1 0 0 0,1-1 0 0 0,0 1 1 0 0,-1-1-1 0 0,1 1 0 0 0,2 1 0 0 0,1 2-58 0 0,-1-1 0 0 0,1 1 0 0 0,-1 0 0 0 0,0 0 0 0 0,0 1 0 0 0,-1-1 0 0 0,1 1 0 0 0,-1-1 0 0 0,4 9 0 0 0,3 9 150 0 0,0 0 0 0 0,-2 0-1 0 0,0 1 1 0 0,-2 0 0 0 0,0 0 0 0 0,-2 1-1 0 0,-1-1 1 0 0,0 1 0 0 0,-2 41-1 0 0,2-50-252 0 0,-2-15-76 0 0,-1 0-1 0 0,0 0 1 0 0,1 0-1 0 0,-1 0 1 0 0,0 0 0 0 0,1 0-1 0 0,-1 0 1 0 0,0 0-1 0 0,0 0 1 0 0,1 0 0 0 0,-1 0-1 0 0,0 0 1 0 0,1 0-1 0 0,-1 0 1 0 0,0 0-1 0 0,1 0 1 0 0,-1 0 0 0 0,0 0-1 0 0,0-1 1 0 0,1 1-1 0 0,-1 0 1 0 0,0 0 0 0 0,1 0-1 0 0,-1 0 1 0 0,0-1-1 0 0,0 1 1 0 0,0 0 0 0 0,1 0-1 0 0,-1-1 1 0 0,0 1-1 0 0,0 0 1 0 0,0 0 0 0 0,1-1-1 0 0,-1 1 1 0 0,0 0-1 0 0,0 0 1 0 0,0-1 0 0 0,0 1-1 0 0,0 0 1 0 0,0-1-1 0 0,0 1 1 0 0,0 0 0 0 0,0-1-1 0 0,0 1 1 0 0,43-89-146 0 0,-30 58 117 0 0,2 1 1 0 0,1 1-1 0 0,22-32 1 0 0,-25 42 124 0 0,-11 16-24 0 0,-1 0 0 0 0,1 0 0 0 0,0 0 0 0 0,0 0 0 0 0,0 0 0 0 0,0 1 1 0 0,0-1-1 0 0,1 1 0 0 0,-1 0 0 0 0,1-1 0 0 0,-1 1 0 0 0,1 0 0 0 0,0 1 0 0 0,0-1 0 0 0,0 0 0 0 0,0 1 0 0 0,5-2 0 0 0,-7 3-32 0 0,0 0-1 0 0,1 0 0 0 0,-1 0 1 0 0,0 1-1 0 0,1-1 1 0 0,-1 0-1 0 0,0 0 1 0 0,1 1-1 0 0,-1-1 0 0 0,0 1 1 0 0,1 0-1 0 0,-1-1 1 0 0,0 1-1 0 0,0 0 1 0 0,0-1-1 0 0,0 1 0 0 0,0 0 1 0 0,0 0-1 0 0,0 0 1 0 0,2 2-1 0 0,14 23 435 0 0,-5 1-112 0 0,-5-12-201 0 0,0-1 0 0 0,-2 1 0 0 0,5 17 0 0 0,8 31-618 0 0,-1-21-3046 0 0,-10-29 2050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23 3532 0 0,'20'-23'23900'0'0,"-81"208"-21631"0"0,58-172-2239 0 0,0 0-1 0 0,2 1 0 0 0,-1-1 0 0 0,2 0 0 0 0,0 0 1 0 0,0 1-1 0 0,1-1 0 0 0,1 0 0 0 0,0 0 0 0 0,1 0 0 0 0,8 24 1 0 0,-7-27-39 0 0,0 0 0 0 0,0 0 0 0 0,1-1 0 0 0,0 1 0 0 0,1-1 1 0 0,0 0-1 0 0,1-1 0 0 0,0 1 0 0 0,0-1 0 0 0,0-1 0 0 0,1 1 0 0 0,0-1 1 0 0,1-1-1 0 0,0 1 0 0 0,9 4 0 0 0,-10-7-5 0 0,-1-1 0 0 0,0-1 0 0 0,1 1-1 0 0,-1-2 1 0 0,1 1 0 0 0,0-1 0 0 0,0 0 0 0 0,0 0 0 0 0,-1-1 0 0 0,1 0-1 0 0,0 0 1 0 0,8-2 0 0 0,-3-1 29 0 0,0 1-1 0 0,-1-2 1 0 0,1 0-1 0 0,-1 0 1 0 0,0-1 0 0 0,17-10-1 0 0,-12 1 632 0 0,-21 20-647 0 0,-1 0 0 0 0,1 0 0 0 0,1 1-1 0 0,-1-1 1 0 0,1 1 0 0 0,0 0 0 0 0,1 0 0 0 0,-1 0 0 0 0,1 1 0 0 0,-1 13-1 0 0,-2 13-11 0 0,0 37-1 0 0,-22 289 3 0 0,25-339 75 0 0,-1 0 0 0 0,-1 0 0 0 0,-1-1-1 0 0,-1 1 1 0 0,-1-1 0 0 0,0 0-1 0 0,-21 36 1 0 0,21-44 8 0 0,0 0 0 0 0,-1-1 1 0 0,-1 0-1 0 0,0 0 0 0 0,-1-1 0 0 0,0 0 0 0 0,0 0 1 0 0,-1-2-1 0 0,0 1 0 0 0,-1-1 0 0 0,0-1 0 0 0,-24 12 1 0 0,23-14 1 0 0,0 0 1 0 0,-22 5 0 0 0,30-9-334 0 0,0 0-1 0 0,0-1 1 0 0,0 0 0 0 0,1 1-1 0 0,-1-1 1 0 0,0-1 0 0 0,0 1-1 0 0,0-1 1 0 0,1 0 0 0 0,-1 0-1 0 0,-7-2 1 0 0,6-1-1202 0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3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31 272 0 0,'5'-4'846'0'0,"1"0"0"0"0,0 1 0 0 0,-1 0 0 0 0,1 0 0 0 0,0 0 0 0 0,1 1 0 0 0,-1 0 0 0 0,0 0 0 0 0,1 1 0 0 0,-1 0 0 0 0,1 0 0 0 0,-1 0 0 0 0,1 1 0 0 0,-1 0 0 0 0,9 1 0 0 0,-7 0-452 0 0,-1 1 0 0 0,1 0 0 0 0,0 0 0 0 0,-1 1 0 0 0,0 0 0 0 0,1 0 0 0 0,-1 1 0 0 0,0 0 0 0 0,-1 0 0 0 0,1 0 0 0 0,-1 1 0 0 0,10 10 0 0 0,0 1-38 0 0,-2 0 0 0 0,0 2 0 0 0,-1-1 0 0 0,-1 2 0 0 0,-1-1 0 0 0,0 2 0 0 0,-1-1 0 0 0,12 39 0 0 0,0 13 435 0 0,16 94-1 0 0,-18-70-261 0 0,4-9-164 0 0,3 13 100 0 0,-25-87-336 0 0,-2-8-80 0 0,1-1 0 0 0,0 0 0 0 0,-1 1 0 0 0,1-1-1 0 0,1 0 1 0 0,2 6 0 0 0,-4-8 138 0 0,-1-8-167 0 0,-21-108 9 0 0,16 93 96 0 0,0 0 0 0 0,-2 1-1 0 0,-16-33 1 0 0,19 43 4 0 0,2 6-68 0 0,1-1 0 0 0,-1 1 1 0 0,0 0-1 0 0,-1 0 0 0 0,-6-8 0 0 0,8 12-45 0 0,1 0-1 0 0,-1 0 0 0 0,1-1 0 0 0,-1 1 0 0 0,0 0 0 0 0,1 0 0 0 0,-1 1 0 0 0,0-1 0 0 0,0 0 0 0 0,0 1 0 0 0,1-1 0 0 0,-1 1 0 0 0,0-1 0 0 0,0 1 0 0 0,0 0 0 0 0,0 0 0 0 0,0 0 0 0 0,0 0 1 0 0,0 0-1 0 0,0 0 0 0 0,0 0 0 0 0,0 1 0 0 0,-2 0 0 0 0,-5 2 6 0 0,-1 1 1 0 0,1 1-1 0 0,0-1 1 0 0,1 2 0 0 0,-1-1-1 0 0,1 1 1 0 0,0 0-1 0 0,1 1 1 0 0,-1-1-1 0 0,1 2 1 0 0,0-1-1 0 0,-9 14 1 0 0,2-1-208 0 0,0 1 1 0 0,1 1-1 0 0,1 0 1 0 0,-9 25-1 0 0,19-40-389 0 0,-1 0 0 0 0,1 0-1 0 0,1 1 1 0 0,0-1-1 0 0,0 0 1 0 0,0 1 0 0 0,1 10-1 0 0,0-2-1005 0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46 151 1776 0 0,'-23'50'8933'0'0,"19"-37"-7498"0"0,0 0 1 0 0,-3 22 0 0 0,6-28-1145 0 0,1 0 0 0 0,-1-1 0 0 0,1 1 0 0 0,1-1 0 0 0,-1 1 0 0 0,4 12 1 0 0,-3-15-166 0 0,0-1 1 0 0,0 0-1 0 0,0 0 1 0 0,1 0 0 0 0,-1 0-1 0 0,1 0 1 0 0,0 0 0 0 0,0 0-1 0 0,0 0 1 0 0,0-1 0 0 0,0 1-1 0 0,1-1 1 0 0,-1 0-1 0 0,4 3 1 0 0,-3-3-66 0 0,1 0 0 0 0,-1-1 0 0 0,0 0 0 0 0,1 0 0 0 0,-1 0 0 0 0,1 0 0 0 0,-1 0 0 0 0,1 0 0 0 0,-1-1 0 0 0,1 0 0 0 0,-1 0 0 0 0,1 0 0 0 0,0 0 0 0 0,-1 0 0 0 0,1-1 0 0 0,-1 0 0 0 0,1 0 0 0 0,-1 0 0 0 0,1 0 0 0 0,-1 0 0 0 0,4-2 0 0 0,3-2 22 0 0,1 0 0 0 0,-1-1 0 0 0,0 0 0 0 0,0-1 0 0 0,9-8 0 0 0,-10 7 24 0 0,-1-1 0 0 0,0 0 1 0 0,0 0-1 0 0,-1-1 1 0 0,-1 1-1 0 0,1-2 1 0 0,-1 1-1 0 0,-1-1 0 0 0,0 1 1 0 0,5-19-1 0 0,-7 20 63 0 0,-1 1-1 0 0,0-1 0 0 0,0 0 1 0 0,-1 0-1 0 0,0 0 0 0 0,-1 0 1 0 0,0 0-1 0 0,0 0 0 0 0,-1 1 1 0 0,0-1-1 0 0,0 0 0 0 0,-1 0 1 0 0,0 0-1 0 0,-6-13 0 0 0,7 19-125 0 0,-1 0 0 0 0,0-1 0 0 0,0 1 0 0 0,0 0 0 0 0,0 0 0 0 0,0 0 0 0 0,-1 0 0 0 0,1 1 0 0 0,-1-1 1 0 0,0 0-1 0 0,0 1 0 0 0,0 0 0 0 0,0 0 0 0 0,0 0 0 0 0,0 0 0 0 0,-1 0 0 0 0,1 1 0 0 0,-1-1 0 0 0,1 1 0 0 0,-1 0 0 0 0,1 0 0 0 0,-1 1 0 0 0,0-1 0 0 0,1 1 0 0 0,-1-1 0 0 0,0 1 0 0 0,0 0 0 0 0,1 0 0 0 0,-1 1 0 0 0,0-1 0 0 0,0 1 0 0 0,1 0 0 0 0,-1 0 0 0 0,-4 2 0 0 0,0 0-22 0 0,0 0 0 0 0,1 1 0 0 0,-1-1 0 0 0,1 2 0 0 0,0-1 0 0 0,0 1 0 0 0,0 0 0 0 0,1 0 1 0 0,0 1-1 0 0,0 0 0 0 0,0 0 0 0 0,1 1 0 0 0,-1-1 0 0 0,-6 13 0 0 0,2 0 22 0 0,1 1 0 0 0,-10 29 0 0 0,17-43-82 0 0,0 1-1 0 0,1-1 1 0 0,0 1 0 0 0,0 0 0 0 0,0-1 0 0 0,1 1 0 0 0,0 0 0 0 0,0 0 0 0 0,1-1 0 0 0,0 1-1 0 0,3 12 1 0 0,-3-14-122 0 0,1-1-1 0 0,0 1 0 0 0,0-1 1 0 0,0 1-1 0 0,0-1 0 0 0,1 0 1 0 0,-1 0-1 0 0,1 0 0 0 0,0 0 1 0 0,1 0-1 0 0,3 3 0 0 0,-5-5-116 0 0,0-1 1 0 0,1 1-1 0 0,0-1 0 0 0,-1 0 0 0 0,1 1 0 0 0,0-1 0 0 0,0 0 0 0 0,-1 0 1 0 0,1-1-1 0 0,0 1 0 0 0,0-1 0 0 0,0 1 0 0 0,0-1 0 0 0,0 0 0 0 0,0 0 0 0 0,0 0 1 0 0,0-1-1 0 0,0 1 0 0 0,3-2 0 0 0,6-1-1196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6645 0 0,'13'-16'1373'0'0,"-2"0"0"0"0,0 0 0 0 0,-1-2 0 0 0,0 1-1 0 0,-1-1 1 0 0,-2 0 0 0 0,0-1 0 0 0,0 0 0 0 0,-2 0 0 0 0,6-36 0 0 0,-8 26 2086 0 0,-7 45-1610 0 0,0 3-1687 0 0,2 0 1 0 0,0 1-1 0 0,1-1 0 0 0,1 1 0 0 0,4 29 1 0 0,-3-36-679 0 0,2 0 1 0 0,0 0 0 0 0,0 0-1 0 0,1-1 1 0 0,1 1 0 0 0,0-1-1 0 0,1 0 1 0 0,12 20 0 0 0,-4-12-1094 0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242 488 1944 0 0,'-3'-1'889'0'0,"1"0"-1"0"0,0 0 1 0 0,0 0-1 0 0,0 0 1 0 0,0 1 0 0 0,0-1-1 0 0,-1 1 1 0 0,1-1-1 0 0,0 1 1 0 0,-1 0-1 0 0,1 0 1 0 0,0 0-1 0 0,0 0 1 0 0,-1 1-1 0 0,-2 0 1 0 0,0 0-220 0 0,1 1 1 0 0,-1-1-1 0 0,0 1 0 0 0,1 1 0 0 0,0-1 1 0 0,-8 6-1 0 0,1 1-116 0 0,-1 0 1 0 0,2 2-1 0 0,-17 19 0 0 0,22-24-388 0 0,1 0-1 0 0,0 1 1 0 0,0-1-1 0 0,1 1 0 0 0,0 0 1 0 0,0 0-1 0 0,0 0 0 0 0,1 0 1 0 0,0 1-1 0 0,0-1 0 0 0,0 10 1 0 0,1-13-119 0 0,1 1-1 0 0,0 0 1 0 0,0-1 0 0 0,0 1 0 0 0,1-1 0 0 0,-1 1 0 0 0,1 0-1 0 0,0-1 1 0 0,0 0 0 0 0,1 1 0 0 0,-1-1 0 0 0,1 1-1 0 0,0-1 1 0 0,0 0 0 0 0,0 0 0 0 0,1 0 0 0 0,0 0 0 0 0,5 6-1 0 0,-5-8-60 0 0,-1 0 0 0 0,1 0 0 0 0,0 0-1 0 0,0 0 1 0 0,0 0 0 0 0,0-1 0 0 0,0 0 0 0 0,0 1-1 0 0,0-1 1 0 0,0 0 0 0 0,0 0 0 0 0,1-1-1 0 0,-1 1 1 0 0,0-1 0 0 0,1 0 0 0 0,-1 1-1 0 0,0-1 1 0 0,1-1 0 0 0,-1 1 0 0 0,0 0-1 0 0,1-1 1 0 0,-1 0 0 0 0,0 0 0 0 0,0 0 0 0 0,0 0-1 0 0,1 0 1 0 0,-1-1 0 0 0,0 1 0 0 0,-1-1-1 0 0,1 0 1 0 0,3-3 0 0 0,0 1-26 0 0,-1 0 0 0 0,1 0 1 0 0,-1-1-1 0 0,0 0 0 0 0,-1 0 1 0 0,1-1-1 0 0,-1 1 0 0 0,0-1 1 0 0,-1 0-1 0 0,1 0 0 0 0,-1 0 0 0 0,0 0 1 0 0,-1-1-1 0 0,3-6 0 0 0,-4 3 48 0 0,0 1 0 0 0,0-1-1 0 0,-1 0 1 0 0,0 0 0 0 0,-1 1-1 0 0,0-1 1 0 0,-1 0 0 0 0,0 1 0 0 0,0-1-1 0 0,-1 1 1 0 0,0 0 0 0 0,-1 0-1 0 0,-4-10 1 0 0,-9-11 93 0 0,0 1 1 0 0,-28-36-1 0 0,-17-9 132 0 0,40 49 17 0 0,-32-46 1 0 0,51 67-238 0 0,0 0 0 0 0,1 0 0 0 0,0 0 0 0 0,0-1 0 0 0,0 1 0 0 0,1-1 0 0 0,-1 1 0 0 0,1-1 0 0 0,0 0 0 0 0,0 0 0 0 0,1 1 0 0 0,-1-1 0 0 0,1 0 0 0 0,0 0 0 0 0,1 0 0 0 0,-1 0 0 0 0,1 1 0 0 0,0-1 0 0 0,1-5 0 0 0,1 2 8 0 0,0-1-1 0 0,1 2 0 0 0,0-1 1 0 0,0 0-1 0 0,1 1 0 0 0,0-1 1 0 0,0 1-1 0 0,0 1 0 0 0,10-10 1 0 0,-10 12-428 0 0,0 0-1 0 0,0 1 1 0 0,0-1 0 0 0,0 1 0 0 0,1 0 0 0 0,0 0 0 0 0,-1 1 0 0 0,1-1 0 0 0,0 1-1 0 0,0 1 1 0 0,1-1 0 0 0,-1 1 0 0 0,11-1 0 0 0,0 2-1140 0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1300 0 0,'14'-21'5112'0'0,"-8"12"-3533"0"0,0 1 1 0 0,0-1 0 0 0,9-8-1 0 0,-12 14-1275 0 0,0 1-1 0 0,1-1 0 0 0,-1 0 0 0 0,1 1 0 0 0,0 0 1 0 0,0 0-1 0 0,0 0 0 0 0,0 0 0 0 0,0 0 0 0 0,0 1 1 0 0,4-1-1 0 0,-6 2-213 0 0,0-1 1 0 0,0 1-1 0 0,0 0 0 0 0,0 0 1 0 0,0 0-1 0 0,0 0 1 0 0,0 1-1 0 0,0-1 0 0 0,0 0 1 0 0,-1 1-1 0 0,1 0 0 0 0,0-1 1 0 0,0 1-1 0 0,0 0 1 0 0,-1 0-1 0 0,1 0 0 0 0,0 0 1 0 0,-1 0-1 0 0,1 0 1 0 0,-1 0-1 0 0,1 1 0 0 0,-1-1 1 0 0,0 0-1 0 0,0 1 0 0 0,1 0 1 0 0,-1-1-1 0 0,0 1 1 0 0,1 2-1 0 0,3 6 111 0 0,0 1-1 0 0,-1-1 1 0 0,6 20 0 0 0,-6-18 8 0 0,2 15 80 0 0,-1 0 0 0 0,-1 1 0 0 0,-2-1 0 0 0,0 1 0 0 0,-4 39 0 0 0,1-15 240 0 0,1-52-526 0 0,0 0 0 0 0,0 0-1 0 0,0 0 1 0 0,0 1-1 0 0,0-1 1 0 0,0 0-1 0 0,0 0 1 0 0,0 0 0 0 0,0 1-1 0 0,0-1 1 0 0,0 0-1 0 0,0 0 1 0 0,0 0 0 0 0,0 0-1 0 0,0 1 1 0 0,0-1-1 0 0,0 0 1 0 0,0 0 0 0 0,0 0-1 0 0,0 0 1 0 0,1 1-1 0 0,-1-1 1 0 0,0 0-1 0 0,0 0 1 0 0,0 0 0 0 0,0 0-1 0 0,0 0 1 0 0,0 1-1 0 0,1-1 1 0 0,-1 0 0 0 0,0 0-1 0 0,0 0 1 0 0,0 0-1 0 0,0 0 1 0 0,0 0 0 0 0,1 0-1 0 0,-1 0 1 0 0,0 0-1 0 0,0 0 1 0 0,0 1-1 0 0,1-1 1 0 0,-1 0 0 0 0,0 0-1 0 0,0 0 1 0 0,0 0-1 0 0,1 0 1 0 0,-1 0 0 0 0,0 0-1 0 0,0-1 1 0 0,0 1-1 0 0,0 0 1 0 0,1 0 0 0 0,-1 0-1 0 0,0 0 1 0 0,0 0-1 0 0,0 0 1 0 0,0 0-1 0 0,1 0 1 0 0,-1 0 0 0 0,0 0-1 0 0,0-1 1 0 0,0 1-1 0 0,9-8 41 0 0,-8 8-50 0 0,7-9 11 0 0,-1 0-1 0 0,0 0 1 0 0,0-1-1 0 0,0 0 1 0 0,5-13 0 0 0,11-15 18 0 0,-16 28-21 0 0,20-31 466 0 0,41-46 0 0 0,-61 79-303 0 0,-5 5-66 0 0,0 1-1 0 0,0-1 1 0 0,0 1 0 0 0,0 0-1 0 0,0 0 1 0 0,0 0 0 0 0,1 0-1 0 0,-1 0 1 0 0,1 0 0 0 0,-1 0-1 0 0,1 1 1 0 0,0-1 0 0 0,0 1-1 0 0,0 0 1 0 0,-1 0 0 0 0,1 0-1 0 0,5-1 1 0 0,-7 2-52 0 0,0 0 0 0 0,1 1 0 0 0,-1-1 0 0 0,0 0-1 0 0,0 1 1 0 0,0-1 0 0 0,0 0 0 0 0,0 1 0 0 0,0 0 0 0 0,1-1 0 0 0,-1 1 0 0 0,-1-1 0 0 0,1 1-1 0 0,0 0 1 0 0,0 0 0 0 0,0 0 0 0 0,0-1 0 0 0,0 1 0 0 0,-1 0 0 0 0,1 0 0 0 0,0 0 0 0 0,-1 0-1 0 0,2 2 1 0 0,9 30 302 0 0,-7-19-119 0 0,1 6-110 0 0,-1-1-1 0 0,-1 1 0 0 0,-1 0 1 0 0,0 0-1 0 0,-2 0 1 0 0,-2 20-1 0 0,2 2-19 0 0,-2 26-104 0 0,0-34-1215 0 0,1 3-3443 0 0,1-27 3078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3252 0 0,'-11'-18'16782'0'0,"4"38"-15538"0"0,7-7-948 0 0,0-3-280 0 0,0 0-620 0 0,0-1-952 0 0,5 7 60 0 0,-5 0 64 0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1 968 0 0,'-5'0'10636'0'0,"-1"14"-9933"0"0,0 1-1 0 0,1-1 0 0 0,0 2 0 0 0,1-1 0 0 0,1 0 0 0 0,-2 22 0 0 0,-1 100 1058 0 0,6-129-1669 0 0,1 1 1 0 0,-1 0-1 0 0,2-1 0 0 0,-1 0 0 0 0,1 1 0 0 0,0-1 1 0 0,1 0-1 0 0,0 0 0 0 0,8 15 0 0 0,-9-20-76 0 0,-1-1 0 0 0,1 1 0 0 0,0-1 0 0 0,0 1 0 0 0,0-1 0 0 0,0 0 0 0 0,0 0 0 0 0,0 0 0 0 0,0 0 0 0 0,1 0 0 0 0,-1 0 0 0 0,1-1 0 0 0,0 1-1 0 0,-1-1 1 0 0,1 0 0 0 0,0 0 0 0 0,0 0 0 0 0,0 0 0 0 0,0 0 0 0 0,0-1 0 0 0,0 1 0 0 0,0-1 0 0 0,0 0 0 0 0,0 0 0 0 0,0 0 0 0 0,0 0 0 0 0,0 0-1 0 0,0-1 1 0 0,0 1 0 0 0,0-1 0 0 0,4-2 0 0 0,2 0 1 0 0,1 0 0 0 0,-1-2 0 0 0,0 1 0 0 0,0-1 1 0 0,0 0-1 0 0,-1-1 0 0 0,0 0 0 0 0,0 0 0 0 0,0-1 0 0 0,7-8 0 0 0,-6 4 8 0 0,0 0 0 0 0,-1 0 0 0 0,-1-1 0 0 0,0-1 0 0 0,0 1 0 0 0,9-25 0 0 0,-6 10 81 0 0,-4 13 142 0 0,-1-1-1 0 0,0 0 1 0 0,4-24-1 0 0,1 1 2536 0 0,-12 42-2576 0 0,-1 5-129 0 0,0 0 0 0 0,1 1 1 0 0,0-1-1 0 0,0 1 0 0 0,1-1 1 0 0,0 1-1 0 0,1 0 0 0 0,0-1 0 0 0,1 1 1 0 0,0-1-1 0 0,0 1 0 0 0,1-1 1 0 0,0 1-1 0 0,1-1 0 0 0,0 0 1 0 0,1 0-1 0 0,-1 0 0 0 0,2 0 0 0 0,-1-1 1 0 0,1 1-1 0 0,1-1 0 0 0,-1 0 1 0 0,1-1-1 0 0,1 0 0 0 0,-1 1 0 0 0,9 5 1 0 0,-9-8-516 0 0,-1-1 0 0 0,2 1 1 0 0,-1-2-1 0 0,0 1 0 0 0,1 0 1 0 0,-1-1-1 0 0,1 0 1 0 0,0-1-1 0 0,0 0 0 0 0,0 0 1 0 0,8 1-1 0 0,-1-3-1124 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2356 0 0,'-2'1'5625'0'0,"-1"2"-5167"0"0,0 0 0 0 0,0 0 0 0 0,1 1 0 0 0,-1-1 1 0 0,1 1-1 0 0,0-1 0 0 0,0 1 0 0 0,0-1 0 0 0,1 1 0 0 0,-1 0 1 0 0,1 0-1 0 0,0 0 0 0 0,-1 4 0 0 0,-10 63 1668 0 0,10-55-1707 0 0,-30 371 3905 0 0,13-109-2917 0 0,-2-29-405 0 0,7-144-2951 0 0,14-99 1748 0 0,-1 21-2761 0 0,1-16 1491 0 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4016 0 0,'8'-4'10891'0'0,"-8"5"-10669"0"0,7 12 2679 0 0,-1 22-1736 0 0,-6 73 1293 0 0,0-35-4007 0 0,0-65 829 0 0,1 0 1 0 0,0 0-1 0 0,3 12 1 0 0,1 1-698 0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2824 0 0,'0'0'7649'0'0,"-1"6"-5884"0"0,-12 86 3105 0 0,-15 76-1120 0 0,14-77-3303 0 0,14-54-4544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160 284 2596 0 0,'-1'-1'3674'0'0,"-6"0"1956"0"0,-2 19-4671 0 0,2 1 0 0 0,1 0-1 0 0,0 0 1 0 0,-3 21-1 0 0,-2 6-191 0 0,-1 4-65 0 0,3 0 0 0 0,1 1 0 0 0,-1 68 0 0 0,9-42 34 0 0,15 117-1 0 0,-13-174-639 0 0,2 0 1 0 0,1 0-1 0 0,1-1 1 0 0,0 0 0 0 0,1 0-1 0 0,1-1 1 0 0,16 27-1 0 0,-23-42-85 0 0,1-1 0 0 0,-1 1-1 0 0,1-1 1 0 0,-1 1 0 0 0,1-1-1 0 0,0 1 1 0 0,0-1 0 0 0,0 0-1 0 0,0 0 1 0 0,1 0 0 0 0,-1 0-1 0 0,1-1 1 0 0,-1 1 0 0 0,1 0-1 0 0,-1-1 1 0 0,1 0 0 0 0,0 0-1 0 0,0 0 1 0 0,0 0 0 0 0,-1 0-1 0 0,7 1 1 0 0,-5-3-3 0 0,0 1-1 0 0,0-1 1 0 0,-1 0-1 0 0,1 0 1 0 0,0 0-1 0 0,-1 0 1 0 0,1-1-1 0 0,-1 1 1 0 0,1-1-1 0 0,-1 0 1 0 0,0 0-1 0 0,0 0 1 0 0,0 0-1 0 0,0-1 1 0 0,0 0-1 0 0,0 1 1 0 0,3-6-1 0 0,24-30 15 0 0,-2-1 0 0 0,-1-2-1 0 0,-3 0 1 0 0,28-64-1 0 0,-30 57 72 0 0,-3 0-1 0 0,-2-2 1 0 0,-2 0-1 0 0,-2-1 1 0 0,-2-1-1 0 0,-3 0 0 0 0,3-100 1 0 0,-12 127 76 0 0,-1 0 0 0 0,-2 1 0 0 0,-1-1 0 0 0,0 1 1 0 0,-2 0-1 0 0,-1 1 0 0 0,-1-1 0 0 0,-1 1 0 0 0,-24-40 0 0 0,27 51-58 0 0,0 1 0 0 0,-1 0 0 0 0,0 1 0 0 0,-1 0 0 0 0,0 0 0 0 0,-1 0 0 0 0,0 2 0 0 0,-12-10 0 0 0,17 15-80 0 0,0 0 1 0 0,0 1-1 0 0,0-1 0 0 0,0 1 0 0 0,-1 0 1 0 0,1 0-1 0 0,0 1 0 0 0,-1-1 1 0 0,0 1-1 0 0,1 0 0 0 0,-1 1 1 0 0,0 0-1 0 0,1-1 0 0 0,-1 2 1 0 0,0-1-1 0 0,1 1 0 0 0,-1 0 1 0 0,0 0-1 0 0,1 0 0 0 0,-1 1 0 0 0,-9 4 1 0 0,-1 2-114 0 0,1 0-1 0 0,0 1 1 0 0,0 0 0 0 0,1 2 0 0 0,0 0-1 0 0,0 0 1 0 0,2 1 0 0 0,-1 1 0 0 0,2 0-1 0 0,0 0 1 0 0,-18 29 0 0 0,21-28-398 0 0,1 0-1 0 0,0 0 1 0 0,1 1 0 0 0,0 0 0 0 0,2 0-1 0 0,0 0 1 0 0,0 0 0 0 0,-1 23 0 0 0,2 2-1101 0 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3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3572 0 0,'1'1'13825'0'0,"-11"18"-10926"0"0,-16 26-2899 0 0,-21 19 1584 0 0,-89 91 0 0 0,121-144-1507 0 0,18-22-293 0 0,0 6 165 0 0,0-1 0 0 0,0 1 0 0 0,1-1 0 0 0,6-6-1 0 0,-1 4 7 0 0,-3 2 28 0 0,0-1-1 0 0,1 2 1 0 0,-1-1 0 0 0,1 1-1 0 0,0 0 1 0 0,1 1 0 0 0,-1-1-1 0 0,1 1 1 0 0,0 1 0 0 0,0 0-1 0 0,11-3 1 0 0,-17 6 26 0 0,1-1-1 0 0,-1 2 1 0 0,1-1-1 0 0,0 0 1 0 0,-1 0-1 0 0,1 1 1 0 0,-1 0 0 0 0,1-1-1 0 0,-1 1 1 0 0,1 0-1 0 0,-1 0 1 0 0,1 0-1 0 0,-1 1 1 0 0,0-1-1 0 0,0 0 1 0 0,4 4 0 0 0,30 31 132 0 0,-30-30-125 0 0,75 101-4268 0 0,-65-91 2771 0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97 2780 0 0,'-7'12'1818'0'0,"0"0"0"0"0,1 0 0 0 0,0 1 0 0 0,1-1 0 0 0,-4 16-1 0 0,8-25-1605 0 0,0 1-1 0 0,0 0 1 0 0,1 0-1 0 0,-1 0 1 0 0,1-1-1 0 0,0 1 1 0 0,0 0-1 0 0,0 0 1 0 0,0 0-1 0 0,1 0 0 0 0,-1-1 1 0 0,1 1-1 0 0,0 0 1 0 0,0 0-1 0 0,1-1 1 0 0,-1 1-1 0 0,1-1 1 0 0,0 1-1 0 0,0-1 1 0 0,0 0-1 0 0,0 1 1 0 0,5 4-1 0 0,-4-6-121 0 0,0 0 0 0 0,0 0 0 0 0,1 0-1 0 0,-1 0 1 0 0,1 0 0 0 0,-1-1 0 0 0,1 0 0 0 0,-1 0 0 0 0,1 0 0 0 0,0 0-1 0 0,-1 0 1 0 0,1-1 0 0 0,0 1 0 0 0,0-1 0 0 0,0 0 0 0 0,-1 0-1 0 0,1-1 1 0 0,0 1 0 0 0,5-2 0 0 0,-1 0-7 0 0,0 0 0 0 0,-1 0-1 0 0,1-1 1 0 0,-1 0 0 0 0,0 0 0 0 0,0 0 0 0 0,0-1-1 0 0,10-7 1 0 0,-9 4-16 0 0,-1 1-1 0 0,0-2 1 0 0,0 1-1 0 0,0-1 1 0 0,-1 0-1 0 0,0 0 1 0 0,0-1 0 0 0,-1 0-1 0 0,5-11 1 0 0,-7 13 19 0 0,-1 0 0 0 0,0 0 0 0 0,0 0 0 0 0,0 0 0 0 0,-1 0 0 0 0,0 0 0 0 0,0 0 0 0 0,-1-1 0 0 0,0 1 0 0 0,0 0 0 0 0,0 0 0 0 0,-1 0 0 0 0,0-1 0 0 0,-3-6 0 0 0,3 11-37 0 0,0 0 0 0 0,0 0-1 0 0,0 0 1 0 0,0 1 0 0 0,-1-1 0 0 0,1 0 0 0 0,-1 1 0 0 0,0-1 0 0 0,1 1 0 0 0,-1-1 0 0 0,-1 1-1 0 0,1 0 1 0 0,0 0 0 0 0,0 0 0 0 0,-1 0 0 0 0,1 0 0 0 0,-1 1 0 0 0,0-1 0 0 0,1 1-1 0 0,-1-1 1 0 0,0 1 0 0 0,0 0 0 0 0,0 0 0 0 0,0 0 0 0 0,0 1 0 0 0,0-1 0 0 0,0 1 0 0 0,0 0-1 0 0,-6 0 1 0 0,4 0 12 0 0,1 0 0 0 0,-1 1 0 0 0,0 0-1 0 0,0 0 1 0 0,0 1 0 0 0,1-1-1 0 0,-1 1 1 0 0,1 0 0 0 0,-1 0 0 0 0,1 1-1 0 0,0-1 1 0 0,0 1 0 0 0,0 0-1 0 0,0 0 1 0 0,1 0 0 0 0,-1 1 0 0 0,1-1-1 0 0,-5 6 1 0 0,-1 5 19 0 0,1 1 0 0 0,0 0-1 0 0,0 0 1 0 0,2 0 0 0 0,-7 21 0 0 0,-16 84 158 0 0,24-95-193 0 0,-55 319 407 0 0,51-286-396 0 0,-1 14-460 0 0,-1 108 0 0 0,11-178 327 0 0,0 0-249 0 0,0 1 0 0 0,0-1-1 0 0,0 0 1 0 0,0 1 0 0 0,0-1 0 0 0,0 0 0 0 0,1 0-1 0 0,-1 1 1 0 0,1-1 0 0 0,0 0 0 0 0,0 0 0 0 0,0 0-1 0 0,1 4 1 0 0,5-2-1247 0 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18 226 1996 0 0,'-2'3'926'0'0,"-1"1"0"0"0,1-1 0 0 0,1 1 0 0 0,-1 0 0 0 0,0 0 0 0 0,1-1 1 0 0,0 1-1 0 0,0 0 0 0 0,0 0 0 0 0,0 8 0 0 0,1-7-452 0 0,0-1 0 0 0,0 0 0 0 0,0 1 0 0 0,1-1 1 0 0,0 1-1 0 0,0-1 0 0 0,0 0 0 0 0,0 0 0 0 0,4 7 0 0 0,-4-8-360 0 0,1 0 0 0 0,-1 0 0 0 0,1 0 0 0 0,0 0 0 0 0,0-1 0 0 0,0 1 0 0 0,1-1 0 0 0,-1 1 0 0 0,0-1 0 0 0,1 0 0 0 0,0 0 0 0 0,0 0 0 0 0,-1 0 0 0 0,1 0 0 0 0,0-1 0 0 0,0 1 0 0 0,1-1 0 0 0,-1 0 0 0 0,0 0 0 0 0,0 0 0 0 0,1 0 0 0 0,-1 0 0 0 0,0-1 0 0 0,1 0 0 0 0,-1 1 0 0 0,1-1 0 0 0,-1 0 0 0 0,4-1 1 0 0,5-2-16 0 0,-1 1 0 0 0,0-1 0 0 0,0-1 1 0 0,0 0-1 0 0,0-1 0 0 0,0 0 1 0 0,-1-1-1 0 0,0 0 0 0 0,0 0 0 0 0,-1-1 1 0 0,1-1-1 0 0,-2 1 0 0 0,1-1 1 0 0,-1-1-1 0 0,13-17 0 0 0,-14 17 27 0 0,0-1-1 0 0,-1 0 1 0 0,0 0-1 0 0,-1-1 1 0 0,0 1-1 0 0,-1-1 1 0 0,0 0-1 0 0,0-1 1 0 0,-2 1-1 0 0,1 0 1 0 0,-1-1-1 0 0,-1 0 1 0 0,0 1-1 0 0,-1-1 1 0 0,-2-22 0 0 0,2 31-86 0 0,0 0 1 0 0,-1 0 0 0 0,0 0-1 0 0,0 0 1 0 0,0 0 0 0 0,0 0 0 0 0,0 0-1 0 0,0 0 1 0 0,-1 1 0 0 0,1-1-1 0 0,-1 1 1 0 0,0-1 0 0 0,0 1 0 0 0,0-1-1 0 0,0 1 1 0 0,0 0 0 0 0,0 0-1 0 0,-1 0 1 0 0,1 0 0 0 0,-1 0 0 0 0,0 1-1 0 0,1-1 1 0 0,-1 1 0 0 0,0 0-1 0 0,0 0 1 0 0,0 0 0 0 0,0 0 0 0 0,0 0-1 0 0,0 0 1 0 0,0 1 0 0 0,0 0 0 0 0,0-1-1 0 0,-6 1 1 0 0,2 1 6 0 0,0-1-1 0 0,0 1 1 0 0,0 1 0 0 0,0-1-1 0 0,0 1 1 0 0,0 0 0 0 0,0 1 0 0 0,1 0-1 0 0,-1 0 1 0 0,1 0 0 0 0,0 0-1 0 0,0 1 1 0 0,-10 8 0 0 0,3 0 21 0 0,1 1 1 0 0,0 0-1 0 0,1 1 1 0 0,0 0-1 0 0,1 0 0 0 0,-12 25 1 0 0,18-32-93 0 0,1 0 0 0 0,0 0 0 0 0,0 1-1 0 0,0-1 1 0 0,1 1 0 0 0,1 0 0 0 0,-1 0 0 0 0,1 0 0 0 0,1-1 0 0 0,-1 1 0 0 0,1 0 0 0 0,1 0-1 0 0,-1 0 1 0 0,2 0 0 0 0,-1 0 0 0 0,5 14 0 0 0,-4-18-252 0 0,-1-1-1 0 0,1 0 1 0 0,0 0-1 0 0,1 0 1 0 0,-1 0 0 0 0,1 0-1 0 0,-1 0 1 0 0,1 0 0 0 0,0-1-1 0 0,0 1 1 0 0,0-1-1 0 0,0 0 1 0 0,0 0 0 0 0,0 0-1 0 0,1 0 1 0 0,-1-1-1 0 0,1 1 1 0 0,-1-1 0 0 0,1 0-1 0 0,0 0 1 0 0,5 0-1 0 0,4 0-1247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2868 0 0,'2'-3'551'0'0,"9"-20"3752"0"0,-1 0 0 0 0,-1 0 0 0 0,7-29 0 0 0,-15 45 488 0 0,-5 23-3766 0 0,-6 32-738 0 0,6-27-141 0 0,1 1-1 0 0,1-1 1 0 0,2 0-1 0 0,0 1 1 0 0,3 25-1 0 0,-1-33-398 0 0,0 0 0 0 0,1-1 0 0 0,1 1 0 0 0,0 0 0 0 0,0-1 0 0 0,2 0 0 0 0,-1 0 0 0 0,16 23 0 0 0,-15-28-351 0 0,1 0 1 0 0,0 0 0 0 0,0-1 0 0 0,13 10-1 0 0,6 2-987 0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120 450 440 0 0,'-9'-16'17080'0'0,"8"16"-16867"0"0,1 1 0 0 0,-1-1 0 0 0,0 0 0 0 0,1 0 1 0 0,-1 0-1 0 0,0 0 0 0 0,1 1 0 0 0,-1-1 0 0 0,1 0 0 0 0,-1 1 0 0 0,1-1 0 0 0,-1 0 0 0 0,1 1 0 0 0,-1-1 0 0 0,1 1 1 0 0,-1-1-1 0 0,1 0 0 0 0,-1 1 0 0 0,1-1 0 0 0,-1 1 0 0 0,1 0 0 0 0,-22 40-1312 0 0,19-35 2895 0 0,-6 14-1178 0 0,2 1 1 0 0,-6 26 0 0 0,7-25-308 0 0,-22 94 745 0 0,19-65-2306 0 0,7-17-2537 0 0,2-26 2222 0 0</inkml:trace>
  <inkml:trace contextRef="#ctx0" brushRef="#br0" timeOffset="1">55 38 2104 0 0,'0'-10'4345'0'0,"-3"2"1411"0"0,3-6-2544 0 0,-4 9-2095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2780 0 0,'7'8'1970'0'0,"-1"-1"-1"0"0,0 1 1 0 0,5 9-1 0 0,12 28 1939 0 0,8 50-1231 0 0,-22-64-1554 0 0,22 82 1515 0 0,-31-113-2603 0 0,0 1 0 0 0,0 0 0 0 0,0 0-1 0 0,0 0 1 0 0,0 0 0 0 0,1 0 0 0 0,-1-1 0 0 0,0 1 0 0 0,1 0 0 0 0,-1 0 0 0 0,0 0 0 0 0,1-1-1 0 0,-1 1 1 0 0,1 0 0 0 0,-1-1 0 0 0,1 1 0 0 0,-1 0 0 0 0,1-1 0 0 0,0 1 0 0 0,-1 0-1 0 0,1-1 1 0 0,0 1 0 0 0,-1-1 0 0 0,1 0 0 0 0,0 1 0 0 0,0-1 0 0 0,0 1 0 0 0,-1-1 0 0 0,1 0-1 0 0,0 0 1 0 0,0 0 0 0 0,0 1 0 0 0,0-1 0 0 0,-1 0 0 0 0,1 0 0 0 0,0 0 0 0 0,0 0 0 0 0,0 0-1 0 0,0 0 1 0 0,0-1 0 0 0,-1 1 0 0 0,1 0 0 0 0,0 0 0 0 0,0 0 0 0 0,0-1 0 0 0,-1 1-1 0 0,1-1 1 0 0,0 1 0 0 0,0 0 0 0 0,-1-1 0 0 0,1 0 0 0 0,0 1 0 0 0,-1-1 0 0 0,2 0-1 0 0,3-3 103 0 0,0 0-1 0 0,-1 0 0 0 0,1-1 1 0 0,-1 1-1 0 0,0-1 1 0 0,4-6-1 0 0,27-50 524 0 0,50-119 0 0 0,-75 156-755 0 0,-8 20-32 0 0,0-1-493 0 0,0-1 0 0 0,1 1 0 0 0,-1 0 0 0 0,1 0 0 0 0,0 0 0 0 0,6-6 0 0 0,1 4-925 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77 1776 0 0,'-3'2'3405'0'0,"-4"2"-2173"0"0,1 0 1 0 0,-1 1-1 0 0,1 0 0 0 0,1 0 0 0 0,-1 0 1 0 0,-6 8-1 0 0,8-7-826 0 0,0-1 0 0 0,0 1 0 0 0,0 0 0 0 0,1 0 0 0 0,0 0 0 0 0,0 1 0 0 0,1-1 0 0 0,-3 8 0 0 0,-5 20 631 0 0,5-18-471 0 0,1 0 1 0 0,-5 30-1 0 0,8-42-491 0 0,1 0 0 0 0,0 1-1 0 0,0-1 1 0 0,0 1-1 0 0,1-1 1 0 0,-1 0-1 0 0,1 1 1 0 0,0-1 0 0 0,0 0-1 0 0,1 0 1 0 0,-1 0-1 0 0,1 0 1 0 0,0 0-1 0 0,0 0 1 0 0,4 6 0 0 0,-4-8-48 0 0,0 0 1 0 0,0 0 0 0 0,-1 0 0 0 0,2-1 0 0 0,-1 1 0 0 0,0 0 0 0 0,0-1 0 0 0,1 1-1 0 0,-1-1 1 0 0,0 0 0 0 0,1 0 0 0 0,0 0 0 0 0,-1 0 0 0 0,1 0 0 0 0,4 0 0 0 0,-2 0 3 0 0,0-1 1 0 0,0 1 0 0 0,0-2-1 0 0,0 1 1 0 0,0 0 0 0 0,1-1 0 0 0,8-3-1 0 0,-4 1 16 0 0,0 0 1 0 0,0-2-1 0 0,0 1 0 0 0,-1-1 0 0 0,1 0 0 0 0,-1-1 0 0 0,12-10 0 0 0,-14 10 91 0 0,-1-1 0 0 0,0 0 0 0 0,0 0 0 0 0,0-1 0 0 0,-1 1 0 0 0,0-1 0 0 0,0 0 0 0 0,-1-1 0 0 0,0 1 0 0 0,0-1 0 0 0,-1 0 0 0 0,-1 0 0 0 0,4-16 0 0 0,-4 9 166 0 0,0 0-1 0 0,-1 0 0 0 0,-1 0 1 0 0,-1 0-1 0 0,0 0 1 0 0,-1 0-1 0 0,-5-19 0 0 0,6 32-255 0 0,0-1 0 0 0,0 1 0 0 0,-1-1 0 0 0,1 1 0 0 0,-1-1-1 0 0,0 1 1 0 0,0 0 0 0 0,0 0 0 0 0,0 0 0 0 0,0 0 0 0 0,-1 0-1 0 0,1 1 1 0 0,-1-1 0 0 0,0 1 0 0 0,0-1 0 0 0,0 1 0 0 0,0 0-1 0 0,0 0 1 0 0,-1 0 0 0 0,-5-2 0 0 0,6 3-80 0 0,0 0 1 0 0,0 1-1 0 0,0-1 0 0 0,0 1 0 0 0,0-1 1 0 0,0 1-1 0 0,0 0 0 0 0,0 0 1 0 0,0 0-1 0 0,0 1 0 0 0,0-1 0 0 0,0 1 1 0 0,0 0-1 0 0,0-1 0 0 0,0 1 1 0 0,0 1-1 0 0,0-1 0 0 0,0 0 0 0 0,1 1 1 0 0,-1-1-1 0 0,0 1 0 0 0,1 0 1 0 0,0 0-1 0 0,-1 0 0 0 0,-3 5 0 0 0,-4 3-869 0 0,2 0 0 0 0,-1 1 0 0 0,1 0 0 0 0,-9 18 0 0 0,7-8-694 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2780 0 0,'6'3'10878'0'0,"-6"-3"-10630"0"0,1 14 4284 0 0,-7 25-4484 0 0,3-21 1404 0 0,-2 29-239 0 0,2-22-665 0 0,0 1 0 0 0,3 26 0 0 0,0-44-456 0 0,1 0 0 0 0,0 0 0 0 0,0-1 1 0 0,1 1-1 0 0,0 0 0 0 0,1-1 0 0 0,0 1 0 0 0,0-1 0 0 0,0 0 1 0 0,9 13-1 0 0,-10-18-68 0 0,0 1 0 0 0,1 0 0 0 0,0-1 0 0 0,0 0 0 0 0,0 0 0 0 0,0 0 0 0 0,0 0-1 0 0,0 0 1 0 0,0-1 0 0 0,0 1 0 0 0,1-1 0 0 0,-1 0 0 0 0,1 0 0 0 0,-1 0 0 0 0,1 0 0 0 0,-1-1 0 0 0,1 1 0 0 0,-1-1 0 0 0,1 0 0 0 0,-1 0 0 0 0,8-1 0 0 0,-4 0 49 0 0,1 0 1 0 0,-1-1 0 0 0,1 1-1 0 0,-1-1 1 0 0,0-1 0 0 0,0 1-1 0 0,0-1 1 0 0,0-1 0 0 0,10-6-1 0 0,-6 2 104 0 0,-1-1-1 0 0,0-1 1 0 0,-1 0-1 0 0,0 0 0 0 0,-1-1 1 0 0,0 0-1 0 0,0-1 1 0 0,-1 0-1 0 0,6-16 0 0 0,-1 2 149 0 0,-2-1 0 0 0,0 0 0 0 0,7-40-1 0 0,-12 33-56 0 0,0-1-860 0 0,2 13-3109 0 0,-4 17 2089 0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20 1036 0 0,'2'-19'18489'0'0,"-16"31"-14951"0"0,-7 18-5608 0 0,12-14 4074 0 0,5-6-1795 0 0,-11 25 661 0 0,-15 52 0 0 0,27-77-761 0 0,0 0 0 0 0,1 1 0 0 0,1 0 0 0 0,0-1 0 0 0,0 1 0 0 0,1 0 0 0 0,0 0 0 0 0,1-1 0 0 0,4 21 0 0 0,-4-28-96 0 0,0 0 1 0 0,0 0-1 0 0,0-1 0 0 0,0 1 0 0 0,0-1 0 0 0,0 1 0 0 0,1-1 0 0 0,-1 1 0 0 0,1-1 0 0 0,-1 0 1 0 0,1 0-1 0 0,0 0 0 0 0,0 0 0 0 0,0 0 0 0 0,0 0 0 0 0,1 0 0 0 0,-1-1 0 0 0,0 1 0 0 0,1-1 1 0 0,-1 0-1 0 0,1 0 0 0 0,-1 0 0 0 0,1 0 0 0 0,0 0 0 0 0,-1 0 0 0 0,1 0 0 0 0,0-1 0 0 0,-1 0 1 0 0,1 1-1 0 0,0-1 0 0 0,4-1 0 0 0,-1 1-5 0 0,1-1 0 0 0,-1 0 0 0 0,1 0-1 0 0,-1-1 1 0 0,0 0 0 0 0,0 0 0 0 0,0-1 0 0 0,0 1 0 0 0,0-1 0 0 0,0-1 0 0 0,0 1 0 0 0,6-6-1 0 0,3-5 20 0 0,-1-1 1 0 0,0-1-1 0 0,0 0 0 0 0,-2-1 0 0 0,0 0 0 0 0,-1-1 0 0 0,-1-1 0 0 0,11-26 0 0 0,17-66 1511 0 0,-37 109-1421 0 0,-1-2 15 0 0,0 4-124 0 0,0 0 0 0 0,0 0 0 0 0,0 0 0 0 0,0 0 0 0 0,0 0 0 0 0,0 1 0 0 0,0-1 0 0 0,0 0 0 0 0,0 0 0 0 0,0 0 0 0 0,-1 0 0 0 0,1 0 0 0 0,0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 0 0 0 0,0 0 0 0 0,0 0 0 0 0,0 0 0 0 0,-1 0 0 0 0,-2 7-14 0 0,0 1-1 0 0,1 0 0 0 0,-1 0 0 0 0,1 0 1 0 0,1 0-1 0 0,0 0 0 0 0,0 1 0 0 0,0-1 1 0 0,1 0-1 0 0,0 1 0 0 0,1-1 1 0 0,0 0-1 0 0,0 1 0 0 0,1-1 0 0 0,0 0 1 0 0,1 0-1 0 0,-1 0 0 0 0,1-1 0 0 0,1 1 1 0 0,5 9-1 0 0,-6-11-527 0 0,1 0 1 0 0,1 0 0 0 0,-1 0-1 0 0,1 0 1 0 0,0-1-1 0 0,0 0 1 0 0,1 0-1 0 0,11 8 1 0 0,-10-8-1076 0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1172 0 0,'0'0'7978'0'0,"-3"4"-5190"0"0,-7 11-1639 0 0,1 1 0 0 0,1 1 1 0 0,1-1-1 0 0,0 1 0 0 0,1 1 1 0 0,-5 20-1 0 0,-4 12-160 0 0,-77 243 2090 0 0,-54 311 0 0 0,143-592-3204 0 0,-13 84-321 0 0,15-85-630 0 0,1 1 1 0 0,0 0 0 0 0,2 15-1 0 0,2-13-515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3980 0 0,'5'-1'9920'0'0,"2"7"-6226"0"0,1 12-3312 0 0,-4 69 3016 0 0,0-5-2162 0 0,-4-82-1227 0 0,4 39 673 0 0,14 58 0 0 0,-15-86-618 0 0,1-1-1 0 0,0 1 1 0 0,0-1 0 0 0,1 1-1 0 0,0-1 1 0 0,0-1-1 0 0,2 1 1 0 0,-1-1-1 0 0,15 17 1 0 0,-17-24-300 0 0,-1 0 1 0 0,0 0-1 0 0,1 0 0 0 0,-1 0 1 0 0,1-1-1 0 0,-1 1 0 0 0,1-1 1 0 0,0 0-1 0 0,-1 0 0 0 0,1 0 1 0 0,0 0-1 0 0,0-1 0 0 0,0 0 1 0 0,0 0-1 0 0,-1 0 0 0 0,1 0 1 0 0,0 0-1 0 0,0-1 0 0 0,7-2 1 0 0,15-2-1293 0 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55 1944 0 0,'-3'-22'9792'0'0,"-7"5"-4005"0"0,8 16-5563 0 0,1-1 0 0 0,-1 1 0 0 0,0 0-1 0 0,1-1 1 0 0,-1 1 0 0 0,0 0 0 0 0,0 0 0 0 0,0 0 0 0 0,0 0 0 0 0,0 0 0 0 0,0 1 0 0 0,0-1-1 0 0,0 1 1 0 0,-1-1 0 0 0,1 1 0 0 0,0 0 0 0 0,0 0 0 0 0,0 0 0 0 0,0 0 0 0 0,-1 0 0 0 0,1 0 0 0 0,0 1-1 0 0,0-1 1 0 0,0 1 0 0 0,-4 0 0 0 0,1 1-84 0 0,-1 0 1 0 0,0 1-1 0 0,1 0 0 0 0,-1-1 0 0 0,1 2 0 0 0,0-1 1 0 0,0 1-1 0 0,0-1 0 0 0,0 1 0 0 0,1 1 1 0 0,0-1-1 0 0,0 0 0 0 0,0 1 0 0 0,0 0 0 0 0,-5 10 1 0 0,7-11-105 0 0,0 0 1 0 0,0 1-1 0 0,1-1 0 0 0,0 1 1 0 0,-1 0-1 0 0,2-1 1 0 0,-1 1-1 0 0,0 0 1 0 0,1 0-1 0 0,0 0 1 0 0,0-1-1 0 0,1 1 1 0 0,-1 0-1 0 0,1 0 0 0 0,0-1 1 0 0,0 1-1 0 0,1-1 1 0 0,-1 1-1 0 0,1-1 1 0 0,4 8-1 0 0,-4-9-36 0 0,0-1 0 0 0,0 0 0 0 0,0 1 0 0 0,1-1 0 0 0,-1 0 0 0 0,0-1 0 0 0,1 1 0 0 0,-1 0 0 0 0,1-1 0 0 0,0 1 0 0 0,-1-1 0 0 0,7 2 0 0 0,32 8 26 0 0,-40-10-23 0 0,-1-1 0 0 0,0 0 0 0 0,1 1 0 0 0,-1-1 0 0 0,0 1 1 0 0,1-1-1 0 0,-1 1 0 0 0,0-1 0 0 0,1 1 0 0 0,-1-1 0 0 0,0 1 0 0 0,0-1 0 0 0,0 1 0 0 0,0-1 0 0 0,0 1 0 0 0,1-1 0 0 0,-1 1 0 0 0,0-1 1 0 0,0 1-1 0 0,0-1 0 0 0,0 1 0 0 0,0 0 0 0 0,-1-1 0 0 0,1 1 0 0 0,0-1 0 0 0,0 1 0 0 0,0-1 0 0 0,0 1 0 0 0,0-1 0 0 0,-1 1 1 0 0,1-1-1 0 0,0 1 0 0 0,-1-1 0 0 0,1 0 0 0 0,0 1 0 0 0,-1-1 0 0 0,1 1 0 0 0,-1 0 0 0 0,-12 12 68 0 0,0 2 0 0 0,2-1 0 0 0,-14 21 0 0 0,21-28-28 0 0,-1 0 1 0 0,2 1-1 0 0,-1-1 0 0 0,1 1 0 0 0,0-1 0 0 0,0 1 1 0 0,1 0-1 0 0,0 0 0 0 0,-2 17 0 0 0,4-22-31 0 0,0-1 0 0 0,1 1-1 0 0,-1-1 1 0 0,0 1 0 0 0,1-1 0 0 0,-1 1 0 0 0,1-1-1 0 0,0 1 1 0 0,0-1 0 0 0,0 1 0 0 0,0-1-1 0 0,1 0 1 0 0,-1 0 0 0 0,0 1 0 0 0,1-1-1 0 0,0 0 1 0 0,-1 0 0 0 0,1 0 0 0 0,0-1 0 0 0,0 1-1 0 0,0 0 1 0 0,5 2 0 0 0,1 0 24 0 0,1 0 1 0 0,1 0-1 0 0,-1 0 1 0 0,17 3-1 0 0,16 6 166 0 0,-40-12-189 0 0,0-1-1 0 0,1 1 1 0 0,-1 0 0 0 0,0-1 0 0 0,1 1 0 0 0,-1-1 0 0 0,1 0-1 0 0,2 0 1 0 0,11 2 41 0 0,-15-2-38 0 0,22 4 71 0 0,-16-2-3733 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51 968 0 0,'8'-6'1390'0'0,"-5"3"-564"0"0,1 1 1 0 0,0-1-1 0 0,0 1 0 0 0,0 0 0 0 0,0 0 1 0 0,0 0-1 0 0,5-1 0 0 0,-7 3-594 0 0,1 1 0 0 0,-1 0 0 0 0,0 0 0 0 0,1 0 0 0 0,-1 0 0 0 0,0 1 0 0 0,0-1 0 0 0,0 0-1 0 0,0 1 1 0 0,0 0 0 0 0,0-1 0 0 0,0 1 0 0 0,2 3 0 0 0,1 2 52 0 0,0 0 0 0 0,-1 0 1 0 0,0 0-1 0 0,0 1 0 0 0,-1 0 0 0 0,5 14 0 0 0,8 48 565 0 0,-13-48-559 0 0,-1 0 0 0 0,-1 0 0 0 0,-3 23 0 0 0,1-2 401 0 0,1-43-670 0 0,0 1 1 0 0,0 0-1 0 0,0-1 1 0 0,0 1-1 0 0,0 0 1 0 0,0-1-1 0 0,0 1 1 0 0,0 0 0 0 0,0-1-1 0 0,0 1 1 0 0,0 0-1 0 0,0-1 1 0 0,0 1-1 0 0,0-1 1 0 0,0 1 0 0 0,1 0-1 0 0,-1-1 1 0 0,0 1-1 0 0,1-1 1 0 0,-1 1-1 0 0,0-1 1 0 0,1 1-1 0 0,-1-1 1 0 0,0 1 0 0 0,1-1-1 0 0,-1 1 1 0 0,1-1-1 0 0,-1 1 1 0 0,1-1-1 0 0,-1 0 1 0 0,1 1 0 0 0,0-1-1 0 0,-1 0 1 0 0,1 1-1 0 0,1-1 1 0 0,-1 0-3 0 0,1-1 0 0 0,0 1 0 0 0,0-1 0 0 0,-1 1 0 0 0,1-1 0 0 0,0 0 0 0 0,-1 0-1 0 0,1 0 1 0 0,-1 0 0 0 0,1 0 0 0 0,-1 0 0 0 0,3-2 0 0 0,7-8 10 0 0,0 0-1 0 0,10-15 0 0 0,47-71-71 0 0,-44 61-3 0 0,1 1 1 0 0,58-63 0 0 0,-80 95 117 0 0,-1 1 0 0 0,1-1 0 0 0,0 1 0 0 0,0-1 0 0 0,0 1 0 0 0,0 0 0 0 0,0 0 0 0 0,1 1 0 0 0,-1-1 0 0 0,0 1 0 0 0,1-1 0 0 0,0 1 0 0 0,-1 0 0 0 0,1 0 0 0 0,-1 1 0 0 0,1-1 0 0 0,0 1 0 0 0,0 0 0 0 0,-1 0 0 0 0,1 0 0 0 0,0 0 0 0 0,-1 1 0 0 0,1-1 0 0 0,4 2 0 0 0,-3 1 63 0 0,1-1-1 0 0,-1 1 1 0 0,0 0-1 0 0,0 0 1 0 0,0 1-1 0 0,-1-1 1 0 0,1 1 0 0 0,-1 0-1 0 0,0 1 1 0 0,0-1-1 0 0,0 1 1 0 0,0-1-1 0 0,-1 1 1 0 0,4 8 0 0 0,-1-1 78 0 0,-1 1 0 0 0,0 0 0 0 0,0 0 0 0 0,-2 0 0 0 0,1 0 0 0 0,-2 1 0 0 0,0-1 1 0 0,-1 1-1 0 0,0 26 0 0 0,-3 9 283 0 0,-12 65 1 0 0,14-113-492 0 0,-4 21-182 0 0,-17 101 874 0 0,15-99-3264 0 0,-12 31 0 0 0,15-47 1035 0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3044 0 0,'-7'-13'14334'0'0,"-4"28"-13250"0"0,11 9-1112 0 0,0-9-1428 0 0,4 3 59 0 0,-1 1 85 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19 184 0 0,'10'-18'13973'0'0,"-9"21"-12770"0"0,1 5-634 0 0,0 0-1 0 0,0 1 1 0 0,-1-1-1 0 0,0 1 1 0 0,-1 0-1 0 0,1-1 1 0 0,-3 15-1 0 0,1-11-214 0 0,1 0 0 0 0,0 0 0 0 0,4 20 0 0 0,-3-22-204 0 0,2 0-1 0 0,0 0 1 0 0,0 0 0 0 0,0-1 0 0 0,1 1-1 0 0,1-1 1 0 0,8 14 0 0 0,-11-21-124 0 0,0 1 0 0 0,1 0 0 0 0,-1-1 0 0 0,1 1 0 0 0,-1-1 0 0 0,1 0 0 0 0,0 0 0 0 0,0 0 0 0 0,-1 0 0 0 0,1 0 0 0 0,1-1 0 0 0,-1 1 0 0 0,0-1 0 0 0,0 0 0 0 0,1 0 0 0 0,-1 0 0 0 0,0 0 0 0 0,1-1 0 0 0,-1 0 0 0 0,1 1 0 0 0,-1-1 0 0 0,0 0 0 0 0,1 0 0 0 0,-1-1 0 0 0,1 1 0 0 0,3-2 0 0 0,1 0-8 0 0,1-1 0 0 0,-1 0 0 0 0,0-1 0 0 0,0 1 0 0 0,-1-1 0 0 0,1-1 0 0 0,-1 0 0 0 0,0 0 0 0 0,0 0 0 0 0,-1-1 0 0 0,1 0 0 0 0,8-11 0 0 0,6-9 77 0 0,33-55 0 0 0,-35 51 94 0 0,-14 22 141 0 0,-1 1 1 0 0,0-1-1 0 0,5-14 1 0 0,-6 16 1376 0 0,-5 17-1236 0 0,-6 34-426 0 0,9-34-4 0 0,0 0 0 0 0,0 0 0 0 0,2 0 0 0 0,-1 0 0 0 0,1-1-1 0 0,1 1 1 0 0,0-1 0 0 0,0 0 0 0 0,8 13 0 0 0,-2-6-1109 0 0,1 0 0 0 0,0-1 0 0 0,1-1 0 0 0,20 21 0 0 0,-22-28-521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4328 0 0,'0'0'3225'0'0,"0"6"-508"0"0,-16 125 3893 0 0,-4 2-3289 0 0,-48 269-317 0 0,61-364-2871 0 0,-51 379 559 0 0,57-397-2576 0 0,2 34 0 0 0,2-34 344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23 2256 0 0,'0'-2'519'0'0,"0"1"0"0"0,-1 0-1 0 0,1 0 1 0 0,-1 0 0 0 0,1-1 0 0 0,-1 1 0 0 0,0 0-1 0 0,1 0 1 0 0,-1 0 0 0 0,0 0 0 0 0,0 0-1 0 0,0 0 1 0 0,0 0 0 0 0,0 0 0 0 0,0 0-1 0 0,0 1 1 0 0,0-1 0 0 0,0 0 0 0 0,0 1-1 0 0,-1-2 1 0 0,0 2-234 0 0,1 0 1 0 0,0 0-1 0 0,-1 0 0 0 0,1 0 0 0 0,0 0 0 0 0,-1 0 0 0 0,1 0 1 0 0,0 0-1 0 0,-1 0 0 0 0,1 1 0 0 0,0-1 0 0 0,-1 0 1 0 0,1 1-1 0 0,0-1 0 0 0,-3 2 0 0 0,0 1-36 0 0,1-1-1 0 0,-1 1 0 0 0,0 0 1 0 0,1 0-1 0 0,0 0 1 0 0,-1 0-1 0 0,1 1 1 0 0,0-1-1 0 0,-3 7 1 0 0,4-6-160 0 0,0-1 1 0 0,0 0-1 0 0,1 1 1 0 0,-1 0-1 0 0,1-1 1 0 0,0 1 0 0 0,0 0-1 0 0,0 0 1 0 0,1 0-1 0 0,-1 0 1 0 0,1 0-1 0 0,0-1 1 0 0,0 1-1 0 0,1 0 1 0 0,-1 0-1 0 0,1 0 1 0 0,-1 0-1 0 0,1 0 1 0 0,1-1-1 0 0,-1 1 1 0 0,0 0-1 0 0,4 5 1 0 0,-2-4-77 0 0,1 1 1 0 0,0-1 0 0 0,1 0-1 0 0,-1 0 1 0 0,1-1-1 0 0,0 1 1 0 0,0-1 0 0 0,0 0-1 0 0,1 0 1 0 0,-1-1-1 0 0,1 0 1 0 0,10 5-1 0 0,-12-7-42 0 0,0 1-1 0 0,-1 0 1 0 0,1 0-1 0 0,0 0 0 0 0,-1 0 1 0 0,1 0-1 0 0,4 6 1 0 0,-7-8 5 0 0,-11 15-43 0 0,-43 39 534 0 0,36-38-181 0 0,-22 26 0 0 0,34-36-223 0 0,0 0 0 0 0,1 1-1 0 0,0 0 1 0 0,0 0-1 0 0,1 0 1 0 0,-1 0-1 0 0,2 0 1 0 0,-4 10-1 0 0,5-10-8 0 0,-1 0 0 0 0,1 0 0 0 0,0 0 0 0 0,1 0-1 0 0,0 13 1 0 0,0-18-42 0 0,1 1 0 0 0,-1 0-1 0 0,1 0 1 0 0,0 0 0 0 0,0-1 0 0 0,0 1-1 0 0,0-1 1 0 0,1 1 0 0 0,-1 0-1 0 0,0-1 1 0 0,1 0 0 0 0,0 1 0 0 0,0-1-1 0 0,0 0 1 0 0,0 0 0 0 0,0 0 0 0 0,4 3-1 0 0,1 0-107 0 0,1 0 0 0 0,0-1 0 0 0,0 0 0 0 0,0 0 0 0 0,1 0 0 0 0,16 4 0 0 0,-11-6-733 0 0,-1 1 0 0 0,0-2 1 0 0,0 0-1 0 0,19 0 0 0 0,-2-3-679 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4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21 184 0 0,'-1'0'365'0'0,"1"-1"1"0"0,0 0-1 0 0,0 0 1 0 0,0 0-1 0 0,0 1 1 0 0,0-1-1 0 0,0 0 0 0 0,0 0 1 0 0,0 0-1 0 0,0 1 1 0 0,1-1-1 0 0,-1 0 0 0 0,0 0 1 0 0,0 0-1 0 0,1 1 1 0 0,-1-1-1 0 0,0 0 1 0 0,1 1-1 0 0,-1-1 0 0 0,1 0 1 0 0,-1 1-1 0 0,1-1 1 0 0,-1 0-1 0 0,1 1 0 0 0,-1-1 1 0 0,1 1-1 0 0,0-1 1 0 0,0 0-1 0 0,1 1-83 0 0,-1 0-1 0 0,0 0 1 0 0,0 1-1 0 0,0-1 1 0 0,0 0-1 0 0,1 0 1 0 0,-1 1-1 0 0,0-1 1 0 0,0 0 0 0 0,0 1-1 0 0,0-1 1 0 0,0 1-1 0 0,0 0 1 0 0,0-1-1 0 0,0 1 1 0 0,1 1-1 0 0,5 4 517 0 0,0 0 0 0 0,-1 0 0 0 0,11 15-1 0 0,13 27-39 0 0,-2 2-1 0 0,-2 1 1 0 0,-2 1-1 0 0,-3 1 1 0 0,-2 1-1 0 0,20 89 1 0 0,-34-122-674 0 0,-2-1 1 0 0,0 1-1 0 0,0 0 1 0 0,-2 23-1 0 0,-1-34-106 0 0,-1 0-1 0 0,-1 1 0 0 0,0-1 1 0 0,0 0-1 0 0,-1 0 0 0 0,0-1 1 0 0,0 1-1 0 0,-1 0 1 0 0,-1-1-1 0 0,-6 12 0 0 0,4-11-6 0 0,1-1-1 0 0,-1 1 1 0 0,-1-2-1 0 0,1 1 1 0 0,-2-1-1 0 0,1 0 1 0 0,-1 0-1 0 0,0-1 1 0 0,-1-1-1 0 0,1 1 1 0 0,-1-1-1 0 0,-1-1 1 0 0,1 0-1 0 0,-1-1 1 0 0,0 0-1 0 0,0 0 1 0 0,0-1-1 0 0,0 0 1 0 0,-1-1-1 0 0,1-1 1 0 0,-1 0-1 0 0,1 0 1 0 0,-1-1-1 0 0,0-1 1 0 0,-13-1-1 0 0,21 1 16 0 0,-1 0 0 0 0,1 0 0 0 0,0 0-1 0 0,0-1 1 0 0,-1 0 0 0 0,1 1-1 0 0,0-2 1 0 0,0 1 0 0 0,1 0 0 0 0,-1-1-1 0 0,0 1 1 0 0,1-1 0 0 0,-6-6-1 0 0,7 7 8 0 0,0-1-1 0 0,1 1 0 0 0,-1-1 0 0 0,0 0 0 0 0,1 1 0 0 0,0-1 0 0 0,0 0 0 0 0,-1 0 0 0 0,2 0 0 0 0,-1 0 1 0 0,0 0-1 0 0,1 0 0 0 0,-1 0 0 0 0,1 0 0 0 0,0 0 0 0 0,0-1 0 0 0,0 1 0 0 0,0 0 0 0 0,1 0 0 0 0,1-5 0 0 0,4-13-8 0 0,1 0 0 0 0,1 0 0 0 0,1 1 0 0 0,1 0 0 0 0,1 1 0 0 0,15-21 0 0 0,90-104 4 0 0,-12 17 657 0 0,-82 93-154 0 0,-2-1 1 0 0,21-49-1 0 0,14-26 513 0 0,-31 57-1429 0 0,-23 51-369 0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64 108 2256 0 0,'-3'9'1216'0'0,"0"1"-1"0"0,0-1 0 0 0,1 1 0 0 0,0-1 1 0 0,1 1-1 0 0,0 0 0 0 0,0 0 1 0 0,2 9-1 0 0,-1-15-1020 0 0,1 0 0 0 0,-1 1 0 0 0,1-1 0 0 0,0 0 0 0 0,0 0 0 0 0,1 0 0 0 0,-1 0 0 0 0,1-1 0 0 0,0 1 0 0 0,0 0-1 0 0,0-1 1 0 0,0 1 0 0 0,1-1 0 0 0,-1 0 0 0 0,1 1 0 0 0,0-1 0 0 0,0-1 0 0 0,0 1 0 0 0,1 0 0 0 0,-1-1 0 0 0,5 3 0 0 0,-2-1-55 0 0,0-1 0 0 0,0-1 0 0 0,1 1 0 0 0,-1-1 0 0 0,1 0 0 0 0,-1 0 0 0 0,1-1 0 0 0,-1 0 0 0 0,1 0 0 0 0,0-1 0 0 0,0 0 0 0 0,7 0 0 0 0,-8-1-81 0 0,-1 0 0 0 0,0 0 0 0 0,0-1 1 0 0,0 1-1 0 0,0-1 0 0 0,-1 0 0 0 0,1-1 0 0 0,0 1 0 0 0,-1-1 1 0 0,1 0-1 0 0,-1 0 0 0 0,0 0 0 0 0,0 0 0 0 0,0-1 0 0 0,-1 0 0 0 0,6-7 1 0 0,-4 6 38 0 0,-1-1 1 0 0,0 0 0 0 0,-1-1-1 0 0,0 1 1 0 0,0 0 0 0 0,0-1 0 0 0,0 0-1 0 0,-1 0 1 0 0,-1 0 0 0 0,1 0 0 0 0,-1 0-1 0 0,0 0 1 0 0,0 0 0 0 0,-1 0 0 0 0,0 0-1 0 0,0 0 1 0 0,-1 0 0 0 0,0-1 0 0 0,0 1-1 0 0,-1 0 1 0 0,0 1 0 0 0,0-1 0 0 0,-1 0-1 0 0,1 0 1 0 0,-1 1 0 0 0,-1 0 0 0 0,1-1-1 0 0,-1 1 1 0 0,0 1 0 0 0,-1-1 0 0 0,1 0-1 0 0,-1 1 1 0 0,0 0 0 0 0,-1 0 0 0 0,1 1-1 0 0,-1-1 1 0 0,-8-4 0 0 0,11 8-55 0 0,0-1 1 0 0,0 1-1 0 0,-1 0 1 0 0,1 0-1 0 0,0 0 0 0 0,-1 0 1 0 0,1 0-1 0 0,-1 1 1 0 0,1-1-1 0 0,-1 1 1 0 0,1 0-1 0 0,-1 0 0 0 0,1 0 1 0 0,-7 2-1 0 0,4-1 8 0 0,0 1-1 0 0,0 0 0 0 0,0 1 0 0 0,1-1 0 0 0,-1 1 1 0 0,0 0-1 0 0,-8 6 0 0 0,3 0 9 0 0,0 0-1 0 0,1 1 0 0 0,0 0 1 0 0,1 1-1 0 0,0-1 1 0 0,-12 20-1 0 0,16-22-61 0 0,1 1-1 0 0,0 0 1 0 0,0-1 0 0 0,1 1-1 0 0,0 0 1 0 0,1 1-1 0 0,-1-1 1 0 0,2 0 0 0 0,-2 19-1 0 0,3-24-245 0 0,0 0-1 0 0,0 1 0 0 0,0-1 0 0 0,1 1 0 0 0,0-1 0 0 0,0 0 1 0 0,0 0-1 0 0,0 1 0 0 0,1-1 0 0 0,-1 0 0 0 0,1 0 1 0 0,0 0-1 0 0,0 0 0 0 0,1-1 0 0 0,-1 1 0 0 0,1 0 1 0 0,0-1-1 0 0,0 0 0 0 0,0 0 0 0 0,0 0 0 0 0,0 0 0 0 0,1 0 1 0 0,4 3-1 0 0,6 1-1267 0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1 216 896 0 0,'10'-21'4317'0'0,"-1"0"-1"0"0,-1 0 1 0 0,10-44-1 0 0,-6 23-584 0 0,-12 41-3626 0 0,2-5 583 0 0,0 0-1 0 0,-1 0 1 0 0,0 0-1 0 0,1-13 1 0 0,-2 18 742 0 0,0 5-1227 0 0,0 34 100 0 0,2 1-1 0 0,10 54 0 0 0,-9-76-679 0 0,2 0 0 0 0,-1-1 0 0 0,2 1 0 0 0,0-1 0 0 0,1 0 1 0 0,1 0-1 0 0,0-1 0 0 0,11 14 0 0 0,1-2-1232 0 0,-1-4 9 0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91 118 1172 0 0,'0'-5'798'0'0,"0"1"0"0"0,1-1-1 0 0,-1 0 1 0 0,1 0 0 0 0,0 0-1 0 0,1 1 1 0 0,-1-1 0 0 0,1 1 0 0 0,0-1-1 0 0,0 1 1 0 0,3-6 0 0 0,-2 6-337 0 0,0 0 1 0 0,1 0-1 0 0,-1 0 0 0 0,1 0 1 0 0,0 1-1 0 0,-1-1 1 0 0,2 1-1 0 0,-1 0 0 0 0,8-4 1 0 0,-6 4-263 0 0,0 1 0 0 0,0-1 0 0 0,0 1-1 0 0,0 1 1 0 0,0-1 0 0 0,1 1 0 0 0,-1 0 0 0 0,1 0 0 0 0,-1 1 0 0 0,1 0 0 0 0,-1 0 0 0 0,1 0 0 0 0,-1 1-1 0 0,0 0 1 0 0,1 0 0 0 0,-1 1 0 0 0,9 3 0 0 0,-5 0-43 0 0,1 0 0 0 0,-1 1 0 0 0,-1 0 0 0 0,1 1 0 0 0,-1 0-1 0 0,0 0 1 0 0,0 1 0 0 0,-1 0 0 0 0,0 1 0 0 0,-1 0 0 0 0,0 0 0 0 0,0 1 0 0 0,-1-1 0 0 0,0 1-1 0 0,6 17 1 0 0,-2-4 43 0 0,-2 0 0 0 0,0 0 0 0 0,-2 1-1 0 0,0 0 1 0 0,-2 0 0 0 0,2 35 0 0 0,-2 172-166 0 0,-5-162-960 0 0,1 20-1285 0 0,0-89 2094 0 0,0-5 73 0 0,-2-29 750 0 0,-2 0 0 0 0,-1 0-1 0 0,-1 1 1 0 0,-2 0-1 0 0,-2 0 1 0 0,-17-40-1 0 0,27 72-659 0 0,-13-23 795 0 0,12 23-809 0 0,1 0 0 0 0,-1 1-1 0 0,0-1 1 0 0,1 0 0 0 0,-1 1 0 0 0,1-1 0 0 0,-1 1-1 0 0,0-1 1 0 0,0 1 0 0 0,1-1 0 0 0,-1 1 0 0 0,0-1-1 0 0,0 1 1 0 0,1 0 0 0 0,-1 0 0 0 0,0-1 0 0 0,0 1 0 0 0,0 0-1 0 0,0 0 1 0 0,1 0 0 0 0,-1 0 0 0 0,0 0 0 0 0,0 0-1 0 0,0 0 1 0 0,0 0 0 0 0,0 0 0 0 0,1 0 0 0 0,-1 0-1 0 0,0 1 1 0 0,0-1 0 0 0,0 0 0 0 0,1 1 0 0 0,-2 0-1 0 0,-14 8 121 0 0,1 2-1 0 0,0 0 1 0 0,1 0-1 0 0,-24 27 1 0 0,-47 63 162 0 0,53-60-193 0 0,-86 119-123 0 0,113-152-661 0 0,1-1 0 0 0,0 1 0 0 0,0 0 0 0 0,0 0 0 0 0,-2 12 0 0 0,5-9-945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67 2404 0 0,'-4'-8'14662'0'0,"17"-2"-13182"0"0,-6 7-264 0 0,7-2-212 0 0,1 3-172 0 0,1-1-136 0 0,9-3-112 0 0,2 2-156 0 0,2 0-188 0 0,-2-2-248 0 0,4 2-580 0 0,-4 0-1012 0 0,5 1 36 0 0,-1-1 52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21 2308 0 0,'-2'-1'615'0'0,"1"-1"-1"0"0,-1 0 1 0 0,0 0-1 0 0,0 0 1 0 0,-1 1-1 0 0,1 0 1 0 0,0-1-1 0 0,0 1 1 0 0,-1 0 0 0 0,1 0-1 0 0,-1 0 1 0 0,1 0-1 0 0,-1 0 1 0 0,1 1-1 0 0,-1-1 1 0 0,1 1-1 0 0,-5-1 1 0 0,2 2-160 0 0,0-1 1 0 0,0 1 0 0 0,0-1-1 0 0,0 1 1 0 0,0 1-1 0 0,1-1 1 0 0,-1 1-1 0 0,-7 3 1 0 0,-2 2-34 0 0,1 1 0 0 0,0 1 0 0 0,1 0 0 0 0,-23 20 0 0 0,16-10-38 0 0,1 1 0 0 0,1 0 1 0 0,0 1-1 0 0,1 1 0 0 0,-24 45 0 0 0,34-54-283 0 0,0 1-1 0 0,0-1 0 0 0,1 1 0 0 0,1 0 0 0 0,1 0 0 0 0,0 1 1 0 0,0-1-1 0 0,2 1 0 0 0,0 0 0 0 0,0-1 0 0 0,1 1 0 0 0,4 19 0 0 0,0-7-11 0 0,1-1 0 0 0,1 0 0 0 0,2-1 0 0 0,19 46 0 0 0,-24-64-94 0 0,1 0 1 0 0,0 0-1 0 0,0 0 0 0 0,1 0 1 0 0,0-1-1 0 0,0 1 0 0 0,1-1 1 0 0,-1-1-1 0 0,1 1 0 0 0,1-1 1 0 0,-1 0-1 0 0,1 0 0 0 0,0-1 1 0 0,0 0-1 0 0,0 0 0 0 0,0 0 1 0 0,1-1-1 0 0,-1-1 0 0 0,1 1 1 0 0,9 1-1 0 0,-9-3-28 0 0,1-1 1 0 0,-1 1-1 0 0,0-2 0 0 0,0 1 1 0 0,1-1-1 0 0,-1-1 0 0 0,0 1 1 0 0,0-1-1 0 0,0-1 0 0 0,0 1 1 0 0,0-1-1 0 0,14-8 0 0 0,-7 2-35 0 0,0 0-1 0 0,-1-1 0 0 0,1-1 0 0 0,-2 0 1 0 0,13-14-1 0 0,-18 16 120 0 0,0-1 1 0 0,-1 0 0 0 0,0 0-1 0 0,0-1 1 0 0,-1 0-1 0 0,-1 0 1 0 0,0 0 0 0 0,-1-1-1 0 0,0 1 1 0 0,0-1-1 0 0,-1 0 1 0 0,-1 0 0 0 0,0 0-1 0 0,-1-1 1 0 0,0 1-1 0 0,-1 0 1 0 0,0-1 0 0 0,-1 1-1 0 0,-2-13 1 0 0,2 23-13 0 0,1 0 0 0 0,0 0 1 0 0,-1 0-1 0 0,1 0 0 0 0,-1 0 0 0 0,0 0 0 0 0,1 0 1 0 0,-1 0-1 0 0,0 0 0 0 0,0 0 0 0 0,0 0 1 0 0,-1 1-1 0 0,1-1 0 0 0,0 0 0 0 0,-1 1 1 0 0,1-1-1 0 0,-1 1 0 0 0,1-1 0 0 0,-1 1 0 0 0,0 0 1 0 0,1 0-1 0 0,-1 0 0 0 0,0 0 0 0 0,-4-2 1 0 0,4 3 22 0 0,0 1-11 0 0,-2 3-35 0 0,0 0-1 0 0,0 0 1 0 0,1 0 0 0 0,0 0-1 0 0,0 1 1 0 0,0-1 0 0 0,0 1-1 0 0,1 0 1 0 0,0 0 0 0 0,0 0-1 0 0,0 0 1 0 0,1 0 0 0 0,-1 0-1 0 0,1 1 1 0 0,0 6 0 0 0,-2 14 28 0 0,0 47 0 0 0,3-67-36 0 0,45 536 248 0 0,-42-511-249 0 0,8 40-1305 0 0,-8-38-2682 0 0,1-27 2447 0 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33 158 1104 0 0,'6'-21'21402'0'0,"-19"72"-20298"0"0,4-22-375 0 0,-5 41 0 0 0,13-62-661 0 0,0 1 0 0 0,0-1-1 0 0,1 1 1 0 0,1 0 0 0 0,-1-1 0 0 0,1 1 0 0 0,1-1 0 0 0,3 15 0 0 0,-4-20-79 0 0,1 0 1 0 0,-1 0-1 0 0,0-1 0 0 0,1 1 0 0 0,0 0 1 0 0,0 0-1 0 0,0-1 0 0 0,0 1 0 0 0,0-1 1 0 0,0 0-1 0 0,0 0 0 0 0,1 0 0 0 0,-1 0 1 0 0,1 0-1 0 0,0 0 0 0 0,0 0 0 0 0,-1-1 1 0 0,1 0-1 0 0,0 1 0 0 0,0-1 0 0 0,0 0 1 0 0,1 0-1 0 0,-1-1 0 0 0,0 1 1 0 0,0-1-1 0 0,5 1 0 0 0,-2-1-32 0 0,1 0 1 0 0,0-1-1 0 0,-1 1 1 0 0,1-1-1 0 0,0 0 1 0 0,-1-1-1 0 0,1 0 0 0 0,-1 0 1 0 0,0 0-1 0 0,0-1 1 0 0,0 0-1 0 0,0 0 1 0 0,0-1-1 0 0,0 1 0 0 0,-1-1 1 0 0,0 0-1 0 0,0-1 1 0 0,0 1-1 0 0,8-11 0 0 0,4-6 128 0 0,-2-1-1 0 0,0-1 0 0 0,19-40 0 0 0,-11 19 471 0 0,-4-1 925 0 0,-15 31-989 0 0,-3 13 219 0 0,-4 5-647 0 0,-1 3-37 0 0,1 1-1 0 0,-1 0 1 0 0,1 0 0 0 0,0 0 0 0 0,1 0 0 0 0,0 1 0 0 0,1-1 0 0 0,-1 1 0 0 0,1-1 0 0 0,1 16 0 0 0,0-19-23 0 0,0-1 0 0 0,1 0 0 0 0,0 0 0 0 0,-1 0 0 0 0,1 1 0 0 0,1-1 0 0 0,-1 0 0 0 0,1 0 0 0 0,-1-1 1 0 0,1 1-1 0 0,0 0 0 0 0,0 0 0 0 0,1-1 0 0 0,-1 1 0 0 0,1-1 0 0 0,0 0 0 0 0,0 0 0 0 0,0 0 0 0 0,0 0 0 0 0,0-1 0 0 0,1 1 0 0 0,-1-1 0 0 0,1 1 1 0 0,6 2-1 0 0,-1-2 3 0 0,1 0 0 0 0,-1 0 1 0 0,1-1-1 0 0,-1 0 0 0 0,1 0 1 0 0,0-1-1 0 0,0-1 0 0 0,0 1 1 0 0,20-3-1 0 0,-26 1 9 0 0,1 0 0 0 0,0 1 0 0 0,-1-2 0 0 0,1 1 0 0 0,-1 0 0 0 0,1-1 0 0 0,-1 0 0 0 0,0 0 0 0 0,0 0 0 0 0,0-1 0 0 0,0 1 0 0 0,0-1 0 0 0,0 0 0 0 0,-1 0 0 0 0,1 0 0 0 0,-1-1 0 0 0,0 1 1 0 0,0-1-1 0 0,0 0 0 0 0,-1 1 0 0 0,1-1 0 0 0,-1-1 0 0 0,3-4 0 0 0,4-16 156 0 0,0 0 1 0 0,-2 0-1 0 0,6-36 1 0 0,-12 50-340 0 0,0 1 1 0 0,-1 0-1 0 0,0-1 0 0 0,-3-18 1 0 0,1 22-386 0 0,1 0 1 0 0,-1 0 0 0 0,0 0 0 0 0,-1 1 0 0 0,0-1-1 0 0,0 1 1 0 0,-8-13 0 0 0,4 10-1063 0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53 2868 0 0,'-5'-11'4681'0'0,"3"-1"-1157"0"0,-2 2-872 0 0,1 3-616 0 0,-1 1 829 0 0,1-1-89 0 0,-4 24-3676 0 0,7-8-636 0 0,0 7 56 0 0,0 3 67 0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3760 0 0,'2'0'810'0'0,"1"0"-1"0"0,-1 0 0 0 0,1 1 0 0 0,-1-1 1 0 0,1 1-1 0 0,-1 0 0 0 0,1 0 1 0 0,-1 0-1 0 0,0 0 0 0 0,0 0 0 0 0,1 0 1 0 0,-1 1-1 0 0,3 2 0 0 0,0 0-66 0 0,-1 0 0 0 0,0 1 0 0 0,0-1 1 0 0,0 1-1 0 0,4 7 0 0 0,2 5 111 0 0,-1 0 0 0 0,10 28 0 0 0,-11-19-301 0 0,-2 1-1 0 0,0 0 0 0 0,-2 0 0 0 0,2 50 0 0 0,-2-24-20 0 0,-3-37-372 0 0,-1-12-107 0 0,0 0 1 0 0,0 0-1 0 0,0 0 0 0 0,1 0 1 0 0,0 0-1 0 0,0-1 1 0 0,0 1-1 0 0,0 0 1 0 0,0-1-1 0 0,1 1 1 0 0,3 5-1 0 0,-5-9-37 0 0,1 0 0 0 0,-1 1-1 0 0,1-1 1 0 0,0 0 0 0 0,-1 0-1 0 0,1 0 1 0 0,0 0 0 0 0,-1 0 0 0 0,1 0-1 0 0,0 0 1 0 0,-1 0 0 0 0,1 0 0 0 0,0-1-1 0 0,-1 1 1 0 0,1 0 0 0 0,0 0 0 0 0,-1-1-1 0 0,1 1 1 0 0,-1 0 0 0 0,1-1-1 0 0,0 1 1 0 0,-1 0 0 0 0,2-2 0 0 0,14-10 266 0 0,-2-4-100 0 0,-1-1 0 0 0,-1-1 0 0 0,0 0 0 0 0,-1-1 0 0 0,13-32 0 0 0,6-9 10 0 0,-15 29-1 0 0,15-40 0 0 0,-4 7-807 0 0,-10 35-3488 0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72 2548 0 0,'0'0'3077'0'0,"-3"4"-485"0"0,-9 21-186 0 0,1 1 0 0 0,1 0 0 0 0,-9 39 0 0 0,18-59-2261 0 0,0 0-1 0 0,0 0 1 0 0,0 0-1 0 0,1 0 1 0 0,0 0-1 0 0,0 1 1 0 0,1-1-1 0 0,0 0 1 0 0,0 0-1 0 0,0-1 1 0 0,1 1-1 0 0,-1 0 1 0 0,2 0-1 0 0,3 8 1 0 0,-4-10-102 0 0,1-1 0 0 0,-1 0 0 0 0,1 1 1 0 0,0-1-1 0 0,0 0 0 0 0,0 0 0 0 0,0 0 0 0 0,1-1 0 0 0,-1 1 0 0 0,1-1 0 0 0,-1 0 1 0 0,1 0-1 0 0,0 0 0 0 0,0-1 0 0 0,0 1 0 0 0,0-1 0 0 0,0 0 0 0 0,0 0 1 0 0,0 0-1 0 0,1 0 0 0 0,5-1 0 0 0,0 0 70 0 0,0 0-1 0 0,0 0 1 0 0,0-2 0 0 0,-1 1-1 0 0,1-1 1 0 0,0 0 0 0 0,-1-1-1 0 0,1 0 1 0 0,-1-1 0 0 0,0 0-1 0 0,0 0 1 0 0,0-1 0 0 0,-1 0-1 0 0,0-1 1 0 0,0 0-1 0 0,0 0 1 0 0,-1 0 0 0 0,1-1-1 0 0,-2 0 1 0 0,9-11 0 0 0,-9 10 84 0 0,1-1 1 0 0,-1-1-1 0 0,-1 1 1 0 0,0-1-1 0 0,0 0 1 0 0,-1 0-1 0 0,0 0 1 0 0,-1-1-1 0 0,0 0 1 0 0,0 1-1 0 0,-1-1 1 0 0,-1 0-1 0 0,0 0 1 0 0,0 0-1 0 0,-1 0 1 0 0,-1 0-1 0 0,0 0 1 0 0,-2-11-1 0 0,3 18-167 0 0,-1 1-1 0 0,0 0 1 0 0,0 0-1 0 0,0 0 1 0 0,0 0 0 0 0,0 0-1 0 0,0 0 1 0 0,-1 0-1 0 0,0 1 1 0 0,1-1-1 0 0,-1 1 1 0 0,0-1-1 0 0,0 1 1 0 0,-1-1-1 0 0,1 1 1 0 0,0 0-1 0 0,-1 0 1 0 0,1 0-1 0 0,-1 0 1 0 0,0 1-1 0 0,1-1 1 0 0,-1 1-1 0 0,0-1 1 0 0,0 1-1 0 0,0 0 1 0 0,0 0-1 0 0,0 0 1 0 0,0 1-1 0 0,-1-1 1 0 0,-4 1-1 0 0,0 0-117 0 0,0 0 1 0 0,0 1-1 0 0,0 0 0 0 0,0 1 1 0 0,1 0-1 0 0,-1 0 0 0 0,1 0 0 0 0,-1 1 1 0 0,1 1-1 0 0,0-1 0 0 0,-8 6 0 0 0,5-2-447 0 0,0 0-1 0 0,1 0 1 0 0,0 1-1 0 0,0 0 1 0 0,1 1-1 0 0,0 0 1 0 0,-7 11-1 0 0,0 1-1060 0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10 134 356 0 0,'11'-2'19045'0'0,"-10"7"-17832"0"0,0 0-3303 0 0,-1 2 2548 0 0,0 1-1 0 0,-1 0 1 0 0,0 0 0 0 0,0-1-1 0 0,0 1 1 0 0,-5 13-1 0 0,-4 23 585 0 0,9-26-721 0 0,0 1 0 0 0,1-1 0 0 0,0 1 0 0 0,6 26 0 0 0,-5-41-270 0 0,0 1-1 0 0,0 0 1 0 0,1-1-1 0 0,0 1 1 0 0,0 0-1 0 0,0-1 1 0 0,0 0-1 0 0,1 0 1 0 0,4 6-1 0 0,-4-7-27 0 0,-1-1-1 0 0,0 0 0 0 0,1 0 0 0 0,0 0 0 0 0,-1 0 1 0 0,1 0-1 0 0,0-1 0 0 0,0 1 0 0 0,0-1 1 0 0,0 0-1 0 0,0 0 0 0 0,0 0 0 0 0,0 0 1 0 0,0 0-1 0 0,6 0 0 0 0,-3-1 58 0 0,-1 0 1 0 0,1 0-1 0 0,-1 0 1 0 0,1-1-1 0 0,-1 0 0 0 0,0 0 1 0 0,1 0-1 0 0,-1-1 1 0 0,0 1-1 0 0,0-1 1 0 0,8-5-1 0 0,-5 2 56 0 0,0 0-1 0 0,0-1 1 0 0,0 1 0 0 0,-1-2-1 0 0,0 1 1 0 0,7-9 0 0 0,-2-1 49 0 0,0 0 1 0 0,-1-1 0 0 0,-1 0 0 0 0,0 0 0 0 0,11-30 0 0 0,-6 10 65 0 0,-2-1 1 0 0,-1-1 0 0 0,10-64-1 0 0,-21 99-358 0 0,1-18-858 0 0,2 13-2427 0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4972 0 0,'16'-6'8208'0'0,"-15"6"-8006"0"0,-1 0 0 0 0,0 0 0 0 0,1 0 0 0 0,-1 0 0 0 0,0 0 0 0 0,1 0 0 0 0,-1 0 0 0 0,1 0 0 0 0,-1 0 0 0 0,0 0 0 0 0,1 0 0 0 0,-1 0 0 0 0,0 0 0 0 0,1 1 0 0 0,-1-1 0 0 0,0 0 0 0 0,1 0 0 0 0,-1 0 0 0 0,0 1 0 0 0,1-1 0 0 0,-1 0 0 0 0,0 0 0 0 0,1 1 0 0 0,0 2 217 0 0,-1-1 0 0 0,1 1 1 0 0,0 0-1 0 0,-1-1 0 0 0,0 1 1 0 0,1 0-1 0 0,-1 0 1 0 0,-1 5-1 0 0,1-5-290 0 0,-6 68 1840 0 0,3-58-1803 0 0,1 0 0 0 0,1 0 0 0 0,0 0 0 0 0,1 0 0 0 0,0 0 0 0 0,1 0 0 0 0,0-1 0 0 0,1 1 0 0 0,4 13 0 0 0,-5-22-146 0 0,1 0 0 0 0,-1 0 0 0 0,1 0 0 0 0,0 0 1 0 0,0-1-1 0 0,1 1 0 0 0,-1 0 0 0 0,1-1 0 0 0,0 0 1 0 0,0 1-1 0 0,0-1 0 0 0,0 0 0 0 0,0-1 0 0 0,1 1 1 0 0,-1 0-1 0 0,1-1 0 0 0,0 0 0 0 0,0 0 0 0 0,0 0 1 0 0,0-1-1 0 0,0 1 0 0 0,0-1 0 0 0,0 0 0 0 0,1 0 0 0 0,-1 0 1 0 0,0 0-1 0 0,1-1 0 0 0,8 0 0 0 0,-4-1-3 0 0,1-1-1 0 0,0 1 0 0 0,0-2 1 0 0,-1 1-1 0 0,1-1 1 0 0,-1-1-1 0 0,0 0 0 0 0,0 0 1 0 0,0-1-1 0 0,-1 0 1 0 0,0 0-1 0 0,8-7 0 0 0,1-3 149 0 0,-2-1-1 0 0,0 0 1 0 0,-1-1-1 0 0,-1 0 1 0 0,22-39-1 0 0,21-26 1046 0 0,-41 51-508 0 0,-14 28-596 0 0,1-1-1 0 0,-1 1 1 0 0,1 0 0 0 0,-1-1-1 0 0,1 1 1 0 0,0 0 0 0 0,0 0-1 0 0,4-3 1 0 0,-6 5 332 0 0,-3 5-394 0 0,-2 2-28 0 0,1 1-1 0 0,0-1 1 0 0,0 1 0 0 0,0 0-1 0 0,1 0 1 0 0,0 0-1 0 0,0 0 1 0 0,1 0 0 0 0,0 1-1 0 0,-2 13 1 0 0,4-15-36 0 0,-1 0 0 0 0,1-1 0 0 0,0 1 0 0 0,1 0 1 0 0,-1 0-1 0 0,1-1 0 0 0,0 1 0 0 0,1-1 0 0 0,0 1 1 0 0,-1-1-1 0 0,2 1 0 0 0,-1-1 0 0 0,0 0 0 0 0,1 0 0 0 0,0 0 1 0 0,5 5-1 0 0,1 1-243 0 0,0 0 0 0 0,1-1-1 0 0,0 0 1 0 0,1-1 0 0 0,12 9 0 0 0,14 2-2863 0 0,-25-15 1524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14 92 0 0,'-9'-13'14989'0'0,"8"13"-14727"0"0,1 0 0 0 0,0 0 0 0 0,0 0 0 0 0,-1 0-1 0 0,1 0 1 0 0,0 0 0 0 0,-1-1 0 0 0,1 1 0 0 0,0 0 0 0 0,-1 1 0 0 0,1-1-1 0 0,0 0 1 0 0,-1 0 0 0 0,-9 8 435 0 0,1 0 0 0 0,1 1 0 0 0,-1 0 1 0 0,2 1-1 0 0,-1 0 0 0 0,-8 15 0 0 0,-35 72 621 0 0,42-78-1009 0 0,-36 81 737 0 0,-37 120 0 0 0,-13 111-134 0 0,81-282-1199 0 0,3 1 0 0 0,2 1-1 0 0,-5 90 1 0 0,14-133-327 0 0,1-1 1 0 0,0 1-1 0 0,0-1 0 0 0,1 1 1 0 0,0-1-1 0 0,4 12 0 0 0,1-9-985 0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60 4756 0 0,'1'-2'577'0'0,"0"1"0"0"0,-1-1 0 0 0,1 0 0 0 0,-1 0 0 0 0,1 1 0 0 0,-1-1 0 0 0,0 0 0 0 0,0 0 0 0 0,0 0 0 0 0,0 0-1 0 0,0 1 1 0 0,0-1 0 0 0,-1 0 0 0 0,1 0 0 0 0,-1 0 0 0 0,1 1 0 0 0,-1-1 0 0 0,1 0 0 0 0,-1 0 0 0 0,0 1 0 0 0,0-1-1 0 0,0 1 1 0 0,0-1 0 0 0,-2-2 0 0 0,1 2-313 0 0,0 1 1 0 0,0 0-1 0 0,0-1 0 0 0,0 1 0 0 0,0 0 0 0 0,0 0 0 0 0,-1 0 0 0 0,1 0 1 0 0,0 1-1 0 0,0-1 0 0 0,-1 0 0 0 0,1 1 0 0 0,0 0 0 0 0,-1 0 1 0 0,1-1-1 0 0,0 1 0 0 0,-1 1 0 0 0,-3-1 0 0 0,1 1-147 0 0,0 0 0 0 0,0 0 0 0 0,0 1 0 0 0,0 0 0 0 0,0 0 0 0 0,0 0 0 0 0,0 0 0 0 0,1 1 0 0 0,-1-1 0 0 0,1 1 0 0 0,0 0 0 0 0,0 1 0 0 0,0-1 0 0 0,0 1 0 0 0,0-1 0 0 0,1 1 0 0 0,0 0 0 0 0,-1 1 0 0 0,2-1 0 0 0,-5 8 0 0 0,5-8-84 0 0,0 0 0 0 0,1 0-1 0 0,0 0 1 0 0,-1 0-1 0 0,2 0 1 0 0,-1 0-1 0 0,0 0 1 0 0,1 0-1 0 0,0 0 1 0 0,0 0 0 0 0,0 1-1 0 0,0-1 1 0 0,1 0-1 0 0,-1 0 1 0 0,1 0-1 0 0,0 0 1 0 0,0 0-1 0 0,1 0 1 0 0,-1 0 0 0 0,1 0-1 0 0,0-1 1 0 0,0 1-1 0 0,0-1 1 0 0,1 1-1 0 0,4 5 1 0 0,22 14 62 0 0,-25-20-63 0 0,1 0 1 0 0,0 1 0 0 0,-1-1 0 0 0,0 1 0 0 0,7 7 0 0 0,-11-10-20 0 0,-2 3-9 0 0,0 0 1 0 0,0-1-1 0 0,-1 0 1 0 0,1 1-1 0 0,-1-1 1 0 0,-4 4-1 0 0,3-3 4 0 0,-28 29 25 0 0,16-16-9 0 0,0 0 0 0 0,2 0 0 0 0,-25 38 0 0 0,36-50-18 0 0,1 0-1 0 0,-1 0 0 0 0,1 0 0 0 0,0 0 1 0 0,0 1-1 0 0,1-1 0 0 0,-1 0 1 0 0,1 1-1 0 0,1 0 0 0 0,-1-1 1 0 0,1 1-1 0 0,0 0 0 0 0,0-1 0 0 0,0 1 1 0 0,1 0-1 0 0,0-1 0 0 0,0 1 1 0 0,0-1-1 0 0,1 1 0 0 0,0-1 0 0 0,0 0 1 0 0,0 0-1 0 0,1 0 0 0 0,0 0 1 0 0,0 0-1 0 0,0 0 0 0 0,0-1 1 0 0,1 1-1 0 0,-1-1 0 0 0,1 0 0 0 0,0 0 1 0 0,1 0-1 0 0,-1-1 0 0 0,1 0 1 0 0,0 0-1 0 0,5 3 0 0 0,1-1 33 0 0,0 0-1 0 0,0-1 0 0 0,1 0 0 0 0,0-1 1 0 0,-1-1-1 0 0,1 0 0 0 0,0 0 0 0 0,19-1 1 0 0,19-4 168 0 0,-21-2-4383 0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1664 0 0,'119'-12'7815'0'0,"58"-16"-2929"0"0,-167 26-4244 0 0,0 0-1 0 0,0-1 1 0 0,0 0 0 0 0,0-1-1 0 0,0 0 1 0 0,9-5-1 0 0,-19 9-600 0 0,0-1 0 0 0,0 1-1 0 0,0 0 1 0 0,1 0 0 0 0,-1 0-1 0 0,0-1 1 0 0,0 1 0 0 0,0 0-1 0 0,0 0 1 0 0,0-1 0 0 0,0 1-1 0 0,0 0 1 0 0,0 0 0 0 0,0-1-1 0 0,0 1 1 0 0,0 0 0 0 0,0 0-1 0 0,0-1 1 0 0,0 1 0 0 0,0 0-1 0 0,0 0 1 0 0,0 0 0 0 0,0-1-1 0 0,0 1 1 0 0,-1 0 0 0 0,1 0-1 0 0,0-1 1 0 0,0 1 0 0 0,0 0-1 0 0,0 0 1 0 0,0 0-1 0 0,-1-1 1 0 0,1 1 0 0 0,0 0-1 0 0,0 0 1 0 0,0 0 0 0 0,-1 0-1 0 0,1 0 1 0 0,0-1 0 0 0,-1 1-1 0 0,1 0-6 0 0,-1-1 0 0 0,1 1 0 0 0,-1-1 0 0 0,1 1 0 0 0,-1 0-1 0 0,0-1 1 0 0,1 1 0 0 0,-1 0 0 0 0,1-1 0 0 0,-1 1 0 0 0,0 0 0 0 0,1 0-1 0 0,-1 0 1 0 0,0 0 0 0 0,0-1 0 0 0,1 1 0 0 0,-2 0 0 0 0,-6 2 64 0 0,0 1 0 0 0,1-1 1 0 0,0 1-1 0 0,-1 0 0 0 0,1 1 1 0 0,1 0-1 0 0,-1 0 0 0 0,0 0 1 0 0,1 1-1 0 0,0 0 0 0 0,0 0 1 0 0,-10 12-1 0 0,10-9 63 0 0,-1 1 1 0 0,1 1-1 0 0,1-1 0 0 0,0 1 1 0 0,0 0-1 0 0,1 0 1 0 0,0 0-1 0 0,-4 19 0 0 0,4-15-189 0 0,2 1 0 0 0,0 0 0 0 0,1-1 0 0 0,0 1 0 0 0,1 0 0 0 0,1 0 0 0 0,0 0 0 0 0,1 0 0 0 0,1-1 0 0 0,0 1-1 0 0,1-1 1 0 0,1 1 0 0 0,0-1 0 0 0,8 15 0 0 0,-8-22-756 0 0,-1 0 0 0 0,1 0 0 0 0,0 0 0 0 0,11 10 0 0 0,-3-7-732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63 3044 0 0,'-3'1'3464'0'0,"-2"2"-2556"0"0,0-1-1 0 0,0 1 1 0 0,1 0 0 0 0,-1 0 0 0 0,1 1-1 0 0,0-1 1 0 0,0 1 0 0 0,0 0 0 0 0,-4 6-1 0 0,4-4-414 0 0,0-1-1 0 0,1 1 1 0 0,-1-1-1 0 0,1 1 0 0 0,1 0 1 0 0,-1 0-1 0 0,1 1 1 0 0,-1 5-1 0 0,2-8-399 0 0,0 0-1 0 0,0-1 1 0 0,1 1-1 0 0,0 0 1 0 0,-1 0-1 0 0,1-1 1 0 0,1 1 0 0 0,-1 0-1 0 0,1 0 1 0 0,-1-1-1 0 0,1 1 1 0 0,0 0-1 0 0,0-1 1 0 0,0 1-1 0 0,1-1 1 0 0,0 1 0 0 0,-1-1-1 0 0,1 0 1 0 0,0 0-1 0 0,0 1 1 0 0,1-1-1 0 0,-1-1 1 0 0,1 1-1 0 0,-1 0 1 0 0,1-1 0 0 0,0 1-1 0 0,0-1 1 0 0,0 0-1 0 0,0 0 1 0 0,1 0-1 0 0,-1 0 1 0 0,7 2-1 0 0,-1-1-3 0 0,0 0 0 0 0,0 0 0 0 0,0-1 0 0 0,0 0 0 0 0,1-1-1 0 0,-1 0 1 0 0,1 0 0 0 0,-1-1 0 0 0,1 0 0 0 0,-1-1 0 0 0,1 0-1 0 0,-1-1 1 0 0,1 1 0 0 0,-1-2 0 0 0,0 0 0 0 0,0 0 0 0 0,15-7-1 0 0,-17 6 39 0 0,1-1 0 0 0,-1 1-1 0 0,0-1 1 0 0,-1 0-1 0 0,1-1 1 0 0,-1 0 0 0 0,0 0-1 0 0,-1 0 1 0 0,1-1 0 0 0,-1 1-1 0 0,-1-1 1 0 0,1 0-1 0 0,-1-1 1 0 0,0 1 0 0 0,-1-1-1 0 0,0 0 1 0 0,0 0-1 0 0,0 0 1 0 0,-1 0 0 0 0,1-10-1 0 0,-2 14-86 0 0,-1 0-1 0 0,0 0 1 0 0,0 0 0 0 0,0 1-1 0 0,0-1 1 0 0,-1 0 0 0 0,1 0-1 0 0,-1 0 1 0 0,0 0-1 0 0,0 0 1 0 0,0 0 0 0 0,-1 1-1 0 0,1-1 1 0 0,-1 1-1 0 0,0-1 1 0 0,0 1 0 0 0,0-1-1 0 0,-1 1 1 0 0,1 0 0 0 0,-1 0-1 0 0,1 0 1 0 0,-1 1-1 0 0,0-1 1 0 0,0 1 0 0 0,-1-1-1 0 0,1 1 1 0 0,0 0 0 0 0,-1 0-1 0 0,1 0 1 0 0,-1 1-1 0 0,0-1 1 0 0,-6-1 0 0 0,3 1-154 0 0,0 0-1 0 0,-1 1 1 0 0,1 0 0 0 0,-1 0 0 0 0,0 0 0 0 0,1 1 0 0 0,-1 0 0 0 0,0 1 0 0 0,1-1-1 0 0,-1 1 1 0 0,1 1 0 0 0,-1 0 0 0 0,1 0 0 0 0,0 0 0 0 0,0 1 0 0 0,-8 4-1 0 0,4 0-803 0 0,2 0 0 0 0,-1 0 0 0 0,-12 14 0 0 0,8-6-684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3372 0 0,'1'-1'3803'0'0,"6"0"2016"0"0,1 14-4481 0 0,-1 0 1 0 0,0 1 0 0 0,-1 0-1 0 0,7 24 1 0 0,-9-24-1118 0 0,1 1 0 0 0,1-1 0 0 0,0-1 0 0 0,1 1 0 0 0,10 15 0 0 0,-14-24-171 0 0,1 1 1 0 0,1-1-1 0 0,-1 0 1 0 0,1-1-1 0 0,-1 1 1 0 0,1-1-1 0 0,0 0 1 0 0,11 6-1 0 0,-13-9-42 0 0,0 1-1 0 0,0-2 1 0 0,-1 1-1 0 0,2 0 0 0 0,-1 0 1 0 0,0-1-1 0 0,0 0 1 0 0,0 0-1 0 0,0 0 0 0 0,0 0 1 0 0,0 0-1 0 0,0 0 0 0 0,0-1 1 0 0,0 0-1 0 0,0 1 1 0 0,0-1-1 0 0,0 0 0 0 0,0 0 1 0 0,0-1-1 0 0,5-2 1 0 0,7-6 109 0 0,0 1 1 0 0,0-2-1 0 0,-1 0 1 0 0,0-1-1 0 0,-1-1 1 0 0,0 0 0 0 0,-1 0-1 0 0,-1-1 1 0 0,0-1-1 0 0,-1 0 1 0 0,-1 0-1 0 0,0-1 1 0 0,-1 0-1 0 0,0 0 1 0 0,-2-1 0 0 0,0 0-1 0 0,-1-1 1 0 0,4-19-1 0 0,-6 20 210 0 0,-1 1 0 0 0,0-26 1 0 0,-2 39-282 0 0,0-2-178 0 0,3-34-1925 0 0,-3 35-979 0 0,4-9 1519 0 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3908 0 0,'3'3'5069'0'0,"11"10"-235"0"0,1 18-1543 0 0,-5-8-2295 0 0,1 0 1 0 0,1 0 0 0 0,1-2-1 0 0,1 1 1 0 0,1-2 0 0 0,26 28-1 0 0,-40-47-936 0 0,-1-1-1 0 0,1 1 0 0 0,0-1 1 0 0,-1 1-1 0 0,1-1 1 0 0,0 1-1 0 0,-1-1 0 0 0,1 0 1 0 0,0 0-1 0 0,0 1 1 0 0,-1-1-1 0 0,1 0 0 0 0,0 0 1 0 0,0 0-1 0 0,0 0 1 0 0,-1 0-1 0 0,1 0 0 0 0,0 0 1 0 0,0 0-1 0 0,0 0 1 0 0,-1 0-1 0 0,1 0 0 0 0,0 0 1 0 0,0-1-1 0 0,-1 1 1 0 0,1 0-1 0 0,0-1 0 0 0,0 1 1 0 0,-1 0-1 0 0,1-1 1 0 0,0 1-1 0 0,-1-1 0 0 0,1 1 1 0 0,-1-1-1 0 0,1 1 1 0 0,0-1-1 0 0,-1 1 0 0 0,1-1 1 0 0,-1 0-1 0 0,0 1 1 0 0,1-1-1 0 0,0-1 0 0 0,16-30 543 0 0,-16 30-469 0 0,45-132 1207 0 0,-1 1-1638 0 0,-23 92-3669 0 0,-16 33 2355 0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5:5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 3760 0 0,'-2'-4'13913'0'0,"-63"114"-10737"0"0,38-61-2636 0 0,-2-1-1 0 0,-46 57 0 0 0,55-79-353 0 0,-29 31 269 0 0,45-53-404 0 0,1-1 1 0 0,-1 1-1 0 0,0-1 1 0 0,0 0-1 0 0,0 0 1 0 0,0-1-1 0 0,-1 1 1 0 0,1-1-1 0 0,-1 0 1 0 0,1 0-1 0 0,-8 2 0 0 0,10-4-41 0 0,-1 0 0 0 0,1-1-1 0 0,0 1 1 0 0,-1-1-1 0 0,1 1 1 0 0,0-1 0 0 0,0 0-1 0 0,-1 1 1 0 0,1-1-1 0 0,0 0 1 0 0,0-1-1 0 0,0 1 1 0 0,0 0 0 0 0,0-1-1 0 0,0 1 1 0 0,1-1-1 0 0,-1 1 1 0 0,0-1-1 0 0,1 0 1 0 0,-1 0 0 0 0,-1-2-1 0 0,0-1-10 0 0,0 0-1 0 0,1 0 0 0 0,0 0 0 0 0,0-1 1 0 0,0 1-1 0 0,1 0 0 0 0,-1-1 1 0 0,1 1-1 0 0,0-7 0 0 0,-1-53-47 0 0,2 48 33 0 0,0 3 14 0 0,0 1 1 0 0,4-21 0 0 0,-3 30 6 0 0,0 0 0 0 0,0 0 1 0 0,0 0-1 0 0,1 0 1 0 0,-1 0-1 0 0,1 0 1 0 0,0 1-1 0 0,0-1 0 0 0,0 0 1 0 0,1 1-1 0 0,-1 0 1 0 0,5-5-1 0 0,-6 8 9 0 0,0-1 0 0 0,0 0-1 0 0,0 0 1 0 0,0 1 0 0 0,0-1-1 0 0,1 1 1 0 0,-1-1 0 0 0,0 1 0 0 0,1 0-1 0 0,-1-1 1 0 0,0 1 0 0 0,1 0-1 0 0,-1 0 1 0 0,0 0 0 0 0,1 0-1 0 0,-1 0 1 0 0,0 0 0 0 0,1 0 0 0 0,-1 0-1 0 0,0 1 1 0 0,1-1 0 0 0,-1 0-1 0 0,2 1 1 0 0,28 15 300 0 0,-28-14-295 0 0,5 5 43 0 0,1 0 0 0 0,-1 0 0 0 0,-1 1 0 0 0,1 0 0 0 0,-1 0 1 0 0,10 18-1 0 0,6 5-61 0 0,-17-24-81 0 0,5 9-694 0 0,2-1 0 0 0,0 0 1 0 0,1 0-1 0 0,1-2 0 0 0,0 1 1 0 0,26 16-1 0 0,-18-18-742 0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14 165 3908 0 0,'-2'5'929'0'0,"0"1"-1"0"0,0 0 1 0 0,0 0-1 0 0,0 0 0 0 0,1 0 1 0 0,0 0-1 0 0,0 0 0 0 0,1 0 1 0 0,0 0-1 0 0,0 1 1 0 0,1 8-1 0 0,1-8-452 0 0,-1 1 0 0 0,1 0-1 0 0,0-1 1 0 0,1 1 0 0 0,0-1 0 0 0,0 0-1 0 0,0 0 1 0 0,9 12 0 0 0,-9-14-386 0 0,0-1 0 0 0,0 0 1 0 0,0 1-1 0 0,1-1 0 0 0,0 0 1 0 0,0-1-1 0 0,0 1 0 0 0,1-1 0 0 0,-1 0 1 0 0,1 0-1 0 0,-1 0 0 0 0,1 0 1 0 0,0-1-1 0 0,0 0 0 0 0,0 0 1 0 0,1-1-1 0 0,-1 1 0 0 0,0-1 0 0 0,1 0 1 0 0,-1 0-1 0 0,0-1 0 0 0,1 1 1 0 0,-1-1-1 0 0,1-1 0 0 0,-1 1 0 0 0,1-1 1 0 0,-1 0-1 0 0,10-3 0 0 0,-6 2-30 0 0,-1-1 0 0 0,0-1-1 0 0,1 1 1 0 0,-1-1-1 0 0,0-1 1 0 0,-1 1 0 0 0,1-1-1 0 0,-1-1 1 0 0,0 1-1 0 0,-1-1 1 0 0,1-1 0 0 0,-1 1-1 0 0,0-1 1 0 0,-1 0-1 0 0,1 0 1 0 0,-1-1 0 0 0,-1 1-1 0 0,0-1 1 0 0,4-9-1 0 0,-5 8 26 0 0,-1-1-1 0 0,0 1 0 0 0,-1-1 0 0 0,0 0 0 0 0,-1 0 0 0 0,0 1 0 0 0,0-1 0 0 0,-1 0 0 0 0,0 1 1 0 0,-1-1-1 0 0,0 0 0 0 0,0 1 0 0 0,-1 0 0 0 0,0-1 0 0 0,-1 1 0 0 0,0 1 0 0 0,-1-1 1 0 0,1 0-1 0 0,-2 1 0 0 0,1 0 0 0 0,-1 0 0 0 0,0 1 0 0 0,-1 0 0 0 0,-10-9 0 0 0,14 13-35 0 0,-1 0 0 0 0,1 1-1 0 0,-1 0 1 0 0,0 0 0 0 0,0 0-1 0 0,0 0 1 0 0,0 0 0 0 0,0 1-1 0 0,0 0 1 0 0,0 0 0 0 0,-1 0-1 0 0,1 0 1 0 0,0 1 0 0 0,-1-1-1 0 0,1 1 1 0 0,-1 0 0 0 0,1 1-1 0 0,0-1 1 0 0,-1 1 0 0 0,1 0-1 0 0,0 0 1 0 0,0 0 0 0 0,0 0-1 0 0,-1 1 1 0 0,1 0-1 0 0,1 0 1 0 0,-1 0 0 0 0,0 0-1 0 0,0 1 1 0 0,-3 2 0 0 0,0 1-1 0 0,0 1 0 0 0,1-1 0 0 0,-1 1 0 0 0,1 0 0 0 0,1 1 0 0 0,0-1 0 0 0,0 1 0 0 0,0 0 0 0 0,1 1 1 0 0,0-1-1 0 0,0 1 0 0 0,1 0 0 0 0,-3 12 0 0 0,2 3 32 0 0,1 1 0 0 0,0 0 0 0 0,3 43 0 0 0,13 76 94 0 0,-6-78-93 0 0,24 136 97 0 0,-7-62-41 0 0,8 75-718 0 0,-18-152-4030 0 0,-12-58 3005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1888 0 0,'5'-8'6555'0'0,"5"-4"2173"0"0,-10 13-8604 0 0,1-1 1 0 0,0 0-1 0 0,-1 0 1 0 0,1 0-1 0 0,0 0 1 0 0,-1 1-1 0 0,1-1 1 0 0,-1 0-1 0 0,1 1 1 0 0,0-1 0 0 0,-1 0-1 0 0,1 1 1 0 0,-1-1-1 0 0,1 1 1 0 0,-1-1-1 0 0,1 1 1 0 0,-1-1-1 0 0,1 1 1 0 0,-1-1-1 0 0,0 1 1 0 0,1 0-1 0 0,-1-1 1 0 0,0 1-1 0 0,0-1 1 0 0,1 1-1 0 0,-1 0 1 0 0,0 0-1 0 0,12 23 687 0 0,-2 0 0 0 0,-1 0 0 0 0,6 26-1 0 0,-7-22-2261 0 0,1 0-1 0 0,15 28 1 0 0,-15-36-61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144 413 3796 0 0,'-2'1'507'0'0,"1"-1"0"0"0,0 0 0 0 0,-1 1 0 0 0,1 0 0 0 0,0-1 0 0 0,0 1-1 0 0,-1 0 1 0 0,1 0 0 0 0,0-1 0 0 0,0 1 0 0 0,0 0 0 0 0,0 0 0 0 0,0 0 0 0 0,0 1-1 0 0,-1 1 1 0 0,-11 24 3016 0 0,11-17-2965 0 0,0-1 1 0 0,0 1-1 0 0,1-1 1 0 0,0 12 0 0 0,1-11-176 0 0,0 1 1 0 0,1-1-1 0 0,1 1 1 0 0,-1-1-1 0 0,7 20 1 0 0,-6-27-321 0 0,-1 1 1 0 0,0-1-1 0 0,1 0 0 0 0,0 1 1 0 0,-1-1-1 0 0,1 0 1 0 0,1 0-1 0 0,-1 0 0 0 0,0 0 1 0 0,1-1-1 0 0,-1 1 0 0 0,1-1 1 0 0,0 1-1 0 0,0-1 1 0 0,0 0-1 0 0,0 0 0 0 0,0 0 1 0 0,0-1-1 0 0,1 1 1 0 0,-1-1-1 0 0,1 1 0 0 0,3 0 1 0 0,-1-2-30 0 0,0 1-1 0 0,0-1 1 0 0,0 0 0 0 0,1 0 0 0 0,-1-1 0 0 0,0 1 0 0 0,0-2-1 0 0,0 1 1 0 0,0-1 0 0 0,0 1 0 0 0,0-2 0 0 0,-1 1 0 0 0,1-1-1 0 0,-1 1 1 0 0,1-2 0 0 0,-1 1 0 0 0,0 0 0 0 0,0-1 0 0 0,0 0-1 0 0,-1 0 1 0 0,0-1 0 0 0,1 1 0 0 0,3-6 0 0 0,1-2-10 0 0,-1-1 0 0 0,0 1 0 0 0,0-1 0 0 0,-1-1 0 0 0,-1 0 0 0 0,0 1 0 0 0,-1-2 0 0 0,-1 1 0 0 0,0-1 0 0 0,-1 1 0 0 0,0-1 1 0 0,-1 0-1 0 0,-1 0 0 0 0,0 0 0 0 0,-1 0 0 0 0,-4-25 0 0 0,2 20 11 0 0,-2 0 0 0 0,0 0 0 0 0,-1 0 0 0 0,-1 1 0 0 0,-1 0 0 0 0,0 0 0 0 0,-2 1 0 0 0,0 0 0 0 0,-1 0 0 0 0,-1 1 0 0 0,-23-29 0 0 0,26 38 3 0 0,0 0 0 0 0,0 1-1 0 0,-1 0 1 0 0,0 0 0 0 0,0 1-1 0 0,-1 0 1 0 0,0 1 0 0 0,0 0-1 0 0,-11-4 1 0 0,16 7-14 0 0,0 0 1 0 0,-1 1-1 0 0,1-1 0 0 0,-1 1 0 0 0,0 0 1 0 0,1 0-1 0 0,-1 1 0 0 0,0 0 1 0 0,0 0-1 0 0,1 0 0 0 0,-1 1 0 0 0,0-1 1 0 0,0 1-1 0 0,1 1 0 0 0,-1-1 0 0 0,1 1 1 0 0,-1 0-1 0 0,-9 5 0 0 0,10-4 1 0 0,0 1-1 0 0,0 0 1 0 0,0 0-1 0 0,0 0 1 0 0,0 0-1 0 0,1 1 1 0 0,-6 8 0 0 0,8-10-16 0 0,0 0 1 0 0,1 0-1 0 0,-1 0 1 0 0,1 1 0 0 0,0-1-1 0 0,0 0 1 0 0,0 1 0 0 0,0-1-1 0 0,0 1 1 0 0,1 0-1 0 0,0-1 1 0 0,-1 1 0 0 0,2-1-1 0 0,-1 7 1 0 0,1-5-3 0 0,0 0 0 0 0,0 0 0 0 0,0 0 0 0 0,1 0 0 0 0,-1-1 0 0 0,1 1 0 0 0,0 0 0 0 0,0-1 0 0 0,1 1 0 0 0,-1-1 0 0 0,1 0 0 0 0,0 0 0 0 0,0 0-1 0 0,1 0 1 0 0,-1-1 0 0 0,1 1 0 0 0,0-1 0 0 0,0 0 0 0 0,5 4 0 0 0,2-2 12 0 0,1 1-1 0 0,-1-1 1 0 0,1-1-1 0 0,0 0 1 0 0,0-1-1 0 0,20 4 1 0 0,2-1-2321 0 0,57 20 0 0 0,-67-17 762 0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4528 0 0,'-1'-26'15280'0'0,"-1"34"-15101"0"0,1 0 0 0 0,1 0 0 0 0,-1 1 0 0 0,1-1 0 0 0,0 0 1 0 0,1 0-1 0 0,0 0 0 0 0,0 0 0 0 0,1 0 0 0 0,0 0 0 0 0,0 0 0 0 0,1-1 0 0 0,0 1 1 0 0,5 7-1 0 0,-4-9-102 0 0,-2-2-31 0 0,1 0 1 0 0,0 0 0 0 0,0 0-1 0 0,0-1 1 0 0,4 4 0 0 0,-5-6-34 0 0,-1 0 0 0 0,1 0 0 0 0,-1 0-1 0 0,1 0 1 0 0,0 0 0 0 0,-1-1 0 0 0,1 1 0 0 0,0-1 0 0 0,-1 1 0 0 0,1-1 0 0 0,0 0 0 0 0,-1 1-1 0 0,1-1 1 0 0,0 0 0 0 0,0 0 0 0 0,-1 0 0 0 0,1-1 0 0 0,3 1 0 0 0,3-2 11 0 0,0 0 1 0 0,-1-1-1 0 0,1 0 0 0 0,0 0 1 0 0,-1-1-1 0 0,1 0 0 0 0,-1 0 1 0 0,0 0-1 0 0,-1-1 1 0 0,1 0-1 0 0,-1-1 0 0 0,0 1 1 0 0,8-10-1 0 0,3-7 644 0 0,0-1 0 0 0,21-38 0 0 0,-29 45-32 0 0,-5 8 23 0 0,-3 7-562 0 0,-1-1 1 0 0,1 1 0 0 0,-1-1-1 0 0,1 1 1 0 0,0 0 0 0 0,0-1-1 0 0,-1 1 1 0 0,1 0 0 0 0,0 0 0 0 0,0 0-1 0 0,0 0 1 0 0,1-1 0 0 0,-1 1-1 0 0,0 1 1 0 0,0-1 0 0 0,3-1-1 0 0,-2 18 47 0 0,-1-8-112 0 0,0 1 0 0 0,1 0 0 0 0,0-1 0 0 0,1 1 0 0 0,-1-1 1 0 0,2 0-1 0 0,-1 1 0 0 0,1-1 0 0 0,0-1 0 0 0,1 1 0 0 0,0-1 0 0 0,0 0 0 0 0,13 13 0 0 0,-14-16-218 0 0,1 1-1 0 0,0-2 1 0 0,0 1 0 0 0,1 0 0 0 0,-1-1 0 0 0,1 0 0 0 0,0-1-1 0 0,0 1 1 0 0,0-1 0 0 0,0 0 0 0 0,0 0 0 0 0,0-1 0 0 0,0 0-1 0 0,1 0 1 0 0,-1 0 0 0 0,0-1 0 0 0,1 0 0 0 0,-1 0-1 0 0,12-3 1 0 0,-1 0-1420 0 0,-3 1 0 0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30 3372 0 0,'-2'-6'3692'0'0,"2"4"-3042"0"0,0 1-1 0 0,0 0 1 0 0,0-1-1 0 0,-1 1 1 0 0,1 0-1 0 0,0 0 1 0 0,-1-1-1 0 0,1 1 1 0 0,-1 0-1 0 0,0 0 1 0 0,1 0-1 0 0,-1-1 1 0 0,0 1-1 0 0,0 0 1 0 0,0 0-1 0 0,0 0 1 0 0,-1-1-1 0 0,0 6 290 0 0,-6 30 146 0 0,0 1 1 0 0,-2 36-1 0 0,6-35-765 0 0,-31 388 1952 0 0,31-356-2062 0 0,-6 150 335 0 0,15-110-1715 0 0,-3-95 252 0 0,1 1 0 0 0,-1-1 0 0 0,7 16 0 0 0,2-7-655 0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19 143 3168 0 0,'-3'7'1840'0'0,"0"0"0"0"0,0 0 0 0 0,1 0 0 0 0,0 0 0 0 0,-2 12 0 0 0,4-13-1209 0 0,-1 0 0 0 0,1 0 0 0 0,0 1-1 0 0,0-1 1 0 0,1 0 0 0 0,2 12 0 0 0,-2-14-548 0 0,0-1-1 0 0,0 0 0 0 0,0 0 0 0 0,1 1 0 0 0,-1-1 0 0 0,1 0 0 0 0,-1-1 0 0 0,1 1 1 0 0,0 0-1 0 0,0 0 0 0 0,1-1 0 0 0,-1 1 0 0 0,1-1 0 0 0,-1 0 0 0 0,1 1 1 0 0,-1-1-1 0 0,1-1 0 0 0,0 1 0 0 0,0 0 0 0 0,0-1 0 0 0,0 1 0 0 0,1-1 1 0 0,-1 0-1 0 0,0 0 0 0 0,0 0 0 0 0,1 0 0 0 0,-1-1 0 0 0,0 0 0 0 0,1 1 0 0 0,5-1 1 0 0,1-1 21 0 0,1 0 0 0 0,-1-1 0 0 0,0 0 0 0 0,0-1-1 0 0,0 0 1 0 0,-1 0 0 0 0,1-1 0 0 0,-1 0 0 0 0,1-1 0 0 0,-1 0 0 0 0,-1 0 0 0 0,1-1 0 0 0,-1 0 0 0 0,0-1 0 0 0,0 0 0 0 0,-1 0 0 0 0,0 0 0 0 0,0-1 0 0 0,-1 0 0 0 0,0-1 0 0 0,6-9 0 0 0,-10 12 96 0 0,1 0 1 0 0,-1-1-1 0 0,-1 1 0 0 0,1 0 0 0 0,-1-1 0 0 0,0 1 1 0 0,0-1-1 0 0,-1 1 0 0 0,0-1 0 0 0,0 1 1 0 0,0-1-1 0 0,-1 1 0 0 0,0-1 0 0 0,0 1 0 0 0,-1-1 1 0 0,0 1-1 0 0,0 0 0 0 0,0 0 0 0 0,-1 0 0 0 0,-6-10 1 0 0,7 12-152 0 0,0 1 0 0 0,0-1 0 0 0,-1 1 0 0 0,1 0 1 0 0,-1 0-1 0 0,0 0 0 0 0,0 0 0 0 0,0 1 0 0 0,0-1 1 0 0,0 1-1 0 0,0 0 0 0 0,-1-1 0 0 0,1 2 0 0 0,-1-1 1 0 0,0 0-1 0 0,0 1 0 0 0,1-1 0 0 0,-1 1 0 0 0,0 0 1 0 0,0 1-1 0 0,0-1 0 0 0,0 1 0 0 0,0-1 0 0 0,0 1 1 0 0,0 0-1 0 0,0 1 0 0 0,0-1 0 0 0,0 1 1 0 0,0 0-1 0 0,0 0 0 0 0,0 0 0 0 0,0 0 0 0 0,0 1 1 0 0,-4 1-1 0 0,3 0-194 0 0,0 0 0 0 0,-1 1 0 0 0,1-1 0 0 0,1 1 0 0 0,-1 0 0 0 0,-7 8 0 0 0,9-8-452 0 0,0-1-1 0 0,0 1 0 0 0,0 1 1 0 0,0-1-1 0 0,-1 5 0 0 0,-2 3-1012 0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6449 0 0,'-4'-14'4332'0'0,"4"5"-1140"0"0,0-1 1065 0 0,-4 2 1315 0 0,-3 26-5720 0 0,7-9-468 0 0,7 15-2544 0 0,-3-8 1644 0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3648 0 0,'0'0'7093'0'0,"-2"5"-5554"0"0,-2 10-750 0 0,1-1 0 0 0,1 1 1 0 0,0 0-1 0 0,0 0 0 0 0,2 0 1 0 0,1 22-1 0 0,2-7-123 0 0,1 0 0 0 0,10 40 0 0 0,-12-63-606 0 0,0-1 1 0 0,0 1-1 0 0,0-1 0 0 0,1 0 1 0 0,0 0-1 0 0,0 0 0 0 0,6 7 1 0 0,-8-12-79 0 0,0 1 1 0 0,1-1 0 0 0,-1 1 0 0 0,0-1 0 0 0,1 0-1 0 0,-1 1 1 0 0,1-1 0 0 0,-1 0 0 0 0,1 0-1 0 0,0 0 1 0 0,-1 0 0 0 0,1-1 0 0 0,0 1 0 0 0,0 0-1 0 0,0-1 1 0 0,-1 1 0 0 0,1-1 0 0 0,0 0 0 0 0,0 1-1 0 0,0-1 1 0 0,0 0 0 0 0,0 0 0 0 0,0 0 0 0 0,0-1-1 0 0,0 1 1 0 0,-1 0 0 0 0,1-1 0 0 0,4-1-1 0 0,6-3 5 0 0,1-1-1 0 0,-1-1 0 0 0,-1 0 0 0 0,1 0 0 0 0,-1-2 0 0 0,-1 1 0 0 0,1-1 0 0 0,-1-1 0 0 0,-1 0 0 0 0,0 0 0 0 0,0-1 0 0 0,-1 0 0 0 0,-1 0 0 0 0,0-1 0 0 0,0 0 1 0 0,-1 0-1 0 0,0-1 0 0 0,4-14 0 0 0,0 1 507 0 0,-5 14 169 0 0,-1 1 0 0 0,0-1 0 0 0,-1 0 0 0 0,0 1 0 0 0,0-1 0 0 0,0-15 0 0 0,-3 26 225 0 0,-9 19-579 0 0,5-2-238 0 0,1 1 0 0 0,1 0 0 0 0,0 0-1 0 0,2 0 1 0 0,-1 0 0 0 0,2 1 0 0 0,1-1 0 0 0,0 0 0 0 0,1-1 0 0 0,6 22 0 0 0,-7-31-62 0 0,0 0-1 0 0,1 1 1 0 0,0-1 0 0 0,0-1-1 0 0,1 1 1 0 0,0 0 0 0 0,0-1 0 0 0,1 0-1 0 0,5 6 1 0 0,-7-9-7 0 0,0 0 1 0 0,0 0-1 0 0,0-1 1 0 0,0 1-1 0 0,1-1 1 0 0,-1 0-1 0 0,1 0 1 0 0,0 0-1 0 0,-1-1 1 0 0,1 1-1 0 0,0-1 1 0 0,0 0-1 0 0,0 0 0 0 0,0 0 1 0 0,0-1-1 0 0,0 0 1 0 0,0 1-1 0 0,5-1 1 0 0,3-1 9 0 0,1 0-1 0 0,-1-1 1 0 0,0 0 0 0 0,1-1-1 0 0,-1 0 1 0 0,-1-1 0 0 0,1 0 0 0 0,0-1-1 0 0,-1 0 1 0 0,0-1 0 0 0,0-1 0 0 0,-1 1-1 0 0,0-1 1 0 0,0-1 0 0 0,0 0-1 0 0,-1-1 1 0 0,0 1 0 0 0,-1-2 0 0 0,0 1-1 0 0,11-18 1 0 0,-15 19 73 0 0,-1 0 0 0 0,0 0 0 0 0,-1 0 0 0 0,1 0 0 0 0,-1 0-1 0 0,-1-1 1 0 0,0 1 0 0 0,0-1 0 0 0,-1 1 0 0 0,0-1 0 0 0,-2-15 0 0 0,1 12-277 0 0,-2-1 0 0 0,-5-21 0 0 0,4 24-1103 0 0,0-1 0 0 0,-11-19 0 0 0,9 19-313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3908 0 0,'-10'6'1388'0'0,"1"0"-1"0"0,0 1 0 0 0,0 0 0 0 0,1 1 0 0 0,0 0 0 0 0,-12 15 1 0 0,11-11-576 0 0,1 1 1 0 0,0 0-1 0 0,1 1 1 0 0,-9 20-1 0 0,8-12-378 0 0,1 1 0 0 0,2 0 0 0 0,0 0 0 0 0,1 0 0 0 0,1 0 0 0 0,1 33 0 0 0,2-42-298 0 0,1-1 1 0 0,0 1-1 0 0,2-1 1 0 0,-1 0 0 0 0,2 0-1 0 0,6 19 1 0 0,-7-26-91 0 0,-1 0 0 0 0,1 0 0 0 0,0-1 0 0 0,0 1 0 0 0,0-1 0 0 0,1 0 0 0 0,0 1 0 0 0,0-2 1 0 0,0 1-1 0 0,1 0 0 0 0,-1-1 0 0 0,1 0 0 0 0,0 0 0 0 0,1 0 0 0 0,8 4 0 0 0,-11-7-31 0 0,0 0-1 0 0,1 0 0 0 0,-1-1 1 0 0,0 1-1 0 0,0-1 1 0 0,1 0-1 0 0,-1 0 1 0 0,0 0-1 0 0,1 0 1 0 0,-1-1-1 0 0,0 1 1 0 0,0-1-1 0 0,1 0 1 0 0,-1 0-1 0 0,0 0 1 0 0,0 0-1 0 0,0 0 1 0 0,0-1-1 0 0,0 0 1 0 0,0 1-1 0 0,0-1 1 0 0,-1 0-1 0 0,4-4 1 0 0,-1 2 79 0 0,0 0 1 0 0,-1 0 0 0 0,0-1 0 0 0,0 0 0 0 0,0 0 0 0 0,0 0 0 0 0,-1 0 0 0 0,0 0 0 0 0,0-1-1 0 0,-1 0 1 0 0,4-8 0 0 0,-5 8 67 0 0,0 1-1 0 0,0-1 1 0 0,-1 1 0 0 0,1-1-1 0 0,-1 1 1 0 0,0-1-1 0 0,-1 1 1 0 0,0-1 0 0 0,1 0-1 0 0,-2 1 1 0 0,1 0-1 0 0,-1-1 1 0 0,-2-4 0 0 0,4 8-127 0 0,-1 0 0 0 0,0 1 1 0 0,0-1-1 0 0,0 1 1 0 0,-1-1-1 0 0,1 1 1 0 0,0-1-1 0 0,0 1 0 0 0,-1 0 1 0 0,1-1-1 0 0,-1 1 1 0 0,1 0-1 0 0,-1 0 0 0 0,0 0 1 0 0,1 0-1 0 0,-4-1 1 0 0,2 2-84 0 0,1-1 0 0 0,-1 1 0 0 0,0 0 1 0 0,1 0-1 0 0,-1 0 0 0 0,1 0 0 0 0,-1 0 1 0 0,1 1-1 0 0,-1-1 0 0 0,1 1 0 0 0,-1 0 0 0 0,1-1 1 0 0,-1 1-1 0 0,1 0 0 0 0,-5 3 0 0 0,4-2-300 0 0,-1 0-1 0 0,1 0 1 0 0,0 0-1 0 0,0 1 0 0 0,-1-1 1 0 0,1 1-1 0 0,1 0 0 0 0,-1 0 1 0 0,0 0-1 0 0,1 0 1 0 0,0 0-1 0 0,-1 1 0 0 0,1-1 1 0 0,-2 6-1 0 0,1 5-1202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3836 0 0,'-9'-6'5749'0'0,"0"8"-2501"0"0,2 6-2356 0 0,3 8-3472 0 0,4-1 340 0 0,0 5 376 0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3372 0 0,'-5'2'964'0'0,"0"0"1"0"0,1 1-1 0 0,-1 0 0 0 0,1 0 0 0 0,0 0 0 0 0,0 1 0 0 0,-4 3 0 0 0,2-1-32 0 0,1 1 0 0 0,0 0-1 0 0,-8 13 1 0 0,6-7-262 0 0,1 0 0 0 0,1 1 0 0 0,0-1 0 0 0,-6 26 0 0 0,8-23-424 0 0,1 1 1 0 0,1-1-1 0 0,0 0 1 0 0,1 1-1 0 0,0-1 1 0 0,1 1-1 0 0,2-1 1 0 0,-1 0-1 0 0,2 0 1 0 0,0 0-1 0 0,1 0 1 0 0,0-1-1 0 0,1 0 1 0 0,13 23-1 0 0,-17-35-215 0 0,0 1-1 0 0,1-1 0 0 0,0 0 0 0 0,-1 1 1 0 0,1-1-1 0 0,0 0 0 0 0,1-1 0 0 0,-1 1 1 0 0,0 0-1 0 0,1-1 0 0 0,-1 0 0 0 0,1 0 0 0 0,0 0 1 0 0,0 0-1 0 0,0-1 0 0 0,0 1 0 0 0,0-1 1 0 0,0 0-1 0 0,0 0 0 0 0,0-1 0 0 0,1 1 1 0 0,-1-1-1 0 0,7 0 0 0 0,-7 0 11 0 0,0-1 1 0 0,-1 0-1 0 0,1 0 0 0 0,-1 0 0 0 0,1 0 0 0 0,-1 0 1 0 0,1-1-1 0 0,-1 0 0 0 0,0 1 0 0 0,0-1 0 0 0,0 0 1 0 0,0-1-1 0 0,0 1 0 0 0,0 0 0 0 0,0-1 0 0 0,-1 0 1 0 0,1 0-1 0 0,-1 1 0 0 0,0-1 0 0 0,0-1 0 0 0,0 1 1 0 0,0 0-1 0 0,-1 0 0 0 0,1-1 0 0 0,-1 1 0 0 0,0-1 1 0 0,1-4-1 0 0,0 1 125 0 0,-1 0 1 0 0,0 0-1 0 0,-1 0 1 0 0,1-1-1 0 0,-1 1 1 0 0,-1 0 0 0 0,1 0-1 0 0,-1 0 1 0 0,-1-1-1 0 0,1 1 1 0 0,-1 0-1 0 0,0 0 1 0 0,-6-11-1 0 0,6 15-126 0 0,1-1-1 0 0,-1 1 0 0 0,-1-1 1 0 0,1 1-1 0 0,0 0 0 0 0,-1 0 1 0 0,0 0-1 0 0,0 0 0 0 0,0 0 1 0 0,0 1-1 0 0,0-1 0 0 0,0 1 1 0 0,-1 0-1 0 0,1 0 0 0 0,-1 0 1 0 0,1 0-1 0 0,-1 1 0 0 0,0-1 1 0 0,1 1-1 0 0,-1 0 0 0 0,0 0 1 0 0,0 1-1 0 0,0-1 0 0 0,0 1 1 0 0,0 0-1 0 0,-6 0 0 0 0,6 1-309 0 0,-1 0 0 0 0,0 0 0 0 0,0 0-1 0 0,1 0 1 0 0,-1 1 0 0 0,1 0-1 0 0,-1 0 1 0 0,1 0 0 0 0,0 1 0 0 0,0-1-1 0 0,0 1 1 0 0,0 0 0 0 0,0 0-1 0 0,1 1 1 0 0,0-1 0 0 0,-1 1 0 0 0,1-1-1 0 0,0 1 1 0 0,-2 4 0 0 0,-3 6-1311 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2596 0 0,'37'-17'6178'0'0,"26"3"-3631"0"0,-25 6-1416 0 0,-22 4-829 0 0,42-8 1269 0 0,0-3-1 0 0,97-39 1 0 0,-152 52-1224 0 0,1 1-1 0 0,0-1 0 0 0,-1 0 0 0 0,0 0 1 0 0,1 0-1 0 0,-1-1 0 0 0,0 1 1 0 0,0-1-1 0 0,5-5 0 0 0,-8 8 55 0 0,0-1-356 0 0,0 1-1 0 0,1 0 1 0 0,-1 0 0 0 0,0-1 0 0 0,0 1 0 0 0,0 0-1 0 0,0-1 1 0 0,0 1 0 0 0,0 0 0 0 0,0 0-1 0 0,0-1 1 0 0,0 1 0 0 0,0 0 0 0 0,0-1-1 0 0,0 1 1 0 0,0 0 0 0 0,0 0 0 0 0,0-1-1 0 0,0 1 1 0 0,0 0 0 0 0,-1 0 0 0 0,1-1 0 0 0,0 1-1 0 0,0 0 1 0 0,0 0 0 0 0,0-1 0 0 0,-1 1-1 0 0,1 0 1 0 0,0 0 0 0 0,0 0 0 0 0,0-1-1 0 0,-1 1 1 0 0,1 0 0 0 0,0 0 0 0 0,-1 0-1 0 0,-5 1 94 0 0,0 0-1 0 0,0 0 0 0 0,-1 1 0 0 0,1 0 0 0 0,0 0 0 0 0,0 0 0 0 0,1 1 0 0 0,-1 0 0 0 0,0 0 1 0 0,1 1-1 0 0,0-1 0 0 0,0 1 0 0 0,0 0 0 0 0,-5 7 0 0 0,-9 7 132 0 0,1 1-1 0 0,-17 26 1 0 0,26-32-181 0 0,1 0 1 0 0,0 0-1 0 0,1 1 0 0 0,1 0 1 0 0,0 1-1 0 0,-6 24 1 0 0,7-17-44 0 0,0 1 0 0 0,2 0 0 0 0,-1 42 1 0 0,4-56-353 0 0,0 0 0 0 0,1 0 0 0 0,0 0 0 0 0,0 1 0 0 0,1-1 0 0 0,1 0 0 0 0,0-1 0 0 0,0 1 0 0 0,0 0 0 0 0,1-1 0 0 0,0 0 0 0 0,1 0 0 0 0,0 0 0 0 0,0 0 0 0 0,8 8 0 0 0,6 2-1267 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5240 0 0,'-3'-2'759'0'0,"0"0"0"0"0,0 1 0 0 0,0-1 0 0 0,-1 0 0 0 0,1 1-1 0 0,-1 0 1 0 0,1 0 0 0 0,-1 0 0 0 0,1 0 0 0 0,-1 0 0 0 0,0 1-1 0 0,1 0 1 0 0,-1-1 0 0 0,-5 2 0 0 0,5-1-344 0 0,0 1 0 0 0,0 0 0 0 0,0 0 0 0 0,0 0 0 0 0,0 1 0 0 0,0-1 0 0 0,0 1 0 0 0,0 0 0 0 0,1 0 0 0 0,-1 0 1 0 0,-5 5-1 0 0,6-4-309 0 0,0-1 1 0 0,0 1-1 0 0,1 0 1 0 0,-1 0 0 0 0,1 0-1 0 0,-1 0 1 0 0,1 0 0 0 0,0 1-1 0 0,0-1 1 0 0,1 1-1 0 0,-1-1 1 0 0,1 1 0 0 0,0 0-1 0 0,-1 0 1 0 0,2 0-1 0 0,-1-1 1 0 0,0 1 0 0 0,1 0-1 0 0,0 0 1 0 0,0 0 0 0 0,0 0-1 0 0,0 0 1 0 0,1 0-1 0 0,-1 0 1 0 0,1 0 0 0 0,0-1-1 0 0,2 8 1 0 0,2-4-190 0 0,-1 1-1 0 0,1-1 1 0 0,0 0 0 0 0,0 0-1 0 0,1 0 1 0 0,0-1 0 0 0,0 0 0 0 0,1 0-1 0 0,0 0 1 0 0,0-1 0 0 0,0 0-1 0 0,0-1 1 0 0,1 1 0 0 0,8 2-1 0 0,-15-6 60 0 0,0-1-1 0 0,1 0 1 0 0,-1 1-1 0 0,0-1 0 0 0,0 1 1 0 0,-1-1-1 0 0,1 1 1 0 0,0-1-1 0 0,0 1 0 0 0,0 0 1 0 0,0 0-1 0 0,0-1 1 0 0,-1 1-1 0 0,1 0 0 0 0,0 0 1 0 0,-1 0-1 0 0,1 0 1 0 0,0 0-1 0 0,-1 0 0 0 0,1 0 1 0 0,0 1-1 0 0,-1-1 68 0 0,-25 27 611 0 0,13-17-398 0 0,1 1 0 0 0,0 0-1 0 0,1 1 1 0 0,0 0 0 0 0,1 0-1 0 0,0 1 1 0 0,1 1-1 0 0,1-1 1 0 0,-6 17 0 0 0,12-27-218 0 0,-1 0 0 0 0,2 0 0 0 0,-1-1 0 0 0,0 1 0 0 0,1 0 0 0 0,0 0 0 0 0,0 0 0 0 0,0 0 0 0 0,0 0 0 0 0,0 0 0 0 0,1 0 0 0 0,0-1 0 0 0,0 1 0 0 0,0 0 0 0 0,0 0 0 0 0,0-1 0 0 0,1 1 0 0 0,0-1 0 0 0,0 1 1 0 0,0-1-1 0 0,5 7 0 0 0,-4-6-27 0 0,1-1 1 0 0,0 1-1 0 0,0-1 1 0 0,0 1-1 0 0,1-1 1 0 0,-1 0 0 0 0,1-1-1 0 0,0 1 1 0 0,0-1-1 0 0,0 0 1 0 0,0 0 0 0 0,0 0-1 0 0,0-1 1 0 0,0 0-1 0 0,9 1 1 0 0,7 0-1485 0 0,1-1-1 0 0,33-4 1 0 0,-37 1-123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3168 0 0,'3'2'3008'0'0,"2"2"-2202"0"0,1 0 1 0 0,-1 0-1 0 0,0 1 0 0 0,0-1 1 0 0,0 1-1 0 0,-1 0 0 0 0,0 1 1 0 0,1-1-1 0 0,-2 1 0 0 0,6 9 1 0 0,4 12 484 0 0,12 33 0 0 0,-3-7 41 0 0,-10-27-832 0 0,2 6 227 0 0,2 0 0 0 0,25 37 0 0 0,-41-68-680 0 0,1 0 0 0 0,0-1-1 0 0,-1 1 1 0 0,1 0 0 0 0,0 0-1 0 0,0 0 1 0 0,-1 0-1 0 0,1-1 1 0 0,0 1 0 0 0,0 0-1 0 0,0-1 1 0 0,0 1 0 0 0,0-1-1 0 0,0 1 1 0 0,0-1 0 0 0,0 0-1 0 0,0 1 1 0 0,0-1-1 0 0,1 0 1 0 0,-1 0 0 0 0,0 0-1 0 0,0 0 1 0 0,2 0 0 0 0,-1 0 13 0 0,1-1 0 0 0,-1 1 0 0 0,0-1 0 0 0,0 0 1 0 0,0 0-1 0 0,0 0 0 0 0,0 0 0 0 0,0 0 0 0 0,0 0 1 0 0,0-1-1 0 0,2-1 0 0 0,1-3 113 0 0,1 0 0 0 0,-1 0-1 0 0,0 0 1 0 0,0 0 0 0 0,7-14 0 0 0,14-32 264 0 0,-3-1 1 0 0,-2-1 0 0 0,-2-1 0 0 0,13-70 0 0 0,-24 97-272 0 0,-6 20-530 0 0,0 1 1 0 0,0-1-1 0 0,1-14 0 0 0,4 16-3637 0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72 676 0 0,'-9'59'9667'0'0,"8"-44"-8243"0"0,1 0 0 0 0,1 17 0 0 0,0-24-1176 0 0,0 0 1 0 0,0 1-1 0 0,1-1 1 0 0,0 0-1 0 0,1 0 1 0 0,0 0-1 0 0,0-1 1 0 0,0 1-1 0 0,1 0 1 0 0,0-1-1 0 0,1 0 1 0 0,7 9-1 0 0,-10-13-177 0 0,1-1 0 0 0,0 1 1 0 0,0 0-1 0 0,0-1 0 0 0,0 0 0 0 0,0 0 1 0 0,1 0-1 0 0,-1 0 0 0 0,1 0 0 0 0,-1-1 1 0 0,1 1-1 0 0,0-1 0 0 0,-1 0 0 0 0,1 0 1 0 0,4 0-1 0 0,-1 0-2 0 0,-1-1 0 0 0,1 0 1 0 0,0 0-1 0 0,-1-1 0 0 0,1 0 1 0 0,-1 0-1 0 0,1-1 0 0 0,7-2 1 0 0,-1-1 8 0 0,-1-1 1 0 0,1 0-1 0 0,-1 0 1 0 0,-1-1-1 0 0,0-1 1 0 0,0 0 0 0 0,20-19-1 0 0,-26 22 57 0 0,-1 0 0 0 0,0 0 0 0 0,1 0 0 0 0,-2-1 0 0 0,1 1 0 0 0,-1-1 0 0 0,0 0 0 0 0,0 0 0 0 0,0-1 0 0 0,-1 1 0 0 0,0-1 0 0 0,-1 1 0 0 0,1-1 0 0 0,-1 1 0 0 0,0-1 0 0 0,-1 0 0 0 0,1 1-1 0 0,-2-13 1 0 0,-1 8 203 0 0,-1 0-1 0 0,0 0 0 0 0,-6-16 1 0 0,7 23-251 0 0,-1 0 0 0 0,1 0 0 0 0,-1 1 0 0 0,0-1 0 0 0,1 0 0 0 0,-1 1 0 0 0,-1 0 0 0 0,1 0 0 0 0,0 0 0 0 0,-1 0 1 0 0,-6-3-1 0 0,6 3-42 0 0,-1 0 0 0 0,0 1 0 0 0,0 0 0 0 0,0 0 0 0 0,0 0 0 0 0,0 0 1 0 0,0 1-1 0 0,-1 0 0 0 0,1 0 0 0 0,0 0 0 0 0,-1 1 0 0 0,1 0 0 0 0,0 0 1 0 0,-1 0-1 0 0,1 1 0 0 0,0 0 0 0 0,-1 0 0 0 0,1 0 0 0 0,0 0 0 0 0,0 1 0 0 0,0 0 1 0 0,0 0-1 0 0,0 0 0 0 0,0 1 0 0 0,0 0 0 0 0,1 0 0 0 0,-5 4 0 0 0,1-1-22 0 0,0 1-1 0 0,1-1 0 0 0,1 2 1 0 0,-1-1-1 0 0,1 1 0 0 0,0 0 1 0 0,1 0-1 0 0,0 1 0 0 0,0-1 1 0 0,1 1-1 0 0,0 0 0 0 0,0 1 0 0 0,-4 18 1 0 0,6-20-74 0 0,1 1 0 0 0,0 0 0 0 0,1 0 0 0 0,-1 0 1 0 0,2 0-1 0 0,1 14 0 0 0,-1-19-275 0 0,0 1-1 0 0,0-1 1 0 0,0 0-1 0 0,1 0 1 0 0,-1 0-1 0 0,1 0 1 0 0,0 0 0 0 0,0 0-1 0 0,0 0 1 0 0,1-1-1 0 0,0 1 1 0 0,-1-1 0 0 0,1 0-1 0 0,0 1 1 0 0,5 2-1 0 0,2 2-1232 0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8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2548 0 0,'2'-10'4620'0'0,"0"0"0"0"0,-1-1 0 0 0,1-18 5094 0 0,-3 34-9411 0 0,1 11-185 0 0,0 1 0 0 0,1 0 0 0 0,0-1 0 0 0,2 1 1 0 0,0-1-1 0 0,0 0 0 0 0,2 1 0 0 0,9 22 0 0 0,1-4-1643 0 0,1-2-1 0 0,40 60 1 0 0,-33-61-77 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2688 0 0,'-7'-10'3981'0'0,"3"3"-929"0"0,-3-5 4401 0 0,25 31-12878 0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2732 0 0,'8'6'1731'0'0,"0"0"-1"0"0,-1 0 0 0 0,10 13 0 0 0,17 26 1189 0 0,19 55-1032 0 0,-49-90-1518 0 0,100 232 2687 0 0,-88-195-2628 0 0,-2 0 1 0 0,-2 0-1 0 0,8 67 1 0 0,-19-101-316 0 0,0-1-1 0 0,-1 0 1 0 0,0 1 0 0 0,-1-1 0 0 0,-1 0 0 0 0,0 1-1 0 0,0-1 1 0 0,-5 12 0 0 0,6-21-83 0 0,0 0-1 0 0,0 0 1 0 0,0 0-1 0 0,-1 0 1 0 0,1 0 0 0 0,-1 0-1 0 0,0 0 1 0 0,0 0 0 0 0,0-1-1 0 0,0 1 1 0 0,0-1-1 0 0,0 0 1 0 0,-1 1 0 0 0,1-1-1 0 0,-1 0 1 0 0,0-1 0 0 0,1 1-1 0 0,-1 0 1 0 0,0-1-1 0 0,0 1 1 0 0,0-1 0 0 0,0 0-1 0 0,0 0 1 0 0,-1 0 0 0 0,1-1-1 0 0,0 1 1 0 0,0-1-1 0 0,-1 1 1 0 0,1-1 0 0 0,0 0-1 0 0,0 0 1 0 0,-1-1-1 0 0,1 1 1 0 0,0-1 0 0 0,-4 0-1 0 0,0-1 40 0 0,-1-1 0 0 0,1 1 0 0 0,0-1 0 0 0,0 0 0 0 0,0-1 0 0 0,0 0 0 0 0,1 0 0 0 0,0 0 0 0 0,0-1 0 0 0,0 0 0 0 0,0 0 0 0 0,1 0 0 0 0,-1-1 0 0 0,1 0 0 0 0,1 0 0 0 0,-1 0 0 0 0,1 0 0 0 0,0-1 0 0 0,-4-11 0 0 0,3 8-9 0 0,2-1 0 0 0,-1 0-1 0 0,1 0 1 0 0,1 0 0 0 0,0 0 0 0 0,1 0 0 0 0,0 0-1 0 0,1-1 1 0 0,0 1 0 0 0,0 0 0 0 0,1 0-1 0 0,5-20 1 0 0,2 5-1 0 0,0 0 0 0 0,2 0 0 0 0,1 1 0 0 0,1 0 0 0 0,19-27 0 0 0,-5 12 21 0 0,2 1 0 0 0,38-39 0 0 0,-29 38 11 0 0,-19 23 261 0 0,-2 0 1 0 0,0-2-1 0 0,-1 0 1 0 0,22-36-1 0 0,-13-3 940 0 0,-23 56-1468 0 0,1-3-393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4052 0 0,'0'0'339'0'0,"1"0"-1"0"0,-1 0 0 0 0,1 0 0 0 0,-1 0 0 0 0,1 0 0 0 0,-1 0 0 0 0,1 0 0 0 0,-1 0 1 0 0,1 0-1 0 0,-1 0 0 0 0,0 0 0 0 0,1 0 0 0 0,-1 0 0 0 0,1 0 0 0 0,-1 1 1 0 0,3 1 2366 0 0,-2-2-2367 0 0,6 14 3639 0 0,-2 19-1875 0 0,-4-28-1426 0 0,3 84 2032 0 0,-1-24-1752 0 0,-3-64-951 0 0,6 83-229 0 0,1-28-3935 0 0,-6-42 2686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3572 0 0,'8'-5'18502'0'0,"-6"15"-19437"0"0,7 85 3789 0 0,-3-30-2087 0 0,-3-29-429 0 0,-2-19-311 0 0,1-1-1 0 0,5 25 1 0 0,0-13-388 0 0,-4-16-372 0 0,-1-1 0 0 0,2 0 0 0 0,0 0-1 0 0,0 0 1 0 0,7 13 0 0 0,-4-11-807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3292 0 0,'5'0'890'0'0,"0"0"1"0"0,-1 1-1 0 0,1 0 0 0 0,0 0 0 0 0,0 0 0 0 0,-1 0 0 0 0,1 1 1 0 0,0 0-1 0 0,-1 0 0 0 0,1 0 0 0 0,7 5 0 0 0,-6-2-305 0 0,1 0 1 0 0,-1 1-1 0 0,0 0 0 0 0,0 0 0 0 0,-1 0 0 0 0,7 10 0 0 0,2 7-13 0 0,-1 1 1 0 0,-1 0-1 0 0,11 32 1 0 0,-20-49-192 0 0,7 18 44 0 0,-7-15-233 0 0,1 0-1 0 0,0 1 1 0 0,0-1-1 0 0,1-1 0 0 0,1 1 1 0 0,-1-1-1 0 0,2 0 0 0 0,7 10 1 0 0,-13-19-158 0 0,0 0 0 0 0,0 0 0 0 0,0 1 0 0 0,0-1 0 0 0,0 0 0 0 0,0 0 0 0 0,0 0 0 0 0,0 0 0 0 0,0 0 0 0 0,0 0 0 0 0,0 0 1 0 0,0 0-1 0 0,0-1 0 0 0,0 1 0 0 0,0 0 0 0 0,0-1 0 0 0,0 1 0 0 0,0 0 0 0 0,0-1 0 0 0,-1 1 0 0 0,1-1 0 0 0,0 0 0 0 0,1 0 0 0 0,19-15 564 0 0,-11 3-315 0 0,0-1 0 0 0,-1 0 0 0 0,0 0 0 0 0,-1-1-1 0 0,10-27 1 0 0,22-82 620 0 0,-37 115-843 0 0,46-155-1322 0 0,-39 149-1814 0 0,-6 10 1480 0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36 4912 0 0,'-2'-3'749'0'0,"0"0"0"0"0,0 0 0 0 0,-1 1 0 0 0,1-1 0 0 0,-1 1 0 0 0,0 0 0 0 0,0-1-1 0 0,0 1 1 0 0,0 1 0 0 0,0-1 0 0 0,0 0 0 0 0,0 1 0 0 0,-1-1 0 0 0,1 1 0 0 0,-6-1-1 0 0,5 1-329 0 0,-1 1 1 0 0,1-1-1 0 0,-1 1 0 0 0,1 0 0 0 0,-1 0 0 0 0,1 1 0 0 0,-1 0 0 0 0,1-1 0 0 0,-1 1 0 0 0,1 1 0 0 0,-6 1 0 0 0,6-1-317 0 0,-1 0 0 0 0,1 0 0 0 0,0 0 0 0 0,0 1 1 0 0,0-1-1 0 0,1 1 0 0 0,-1 0 0 0 0,0 0 0 0 0,1 0 0 0 0,0 0 1 0 0,0 1-1 0 0,0 0 0 0 0,0-1 0 0 0,1 1 0 0 0,-1 0 0 0 0,1 0 1 0 0,0 0-1 0 0,0 0 0 0 0,1 1 0 0 0,-1-1 0 0 0,1 1 0 0 0,0-1 1 0 0,0 1-1 0 0,-1 7 0 0 0,2-9-115 0 0,0 0 0 0 0,1 0 0 0 0,-1 1-1 0 0,0-1 1 0 0,1 0 0 0 0,0 0 0 0 0,0 0 0 0 0,0 0 0 0 0,0 0 0 0 0,0 0-1 0 0,1 0 1 0 0,-1 0 0 0 0,1 0 0 0 0,0 0 0 0 0,0-1 0 0 0,0 1 0 0 0,3 3 0 0 0,0-2-161 0 0,0-1 1 0 0,-1 0 0 0 0,1 0 0 0 0,0 0-1 0 0,0 0 1 0 0,1-1 0 0 0,-1 0 0 0 0,10 3-1 0 0,-14-5 161 0 0,-1 0-1 0 0,0 0 0 0 0,1 0 1 0 0,-1 0-1 0 0,0 0 0 0 0,1 0 1 0 0,-1 1-1 0 0,0-1 0 0 0,1 0 0 0 0,-1 0 1 0 0,0 0-1 0 0,1 1 0 0 0,-1-1 1 0 0,0 0-1 0 0,0 0 0 0 0,0 1 1 0 0,1-1-1 0 0,-1 0 0 0 0,0 0 1 0 0,0 1-1 0 0,0-1 0 0 0,1 0 0 0 0,-1 1 1 0 0,0-1-1 0 0,0 0 0 0 0,0 1 1 0 0,0-1-1 0 0,0 0 0 0 0,0 1 1 0 0,0-1-1 0 0,0 1 0 0 0,-5 13 24 0 0,-20 18 530 0 0,16-22-420 0 0,2 0-11 0 0,0 0 0 0 0,0 1-1 0 0,2 0 1 0 0,-1 0-1 0 0,1 0 1 0 0,1 1-1 0 0,0 0 1 0 0,1-1-1 0 0,0 1 1 0 0,-2 17 0 0 0,5-24-102 0 0,-1-1 0 0 0,1 1 0 0 0,0-1 0 0 0,1 1 0 0 0,-1-1 0 0 0,1 0 0 0 0,0 1 0 0 0,0-1 0 0 0,0 0 0 0 0,0 1 0 0 0,1-1 0 0 0,0 0 1 0 0,0 0-1 0 0,0 0 0 0 0,0-1 0 0 0,1 1 0 0 0,-1 0 0 0 0,1-1 0 0 0,0 0 0 0 0,0 1 0 0 0,0-1 0 0 0,1 0 0 0 0,-1-1 0 0 0,1 1 0 0 0,-1 0 0 0 0,1-1 1 0 0,0 0-1 0 0,0 0 0 0 0,0 0 0 0 0,0-1 0 0 0,1 1 0 0 0,-1-1 0 0 0,0 0 0 0 0,0 0 0 0 0,1 0 0 0 0,-1-1 0 0 0,1 0 0 0 0,-1 1 0 0 0,1-2 1 0 0,6 0-1 0 0,0 0-77 0 0,1-2 0 0 0,-1 1 0 0 0,0-1 1 0 0,0-1-1 0 0,0 0 0 0 0,0-1 0 0 0,-1 0 1 0 0,1 0-1 0 0,-1-1 0 0 0,-1 0 0 0 0,1-1 1 0 0,-1 0-1 0 0,0-1 0 0 0,-1 0 0 0 0,0 0 1 0 0,0-1-1 0 0,-1 0 0 0 0,8-11 0 0 0,-1-2 357 0 0,-1 0 0 0 0,-1-1-1 0 0,0 0 1 0 0,-2-1 0 0 0,-1 0-1 0 0,-1-1 1 0 0,5-27 0 0 0,-1-42 2665 0 0,-12 83-2174 0 0,-3 12-420 0 0,2 1-345 0 0,0-1 1 0 0,0 1 0 0 0,0 0 0 0 0,0 0 0 0 0,1-1-1 0 0,-1 1 1 0 0,1 0 0 0 0,-1 0 0 0 0,1 0 0 0 0,-1 3-1 0 0,1 24 37 0 0,0-1 0 0 0,2 0 0 0 0,1 1 0 0 0,9 33 0 0 0,29 108-4212 0 0,-37-144 2559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2732 0 0,'-3'1'7596'0'0,"1"0"-7198"0"0,1 1 1 0 0,-1-1 0 0 0,0 1 0 0 0,0-1 0 0 0,1 1 0 0 0,-1-1 0 0 0,1 1-1 0 0,0 0 1 0 0,-1 0 0 0 0,1 0 0 0 0,0 0 0 0 0,0 0 0 0 0,0 0 0 0 0,0 0-1 0 0,1 0 1 0 0,-1 0 0 0 0,0 0 0 0 0,0 5 0 0 0,-5 51 2355 0 0,4-41-2036 0 0,0 50 697 0 0,-2 23-1537 0 0,3-58-3731 0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1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3372 0 0,'4'-8'1185'0'0,"0"0"-1"0"0,0 0 1 0 0,1 0-1 0 0,0 1 1 0 0,1 0-1 0 0,8-10 0 0 0,-6 9-355 0 0,1 0 0 0 0,0 1-1 0 0,1 0 1 0 0,12-8-1 0 0,8 0-62 0 0,1 1-1 0 0,49-15 0 0 0,4-2 1146 0 0,-83 30-1898 0 0,34-11 1474 0 0,-33 11-1350 0 0,-1 0-1 0 0,1 1 1 0 0,0 0 0 0 0,0-1-1 0 0,0 1 1 0 0,-1 0 0 0 0,1 0-1 0 0,0 0 1 0 0,0 0 0 0 0,0 0-1 0 0,-1 0 1 0 0,1 1 0 0 0,0-1-1 0 0,0 1 1 0 0,0-1 0 0 0,2 2-1 0 0,-2 1 24 0 0,0 0 0 0 0,-1 0 0 0 0,1 1-1 0 0,-1-1 1 0 0,0 0 0 0 0,0 1 0 0 0,0-1 0 0 0,0 1 0 0 0,-1-1-1 0 0,1 7 1 0 0,1 1 49 0 0,2 14 109 0 0,-1 0-1 0 0,-1 35 1 0 0,3 20 30 0 0,8 100 243 0 0,-2-20-1045 0 0,6-53-2645 0 0,-13-93 1491 0 0,2 0 16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3908 0 0,'2'-26'19033'0'0,"-2"31"-18290"0"0,-1 66 1340 0 0,0-22-1802 0 0,1 1 0 0 0,14 96 0 0 0,-11-127-810 0 0,-1-9-314 0 0,0 1 0 0 0,1-1 0 0 0,3 11 0 0 0,5 1-756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41 2912 0 0,'-1'0'8037'0'0,"-7"6"-6392"0"0,2 1-587 0 0,1-1 0 0 0,-1 1 0 0 0,1 0 1 0 0,1 0-1 0 0,-7 11 0 0 0,6-7-478 0 0,1-1-1 0 0,0 1 1 0 0,0 0-1 0 0,-2 13 1 0 0,4-18-458 0 0,1 1 0 0 0,0-1 0 0 0,0 1 0 0 0,1 0 0 0 0,-1-1 0 0 0,2 1 0 0 0,-1-1 0 0 0,1 1 0 0 0,0-1 0 0 0,0 1 0 0 0,0-1 0 0 0,1 1 0 0 0,0-1 0 0 0,1 0 0 0 0,-1 0 0 0 0,1 0 0 0 0,0 0 1 0 0,5 6-1 0 0,-5-8-64 0 0,0-1 0 0 0,1 1 0 0 0,-1-1 0 0 0,1 0 0 0 0,-1 0 0 0 0,1 0 0 0 0,0-1 0 0 0,0 1 1 0 0,1-1-1 0 0,-1 0 0 0 0,0 0 0 0 0,1 0 0 0 0,-1-1 0 0 0,1 0 0 0 0,7 2 0 0 0,-6-3-13 0 0,1 0-1 0 0,-1 0 0 0 0,0 0 0 0 0,1-1 0 0 0,-1 0 1 0 0,0 0-1 0 0,0 0 0 0 0,0-1 0 0 0,0 0 1 0 0,10-5-1 0 0,-7 3 53 0 0,0-1 1 0 0,0-1-1 0 0,-1 1 1 0 0,1-1-1 0 0,-2-1 1 0 0,1 0-1 0 0,-1 0 1 0 0,0 0-1 0 0,0-1 1 0 0,-1 0-1 0 0,0 0 1 0 0,0-1-1 0 0,-1 1 1 0 0,6-14-1 0 0,-8 12 89 0 0,1-1 0 0 0,-1 0 0 0 0,-1 0-1 0 0,0 0 1 0 0,0 0 0 0 0,-1 0-1 0 0,-1 0 1 0 0,0 0 0 0 0,-1-16-1 0 0,-1 23-145 0 0,1 0-1 0 0,-1 0 1 0 0,1-1 0 0 0,-1 2-1 0 0,0-1 1 0 0,-1 0-1 0 0,1 0 1 0 0,-1 1 0 0 0,1-1-1 0 0,-1 1 1 0 0,0 0-1 0 0,0 0 1 0 0,-1 0 0 0 0,1 0-1 0 0,-1 0 1 0 0,1 1-1 0 0,-1-1 1 0 0,0 1 0 0 0,0 0-1 0 0,-7-2 1 0 0,4 2-72 0 0,1 1 1 0 0,-1-1-1 0 0,0 2 1 0 0,0-1-1 0 0,1 1 1 0 0,-1 0-1 0 0,0 0 1 0 0,0 1-1 0 0,0 0 1 0 0,1 0-1 0 0,-1 0 1 0 0,-11 5-1 0 0,6-1-574 0 0,1 0-1 0 0,0 1 0 0 0,0 0 1 0 0,0 0-1 0 0,1 1 1 0 0,-11 10-1 0 0,3-1-1006 0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 4016 0 0,'-3'-1'939'0'0,"0"0"0"0"0,0 0-1 0 0,0 0 1 0 0,0 1 0 0 0,0 0-1 0 0,0-1 1 0 0,0 1 0 0 0,0 0-1 0 0,-4 1 1 0 0,1 0-113 0 0,0 0 0 0 0,0 0 0 0 0,0 1 0 0 0,-7 3 0 0 0,2 0-228 0 0,0 1 0 0 0,0 0 0 0 0,1 1 0 0 0,-11 8 0 0 0,15-10-423 0 0,1 0 0 0 0,0 0 1 0 0,1 1-1 0 0,0-1 1 0 0,-1 1-1 0 0,2 0 1 0 0,-1 0-1 0 0,1 0 1 0 0,0 1-1 0 0,0-1 1 0 0,0 1-1 0 0,1-1 1 0 0,0 1-1 0 0,-2 14 1 0 0,4-17-186 0 0,-1-1 1 0 0,1 1-1 0 0,0 0 1 0 0,0 0-1 0 0,0-1 1 0 0,1 1-1 0 0,-1 0 1 0 0,1 0-1 0 0,0-1 1 0 0,0 1 0 0 0,0-1-1 0 0,1 1 1 0 0,-1-1-1 0 0,1 1 1 0 0,0-1-1 0 0,0 0 1 0 0,0 0-1 0 0,0 0 1 0 0,0 0-1 0 0,1 0 1 0 0,-1 0 0 0 0,1-1-1 0 0,0 1 1 0 0,0-1-1 0 0,0 0 1 0 0,0 0-1 0 0,0 0 1 0 0,0 0-1 0 0,1 0 1 0 0,3 1-1 0 0,0 0-57 0 0,1-1 0 0 0,0 1 0 0 0,0-2 0 0 0,0 1-1 0 0,0-1 1 0 0,0 0 0 0 0,1 0 0 0 0,10-2 0 0 0,-23 5 286 0 0,-9 6 109 0 0,0 2 0 0 0,0-1 0 0 0,-17 22 0 0 0,21-22-214 0 0,0 1 1 0 0,1 0 0 0 0,1 0 0 0 0,0 0 0 0 0,0 1 0 0 0,2 0 0 0 0,-1 0 0 0 0,2 1-1 0 0,-6 20 1 0 0,10-29-111 0 0,0-1 1 0 0,0 0-1 0 0,0 0 0 0 0,1 1 0 0 0,-1-1 0 0 0,1 0 0 0 0,0 0 1 0 0,0 0-1 0 0,1 1 0 0 0,-1-1 0 0 0,1-1 0 0 0,0 1 0 0 0,0 0 0 0 0,0 0 1 0 0,0-1-1 0 0,1 1 0 0 0,0-1 0 0 0,-1 0 0 0 0,1 1 0 0 0,0-1 1 0 0,7 4-1 0 0,-1 0-178 0 0,-1-1 1 0 0,1 0-1 0 0,1-1 1 0 0,-1 0-1 0 0,1 0 1 0 0,0-1 0 0 0,16 5-1 0 0,-10-6-1132 0 0,0 0-1 0 0,30 2 1 0 0,-21-4-213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51 1548 0 0,'-3'-17'8135'0'0,"-2"-5"2066"0"0,0 11-5904 0 0,2 13-3807 0 0,1 2-369 0 0,-1-1 0 0 0,1 1 0 0 0,0-1 0 0 0,0 1 0 0 0,0 0 0 0 0,0 0 0 0 0,1 0 0 0 0,-1 0 0 0 0,1 0 0 0 0,0 0 0 0 0,0 0 0 0 0,0 8 1 0 0,0 6 243 0 0,3 33 1 0 0,-1-42-324 0 0,1 1 1 0 0,1-1 0 0 0,0 0-1 0 0,0 0 1 0 0,1 0-1 0 0,0 0 1 0 0,0 0-1 0 0,1-1 1 0 0,0 0 0 0 0,1 0-1 0 0,-1 0 1 0 0,2-1-1 0 0,-1 0 1 0 0,15 13 0 0 0,-13-14-19 0 0,0 0 0 0 0,1 0 0 0 0,0-1 0 0 0,0 0 0 0 0,0-1 0 0 0,0 0 0 0 0,1 0 0 0 0,0-1 0 0 0,-1 0 0 0 0,1-1 0 0 0,1 0 0 0 0,10 1 0 0 0,-16-3-8 0 0,0 0-1 0 0,0 0 0 0 0,0 0 1 0 0,0-1-1 0 0,0 1 0 0 0,0-1 1 0 0,0-1-1 0 0,0 1 1 0 0,0-1-1 0 0,0 1 0 0 0,-1-2 1 0 0,1 1-1 0 0,-1 0 1 0 0,1-1-1 0 0,-1 0 0 0 0,0 0 1 0 0,0 0-1 0 0,0 0 1 0 0,-1-1-1 0 0,1 1 0 0 0,-1-1 1 0 0,0 0-1 0 0,0 0 0 0 0,0 0 1 0 0,0-1-1 0 0,2-4 1 0 0,5-14 138 0 0,-1-1 1 0 0,-1 0-1 0 0,5-25 1 0 0,-7 28-30 0 0,3-18 134 0 0,2-5-5222 0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2732 0 0,'0'0'3841'0'0,"-4"-8"2431"0"0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1996 0 0,'9'-1'1465'0'0,"1"1"0"0"0,0 0 0 0 0,0 0 0 0 0,0 1 0 0 0,0 1 0 0 0,0-1-1 0 0,14 6 1 0 0,-10-2-593 0 0,0 0-1 0 0,0 1 1 0 0,-1 1-1 0 0,20 12 1 0 0,-15-6-402 0 0,-1 0 0 0 0,-1 1 0 0 0,0 0 0 0 0,-1 2 0 0 0,-1-1 0 0 0,25 36 0 0 0,-23-26-338 0 0,-1 0-1 0 0,-1 1 1 0 0,-1 1 0 0 0,-1 0 0 0 0,10 37 0 0 0,-13-34-3091 0 0,-8-16 1462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1604 0 0,'2'-23'9002'0'0,"-2"22"-8605"0"0,0 1-1 0 0,0-1 1 0 0,1 0-1 0 0,-1 0 1 0 0,0 0-1 0 0,0 1 1 0 0,0-1-1 0 0,1 0 1 0 0,-1 0 0 0 0,0 0-1 0 0,1 1 1 0 0,-1-1-1 0 0,1 0 1 0 0,-1 1-1 0 0,1-1 1 0 0,-1 0-1 0 0,1 1 1 0 0,-1-1 0 0 0,1 0-1 0 0,-1 1 1 0 0,1-1-1 0 0,0 1 1 0 0,0 0-1 0 0,0-1 1 0 0,9 17 978 0 0,-5-5-1021 0 0,-1 0-1 0 0,-1 0 1 0 0,1 0 0 0 0,1 13 0 0 0,1 3-44 0 0,4 14-40 0 0,18 66-259 0 0,-5-36-4141 0 0,-16-56 2599 0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16 2104 0 0,'-5'-16'16175'0'0,"5"16"-15984"0"0,0 0-1 0 0,0 0 1 0 0,-1 0 0 0 0,-10 7 566 0 0,0 1 1 0 0,0 0 0 0 0,1 1-1 0 0,0 0 1 0 0,-14 18 0 0 0,-43 60 93 0 0,44-56-340 0 0,-167 236 944 0 0,124-161-6165 0 0,59-93 3133 0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 3724 0 0,'0'0'4181'0'0,"-11"-2"3667"0"0,-2 12-6183 0 0,9-6-313 0 0,-3 3-244 0 0,0 5-192 0 0,0 0-152 0 0,4 0-152 0 0,-3 1-248 0 0,2 5-336 0 0,1-4-844 0 0,3 4-752 0 0,0 0 44 0 0,-4-1 60 0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5 968 0 0,'-4'-2'11406'0'0,"-7"0"-4893"0"0,8 8-5929 0 0,0 0 0 0 0,0 0 0 0 0,0 0 0 0 0,1 0 0 0 0,0 1 0 0 0,0-1 0 0 0,0 9 0 0 0,-8 53 559 0 0,9-51-813 0 0,-10 95 263 0 0,6 0 0 0 0,12 160 0 0 0,-7-271-598 0 0,5 60-1582 0 0,0-21-2279 0 0,-5-30 2299 0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4428 0 0,'0'-10'982'0'0,"0"0"-1"0"0,1 1 1 0 0,1-1-1 0 0,0 1 0 0 0,0-1 1 0 0,1 1-1 0 0,0 0 1 0 0,0 0-1 0 0,1 0 1 0 0,0 1-1 0 0,7-12 0 0 0,-6 13-747 0 0,0 1 0 0 0,0-1 0 0 0,1 1 0 0 0,-1 0 0 0 0,1 0 0 0 0,1 1 0 0 0,-1 0 0 0 0,1 0 0 0 0,0 0 0 0 0,0 1 0 0 0,0 0 0 0 0,1 1 0 0 0,-1-1-1 0 0,1 1 1 0 0,0 1 0 0 0,0-1 0 0 0,0 1 0 0 0,0 1 0 0 0,0 0 0 0 0,0 0 0 0 0,9 0 0 0 0,-3 1-8 0 0,0 1 1 0 0,0 1-1 0 0,0 0 0 0 0,0 0 0 0 0,-1 1 1 0 0,20 8-1 0 0,-28-9-130 0 0,0 0 0 0 0,0 1 0 0 0,0 0 0 0 0,0 0 0 0 0,0 0 0 0 0,-1 0-1 0 0,0 1 1 0 0,6 5 0 0 0,-8-6-30 0 0,0 0 0 0 0,0 0 0 0 0,0-1 0 0 0,0 1 0 0 0,0 0 0 0 0,-1 0-1 0 0,0 1 1 0 0,1-1 0 0 0,-1 0 0 0 0,0 0 0 0 0,-1 1 0 0 0,1-1 0 0 0,-1 0 0 0 0,1 8 0 0 0,-1-2 27 0 0,-1 0 0 0 0,0 0 0 0 0,0 0 0 0 0,-1 0 0 0 0,-1 0 1 0 0,1 0-1 0 0,-1 0 0 0 0,0-1 0 0 0,-9 15 0 0 0,5-11 123 0 0,-1 0 0 0 0,-1 0 0 0 0,0-1 0 0 0,0 0-1 0 0,-18 15 1 0 0,6-8-322 0 0,0-1 0 0 0,-28 15 0 0 0,-44 20-3801 0 0,77-45 2308 0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0 122 968 0 0,'7'-6'2260'0'0,"1"0"-1"0"0,-1 1 1 0 0,1 0 0 0 0,10-5-1 0 0,-11 7-1379 0 0,0 0 0 0 0,0 0 0 0 0,1 1 0 0 0,-1 0 0 0 0,10-1 0 0 0,-11 2-640 0 0,0 1-1 0 0,0 0 1 0 0,0 0-1 0 0,-1 0 1 0 0,1 1 0 0 0,0 0-1 0 0,0 0 1 0 0,-1 0-1 0 0,1 1 1 0 0,-1 0-1 0 0,1 0 1 0 0,-1 0-1 0 0,0 1 1 0 0,1-1-1 0 0,-1 1 1 0 0,-1 1-1 0 0,6 3 1 0 0,-3 0-79 0 0,1 0 0 0 0,-1 1-1 0 0,-1 0 1 0 0,0 0 0 0 0,0 1 0 0 0,0 0 0 0 0,-1 0-1 0 0,-1 0 1 0 0,1 1 0 0 0,-2-1 0 0 0,1 1 0 0 0,-1 0 0 0 0,-1 0-1 0 0,1 0 1 0 0,-2 1 0 0 0,0-1 0 0 0,0 0 0 0 0,-1 1-1 0 0,0-1 1 0 0,-2 18 0 0 0,3-22-596 0 0,4-17 252 0 0,13-31 176 0 0,-8 17-47 0 0,67-129 362 0 0,-72 145-223 0 0,0 1 1 0 0,1 0-1 0 0,0-1 0 0 0,0 2 1 0 0,0-1-1 0 0,1 1 1 0 0,1 0-1 0 0,-1 0 1 0 0,1 1-1 0 0,10-6 1 0 0,-18 11-62 0 0,1 1 0 0 0,0 0 0 0 0,0-1-1 0 0,0 1 1 0 0,0 0 0 0 0,0 0 0 0 0,0 0 0 0 0,0 0 0 0 0,0-1 0 0 0,0 2 0 0 0,1-1 0 0 0,-1 0 0 0 0,0 0 0 0 0,0 0 0 0 0,0 0 0 0 0,0 1 0 0 0,0-1 0 0 0,-1 0 0 0 0,1 1 0 0 0,0-1 0 0 0,0 1 0 0 0,0-1 0 0 0,0 1 0 0 0,0-1-1 0 0,0 1 1 0 0,-1 0 0 0 0,1-1 0 0 0,0 1 0 0 0,0 0 0 0 0,0 1 0 0 0,18 25 341 0 0,-17-24-311 0 0,3 7 38 0 0,-1 0 0 0 0,1 0 0 0 0,-2 0 0 0 0,1 1-1 0 0,-1-1 1 0 0,2 20 0 0 0,2 69 10 0 0,-5-46-922 0 0,1 3-2786 0 0,1-39 2004 0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53 3572 0 0,'-2'-5'2049'0'0,"2"1"-498"0"0,-1 0 0 0 0,0 0 0 0 0,0 0-1 0 0,-1 0 1 0 0,0 0 0 0 0,-3-7 0 0 0,4 10-1361 0 0,0 0 0 0 0,0 0 1 0 0,0 0-1 0 0,0 0 0 0 0,0 0 0 0 0,-1 0 1 0 0,1 0-1 0 0,0 1 0 0 0,0-1 0 0 0,0 1 0 0 0,-1-1 1 0 0,1 1-1 0 0,0-1 0 0 0,-1 1 0 0 0,1-1 0 0 0,-1 1 1 0 0,1 0-1 0 0,0 0 0 0 0,-1 0 0 0 0,1 0 1 0 0,-1 0-1 0 0,1 0 0 0 0,0 0 0 0 0,-1 0 0 0 0,-1 1 1 0 0,-10 2 163 0 0,1 1 0 0 0,-1 0 0 0 0,1 0 0 0 0,0 1 0 0 0,0 1 0 0 0,1 0 0 0 0,-1 1 0 0 0,1 0 0 0 0,1 1 0 0 0,-1 0 0 0 0,-13 14 1 0 0,8-6-176 0 0,0 1 0 0 0,2 1 0 0 0,0 0 0 0 0,0 1 0 0 0,-17 35 0 0 0,26-44-112 0 0,0 1 0 0 0,1 0 0 0 0,0 0-1 0 0,0 1 1 0 0,2-1 0 0 0,-1 1 0 0 0,2 0-1 0 0,-1-1 1 0 0,1 1 0 0 0,1 0 0 0 0,0 0-1 0 0,1 0 1 0 0,4 20 0 0 0,-3-23-47 0 0,1 1 1 0 0,0-1 0 0 0,0 0 0 0 0,1 0 0 0 0,0-1-1 0 0,1 1 1 0 0,0-1 0 0 0,0 0 0 0 0,1 0-1 0 0,0 0 1 0 0,1-1 0 0 0,-1 0 0 0 0,1 0 0 0 0,0-1-1 0 0,1 0 1 0 0,15 10 0 0 0,-16-12-23 0 0,0 0 0 0 0,0-1 0 0 0,0 0 0 0 0,0 0 0 0 0,1-1 1 0 0,-1 0-1 0 0,1 0 0 0 0,-1 0 0 0 0,1-1 0 0 0,13 0 0 0 0,-18-1 11 0 0,-1 0-1 0 0,1 0 0 0 0,0-1 1 0 0,-1 1-1 0 0,1-1 0 0 0,-1 0 1 0 0,1 0-1 0 0,-1 1 1 0 0,1-2-1 0 0,-1 1 0 0 0,0 0 1 0 0,1 0-1 0 0,-1-1 1 0 0,0 1-1 0 0,0-1 0 0 0,0 0 1 0 0,0 0-1 0 0,0 1 0 0 0,0-1 1 0 0,-1-1-1 0 0,1 1 1 0 0,-1 0-1 0 0,1 0 0 0 0,-1 0 1 0 0,0-1-1 0 0,0 1 1 0 0,0-1-1 0 0,0 1 0 0 0,0-1 1 0 0,-1 1-1 0 0,1-1 0 0 0,-1 0 1 0 0,1 1-1 0 0,-1-5 1 0 0,0 2 33 0 0,1 0 0 0 0,-1 0 0 0 0,0-1 1 0 0,-1 1-1 0 0,1 0 0 0 0,-1 0 1 0 0,0 0-1 0 0,0 0 0 0 0,-1 0 1 0 0,1 0-1 0 0,-1 0 0 0 0,0 0 0 0 0,-1 1 1 0 0,1-1-1 0 0,-1 1 0 0 0,0-1 1 0 0,0 1-1 0 0,0 0 0 0 0,-1 0 1 0 0,1 1-1 0 0,-5-5 0 0 0,4 6-47 0 0,0-1 0 0 0,0 1 0 0 0,0 0 0 0 0,0 0 0 0 0,0 0 1 0 0,0 0-1 0 0,0 1 0 0 0,-1-1 0 0 0,1 1 0 0 0,0 0 0 0 0,-1 1 0 0 0,1-1 0 0 0,-1 1 0 0 0,1 0 0 0 0,-1 0 0 0 0,1 0 0 0 0,-1 1 0 0 0,1-1 1 0 0,-1 1-1 0 0,1 0 0 0 0,0 1 0 0 0,-1-1 0 0 0,1 1 0 0 0,-6 3 0 0 0,4-2-385 0 0,-1 0-1 0 0,1 0 1 0 0,0 1-1 0 0,0 0 1 0 0,1 0-1 0 0,-1 1 1 0 0,1-1 0 0 0,0 1-1 0 0,0 0 1 0 0,0 1-1 0 0,-6 9 1 0 0,8-3-1225 0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1488 0 0,'2'-2'745'0'0,"1"0"0"0"0,-1 0 0 0 0,0 0 0 0 0,0 1 0 0 0,1-1-1 0 0,-1 1 1 0 0,1 0 0 0 0,0 0 0 0 0,-1 0 0 0 0,1 0 0 0 0,0 0 0 0 0,-1 0 0 0 0,6 0 0 0 0,40-1 1576 0 0,-25 1-1194 0 0,13 0-138 0 0,92-8 795 0 0,-107 7-748 0 0,1-2 0 0 0,-1-1-1 0 0,38-13 1 0 0,-56 16-745 0 0,1 0-1 0 0,-1 0 0 0 0,0 0 1 0 0,0 0-1 0 0,0 0 0 0 0,0-1 0 0 0,0 0 1 0 0,0 0-1 0 0,3-4 0 0 0,-6 6 3 0 0,-1-10 803 0 0,1 11-1077 0 0,0 0 1 0 0,0-1-1 0 0,0 1 1 0 0,0 0-1 0 0,0-1 1 0 0,0 1-1 0 0,0 0 1 0 0,0-1-1 0 0,0 1 1 0 0,0 0-1 0 0,-1 0 0 0 0,1-1 1 0 0,0 1-1 0 0,0 0 1 0 0,0-1-1 0 0,0 1 1 0 0,-1 0-1 0 0,1 0 1 0 0,0-1-1 0 0,0 1 1 0 0,-1 0-1 0 0,1 0 1 0 0,0-1-1 0 0,0 1 1 0 0,-1 0-1 0 0,1 0 0 0 0,0 0 1 0 0,-1 0-1 0 0,1 0 1 0 0,0-1-1 0 0,-1 1 1 0 0,1 0-1 0 0,0 0 1 0 0,-1 0-1 0 0,1 0 1 0 0,-1 0-1 0 0,-9 4 62 0 0,1 0 1 0 0,-1 1-1 0 0,1 1 0 0 0,0-1 1 0 0,0 1-1 0 0,1 1 0 0 0,0-1 1 0 0,0 1-1 0 0,0 1 0 0 0,1 0 1 0 0,0 0-1 0 0,-7 12 0 0 0,-4 5-11 0 0,2 2 0 0 0,1-1-1 0 0,-12 32 1 0 0,18-35-1 0 0,0 0 0 0 0,2 1 0 0 0,1 0 0 0 0,0 0 0 0 0,2 1 0 0 0,-2 45 0 0 0,5-57-397 0 0,2 0 0 0 0,-1 0 1 0 0,2 0-1 0 0,0 0 1 0 0,0 0-1 0 0,1 0 1 0 0,0-1-1 0 0,2 1 1 0 0,-1-1-1 0 0,1 0 0 0 0,1 0 1 0 0,0-1-1 0 0,1 0 1 0 0,13 18-1 0 0,-6-13-1284 0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125 141 4296 0 0,'0'-11'16656'0'0,"-7"15"-16274"0"0,0 1 0 0 0,0 0 1 0 0,0 0-1 0 0,1 1 0 0 0,0 0 0 0 0,0 0 1 0 0,0 0-1 0 0,1 1 0 0 0,-8 12 0 0 0,3-3 37 0 0,1 0 0 0 0,1 1-1 0 0,-12 28 1 0 0,19-41-382 0 0,0 0 0 0 0,-1-1 0 0 0,1 1 0 0 0,0 0-1 0 0,1 0 1 0 0,-1 0 0 0 0,1 0 0 0 0,0 0 0 0 0,0-1 0 0 0,0 1 0 0 0,0 0 0 0 0,1 0 0 0 0,-1 0-1 0 0,1 0 1 0 0,0 0 0 0 0,0-1 0 0 0,1 1 0 0 0,-1 0 0 0 0,1-1 0 0 0,0 1 0 0 0,0-1-1 0 0,0 0 1 0 0,0 1 0 0 0,0-1 0 0 0,1 0 0 0 0,-1-1 0 0 0,1 1 0 0 0,0 0 0 0 0,0-1 0 0 0,0 1-1 0 0,0-1 1 0 0,1 0 0 0 0,-1 0 0 0 0,7 3 0 0 0,-2-2-6 0 0,0 0 0 0 0,0 0 1 0 0,0-1-1 0 0,1 0 0 0 0,-1 0 1 0 0,1-1-1 0 0,-1 0 0 0 0,1-1 1 0 0,0 0-1 0 0,-1 0 0 0 0,1-1 0 0 0,0 0 1 0 0,-1 0-1 0 0,15-5 0 0 0,-14 2 12 0 0,-1 0 1 0 0,1 0-1 0 0,-1-1 0 0 0,0 0 0 0 0,-1 0 1 0 0,1-1-1 0 0,-1 0 0 0 0,0 0 0 0 0,-1 0 0 0 0,0-1 1 0 0,0 0-1 0 0,0-1 0 0 0,-1 1 0 0 0,0-1 1 0 0,0 0-1 0 0,-1 0 0 0 0,6-14 0 0 0,-4 6 44 0 0,-1-1-1 0 0,0 1 1 0 0,-1-1-1 0 0,-1 0 1 0 0,0 0-1 0 0,-2-1 0 0 0,0 1 1 0 0,-1-27-1 0 0,-1 37-57 0 0,0 0 0 0 0,0 0 0 0 0,0 0 0 0 0,0 1 0 0 0,-1-1 0 0 0,-1 0 0 0 0,1 1 0 0 0,-1-1 0 0 0,0 1 0 0 0,-7-11 0 0 0,8 14-26 0 0,0 1-1 0 0,-1-1 1 0 0,1 1-1 0 0,-1-1 1 0 0,0 1-1 0 0,0 0 0 0 0,0 0 1 0 0,0 0-1 0 0,0 1 1 0 0,0-1-1 0 0,0 1 1 0 0,0-1-1 0 0,-1 1 1 0 0,1 0-1 0 0,-1 0 1 0 0,1 1-1 0 0,0-1 1 0 0,-1 1-1 0 0,1 0 1 0 0,-1 0-1 0 0,0 0 0 0 0,1 0 1 0 0,-5 1-1 0 0,-1 1-92 0 0,-1 0 0 0 0,1 0 0 0 0,0 1 0 0 0,0 0 0 0 0,0 1 0 0 0,0 0 0 0 0,1 0 0 0 0,0 1-1 0 0,0 0 1 0 0,-13 10 0 0 0,10-6-905 0 0,1 1 0 0 0,0 0 0 0 0,-15 20 0 0 0,14-12-611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6:1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46 440 0 0,'1'-1'669'0'0,"-1"0"-1"0"0,1 0 1 0 0,-1 1-1 0 0,0-1 1 0 0,1 0-1 0 0,-1 0 1 0 0,0 0 0 0 0,0 0-1 0 0,0 0 1 0 0,1 0-1 0 0,-1 0 1 0 0,0 0-1 0 0,0 0 1 0 0,0 0 0 0 0,-1 0-1 0 0,1 0 1 0 0,0 0-1 0 0,0 0 1 0 0,0 0-1 0 0,-1 1 1 0 0,1-1-1 0 0,0 0 1 0 0,-2-2 0 0 0,1 2-221 0 0,0 0 0 0 0,0-1 0 0 0,-1 1 0 0 0,1 0 0 0 0,0 0 0 0 0,-1 0 0 0 0,1 0 0 0 0,-1 0 0 0 0,0 0 0 0 0,1 0 0 0 0,-4-1 0 0 0,-2 0-96 0 0,1 1 0 0 0,0-1 0 0 0,-1 1 0 0 0,1 1 0 0 0,-1-1 0 0 0,-7 1 0 0 0,-7 2-33 0 0,1 1 1 0 0,0 0 0 0 0,0 2 0 0 0,0 0 0 0 0,0 2 0 0 0,1 0-1 0 0,0 1 1 0 0,0 0 0 0 0,-23 16 0 0 0,36-20-271 0 0,1 0-1 0 0,0 0 1 0 0,0 0-1 0 0,0 0 1 0 0,1 1 0 0 0,0 0-1 0 0,0 0 1 0 0,0 0 0 0 0,0 1-1 0 0,1-1 1 0 0,-5 9 0 0 0,7-10-33 0 0,0 0 0 0 0,0 0 1 0 0,0 0-1 0 0,0-1 0 0 0,1 1 1 0 0,-1 0-1 0 0,1 0 0 0 0,0 0 0 0 0,0 0 1 0 0,1 0-1 0 0,-1 0 0 0 0,1 0 1 0 0,0 0-1 0 0,0 0 0 0 0,0-1 1 0 0,0 1-1 0 0,0 0 0 0 0,1-1 1 0 0,3 6-1 0 0,12 18 35 0 0,1-1-1 0 0,22 24 1 0 0,-2-3-23 0 0,-33-41-8 0 0,-1 1 0 0 0,1 0 0 0 0,-1 0 0 0 0,0 0 0 0 0,-1 0 0 0 0,0 1 0 0 0,0-1 1 0 0,0 1-1 0 0,-1 0 0 0 0,0-1 0 0 0,1 15 0 0 0,-3-17 33 0 0,0 0 1 0 0,0 0 0 0 0,-1 0-1 0 0,0 0 1 0 0,0 0 0 0 0,0 0-1 0 0,0 0 1 0 0,-1 0 0 0 0,0 0-1 0 0,0-1 1 0 0,0 1 0 0 0,-1 0-1 0 0,1-1 1 0 0,-1 0 0 0 0,0 0-1 0 0,0 0 1 0 0,-1 0 0 0 0,1 0-1 0 0,-8 5 1 0 0,-1 0 41 0 0,0 0 1 0 0,-1-1-1 0 0,0 0 0 0 0,0-1 1 0 0,0-1-1 0 0,-1 0 0 0 0,0-1 1 0 0,-1 0-1 0 0,-22 3 0 0 0,21-5-1387 0 0,-1-1-1 0 0,-23 1 0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14 3292 0 0,'-12'-14'13088'0'0,"8"28"-10218"0"0,3-9-3387 0 0,-5 56 1449 0 0,2 94 0 0 0,3-44-548 0 0,-2 86 147 0 0,-1 32-83 0 0,0-139-289 0 0,-10 152 155 0 0,7-166-182 0 0,7-50 131 0 0,0-23-122 0 0,0-1-1 0 0,1 1 1 0 0,-1 0-1 0 0,0 0 0 0 0,0 0 1 0 0,-1 0-1 0 0,1 0 0 0 0,-1 0 1 0 0,1 0-1 0 0,-1-1 0 0 0,0 1 1 0 0,0 0-1 0 0,0-1 1 0 0,0 1-1 0 0,-1 0 0 0 0,1-1 1 0 0,-3 4-1 0 0,2-5-71 0 0,1 0 0 0 0,-1 0 0 0 0,0 0 0 0 0,1 0 1 0 0,-1 0-1 0 0,0-1 0 0 0,1 1 0 0 0,-1-1 0 0 0,0 1 0 0 0,0-1 0 0 0,0 1 0 0 0,1-1 1 0 0,-1 0-1 0 0,0 0 0 0 0,-2 0 0 0 0,-30-4 383 0 0,18 1-220 0 0,-26 0 381 0 0,-73 5-1 0 0,97 0-595 0 0,0 0 0 0 0,1 2 0 0 0,-1 0 1 0 0,1 1-1 0 0,0 0 0 0 0,-29 14 0 0 0,41-16-206 0 0,-1 1-1 0 0,1-1 1 0 0,-1 1 0 0 0,1 0 0 0 0,-7 7-1 0 0,10-9-318 0 0,0 1-1 0 0,0 0 1 0 0,-1 0-1 0 0,2-1 1 0 0,-1 1-1 0 0,-3 7 1 0 0,2-2-1101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3168 0 0,'0'0'11113'0'0,"-4"6"-9619"0"0,-50 99 2920 0 0,37-69-3415 0 0,-1-2-1 0 0,-37 55 1 0 0,53-86-949 0 0,0 0 0 0 0,0 0 0 0 0,-1 0 0 0 0,1-1 0 0 0,-1 1 1 0 0,0-1-1 0 0,0 1 0 0 0,0-1 0 0 0,0 0 0 0 0,0 0 0 0 0,0-1 0 0 0,0 1 1 0 0,-1 0-1 0 0,-5 1 0 0 0,7-3-14 0 0,2-1-29 0 0,-1 0 1 0 0,0 0-1 0 0,0 0 1 0 0,1 0-1 0 0,-1 0 0 0 0,1 0 1 0 0,-1 0-1 0 0,1-1 1 0 0,-1 1-1 0 0,1 0 0 0 0,0 0 1 0 0,0 0-1 0 0,0-1 1 0 0,-1 1-1 0 0,1-3 0 0 0,0 4-8 0 0,0-2 11 0 0,1-1 5 0 0,0 1 2 0 0,-1 0 0 0 0,1 0 0 0 0,0 0 0 0 0,0 0 0 0 0,0 0 0 0 0,0 0 0 0 0,0 0-1 0 0,0 0 1 0 0,1 0 0 0 0,-1 0 0 0 0,1 0 0 0 0,-1 1 0 0 0,1-1 0 0 0,-1 1 0 0 0,1-1 0 0 0,0 1 0 0 0,4-3 0 0 0,-4 3 27 0 0,1 1-1 0 0,-1-1 1 0 0,1 0 0 0 0,0 1 0 0 0,-1 0-1 0 0,1-1 1 0 0,0 1 0 0 0,-1 0 0 0 0,1 1-1 0 0,0-1 1 0 0,-1 0 0 0 0,1 1 0 0 0,0-1-1 0 0,-1 1 1 0 0,1 0 0 0 0,2 1 0 0 0,36 15 384 0 0,-1 3 1 0 0,52 32-1 0 0,-48-25-2707 0 0,69 30 0 0 0,-88-47 698 0 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0 2052 0 0,'-37'70'6752'0'0,"-9"41"-4015"0"0,8-21-1465 0 0,-240 467 3781 0 0,224-477-3771 0 0,54-80-1280 0 0,0 1-1 0 0,0-1 1 0 0,0 1 0 0 0,-1-1-1 0 0,1 1 1 0 0,0-1-1 0 0,0 1 1 0 0,-1-1-1 0 0,1 1 1 0 0,0-1-1 0 0,-1 1 1 0 0,1-1-1 0 0,-1 0 1 0 0,1 1-1 0 0,0-1 1 0 0,-1 1 0 0 0,1-1-1 0 0,-1 0 1 0 0,1 0-1 0 0,-1 1 1 0 0,1-1-1 0 0,-1 0 1 0 0,1 0-1 0 0,-1 0 1 0 0,1 1-1 0 0,-1-1 1 0 0,0 0-1 0 0,1 0 1 0 0,-1 0-1 0 0,1 0 1 0 0,-1 0 0 0 0,1 0-1 0 0,-1 0 1 0 0,1 0-1 0 0,-1 0 1 0 0,0-1-1 0 0,1 1 1 0 0,-1 0-1 0 0,1 0 1 0 0,-1 0-1 0 0,1-1 1 0 0,-1 1-1 0 0,1 0 1 0 0,-1 0-1 0 0,1-1 1 0 0,0 1 0 0 0,-1 0-1 0 0,1-1 1 0 0,-1 1-1 0 0,1-1 1 0 0,0 1-1 0 0,-1-1 1 0 0,1 1-1 0 0,0 0 1 0 0,-1-1-1 0 0,1 1 1 0 0,0-2-1 0 0,-1 1 1 0 0,0-1-1 0 0,0 0 0 0 0,0 0 1 0 0,0 0-1 0 0,1 0 0 0 0,-1 0 0 0 0,0 0 1 0 0,1 0-1 0 0,0 0 0 0 0,0 0 0 0 0,-1 0 1 0 0,1 0-1 0 0,1-1 0 0 0,-1 1 1 0 0,0 0-1 0 0,0 0 0 0 0,1-2 0 0 0,9-33 56 0 0,-8 25-17 0 0,1 1-1 0 0,0 0 1 0 0,9-20-1 0 0,-7 21 31 0 0,6-11 92 0 0,0 1 1 0 0,1 0-1 0 0,15-18 0 0 0,-24 33-135 0 0,1 1-1 0 0,-1 0 0 0 0,1 0 1 0 0,0 1-1 0 0,0-1 0 0 0,0 1 1 0 0,1 0-1 0 0,-1 0 0 0 0,1 0 1 0 0,0 0-1 0 0,0 1 0 0 0,0 0 1 0 0,0 0-1 0 0,0 0 0 0 0,0 1 1 0 0,0-1-1 0 0,1 1 0 0 0,8 0 1 0 0,-10 1-1 0 0,0 1 0 0 0,1 0 0 0 0,-1 0 1 0 0,0 0-1 0 0,0 0 0 0 0,0 1 0 0 0,0 0 1 0 0,0-1-1 0 0,0 2 0 0 0,-1-1 1 0 0,1 0-1 0 0,0 1 0 0 0,-1-1 0 0 0,0 1 1 0 0,0 0-1 0 0,0 0 0 0 0,0 0 1 0 0,3 5-1 0 0,5 7 93 0 0,-1 0-1 0 0,15 29 1 0 0,42 114 481 0 0,-7-14-1821 0 0,-41-116-1675 0 0,-9-15 1449 0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40 101 2404 0 0,'-4'15'1446'0'0,"-25"97"5062"0"0,26-95-5893 0 0,1-1 1 0 0,1 1 0 0 0,0 0-1 0 0,3 32 1 0 0,0-36-387 0 0,0-1 0 0 0,0 0 0 0 0,1 0 0 0 0,1 0 0 0 0,0-1 0 0 0,1 1 0 0 0,0-1 0 0 0,0 0 0 0 0,9 12 1 0 0,-11-19-162 0 0,0 1 0 0 0,0-1 0 0 0,1 0 1 0 0,0 0-1 0 0,0-1 0 0 0,0 1 0 0 0,1-1 1 0 0,-1 1-1 0 0,1-2 0 0 0,-1 1 0 0 0,1 0 1 0 0,0-1-1 0 0,0 0 0 0 0,0 0 1 0 0,1 0-1 0 0,-1-1 0 0 0,0 0 0 0 0,1 0 1 0 0,-1 0-1 0 0,1 0 0 0 0,-1-1 0 0 0,1 0 1 0 0,5-1-1 0 0,2-1 4 0 0,1 0 1 0 0,-1-1-1 0 0,0 0 1 0 0,0-2-1 0 0,0 1 0 0 0,-1-1 1 0 0,1-1-1 0 0,19-13 1 0 0,-15 8 49 0 0,-1 0 1 0 0,-1-2 0 0 0,0 0 0 0 0,0-1-1 0 0,15-19 1 0 0,-24 25 95 0 0,0-1-1 0 0,-1 0 0 0 0,0 0 1 0 0,0-1-1 0 0,-1 1 1 0 0,0-1-1 0 0,-1 0 1 0 0,0 0-1 0 0,-1 0 1 0 0,0-1-1 0 0,-1 1 1 0 0,0 0-1 0 0,0-1 1 0 0,-1 1-1 0 0,0-1 1 0 0,-1 1-1 0 0,0-1 1 0 0,-5-17-1 0 0,4 18-102 0 0,-1 0-1 0 0,0 0 0 0 0,-1 0 1 0 0,0 1-1 0 0,0 0 0 0 0,-1 0 1 0 0,0 0-1 0 0,0 0 1 0 0,-1 1-1 0 0,0 0 0 0 0,-1 0 1 0 0,0 0-1 0 0,0 1 1 0 0,0 0-1 0 0,-1 1 0 0 0,0-1 1 0 0,-1 1-1 0 0,1 1 1 0 0,-13-6-1 0 0,15 8-99 0 0,0 1 0 0 0,1 1-1 0 0,-1-1 1 0 0,0 1 0 0 0,-1 0 0 0 0,1 0 0 0 0,0 1 0 0 0,0 0-1 0 0,0 0 1 0 0,0 0 0 0 0,0 1 0 0 0,-1 0 0 0 0,1 0-1 0 0,0 0 1 0 0,0 1 0 0 0,1 0 0 0 0,-1 0 0 0 0,0 1 0 0 0,1-1-1 0 0,-1 1 1 0 0,1 0 0 0 0,0 1 0 0 0,0-1 0 0 0,0 1-1 0 0,-4 5 1 0 0,0-1-75 0 0,0 1 1 0 0,1 1-1 0 0,0-1 0 0 0,1 1 0 0 0,0 1 1 0 0,0 0-1 0 0,1-1 0 0 0,1 2 0 0 0,0-1 0 0 0,0 1 1 0 0,-3 17-1 0 0,3-11-620 0 0,1 0 0 0 0,1 0 1 0 0,1 1-1 0 0,1-1 0 0 0,0 1 0 0 0,2-1 0 0 0,3 29 0 0 0,2-18-824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2452 0 0,'-6'-22'15268'0'0,"6"22"-15173"0"0,-1-1 1 0 0,1 1-1 0 0,0 0 0 0 0,-1 0 1 0 0,1 0-1 0 0,-1 0 1 0 0,1 0-1 0 0,-1 0 1 0 0,1 0-1 0 0,-1 0 1 0 0,1 0-1 0 0,0 0 1 0 0,-1 1-1 0 0,1-1 0 0 0,-1 0 1 0 0,1 0-1 0 0,-1 0 1 0 0,1 0-1 0 0,0 1 1 0 0,-1-1-1 0 0,1 0 1 0 0,0 0-1 0 0,-1 1 1 0 0,1-1-1 0 0,0 0 1 0 0,-1 1-1 0 0,1-1 0 0 0,0 0 1 0 0,-1 1-1 0 0,1-1 1 0 0,0 1-1 0 0,-9 19 1063 0 0,1 25-278 0 0,6-23-672 0 0,1 0 1 0 0,1 0-1 0 0,0 0 1 0 0,2 0-1 0 0,1 0 0 0 0,0 0 1 0 0,2 0-1 0 0,12 35 0 0 0,-13-45-460 0 0,1 0 0 0 0,1-1 0 0 0,0 1 0 0 0,0-1 0 0 0,1-1-1 0 0,1 1 1 0 0,0-1 0 0 0,0 0 0 0 0,1-1 0 0 0,0 0 0 0 0,1 0-1 0 0,0-1 1 0 0,0-1 0 0 0,1 1 0 0 0,0-2 0 0 0,14 8 0 0 0,10-1-1291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1172 0 0,'5'2'1131'0'0,"-1"1"-1"0"0,-1-1 1 0 0,1 1-1 0 0,0 0 1 0 0,-1 1 0 0 0,7 6-1 0 0,15 29 2244 0 0,-15-16-2136 0 0,12 39 1 0 0,-21-60-1107 0 0,68 200 2715 0 0,-65-188-2628 0 0,-1-3 133 0 0,0-1 0 0 0,1 1 0 0 0,0 0 1 0 0,11 19-1 0 0,-14-30-302 0 0,-1 1 0 0 0,1-1 0 0 0,-1 1 0 0 0,1-1 0 0 0,0 0 0 0 0,-1 1 0 0 0,1-1 0 0 0,-1 0 0 0 0,1 1 0 0 0,0-1 0 0 0,-1 0 0 0 0,1 0 1 0 0,0 1-1 0 0,-1-1 0 0 0,1 0 0 0 0,0 0 0 0 0,-1 0 0 0 0,1 0 0 0 0,0 0 0 0 0,-1 0 0 0 0,1 0 0 0 0,0 0 0 0 0,-1 0 0 0 0,1 0 0 0 0,0 0 0 0 0,-1-1 0 0 0,1 1 0 0 0,0 0 0 0 0,-1 0 0 0 0,1-1 1 0 0,-1 1-1 0 0,1 0 0 0 0,0-1 0 0 0,-1 1 0 0 0,1-1 0 0 0,-1 1 0 0 0,1-1 0 0 0,0 0 0 0 0,17-19 756 0 0,-6-2-292 0 0,-2 0 0 0 0,-1-1 0 0 0,0 0 1 0 0,7-33-1 0 0,-5 5 106 0 0,5-53 0 0 0,-14 76-535 0 0,7-41-146 0 0,1 25-2917 0 0,-6 34 1378 0 0,3 1 19 0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 2500 0 0,'-6'5'1227'0'0,"0"0"0"0"0,1 0 0 0 0,0 1 0 0 0,0-1 0 0 0,-7 13 0 0 0,6-8-328 0 0,0-1-1 0 0,1 2 0 0 0,-4 13 0 0 0,2-2-117 0 0,1-1 0 0 0,2 1 0 0 0,-3 30-1 0 0,6-42-592 0 0,1 1 0 0 0,0-1 0 0 0,1 0 0 0 0,0 1 0 0 0,0-1 0 0 0,1 0 0 0 0,1 0 0 0 0,0 0 0 0 0,0 0 0 0 0,1 0 0 0 0,6 10 0 0 0,-8-16-134 0 0,0-1 0 0 0,0 1 0 0 0,1-1 0 0 0,-1 0 0 0 0,1 0 0 0 0,0-1 0 0 0,-1 1-1 0 0,1 0 1 0 0,1-1 0 0 0,-1 0 0 0 0,0 1 0 0 0,1-1 0 0 0,-1-1 0 0 0,1 1-1 0 0,-1 0 1 0 0,1-1 0 0 0,4 1 0 0 0,-2-1-11 0 0,0 0-1 0 0,0 0 1 0 0,-1-1 0 0 0,1 0-1 0 0,0 0 1 0 0,0-1 0 0 0,0 0-1 0 0,0 0 1 0 0,0 0 0 0 0,7-3-1 0 0,2-2 77 0 0,-1 0 0 0 0,0 0 1 0 0,0-2-1 0 0,0 0 0 0 0,-1 0 0 0 0,-1-1 0 0 0,21-19 0 0 0,-26 21 148 0 0,-1 0 0 0 0,0 0 0 0 0,0 0 0 0 0,0-1-1 0 0,-1 1 1 0 0,0-1 0 0 0,-1-1 0 0 0,1 1 0 0 0,-2-1 0 0 0,1 0 0 0 0,-1 1 0 0 0,-1-1 0 0 0,4-18 0 0 0,-6 19-73 0 0,1 0 1 0 0,-1 0-1 0 0,-1-1 1 0 0,1 1-1 0 0,-1 0 1 0 0,-1 0-1 0 0,0 0 1 0 0,0 0-1 0 0,0 0 1 0 0,-1 0-1 0 0,-1 0 1 0 0,1 1-1 0 0,-1-1 1 0 0,0 1-1 0 0,-10-12 1 0 0,11 15-166 0 0,0 0 0 0 0,0 1 1 0 0,-1 0-1 0 0,0 0 0 0 0,1 0 1 0 0,-1 0-1 0 0,0 0 1 0 0,-1 1-1 0 0,1-1 0 0 0,0 1 1 0 0,-1 0-1 0 0,1 1 0 0 0,-1-1 1 0 0,1 1-1 0 0,-1 0 1 0 0,0 0-1 0 0,0 0 0 0 0,1 1 1 0 0,-1 0-1 0 0,0 0 0 0 0,0 0 1 0 0,0 0-1 0 0,0 1 1 0 0,1 0-1 0 0,-7 1 0 0 0,2 1-443 0 0,-1-1-1 0 0,1 2 0 0 0,-1 0 1 0 0,1 0-1 0 0,0 0 1 0 0,1 1-1 0 0,-1 0 0 0 0,1 1 1 0 0,0 0-1 0 0,0 0 0 0 0,-8 10 1 0 0,5-5-1195 0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1036 0 0,'0'0'-360'0'0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2256 0 0,'52'164'8870'0'0,"-14"-38"-5303"0"0,-38-124-3422 0 0,1 0 1 0 0,0 0-1 0 0,0 0 0 0 0,0 0 1 0 0,0 0-1 0 0,0 0 1 0 0,0 0-1 0 0,0 0 0 0 0,1 0 1 0 0,-1-1-1 0 0,0 1 1 0 0,1-1-1 0 0,0 1 1 0 0,-1-1-1 0 0,1 1 0 0 0,0-1 1 0 0,2 1-1 0 0,-2-1 13 0 0,-1-1 1 0 0,1 1-1 0 0,0-1 0 0 0,-1 0 1 0 0,1 0-1 0 0,0 0 0 0 0,0 0 0 0 0,-1 0 1 0 0,1 0-1 0 0,0-1 0 0 0,-1 1 1 0 0,1 0-1 0 0,0-1 0 0 0,-1 0 0 0 0,1 1 1 0 0,0-1-1 0 0,-1 0 0 0 0,1 0 0 0 0,-1 0 1 0 0,0 1-1 0 0,1-2 0 0 0,1-1 1 0 0,3-2 147 0 0,0 0 0 0 0,-1-1 1 0 0,0 0-1 0 0,0 0 1 0 0,0 0-1 0 0,-1 0 1 0 0,4-9-1 0 0,22-49 891 0 0,74-215-852 0 0,-97 247-3366 0 0,-7 18 1440 0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1424 0 0,'-1'-13'19227'0'0,"-3"28"-18512"0"0,1 1 0 0 0,-2 28 0 0 0,4-26-1891 0 0,1-1-1 0 0,3 29 1 0 0,1-17-325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 1604 0 0,'-29'97'8220'0'0,"25"-79"-7397"0"0,-2 11 542 0 0,0 0 1 0 0,-1 50-1 0 0,7-71-1192 0 0,0 0 1 0 0,0 0-1 0 0,1 0 0 0 0,0 0 1 0 0,1 0-1 0 0,-1 0 0 0 0,2 0 1 0 0,-1-1-1 0 0,1 1 0 0 0,0-1 1 0 0,1 1-1 0 0,0-1 0 0 0,0 0 1 0 0,9 11-1 0 0,-9-14-130 0 0,-1-1 0 0 0,1 0 0 0 0,-1-1 0 0 0,1 1 0 0 0,0-1 0 0 0,0 0 0 0 0,0 0 0 0 0,0 0 0 0 0,0 0 0 0 0,1-1 0 0 0,-1 1 0 0 0,1-1 0 0 0,-1 0-1 0 0,1-1 1 0 0,-1 1 0 0 0,1-1 0 0 0,-1 0 0 0 0,1 0 0 0 0,-1 0 0 0 0,1 0 0 0 0,-1-1 0 0 0,8-2 0 0 0,1 0 4 0 0,1-1-1 0 0,0 0 1 0 0,-1-2-1 0 0,0 1 1 0 0,24-15-1 0 0,-30 15 160 0 0,1 0 0 0 0,-1 0 0 0 0,0-1 0 0 0,0 0 0 0 0,-1-1 0 0 0,0 1 0 0 0,0-1 0 0 0,-1 0 0 0 0,1-1 0 0 0,-1 1 0 0 0,-1-1 0 0 0,0 0-1 0 0,0 0 1 0 0,0 0 0 0 0,-1-1 0 0 0,0 1 0 0 0,-1-1 0 0 0,0 0 0 0 0,0 0 0 0 0,-1 0 0 0 0,0 0 0 0 0,-1-13 0 0 0,0 11 2 0 0,0 0 1 0 0,0 0 0 0 0,-1 0 0 0 0,-1 0-1 0 0,0 0 1 0 0,-1 0 0 0 0,0 0-1 0 0,0 1 1 0 0,-1 0 0 0 0,0 0-1 0 0,-8-13 1 0 0,7 15-86 0 0,0 0 0 0 0,-1 0 0 0 0,0 1 0 0 0,-1-1 0 0 0,1 1 0 0 0,-14-10 0 0 0,17 15-102 0 0,0-1 0 0 0,0 1 0 0 0,0 1 0 0 0,-1-1 0 0 0,1 0 1 0 0,0 1-1 0 0,-1 0 0 0 0,1 0 0 0 0,-1 0 0 0 0,0 0 0 0 0,1 0 1 0 0,-1 1-1 0 0,0-1 0 0 0,1 1 0 0 0,-1 0 0 0 0,0 0 0 0 0,1 1 1 0 0,-1-1-1 0 0,0 1 0 0 0,1 0 0 0 0,-5 1 0 0 0,0 1-55 0 0,0 1-1 0 0,0 0 1 0 0,0 1 0 0 0,1-1-1 0 0,-1 2 1 0 0,1-1 0 0 0,0 1-1 0 0,1 0 1 0 0,-1 0 0 0 0,1 1-1 0 0,0 0 1 0 0,1 0 0 0 0,0 0-1 0 0,0 1 1 0 0,-4 8 0 0 0,1 1-754 0 0,0 0 0 0 0,2 1 0 0 0,0-1 0 0 0,0 1 0 0 0,2 0 0 0 0,-3 26 1 0 0,4-16-776 0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 4016 0 0,'-4'-13'18215'0'0,"2"12"-16883"0"0,-2-1-3036 0 0,2 6 2320 0 0,-4 10-339 0 0,2 0 0 0 0,0 0 0 0 0,0 0 0 0 0,2 1 0 0 0,-1-1 0 0 0,2 1 1 0 0,0-1-1 0 0,1 1 0 0 0,0 0 0 0 0,1-1 0 0 0,4 20 0 0 0,-2-16-479 0 0,1 0 1 0 0,1-1-1 0 0,12 28 0 0 0,-12-32-487 0 0,1-1-1 0 0,1 0 1 0 0,0 0 0 0 0,1-1-1 0 0,9 11 1 0 0,1-4-866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5004 0 0,'-1'0'427'0'0,"1"0"0"0"0,-1 0 0 0 0,0 0 0 0 0,1 0 0 0 0,-1 0-1 0 0,0 0 1 0 0,1 0 0 0 0,-1 0 0 0 0,0 0 0 0 0,0 0 0 0 0,1 0-1 0 0,-1 1 1 0 0,1-1 0 0 0,-1 0 0 0 0,0 1 0 0 0,1-1 0 0 0,-1 0-1 0 0,1 1 1 0 0,-1-1 0 0 0,0 1 0 0 0,1-1 0 0 0,-1 1 0 0 0,-12 18 2918 0 0,-3 23-1118 0 0,13-32-1933 0 0,2 1 0 0 0,-1-1 1 0 0,1 1-1 0 0,1 0 0 0 0,0 0 0 0 0,0-1 0 0 0,1 1 1 0 0,1 0-1 0 0,0-1 0 0 0,0 1 0 0 0,1-1 0 0 0,7 19 1 0 0,-8-25-250 0 0,0 1 0 0 0,0 0 0 0 0,1-1 0 0 0,-1 0 0 0 0,1 1 0 0 0,0-1 0 0 0,0 0 1 0 0,0 0-1 0 0,1-1 0 0 0,0 1 0 0 0,-1-1 0 0 0,1 0 0 0 0,0 0 0 0 0,1 0 0 0 0,-1 0 1 0 0,0-1-1 0 0,1 1 0 0 0,0-1 0 0 0,-1 0 0 0 0,1-1 0 0 0,0 1 0 0 0,0-1 0 0 0,0 0 1 0 0,0 0-1 0 0,0-1 0 0 0,0 1 0 0 0,0-1 0 0 0,0 0 0 0 0,5-1 0 0 0,-3 0-12 0 0,0-1 0 0 0,0 0 0 0 0,0 0 1 0 0,-1-1-1 0 0,1 0 0 0 0,-1 0 0 0 0,1 0 0 0 0,-1-1 0 0 0,0 1 0 0 0,-1-2 0 0 0,1 1 0 0 0,-1-1 0 0 0,0 0 0 0 0,0 0 0 0 0,0 0 0 0 0,0 0 0 0 0,-1-1 0 0 0,0 0 0 0 0,-1 0 0 0 0,1 0 0 0 0,-1 0 0 0 0,3-9 0 0 0,-3 9 36 0 0,-1 0-1 0 0,0 0 1 0 0,0 0-1 0 0,-1 0 1 0 0,0 0-1 0 0,0 0 1 0 0,0 0-1 0 0,-1-1 1 0 0,0 1-1 0 0,0 0 1 0 0,0 0-1 0 0,-1-1 1 0 0,0 1-1 0 0,0 0 0 0 0,-1 0 1 0 0,0 0-1 0 0,0 0 1 0 0,0 0-1 0 0,0 1 1 0 0,-1-1-1 0 0,0 0 1 0 0,-1 1-1 0 0,1 0 1 0 0,-1 0-1 0 0,-4-5 1 0 0,5 7-23 0 0,-1 0 0 0 0,1 0 1 0 0,0 0-1 0 0,-1 0 1 0 0,0 1-1 0 0,1-1 0 0 0,-1 1 1 0 0,0 0-1 0 0,-6-2 1 0 0,6 3-32 0 0,1 1 0 0 0,0-1 0 0 0,0 1 0 0 0,0 0 0 0 0,0 0 0 0 0,-1 0 0 0 0,1 0-1 0 0,0 0 1 0 0,0 1 0 0 0,0-1 0 0 0,0 1 0 0 0,0 0 0 0 0,-1 0 0 0 0,-2 2 0 0 0,0 0-80 0 0,0 0-1 0 0,0 1 0 0 0,0 0 1 0 0,1 0-1 0 0,-1 0 0 0 0,1 1 1 0 0,0 0-1 0 0,1 0 0 0 0,-1 0 0 0 0,1 0 1 0 0,0 1-1 0 0,-6 10 0 0 0,5-7-751 0 0,1-1-1 0 0,0 1 0 0 0,1 0 1 0 0,-5 18-1 0 0,7-11-791 0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76 5004 0 0,'-1'-4'862'0'0,"0"0"0"0"0,-1 0-1 0 0,0 0 1 0 0,1 0 0 0 0,-1 1-1 0 0,-1-1 1 0 0,1 0 0 0 0,0 1-1 0 0,-1 0 1 0 0,0 0 0 0 0,0-1-1 0 0,0 2 1 0 0,0-1 0 0 0,0 0-1 0 0,-6-3 1 0 0,3 3-420 0 0,1 0 0 0 0,0 1 1 0 0,-1 0-1 0 0,0 0 0 0 0,1 0 0 0 0,-1 1 0 0 0,0 0 1 0 0,0 0-1 0 0,0 1 0 0 0,-8-1 0 0 0,5 1-304 0 0,0 1-1 0 0,0 0 0 0 0,0 0 1 0 0,0 1-1 0 0,0 0 0 0 0,1 1 1 0 0,-1 0-1 0 0,1 0 1 0 0,-1 1-1 0 0,1 0 0 0 0,0 0 1 0 0,0 1-1 0 0,1 0 0 0 0,-12 10 1 0 0,14-10-92 0 0,0 0 0 0 0,0 1-1 0 0,1-1 1 0 0,0 1 0 0 0,0 0 0 0 0,0 1 0 0 0,0-1 0 0 0,-3 12 0 0 0,6-15-82 0 0,0 1 0 0 0,0-1 0 0 0,0 0 0 0 0,1 0 0 0 0,-1 1 0 0 0,1-1 0 0 0,0 0 0 0 0,0 1 0 0 0,0-1 0 0 0,1 0 0 0 0,-1 1 0 0 0,1-1 0 0 0,0 0 0 0 0,0 0 0 0 0,0 1 0 0 0,0-1 0 0 0,0 0 1 0 0,1 0-1 0 0,0 0 0 0 0,-1-1 0 0 0,3 4 0 0 0,7 6-288 0 0,-1-1 0 0 0,2-1 1 0 0,-1 0-1 0 0,1 0 0 0 0,27 15 1 0 0,-27-17 156 0 0,0 0 0 0 0,0 0 0 0 0,0 1 0 0 0,-1 0 0 0 0,-1 1 0 0 0,18 21 0 0 0,-25-27 300 0 0,-1-1 0 0 0,0 1 0 0 0,-1-1 0 0 0,1 1 0 0 0,0 0-1 0 0,-1 0 1 0 0,0 0 0 0 0,0 0 0 0 0,0 0 0 0 0,-1 0 0 0 0,1 0-1 0 0,-1 0 1 0 0,0 6 0 0 0,-1-3 88 0 0,0 0-1 0 0,0 0 1 0 0,0-1 0 0 0,-1 1-1 0 0,-1 0 1 0 0,1-1-1 0 0,-5 9 1 0 0,-3 3 279 0 0,-2 0 0 0 0,0-1 0 0 0,-1-1 0 0 0,-17 18 0 0 0,24-27-285 0 0,-1-1-1 0 0,0 0 1 0 0,0 0 0 0 0,-1-1-1 0 0,1 1 1 0 0,-1-2 0 0 0,0 1-1 0 0,-10 3 1 0 0,12-6-239 0 0,0 0 0 0 0,0 0 0 0 0,0-1 0 0 0,0 0 0 0 0,-8 1 0 0 0,9-2-453 0 0,0 0-1 0 0,1 0 1 0 0,-1-1 0 0 0,1 1 0 0 0,-1-1 0 0 0,1 0 0 0 0,-9-3 0 0 0,8 1-1112 0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63 2780 0 0,'0'-2'697'0'0,"0"0"-1"0"0,0 0 0 0 0,-1-1 1 0 0,1 1-1 0 0,0 0 1 0 0,-1 0-1 0 0,0 0 0 0 0,1 0 1 0 0,-1 0-1 0 0,0 1 0 0 0,0-1 1 0 0,0 0-1 0 0,0 0 1 0 0,0 0-1 0 0,-1 1 0 0 0,1-1 1 0 0,-2-1-1 0 0,0 0-181 0 0,0 1-1 0 0,0 0 1 0 0,-1 0-1 0 0,1 0 1 0 0,0 0-1 0 0,-1 0 1 0 0,1 1-1 0 0,-8-2 1 0 0,0 0-106 0 0,-1 1 0 0 0,1 1 0 0 0,0 0 0 0 0,-1 0 1 0 0,-13 2-1 0 0,10 0-165 0 0,1 1 1 0 0,0 0 0 0 0,0 2 0 0 0,1-1-1 0 0,-1 2 1 0 0,-16 7 0 0 0,21-8-171 0 0,0 0 0 0 0,0 1 0 0 0,0 1 0 0 0,1-1 0 0 0,0 1 0 0 0,0 1 0 0 0,1-1 0 0 0,0 2 0 0 0,-10 10 0 0 0,15-13-75 0 0,-1-1 1 0 0,1 1 0 0 0,0 0-1 0 0,0 0 1 0 0,0 0-1 0 0,0 0 1 0 0,1 0 0 0 0,0 0-1 0 0,0 0 1 0 0,1 0 0 0 0,-1 1-1 0 0,1-1 1 0 0,0 0 0 0 0,1 0-1 0 0,-1 1 1 0 0,1-1 0 0 0,0 0-1 0 0,0 0 1 0 0,1 0-1 0 0,0 0 1 0 0,4 9 0 0 0,1 2-57 0 0,1 0 1 0 0,1 0-1 0 0,1-1 1 0 0,0 0-1 0 0,15 16 1 0 0,-4-6 20 0 0,118 149-195 0 0,-132-163 212 0 0,-1-1-1 0 0,0 1 0 0 0,-1 0 1 0 0,0 1-1 0 0,-1-1 0 0 0,0 1 1 0 0,-1 0-1 0 0,0-1 0 0 0,-1 2 1 0 0,0-1-1 0 0,-1 0 0 0 0,0 23 1 0 0,-3-19 22 0 0,0 0 1 0 0,-1 0 0 0 0,0 0 0 0 0,-1-1 0 0 0,-1 1 0 0 0,-1-1-1 0 0,0 0 1 0 0,0-1 0 0 0,-13 19 0 0 0,6-12 100 0 0,-2 1 0 0 0,0-2-1 0 0,-1 0 1 0 0,-23 21 0 0 0,30-32 24 0 0,0-1 0 0 0,-1 0-1 0 0,-1 0 1 0 0,1-1 0 0 0,-1-1-1 0 0,0 0 1 0 0,-1 0 0 0 0,1-1 0 0 0,-1 0-1 0 0,-18 4 1 0 0,28-9-109 0 0,0 1 0 0 0,-1 0 0 0 0,1-1 0 0 0,-1 0 0 0 0,1 0 0 0 0,-1 0 0 0 0,1 0 0 0 0,0 0 0 0 0,-1 0 0 0 0,1 0-1 0 0,-1-1 1 0 0,1 1 0 0 0,0-1 0 0 0,-1 0 0 0 0,1 0 0 0 0,0 0 0 0 0,0 0 0 0 0,0 0 0 0 0,-1 0 0 0 0,1 0 0 0 0,0-1 0 0 0,1 1 0 0 0,-1-1 0 0 0,0 0 0 0 0,0 1 0 0 0,1-1 0 0 0,-1 0 0 0 0,1 0 0 0 0,-1 0 0 0 0,1 0-1 0 0,0 0 1 0 0,0 0 0 0 0,0-1 0 0 0,0 1 0 0 0,0 0 0 0 0,0-1 0 0 0,0-3 0 0 0,0 1-23 0 0,0 0 0 0 0,1-1 0 0 0,-1 1 0 0 0,1-1 0 0 0,0 1 0 0 0,0-1 0 0 0,1 1 0 0 0,0 0 0 0 0,0-1 0 0 0,0 1 0 0 0,1 0 0 0 0,-1-1 0 0 0,1 1 0 0 0,1 0 0 0 0,-1 1 0 0 0,3-6 0 0 0,-1 5-2 0 0,-1 1 1 0 0,1-1-1 0 0,0 1 1 0 0,0 0-1 0 0,1 0 0 0 0,-1 0 1 0 0,1 1-1 0 0,0 0 1 0 0,0 0-1 0 0,0 0 0 0 0,9-4 1 0 0,-5 4 1 0 0,0 1-1 0 0,0-1 1 0 0,0 2 0 0 0,0-1 0 0 0,0 1-1 0 0,16 0 1 0 0,6 3 5 0 0,0 2-1 0 0,0 1 0 0 0,42 11 1 0 0,-44-9 1 0 0,110 31-3 0 0,-3-1-1296 0 0,-45-20-2747 0 0,-69-14 2482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0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91 356 0 0,'0'0'3118'0'0,"9"-10"3260"0"0,131-8 676 0 0,-77 12-6171 0 0,75-17 0 0 0,-133 22-715 0 0,0-1-1 0 0,0 1 0 0 0,0-1 0 0 0,0 0 1 0 0,0 0-1 0 0,0 0 0 0 0,-1-1 0 0 0,1 0 0 0 0,-1 0 1 0 0,6-5-1 0 0,-10 8-138 0 0,0 0 1 0 0,0 0-1 0 0,0 0 0 0 0,0 0 1 0 0,0 0-1 0 0,-1 0 1 0 0,1 0-1 0 0,0 0 0 0 0,0 0 1 0 0,0 0-1 0 0,0 0 1 0 0,0 0-1 0 0,0 0 0 0 0,0 0 1 0 0,0 0-1 0 0,-1 0 1 0 0,1 0-1 0 0,0-1 0 0 0,0 1 1 0 0,0 0-1 0 0,0 0 1 0 0,0 0-1 0 0,0 0 0 0 0,0 0 1 0 0,0 0-1 0 0,0 0 1 0 0,0 0-1 0 0,0-1 0 0 0,0 1 1 0 0,0 0-1 0 0,0 0 1 0 0,0 0-1 0 0,0 0 0 0 0,0 0 1 0 0,0 0-1 0 0,0-1 1 0 0,0 1-1 0 0,0 0 0 0 0,0 0 1 0 0,0 0-1 0 0,0 0 1 0 0,0 0-1 0 0,0 0 0 0 0,0 0 1 0 0,0-1-1 0 0,0 1 1 0 0,0 0-1 0 0,0 0 0 0 0,0 0 1 0 0,0 0-1 0 0,0 0 1 0 0,1 0-1 0 0,-7 3 46 0 0,-1 1 1 0 0,2 0-1 0 0,-1 0 1 0 0,0 1-1 0 0,1-1 1 0 0,0 1-1 0 0,0 1 1 0 0,1-1-1 0 0,-1 1 0 0 0,1-1 1 0 0,0 1-1 0 0,-4 10 1 0 0,3-7 33 0 0,1 0 0 0 0,0 0 0 0 0,0 1 0 0 0,1 0 1 0 0,0 0-1 0 0,1 0 0 0 0,0 0 0 0 0,1 0 0 0 0,0 0 1 0 0,1 0-1 0 0,1 19 0 0 0,1-10-28 0 0,2-1 0 0 0,0 0 0 0 0,0 0 0 0 0,2-1 1 0 0,0 1-1 0 0,1-1 0 0 0,1 0 0 0 0,1-1 0 0 0,14 21 0 0 0,-10-18-341 0 0,2-1 0 0 0,27 27 0 0 0,-32-36-645 0 0,0-1 0 0 0,0 0 1 0 0,18 10-1 0 0,-8-8-650 0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52 178 3944 0 0,'-3'1'565'0'0,"1"0"0"0"0,1 0 0 0 0,-1 0 0 0 0,0 0-1 0 0,0 0 1 0 0,0 0 0 0 0,0 1 0 0 0,1-1 0 0 0,-1 0 0 0 0,1 1-1 0 0,-1-1 1 0 0,1 1 0 0 0,-1 0 0 0 0,1 0 0 0 0,0-1 0 0 0,0 1-1 0 0,-1 2 1 0 0,0 1 93 0 0,1 0 0 0 0,0 0 0 0 0,1 0 0 0 0,-1 0 0 0 0,1 0 0 0 0,0 5 0 0 0,0-9-641 0 0,1 2 103 0 0,0-1 0 0 0,-1 1-1 0 0,1-1 1 0 0,0 1-1 0 0,0-1 1 0 0,0 0-1 0 0,1 1 1 0 0,-1-1 0 0 0,1 0-1 0 0,-1 0 1 0 0,1 0-1 0 0,0 0 1 0 0,-1 0 0 0 0,1 0-1 0 0,3 2 1 0 0,0 0 109 0 0,0 0 0 0 0,0 0 0 0 0,0 0 0 0 0,1-1-1 0 0,6 3 1 0 0,-6-4-118 0 0,0 0 0 0 0,0-1 0 0 0,-1 0 0 0 0,2 0-1 0 0,-1 0 1 0 0,0-1 0 0 0,0 0 0 0 0,0 0 0 0 0,0-1 0 0 0,0 1-1 0 0,0-1 1 0 0,0-1 0 0 0,0 1 0 0 0,-1-1 0 0 0,1 0 0 0 0,0 0-1 0 0,-1-1 1 0 0,6-2 0 0 0,-5 1-30 0 0,0 0 0 0 0,0 0 0 0 0,0 0 0 0 0,-1 0 0 0 0,1-1 0 0 0,-1 0 0 0 0,0 0 1 0 0,-1 0-1 0 0,1-1 0 0 0,-1 0 0 0 0,0 0 0 0 0,0 0 0 0 0,-1 0 0 0 0,5-13 0 0 0,-6 11-9 0 0,0 0-1 0 0,-1-1 1 0 0,-1 1 0 0 0,0 0-1 0 0,0-1 1 0 0,0 1 0 0 0,-1 0-1 0 0,0-1 1 0 0,-1 1 0 0 0,0 0-1 0 0,0 0 1 0 0,0 0-1 0 0,-1 0 1 0 0,-1 0 0 0 0,1 1-1 0 0,-10-15 1 0 0,10 18-66 0 0,0 0 0 0 0,0 0 0 0 0,0 0 0 0 0,0 0 0 0 0,-1 0 0 0 0,1 1 0 0 0,-1 0 0 0 0,0-1 0 0 0,0 2 0 0 0,-1-1 0 0 0,1 0 0 0 0,0 1 0 0 0,-1 0 0 0 0,0 0 0 0 0,1 0 0 0 0,-1 0 0 0 0,0 1 0 0 0,0 0 0 0 0,0 0 0 0 0,0 0 0 0 0,0 1 0 0 0,0 0 0 0 0,0 0 0 0 0,0 0 0 0 0,0 0 0 0 0,0 1 0 0 0,0 0 0 0 0,0 0 0 0 0,0 0 0 0 0,-6 3 0 0 0,5-2-2 0 0,1 1-1 0 0,0 0 1 0 0,-1 0-1 0 0,1 0 1 0 0,0 0-1 0 0,1 1 1 0 0,-1 0-1 0 0,1 0 1 0 0,-1 1-1 0 0,1-1 1 0 0,0 1-1 0 0,1 0 1 0 0,-1 0-1 0 0,1 0 0 0 0,0 0 1 0 0,1 0-1 0 0,-1 1 1 0 0,1 0-1 0 0,-2 7 1 0 0,-2 9 32 0 0,1 0 0 0 0,2 1 0 0 0,-2 40 1 0 0,3-37 9 0 0,2 21 45 0 0,3 0 1 0 0,1 0-1 0 0,19 86 1 0 0,-11-67-35 0 0,37 159 98 0 0,-9-41-47 0 0,-35-156-247 0 0,-4-17-232 0 0,1-1 1 0 0,0 0-1 0 0,0 1 1 0 0,1-1-1 0 0,0 0 0 0 0,1 0 1 0 0,8 15-1 0 0,-8-20-2696 0 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35 226 2780 0 0,'-4'-9'11352'0'0,"3"9"-11173"0"0,1 0 0 0 0,-1-1 0 0 0,0 1-1 0 0,1 0 1 0 0,-1 0 0 0 0,0-1 0 0 0,1 1 0 0 0,-1 0 0 0 0,0 0 0 0 0,1 0 0 0 0,-1 0-1 0 0,0 0 1 0 0,1 0 0 0 0,-1 0 0 0 0,0 0 0 0 0,0 0 0 0 0,1 0 0 0 0,-1 0 0 0 0,0 1-1 0 0,1-1 1 0 0,-1 0 0 0 0,0 0 0 0 0,1 1 0 0 0,-1-1 0 0 0,1 0 0 0 0,-1 1 0 0 0,0-1-1 0 0,0 1 1 0 0,0 0 27 0 0,0 1 0 0 0,0-1 0 0 0,0 1 0 0 0,0-1-1 0 0,1 1 1 0 0,-1-1 0 0 0,0 1 0 0 0,1 0 0 0 0,-1-1 0 0 0,1 1 0 0 0,-1 2-1 0 0,0 1-32 0 0,1 0-1 0 0,-1 0 0 0 0,1 0 0 0 0,0 0 0 0 0,1-1 0 0 0,-1 1 0 0 0,1 0 1 0 0,1 6-1 0 0,0-7-108 0 0,0 1 0 0 0,1-1-1 0 0,-1 1 1 0 0,1-1 0 0 0,0 0 0 0 0,0 0 0 0 0,0 0 0 0 0,1 0 0 0 0,-1-1 0 0 0,1 1 0 0 0,0-1-1 0 0,0 0 1 0 0,0 0 0 0 0,0 0 0 0 0,1-1 0 0 0,-1 0 0 0 0,1 0 0 0 0,0 0 0 0 0,-1 0 0 0 0,1 0-1 0 0,0-1 1 0 0,0 0 0 0 0,0 0 0 0 0,0-1 0 0 0,0 1 0 0 0,7-1 0 0 0,-2 0 18 0 0,0 0 0 0 0,-1-1-1 0 0,1 0 1 0 0,0-1 0 0 0,0 0 0 0 0,-1-1 0 0 0,1 0 0 0 0,-1 0 0 0 0,1-1 0 0 0,-1 0 0 0 0,-1 0 0 0 0,14-10-1 0 0,-15 8 32 0 0,0 0-1 0 0,-1 0 0 0 0,0 0 0 0 0,0-1 0 0 0,-1 0 0 0 0,1-1 0 0 0,-2 1 0 0 0,1-1 0 0 0,-1 0 1 0 0,0 0-1 0 0,-1 0 0 0 0,0-1 0 0 0,3-9 0 0 0,-4 8 17 0 0,0 0 0 0 0,0 0-1 0 0,-1 1 1 0 0,0-1 0 0 0,0 0 0 0 0,-1 0-1 0 0,-1 0 1 0 0,0 0 0 0 0,0 0 0 0 0,-1 0 0 0 0,-5-17-1 0 0,5 23-100 0 0,0-1-1 0 0,0 1 1 0 0,0 0 0 0 0,0 0-1 0 0,-1 1 1 0 0,1-1-1 0 0,-1 1 1 0 0,0-1-1 0 0,0 1 1 0 0,0 0-1 0 0,-1 0 1 0 0,1 0-1 0 0,-1 0 1 0 0,0 1 0 0 0,-5-3-1 0 0,3 2 1 0 0,0 0 0 0 0,-1 1-1 0 0,1 0 1 0 0,-1 0 0 0 0,1 0 0 0 0,-1 1-1 0 0,0 0 1 0 0,0 1 0 0 0,-11 0 0 0 0,11 0-194 0 0,-1 0 0 0 0,1 1 0 0 0,-1 0 0 0 0,1 0 0 0 0,-1 1 0 0 0,1 0 0 0 0,0 1 0 0 0,0-1 0 0 0,0 1 0 0 0,0 1 0 0 0,1-1 0 0 0,-1 1 0 0 0,1 0 0 0 0,0 1 0 0 0,0-1 0 0 0,1 1 0 0 0,-1 1 0 0 0,1-1 0 0 0,-5 7 0 0 0,1 4-1422 0 0,0 0-24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1300 0 0,'0'0'8300'0'0,"2"4"-6926"0"0,59 113 4372 0 0,21 70-3109 0 0,-14 20-950 0 0,-62-181-1380 0 0,-1 0 1 0 0,-1 0 0 0 0,-1 0 0 0 0,-1 1 0 0 0,-1-1-1 0 0,-4 34 1 0 0,1-49-126 0 0,-1 1 1 0 0,0-1-1 0 0,0 0 0 0 0,-1 0 1 0 0,0-1-1 0 0,-1 1 0 0 0,0-1 1 0 0,-1 0-1 0 0,0 0 0 0 0,-8 9 0 0 0,9-13-26 0 0,0 1 0 0 0,-1-1 0 0 0,0 0 0 0 0,0 0 0 0 0,0-1 0 0 0,-1 0 0 0 0,0 0 0 0 0,0-1-1 0 0,0 0 1 0 0,0 0 0 0 0,-1 0 0 0 0,1-1 0 0 0,-1 0 0 0 0,-13 3 0 0 0,18-6-118 0 0,-1 0 0 0 0,0 1 0 0 0,0-2 0 0 0,0 1 0 0 0,1 0 0 0 0,-1-1 0 0 0,0 0 0 0 0,1 0 0 0 0,-1 0 1 0 0,0 0-1 0 0,1 0 0 0 0,-1-1 0 0 0,1 0 0 0 0,0 1 0 0 0,0-1 0 0 0,-1 0 0 0 0,1-1 0 0 0,0 1 0 0 0,1-1 0 0 0,-1 1 0 0 0,0-1 0 0 0,1 0 0 0 0,0 0 0 0 0,-1 0 0 0 0,1 0 1 0 0,0 0-1 0 0,-1-4 0 0 0,-2-2-28 0 0,1 0 0 0 0,0 0 0 0 0,0 0 1 0 0,1 0-1 0 0,1-1 0 0 0,-1 1 0 0 0,1-1 1 0 0,1 0-1 0 0,-1-13 0 0 0,3 2-53 0 0,1 1 0 0 0,1-1 0 0 0,1 1 0 0 0,0-1 0 0 0,2 1 0 0 0,0 1 0 0 0,1-1 0 0 0,17-31 0 0 0,9-9-81 0 0,53-71 0 0 0,-58 91 72 0 0,122-198 870 0 0,-134 208-1532 0 0,-15 29 137 0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50 1720 0 0,'-6'-8'11841'0'0,"6"7"-11704"0"0,0 1 0 0 0,0 0 0 0 0,0 0 0 0 0,0 0 0 0 0,0 0 1 0 0,-1-1-1 0 0,1 1 0 0 0,0 0 0 0 0,0 0 0 0 0,0 0 0 0 0,0 0 1 0 0,-1 0-1 0 0,1-1 0 0 0,0 1 0 0 0,0 0 0 0 0,0 0 0 0 0,-1 0 1 0 0,1 0-1 0 0,0 0 0 0 0,0 0 0 0 0,-1 0 0 0 0,1 0 0 0 0,0 0 1 0 0,0 0-1 0 0,0 0 0 0 0,-1 0 0 0 0,1 0 0 0 0,0 0 0 0 0,0 0 0 0 0,-1 0 1 0 0,1 0-1 0 0,0 0 0 0 0,0 0 0 0 0,0 1 0 0 0,-1-1 0 0 0,1 0 1 0 0,0 0-1 0 0,0 0 0 0 0,-2 10 1329 0 0,5 15-849 0 0,37 92 1322 0 0,-5-8-1285 0 0,12 44-25 0 0,14 130 223 0 0,-60-273-795 0 0,-1 0 1 0 0,-1-1-1 0 0,0 1 0 0 0,0 0 0 0 0,-1-1 1 0 0,0 1-1 0 0,-1-1 0 0 0,0 1 1 0 0,0-1-1 0 0,-1 0 0 0 0,0 0 0 0 0,-1-1 1 0 0,-8 12-1 0 0,10-14-4 0 0,-1-1 1 0 0,0 0-1 0 0,0 0 1 0 0,0-1-1 0 0,-1 1 0 0 0,0-1 1 0 0,0 0-1 0 0,0 0 0 0 0,0 0 1 0 0,-1-1-1 0 0,1 0 1 0 0,-1 0-1 0 0,0 0 0 0 0,0-1 1 0 0,0 0-1 0 0,0 0 1 0 0,0 0-1 0 0,0-1 0 0 0,-1 0 1 0 0,1 0-1 0 0,-1-1 0 0 0,1 0 1 0 0,0 0-1 0 0,-1 0 1 0 0,1-1-1 0 0,0 0 0 0 0,-1 0 1 0 0,1 0-1 0 0,0-1 0 0 0,0 0 1 0 0,0 0-1 0 0,0-1 1 0 0,0 0-1 0 0,0 0 0 0 0,1 0 1 0 0,0 0-1 0 0,-1-1 1 0 0,1 0-1 0 0,0 0 0 0 0,1-1 1 0 0,-1 1-1 0 0,1-1 0 0 0,0 0 1 0 0,0 0-1 0 0,-3-7 1 0 0,4 7-51 0 0,0-1 0 0 0,0 1 0 0 0,1-1 0 0 0,0 0 0 0 0,0 0 0 0 0,1 0 0 0 0,-1 0 0 0 0,1 0 0 0 0,0-1 0 0 0,1 1 0 0 0,0 0 0 0 0,0 0 0 0 0,0-1 0 0 0,3-11 0 0 0,0 0-22 0 0,2 0 0 0 0,0 0 0 0 0,1 0 0 0 0,15-32 0 0 0,45-68-51 0 0,-38 71 40 0 0,25-45 4 0 0,63-114 254 0 0,-69 101 242 0 0,-25 51-191 0 0,-18 41-541 0 0,2-2-3516 0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2308 0 0,'-5'-23'20753'0'0,"-2"31"-20463"0"0,5-4-194 0 0,1-1 0 0 0,-1 1 0 0 0,1 0 0 0 0,0 0 0 0 0,0-1 0 0 0,0 1-1 0 0,1 0 1 0 0,-1 0 0 0 0,1 0 0 0 0,0 0 0 0 0,1 7 0 0 0,-1-2 56 0 0,1 7-41 0 0,0 1-1 0 0,0-1 1 0 0,2 0 0 0 0,0 1-1 0 0,1-1 1 0 0,0-1-1 0 0,1 1 1 0 0,1-1-1 0 0,1 0 1 0 0,0 0-1 0 0,16 25 1 0 0,-15-30-82 0 0,-1 0-1 0 0,1-1 1 0 0,1 0-1 0 0,0 0 1 0 0,0-1-1 0 0,1 0 1 0 0,-1 0-1 0 0,21 10 0 0 0,-25-15 17 0 0,-1-1 0 0 0,1 0 0 0 0,0 0-1 0 0,0 0 1 0 0,1-1 0 0 0,-1 1-1 0 0,0-1 1 0 0,0 0 0 0 0,1-1 0 0 0,-1 1-1 0 0,0-1 1 0 0,1 0 0 0 0,-1-1-1 0 0,0 1 1 0 0,1-1 0 0 0,-1 0 0 0 0,0 0-1 0 0,0-1 1 0 0,0 0 0 0 0,0 0-1 0 0,0 0 1 0 0,9-5 0 0 0,-8 3 109 0 0,0-1-1 0 0,0 0 1 0 0,0 0 0 0 0,0 0 0 0 0,-1-1 0 0 0,1 0-1 0 0,-2 0 1 0 0,1 0 0 0 0,-1 0 0 0 0,0-1-1 0 0,0 0 1 0 0,4-10 0 0 0,-3 5 35 0 0,-2-1 0 0 0,1 1 0 0 0,-2-1 0 0 0,0 0 0 0 0,0 1 0 0 0,0-25-1 0 0,-5-13-1087 0 0,-13-76 0 0 0,15 119-592 0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87 2500 0 0,'13'-16'3595'0'0,"-6"7"-2041"0"0,0 1 0 0 0,1-1 1 0 0,0 1-1 0 0,0 1 1 0 0,14-10-1 0 0,-19 15-1354 0 0,-1 0-1 0 0,1 1 1 0 0,0 0-1 0 0,0-1 1 0 0,0 1-1 0 0,0 0 1 0 0,0 1-1 0 0,0-1 1 0 0,0 1-1 0 0,1-1 1 0 0,-1 1-1 0 0,0 0 1 0 0,0 0 0 0 0,0 0-1 0 0,0 0 1 0 0,0 1-1 0 0,1-1 1 0 0,-1 1-1 0 0,0 0 1 0 0,0 0-1 0 0,0 0 1 0 0,0 0-1 0 0,0 1 1 0 0,4 2-1 0 0,8 6 81 0 0,-1 0 0 0 0,0 2-1 0 0,0-1 1 0 0,-1 2 0 0 0,-1 0 0 0 0,0 0-1 0 0,-1 1 1 0 0,0 1 0 0 0,17 31-1 0 0,-3 3 441 0 0,37 99 0 0 0,-41-82 171 0 0,25 135 0 0 0,-25-99-296 0 0,-17-93-622 0 0,-2-17-251 0 0,-2-19-58 0 0,0 25 422 0 0,-1-70-16 0 0,-12-88 0 0 0,10 142 130 0 0,-1 0 0 0 0,-8-22 0 0 0,12 39-191 0 0,-1 0-1 0 0,1 1 0 0 0,0-1 0 0 0,-1 0 0 0 0,1 0 0 0 0,0 1 0 0 0,-1-1 0 0 0,1 0 0 0 0,-1 1 0 0 0,1-1 0 0 0,-1 1 0 0 0,1-1 0 0 0,-1 0 0 0 0,1 1 0 0 0,-1-1 0 0 0,0 1 0 0 0,1 0 0 0 0,-1-1 0 0 0,0 1 0 0 0,1-1 0 0 0,-1 1 0 0 0,0 0 0 0 0,1 0 0 0 0,-1-1 0 0 0,-1 1 0 0 0,0 0 0 0 0,0 0-1 0 0,1 0 0 0 0,-1 0 0 0 0,1 1 0 0 0,-1-1 0 0 0,1 1 0 0 0,-1-1 0 0 0,0 1 0 0 0,1-1 1 0 0,0 1-1 0 0,-3 1 0 0 0,-2 2 3 0 0,1 0 0 0 0,0 0 0 0 0,1 0 0 0 0,-1 0 0 0 0,-4 7 0 0 0,-20 25 39 0 0,-11 15 79 0 0,-50 83-1 0 0,-70 153 209 0 0,156-280-327 0 0,-92 166 260 0 0,88-158-769 0 0,0 0 1 0 0,-6 22-1 0 0,20-26-4092 0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55 176 3292 0 0,'0'0'5895'0'0,"-3"2"-3798"0"0,-1 1-1631 0 0,0 0 1 0 0,0 1-1 0 0,0-1 1 0 0,1 1-1 0 0,-1 0 0 0 0,1 0 1 0 0,0 0-1 0 0,0 1 1 0 0,0-1-1 0 0,1 1 1 0 0,0-1-1 0 0,0 1 1 0 0,0 0-1 0 0,0 0 1 0 0,1 0-1 0 0,-1 0 1 0 0,2 0-1 0 0,-1 0 1 0 0,0 9-1 0 0,0-9-309 0 0,1 0-1 0 0,0 0 1 0 0,0 0-1 0 0,0 0 1 0 0,0 0 0 0 0,1 0-1 0 0,0 0 1 0 0,0 0-1 0 0,1 0 1 0 0,-1 0 0 0 0,1-1-1 0 0,0 1 1 0 0,0 0-1 0 0,0-1 1 0 0,1 1 0 0 0,0-1-1 0 0,0 0 1 0 0,0 0-1 0 0,0 0 1 0 0,0-1 0 0 0,5 5-1 0 0,-1-4-38 0 0,0 0 1 0 0,0 0-1 0 0,0-1 0 0 0,0 0 0 0 0,1 0 0 0 0,0-1 0 0 0,-1 0 1 0 0,1 0-1 0 0,0-1 0 0 0,0 0 0 0 0,0 0 0 0 0,0-1 1 0 0,0 0-1 0 0,0 0 0 0 0,-1-1 0 0 0,1 0 0 0 0,0 0 1 0 0,0-1-1 0 0,0 0 0 0 0,-1 0 0 0 0,1-1 0 0 0,11-6 0 0 0,-11 5 6 0 0,0 0-1 0 0,-1 0 0 0 0,0-1 1 0 0,0 0-1 0 0,0-1 0 0 0,0 0 0 0 0,-1 0 1 0 0,0 0-1 0 0,0 0 0 0 0,-1-1 1 0 0,1 0-1 0 0,-2 0 0 0 0,1-1 0 0 0,-1 1 1 0 0,0-1-1 0 0,0 0 0 0 0,-1 0 1 0 0,0-1-1 0 0,-1 1 0 0 0,3-14 0 0 0,-4 11-34 0 0,-1 0 1 0 0,0 0-1 0 0,0-1 0 0 0,-1 1 0 0 0,-1 0 0 0 0,0 0 0 0 0,0 0 0 0 0,-1 0 0 0 0,-1 0 0 0 0,1 1 0 0 0,-2-1 1 0 0,0 1-1 0 0,-9-16 0 0 0,11 21-92 0 0,-1 0 1 0 0,0 0 0 0 0,1 1-1 0 0,-1-1 1 0 0,-1 1-1 0 0,1 0 1 0 0,-1 0 0 0 0,0 0-1 0 0,0 0 1 0 0,0 1-1 0 0,0 0 1 0 0,0 0 0 0 0,-1 0-1 0 0,1 1 1 0 0,-1 0-1 0 0,0 0 1 0 0,0 0 0 0 0,0 1-1 0 0,0 0 1 0 0,0 0-1 0 0,0 0 1 0 0,0 1 0 0 0,0 0-1 0 0,0 0 1 0 0,0 1 0 0 0,-10 1-1 0 0,10 0-238 0 0,0 0 1 0 0,0 0-1 0 0,1 1 0 0 0,-1-1 1 0 0,1 1-1 0 0,0 0 0 0 0,0 1 0 0 0,0-1 1 0 0,0 1-1 0 0,0 0 0 0 0,1 0 0 0 0,0 1 1 0 0,0-1-1 0 0,0 1 0 0 0,0 0 1 0 0,1 0-1 0 0,0 0 0 0 0,-5 11 0 0 0,1-1-1363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52 479 5937 0 0,'9'-4'16351'0'0,"-4"25"-12570"0"0,-2 30-3532 0 0,-2-19 226 0 0,2 0 0 0 0,11 47 0 0 0,-2-36-1847 0 0,-8-29 298 0 0,0 1-1 0 0,2 17 1 0 0,-5-19-532 0 0</inkml:trace>
  <inkml:trace contextRef="#ctx0" brushRef="#br0" timeOffset="1">48 103 18362 0 0,'-9'-20'3496'0'0,"-2"5"-2020"0"0,4 2-640 0 0,0 3-260 0 0,3 1-164 0 0,-3 3-120 0 0,7 0-92 0 0,-2 0-76 0 0,2-6-888 0 0,9 9-3288 0 0,-2 1 2508 0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2204 0 0,'0'0'13154'0'0,"-3"3"-11730"0"0,-1 3-869 0 0,-1 0 0 0 0,1 0 0 0 0,1 1 0 0 0,-1-1 0 0 0,1 1-1 0 0,-5 13 1 0 0,-11 50 1848 0 0,17-60-2280 0 0,-14 90 1491 0 0,14-90-1514 0 0,-1 40-738 0 0,5-18-3149 0 0,-1-22 2244 0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8 234 824 0 0,'-7'-37'11725'0'0,"9"4"-5615"0"0,-1 28-5860 0 0,0 0 0 0 0,1 0 0 0 0,0 0 1 0 0,0 1-1 0 0,0-1 0 0 0,1 0 1 0 0,-1 1-1 0 0,1 0 0 0 0,0-1 1 0 0,0 1-1 0 0,1 0 0 0 0,-1 1 1 0 0,1-1-1 0 0,0 1 0 0 0,0-1 1 0 0,0 1-1 0 0,8-4 0 0 0,13-8 163 0 0,0 2-1 0 0,0 0 1 0 0,2 2 0 0 0,-1 1-1 0 0,48-11 1 0 0,-72 21-356 0 0,0-1 0 0 0,0 1 0 0 0,0-1 0 0 0,0 1 1 0 0,1 0-1 0 0,-1 0 0 0 0,0 0 0 0 0,0 0 0 0 0,0 1 0 0 0,1-1 1 0 0,-1 1-1 0 0,0-1 0 0 0,0 1 0 0 0,0 0 0 0 0,0-1 0 0 0,0 1 1 0 0,0 0-1 0 0,0 1 0 0 0,0-1 0 0 0,2 2 0 0 0,-2-1-4 0 0,0 1 0 0 0,1-1 0 0 0,-1 1 0 0 0,0 0 0 0 0,0 0 0 0 0,-1 0 0 0 0,1 0 0 0 0,-1 0 0 0 0,1 1 0 0 0,-1-1 0 0 0,0 0 0 0 0,1 5 0 0 0,6 45 232 0 0,-1 0 0 0 0,-3 0 0 0 0,-3 81 0 0 0,1 26-201 0 0,-1-145-308 0 0,0-1 1 0 0,1 0-1 0 0,8 24 0 0 0,-9-32-148 0 0,1-1 0 0 0,0 0 1 0 0,0 1-1 0 0,1-1 0 0 0,0 0 0 0 0,0-1 0 0 0,0 1 0 0 0,0 0 0 0 0,1-1 1 0 0,0 0-1 0 0,0 0 0 0 0,6 6 0 0 0,3-2-1230 0 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135 117 3796 0 0,'-14'-13'9752'0'0,"-2"11"-3662"0"0,13 2-5662 0 0,0 1 0 0 0,1 0 0 0 0,-1 0-1 0 0,0 0 1 0 0,0 0 0 0 0,1 0-1 0 0,-1 1 1 0 0,0-1 0 0 0,1 1 0 0 0,-5 3-1 0 0,0 1-183 0 0,0 1-1 0 0,0 0 1 0 0,1 1-1 0 0,-1-1 0 0 0,2 1 1 0 0,-7 10-1 0 0,9-12-110 0 0,0 1-1 0 0,0 0 1 0 0,1-1-1 0 0,0 1 1 0 0,0 0-1 0 0,0 0 1 0 0,1 1-1 0 0,0-1 1 0 0,1 0-1 0 0,0 14 1 0 0,0-18-95 0 0,0 1-1 0 0,1 0 1 0 0,0-1 0 0 0,-1 1 0 0 0,1-1 0 0 0,0 1 0 0 0,1-1 0 0 0,-1 0 0 0 0,1 1 0 0 0,-1-1 0 0 0,1 0 0 0 0,0 0 0 0 0,0 0 0 0 0,1 0 0 0 0,-1 0 0 0 0,1-1 0 0 0,-1 1 0 0 0,1-1 0 0 0,0 0-1 0 0,0 1 1 0 0,0-1 0 0 0,6 3 0 0 0,1-1 28 0 0,1 0 0 0 0,0 0-1 0 0,0-1 1 0 0,1-1-1 0 0,-1 0 1 0 0,1 0 0 0 0,-1-1-1 0 0,1-1 1 0 0,-1 0 0 0 0,1 0-1 0 0,-1-1 1 0 0,0-1 0 0 0,1 0-1 0 0,-1 0 1 0 0,0-1 0 0 0,0-1-1 0 0,0 0 1 0 0,0 0 0 0 0,-1-1-1 0 0,0 0 1 0 0,0-1-1 0 0,0 0 1 0 0,-1-1 0 0 0,1 0-1 0 0,10-12 1 0 0,-16 16-21 0 0,-1-1 0 0 0,0 1-1 0 0,0-1 1 0 0,0 0 0 0 0,-1 0-1 0 0,0-1 1 0 0,1 1 0 0 0,-1 0 0 0 0,-1-1-1 0 0,1 1 1 0 0,-1-1 0 0 0,1 0-1 0 0,0-9 1 0 0,-2 9-21 0 0,0 0 0 0 0,0 0 0 0 0,0 0 1 0 0,-1 0-1 0 0,0-1 0 0 0,0 1 0 0 0,-2-6 0 0 0,0-1 7 0 0,2 8-23 0 0,-1 1 0 0 0,1-1 0 0 0,-1 0 0 0 0,0 0 0 0 0,0 0 0 0 0,0 1 0 0 0,-5-5 0 0 0,-3-8 20 0 0,2 3-28 0 0,-1 0 0 0 0,-1 0 0 0 0,0 1 0 0 0,0 0 0 0 0,-21-17 0 0 0,29 27-30 0 0,-1 0 0 0 0,0 1 0 0 0,0-1 1 0 0,0 0-1 0 0,0 1 0 0 0,0 0 0 0 0,0 0 1 0 0,0 0-1 0 0,0 0 0 0 0,0 0 1 0 0,0 1-1 0 0,-1-1 0 0 0,1 1 0 0 0,0 0 1 0 0,0 0-1 0 0,-1 0 0 0 0,1 0 1 0 0,0 1-1 0 0,0 0 0 0 0,-1-1 0 0 0,1 1 1 0 0,0 0-1 0 0,0 0 0 0 0,0 1 1 0 0,0-1-1 0 0,-5 3 0 0 0,2 0-392 0 0,0 0-1 0 0,0 0 0 0 0,0 1 1 0 0,0 0-1 0 0,0 0 0 0 0,1 0 1 0 0,0 1-1 0 0,0-1 1 0 0,1 1-1 0 0,-7 10 0 0 0,5-4-1181 0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5749 0 0,'5'-23'19413'0'0,"-14"68"-18910"0"0,1 1 0 0 0,2 0 1 0 0,3 1-1 0 0,2 56 1 0 0,7-48-4990 0 0,-5-47 2883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5777 0 0,'-4'-12'4584'0'0,"1"0"-1168"0"0,-1 3-828 0 0,2 1-595 0 0,-3 0-429 0 0,3 2 624 0 0,-2-3-1012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1944 0 0,'1'-3'1864'0'0,"-1"0"-618"0"0,1 0 0 0 0,0 1-1 0 0,0-1 1 0 0,0 1 0 0 0,0-1-1 0 0,0 1 1 0 0,1 0 0 0 0,-1 0 0 0 0,3-3-1 0 0,-4 5-1112 0 0,1-1 0 0 0,0 1 0 0 0,0 0-1 0 0,0 0 1 0 0,0-1 0 0 0,0 1 0 0 0,0 0-1 0 0,-1 0 1 0 0,1 0 0 0 0,0 0 0 0 0,0 0-1 0 0,0 0 1 0 0,0 0 0 0 0,0 0 0 0 0,0 0 0 0 0,0 0-1 0 0,0 1 1 0 0,-1-1 0 0 0,1 0 0 0 0,0 0-1 0 0,0 1 1 0 0,0-1 0 0 0,0 1 0 0 0,-1-1-1 0 0,1 1 1 0 0,0-1 0 0 0,0 1 0 0 0,-1 0 0 0 0,1-1-1 0 0,-1 1 1 0 0,2 0 0 0 0,3 4 114 0 0,0 0-1 0 0,0 0 1 0 0,0 1 0 0 0,-1-1 0 0 0,1 1 0 0 0,-1 0-1 0 0,-1 1 1 0 0,1-1 0 0 0,4 13 0 0 0,0 3 205 0 0,9 36 1 0 0,-12-27-58 0 0,-1-1 0 0 0,-1 1 0 0 0,-1 45 0 0 0,0-64-76 0 0,4-13-70 0 0,5-16-108 0 0,-10 16-165 0 0,33-63 78 0 0,89-143 10 0 0,-109 185-56 0 0,-6 10 7 0 0,0 0-1 0 0,0 1 1 0 0,1 0 0 0 0,0 0 0 0 0,1 1 0 0 0,0 0-1 0 0,0 1 1 0 0,14-9 0 0 0,-22 16-4 0 0,0 1-1 0 0,1 0 1 0 0,-1 0-1 0 0,0 1 1 0 0,1-1-1 0 0,-1 0 1 0 0,1 1 0 0 0,-1-1-1 0 0,0 1 1 0 0,1 0-1 0 0,-1 0 1 0 0,1 0-1 0 0,-1 0 1 0 0,1 0 0 0 0,-1 0-1 0 0,1 1 1 0 0,3 0-1 0 0,-2 1 4 0 0,0 0-1 0 0,0 0 1 0 0,0 0 0 0 0,0 0-1 0 0,0 1 1 0 0,-1-1-1 0 0,1 1 1 0 0,-1 0 0 0 0,4 4-1 0 0,2 3 26 0 0,-1 1 1 0 0,0 0-1 0 0,-1 0 0 0 0,0 1 0 0 0,8 17 0 0 0,-6-7 35 0 0,-1 0 0 0 0,-1 0 0 0 0,-1 0 0 0 0,4 38 0 0 0,-4-9-463 0 0,-3 54 0 0 0,-3-101 325 0 0,0 14-2029 0 0,4 34 0 0 0,1-36 501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8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67 4724 0 0,'1'-1'508'0'0,"-1"0"0"0"0,0 0 0 0 0,0 0 0 0 0,0-1 0 0 0,0 1 0 0 0,0 0-1 0 0,-1 0 1 0 0,1-1 0 0 0,0 1 0 0 0,-1 0 0 0 0,1 0 0 0 0,0 0-1 0 0,-1 0 1 0 0,1 0 0 0 0,-1-1 0 0 0,0 1 0 0 0,1 0 0 0 0,-1 0 0 0 0,0 0-1 0 0,0 1 1 0 0,0-1 0 0 0,1 0 0 0 0,-1 0 0 0 0,-2-1 0 0 0,1 2-272 0 0,0-1 1 0 0,0 1 0 0 0,0-1-1 0 0,0 1 1 0 0,0 0 0 0 0,0 0-1 0 0,-1 0 1 0 0,1 0 0 0 0,0 0-1 0 0,0 0 1 0 0,0 1 0 0 0,0-1-1 0 0,0 1 1 0 0,-2 0 0 0 0,-5 2 5 0 0,0 1 1 0 0,1 0 0 0 0,0 0 0 0 0,0 1 0 0 0,0 0-1 0 0,0 0 1 0 0,1 1 0 0 0,0 0 0 0 0,0 0-1 0 0,0 1 1 0 0,1 0 0 0 0,-8 11 0 0 0,3-4-48 0 0,2 2 0 0 0,-1-1 0 0 0,2 1 0 0 0,0 0 0 0 0,-9 26 0 0 0,15-35-134 0 0,0 1-1 0 0,0-1 1 0 0,1 1 0 0 0,-1 0 0 0 0,2-1-1 0 0,-1 1 1 0 0,1 0 0 0 0,0-1-1 0 0,1 1 1 0 0,0 0 0 0 0,0-1 0 0 0,3 11-1 0 0,-2-12-34 0 0,1 1-1 0 0,-1-1 1 0 0,2-1-1 0 0,-1 1 0 0 0,0 0 1 0 0,1-1-1 0 0,0 0 1 0 0,0 1-1 0 0,1-2 1 0 0,-1 1-1 0 0,1 0 0 0 0,0-1 1 0 0,0 0-1 0 0,11 6 1 0 0,-8-5-18 0 0,0-1 0 0 0,1 0 0 0 0,0 0 0 0 0,0-1 0 0 0,0 0 0 0 0,0-1 0 0 0,0 0 0 0 0,10 1 0 0 0,-16-2 7 0 0,0-1 0 0 0,0 0 0 0 0,-1 0 0 0 0,1 0 0 0 0,0 0 0 0 0,0 0 0 0 0,0 0 1 0 0,0-1-1 0 0,-1 0 0 0 0,1 1 0 0 0,0-1 0 0 0,0 0 0 0 0,-1 0 0 0 0,1 0 0 0 0,-1-1 0 0 0,1 1 0 0 0,-1-1 1 0 0,1 1-1 0 0,-1-1 0 0 0,0 0 0 0 0,0 0 0 0 0,0 0 0 0 0,0 0 0 0 0,0 0 0 0 0,0 0 0 0 0,-1-1 0 0 0,1 1 1 0 0,-1-1-1 0 0,1 1 0 0 0,0-4 0 0 0,-1 1 27 0 0,0 0 1 0 0,0 0-1 0 0,0 1 1 0 0,-1-1-1 0 0,0 0 1 0 0,0 0-1 0 0,0 0 1 0 0,-1 0-1 0 0,1 0 1 0 0,-1 1-1 0 0,0-1 1 0 0,-1 0-1 0 0,1 1 1 0 0,-1-1-1 0 0,-4-7 1 0 0,-5-8 12 0 0,0 0-1 0 0,-17-20 1 0 0,12 17-5 0 0,-27-43-86 0 0,43 65 34 0 0,-1-1-1 0 0,0 0 1 0 0,1 0 0 0 0,-1 0-1 0 0,1 0 1 0 0,0 0 0 0 0,-1 0-1 0 0,1 0 1 0 0,0 0 0 0 0,0 0-1 0 0,0 0 1 0 0,1 0 0 0 0,-1 0-1 0 0,0 0 1 0 0,1 0 0 0 0,-1 0-1 0 0,1 0 1 0 0,0 0 0 0 0,0 0-1 0 0,0 1 1 0 0,0-1 0 0 0,0 0-1 0 0,0 0 1 0 0,0 1 0 0 0,0-1-1 0 0,1 1 1 0 0,1-3 0 0 0,3-3 8 0 0,0 1-1 0 0,1 0 1 0 0,-1-1 0 0 0,1 2-1 0 0,9-7 1 0 0,8-1-70 0 0,1 0 1 0 0,0 1-1 0 0,53-15 0 0 0,-71 25-649 0 0,1 1 1 0 0,-1 0-1 0 0,0 0 0 0 0,1 1 1 0 0,10 0-1 0 0,-8 2-893 0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8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2596 0 0,'4'-8'2548'0'0,"-1"3"-761"0"0,0 0-1 0 0,0 0 0 0 0,1 0 0 0 0,-1 0 0 0 0,9-8 0 0 0,-10 12-1580 0 0,0 0 1 0 0,-1-1-1 0 0,1 1 0 0 0,0 0 1 0 0,-1 1-1 0 0,1-1 0 0 0,0 0 1 0 0,0 0-1 0 0,0 1 0 0 0,0-1 1 0 0,0 1-1 0 0,0 0 1 0 0,0 0-1 0 0,0-1 0 0 0,0 1 1 0 0,-1 0-1 0 0,1 1 0 0 0,0-1 1 0 0,0 0-1 0 0,0 0 0 0 0,0 1 1 0 0,0 0-1 0 0,2 0 0 0 0,3 2-59 0 0,-1 0 1 0 0,0 1-1 0 0,0-1 0 0 0,-1 1 0 0 0,1 0 0 0 0,-1 1 0 0 0,0-1 0 0 0,0 1 1 0 0,0 0-1 0 0,-1 1 0 0 0,0-1 0 0 0,0 1 0 0 0,0 0 0 0 0,0 0 0 0 0,4 12 1 0 0,1 2 56 0 0,-2 0 0 0 0,0 0 1 0 0,7 39-1 0 0,-11-39-9 0 0,-1 0 0 0 0,0 28 0 0 0,2-16 121 0 0,-4-31-270 0 0,39-110 693 0 0,-19 56-336 0 0,36-66 0 0 0,-47 101-304 0 0,-4 9-29 0 0,0 0 0 0 0,1 0 0 0 0,0 1 0 0 0,0 0 0 0 0,1 1 0 0 0,0-1 0 0 0,1 1 0 0 0,-1 0 0 0 0,1 1 0 0 0,17-10 0 0 0,-22 15-50 0 0,0 0 1 0 0,1 0 0 0 0,-1 1-1 0 0,0-1 1 0 0,0 1-1 0 0,1 0 1 0 0,-1 0-1 0 0,0 0 1 0 0,1 0 0 0 0,-1 1-1 0 0,0 0 1 0 0,0-1-1 0 0,1 1 1 0 0,-1 0 0 0 0,0 0-1 0 0,0 1 1 0 0,0-1-1 0 0,0 1 1 0 0,0-1-1 0 0,0 1 1 0 0,-1 0 0 0 0,4 3-1 0 0,1 1 4 0 0,0 0 0 0 0,-1 0 0 0 0,1 1 0 0 0,-2 0 0 0 0,1 0 0 0 0,-1 0 0 0 0,5 9 0 0 0,7 16 9 0 0,-1 0 0 0 0,-2 0 1 0 0,-1 1-1 0 0,-2 1 0 0 0,8 38 1 0 0,-1-7-4047 0 0,-14-50 2401 0 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42 5064 0 0,'0'-1'423'0'0,"1"0"-1"0"0,-1 0 1 0 0,0 0-1 0 0,1 1 1 0 0,-1-1-1 0 0,0 0 1 0 0,1 0-1 0 0,-1 0 1 0 0,0 0-1 0 0,0 0 1 0 0,0 1-1 0 0,0-1 0 0 0,0 0 1 0 0,0 0-1 0 0,0 0 1 0 0,0 0-1 0 0,0 0 1 0 0,0 0-1 0 0,-1 0 1 0 0,1 1-1 0 0,0-1 1 0 0,-1 0-1 0 0,1-1 1 0 0,-1 1-132 0 0,0 0 1 0 0,0 0-1 0 0,0 0 1 0 0,0 0-1 0 0,-1 0 1 0 0,1 0-1 0 0,0 0 1 0 0,0 0-1 0 0,-1 0 1 0 0,1 0-1 0 0,0 1 1 0 0,-3-2-1 0 0,-1 1 33 0 0,0-1 0 0 0,0 1-1 0 0,0 0 1 0 0,0 0-1 0 0,0 1 1 0 0,-10-1 0 0 0,-8 3 656 0 0,0 0 1 0 0,-39 10 0 0 0,54-10-887 0 0,1 0 0 0 0,-1 1 0 0 0,1-1 0 0 0,0 2 0 0 0,0-1 0 0 0,0 1 1 0 0,1 0-1 0 0,-1 0 0 0 0,1 1 0 0 0,0 0 0 0 0,0 0 0 0 0,-5 6 0 0 0,9-8-72 0 0,0 0 1 0 0,0 0-1 0 0,0 0 0 0 0,0 0 0 0 0,0 0 0 0 0,1 1 0 0 0,-1-1 1 0 0,1 1-1 0 0,0-1 0 0 0,0 1 0 0 0,0-1 0 0 0,0 1 0 0 0,1-1 0 0 0,-1 1 1 0 0,1 0-1 0 0,0 3 0 0 0,1-1-15 0 0,0-1 1 0 0,0 1-1 0 0,1-1 0 0 0,0 0 1 0 0,-1 0-1 0 0,2 0 0 0 0,-1 0 1 0 0,0 0-1 0 0,6 8 0 0 0,6 4-35 0 0,1 1-1 0 0,0-2 0 0 0,1 0 1 0 0,21 16-1 0 0,-25-22 32 0 0,24 18-44 0 0,-25-20 51 0 0,0 0-1 0 0,-1 0 1 0 0,0 1 0 0 0,-1 1-1 0 0,0 0 1 0 0,9 11-1 0 0,-15-14 104 0 0,0-1 0 0 0,0 1-1 0 0,0 0 1 0 0,-1 0 0 0 0,0 0-1 0 0,0 0 1 0 0,-1 0 0 0 0,0 0 0 0 0,0 1-1 0 0,-1-1 1 0 0,0 0 0 0 0,0 1-1 0 0,-1-1 1 0 0,0 0 0 0 0,0 0-1 0 0,0 0 1 0 0,-1 0 0 0 0,0 0-1 0 0,-6 12 1 0 0,3-7 92 0 0,-1 0 1 0 0,0-1-1 0 0,-1 0 0 0 0,0-1 0 0 0,0 1 0 0 0,-1-1 1 0 0,-1-1-1 0 0,0 1 0 0 0,0-1 0 0 0,-17 12 0 0 0,16-15-153 0 0,-1 1 0 0 0,0-2-1 0 0,0 0 1 0 0,0 0-1 0 0,-13 3 1 0 0,12-5-1227 0 0,0 0 0 0 0,-20 2 0 0 0,21-5-395 0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86 2404 0 0,'-8'-6'7491'0'0,"8"5"-6867"0"0,0 0 0 0 0,-1 0 0 0 0,1 1 1 0 0,0-1-1 0 0,-1 0 0 0 0,1 0 0 0 0,0 0 1 0 0,0 1-1 0 0,-1-1 0 0 0,1-1 0 0 0,1 1-413 0 0,-1 0-1 0 0,1 1 0 0 0,-1-1 1 0 0,0 1-1 0 0,1-1 1 0 0,0 1-1 0 0,-1-1 0 0 0,1 1 1 0 0,-1 0-1 0 0,1-1 1 0 0,-1 1-1 0 0,1 0 0 0 0,0-1 1 0 0,-1 1-1 0 0,1 0 1 0 0,0 0-1 0 0,-1 0 0 0 0,1-1 1 0 0,0 1-1 0 0,0 0 1 0 0,0 0-1 0 0,11-1-705 0 0,-1 1 0 0 0,19 1 0 0 0,-17 0 2014 0 0,294-23 468 0 0,-306 21-1979 0 0,5 0 69 0 0,0 0 1 0 0,-1 0-1 0 0,1-1 1 0 0,9-4-1 0 0,5-2 98 0 0,-21 8-175 0 0,1 1 1 0 0,-1-1 0 0 0,1 0-1 0 0,-1-1 1 0 0,1 1 0 0 0,0 0-1 0 0,-1 0 1 0 0,1 0 0 0 0,-1 0-1 0 0,1 0 1 0 0,-1 0-1 0 0,1-1 1 0 0,-1 1 0 0 0,1 0-1 0 0,0 0 1 0 0,-1 0 0 0 0,1-1-1 0 0,-1 1 1 0 0,1 0-1 0 0,0-1 1 0 0,-1 1 0 0 0,1 0-1 0 0,0-1 1 0 0,0 1 0 0 0,-1-1-1 0 0,1 1 1 0 0,0 0-1 0 0,0-1 1 0 0,-1 1 0 0 0,1-1-1 0 0,0 1 1 0 0,0-1 0 0 0,0 1-1 0 0,0 0 1 0 0,0-1-1 0 0,0 1 1 0 0,0-1 0 0 0,0 1-1 0 0,0-1 1 0 0,0 1 0 0 0,0-1-1 0 0,0 1 1 0 0,0-1-1 0 0,0 1 1 0 0,0-1 0 0 0,0 1-1 0 0,1 0 1 0 0,-1-1 0 0 0,0 1-1 0 0,0-1 1 0 0,0 1-1 0 0,1-1 1 0 0,-1 1 0 0 0,0 0-1 0 0,1-1 1 0 0,-1 1 0 0 0,0 0-1 0 0,1-1 1 0 0,-1 1-1 0 0,0 0 1 0 0,1 0 0 0 0,-1-1-1 0 0,1 1 1 0 0,-1 0 0 0 0,0 0-1 0 0,2-1 1 0 0,-12 5 19 0 0,0 0 0 0 0,0 0 1 0 0,1 1-1 0 0,0 0 0 0 0,0 1 1 0 0,0 0-1 0 0,0 0 0 0 0,1 1 0 0 0,0 0 1 0 0,1 0-1 0 0,-13 16 0 0 0,3-1 166 0 0,0 1 0 0 0,2 0-1 0 0,-17 35 1 0 0,28-50-133 0 0,0 1-1 0 0,1-1 1 0 0,0 1-1 0 0,0 0 1 0 0,1 0-1 0 0,0 0 1 0 0,1 0 0 0 0,0 0-1 0 0,0 1 1 0 0,1-1-1 0 0,1 17 1 0 0,0-19-39 0 0,1-1 0 0 0,-1 0 0 0 0,1 0 0 0 0,0 0 0 0 0,1 0 0 0 0,-1 0 0 0 0,1-1 0 0 0,1 1-1 0 0,-1-1 1 0 0,1 1 0 0 0,-1-1 0 0 0,1 0 0 0 0,1-1 0 0 0,-1 1 0 0 0,1-1 0 0 0,0 0 0 0 0,10 7 0 0 0,0-2-517 0 0,0-2 1 0 0,0 0-1 0 0,1 0 1 0 0,-1-2-1 0 0,2 0 1 0 0,-1-1-1 0 0,0 0 1 0 0,24 1-1 0 0,-4-1-1067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7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5557 0 0,'0'0'9246'0'0,"-1"4"-7355"0"0,-5 28-221 0 0,-2 0 1 0 0,0-1-1 0 0,-27 60 0 0 0,-56 85 175 0 0,75-149-1382 0 0,-28 36 0 0 0,39-56-402 0 0,-1 0 0 0 0,0 0 0 0 0,-1-1 0 0 0,1 0 0 0 0,-1 0 0 0 0,0-1 0 0 0,-1 0 0 0 0,1 0 0 0 0,-15 6 0 0 0,20-10-60 0 0,0 0 0 0 0,0 0 0 0 0,0 0 0 0 0,0-1 0 0 0,0 1-1 0 0,0-1 1 0 0,0 0 0 0 0,-1 0 0 0 0,1 0 0 0 0,0 0 0 0 0,0 0 0 0 0,0 0 0 0 0,0 0 0 0 0,0 0 0 0 0,0-1 0 0 0,0 1 0 0 0,-1-1 0 0 0,1 0 0 0 0,1 0 0 0 0,-1 0 0 0 0,0 0 0 0 0,0 0 0 0 0,0 0 0 0 0,0 0-1 0 0,1 0 1 0 0,-1-1 0 0 0,0 1 0 0 0,1-1 0 0 0,-1 1 0 0 0,1-1 0 0 0,0 1 0 0 0,0-1 0 0 0,-1 0 0 0 0,1 0 0 0 0,0 0 0 0 0,0 0 0 0 0,1 0 0 0 0,-2-2 0 0 0,0-2-10 0 0,0-1 0 0 0,0 1 1 0 0,0-1-1 0 0,1 0 0 0 0,0 0 1 0 0,1 1-1 0 0,-1-1 0 0 0,1 0 0 0 0,1 0 1 0 0,1-11-1 0 0,1 3 13 0 0,0 1 0 0 0,2 0 0 0 0,-1 0 0 0 0,9-15 0 0 0,-11 25 12 0 0,0 1 0 0 0,0-1-1 0 0,1 0 1 0 0,0 1-1 0 0,-1-1 1 0 0,1 1-1 0 0,1 0 1 0 0,3-3-1 0 0,-5 4 1 0 0,0 1 0 0 0,-1 0 0 0 0,1 0-1 0 0,0 0 1 0 0,0 0 0 0 0,0 1-1 0 0,0-1 1 0 0,0 0 0 0 0,0 1-1 0 0,0 0 1 0 0,0-1 0 0 0,0 1-1 0 0,1 0 1 0 0,-1 0 0 0 0,0 0-1 0 0,0 0 1 0 0,0 0 0 0 0,2 1-1 0 0,1 1 24 0 0,-1-1-1 0 0,1 1 1 0 0,-1 0-1 0 0,1 0 1 0 0,-1 0-1 0 0,0 1 1 0 0,0 0-1 0 0,0 0 1 0 0,0 0 0 0 0,0 0-1 0 0,5 7 1 0 0,4 5 47 0 0,17 27 0 0 0,-14-19-75 0 0,3 2-212 0 0,1 3-1875 0 0,37 41 0 0 0,-40-51 470 0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2156 0 0,'7'-22'4857'0'0,"18"-38"-1"0"0,-20 51-4326 0 0,0 1-1 0 0,0 0 0 0 0,1 0 0 0 0,0 1 1 0 0,0-1-1 0 0,0 1 0 0 0,10-7 0 0 0,-10 8-42 0 0,1 1-1 0 0,0 0 0 0 0,0 0 0 0 0,0 1 1 0 0,0-1-1 0 0,11-3 0 0 0,-16 7-412 0 0,0 1-1 0 0,0-1 0 0 0,-1 1 1 0 0,1-1-1 0 0,0 1 1 0 0,0 0-1 0 0,0 0 1 0 0,0 0-1 0 0,0 0 0 0 0,-1 0 1 0 0,1 0-1 0 0,0 1 1 0 0,0-1-1 0 0,0 1 0 0 0,0-1 1 0 0,-1 1-1 0 0,1-1 1 0 0,0 1-1 0 0,-1 0 1 0 0,1 0-1 0 0,0 0 0 0 0,-1 0 1 0 0,1 0-1 0 0,-1 0 1 0 0,1 1-1 0 0,-1-1 0 0 0,0 0 1 0 0,0 1-1 0 0,0-1 1 0 0,1 1-1 0 0,-1-1 0 0 0,0 1 1 0 0,-1 0-1 0 0,2 1 1 0 0,4 10 127 0 0,0 1 1 0 0,-1-1-1 0 0,-1 1 1 0 0,0 0-1 0 0,-1 0 1 0 0,2 25 0 0 0,0 88 555 0 0,-5-126-750 0 0,-4 184 1410 0 0,7-189-1385 0 0,7-11-13 0 0,0 0 0 0 0,-2-1 1 0 0,0-1-1 0 0,11-29 0 0 0,1-3-6 0 0,-1 6-4 0 0,24-54 31 0 0,-37 81-6 0 0,1 0-1 0 0,0 1 1 0 0,12-16-1 0 0,-15 24 18 0 0,1 0 0 0 0,0 0 0 0 0,0 1 0 0 0,1 0 0 0 0,0 0 0 0 0,0 0 0 0 0,0 1 0 0 0,11-7 0 0 0,-16 11-27 0 0,0 1 1 0 0,0-1-1 0 0,0 1 1 0 0,0-1-1 0 0,0 1 1 0 0,1-1-1 0 0,-1 1 1 0 0,0 0-1 0 0,0 0 1 0 0,0 0-1 0 0,1-1 1 0 0,-1 1-1 0 0,0 0 1 0 0,0 0-1 0 0,1 1 1 0 0,-1-1-1 0 0,0 0 1 0 0,0 0-1 0 0,1 1 1 0 0,-1-1-1 0 0,0 0 1 0 0,2 2-1 0 0,-1-1 12 0 0,0 1-1 0 0,0-1 1 0 0,0 1-1 0 0,0 0 1 0 0,0-1-1 0 0,-1 1 1 0 0,1 0-1 0 0,0 0 1 0 0,-1 1-1 0 0,2 2 1 0 0,3 6 82 0 0,-1 1 0 0 0,0 0 0 0 0,4 18-1 0 0,-8-26-89 0 0,12 54 242 0 0,-3 1 0 0 0,4 75 0 0 0,-10-80-169 0 0,-1-15-270 0 0,1 13-915 0 0,3-18-2456 0 0,-6-28 1931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1 185 184 0 0,'8'-10'12340'0'0,"1"4"-5917"0"0,-8 7-6309 0 0,0-1 1 0 0,0 0 0 0 0,0 0-1 0 0,0 0 1 0 0,-1 1 0 0 0,1-1-1 0 0,0 0 1 0 0,0 1 0 0 0,-1-1-1 0 0,1 1 1 0 0,0-1 0 0 0,0 1-1 0 0,-1-1 1 0 0,1 1 0 0 0,0 0-1 0 0,-1-1 1 0 0,1 1 0 0 0,-1 0-1 0 0,1-1 1 0 0,-1 1 0 0 0,1 0-1 0 0,-1 0 1 0 0,0-1 0 0 0,1 1-1 0 0,-1 0 1 0 0,0 0 0 0 0,0 0-1 0 0,1 0 1 0 0,-1 1 0 0 0,15 38 1198 0 0,-2 1-1 0 0,11 59 1 0 0,-22-95-1180 0 0,-1-1 0 0 0,1 1 1 0 0,-1-1-1 0 0,1 0 0 0 0,3 6 0 0 0,2 3 716 0 0,-7-13-828 0 0,0 0 0 0 0,1 0 0 0 0,-1 1 0 0 0,0-1 0 0 0,1 0-1 0 0,-1 0 1 0 0,0 0 0 0 0,0 0 0 0 0,1 0 0 0 0,-1 0 0 0 0,0 0 0 0 0,1 0 0 0 0,-1 0-1 0 0,0 0 1 0 0,1 0 0 0 0,-1 0 0 0 0,0 0 0 0 0,1 0 0 0 0,-1 0 0 0 0,0 0 0 0 0,0 0-1 0 0,1 0 1 0 0,-1 0 0 0 0,0 0 0 0 0,1 0 0 0 0,-1-1 0 0 0,0 1 0 0 0,0 0 0 0 0,1 0 0 0 0,-1 0-1 0 0,0 0 1 0 0,0-1 0 0 0,1 1 0 0 0,-1 0 0 0 0,0-1 0 0 0,10-7 208 0 0,-10 8-244 0 0,10-10 111 0 0,0 0-1 0 0,-1-1 0 0 0,-1 0 1 0 0,0 0-1 0 0,10-19 0 0 0,4-4-6 0 0,76-122-88 0 0,-27 43-4523 0 0,-61 95 2913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1424 0 0,'94'-7'12179'0'0,"1"1"-7211"0"0,186-18-2219 0 0,-265 22-2594 0 0,-1 0 108 0 0,-1 0-1 0 0,1-1 0 0 0,26-8 1 0 0,-39 10-236 0 0,0 0 1 0 0,0 0 0 0 0,0 0 0 0 0,0 0-1 0 0,-1 0 1 0 0,1 0 0 0 0,0-1 0 0 0,-1 1-1 0 0,1 0 1 0 0,0-1 0 0 0,-1 1 0 0 0,2-3-1 0 0,-3 3-53 0 0,-5-4-257 0 0,5 4 283 0 0,0 1-1 0 0,-1 0 1 0 0,1-1-1 0 0,0 1 1 0 0,0 0-1 0 0,0-1 0 0 0,0 1 1 0 0,-1 0-1 0 0,1-1 1 0 0,0 1-1 0 0,0 0 1 0 0,-1 0-1 0 0,1-1 1 0 0,0 1-1 0 0,-1 0 0 0 0,1 0 1 0 0,0 0-1 0 0,-1-1 1 0 0,1 1-1 0 0,0 0 1 0 0,-1 0-1 0 0,1 0 1 0 0,0 0-1 0 0,-1 0 0 0 0,1 0 1 0 0,0-1-1 0 0,-1 1 1 0 0,1 0-1 0 0,-1 0 1 0 0,1 0-1 0 0,0 0 1 0 0,-1 0-1 0 0,1 1 0 0 0,0-1 1 0 0,-1 0-1 0 0,1 0 1 0 0,-1 0-1 0 0,1 0 1 0 0,-1 0-1 0 0,-7 5 135 0 0,-1-1 1 0 0,1 1-1 0 0,0 0 0 0 0,0 1 1 0 0,0-1-1 0 0,1 2 0 0 0,0-1 1 0 0,0 1-1 0 0,0 0 1 0 0,1 0-1 0 0,0 1 0 0 0,1 0 1 0 0,-9 15-1 0 0,5-6 72 0 0,1 0 1 0 0,0 0-1 0 0,1 1 1 0 0,1 0-1 0 0,1 0 1 0 0,-4 27-1 0 0,7-28-104 0 0,1-1 0 0 0,0 0-1 0 0,1 0 1 0 0,1 0 0 0 0,1 1-1 0 0,0-1 1 0 0,1 0 0 0 0,7 20 0 0 0,-7-26-434 0 0,1-1 0 0 0,0 1 0 0 0,0-1 0 0 0,1 0 0 0 0,0-1 1 0 0,0 1-1 0 0,1-1 0 0 0,0 0 0 0 0,1 0 0 0 0,0 0 0 0 0,0-1 1 0 0,0-1-1 0 0,1 1 0 0 0,9 5 0 0 0,1-1-1252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77 3796 0 0,'-5'4'1442'0'0,"-18"16"4796"0"0,20-16-5610 0 0,0-1 0 0 0,0 1 0 0 0,0 0 0 0 0,0 0 0 0 0,1 0 0 0 0,0 1 0 0 0,-3 6 0 0 0,1-2-138 0 0,1 0 0 0 0,0 0 0 0 0,1 0 0 0 0,0 0 0 0 0,0 0 0 0 0,1 1 0 0 0,1-1 0 0 0,0 12 0 0 0,0-16-364 0 0,0 0 0 0 0,1-1-1 0 0,0 1 1 0 0,0 0-1 0 0,1 0 1 0 0,-1-1-1 0 0,1 1 1 0 0,0-1 0 0 0,0 1-1 0 0,0-1 1 0 0,1 0-1 0 0,0 0 1 0 0,0 0-1 0 0,0 0 1 0 0,0 0 0 0 0,0-1-1 0 0,6 5 1 0 0,-2-3-10 0 0,-1-1-1 0 0,1 1 1 0 0,1-2 0 0 0,-1 1 0 0 0,0-1 0 0 0,1 0 0 0 0,0 0-1 0 0,0-1 1 0 0,0 0 0 0 0,0 0 0 0 0,0-1 0 0 0,0 0-1 0 0,0-1 1 0 0,0 1 0 0 0,0-2 0 0 0,0 1 0 0 0,1-1 0 0 0,12-3-1 0 0,-12 2-36 0 0,-1-1 0 0 0,1 1-1 0 0,-1-2 1 0 0,0 1-1 0 0,0-1 1 0 0,0 0-1 0 0,-1-1 1 0 0,1 1-1 0 0,-1-1 1 0 0,0-1-1 0 0,-1 0 1 0 0,1 0-1 0 0,-1 0 1 0 0,0-1 0 0 0,-1 1-1 0 0,1-1 1 0 0,5-10-1 0 0,-7 8 18 0 0,0-1 0 0 0,0 1-1 0 0,-1-1 1 0 0,0 1 0 0 0,0-1-1 0 0,-1 0 1 0 0,0 0 0 0 0,-1 0-1 0 0,0 0 1 0 0,-1 0 0 0 0,0-1-1 0 0,-1 1 1 0 0,0 0 0 0 0,0 0 0 0 0,-1 0-1 0 0,-6-19 1 0 0,6 25-77 0 0,0 0 1 0 0,0 0-1 0 0,0 1 1 0 0,-1-1-1 0 0,1 0 0 0 0,-1 1 1 0 0,0-1-1 0 0,0 1 1 0 0,0 0-1 0 0,-1 0 0 0 0,1 0 1 0 0,-1 0-1 0 0,1 1 1 0 0,-1 0-1 0 0,0-1 0 0 0,-8-2 1 0 0,5 3-9 0 0,1 0 0 0 0,-1 1 0 0 0,1 0-1 0 0,-1 0 1 0 0,0 1 0 0 0,1-1 0 0 0,-1 2 0 0 0,0-1 0 0 0,1 1 0 0 0,-11 2 0 0 0,5-1-9 0 0,0 2-1 0 0,1 0 1 0 0,-1 0 0 0 0,1 1-1 0 0,0 0 1 0 0,0 1 0 0 0,0 0 0 0 0,1 1-1 0 0,0 0 1 0 0,1 1 0 0 0,-1 0-1 0 0,-8 10 1 0 0,10-8-64 0 0,1 0 1 0 0,-1 0-1 0 0,2 0 1 0 0,0 1-1 0 0,0 0 0 0 0,-5 16 1 0 0,9-23-221 0 0,0 1-1 0 0,1 0 1 0 0,0-1 0 0 0,0 1 0 0 0,0 0 0 0 0,1 0 0 0 0,0 0-1 0 0,0 0 1 0 0,0-1 0 0 0,0 1 0 0 0,1 0 0 0 0,-1 0 0 0 0,1 0-1 0 0,1-1 1 0 0,-1 1 0 0 0,1 0 0 0 0,-1-1 0 0 0,1 1 0 0 0,3 4-1 0 0,2 1-1312 0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1604 0 0,'14'-32'19937'0'0,"-7"22"-14936"0"0,-7 13-4642 0 0,3 63 895 0 0,-3-44-1127 0 0,1-1 1 0 0,1 0-1 0 0,5 25 1 0 0,-3-32-438 0 0,-3-5-392 0 0,2-1 0 0 0,-1 1-1 0 0,1-1 1 0 0,0 0 0 0 0,6 11 0 0 0,-2-11-910 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2780 0 0,'-4'-4'9113'0'0,"-5"2"-5561"0"0,5 20-4864 0 0,10 3-3628 0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2404 0 0,'49'-6'5339'0'0,"-17"3"-2806"0"0,-2-1 0 0 0,1-2 0 0 0,0-1 0 0 0,34-13 1 0 0,-40 3 2254 0 0,-34 25-4742 0 0,0 0 1 0 0,0 0-1 0 0,1 1 0 0 0,0 0 1 0 0,0 1-1 0 0,1-1 1 0 0,0 2-1 0 0,1-1 0 0 0,0 1 1 0 0,1 0-1 0 0,0 0 1 0 0,0 0-1 0 0,-3 18 0 0 0,6-22-124 0 0,0-1-1 0 0,1 1 1 0 0,0 0-1 0 0,0 0 1 0 0,1 0-1 0 0,0 0 1 0 0,0 0 0 0 0,0 0-1 0 0,1 0 1 0 0,0-1-1 0 0,0 1 1 0 0,1 0-1 0 0,0 0 1 0 0,0-1-1 0 0,1 1 1 0 0,0-1-1 0 0,0 0 1 0 0,0 0-1 0 0,1 0 1 0 0,0 0-1 0 0,0-1 1 0 0,0 1 0 0 0,1-1-1 0 0,0 0 1 0 0,7 6-1 0 0,-7-7-50 0 0,0-1 0 0 0,0 0 0 0 0,0 0 0 0 0,0 0 0 0 0,0-1 0 0 0,0 0 0 0 0,1 0 0 0 0,-1 0 0 0 0,7 1 0 0 0,-12-3 218 0 0,1 0 0 0 0,0 0 0 0 0,-1 0 0 0 0,1 0 1 0 0,-1 0-1 0 0,1 0 0 0 0,-1 0 0 0 0,1 0 0 0 0,0 0 0 0 0,-1 1 0 0 0,1-1 0 0 0,-1 0 0 0 0,1 0 1 0 0,-1 1-1 0 0,1-1 0 0 0,-1 0 0 0 0,0 1 0 0 0,1-1 0 0 0,-1 0 0 0 0,1 1 0 0 0,-1-1 0 0 0,0 1 1 0 0,1-1-1 0 0,-1 1 0 0 0,0-1 0 0 0,1 1 0 0 0,-1-1 0 0 0,0 1 0 0 0,0-1 0 0 0,1 1 0 0 0,-1-1 0 0 0,0 1 1 0 0,0-1-1 0 0,0 1 0 0 0,0 0 0 0 0,-9 19 1315 0 0,5-14-1604 0 0,-3 8 288 0 0,1-1-1 0 0,0 1 0 0 0,1 0 0 0 0,1 0 0 0 0,0 1 1 0 0,-2 18-1 0 0,-6 92 162 0 0,10-96-182 0 0,-4 275 514 0 0,6-289-544 0 0,0-4 72 0 0,-1 1 1 0 0,0 0 0 0 0,0 0-1 0 0,-1 0 1 0 0,0 0-1 0 0,-1-1 1 0 0,-7 17 0 0 0,8-23-45 0 0,0-1 1 0 0,0 0 0 0 0,-1 0-1 0 0,1 0 1 0 0,-1 0 0 0 0,0 0-1 0 0,0 0 1 0 0,-1-1 0 0 0,1 1-1 0 0,-1-1 1 0 0,0 0 0 0 0,1 0-1 0 0,-2 0 1 0 0,1-1 0 0 0,0 0-1 0 0,0 1 1 0 0,-1-1 0 0 0,1-1-1 0 0,-1 1 1 0 0,-7 1 0 0 0,4-1-158 0 0,1-1 1 0 0,-1 0 0 0 0,0-1-1 0 0,1 1 1 0 0,-1-1 0 0 0,0-1-1 0 0,1 0 1 0 0,-1 0 0 0 0,0 0-1 0 0,1-1 1 0 0,-12-4 0 0 0,13-1-2694 0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7 236 2956 0 0,'-2'-6'1314'0'0,"1"0"0"0"0,0 0-1 0 0,0-1 1 0 0,0 1 0 0 0,1 0-1 0 0,0-7 1 0 0,0 5-414 0 0,1 1-1 0 0,0-1 1 0 0,1 0 0 0 0,3-10-1 0 0,-2 9-440 0 0,1 0 1 0 0,0 0-1 0 0,0 1 0 0 0,1 0 0 0 0,0 0 1 0 0,1 0-1 0 0,0 0 0 0 0,9-9 0 0 0,-13 15-383 0 0,0 0 0 0 0,0 0 0 0 0,1 0 0 0 0,-1 1 0 0 0,0-1 0 0 0,1 1 0 0 0,-1-1-1 0 0,1 1 1 0 0,-1 0 0 0 0,1 0 0 0 0,-1 0 0 0 0,1 0 0 0 0,0 1 0 0 0,0-1 0 0 0,-1 1 0 0 0,1-1 0 0 0,0 1 0 0 0,0 0-1 0 0,0 0 1 0 0,-1 0 0 0 0,1 1 0 0 0,0-1 0 0 0,0 1 0 0 0,-1-1 0 0 0,1 1 0 0 0,0 0 0 0 0,-1 0 0 0 0,1 0 0 0 0,-1 0-1 0 0,1 1 1 0 0,-1-1 0 0 0,1 1 0 0 0,-1 0 0 0 0,0-1 0 0 0,0 1 0 0 0,0 0 0 0 0,0 0 0 0 0,0 0 0 0 0,3 5 0 0 0,4 8 59 0 0,0 2 0 0 0,-1-1 0 0 0,0 1 1 0 0,-1 0-1 0 0,-1 1 0 0 0,-1-1 0 0 0,4 25 1 0 0,-3-14 14 0 0,-2-14 0 0 0,-1 1 0 0 0,2 27 0 0 0,-5-42-145 0 0,0 0-1 0 0,0 1 0 0 0,0-1 0 0 0,0 0 1 0 0,-1 0-1 0 0,1 1 0 0 0,0-1 0 0 0,0 0 1 0 0,0 0-1 0 0,1 1 0 0 0,-1-1 0 0 0,0 0 0 0 0,0 0 1 0 0,0 1-1 0 0,0-1 0 0 0,0 0 0 0 0,0 0 1 0 0,0 0-1 0 0,0 1 0 0 0,0-1 0 0 0,0 0 1 0 0,1 0-1 0 0,-1 0 0 0 0,0 1 0 0 0,0-1 1 0 0,0 0-1 0 0,0 0 0 0 0,1 0 0 0 0,-1 0 1 0 0,0 1-1 0 0,0-1 0 0 0,0 0 0 0 0,1 0 1 0 0,-1 0-1 0 0,1 0 0 0 0,7-4 123 0 0,7-14-63 0 0,107-183 105 0 0,-117 193-139 0 0,2-4 130 0 0,1 0 1 0 0,1 1-1 0 0,-1 0 1 0 0,15-14-1 0 0,-15 18 27 0 0,-7 6-146 0 0,0 0-1 0 0,0-1 1 0 0,0 1 0 0 0,0 0-1 0 0,0 0 1 0 0,0 0-1 0 0,1-1 1 0 0,-1 1-1 0 0,0 1 1 0 0,1-1 0 0 0,-1 0-1 0 0,1 0 1 0 0,-1 0-1 0 0,1 1 1 0 0,-1-1-1 0 0,1 1 1 0 0,-1-1 0 0 0,1 1-1 0 0,0 0 1 0 0,-1 0-1 0 0,1 0 1 0 0,0-1-1 0 0,-1 1 1 0 0,1 1 0 0 0,0-1-1 0 0,-1 0 1 0 0,1 0-1 0 0,-1 1 1 0 0,1-1 0 0 0,0 1-1 0 0,-1-1 1 0 0,2 2-1 0 0,4 2 65 0 0,0 1 0 0 0,-1 0 0 0 0,0 0 0 0 0,0 1 0 0 0,0-1 0 0 0,0 1-1 0 0,-1 1 1 0 0,0-1 0 0 0,0 1 0 0 0,6 12 0 0 0,2 7 159 0 0,15 45 0 0 0,-14-35-125 0 0,-12-28-575 0 0,0 0 0 0 0,0 0-1 0 0,0 0 1 0 0,-1 0 0 0 0,-1 1 0 0 0,1-1 0 0 0,-2 16-1 0 0,-1-10-1145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27 1776 0 0,'-7'-26'19213'0'0,"4"79"-17742"0"0,3-35-1015 0 0,-5 33 0 0 0,2-26-1783 0 0,1-1 0 0 0,0 26-1 0 0,2-31-180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2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0 272 0 0,'0'0'18610'0'0,"-1"3"-17824"0"0,-3 8-285 0 0,0 1 1 0 0,1-1-1 0 0,1 1 0 0 0,0 0 0 0 0,0-1 0 0 0,1 1 0 0 0,1 0 0 0 0,0 0 0 0 0,0 0 0 0 0,4 14 0 0 0,-4-22-696 0 0,0 0 0 0 0,1-1 0 0 0,0 1 0 0 0,0-1 1 0 0,0 1-1 0 0,0-1 0 0 0,0 1 0 0 0,1-1 0 0 0,-1 0 0 0 0,1 1 1 0 0,0-1-1 0 0,0 0 0 0 0,0 0 0 0 0,1-1 0 0 0,-1 1 1 0 0,1 0-1 0 0,-1-1 0 0 0,1 1 0 0 0,3 1 0 0 0,5 4-1374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74 105 2732 0 0,'-6'8'3032'0'0,"0"0"1"0"0,0 0-1 0 0,-8 17 0 0 0,9-15-2050 0 0,1-1 0 0 0,0 1-1 0 0,1 0 1 0 0,-2 11 0 0 0,3-16-799 0 0,1 0 0 0 0,0 1 1 0 0,1-1-1 0 0,-1 1 0 0 0,1-1 0 0 0,0 1 0 0 0,1-1 0 0 0,-1 1 0 0 0,1-1 1 0 0,0 0-1 0 0,0 1 0 0 0,1-1 0 0 0,-1 0 0 0 0,1 0 0 0 0,1 0 0 0 0,-1 0 1 0 0,1 0-1 0 0,-1 0 0 0 0,1-1 0 0 0,4 5 0 0 0,-5-7-122 0 0,0 0 0 0 0,-1 0 0 0 0,1-1 1 0 0,0 1-1 0 0,1 0 0 0 0,-1-1 0 0 0,0 0 0 0 0,0 1 0 0 0,1-1 0 0 0,-1 0 0 0 0,0 0 0 0 0,1 0 1 0 0,-1-1-1 0 0,1 1 0 0 0,0 0 0 0 0,-1-1 0 0 0,6 0 0 0 0,-4 0-7 0 0,0 0 0 0 0,0-1 0 0 0,0 0 0 0 0,-1 0 0 0 0,1 0 1 0 0,0 0-1 0 0,0-1 0 0 0,-1 0 0 0 0,1 1 0 0 0,5-5 0 0 0,1-2 19 0 0,0 0 1 0 0,-1 0-1 0 0,0-1 1 0 0,0 0-1 0 0,-1-1 1 0 0,10-14-1 0 0,-13 15-37 0 0,0 0 0 0 0,-1 0-1 0 0,0 0 1 0 0,0 0 0 0 0,-1-1 0 0 0,0 0-1 0 0,-1 1 1 0 0,0-1 0 0 0,-1 0 0 0 0,0 0 0 0 0,-1-18-1 0 0,0 22 5 0 0,0 1-1 0 0,0-1 0 0 0,-1 0 1 0 0,0 0-1 0 0,0 1 1 0 0,0-1-1 0 0,-1 1 1 0 0,0-1-1 0 0,0 1 0 0 0,0 0 1 0 0,-1 0-1 0 0,1 0 1 0 0,-1 0-1 0 0,-1 0 0 0 0,1 1 1 0 0,-1-1-1 0 0,1 1 1 0 0,-1 0-1 0 0,0 0 0 0 0,-1 0 1 0 0,-8-6-1 0 0,10 9-10 0 0,-1 0 0 0 0,1-1-1 0 0,0 1 1 0 0,-1 0 0 0 0,0 1-1 0 0,1-1 1 0 0,-1 1 0 0 0,1-1-1 0 0,-1 1 1 0 0,0 0 0 0 0,1 0 0 0 0,-1 1-1 0 0,0-1 1 0 0,1 1 0 0 0,-1 0-1 0 0,1 0 1 0 0,-1 0 0 0 0,1 0 0 0 0,0 1-1 0 0,-1-1 1 0 0,1 1 0 0 0,0 0-1 0 0,0 0 1 0 0,-3 3 0 0 0,-1-1 13 0 0,2 1-1 0 0,-1 0 1 0 0,0 0 0 0 0,1 1 0 0 0,0 0 0 0 0,0 0-1 0 0,1 0 1 0 0,0 0 0 0 0,0 1 0 0 0,-5 9 0 0 0,2 2 14 0 0,1 0 0 0 0,0 0 0 0 0,2 0 1 0 0,0 0-1 0 0,1 1 0 0 0,0 0 0 0 0,2 0 1 0 0,0-1-1 0 0,1 1 0 0 0,5 34 0 0 0,9 47 44 0 0,10 59 33 0 0,-11-79-76 0 0,-9-46-12 0 0,15 55 0 0 0,-4-32-47 0 0,-11-38-521 0 0,0 0 1 0 0,2-1 0 0 0,10 25 0 0 0,-15-42 353 0 0,-1 0 21 0 0,0 0 1 0 0,1-1-1 0 0,-1 1 0 0 0,0 0 0 0 0,1-1 0 0 0,-1 1 1 0 0,0 0-1 0 0,1-1 0 0 0,-1 1 0 0 0,1-1 0 0 0,-1 1 1 0 0,1-1-1 0 0,-1 1 0 0 0,1-1 0 0 0,0 0 0 0 0,-1 1 1 0 0,1-1-1 0 0,1 1 0 0 0,6 1-1467 0 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96 4692 0 0,'1'-14'12649'0'0,"-1"14"-12541"0"0,0 0 0 0 0,0 0 0 0 0,-1 0 0 0 0,1 0 0 0 0,0 0 0 0 0,0 0 0 0 0,0 0 0 0 0,0 0 0 0 0,-3 1 2051 0 0,3-1-2051 0 0,-8 7 129 0 0,0 1 0 0 0,1 0-1 0 0,0 0 1 0 0,0 1 0 0 0,1 0 0 0 0,0 0 0 0 0,1 1 0 0 0,-7 12-1 0 0,0 8 175 0 0,-16 52-1 0 0,25-74-398 0 0,2 0 0 0 0,-1 1 0 0 0,1-1 0 0 0,1 1 0 0 0,-1-1 0 0 0,1 1 0 0 0,1-1 1 0 0,0 1-1 0 0,0-1 0 0 0,0 1 0 0 0,1-1 0 0 0,1 0 0 0 0,-1 0 0 0 0,7 12 0 0 0,-4-10-182 0 0,0 0 0 0 0,1-1 0 0 0,0 0 1 0 0,0 0-1 0 0,1-1 0 0 0,0 0 0 0 0,1 0 0 0 0,0 0 0 0 0,0-1 1 0 0,17 11-1 0 0,-22-17 91 0 0,0 1 0 0 0,0-1 0 0 0,1 0-1 0 0,-1 1 1 0 0,1-2 0 0 0,-1 1 0 0 0,1 0 0 0 0,-1-1 0 0 0,1 1 0 0 0,-1-1 0 0 0,1 0 0 0 0,-1-1 0 0 0,6 0 0 0 0,-6 0 42 0 0,-1 0 1 0 0,1 0-1 0 0,-1 0 1 0 0,1 0-1 0 0,-1-1 0 0 0,0 1 1 0 0,0-1-1 0 0,0 0 1 0 0,0 0-1 0 0,0 1 1 0 0,3-5-1 0 0,-1 2-17 0 0,-1 1 44 0 0,0-1-1 0 0,0 1 1 0 0,-1-1-1 0 0,1 0 1 0 0,-1 0-1 0 0,0 0 1 0 0,0 0-1 0 0,-1 0 1 0 0,1 0-1 0 0,-1-1 1 0 0,0 1-1 0 0,1-5 1 0 0,0-6 137 0 0,0 0 0 0 0,-2-19 0 0 0,-1 24-48 0 0,-1 0 1 0 0,0 1 0 0 0,-1-1-1 0 0,0 1 1 0 0,0 0-1 0 0,-6-11 1 0 0,-3-9 123 0 0,-29-79 432 0 0,35 93-560 0 0,3 9-95 0 0,0 0-1 0 0,1-1 1 0 0,0 1-1 0 0,0-1 1 0 0,0 0-1 0 0,0-8 1 0 0,3 12-10 0 0,0 0 1 0 0,0 0 0 0 0,0 0 0 0 0,0 1-1 0 0,0-1 1 0 0,1 1 0 0 0,-1-1 0 0 0,1 1-1 0 0,0-1 1 0 0,0 1 0 0 0,0 0-1 0 0,0 0 1 0 0,0 0 0 0 0,0 0 0 0 0,1 0-1 0 0,-1 0 1 0 0,0 1 0 0 0,1-1 0 0 0,4-1-1 0 0,22-9-67 0 0,1 2 0 0 0,1 0-1 0 0,0 2 1 0 0,35-4 0 0 0,-39 9 188 0 0,30-1 1 0 0,-50 4-77 0 0,0 0 1 0 0,0 1-1 0 0,0 0 0 0 0,0 0 1 0 0,0 0-1 0 0,0 1 0 0 0,-1-1 1 0 0,1 2-1 0 0,11 4 0 0 0,-16-5 10 0 0,1 1 0 0 0,-1-1 0 0 0,0 0-1 0 0,0 1 1 0 0,0-1 0 0 0,0 1 0 0 0,0-1-1 0 0,-1 1 1 0 0,1 0 0 0 0,-1 0 0 0 0,0-1 0 0 0,0 1-1 0 0,0 0 1 0 0,0 0 0 0 0,0 1 0 0 0,-1-1-1 0 0,1 0 1 0 0,-1 0 0 0 0,0 0 0 0 0,0 6 0 0 0,0 5 81 0 0,-1 0 1 0 0,-1 0 0 0 0,-3 17 0 0 0,-27 154 1245 0 0,30-176-1205 0 0,0 0 0 0 0,1 0 0 0 0,0 0 1 0 0,1 1-1 0 0,0-1 0 0 0,0 0 0 0 0,4 16 0 0 0,-3-22-126 0 0,-1 0-1 0 0,1 0 0 0 0,1 0 1 0 0,-1 0-1 0 0,0 0 0 0 0,1 0 1 0 0,-1 0-1 0 0,1-1 0 0 0,0 1 1 0 0,0-1-1 0 0,0 1 0 0 0,0-1 1 0 0,1 0-1 0 0,-1 0 0 0 0,0 0 1 0 0,1 0-1 0 0,0 0 0 0 0,-1-1 1 0 0,1 1-1 0 0,0-1 0 0 0,0 1 1 0 0,0-1-1 0 0,0 0 0 0 0,0 0 1 0 0,5 0-1 0 0,3 1-782 0 0,0-1-1 0 0,0 0 1 0 0,0-1 0 0 0,-1 0 0 0 0,1-1-1 0 0,13-2 1 0 0,-8 1-751 0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2 116 3532 0 0,'-1'-1'660'0'0,"1"0"-1"0"0,0 0 0 0 0,0 0 1 0 0,-1 0-1 0 0,1-1 0 0 0,0 1 1 0 0,0 0-1 0 0,0 0 0 0 0,0 0 1 0 0,1-1-1 0 0,-1 1 0 0 0,0 0 1 0 0,0 0-1 0 0,1 0 0 0 0,-1 0 1 0 0,0-1-1 0 0,2 0 0 0 0,-1 0-134 0 0,0 0 0 0 0,1 0-1 0 0,-1 0 1 0 0,1 0 0 0 0,0 0-1 0 0,-1 0 1 0 0,5-2 0 0 0,3-2-471 0 0,0 0 0 0 0,1 1 0 0 0,10-5 0 0 0,-9 6 1044 0 0,9-5-794 0 0,0 1 1 0 0,42-10-1 0 0,-45 15-1994 0 0,35-3 0 0 0,-30 5 223 0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2956 0 0,'3'0'586'0'0,"0"-1"1"0"0,-1 1-1 0 0,1 0 0 0 0,0 0 0 0 0,0 0 0 0 0,0 0 0 0 0,0 0 0 0 0,0 1 1 0 0,0-1-1 0 0,0 1 0 0 0,0 0 0 0 0,-1 0 0 0 0,1 0 0 0 0,0 0 0 0 0,-1 0 1 0 0,1 1-1 0 0,-1-1 0 0 0,5 4 0 0 0,-4-2-227 0 0,1 1 1 0 0,-1-1 0 0 0,0 1-1 0 0,0 0 1 0 0,0 0-1 0 0,0 1 1 0 0,-1-1-1 0 0,0 0 1 0 0,0 1 0 0 0,2 5-1 0 0,1 6 27 0 0,-1 1 0 0 0,-1-1 0 0 0,0 1 0 0 0,-1 0 0 0 0,-1 25 1 0 0,-1-13 175 0 0,-2 1 1 0 0,-1-1 0 0 0,-9 36-1 0 0,11-52-480 0 0,4-16-446 0 0,9-25 27 0 0,-6 5 261 0 0,2 1 0 0 0,1 0 0 0 0,0 1 0 0 0,2 0 0 0 0,26-40 0 0 0,-26 46 124 0 0,0 0 0 0 0,2 0 0 0 0,20-20 1 0 0,-28 30 44 0 0,1 1 0 0 0,0-1 0 0 0,0 1 0 0 0,0 0 0 0 0,0 0 0 0 0,1 0 0 0 0,0 1 0 0 0,-1 0 0 0 0,1 1 0 0 0,0 0 0 0 0,1 0 0 0 0,7-1 0 0 0,-12 3-48 0 0,0 0 0 0 0,0 0 1 0 0,0 1-1 0 0,0-1 0 0 0,0 1 0 0 0,0 0 0 0 0,0 0 0 0 0,0 0 1 0 0,-1 0-1 0 0,1 1 0 0 0,0-1 0 0 0,-1 1 0 0 0,1-1 1 0 0,-1 1-1 0 0,1 0 0 0 0,-1 0 0 0 0,0 0 0 0 0,1 1 0 0 0,-1-1 1 0 0,-1 0-1 0 0,3 3 0 0 0,3 5 95 0 0,0 1 0 0 0,0-1 0 0 0,9 22 0 0 0,-7-8 53 0 0,-1-1-1 0 0,-1 1 1 0 0,-1 1-1 0 0,-1-1 1 0 0,2 30-1 0 0,-2 37-593 0 0,-4-1-3463 0 0,-1-86 3642 0 0,0 10-1340 0 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4496 0 0,'2'-2'1157'0'0,"1"1"0"0"0,0-1-1 0 0,-1 1 1 0 0,1 0 0 0 0,0-1-1 0 0,0 1 1 0 0,0 1 0 0 0,0-1-1 0 0,0 0 1 0 0,4 0 0 0 0,-5 2-941 0 0,0-1 0 0 0,0 0 0 0 0,0 0 0 0 0,1 1 0 0 0,-1-1 0 0 0,0 1 0 0 0,0 0 0 0 0,0 0 1 0 0,0 0-1 0 0,0 0 0 0 0,0 0 0 0 0,-1 0 0 0 0,1 0 0 0 0,0 1 0 0 0,2 2 0 0 0,8 8 211 0 0,-1 1 1 0 0,0 0-1 0 0,-1 1 0 0 0,-1 0 0 0 0,0 1 1 0 0,-1 0-1 0 0,0 0 0 0 0,7 22 1 0 0,14 27 477 0 0,-28-62-817 0 0,0 0 0 0 0,0 0 0 0 0,1 0 0 0 0,-1 0 0 0 0,1 0 0 0 0,0 0 0 0 0,3 3 0 0 0,-4-4-57 0 0,-1-1 0 0 0,1 1 0 0 0,0-1 1 0 0,0 1-1 0 0,-1-1 0 0 0,1 0 0 0 0,0 1 0 0 0,0-1 0 0 0,0 0 1 0 0,-1 0-1 0 0,1 1 0 0 0,0-1 0 0 0,0 0 0 0 0,0 0 0 0 0,0 0 1 0 0,-1 0-1 0 0,1 0 0 0 0,0 0 0 0 0,0 0 0 0 0,0 0 1 0 0,0-1-1 0 0,0 1 0 0 0,-1 0 0 0 0,1 0 0 0 0,0-1 0 0 0,0 1 1 0 0,-1-1-1 0 0,1 1 0 0 0,1-1 0 0 0,8-7 133 0 0,-1 0-1 0 0,0-1 0 0 0,0 0 1 0 0,-1 0-1 0 0,0-1 0 0 0,0 0 1 0 0,9-18-1 0 0,38-83 441 0 0,-46 90-500 0 0,0-2-187 0 0,11-19-823 0 0,-18 39 399 0 0,-1 0 1 0 0,1 1-1 0 0,1-1 1 0 0,-1 1-1 0 0,0-1 0 0 0,5-3 1 0 0,-2 2-1111 0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 3044 0 0,'3'-11'4961'0'0,"-3"2"-1257"0"0,0 2 1181 0 0,0-5-1921 0 0,0 5-168 0 0,-17 22-3272 0 0,13-4-1100 0 0,1 3 44 0 0,-1 4 56 0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4596 0 0,'-5'2'1459'0'0,"-1"-1"-1"0"0,1 1 1 0 0,0 1-1 0 0,-1-1 1 0 0,-8 7-1 0 0,-22 22 2440 0 0,20-12-2202 0 0,-26 38 1 0 0,37-49-1470 0 0,-1 1 1 0 0,2 1-1 0 0,-1-1 1 0 0,1 1-1 0 0,1-1 1 0 0,-1 1-1 0 0,2 0 1 0 0,-1 1-1 0 0,2-1 1 0 0,-1 0-1 0 0,1 0 1 0 0,1 1-1 0 0,0-1 1 0 0,1 13-1 0 0,0-18-176 0 0,0 0-1 0 0,0 0 1 0 0,0 0-1 0 0,1 0 1 0 0,0 0-1 0 0,0-1 0 0 0,0 1 1 0 0,0 0-1 0 0,1-1 1 0 0,0 0-1 0 0,0 1 1 0 0,0-1-1 0 0,0 0 1 0 0,1-1-1 0 0,-1 1 1 0 0,1-1-1 0 0,0 1 0 0 0,0-1 1 0 0,0 0-1 0 0,1 0 1 0 0,-1-1-1 0 0,1 1 1 0 0,-1-1-1 0 0,1 0 1 0 0,0-1-1 0 0,0 1 1 0 0,0-1-1 0 0,0 0 0 0 0,0 0 1 0 0,7 0-1 0 0,-2 0-39 0 0,0 0 0 0 0,0-1-1 0 0,0 0 1 0 0,0-1 0 0 0,1 0 0 0 0,-1-1-1 0 0,0 0 1 0 0,-1-1 0 0 0,1 0-1 0 0,0 0 1 0 0,-1-1 0 0 0,11-6 0 0 0,-13 6 59 0 0,-1 1 0 0 0,0-2 0 0 0,0 1 0 0 0,0-1-1 0 0,-1 1 1 0 0,0-2 0 0 0,0 1 0 0 0,0 0 0 0 0,0-1 0 0 0,-1 0 0 0 0,0 0 0 0 0,0 0 0 0 0,-1-1 0 0 0,0 1 0 0 0,0-1 0 0 0,0 0 0 0 0,2-11 0 0 0,-2 5 89 0 0,-2 1 0 0 0,1-1 0 0 0,-2 0 1 0 0,1 1-1 0 0,-2-1 0 0 0,-1-14 0 0 0,0 19-101 0 0,1 0 1 0 0,-1 0-1 0 0,0 0 0 0 0,-1 0 1 0 0,0 0-1 0 0,0 0 0 0 0,0 1 1 0 0,-1 0-1 0 0,0-1 0 0 0,-7-7 1 0 0,8 11-83 0 0,1 1 0 0 0,-1 0 0 0 0,0 1 0 0 0,0-1 0 0 0,0 0 0 0 0,-1 1 0 0 0,1 0 0 0 0,0-1 0 0 0,-1 1 0 0 0,0 1 0 0 0,1-1 0 0 0,-1 0 0 0 0,0 1 0 0 0,0 0 0 0 0,0 0 0 0 0,0 0 0 0 0,0 0 0 0 0,0 1 0 0 0,0 0 0 0 0,0 0 0 0 0,0 0 0 0 0,0 0 0 0 0,0 0 0 0 0,-6 2 0 0 0,3 0-305 0 0,1 0 0 0 0,-1 1 0 0 0,1-1 1 0 0,0 1-1 0 0,0 0 0 0 0,1 1 0 0 0,-1 0 0 0 0,1 0 0 0 0,-1 0 0 0 0,1 0 1 0 0,0 1-1 0 0,1 0 0 0 0,-1 0 0 0 0,-4 6 0 0 0,-4 8-1277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5529 0 0,'6'-4'8749'0'0,"0"4"-3872"0"0,-5 0-4781 0 0,-1 1-1 0 0,1-1 0 0 0,-1 1 0 0 0,0 0 1 0 0,1-1-1 0 0,-1 1 0 0 0,1-1 1 0 0,-1 1-1 0 0,0 0 0 0 0,1-1 0 0 0,-1 1 1 0 0,0 0-1 0 0,0 0 0 0 0,0-1 0 0 0,1 1 1 0 0,-1 0-1 0 0,0 0 0 0 0,0-1 0 0 0,0 1 1 0 0,0 0-1 0 0,-1 1 0 0 0,-13 206 2927 0 0,10-166-3759 0 0,-2-11-3221 0 0,6-23 2446 0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4328 0 0,'0'-4'865'0'0,"0"1"-1"0"0,0-1 0 0 0,1 1 0 0 0,-1-1 0 0 0,1 1 1 0 0,0-1-1 0 0,0 1 0 0 0,1 0 0 0 0,-1 0 0 0 0,1-1 0 0 0,-1 1 1 0 0,3-3-1 0 0,0 1-228 0 0,0 1 0 0 0,0-1 0 0 0,0 1 0 0 0,0 0 0 0 0,1 0 0 0 0,8-5 0 0 0,5-1-455 0 0,1 0 0 0 0,0 2 0 0 0,25-9 0 0 0,-17 7 826 0 0,96-28 1798 0 0,-122 37-2701 0 0,0 1 0 0 0,0-1 0 0 0,0 1-1 0 0,0-1 1 0 0,0 1 0 0 0,0 0 0 0 0,0 0 0 0 0,1-1 0 0 0,-1 1 0 0 0,0 0 0 0 0,0 0-1 0 0,0 0 1 0 0,0 0 0 0 0,0 0 0 0 0,1 1 0 0 0,-1-1 0 0 0,0 0 0 0 0,0 0 0 0 0,1 1-1 0 0,-1 0-54 0 0,0 0-1 0 0,-1-1 1 0 0,1 1-1 0 0,0 0 1 0 0,-1-1-1 0 0,1 1 1 0 0,-1 0-1 0 0,1 0 1 0 0,-1-1-1 0 0,1 1 1 0 0,-1 0-1 0 0,0 0 1 0 0,1 0-1 0 0,-1 0 1 0 0,0 0-1 0 0,0-1 1 0 0,0 1-1 0 0,1 2 1 0 0,-1 5 5 0 0,0 0 0 0 0,-1 0 1 0 0,0 0-1 0 0,-3 12 1 0 0,1-5 96 0 0,-41 281 405 0 0,31-169-663 0 0,11-106-58 0 0,1-8-232 0 0,1 0-1 0 0,3 25 0 0 0,5 4-3365 0 0,-4-30 2160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3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36 1172 0 0,'-13'-6'11952'0'0,"12"5"-10756"0"0,-3 1-1 0 0,-1 3-822 0 0,0 1 0 0 0,0-1-1 0 0,0 1 1 0 0,1 0 0 0 0,-1 0 0 0 0,1 1 0 0 0,0 0 0 0 0,0-1 0 0 0,0 1 0 0 0,1 0 0 0 0,-1 1 0 0 0,1-1 0 0 0,1 1-1 0 0,-1-1 1 0 0,1 1 0 0 0,0 0 0 0 0,0 0 0 0 0,-1 8 0 0 0,2-8-277 0 0,-1 0 0 0 0,1 1 0 0 0,0-1 1 0 0,1 0-1 0 0,0 1 0 0 0,0-1 0 0 0,0 0 0 0 0,1 1 0 0 0,0-1 1 0 0,0 0-1 0 0,0 1 0 0 0,1-1 0 0 0,0 0 0 0 0,0 0 0 0 0,1 0 0 0 0,-1-1 1 0 0,1 1-1 0 0,5 6 0 0 0,-4-8-60 0 0,1 1 0 0 0,0-1 0 0 0,0 0 1 0 0,1 0-1 0 0,-1 0 0 0 0,1-1 0 0 0,0 0 0 0 0,0 0 1 0 0,0 0-1 0 0,0-1 0 0 0,0 0 0 0 0,0 0 0 0 0,1-1 1 0 0,-1 0-1 0 0,1 0 0 0 0,-1 0 0 0 0,1-1 0 0 0,-1 0 0 0 0,13-1 1 0 0,-7 0 35 0 0,-1-1 0 0 0,1 0 0 0 0,-1 0 0 0 0,0-1 0 0 0,0-1-1 0 0,0 0 1 0 0,-1 0 0 0 0,1-1 0 0 0,-1 0 0 0 0,15-11 0 0 0,-20 12 13 0 0,-1-1 0 0 0,1 1 0 0 0,-1-1 0 0 0,-1 1 0 0 0,1-1-1 0 0,-1 0 1 0 0,1-1 0 0 0,-1 1 0 0 0,-1 0 0 0 0,1-1 0 0 0,-1 0-1 0 0,0 1 1 0 0,0-1 0 0 0,-1 0 0 0 0,0 0 0 0 0,0 0 0 0 0,0 0-1 0 0,-1 0 1 0 0,0 0 0 0 0,0 0 0 0 0,0-1 0 0 0,-1 1-1 0 0,0 0 1 0 0,0 0 0 0 0,0 0 0 0 0,-1 1 0 0 0,0-1 0 0 0,0 0-1 0 0,-1 1 1 0 0,1-1 0 0 0,-1 1 0 0 0,0 0 0 0 0,-7-9 0 0 0,5 8-74 0 0,-1 1 0 0 0,1 1 0 0 0,-1-1 0 0 0,1 1 0 0 0,-1 0 1 0 0,0 0-1 0 0,-1 1 0 0 0,1 0 0 0 0,-1 0 0 0 0,1 0 0 0 0,-1 1 0 0 0,0 0 1 0 0,0 0-1 0 0,-12-1 0 0 0,12 3-144 0 0,1 0 1 0 0,0 0-1 0 0,0 0 0 0 0,0 1 1 0 0,0 0-1 0 0,0 0 0 0 0,0 1 0 0 0,0 0 1 0 0,0 0-1 0 0,1 0 0 0 0,-1 1 1 0 0,1-1-1 0 0,-1 1 0 0 0,1 1 1 0 0,0-1-1 0 0,0 1 0 0 0,-7 7 1 0 0,-12 12-2916 0 0,16-11 1436 0 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4496 0 0,'19'-18'15273'0'0,"-11"11"-10061"0"0,-9 37-3255 0 0,-12 64-473 0 0,3-13-1523 0 0,-4-2-3488 0 0,14-69 1919 0 0,0-1 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3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25 183 2156 0 0,'-2'-1'3276'0'0,"-13"-2"1133"0"0,15 3-4242 0 0,0 0-1 0 0,-1 0 1 0 0,1 0 0 0 0,0 0-1 0 0,0 0 1 0 0,-1 0-1 0 0,1 0 1 0 0,0 0 0 0 0,0 0-1 0 0,-1 0 1 0 0,1 0 0 0 0,0 0-1 0 0,0 0 1 0 0,-1-1-1 0 0,1 1 1 0 0,0 0 0 0 0,0 0-1 0 0,-1 0 1 0 0,1 0-1 0 0,0 0 1 0 0,0 0 0 0 0,-1-1 332 0 0,1 1-332 0 0,0 0 0 0 0,0-1-1 0 0,-1 1 1 0 0,1 0 0 0 0,0 0-1 0 0,0 0 1 0 0,0-1-1 0 0,0 1 1 0 0,0 0 0 0 0,0 0-1 0 0,0-1 1 0 0,0 1-1 0 0,0 0 1 0 0,0 0 0 0 0,0-1-1 0 0,-1 1 1 0 0,1 0 0 0 0,1 0-1 0 0,-1-1 1 0 0,0 1-1 0 0,0 0 1 0 0,0 0 0 0 0,0-1-1 0 0,0 1 1 0 0,0 0-1 0 0,0-1 1 0 0,17-10 563 0 0,1 0 0 0 0,0 1 0 0 0,0 1-1 0 0,1 0 1 0 0,33-9 0 0 0,-17 5-336 0 0,32-12 651 0 0,139-30 0 0 0,-148 47-5258 0 0,-50 8 2648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4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46 151 3332 0 0,'-7'21'5750'0'0,"-2"10"504"0"0,8-27-5968 0 0,1-1 0 0 0,0 0 1 0 0,0 1-1 0 0,0-1 0 0 0,0 0 0 0 0,0 1 1 0 0,1-1-1 0 0,1 5 0 0 0,0-2-132 0 0,0-1-1 0 0,0 0 0 0 0,0-1 1 0 0,1 1-1 0 0,0 0 0 0 0,0-1 0 0 0,0 1 1 0 0,1-1-1 0 0,-1 0 0 0 0,1 0 1 0 0,0 0-1 0 0,0-1 0 0 0,0 1 1 0 0,1-1-1 0 0,-1 0 0 0 0,1 0 0 0 0,0 0 1 0 0,-1-1-1 0 0,1 0 0 0 0,1 0 1 0 0,-1 0-1 0 0,0-1 0 0 0,6 2 1 0 0,-4-2-35 0 0,0 0 1 0 0,0 0-1 0 0,1-1 1 0 0,-1 0-1 0 0,0 0 1 0 0,0 0-1 0 0,1-1 1 0 0,-1 0 0 0 0,0-1-1 0 0,0 0 1 0 0,0 0-1 0 0,0 0 1 0 0,0-1-1 0 0,-1 0 1 0 0,1 0-1 0 0,-1 0 1 0 0,8-6 0 0 0,-10 5-31 0 0,0 1 1 0 0,0-1-1 0 0,0 0 1 0 0,-1 0-1 0 0,1 0 1 0 0,-1 0 0 0 0,0-1-1 0 0,0 1 1 0 0,-1-1-1 0 0,1 0 1 0 0,-1 0-1 0 0,0 0 1 0 0,0 0 0 0 0,-1 0-1 0 0,1 0 1 0 0,-1 0-1 0 0,0-1 1 0 0,-1 1-1 0 0,1-1 1 0 0,-1 1 0 0 0,0 0-1 0 0,0-1 1 0 0,-1 1-1 0 0,-1-8 1 0 0,-1 2 31 0 0,0 0-1 0 0,0 0 1 0 0,-1 0 0 0 0,0 1 0 0 0,-1-1-1 0 0,0 1 1 0 0,-1 0 0 0 0,0 1 0 0 0,-1-1-1 0 0,-10-12 1 0 0,13 18-100 0 0,0 0-1 0 0,0 1 1 0 0,0-1-1 0 0,0 1 1 0 0,-1 0-1 0 0,0 0 0 0 0,1 0 1 0 0,-1 0-1 0 0,0 1 1 0 0,0 0-1 0 0,-1 0 1 0 0,1 0-1 0 0,0 1 1 0 0,0 0-1 0 0,-1 0 1 0 0,1 0-1 0 0,-1 1 1 0 0,1-1-1 0 0,-1 1 0 0 0,1 1 1 0 0,-1-1-1 0 0,1 1 1 0 0,-1 0-1 0 0,1 0 1 0 0,0 0-1 0 0,-1 1 1 0 0,1 0-1 0 0,0 0 1 0 0,0 0-1 0 0,0 1 1 0 0,0 0-1 0 0,1 0 1 0 0,-1 0-1 0 0,1 0 0 0 0,0 1 1 0 0,0-1-1 0 0,0 1 1 0 0,0 0-1 0 0,0 0 1 0 0,1 1-1 0 0,0-1 1 0 0,-4 8-1 0 0,0 3-3 0 0,1 1 0 0 0,0 0 0 0 0,1 0-1 0 0,1 0 1 0 0,1 1 0 0 0,0-1 0 0 0,-1 27-1 0 0,4 3 57 0 0,8 69 0 0 0,37 176 120 0 0,-29-208-152 0 0,-4-28-894 0 0,20 55 0 0 0,-30-103 534 0 0,3 5-2962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2356 0 0,'13'-41'20106'0'0,"-1"48"-18426"0"0,-9-3-1478 0 0,-1-1 0 0 0,1 0 0 0 0,-1 1 0 0 0,0 0 0 0 0,0-1 0 0 0,-1 1 0 0 0,1 0 0 0 0,-1 0 0 0 0,2 5 0 0 0,3 8 207 0 0,8 17 94 0 0,-5-11-528 0 0,20 37 1 0 0,-26-55-355 0 0,0 1-1 0 0,1-1 1 0 0,0 0 0 0 0,0 0 0 0 0,0 0-1 0 0,1 0 1 0 0,0-1 0 0 0,0 0-1 0 0,0 0 1 0 0,0 0 0 0 0,8 4-1 0 0,5 0-1215 0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1488 0 0,'-8'-7'9729'0'0,"8"7"-9355"0"0,-1 0 0 0 0,1 0 0 0 0,0 0 0 0 0,-1 0 0 0 0,1 0 1 0 0,-1 0-1 0 0,-18 8 4395 0 0,14-4-4221 0 0,0-1 0 0 0,0 1 0 0 0,1 0-1 0 0,-8 8 1 0 0,6-3-211 0 0,-1 1 1 0 0,1 0-1 0 0,1 0 0 0 0,0 1 0 0 0,0 0 1 0 0,1 0-1 0 0,0 0 0 0 0,1 0 1 0 0,0 0-1 0 0,1 1 0 0 0,-1 21 1 0 0,3-30-291 0 0,0 1 0 0 0,0 0 1 0 0,0 0-1 0 0,1-1 0 0 0,0 1 0 0 0,0 0 1 0 0,0-1-1 0 0,0 1 0 0 0,0 0 1 0 0,1-1-1 0 0,-1 0 0 0 0,1 1 1 0 0,0-1-1 0 0,0 0 0 0 0,0 0 1 0 0,5 5-1 0 0,-3-5-18 0 0,0 1 0 0 0,0-2 1 0 0,0 1-1 0 0,0 0 0 0 0,0-1 0 0 0,1 0 1 0 0,-1 0-1 0 0,1 0 0 0 0,-1-1 1 0 0,1 1-1 0 0,8 0 0 0 0,-3-1-17 0 0,1 0 1 0 0,-1 0-1 0 0,0-1 0 0 0,1-1 1 0 0,-1 0-1 0 0,1 0 0 0 0,-1-1 0 0 0,0 0 1 0 0,0-1-1 0 0,0 0 0 0 0,15-8 0 0 0,-10 4 80 0 0,-2-1 0 0 0,1-1 0 0 0,-1 0 0 0 0,14-13 0 0 0,-22 17-1 0 0,0 0-1 0 0,0 0 1 0 0,0-1 0 0 0,-1 1-1 0 0,1-1 1 0 0,-1 0-1 0 0,-1-1 1 0 0,1 1-1 0 0,-1 0 1 0 0,0-1 0 0 0,3-11-1 0 0,-5 11-40 0 0,0-1 0 0 0,-1 1 0 0 0,0 0-1 0 0,0 0 1 0 0,0-1 0 0 0,-1 1 0 0 0,0 0-1 0 0,0 0 1 0 0,-1 0 0 0 0,0-1 0 0 0,0 2 0 0 0,-1-1-1 0 0,0 0 1 0 0,0 0 0 0 0,-1 1 0 0 0,1 0-1 0 0,-2 0 1 0 0,1 0 0 0 0,0 0 0 0 0,-1 1-1 0 0,-11-11 1 0 0,12 12-49 0 0,0 1 1 0 0,-1-1-1 0 0,1 1 0 0 0,-1-1 1 0 0,0 1-1 0 0,0 1 0 0 0,0-1 0 0 0,0 1 1 0 0,-1 0-1 0 0,1 0 0 0 0,-1 0 0 0 0,1 1 1 0 0,-1 0-1 0 0,1 0 0 0 0,-1 0 0 0 0,0 1 1 0 0,1 0-1 0 0,-1 0 0 0 0,0 0 0 0 0,0 1 1 0 0,1 0-1 0 0,-1 0 0 0 0,1 0 0 0 0,-1 1 1 0 0,1 0-1 0 0,-1 0 0 0 0,1 0 0 0 0,-8 5 1 0 0,3 0-54 0 0,1 0 0 0 0,-1 0 1 0 0,1 1-1 0 0,1 0 0 0 0,0 1 1 0 0,0 0-1 0 0,0 0 0 0 0,1 1 1 0 0,-8 14-1 0 0,11-17-159 0 0,1 0 0 0 0,-1 0-1 0 0,1 0 1 0 0,1 1 0 0 0,0-1-1 0 0,0 1 1 0 0,0-1 0 0 0,1 1 0 0 0,0 0-1 0 0,0 0 1 0 0,1-1 0 0 0,0 1 0 0 0,0 0-1 0 0,1 0 1 0 0,2 11 0 0 0,-1-16-189 0 0,-1 0 1 0 0,0 0-1 0 0,1 0 0 0 0,-1 0 1 0 0,1 0-1 0 0,0 0 1 0 0,0-1-1 0 0,0 1 1 0 0,3 3-1 0 0,3 2-1170 0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4972 0 0,'11'-33'9543'0'0,"5"-13"4162"0"0,-20 50-13070 0 0,3-2-645 0 0,-1-1 0 0 0,1 1 0 0 0,0 0 0 0 0,0 0-1 0 0,1 0 1 0 0,-1 0 0 0 0,0 0 0 0 0,1 0 0 0 0,-1 0-1 0 0,0 2 1 0 0,-1 13 148 0 0,1-1-1 0 0,1 1 1 0 0,0-1 0 0 0,3 27-1 0 0,-1-34-554 0 0,0 1-1 0 0,0-1 1 0 0,1 0 0 0 0,0 0-1 0 0,1-1 1 0 0,0 1 0 0 0,0-1-1 0 0,1 0 1 0 0,10 14 0 0 0,-2-7-1195 0 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3796 0 0,'-4'17'13664'0'0,"2"0"-10689"0"0,-1 16-2787 0 0,-4 30-297 0 0,4-51 232 0 0,2 1 1 0 0,0 0 0 0 0,1-1-1 0 0,0 1 1 0 0,0 0 0 0 0,2 0-1 0 0,-1-1 1 0 0,7 23-1 0 0,-6-29-171 0 0,0 0 0 0 0,1-1 0 0 0,0 1-1 0 0,0 0 1 0 0,0-1 0 0 0,0 0-1 0 0,1 0 1 0 0,6 8 0 0 0,-6-10-227 0 0,-1 0 0 0 0,0 0 0 0 0,1 0 0 0 0,0-1-1 0 0,0 1 1 0 0,0-1 0 0 0,0 0 0 0 0,0 0 0 0 0,0 0 0 0 0,0-1 0 0 0,0 0 0 0 0,1 0 0 0 0,4 1 0 0 0,6 0-1141 0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174 306 2868 0 0,'-1'0'362'0'0,"0"0"0"0"0,1 0-1 0 0,-1 0 1 0 0,0 0 0 0 0,1 1 0 0 0,-1-1-1 0 0,1 0 1 0 0,-1 0 0 0 0,0 1-1 0 0,1-1 1 0 0,-1 0 0 0 0,1 1 0 0 0,-1-1-1 0 0,1 1 1 0 0,-1-1 0 0 0,1 1-1 0 0,-1-1 1 0 0,1 1 0 0 0,0-1-1 0 0,-1 2 1 0 0,-8 17 2259 0 0,2 20-367 0 0,1 7-532 0 0,3-25-1014 0 0,1 2 0 0 0,0-1 0 0 0,2 0 0 0 0,2 27 0 0 0,3-3 65 0 0,-2-20-302 0 0,0 0 0 0 0,8 30 0 0 0,-9-50-391 0 0,-1 0 0 0 0,1 0 1 0 0,0-1-1 0 0,1 1 0 0 0,0-1 0 0 0,0 1 0 0 0,0-1 0 0 0,0 0 0 0 0,1 0 0 0 0,0 0 0 0 0,0 0 0 0 0,0-1 0 0 0,1 0 0 0 0,7 6 0 0 0,-9-8-56 0 0,0-1 0 0 0,1 0 0 0 0,-1 1 0 0 0,0-1 0 0 0,1-1 0 0 0,0 1-1 0 0,-1 0 1 0 0,1-1 0 0 0,-1 0 0 0 0,1 0 0 0 0,0 0 0 0 0,-1 0 0 0 0,1 0 0 0 0,0-1 0 0 0,-1 0-1 0 0,1 0 1 0 0,-1 0 0 0 0,1 0 0 0 0,-1 0 0 0 0,0-1 0 0 0,1 1 0 0 0,-1-1 0 0 0,3-2-1 0 0,5-3-38 0 0,0 0 0 0 0,0-1 0 0 0,-1 0 0 0 0,0-1-1 0 0,10-10 1 0 0,-14 10 9 0 0,1 0 0 0 0,-1-1 0 0 0,0 0-1 0 0,-1 0 1 0 0,0 0 0 0 0,-1-1 0 0 0,0 1 0 0 0,-1-1 0 0 0,0 0-1 0 0,0 0 1 0 0,-1 0 0 0 0,-1 0 0 0 0,0-1 0 0 0,0-11-1 0 0,-1-17-1 0 0,-3 1 1 0 0,-10-64-1 0 0,9 78-64 0 0,-1-1 1 0 0,-1 1 0 0 0,-2 1-1 0 0,0-1 1 0 0,-1 1 0 0 0,-2 1-1 0 0,0 0 1 0 0,-2 0 0 0 0,0 1-1 0 0,-1 1 1 0 0,-1 0-1 0 0,-2 1 1 0 0,-22-23 0 0 0,34 39-21 0 0,1 1 0 0 0,-1 0 1 0 0,1 0-1 0 0,-1 0 0 0 0,0 0 1 0 0,0 1-1 0 0,0 0 0 0 0,0 0 1 0 0,-1 0-1 0 0,1 1 0 0 0,0 0 1 0 0,-1 0-1 0 0,1 0 0 0 0,-1 1 0 0 0,-7-1 1 0 0,6 1-22 0 0,0 1 0 0 0,1-1 0 0 0,-1 1 0 0 0,0 1 1 0 0,0-1-1 0 0,0 1 0 0 0,1 0 0 0 0,-1 1 0 0 0,1 0 1 0 0,0 0-1 0 0,-11 7 0 0 0,12-7 61 0 0,0 2 1 0 0,0-1-1 0 0,1 0 1 0 0,0 1-1 0 0,-1 0 0 0 0,2 0 1 0 0,-1 0-1 0 0,1 0 1 0 0,0 0-1 0 0,0 1 0 0 0,0 0 1 0 0,1-1-1 0 0,-1 1 1 0 0,1 0-1 0 0,1 0 0 0 0,-1 0 1 0 0,1 1-1 0 0,1-1 1 0 0,-1 0-1 0 0,1 0 1 0 0,0 1-1 0 0,0-1 0 0 0,2 11 1 0 0,-1-10 67 0 0,1 1-1 0 0,0-1 1 0 0,0 1 0 0 0,0-1 0 0 0,1 0 0 0 0,0 0-1 0 0,1 0 1 0 0,0-1 0 0 0,0 1 0 0 0,0-1 0 0 0,0 0-1 0 0,1 0 1 0 0,0 0 0 0 0,1-1 0 0 0,-1 0 0 0 0,1 0-1 0 0,0 0 1 0 0,0-1 0 0 0,7 5 0 0 0,-1-4 163 0 0,-1 0 0 0 0,0-1 0 0 0,1 0 0 0 0,0-1 0 0 0,0 0 0 0 0,0-1 0 0 0,17 1 0 0 0,87-4 1324 0 0,-47-2-2853 0 0,-66 4-205 0 0,6 0 43 0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42 149 1424 0 0,'-6'12'2470'0'0,"0"0"-1"0"0,0 0 1 0 0,-3 16-1 0 0,5-15-1396 0 0,1 1 0 0 0,0-1-1 0 0,0 18 1 0 0,2-21-824 0 0,1-1 0 0 0,0 0-1 0 0,1 1 1 0 0,0-1 0 0 0,0 0-1 0 0,1 0 1 0 0,0 0 0 0 0,0 0 0 0 0,1 0-1 0 0,1 0 1 0 0,-1-1 0 0 0,1 0-1 0 0,7 11 1 0 0,-9-17-202 0 0,0 0 0 0 0,0 0 0 0 0,0 0 0 0 0,0-1 0 0 0,0 1 0 0 0,1 0 0 0 0,-1-1 0 0 0,1 0-1 0 0,-1 1 1 0 0,1-1 0 0 0,-1 0 0 0 0,1 0 0 0 0,0 0 0 0 0,-1-1 0 0 0,1 1 0 0 0,0-1 0 0 0,0 0 0 0 0,0 1 0 0 0,-1-1 0 0 0,1 0 0 0 0,0-1 0 0 0,0 1 0 0 0,0 0 0 0 0,-1-1-1 0 0,1 0 1 0 0,0 1 0 0 0,4-3 0 0 0,5-1 44 0 0,0-1 0 0 0,-1 0 0 0 0,0 0 1 0 0,19-13-1 0 0,-20 11-58 0 0,0 1 0 0 0,-1-2 0 0 0,0 1 0 0 0,-1-1 0 0 0,0-1 0 0 0,0 0 0 0 0,0 0 0 0 0,-1 0 0 0 0,-1-1 1 0 0,10-18-1 0 0,-10 15 126 0 0,-1-1 0 0 0,0 1 0 0 0,-1-1 0 0 0,4-22 0 0 0,-7 28-15 0 0,0-1-1 0 0,-1 1 1 0 0,0 0-1 0 0,-1 0 1 0 0,0 0-1 0 0,0-1 1 0 0,0 1-1 0 0,-1 0 1 0 0,-5-13-1 0 0,3 12-23 0 0,1 1 0 0 0,-1 0 0 0 0,0-1 0 0 0,-1 2 0 0 0,0-1-1 0 0,0 0 1 0 0,-1 1 0 0 0,-10-11 0 0 0,13 15-111 0 0,0 1 0 0 0,0 0 1 0 0,0 0-1 0 0,-1 0 0 0 0,1 0 1 0 0,0 0-1 0 0,-1 1 0 0 0,0-1 1 0 0,1 1-1 0 0,-1 0 0 0 0,1 0 1 0 0,-1 0-1 0 0,0 1 0 0 0,0-1 1 0 0,0 1-1 0 0,1 0 0 0 0,-1 0 1 0 0,0 1-1 0 0,0-1 0 0 0,1 1 1 0 0,-1-1-1 0 0,0 1 0 0 0,-5 2 1 0 0,2 0-10 0 0,0 1 0 0 0,0-1 0 0 0,0 1 0 0 0,0 0 0 0 0,1 1 0 0 0,0 0 0 0 0,0 0 0 0 0,0 0 0 0 0,1 1 0 0 0,-1 0 0 0 0,1 0 0 0 0,0 0 0 0 0,1 0 0 0 0,0 1 0 0 0,-7 13 0 0 0,4-3-1 0 0,0-1-1 0 0,1 1 1 0 0,1 0-1 0 0,0 0 1 0 0,-4 36 0 0 0,8-42-148 0 0,1 0 0 0 0,0 0 0 0 0,1 0 0 0 0,0 0 0 0 0,3 14 1 0 0,-2-18-568 0 0,-1-1 0 0 0,2 1 1 0 0,-1-1-1 0 0,1 1 0 0 0,5 9 0 0 0,-1-6-796 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 2688 0 0,'-3'-19'14012'0'0,"3"19"-13860"0"0,0 0 0 0 0,0 0 0 0 0,-1 0 0 0 0,1 0 0 0 0,0 0 0 0 0,0 0 0 0 0,0 0 0 0 0,-1 0 0 0 0,-2 2 2584 0 0,3-1-2584 0 0,0-1 0 0 0,0 0 0 0 0,0 0 0 0 0,0 0 0 0 0,0 1 0 0 0,0-1 0 0 0,0 0 0 0 0,-1 0 0 0 0,1 0 0 0 0,0 1 0 0 0,0-1 0 0 0,0 0 0 0 0,-12 36 1730 0 0,9-25-1652 0 0,1 1 1 0 0,0 0 0 0 0,1 0-1 0 0,0 0 1 0 0,1 0 0 0 0,0 0-1 0 0,1 0 1 0 0,5 23 0 0 0,-4-27-436 0 0,0-1 1 0 0,0 0-1 0 0,1 0 1 0 0,0 0 0 0 0,1 0-1 0 0,-1 0 1 0 0,1 0-1 0 0,1-1 1 0 0,-1 0-1 0 0,1 0 1 0 0,0 0 0 0 0,0-1-1 0 0,1 0 1 0 0,0 1-1 0 0,8 5 1 0 0,22 9-1400 0 0,2-2 23 0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3372 0 0,'0'0'10617'0'0,"2"4"-9791"0"0,5 8-333 0 0,-1 1 0 0 0,0 0 0 0 0,-1 0 1 0 0,4 16-1 0 0,14 63 593 0 0,-16-61-846 0 0,34 177 1063 0 0,-36-172-935 0 0,-1 1 0 0 0,-3 0 0 0 0,-4 63 0 0 0,1-88-254 0 0,0 0 0 0 0,-1-1 0 0 0,0 0-1 0 0,0 0 1 0 0,-2 0 0 0 0,1 0 0 0 0,-1 0 0 0 0,-1-1 0 0 0,0 0 0 0 0,0 0-1 0 0,-1 0 1 0 0,0-1 0 0 0,-1 0 0 0 0,-10 9 0 0 0,13-13-34 0 0,0-1 0 0 0,0 0-1 0 0,-1 0 1 0 0,0 0 0 0 0,0 0 0 0 0,0-1 0 0 0,0 0 0 0 0,0-1 0 0 0,0 1 0 0 0,-1-1 0 0 0,0 0-1 0 0,1-1 1 0 0,-1 1 0 0 0,0-1 0 0 0,0-1 0 0 0,1 1 0 0 0,-1-1 0 0 0,0 0 0 0 0,0-1 0 0 0,0 0 0 0 0,1 0-1 0 0,-1 0 1 0 0,0-1 0 0 0,1 0 0 0 0,-10-4 0 0 0,12 4-55 0 0,1 0 1 0 0,-1 0-1 0 0,0-1 0 0 0,1 1 0 0 0,-1-1 1 0 0,1 0-1 0 0,0 0 0 0 0,0 0 1 0 0,0 0-1 0 0,1-1 0 0 0,-1 1 0 0 0,1-1 1 0 0,-1 0-1 0 0,1 0 0 0 0,1 1 1 0 0,-1-1-1 0 0,0-1 0 0 0,1 1 0 0 0,0 0 1 0 0,0 0-1 0 0,0 0 0 0 0,0-1 1 0 0,1 1-1 0 0,0-6 0 0 0,0-3-5 0 0,0 0 1 0 0,1 0-1 0 0,0 1 0 0 0,2-1 1 0 0,-1 1-1 0 0,9-25 0 0 0,0 11-16 0 0,0 1 1 0 0,2 0-1 0 0,1 1 0 0 0,23-32 0 0 0,79-84-305 0 0,1-3-146 0 0,-94 111 1017 0 0,33-59-1 0 0,-53 86-357 0 0,-2 4-237 0 0,0 0 0 0 0,0 0-1 0 0,0-1 1 0 0,0 1 0 0 0,0 0-1 0 0,-1 0 1 0 0,1 0 0 0 0,-1-1-1 0 0,1 1 1 0 0,0 0 0 0 0,-1-1 0 0 0,0 1-1 0 0,1 0 1 0 0,-1-3 0 0 0,4 2-578 0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3908 0 0,'12'-6'14660'0'0,"-10"6"-14096"0"0,-2 0-260 0 0,1 1-1 0 0,0 0 1 0 0,-1-1 0 0 0,0 1 0 0 0,1-1-1 0 0,-1 1 1 0 0,1 0 0 0 0,-1-1 0 0 0,0 1-1 0 0,1 0 1 0 0,-1 0 0 0 0,0-1 0 0 0,0 1-1 0 0,0 0 1 0 0,1 0 0 0 0,-1-1 0 0 0,0 2-1 0 0,-1 47-1182 0 0,0-34 2545 0 0,-4 85-326 0 0,2-52-1094 0 0,3 51 1 0 0,7-15-4885 0 0,-6-72 3043 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3084 0 0,'4'4'1363'0'0,"0"0"0"0"0,-1-1-1 0 0,1 1 1 0 0,-1 1 0 0 0,5 6-1 0 0,9 28 2270 0 0,-8-12-2703 0 0,4 30-1 0 0,-9-38-107 0 0,3 5-250 0 0,10 26 1 0 0,-9-29-170 0 0,8 35 1 0 0,-16-55-344 0 0,0 1 1 0 0,0-1 0 0 0,0 0 0 0 0,1 0-1 0 0,-1 1 1 0 0,0-1 0 0 0,1 0-1 0 0,-1 0 1 0 0,1 0 0 0 0,-1 1-1 0 0,1-1 1 0 0,-1 0 0 0 0,1 0 0 0 0,0 0-1 0 0,0 0 1 0 0,0 0 0 0 0,-1 0-1 0 0,1 0 1 0 0,0-1 0 0 0,0 1-1 0 0,0 0 1 0 0,2 1 0 0 0,-1-2 13 0 0,-1 0 0 0 0,0 0 0 0 0,0 0 1 0 0,0 0-1 0 0,1 0 0 0 0,-1 0 0 0 0,0-1 0 0 0,0 1 1 0 0,0 0-1 0 0,0-1 0 0 0,0 1 0 0 0,0-1 0 0 0,0 1 0 0 0,1-1 1 0 0,-1 1-1 0 0,-1-1 0 0 0,1 0 0 0 0,0 1 0 0 0,1-2 1 0 0,4-4 170 0 0,-1 1 1 0 0,0 0 0 0 0,0-1 0 0 0,-1 0 0 0 0,0 0-1 0 0,6-11 1 0 0,45-129 1635 0 0,-27 67-2773 0 0,-11 45-3049 0 0,-10 24 2379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 3724 0 0,'-1'-1'516'0'0,"0"0"-1"0"0,0 0 1 0 0,0 0-1 0 0,0 0 0 0 0,0 0 1 0 0,0 1-1 0 0,0-1 1 0 0,0 0-1 0 0,-1 0 1 0 0,1 1-1 0 0,0-1 0 0 0,0 1 1 0 0,-1-1-1 0 0,1 1 1 0 0,0-1-1 0 0,-1 1 0 0 0,1 0 1 0 0,-2 0-1 0 0,-1-1 47 0 0,0 1 1 0 0,1 1-1 0 0,-1-1 0 0 0,0 1 0 0 0,1-1 0 0 0,-7 3 0 0 0,3-1-215 0 0,0 1 0 0 0,0 0-1 0 0,1 0 1 0 0,0 0 0 0 0,0 1-1 0 0,-10 7 1 0 0,8-4-71 0 0,0 1 0 0 0,1 0 0 0 0,-1 1 1 0 0,1-1-1 0 0,1 1 0 0 0,-7 12 0 0 0,12-18-245 0 0,-1 0 1 0 0,0 1-1 0 0,1-1 1 0 0,0 0-1 0 0,0 1 1 0 0,0 0-1 0 0,0-1 1 0 0,0 1-1 0 0,1 0 1 0 0,-1-1-1 0 0,1 1 0 0 0,0 0 1 0 0,0 0-1 0 0,1-1 1 0 0,-1 1-1 0 0,1 0 1 0 0,0-1-1 0 0,0 1 1 0 0,0-1-1 0 0,0 1 1 0 0,4 6-1 0 0,-3-6-168 0 0,1 1 0 0 0,-1-1-1 0 0,1 0 1 0 0,0 0 0 0 0,1 0-1 0 0,-1 0 1 0 0,1 0 0 0 0,-1-1 0 0 0,1 0-1 0 0,0 1 1 0 0,0-2 0 0 0,1 1 0 0 0,-1 0-1 0 0,1-1 1 0 0,-1 0 0 0 0,1 0-1 0 0,9 3 1 0 0,9-2-553 0 0,-23-3 744 0 0,1 0 1 0 0,0 0-1 0 0,0 0 1 0 0,0 0 0 0 0,0 0-1 0 0,-1 0 1 0 0,1 0 0 0 0,0-1-1 0 0,0 1 1 0 0,0 0 0 0 0,-1 0-1 0 0,1-1 1 0 0,0 1-1 0 0,0-1 1 0 0,-1 1 0 0 0,1 0-1 0 0,0-1 1 0 0,-1 1 0 0 0,1-1-1 0 0,-1 0 1 0 0,1 1 0 0 0,1-3 1602 0 0,-7 4-1579 0 0,0 0-1 0 0,0 0 1 0 0,0 0-1 0 0,0 0 1 0 0,1 1-1 0 0,-1 0 1 0 0,0 0-1 0 0,1 0 1 0 0,-1 1-1 0 0,1-1 1 0 0,0 1-1 0 0,0 0 1 0 0,0 0-1 0 0,-4 5 1 0 0,-1 0 92 0 0,2 0 0 0 0,-1 1 0 0 0,1-1 0 0 0,0 2 0 0 0,-7 13 0 0 0,10-15-66 0 0,0 0 0 0 0,0 1 0 0 0,1 0-1 0 0,0 0 1 0 0,1 0 0 0 0,0 0 0 0 0,0 0 0 0 0,1 0 0 0 0,0 1 0 0 0,1 11 0 0 0,0-17-74 0 0,0 0-1 0 0,1 0 1 0 0,-1-1 0 0 0,1 1 0 0 0,0 0 0 0 0,0-1 0 0 0,0 1 0 0 0,1-1-1 0 0,-1 1 1 0 0,1-1 0 0 0,0 1 0 0 0,0-1 0 0 0,0 0 0 0 0,0 0 0 0 0,0 0-1 0 0,1 0 1 0 0,-1-1 0 0 0,1 1 0 0 0,0 0 0 0 0,0-1 0 0 0,0 0 0 0 0,0 0-1 0 0,0 0 1 0 0,1 0 0 0 0,-1 0 0 0 0,1-1 0 0 0,6 3 0 0 0,6 0-167 0 0,1 0 0 0 0,-1-1 0 0 0,27 2 0 0 0,-27-4-1153 0 0,0-2 1 0 0,17-2-1 0 0,-7 0-291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300 563 4124 0 0,'-1'-1'453'0'0,"1"1"0"0"0,-1 0 0 0 0,0 0 0 0 0,1 0-1 0 0,-1 0 1 0 0,0 0 0 0 0,0 0 0 0 0,1 0-1 0 0,-1 0 1 0 0,0 0 0 0 0,0 1 0 0 0,1-1 0 0 0,-1 0-1 0 0,0 0 1 0 0,1 1 0 0 0,-1-1 0 0 0,0 0 0 0 0,1 1-1 0 0,-1-1 1 0 0,1 1 0 0 0,-1-1 0 0 0,0 1-1 0 0,1-1 1 0 0,-1 1 0 0 0,-11 20 3426 0 0,8-12-3270 0 0,2 0 0 0 0,-1 0 0 0 0,0 10 0 0 0,2-8-298 0 0,0-1 1 0 0,1 1-1 0 0,0-1 1 0 0,1 1 0 0 0,0 0-1 0 0,1-1 1 0 0,0 0-1 0 0,6 18 1 0 0,-6-22-235 0 0,1 0 1 0 0,-1 0 0 0 0,1-1-1 0 0,0 1 1 0 0,0-1-1 0 0,1 1 1 0 0,-1-1-1 0 0,1 0 1 0 0,1-1-1 0 0,-1 1 1 0 0,1-1-1 0 0,-1 1 1 0 0,1-1 0 0 0,0-1-1 0 0,11 7 1 0 0,-13-9-56 0 0,-1 0 0 0 0,1 0 1 0 0,0 0-1 0 0,-1 0 0 0 0,1 0 1 0 0,0-1-1 0 0,-1 0 0 0 0,1 1 1 0 0,0-1-1 0 0,0 0 0 0 0,0 0 1 0 0,-1 0-1 0 0,1-1 0 0 0,0 1 1 0 0,0-1-1 0 0,-1 0 0 0 0,4 0 1 0 0,-2-1-8 0 0,0 0 1 0 0,0-1 0 0 0,0 1 0 0 0,0-1 0 0 0,0 0 0 0 0,0 0 0 0 0,-1 0-1 0 0,1 0 1 0 0,3-6 0 0 0,0 1-6 0 0,-1-1 0 0 0,0 0-1 0 0,-1-1 1 0 0,1 1 0 0 0,-2-1 0 0 0,0 0 0 0 0,6-20-1 0 0,-2-6 4 0 0,-2 0 0 0 0,-2-1 0 0 0,-1 0 0 0 0,-2 1 0 0 0,-5-58 0 0 0,0 63-1 0 0,0 0 1 0 0,-2 0-1 0 0,-2 1 0 0 0,-1 0 0 0 0,-1 0 1 0 0,-26-53-1 0 0,27 68 11 0 0,0 0-1 0 0,-1 0 1 0 0,-1 1 0 0 0,0 0-1 0 0,-2 1 1 0 0,1 0 0 0 0,-1 1 0 0 0,-20-14-1 0 0,27 22-7 0 0,0 1-1 0 0,0 0 0 0 0,0 0 0 0 0,-1 0 0 0 0,0 0 0 0 0,1 1 1 0 0,-1 0-1 0 0,0 1 0 0 0,0 0 0 0 0,0 0 0 0 0,0 0 1 0 0,0 1-1 0 0,0 0 0 0 0,0 0 0 0 0,0 1 0 0 0,0 0 0 0 0,0 0 1 0 0,0 1-1 0 0,0-1 0 0 0,0 1 0 0 0,1 1 0 0 0,-1 0 0 0 0,1 0 1 0 0,-10 5-1 0 0,6-2 6 0 0,1 0-1 0 0,0 0 1 0 0,0 1 0 0 0,0 1 0 0 0,0-1 0 0 0,1 1 0 0 0,1 0 0 0 0,-1 1-1 0 0,2 0 1 0 0,-1 0 0 0 0,1 1 0 0 0,0 0 0 0 0,1 0 0 0 0,-7 17 0 0 0,11-21-8 0 0,-1-1 1 0 0,1 1 0 0 0,0-1 0 0 0,0 1-1 0 0,1 0 1 0 0,0 0 0 0 0,0-1 0 0 0,0 1 0 0 0,1 0-1 0 0,-1-1 1 0 0,1 1 0 0 0,1 0 0 0 0,-1-1-1 0 0,1 1 1 0 0,0-1 0 0 0,0 0 0 0 0,1 0 0 0 0,-1 0-1 0 0,1 0 1 0 0,0 0 0 0 0,1 0 0 0 0,-1-1-1 0 0,1 1 1 0 0,0-1 0 0 0,0 0 0 0 0,9 7 0 0 0,-3-4 9 0 0,0 0 0 0 0,0 0 1 0 0,1-1-1 0 0,0-1 0 0 0,0 0 1 0 0,1 0-1 0 0,0-1 0 0 0,-1 0 1 0 0,1-1-1 0 0,1-1 1 0 0,17 3-1 0 0,45-4-621 0 0,-6 0-3148 0 0,-51 0 2135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11 272 0 0,'1'-11'21903'0'0,"-7"18"-18141"0"0,-3 12-6633 0 0,5-8 5163 0 0,-1 7-1710 0 0,2 1 0 0 0,0 1-1 0 0,-1 19 1 0 0,4-29-688 0 0,1-1-1 0 0,0 1 1 0 0,2 11 0 0 0,-2-15-542 0 0,1 0 1 0 0,0-1 0 0 0,0 1 0 0 0,0 0-1 0 0,6 9 1 0 0,-1-6-955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2256 0 0,'0'0'3245'0'0,"0"-18"-881"0"0,0 13 192 0 0,2-4-2388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2912 0 0,'-2'-4'18459'0'0,"-3"12"-18089"0"0,0 1 0 0 0,1-1 0 0 0,0 1 0 0 0,1 0 0 0 0,-1 0-1 0 0,-1 10 1 0 0,-3 34-3953 0 0,7-37 2044 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1104 0 0,'12'-18'3367'0'0,"0"-1"0"0"0,20-22 0 0 0,-26 34-2874 0 0,0 1 0 0 0,0 0 0 0 0,1 0 0 0 0,-1 1-1 0 0,2 0 1 0 0,-1 0 0 0 0,0 0 0 0 0,16-6 0 0 0,-21 10-401 0 0,0 0 1 0 0,0 1 0 0 0,1-1-1 0 0,-1 0 1 0 0,0 1-1 0 0,0 0 1 0 0,0 0 0 0 0,0-1-1 0 0,0 1 1 0 0,1 0-1 0 0,-1 1 1 0 0,0-1 0 0 0,0 0-1 0 0,0 1 1 0 0,0-1-1 0 0,0 1 1 0 0,0 0-1 0 0,0-1 1 0 0,0 1 0 0 0,0 0-1 0 0,0 0 1 0 0,0 0-1 0 0,0 1 1 0 0,0-1 0 0 0,-1 0-1 0 0,1 1 1 0 0,-1-1-1 0 0,1 1 1 0 0,-1 0 0 0 0,1-1-1 0 0,-1 1 1 0 0,0 0-1 0 0,0 0 1 0 0,0 0 0 0 0,0 0-1 0 0,1 3 1 0 0,3 8 150 0 0,0 0 1 0 0,-1 1-1 0 0,-1 0 0 0 0,3 21 1 0 0,-4-20 45 0 0,11 110 1001 0 0,-12-122-1245 0 0,-1-2-38 0 0,0 0 1 0 0,0 1-1 0 0,0-1 0 0 0,0 0 1 0 0,0 0-1 0 0,0 0 0 0 0,1 0 1 0 0,-1 0-1 0 0,0 0 0 0 0,1-1 1 0 0,-1 1-1 0 0,1 0 0 0 0,-1 0 1 0 0,1 0-1 0 0,-1 0 0 0 0,1 0 1 0 0,0 0-1 0 0,-1-1 0 0 0,1 1 1 0 0,0 0-1 0 0,1 0 0 0 0,-1 0-35 0 0,1-3-28 0 0,12-9-46 0 0,0-1 1 0 0,-1 0 0 0 0,0-1-1 0 0,-1-1 1 0 0,0 0 0 0 0,10-17 0 0 0,8-8 3 0 0,-9 13 120 0 0,-13 13 164 0 0,2 1 0 0 0,0 0 0 0 0,0 0 0 0 0,1 1 0 0 0,1 0 0 0 0,0 1 0 0 0,15-10 0 0 0,-26 20-120 0 0,0-1 1 0 0,0 1-1 0 0,0-1 0 0 0,0 1 0 0 0,0-1 0 0 0,0 1 1 0 0,1 0-1 0 0,-1 0 0 0 0,0-1 0 0 0,0 1 1 0 0,0 0-1 0 0,0 0 0 0 0,1 0 0 0 0,-1 0 0 0 0,0 0 1 0 0,0 0-1 0 0,0 1 0 0 0,0-1 0 0 0,0 0 1 0 0,1 1-1 0 0,-1-1 0 0 0,0 0 0 0 0,0 1 1 0 0,1 0-1 0 0,0 1 24 0 0,0 0 0 0 0,0 0 0 0 0,0-1 0 0 0,0 1 0 0 0,-1 0 0 0 0,1 0 0 0 0,-1 1 0 0 0,1-1 0 0 0,-1 0 0 0 0,2 5 0 0 0,0 3 133 0 0,1 0 0 0 0,-1 0 0 0 0,-1 1 1 0 0,2 16-1 0 0,-1 29 285 0 0,-3 0 0 0 0,-3 0-1 0 0,-18 109 1 0 0,-23 79 112 0 0,34-185-1016 0 0,9-31-3604 0 0,1-18 2389 0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200 153 676 0 0,'2'-5'18258'0'0,"-24"34"-17305"0"0,1 0 1 0 0,2 2-1 0 0,-20 41 1 0 0,4-6-295 0 0,15-29-362 0 0,-15 24 295 0 0,25-46-614 0 0,15-23-340 0 0,18-27-187 0 0,137-314-158 0 0,-150 318 1185 0 0,-7 23-183 0 0,-1 1 0 0 0,1 0 1 0 0,0-1-1 0 0,8-12 0 0 0,-7 6 1869 0 0,-2 49-1948 0 0,0 0 0 0 0,-6 42 0 0 0,3-44-156 0 0,-15 338 323 0 0,8-268-755 0 0,8-90 147 0 0,-4 81-1201 0 0,3-84 700 0 0,0 0 0 0 0,-1 0 1 0 0,0 0-1 0 0,-1 0 0 0 0,0 0 0 0 0,-1-1 1 0 0,-4 10-1 0 0,2-10-797 0 0,-1 0 52 0 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51 8265 0 0,'-110'12'6738'0'0,"61"-11"-1426"0"0,49-1-5284 0 0,0 0-1 0 0,0 0 0 0 0,0 0 1 0 0,1-1-1 0 0,-1 1 0 0 0,0 0 1 0 0,0 0-1 0 0,0 0 0 0 0,0 0 1 0 0,0-1-1 0 0,1 1 1 0 0,-1 0-1 0 0,0 0 0 0 0,0 0 1 0 0,0-1-1 0 0,0 1 0 0 0,0 0 1 0 0,0 0-1 0 0,0-1 1 0 0,0 1-1 0 0,0 0 0 0 0,0 0 1 0 0,0 0-1 0 0,0-1 0 0 0,0 1 1 0 0,0 0-1 0 0,0 0 0 0 0,0-1 1 0 0,0 1-1 0 0,0 0 1 0 0,0 0-1 0 0,0 0 0 0 0,0-1 1 0 0,-1 1-1 0 0,1 0 0 0 0,0 0 1 0 0,0 0-1 0 0,0 0 0 0 0,0-1 1 0 0,0 1-1 0 0,-1 0 1 0 0,1 0-1 0 0,0 0 0 0 0,0 0 1 0 0,0-1-1 0 0,0 1 0 0 0,-1 0 1 0 0,1 0-1 0 0,0 0 1 0 0,0 0-1 0 0,0 0 0 0 0,-1 0 1 0 0,1 0-1 0 0,0 0 0 0 0,0 0 1 0 0,-1 0-1 0 0,1 0 0 0 0,0 0 1 0 0,0 0-1 0 0,0 0 1 0 0,-1 0-1 0 0,1 0 0 0 0,0 0 1 0 0,0 0-1 0 0,0 0 0 0 0,-1 0 1 0 0,1 0-1 0 0,0 0 0 0 0,-1 0 1 0 0,13-10 496 0 0,-3 6-408 0 0,-1 0 0 0 0,1 0 0 0 0,1 1 0 0 0,-1 0 0 0 0,0 0 1 0 0,1 1-1 0 0,-1 1 0 0 0,1 0 0 0 0,12 0 0 0 0,9-3 129 0 0,16-2 163 0 0,0 2 0 0 0,1 1-1 0 0,51 5 1 0 0,-27 2 1739 0 0,-71-4-2135 0 0,25-3-3047 0 0,-21 0 1423 0 0,0 1 6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816 11 3872 0 0,'-21'-4'2278'0'0,"-1"0"-1"0"0,0 2 1 0 0,0 1 0 0 0,-28 2-1 0 0,22 1-1104 0 0,1 2 1 0 0,0 1-1 0 0,-29 9 0 0 0,25-4-733 0 0,-1 1-1 0 0,1 2 1 0 0,1 1-1 0 0,0 2 1 0 0,2 1-1 0 0,-36 26 0 0 0,39-23-277 0 0,1 0 0 0 0,1 2 0 0 0,1 0 0 0 0,0 2 0 0 0,2 0 0 0 0,1 2 0 0 0,1 0 0 0 0,2 1 0 0 0,0 0 0 0 0,2 1 0 0 0,1 1 0 0 0,1 0 0 0 0,-16 62 0 0 0,20-47-59 0 0,1 0 0 0 0,3 1-1 0 0,1-1 1 0 0,6 87 0 0 0,5-63-11 0 0,2 0-1 0 0,31 104 1 0 0,-30-134-43 0 0,3-1 0 0 0,1-1-1 0 0,33 58 1 0 0,-32-68-26 0 0,1 0 0 0 0,1-1 0 0 0,1-1 0 0 0,1-1 0 0 0,32 28-1 0 0,-24-27 9 0 0,48 31 0 0 0,-60-45-23 0 0,1-1-1 0 0,0-1 1 0 0,0 0-1 0 0,0-2 1 0 0,21 6-1 0 0,-1-4-26 0 0,-1-1 0 0 0,1-1 0 0 0,0-3 0 0 0,0-1 0 0 0,1-1 0 0 0,65-8-1 0 0,-76 3 10 0 0,0-2 0 0 0,-1 0-1 0 0,0-1 1 0 0,0-2-1 0 0,0-1 1 0 0,-1 0-1 0 0,-1-2 1 0 0,0-1-1 0 0,-1-1 1 0 0,23-17-1 0 0,-13 6 4 0 0,-1-1-1 0 0,-2-1 1 0 0,53-61-1 0 0,-64 64 56 0 0,-1-1-1 0 0,-2-1 1 0 0,-1-1-1 0 0,0 0 0 0 0,-2-1 1 0 0,-2 0-1 0 0,0 0 1 0 0,-2-2-1 0 0,-1 1 0 0 0,-1-1 1 0 0,2-31-1 0 0,-5 20 125 0 0,-1-1 1 0 0,-3 0-1 0 0,-1 1 0 0 0,-2-1 0 0 0,-2 1 0 0 0,-2 0 1 0 0,-2 0-1 0 0,-1 0 0 0 0,-2 1 0 0 0,-2 1 1 0 0,-2 0-1 0 0,-30-55 0 0 0,16 46 132 0 0,-67-86 1 0 0,79 114-233 0 0,0 0 1 0 0,-1 2 0 0 0,-1 0 0 0 0,-1 1 0 0 0,0 1 0 0 0,-30-17 0 0 0,32 24-66 0 0,1 1 0 0 0,-1 1 0 0 0,0 0 1 0 0,-1 2-1 0 0,1 0 0 0 0,-1 1 0 0 0,0 1 1 0 0,0 1-1 0 0,-1 0 0 0 0,-30 3 0 0 0,17 2-643 0 0,1 1 0 0 0,-1 1-1 0 0,1 2 1 0 0,0 2 0 0 0,-46 17-1 0 0,27-3-951 0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2644 0 0,'0'0'10290'0'0,"-2"4"-8695"0"0,-3 4-976 0 0,0 0 0 0 0,1 0 0 0 0,0 0 0 0 0,1 0 0 0 0,0 1 0 0 0,-3 10 0 0 0,-42 159 2536 0 0,-17 151-694 0 0,40-131-1636 0 0,22-82-4622 0 0,3-102 1960 0 0,0-6 318 0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1172 0 0,'7'-15'7803'0'0,"-1"11"-7201"0"0,0 0-1 0 0,1 1 1 0 0,-1 1-1 0 0,1-1 1 0 0,0 1-1 0 0,0 0 1 0 0,8-2-1 0 0,55-4 394 0 0,-36 4-532 0 0,182-23 1111 0 0,91-13-1245 0 0,-301 39 22 0 0,0 0 1 0 0,0 0-1 0 0,1-1 1 0 0,-1 0-1 0 0,0 0 1 0 0,-1-1-1 0 0,1 1 1 0 0,0-1-1 0 0,9-7 1 0 0,-14 10-92 0 0,4-7 143 0 0,-5 7-368 0 0,0 0 0 0 0,0-1 0 0 0,0 1 0 0 0,0 0 0 0 0,0 0 0 0 0,0 0 0 0 0,0 0 0 0 0,0 0 0 0 0,0 0 0 0 0,1 0 0 0 0,-1 0 0 0 0,0-1 0 0 0,0 1 0 0 0,0 0 0 0 0,0 0 0 0 0,0 0 0 0 0,0 0 0 0 0,0 0 0 0 0,0 0 0 0 0,0 0 0 0 0,0-1 0 0 0,0 1 0 0 0,0 0 0 0 0,0 0 0 0 0,0 0 0 0 0,0 0 0 0 0,0 0 0 0 0,0 0 0 0 0,0-1 0 0 0,0 1 0 0 0,0 0 0 0 0,0 0 0 0 0,-1 0 0 0 0,1 0 0 0 0,0 0 0 0 0,0 0 0 0 0,0 0 0 0 0,0 0 0 0 0,0 0 0 0 0,0-1 0 0 0,0 1 0 0 0,0 0 0 0 0,0 0 0 0 0,0 0 0 0 0,-1 0 0 0 0,1 0 0 0 0,0 0 0 0 0,0 0 0 0 0,0 0 0 0 0,0 0 0 0 0,0 0 0 0 0,0 0 0 0 0,0 0 0 0 0,-1 0 0 0 0,1 0 0 0 0,0 0 0 0 0,0 0 0 0 0,0 0 0 0 0,0 0 0 0 0,0 0 0 0 0,0 0 0 0 0,-1 0 0 0 0,-3 3-9 0 0,-1 0 0 0 0,0 0 0 0 0,1 0 1 0 0,0 1-1 0 0,0 0 0 0 0,0 0 0 0 0,0 0 1 0 0,1 0-1 0 0,-1 1 0 0 0,-3 7 0 0 0,-33 58 187 0 0,38-67-201 0 0,-25 53 108 0 0,2 1 0 0 0,-20 68 0 0 0,-20 123 477 0 0,49-184-520 0 0,3 1-1 0 0,3 1 1 0 0,-3 93 0 0 0,13-155-470 0 0,1-1 1 0 0,-1 1 0 0 0,0-1-1 0 0,1 1 1 0 0,0 0 0 0 0,0-1-1 0 0,0 0 1 0 0,0 1 0 0 0,1-1-1 0 0,1 4 1 0 0,0-2-1170 0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6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308 139 520 0 0,'-1'3'944'0'0,"0"0"-1"0"0,0 0 1 0 0,0 0-1 0 0,0 1 1 0 0,1-1 0 0 0,-1 0-1 0 0,1 0 1 0 0,0 0 0 0 0,0 0-1 0 0,0 5 1 0 0,1-5-475 0 0,-1 0 1 0 0,0 0 0 0 0,1 0-1 0 0,0 0 1 0 0,0 0-1 0 0,0 0 1 0 0,0 0-1 0 0,0 0 1 0 0,1 0 0 0 0,-1 0-1 0 0,1-1 1 0 0,0 1-1 0 0,0-1 1 0 0,0 1 0 0 0,0-1-1 0 0,0 1 1 0 0,3 1-1 0 0,-2-3-211 0 0,0 1-1 0 0,-1-1 1 0 0,1 0-1 0 0,0 0 1 0 0,0 0 0 0 0,0 0-1 0 0,0 0 1 0 0,1-1-1 0 0,-1 1 1 0 0,0-1-1 0 0,6 0 1 0 0,41-5 1055 0 0,-25 1-501 0 0,-17 3-587 0 0,-1 0 1 0 0,1-1-1 0 0,-1-1 1 0 0,0 1 0 0 0,0-1-1 0 0,0 0 1 0 0,0-1-1 0 0,0 0 1 0 0,0 0-1 0 0,-1 0 1 0 0,0-1 0 0 0,0 0-1 0 0,10-11 1 0 0,-15 15-177 0 0,0 0 1 0 0,0 0-1 0 0,-1 0 0 0 0,1 0 1 0 0,0-1-1 0 0,-1 1 0 0 0,1 0 1 0 0,-1 0-1 0 0,1 0 0 0 0,-1-1 1 0 0,0 1-1 0 0,0 0 0 0 0,1-1 1 0 0,-1 1-1 0 0,0 0 0 0 0,0-1 1 0 0,0 1-1 0 0,-1 0 0 0 0,1-1 1 0 0,0 1-1 0 0,0 0 0 0 0,-1-1 1 0 0,0-1-1 0 0,-13-30 582 0 0,11 28-550 0 0,-1-2 24 0 0,0-1 1 0 0,0 2-1 0 0,-1-1 0 0 0,0 0 0 0 0,0 1 1 0 0,0 0-1 0 0,-1 0 0 0 0,0 1 1 0 0,0-1-1 0 0,-1 1 0 0 0,-12-7 0 0 0,2 2 43 0 0,15 8-142 0 0,0 1 1 0 0,1 0-1 0 0,-1 0 1 0 0,0 0-1 0 0,0 0 1 0 0,0 0-1 0 0,0 0 1 0 0,0 0-1 0 0,0 1 1 0 0,0-1-1 0 0,0 1 1 0 0,0-1-1 0 0,0 1 1 0 0,0 0-1 0 0,-1 0 1 0 0,1 0-1 0 0,0 0 1 0 0,0 0-1 0 0,-3 1 1 0 0,-4 2-7 0 0,0 0 1 0 0,0 1 0 0 0,0 1-1 0 0,0-1 1 0 0,1 1 0 0 0,-1 1-1 0 0,2-1 1 0 0,-1 1 0 0 0,0 1-1 0 0,1 0 1 0 0,0 0 0 0 0,1 0-1 0 0,0 0 1 0 0,0 1 0 0 0,0 0-1 0 0,-5 12 1 0 0,-7 13-5 0 0,1 2 1 0 0,-21 65 0 0 0,4 2 6 0 0,-40 201 1 0 0,37-106 112 0 0,5-30-1086 0 0,15-56-2411 0 0,14-85 1807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1944 0 0,'0'-4'1213'0'0,"1"1"1"0"0,0-1-1 0 0,0 1 0 0 0,0 0 0 0 0,0-1 1 0 0,1 1-1 0 0,-1 0 0 0 0,1 0 0 0 0,0 0 0 0 0,0 0 1 0 0,4-5 4273 0 0,-6 8-5405 0 0,0 1-1 0 0,0-1 0 0 0,1 1 1 0 0,-1-1-1 0 0,0 1 0 0 0,0-1 1 0 0,0 1-1 0 0,0-1 0 0 0,1 1 1 0 0,-1-1-1 0 0,0 1 0 0 0,1-1 1 0 0,-1 0-1 0 0,0 1 0 0 0,1-1 1 0 0,-1 0-1 0 0,0 1 0 0 0,1-1 1 0 0,-1 0-1 0 0,1 1 0 0 0,0-1-36 0 0,-1 1 0 0 0,1-1-1 0 0,-1 1 1 0 0,1-1-1 0 0,-1 1 1 0 0,1-1 0 0 0,-1 1-1 0 0,1-1 1 0 0,-1 1-1 0 0,1-1 1 0 0,-1 1 0 0 0,0 0-1 0 0,0-1 1 0 0,1 1 0 0 0,-1 0-1 0 0,0-1 1 0 0,0 1-1 0 0,1 0 1 0 0,-1-1 0 0 0,0 1-1 0 0,0 1 1 0 0,0 11 355 0 0,2 0 0 0 0,-1-1 0 0 0,2 1 0 0 0,-1 0 0 0 0,2-1 0 0 0,0 1-1 0 0,5 11 1 0 0,-7-20-377 0 0,0 0 0 0 0,0 0 0 0 0,0 0 0 0 0,0-1 0 0 0,1 1-1 0 0,-1-1 1 0 0,1 0 0 0 0,0 1 0 0 0,0-1 0 0 0,0-1-1 0 0,1 1 1 0 0,-1 0 0 0 0,1-1 0 0 0,-1 1 0 0 0,1-1-1 0 0,0 0 1 0 0,0-1 0 0 0,0 1 0 0 0,0-1 0 0 0,0 1 0 0 0,0-1-1 0 0,0 0 1 0 0,1-1 0 0 0,-1 1 0 0 0,0-1 0 0 0,1 1-1 0 0,-1-2 1 0 0,0 1 0 0 0,1 0 0 0 0,-1-1 0 0 0,0 0-1 0 0,0 1 1 0 0,0-2 0 0 0,0 1 0 0 0,1 0 0 0 0,3-3 0 0 0,1-1-39 0 0,1 1 0 0 0,-1-1 1 0 0,0-1-1 0 0,0 0 1 0 0,-1 0-1 0 0,1-1 1 0 0,-2 0-1 0 0,1 0 1 0 0,-1-1-1 0 0,0 0 1 0 0,0 0-1 0 0,6-13 1 0 0,6-10 185 0 0,-1-2 1 0 0,14-38-1 0 0,-29 65-109 0 0,17-56 1183 0 0,-20 60-711 0 0,4 20-362 0 0,-1-3-103 0 0,1 0 0 0 0,0 0 0 0 0,1 0 0 0 0,1-1 0 0 0,14 28 0 0 0,-3-13-32 0 0,36 45 0 0 0,-37-53-1059 0 0,0-1 1 0 0,2 0-1 0 0,31 26 0 0 0,-35-36-573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73 122 2824 0 0,'-2'-2'6305'0'0,"-11"-4"219"0"0,10 8-6204 0 0,0-1 1 0 0,0 1-1 0 0,0-1 1 0 0,0 1 0 0 0,0 0-1 0 0,1 0 1 0 0,-1 0-1 0 0,1 0 1 0 0,-1 1-1 0 0,1-1 1 0 0,0 1 0 0 0,0 0-1 0 0,0-1 1 0 0,0 1-1 0 0,1 0 1 0 0,-1 0-1 0 0,1 0 1 0 0,-1 0-1 0 0,0 5 1 0 0,0-2-114 0 0,-1 0-1 0 0,1 0 0 0 0,1 1 1 0 0,-1 0-1 0 0,1-1 1 0 0,1 1-1 0 0,-1-1 1 0 0,1 1-1 0 0,1 7 1 0 0,0-3-27 0 0,1-1 0 0 0,1 0 0 0 0,-1 1 0 0 0,2-1 0 0 0,5 12 0 0 0,-7-18-145 0 0,0 0 0 0 0,1 0 0 0 0,-1 0 0 0 0,1-1-1 0 0,0 1 1 0 0,0-1 0 0 0,1 0 0 0 0,-1 0 0 0 0,1 0 0 0 0,-1 0 0 0 0,1 0 0 0 0,0-1 0 0 0,0 0-1 0 0,8 4 1 0 0,-6-4-22 0 0,-1 0-1 0 0,1 0 1 0 0,0-1-1 0 0,0 0 1 0 0,0 0-1 0 0,0-1 0 0 0,0 1 1 0 0,0-1-1 0 0,0 0 1 0 0,0-1-1 0 0,0 1 1 0 0,-1-1-1 0 0,1-1 1 0 0,0 1-1 0 0,0-1 1 0 0,-1 0-1 0 0,1 0 0 0 0,0-1 1 0 0,-1 1-1 0 0,0-1 1 0 0,0 0-1 0 0,0-1 1 0 0,0 1-1 0 0,7-8 1 0 0,2-3 6 0 0,0 0 0 0 0,-1-1 0 0 0,-1-1 0 0 0,-1 0 0 0 0,0-1 0 0 0,10-19 0 0 0,-18 28 63 0 0,1-1 0 0 0,-1 1 0 0 0,-1-1 0 0 0,0 0 0 0 0,0 0 0 0 0,0 0 0 0 0,-1 0 0 0 0,-1 0 0 0 0,0 0 0 0 0,0 0 0 0 0,-2-15 0 0 0,1 19-24 0 0,0 0 0 0 0,0 0-1 0 0,0 0 1 0 0,-1 0-1 0 0,0 0 1 0 0,0 0 0 0 0,0 1-1 0 0,-1-1 1 0 0,-5-7-1 0 0,6 9-42 0 0,0 1-1 0 0,0 0 1 0 0,-1 0-1 0 0,1-1 1 0 0,-1 2-1 0 0,1-1 1 0 0,-1 0-1 0 0,0 0 1 0 0,1 1-1 0 0,-1-1 0 0 0,0 1 1 0 0,0 0-1 0 0,0 0 1 0 0,0 0-1 0 0,-1 1 1 0 0,-5-2-1 0 0,3 2-98 0 0,0 0-1 0 0,-1 1 1 0 0,1-1-1 0 0,0 1 1 0 0,0 1-1 0 0,0-1 1 0 0,0 1 0 0 0,0 0-1 0 0,1 0 1 0 0,-12 6-1 0 0,6-2-791 0 0,0 1 0 0 0,1 0 0 0 0,0 1 0 0 0,-13 11-1 0 0,9-5-718 0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16 3532 0 0,'-1'-1'486'0'0,"1"0"0"0"0,-1 0-1 0 0,1 0 1 0 0,-1 0-1 0 0,0 0 1 0 0,0 0-1 0 0,1 0 1 0 0,-1 0 0 0 0,0 1-1 0 0,0-1 1 0 0,0 0-1 0 0,0 1 1 0 0,0-1 0 0 0,0 1-1 0 0,0-1 1 0 0,0 1-1 0 0,0-1 1 0 0,0 1 0 0 0,0 0-1 0 0,0-1 1 0 0,0 1-1 0 0,-1 0 1 0 0,0 0 0 0 0,-1 0-22 0 0,0 0 0 0 0,0 0 0 0 0,0 1 0 0 0,0 0 0 0 0,0-1 0 0 0,0 1 0 0 0,0 0 0 0 0,-5 2 0 0 0,-4 4 30 0 0,1 0-1 0 0,-22 16 1 0 0,30-21-80 0 0,-14 12-143 0 0,1 1 0 0 0,0 0 1 0 0,1 1-1 0 0,1 0 0 0 0,1 1 0 0 0,0 1 0 0 0,1 0 0 0 0,1 1 1 0 0,1 0-1 0 0,0 1 0 0 0,-13 40 0 0 0,21-52-240 0 0,1 0-1 0 0,-1 1 1 0 0,2 0-1 0 0,-1-1 1 0 0,1 1 0 0 0,0 0-1 0 0,1-1 1 0 0,0 1-1 0 0,0-1 1 0 0,1 1-1 0 0,0-1 1 0 0,0 1-1 0 0,1-1 1 0 0,0 0 0 0 0,0 0-1 0 0,1 0 1 0 0,8 11-1 0 0,-9-15-55 0 0,1-1 0 0 0,-1 1 0 0 0,1-1-1 0 0,-1 0 1 0 0,1-1 0 0 0,0 1 0 0 0,0 0 0 0 0,1-1-1 0 0,-1 0 1 0 0,0 0 0 0 0,1 0 0 0 0,-1-1-1 0 0,1 0 1 0 0,-1 0 0 0 0,1 0 0 0 0,0 0 0 0 0,0 0-1 0 0,-1-1 1 0 0,1 0 0 0 0,0 0 0 0 0,0-1 0 0 0,-1 1-1 0 0,9-3 1 0 0,-3 1 69 0 0,-1 0 0 0 0,0-1 0 0 0,0 0 0 0 0,0 0-1 0 0,0-1 1 0 0,0-1 0 0 0,-1 1 0 0 0,0-1 0 0 0,0-1 0 0 0,14-11 0 0 0,-20 15 18 0 0,0-1 1 0 0,0 1 0 0 0,0 0 0 0 0,-1-1-1 0 0,1 1 1 0 0,-1-1 0 0 0,0 0 0 0 0,0 0 0 0 0,0 1-1 0 0,0-1 1 0 0,0 0 0 0 0,0 0 0 0 0,-1 0-1 0 0,0 0 1 0 0,1 0 0 0 0,-1 0 0 0 0,0 0 0 0 0,0 0-1 0 0,-1 1 1 0 0,1-1 0 0 0,0 0 0 0 0,-1 0-1 0 0,0 0 1 0 0,0 0 0 0 0,0 0 0 0 0,0 1 0 0 0,0-1-1 0 0,-1 0 1 0 0,1 1 0 0 0,-3-4 0 0 0,1 2-58 0 0,1 0 1 0 0,-1 0-1 0 0,0 1 0 0 0,0 0 1 0 0,0-1-1 0 0,0 1 1 0 0,-1 0-1 0 0,1 1 1 0 0,-1-1-1 0 0,0 0 0 0 0,1 1 1 0 0,-1 0-1 0 0,-1 0 1 0 0,1 0-1 0 0,0 1 1 0 0,0-1-1 0 0,-1 1 1 0 0,1 0-1 0 0,0 0 0 0 0,-6 0 1 0 0,3 1-477 0 0,1 1 0 0 0,0-1 0 0 0,0 1 0 0 0,0 0-1 0 0,0 1 1 0 0,0 0 0 0 0,0 0 0 0 0,0 0 0 0 0,0 1 0 0 0,-5 3 0 0 0,0-1-1113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280 576 2548 0 0,'-3'1'3087'0'0,"-10"6"-1140"0"0,1 0 0 0 0,0 1 0 0 0,0 1 0 0 0,-17 16 0 0 0,16-13-1126 0 0,1 0 1 0 0,1 2-1 0 0,0-1 0 0 0,-9 18 1 0 0,13-21-616 0 0,1 1 1 0 0,1 1 0 0 0,0-1 0 0 0,0 1-1 0 0,1 0 1 0 0,-3 16 0 0 0,6-20-47 0 0,0 0-1 0 0,0 0 1 0 0,0 0 0 0 0,1 0 0 0 0,1 0-1 0 0,-1 0 1 0 0,2 0 0 0 0,-1 0 0 0 0,1 0 0 0 0,4 11-1 0 0,-5-16-133 0 0,0 0-1 0 0,0 0 0 0 0,0-1 0 0 0,1 1 0 0 0,-1-1 0 0 0,1 1 0 0 0,0-1 1 0 0,-1 0-1 0 0,1 1 0 0 0,0-1 0 0 0,1 0 0 0 0,-1 0 0 0 0,0 0 0 0 0,1-1 1 0 0,-1 1-1 0 0,1 0 0 0 0,-1-1 0 0 0,6 2 0 0 0,-4-1-7 0 0,1-1 0 0 0,-1-1 0 0 0,1 1 0 0 0,-1-1 0 0 0,1 1-1 0 0,-1-1 1 0 0,1 0 0 0 0,-1-1 0 0 0,1 1 0 0 0,-1-1 0 0 0,7-2 0 0 0,-2 0 10 0 0,1 0 0 0 0,-1 0 0 0 0,0-2 0 0 0,0 1 0 0 0,0-1 0 0 0,-1 0 0 0 0,0-1 0 0 0,0 0 0 0 0,0 0 0 0 0,11-12 0 0 0,-15 13 32 0 0,-1 1 0 0 0,1-2 1 0 0,-1 1-1 0 0,0 0 0 0 0,-1-1 0 0 0,1 1 0 0 0,-1-1 0 0 0,0 0 0 0 0,0 0 1 0 0,-1 0-1 0 0,2-7 0 0 0,-2 2 32 0 0,-1 0 1 0 0,0 1-1 0 0,0-1 1 0 0,-1 0-1 0 0,-4-20 1 0 0,-2 7 12 0 0,-1-1 0 0 0,0 1 0 0 0,-2 0 0 0 0,-20-34 0 0 0,4 14 46 0 0,-61-76 0 0 0,-45-31 221 0 0,129 148-367 0 0,0 0 0 0 0,1-1 1 0 0,-1 0-1 0 0,1 1 0 0 0,0-1 0 0 0,0 0 1 0 0,0 0-1 0 0,1 0 0 0 0,-1-1 1 0 0,1 1-1 0 0,0 0 0 0 0,0 0 0 0 0,0-1 1 0 0,0-5-1 0 0,3 6-8 0 0,0 0-1 0 0,0 0 0 0 0,0 0 1 0 0,0 0-1 0 0,0 0 1 0 0,1 0-1 0 0,0 1 1 0 0,-1-1-1 0 0,1 1 1 0 0,1 0-1 0 0,4-4 0 0 0,7-5 1 0 0,0 1 0 0 0,1 1-1 0 0,0 1 1 0 0,0 0-1 0 0,1 1 1 0 0,29-9 0 0 0,-21 7 2 0 0,0 0-107 0 0,9-4-318 0 0,1 1 0 0 0,51-12 0 0 0,-69 25-2611 0 0,-10 2 1456 0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2956 0 0,'0'0'12161'0'0,"-3"2"-10496"0"0,-2 3-1178 0 0,1 0-1 0 0,0 0 1 0 0,0 0 0 0 0,1 1-1 0 0,-1 0 1 0 0,1-1 0 0 0,0 1-1 0 0,1 0 1 0 0,-1 1 0 0 0,-1 7-1 0 0,0 1-32 0 0,0 1-1 0 0,1-1 0 0 0,-2 23 1 0 0,3-19-289 0 0,1 6-1677 0 0,0-1 0 0 0,3 30 0 0 0,-1-36 0 0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60 114 2868 0 0,'-9'11'1809'0'0,"2"1"1"0"0,-1 0-1 0 0,2 0 0 0 0,-1 1 0 0 0,-6 20 0 0 0,11-25-1363 0 0,0 0-1 0 0,0 0 0 0 0,0 1 1 0 0,1-1-1 0 0,1 0 0 0 0,-1 1 1 0 0,1-1-1 0 0,1 1 1 0 0,-1-1-1 0 0,4 13 0 0 0,-3-17-348 0 0,0 0-1 0 0,0 0 1 0 0,0 0-1 0 0,0-1 1 0 0,1 1-1 0 0,0 0 1 0 0,0-1-1 0 0,0 1 1 0 0,0-1-1 0 0,1 1 1 0 0,-1-1-1 0 0,1 0 1 0 0,0 0-1 0 0,-1 0 1 0 0,2 0-1 0 0,-1-1 1 0 0,0 1-1 0 0,0-1 1 0 0,1 0-1 0 0,-1 0 1 0 0,1 0-1 0 0,0 0 1 0 0,0-1-1 0 0,0 0 1 0 0,-1 1-1 0 0,1-1 1 0 0,0-1-1 0 0,0 1 1 0 0,1 0-1 0 0,-1-1 1 0 0,0 0-1 0 0,0 0 1 0 0,0 0-1 0 0,7-2 1 0 0,-1 1 25 0 0,1-1 1 0 0,-1-1-1 0 0,0 0 1 0 0,1 0-1 0 0,-1-1 1 0 0,-1-1-1 0 0,1 1 1 0 0,-1-1-1 0 0,0-1 1 0 0,0 0-1 0 0,0 0 1 0 0,11-11-1 0 0,-13 10 94 0 0,0 0 1 0 0,-1-1-1 0 0,0 0 0 0 0,0 0 0 0 0,-1 0 0 0 0,0-1 1 0 0,0 1-1 0 0,6-19 0 0 0,-8 19-53 0 0,-1 0 1 0 0,-1 1-1 0 0,0-1 1 0 0,0 0-1 0 0,0 0 0 0 0,-1 0 1 0 0,0 0-1 0 0,-1 1 0 0 0,1-1 1 0 0,-2 0-1 0 0,-3-13 1 0 0,3 12-70 0 0,-2 0 1 0 0,1 0-1 0 0,-1 1 1 0 0,-1-1-1 0 0,1 1 1 0 0,-1 0-1 0 0,-1 0 0 0 0,0 1 1 0 0,0 0-1 0 0,-12-12 1 0 0,15 17-142 0 0,1-1 0 0 0,-1 1-1 0 0,0 0 1 0 0,0 0 0 0 0,0 0 0 0 0,0 0-1 0 0,0 1 1 0 0,-1-1 0 0 0,1 1 0 0 0,0 0-1 0 0,-1 0 1 0 0,1 0 0 0 0,-1 0 0 0 0,1 1-1 0 0,-1 0 1 0 0,0-1 0 0 0,1 1 0 0 0,-1 0 0 0 0,1 1-1 0 0,-1-1 1 0 0,1 1 0 0 0,-1-1 0 0 0,1 1-1 0 0,-1 0 1 0 0,1 0 0 0 0,-1 1 0 0 0,1-1-1 0 0,0 1 1 0 0,0-1 0 0 0,0 1 0 0 0,-5 4-1 0 0,1-1-921 0 0,0 1-1 0 0,1 0 1 0 0,-11 11-1 0 0,6-1-636 0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302 181 3212 0 0,'-9'28'4920'0'0,"5"-17"-3586"0"0,0 0-1 0 0,1 0 1 0 0,-2 13-1 0 0,4-15-920 0 0,0-1 0 0 0,0 1 0 0 0,1-1 0 0 0,0 1 1 0 0,1-1-1 0 0,0 1 0 0 0,0-1 0 0 0,4 13 0 0 0,-4-17-321 0 0,1-1 0 0 0,-1 0 1 0 0,0 0-1 0 0,1 0 0 0 0,0 0 0 0 0,0-1 0 0 0,0 1 0 0 0,0 0 1 0 0,0-1-1 0 0,0 1 0 0 0,1-1 0 0 0,-1 0 0 0 0,1 0 1 0 0,0 0-1 0 0,-1 0 0 0 0,1 0 0 0 0,0-1 0 0 0,0 1 0 0 0,0-1 1 0 0,0 0-1 0 0,1 1 0 0 0,-1-2 0 0 0,0 1 0 0 0,4 1 0 0 0,3-1 76 0 0,0-1 0 0 0,0 1-1 0 0,0-1 1 0 0,0-1 0 0 0,0 0-1 0 0,0 0 1 0 0,-1-1 0 0 0,1 0-1 0 0,-1-1 1 0 0,1 0-1 0 0,-1 0 1 0 0,0-1 0 0 0,0 0-1 0 0,0-1 1 0 0,0 0 0 0 0,-1-1-1 0 0,0 1 1 0 0,0-1 0 0 0,-1-1-1 0 0,0 0 1 0 0,0 0-1 0 0,0 0 1 0 0,-1-1 0 0 0,0 0-1 0 0,0 0 1 0 0,-1 0 0 0 0,0-1-1 0 0,0 0 1 0 0,-1 0 0 0 0,-1 0-1 0 0,1 0 1 0 0,-1-1-1 0 0,-1 1 1 0 0,0-1 0 0 0,0 0-1 0 0,0-17 1 0 0,-2 17-46 0 0,-1 1 0 0 0,0-1 0 0 0,0 1 0 0 0,-1 0 0 0 0,-1-1 0 0 0,1 1 0 0 0,-1 0 0 0 0,-1 0 0 0 0,0 1 0 0 0,0-1 0 0 0,0 1 0 0 0,-1-1 0 0 0,-1 1 0 0 0,-10-12 0 0 0,13 16-100 0 0,-1 0 1 0 0,0 1-1 0 0,-1-1 1 0 0,1 1-1 0 0,0 0 0 0 0,-1 0 1 0 0,0 0-1 0 0,0 0 1 0 0,0 1-1 0 0,0 0 0 0 0,0 0 1 0 0,0 0-1 0 0,0 1 1 0 0,-1 0-1 0 0,1 0 0 0 0,-1 0 1 0 0,1 1-1 0 0,-1-1 1 0 0,1 1-1 0 0,-1 1 0 0 0,1-1 1 0 0,-1 1-1 0 0,1 0 1 0 0,0 0-1 0 0,-1 0 0 0 0,-8 5 1 0 0,3-1-9 0 0,0 0 0 0 0,0 1 1 0 0,1 0-1 0 0,0 1 0 0 0,0 0 1 0 0,1 1-1 0 0,0 0 0 0 0,0 0 0 0 0,1 1 1 0 0,0 0-1 0 0,-8 12 0 0 0,-6 13 25 0 0,-35 71-1 0 0,49-88-29 0 0,-14 34 21 0 0,3 1 0 0 0,-24 99 0 0 0,23-76-12 0 0,7-28-102 0 0,-10 35-503 0 0,2 1 0 0 0,-14 133 0 0 0,35-183-2412 0 0,0-19 1390 0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2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5473 0 0,'0'0'14083'0'0,"-3"3"-12796"0"0,-7 10-529 0 0,1 0 0 0 0,0 1 1 0 0,1 0-1 0 0,-7 15 1 0 0,-25 68 454 0 0,28-65-877 0 0,-30 77 656 0 0,6-13-6001 0 0,30-88 3424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61 92 0 0,'0'-12'5713'0'0,"-2"0"-1865"0"0,2 1-996 0 0,-4 3 496 0 0,4-6-2127 0 0,6 10-3974 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83 184 0 0,'13'-10'14025'0'0,"82"-4"-8449"0"0,108-23-1519 0 0,-189 33-2996 0 0,-1 0 0 0 0,22-10 1104 0 0,-38 17-2077 0 0,-10 7-34 0 0,0 0 1 0 0,1 2 0 0 0,0-1 0 0 0,1 2-1 0 0,-15 20 1 0 0,3 1-1 0 0,-23 43 0 0 0,16-14-45 0 0,3 0 0 0 0,2 2 0 0 0,3 0 0 0 0,-25 127 0 0 0,46-182-12 0 0,-37 224-68 0 0,34-201 53 0 0,-13 54-1 0 0,15-77 77 0 0,-1 0 0 0 0,0-1 0 0 0,-1 1-1 0 0,0 0 1 0 0,-1-1 0 0 0,0 0 0 0 0,-1 0 0 0 0,1-1 0 0 0,-12 13-1 0 0,13-18 10 0 0,1 0 0 0 0,-1 0 0 0 0,1-1-1 0 0,-1 0 1 0 0,0 1 0 0 0,1-1 0 0 0,-1-1 0 0 0,0 1-1 0 0,-1-1 1 0 0,1 1 0 0 0,0-1 0 0 0,0 0-1 0 0,0-1 1 0 0,-1 1 0 0 0,1-1 0 0 0,-7 0 0 0 0,-6-1 31 0 0,0-1 1 0 0,-32-8 0 0 0,31 6-265 0 0,17 4-24 0 0,0 0 1 0 0,0 0 0 0 0,0 0-1 0 0,0-1 1 0 0,0 1 0 0 0,0-1-1 0 0,0 1 1 0 0,0-1 0 0 0,0 1-1 0 0,0-1 1 0 0,0 1 0 0 0,0-1-1 0 0,0 0 1 0 0,0 0 0 0 0,1 1-1 0 0,-1-1 1 0 0,0 0-1 0 0,0 0 1 0 0,1 0 0 0 0,-2-1-1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48 4912 0 0,'-1'-1'561'0'0,"-1"1"-1"0"0,1 0 0 0 0,-1-1 1 0 0,0 1-1 0 0,1 0 0 0 0,-1 0 1 0 0,0 0-1 0 0,1 0 0 0 0,-1 0 1 0 0,0 1-1 0 0,1-1 0 0 0,-1 0 0 0 0,0 1 1 0 0,1-1-1 0 0,-3 2 0 0 0,0 0 62 0 0,0 0-1 0 0,0 0 1 0 0,1 1-1 0 0,-1-1 1 0 0,-5 6-1 0 0,-2 3 186 0 0,1 1-1 0 0,-12 16 1 0 0,21-26-584 0 0,-9 12 384 0 0,0 1 1 0 0,1 0-1 0 0,-11 28 1 0 0,17-36-462 0 0,0 0 0 0 0,1 1 0 0 0,0-1 0 0 0,0 1 0 0 0,1-1 0 0 0,0 1 0 0 0,0 0 0 0 0,1-1 0 0 0,0 1 0 0 0,0 0 0 0 0,2 7 0 0 0,-2-13-119 0 0,1 0 0 0 0,-1 0 0 0 0,1 0 0 0 0,0 0 1 0 0,0 0-1 0 0,-1 0 0 0 0,2 0 0 0 0,-1 0 0 0 0,0 0 0 0 0,0-1 0 0 0,1 1 0 0 0,-1 0 1 0 0,0-1-1 0 0,1 1 0 0 0,0-1 0 0 0,-1 0 0 0 0,1 1 0 0 0,3 1 0 0 0,-1-1 2 0 0,0-1-1 0 0,1 1 0 0 0,-1-1 1 0 0,0 0-1 0 0,0 0 0 0 0,1 0 1 0 0,-1-1-1 0 0,8 1 1 0 0,2-2 11 0 0,0 0 0 0 0,-1 0 0 0 0,1-2 0 0 0,25-7 0 0 0,-24 5 69 0 0,0-1 0 0 0,0 0 0 0 0,-1-1 0 0 0,0-1 0 0 0,-1 0 0 0 0,1-1 0 0 0,-2 0 0 0 0,1-1 0 0 0,17-19 1 0 0,-25 24 14 0 0,0-1 0 0 0,0 0 1 0 0,0 0-1 0 0,-1-1 0 0 0,0 1 1 0 0,0-1-1 0 0,-1 0 0 0 0,0 0 1 0 0,0 0-1 0 0,0 0 1 0 0,-1-1-1 0 0,0 1 0 0 0,-1-1 1 0 0,0 1-1 0 0,0-1 0 0 0,0 1 1 0 0,-1-1-1 0 0,0 0 1 0 0,-1 1-1 0 0,0-1 0 0 0,-2-12 1 0 0,2 16-96 0 0,0 0 0 0 0,-1 0 1 0 0,1 1-1 0 0,-1-1 0 0 0,1 0 0 0 0,-1 1 1 0 0,0 0-1 0 0,0-1 0 0 0,-1 1 1 0 0,1 0-1 0 0,-1 0 0 0 0,1 0 0 0 0,-1 0 1 0 0,0 1-1 0 0,0-1 0 0 0,-6-3 1 0 0,4 4-35 0 0,1 0 1 0 0,-1 0 0 0 0,0 1 0 0 0,1-1 0 0 0,-1 1 0 0 0,0 0 0 0 0,0 1 0 0 0,1-1 0 0 0,-1 1-1 0 0,0 0 1 0 0,0 0 0 0 0,-5 1 0 0 0,-2 1-287 0 0,0 1 0 0 0,1 0 0 0 0,-1 0 0 0 0,1 1 1 0 0,-1 1-1 0 0,1 0 0 0 0,1 0 0 0 0,-1 1 0 0 0,1 0 0 0 0,-11 10 0 0 0,3-1-1302 0 0,0 3-17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3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5444 0 0,'-17'17'7099'0'0,"4"7"-3467"0"0,-4 29-292 0 0,15-48-2903 0 0,-7 32 668 0 0,2 1 0 0 0,1-1 0 0 0,-1 51 0 0 0,8 119 841 0 0,0-149-1500 0 0,2 105 399 0 0,9 244 397 0 0,-12-356-1168 0 0,1 12-336 0 0,-1-57 111 0 0,1-1 0 0 0,0 1 0 0 0,0-1 0 0 0,0 1 0 0 0,1-1 0 0 0,0 0 0 0 0,0 0 0 0 0,3 7 0 0 0,-3-9-270 0 0,0-1-1 0 0,0 1 1 0 0,0-1-1 0 0,1 0 1 0 0,-1 1-1 0 0,5 2 0 0 0,-7-5 395 0 0,7 6-1585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3796 0 0,'5'-11'6335'0'0,"-4"9"-5331"0"0,0 0 0 0 0,0-1 1 0 0,0 1-1 0 0,0 0 0 0 0,0 0 0 0 0,1 0 1 0 0,-1 0-1 0 0,1 0 0 0 0,-1 0 1 0 0,1 0-1 0 0,3-2 1896 0 0,-12 69-1028 0 0,4-46-1509 0 0,0 30 0 0 0,2-38-278 0 0,1 1 0 0 0,1-1 0 0 0,0 0-1 0 0,5 21 1 0 0,-5-29-93 0 0,0 1-1 0 0,1-1 0 0 0,-1 0 0 0 0,1 0 0 0 0,0 1 0 0 0,0-1 0 0 0,0 0 0 0 0,0-1 1 0 0,1 1-1 0 0,-1 0 0 0 0,1-1 0 0 0,0 1 0 0 0,-1-1 0 0 0,1 0 0 0 0,0 0 1 0 0,0 0-1 0 0,1 0 0 0 0,-1 0 0 0 0,5 1 0 0 0,-2-1 6 0 0,1 0 0 0 0,0 0 0 0 0,1-1 0 0 0,-1 0 0 0 0,0 0 1 0 0,0-1-1 0 0,0 0 0 0 0,1 0 0 0 0,-1-1 0 0 0,0 1 0 0 0,0-2 0 0 0,0 1 0 0 0,0-1 0 0 0,0 0 0 0 0,0 0 0 0 0,0-1 0 0 0,-1 0 0 0 0,1 0 0 0 0,-1-1 0 0 0,0 0 1 0 0,7-5-1 0 0,-1 0 153 0 0,0-1 1 0 0,0 0 0 0 0,-1 0 0 0 0,-1-2 0 0 0,1 1-1 0 0,-2-1 1 0 0,0-1 0 0 0,15-26 0 0 0,-14 16 88 0 0,-1-1 0 0 0,8-28-1 0 0,-6 17-1649 0 0,-8 28-1563 0 0,0-1 1357 0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 3572 0 0,'7'-11'20420'0'0,"-13"16"-17372"0"0,-2 4-3982 0 0,-6 13 1264 0 0,0 1-1 0 0,2 0 0 0 0,1 0 1 0 0,1 1-1 0 0,1 1 0 0 0,0 0 0 0 0,-8 50 1 0 0,16-72-318 0 0,1 1 1 0 0,-1-1-1 0 0,1 0 1 0 0,0 1-1 0 0,0-1 1 0 0,1 1-1 0 0,-1-1 1 0 0,0 0-1 0 0,1 1 1 0 0,0-1 0 0 0,0 0-1 0 0,0 1 1 0 0,0-1-1 0 0,1 0 1 0 0,-1 0-1 0 0,1 0 1 0 0,0 0-1 0 0,0 0 1 0 0,0-1-1 0 0,0 1 1 0 0,4 4-1 0 0,-3-5-17 0 0,0 0 0 0 0,0 0 0 0 0,1-1 0 0 0,-1 1 0 0 0,0-1-1 0 0,1 1 1 0 0,-1-1 0 0 0,1 0 0 0 0,-1 0 0 0 0,1-1 0 0 0,-1 1-1 0 0,1-1 1 0 0,-1 0 0 0 0,1 0 0 0 0,0 0 0 0 0,-1 0 0 0 0,1 0-1 0 0,0-1 1 0 0,-1 0 0 0 0,5-1 0 0 0,5-2 0 0 0,-1-1-1 0 0,0 0 1 0 0,0-1 0 0 0,0 0-1 0 0,0-1 1 0 0,-1 0 0 0 0,0-1 0 0 0,-1 0-1 0 0,18-18 1 0 0,4-8 239 0 0,40-56 1 0 0,-37 44 149 0 0,-28 34-129 0 0,-7 11-232 0 0,1 0 0 0 0,-1-1 0 0 0,1 1 0 0 0,-1 0 1 0 0,1 0-1 0 0,0 0 0 0 0,-1 0 0 0 0,1 0 0 0 0,0 0 0 0 0,0 1 0 0 0,0-1 1 0 0,-1 0-1 0 0,1 0 0 0 0,0 0 0 0 0,0 1 0 0 0,0-1 0 0 0,2 0 0 0 0,-5 4 59 0 0,-1 1-1 0 0,1 0 0 0 0,0 0 1 0 0,0 0-1 0 0,0 0 0 0 0,1 1 1 0 0,-1-1-1 0 0,1 0 0 0 0,-1 6 1 0 0,-1 4-71 0 0,0-1 0 0 0,0 1 0 0 0,0 16 0 0 0,3-23-62 0 0,0 0-1 0 0,1 0 1 0 0,0 1 0 0 0,0-1-1 0 0,1 0 1 0 0,0 0 0 0 0,0-1-1 0 0,0 1 1 0 0,1 0 0 0 0,0-1-1 0 0,0 1 1 0 0,1-1 0 0 0,0 0-1 0 0,0 0 1 0 0,6 6 0 0 0,-6-7-341 0 0,1-1 0 0 0,0 0 0 0 0,0 0 0 0 0,0 0 0 0 0,0-1 0 0 0,0 0 0 0 0,1 0 1 0 0,-1 0-1 0 0,1-1 0 0 0,0 0 0 0 0,8 2 0 0 0,1-1-1211 0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25 2156 0 0,'3'-14'8109'0'0,"-3"14"-7894"0"0,1-1 1 0 0,-1 1-1 0 0,0 0 0 0 0,0-1 1 0 0,0 1-1 0 0,0 0 0 0 0,0-1 1 0 0,0 1-1 0 0,0-1 1 0 0,0 1-1 0 0,0 0 0 0 0,-1-1 1 0 0,1 1-1 0 0,0 0 0 0 0,0-1 1 0 0,0 1-1 0 0,0 0 1 0 0,0-1-1 0 0,-1 1 0 0 0,1 0 1 0 0,0-1-1 0 0,0 1 0 0 0,0 0 1 0 0,-1 0-1 0 0,1-1 0 0 0,0 1 1 0 0,-1 0-1 0 0,1 0 1 0 0,0-1-1 0 0,0 1 0 0 0,-1 0 1 0 0,1 0-1 0 0,0 0 0 0 0,-1 0 1 0 0,1 0-1 0 0,0-1 1 0 0,-1 1-1 0 0,1 0 0 0 0,-1 0 1 0 0,-1 4 933 0 0,-22 37 140 0 0,1 2-1 0 0,3 0 1 0 0,-20 61-1 0 0,-34 148 527 0 0,5-15-742 0 0,33-129-721 0 0,-35 100 118 0 0,64-190-684 0 0,-15 43-318 0 0,16-21-2966 0 0,6-31 1887 0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53 4756 0 0,'0'-2'4116'0'0,"-1"-1"-3379"0"0,0 0 0 0 0,1 0 0 0 0,-1 1-1 0 0,0-1 1 0 0,-1 0 0 0 0,1 1 0 0 0,0-1 0 0 0,-1 1 0 0 0,1 0 0 0 0,-1-1-1 0 0,0 1 1 0 0,0 0 0 0 0,-3-2 0 0 0,3 2-478 0 0,-1 0 1 0 0,1 1-1 0 0,-1-1 1 0 0,0 1 0 0 0,0 0-1 0 0,1 0 1 0 0,-1 0-1 0 0,0 0 1 0 0,0 1-1 0 0,0-1 1 0 0,0 1-1 0 0,0-1 1 0 0,-5 1-1 0 0,0 1-76 0 0,0 0 0 0 0,0 0-1 0 0,0 1 1 0 0,1 0 0 0 0,-1 1-1 0 0,1-1 1 0 0,0 1 0 0 0,-1 1-1 0 0,1-1 1 0 0,1 1 0 0 0,-1 0-1 0 0,0 1 1 0 0,1 0 0 0 0,0 0-1 0 0,0 0 1 0 0,1 1-1 0 0,-1 0 1 0 0,1 0 0 0 0,-7 11-1 0 0,10-14-166 0 0,1 0-1 0 0,-1 0 0 0 0,1 1 1 0 0,0-1-1 0 0,0 1 0 0 0,0-1 1 0 0,0 1-1 0 0,0-1 0 0 0,1 1 1 0 0,0-1-1 0 0,0 1 0 0 0,0 0 1 0 0,0-1-1 0 0,0 1 0 0 0,1-1 1 0 0,0 1-1 0 0,-1-1 0 0 0,1 1 1 0 0,1-1-1 0 0,-1 1 0 0 0,0-1 1 0 0,1 0-1 0 0,0 0 0 0 0,0 1 1 0 0,0-1-1 0 0,0 0 0 0 0,0-1 1 0 0,0 1-1 0 0,5 3 0 0 0,-2-1-34 0 0,0-1 1 0 0,0 0-1 0 0,1 0 0 0 0,-1 0 1 0 0,1-1-1 0 0,0 0 0 0 0,0 0 1 0 0,0 0-1 0 0,1-1 0 0 0,-1 0 1 0 0,1 0-1 0 0,-1-1 0 0 0,1 0 0 0 0,0 0 1 0 0,6 0-1 0 0,-12-1 386 0 0,-17 9-284 0 0,-17 10 71 0 0,15-10-49 0 0,1 1 0 0 0,0 0 0 0 0,0 1 0 0 0,1 1 0 0 0,1 1 0 0 0,-22 22 0 0 0,9-6 86 0 0,18-19-89 0 0,0 1 1 0 0,-16 23 0 0 0,24-31-81 0 0,0 0 1 0 0,0 0-1 0 0,1 0 1 0 0,-1 1-1 0 0,1-1 1 0 0,0 0-1 0 0,0 1 1 0 0,0-1-1 0 0,0 1 1 0 0,1-1-1 0 0,-1 1 1 0 0,1-1-1 0 0,0 1 1 0 0,0-1-1 0 0,0 1 1 0 0,1-1-1 0 0,0 5 1 0 0,0-5-4 0 0,1 0 0 0 0,-1 1-1 0 0,1-1 1 0 0,0 0 0 0 0,0 0 0 0 0,0-1-1 0 0,0 1 1 0 0,1 0 0 0 0,-1-1 0 0 0,1 1 0 0 0,-1-1-1 0 0,1 0 1 0 0,0 0 0 0 0,0 0 0 0 0,0 0-1 0 0,0 0 1 0 0,0-1 0 0 0,0 1 0 0 0,7 1 0 0 0,8 3 42 0 0,0-1 0 0 0,29 4 1 0 0,-29-6-18 0 0,25 1-633 0 0,-15-6-3472 0 0,-20 0 2447 0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70 600 0 0,'-3'2'3936'0'0,"0"0"-3096"0"0,-1 0 0 0 0,0 0 1 0 0,1 1-1 0 0,-1 0 0 0 0,1-1 1 0 0,0 1-1 0 0,0 0 0 0 0,0 1 1 0 0,-4 6-1 0 0,-21 38 2512 0 0,13-20-2105 0 0,3-2-568 0 0,0 0 0 0 0,2 1 0 0 0,0 0 0 0 0,-6 37 0 0 0,12-49-458 0 0,0 0 0 0 0,2 0 0 0 0,0 1 1 0 0,0-1-1 0 0,2 1 0 0 0,0-1 0 0 0,0 1 0 0 0,2-1 1 0 0,0 1-1 0 0,7 25 0 0 0,-8-37-260 0 0,0-1-1 0 0,1 0 1 0 0,-1 0-1 0 0,1 0 0 0 0,-1 0 1 0 0,1 0-1 0 0,0 0 1 0 0,0 0-1 0 0,1 0 1 0 0,-1-1-1 0 0,0 1 1 0 0,1-1-1 0 0,-1 0 1 0 0,1 0-1 0 0,0 0 0 0 0,0 0 1 0 0,0 0-1 0 0,0 0 1 0 0,0-1-1 0 0,0 0 1 0 0,1 1-1 0 0,-1-1 1 0 0,0 0-1 0 0,1-1 0 0 0,-1 1 1 0 0,0-1-1 0 0,1 1 1 0 0,-1-1-1 0 0,1 0 1 0 0,-1 0-1 0 0,1-1 1 0 0,-1 1-1 0 0,1-1 1 0 0,3 0-1 0 0,2-2-132 0 0,-1 1-1 0 0,1-1 1 0 0,-1 0 0 0 0,0-1 0 0 0,0 0-1 0 0,-1-1 1 0 0,1 1 0 0 0,-1-1 0 0 0,0-1-1 0 0,0 1 1 0 0,0-1 0 0 0,8-10-1 0 0,-9 8 173 0 0,1-1-1 0 0,-1 1 0 0 0,-1-2 1 0 0,0 1-1 0 0,0 0 0 0 0,-1-1 1 0 0,0 0-1 0 0,0 0 0 0 0,-1 0 1 0 0,-1-1-1 0 0,0 1 0 0 0,0 0 1 0 0,-1-1-1 0 0,0 0 0 0 0,-1 1 1 0 0,0-1-1 0 0,-1 1 0 0 0,-3-18 1 0 0,-28-110 963 0 0,31 132-960 0 0,1 1 1 0 0,0 0-1 0 0,0 0 0 0 0,0-1 1 0 0,1 1-1 0 0,0 0 0 0 0,0 0 0 0 0,0 0 1 0 0,1 0-1 0 0,-1 0 0 0 0,1 0 0 0 0,0 0 1 0 0,1 1-1 0 0,-1-1 0 0 0,1 1 0 0 0,3-5 1 0 0,1 0 6 0 0,0 1 0 0 0,1 0 1 0 0,0 1-1 0 0,0 0 1 0 0,0 0-1 0 0,16-9 0 0 0,-19 13-1 0 0,47-26 37 0 0,-48 27-2 0 0,0 0 1 0 0,0 1-1 0 0,0 0 0 0 0,1 0 0 0 0,-1 0 0 0 0,0 0 1 0 0,0 1-1 0 0,1-1 0 0 0,-1 1 0 0 0,0 0 0 0 0,7 1 1 0 0,-9 0-1 0 0,0 0-1 0 0,1 0 1 0 0,-1 0 0 0 0,0 1 0 0 0,0-1 0 0 0,0 0 0 0 0,0 1 0 0 0,0 0 0 0 0,0-1 0 0 0,0 1 0 0 0,-1 0 0 0 0,1 0 0 0 0,-1 0 0 0 0,1 0-1 0 0,-1 0 1 0 0,0 1 0 0 0,1-1 0 0 0,-1 0 0 0 0,0 1 0 0 0,-1-1 0 0 0,1 0 0 0 0,0 5 0 0 0,3 5 89 0 0,-2 0 0 0 0,0 1 0 0 0,1 13 0 0 0,1 124 1175 0 0,-1-110-857 0 0,10 66 458 0 0,-10-95-831 0 0,0 0 0 0 0,0 0-1 0 0,1 0 1 0 0,0-1 0 0 0,1 1 0 0 0,0-1-1 0 0,8 12 1 0 0,-11-19-141 0 0,1 1 0 0 0,0-1 1 0 0,-1 0-1 0 0,1-1 0 0 0,0 1 0 0 0,0 0 1 0 0,1-1-1 0 0,-1 0 0 0 0,0 0 0 0 0,1 0 0 0 0,0 0 1 0 0,5 2-1 0 0,-2-2-729 0 0,1 0 0 0 0,-1 0 1 0 0,0-1-1 0 0,1 0 0 0 0,13-1 1 0 0,-5 0-760 0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5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4560 0 0,'0'0'7149'0'0,"11"-18"-4621"0"0,0 10-468 0 0,-4 0-387 0 0,7-1-309 0 0,2-3-240 0 0,6 0-200 0 0,-2 0-148 0 0,1 3-124 0 0,-1 0-100 0 0,5-1-104 0 0,-5 2-160 0 0,5 1-236 0 0,-1 1-520 0 0,1 4-1144 0 0,2-2 28 0 0,-3 4 44 0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82 3292 0 0,'-9'11'2232'0'0,"1"0"0"0"0,-1 0-1 0 0,2 1 1 0 0,-7 13 0 0 0,8-13-1082 0 0,0 1 1 0 0,1 0-1 0 0,1 0 1 0 0,-5 20-1 0 0,8-26-934 0 0,-1 1 0 0 0,1 0-1 0 0,1-1 1 0 0,-1 1 0 0 0,1 0 0 0 0,0-1-1 0 0,1 1 1 0 0,0 0 0 0 0,0-1 0 0 0,1 1 0 0 0,0-1-1 0 0,0 1 1 0 0,1-1 0 0 0,0 0 0 0 0,0 0-1 0 0,0 0 1 0 0,1 0 0 0 0,0-1 0 0 0,0 0-1 0 0,7 8 1 0 0,-8-11-164 0 0,1 0 0 0 0,0-1-1 0 0,-1 1 1 0 0,1-1-1 0 0,0 1 1 0 0,0-1 0 0 0,0 0-1 0 0,0-1 1 0 0,1 1 0 0 0,-1-1-1 0 0,0 0 1 0 0,1 0 0 0 0,-1 0-1 0 0,1 0 1 0 0,-1-1-1 0 0,1 0 1 0 0,0 0 0 0 0,-1 0-1 0 0,1 0 1 0 0,-1-1 0 0 0,1 0-1 0 0,-1 0 1 0 0,0 0 0 0 0,9-4-1 0 0,-1 1 0 0 0,0-1 0 0 0,-1-1 0 0 0,0 0 0 0 0,0 0 1 0 0,0-1-1 0 0,-1-1 0 0 0,16-13 0 0 0,-19 13-27 0 0,0 0 0 0 0,-1-1 0 0 0,0 1 0 0 0,0-1 1 0 0,-1 0-1 0 0,0 0 0 0 0,0-1 0 0 0,-1 0 0 0 0,0 0 0 0 0,-1 0 1 0 0,0 0-1 0 0,-1 0 0 0 0,0 0 0 0 0,-1-1 0 0 0,1-15 0 0 0,-2 17-24 0 0,0 0-1 0 0,0 0 0 0 0,-1 0 1 0 0,0 0-1 0 0,-1 0 0 0 0,0 0 0 0 0,0 1 1 0 0,-1-1-1 0 0,0 1 0 0 0,-1-1 0 0 0,0 1 1 0 0,0 0-1 0 0,-1 0 0 0 0,1 1 0 0 0,-2 0 1 0 0,1-1-1 0 0,-1 2 0 0 0,-10-10 0 0 0,13 14-11 0 0,1-1-1 0 0,-1 1 0 0 0,0 1 1 0 0,0-1-1 0 0,0 0 0 0 0,0 1 1 0 0,0 0-1 0 0,-1-1 0 0 0,1 1 1 0 0,0 0-1 0 0,-1 1 0 0 0,1-1 0 0 0,-1 1 1 0 0,1-1-1 0 0,-6 1 0 0 0,4 1 11 0 0,-1 0-1 0 0,0 0 1 0 0,1 0-1 0 0,-1 1 1 0 0,1-1-1 0 0,0 1 1 0 0,-1 0-1 0 0,-8 6 1 0 0,4-2 37 0 0,0 1 1 0 0,0 1-1 0 0,1-1 0 0 0,-1 2 0 0 0,2-1 1 0 0,-1 1-1 0 0,2 0 0 0 0,-10 13 0 0 0,7-3 37 0 0,0-1 0 0 0,1 1 0 0 0,0 1-1 0 0,2 0 1 0 0,1 0 0 0 0,0 0-1 0 0,-3 25 1 0 0,-9 149 347 0 0,15-147-337 0 0,7 216 190 0 0,-2-207-465 0 0,-1-34-725 0 0,0 1-1 0 0,2-1 1 0 0,1 0 0 0 0,7 25 0 0 0,-2-27-685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65 155 2596 0 0,'-26'25'9039'0'0,"23"-21"-8349"0"0,-1 0 1 0 0,1 0-1 0 0,1 0 0 0 0,-1 0 1 0 0,1 1-1 0 0,0-1 1 0 0,0 1-1 0 0,-3 8 0 0 0,3-3 24 0 0,-1-4-413 0 0,1 0-1 0 0,1 0 1 0 0,-1 0-1 0 0,1 0 1 0 0,0 0-1 0 0,1 1 1 0 0,-1-1-1 0 0,1 0 0 0 0,0 1 1 0 0,1-1-1 0 0,0 0 1 0 0,0 1-1 0 0,3 10 1 0 0,-3-13-213 0 0,0-1 0 0 0,1 1 0 0 0,-1-1 0 0 0,1 0 0 0 0,0 0 0 0 0,0 1 0 0 0,0-1 0 0 0,1-1 0 0 0,-1 1 0 0 0,0 0 0 0 0,1 0 0 0 0,0-1 0 0 0,0 1 0 0 0,0-1 1 0 0,0 0-1 0 0,0 0 0 0 0,0 0 0 0 0,1-1 0 0 0,-1 1 0 0 0,0-1 0 0 0,7 2 0 0 0,-5-2-25 0 0,0 0 0 0 0,0-1 0 0 0,0 0 1 0 0,1 0-1 0 0,-1-1 0 0 0,0 1 0 0 0,0-1 0 0 0,0 0 0 0 0,0 0 0 0 0,0-1 1 0 0,0 0-1 0 0,0 0 0 0 0,-1 0 0 0 0,1 0 0 0 0,4-4 0 0 0,3 0 21 0 0,-1-1-1 0 0,-1 0 1 0 0,1-1-1 0 0,-1 0 1 0 0,-1 0-1 0 0,0-1 1 0 0,0-1-1 0 0,0 1 1 0 0,11-19-1 0 0,-15 20 38 0 0,0-1-1 0 0,-1 0 0 0 0,0-1 1 0 0,0 1-1 0 0,-1-1 1 0 0,0 0-1 0 0,-1 1 0 0 0,0-1 1 0 0,-1 0-1 0 0,0-1 1 0 0,0 1-1 0 0,-1 0 1 0 0,0 0-1 0 0,-1 0 0 0 0,0 0 1 0 0,-1 0-1 0 0,0 0 1 0 0,0 0-1 0 0,-1 0 0 0 0,0 1 1 0 0,-1-1-1 0 0,-6-10 1 0 0,9 18-115 0 0,-1-1-1 0 0,1 0 1 0 0,-1 1 0 0 0,0-1 0 0 0,0 1 0 0 0,0 0 0 0 0,0-1 0 0 0,0 1 0 0 0,0 0-1 0 0,-1 0 1 0 0,1 1 0 0 0,-1-1 0 0 0,1 0 0 0 0,-1 1 0 0 0,0-1 0 0 0,1 1 0 0 0,-1 0-1 0 0,0 0 1 0 0,0 0 0 0 0,0 1 0 0 0,0-1 0 0 0,0 0 0 0 0,0 1 0 0 0,-4 0 0 0 0,1 1-101 0 0,1 0 1 0 0,-1 0 0 0 0,0 0 0 0 0,0 1-1 0 0,0 0 1 0 0,1 0 0 0 0,-1 1 0 0 0,1 0-1 0 0,0 0 1 0 0,0 0 0 0 0,-8 6 0 0 0,6-4-409 0 0,-1 1 0 0 0,1 0 0 0 0,1 0 0 0 0,-1 1 0 0 0,1 0 0 0 0,0 0 0 0 0,-9 14 1 0 0,4-3-1110 0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1036 0 0,'-2'2'6426'0'0,"-1"1"-5822"0"0,1 0 0 0 0,0 1 1 0 0,-1-1-1 0 0,1 1 0 0 0,1-1 0 0 0,-1 1 0 0 0,0 0 0 0 0,1 0 1 0 0,0 0-1 0 0,0-1 0 0 0,0 1 0 0 0,0 5 0 0 0,-4 57 2208 0 0,3-25-1660 0 0,-2 223 2053 0 0,5-75-1999 0 0,-2-148-797 0 0,-3 1-1 0 0,-13 61 0 0 0,14-93-343 0 0,-1 1-1 0 0,0 0 0 0 0,0-1 1 0 0,-1 0-1 0 0,0 0 0 0 0,0 0 1 0 0,-1-1-1 0 0,-1 0 1 0 0,1 0-1 0 0,-2 0 0 0 0,1-1 1 0 0,-1 0-1 0 0,-9 7 0 0 0,12-12-33 0 0,1 1 0 0 0,-1-1-1 0 0,0 0 1 0 0,0 0-1 0 0,0 0 1 0 0,0-1-1 0 0,-1 0 1 0 0,1 0-1 0 0,-1 0 1 0 0,1-1 0 0 0,-1 0-1 0 0,0 0 1 0 0,1 0-1 0 0,-1-1 1 0 0,0 0-1 0 0,0 0 1 0 0,1 0-1 0 0,-1-1 1 0 0,0 1 0 0 0,1-2-1 0 0,-1 1 1 0 0,0 0-1 0 0,1-1 1 0 0,0 0-1 0 0,-1-1 1 0 0,-8-4-1 0 0,10 4-13 0 0,0 1 1 0 0,1 0-1 0 0,0-1 0 0 0,-1 1 0 0 0,1-1 0 0 0,0 0 0 0 0,0 0 0 0 0,1 0 0 0 0,-1-1 0 0 0,1 1 0 0 0,-1-1 0 0 0,1 1 0 0 0,0-1 0 0 0,1 0 0 0 0,-1 0 0 0 0,-1-5 0 0 0,2 3-5 0 0,0 0-1 0 0,0 0 0 0 0,1 0 0 0 0,-1 0 1 0 0,1 0-1 0 0,1 0 0 0 0,-1 0 1 0 0,1 0-1 0 0,0 0 0 0 0,2-6 0 0 0,4-8-2 0 0,1 0-1 0 0,1 0 1 0 0,1 1-1 0 0,0 1 1 0 0,15-21-1 0 0,27-31 20 0 0,90-94 0 0 0,-57 70-8 0 0,-70 76-5 0 0,16-16 221 0 0,-2-1 0 0 0,24-41 0 0 0,-8-2 861 0 0,-37 68-1673 0 0,-2 5-3812 0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7 356 0 0,'7'-7'17818'0'0,"-6"7"-17243"0"0,9 22 1622 0 0,11 45 0 0 0,10 76-852 0 0,-25-109-980 0 0,2 11-77 0 0,21 122 528 0 0,-24-128-595 0 0,-2-1 0 0 0,-3 53 0 0 0,-2-68-133 0 0,-1-1-1 0 0,-1 0 0 0 0,-1 0 0 0 0,-1 0 0 0 0,-16 40 0 0 0,18-52-47 0 0,-1 0 1 0 0,0 0 0 0 0,0-1-1 0 0,-1 1 1 0 0,-1-1-1 0 0,1-1 1 0 0,-1 1-1 0 0,-1-1 1 0 0,0 0-1 0 0,0-1 1 0 0,0 0 0 0 0,-1 0-1 0 0,0-1 1 0 0,-11 6-1 0 0,18-11-22 0 0,0 0 0 0 0,1 0 0 0 0,-1 0 0 0 0,-1 0 0 0 0,1-1 0 0 0,0 1-1 0 0,0-1 1 0 0,0 1 0 0 0,0-1 0 0 0,0 0 0 0 0,0 0 0 0 0,-1 0 0 0 0,1 0 0 0 0,0 0 0 0 0,0 0 0 0 0,0-1-1 0 0,0 1 1 0 0,0-1 0 0 0,0 0 0 0 0,0 1 0 0 0,-4-3 0 0 0,4 1-7 0 0,0 1 0 0 0,0-1 0 0 0,0 0-1 0 0,0-1 1 0 0,0 1 0 0 0,0 0 0 0 0,1 0 0 0 0,-1-1 0 0 0,1 1 0 0 0,-1-1 0 0 0,1 1 0 0 0,0-1-1 0 0,0 0 1 0 0,0 1 0 0 0,1-1 0 0 0,-1-3 0 0 0,-1-6-1 0 0,0-1 0 0 0,1 1 0 0 0,1-1 0 0 0,1 1 0 0 0,-1-1 0 0 0,2 1 0 0 0,3-18 0 0 0,4-6-12 0 0,17-43 0 0 0,-8 34-6 0 0,3 0 0 0 0,44-72 1 0 0,65-75 9 0 0,-102 152 319 0 0,26-48-1 0 0,-4-26-335 0 0,-36 94-3864 0 0,-7 17 2269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74 2256 0 0,'-6'5'2309'0'0,"1"1"1"0"0,1-1-1 0 0,-1 1 0 0 0,-4 7 0 0 0,6-7-1127 0 0,-1 0 1 0 0,1 1 0 0 0,1-1-1 0 0,-5 13 1 0 0,6-15-995 0 0,0-1 0 0 0,1 1 1 0 0,-1 0-1 0 0,1-1 0 0 0,-1 1 1 0 0,1 0-1 0 0,0 0 0 0 0,1-1 1 0 0,-1 1-1 0 0,0 0 0 0 0,1-1 1 0 0,0 1-1 0 0,0-1 0 0 0,0 1 1 0 0,1 0-1 0 0,-1-1 0 0 0,1 0 1 0 0,-1 1-1 0 0,1-1 0 0 0,0 0 1 0 0,1 0-1 0 0,-1 0 1 0 0,3 3-1 0 0,1-1-102 0 0,-1 0 0 0 0,0-1 0 0 0,1 0 0 0 0,0 0 0 0 0,0 0 0 0 0,0-1 0 0 0,0 1 0 0 0,1-1 0 0 0,-1-1 0 0 0,1 1 0 0 0,0-1 0 0 0,-1-1 0 0 0,1 1 0 0 0,0-1 0 0 0,0 0 0 0 0,0-1 0 0 0,0 1 0 0 0,0-2 0 0 0,0 1 0 0 0,0-1 0 0 0,0 0 0 0 0,0 0 0 0 0,0-1 0 0 0,0 1 0 0 0,9-5 0 0 0,-5 1-17 0 0,1 0 0 0 0,-2 0 1 0 0,1-1-1 0 0,-1-1 0 0 0,0 0 0 0 0,18-15 0 0 0,-24 18-12 0 0,0-1 0 0 0,0 1 0 0 0,-1 0 0 0 0,1-1-1 0 0,-1 0 1 0 0,0 0 0 0 0,0 0 0 0 0,-1 0 0 0 0,1 0-1 0 0,-1-1 1 0 0,0 1 0 0 0,-1-1 0 0 0,1 1 0 0 0,-1-1 0 0 0,0 0-1 0 0,0-9 1 0 0,-1 10-10 0 0,0 1-1 0 0,0-1 1 0 0,0 0 0 0 0,-1 0-1 0 0,1 1 1 0 0,-1-1 0 0 0,0 1-1 0 0,-1-1 1 0 0,1 1-1 0 0,-1-1 1 0 0,0 1 0 0 0,0 0-1 0 0,0-1 1 0 0,-1 1 0 0 0,0 0-1 0 0,1 1 1 0 0,-1-1-1 0 0,-1 0 1 0 0,1 1 0 0 0,0 0-1 0 0,-1 0 1 0 0,0 0 0 0 0,0 0-1 0 0,1 0 1 0 0,-2 1-1 0 0,-6-4 1 0 0,4 3-14 0 0,-1 1-1 0 0,1 0 1 0 0,-1 0-1 0 0,1 0 1 0 0,-1 1-1 0 0,0 0 1 0 0,0 1-1 0 0,0 0 1 0 0,1 0-1 0 0,-1 0 1 0 0,0 1 0 0 0,0 0-1 0 0,1 1 1 0 0,-1 0-1 0 0,1 0 1 0 0,-1 1-1 0 0,1-1 1 0 0,0 2-1 0 0,0-1 1 0 0,0 1-1 0 0,-11 7 1 0 0,11-6-213 0 0,0 0 0 0 0,1 0 0 0 0,-1 0 0 0 0,1 1 0 0 0,0 0 0 0 0,0 0 0 0 0,1 0 0 0 0,0 1 0 0 0,0 0 0 0 0,0 0-1 0 0,1 0 1 0 0,0 1 0 0 0,1-1 0 0 0,-1 1 0 0 0,2 0 0 0 0,-1 0 0 0 0,1 0 0 0 0,0 0 0 0 0,-1 16 0 0 0,5-10-1415 0 0,2 1-19 0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11 824 0 0,'1'-3'18510'0'0,"-13"42"-17408"0"0,4-18-520 0 0,1 0 1 0 0,2 0-1 0 0,0 0 1 0 0,1 1-1 0 0,-1 27 1 0 0,5-41-471 0 0,1 1 1 0 0,0-1-1 0 0,0 1 1 0 0,0-1-1 0 0,1 0 0 0 0,1 0 1 0 0,-1 0-1 0 0,1 0 1 0 0,1 0-1 0 0,6 12 0 0 0,-8-17-67 0 0,1 1-1 0 0,-1-1 1 0 0,0 0 0 0 0,1-1-1 0 0,-1 1 1 0 0,1 0-1 0 0,0-1 1 0 0,0 1-1 0 0,0-1 1 0 0,0 0-1 0 0,1 0 1 0 0,-1 0-1 0 0,0-1 1 0 0,1 1-1 0 0,-1-1 1 0 0,1 1-1 0 0,0-1 1 0 0,-1 0-1 0 0,1-1 1 0 0,0 1-1 0 0,0-1 1 0 0,-1 0-1 0 0,1 1 1 0 0,0-2-1 0 0,0 1 1 0 0,5-1-1 0 0,0-2 59 0 0,-1 1 0 0 0,-1-1 0 0 0,1-1 0 0 0,0 1 0 0 0,-1-1 0 0 0,0 0 0 0 0,0-1 1 0 0,0 0-1 0 0,0 0 0 0 0,-1-1 0 0 0,0 0 0 0 0,0 0 0 0 0,0 0 0 0 0,-1 0 0 0 0,8-13 0 0 0,7-12 125 0 0,-3 1-1 0 0,19-43 1 0 0,-36 73-228 0 0,28-67-655 0 0,-12 23-2587 0 0,-11 31 1628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59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98 106 3212 0 0,'19'-18'3906'0'0,"0"0"-1"0"0,33-21 1 0 0,-46 35-3481 0 0,1 0-1 0 0,-1 1 1 0 0,1-1 0 0 0,-1 1 0 0 0,1 1 0 0 0,0-1 0 0 0,0 1-1 0 0,0 0 1 0 0,0 1 0 0 0,0 0 0 0 0,1 0 0 0 0,-1 0 0 0 0,0 1-1 0 0,8 1 1 0 0,-10 0-291 0 0,0 0 1 0 0,-1 0-1 0 0,1 1 0 0 0,0 0 0 0 0,-1 0 0 0 0,1 1 1 0 0,-1-1-1 0 0,0 1 0 0 0,0 0 0 0 0,0 0 0 0 0,0 0 1 0 0,0 0-1 0 0,-1 1 0 0 0,0-1 0 0 0,1 1 0 0 0,-1 0 1 0 0,-1 0-1 0 0,4 5 0 0 0,4 10 142 0 0,0 0 0 0 0,13 36-1 0 0,-20-49-208 0 0,9 30 173 0 0,-1 1-1 0 0,-2 0 1 0 0,-2 1-1 0 0,5 58 1 0 0,-9-39-2 0 0,-2 0 1 0 0,-10 78-1 0 0,5-67-281 0 0,4-67-94 0 0,0 4-41 0 0,1-3 65 0 0,-1-4-564 0 0,1-133 70 0 0,-3 64 553 0 0,1 41 348 0 0,-6-36 0 0 0,0 15 545 0 0,7 49-793 0 0,0 0 0 0 0,-1 0 0 0 0,1-1 0 0 0,-1 1 0 0 0,0 0 0 0 0,1 0 0 0 0,-1 0 0 0 0,0 1 0 0 0,0-1 0 0 0,0 0 0 0 0,0 0 0 0 0,0 0-1 0 0,-1 1 1 0 0,1-1 0 0 0,-1 0 0 0 0,1 1 0 0 0,-1 0 0 0 0,1-1 0 0 0,-1 1 0 0 0,0 0 0 0 0,1 0 0 0 0,-1-1 0 0 0,0 2 0 0 0,0-1 0 0 0,0 0 0 0 0,-2-1 0 0 0,3 2-37 0 0,0 0 0 0 0,0 0 1 0 0,0 0-1 0 0,0 1 1 0 0,0-1-1 0 0,-1 0 1 0 0,1 0-1 0 0,0 1 1 0 0,0-1-1 0 0,0 0 1 0 0,0 1-1 0 0,1-1 1 0 0,-1 1-1 0 0,0-1 1 0 0,0 1-1 0 0,0-1 1 0 0,0 1-1 0 0,-1 1 1 0 0,0-1 20 0 0,-16 10 91 0 0,1 0 0 0 0,0 0 0 0 0,1 2 0 0 0,-28 26 0 0 0,-51 67 366 0 0,52-55-229 0 0,-37 47 259 0 0,59-71-402 0 0,16-23-273 0 0,1 1 0 0 0,-1 0-1 0 0,1 1 1 0 0,0-1-1 0 0,1 1 1 0 0,0 0-1 0 0,0 0 1 0 0,-4 9-1 0 0,4-6-2754 0 0,3 0 1305 0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61 177 3760 0 0,'-17'27'7703'0'0,"3"3"-3405"0"0,6-8-2741 0 0,2 0 1 0 0,-7 30 0 0 0,12-44-1278 0 0,0 1 1 0 0,0-1-1 0 0,1 1 1 0 0,0-1-1 0 0,1 1 1 0 0,-1-1-1 0 0,2 1 1 0 0,-1-1-1 0 0,5 14 0 0 0,-5-19-229 0 0,-1-1 0 0 0,1 1 0 0 0,1-1 0 0 0,-1 1 0 0 0,0-1 1 0 0,0 0-1 0 0,1 1 0 0 0,-1-1 0 0 0,1 0 0 0 0,0 0 0 0 0,0 0 0 0 0,0 0 0 0 0,0 0 0 0 0,0-1 0 0 0,0 1 0 0 0,0-1 0 0 0,0 1 0 0 0,1-1 0 0 0,-1 0 0 0 0,1 1 0 0 0,-1-1 0 0 0,1-1 0 0 0,-1 1 0 0 0,1 0 0 0 0,0-1 0 0 0,-1 1 0 0 0,1-1 0 0 0,0 0 0 0 0,-1 0 0 0 0,1 0 0 0 0,0 0 0 0 0,-1 0 0 0 0,1 0 0 0 0,3-2 0 0 0,5-1 12 0 0,0 0 0 0 0,0 0 0 0 0,0-2 1 0 0,-1 1-1 0 0,0-1 0 0 0,0-1 0 0 0,0 0 0 0 0,-1 0 1 0 0,0-1-1 0 0,0 0 0 0 0,0 0 0 0 0,-1-1 1 0 0,0 0-1 0 0,-1-1 0 0 0,0 0 0 0 0,8-12 0 0 0,-5 5 101 0 0,-1-1 0 0 0,-1 0 0 0 0,0 0 0 0 0,-2 0 0 0 0,0-1 0 0 0,0 0 0 0 0,-2-1 0 0 0,0 1 0 0 0,0-21 0 0 0,-3 31-53 0 0,-1-1 0 0 0,-1 0 1 0 0,1 1-1 0 0,-1-1 0 0 0,-1 1 1 0 0,0-1-1 0 0,0 1 0 0 0,0 0 1 0 0,-1-1-1 0 0,-1 1 0 0 0,1 1 1 0 0,-7-12-1 0 0,8 17-99 0 0,0-1 1 0 0,0 0-1 0 0,0 0 1 0 0,0 1-1 0 0,0-1 1 0 0,0 1 0 0 0,-1 0-1 0 0,1 0 1 0 0,-1 0-1 0 0,0 0 1 0 0,1 0-1 0 0,-1 0 1 0 0,0 1-1 0 0,0-1 1 0 0,0 1-1 0 0,0 0 1 0 0,0 0-1 0 0,-1 0 1 0 0,1 0 0 0 0,0 1-1 0 0,0-1 1 0 0,-1 1-1 0 0,1 0 1 0 0,0 0-1 0 0,0 0 1 0 0,-1 0-1 0 0,1 0 1 0 0,0 1-1 0 0,-1 0 1 0 0,1-1-1 0 0,0 1 1 0 0,0 1-1 0 0,0-1 1 0 0,0 0 0 0 0,-3 2-1 0 0,-2 2-100 0 0,0-1 1 0 0,0 1-1 0 0,1 1 1 0 0,0 0-1 0 0,0 0 0 0 0,0 0 1 0 0,1 1-1 0 0,-1-1 1 0 0,-8 14-1 0 0,10-11-529 0 0,0-1 0 0 0,1 1 0 0 0,-1 0 0 0 0,2 0 0 0 0,-5 13 0 0 0,5-3-995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4880 0 0,'0'0'10621'0'0,"0"3"-9158"0"0,0 13-638 0 0,0 0 0 0 0,-1 0 0 0 0,-1 0 0 0 0,-1 0 1 0 0,0 0-1 0 0,-8 20 0 0 0,0 11-64 0 0,2-3-159 0 0,0 4-824 0 0,1-17-3544 0 0,5-25 2237 0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0 227 356 0 0,'1'-36'10785'0'0,"5"5"-4986"0"0,-4 26-5462 0 0,0 1 1 0 0,0 0-1 0 0,0 0 0 0 0,1 0 1 0 0,-1 0-1 0 0,1 0 0 0 0,0 0 1 0 0,0 1-1 0 0,0-1 0 0 0,0 1 1 0 0,1 0-1 0 0,5-4 0 0 0,6-4 51 0 0,1 2 1 0 0,1-1-1 0 0,-1 2 0 0 0,1 0 0 0 0,25-7 0 0 0,92-21 1032 0 0,-104 29-938 0 0,-28 7-385 0 0,1-1-1 0 0,-1 1 1 0 0,1-1-1 0 0,-1 1 0 0 0,1 0 1 0 0,-1 0-1 0 0,1 0 1 0 0,-1 0-1 0 0,1 0 0 0 0,-1 0 1 0 0,0 1-1 0 0,1-1 1 0 0,-1 1-1 0 0,4 1 1 0 0,-5-1-56 0 0,0 0 1 0 0,0 0-1 0 0,0-1 0 0 0,0 1 1 0 0,-1 0-1 0 0,1 0 1 0 0,0 1-1 0 0,0-1 1 0 0,-1 0-1 0 0,1 0 1 0 0,-1 0-1 0 0,1 0 1 0 0,-1 0-1 0 0,1 1 1 0 0,-1-1-1 0 0,0 0 1 0 0,1 1-1 0 0,-1-1 1 0 0,0 0-1 0 0,0 0 1 0 0,0 1-1 0 0,0-1 1 0 0,0 0-1 0 0,0 1 1 0 0,-1-1-1 0 0,1 0 1 0 0,0 0-1 0 0,-1 1 1 0 0,0 1-1 0 0,-89 300 1105 0 0,72-249-1085 0 0,1-7-137 0 0,3 1 1 0 0,-10 54-1 0 0,24-99-197 0 0,0-1 0 0 0,-1 1 0 0 0,1-1-1 0 0,0 1 1 0 0,0 0 0 0 0,0-1 0 0 0,1 1-1 0 0,-1-1 1 0 0,1 1 0 0 0,-1-1 0 0 0,1 1 0 0 0,0-1-1 0 0,0 1 1 0 0,0-1 0 0 0,2 5 0 0 0,4-3-1337 0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76 142 4296 0 0,'-6'-5'17065'0'0,"0"9"-16760"0"0,1 1 1 0 0,-1 0 0 0 0,1 1 0 0 0,0-1 0 0 0,1 1-1 0 0,-1 0 1 0 0,1 0 0 0 0,0 1 0 0 0,1-1 0 0 0,0 1-1 0 0,0 0 1 0 0,0-1 0 0 0,1 1 0 0 0,-2 8 0 0 0,2-8-197 0 0,0 1-1 0 0,1-1 1 0 0,0 0 0 0 0,0 0 0 0 0,1 1 0 0 0,0-1 0 0 0,0 0 0 0 0,1 1 0 0 0,0-1 0 0 0,0 0 0 0 0,0 0-1 0 0,1 0 1 0 0,0 0 0 0 0,6 14 0 0 0,-6-18-82 0 0,0-1 1 0 0,0 1-1 0 0,0 0 0 0 0,0 0 0 0 0,0-1 1 0 0,0 0-1 0 0,1 1 0 0 0,-1-1 0 0 0,1 0 0 0 0,0 0 1 0 0,0 0-1 0 0,0 0 0 0 0,-1-1 0 0 0,2 1 1 0 0,-1-1-1 0 0,0 0 0 0 0,4 2 0 0 0,-1-2-3 0 0,-1-1-1 0 0,1 1 1 0 0,0-1-1 0 0,-1 0 1 0 0,1 0 0 0 0,0 0-1 0 0,-1-1 1 0 0,1 0-1 0 0,8-2 1 0 0,0-2-3 0 0,-1 0 0 0 0,0 0 0 0 0,0-1 0 0 0,0-1 0 0 0,-1 0 0 0 0,0-1 0 0 0,15-12 0 0 0,-16 10 44 0 0,-1 0 0 0 0,0 0-1 0 0,0-1 1 0 0,-2 0 0 0 0,1-1-1 0 0,-1 0 1 0 0,-1 0 0 0 0,7-17-1 0 0,-11 23 16 0 0,0-1 0 0 0,-1 1 0 0 0,0-1 0 0 0,0 1 0 0 0,0-1 0 0 0,-1 0 0 0 0,0 0 0 0 0,-1 0 0 0 0,1 0 0 0 0,-1 0 0 0 0,-1 0 0 0 0,1 0 0 0 0,-1 1 0 0 0,0-1 0 0 0,-1 0 0 0 0,0 0 0 0 0,0 1 0 0 0,-6-13 0 0 0,5 13-29 0 0,0 0 0 0 0,-1 0 0 0 0,0 0 0 0 0,0 1 0 0 0,-1 0 0 0 0,1 0 0 0 0,-11-9 1 0 0,12 12-41 0 0,-1-1 0 0 0,0 1 0 0 0,1 0 0 0 0,-1 0 0 0 0,0 1 0 0 0,0-1 1 0 0,0 1-1 0 0,0 0 0 0 0,0 0 0 0 0,0 0 0 0 0,0 1 0 0 0,-1-1 1 0 0,1 1-1 0 0,-7 0 0 0 0,-1 2-40 0 0,-1-1 1 0 0,1 2-1 0 0,0 0 0 0 0,0 0 1 0 0,0 1-1 0 0,1 0 1 0 0,-1 1-1 0 0,1 1 0 0 0,-14 8 1 0 0,17-9-327 0 0,0 1 1 0 0,0-1 0 0 0,1 2 0 0 0,-1-1 0 0 0,2 1 0 0 0,-1 0-1 0 0,1 0 1 0 0,0 1 0 0 0,0 0 0 0 0,1 0 0 0 0,0 0 0 0 0,-6 15-1 0 0,7-5-1237 0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88 21558 0 0,'9'-21'3944'0'0,"16"-32"-1045"0"0,-16 40-2208 0 0,-8 25-311 0 0,-10 24-158 0 0,2-13-107 0 0,-5 34 0 0 0,-1 8-4 0 0,-21 101-1484 0 0,34-156-1529 0 0,3-2 1300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12 120 896 0 0,'-4'-18'5985'0'0,"4"0"-1681"0"0,0 2-1056 0 0,-3 1-775 0 0,3-1-577 0 0,-4 5-428 0 0,4 5-344 0 0,0-4 200 0 0,4 0-1192 0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3608 0 0,'16'-12'5411'0'0,"-11"8"-4044"0"0,0-1 0 0 0,1 1 1 0 0,0 1-1 0 0,0-1 0 0 0,6-2 0 0 0,-10 6-1158 0 0,0-1 0 0 0,0 0 0 0 0,0 1 1 0 0,0 0-1 0 0,0-1 0 0 0,0 1 0 0 0,0 0 1 0 0,0 0-1 0 0,0 0 0 0 0,0 0 0 0 0,0 1 1 0 0,0-1-1 0 0,0 0 0 0 0,0 1 1 0 0,0-1-1 0 0,-1 1 0 0 0,1 0 0 0 0,0 0 1 0 0,0 0-1 0 0,0 0 0 0 0,2 2 0 0 0,1 1-7 0 0,0 0 0 0 0,0 0 0 0 0,0 1-1 0 0,-1 0 1 0 0,0 0 0 0 0,0 0 0 0 0,0 1-1 0 0,-1-1 1 0 0,1 1 0 0 0,-1 0 0 0 0,3 9 0 0 0,1 6 74 0 0,-1 0 0 0 0,4 23 0 0 0,-3-12 32 0 0,-5-16-163 0 0,-1 0 0 0 0,0 0 0 0 0,0-1 0 0 0,-3 20 0 0 0,0 3 181 0 0,2-38-330 0 0,0 0-1 0 0,0 0 1 0 0,0 0 0 0 0,0 0 0 0 0,0 1 0 0 0,0-1 0 0 0,0 0-1 0 0,0 0 1 0 0,0 0 0 0 0,0 0 0 0 0,0 0 0 0 0,0 1 0 0 0,0-1-1 0 0,0 0 1 0 0,0 0 0 0 0,0 0 0 0 0,0 0 0 0 0,0 0 0 0 0,0 1 0 0 0,0-1-1 0 0,0 0 1 0 0,1 0 0 0 0,-1 0 0 0 0,0 0 0 0 0,0 0 0 0 0,0 0-1 0 0,0 0 1 0 0,0 1 0 0 0,0-1 0 0 0,0 0 0 0 0,0 0 0 0 0,0 0-1 0 0,1 0 1 0 0,-1 0 0 0 0,0 0 0 0 0,0 0 0 0 0,0 0 0 0 0,0 0-1 0 0,0 0 1 0 0,0 0 0 0 0,1 0 0 0 0,-1 0 0 0 0,0 0 0 0 0,0 0-1 0 0,0 0 1 0 0,0 0 0 0 0,0 0 0 0 0,1 0 0 0 0,-1 0 0 0 0,0 0-1 0 0,0 0 1 0 0,0 0 0 0 0,0 0 0 0 0,0 0 0 0 0,1 0 0 0 0,-1 0 0 0 0,0 0-1 0 0,0 0 1 0 0,0 0 0 0 0,0 0 0 0 0,0 0 0 0 0,0 0 0 0 0,0-1-1 0 0,1 1 1 0 0,-1 0 0 0 0,0 0 0 0 0,0 0 0 0 0,0 0 0 0 0,0 0-1 0 0,20-38-82 0 0,54-92-137 0 0,-61 109 252 0 0,1 1-1 0 0,2 1 1 0 0,0 0-1 0 0,18-17 1 0 0,-28 30 67 0 0,0 1 0 0 0,0 0 1 0 0,0 0-1 0 0,1 1 0 0 0,0 0 0 0 0,0 0 0 0 0,0 0 1 0 0,0 1-1 0 0,0 0 0 0 0,1 0 0 0 0,0 1 0 0 0,-1 0 1 0 0,15-2-1 0 0,-21 4-70 0 0,1 1 0 0 0,-1-1 0 0 0,1 0 0 0 0,0 1 1 0 0,-1-1-1 0 0,1 1 0 0 0,-1 0 0 0 0,0 0 0 0 0,1-1 0 0 0,-1 1 1 0 0,0 0-1 0 0,1 0 0 0 0,-1 0 0 0 0,0 0 0 0 0,0 0 0 0 0,0 1 0 0 0,0-1 1 0 0,0 0-1 0 0,0 0 0 0 0,0 1 0 0 0,0-1 0 0 0,0 2 0 0 0,14 34 271 0 0,-13-32-255 0 0,-1 2 7 0 0,1 1 1 0 0,-1-1-1 0 0,0 1 1 0 0,-1 11-1 0 0,2 6 39 0 0,1 60 180 0 0,0 6-978 0 0,-2-78-503 0 0,2 1 0 0 0,4 18 1 0 0,0-17-398 0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25 4260 0 0,'-1'-1'593'0'0,"0"0"0"0"0,0 0-1 0 0,0 0 1 0 0,0 0 0 0 0,0 0 0 0 0,0 1-1 0 0,0-1 1 0 0,-1 0 0 0 0,1 1-1 0 0,0-1 1 0 0,0 1 0 0 0,-1-1-1 0 0,1 1 1 0 0,0 0 0 0 0,0-1 0 0 0,-1 1-1 0 0,1 0 1 0 0,0 0 0 0 0,-2 0-1 0 0,0 0-21 0 0,-1 1 0 0 0,1-1 0 0 0,0 1 0 0 0,0 0 0 0 0,0 0 0 0 0,0 0 0 0 0,-5 3 0 0 0,-5 4-255 0 0,2 0 1 0 0,-22 18-1 0 0,24-18 746 0 0,-10 9-733 0 0,2 2 0 0 0,0-1-1 0 0,2 2 1 0 0,0 0 0 0 0,1 1-1 0 0,1 1 1 0 0,0 0-1 0 0,2 0 1 0 0,-10 31 0 0 0,17-43-229 0 0,1 0 0 0 0,0 0-1 0 0,1 0 1 0 0,-1 16 0 0 0,2-21-66 0 0,1 0-1 0 0,0 0 1 0 0,0 1-1 0 0,1-1 1 0 0,-1 0-1 0 0,1 0 1 0 0,0 0-1 0 0,1 0 1 0 0,-1 0-1 0 0,5 9 1 0 0,-5-12-40 0 0,0 0 1 0 0,1 0-1 0 0,-1 0 1 0 0,0 0-1 0 0,1 0 1 0 0,0-1-1 0 0,-1 1 1 0 0,1 0-1 0 0,0-1 1 0 0,0 1-1 0 0,0-1 1 0 0,0 0-1 0 0,0 0 1 0 0,0 0-1 0 0,0 0 1 0 0,1 0-1 0 0,2 1 1 0 0,-1-1-33 0 0,0-1 0 0 0,1 1 0 0 0,-1-1 0 0 0,0 0 0 0 0,0 0 0 0 0,0 0 0 0 0,0-1 0 0 0,1 1 0 0 0,5-3 0 0 0,-4 2-13 0 0,0-1 1 0 0,0 0-1 0 0,0-1 1 0 0,0 0 0 0 0,0 0-1 0 0,0 0 1 0 0,-1 0-1 0 0,0-1 1 0 0,1 0-1 0 0,-2 0 1 0 0,1-1-1 0 0,7-7 1 0 0,-5 1 124 0 0,-1 0 0 0 0,0-1 0 0 0,-1 1 0 0 0,0-1 0 0 0,-1 0 0 0 0,0 0-1 0 0,-1-1 1 0 0,-1 1 0 0 0,0-1 0 0 0,0 1 0 0 0,-1-1 0 0 0,-1 0 0 0 0,0 0 0 0 0,-1 1 0 0 0,-3-20 0 0 0,1 1 666 0 0,1-35 0 0 0,3 62-705 0 0,-1 0 1 0 0,1 1 0 0 0,-1-1-1 0 0,1 0 1 0 0,0 1-1 0 0,0-1 1 0 0,1 1-1 0 0,-1-1 1 0 0,1 1-1 0 0,-1 0 1 0 0,1-1-1 0 0,0 1 1 0 0,0 0-1 0 0,1 0 1 0 0,-1 0 0 0 0,1 1-1 0 0,-1-1 1 0 0,1 0-1 0 0,0 1 1 0 0,0 0-1 0 0,0 0 1 0 0,0 0-1 0 0,1 0 1 0 0,5-3-1 0 0,3 1-643 0 0,-1-1 0 0 0,1 2 0 0 0,-1-1 0 0 0,1 2-1 0 0,0-1 1 0 0,16 0 0 0 0,-10 1-1001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20626 0 0,'3'-5'1536'0'0,"2"-3"-450"0"0,1 1 0 0 0,-1 0 0 0 0,1 0 1 0 0,0 0-1 0 0,13-11 0 0 0,-17 18-408 0 0,-2 2-538 0 0,2 10-49 0 0,0 1-1 0 0,-2-1 0 0 0,1 0 1 0 0,-1 1-1 0 0,-3 14 0 0 0,1 22 48 0 0,2-34-184 0 0,2 116 117 0 0,6-45-2895 0 0,-7-74 1258 0 0,3-2-40 0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0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4 130 5356 0 0,'-1'-3'947'0'0,"0"1"-1"0"0,1-1 0 0 0,-1 0 1 0 0,1 0-1 0 0,-1 0 0 0 0,1 0 1 0 0,0 1-1 0 0,0-1 0 0 0,0 0 1 0 0,1 0-1 0 0,0-4 0 0 0,0 2-313 0 0,0 1 0 0 0,1-1 0 0 0,0 0 0 0 0,0 1 1 0 0,0 0-1 0 0,4-7 0 0 0,-3 7-386 0 0,0-1 0 0 0,0 1 0 0 0,1 0 0 0 0,-1 1 0 0 0,1-1 0 0 0,0 0 0 0 0,0 1 0 0 0,0 0 0 0 0,1 0 0 0 0,-1 0 0 0 0,1 1 0 0 0,-1-1 0 0 0,7-1 0 0 0,-9 4-205 0 0,-1-1 0 0 0,1 1 1 0 0,-1 0-1 0 0,1 0 0 0 0,0 1 0 0 0,-1-1 0 0 0,1 0 0 0 0,-1 0 0 0 0,0 1 0 0 0,1-1 0 0 0,-1 1 1 0 0,1-1-1 0 0,-1 1 0 0 0,0 0 0 0 0,1-1 0 0 0,-1 1 0 0 0,0 0 0 0 0,0 0 0 0 0,1 0 0 0 0,-1 0 1 0 0,0 0-1 0 0,0 0 0 0 0,0 0 0 0 0,0 1 0 0 0,0-1 0 0 0,-1 0 0 0 0,1 0 0 0 0,1 3 0 0 0,2 4 47 0 0,0 0 0 0 0,0 0-1 0 0,3 11 1 0 0,-6-17-51 0 0,3 18 40 0 0,0-1 0 0 0,-1 0-1 0 0,-1 1 1 0 0,-1-1-1 0 0,0 1 1 0 0,-2 0-1 0 0,0-1 1 0 0,-6 29-1 0 0,5-39-50 0 0,2-4-35 0 0,-1 0-1 0 0,0 1 1 0 0,0-1-1 0 0,0 0 0 0 0,-3 6 1 0 0,3-10-35 0 0,4-6-94 0 0,35-54 78 0 0,50-75 125 0 0,-76 118 85 0 0,1 1 0 0 0,1 0-1 0 0,0 1 1 0 0,1 0 0 0 0,30-21-1 0 0,-42 33-107 0 0,-1 1 0 0 0,1-1 0 0 0,-1 1 0 0 0,1-1 0 0 0,0 1 0 0 0,0 0 0 0 0,-1 0 0 0 0,1 0 0 0 0,0 0 0 0 0,0 1 0 0 0,0-1 0 0 0,0 1-1 0 0,0-1 1 0 0,0 1 0 0 0,0 0 0 0 0,0 1 0 0 0,0-1 0 0 0,0 0 0 0 0,0 1 0 0 0,-1-1 0 0 0,6 3 0 0 0,-5-1-7 0 0,0 0-1 0 0,0-1 1 0 0,-1 2 0 0 0,1-1 0 0 0,-1 0-1 0 0,0 0 1 0 0,1 1 0 0 0,-1-1 0 0 0,0 1-1 0 0,-1 0 1 0 0,1 0 0 0 0,0 0 0 0 0,-1 0-1 0 0,1 0 1 0 0,-1 0 0 0 0,0 0-1 0 0,0 0 1 0 0,-1 0 0 0 0,2 4 0 0 0,1 11-206 0 0,-1 0 0 0 0,0 1 0 0 0,-1-1 1 0 0,-1 0-1 0 0,-1 0 0 0 0,-1 0 0 0 0,0 0 0 0 0,-1 0 1 0 0,-1 0-1 0 0,-11 30 0 0 0,1-22-1395 0 0,-8 5-37 0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1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132 242 2644 0 0,'0'0'4616'0'0,"-9"0"2497"0"0,-19-4-447 0 0,27 3-5818 0 0,-1 0-114 0 0,0 1-591 0 0,0-1 0 0 0,0 0 1 0 0,0 0-1 0 0,0 0 0 0 0,0-1 0 0 0,0 1 0 0 0,1 0 0 0 0,-1-1 0 0 0,0 1 0 0 0,1-1 0 0 0,-1 1 0 0 0,1-1 0 0 0,0 0 0 0 0,-1 0 0 0 0,1 1 0 0 0,0-1 0 0 0,0 0 0 0 0,0 0 0 0 0,0 0 0 0 0,1 0 0 0 0,-2-4 0 0 0,2 2-52 0 0,-1 0-1 0 0,1 0 1 0 0,0-1-1 0 0,0 1 1 0 0,1 0 0 0 0,-1 0-1 0 0,1-1 1 0 0,0 1-1 0 0,0 0 1 0 0,3-6 0 0 0,3-5-32 0 0,0 1 1 0 0,1 0-1 0 0,0 0 1 0 0,1 1-1 0 0,12-14 1 0 0,-16 21-45 0 0,-1 1 1 0 0,1 0-1 0 0,0 1 0 0 0,1-1 1 0 0,-1 1-1 0 0,1 0 0 0 0,7-4 1 0 0,-11 7-14 0 0,1 0 0 0 0,0-1 0 0 0,-1 1 0 0 0,1 1 0 0 0,0-1 0 0 0,0 0 0 0 0,-1 1 0 0 0,1-1 0 0 0,0 1 0 0 0,0 0 0 0 0,0 0 0 0 0,0 0 0 0 0,0 0 0 0 0,-1 0 0 0 0,1 1 0 0 0,0-1 0 0 0,0 1 0 0 0,0 0-1 0 0,-1 0 1 0 0,4 1 0 0 0,0 2 2 0 0,0 0-1 0 0,0 0 0 0 0,0 0 1 0 0,-1 1-1 0 0,0 0 0 0 0,0 0 0 0 0,0 0 1 0 0,0 1-1 0 0,-1-1 0 0 0,0 1 0 0 0,0 0 1 0 0,-1 0-1 0 0,1 1 0 0 0,-1-1 0 0 0,-1 1 1 0 0,1 0-1 0 0,-1-1 0 0 0,0 1 0 0 0,0 8 1 0 0,2 6 7 0 0,-2 0 1 0 0,0 1 0 0 0,-2-1 0 0 0,0 1 0 0 0,-4 21 0 0 0,0-9 16 0 0,-2 0 0 0 0,-1-1 0 0 0,-2 0 0 0 0,-1 0 1 0 0,-25 54-1 0 0,26-68 27 0 0,-1-1-1 0 0,-1 0 1 0 0,0 0 0 0 0,-1-1-1 0 0,-1-1 1 0 0,-1 0 0 0 0,0 0-1 0 0,-2-2 1 0 0,1 0 0 0 0,-28 19-1 0 0,40-31-30 0 0,0 0 0 0 0,-1 0 0 0 0,1 0 0 0 0,0-1 0 0 0,-1 1 0 0 0,1-1 0 0 0,-1 0 0 0 0,1 0 0 0 0,-1 0 0 0 0,0-1-1 0 0,-4 1 1 0 0,7-1-20 0 0,-1 0-1 0 0,1 0 1 0 0,-1-1-1 0 0,1 1 0 0 0,-1-1 1 0 0,1 1-1 0 0,-1-1 1 0 0,1 1-1 0 0,-1-1 0 0 0,1 0 1 0 0,0 0-1 0 0,-1 1 1 0 0,1-1-1 0 0,0 0 0 0 0,0 0 1 0 0,0 0-1 0 0,-1-1 1 0 0,1 1-1 0 0,0 0 1 0 0,1 0-1 0 0,-1-1 0 0 0,0 1 1 0 0,0 0-1 0 0,0-1 1 0 0,1 1-1 0 0,-1-1 0 0 0,1 1 1 0 0,-1-1-1 0 0,1-1 1 0 0,-1 0-6 0 0,0 0 0 0 0,0 0 1 0 0,1 0-1 0 0,0 0 0 0 0,-1 0 1 0 0,1 0-1 0 0,1 0 0 0 0,-1 0 1 0 0,0 0-1 0 0,1 0 0 0 0,-1 0 1 0 0,1 0-1 0 0,0 0 0 0 0,0 0 1 0 0,2-5-1 0 0,0 3 4 0 0,0 0-1 0 0,0 1 1 0 0,0 0 0 0 0,1-1-1 0 0,-1 1 1 0 0,1 0 0 0 0,0 1-1 0 0,7-6 1 0 0,-3 3 8 0 0,0 1 0 0 0,0 0 0 0 0,0 1 1 0 0,1 0-1 0 0,0 0 0 0 0,0 1 0 0 0,0 0 1 0 0,0 0-1 0 0,0 1 0 0 0,12-1 0 0 0,-8 2 17 0 0,-1 2-1 0 0,1 0 1 0 0,0 0 0 0 0,0 1-1 0 0,-1 1 1 0 0,1 0-1 0 0,-1 0 1 0 0,18 9-1 0 0,10 6 89 0 0,41 27-1 0 0,-50-28-75 0 0,-11-5-276 0 0,17 10-609 0 0,-10-15-2677 0 0,-17-7 1909 0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981 104 2912 0 0,'-2'-4'1057'0'0,"1"0"-1"0"0,-1 0 1 0 0,0 1-1 0 0,1-1 1 0 0,-2 0-1 0 0,1 1 1 0 0,0 0 0 0 0,-5-6-1 0 0,1 3-135 0 0,0 0 0 0 0,0 0 0 0 0,0 1-1 0 0,-1 0 1 0 0,0 0 0 0 0,-10-5 0 0 0,6 5-586 0 0,0 1-1 0 0,-1 1 1 0 0,1 0-1 0 0,-1 0 0 0 0,0 1 1 0 0,0 1-1 0 0,0 0 1 0 0,0 0-1 0 0,0 1 1 0 0,0 1-1 0 0,-16 3 1 0 0,-17 4 374 0 0,-69 21 1 0 0,99-24-564 0 0,-22 7 169 0 0,0 1-1 0 0,1 2 1 0 0,0 1 0 0 0,2 2-1 0 0,0 1 1 0 0,1 2 0 0 0,-45 37-1 0 0,57-37-198 0 0,1 0 0 0 0,1 1-1 0 0,1 1 1 0 0,1 0 0 0 0,0 2-1 0 0,-20 43 1 0 0,20-30 0 0 0,1 1-1 0 0,3 0 1 0 0,-16 74 0 0 0,27-107-106 0 0,-6 40 63 0 0,2 1 1 0 0,1 0 0 0 0,3 1-1 0 0,2-1 1 0 0,10 86-1 0 0,-3-94-39 0 0,1 0 1 0 0,2-1-1 0 0,1 0 0 0 0,2-1 0 0 0,2 0 0 0 0,28 52 1 0 0,-27-62-9 0 0,1-2 1 0 0,1 0-1 0 0,0-1 1 0 0,2-1-1 0 0,1-1 1 0 0,1-1-1 0 0,27 21 1 0 0,-30-28-12 0 0,0-1 1 0 0,1-1-1 0 0,0 0 1 0 0,1-2-1 0 0,0 0 1 0 0,1-2 0 0 0,24 7-1 0 0,-16-7 3 0 0,0-2 0 0 0,0-2 0 0 0,0 0 0 0 0,61-2 0 0 0,-48-5-1 0 0,0-2-1 0 0,1-1 0 0 0,-2-3 0 0 0,1-1 0 0 0,-2-2 0 0 0,1-2 1 0 0,67-34-1 0 0,-65 24-3 0 0,-2-2 1 0 0,0-2-1 0 0,-2-2 0 0 0,-1-1 1 0 0,45-47-1 0 0,-64 56 29 0 0,-1-1 0 0 0,-1 0-1 0 0,-1-1 1 0 0,-1-1-1 0 0,-2 0 1 0 0,19-42-1 0 0,-16 22 59 0 0,-1-1-1 0 0,-2 0 0 0 0,9-57 0 0 0,-17 65-36 0 0,-2 0 0 0 0,-1 0 0 0 0,-2 0 0 0 0,-2 0 0 0 0,-2 0 0 0 0,-1 0-1 0 0,-1 0 1 0 0,-3 0 0 0 0,-1 1 0 0 0,-1 1 0 0 0,-2-1 0 0 0,-2 2 0 0 0,-27-51 0 0 0,18 49 57 0 0,-48-59 0 0 0,55 77-90 0 0,-1 1 1 0 0,-1 1-1 0 0,0 0 0 0 0,-1 1 0 0 0,-1 1 1 0 0,-1 0-1 0 0,-26-13 0 0 0,35 23-33 0 0,0 1 0 0 0,0 0 0 0 0,-1 0 0 0 0,1 1 0 0 0,-1 1 0 0 0,0 0 0 0 0,0 1 0 0 0,0 0 0 0 0,0 1 0 0 0,0 0 0 0 0,0 1 0 0 0,-20 4 0 0 0,-8 5-226 0 0,-1 0 0 0 0,-57 25 0 0 0,64-20-1357 0 0,-61 34 0 0 0,58-26 44 0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1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47 600 0 0,'0'-2'1176'0'0,"0"0"0"0"0,-1-1 0 0 0,1 1 0 0 0,0 0 0 0 0,-1 0 0 0 0,1 0 0 0 0,-1-1 0 0 0,0 1 0 0 0,0 0 0 0 0,-2-3 0 0 0,2 3-889 0 0,0 1 0 0 0,0-1 0 0 0,0 1 0 0 0,0 0-1 0 0,-1-1 1 0 0,1 1 0 0 0,0 0 0 0 0,-1 0 0 0 0,1 0 0 0 0,-1 0-1 0 0,0 0 1 0 0,1 0 0 0 0,-1 1 0 0 0,0-1 0 0 0,1 0-1 0 0,-1 1 1 0 0,0-1 0 0 0,0 1 0 0 0,1 0 0 0 0,-1 0 0 0 0,0-1-1 0 0,-2 1 1 0 0,-13 1 7 0 0,1 1 0 0 0,0 1 0 0 0,0 0 0 0 0,0 0 0 0 0,1 2 0 0 0,-1 0 0 0 0,1 1 0 0 0,0 1-1 0 0,0 0 1 0 0,1 0 0 0 0,0 2 0 0 0,0 0 0 0 0,1 0 0 0 0,-13 13 0 0 0,13-10-197 0 0,0 0-1 0 0,1 1 1 0 0,0 0-1 0 0,1 1 1 0 0,0 0-1 0 0,2 1 1 0 0,-1 0-1 0 0,2 0 1 0 0,0 1 0 0 0,1 1-1 0 0,0-1 1 0 0,2 1-1 0 0,-5 17 1 0 0,9-22-63 0 0,-1 1 0 0 0,2-1 0 0 0,-1 0 0 0 0,2 1-1 0 0,0-1 1 0 0,0 0 0 0 0,1 1 0 0 0,0-1 0 0 0,6 15 0 0 0,-5-18-25 0 0,1 1 0 0 0,0-1 1 0 0,0 1-1 0 0,1-1 0 0 0,0 0 0 0 0,1-1 0 0 0,0 0 0 0 0,0 1 0 0 0,0-2 0 0 0,1 1 0 0 0,12 9 0 0 0,-15-14-6 0 0,1 0 1 0 0,-1-1-1 0 0,0 1 0 0 0,1-1 0 0 0,-1 0 0 0 0,1 0 0 0 0,-1-1 0 0 0,1 1 0 0 0,0-1 0 0 0,6 1 0 0 0,3-1 40 0 0,-1-1-1 0 0,18-1 1 0 0,0 0 203 0 0,-30 1-195 0 0,1 0-1 0 0,-1-1 0 0 0,1 1 0 0 0,-1 0 0 0 0,1-1 0 0 0,-1 1 1 0 0,1-1-1 0 0,-1 1 0 0 0,0-1 0 0 0,1 0 0 0 0,-1 0 0 0 0,0 0 1 0 0,0 0-1 0 0,0 1 0 0 0,0-2 0 0 0,1 1 0 0 0,-1 0 0 0 0,0 0 1 0 0,-1 0-1 0 0,3-3 0 0 0,-3 3 68 0 0,-7 2-111 0 0,0 0 0 0 0,0 0 0 0 0,0 1 0 0 0,0 0 0 0 0,0 0 0 0 0,0 0 0 0 0,0 1-1 0 0,1 0 1 0 0,-8 5 0 0 0,-52 36 18 0 0,64-43-24 0 0,-33 24 8 0 0,0 2 0 0 0,2 2 0 0 0,1 0 0 0 0,-44 54 0 0 0,64-65-6 0 0,0 1 0 0 0,-15 31 0 0 0,22-41-3 0 0,1 1 0 0 0,1 0 1 0 0,0 0-1 0 0,0 0 1 0 0,1 0-1 0 0,0 0 1 0 0,0 1-1 0 0,1-1 1 0 0,1 0-1 0 0,0 1 0 0 0,0-1 1 0 0,1 1-1 0 0,0-1 1 0 0,1 0-1 0 0,4 15 1 0 0,-3-17 10 0 0,0 0 1 0 0,1 1 0 0 0,0-1-1 0 0,0-1 1 0 0,1 1-1 0 0,0-1 1 0 0,0 1 0 0 0,1-2-1 0 0,0 1 1 0 0,0 0 0 0 0,1-1-1 0 0,0 0 1 0 0,0-1-1 0 0,0 0 1 0 0,0 0 0 0 0,1 0-1 0 0,0-1 1 0 0,11 5 0 0 0,8 0 42 0 0,1-1 0 0 0,0-1 0 0 0,0-1 0 0 0,1-2 0 0 0,-1-1 0 0 0,43 0 0 0 0,-56-4-1128 0 0,0 0 0 0 0,0 0 0 0 0,26-7 1 0 0,-23 2-539 0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1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43 1996 0 0,'-13'-27'12188'0'0,"1"11"-4159"0"0,16 16-7756 0 0,7 2-24 0 0,0 1 0 0 0,0 0 0 0 0,12 4 0 0 0,32 9 322 0 0,-36-14-421 0 0,-1-1 0 0 0,1-1 1 0 0,0 0-1 0 0,21-4 0 0 0,28-1 369 0 0,-66 5-466 0 0,0 0 1 0 0,1-1-1 0 0,-1 1 0 0 0,0-1 1 0 0,0 0-1 0 0,0 1 0 0 0,0-1 0 0 0,0 0 1 0 0,0 0-1 0 0,0-1 0 0 0,3-1 1 0 0,-2 1 81 0 0,-2 2 129 0 0,-6 1-252 0 0,-6 4 5 0 0,0 1 0 0 0,0 0 0 0 0,0 0 0 0 0,1 1 0 0 0,0 1 0 0 0,0 0 0 0 0,1 0 0 0 0,0 1 0 0 0,0 0-1 0 0,1 0 1 0 0,0 1 0 0 0,-9 15 0 0 0,2-2 14 0 0,2 0 1 0 0,1 1-1 0 0,0 1 0 0 0,-14 48 0 0 0,24-66-50 0 0,0 0-1 0 0,1 0 1 0 0,0 0-1 0 0,0 0 1 0 0,1 0-1 0 0,0 1 1 0 0,0-1-1 0 0,1 0 1 0 0,-1 0-1 0 0,2 0 1 0 0,-1 0-1 0 0,1 0 1 0 0,0-1-1 0 0,0 1 1 0 0,1 0-1 0 0,0-1 1 0 0,0 1-1 0 0,5 6 1 0 0,-5-11 43 0 0,-1 1 0 0 0,1-1 0 0 0,0 1 1 0 0,0-1-1 0 0,0 0 0 0 0,0 0 0 0 0,0 0 0 0 0,0-1 1 0 0,0 1-1 0 0,1-1 0 0 0,-1 0 0 0 0,1 0 0 0 0,-1 0 1 0 0,1 0-1 0 0,6 0 0 0 0,-9-1 365 0 0,6 8-28 0 0,-47 113-187 0 0,17 21-135 0 0,7-36-17 0 0,5 7 1 0 0,5-37 9 0 0,6-75-34 0 0,-1 10 55 0 0,0 0 0 0 0,-1 0 0 0 0,-1 0 0 0 0,-6 19 0 0 0,8-27-7 0 0,-1 1 1 0 0,0-1-1 0 0,0 0 0 0 0,0 0 1 0 0,-1 1-1 0 0,1-2 1 0 0,-1 1-1 0 0,0 0 1 0 0,1 0-1 0 0,-1-1 1 0 0,0 0-1 0 0,-1 1 1 0 0,1-1-1 0 0,0 0 1 0 0,-1-1-1 0 0,1 1 1 0 0,-6 1-1 0 0,-4 1 82 0 0,0-1 0 0 0,0 0 0 0 0,0-1 0 0 0,0-1 0 0 0,-1 0 0 0 0,1 0 0 0 0,-18-3 0 0 0,-6-1-547 0 0,-48-12-1 0 0,69 6-2974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1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29 2824 0 0,'-3'-3'1256'0'0,"1"0"0"0"0,-1 1-1 0 0,0-1 1 0 0,0 1-1 0 0,1 0 1 0 0,-1 0 0 0 0,-1 0-1 0 0,1 1 1 0 0,-6-4 0 0 0,4 4-824 0 0,1 0 0 0 0,0 0 1 0 0,-1 1-1 0 0,1-1 1 0 0,-1 1-1 0 0,1 0 1 0 0,-1 0-1 0 0,1 1 1 0 0,0-1-1 0 0,-1 1 1 0 0,1 0-1 0 0,-5 2 1 0 0,4-1-258 0 0,0-1 1 0 0,0 1-1 0 0,0 1 1 0 0,0-1-1 0 0,0 1 1 0 0,1-1-1 0 0,-1 2 1 0 0,1-1 0 0 0,0 0-1 0 0,0 1 1 0 0,0 0-1 0 0,0-1 1 0 0,1 2-1 0 0,-5 5 1 0 0,6-7-118 0 0,0 1 0 0 0,0-1-1 0 0,1 1 1 0 0,-1-1 0 0 0,1 1 0 0 0,-1 0 0 0 0,1 0-1 0 0,1-1 1 0 0,-1 1 0 0 0,0 0 0 0 0,1 0 0 0 0,0 0 0 0 0,0 0-1 0 0,0 0 1 0 0,0 0 0 0 0,1 0 0 0 0,-1-1 0 0 0,1 1-1 0 0,2 6 1 0 0,-1-4-32 0 0,1-1-1 0 0,-1 0 1 0 0,1 1-1 0 0,0-1 1 0 0,1-1-1 0 0,-1 1 1 0 0,1 0-1 0 0,0-1 1 0 0,0 0-1 0 0,0 0 0 0 0,1 0 1 0 0,6 4-1 0 0,-2-2-47 0 0,1 0-1 0 0,0-1 1 0 0,0-1-1 0 0,1 1 1 0 0,16 3-1 0 0,-1 0 353 0 0,-25-8 60 0 0,-4 1-344 0 0,-13 5 51 0 0,1 0 0 0 0,-1 1 0 0 0,1 1 1 0 0,1 1-1 0 0,0 0 0 0 0,0 1 0 0 0,0 0 1 0 0,1 1-1 0 0,1 0 0 0 0,0 1 0 0 0,-13 18 0 0 0,21-26-70 0 0,1 1-1 0 0,1 0 1 0 0,-1 0-1 0 0,0 0 0 0 0,1 1 1 0 0,0-1-1 0 0,0 0 1 0 0,1 1-1 0 0,0-1 0 0 0,0 1 1 0 0,0 0-1 0 0,0-1 1 0 0,1 1-1 0 0,0 0 0 0 0,1 5 1 0 0,-1-7-7 0 0,1-1 1 0 0,0 1-1 0 0,0-1 1 0 0,0 0-1 0 0,0 0 1 0 0,1 1-1 0 0,-1-1 1 0 0,1 0-1 0 0,0 0 0 0 0,0 0 1 0 0,0 0-1 0 0,0-1 1 0 0,0 1-1 0 0,1-1 1 0 0,-1 1-1 0 0,1-1 1 0 0,0 0-1 0 0,0 0 1 0 0,0 0-1 0 0,0 0 1 0 0,0 0-1 0 0,0-1 1 0 0,0 0-1 0 0,7 3 1 0 0,2-1-100 0 0,0 0 1 0 0,1-1 0 0 0,-1-1-1 0 0,1 0 1 0 0,23-1 0 0 0,29-5-3867 0 0,-45 2 2339 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 2596 0 0,'-11'-9'10194'0'0,"11"9"-9901"0"0,-1 0 0 0 0,1 0-1 0 0,-4-3 2636 0 0,4 3-2635 0 0,0-1 0 0 0,0 1 0 0 0,-1-1-1 0 0,1 1 1 0 0,0 0 0 0 0,0-1 0 0 0,0 1-1 0 0,0-1 1 0 0,0 1 0 0 0,-1 0 0 0 0,1-1 0 0 0,0 1-1 0 0,0-1 1 0 0,0 1 0 0 0,0-1 0 0 0,10-2-39 0 0,-1 1 1 0 0,1 1-1 0 0,0-1 0 0 0,-1 2 1 0 0,1-1-1 0 0,0 1 1 0 0,15 3-1 0 0,10-2 107 0 0,41-2 461 0 0,95-13-1 0 0,-161 13-565 0 0,-8 1-206 0 0,0-1 0 0 0,0 1 0 0 0,0 0 0 0 0,1-1 0 0 0,-1 1 0 0 0,0-1 0 0 0,0 0 0 0 0,0 1 0 0 0,2-3 0 0 0,-3 3-22 0 0,-5 0-86 0 0,-4 0 50 0 0,0 1 0 0 0,0 0 0 0 0,1 0 0 0 0,-1 1 0 0 0,1 0 0 0 0,0 0-1 0 0,-1 0 1 0 0,1 1 0 0 0,0 0 0 0 0,-9 7 0 0 0,4-3 57 0 0,2 1 0 0 0,-1 0 1 0 0,1 1-1 0 0,0 0 0 0 0,-14 17 0 0 0,10-8 69 0 0,1 0 0 0 0,1 1-1 0 0,1 1 1 0 0,0 0 0 0 0,2 0-1 0 0,0 1 1 0 0,-7 25 0 0 0,12-30-45 0 0,0 0 0 0 0,2 1 1 0 0,0-1-1 0 0,0 0 0 0 0,2 1 0 0 0,1 17 1 0 0,0-25-137 0 0,1 1 0 0 0,0 0 1 0 0,1-1-1 0 0,-1 0 1 0 0,2 1-1 0 0,-1-1 1 0 0,2 0-1 0 0,-1-1 1 0 0,1 1-1 0 0,0-1 1 0 0,9 11-1 0 0,-8-13-438 0 0,0 1 0 0 0,0-1 0 0 0,0 0 0 0 0,1-1 0 0 0,0 0 0 0 0,0 0 0 0 0,15 8 0 0 0,-1-3-1101 0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78 4428 0 0,'-1'-1'492'0'0,"0"0"-1"0"0,0 0 0 0 0,0 0 0 0 0,1 1 0 0 0,-1-1 0 0 0,0 0 0 0 0,0 1 0 0 0,0-1 0 0 0,0 1 1 0 0,0-1-1 0 0,0 1 0 0 0,0-1 0 0 0,0 1 0 0 0,0 0 0 0 0,-1-1 0 0 0,1 1 0 0 0,0 0 1 0 0,0 0-1 0 0,0 0 0 0 0,0 0 0 0 0,-2 0 0 0 0,1 0-128 0 0,0 1 0 0 0,0 0-1 0 0,0-1 1 0 0,0 1 0 0 0,0 0 0 0 0,0 0-1 0 0,0 0 1 0 0,0 0 0 0 0,0 0 0 0 0,-2 3-1 0 0,-3 1 123 0 0,1 1 1 0 0,0 0-1 0 0,0 1 0 0 0,-8 13 0 0 0,7-9-210 0 0,1-1 1 0 0,0 1 0 0 0,1 1 0 0 0,0-1-1 0 0,1 1 1 0 0,0-1 0 0 0,1 1 0 0 0,0 0-1 0 0,1 1 1 0 0,-1 14 0 0 0,3-23-232 0 0,-1 1 1 0 0,2 0-1 0 0,-1-1 1 0 0,0 1-1 0 0,1 0 1 0 0,0-1-1 0 0,0 1 1 0 0,0-1-1 0 0,1 1 1 0 0,0-1-1 0 0,0 0 1 0 0,0 0-1 0 0,0 0 1 0 0,0 0-1 0 0,1 0 1 0 0,0 0-1 0 0,0 0 1 0 0,0-1-1 0 0,0 0 1 0 0,0 1-1 0 0,1-1 1 0 0,-1 0-1 0 0,1-1 1 0 0,0 1-1 0 0,0-1 1 0 0,0 0-1 0 0,0 0 1 0 0,0 0-1 0 0,1 0 1 0 0,5 1-1 0 0,1 0-16 0 0,1-1 0 0 0,-1 0 1 0 0,0-1-1 0 0,1-1 0 0 0,-1 0 0 0 0,0 0 0 0 0,1-1 0 0 0,-1 0 1 0 0,0-1-1 0 0,0 0 0 0 0,17-6 0 0 0,-15 3-21 0 0,1 0 1 0 0,-1-1-1 0 0,1 0 0 0 0,-2-1 1 0 0,1 0-1 0 0,-1-1 0 0 0,0-1 1 0 0,16-14-1 0 0,-24 18 30 0 0,1 1 1 0 0,-1-1-1 0 0,0 0 0 0 0,0-1 0 0 0,-1 1 0 0 0,0-1 1 0 0,0 1-1 0 0,0-1 0 0 0,0 0 0 0 0,-1 0 1 0 0,0 0-1 0 0,0 0 0 0 0,-1-1 0 0 0,0 1 0 0 0,0 0 1 0 0,0-1-1 0 0,-1 1 0 0 0,0-1 0 0 0,0 1 1 0 0,-1 0-1 0 0,1-1 0 0 0,-3-6 0 0 0,0 4 4 0 0,0 0 0 0 0,0 1 0 0 0,-1-1 0 0 0,0 0 0 0 0,-1 1 0 0 0,0 0 0 0 0,0 0 0 0 0,0 1 0 0 0,-1-1 0 0 0,-1 1 0 0 0,1 0 0 0 0,-1 1 0 0 0,0-1 0 0 0,-12-7 0 0 0,12 10-29 0 0,0 0 0 0 0,0 1 0 0 0,-1-1 0 0 0,1 1 0 0 0,-1 1 0 0 0,0-1 0 0 0,0 1 1 0 0,0 1-1 0 0,0 0 0 0 0,0 0 0 0 0,0 0 0 0 0,0 1 0 0 0,0 0 0 0 0,0 1 1 0 0,0 0-1 0 0,0 0 0 0 0,-11 3 0 0 0,8-1-3 0 0,0 1 0 0 0,0 0 0 0 0,0 0 0 0 0,0 2 0 0 0,1-1 0 0 0,0 1 0 0 0,0 1 0 0 0,0-1 0 0 0,1 2 0 0 0,0-1 0 0 0,0 1 0 0 0,1 1 0 0 0,0 0 0 0 0,0 0 0 0 0,1 0 0 0 0,0 1 0 0 0,1 0 0 0 0,0 0 0 0 0,1 1 0 0 0,-7 18 0 0 0,11-23-86 0 0,0-1 1 0 0,0 1-1 0 0,0 0 1 0 0,1 0-1 0 0,0 0 1 0 0,0 0-1 0 0,0 0 1 0 0,1 0-1 0 0,0 0 1 0 0,0-1-1 0 0,0 1 1 0 0,1 0-1 0 0,4 9 1 0 0,-4-11-326 0 0,0 1 0 0 0,1-1 1 0 0,-1 1-1 0 0,1-1 0 0 0,0 0 1 0 0,0 0-1 0 0,1 0 0 0 0,-1-1 1 0 0,1 1-1 0 0,4 3 0 0 0,6 1-1197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36 824 0 0,'10'-25'17666'0'0,"-6"14"-10262"0"0,-13 28-6536 0 0,1-2-573 0 0,2 1-1 0 0,0-1 0 0 0,1 1 0 0 0,0 0 1 0 0,-3 21-1 0 0,1-1-75 0 0,3-17-194 0 0,1 0 1 0 0,1 0-1 0 0,1 35 0 0 0,6 19-3097 0 0,-4-60 1466 0 0,2-3-6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64 116 20614 0 0,'-9'-37'4102'0'0,"7"28"-3799"0"0,0-1 0 0 0,-1 1 1 0 0,0 0-1 0 0,0 0 1 0 0,-1 0-1 0 0,-7-14 1 0 0,10 23-184 0 0,-12 12-544 0 0,11-7 120 0 0,0 0 0 0 0,0 0 0 0 0,0 0 0 0 0,1 1 1 0 0,0-1-1 0 0,0 0 0 0 0,0 1 0 0 0,1-1 0 0 0,0 1 0 0 0,0-1 1 0 0,1 8-1 0 0,-1-2-799 0 0,0 10-478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39 101 20642 0 0,'-9'-23'3624'0'0,"3"4"-2172"0"0,-1 3-684 0 0,4 7-332 0 0,-1-3-172 0 0,-3 4-103 0 0,7 2-69 0 0,-3-2-393 0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1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211 102 4364 0 0,'0'-2'1126'0'0,"0"-1"0"0"0,0 1 0 0 0,0-1 0 0 0,0 0 0 0 0,0 1 0 0 0,1-1 0 0 0,-1 1 0 0 0,1-1 0 0 0,-1 1 0 0 0,1-1 0 0 0,1-2 0 0 0,0 4-946 0 0,-1 0 0 0 0,0 0 0 0 0,1 0 0 0 0,-1 0 0 0 0,1 1 0 0 0,-1-1 0 0 0,1 1 0 0 0,-1-1 0 0 0,1 1 0 0 0,-1-1 1 0 0,1 1-1 0 0,0 0 0 0 0,-1 0 0 0 0,1-1 0 0 0,0 1 0 0 0,-1 0 0 0 0,1 1 0 0 0,-1-1 0 0 0,4 1 0 0 0,167 0 1912 0 0,-151-2-1771 0 0,-1-1 1 0 0,1-1-1 0 0,0-1 0 0 0,-1-1 1 0 0,0-1-1 0 0,23-10 0 0 0,-5-9 1711 0 0,-37 25-1453 0 0,-4 0-554 0 0,-1-1-3 0 0,1 1 0 0 0,-1 0 0 0 0,0 1 0 0 0,1-1 0 0 0,-1 0 0 0 0,0 1 0 0 0,1 0 1 0 0,-1 0-1 0 0,1 0 0 0 0,-1 0 0 0 0,1 1 0 0 0,-7 3 0 0 0,-3 3 6 0 0,1 0 0 0 0,0 1 0 0 0,1 1 0 0 0,0 0 0 0 0,-15 17 0 0 0,7-4 3 0 0,-28 44 0 0 0,33-43-25 0 0,2 0 0 0 0,1 1 0 0 0,1 0 0 0 0,-13 47 0 0 0,11-20 5 0 0,-7 76 0 0 0,14 117-11 0 0,4-29 10 0 0,0-208 36 0 0,0 0 0 0 0,0-1 1 0 0,0 1-1 0 0,-1 0 0 0 0,0-1 0 0 0,-1 0 0 0 0,0 0 0 0 0,0 0 0 0 0,-7 13 0 0 0,7-15 11 0 0,-1-1 1 0 0,1-1-1 0 0,-1 1 1 0 0,1 0-1 0 0,-1-1 0 0 0,0 0 1 0 0,0 1-1 0 0,0-2 0 0 0,-1 1 1 0 0,1 0-1 0 0,-1-1 1 0 0,0 0-1 0 0,1 0 0 0 0,-1 0 1 0 0,-9 1-1 0 0,-9 1 83 0 0,-1-1 0 0 0,0-1 0 0 0,0-1 0 0 0,-25-3 0 0 0,-3 1-695 0 0,37-8-3490 0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11 440 0 0,'-14'-7'14109'0'0,"12"7"-12933"0"0,-4 4-681 0 0,0-1 0 0 0,0 1 1 0 0,0 1-1 0 0,1-1 0 0 0,0 1 1 0 0,0 0-1 0 0,0 0 0 0 0,0 1 0 0 0,1-1 1 0 0,0 1-1 0 0,0 0 0 0 0,-3 7 1 0 0,0 1-92 0 0,0-1 0 0 0,1 2 1 0 0,0-1-1 0 0,-6 26 1 0 0,11-34-318 0 0,0 0 0 0 0,0 0 0 0 0,1 0 0 0 0,-1 1 0 0 0,1-1 0 0 0,1 0 1 0 0,-1 0-1 0 0,1 0 0 0 0,0 0 0 0 0,0 0 0 0 0,1 0 0 0 0,0 0 1 0 0,0 0-1 0 0,0 0 0 0 0,6 10 0 0 0,-5-12-55 0 0,1 0-1 0 0,-1 0 1 0 0,0 0 0 0 0,1 0-1 0 0,0 0 1 0 0,0-1-1 0 0,0 0 1 0 0,0 0 0 0 0,1 0-1 0 0,-1 0 1 0 0,1-1 0 0 0,0 0-1 0 0,0 0 1 0 0,-1 0 0 0 0,1 0-1 0 0,1-1 1 0 0,-1 0-1 0 0,10 1 1 0 0,-4-1 4 0 0,1 0 0 0 0,0-1 0 0 0,-1 0 0 0 0,1-1 0 0 0,-1-1 0 0 0,1 0 0 0 0,-1 0 0 0 0,0-1 0 0 0,17-6 0 0 0,-22 6 42 0 0,1 0 1 0 0,-1 0 0 0 0,0-1 0 0 0,0 0-1 0 0,-1 0 1 0 0,1 0 0 0 0,-1-1 0 0 0,0 1-1 0 0,0-1 1 0 0,0 0 0 0 0,-1-1 0 0 0,1 1-1 0 0,-1-1 1 0 0,-1 0 0 0 0,1 0-1 0 0,4-12 1 0 0,-5 11 25 0 0,0-1 0 0 0,-1 1 0 0 0,0-1 0 0 0,0 1 0 0 0,-1-1 0 0 0,0 1-1 0 0,0-1 1 0 0,-1 0 0 0 0,0 0 0 0 0,0 1 0 0 0,-1-1 0 0 0,0 0 0 0 0,0 1 0 0 0,-1-1-1 0 0,-4-11 1 0 0,0 2 9 0 0,5 14-95 0 0,0 0 1 0 0,0 0-1 0 0,0 0 1 0 0,-1 1-1 0 0,1-1 1 0 0,-1 0-1 0 0,-3-4 0 0 0,1 2-21 0 0,0 1 0 0 0,0 0 0 0 0,0 0 0 0 0,-1 0 0 0 0,0 1 0 0 0,1-1-1 0 0,-1 1 1 0 0,0 0 0 0 0,0 1 0 0 0,-10-4 0 0 0,11 5-97 0 0,-1 0 1 0 0,1 0-1 0 0,-1 1 1 0 0,1-1-1 0 0,-1 1 0 0 0,1 0 1 0 0,-1 1-1 0 0,1-1 1 0 0,-1 1-1 0 0,1 0 1 0 0,0 0-1 0 0,-1 0 0 0 0,1 0 1 0 0,-8 4-1 0 0,-1 2-1067 0 0,0 0 0 0 0,-18 14 0 0 0,13-6-443 0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90 2156 0 0,'13'-15'20475'0'0,"-20"61"-18560"0"0,-3 88-1 0 0,10-124-1857 0 0,0-1 0 0 0,1 0 0 0 0,0 0 0 0 0,0 0 0 0 0,1 0 0 0 0,0 0-1 0 0,0 0 1 0 0,1-1 0 0 0,1 1 0 0 0,-1-1 0 0 0,1 1 0 0 0,1-1 0 0 0,-1-1 0 0 0,1 1 0 0 0,10 11 0 0 0,-12-16-39 0 0,0-1 0 0 0,0 0 1 0 0,-1 1-1 0 0,1-1 0 0 0,0 0 0 0 0,1-1 0 0 0,-1 1 0 0 0,0 0 0 0 0,0-1 0 0 0,1 0 0 0 0,-1 0 1 0 0,1 0-1 0 0,-1 0 0 0 0,1 0 0 0 0,4-1 0 0 0,-3 0 26 0 0,1 0 0 0 0,0 0 1 0 0,0-1-1 0 0,-1 0 0 0 0,1 0 0 0 0,0-1 0 0 0,-1 0 1 0 0,10-4-1 0 0,-2 0 91 0 0,0-2 0 0 0,0 0 1 0 0,-1 0-1 0 0,0-1 0 0 0,0-1 1 0 0,15-16-1 0 0,-9 6 126 0 0,0-1 1 0 0,-2-1-1 0 0,15-24 1 0 0,-23 33-137 0 0,-1-1 1 0 0,0 0-1 0 0,-1 0 0 0 0,-1-1 1 0 0,0 1-1 0 0,5-29 0 0 0,-9 31 25 0 0,0 0-1 0 0,-1 0 1 0 0,-3-17-1 0 0,1-10-4698 0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2780 0 0,'4'-12'5326'0'0,"-3"9"-3496"0"0,0-1 0 0 0,0 1-1 0 0,0-1 1 0 0,0 0 0 0 0,-1 1 0 0 0,1-1 0 0 0,-1 0-1 0 0,0-4 1 0 0,-13 21-930 0 0,6-4-641 0 0,0 0 1 0 0,1 0-1 0 0,0 0 1 0 0,0 1-1 0 0,-7 19 1 0 0,6-13-102 0 0,-2 3 8 0 0,1 1 0 0 0,1 0 0 0 0,0 1 0 0 0,2 0-1 0 0,-5 33 1 0 0,9-44-116 0 0,1 1 0 0 0,0-1 0 0 0,0 1 0 0 0,1-1 0 0 0,4 19 0 0 0,-4-23-37 0 0,1 0 0 0 0,0-1 1 0 0,0 1-1 0 0,1-1 0 0 0,-1 1 0 0 0,1-1 1 0 0,1 0-1 0 0,-1 0 0 0 0,1 0 1 0 0,7 8-1 0 0,-7-10-23 0 0,0 1 1 0 0,0-1-1 0 0,0-1 1 0 0,0 1-1 0 0,0-1 0 0 0,1 1 1 0 0,-1-1-1 0 0,1 0 0 0 0,-1-1 1 0 0,1 1-1 0 0,0-1 1 0 0,-1 0-1 0 0,1 0 0 0 0,0 0 1 0 0,0-1-1 0 0,0 0 1 0 0,0 0-1 0 0,0 0 0 0 0,0 0 1 0 0,-1-1-1 0 0,1 0 1 0 0,0 0-1 0 0,0 0 0 0 0,-1-1 1 0 0,10-3-1 0 0,3-3-15 0 0,-1-1 0 0 0,0 0 1 0 0,-1-1-1 0 0,0-1 0 0 0,19-18 0 0 0,-1-2 241 0 0,-2-2 0 0 0,-2-1-1 0 0,29-41 1 0 0,-25 24 924 0 0,-36 56-1075 0 0,0 1-1 0 0,1-1 1 0 0,0 1 0 0 0,0 0-1 0 0,0-1 1 0 0,1 1 0 0 0,0 0-1 0 0,0 0 1 0 0,0 0 0 0 0,1 0-1 0 0,0 0 1 0 0,0 0 0 0 0,2 8-1 0 0,-2-3-60 0 0,2 0 1 0 0,-1-1-1 0 0,1 0 0 0 0,1 1 0 0 0,0-1 0 0 0,0 0 0 0 0,1 0 1 0 0,6 11-1 0 0,-6-16-62 0 0,0 0-1 0 0,0 1 1 0 0,0-1 0 0 0,1-1-1 0 0,0 1 1 0 0,0-1 0 0 0,0 0-1 0 0,1 0 1 0 0,-1 0 0 0 0,1-1-1 0 0,0 0 1 0 0,0 0 0 0 0,0 0-1 0 0,7 2 1 0 0,-4-3-510 0 0,-1 0-1 0 0,0 0 1 0 0,1-1-1 0 0,-1 0 1 0 0,1 0 0 0 0,11-1-1 0 0,-2-2-1020 0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17 5356 0 0,'-2'-13'8140'0'0,"1"12"-7931"0"0,1 1 1 0 0,-1 0-1 0 0,1-1 0 0 0,0 1 1 0 0,-1 0-1 0 0,1 0 1 0 0,-1-1-1 0 0,1 1 1 0 0,-1 0-1 0 0,1 0 1 0 0,-1 0-1 0 0,1 0 0 0 0,-1-1 1 0 0,1 1-1 0 0,-1 0 1 0 0,1 0-1 0 0,-1 0 1 0 0,1 0-1 0 0,-1 0 1 0 0,1 0-1 0 0,-1 0 0 0 0,0 0 1 0 0,1 1-1 0 0,-1-1 1 0 0,0 0-106 0 0,0 1 1 0 0,1-1-1 0 0,-1 1 0 0 0,0 0 1 0 0,1-1-1 0 0,-1 1 1 0 0,1 0-1 0 0,-1-1 1 0 0,1 1-1 0 0,-1 0 0 0 0,1-1 1 0 0,-1 1-1 0 0,1 0 1 0 0,0 0-1 0 0,-1 0 0 0 0,1-1 1 0 0,0 2-1 0 0,-2 2 206 0 0,-27 50 1834 0 0,-39 98 0 0 0,-8 66-692 0 0,28-77-723 0 0,-73 208 274 0 0,106-308-938 0 0,2-10-548 0 0,2 1-1 0 0,-8 36 1 0 0,19-66 222 0 0,0 13-3163 0 0,4-6 1819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63 2596 0 0,'-1'-3'986'0'0,"1"0"0"0"0,-1 0 0 0 0,0 0 0 0 0,0 0 0 0 0,-1 0 0 0 0,1 0 0 0 0,0 0 0 0 0,-1 0 0 0 0,0 1 0 0 0,0-1-1 0 0,0 0 1 0 0,0 1 0 0 0,0 0 0 0 0,0-1 0 0 0,-5-3 0 0 0,4 4-500 0 0,-1 0 0 0 0,1 1 0 0 0,0-1 0 0 0,-1 1 0 0 0,0-1 0 0 0,1 1 0 0 0,-1 0 0 0 0,0 0 0 0 0,1 1 0 0 0,-1-1 0 0 0,0 1 0 0 0,-4 0 0 0 0,2 0-318 0 0,-1 1 1 0 0,0-1-1 0 0,0 2 1 0 0,0-1-1 0 0,1 1 1 0 0,-1 0-1 0 0,1 0 1 0 0,-1 1-1 0 0,1 0 0 0 0,0 0 1 0 0,0 0-1 0 0,0 1 1 0 0,1 0-1 0 0,-9 7 1 0 0,6-3-34 0 0,0-1 0 0 0,1 1 0 0 0,-8 11 1 0 0,13-15-114 0 0,0 0 1 0 0,0-1-1 0 0,1 1 1 0 0,-1 0 0 0 0,1 0-1 0 0,0 0 1 0 0,-1 0-1 0 0,2 0 1 0 0,-1 0 0 0 0,1 1-1 0 0,-1 5 1 0 0,1-7-48 0 0,0 0 0 0 0,1 0 0 0 0,-1 0 0 0 0,0 0 0 0 0,1 0 0 0 0,0 0 0 0 0,0-1 0 0 0,0 1 1 0 0,0 0-1 0 0,0 0 0 0 0,1-1 0 0 0,-1 1 0 0 0,1-1 0 0 0,-1 1 0 0 0,1-1 0 0 0,0 0 0 0 0,0 0 0 0 0,0 0 0 0 0,0 0 0 0 0,1 0 0 0 0,-1 0 1 0 0,0 0-1 0 0,1-1 0 0 0,3 3 0 0 0,0-1-37 0 0,1-1-1 0 0,0 1 1 0 0,0-1 0 0 0,0 0 0 0 0,0-1 0 0 0,0 0-1 0 0,0 0 1 0 0,14 0 0 0 0,-26 0 101 0 0,0 1 1 0 0,0 0-1 0 0,1 0 1 0 0,-1 0-1 0 0,1 1 0 0 0,-1-1 1 0 0,1 1-1 0 0,-6 5 0 0 0,-2 1 84 0 0,-4 2-16 0 0,1 0 1 0 0,1 2 0 0 0,0 0-1 0 0,0 0 1 0 0,1 1 0 0 0,1 1-1 0 0,0 0 1 0 0,2 1-1 0 0,-14 25 1 0 0,22-38-90 0 0,0 1 1 0 0,1-1-1 0 0,-1 1 0 0 0,1-1 1 0 0,0 1-1 0 0,0-1 0 0 0,0 1 1 0 0,1 0-1 0 0,-1 0 1 0 0,1-1-1 0 0,0 1 0 0 0,0 0 1 0 0,0 0-1 0 0,1 0 0 0 0,-1-1 1 0 0,1 1-1 0 0,0 0 0 0 0,0-1 1 0 0,0 1-1 0 0,1 0 1 0 0,-1-1-1 0 0,1 0 0 0 0,0 1 1 0 0,0-1-1 0 0,0 0 0 0 0,0 0 1 0 0,0 0-1 0 0,1 0 0 0 0,4 4 1 0 0,0-1 17 0 0,0-1 0 0 0,1 1 0 0 0,-1-1 0 0 0,1 0 0 0 0,0-1 0 0 0,1 0 1 0 0,-1 0-1 0 0,1-1 0 0 0,0 0 0 0 0,16 3 0 0 0,-7-3-30 0 0,1-1 0 0 0,33 1 0 0 0,-12-6-3937 0 0,-34 1 2320 0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59 356 0 0,'-3'-5'16532'0'0,"16"4"-10505"0"0,34 4-7572 0 0,-21 0 3218 0 0,32-3-1038 0 0,-1-3 0 0 0,98-16 0 0 0,-148 17-634 0 0,1 1 0 0 0,-1 0-1 0 0,0-1 1 0 0,0-1 0 0 0,0 1-1 0 0,0-1 1 0 0,-1 0 0 0 0,1-1-1 0 0,8-5 1 0 0,-14 8-12 0 0,-1 1 6 0 0,0 0 1 0 0,0 0 0 0 0,0 0-1 0 0,0 0 1 0 0,-1 0-1 0 0,1-1 1 0 0,0 1 0 0 0,0 0-1 0 0,0 0 1 0 0,0 0 0 0 0,0 0-1 0 0,0 0 1 0 0,0 0 0 0 0,0 0-1 0 0,0 0 1 0 0,0 0-1 0 0,-1 0 1 0 0,1 0 0 0 0,0-1-1 0 0,0 1 1 0 0,0 0 0 0 0,0 0-1 0 0,0 0 1 0 0,0 0 0 0 0,0 0-1 0 0,0 0 1 0 0,0 0-1 0 0,0-1 1 0 0,0 1 0 0 0,0 0-1 0 0,0 0 1 0 0,0 0 0 0 0,0 0-1 0 0,0 0 1 0 0,0 0 0 0 0,0 0-1 0 0,0-1 1 0 0,0 1-1 0 0,0 0 1 0 0,0 0 0 0 0,0 0-1 0 0,0 0 1 0 0,0 0 0 0 0,0 0-1 0 0,1 0 1 0 0,-1-1 0 0 0,0 1-1 0 0,0 0 1 0 0,0 0-1 0 0,0 0 1 0 0,0 0 0 0 0,0 0-1 0 0,0 0 1 0 0,0 0 0 0 0,0 0-1 0 0,1 0 1 0 0,-9 1 24 0 0,1 2-1 0 0,0-1 1 0 0,0 1 0 0 0,0 0 0 0 0,0 0-1 0 0,0 1 1 0 0,0 0 0 0 0,1 0 0 0 0,0 0-1 0 0,0 1 1 0 0,0 0 0 0 0,1 1 0 0 0,-1-1-1 0 0,1 1 1 0 0,0 0 0 0 0,-6 10-1 0 0,-2 5 204 0 0,0 0 0 0 0,2 1-1 0 0,-18 47 1 0 0,24-53-134 0 0,1 1-1 0 0,1 0 1 0 0,0 0-1 0 0,2 1 1 0 0,-1-1 0 0 0,2 0-1 0 0,1 1 1 0 0,0-1 0 0 0,1 0-1 0 0,5 22 1 0 0,-4-30-229 0 0,-1 1 1 0 0,2-1 0 0 0,-1 0-1 0 0,1 0 1 0 0,1-1-1 0 0,-1 1 1 0 0,10 12-1 0 0,-9-15-407 0 0,0-1 1 0 0,0 1-1 0 0,0-1 0 0 0,0 0 0 0 0,1 0 0 0 0,7 5 0 0 0,7 1-1035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2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1944 0 0,'-7'6'1938'0'0,"1"1"0"0"0,-1 0 1 0 0,1 0-1 0 0,1 0 0 0 0,-1 1 0 0 0,-5 12 0 0 0,5-10-1044 0 0,1 0-1 0 0,1 1 0 0 0,0 0 0 0 0,1 0 1 0 0,-3 14-1 0 0,4-17-673 0 0,1 0-1 0 0,0 0 1 0 0,0 0 0 0 0,1 1-1 0 0,0-1 1 0 0,1 0 0 0 0,-1 0 0 0 0,2 0-1 0 0,-1 0 1 0 0,1 0 0 0 0,0 0-1 0 0,1 0 1 0 0,0-1 0 0 0,0 1-1 0 0,0-1 1 0 0,1 0 0 0 0,9 13 0 0 0,-10-17-154 0 0,-1 0 1 0 0,1 0-1 0 0,0 0 1 0 0,1 0 0 0 0,-1-1-1 0 0,0 0 1 0 0,1 1-1 0 0,-1-1 1 0 0,1 0 0 0 0,0 0-1 0 0,-1-1 1 0 0,1 1-1 0 0,0-1 1 0 0,0 0 0 0 0,0 0-1 0 0,0 0 1 0 0,1-1-1 0 0,-1 1 1 0 0,0-1 0 0 0,8-1-1 0 0,-6 0-13 0 0,0 0-1 0 0,0 0 1 0 0,0-1-1 0 0,0 0 1 0 0,0 0-1 0 0,0 0 1 0 0,0-1-1 0 0,0 0 1 0 0,-1 0-1 0 0,0 0 1 0 0,0-1-1 0 0,0 0 1 0 0,6-6-1 0 0,-5 5 34 0 0,-1-1 1 0 0,0 1-1 0 0,0-2 0 0 0,0 1 0 0 0,-1 0 0 0 0,0-1 1 0 0,0 0-1 0 0,-1 0 0 0 0,0 0 0 0 0,0 0 0 0 0,-1 0 1 0 0,1-1-1 0 0,-2 1 0 0 0,1-1 0 0 0,-1 0 0 0 0,0 1 1 0 0,-1-1-1 0 0,0 0 0 0 0,0 0 0 0 0,-1-7 0 0 0,0 6-17 0 0,-1 1 0 0 0,1-1-1 0 0,-1 1 1 0 0,-1-1-1 0 0,0 1 1 0 0,0 0 0 0 0,-1 0-1 0 0,1 0 1 0 0,-7-8 0 0 0,7 13-62 0 0,1 0 0 0 0,-1 0 0 0 0,1 0 0 0 0,-1 1 1 0 0,0-1-1 0 0,0 1 0 0 0,0 0 0 0 0,0 0 1 0 0,0 0-1 0 0,0 0 0 0 0,-1 1 0 0 0,1-1 0 0 0,-1 1 1 0 0,1 0-1 0 0,-1 0 0 0 0,0 0 0 0 0,1 0 0 0 0,-1 0 1 0 0,0 1-1 0 0,0 0 0 0 0,1 0 0 0 0,-1 0 0 0 0,-6 1 1 0 0,4 0-105 0 0,0 0 1 0 0,0 0-1 0 0,1 0 0 0 0,-1 1 1 0 0,1 0-1 0 0,-1 0 1 0 0,-6 4-1 0 0,9-4-165 0 0,1-1 0 0 0,-1 1 1 0 0,1 0-1 0 0,0 0 0 0 0,0 0 0 0 0,0 0 1 0 0,0 0-1 0 0,0 0 0 0 0,0 1 0 0 0,0-1 0 0 0,1 1 1 0 0,-1-1-1 0 0,1 1 0 0 0,0 0 0 0 0,-2 5 1 0 0,0 3-1353 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2452 0 0,'10'-42'21010'0'0,"-12"57"-19916"0"0,1-8-974 0 0,-20 129 1333 0 0,20-116-1343 0 0,0 1 0 0 0,1 0 0 0 0,2-1 0 0 0,5 34-1 0 0,-6-48-93 0 0,1 0 0 0 0,-1 0-1 0 0,2 0 1 0 0,-1 0-1 0 0,0 0 1 0 0,1 0-1 0 0,0 0 1 0 0,1-1-1 0 0,-1 1 1 0 0,1-1-1 0 0,0 0 1 0 0,9 9-1 0 0,-10-11-13 0 0,1-1 0 0 0,0 1 0 0 0,0-1 0 0 0,0 0 0 0 0,0 0 0 0 0,0 0 0 0 0,0 0 0 0 0,0-1-1 0 0,1 1 1 0 0,-1-1 0 0 0,1 0 0 0 0,-1-1 0 0 0,1 1 0 0 0,-1-1 0 0 0,1 0 0 0 0,-1 0 0 0 0,1 0 0 0 0,0 0 0 0 0,5-2-1 0 0,15-4 0 0 0,-1-1 0 0 0,0 0 0 0 0,-1-2-1 0 0,1-1 1 0 0,33-20 0 0 0,-28 13 12 0 0,0-2 0 0 0,-2-1 1 0 0,42-39-1 0 0,-58 48 57 0 0,1 0 0 0 0,-1 0 0 0 0,-1-1 0 0 0,0-1 0 0 0,-1 1 0 0 0,0-2 0 0 0,-1 1 0 0 0,9-21 0 0 0,-12 20 36 0 0,2-6 18 0 0,-1-1 1 0 0,4-20-1 0 0,-4 16-4191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2308 0 0,'-1'3'10660'0'0,"-1"8"-5263"0"0,-12 65-2971 0 0,-34 175 402 0 0,8-42-1701 0 0,25-100-1655 0 0,14-90-1244 0 0,2 33-1 0 0,-1-32 222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 1424 0 0,'-2'-10'11698'0'0,"2"10"-11553"0"0,0 0 0 0 0,0-1 0 0 0,0 1 0 0 0,0 0 0 0 0,0 0 1 0 0,0 0-1 0 0,0-1 0 0 0,1 1 0 0 0,-1 0 0 0 0,0 0 0 0 0,0-1 0 0 0,0 1 0 0 0,0 0 0 0 0,1-1 1015 0 0,-1 1-1014 0 0,0-1-1 0 0,1 1 0 0 0,-1 0 0 0 0,0 0 0 0 0,0 0 0 0 0,0 0 0 0 0,1 0 0 0 0,-1 0 0 0 0,0 0 0 0 0,0 0 0 0 0,0 0 0 0 0,1 0 0 0 0,-1 0 0 0 0,0 0 0 0 0,0 0 0 0 0,0 0 0 0 0,1 0 1 0 0,-1 0-1 0 0,0 0 0 0 0,0 0 0 0 0,1 0 0 0 0,-1 0 0 0 0,0 0 0 0 0,0 0 0 0 0,0 0 0 0 0,1 0 0 0 0,-1 0 0 0 0,1 1 1016 0 0,-1 0-1016 0 0,15 8 425 0 0,-1 1 1 0 0,0 0-1 0 0,-1 1 1 0 0,0 0 0 0 0,-1 1-1 0 0,13 17 1 0 0,6 10 182 0 0,24 42-1 0 0,-42-60-617 0 0,-1 1 0 0 0,-1 1 0 0 0,-1 0-1 0 0,11 38 1 0 0,-2-11-1221 0 0,0-22-3359 0 0,-12-24 2856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3980 0 0,'1'0'333'0'0,"-1"-1"-1"0"0,0 1 1 0 0,1-1-1 0 0,-1 1 1 0 0,0-1-1 0 0,1 1 1 0 0,-1 0-1 0 0,0-1 0 0 0,1 1 1 0 0,-1 0-1 0 0,1-1 1 0 0,-1 1-1 0 0,1 0 1 0 0,-1-1-1 0 0,1 1 1 0 0,-1 0-1 0 0,1 0 1 0 0,-1 0-1 0 0,1 0 0 0 0,-1-1 1 0 0,1 1-1 0 0,-1 0 1 0 0,1 0-1 0 0,-1 0 1 0 0,1 0-1 0 0,0 0 1 0 0,-1 0-1 0 0,1 1 0 0 0,13 9 3317 0 0,3 21-1401 0 0,-11-6-1545 0 0,-1 1-1 0 0,-1-1 0 0 0,-1 1 1 0 0,-1-1-1 0 0,-2 39 0 0 0,-1-42-389 0 0,1-11-149 0 0,2 13-479 0 0,10-39 74 0 0,-4 4 130 0 0,0-1 0 0 0,-1 1-1 0 0,8-22 1 0 0,14-21-102 0 0,-12 28 142 0 0,-1 3 132 0 0,0-1-1 0 0,1 2 0 0 0,1 0 1 0 0,26-23-1 0 0,-43 44-6 0 0,0 0 1 0 0,0 0-1 0 0,0 0 0 0 0,0 0 0 0 0,1 0 1 0 0,-1 0-1 0 0,0 0 0 0 0,0 1 1 0 0,1-1-1 0 0,-1 1 0 0 0,1-1 0 0 0,-1 1 1 0 0,0-1-1 0 0,1 1 0 0 0,-1 0 0 0 0,1 0 1 0 0,-1-1-1 0 0,1 1 0 0 0,-1 0 1 0 0,3 1-1 0 0,-2-1-6 0 0,-1 1 0 0 0,0 0 0 0 0,0-1 0 0 0,0 1 0 0 0,1 0 1 0 0,-1 0-1 0 0,0 0 0 0 0,0 0 0 0 0,0 0 0 0 0,0 0 0 0 0,-1 0 0 0 0,1 0 0 0 0,0 0 1 0 0,0 0-1 0 0,-1 1 0 0 0,1-1 0 0 0,0 2 0 0 0,3 8 140 0 0,-1-1 0 0 0,-1 1 1 0 0,0 0-1 0 0,1 16 0 0 0,-2-19-129 0 0,15 102-104 0 0,1-40-4091 0 0,-12-54 2551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7 1604 0 0,'-2'-1'778'0'0,"1"0"1"0"0,0 1-1 0 0,-1-1 0 0 0,1 0 0 0 0,-1 1 1 0 0,1-1-1 0 0,-1 1 0 0 0,1 0 0 0 0,-1-1 1 0 0,1 1-1 0 0,-1 0 0 0 0,1 0 0 0 0,-1 0 1 0 0,0 0-1 0 0,-2 0 0 0 0,1 1-168 0 0,-1 0-1 0 0,1 0 1 0 0,0 0 0 0 0,-1 0-1 0 0,1 1 1 0 0,-5 2-1 0 0,-2 2 15 0 0,1 1 1 0 0,0 0-1 0 0,-9 8 0 0 0,8-4-287 0 0,0 0-1 0 0,0 0 1 0 0,1 0-1 0 0,1 1 1 0 0,0 1 0 0 0,1 0-1 0 0,0 0 1 0 0,1 0 0 0 0,0 1-1 0 0,-4 15 1 0 0,5-11-163 0 0,1 0 1 0 0,0 0 0 0 0,1 0 0 0 0,1 1-1 0 0,1-1 1 0 0,1 1 0 0 0,3 29-1 0 0,-1-37-131 0 0,0-1-1 0 0,0 1 0 0 0,1-1 1 0 0,1 0-1 0 0,0 0 0 0 0,0-1 0 0 0,1 1 1 0 0,0-1-1 0 0,0 0 0 0 0,1 0 1 0 0,0 0-1 0 0,1-1 0 0 0,0 0 1 0 0,0 0-1 0 0,16 12 0 0 0,-16-15-63 0 0,-1-1 1 0 0,1 1-1 0 0,0-1 1 0 0,0-1-1 0 0,1 0 0 0 0,-1 0 1 0 0,1 0-1 0 0,-1-1 0 0 0,1 0 1 0 0,0 0-1 0 0,0-1 0 0 0,0 0 1 0 0,0 0-1 0 0,0-1 1 0 0,0 0-1 0 0,0-1 0 0 0,0 1 1 0 0,0-1-1 0 0,0-1 0 0 0,-1 0 1 0 0,15-5-1 0 0,-8 1-25 0 0,-1-1 0 0 0,1 0-1 0 0,-1-1 1 0 0,0 0 0 0 0,-1-1 0 0 0,0-1-1 0 0,20-20 1 0 0,-19 15 22 0 0,1 0 0 0 0,-2-1 0 0 0,0 0 0 0 0,-1-1-1 0 0,12-27 1 0 0,-17 32 74 0 0,-1 0 0 0 0,-1 0 0 0 0,6-25 1 0 0,-9 33-2 0 0,0 0 1 0 0,-1 0 0 0 0,1 0-1 0 0,-1 0 1 0 0,0 0 0 0 0,0 0-1 0 0,-1-1 1 0 0,1 1 0 0 0,-1 0 0 0 0,0 0-1 0 0,0 0 1 0 0,0 0 0 0 0,-1 0-1 0 0,1 0 1 0 0,-4-6 0 0 0,4 9-36 0 0,0 0 0 0 0,0-1 0 0 0,0 1 1 0 0,-1 0-1 0 0,1 0 0 0 0,0 0 0 0 0,0 0 0 0 0,-1 0 0 0 0,1 0 1 0 0,0 0-1 0 0,-1 0 0 0 0,1 1 0 0 0,-1-1 0 0 0,1 0 1 0 0,-1 1-1 0 0,1 0 0 0 0,-1-1 0 0 0,0 1 0 0 0,-1-1 1 0 0,-1 1 5 0 0,1 1 0 0 0,-1-1 0 0 0,1 0 1 0 0,0 1-1 0 0,-1 0 0 0 0,1-1 0 0 0,0 1 1 0 0,-6 3-1 0 0,-1 1 38 0 0,1 0 1 0 0,-1 0-1 0 0,2 1 0 0 0,-16 13 1 0 0,15-10-20 0 0,0 1 1 0 0,0 0 0 0 0,1 1-1 0 0,1-1 1 0 0,0 1-1 0 0,0 1 1 0 0,1 0 0 0 0,0 0-1 0 0,1 0 1 0 0,1 0-1 0 0,-5 19 1 0 0,-1 16 159 0 0,-8 86 1 0 0,15-99-122 0 0,-39 387 478 0 0,32-364-546 0 0,6-39-613 0 0,0 0 1 0 0,-1 33 0 0 0,7-36-3004 0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 6069 0 0,'3'-8'3783'0'0,"5"-11"11276"0"0,-10 48-14201 0 0,-2 0 0 0 0,-11 48 0 0 0,-3 15-232 0 0,12-38-1415 0 0,2 55-1 0 0,7-90-2211 0 0,-2-13 1392 0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46 5697 0 0,'-4'-9'3972'0'0,"4"1"-1036"0"0,0 1 1021 0 0,0-5-1561 0 0,0 2-1200 0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4228 0 0,'-2'0'14114'0'0,"-7"14"-11004"0"0,-11 24-2333 0 0,10-12-121 0 0,2 1 0 0 0,1 0-1 0 0,1 1 1 0 0,-4 44 0 0 0,9-56-510 0 0,1 0 1 0 0,1 0 0 0 0,0 0 0 0 0,1 0 0 0 0,0 0 0 0 0,2-1 0 0 0,0 1 0 0 0,0-1 0 0 0,11 23-1 0 0,-14-35-131 0 0,0-1 0 0 0,1 1 0 0 0,0 0 0 0 0,-1 0 0 0 0,1-1 0 0 0,0 1 0 0 0,0-1 0 0 0,1 1 0 0 0,-1-1 0 0 0,0 0 0 0 0,1 0 0 0 0,0 0-1 0 0,-1 0 1 0 0,1-1 0 0 0,0 1 0 0 0,0-1 0 0 0,5 3 0 0 0,-3-3-1 0 0,-1 0 1 0 0,1-1-1 0 0,0 1 0 0 0,-1-1 1 0 0,1 0-1 0 0,0 0 0 0 0,-1 0 1 0 0,1-1-1 0 0,0 1 0 0 0,-1-1 1 0 0,6-2-1 0 0,0 0 0 0 0,-1 0 0 0 0,0-1 0 0 0,0 0 0 0 0,-1-1 1 0 0,1 0-1 0 0,-1 0 0 0 0,0-1 0 0 0,0 0 0 0 0,-1 0 0 0 0,0-1 0 0 0,8-9 1 0 0,-6 4 75 0 0,0-1 1 0 0,-1 0 0 0 0,-1 0 0 0 0,0-1 0 0 0,0 0 0 0 0,-2-1 0 0 0,0 1-1 0 0,0-1 1 0 0,3-24 0 0 0,-6 30-29 0 0,-1 0 1 0 0,0 0-1 0 0,-1 0 0 0 0,0 0 1 0 0,-1 0-1 0 0,0 0 0 0 0,0 1 1 0 0,-1-1-1 0 0,0 0 0 0 0,0 1 1 0 0,-1-1-1 0 0,0 1 0 0 0,-1-1 0 0 0,1 1 1 0 0,-2 1-1 0 0,1-1 0 0 0,-11-13 1 0 0,10 16-44 0 0,1 0 1 0 0,-1 0-1 0 0,0 1 1 0 0,0-1 0 0 0,0 1-1 0 0,-1 1 1 0 0,0-1-1 0 0,1 1 1 0 0,-1 0 0 0 0,0 0-1 0 0,-11-3 1 0 0,12 5-187 0 0,0 0 0 0 0,1 0 1 0 0,-1 0-1 0 0,0 1 0 0 0,1 0 1 0 0,-1 0-1 0 0,0 0 0 0 0,1 1 1 0 0,-1 0-1 0 0,0 0 0 0 0,1 0 1 0 0,-1 0-1 0 0,1 1 0 0 0,0-1 1 0 0,-1 1-1 0 0,1 0 0 0 0,-6 5 1 0 0,-3 1-1419 0 0,2 1-24 0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4260 0 0,'3'-9'11707'0'0,"6"7"-11152"0"0,0-1 0 0 0,0 1 0 0 0,0 1 0 0 0,0 0 0 0 0,1 0 0 0 0,-1 1 0 0 0,17 1 0 0 0,9-1 29 0 0,23-5 375 0 0,102-23 0 0 0,-129 17-143 0 0,-30 11-439 0 0,-5 1-257 0 0,-6 5 2 0 0,-1 1 0 0 0,1 0 0 0 0,1 0 0 0 0,-1 1 0 0 0,1 0 1 0 0,0 1-1 0 0,1 0 0 0 0,0 0 0 0 0,1 1 0 0 0,-1 0 0 0 0,-6 13 1 0 0,3-2 11 0 0,0 0 0 0 0,2 1 1 0 0,0 0-1 0 0,2 0 0 0 0,-6 24 1 0 0,11-33-96 0 0,1-1 0 0 0,0 0 0 0 0,0 1 0 0 0,1-1-1 0 0,1 1 1 0 0,0-1 0 0 0,1 0 0 0 0,0 1 0 0 0,5 14 0 0 0,-5-18-424 0 0,1 0 0 0 0,0-1 0 0 0,1 1 0 0 0,0-1 0 0 0,0 0 0 0 0,1 0 0 0 0,0-1-1 0 0,0 1 1 0 0,1-1 0 0 0,0 0 0 0 0,0 0 0 0 0,1-1 0 0 0,8 7 0 0 0,3-3-1185 0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1424 0 0,'6'-4'18111'0'0,"-5"24"-14173"0"0,-4 18-5459 0 0,1-27 3344 0 0,-42 249 1400 0 0,43-238-3057 0 0,1-21-158 0 0,-1 0 1 0 0,1 0-1 0 0,0 0 1 0 0,0 0-1 0 0,0-1 1 0 0,0 1-1 0 0,0 0 0 0 0,0 0 1 0 0,1 0-1 0 0,-1 0 1 0 0,0 0-1 0 0,0 0 1 0 0,1-1-1 0 0,-1 1 1 0 0,0 0-1 0 0,1 0 0 0 0,-1 0 1 0 0,1-1-1 0 0,-1 1 1 0 0,1 1-1 0 0,13-18 10 0 0,-4 2-12 0 0,1-1 0 0 0,-2 0 1 0 0,8-16-1 0 0,6-8-3 0 0,13-19 240 0 0,72-87 1 0 0,-106 143-202 0 0,0-1 1 0 0,0 1-1 0 0,1 0 0 0 0,-1 0 0 0 0,1 0 1 0 0,0 0-1 0 0,-1 0 0 0 0,4-1 1 0 0,-5 3-32 0 0,-1-1 0 0 0,1 1 0 0 0,0 0 0 0 0,0 0 0 0 0,-1 0 0 0 0,1 0 1 0 0,0 0-1 0 0,0 0 0 0 0,-1 0 0 0 0,1 0 0 0 0,0 0 0 0 0,0 0 0 0 0,-1 0 0 0 0,1 0 1 0 0,0 0-1 0 0,-1 1 0 0 0,1-1 0 0 0,0 0 0 0 0,0 0 0 0 0,-1 1 0 0 0,1-1 0 0 0,-1 1 0 0 0,1-1 1 0 0,0 0-1 0 0,-1 1 0 0 0,1 0 0 0 0,-1-1 0 0 0,1 1 0 0 0,-1-1 0 0 0,1 1 0 0 0,-1-1 1 0 0,1 1-1 0 0,-1 0 0 0 0,0-1 0 0 0,1 1 0 0 0,-1 0 0 0 0,0-1 0 0 0,0 1 0 0 0,0 0 1 0 0,1 1-1 0 0,6 18 102 0 0,-2 1 1 0 0,0-1 0 0 0,-1 1 0 0 0,0 1 0 0 0,-1 31 0 0 0,-7 110 133 0 0,-3-77-609 0 0,-21 103 0 0 0,26-175-1113 0 0,0 0 0 0 0,-1 23 0 0 0,3-30-139 0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33 1832 0 0,'-2'-3'1164'0'0,"-1"0"0"0"0,1 1 1 0 0,-1-1-1 0 0,0 1 0 0 0,0 0 0 0 0,0 0 0 0 0,0 0 0 0 0,-1 0 1 0 0,1 1-1 0 0,0-1 0 0 0,-5-1 0 0 0,2 2-347 0 0,0-1 0 0 0,0 1 1 0 0,-1 1-1 0 0,1-1 0 0 0,0 1 0 0 0,-8 0 0 0 0,3 2-363 0 0,1-1-1 0 0,-1 1 0 0 0,1 1 1 0 0,0 0-1 0 0,0 0 1 0 0,0 1-1 0 0,-15 8 1 0 0,19-9-322 0 0,1 0 1 0 0,1 0 0 0 0,-1 1-1 0 0,0 0 1 0 0,1 0-1 0 0,0 0 1 0 0,0 1 0 0 0,0-1-1 0 0,-4 8 1 0 0,6-10-108 0 0,1 1 0 0 0,-1-1 0 0 0,1 1 0 0 0,0-1 0 0 0,0 1 0 0 0,0-1 1 0 0,1 1-1 0 0,-1 0 0 0 0,0-1 0 0 0,1 1 0 0 0,0 0 0 0 0,0 0 0 0 0,0-1 0 0 0,0 1 0 0 0,0 0 0 0 0,0 0 0 0 0,1-1 0 0 0,-1 1 1 0 0,1 0-1 0 0,0-1 0 0 0,1 5 0 0 0,57 91-11 0 0,-34-60-16 0 0,-20-29 90 0 0,-1-1 1 0 0,0 1-1 0 0,0-1 1 0 0,-1 1-1 0 0,0 1 1 0 0,0-1-1 0 0,-1 0 1 0 0,0 1-1 0 0,-1-1 1 0 0,0 1-1 0 0,0-1 1 0 0,-1 1-1 0 0,0 0 1 0 0,-1-1-1 0 0,0 1 1 0 0,-1-1-1 0 0,-5 18 1 0 0,5-19-6 0 0,-1 0 1 0 0,-1-1 0 0 0,1 0 0 0 0,-1 1 0 0 0,0-1 0 0 0,-1-1 0 0 0,0 1 0 0 0,0-1 0 0 0,0 1 0 0 0,-1-2 0 0 0,1 1 0 0 0,-2 0 0 0 0,1-1-1 0 0,0 0 1 0 0,-1-1 0 0 0,0 0 0 0 0,0 0 0 0 0,-1 0 0 0 0,1-1 0 0 0,-1 0 0 0 0,-11 3 0 0 0,8-3-183 0 0,-60 12-3525 0 0,64-13 2042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49 3836 0 0,'-6'7'2017'0'0,"-1"-1"0"0"0,1 1-1 0 0,-10 15 1 0 0,-12 28 2376 0 0,16-20-2232 0 0,-13 47-1 0 0,22-67-1895 0 0,1 0 0 0 0,0 0 0 0 0,1 0-1 0 0,0 0 1 0 0,1 0 0 0 0,0 0 0 0 0,0 0-1 0 0,1 0 1 0 0,1 0 0 0 0,0 0 0 0 0,0 0-1 0 0,5 14 1 0 0,-5-20-211 0 0,-1 0-1 0 0,1 0 1 0 0,0 0 0 0 0,0 0-1 0 0,1-1 1 0 0,-1 1 0 0 0,1-1-1 0 0,0 1 1 0 0,0-1-1 0 0,0 0 1 0 0,0 0 0 0 0,1 0-1 0 0,-1 0 1 0 0,1-1 0 0 0,0 0-1 0 0,0 1 1 0 0,0-1 0 0 0,0-1-1 0 0,0 1 1 0 0,0 0-1 0 0,0-1 1 0 0,0 0 0 0 0,1 0-1 0 0,-1 0 1 0 0,0-1 0 0 0,1 1-1 0 0,-1-1 1 0 0,1 0-1 0 0,-1 0 1 0 0,6-2 0 0 0,2 0-31 0 0,0 0 0 0 0,-1-1 0 0 0,1-1 0 0 0,-1 0 0 0 0,1-1 0 0 0,-1 0 0 0 0,-1 0 0 0 0,1-2 0 0 0,-1 1 0 0 0,16-13 0 0 0,-14 8-18 0 0,1 0-1 0 0,-2 0 1 0 0,0-1-1 0 0,0-1 0 0 0,-1 0 1 0 0,0 0-1 0 0,9-18 0 0 0,-14 20 11 0 0,1-1-1 0 0,-2 1 1 0 0,0-1 0 0 0,0 0-1 0 0,-1 0 1 0 0,0 0-1 0 0,1-21 1 0 0,-4 27 4 0 0,0 0-1 0 0,0-1 1 0 0,0 1 0 0 0,-1 0 0 0 0,1 0 0 0 0,-2 0 0 0 0,1 0-1 0 0,-1 0 1 0 0,1 1 0 0 0,-2-1 0 0 0,1 0 0 0 0,-1 1 0 0 0,0 0-1 0 0,0-1 1 0 0,0 1 0 0 0,-1 0 0 0 0,-5-6 0 0 0,2 5 0 0 0,0 0 1 0 0,0 1-1 0 0,-1-1 0 0 0,0 2 1 0 0,0-1-1 0 0,0 1 0 0 0,0 0 1 0 0,-1 1-1 0 0,1 0 1 0 0,-1 0-1 0 0,0 1 0 0 0,0 0 1 0 0,0 1-1 0 0,0-1 0 0 0,0 2 1 0 0,0 0-1 0 0,-11 0 1 0 0,11 1 4 0 0,-1 0 0 0 0,1 0 0 0 0,0 1 1 0 0,0 0-1 0 0,0 0 0 0 0,0 1 0 0 0,0 1 0 0 0,1-1 1 0 0,-1 1-1 0 0,1 1 0 0 0,0 0 0 0 0,0 0 1 0 0,1 0-1 0 0,0 1 0 0 0,-1 0 0 0 0,-10 13 0 0 0,10-9 7 0 0,1 1 0 0 0,-1 1 0 0 0,2 0-1 0 0,0 0 1 0 0,0 0 0 0 0,1 0-1 0 0,1 1 1 0 0,0 0 0 0 0,1 0-1 0 0,-3 18 1 0 0,5-20-150 0 0,0 1 0 0 0,0-1-1 0 0,1 0 1 0 0,1 0 0 0 0,0 0 0 0 0,0 0-1 0 0,1 0 1 0 0,1 0 0 0 0,-1 0-1 0 0,2 0 1 0 0,0-1 0 0 0,10 21 0 0 0,-13-28-314 0 0,1 0 1 0 0,0 0 0 0 0,1 0 0 0 0,-1 0-1 0 0,0-1 1 0 0,1 1 0 0 0,-1 0 0 0 0,6 3-1 0 0,5 0-1152 0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 3532 0 0,'7'-19'13775'0'0,"-12"33"-6860"0"0,-8 34-4761 0 0,10-7-1545 0 0,0-18-398 0 0,1-1 1 0 0,1 1 0 0 0,2 0-1 0 0,0 0 1 0 0,6 34 0 0 0,-2-36-247 0 0,1-1-1 0 0,15 39 1 0 0,-17-52-326 0 0,-1 0-1 0 0,1 0 1 0 0,1-1-1 0 0,-1 0 1 0 0,1 0-1 0 0,0 0 1 0 0,0-1-1 0 0,1 1 0 0 0,-1-1 1 0 0,1 0-1 0 0,11 6 1 0 0,4 0-1248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 6017 0 0,'-5'-4'5146'0'0,"4"4"-4503"0"0,1 0 0 0 0,-1-1 0 0 0,0 1 1 0 0,0 0-1 0 0,0 0 0 0 0,1 0 1 0 0,-1-1-1 0 0,0 1 0 0 0,0 0 0 0 0,0 0 1 0 0,1 0-1 0 0,-2 1 0 0 0,-19 14 747 0 0,1 2 0 0 0,1 0-1 0 0,-20 24 1 0 0,-1 0-625 0 0,-148 140 1123 0 0,183-176-2548 0 0,0 0 1 0 0,0 1-1 0 0,0 0 0 0 0,1 0 0 0 0,-5 8 0 0 0,8-7-952 0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26 5993 0 0,'-1'-4'2577'0'0,"0"1"0"0"0,0-1 0 0 0,-1 1 0 0 0,1 0 1 0 0,-4-6-1 0 0,4 9-2451 0 0,0 0 0 0 0,1 0 0 0 0,-1 1-1 0 0,0-1 1 0 0,0 0 0 0 0,0 0 0 0 0,1 0 0 0 0,-1 1 0 0 0,0-1 0 0 0,0 0 0 0 0,1 0 0 0 0,-1 1-1 0 0,0-1 1 0 0,1 1 0 0 0,-1-1 0 0 0,1 1 0 0 0,-1-1 0 0 0,0 1 0 0 0,1-1 0 0 0,-1 1-1 0 0,1 0 1 0 0,-1-1 0 0 0,0 2 0 0 0,-12 23 1214 0 0,-4 31-294 0 0,10-27-619 0 0,2 1 0 0 0,-3 33 0 0 0,7-54-385 0 0,1 0 0 0 0,0 0 0 0 0,0 0 0 0 0,1 0 0 0 0,0 0 0 0 0,1 0-1 0 0,0 0 1 0 0,0 0 0 0 0,1-1 0 0 0,0 1 0 0 0,8 13 0 0 0,-10-19-73 0 0,1-1 0 0 0,-1 1-1 0 0,1-1 1 0 0,0 0 0 0 0,0 0 0 0 0,0 0-1 0 0,0 1 1 0 0,1-2 0 0 0,-1 1 0 0 0,1 0-1 0 0,-1 0 1 0 0,1-1 0 0 0,-1 0 0 0 0,1 1-1 0 0,0-1 1 0 0,0 0 0 0 0,0 0 0 0 0,4 0-1 0 0,-3 0-14 0 0,1-1-1 0 0,-1 0 0 0 0,1 0 1 0 0,-1-1-1 0 0,1 1 1 0 0,-1-1-1 0 0,0 0 0 0 0,1 0 1 0 0,-1 0-1 0 0,0-1 0 0 0,5-2 1 0 0,2-1-33 0 0,0-2 1 0 0,0 1-1 0 0,-1-1 0 0 0,0-1 0 0 0,0 0 1 0 0,-1 0-1 0 0,17-20 0 0 0,-11 6 168 0 0,0-1-1 0 0,-1-1 1 0 0,-1 0-1 0 0,11-31 0 0 0,-1 4 625 0 0,-21 45-520 0 0,-1 1 1 0 0,1 0-1 0 0,-1-1 1 0 0,0 0-1 0 0,-1 1 1 0 0,1-1-1 0 0,-1-6 1 0 0,0 10 154 0 0,-2-5-52 0 0,-1 11-29 0 0,-3 9-138 0 0,5-7-101 0 0,0 0 0 0 0,0 0 0 0 0,0 0 0 0 0,1 0 0 0 0,0 0 0 0 0,0 0 0 0 0,0 1 0 0 0,1-1 0 0 0,2 9-1 0 0,18 53 57 0 0,-17-59-70 0 0,-1 1-73 0 0,2-1 0 0 0,-1 0 0 0 0,1 0 0 0 0,0 0 0 0 0,1 0 0 0 0,0-1-1 0 0,1 0 1 0 0,-1 0 0 0 0,2-1 0 0 0,10 10 0 0 0,-8-9-552 0 0,0-2-1 0 0,0 1 1 0 0,0-1-1 0 0,0-1 1 0 0,15 6-1 0 0,-5-4-971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3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12 5641 0 0,'-3'-12'8352'0'0,"-4"15"-3564"0"0,-4 14-2985 0 0,4-1-1019 0 0,1 0 1 0 0,0 1-1 0 0,-5 33 0 0 0,7-32-500 0 0,-49 324 2595 0 0,26-145-2065 0 0,-57 332 369 0 0,80-506-1181 0 0,-9 68-189 0 0,12-78-118 0 0,1-1 1 0 0,0 1-1 0 0,0 0 0 0 0,1-1 0 0 0,3 14 0 0 0,-3-23 2 0 0,0-1 0 0 0,0 0 1 0 0,0 1-1 0 0,0-1 0 0 0,0 0 0 0 0,0 0 0 0 0,0 0 1 0 0,1 1-1 0 0,1 1 0 0 0,5 5-1306 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 1236 0 0,'-1'-2'707'0'0,"1"1"0"0"0,-1 0 0 0 0,0 0 1 0 0,0-1-1 0 0,0 1 0 0 0,0 0 0 0 0,0 0 0 0 0,0 0 0 0 0,0 0 0 0 0,0 0 1 0 0,0 0-1 0 0,0 0 0 0 0,-1 0 0 0 0,1 1 0 0 0,0-1 0 0 0,0 0 0 0 0,-1 1 0 0 0,1-1 1 0 0,-3 0-1 0 0,1 1-145 0 0,1 0 0 0 0,-1-1 0 0 0,0 1 0 0 0,0 0 0 0 0,0 0 0 0 0,0 1 0 0 0,0-1 0 0 0,0 1 0 0 0,-4 1 0 0 0,2-1-335 0 0,1 1 0 0 0,-1 0 0 0 0,1 0 1 0 0,0 0-1 0 0,0 0 0 0 0,0 1 0 0 0,0-1 1 0 0,0 1-1 0 0,0 0 0 0 0,1 1 0 0 0,-1-1 1 0 0,-3 6-1 0 0,4-5-137 0 0,0 0-1 0 0,1 0 1 0 0,0 0 0 0 0,0 1 0 0 0,0-1 0 0 0,1 1 0 0 0,-1-1-1 0 0,1 1 1 0 0,0 0 0 0 0,0 0 0 0 0,1-1 0 0 0,-1 1 0 0 0,1 0-1 0 0,0 0 1 0 0,1 0 0 0 0,-1 0 0 0 0,1-1 0 0 0,2 9-1 0 0,-1-8-112 0 0,0 0 0 0 0,0 0-1 0 0,1 0 1 0 0,0 0 0 0 0,0 0-1 0 0,0-1 1 0 0,1 0 0 0 0,0 0 0 0 0,0 0-1 0 0,0 0 1 0 0,0 0 0 0 0,0-1-1 0 0,1 1 1 0 0,-1-1 0 0 0,1-1-1 0 0,7 5 1 0 0,27 6-655 0 0,-37-13 663 0 0,-2 0 17 0 0,0 0 0 0 0,0 0 0 0 0,0 0 1 0 0,0 0-1 0 0,0 0 0 0 0,1 0 0 0 0,-1 0 0 0 0,0 0 1 0 0,0 0-1 0 0,0 0 0 0 0,0 1 0 0 0,0-1 1 0 0,0 0-1 0 0,1 0 0 0 0,-1 0 0 0 0,0 0 1 0 0,0 0-1 0 0,0 0 0 0 0,0 0 0 0 0,0 0 1 0 0,0 0-1 0 0,0 1 0 0 0,0-1 0 0 0,0 0 1 0 0,0 0-1 0 0,1 0 0 0 0,-1 0 0 0 0,0 0 0 0 0,0 0 1 0 0,0 1-1 0 0,0-1 0 0 0,0 0 0 0 0,0 0 1 0 0,0 0-1 0 0,0 0 0 0 0,0 0 0 0 0,0 1 1 0 0,0-1-1 0 0,0 0 0 0 0,0 0 0 0 0,0 0 1 0 0,0 0-1 0 0,0 0 0 0 0,0 1 0 0 0,-1-1 1 0 0,1 0-1 0 0,0 0 0 0 0,0 0 0 0 0,0 0 0 0 0,0 0 1 0 0,0 0-1 0 0,0 0 0 0 0,0 1 0 0 0,0-1 1 0 0,-1 0-1 0 0,-21 19 297 0 0,7-7 65 0 0,0 1-1 0 0,1 0 1 0 0,-25 32 0 0 0,32-36-233 0 0,1 1 0 0 0,0 0 0 0 0,0 1 0 0 0,1-1 0 0 0,0 1 0 0 0,1 0 0 0 0,-5 18 0 0 0,9-25-113 0 0,-1-1 0 0 0,1 0 1 0 0,0 1-1 0 0,-1-1 0 0 0,1 1 1 0 0,1-1-1 0 0,-1 1 0 0 0,1-1 1 0 0,-1 0-1 0 0,1 1 0 0 0,0-1 1 0 0,0 0-1 0 0,0 0 0 0 0,1 1 1 0 0,-1-1-1 0 0,1 0 0 0 0,0 0 1 0 0,-1-1-1 0 0,1 1 1 0 0,1 0-1 0 0,-1-1 0 0 0,0 1 1 0 0,1-1-1 0 0,-1 1 0 0 0,1-1 1 0 0,0 0-1 0 0,-1 0 0 0 0,1-1 1 0 0,0 1-1 0 0,5 2 0 0 0,-4-3-294 0 0,0 1 1 0 0,0 0-1 0 0,1-1 0 0 0,-1 0 0 0 0,0 0 1 0 0,1 0-1 0 0,-1-1 0 0 0,1 0 0 0 0,-1 1 1 0 0,1-1-1 0 0,-1-1 0 0 0,0 1 0 0 0,1-1 1 0 0,-1 0-1 0 0,1 0 0 0 0,-1 0 0 0 0,5-2 0 0 0,5-3-1323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0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31 3648 0 0,'-7'-10'4049'0'0,"5"2"-965"0"0,-3 2 1064 0 0,-1 0-839 0 0,3 24-6434 0 0,6-2 1833 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5184 0 0,'-4'0'1080'0'0,"1"-1"0"0"0,-1 1 0 0 0,0 0 0 0 0,1 0 0 0 0,-1 0 0 0 0,1 1-1 0 0,-7 0 1 0 0,-25 13 2908 0 0,18-5-2619 0 0,-27 21-1 0 0,43-30-1321 0 0,-18 15 496 0 0,1 1 0 0 0,0 0 0 0 0,1 2 0 0 0,1 0 0 0 0,0 0 0 0 0,-18 30 0 0 0,24-31-305 0 0,0 0 1 0 0,1 1 0 0 0,0 1 0 0 0,2-1 0 0 0,0 1 0 0 0,1 0 0 0 0,1 1 0 0 0,-3 23 0 0 0,6-28-129 0 0,1-1 1 0 0,1 1-1 0 0,0 0 1 0 0,1 0-1 0 0,0 0 1 0 0,7 24-1 0 0,-6-29-72 0 0,2-1-1 0 0,-1 0 1 0 0,1 0-1 0 0,0 0 1 0 0,1 0-1 0 0,0-1 0 0 0,0 0 1 0 0,1 0-1 0 0,0 0 1 0 0,0-1-1 0 0,8 7 1 0 0,-11-11-32 0 0,1 0 0 0 0,-1-1 1 0 0,1 1-1 0 0,0-1 0 0 0,0 0 1 0 0,0 0-1 0 0,0-1 0 0 0,0 1 1 0 0,0-1-1 0 0,0 0 1 0 0,1 0-1 0 0,-1 0 0 0 0,0-1 1 0 0,1 0-1 0 0,-1 1 0 0 0,0-1 1 0 0,1-1-1 0 0,-1 1 0 0 0,1-1 1 0 0,7-2-1 0 0,-4 1-6 0 0,1 0-1 0 0,-1-1 1 0 0,0-1 0 0 0,0 1-1 0 0,-1-1 1 0 0,1-1 0 0 0,-1 1-1 0 0,0-1 1 0 0,9-9 0 0 0,-11 10 11 0 0,0-1 1 0 0,0 0 0 0 0,-1 0-1 0 0,0-1 1 0 0,0 1 0 0 0,0-1 0 0 0,0 0-1 0 0,-1 0 1 0 0,0 0 0 0 0,-1 0 0 0 0,4-12-1 0 0,-5 15 1 0 0,-1-1 1 0 0,1 1-1 0 0,-1-1 0 0 0,0 1 0 0 0,0-1 0 0 0,0 1 0 0 0,-1-1 0 0 0,1 1 0 0 0,-1-1 0 0 0,0 1 0 0 0,0 0 1 0 0,0-1-1 0 0,0 1 0 0 0,-1 0 0 0 0,1 0 0 0 0,-1 0 0 0 0,0 0 0 0 0,0 0 0 0 0,0 0 0 0 0,0 0 0 0 0,0 1 1 0 0,-1-1-1 0 0,1 1 0 0 0,-6-4 0 0 0,5 3-16 0 0,-1 0 0 0 0,0 1 1 0 0,0-1-1 0 0,0 1 0 0 0,0 0 1 0 0,0 0-1 0 0,0 1 0 0 0,-1-1 0 0 0,1 1 1 0 0,-1 0-1 0 0,1 0 0 0 0,-1 0 0 0 0,1 1 1 0 0,-1-1-1 0 0,0 1 0 0 0,1 0 1 0 0,-1 1-1 0 0,1-1 0 0 0,-1 1 0 0 0,1 0 1 0 0,-10 3-1 0 0,9-2-381 0 0,1 0 0 0 0,-1 0-1 0 0,0 1 1 0 0,1-1 0 0 0,-1 1 0 0 0,1 1-1 0 0,0-1 1 0 0,0 0 0 0 0,0 1 0 0 0,0 0 0 0 0,1 0-1 0 0,-4 5 1 0 0,-1 2-1221 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31 184 0 0,'6'-6'20741'0'0,"-31"120"-16609"0"0,15-79-3512 0 0,2-1 0 0 0,-5 58 0 0 0,12-78-523 0 0,1 0 0 0 0,0-1 0 0 0,1 1 0 0 0,0 0 1 0 0,4 15-1 0 0,-4-26-132 0 0,-1 0 0 0 0,1-1 1 0 0,0 1-1 0 0,0 0 0 0 0,0 0 0 0 0,1-1 1 0 0,-1 1-1 0 0,0-1 0 0 0,1 1 1 0 0,0-1-1 0 0,-1 0 0 0 0,1 1 0 0 0,0-1 1 0 0,0 0-1 0 0,1 0 0 0 0,-1 0 1 0 0,0-1-1 0 0,1 1 0 0 0,-1 0 1 0 0,1-1-1 0 0,-1 0 0 0 0,1 0 0 0 0,0 1 1 0 0,-1-2-1 0 0,1 1 0 0 0,0 0 1 0 0,0 0-1 0 0,0-1 0 0 0,0 0 0 0 0,5 1 1 0 0,-1-2-77 0 0,0 0 0 0 0,0 0 0 0 0,0-1 0 0 0,0 0 0 0 0,0 0 0 0 0,-1-1 0 0 0,1 0 0 0 0,-1 0 0 0 0,1 0 0 0 0,-1-1 0 0 0,0 0 0 0 0,0 0 0 0 0,-1 0 1 0 0,1-1-1 0 0,8-10 0 0 0,4-5-37 0 0,0-1 1 0 0,24-39 0 0 0,-22 28 400 0 0,-2-1-1 0 0,17-41 1 0 0,-32 68 181 0 0,-1-1-1 0 0,-1 1 1 0 0,1-1 0 0 0,-1 1-1 0 0,0-1 1 0 0,0-13 0 0 0,-16 34-215 0 0,11-9-186 0 0,1 1 0 0 0,0-1 1 0 0,0 1-1 0 0,0-1 0 0 0,1 1 0 0 0,0 0 0 0 0,0 0 1 0 0,1 0-1 0 0,-2 7 0 0 0,-4 15 56 0 0,3-13-57 0 0,0-1 1 0 0,1 1-1 0 0,1 0 0 0 0,0 0 0 0 0,1 1 0 0 0,1-1 0 0 0,0 0 0 0 0,5 30 1 0 0,-4-41-29 0 0,0-1 0 0 0,0 1 0 0 0,0-1 1 0 0,0 1-1 0 0,1 0 0 0 0,-1-1 0 0 0,1 0 1 0 0,0 1-1 0 0,0-1 0 0 0,0 0 1 0 0,0 0-1 0 0,1 0 0 0 0,0-1 0 0 0,-1 1 1 0 0,1 0-1 0 0,4 2 0 0 0,-4-3-1 0 0,1 0 0 0 0,0-1 0 0 0,-1 0 0 0 0,1 0 0 0 0,0 0 0 0 0,0 0 0 0 0,-1 0 0 0 0,1-1 0 0 0,0 1 0 0 0,0-1 0 0 0,0 0 0 0 0,0-1 0 0 0,0 1 0 0 0,0-1 0 0 0,7-1 0 0 0,1-1 37 0 0,-1-1 1 0 0,1 0 0 0 0,-1-1-1 0 0,0 0 1 0 0,0-1 0 0 0,-1 0-1 0 0,0-1 1 0 0,0 0 0 0 0,0-1-1 0 0,-1 0 1 0 0,0 0 0 0 0,0-1-1 0 0,-1 0 1 0 0,0 0 0 0 0,-1-1-1 0 0,0 0 1 0 0,0 0 0 0 0,-1-1-1 0 0,-1 0 1 0 0,0 0 0 0 0,0 0-1 0 0,-1-1 1 0 0,-1 1 0 0 0,0-1-1 0 0,0 0 1 0 0,-1 0 0 0 0,1-22-1 0 0,-3 33-38 0 0,0-18-10 0 0,0-1-1 0 0,-1 1 0 0 0,-1-1 1 0 0,-8-31-1 0 0,9 44-238 0 0,1 4-148 0 0,-1 0-1 0 0,1 1 1 0 0,-1-1 0 0 0,0 0 0 0 0,0 1-1 0 0,0-1 1 0 0,0 0 0 0 0,0 1 0 0 0,-3-5-1 0 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40 3044 0 0,'0'-1'564'0'0,"0"-1"0"0"0,0 1-1 0 0,0-1 1 0 0,0 1 0 0 0,-1-1-1 0 0,1 1 1 0 0,0-1 0 0 0,-1 1-1 0 0,1-1 1 0 0,-1 1 0 0 0,1 0-1 0 0,-1-1 1 0 0,0 1 0 0 0,0 0-1 0 0,1 0 1 0 0,-1-1-1 0 0,0 1 1 0 0,0 0 0 0 0,0 0-1 0 0,0 0 1 0 0,0 0 0 0 0,-1 0-1 0 0,0-1 1 0 0,-1 1-123 0 0,0 0 1 0 0,1 0-1 0 0,-1 0 1 0 0,0 0-1 0 0,0 0 0 0 0,0 1 1 0 0,0-1-1 0 0,0 1 0 0 0,0 0 1 0 0,-6 0-1 0 0,0 1-39 0 0,-1 0 0 0 0,1 1 0 0 0,0 0 0 0 0,0 0 0 0 0,0 1-1 0 0,-15 6 1 0 0,4 1 86 0 0,13-7-323 0 0,1 0 1 0 0,-1 1-1 0 0,0-1 1 0 0,1 2-1 0 0,0-1 1 0 0,-7 6-1 0 0,9-6-89 0 0,0 0-1 0 0,0 0 1 0 0,0 0-1 0 0,0 0 1 0 0,1 1-1 0 0,-1-1 0 0 0,1 1 1 0 0,1 0-1 0 0,-1 0 1 0 0,1 0-1 0 0,-1 0 1 0 0,1 1-1 0 0,1-1 1 0 0,-1 1-1 0 0,1-1 0 0 0,0 1 1 0 0,0-1-1 0 0,1 11 1 0 0,0-7-39 0 0,1 0 1 0 0,0 0 0 0 0,1 1-1 0 0,0-1 1 0 0,0 0 0 0 0,1-1-1 0 0,0 1 1 0 0,1 0-1 0 0,6 12 1 0 0,7 6 26 0 0,29 37-1 0 0,2 3 64 0 0,-43-59 9 0 0,0 0-1 0 0,-1 0 1 0 0,0 0 0 0 0,0 0-1 0 0,4 17 1 0 0,-7-21-64 0 0,-1 0-1 0 0,1 0 1 0 0,-1-1-1 0 0,0 1 1 0 0,0 0-1 0 0,0 0 1 0 0,-1 0-1 0 0,1-1 1 0 0,-1 1-1 0 0,0 0 1 0 0,0 0-1 0 0,0-1 0 0 0,-1 1 1 0 0,1-1-1 0 0,-1 1 1 0 0,-3 5-1 0 0,-4 3 6 0 0,0 0 0 0 0,-1 0 0 0 0,0-1 0 0 0,-1 0 0 0 0,0-1 0 0 0,-1 0-1 0 0,0-1 1 0 0,0 0 0 0 0,-18 9 0 0 0,17-12-964 0 0,0 0 1 0 0,0 0-1 0 0,-16 3 1 0 0,19-5-682 0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12 2868 0 0,'-4'-2'1221'0'0,"1"0"1"0"0,-1 1-1 0 0,1-1 0 0 0,-1 1 0 0 0,0 0 0 0 0,0 0 0 0 0,0 1 1 0 0,0-1-1 0 0,1 1 0 0 0,-7 0 0 0 0,3 0-353 0 0,1 1 0 0 0,-1 0 0 0 0,0 0 0 0 0,0 1 0 0 0,-8 3 0 0 0,1 0-248 0 0,0 2 0 0 0,0 0 1 0 0,1 1-1 0 0,-19 14 0 0 0,28-19-538 0 0,1 0 1 0 0,-1 0-1 0 0,1 1 0 0 0,0-1 0 0 0,0 1 1 0 0,0 0-1 0 0,1 0 0 0 0,-1 0 0 0 0,1 0 1 0 0,0 0-1 0 0,0 1 0 0 0,1-1 0 0 0,-1 0 1 0 0,1 1-1 0 0,0 0 0 0 0,0-1 0 0 0,0 1 1 0 0,1 0-1 0 0,0 4 0 0 0,0-6-83 0 0,0 0 0 0 0,0 0 0 0 0,1 0 0 0 0,-1 0 0 0 0,1 0 0 0 0,0 0-1 0 0,0 0 1 0 0,0 0 0 0 0,0 0 0 0 0,0 0 0 0 0,1-1 0 0 0,-1 1 0 0 0,1 0 0 0 0,-1-1 0 0 0,1 0 0 0 0,0 1-1 0 0,0-1 1 0 0,1 0 0 0 0,-1 0 0 0 0,0 0 0 0 0,1 0 0 0 0,-1 0 0 0 0,1-1 0 0 0,-1 1 0 0 0,1-1 0 0 0,0 0-1 0 0,0 1 1 0 0,0-1 0 0 0,-1 0 0 0 0,6 0 0 0 0,46 9-804 0 0,-52-10 694 0 0,-2 0 96 0 0,0 0 0 0 0,0 0 0 0 0,0 0 0 0 0,0 0 0 0 0,0-1 0 0 0,1 1 0 0 0,-1 0 0 0 0,0 0 0 0 0,0 0 0 0 0,0 0 0 0 0,0 0 0 0 0,0 0 0 0 0,1 0 0 0 0,-1 0-1 0 0,0 0 1 0 0,0 0 0 0 0,0 0 0 0 0,0 0 0 0 0,0 0 0 0 0,1 1 0 0 0,-1-1 0 0 0,0 0 0 0 0,0 0 0 0 0,0 0 0 0 0,0 0 0 0 0,0 0 0 0 0,0 0 0 0 0,1 0 0 0 0,-1 0 0 0 0,0 0 0 0 0,0 0 0 0 0,0 1 0 0 0,0-1 0 0 0,0 0 0 0 0,0 0 0 0 0,0 0 0 0 0,0 0 0 0 0,0 0 0 0 0,1 0 0 0 0,-1 1 0 0 0,0-1 0 0 0,0 0 0 0 0,0 0 0 0 0,0 0 0 0 0,0 0-1 0 0,0 0 1 0 0,0 1 0 0 0,0-1 0 0 0,0 0 0 0 0,0 0 0 0 0,0 0 0 0 0,0 0 0 0 0,0 0 0 0 0,0 1 0 0 0,0-1 0 0 0,0 0 0 0 0,0 0 0 0 0,0 0 0 0 0,-1 0 0 0 0,1 0 0 0 0,0 1 0 0 0,-9 9-14 0 0,-1 0 0 0 0,0-1 1 0 0,-18 13-1 0 0,-24 22 271 0 0,42-34-154 0 0,0 1 0 0 0,1 0 0 0 0,0 1-1 0 0,1 0 1 0 0,0 0 0 0 0,1 1 0 0 0,0 0-1 0 0,1 0 1 0 0,1 1 0 0 0,-5 16 0 0 0,9-26-62 0 0,0 0 0 0 0,0 0 0 0 0,0 0 0 0 0,1 0-1 0 0,0 0 1 0 0,0 0 0 0 0,0 0 0 0 0,0 0 0 0 0,0 0 0 0 0,1 0 0 0 0,0 0 0 0 0,0 0 0 0 0,0 0 0 0 0,0 0 0 0 0,1 0 0 0 0,0 0 0 0 0,-1-1 0 0 0,1 1 0 0 0,1-1 0 0 0,-1 1 0 0 0,0-1 0 0 0,1 0 0 0 0,0 0 0 0 0,-1 0 0 0 0,1 0 0 0 0,1 0 0 0 0,-1-1 0 0 0,0 1 0 0 0,1-1 0 0 0,-1 0 0 0 0,1 0 0 0 0,-1 0-1 0 0,6 2 1 0 0,3 0-135 0 0,1 0 0 0 0,-1 0 0 0 0,1-1 0 0 0,0 0 0 0 0,22 1 0 0 0,-21-4-1067 0 0,0 0 0 0 0,26-4 1 0 0,-13 0-410 0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18 19538 0 0,'-1'0'423'0'0,"-12"-11"4449"0"0,1 5-3460 0 0,11 6-1398 0 0,-1 0 0 0 0,1 0-1 0 0,0 0 1 0 0,0 0 0 0 0,-1 0-1 0 0,1 0 1 0 0,0 0 0 0 0,0 0 0 0 0,0 1-1 0 0,0-1 1 0 0,-1 0 0 0 0,1 1-1 0 0,0-1 1 0 0,0 1 0 0 0,0-1-1 0 0,0 1 1 0 0,0 0 0 0 0,0-1 0 0 0,0 1-1 0 0,0 0 1 0 0,0 0 0 0 0,0-1-1 0 0,1 1 1 0 0,-2 2 0 0 0,-8 9 104 0 0,0 0-1 0 0,1 1 1 0 0,1 0 0 0 0,0 1 0 0 0,1-1-1 0 0,-7 21 1 0 0,-24 90-126 0 0,7-1-4432 0 0,26-107 2838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3724 0 0,'16'-36'8310'0'0,"6"9"-4292"0"0,-13 20-3366 0 0,0 0 0 0 0,0 0 0 0 0,1 1 0 0 0,17-8 0 0 0,3 1 296 0 0,0 1 1 0 0,60-14 0 0 0,-57 18-278 0 0,0-2 1 0 0,48-21 0 0 0,-37 4 1622 0 0,-40 22-1823 0 0,-1 2-147 0 0,-4 4 943 0 0,-26 55-1086 0 0,-97 226 335 0 0,113-249-506 0 0,0 1 1 0 0,3 0-1 0 0,1 1 0 0 0,1 0 0 0 0,2 0 1 0 0,0 63-1 0 0,5-87-371 0 0,0 0 0 0 0,0 0 0 0 0,1 0 0 0 0,0 0 0 0 0,1-1 0 0 0,0 1 1 0 0,1-1-1 0 0,0 1 0 0 0,1-1 0 0 0,0-1 0 0 0,12 19 0 0 0,-4-12-1252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5857 0 0,'10'-9'12926'0'0,"-9"9"-12509"0"0,8 11 3523 0 0,-1 24-2662 0 0,2 133 1703 0 0,-9-162-2947 0 0,-1 0 0 0 0,2 0 0 0 0,-1-1 0 0 0,1 1 1 0 0,-1 0-1 0 0,2-1 0 0 0,-1 1 0 0 0,1-1 0 0 0,-1 0 1 0 0,1 0-1 0 0,1 0 0 0 0,-1 0 0 0 0,1 0 0 0 0,0-1 1 0 0,4 5-1 0 0,-5-7-50 0 0,1 1 0 0 0,-1-1 1 0 0,0 0-1 0 0,1 0 0 0 0,-1-1 0 0 0,1 1 0 0 0,0 0 1 0 0,-1-1-1 0 0,1 0 0 0 0,0 0 0 0 0,0 0 1 0 0,0-1-1 0 0,0 1 0 0 0,0-1 0 0 0,0 0 0 0 0,0 0 1 0 0,0 0-1 0 0,0-1 0 0 0,-1 1 0 0 0,1-1 1 0 0,0 0-1 0 0,0 0 0 0 0,7-3 0 0 0,-1-1-17 0 0,1-1-1 0 0,-1 0 0 0 0,0 0 1 0 0,-1-1-1 0 0,0 0 1 0 0,0 0-1 0 0,0-1 1 0 0,-1 0-1 0 0,13-17 0 0 0,6-11 215 0 0,26-48 0 0 0,-40 62 53 0 0,-5 11 3 0 0,-4 9 70 0 0,-4 21 212 0 0,-2 1-508 0 0,3-10 6 0 0,-1 0 1 0 0,1 0 0 0 0,1 0 0 0 0,0 0-1 0 0,0 0 1 0 0,1 0 0 0 0,0-1-1 0 0,0 1 1 0 0,2-1 0 0 0,-1 0 0 0 0,1 0-1 0 0,0 0 1 0 0,7 8 0 0 0,-9-13-15 0 0,1 1 0 0 0,0-1 0 0 0,0 0 0 0 0,0-1 1 0 0,1 1-1 0 0,-1-1 0 0 0,1 0 0 0 0,0 0 0 0 0,-1 0 0 0 0,1 0 0 0 0,1-1 1 0 0,-1 0-1 0 0,0 0 0 0 0,0-1 0 0 0,1 1 0 0 0,-1-1 0 0 0,1 0 0 0 0,-1-1 1 0 0,1 1-1 0 0,0-1 0 0 0,-1 0 0 0 0,1-1 0 0 0,-1 1 0 0 0,1-1 1 0 0,7-2-1 0 0,-7 1 1 0 0,0 1 1 0 0,1-1 0 0 0,-1-1-1 0 0,-1 1 1 0 0,1-1 0 0 0,0 0-1 0 0,-1-1 1 0 0,1 1 0 0 0,-1-1-1 0 0,0 0 1 0 0,0 0 0 0 0,-1-1-1 0 0,8-9 1 0 0,-5 5 24 0 0,-1-1 1 0 0,0-1-1 0 0,-1 1 0 0 0,0-1 1 0 0,0 0-1 0 0,5-21 0 0 0,-6 13-6 0 0,0-1-1 0 0,0 0 0 0 0,-2 0 1 0 0,-1 0-1 0 0,0-1 0 0 0,-4-36 0 0 0,0 28-4480 0 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3412 0 0,'-3'2'7550'0'0,"-8"7"-6194"0"0,1 0 0 0 0,0 0 0 0 0,0 1 0 0 0,1 1-1 0 0,1-1 1 0 0,-11 17 0 0 0,10-11-799 0 0,1 0 0 0 0,0 0 1 0 0,1 1-1 0 0,1 0 0 0 0,0 0 0 0 0,1 0 1 0 0,-4 34-1 0 0,8-47-506 0 0,1-1 0 0 0,-1 1 0 0 0,1-1 0 0 0,0 1 0 0 0,0-1 1 0 0,0 1-1 0 0,1-1 0 0 0,-1 1 0 0 0,1-1 0 0 0,0 0 0 0 0,0 1 0 0 0,0-1 0 0 0,0 0 0 0 0,1 1 1 0 0,-1-1-1 0 0,1 0 0 0 0,0 0 0 0 0,0 0 0 0 0,0-1 0 0 0,0 1 0 0 0,1 0 0 0 0,-1-1 0 0 0,1 1 1 0 0,-1-1-1 0 0,1 0 0 0 0,0 0 0 0 0,3 2 0 0 0,-1-2-12 0 0,0 0-1 0 0,1 0 1 0 0,-1 0 0 0 0,0-1 0 0 0,0 0-1 0 0,1 0 1 0 0,-1 0 0 0 0,0-1 0 0 0,1 0-1 0 0,-1 0 1 0 0,1 0 0 0 0,-1-1 0 0 0,1 0-1 0 0,-1 0 1 0 0,0 0 0 0 0,9-4-1 0 0,-5 2 48 0 0,-1-1-1 0 0,0 0 0 0 0,0-1 0 0 0,0 0 0 0 0,-1 0 0 0 0,1 0 1 0 0,-1-1-1 0 0,-1 0 0 0 0,1-1 0 0 0,-1 1 0 0 0,0-1 0 0 0,-1-1 1 0 0,1 1-1 0 0,-2-1 0 0 0,1 0 0 0 0,-1 0 0 0 0,0 0 0 0 0,0 0 1 0 0,-1-1-1 0 0,0 1 0 0 0,2-16 0 0 0,-3 14 3 0 0,-1 1 0 0 0,0 0 0 0 0,0-1 0 0 0,-1 1-1 0 0,0-1 1 0 0,-1 1 0 0 0,0 0 0 0 0,-1-1 0 0 0,-3-11 0 0 0,4 18-64 0 0,0 0 1 0 0,0 0-1 0 0,-1 0 0 0 0,1 0 0 0 0,-1 1 1 0 0,0-1-1 0 0,0 1 0 0 0,0-1 1 0 0,0 1-1 0 0,0-1 0 0 0,-1 1 1 0 0,1 0-1 0 0,0 0 0 0 0,-1 0 1 0 0,0 1-1 0 0,1-1 0 0 0,-1 1 0 0 0,0-1 1 0 0,0 1-1 0 0,0 0 0 0 0,0 0 1 0 0,0 0-1 0 0,0 0 0 0 0,0 1 1 0 0,0-1-1 0 0,-1 1 0 0 0,1 0 1 0 0,0 0-1 0 0,0 0 0 0 0,0 0 0 0 0,-4 1 1 0 0,0 0-304 0 0,0 1 0 0 0,0 0 0 0 0,0 0 1 0 0,0 1-1 0 0,0-1 0 0 0,0 2 0 0 0,1-1 1 0 0,-1 1-1 0 0,1 0 0 0 0,0 0 0 0 0,0 0 1 0 0,1 1-1 0 0,-1 0 0 0 0,1 0 0 0 0,0 1 0 0 0,-7 10 1 0 0,5-6-1328 0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4496 0 0,'0'-15'4133'0'0,"3"1"-1013"0"0,-3 2-748 0 0,0 5 925 0 0,0-3-845 0 0,-3 43-4520 0 0,3-15 639 0 0,0 3 73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51 676 0 0,'27'-25'19045'0'0,"-26"26"-18831"0"0,0 1 1 0 0,0-1-1 0 0,0 1 1 0 0,-1-1-1 0 0,1 1 0 0 0,0-1 1 0 0,-1 1-1 0 0,0-1 0 0 0,1 1 1 0 0,-1-1-1 0 0,0 1 0 0 0,0 0 1 0 0,1-1-1 0 0,-1 1 0 0 0,0 0 1 0 0,-1 2-1 0 0,-4 29 953 0 0,3-27-951 0 0,-6 30 525 0 0,-8 47 329 0 0,15-74-969 0 0,0 1 0 0 0,1 0 1 0 0,0-1-1 0 0,0 1 0 0 0,1 0 1 0 0,4 14-1 0 0,-5-21-97 0 0,1 0 1 0 0,0 0-1 0 0,0 0 0 0 0,0 0 0 0 0,0 0 1 0 0,1-1-1 0 0,-1 1 0 0 0,1 0 1 0 0,0 0-1 0 0,0-1 0 0 0,0 1 1 0 0,0-1-1 0 0,0 0 0 0 0,0 0 1 0 0,0 0-1 0 0,1 0 0 0 0,-1 0 1 0 0,1 0-1 0 0,5 2 0 0 0,-4-2-24 0 0,1-1-1 0 0,-1 0 0 0 0,0 0 0 0 0,1-1 0 0 0,-1 1 0 0 0,1-1 1 0 0,0 0-1 0 0,-1 0 0 0 0,1 0 0 0 0,-1-1 0 0 0,1 1 0 0 0,5-3 1 0 0,5-1-38 0 0,0-1 1 0 0,0-1 0 0 0,-1-1 0 0 0,0 0 0 0 0,0 0-1 0 0,22-17 1 0 0,-23 13 79 0 0,0 0-1 0 0,-1-1 1 0 0,0-1-1 0 0,-1 1 1 0 0,19-30-1 0 0,35-76 1033 0 0,-64 116-1029 0 0,5-10 379 0 0,0 0 1 0 0,-1-1 0 0 0,5-17-1 0 0,-18 46 740 0 0,-4 20-1108 0 0,9-23-4 0 0,2 1-1 0 0,-1-1 0 0 0,2 1 1 0 0,0 0-1 0 0,3 23 0 0 0,18 66-231 0 0,-18-94 54 0 0,0 0 0 0 0,0 0 0 0 0,1 0 0 0 0,0-1 0 0 0,7 12 0 0 0,-7-15-415 0 0,-1-1 0 0 0,1 1 0 0 0,0 0-1 0 0,0-1 1 0 0,7 6 0 0 0,-1-4-1027 0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17 3252 0 0,'-7'-17'15489'0'0,"7"17"-15322"0"0,-2 2 111 0 0,0-1 1 0 0,1 1-1 0 0,-1-1 1 0 0,1 1-1 0 0,-1-1 1 0 0,1 1-1 0 0,0 0 1 0 0,0 0-1 0 0,-1-1 1 0 0,1 1-1 0 0,-1 3 1 0 0,-65 148 2517 0 0,-72 241 0 0 0,134-377-2745 0 0,-39 125 352 0 0,-28 160 1 0 0,69-282-655 0 0,0 1 0 0 0,1 22 1 0 0,2-34-688 0 0,1 1 1 0 0,0-1-1 0 0,4 18 1 0 0,0-13-675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27 2452 0 0,'-1'-4'5913'0'0,"-7"-9"-1926"0"0,7 12-3614 0 0,-1 0 1 0 0,1 0 0 0 0,0 0-1 0 0,0 0 1 0 0,-1 1-1 0 0,1-1 1 0 0,0 0 0 0 0,-1 1-1 0 0,1-1 1 0 0,-1 1-1 0 0,1 0 1 0 0,0-1 0 0 0,-1 1-1 0 0,1 0 1 0 0,-1 0 0 0 0,1 0-1 0 0,-1 0 1 0 0,-2 0-1 0 0,1 1-51 0 0,-1 0 0 0 0,1 0 0 0 0,-1 0-1 0 0,1 0 1 0 0,0 1 0 0 0,-1-1 0 0 0,-4 4 0 0 0,3-2-124 0 0,0 1 1 0 0,0 0-1 0 0,0 0 1 0 0,0 0-1 0 0,1 0 1 0 0,-1 1-1 0 0,1 0 1 0 0,-5 8 0 0 0,6-8-96 0 0,1 0 1 0 0,0-1 0 0 0,0 1 0 0 0,0 1 0 0 0,0-1 0 0 0,1 0 0 0 0,0 0-1 0 0,0 0 1 0 0,1 1 0 0 0,-1-1 0 0 0,1 0 0 0 0,1 11 0 0 0,0-12-118 0 0,0-1 1 0 0,0 1-1 0 0,0-1 0 0 0,0 1 1 0 0,1-1-1 0 0,0 1 1 0 0,-1-1-1 0 0,1 0 1 0 0,0 0-1 0 0,0 0 0 0 0,1 0 1 0 0,-1 0-1 0 0,1-1 1 0 0,-1 1-1 0 0,1 0 1 0 0,0-1-1 0 0,0 0 0 0 0,0 0 1 0 0,6 3-1 0 0,17 4-272 0 0,-25-9 302 0 0,-3 1 29 0 0,-32 22 342 0 0,7-5 130 0 0,-27 23 0 0 0,40-29-324 0 0,1 1 0 0 0,1 0 0 0 0,0 0 1 0 0,0 1-1 0 0,-11 19 0 0 0,20-28-146 0 0,0 0-1 0 0,1 0 1 0 0,0 0 0 0 0,0 0-1 0 0,0 0 1 0 0,1 0 0 0 0,0 0-1 0 0,0 0 1 0 0,-1 10 0 0 0,3-12-32 0 0,-1 1-1 0 0,0 0 1 0 0,1-1 0 0 0,-1 1 0 0 0,1-1 0 0 0,0 1 0 0 0,1-1 0 0 0,-1 0 0 0 0,0 1 0 0 0,1-1 0 0 0,0 0 0 0 0,0 0 0 0 0,0 0 0 0 0,0 0 0 0 0,4 5 0 0 0,-1-4-327 0 0,1 0 1 0 0,-1 0-1 0 0,0-1 1 0 0,1 1 0 0 0,0-1-1 0 0,0-1 1 0 0,0 1-1 0 0,0-1 1 0 0,0 0 0 0 0,0 0-1 0 0,1-1 1 0 0,-1 0-1 0 0,1 0 1 0 0,-1 0 0 0 0,1-1-1 0 0,-1 0 1 0 0,13-2-1 0 0,0 0-1279 0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2912 0 0,'24'-37'6372'0'0,"24"-55"-1"0"0,-28 53-3165 0 0,12-42 5812 0 0,-28 165-8092 0 0,-3-30-651 0 0,7 63 0 0 0,-7-111-272 0 0,-1-3-2 0 0,0-1-1 0 0,1 1 0 0 0,-1-1 0 0 0,0 1 0 0 0,1-1 0 0 0,0 1 0 0 0,0-1 0 0 0,0 1 0 0 0,1 2 0 0 0,-1-4 0 0 0,0 0 0 0 0,0 0 0 0 0,0 0-1 0 0,0 0 1 0 0,0-1 0 0 0,0 1 0 0 0,0 0 0 0 0,0-1 0 0 0,0 1 0 0 0,0 0-1 0 0,0-1 1 0 0,0 0 0 0 0,1 1 0 0 0,-1-1 0 0 0,0 0 0 0 0,0 1-1 0 0,0-1 1 0 0,1 0 0 0 0,-1 0 0 0 0,0 0 0 0 0,1 0 0 0 0,-1 0 0 0 0,0 0-1 0 0,0-1 1 0 0,0 1 0 0 0,1 0 0 0 0,-1-1 0 0 0,2 0 0 0 0,3-2 1 0 0,1 0 1 0 0,0 0 0 0 0,-1-1 0 0 0,0 0-1 0 0,0-1 1 0 0,0 1 0 0 0,-1-1 0 0 0,1 0 0 0 0,-1-1-1 0 0,5-6 1 0 0,-7 10-1 0 0,36-44-86 0 0,-2-2 0 0 0,36-58 0 0 0,-42 61-745 0 0,-7 16-2460 0 0,-13 19 1680 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7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1 137 272 0 0,'3'-12'3309'0'0,"0"0"0"0"0,1 0-1 0 0,6-12 1 0 0,-5 14-2070 0 0,1 1 1 0 0,-1 0-1 0 0,1 0 0 0 0,1 0 1 0 0,0 1-1 0 0,12-13 0 0 0,-18 21-1189 0 0,-1 0 0 0 0,1 0 0 0 0,-1 0 0 0 0,1-1 0 0 0,-1 1-1 0 0,1 0 1 0 0,-1 0 0 0 0,1 0 0 0 0,-1 0 0 0 0,1 0 0 0 0,-1 0 0 0 0,1 0 0 0 0,-1 0 0 0 0,1 0 0 0 0,-1 0 0 0 0,1 0-1 0 0,-1 0 1 0 0,1 0 0 0 0,-1 0 0 0 0,1 1 0 0 0,-1-1 0 0 0,1 0 0 0 0,-1 0 0 0 0,0 1 0 0 0,1-1 0 0 0,-1 0 0 0 0,1 1-1 0 0,-1-1 1 0 0,0 0 0 0 0,1 1 0 0 0,-1-1 0 0 0,0 0 0 0 0,1 1 0 0 0,-1-1 0 0 0,1 1 0 0 0,10 15 604 0 0,-6-2-486 0 0,-1 0 1 0 0,0 0-1 0 0,-1 0 1 0 0,0 0-1 0 0,-1 1 1 0 0,-1-1-1 0 0,0 24 1 0 0,-2-6-21 0 0,-2 0 0 0 0,-9 43 1 0 0,-13 47 266 0 0,24-112-285 0 0,5-15-53 0 0,3-4-79 0 0,11-13 26 0 0,18-30-1 0 0,4-5 16 0 0,-21 33-10 0 0,49-56 263 0 0,-61 72-199 0 0,1 1 1 0 0,0 0-1 0 0,0 1 0 0 0,0 0 0 0 0,1 0 0 0 0,0 1 0 0 0,17-8 1 0 0,-24 12-66 0 0,0 0 1 0 0,0 1 0 0 0,0-1 0 0 0,0 1 0 0 0,0-1 0 0 0,0 1 0 0 0,0-1 0 0 0,0 1 0 0 0,0 0-1 0 0,0 0 1 0 0,1 0 0 0 0,-1 1 0 0 0,0-1 0 0 0,0 0 0 0 0,0 1 0 0 0,0-1 0 0 0,0 1 0 0 0,0 0-1 0 0,-1-1 1 0 0,4 3 0 0 0,-3-1-4 0 0,0 0-1 0 0,1 0 1 0 0,-2 0-1 0 0,1 0 1 0 0,0 0-1 0 0,0 0 1 0 0,-1 1-1 0 0,1-1 1 0 0,-1 1-1 0 0,0-1 1 0 0,1 1-1 0 0,-1 0 1 0 0,0 3-1 0 0,2 5 21 0 0,0 1 0 0 0,-2 0 0 0 0,0 0-1 0 0,0 0 1 0 0,-1 0 0 0 0,-1 13 0 0 0,-5 17 129 0 0,-20 79-1 0 0,14-77-2620 0 0,-8 69 1 0 0,19-99 832 0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43 4260 0 0,'0'-1'492'0'0,"0"0"0"0"0,0 0 0 0 0,0 0 0 0 0,0-1 0 0 0,-1 1 0 0 0,1 0 0 0 0,0 0 0 0 0,-1 0-1 0 0,1 0 1 0 0,-1 0 0 0 0,0 0 0 0 0,1 0 0 0 0,-1 0 0 0 0,0 0 0 0 0,1 0 0 0 0,-1 0 0 0 0,-1-1 0 0 0,-21-11 4537 0 0,16 11-4289 0 0,1 0 0 0 0,-1 0 0 0 0,0 1 0 0 0,0 0 0 0 0,-10-1-1 0 0,7 3-373 0 0,1 0-1 0 0,-1 0 0 0 0,1 0 0 0 0,-1 1 1 0 0,1 1-1 0 0,0-1 0 0 0,0 2 1 0 0,-14 6-1 0 0,18-8-281 0 0,0 1-1 0 0,0 0 1 0 0,0 0 0 0 0,0 1 0 0 0,1-1-1 0 0,0 1 1 0 0,-1 0 0 0 0,1 0 0 0 0,0 1 0 0 0,1-1-1 0 0,-1 1 1 0 0,1 0 0 0 0,0 0 0 0 0,0 0-1 0 0,-2 7 1 0 0,3-7-41 0 0,0 1-1 0 0,1-1 1 0 0,0 1-1 0 0,0-1 1 0 0,0 1-1 0 0,1 0 1 0 0,0-1-1 0 0,0 1 1 0 0,1 10-1 0 0,1-6-6 0 0,1-1 1 0 0,0 1-1 0 0,0-1 0 0 0,9 17 0 0 0,8 16 343 0 0,23 75 0 0 0,-42-111-291 0 0,1 0-1 0 0,-1 0 0 0 0,0 0 0 0 0,-1 0 1 0 0,1 0-1 0 0,-1 0 0 0 0,0 0 1 0 0,-1 0-1 0 0,1 0 0 0 0,-1 0 1 0 0,-1 0-1 0 0,-2 10 0 0 0,0-7 36 0 0,1-1 0 0 0,-1 0 0 0 0,-1 0 0 0 0,1-1 0 0 0,-1 1 0 0 0,-1-1 0 0 0,1 0 0 0 0,-9 7 0 0 0,4-5-429 0 0,0 0 1 0 0,-1 0-1 0 0,-1-1 1 0 0,1 0-1 0 0,-1-1 1 0 0,-1-1-1 0 0,1 1 1 0 0,-1-2-1 0 0,0 0 1 0 0,0-1-1 0 0,-16 4 0 0 0,14-6-1262 0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1300 0 0,'0'0'9084'0'0,"2"-1"-7207"0"0,7-1-1154 0 0,-1 1 0 0 0,1 0 0 0 0,-1 0 1 0 0,1 1-1 0 0,-1 0 0 0 0,1 1 0 0 0,9 1 0 0 0,16 1 91 0 0,20-3 337 0 0,-1-2 0 0 0,103-16 0 0 0,-153 17-1025 0 0,0 0-1 0 0,0 0 1 0 0,1 0 0 0 0,-1-1-1 0 0,0 1 1 0 0,-1-1-1 0 0,1 1 1 0 0,0-1-1 0 0,3-3 1 0 0,-4 4 466 0 0,-3 1-586 0 0,1 0 0 0 0,0 0 0 0 0,-1 0 1 0 0,1 0-1 0 0,0 0 0 0 0,0-1 0 0 0,-1 1 0 0 0,1 0 1 0 0,0 0-1 0 0,0 0 0 0 0,-1 0 0 0 0,1 0 0 0 0,0 0 1 0 0,0 0-1 0 0,-1-1 0 0 0,1 1 0 0 0,0 0 0 0 0,0 0 0 0 0,0 0 1 0 0,-1-1-1 0 0,1 1 0 0 0,0 0 0 0 0,0 0 0 0 0,0-1 1 0 0,0 1-1 0 0,-1 0 0 0 0,1 0 0 0 0,0-1 0 0 0,0 1 4 0 0,0-1 1 0 0,-1 0-1 0 0,1 1 0 0 0,0 0 0 0 0,-1-1 0 0 0,1 1 0 0 0,0-1 0 0 0,-1 1 0 0 0,1-1 0 0 0,-1 1 0 0 0,1 0 0 0 0,-1-1 0 0 0,1 1 0 0 0,-1 0 0 0 0,1-1 0 0 0,-1 1 0 0 0,1 0 0 0 0,-1 0 1 0 0,0-1-1 0 0,-3 0 76 0 0,1 1 1 0 0,0-1 0 0 0,-1 1 0 0 0,1 0 0 0 0,0-1-1 0 0,-1 2 1 0 0,1-1 0 0 0,0 0 0 0 0,-1 1-1 0 0,1-1 1 0 0,0 1 0 0 0,0 0 0 0 0,-7 3 0 0 0,4-2 32 0 0,0 2 1 0 0,1-1-1 0 0,-1 1 1 0 0,1 0-1 0 0,0 0 1 0 0,-8 8-1 0 0,1 1 77 0 0,2 0 0 0 0,0 0-1 0 0,0 1 1 0 0,-14 29 0 0 0,10-11 2 0 0,2 0 1 0 0,1 1-1 0 0,-13 59 1 0 0,13-40-225 0 0,-10 67 22 0 0,19-103-1504 0 0,2 0-1 0 0,1 31 1 0 0,0-34-101 0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4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5 4464 0 0,'-1'-4'15872'0'0,"-12"15"-12761"0"0,-9 13-5060 0 0,14-14 3632 0 0,-107 121 202 0 0,77-85-1201 0 0,-3-3 1 0 0,-1-1 0 0 0,-89 68 0 0 0,127-107-623 0 0,-1 1 0 0 0,0-2 0 0 0,0 1 1 0 0,0 0-1 0 0,0-1 0 0 0,-1 0 0 0 0,1 0 0 0 0,-1-1 1 0 0,1 0-1 0 0,-8 2 0 0 0,12-3-47 0 0,-1 0 0 0 0,1 0 0 0 0,-1 0 0 0 0,1 0 0 0 0,0-1 0 0 0,-1 1 0 0 0,1 0 0 0 0,-1-1 0 0 0,1 1 0 0 0,0 0 0 0 0,-1-1 0 0 0,1 0 0 0 0,0 1 0 0 0,0-1 0 0 0,0 0 0 0 0,-1 1 0 0 0,1-1 0 0 0,-1-2 0 0 0,0 2-11 0 0,1-1 1 0 0,0 0-1 0 0,1 1 1 0 0,-1-1-1 0 0,0 0 1 0 0,0 0-1 0 0,1 0 1 0 0,-1 0-1 0 0,1 1 1 0 0,0-1-1 0 0,0 0 1 0 0,-1 0-1 0 0,1 0 1 0 0,0 0-1 0 0,0 0 1 0 0,1 0-1 0 0,0-3 1 0 0,3-20 3 0 0,2 1 0 0 0,1-1 0 0 0,1 1 0 0 0,1 0 0 0 0,1 1 0 0 0,1 0 0 0 0,1 1 0 0 0,25-35 0 0 0,-35 54 2 0 0,0 0 1 0 0,1 0 0 0 0,-1 0-1 0 0,0 0 1 0 0,1 1 0 0 0,0-1-1 0 0,0 1 1 0 0,0-1 0 0 0,0 1-1 0 0,0 0 1 0 0,0 1 0 0 0,0-1-1 0 0,0 0 1 0 0,1 1 0 0 0,-1 0-1 0 0,1 0 1 0 0,-1 0 0 0 0,8-1-1 0 0,-8 2 5 0 0,0 0 0 0 0,1 0 0 0 0,-1 1 0 0 0,0-1 0 0 0,0 1 0 0 0,1 0 0 0 0,-1 0 0 0 0,0 0 0 0 0,0 0 0 0 0,0 1-1 0 0,0-1 1 0 0,0 1 0 0 0,-1 0 0 0 0,1 0 0 0 0,0 0 0 0 0,-1 0 0 0 0,1 0 0 0 0,-1 1 0 0 0,0-1 0 0 0,4 6 0 0 0,-1 0 24 0 0,1-1 1 0 0,-2 1-1 0 0,0 1 1 0 0,0-1-1 0 0,0 1 1 0 0,-1-1-1 0 0,0 1 1 0 0,-1 0-1 0 0,0 0 1 0 0,0 1-1 0 0,-1-1 1 0 0,0 11-1 0 0,-1 12-164 0 0,-1 0 0 0 0,-8 39 0 0 0,2-9-1247 0 0,1-34-1546 0 0,5-19 1309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1236 0 0,'13'-40'18365'0'0,"-13"40"-18236"0"0,0 0-1 0 0,0-1 0 0 0,0 1 1 0 0,1 0-1 0 0,-1-1 0 0 0,0 1 1 0 0,1 0-1 0 0,-1 0 0 0 0,0 0 1 0 0,1-1-1 0 0,-1 1 1 0 0,0 0-1 0 0,1 0 0 0 0,-1 0 1 0 0,0 0-1 0 0,1-1 0 0 0,-1 1 1 0 0,1 0-1 0 0,-1 0 0 0 0,0 0 1 0 0,1 0-1 0 0,-1 0 1 0 0,1 0-1 0 0,-1 0 0 0 0,0 0 1 0 0,1 0-1 0 0,-1 0 0 0 0,0 0 1 0 0,1 1-1 0 0,-1-1 1 0 0,1 0-1 0 0,-1 0 0 0 0,0 0 1 0 0,1 0-1 0 0,-1 1 0 0 0,13 9 1212 0 0,-13-10-1328 0 0,39 88 1746 0 0,5 0-5240 0 0,-33-73 1875 0 0,5 2 18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3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68 3044 0 0,'-3'3'3815'0'0,"-1"4"-2650"0"0,0 1 1 0 0,1-1-1 0 0,-1 1 0 0 0,2 0 0 0 0,-1 0 0 0 0,1 0 0 0 0,0 0 0 0 0,1 0 0 0 0,-2 12 0 0 0,2-6-525 0 0,1-1 0 0 0,0 1 0 0 0,1-1 0 0 0,0 0 0 0 0,5 20 0 0 0,-5-29-559 0 0,0-1-1 0 0,0 0 1 0 0,0 0 0 0 0,0 1-1 0 0,1-1 1 0 0,-1 0-1 0 0,1 0 1 0 0,0 0 0 0 0,0-1-1 0 0,0 1 1 0 0,0 0 0 0 0,0-1-1 0 0,1 1 1 0 0,-1-1-1 0 0,1 0 1 0 0,0 0 0 0 0,-1 0-1 0 0,1 0 1 0 0,0 0 0 0 0,0-1-1 0 0,0 1 1 0 0,6 1 0 0 0,-5-2-33 0 0,0 0 0 0 0,0-1 0 0 0,1 0 1 0 0,-1 1-1 0 0,0-1 0 0 0,0-1 0 0 0,0 1 1 0 0,1-1-1 0 0,-1 1 0 0 0,0-1 0 0 0,0 0 1 0 0,0-1-1 0 0,0 1 0 0 0,0-1 1 0 0,0 0-1 0 0,0 1 0 0 0,-1-2 0 0 0,5-2 1 0 0,0-1 37 0 0,-1 0 0 0 0,1 0 0 0 0,-1-1-1 0 0,0 0 1 0 0,0-1 0 0 0,-1 0 0 0 0,0 0 0 0 0,-1 0 0 0 0,0 0 0 0 0,0-1 0 0 0,0 0 0 0 0,-1 0 0 0 0,-1 0 0 0 0,1-1 0 0 0,-2 1 0 0 0,1-1 0 0 0,-1 0 0 0 0,-1 0 0 0 0,0 0 0 0 0,0 0 0 0 0,-1 0 0 0 0,0 1 0 0 0,-1-1 0 0 0,-3-20-1 0 0,3 26-29 0 0,0 1-1 0 0,0-1 0 0 0,-1 0 0 0 0,1 1 0 0 0,-1-1 0 0 0,0 1 0 0 0,0-1 0 0 0,0 1 0 0 0,-1 0 0 0 0,1 0 0 0 0,-1 0 0 0 0,1 0 1 0 0,-1 0-1 0 0,0 1 0 0 0,0-1 0 0 0,-1 1 0 0 0,1 0 0 0 0,0-1 0 0 0,-1 2 0 0 0,1-1 0 0 0,-1 0 0 0 0,-5-1 0 0 0,6 3-40 0 0,1 0 0 0 0,0 0 0 0 0,0 0-1 0 0,0 0 1 0 0,-1 0 0 0 0,1 1 0 0 0,0-1-1 0 0,0 1 1 0 0,0 0 0 0 0,0 0 0 0 0,-1-1-1 0 0,1 1 1 0 0,0 0 0 0 0,1 1 0 0 0,-1-1 0 0 0,0 0-1 0 0,-2 3 1 0 0,-2 0 22 0 0,1 1 0 0 0,-1 0 0 0 0,-8 11 0 0 0,0 5 17 0 0,1 0-1 0 0,0 2 0 0 0,2-1 1 0 0,1 1-1 0 0,1 1 0 0 0,0 0 1 0 0,-5 29-1 0 0,-22 178 134 0 0,32-199-162 0 0,-2 29-187 0 0,2 0-1 0 0,3 0 1 0 0,2 0 0 0 0,14 89 0 0 0,-15-147 144 0 0,1 1-384 0 0,-1 1-1 0 0,1-1 1 0 0,0 1-1 0 0,1-1 1 0 0,-1 0-1 0 0,1 1 1 0 0,0-1-1 0 0,0 0 1 0 0,3 5-1 0 0,-2-3-1207 0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4816 0 0,'0'-14'12170'0'0,"6"47"-14887"0"0,-1-16 61 0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5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14 3000 0 0,'7'-13'14731'0'0,"-4"13"-13794"0"0,87 16 2740 0 0,-64-13-3243 0 0,-1-1 0 0 0,1-2 1 0 0,0 0-1 0 0,-1-2 0 0 0,1-1 0 0 0,41-9 0 0 0,-77 17-184 0 0,0 1-1 0 0,1 0 0 0 0,0 0 1 0 0,-13 13-1 0 0,-48 48-194 0 0,54-49-35 0 0,0 0 0 0 0,2 1 0 0 0,0 1 0 0 0,1 1 1 0 0,1-1-1 0 0,1 2 0 0 0,-8 23 0 0 0,16-36-68 0 0,0-1-1 0 0,1 1 0 0 0,1 0 1 0 0,-1-1-1 0 0,1 1 1 0 0,1 0-1 0 0,0 0 1 0 0,0 0-1 0 0,1-1 1 0 0,0 1-1 0 0,0 0 1 0 0,1 0-1 0 0,3 9 1 0 0,-3-12-10 0 0,-1-1 0 0 0,2 0 0 0 0,-1 0 1 0 0,1 0-1 0 0,-1 0 0 0 0,2 0 1 0 0,-1 0-1 0 0,0 0 0 0 0,1-1 0 0 0,0 0 1 0 0,0 0-1 0 0,0 0 0 0 0,0 0 1 0 0,1-1-1 0 0,0 1 0 0 0,-1-1 0 0 0,1 0 1 0 0,0-1-1 0 0,0 1 0 0 0,10 2 1 0 0,-14-5 223 0 0,0 0 1 0 0,0 0 0 0 0,1 0-1 0 0,-1 0 1 0 0,0 0 0 0 0,0 0 0 0 0,0 0-1 0 0,0-1 1 0 0,0 1 0 0 0,0 0 0 0 0,0-1-1 0 0,0 1 1 0 0,0-1 0 0 0,0 1-1 0 0,0-1 1 0 0,0 0 0 0 0,2-1 0 0 0,-8 5-143 0 0,0 0 0 0 0,0 1 0 0 0,0-1 0 0 0,0 1 0 0 0,1 0 0 0 0,0 1 1 0 0,0-1-1 0 0,0 1 0 0 0,0 0 0 0 0,1-1 0 0 0,-1 2 0 0 0,-1 4 1 0 0,-14 30 32 0 0,3 0 0 0 0,1 1 1 0 0,3 0-1 0 0,1 1 0 0 0,-8 55 1 0 0,-6 84 60 0 0,-19 90 24 0 0,41-255-128 0 0,-1-1-1 0 0,0-1 0 0 0,-1 1 0 0 0,-1-1 1 0 0,-1 0-1 0 0,0 0 0 0 0,0 0 0 0 0,-14 18 1 0 0,16-27 14 0 0,1 0 0 0 0,-1 0 1 0 0,-1 0-1 0 0,1 0 0 0 0,-1-1 1 0 0,1 0-1 0 0,-1 0 0 0 0,0 0 1 0 0,-1-1-1 0 0,1 0 1 0 0,0 0-1 0 0,-1-1 0 0 0,0 0 1 0 0,0 0-1 0 0,1 0 0 0 0,-1-1 1 0 0,0 0-1 0 0,0 0 0 0 0,0-1 1 0 0,-11 0-1 0 0,7-1 44 0 0,0-1 1 0 0,0 0-1 0 0,0 0 1 0 0,-18-7-1 0 0,24 7-66 0 0,0 0-1 0 0,0 0 1 0 0,0 0-1 0 0,0-1 1 0 0,0 0-1 0 0,0 0 1 0 0,1 0-1 0 0,-1-1 1 0 0,1 1-1 0 0,0-1 1 0 0,-4-6-1 0 0,7 9-129 0 0,0-1-1 0 0,0 0 1 0 0,0 1-1 0 0,0-1 0 0 0,1 0 1 0 0,-1 0-1 0 0,0 0 1 0 0,1 0-1 0 0,0 0 1 0 0,-1 1-1 0 0,1-1 1 0 0,0 0-1 0 0,0 0 1 0 0,0 0-1 0 0,0 0 1 0 0,1 0-1 0 0,-1 0 1 0 0,0 0-1 0 0,1 0 1 0 0,-1 1-1 0 0,1-1 1 0 0,0 0-1 0 0,0 0 1 0 0,0 0-1 0 0,-1 1 1 0 0,1-1-1 0 0,1 1 0 0 0,-1-1 1 0 0,0 1-1 0 0,0-1 1 0 0,1 1-1 0 0,-1-1 1 0 0,2 0-1 0 0,14-11-1481 0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5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4328 0 0,'9'-17'2419'0'0,"1"0"0"0"0,1 0-1 0 0,0 1 1 0 0,18-20-1 0 0,-22 28-1866 0 0,0 1-1 0 0,0 1 1 0 0,1-1-1 0 0,0 1 1 0 0,0 0-1 0 0,1 1 1 0 0,0 0 0 0 0,0 0-1 0 0,0 1 1 0 0,12-4-1 0 0,-19 8-478 0 0,0-1-1 0 0,0 1 1 0 0,0 0-1 0 0,0 0 1 0 0,0 0 0 0 0,0 0-1 0 0,0 0 1 0 0,0 0-1 0 0,0 1 1 0 0,0-1-1 0 0,0 1 1 0 0,0-1 0 0 0,0 1-1 0 0,-1 0 1 0 0,1-1-1 0 0,0 1 1 0 0,0 0 0 0 0,-1 0-1 0 0,1 0 1 0 0,0 1-1 0 0,-1-1 1 0 0,1 0-1 0 0,-1 1 1 0 0,0-1 0 0 0,1 1-1 0 0,-1-1 1 0 0,0 1-1 0 0,0 0 1 0 0,0-1 0 0 0,0 1-1 0 0,0 0 1 0 0,0 0-1 0 0,1 3 1 0 0,1 3 58 0 0,-1-1-1 0 0,1 1 1 0 0,-1 0-1 0 0,-1 0 1 0 0,1 0 0 0 0,0 16-1 0 0,-3 1 34 0 0,0-1 0 0 0,-1 1 0 0 0,-2-1 0 0 0,0 0 0 0 0,-2 0 0 0 0,0 0 0 0 0,-19 43 0 0 0,24-50 213 0 0,58-100-289 0 0,-34 44 41 0 0,3 2 0 0 0,1 2 0 0 0,2 0 0 0 0,35-33 0 0 0,-58 63-16 0 0,0-1 0 0 0,1 1 0 0 0,0 0 0 0 0,14-8 1 0 0,-20 13-96 0 0,0-1 0 0 0,0 1 0 0 0,0-1 0 0 0,0 1 1 0 0,0-1-1 0 0,1 1 0 0 0,-1 0 0 0 0,0-1 0 0 0,0 1 1 0 0,0 0-1 0 0,1 0 0 0 0,-1 0 0 0 0,0 0 0 0 0,0 0 0 0 0,0 0 1 0 0,1 0-1 0 0,-1 0 0 0 0,0 1 0 0 0,0-1 0 0 0,0 0 1 0 0,1 1-1 0 0,-1-1 0 0 0,0 1 0 0 0,0 0 0 0 0,0-1 1 0 0,0 1-1 0 0,0 0 0 0 0,0-1 0 0 0,0 1 0 0 0,0 0 1 0 0,-1 0-1 0 0,1 0 0 0 0,0 0 0 0 0,0 0 0 0 0,-1 0 0 0 0,1 0 1 0 0,0 0-1 0 0,-1 0 0 0 0,1 0 0 0 0,-1 0 0 0 0,1 0 1 0 0,-1 0-1 0 0,1 3 0 0 0,2 7 53 0 0,-1 0 0 0 0,0 0-1 0 0,-1 1 1 0 0,0-1 0 0 0,-1 1 0 0 0,0 11-1 0 0,-11 71 126 0 0,9-85-179 0 0,-39 164 158 0 0,3-18-1389 0 0,24-87-3303 0 0,14-60 2901 0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5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400 115 3372 0 0,'0'-10'3313'0'0,"0"4"-1248"0"0,0-1 1 0 0,0 1-1 0 0,-1-1 0 0 0,-2-9 1 0 0,2 13-1699 0 0,0 0 1 0 0,0 0-1 0 0,-1 0 1 0 0,1 1-1 0 0,-1-1 1 0 0,1 1-1 0 0,-1-1 0 0 0,0 1 1 0 0,0-1-1 0 0,0 1 1 0 0,0 0-1 0 0,-1 0 1 0 0,-2-2-1 0 0,0 1-122 0 0,-1-1-1 0 0,1 1 1 0 0,-1 0 0 0 0,0 1-1 0 0,0 0 1 0 0,0 0 0 0 0,0 0 0 0 0,-1 0-1 0 0,1 1 1 0 0,0 0 0 0 0,-1 1-1 0 0,1-1 1 0 0,-1 1 0 0 0,1 0-1 0 0,-1 1 1 0 0,1 0 0 0 0,0 0-1 0 0,-1 0 1 0 0,1 1 0 0 0,0 0-1 0 0,0 0 1 0 0,-6 3 0 0 0,7-3-203 0 0,1 0 0 0 0,0 0-1 0 0,0 0 1 0 0,0 0 0 0 0,0 1 0 0 0,0 0 0 0 0,1 0 0 0 0,-1 0 0 0 0,1 0 0 0 0,0 0-1 0 0,-1 1 1 0 0,2 0 0 0 0,-1-1 0 0 0,0 1 0 0 0,1 0 0 0 0,0 0 0 0 0,0 1 0 0 0,0-1-1 0 0,0 0 1 0 0,1 1 0 0 0,-1-1 0 0 0,1 1 0 0 0,0-1 0 0 0,1 1 0 0 0,-1 0 0 0 0,1-1-1 0 0,0 1 1 0 0,0 0 0 0 0,0-1 0 0 0,2 9 0 0 0,3 0-6 0 0,-1 1 0 0 0,2-1 0 0 0,0 0 1 0 0,0-1-1 0 0,1 0 0 0 0,16 21 0 0 0,-16-24-17 0 0,0 1 0 0 0,0 0 0 0 0,-1 0 0 0 0,0 1 0 0 0,-1-1 0 0 0,-1 1 0 0 0,1 0 0 0 0,-2 0 0 0 0,5 22 0 0 0,-8-33-18 0 0,2 8 59 0 0,-1 0 0 0 0,-1 0 0 0 0,1 0 0 0 0,-1 0 1 0 0,-1 0-1 0 0,1 0 0 0 0,-1 0 0 0 0,-1-1 0 0 0,0 1 0 0 0,0 0 0 0 0,0 0 0 0 0,-7 13 0 0 0,3-10 31 0 0,-2 0-1 0 0,1 0 0 0 0,-2 0 0 0 0,1-1 0 0 0,-1-1 1 0 0,-1 1-1 0 0,0-1 0 0 0,-17 11 0 0 0,8-7-29 0 0,-1-2 0 0 0,0 0 1 0 0,0-1-1 0 0,-29 9 0 0 0,17-11-2545 0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5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5416 0 0,'-1'0'3864'0'0,"-9"0"1070"0"0,38-1 4595 0 0,88-4-8518 0 0,-27-3-559 0 0,666-34 1456 0 0,-721 43-1832 0 0,8 0-94 0 0,-12-4-4220 0 0,-21 2 2638 0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0:5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4692 0 0,'2'-9'10496'0'0,"-1"9"-10213"0"0,11 1 4242 0 0,22 13-3460 0 0,-27-11-29 0 0,139 62 1523 0 0,34 15-1628 0 0,-106-50-623 0 0,134 50-41 0 0,-131-51-116 0 0,-76-29-89 0 0,-1 0-57 0 0,0 0 0 0 0,0 0-1 0 0,0 0 1 0 0,0 0 0 0 0,1 0 0 0 0,-1 0 0 0 0,0 0 0 0 0,0 0-1 0 0,0 0 1 0 0,0 0 0 0 0,1 0 0 0 0,-1 0 0 0 0,0 0-1 0 0,0 0 1 0 0,0 1 0 0 0,0-1 0 0 0,0 0 0 0 0,1 0-1 0 0,-1 0 1 0 0,0 0 0 0 0,0 0 0 0 0,0 0 0 0 0,0 0-1 0 0,0 0 1 0 0,0 0 0 0 0,1 1 0 0 0,-1-1 0 0 0,0 0-1 0 0,0 0 1 0 0,0 0 0 0 0,0 0 0 0 0,0 0 0 0 0,0 0-1 0 0,0 1 1 0 0,0-1 0 0 0,0 0 0 0 0,0 0 0 0 0,0 0-1 0 0,0 0 1 0 0,0 1 0 0 0,0-1 0 0 0,0 0 0 0 0,0 0-1 0 0,0 0 1 0 0,0 0 0 0 0,0 0 0 0 0,0 1 0 0 0,0-1 0 0 0,0 0-1 0 0,0 0 1 0 0,0 0 0 0 0,0 0 0 0 0,0 1 0 0 0,0-1-1 0 0,0 0 1 0 0,0 0 0 0 0,0 0 0 0 0,-30 20 8 0 0,-111 82-10 0 0,-178 218 27 0 0,309-310-28 0 0,-17 20 5 0 0,-28 29-166 0 0,44-52-15 0 0,5-10 69 0 0,5-19 62 0 0,1 15 69 0 0,1-72 281 0 0,-4 0 0 0 0,-15-87 0 0 0,1 23 279 0 0,-1 10-428 0 0,17 127-635 0 0,1 0 1 0 0,-1 1-1 0 0,1-1 0 0 0,0 1 0 0 0,1-1 0 0 0,-1 1 0 0 0,1-1 0 0 0,2-8 0 0 0,2 4-1128 0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199 405 2052 0 0,'-10'42'7118'0'0,"-11"19"-3062"0"0,4-14-2189 0 0,3-4-499 0 0,-35 123 2498 0 0,-2 4-993 0 0,20-73-1504 0 0,26-85-1686 0 0,5-20 140 0 0,8-35 12 0 0,-4 19 27 0 0,56-235-583 0 0,-24 120 613 0 0,68-238 1751 0 0,-89 327-1201 0 0,-12 35-249 0 0,2 1 1 0 0,0-1-1 0 0,1 1 0 0 0,1 0 0 0 0,13-21 0 0 0,-19 33-144 0 0,1-1-1 0 0,0 0 0 0 0,0 1 0 0 0,1-1 0 0 0,-1 1 1 0 0,0 0-1 0 0,1 0 0 0 0,0 0 0 0 0,-1 0 1 0 0,1 0-1 0 0,0 1 0 0 0,0-1 0 0 0,0 1 0 0 0,0-1 1 0 0,0 1-1 0 0,0 0 0 0 0,0 1 0 0 0,1-1 1 0 0,-1 0-1 0 0,0 1 0 0 0,0 0 0 0 0,1 0 0 0 0,-1 0 1 0 0,0 0-1 0 0,0 0 0 0 0,1 1 0 0 0,-1-1 0 0 0,0 1 1 0 0,0 0-1 0 0,0 0 0 0 0,0 0 0 0 0,5 3 1 0 0,2 1 6 0 0,-1 0 1 0 0,0 1-1 0 0,-1 0 1 0 0,1 1-1 0 0,-1 0 1 0 0,-1 0 0 0 0,1 1-1 0 0,-1 0 1 0 0,0 0-1 0 0,-1 1 1 0 0,0-1-1 0 0,7 16 1 0 0,7 14 150 0 0,24 72 0 0 0,-35-86-130 0 0,10 41 110 0 0,-2 0 0 0 0,13 115 0 0 0,-24-144-147 0 0,18 201-388 0 0,-21-191-217 0 0,4 19-3956 0 0,-7-57 2907 0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3608 0 0,'-18'-6'15722'0'0,"47"-1"-14554"0"0,-13 3-212 0 0,13 0-152 0 0,-2 0-136 0 0,7-2-124 0 0,15 0-156 0 0,3-4-176 0 0,-10 7-248 0 0,10-3-520 0 0,-14-2-1048 0 0,3 4 24 0 0,-10 0 48 0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3168 0 0,'2'-1'736'0'0,"0"1"0"0"0,-1-1 0 0 0,1 0 0 0 0,0 0 0 0 0,-1 1 0 0 0,1-1 0 0 0,0 1 0 0 0,-1 0 0 0 0,1-1 0 0 0,0 1 0 0 0,0 0 0 0 0,0 0 0 0 0,-1 0 0 0 0,1 0 0 0 0,0 1 0 0 0,0-1 0 0 0,0 0 0 0 0,1 2 0 0 0,0-1-276 0 0,0 0 0 0 0,0 1 0 0 0,0-1 0 0 0,-1 1 0 0 0,1 0 0 0 0,-1 0 0 0 0,1 0 0 0 0,-1 0 0 0 0,4 4 0 0 0,0 3-101 0 0,1-1 0 0 0,-2 1 1 0 0,1 1-1 0 0,-1-1 0 0 0,4 13 1 0 0,36 113 1901 0 0,-37-115-1876 0 0,7 36 0 0 0,1-2 710 0 0,-16-53-1080 0 0,0-1-1 0 0,0 0 1 0 0,0 1 0 0 0,1-1 0 0 0,-1 0-1 0 0,0 1 1 0 0,0-1 0 0 0,1 0 0 0 0,-1 0 0 0 0,0 1-1 0 0,1-1 1 0 0,-1 0 0 0 0,0 0 0 0 0,1 0-1 0 0,-1 1 1 0 0,0-1 0 0 0,1 0 0 0 0,-1 0-1 0 0,0 0 1 0 0,1 0 0 0 0,-1 0 0 0 0,1 0-1 0 0,-1 0 1 0 0,0 0 0 0 0,1 0 0 0 0,-1 0-1 0 0,0 0 1 0 0,1 0 0 0 0,-1 0 0 0 0,1 0 0 0 0,-1 0-1 0 0,0 0 1 0 0,1 0 0 0 0,-1-1 0 0 0,0 1-1 0 0,1 0 1 0 0,-1 0 0 0 0,1-1 0 0 0,11-6 144 0 0,-12 7-167 0 0,12-10 79 0 0,0-1 0 0 0,-1 0 0 0 0,-1-1 0 0 0,1 0 0 0 0,14-25 0 0 0,-3 7-56 0 0,-2 1-298 0 0,19-40 1 0 0,-8 14-944 0 0,-28 49 632 0 0,-1 1-1 0 0,1-1 0 0 0,-1 0 1 0 0,2-7-1 0 0,3-3-1013 0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1944 0 0,'-30'98'12696'0'0,"24"-73"-10127"0"0,-6 51 1 0 0,11-63-2335 0 0,0 0 1 0 0,1-1 0 0 0,1 1-1 0 0,0 0 1 0 0,0 0 0 0 0,1-1-1 0 0,1 1 1 0 0,0-1 0 0 0,1 0-1 0 0,0 0 1 0 0,1 0 0 0 0,0 0-1 0 0,14 21 1 0 0,-15-28-224 0 0,0 0 0 0 0,0 0 0 0 0,1-1 0 0 0,-1 0 0 0 0,1 1 0 0 0,0-1 0 0 0,1-1 0 0 0,-1 1 0 0 0,0-1 0 0 0,1 0 0 0 0,0 0-1 0 0,0-1 1 0 0,0 1 0 0 0,0-1 0 0 0,0-1 0 0 0,1 1 0 0 0,-1-1 0 0 0,0 0 0 0 0,1-1 0 0 0,-1 1 0 0 0,0-1 0 0 0,1-1 0 0 0,-1 1 0 0 0,1-1 0 0 0,10-2 0 0 0,-9 1-48 0 0,0 0 0 0 0,0-1 1 0 0,0 1-1 0 0,0-2 0 0 0,0 1 0 0 0,0-1 1 0 0,-1 0-1 0 0,0-1 0 0 0,0 1 0 0 0,0-2 1 0 0,0 1-1 0 0,-1-1 0 0 0,0 0 0 0 0,0 0 1 0 0,-1 0-1 0 0,1-1 0 0 0,-1 0 1 0 0,-1 0-1 0 0,5-8 0 0 0,-5 6 87 0 0,0 0-1 0 0,-1 1 0 0 0,0-2 1 0 0,0 1-1 0 0,-1 0 1 0 0,0 0-1 0 0,0-1 1 0 0,-1 1-1 0 0,-1-1 0 0 0,0 1 1 0 0,0-1-1 0 0,0 1 1 0 0,-3-11-1 0 0,1 10 17 0 0,0 0 0 0 0,-1 0 0 0 0,-1 1 0 0 0,1-1 0 0 0,-2 1 0 0 0,1-1 0 0 0,-1 1 0 0 0,-1 1 0 0 0,1-1 0 0 0,-1 1 0 0 0,-1 0 0 0 0,-8-9 0 0 0,10 13-42 0 0,0 0 1 0 0,0-1-1 0 0,-1 2 0 0 0,1-1 0 0 0,-1 0 0 0 0,0 1 0 0 0,0 0 0 0 0,0 1 0 0 0,-1 0 0 0 0,1-1 1 0 0,-1 2-1 0 0,1-1 0 0 0,-1 1 0 0 0,1 0 0 0 0,-1 0 0 0 0,0 1 0 0 0,0 0 0 0 0,1 0 0 0 0,-12 2 1 0 0,9 0-74 0 0,-1 0 1 0 0,0 1 0 0 0,0 0 0 0 0,1 1-1 0 0,-1-1 1 0 0,1 2 0 0 0,0-1-1 0 0,0 2 1 0 0,1-1 0 0 0,0 1 0 0 0,0 0-1 0 0,0 1 1 0 0,0-1 0 0 0,1 2 0 0 0,0-1-1 0 0,1 1 1 0 0,0 0 0 0 0,0 0 0 0 0,1 1-1 0 0,0 0 1 0 0,0 0 0 0 0,1 0-1 0 0,0 0 1 0 0,0 1 0 0 0,1-1 0 0 0,1 1-1 0 0,-2 10 1 0 0,2-9-810 0 0,1-1 0 0 0,0 1-1 0 0,0-1 1 0 0,3 20 0 0 0,1-13-637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5669 0 0,'16'-17'20007'0'0,"-12"29"-20098"0"0,-2-2 436 0 0,-1 1-1 0 0,0-1 1 0 0,-1 1 0 0 0,0-1-1 0 0,-1 1 1 0 0,-3 16 0 0 0,0 6 26 0 0,-6 37-1249 0 0,4-38-2630 0 0,4-24 1895 0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4192 0 0,'-3'2'15366'0'0,"-3"10"-12339"0"0,-2 9-4680 0 0,4-9 3594 0 0,0 10-1391 0 0,1 0-1 0 0,0 0 0 0 0,2 0 0 0 0,0 0 0 0 0,4 28 1 0 0,-2-37-743 0 0,1 0 1 0 0,1 0 0 0 0,0 0 0 0 0,1 0-1 0 0,0-1 1 0 0,1 1 0 0 0,1-1 0 0 0,0 0-1 0 0,14 22 1 0 0,-16-30-319 0 0,0 1 0 0 0,0 0 0 0 0,0-1 0 0 0,0 0 1 0 0,8 5-1 0 0,8 4-1052 0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35 115 1664 0 0,'-1'2'17453'0'0,"-6"15"-16854"0"0,-1 11 164 0 0,2 1 0 0 0,1 0 0 0 0,1 0 0 0 0,2 1-1 0 0,1-1 1 0 0,3 44 0 0 0,-1-63-733 0 0,0 0 0 0 0,1 0 1 0 0,0 0-1 0 0,0-1 0 0 0,1 1 0 0 0,0-1 0 0 0,1 0 0 0 0,0 0 0 0 0,0 0 0 0 0,1 0 0 0 0,0-1 0 0 0,1 1 0 0 0,10 11 0 0 0,-12-15-116 0 0,0-1 0 0 0,1 0 0 0 0,-1 0-1 0 0,1-1 1 0 0,0 1 0 0 0,0-1 0 0 0,0 0 0 0 0,0-1-1 0 0,1 1 1 0 0,-1-1 0 0 0,1 0 0 0 0,0 0 0 0 0,-1-1-1 0 0,1 1 1 0 0,0-1 0 0 0,0-1 0 0 0,0 1-1 0 0,0-1 1 0 0,0 0 0 0 0,0 0 0 0 0,-1-1 0 0 0,1 0-1 0 0,11-2 1 0 0,-9 0 91 0 0,0 0 0 0 0,0 0 0 0 0,0 0 0 0 0,0-1 0 0 0,0-1 0 0 0,-1 1 0 0 0,0-1 1 0 0,0 0-1 0 0,0-1 0 0 0,-1 1 0 0 0,0-2 0 0 0,0 1 0 0 0,0 0 0 0 0,-1-1 0 0 0,0 0 0 0 0,0-1 0 0 0,-1 1 0 0 0,0-1 0 0 0,0 1 0 0 0,4-13 0 0 0,0-5 423 0 0,-2 1 0 0 0,0-2 0 0 0,-1 1 0 0 0,-2 0 0 0 0,-1-1 0 0 0,0-28 0 0 0,-3 41-179 0 0,1-1-1 0 0,1 1 1 0 0,1 0 0 0 0,5-26 0 0 0,-6 35-233 0 0,1 0 1 0 0,-1 0 0 0 0,1 0 0 0 0,1 0 0 0 0,-1 0 0 0 0,0 0 0 0 0,1 0 0 0 0,0 1 0 0 0,0-1 0 0 0,0 1 0 0 0,0 0 0 0 0,0 0 0 0 0,1 0 0 0 0,-1 0 0 0 0,1 1 0 0 0,0-1 0 0 0,0 1 0 0 0,7-3 0 0 0,23-9-59 0 0,0 2-1 0 0,1 1 1 0 0,1 2 0 0 0,0 2-1 0 0,47-5 1 0 0,-69 10 130 0 0,-12 1-54 0 0,0 0-1 0 0,-1 1 1 0 0,1-1 0 0 0,-1 1 0 0 0,1 0 0 0 0,0 0 0 0 0,-1-1 0 0 0,1 1 0 0 0,-1 0 0 0 0,1 0 0 0 0,0 1 0 0 0,-1-1 0 0 0,1 0 0 0 0,0 0 0 0 0,-1 1-1 0 0,1-1 1 0 0,-1 1 0 0 0,1-1 0 0 0,-1 1 0 0 0,1 0 0 0 0,-1 0 0 0 0,3 1 0 0 0,-4-1-1 0 0,0 1 1 0 0,0 0-1 0 0,0-1 1 0 0,0 1-1 0 0,0-1 1 0 0,0 1-1 0 0,0-1 1 0 0,0 1 0 0 0,-1 0-1 0 0,1-1 1 0 0,-1 1-1 0 0,0 1 1 0 0,-1 4 39 0 0,-7 30 225 0 0,-24 65 1 0 0,14-51-166 0 0,11-23-84 0 0,2 1-1 0 0,0 0 0 0 0,-1 39 0 0 0,6-61-129 0 0,1 1 1 0 0,0-1-1 0 0,0 0 1 0 0,1 1-1 0 0,0-1 0 0 0,0 0 1 0 0,1 0-1 0 0,0 0 0 0 0,0 0 1 0 0,1 0-1 0 0,-1 0 0 0 0,1-1 1 0 0,1 1-1 0 0,-1-1 0 0 0,6 6 1 0 0,-5-6-358 0 0,1-1 0 0 0,0 0 0 0 0,0 0 0 0 0,0 0 0 0 0,1 0 0 0 0,-1-1 1 0 0,1 0-1 0 0,0-1 0 0 0,10 6 0 0 0,3-3-1173 0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77 3452 0 0,'-1'-1'5035'0'0,"-8"-5"2366"0"0,5 8-6955 0 0,0-1 0 0 0,0 1 1 0 0,0 0-1 0 0,0 0 0 0 0,1 1 0 0 0,-1-1 0 0 0,1 1 0 0 0,-1-1 1 0 0,1 1-1 0 0,0 0 0 0 0,0 1 0 0 0,0-1 0 0 0,0 0 0 0 0,-3 7 0 0 0,3-4-124 0 0,0 0 0 0 0,0 1 0 0 0,0-1 0 0 0,1 1 0 0 0,0 0 0 0 0,0 0 0 0 0,1 0 0 0 0,-1 12 0 0 0,1-11-236 0 0,1 0 0 0 0,0-1 0 0 0,0 1-1 0 0,1 0 1 0 0,0-1 0 0 0,0 1 0 0 0,1-1 0 0 0,0 1-1 0 0,0-1 1 0 0,1 0 0 0 0,0 0 0 0 0,0 0 0 0 0,1 0-1 0 0,0-1 1 0 0,0 1 0 0 0,0-1 0 0 0,11 11-1 0 0,-9-12-63 0 0,0 0 0 0 0,0 0-1 0 0,1 0 1 0 0,-1-1-1 0 0,1-1 1 0 0,0 1-1 0 0,0-1 1 0 0,1 0-1 0 0,-1 0 1 0 0,1-1-1 0 0,-1 0 1 0 0,1-1-1 0 0,0 0 1 0 0,0 0-1 0 0,0 0 1 0 0,0-1-1 0 0,-1 0 1 0 0,1-1-1 0 0,0 1 1 0 0,0-2-1 0 0,0 1 1 0 0,-1-1-1 0 0,1 0 1 0 0,-1-1-1 0 0,1 1 1 0 0,-1-2-1 0 0,0 1 1 0 0,12-8 0 0 0,-11 5 72 0 0,0 0 1 0 0,0-1-1 0 0,-1 0 1 0 0,1 0 0 0 0,-2-1-1 0 0,1 1 1 0 0,-1-1 0 0 0,0-1-1 0 0,-1 1 1 0 0,0-1 0 0 0,0 0-1 0 0,-1 0 1 0 0,0-1-1 0 0,-1 1 1 0 0,0-1 0 0 0,-1 0-1 0 0,1 1 1 0 0,-2-1 0 0 0,1 0-1 0 0,-2 0 1 0 0,1-1-1 0 0,-1 1 1 0 0,-1 0 0 0 0,0 0-1 0 0,0 0 1 0 0,-1 0 0 0 0,0 0-1 0 0,-1 1 1 0 0,0-1 0 0 0,0 1-1 0 0,-10-18 1 0 0,11 24-89 0 0,0 0 0 0 0,0 0 1 0 0,0 1-1 0 0,0-1 0 0 0,-1 0 1 0 0,1 1-1 0 0,-1 0 0 0 0,0 0 0 0 0,1 0 1 0 0,-1 0-1 0 0,0 0 0 0 0,0 0 1 0 0,0 1-1 0 0,-1-1 0 0 0,1 1 1 0 0,0 0-1 0 0,0 0 0 0 0,-1 0 0 0 0,1 1 1 0 0,-1-1-1 0 0,1 1 0 0 0,0 0 1 0 0,-1 0-1 0 0,1 0 0 0 0,-1 0 0 0 0,1 0 1 0 0,-5 2-1 0 0,-1 0-510 0 0,0 0-1 0 0,0 0 1 0 0,0 2-1 0 0,1-1 0 0 0,-1 1 1 0 0,1 0-1 0 0,-1 1 1 0 0,-13 10-1 0 0,11-6-1087 0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19794 0 0,'4'-23'3420'0'0,"-1"3"-2140"0"0,-3 4-656 0 0,0 0-220 0 0,0 1-92 0 0,0 1-68 0 0,0 4-64 0 0,0 3-60 0 0,4 0-68 0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32 4692 0 0,'-2'-3'731'0'0,"0"1"0"0"0,0-1 0 0 0,0 1-1 0 0,0 0 1 0 0,-1 0 0 0 0,1 0 0 0 0,-1 0-1 0 0,0 0 1 0 0,1 0 0 0 0,-1 1-1 0 0,0 0 1 0 0,0-1 0 0 0,0 1 0 0 0,0 0-1 0 0,-4-1 1 0 0,2 1-140 0 0,0 1-1 0 0,-1-1 1 0 0,1 1 0 0 0,0 0 0 0 0,0 0-1 0 0,0 1 1 0 0,0 0 0 0 0,-11 2-1 0 0,9 0-300 0 0,-1-1 0 0 0,0 1 0 0 0,0 1 0 0 0,1 0 0 0 0,0 0 0 0 0,0 0 0 0 0,0 1-1 0 0,0 0 1 0 0,1 0 0 0 0,-1 0 0 0 0,-9 13 0 0 0,13-14-264 0 0,0 0 1 0 0,0 0-1 0 0,0 1 0 0 0,1-1 1 0 0,0 1-1 0 0,0 0 1 0 0,0-1-1 0 0,0 1 0 0 0,1 0 1 0 0,-1 0-1 0 0,1 0 0 0 0,1 1 1 0 0,-1-1-1 0 0,1 0 0 0 0,0 0 1 0 0,0 0-1 0 0,0 0 0 0 0,1 1 1 0 0,0-1-1 0 0,0 0 1 0 0,0 0-1 0 0,0 0 0 0 0,1 0 1 0 0,0-1-1 0 0,0 1 0 0 0,0 0 1 0 0,4 4-1 0 0,0 0-301 0 0,1 0 0 0 0,0-1 0 0 0,1 0 0 0 0,0-1 0 0 0,0 0 0 0 0,0 0 0 0 0,1 0 0 0 0,0-1 1 0 0,1-1-1 0 0,-1 0 0 0 0,1 0 0 0 0,19 7 0 0 0,-20-7 600 0 0,-19-5 886 0 0,0 1-1306 0 0,1 1 273 0 0,0 0-1 0 0,0 0 1 0 0,0 1-1 0 0,1 1 0 0 0,-1-1 1 0 0,1 2-1 0 0,-1-1 1 0 0,1 1-1 0 0,1 0 1 0 0,-1 0-1 0 0,1 1 1 0 0,0 0-1 0 0,0 1 1 0 0,0 0-1 0 0,1 0 1 0 0,0 0-1 0 0,1 0 0 0 0,-1 1 1 0 0,2 0-1 0 0,-1 0 1 0 0,1 1-1 0 0,0-1 1 0 0,-3 12-1 0 0,6-16-145 0 0,0 1 0 0 0,1-1-1 0 0,-1 0 1 0 0,1 1 0 0 0,0-1-1 0 0,0 0 1 0 0,1 1 0 0 0,-1-1 0 0 0,1 0-1 0 0,0 0 1 0 0,0 1 0 0 0,0-1-1 0 0,1 0 1 0 0,0 0 0 0 0,-1 0-1 0 0,1 0 1 0 0,1-1 0 0 0,-1 1 0 0 0,1-1-1 0 0,-1 1 1 0 0,1-1 0 0 0,0 0-1 0 0,0 0 1 0 0,6 5 0 0 0,2 1-97 0 0,0-1 0 0 0,1 0 0 0 0,0-1 0 0 0,0 0 1 0 0,0-1-1 0 0,20 7 0 0 0,-22-9-506 0 0,1-1-1 0 0,0 0 1 0 0,0-1-1 0 0,0 0 1 0 0,1-1 0 0 0,-1 0-1 0 0,18-2 1 0 0,-11 0-1038 0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2868 0 0,'2'-33'22974'0'0,"-5"39"-22736"0"0,1 1 0 0 0,0-1 0 0 0,0 1 1 0 0,1 0-1 0 0,0 0 0 0 0,0 0 0 0 0,0 0 0 0 0,2 13 1 0 0,7 66 328 0 0,-3-45-664 0 0,-2 54-4113 0 0,-3-80 2598 0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1300 0 0,'3'-13'2824'0'0,"1"4"-775"0"0,-1 3-825 0 0,1 4-4193 0 0</inkml:trace>
  <inkml:trace contextRef="#ctx0" brushRef="#br0" timeOffset="1">304 540 17630 0 0,'15'-36'3905'0'0,"-11"26"-3466"0"0,1-1-1 0 0,0 0 0 0 0,8-13 0 0 0,-13 24-402 0 0,1 0-1 0 0,-1-1 0 0 0,0 1 1 0 0,1-1-1 0 0,-1 1 0 0 0,0 0 1 0 0,1-1-1 0 0,-1 1 0 0 0,0 0 1 0 0,1 0-1 0 0,-1-1 1 0 0,1 1-1 0 0,-1 0 0 0 0,1 0 1 0 0,-1 0-1 0 0,0-1 0 0 0,1 1 1 0 0,-1 0-1 0 0,1 0 1 0 0,-1 0-1 0 0,1 0 0 0 0,-1 0 1 0 0,1 0-1 0 0,-1 0 0 0 0,1 0 1 0 0,-1 0-1 0 0,1 0 1 0 0,0 0-1 0 0,14 11 437 0 0,9 19-70 0 0,-23-29-342 0 0,10 18 168 0 0,-1-1 0 0 0,0 1 0 0 0,12 39 0 0 0,13 65 279 0 0,-28-94-409 0 0,-1-5 5 0 0,-5-16-63 0 0,0-1 0 0 0,1 0 1 0 0,0 0-1 0 0,0 1 0 0 0,0-1 0 0 0,1 0 0 0 0,0-1 0 0 0,1 1 1 0 0,-1 0-1 0 0,6 6 0 0 0,-8-12-23 0 0,0-1-1 0 0,0 0 1 0 0,0 1-1 0 0,-1-1 1 0 0,1 0 0 0 0,0 0-1 0 0,0 1 1 0 0,0-1 0 0 0,0 0-1 0 0,0 0 1 0 0,0 0 0 0 0,-1 0-1 0 0,1 0 1 0 0,0 0 0 0 0,0 0-1 0 0,0-1 1 0 0,0 1 0 0 0,0 0-1 0 0,0 0 1 0 0,-1-1 0 0 0,1 1-1 0 0,0 0 1 0 0,0-1 0 0 0,0 1-1 0 0,-1-1 1 0 0,1 1 0 0 0,1-2-1 0 0,18-16 355 0 0,1-11-116 0 0,-1-2 0 0 0,-2 0 0 0 0,-1 0 0 0 0,21-59 0 0 0,-2 9-262 0 0,-33 73-275 0 0,14-24-395 0 0,0 17-3232 0 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 1172 0 0,'0'0'16480'0'0,"-2"5"-15234"0"0,-5 8-834 0 0,1 0-1 0 0,1 1 0 0 0,0 0 0 0 0,1 0 1 0 0,1 0-1 0 0,0 0 0 0 0,1 1 0 0 0,0-1 0 0 0,1 1 1 0 0,1-1-1 0 0,0 1 0 0 0,1-1 0 0 0,3 15 1 0 0,-2-20-379 0 0,-1 0 1 0 0,2-1-1 0 0,-1 0 1 0 0,1 1-1 0 0,1-1 1 0 0,0 0-1 0 0,0 0 1 0 0,0-1-1 0 0,1 1 1 0 0,7 9-1 0 0,-7-13-73 0 0,-1 1 0 0 0,1-1 0 0 0,0 0-1 0 0,0 0 1 0 0,1 0 0 0 0,-1-1-1 0 0,1 0 1 0 0,-1 0 0 0 0,1 0-1 0 0,0-1 1 0 0,0 0 0 0 0,0 0-1 0 0,1 0 1 0 0,-1-1 0 0 0,11 1 0 0 0,-9-1 70 0 0,1 0 0 0 0,-1-1 0 0 0,1 0 0 0 0,-1 0 0 0 0,1-1 0 0 0,-1 0 0 0 0,1-1 0 0 0,-1 0 0 0 0,1 0 0 0 0,-1-1 0 0 0,0 0 1 0 0,0 0-1 0 0,-1-1 0 0 0,1 0 0 0 0,-1 0 0 0 0,1-1 0 0 0,-1 0 0 0 0,-1 0 0 0 0,1-1 0 0 0,-1 1 0 0 0,0-1 0 0 0,0-1 0 0 0,-1 1 1 0 0,1-1-1 0 0,-2 0 0 0 0,1-1 0 0 0,-1 1 0 0 0,0-1 0 0 0,0 0 0 0 0,-1 0 0 0 0,0 0 0 0 0,3-13 0 0 0,-5 13 73 0 0,1 1 0 0 0,-1-1 0 0 0,0 0 0 0 0,-1 0 0 0 0,0 0-1 0 0,0 0 1 0 0,-1 0 0 0 0,0 1 0 0 0,0-1 0 0 0,-1 0 0 0 0,0 0-1 0 0,0 1 1 0 0,-1-1 0 0 0,0 1 0 0 0,0 0 0 0 0,-1 0 0 0 0,1 0-1 0 0,-2 0 1 0 0,1 1 0 0 0,-1 0 0 0 0,0 0 0 0 0,0 0 0 0 0,-1 0-1 0 0,-7-6 1 0 0,7 7-65 0 0,-1 0-1 0 0,1 0 0 0 0,-1 1 1 0 0,-1 0-1 0 0,1 0 0 0 0,0 1 1 0 0,-1-1-1 0 0,0 2 0 0 0,1-1 1 0 0,-1 1-1 0 0,0 0 1 0 0,-1 1-1 0 0,1 0 0 0 0,0 0 1 0 0,0 1-1 0 0,0 0 0 0 0,-1 0 1 0 0,1 1-1 0 0,0 0 0 0 0,0 0 1 0 0,0 1-1 0 0,0 0 0 0 0,0 1 1 0 0,0-1-1 0 0,1 2 1 0 0,-1-1-1 0 0,1 1 0 0 0,0 0 1 0 0,0 0-1 0 0,0 1 0 0 0,-6 6 1 0 0,6-5-44 0 0,-1 0 0 0 0,1 1 1 0 0,1 0-1 0 0,-1 0 0 0 0,1 0 1 0 0,0 1-1 0 0,1 0 0 0 0,0 0 1 0 0,0 1-1 0 0,1-1 0 0 0,0 1 1 0 0,0 0-1 0 0,1 0 0 0 0,0 1 1 0 0,1-1-1 0 0,0 0 0 0 0,1 1 1 0 0,0 0-1 0 0,0-1 0 0 0,1 1 1 0 0,1 12-1 0 0,-1-16-132 0 0,1 0 1 0 0,0-1-1 0 0,0 1 1 0 0,0-1-1 0 0,1 1 1 0 0,0-1-1 0 0,0 0 1 0 0,0 0-1 0 0,1 0 1 0 0,0 0-1 0 0,0 0 0 0 0,0 0 1 0 0,1-1-1 0 0,-1 1 1 0 0,1-1-1 0 0,0 0 1 0 0,0 0-1 0 0,0-1 1 0 0,8 6-1 0 0,-8-7-268 0 0,1 1 0 0 0,-1-1 0 0 0,0 0 0 0 0,0 0 0 0 0,1-1 0 0 0,-1 1 0 0 0,1-1 0 0 0,5 1 0 0 0,6-1-1189 0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6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1776 0 0,'55'-86'11041'0'0,"-40"62"-8471"0"0,15-31 4230 0 0,-32 65-1291 0 0,-1 6-5195 0 0,1 0 0 0 0,0 0 0 0 0,1 0 1 0 0,1 24-1 0 0,2-30-381 0 0,1 0 1 0 0,0-1-1 0 0,1 1 1 0 0,0-1-1 0 0,0 1 1 0 0,1-1-1 0 0,0-1 1 0 0,1 1-1 0 0,-1-1 1 0 0,2 0-1 0 0,-1 0 1 0 0,1 0-1 0 0,1-1 1 0 0,-1 0-1 0 0,1-1 1 0 0,0 0 0 0 0,1 0-1 0 0,-1 0 1 0 0,1-1-1 0 0,0-1 1 0 0,1 0-1 0 0,-1 0 1 0 0,1 0-1 0 0,0-1 1 0 0,-1-1-1 0 0,1 0 1 0 0,1 0-1 0 0,-1-1 1 0 0,0 0-1 0 0,0-1 1 0 0,0 0-1 0 0,1 0 1 0 0,-1-1-1 0 0,0-1 1 0 0,0 1-1 0 0,0-2 1 0 0,14-4-1 0 0,-15 3 102 0 0,0-1-1 0 0,-1 0 0 0 0,1 0 0 0 0,-1-1 0 0 0,0 0 0 0 0,0-1 0 0 0,-1 0 0 0 0,0 0 0 0 0,0 0 0 0 0,-1-1 0 0 0,1 0 0 0 0,-2 0 0 0 0,1-1 0 0 0,7-16 0 0 0,3-10 568 0 0,-1-2-1 0 0,13-53 1 0 0,-25 79-459 0 0,6-25 474 0 0,4-13 631 0 0,-13 48-810 0 0,0 5-378 0 0,-3 23-306 0 0,2 0 0 0 0,0 1 1 0 0,2-1-1 0 0,1 0 0 0 0,1 0 0 0 0,2 0 0 0 0,0 0 0 0 0,12 30 0 0 0,-10-39-1196 0 0,3-4-91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4528 0 0,'0'-13'18182'0'0,"-3"22"-15937"0"0,-3 22-2757 0 0,5-24 1581 0 0,0 6-972 0 0,0 0-1 0 0,0-1 1 0 0,3 26 0 0 0,4 13-2797 0 0,-4-35 920 0 0,-1-1 207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89 4940 0 0,'-7'-20'4321'0'0,"4"3"-1077"0"0,-1 1-800 0 0,1 5-587 0 0,-1 2-461 0 0,4 1 176 0 0,0 0-1432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4816 0 0,'0'2'11368'0'0,"0"12"-5488"0"0,1 103-3354 0 0,0-100-2330 0 0,1 1 0 0 0,0 0 0 0 0,1-1 0 0 0,1 0-1 0 0,1 0 1 0 0,9 21 0 0 0,-13-35-201 0 0,0 0 0 0 0,1 0 0 0 0,0-1 0 0 0,-1 1 0 0 0,1 0 0 0 0,0-1 0 0 0,1 1 0 0 0,-1-1 0 0 0,0 0 0 0 0,1 1 0 0 0,-1-1 0 0 0,1 0 0 0 0,0-1 0 0 0,-1 1 0 0 0,1 0 0 0 0,0-1 0 0 0,0 1 0 0 0,0-1 0 0 0,0 0 0 0 0,1 0 0 0 0,-1 0 1 0 0,0-1-1 0 0,0 1 0 0 0,0-1 0 0 0,1 0 0 0 0,-1 0 0 0 0,0 0 0 0 0,1 0 0 0 0,-1 0 0 0 0,0-1 0 0 0,0 1 0 0 0,0-1 0 0 0,1 0 0 0 0,5-3 0 0 0,3-1-43 0 0,0 0 0 0 0,-1-1 0 0 0,1-1 0 0 0,-1 0 0 0 0,0-1 0 0 0,-1 0 0 0 0,16-16 0 0 0,-14 11 77 0 0,0 0 1 0 0,-2-1-1 0 0,1 0 0 0 0,13-28 1 0 0,29-69 656 0 0,-40 80-351 0 0,-9 20-27 0 0,0 0 1 0 0,3-19-1 0 0,-1 8 587 0 0,-6 20-293 0 0,-2 5-473 0 0,-3 6-63 0 0,1-1 0 0 0,0 1 0 0 0,1 0 0 0 0,0 0 0 0 0,0 0 0 0 0,1 0 0 0 0,0 0 0 0 0,0 1 0 0 0,1-1 0 0 0,0 12 0 0 0,1-9-28 0 0,0 0 0 0 0,0 0 0 0 0,2 1 0 0 0,-1-1 0 0 0,1 0 1 0 0,1 0-1 0 0,8 21 0 0 0,-7-25-47 0 0,0 0 1 0 0,1 0-1 0 0,0 0 1 0 0,0-1-1 0 0,1 0 1 0 0,0 0-1 0 0,0 0 1 0 0,1-1-1 0 0,-1 0 1 0 0,2 0-1 0 0,-1 0 1 0 0,0-1-1 0 0,1-1 1 0 0,14 8-1 0 0,-11-8-398 0 0,-1 0-1 0 0,1 0 1 0 0,0-1 0 0 0,0-1 0 0 0,0 0-1 0 0,0 0 1 0 0,0-1 0 0 0,1-1-1 0 0,-1 1 1 0 0,0-2 0 0 0,17-2 0 0 0,-14 0-1205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1036 0 0,'-2'3'10679'0'0,"-1"1"-9929"0"0,-1 2 0 0 0,1-1 0 0 0,0 0 0 0 0,0 0 0 0 0,0 1 1 0 0,1 0-1 0 0,-3 10 0 0 0,-9 48 1473 0 0,12-52-1889 0 0,-15 107 1278 0 0,5 1-1 0 0,6 1 1 0 0,13 192-1 0 0,-3-247-1671 0 0,-3 1 0 0 0,-3 0 0 0 0,-15 92 0 0 0,11-116-3825 0 0,6-33 2289 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4724 0 0,'4'2'14092'0'0,"-2"12"-8946"0"0,3 28-5901 0 0,-4-28 2479 0 0,1 6-1440 0 0,18 138 1127 0 0,2-56-5794 0 0,-18-83 2794 0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4756 0 0,'2'5'14100'0'0,"5"38"-11505"0"0,-7 55-163 0 0,0 74-614 0 0,5-58-4755 0 0,-3-96 1345 0 0,2-4 26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2404 0 0,'0'0'10120'0'0,"-1"3"-8119"0"0,-25 38 1525 0 0,0 4-1743 0 0,-2-1 0 0 0,-67 78 1 0 0,75-101-1410 0 0,9-9-129 0 0,-1 1 0 0 0,0-1-1 0 0,-1-1 1 0 0,-23 15-1 0 0,35-25-245 0 0,1 0-1 0 0,-1-1 0 0 0,0 1 1 0 0,0-1-1 0 0,0 1 0 0 0,0-1 1 0 0,0 0-1 0 0,0 1 0 0 0,0-1 1 0 0,0 0-1 0 0,0 0 0 0 0,-1 1 1 0 0,1-1-1 0 0,0 0 1 0 0,-1 0-1 0 0,1-1-12 0 0,1 1 1 0 0,-1 0-1 0 0,0-1 0 0 0,1 1 1 0 0,-1-1-1 0 0,1 1 1 0 0,-1 0-1 0 0,1-1 1 0 0,-1 1-1 0 0,1-1 0 0 0,-1 0 1 0 0,1 1-1 0 0,-1-1 1 0 0,1 1-1 0 0,0-1 0 0 0,-1 0 1 0 0,1 1-1 0 0,0-2 1 0 0,0 1 5 0 0,0-1 0 0 0,0 1 1 0 0,0 0-1 0 0,0-1 0 0 0,0 1 1 0 0,1 0-1 0 0,-1-1 0 0 0,0 1 1 0 0,1 0-1 0 0,-1-1 0 0 0,1 1 1 0 0,0 0-1 0 0,-1 0 0 0 0,1 0 1 0 0,0-1-1 0 0,0 1 1 0 0,1-1-1 0 0,1-2-11 0 0,2-3 104 0 0,0-1-1 0 0,0 1 1 0 0,0 0 0 0 0,1 1-1 0 0,0 0 1 0 0,1 0-1 0 0,-1 0 1 0 0,1 0 0 0 0,8-4-1 0 0,-12 8-14 0 0,0 1 0 0 0,0 0 1 0 0,0-1-1 0 0,0 1 0 0 0,0 0 0 0 0,0 1 0 0 0,1-1 0 0 0,-1 0 0 0 0,0 1 0 0 0,0 0 0 0 0,1 0 0 0 0,-1 0 0 0 0,0 0 0 0 0,0 0 0 0 0,1 1 0 0 0,-1-1 0 0 0,0 1 0 0 0,0 0 0 0 0,0 0 0 0 0,0 0 0 0 0,0 0 0 0 0,0 1 0 0 0,0-1 0 0 0,0 1 0 0 0,0 0 0 0 0,-1 0 0 0 0,5 3 0 0 0,17 17 83 0 0,-1 2-1 0 0,0 1 0 0 0,30 44 0 0 0,0-1-2930 0 0,-37-50 1170 0 0,2-2 3 0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3252 0 0,'-10'18'3882'0'0,"0"0"0"0"0,-7 24 0 0 0,11-25-2484 0 0,1 0-1 0 0,1 0 1 0 0,-3 21-1 0 0,6-29-1169 0 0,0-1-1 0 0,0 0 1 0 0,1 0-1 0 0,0 1 0 0 0,0-1 1 0 0,1 0-1 0 0,0 1 1 0 0,0-1-1 0 0,1 0 1 0 0,1 0-1 0 0,-1 0 1 0 0,1 0-1 0 0,0-1 0 0 0,1 1 1 0 0,0-1-1 0 0,0 0 1 0 0,0 0-1 0 0,11 13 1 0 0,-11-17-175 0 0,0 0 1 0 0,0 0 0 0 0,1 0 0 0 0,-1-1 0 0 0,0 0 0 0 0,1 1 0 0 0,0-2 0 0 0,-1 1-1 0 0,1 0 1 0 0,0-1 0 0 0,0 0 0 0 0,0 0 0 0 0,0 0 0 0 0,0-1 0 0 0,0 0-1 0 0,0 0 1 0 0,0 0 0 0 0,0-1 0 0 0,0 1 0 0 0,0-1 0 0 0,0 0 0 0 0,0-1-1 0 0,8-2 1 0 0,-4 1-30 0 0,0-1 0 0 0,0 0 0 0 0,-1 0-1 0 0,1 0 1 0 0,-1-1 0 0 0,0-1-1 0 0,-1 1 1 0 0,1-1 0 0 0,-1-1 0 0 0,0 1-1 0 0,10-13 1 0 0,-11 9 36 0 0,1-1 0 0 0,-1 1 1 0 0,-1-1-1 0 0,0 0 0 0 0,0 0 0 0 0,-1-1 0 0 0,-1 1 0 0 0,0-1 1 0 0,0 0-1 0 0,-1 0 0 0 0,0-15 0 0 0,-1 21-24 0 0,-1 1 0 0 0,-1-1 0 0 0,1 0 0 0 0,-1 1 0 0 0,0-1 0 0 0,0 0 0 0 0,-1 1 0 0 0,1 0 0 0 0,-1-1 0 0 0,-1 1 0 0 0,1 0 0 0 0,-1 0 0 0 0,0 0 0 0 0,0 0 0 0 0,0 1 0 0 0,0-1 0 0 0,-1 1 0 0 0,0 0 0 0 0,0 0 0 0 0,0 0 0 0 0,-1 0 0 0 0,1 1 0 0 0,-1-1 0 0 0,0 1 0 0 0,0 1 0 0 0,-5-3 0 0 0,6 2-7 0 0,-1 1 1 0 0,0 1 0 0 0,0-1 0 0 0,0 1 0 0 0,0-1 0 0 0,0 1 0 0 0,0 1 0 0 0,0-1 0 0 0,0 1 0 0 0,0 0-1 0 0,0 0 1 0 0,-1 0 0 0 0,1 1 0 0 0,0 0 0 0 0,0 0 0 0 0,0 0 0 0 0,0 1 0 0 0,1-1 0 0 0,-1 1 0 0 0,0 0-1 0 0,0 1 1 0 0,1-1 0 0 0,0 1 0 0 0,-1 0 0 0 0,1 0 0 0 0,0 0 0 0 0,0 1 0 0 0,1-1 0 0 0,-1 1 0 0 0,-5 8-1 0 0,1-1 29 0 0,0 0 0 0 0,1 1 0 0 0,0 0 0 0 0,1 1 0 0 0,0 0 0 0 0,1-1 0 0 0,1 2 0 0 0,0-1 0 0 0,1 0 0 0 0,-3 20 0 0 0,-2 42 84 0 0,4 1 0 0 0,3 0 0 0 0,10 88 0 0 0,-5-121-121 0 0,13 174-700 0 0,-13-126-2454 0 0,-1-81 1539 0 0,1-2-16 0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29 122 3944 0 0,'0'0'10228'0'0,"-3"4"-8091"0"0,0 1-1595 0 0,0 0 0 0 0,0 0 1 0 0,1 0-1 0 0,0 1 0 0 0,0-1 1 0 0,0 1-1 0 0,1 0 0 0 0,0-1 1 0 0,-1 12-1 0 0,1-4-64 0 0,0 0 1 0 0,1 1-1 0 0,1-1 1 0 0,0 0-1 0 0,1 0 1 0 0,0 0-1 0 0,1-1 0 0 0,6 18 1 0 0,-7-25-423 0 0,-1-1-1 0 0,1 0 1 0 0,0 0 0 0 0,1 1-1 0 0,-1-1 1 0 0,1-1 0 0 0,0 1-1 0 0,0 0 1 0 0,0-1 0 0 0,0 0-1 0 0,1 1 1 0 0,-1-1 0 0 0,1-1-1 0 0,0 1 1 0 0,0 0 0 0 0,0-1-1 0 0,0 0 1 0 0,0 0 0 0 0,1 0-1 0 0,-1-1 1 0 0,1 1 0 0 0,-1-1-1 0 0,1 0 1 0 0,-1 0 0 0 0,1-1-1 0 0,0 1 1 0 0,5-1 0 0 0,-4 0-28 0 0,1 0 0 0 0,-1-1 0 0 0,1 0 0 0 0,-1 0 0 0 0,0-1 0 0 0,0 1 0 0 0,0-1 0 0 0,0-1 0 0 0,0 1 0 0 0,0-1 1 0 0,0 0-1 0 0,-1 0 0 0 0,0-1 0 0 0,1 0 0 0 0,7-7 0 0 0,-6 4 36 0 0,-1-1 0 0 0,1 1 0 0 0,-1-1-1 0 0,-1-1 1 0 0,0 1 0 0 0,0-1 0 0 0,-1 0 0 0 0,0 0 0 0 0,5-17 0 0 0,-5 13 23 0 0,-1 0 0 0 0,-1 0 0 0 0,0 0 0 0 0,-1-1 1 0 0,0 1-1 0 0,-1 0 0 0 0,-1-15 0 0 0,0 18-30 0 0,-1 1 0 0 0,0 0 0 0 0,0 0 0 0 0,-1 0 0 0 0,0 0 0 0 0,0 0-1 0 0,-1 1 1 0 0,0-1 0 0 0,0 1 0 0 0,-7-8 0 0 0,9 13-40 0 0,0 0-1 0 0,0 1 1 0 0,0 0 0 0 0,0-1 0 0 0,-1 1-1 0 0,1 0 1 0 0,-1 0 0 0 0,0 1-1 0 0,1-1 1 0 0,-1 0 0 0 0,0 1 0 0 0,0 0-1 0 0,0-1 1 0 0,0 1 0 0 0,0 0-1 0 0,-1 1 1 0 0,-3-2 0 0 0,2 2-21 0 0,0 0 0 0 0,0 0 0 0 0,0 1 0 0 0,-1-1 0 0 0,1 1 1 0 0,0 0-1 0 0,0 0 0 0 0,0 1 0 0 0,-9 3 0 0 0,2 2-167 0 0,0-1 1 0 0,0 1-1 0 0,0 1 0 0 0,1 0 1 0 0,1 1-1 0 0,-1 0 0 0 0,-12 14 1 0 0,-14 25-3393 0 0,29-35 1955 0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55 4912 0 0,'-4'-16'4641'0'0,"1"3"-1173"0"0,3 3-860 0 0,-4 1 965 0 0,-3 2-461 0 0,-3 35-3680 0 0,10-13-1000 0 0,0 3 44 0 0,0 1 60 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1 133 896 0 0,'3'-1'5602'0'0,"14"-3"-2407"0"0,77-4 3744 0 0,-43 5-5366 0 0,74-15 0 0 0,-95 11-897 0 0,33-11 0 0 0,-53 14-227 0 0,0 0-1 0 0,0 0 1 0 0,-1-1-1 0 0,1-1 1 0 0,-1 0-1 0 0,15-12 1 0 0,-23 17-366 0 0,0 1 0 0 0,-1-1 1 0 0,1 1-1 0 0,0-1 1 0 0,-1 1-1 0 0,1-1 1 0 0,-1 0-1 0 0,1 1 0 0 0,-1-1 1 0 0,1 0-1 0 0,-1 0 1 0 0,0 1-1 0 0,1-1 1 0 0,-1 0-1 0 0,0 0 0 0 0,1 1 1 0 0,-1-1-1 0 0,0 0 1 0 0,0 0-1 0 0,0 0 1 0 0,0 1-1 0 0,0-1 1 0 0,0 0-1 0 0,0 0 0 0 0,0 0 1 0 0,0 0-1 0 0,0 1 1 0 0,0-1-1 0 0,-1-1 1 0 0,0 1-57 0 0,1 1 1 0 0,-1-1 0 0 0,1 1-1 0 0,-1 0 1 0 0,0 0 0 0 0,1-1 0 0 0,-1 1-1 0 0,1 0 1 0 0,-1 0 0 0 0,0 0 0 0 0,1-1-1 0 0,-1 1 1 0 0,0 0 0 0 0,1 0-1 0 0,-1 0 1 0 0,0 0 0 0 0,1 0 0 0 0,-1 0-1 0 0,0 1 1 0 0,1-1 0 0 0,-1 0 0 0 0,0 0-1 0 0,1 0 1 0 0,-1 1 0 0 0,1-1-1 0 0,-1 0 1 0 0,0 0 0 0 0,1 1 0 0 0,-1-1-1 0 0,1 1 1 0 0,-1-1 0 0 0,1 0 0 0 0,-1 1-1 0 0,1-1 1 0 0,0 1 0 0 0,-1-1-1 0 0,1 1 1 0 0,-1 0 0 0 0,-14 14 70 0 0,2 1-1 0 0,-1 0 1 0 0,2 1 0 0 0,0 0-1 0 0,1 1 1 0 0,1 0-1 0 0,1 0 1 0 0,0 1 0 0 0,2 1-1 0 0,0-1 1 0 0,1 1 0 0 0,1 1-1 0 0,1-1 1 0 0,0 1 0 0 0,2-1-1 0 0,0 33 1 0 0,2-41-275 0 0,1 0-1 0 0,1 0 0 0 0,0 0 1 0 0,0 0-1 0 0,1 0 1 0 0,6 13-1 0 0,-6-17-330 0 0,0-1-1 0 0,1 0 1 0 0,0 0-1 0 0,0 0 1 0 0,0 0-1 0 0,7 6 1 0 0,5 3-1106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4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31 5749 0 0,'-4'-4'1920'0'0,"-1"0"0"0"0,0 0 0 0 0,1 1 0 0 0,-2-1 1 0 0,-9-4-1 0 0,13 7-1614 0 0,-1 0 1 0 0,0 1 0 0 0,1-1-1 0 0,-1 1 1 0 0,1 0 0 0 0,-1-1 0 0 0,0 1-1 0 0,1 0 1 0 0,-1 1 0 0 0,0-1-1 0 0,1 0 1 0 0,-1 1 0 0 0,1-1-1 0 0,-1 1 1 0 0,1 0 0 0 0,-5 2-1 0 0,0-1-38 0 0,1 1-1 0 0,0 1 0 0 0,0-1 0 0 0,0 1 0 0 0,0 0 0 0 0,0 0 0 0 0,1 1 0 0 0,-1 0 0 0 0,1 0 0 0 0,0 0 1 0 0,1 0-1 0 0,-1 1 0 0 0,1 0 0 0 0,-6 11 0 0 0,8-12-216 0 0,0 0 1 0 0,1 0-1 0 0,-1-1 1 0 0,1 1-1 0 0,0 0 1 0 0,1 1-1 0 0,-1-1 1 0 0,1 0-1 0 0,0 0 1 0 0,0 0-1 0 0,0 0 0 0 0,1 0 1 0 0,0 0-1 0 0,0 0 1 0 0,0 0-1 0 0,0 0 1 0 0,1 0-1 0 0,0 0 1 0 0,0-1-1 0 0,5 9 1 0 0,-5-10-86 0 0,0 1 1 0 0,0-1 0 0 0,1 0 0 0 0,-1 0 0 0 0,1 0-1 0 0,0 0 1 0 0,-1 0 0 0 0,1 0 0 0 0,1-1 0 0 0,-1 1-1 0 0,0-1 1 0 0,1 0 0 0 0,-1 0 0 0 0,1-1 0 0 0,-1 1 0 0 0,1-1-1 0 0,0 1 1 0 0,0-1 0 0 0,0 0 0 0 0,0 0 0 0 0,5 0-1 0 0,-8-1 47 0 0,12-7 896 0 0,-22 9-820 0 0,1 1 0 0 0,0 1 1 0 0,1-1-1 0 0,-1 1 0 0 0,1 1 0 0 0,-1-1 1 0 0,1 1-1 0 0,1 0 0 0 0,-12 11 0 0 0,10-8 9 0 0,1 1 0 0 0,-1-1 0 0 0,1 1-1 0 0,1 1 1 0 0,0-1 0 0 0,0 1-1 0 0,-5 14 1 0 0,8-18-68 0 0,1 0-1 0 0,0-1 1 0 0,0 1-1 0 0,1 0 1 0 0,0 0-1 0 0,0 1 1 0 0,0-1 0 0 0,0 0-1 0 0,1 0 1 0 0,0 0-1 0 0,2 13 1 0 0,0-15-72 0 0,-1 1 0 0 0,1-1 0 0 0,0 1 0 0 0,0-1 0 0 0,0 0 0 0 0,1 0 0 0 0,0 0 0 0 0,-1 0 0 0 0,1 0 0 0 0,1-1 0 0 0,-1 1 0 0 0,0-1 0 0 0,1 0 0 0 0,0 0 0 0 0,0 0 0 0 0,6 3 0 0 0,3 1-490 0 0,-1-1-1 0 0,1-1 1 0 0,0 0 0 0 0,1-1 0 0 0,-1-1 0 0 0,1 0 0 0 0,25 2 0 0 0,-7-2-1078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0 104 752 0 0,'15'-6'9445'0'0,"0"2"-4420"0"0,36 2-2503 0 0,-16 1-883 0 0,17-4-451 0 0,1-2-1 0 0,-1-2 1 0 0,63-20 0 0 0,-78 14 353 0 0,-34 13-1347 0 0,-1 1 0 0 0,0 0 0 0 0,1-1 1 0 0,-1 1-1 0 0,0-1 0 0 0,0 0 1 0 0,0 0-1 0 0,0 0 0 0 0,0 0 0 0 0,0 0 1 0 0,3-5 842 0 0,-6 11-965 0 0,-18 55 26 0 0,3 1 1 0 0,3 1-1 0 0,-11 111 0 0 0,17-55-59 0 0,-8 328 63 0 0,15-439-101 0 0,0 241 54 0 0,0-236-42 0 0,-2 0-1 0 0,1-1 0 0 0,-1 1 1 0 0,-1 0-1 0 0,0-1 0 0 0,-1 0 1 0 0,-6 14-1 0 0,9-22-3 0 0,0 1 0 0 0,-1 0 0 0 0,0-1 1 0 0,1 0-1 0 0,-1 1 0 0 0,0-1 0 0 0,0 0 0 0 0,-1 0 0 0 0,1 0 0 0 0,0 0 1 0 0,-1 0-1 0 0,1 0 0 0 0,-5 1 0 0 0,5-2-2 0 0,0 0 1 0 0,-1-1-1 0 0,1 0 1 0 0,0 1-1 0 0,-1-1 0 0 0,1 0 1 0 0,0 0-1 0 0,-1 0 1 0 0,1 0-1 0 0,0 0 0 0 0,-1-1 1 0 0,1 1-1 0 0,0-1 1 0 0,0 0-1 0 0,-1 1 0 0 0,1-1 1 0 0,0 0-1 0 0,0 0 1 0 0,-4-3-1 0 0,1 1-10 0 0,1 0 0 0 0,-1 0 0 0 0,0-1 0 0 0,1 0 0 0 0,0 0 0 0 0,0 0-1 0 0,0 0 1 0 0,-4-6 0 0 0,7 8-211 0 0,-1-1 0 0 0,1 1 0 0 0,0 0 0 0 0,0-1 0 0 0,0 1 0 0 0,0-1 0 0 0,0 1 0 0 0,0-1-1 0 0,1 1 1 0 0,-1-1 0 0 0,1 1 0 0 0,-1-1 0 0 0,1 0 0 0 0,0 1 0 0 0,0-1 0 0 0,1 0 0 0 0,-1 1 0 0 0,0-1 0 0 0,1 0-1 0 0,0-2 1 0 0,2-5-1394 0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198 147 4228 0 0,'-5'-7'6534'0'0,"5"7"-6172"0"0,0 0 1 0 0,-1-1 0 0 0,1 1 0 0 0,-1 0 0 0 0,1 0 0 0 0,-1 0 0 0 0,1 0 0 0 0,-1 0 0 0 0,1 0 0 0 0,-1-1 0 0 0,-15 7 4561 0 0,-12 17-1903 0 0,23-18-2761 0 0,0 0-1 0 0,1 0 0 0 0,0 1 0 0 0,0 0 0 0 0,1-1 1 0 0,0 1-1 0 0,0 1 0 0 0,0-1 0 0 0,1 0 1 0 0,-1 1-1 0 0,1 0 0 0 0,1-1 0 0 0,0 1 0 0 0,0 0 1 0 0,0 0-1 0 0,1-1 0 0 0,-1 1 0 0 0,2 9 1 0 0,0-13-225 0 0,-1-1 0 0 0,0 0 0 0 0,1 1 0 0 0,0-1 1 0 0,0 0-1 0 0,-1 1 0 0 0,1-1 0 0 0,0 0 1 0 0,1 0-1 0 0,-1 0 0 0 0,0 0 0 0 0,1 0 0 0 0,-1 0 1 0 0,1 0-1 0 0,0 0 0 0 0,-1-1 0 0 0,4 3 1 0 0,-1-2 0 0 0,-1 1 1 0 0,1-1 0 0 0,0-1 0 0 0,0 1 0 0 0,0 0 0 0 0,0-1 0 0 0,0 0 0 0 0,0 0 0 0 0,6 0 0 0 0,1 0 4 0 0,0 0 0 0 0,0-1 1 0 0,0-1-1 0 0,0 0 0 0 0,0 0 0 0 0,20-6 1 0 0,-18 3-31 0 0,-1-1 0 0 0,0 0 0 0 0,-1-1 1 0 0,1 0-1 0 0,-1-1 0 0 0,-1 0 1 0 0,1 0-1 0 0,-1-1 0 0 0,0-1 0 0 0,-1 0 1 0 0,0 0-1 0 0,8-11 0 0 0,-12 14 5 0 0,-1 0 0 0 0,0 0-1 0 0,0 0 1 0 0,-1-1 0 0 0,0 1 0 0 0,0-1-1 0 0,0 0 1 0 0,-1 1 0 0 0,0-1 0 0 0,0-1-1 0 0,-1 1 1 0 0,0 0 0 0 0,0 0 0 0 0,-1 0-1 0 0,0-1 1 0 0,0 1 0 0 0,0 0 0 0 0,-1 0-1 0 0,0 0 1 0 0,-1-1 0 0 0,0 1 0 0 0,-4-12-1 0 0,4 15 0 0 0,-1-1 0 0 0,0 1 0 0 0,0-1-1 0 0,0 1 1 0 0,0 0 0 0 0,-1 0-1 0 0,1 0 1 0 0,-1 1 0 0 0,0-1 0 0 0,0 1-1 0 0,0 0 1 0 0,-1 0 0 0 0,1 0 0 0 0,-1 1-1 0 0,0-1 1 0 0,1 1 0 0 0,-1 0-1 0 0,0 1 1 0 0,0-1 0 0 0,0 1 0 0 0,-1 0-1 0 0,1 0 1 0 0,-7 0 0 0 0,3 1 18 0 0,1-1 0 0 0,-1 1 0 0 0,0 1 0 0 0,1 0 0 0 0,-1 0 0 0 0,1 1 0 0 0,-1 0 0 0 0,1 0 0 0 0,0 1 0 0 0,0 0 0 0 0,0 0 0 0 0,0 1 0 0 0,-12 8 0 0 0,13-6-6 0 0,-1 0-1 0 0,0 1 0 0 0,1 0 0 0 0,1 1 0 0 0,-1 0 0 0 0,1 0 0 0 0,0 0 1 0 0,1 0-1 0 0,-5 10 0 0 0,-3 12 53 0 0,-15 45-1 0 0,18-45-47 0 0,-4 16 45 0 0,1 1-1 0 0,-8 64 0 0 0,-2 101 72 0 0,19-158-130 0 0,-1 38-401 0 0,7 95 0 0 0,7-96-1259 0 0,-5-62-1223 0 0,-1-19 1260 0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 5749 0 0,'-11'15'4297'0'0,"2"1"1"0"0,-15 30 0 0 0,19-33-3276 0 0,0 0 0 0 0,1 0 0 0 0,1 1 0 0 0,-3 18 0 0 0,5-24-858 0 0,0 1 0 0 0,0-1 0 0 0,1 0-1 0 0,1 1 1 0 0,-1-1 0 0 0,1 0 0 0 0,1 1 0 0 0,0-1 0 0 0,0 0-1 0 0,0 0 1 0 0,1 0 0 0 0,0 0 0 0 0,1-1 0 0 0,-1 1 0 0 0,2-1 0 0 0,-1 0-1 0 0,1 0 1 0 0,11 12 0 0 0,-11-14-98 0 0,1 0 0 0 0,-1 0 0 0 0,1-1 0 0 0,0 0 0 0 0,1 0 0 0 0,-1 0 0 0 0,1-1 0 0 0,0 0 0 0 0,0 0 0 0 0,0-1 0 0 0,0 0 0 0 0,0 0-1 0 0,0-1 1 0 0,1 0 0 0 0,-1 0 0 0 0,0 0 0 0 0,1-1 0 0 0,-1 0 0 0 0,1-1 0 0 0,-1 0 0 0 0,12-2 0 0 0,-11 1-2 0 0,-1 0-1 0 0,1 0 1 0 0,-1-1-1 0 0,0 0 1 0 0,0 0-1 0 0,0 0 1 0 0,-1-1-1 0 0,1 0 1 0 0,-1-1 0 0 0,0 1-1 0 0,0-1 1 0 0,0-1-1 0 0,-1 1 1 0 0,0-1-1 0 0,0 0 1 0 0,0 0-1 0 0,0 0 1 0 0,-1 0 0 0 0,0-1-1 0 0,5-13 1 0 0,-4 6 72 0 0,-1 0 0 0 0,-1 0 1 0 0,0 0-1 0 0,-1-1 0 0 0,0 0 1 0 0,-1 1-1 0 0,-1-1 0 0 0,-2-28 1 0 0,1 36-110 0 0,0 0 1 0 0,-1 1 0 0 0,1-1-1 0 0,-1 0 1 0 0,-1 1-1 0 0,1-1 1 0 0,-1 1 0 0 0,0-1-1 0 0,0 1 1 0 0,-1 0-1 0 0,0 0 1 0 0,0 1 0 0 0,0-1-1 0 0,-1 1 1 0 0,0 0-1 0 0,0 0 1 0 0,0 1 0 0 0,-1-1-1 0 0,1 1 1 0 0,-13-6 0 0 0,14 8-72 0 0,-1 0 1 0 0,0 0 0 0 0,0 1-1 0 0,0 0 1 0 0,0 0 0 0 0,-1 0-1 0 0,1 1 1 0 0,0 0 0 0 0,0 0 0 0 0,-1 0-1 0 0,1 1 1 0 0,0-1 0 0 0,0 1-1 0 0,0 0 1 0 0,0 1 0 0 0,0-1-1 0 0,0 1 1 0 0,-6 3 0 0 0,-7 4-761 0 0,0 1-1 0 0,0 1 1 0 0,-18 15 0 0 0,36-26 755 0 0,-25 19-1510 0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1036 0 0,'2'-7'15220'0'0,"-2"7"-14922"0"0,16-3 5039 0 0,30 3-5550 0 0,-34 0 1907 0 0,45 0-903 0 0,1-3 0 0 0,-1-2 1 0 0,0-3-1 0 0,78-21 0 0 0,-134 29-789 0 0,2 0 27 0 0,1-1-1 0 0,0 0 1 0 0,-1 0 0 0 0,1-1-1 0 0,-1 1 1 0 0,0-1-1 0 0,1 0 1 0 0,-1 0 0 0 0,0 0-1 0 0,0 0 1 0 0,0 0-1 0 0,4-4 1 0 0,-7 5-26 0 0,-10-2-29 0 0,9 3 28 0 0,0-1 1 0 0,0 1-1 0 0,0-1 0 0 0,0 1 0 0 0,0 0 1 0 0,0-1-1 0 0,0 1 0 0 0,0 0 1 0 0,0 0-1 0 0,0 0 0 0 0,-1 0 0 0 0,1 0 1 0 0,0 0-1 0 0,-1 0 0 0 0,-8 3 48 0 0,1 0-1 0 0,0 0 0 0 0,0 1 0 0 0,0 0 1 0 0,1 1-1 0 0,0 0 0 0 0,-1 0 1 0 0,2 1-1 0 0,-1 0 0 0 0,0 0 1 0 0,1 1-1 0 0,1 0 0 0 0,-8 9 1 0 0,4-3 17 0 0,0 0 1 0 0,1 1 0 0 0,1 0 0 0 0,0 0 0 0 0,1 1-1 0 0,0 0 1 0 0,-4 16 0 0 0,7-17-158 0 0,1 0-1 0 0,0 0 1 0 0,1 0-1 0 0,1 0 1 0 0,0 0 0 0 0,1 1-1 0 0,0-1 1 0 0,1 0 0 0 0,1 0-1 0 0,0 0 1 0 0,1 0-1 0 0,0 0 1 0 0,1 0 0 0 0,1-1-1 0 0,0 0 1 0 0,1 0 0 0 0,8 14-1 0 0,-13-25-201 0 0,1 0 0 0 0,-1 0 0 0 0,1 0 0 0 0,0 0 0 0 0,-1-1 0 0 0,1 1 0 0 0,0 0 0 0 0,3 2 0 0 0,-2-2-50 0 0,8 8-1269 0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124 103 5356 0 0,'-9'5'2102'0'0,"1"1"0"0"0,-1-1 0 0 0,1 1 0 0 0,1 1 0 0 0,-10 9 0 0 0,9-7-1018 0 0,1-1-1 0 0,0 1 1 0 0,0 1-1 0 0,-9 18 0 0 0,12-22-907 0 0,2 0-1 0 0,-1 0 0 0 0,0 0 0 0 0,1 1 0 0 0,1-1 1 0 0,-1 1-1 0 0,1-1 0 0 0,0 1 0 0 0,0-1 0 0 0,1 1 1 0 0,0-1-1 0 0,0 1 0 0 0,0 0 0 0 0,1-1 0 0 0,0 1 0 0 0,0-1 1 0 0,1 1-1 0 0,0-1 0 0 0,0 0 0 0 0,6 12 0 0 0,-6-15-138 0 0,0 0-1 0 0,0 0 1 0 0,0 0-1 0 0,0 0 1 0 0,1-1-1 0 0,-1 1 1 0 0,1-1-1 0 0,0 0 1 0 0,0 1-1 0 0,0-1 1 0 0,0-1-1 0 0,0 1 1 0 0,0 0-1 0 0,6 1 1 0 0,-3-1 0 0 0,0 0 0 0 0,0-1 0 0 0,0 0 0 0 0,0-1 0 0 0,0 1 0 0 0,0-1 0 0 0,1 0 0 0 0,5-1 0 0 0,2-1 30 0 0,0-1 1 0 0,0-1-1 0 0,0 0 1 0 0,0 0 0 0 0,-1-2-1 0 0,21-10 1 0 0,-24 10 12 0 0,0-1 1 0 0,-1 0-1 0 0,0-1 0 0 0,0 0 1 0 0,-1 0-1 0 0,0-1 0 0 0,-1 0 1 0 0,1 0-1 0 0,-2-1 0 0 0,1 0 1 0 0,-2 0-1 0 0,1 0 1 0 0,-1-1-1 0 0,-1 0 0 0 0,5-17 1 0 0,-7 20-26 0 0,0 0 1 0 0,-1 0-1 0 0,0 0 1 0 0,0 0-1 0 0,-1 0 1 0 0,0 0-1 0 0,0 0 1 0 0,-1 0-1 0 0,0 0 1 0 0,-3-11 0 0 0,2 13-31 0 0,0 0 0 0 0,0 1 0 0 0,-1-1 0 0 0,0 0 0 0 0,0 1 0 0 0,0 0 0 0 0,-1 0 1 0 0,0 0-1 0 0,0 0 0 0 0,0 0 0 0 0,0 1 0 0 0,-1 0 0 0 0,0 0 0 0 0,-8-6 0 0 0,7 7-35 0 0,0 0-1 0 0,0 0 0 0 0,0 1 0 0 0,0 0 1 0 0,0 0-1 0 0,-1 0 0 0 0,1 1 0 0 0,-1 0 0 0 0,1 0 1 0 0,-1 0-1 0 0,1 1 0 0 0,-1 0 0 0 0,1 1 0 0 0,-1-1 1 0 0,0 1-1 0 0,1 0 0 0 0,0 1 0 0 0,-1 0 1 0 0,1 0-1 0 0,0 0 0 0 0,-7 4 0 0 0,3-1-336 0 0,1 0-1 0 0,-1 0 0 0 0,1 1 1 0 0,1 0-1 0 0,-1 0 1 0 0,1 1-1 0 0,0 0 1 0 0,1 1-1 0 0,-1 0 0 0 0,2 0 1 0 0,-1 0-1 0 0,-7 14 1 0 0,3 0-1255 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3128 0 0,'7'-6'3233'0'0,"-5"4"-2000"0"0,0 0 0 0 0,0 0 0 0 0,0 0 0 0 0,1 0 0 0 0,-1 1 0 0 0,1-1 0 0 0,-1 1 0 0 0,4-2 0 0 0,-6 3-990 0 0,1 0 0 0 0,0 0 0 0 0,0 0 0 0 0,0 0-1 0 0,0 0 1 0 0,0 0 0 0 0,0 1 0 0 0,0-1-1 0 0,0 0 1 0 0,0 0 0 0 0,0 1 0 0 0,-1-1 0 0 0,1 0-1 0 0,0 1 1 0 0,0-1 0 0 0,0 1 0 0 0,-1-1-1 0 0,1 1 1 0 0,0 0 0 0 0,0-1 0 0 0,-1 1-1 0 0,1-1 1 0 0,-1 1 0 0 0,1 0 0 0 0,-1 0 0 0 0,1-1-1 0 0,-1 1 1 0 0,1 0 0 0 0,0 1 0 0 0,3 7 171 0 0,0-1 0 0 0,-1 1 0 0 0,0-1 0 0 0,-1 1 0 0 0,1 0 0 0 0,0 14 0 0 0,0-10-144 0 0,-1 0 0 0 0,7 16 0 0 0,-3-11-90 0 0,-1-4-76 0 0,0-1 0 0 0,1 1 1 0 0,1-1-1 0 0,0 0 0 0 0,9 13 0 0 0,-14-23-88 0 0,0-1 1 0 0,1 1 0 0 0,-1-1 0 0 0,1 1 0 0 0,0-1 0 0 0,-1 0 0 0 0,1 1 0 0 0,0-2 0 0 0,0 1 0 0 0,0 0 0 0 0,0 0 0 0 0,1-1 0 0 0,-1 0 0 0 0,0 0 0 0 0,1 0 0 0 0,-1 0 0 0 0,1 0 0 0 0,-1-1-1 0 0,1 1 1 0 0,-1-1 0 0 0,1 0 0 0 0,-1 0 0 0 0,1 0 0 0 0,-1-1 0 0 0,1 1 0 0 0,5-3 0 0 0,1 0 51 0 0,0-1-1 0 0,-1-1 1 0 0,1 0 0 0 0,-1 0 0 0 0,0-1-1 0 0,0 0 1 0 0,-1 0 0 0 0,0-1-1 0 0,0 0 1 0 0,0-1 0 0 0,11-15 0 0 0,-6 7 10 0 0,-1-1 1 0 0,-1-1 0 0 0,0 0-1 0 0,-1 0 1 0 0,8-21 0 0 0,-13 25-146 0 0,-1 0-1 0 0,0 0 1 0 0,-1 0 0 0 0,-1 0 0 0 0,0 0 0 0 0,0-1 0 0 0,-2 1-1 0 0,-1-22 1 0 0,0 30-323 0 0,-1 0 0 0 0,1 0 0 0 0,-1 1 0 0 0,0-1 1 0 0,-3-5-1 0 0,2 4-851 0 0,-1 1-341 0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8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40 4972 0 0,'6'-15'15906'0'0,"-7"13"-15713"0"0,0 1 0 0 0,0-1 1 0 0,0 1-1 0 0,0-1 0 0 0,-1 1 1 0 0,1 0-1 0 0,0-1 0 0 0,-1 1 0 0 0,1 0 1 0 0,-1 0-1 0 0,1 0 0 0 0,-1 0 1 0 0,0 0-1 0 0,1 1 0 0 0,-1-1 0 0 0,-2-1 1 0 0,-2 1 16 0 0,1 0 0 0 0,0 0 0 0 0,-1 0 0 0 0,1 1 0 0 0,-9 0 1 0 0,-3 2 65 0 0,0 0-1 0 0,-30 8 1 0 0,32-6-207 0 0,1 1-1 0 0,0 1 0 0 0,0 0 0 0 0,0 1 0 0 0,1 0 1 0 0,0 1-1 0 0,0 1 0 0 0,1 0 0 0 0,0 0 0 0 0,1 2 0 0 0,0-1 1 0 0,0 1-1 0 0,1 1 0 0 0,1 0 0 0 0,-12 19 0 0 0,1 4-7 0 0,2 0 0 0 0,1 2-1 0 0,2 0 1 0 0,-18 66 0 0 0,15-47-15 0 0,-9 35 56 0 0,25-76-27 0 0,5-10 26 0 0,13-16 28 0 0,-7 4-154 0 0,6-4 41 0 0,-1 1-1 0 0,1 0 1 0 0,1 1 0 0 0,0 0 0 0 0,0 2 0 0 0,27-10 0 0 0,-31 14-1 0 0,0 1 0 0 0,-1-1 1 0 0,1 2-1 0 0,0-1 0 0 0,0 2 0 0 0,0 0 0 0 0,0 0 0 0 0,0 1 0 0 0,0 0 1 0 0,-1 1-1 0 0,14 4 0 0 0,-10-2 24 0 0,1 2 1 0 0,-1-1-1 0 0,0 2 1 0 0,0 0-1 0 0,-1 1 0 0 0,0 0 1 0 0,0 1-1 0 0,20 18 1 0 0,-30-23-11 0 0,1 0 1 0 0,-1 1 0 0 0,0-1 0 0 0,0 1 0 0 0,0 0 0 0 0,-1 0-1 0 0,1 1 1 0 0,-1-1 0 0 0,-1 1 0 0 0,1-1 0 0 0,-1 1 0 0 0,0 0-1 0 0,0 0 1 0 0,-1 0 0 0 0,1 0 0 0 0,-1 0 0 0 0,-1 1-1 0 0,1-1 1 0 0,-1 0 0 0 0,0 0 0 0 0,-1 1 0 0 0,1-1 0 0 0,-1 0-1 0 0,-1 0 1 0 0,-2 9 0 0 0,-1-1 67 0 0,-1 0 1 0 0,-1-1-1 0 0,0 0 0 0 0,-1 0 0 0 0,0-1 1 0 0,-1 0-1 0 0,0 0 0 0 0,-1-1 0 0 0,0 0 1 0 0,-1-1-1 0 0,0 0 0 0 0,0-1 0 0 0,-1 0 1 0 0,-1-1-1 0 0,-24 13 0 0 0,14-11-13 0 0,0 0-1 0 0,0-1 1 0 0,-1-1-1 0 0,0-1 1 0 0,0-2-1 0 0,-1 0 1 0 0,0-1-1 0 0,-43 0 1 0 0,36-8-364 0 0,30 4 54 0 0,1-1 1 0 0,-1 1-1 0 0,1-1 1 0 0,-1 1-1 0 0,1-1 1 0 0,0 0 0 0 0,-1 1-1 0 0,1-1 1 0 0,-1 0-1 0 0,1 0 1 0 0,0 0-1 0 0,0 0 1 0 0,0 0 0 0 0,0-1-1 0 0,0 1 1 0 0,0 0-1 0 0,0 0 1 0 0,-1-3-1 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2156 0 0,'32'-16'12531'0'0,"22"0"-7567"0"0,-21 7-3174 0 0,95-27 2025 0 0,92-30 283 0 0,-190 54-3574 0 0,10-4-588 0 0,-14 9-2946 0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61 5004 0 0,'0'-4'897'0'0,"-1"0"-1"0"0,0 0 0 0 0,0 0 1 0 0,0 0-1 0 0,0 0 0 0 0,-1 0 0 0 0,0 0 1 0 0,0 1-1 0 0,0-1 0 0 0,0 0 1 0 0,-4-4-1 0 0,4 7-746 0 0,1 0 0 0 0,-1 0 0 0 0,1 0 1 0 0,-1 0-1 0 0,0 0 0 0 0,1 0 0 0 0,-1 1 0 0 0,0-1 0 0 0,1 0 1 0 0,-1 1-1 0 0,0 0 0 0 0,0-1 0 0 0,0 1 0 0 0,0 0 0 0 0,1 0 1 0 0,-1 0-1 0 0,0 0 0 0 0,0 0 0 0 0,0 1 0 0 0,0-1 1 0 0,1 0-1 0 0,-1 1 0 0 0,0 0 0 0 0,0-1 0 0 0,1 1 0 0 0,-1 0 1 0 0,0 0-1 0 0,1 0 0 0 0,-2 1 0 0 0,-19 10 221 0 0,2 1-1 0 0,0 2 1 0 0,0-1-1 0 0,1 2 1 0 0,-19 21-1 0 0,-75 98 508 0 0,72-77-531 0 0,2 2 0 0 0,3 1 0 0 0,3 2 0 0 0,2 2 0 0 0,4 0 0 0 0,2 2 0 0 0,-28 122 0 0 0,44-144-102 0 0,1 1 0 0 0,-2 76 0 0 0,10-92-533 0 0,1-1 0 0 0,1 1 0 0 0,2-1 0 0 0,1 0 0 0 0,10 34 0 0 0,-12-52-478 0 0,1-1-1 0 0,0 0 1 0 0,5 9-1 0 0,5 1-818 0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72 473 4528 0 0,'-6'6'1384'0'0,"1"-1"-1"0"0,0 1 1 0 0,0 1-1 0 0,0-1 1 0 0,1 1-1 0 0,-4 7 1 0 0,1 1-183 0 0,1 0 1 0 0,0 0-1 0 0,-6 30 0 0 0,11-35-864 0 0,0-1 0 0 0,1 1-1 0 0,0 15 1 0 0,1-3-74 0 0,-1-20-264 0 0,0-1 1 0 0,0 1-1 0 0,0-1 1 0 0,0 1-1 0 0,1-1 1 0 0,-1 1-1 0 0,0-1 1 0 0,1 0-1 0 0,-1 1 1 0 0,1-1-1 0 0,-1 1 1 0 0,1-1-1 0 0,0 0 0 0 0,0 0 1 0 0,-1 1-1 0 0,1-1 1 0 0,0 0-1 0 0,0 0 1 0 0,0 0-1 0 0,0 0 1 0 0,1 0-1 0 0,-1 0 1 0 0,0 0-1 0 0,0 0 1 0 0,1 0-1 0 0,-1-1 1 0 0,0 1-1 0 0,1-1 1 0 0,-1 1-1 0 0,0-1 0 0 0,1 1 1 0 0,-1-1-1 0 0,1 0 1 0 0,-1 1-1 0 0,1-1 1 0 0,-1 0-1 0 0,2 0 1 0 0,1 0-53 0 0,0 0 0 0 0,0-1 0 0 0,0 1 1 0 0,0-1-1 0 0,0 0 0 0 0,0 0 0 0 0,0 0 0 0 0,0 0 0 0 0,0-1 1 0 0,-1 1-1 0 0,1-1 0 0 0,6-4 0 0 0,-4 1 54 0 0,1 0 0 0 0,-1 0-1 0 0,-1 0 1 0 0,1 0 0 0 0,-1-1-1 0 0,0 0 1 0 0,0 0 0 0 0,0-1-1 0 0,-1 1 1 0 0,0-1 0 0 0,-1 0 0 0 0,1 0-1 0 0,-1-1 1 0 0,0 1 0 0 0,-1 0-1 0 0,0-1 1 0 0,0 0 0 0 0,-1 1-1 0 0,0-1 1 0 0,0-13 0 0 0,-2 3 184 0 0,0 0 1 0 0,-1 0 0 0 0,-1 0-1 0 0,-1 1 1 0 0,-1-1 0 0 0,0 1-1 0 0,-11-23 1 0 0,-8-10 921 0 0,-32-49-1 0 0,32 59-382 0 0,18 28-535 0 0,0 0 0 0 0,1-1 0 0 0,0 0 0 0 0,-4-17 0 0 0,8 27-168 0 0,1 0-1 0 0,-1 0 1 0 0,1 0 0 0 0,0 1 0 0 0,0-1-1 0 0,0 0 1 0 0,1 0 0 0 0,-1 0 0 0 0,1 0-1 0 0,0 0 1 0 0,0 1 0 0 0,-1-1 0 0 0,2 0-1 0 0,-1 0 1 0 0,3-4 0 0 0,-1 3 21 0 0,0-1 0 0 0,1 1 0 0 0,0 0 1 0 0,-1 1-1 0 0,1-1 0 0 0,0 1 0 0 0,1 0 0 0 0,4-4 1 0 0,3 1-302 0 0,0 0 1 0 0,0 0 0 0 0,0 2-1 0 0,0-1 1 0 0,1 1 0 0 0,13-2-1 0 0,3 4-2783 0 0,-12 2 1480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9 752 0 0,'3'-1'1628'0'0,"0"-1"1"0"0,0 1-1 0 0,1 0 0 0 0,-1 0 0 0 0,0 0 0 0 0,6 0 1 0 0,-7 1-1172 0 0,0 0 0 0 0,0 0 0 0 0,0 0 0 0 0,0 0 0 0 0,0 1 0 0 0,0-1 1 0 0,0 0-1 0 0,0 1 0 0 0,3 1 0 0 0,-1 1-120 0 0,1-1 0 0 0,-1 2 0 0 0,0-1 0 0 0,0 0 0 0 0,0 1 0 0 0,-1 0 0 0 0,1-1 0 0 0,3 6 0 0 0,0 1-9 0 0,-1 0 0 0 0,1 1 0 0 0,-2-1 0 0 0,0 1 0 0 0,0 0 0 0 0,-1 0 0 0 0,0 1 0 0 0,4 23 0 0 0,-1 6 278 0 0,1 50-1 0 0,-8-24-175 0 0,-3 0 0 0 0,-18 108 0 0 0,14-125-299 0 0,2-20-41 0 0,1-7-256 0 0,-1 37 0 0 0,5-59 121 0 0,2-6-120 0 0,1-8 216 0 0,0 0-1 0 0,0-1 1 0 0,-2 1-1 0 0,0-1 1 0 0,0 0-1 0 0,-1 0 0 0 0,-4-23 1 0 0,2 19 188 0 0,-2 0 1 0 0,0 1-1 0 0,0-1 1 0 0,-2 1-1 0 0,-13-28 0 0 0,18 43-181 0 0,0 0 0 0 0,0 0 0 0 0,0-1 0 0 0,0 1-1 0 0,-1 0 1 0 0,1 1 0 0 0,-1-1 0 0 0,0 0 0 0 0,1 0-1 0 0,-1 1 1 0 0,0-1 0 0 0,0 1 0 0 0,0-1 0 0 0,0 1-1 0 0,-4-2 1 0 0,4 2-30 0 0,0 1 0 0 0,0 0 0 0 0,0 0 0 0 0,0 0 0 0 0,0 0 1 0 0,0 0-1 0 0,0 0 0 0 0,0 0 0 0 0,0 0 0 0 0,0 1 0 0 0,0-1 0 0 0,0 1 0 0 0,0 0 0 0 0,0-1 0 0 0,0 1 0 0 0,0 0 0 0 0,1 0 0 0 0,-1 0 0 0 0,0 0 1 0 0,-1 2-1 0 0,-10 9 21 0 0,1 0 0 0 0,0 1 0 0 0,2 0 0 0 0,-1 0 1 0 0,1 1-1 0 0,1 1 0 0 0,-8 17 0 0 0,15-28-54 0 0,-2 4-138 0 0,0 0 0 0 0,1 0 0 0 0,0 0-1 0 0,0 0 1 0 0,-1 11 0 0 0,-1 21-3573 0 0,5-30 2104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52 101 1944 0 0,'-7'-12'11275'0'0,"0"8"-5040"0"0,6 5-6064 0 0,0-1 0 0 0,-1 1 0 0 0,1-1 0 0 0,0 1 0 0 0,0 0 0 0 0,0 0 0 0 0,0 0 0 0 0,0 0 0 0 0,0 0 0 0 0,1 0 0 0 0,-1 0 0 0 0,0 0 0 0 0,0 0 0 0 0,1 0 0 0 0,-1 0 0 0 0,0 2 0 0 0,-3 3 94 0 0,1 1-1 0 0,0 0 0 0 0,1 0 0 0 0,-1 0 0 0 0,1 0 0 0 0,1 1 0 0 0,-1-1 1 0 0,1 1-1 0 0,0-1 0 0 0,1 1 0 0 0,0-1 0 0 0,0 1 0 0 0,3 11 0 0 0,-3-15-227 0 0,1-1-1 0 0,-1 0 0 0 0,1 0 0 0 0,0 0 0 0 0,0 0 0 0 0,0 0 0 0 0,1 0 1 0 0,-1 0-1 0 0,1 0 0 0 0,0 0 0 0 0,-1 0 0 0 0,1-1 0 0 0,0 1 0 0 0,1-1 0 0 0,-1 1 1 0 0,0-1-1 0 0,1 0 0 0 0,-1 0 0 0 0,1 0 0 0 0,0 0 0 0 0,0-1 0 0 0,0 1 1 0 0,0-1-1 0 0,0 1 0 0 0,0-1 0 0 0,0 0 0 0 0,0 0 0 0 0,0-1 0 0 0,0 1 0 0 0,1-1 1 0 0,-1 1-1 0 0,5-1 0 0 0,0-1-4 0 0,-1 0 0 0 0,1 0 1 0 0,0-1-1 0 0,0 0 0 0 0,-1 0 0 0 0,1 0 1 0 0,-1-1-1 0 0,1-1 0 0 0,-1 1 0 0 0,0-1 1 0 0,7-5-1 0 0,-6 3 32 0 0,0 0 0 0 0,-1 0 0 0 0,0 0 0 0 0,0-1 1 0 0,0 0-1 0 0,-1 0 0 0 0,0 0 0 0 0,8-14 0 0 0,-12 15 8 0 0,1 1 0 0 0,0-1 1 0 0,-1 0-1 0 0,0-1 0 0 0,-1 1 0 0 0,1 0 1 0 0,-1 0-1 0 0,0-1 0 0 0,-1 1 0 0 0,1-1 1 0 0,-1 1-1 0 0,-1 0 0 0 0,1-1 0 0 0,-3-9 0 0 0,2 12-46 0 0,0 0-1 0 0,0 1 1 0 0,-1-1-1 0 0,1 0 1 0 0,-1 0-1 0 0,0 1 1 0 0,0 0-1 0 0,-1-1 0 0 0,1 1 1 0 0,0 0-1 0 0,-1 0 1 0 0,0 0-1 0 0,0 0 1 0 0,0 1-1 0 0,0-1 0 0 0,0 1 1 0 0,-1-1-1 0 0,1 1 1 0 0,-1 0-1 0 0,1 1 1 0 0,-1-1-1 0 0,0 1 1 0 0,0-1-1 0 0,-3 0 0 0 0,2 1-234 0 0,0 0 0 0 0,0 1-1 0 0,0 0 1 0 0,-1-1 0 0 0,1 2-1 0 0,0-1 1 0 0,0 0-1 0 0,0 1 1 0 0,0 0 0 0 0,0 0-1 0 0,0 1 1 0 0,1-1-1 0 0,-1 1 1 0 0,0 0 0 0 0,1 0-1 0 0,-1 1 1 0 0,1-1 0 0 0,-1 1-1 0 0,1 0 1 0 0,0 0-1 0 0,1 1 1 0 0,-7 5 0 0 0,-1 3-1401 0 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99 537 2104 0 0,'-2'0'4624'0'0,"-12"5"2311"0"0,7 3-6164 0 0,0 0-1 0 0,1 0 1 0 0,0 1-1 0 0,1 0 1 0 0,0 0 0 0 0,0 1-1 0 0,1-1 1 0 0,0 1-1 0 0,0 0 1 0 0,-2 15-1 0 0,5-24-741 0 0,0 4 67 0 0,-1 0-1 0 0,1-1 1 0 0,0 1 0 0 0,0 0 0 0 0,1 0 0 0 0,0 0 0 0 0,-1 0 0 0 0,1 0 0 0 0,1 0 0 0 0,-1 0 0 0 0,1 0 0 0 0,0 0 0 0 0,0 0 0 0 0,3 6 0 0 0,-3-8-88 0 0,-1-1-17 0 0,1-1-1 0 0,-1 1 0 0 0,1-1 1 0 0,-1 0-1 0 0,1 1 0 0 0,0-1 1 0 0,-1 1-1 0 0,1-1 0 0 0,0 0 1 0 0,0 0-1 0 0,0 1 1 0 0,0-1-1 0 0,0 0 0 0 0,0 0 1 0 0,0 0-1 0 0,1 0 0 0 0,-1 0 1 0 0,0-1-1 0 0,0 1 0 0 0,1 0 1 0 0,-1 0-1 0 0,1-1 0 0 0,-1 1 1 0 0,0-1-1 0 0,1 1 0 0 0,-1-1 1 0 0,1 0-1 0 0,2 1 0 0 0,0-1-39 0 0,0 0-1 0 0,0 0 1 0 0,0-1-1 0 0,0 1 0 0 0,0-1 1 0 0,0 1-1 0 0,0-2 1 0 0,0 1-1 0 0,0 0 0 0 0,0-1 1 0 0,-1 1-1 0 0,1-1 0 0 0,-1 0 1 0 0,1 0-1 0 0,-1 0 1 0 0,0-1-1 0 0,1 1 0 0 0,-1-1 1 0 0,-1 0-1 0 0,1 0 1 0 0,4-5-1 0 0,-3 3 75 0 0,0 0 0 0 0,-1 0 1 0 0,0-1-1 0 0,1 1 0 0 0,-2-1 0 0 0,1 0 0 0 0,-1 0 0 0 0,0 0 1 0 0,0 0-1 0 0,0 0 0 0 0,-1 0 0 0 0,1-13 0 0 0,-2-2 138 0 0,-1 1 0 0 0,0 0-1 0 0,-2-1 1 0 0,-8-30 0 0 0,-4 8 377 0 0,-1 1 0 0 0,-35-63 1 0 0,43 89-370 0 0,-31-59 752 0 0,30 56-704 0 0,7 15-164 0 0,0 0 1 0 0,0 0 0 0 0,0 0 0 0 0,1 0-1 0 0,-1 0 1 0 0,1 0 0 0 0,0 0-1 0 0,0 0 1 0 0,0-5 0 0 0,-2-6 102 0 0,3 14-144 0 0,-1-1 1 0 0,1 1 0 0 0,-1-1 0 0 0,1 1-1 0 0,0-1 1 0 0,-1 1 0 0 0,1-1-1 0 0,0 1 1 0 0,0-1 0 0 0,0 1 0 0 0,0-1-1 0 0,1 1 1 0 0,-1 0 0 0 0,0-1-1 0 0,0 1 1 0 0,2-3 0 0 0,0-1 17 0 0,0 1 0 0 0,1 0 0 0 0,-1 0 0 0 0,1 0 0 0 0,0 0 0 0 0,0 0 0 0 0,0 1-1 0 0,1-1 1 0 0,-1 1 0 0 0,1 0 0 0 0,0 0 0 0 0,0 0 0 0 0,0 1 0 0 0,6-4 0 0 0,11-4 138 0 0,38-14 0 0 0,-41 17-115 0 0,-10 5-104 0 0,4-3-264 0 0,0 0 1 0 0,0 1-1 0 0,0 1 0 0 0,1 0 0 0 0,16-2 0 0 0,-20 7-2744 0 0,-2 0 1452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73 2452 0 0,'-28'57'10780'0'0,"-1"33"-6393"0"0,21-65-3097 0 0,4-9-923 0 0,1-1 0 0 0,1 1 0 0 0,0 0-1 0 0,1 1 1 0 0,0-1 0 0 0,1 0 0 0 0,1 0 0 0 0,1 0-1 0 0,0 0 1 0 0,1 0 0 0 0,6 16 0 0 0,-8-29-322 0 0,0 1 0 0 0,0 0 0 0 0,1-1 1 0 0,0 1-1 0 0,0-1 0 0 0,0 0 0 0 0,0 1 0 0 0,0-1 1 0 0,0 0-1 0 0,1 0 0 0 0,0-1 0 0 0,-1 1 0 0 0,1-1 1 0 0,0 1-1 0 0,0-1 0 0 0,1 0 0 0 0,-1 0 1 0 0,0 0-1 0 0,5 2 0 0 0,-4-3-17 0 0,1 0 1 0 0,0 0-1 0 0,-1-1 0 0 0,1 0 1 0 0,0 1-1 0 0,-1-1 0 0 0,1-1 1 0 0,0 1-1 0 0,-1-1 0 0 0,1 0 1 0 0,-1 0-1 0 0,1 0 0 0 0,-1 0 1 0 0,1-1-1 0 0,5-3 0 0 0,1 0 22 0 0,-1 0 1 0 0,1-1-1 0 0,-2 0 0 0 0,1-1 0 0 0,-1 0 1 0 0,0-1-1 0 0,0 0 0 0 0,-1 0 0 0 0,0-1 0 0 0,0 0 1 0 0,-1 0-1 0 0,0-1 0 0 0,-1 1 0 0 0,0-2 1 0 0,-1 1-1 0 0,0-1 0 0 0,0 0 0 0 0,-1 0 0 0 0,-1 0 1 0 0,1 0-1 0 0,-2-1 0 0 0,0 1 0 0 0,0-1 0 0 0,-1-16 1 0 0,-1 12 110 0 0,-1 1 1 0 0,-1 0 0 0 0,-1-1 0 0 0,0 1 0 0 0,-1 0-1 0 0,-8-21 1 0 0,8 26-86 0 0,0 0 0 0 0,-1 1 0 0 0,0-1 0 0 0,0 1-1 0 0,-1 0 1 0 0,-1 1 0 0 0,1-1 0 0 0,-1 1 0 0 0,-1 1 0 0 0,-10-9 0 0 0,15 13-103 0 0,-1 0 0 0 0,0 1 0 0 0,1-1 0 0 0,-1 1 0 0 0,0 0 1 0 0,0 1-1 0 0,0-1 0 0 0,-1 1 0 0 0,1-1 0 0 0,0 1 0 0 0,0 0 1 0 0,-1 1-1 0 0,1-1 0 0 0,-1 1 0 0 0,1 0 0 0 0,0 0 0 0 0,-1 0 1 0 0,1 1-1 0 0,-1 0 0 0 0,1-1 0 0 0,0 2 0 0 0,-5 0 0 0 0,5 0-323 0 0,0 0 1 0 0,0 0-1 0 0,0 1 0 0 0,1-1 0 0 0,-1 1 0 0 0,1 0 0 0 0,-1 0 0 0 0,1 0 1 0 0,0 0-1 0 0,0 0 0 0 0,1 1 0 0 0,-1-1 0 0 0,1 1 0 0 0,-4 6 0 0 0,-1 4-1237 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19266 0 0,'3'-2'1190'0'0,"31"-12"4303"0"0,-33 15-5454 0 0,1-1-1 0 0,-1 1 1 0 0,0 0 0 0 0,0-1-1 0 0,-1 1 1 0 0,1 0 0 0 0,0 0-1 0 0,0-1 1 0 0,0 1-1 0 0,0 0 1 0 0,-1 0 0 0 0,1 0-1 0 0,0 0 1 0 0,-1 0 0 0 0,1 0-1 0 0,-1 0 1 0 0,1 0 0 0 0,-1 0-1 0 0,0 0 1 0 0,1 1 0 0 0,-1-1-1 0 0,0 0 1 0 0,1 2-1 0 0,-3 21-85 0 0,-1 0 0 0 0,0 0 0 0 0,-2 0-1 0 0,-12 35 1 0 0,1-1-3829 0 0,12-46 2278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94 1424 0 0,'0'0'3668'0'0,"-2"4"-697"0"0,-32 65 4342 0 0,-16 31-2494 0 0,19-40-2921 0 0,31-59-1884 0 0,1-5-68 0 0,121-259 1201 0 0,-92 202 2669 0 0,-30 62-3791 0 0,1-1 0 0 0,0 0 0 0 0,0 0 0 0 0,0 1-1 0 0,-1-1 1 0 0,1 1 0 0 0,0-1 0 0 0,0 1 0 0 0,-1-1-1 0 0,1 1 1 0 0,0-1 0 0 0,-1 1 0 0 0,1 0-1 0 0,-1-1 1 0 0,1 1 0 0 0,0 0 0 0 0,-1-1 0 0 0,0 1-1 0 0,1 0 1 0 0,-1 0 0 0 0,1 0 0 0 0,-1-1 0 0 0,0 1-1 0 0,1 1 1 0 0,6 25 324 0 0,-6-23-313 0 0,9 59 164 0 0,-2-1 0 0 0,-3 1 0 0 0,-4 81 0 0 0,-1-107-192 0 0,-11 108-1407 0 0,5-90-1669 0 0,6-35 1456 0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31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4940 0 0,'8'-7'10377'0'0,"-7"7"-9993"0"0,6 7 5051 0 0,1 18-2853 0 0,-7-14-2236 0 0,0 0 1 0 0,0 0-1 0 0,-1-1 0 0 0,-1 1 1 0 0,-1 15-1 0 0,-2 17 268 0 0,-2 60-274 0 0,6-103-347 0 0,0 0 0 0 0,0 0 0 0 0,0 1 0 0 0,1-1-1 0 0,-1 0 1 0 0,0 0 0 0 0,0 0 0 0 0,1 0 0 0 0,-1 0 0 0 0,0 1-1 0 0,0-1 1 0 0,1 0 0 0 0,-1 0 0 0 0,0 0 0 0 0,0 0-1 0 0,1 0 1 0 0,-1 0 0 0 0,0 0 0 0 0,1 0 0 0 0,-1 0-1 0 0,0 0 1 0 0,0 0 0 0 0,1 0 0 0 0,-1 0 0 0 0,0 0-1 0 0,1 0 1 0 0,-1 0 0 0 0,0 0 0 0 0,0 0 0 0 0,1-1-1 0 0,-1 1 1 0 0,0 0 0 0 0,0 0 0 0 0,1-1 0 0 0,12-4-108 0 0,-12 5 103 0 0,6-5-48 0 0,0-1-1 0 0,-1 0 1 0 0,0 0 0 0 0,0 0 0 0 0,10-14 0 0 0,10-11 21 0 0,67-77 1269 0 0,-91 106-1085 0 0,1-1-1 0 0,-1 1 1 0 0,0-1-1 0 0,1 1 1 0 0,-1 0-1 0 0,1 0 1 0 0,0 0-1 0 0,4-2 1 0 0,-6 3-117 0 0,0 1 0 0 0,0 0 1 0 0,0-1-1 0 0,0 1 0 0 0,-1 0 1 0 0,1 0-1 0 0,0 0 0 0 0,0 0 1 0 0,0 0-1 0 0,0 0 0 0 0,-1 0 1 0 0,1 0-1 0 0,0 0 0 0 0,0 0 1 0 0,0 0-1 0 0,0 0 0 0 0,-1 1 1 0 0,1-1-1 0 0,0 0 0 0 0,0 1 1 0 0,0-1-1 0 0,-1 1 0 0 0,1-1 1 0 0,0 0-1 0 0,-1 1 0 0 0,1 0 1 0 0,0-1-1 0 0,-1 1 0 0 0,1-1 1 0 0,-1 1-1 0 0,1 0 0 0 0,-1-1 1 0 0,1 1-1 0 0,-1 0 0 0 0,1 0 1 0 0,-1-1-1 0 0,0 1 0 0 0,1 0 1 0 0,-1 1-1 0 0,8 18 160 0 0,-1 1 0 0 0,-1 0 0 0 0,-1 0 0 0 0,-1 0 0 0 0,2 32-1 0 0,-3 113-861 0 0,-4-105-357 0 0,1-5-2881 0 0,0-46 2300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3836 0 0,'-5'-6'17270'0'0,"-11"20"-16166"0"0,16-6-200 0 0,-4 4-188 0 0,1 1-188 0 0,-1 1-200 0 0,4 1-208 0 0,0 3-372 0 0,0-3-520 0 0,4 4-836 0 0,-4-2 28 0 0,7 9 44 0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3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1300 0 0,'0'0'13483'0'0,"-3"3"-11750"0"0,-16 18-239 0 0,2 1 1 0 0,0 0 0 0 0,-23 42 0 0 0,9-15-516 0 0,-46 75 1155 0 0,57-75-1764 0 0,21-46-376 0 0,1-1 15 0 0,1 1 0 0 0,-1-1 0 0 0,1 0 0 0 0,0 1-1 0 0,0-1 1 0 0,0-1 0 0 0,0 1 0 0 0,0 0 0 0 0,1-1-1 0 0,-1 0 1 0 0,0 1 0 0 0,7 0 0 0 0,13 6 204 0 0,-12-1-124 0 0,-1-1 0 0 0,1 1 0 0 0,-1 1 0 0 0,-1 0 0 0 0,1 0 0 0 0,-2 1 0 0 0,1 1 0 0 0,13 18 0 0 0,13 17-1504 0 0,-32-41 517 0 0,1-1 0 0 0,0 1 0 0 0,0-1 1 0 0,9 7-1 0 0,-3-6-665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3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92 1424 0 0,'4'-12'4391'0'0,"-1"-1"1"0"0,0 0-1 0 0,-1 0 0 0 0,0-23 1237 0 0,-3 32-1951 0 0,0 4-3583 0 0,-25 97 608 0 0,4 1 1 0 0,-10 114-1 0 0,31-206-965 0 0,-3 45-304 0 0,7-21-3294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 5557 0 0,'2'-1'6382'0'0,"15"-3"-1697"0"0,-9 7-3816 0 0,0 0 1 0 0,0 0-1 0 0,-1 1 1 0 0,1 0-1 0 0,-1 0 1 0 0,10 7-1 0 0,-6-2-252 0 0,0 1 0 0 0,-1-1-1 0 0,12 15 1 0 0,-1 3 44 0 0,-1 2 1 0 0,21 37-1 0 0,-27-37-361 0 0,0 0 0 0 0,-2 1 0 0 0,-1 0-1 0 0,-1 0 1 0 0,-2 1 0 0 0,8 62 0 0 0,-8-9 164 0 0,-5 119-1 0 0,-20 38-72 0 0,11-177-292 0 0,-1 0-6 0 0,-3-2 1 0 0,-3 0 0 0 0,-2 0 0 0 0,-3-1-1 0 0,-37 85 1 0 0,29-90-292 0 0,-3-1 1 0 0,-3-1-1 0 0,-49 66 1 0 0,73-109-899 0 0,-1-1 1 0 0,-17 16-1 0 0,15-16-468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27 18214 0 0,'5'-10'2593'0'0,"3"-6"1664"0"0,-6 18-2983 0 0,-4 15-1055 0 0,-5 30 386 0 0,-19 67 0 0 0,24-105-1412 0 0,0 1-1 0 0,1 0 1 0 0,0-1-1 0 0,0 13 1 0 0,1-12-805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4052 0 0,'4'1'1370'0'0,"-1"1"0"0"0,1 0 1 0 0,0 0-1 0 0,0 0 0 0 0,-1 0 0 0 0,7 5 0 0 0,17 23 3585 0 0,-14-10-3410 0 0,17 31 0 0 0,-16-23-323 0 0,12 21 51 0 0,-17-29-369 0 0,22 34 0 0 0,-30-54-890 0 0,-1 1 0 0 0,1-1 0 0 0,-1 1 0 0 0,1-1-1 0 0,-1 1 1 0 0,0-1 0 0 0,1 0 0 0 0,0 1 0 0 0,-1-1 0 0 0,1 0 0 0 0,-1 1 0 0 0,1-1 0 0 0,-1 0-1 0 0,1 0 1 0 0,-1 0 0 0 0,1 0 0 0 0,0 1 0 0 0,-1-1 0 0 0,1 0 0 0 0,0 0 0 0 0,-1 0-1 0 0,1 0 1 0 0,-1 0 0 0 0,1-1 0 0 0,0 1 0 0 0,-1 0 0 0 0,1 0 0 0 0,-1 0 0 0 0,1 0 0 0 0,-1-1-1 0 0,1 1 1 0 0,0 0 0 0 0,-1 0 0 0 0,1-1 0 0 0,-1 1 0 0 0,1 0 0 0 0,-1-1 0 0 0,1 1-1 0 0,-1-1 1 0 0,0 1 0 0 0,1-1 0 0 0,-1 1 0 0 0,0-1 0 0 0,1 0 0 0 0,20-29 95 0 0,-16 23-47 0 0,55-89 306 0 0,-38 57-207 0 0,30-37 0 0 0,-43 64-136 0 0,1 1 0 0 0,0 0-1 0 0,0 1 1 0 0,1 0 0 0 0,0 0-1 0 0,1 1 1 0 0,0 1 0 0 0,0 0 0 0 0,1 1-1 0 0,0 0 1 0 0,0 1 0 0 0,1 0-1 0 0,0 1 1 0 0,0 1 0 0 0,0 0-1 0 0,0 1 1 0 0,1 0 0 0 0,21-1 0 0 0,23 2 13 0 0,220-15 88 0 0,-186 2 270 0 0,-66 10 198 0 0,-32 10 99 0 0,-2-1-668 0 0,0 0 0 0 0,1 1 0 0 0,0 1 0 0 0,-11 10 0 0 0,12-10-14 0 0,-5 7 6 0 0,0-1 0 0 0,1 1 1 0 0,0 1-1 0 0,1 0 1 0 0,1 0-1 0 0,0 0 0 0 0,1 1 1 0 0,-9 30-1 0 0,14-37-23 0 0,-13 80 61 0 0,14-78-107 0 0,-1 0 1 0 0,2 0 0 0 0,-1 0-1 0 0,1 1 1 0 0,1-1 0 0 0,5 17-1 0 0,-5-18-243 0 0,1-1-1 0 0,0 0 1 0 0,1 0-1 0 0,0 0 0 0 0,0 0 1 0 0,1 0-1 0 0,0-1 1 0 0,0 0-1 0 0,0 0 1 0 0,1 0-1 0 0,0-1 0 0 0,1 0 1 0 0,-1 0-1 0 0,15 9 1 0 0,3-3-1313 0 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2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21150 0 0,'4'-8'3127'0'0,"-3"5"-2757"0"0,1 0 0 0 0,-1 1 1 0 0,1-1-1 0 0,-1 1 0 0 0,1-1 1 0 0,0 1-1 0 0,4-4 0 0 0,-5 5 162 0 0,10 14-196 0 0,-9-9-273 0 0,-1 0-1 0 0,1 1 1 0 0,-1-1-1 0 0,0 1 1 0 0,-1-1-1 0 0,1 1 1 0 0,-1-1-1 0 0,0 1 1 0 0,0-1-1 0 0,-2 10 1 0 0,1 3 103 0 0,0 14 158 0 0,-8 42 0 0 0,4-43-2416 0 0,0 43 1 0 0,5-65 483 0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3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3836 0 0,'1'-3'751'0'0,"0"0"0"0"0,0 1-1 0 0,1-1 1 0 0,-1 0 0 0 0,1 1-1 0 0,0 0 1 0 0,0-1-1 0 0,0 1 1 0 0,4-4 0 0 0,-1 2 45 0 0,0 1 1 0 0,-1-1-1 0 0,2 1 0 0 0,8-4 1 0 0,-8 4-369 0 0,1 0 1 0 0,0 1 0 0 0,-1 0 0 0 0,1 0-1 0 0,0 1 1 0 0,0 0 0 0 0,0 0-1 0 0,12 1 1 0 0,-16 0-323 0 0,0 0 0 0 0,0 0 0 0 0,1 1-1 0 0,-1-1 1 0 0,0 1 0 0 0,0 0 0 0 0,0 0 0 0 0,0 0 0 0 0,-1 1-1 0 0,1-1 1 0 0,0 1 0 0 0,0-1 0 0 0,-1 1 0 0 0,1 0-1 0 0,-1 0 1 0 0,0 0 0 0 0,1 0 0 0 0,2 5 0 0 0,-3-4-5 0 0,0 1 0 0 0,0 0 0 0 0,0 0 0 0 0,0 0 0 0 0,-1 0 0 0 0,0 1 0 0 0,0-1 0 0 0,0 0 0 0 0,0 0 0 0 0,-1 1 0 0 0,1 7 0 0 0,-3 7 122 0 0,0-1 0 0 0,-1 0 0 0 0,0 0 0 0 0,-2 0 0 0 0,-6 17 0 0 0,6-20-33 0 0,0-1 1 0 0,-1 0 0 0 0,-1-1 0 0 0,-9 14 0 0 0,7-18-269 0 0,23-18-2 0 0,-11 8 94 0 0,0-1 1 0 0,1 2-1 0 0,-1-1 0 0 0,0 0 0 0 0,0 1 0 0 0,0-1 0 0 0,1 1 1 0 0,-1 0-1 0 0,0 0 0 0 0,1 0 0 0 0,-1 1 0 0 0,0-1 0 0 0,0 1 1 0 0,1 0-1 0 0,-1-1 0 0 0,0 2 0 0 0,0-1 0 0 0,0 0 0 0 0,0 1 0 0 0,0-1 1 0 0,-1 1-1 0 0,1 0 0 0 0,0 0 0 0 0,-1 0 0 0 0,1 0 0 0 0,-1 0 1 0 0,1 0-1 0 0,-1 1 0 0 0,0-1 0 0 0,0 1 0 0 0,0 0 0 0 0,-1 0 1 0 0,2 3-1 0 0,5 9 158 0 0,-1 0 0 0 0,-1 1-1 0 0,0 0 1 0 0,6 32 0 0 0,-11-43-135 0 0,1 8 190 0 0,-1-1 0 0 0,0 1 0 0 0,-1 0 0 0 0,0 0-1 0 0,-1-1 1 0 0,-5 25 0 0 0,2-7 246 0 0,3-25-385 0 0,1-1 0 0 0,-1 1 0 0 0,0 0 0 0 0,0-1 0 0 0,-1 1 0 0 0,1-1 0 0 0,-1 1 0 0 0,0-1 0 0 0,0 0 0 0 0,-1 1 1 0 0,1-1-1 0 0,-1 0 0 0 0,0-1 0 0 0,0 1 0 0 0,0 0 0 0 0,-1-1 0 0 0,1 0 0 0 0,-1 0 0 0 0,0 0 0 0 0,0 0 0 0 0,0-1 0 0 0,0 1 1 0 0,0-1-1 0 0,-7 3 0 0 0,-3-1-137 0 0,0 0 1 0 0,-1-1 0 0 0,1-1-1 0 0,-1 0 1 0 0,0-1-1 0 0,-21-1 1 0 0,34 0-238 0 0,-1-2-200 0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4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37 163 1364 0 0,'-1'0'4664'0'0,"-6"-7"1291"0"0,1 2-3013 0 0,4 4-2603 0 0,1 1-1 0 0,0-1 0 0 0,0 0 1 0 0,-1-1-1 0 0,1 1 1 0 0,0 0-1 0 0,0 0 0 0 0,0 0 1 0 0,0-1-1 0 0,1 1 1 0 0,-1 0-1 0 0,0-1 0 0 0,0 1 1 0 0,1-1-1 0 0,-1 1 1 0 0,1-1-1 0 0,-1 1 0 0 0,1-1 1 0 0,0 1-1 0 0,-1-1 1 0 0,1-2-1 0 0,-2-15 1157 0 0,2 18-1444 0 0,-1 0 0 0 0,1-1 0 0 0,0 1 0 0 0,-1-1 0 0 0,1 1 0 0 0,0 0 0 0 0,0-1 0 0 0,0 1 0 0 0,0-1 0 0 0,0 1 0 0 0,0-1 0 0 0,1 1 0 0 0,-1 0 0 0 0,0-1 0 0 0,1 1 0 0 0,-1-1 0 0 0,1 1 0 0 0,0 0 0 0 0,-1 0-1 0 0,1-1 1 0 0,0 1 0 0 0,0 0 0 0 0,-1 0 0 0 0,1 0 0 0 0,0 0 0 0 0,0 0 0 0 0,1 0 0 0 0,0-2 0 0 0,8-4 79 0 0,0 0 0 0 0,1 0-1 0 0,-1 1 1 0 0,1 0 0 0 0,1 1 0 0 0,-1 0 0 0 0,1 0-1 0 0,-1 2 1 0 0,21-5 0 0 0,-26 7-98 0 0,0 0 1 0 0,1 1-1 0 0,-1 0 1 0 0,0 0-1 0 0,0 1 1 0 0,0-1-1 0 0,0 1 0 0 0,0 0 1 0 0,0 1-1 0 0,0 0 1 0 0,0 0-1 0 0,0 0 1 0 0,0 0-1 0 0,-1 1 0 0 0,1 0 1 0 0,-1 0-1 0 0,0 1 1 0 0,0 0-1 0 0,0-1 1 0 0,-1 2-1 0 0,7 5 0 0 0,-7-5-15 0 0,1 1 0 0 0,-1 0 0 0 0,0 0 0 0 0,-1 0 0 0 0,1 0 0 0 0,-1 0 0 0 0,0 1 0 0 0,-1-1 0 0 0,0 1 0 0 0,0 0 0 0 0,2 12 0 0 0,-2-10-3 0 0,-1 1 0 0 0,-1-1 0 0 0,0 1 0 0 0,0-1 0 0 0,0 1 0 0 0,-1-1 0 0 0,-1 1 0 0 0,-4 16 0 0 0,-4 7 23 0 0,-16 32-1 0 0,26-64-35 0 0,-6 14-32 0 0,-1-1 0 0 0,0 1 0 0 0,-1-1 0 0 0,-1 0 0 0 0,0-1 1 0 0,-1 0-1 0 0,0-1 0 0 0,-1 0 0 0 0,0 0 0 0 0,-1-1 0 0 0,0-1 0 0 0,-1 0 0 0 0,0-1 0 0 0,-24 13 0 0 0,36-21 11 0 0,-1-1-1 0 0,1 1 1 0 0,0-1-1 0 0,-1 1 1 0 0,1-1-1 0 0,-1 0 0 0 0,1 0 1 0 0,-1 0-1 0 0,1 0 1 0 0,0 0-1 0 0,-1 0 0 0 0,1 0 1 0 0,-1 0-1 0 0,1-1 1 0 0,-1 1-1 0 0,1 0 0 0 0,0-1 1 0 0,-1 1-1 0 0,1-1 1 0 0,0 0-1 0 0,-1 1 0 0 0,1-1 1 0 0,0 0-1 0 0,0 0 1 0 0,-2-1-1 0 0,2 1-21 0 0,0 0 13 0 0,-6-20 182 0 0,12 11 81 0 0,0 1 14 0 0,-3 7-170 0 0,0 1-1 0 0,1-1 1 0 0,-1 1-1 0 0,0 0 1 0 0,1 0 0 0 0,-1 0-1 0 0,0 0 1 0 0,1 0-1 0 0,-1 0 1 0 0,1 1-1 0 0,0-1 1 0 0,-1 1-1 0 0,1 0 1 0 0,4 0 0 0 0,10 1 113 0 0,0 2 1 0 0,0 0-1 0 0,0 1 1 0 0,-1 1-1 0 0,1 0 1 0 0,-1 1-1 0 0,0 1 1 0 0,16 10-1 0 0,19 6-107 0 0,-18-10-1209 0 0,-10-8-3092 0 0,-14-4 2607 0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47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 1996 0 0,'4'-4'21225'0'0,"-2"16"-20803"0"0,0 0 0 0 0,0 0-1 0 0,-1 0 1 0 0,0 1 0 0 0,-1-1 0 0 0,0 0 0 0 0,-1 1 0 0 0,-1-1 0 0 0,-4 18 0 0 0,-3 3-34 0 0,0 1 1 0 0,-18 37-1 0 0,9-31-535 0 0,-43 69 0 0 0,56-97-282 0 0,5-10 110 0 0,-1-1-1 0 0,1 1 0 0 0,-1-1 0 0 0,1 1 0 0 0,-1-1 0 0 0,0 0 0 0 0,1 1 0 0 0,-1-1 0 0 0,0 0 0 0 0,0 0 0 0 0,0 1 0 0 0,-1 0 1 0 0,-4 3-1291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5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2688 0 0,'-5'-6'15292'0'0,"10"5"-14899"0"0,1-1 0 0 0,-1 1 1 0 0,1 0-1 0 0,-1 0 0 0 0,1 1 0 0 0,-1 0 0 0 0,1 0 0 0 0,9 1 0 0 0,19-1 306 0 0,252-15 785 0 0,-244 14-2158 0 0,2-1-1300 0 0,-15-1-2193 0 0,-22 3 2770 0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5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1604 0 0,'-7'4'13180'0'0,"-5"5"-7992"0"0,8 15-3317 0 0,0 0-1 0 0,-1 29 0 0 0,2-16-1098 0 0,1 12-196 0 0,2 1 0 0 0,6 49 0 0 0,-2-50-488 0 0,-2-30-448 0 0,7 37 0 0 0,-7-48-196 0 0,0 0 0 0 0,1-1-1 0 0,0 1 1 0 0,0-1 0 0 0,0 1-1 0 0,1-1 1 0 0,6 9 0 0 0,0-6-1047 0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5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68 1720 0 0,'0'0'10192'0'0,"-1"3"-8087"0"0,-3 9-1259 0 0,0 0 0 0 0,0 0-1 0 0,2 0 1 0 0,-1 0 0 0 0,2 0 0 0 0,-1 1-1 0 0,2-1 1 0 0,0 0 0 0 0,0 1 0 0 0,3 15-1 0 0,-2-20-698 0 0,0 1 0 0 0,1-1 0 0 0,0 1 0 0 0,1-1-1 0 0,0 0 1 0 0,0 0 0 0 0,0 0 0 0 0,1 0 0 0 0,0-1 0 0 0,1 0-1 0 0,0 1 1 0 0,0-2 0 0 0,0 1 0 0 0,1 0 0 0 0,0-1 0 0 0,8 6-1 0 0,-7-7-99 0 0,0-1 1 0 0,0-1-1 0 0,0 1 0 0 0,0-1 0 0 0,1-1 0 0 0,-1 1 0 0 0,1-1 0 0 0,0-1 0 0 0,0 1 0 0 0,0-1 1 0 0,13 0-1 0 0,-11-1-24 0 0,-1-1 0 0 0,1 0 1 0 0,0 0-1 0 0,-1-1 0 0 0,0 0 0 0 0,1 0 1 0 0,-1-1-1 0 0,0 0 0 0 0,12-7 0 0 0,-16 8 70 0 0,0-1 0 0 0,-1 0 0 0 0,1 0-1 0 0,0 0 1 0 0,-1-1 0 0 0,0 1 0 0 0,0-1-1 0 0,0 0 1 0 0,-1 0 0 0 0,1-1 0 0 0,-1 1-1 0 0,0-1 1 0 0,0 0 0 0 0,0 1 0 0 0,-1-1-1 0 0,0 0 1 0 0,0-1 0 0 0,2-8 0 0 0,-2 2 23 0 0,-1 0 1 0 0,-1 1 0 0 0,0-1-1 0 0,-1 0 1 0 0,0 1 0 0 0,-1-1-1 0 0,0 1 1 0 0,-1-1 0 0 0,0 1-1 0 0,-1 0 1 0 0,0 0 0 0 0,-11-19-1 0 0,6 15-37 0 0,3 4-16 0 0,0 1 0 0 0,0-1 1 0 0,-2 2-1 0 0,-8-12 0 0 0,12 18-57 0 0,1 0 0 0 0,0 0-1 0 0,-1 1 1 0 0,0-1 0 0 0,1 1-1 0 0,-1 0 1 0 0,0 0 0 0 0,0 0-1 0 0,-1 1 1 0 0,1-1 0 0 0,0 1 0 0 0,0 0-1 0 0,-1 0 1 0 0,1 1 0 0 0,-5-1-1 0 0,1 1-50 0 0,1 0 0 0 0,0 1 0 0 0,0 0 0 0 0,0 0 0 0 0,-1 0 0 0 0,1 1 1 0 0,1 0-1 0 0,-1 1 0 0 0,0-1 0 0 0,0 1 0 0 0,-10 7 0 0 0,10-5-398 0 0,-1 0 1 0 0,1 1-1 0 0,-1-1 1 0 0,1 2-1 0 0,1-1 1 0 0,0 1-1 0 0,-1 0 1 0 0,-7 12-1 0 0,5-3-1156 0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5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4972 0 0,'4'-8'15834'0'0,"-1"24"-12030"0"0,-2 1-4180 0 0,-1 21 1243 0 0,1 0 0 0 0,8 37 0 0 0,-8-64-807 0 0,1 0-1 0 0,1-1 0 0 0,0 1 0 0 0,0-1 0 0 0,1 0 0 0 0,0 0 0 0 0,1-1 0 0 0,0 1 0 0 0,1-1 1 0 0,0 0-1 0 0,0 0 0 0 0,8 8 0 0 0,-9-12-65 0 0,1-1 0 0 0,0 1 1 0 0,0-1-1 0 0,0 0 0 0 0,0 0 1 0 0,1-1-1 0 0,-1 0 0 0 0,1 0 1 0 0,0-1-1 0 0,0 1 0 0 0,0-2 0 0 0,0 1 1 0 0,0-1-1 0 0,0 0 0 0 0,1 0 1 0 0,-1-1-1 0 0,0 0 0 0 0,1 0 1 0 0,-1-1-1 0 0,12-2 0 0 0,-9 1 50 0 0,0-1 1 0 0,-1 0-1 0 0,1 0 0 0 0,-1-1 0 0 0,0 0 0 0 0,0-1 1 0 0,-1 0-1 0 0,1 0 0 0 0,-1-1 0 0 0,0 0 0 0 0,0 0 1 0 0,-1-1-1 0 0,0 0 0 0 0,9-12 0 0 0,-4 1 97 0 0,0-1-1 0 0,-2 0 0 0 0,0 0 1 0 0,-2-1-1 0 0,0 0 0 0 0,-1 0 1 0 0,-1-1-1 0 0,-1 0 0 0 0,5-43 1 0 0,-7 40-266 0 0,1-19-118 0 0,-12 12-3961 0 0,5 23 2591 0 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58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 0 0,'0'0'17643'0'0,"1"6"-16309"0"0,10 35 591 0 0,-2 0 0 0 0,8 81 1 0 0,-9 92-466 0 0,-2-41-802 0 0,-4-75-877 0 0,2 19-4753 0 0,-4-103 3370 0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1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3724 0 0,'0'-3'5365'0'0,"2"-12"7051"0"0,-1 16-12223 0 0,1 0-1 0 0,0 0 0 0 0,0-1 1 0 0,-1 2-1 0 0,1-1 1 0 0,0 0-1 0 0,-1 0 0 0 0,1 0 1 0 0,-1 1-1 0 0,0-1 1 0 0,1 1-1 0 0,-1-1 0 0 0,0 1 1 0 0,0-1-1 0 0,0 1 0 0 0,0 0 1 0 0,0 0-1 0 0,0-1 1 0 0,1 5-1 0 0,14 41 1155 0 0,6 53 78 0 0,-19-88-1292 0 0,-1 1 0 0 0,0-1 1 0 0,-1 19-1 0 0,2-20-518 0 0,2-14 38 0 0,8-17-21 0 0,-11 16 386 0 0,30-56-388 0 0,-15 29 326 0 0,36-53 0 0 0,-39 63 155 0 0,17-21 331 0 0,-29 40-384 0 0,-1 0 1 0 0,1 1-1 0 0,0-1 0 0 0,0 0 0 0 0,0 1 1 0 0,0-1-1 0 0,0 1 0 0 0,0 0 1 0 0,1 0-1 0 0,-1 0 0 0 0,0 0 0 0 0,1 0 1 0 0,-1 0-1 0 0,0 0 0 0 0,1 1 1 0 0,3-1-1 0 0,-3 1-17 0 0,0 1 0 0 0,1-1 0 0 0,-1 1-1 0 0,0-1 1 0 0,0 1 0 0 0,0 0 0 0 0,0 1 0 0 0,-1-1 0 0 0,1 0 0 0 0,0 1-1 0 0,0-1 1 0 0,-1 1 0 0 0,1 0 0 0 0,-1 0 0 0 0,1 0 0 0 0,-1 0 0 0 0,0 1-1 0 0,0-1 1 0 0,0 0 0 0 0,2 5 0 0 0,4 5 49 0 0,-1 0 0 0 0,-1 1-1 0 0,7 16 1 0 0,-9-19-51 0 0,5 14-4 0 0,-1 0 0 0 0,-2 0 0 0 0,7 44-1 0 0,-2 27-3063 0 0,-10-81 1453 0 0,6-3-34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109 116 3044 0 0,'0'-1'518'0'0,"0"0"0"0"0,0 0 0 0 0,0 0 0 0 0,-1 0 0 0 0,1 0 0 0 0,0 1 0 0 0,0-1 0 0 0,-1 0 0 0 0,1 0 0 0 0,0 0 0 0 0,-1 1-1 0 0,1-1 1 0 0,-1 0 0 0 0,1 0 0 0 0,-1 1 0 0 0,1-1 0 0 0,-1 1 0 0 0,0-1 0 0 0,1 0 0 0 0,-1 1 0 0 0,0-1 0 0 0,1 1 0 0 0,-1-1 0 0 0,0 1 0 0 0,0 0-1 0 0,-1-1 1 0 0,1 1-214 0 0,0 0 1 0 0,-1 0-1 0 0,1 0 0 0 0,0 1 0 0 0,0-1 0 0 0,0 0 0 0 0,0 1 0 0 0,0-1 0 0 0,0 1 0 0 0,0 0 0 0 0,0-1 0 0 0,0 1 0 0 0,0 0 0 0 0,0-1 0 0 0,0 1 0 0 0,-1 1 0 0 0,-2 2-21 0 0,0 1 0 0 0,0-1-1 0 0,1 1 1 0 0,0-1 0 0 0,0 1 0 0 0,0 0-1 0 0,-2 6 1 0 0,4-6-119 0 0,-1 0 0 0 0,1 0 0 0 0,0 1 0 0 0,1-1 0 0 0,-1 1 0 0 0,1-1 0 0 0,0 1 0 0 0,0-1 0 0 0,1 1 0 0 0,-1-1 0 0 0,3 7 0 0 0,-2-9-131 0 0,0 0 0 0 0,0-1 0 0 0,0 1-1 0 0,0-1 1 0 0,0 1 0 0 0,1-1 0 0 0,-1 0 0 0 0,1 0 0 0 0,-1 0 0 0 0,1 1 0 0 0,0-1 0 0 0,0-1-1 0 0,0 1 1 0 0,0 0 0 0 0,0 0 0 0 0,1-1 0 0 0,-1 0 0 0 0,0 1 0 0 0,1-1 0 0 0,-1 0 0 0 0,1 0 0 0 0,-1 0-1 0 0,1 0 1 0 0,4 0 0 0 0,1 0-5 0 0,0 0 0 0 0,1-1 0 0 0,-1 0 0 0 0,0 0 0 0 0,0-1 0 0 0,0 0 0 0 0,1-1 0 0 0,-1 1 0 0 0,0-1 0 0 0,-1-1 0 0 0,1 0 0 0 0,0 0 0 0 0,-1-1 0 0 0,0 1 0 0 0,1-2 0 0 0,-2 1 0 0 0,1-1 0 0 0,0 0 0 0 0,-1 0 0 0 0,0-1 0 0 0,0 0 0 0 0,-1 0 0 0 0,1 0 0 0 0,-1-1 0 0 0,-1 1 0 0 0,1-1 0 0 0,-1 0 0 0 0,0-1 0 0 0,-1 1 0 0 0,0-1 0 0 0,0 0 0 0 0,-1 0 0 0 0,3-11 0 0 0,-4 15-2 0 0,-1 0 1 0 0,0 0-1 0 0,1 1 1 0 0,-1-1 0 0 0,-1 0-1 0 0,1 0 1 0 0,0 0-1 0 0,-1 1 1 0 0,0-1-1 0 0,0 0 1 0 0,0 1 0 0 0,0-1-1 0 0,-1 0 1 0 0,1 1-1 0 0,-1 0 1 0 0,0-1 0 0 0,0 1-1 0 0,0 0 1 0 0,0 0-1 0 0,-1 0 1 0 0,0 0 0 0 0,1 1-1 0 0,-1-1 1 0 0,0 0-1 0 0,0 1 1 0 0,-6-3-1 0 0,4 2-2 0 0,0 0 0 0 0,-1 1 0 0 0,0 0 0 0 0,0 1 0 0 0,1-1-1 0 0,-1 1 1 0 0,0 0 0 0 0,0 1 0 0 0,0-1 0 0 0,0 1-1 0 0,0 0 1 0 0,0 1 0 0 0,0-1 0 0 0,0 1 0 0 0,0 0 0 0 0,-8 3-1 0 0,5-1-5 0 0,-1 1-1 0 0,1-1 1 0 0,0 2-1 0 0,0-1 0 0 0,0 1 1 0 0,1 1-1 0 0,0 0 1 0 0,0 0-1 0 0,0 0 0 0 0,1 1 1 0 0,0 0-1 0 0,0 1 0 0 0,1-1 1 0 0,-1 1-1 0 0,2 1 1 0 0,-1-1-1 0 0,1 1 0 0 0,1 0 1 0 0,-1 0-1 0 0,2 0 1 0 0,-4 12-1 0 0,6-18-29 0 0,0 1 0 0 0,1-1 0 0 0,-1 1 0 0 0,1-1 0 0 0,0 1-1 0 0,0-1 1 0 0,0 1 0 0 0,0-1 0 0 0,1 1 0 0 0,-1-1 0 0 0,1 1 0 0 0,0-1 0 0 0,0 1 0 0 0,0-1 0 0 0,1 0-1 0 0,-1 0 1 0 0,1 0 0 0 0,0 1 0 0 0,0-2 0 0 0,0 1 0 0 0,0 0 0 0 0,0 0 0 0 0,1-1 0 0 0,-1 1 0 0 0,1-1 0 0 0,-1 0-1 0 0,1 1 1 0 0,5 1 0 0 0,-2 0-72 0 0,0-1 0 0 0,1-1 0 0 0,-1 1 0 0 0,1-1 0 0 0,0-1 0 0 0,0 1 0 0 0,0-1-1 0 0,0 0 1 0 0,0-1 0 0 0,0 1 0 0 0,0-1 0 0 0,0-1 0 0 0,12-1 0 0 0,-10 0 22 0 0,1-1 0 0 0,-1 0 0 0 0,0 0 0 0 0,-1-1 1 0 0,1 0-1 0 0,-1-1 0 0 0,0 0 0 0 0,0 0 0 0 0,0-1 0 0 0,0 1 0 0 0,7-9 0 0 0,7-8 128 0 0,-2-1-1 0 0,21-29 0 0 0,-7-16 1135 0 0,-34 77-378 0 0,-1-1-786 0 0,0 0 0 0 0,1 0 0 0 0,0 0 0 0 0,1 1 1 0 0,-1-1-1 0 0,2 0 0 0 0,2 12 0 0 0,0-12-49 0 0,1-1-1 0 0,0 0 1 0 0,0 0 0 0 0,1 0-1 0 0,0-1 1 0 0,0 1 0 0 0,1-2-1 0 0,-1 1 1 0 0,1-1 0 0 0,0 0 0 0 0,1 0-1 0 0,-1-1 1 0 0,1 0 0 0 0,0 0-1 0 0,0-1 1 0 0,0 0 0 0 0,0 0-1 0 0,1-1 1 0 0,-1 0 0 0 0,1 0-1 0 0,0-1 1 0 0,-1 0 0 0 0,1-1-1 0 0,14-1 1 0 0,-13 1-8 0 0,1-1 1 0 0,-1 0-1 0 0,0-1 0 0 0,0 0 0 0 0,0-1 1 0 0,0 0-1 0 0,-1 0 0 0 0,1-1 1 0 0,-1 0-1 0 0,0-1 0 0 0,0 0 0 0 0,0 0 1 0 0,0-1-1 0 0,-1 0 0 0 0,0 0 1 0 0,-1-1-1 0 0,1 0 0 0 0,-1-1 0 0 0,-1 0 1 0 0,11-14-1 0 0,-9 5 206 0 0,1-1 0 0 0,-2 0 0 0 0,-1 0 0 0 0,8-34 0 0 0,-11 40 115 0 0,-2 17 13 0 0,-3 17-174 0 0,-1-10-138 0 0,1 0-1 0 0,0 0 1 0 0,0 0 0 0 0,2 0 0 0 0,0 0 0 0 0,0 0 0 0 0,1 0-1 0 0,0 0 1 0 0,4 13 0 0 0,-3-16-280 0 0,1-1 0 0 0,0 0 0 0 0,1 1 1 0 0,0-2-1 0 0,0 1 0 0 0,1 0 0 0 0,0-1 0 0 0,0 0 0 0 0,1 0 0 0 0,0-1 1 0 0,0 1-1 0 0,13 10 0 0 0,17 7-1285 0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22 3252 0 0,'-4'-2'1078'0'0,"0"-1"-1"0"0,0 1 0 0 0,0-1 1 0 0,0 1-1 0 0,-1 1 0 0 0,1-1 1 0 0,0 0-1 0 0,-1 1 0 0 0,1 0 1 0 0,-1 0-1 0 0,0 0 0 0 0,1 1 1 0 0,-10 0-1 0 0,8 0-559 0 0,-1 1 0 0 0,1 0 0 0 0,-1 1 0 0 0,1-1 1 0 0,-1 1-1 0 0,1 1 0 0 0,0-1 0 0 0,0 1 0 0 0,-6 3 0 0 0,1 2-294 0 0,0-1 0 0 0,1 1 0 0 0,0 1 0 0 0,0 0 1 0 0,1 0-1 0 0,0 1 0 0 0,0 0 0 0 0,1 1 0 0 0,-8 15 0 0 0,7-10-12 0 0,0 1-1 0 0,2 0 1 0 0,0 0-1 0 0,1 1 1 0 0,1 0-1 0 0,0 0 1 0 0,-3 30 0 0 0,7-38-160 0 0,0 0 0 0 0,1 1 1 0 0,0-1-1 0 0,1 0 1 0 0,0 1-1 0 0,1-1 1 0 0,0 0-1 0 0,0 0 1 0 0,1 0-1 0 0,0 0 1 0 0,1 0-1 0 0,0-1 1 0 0,1 0-1 0 0,0 1 1 0 0,6 8-1 0 0,-5-11-51 0 0,0 0 0 0 0,1 0 0 0 0,0 0 0 0 0,0-1 0 0 0,0 0 0 0 0,1-1 0 0 0,-1 1 0 0 0,1-2 0 0 0,1 1 0 0 0,-1-1 0 0 0,0 0 0 0 0,1-1 0 0 0,0 0 0 0 0,0 0 0 0 0,0-1 0 0 0,0 0 0 0 0,1-1 0 0 0,-1 1 0 0 0,12-2 0 0 0,-4 0-40 0 0,0-1 0 0 0,0-1 0 0 0,-1-1 0 0 0,1 0-1 0 0,-1-1 1 0 0,0-1 0 0 0,0 0 0 0 0,0-1 0 0 0,30-17 0 0 0,-39 19 65 0 0,0-1 1 0 0,1 0-1 0 0,-1 0 0 0 0,-1-1 1 0 0,1 0-1 0 0,-1 0 1 0 0,0 0-1 0 0,-1-1 0 0 0,0 0 1 0 0,0 0-1 0 0,0 0 1 0 0,-1-1-1 0 0,0 0 0 0 0,0 0 1 0 0,-1 0-1 0 0,0 0 1 0 0,0 0-1 0 0,-1-1 0 0 0,0 1 1 0 0,0-1-1 0 0,-1 1 1 0 0,-1-1-1 0 0,1 0 0 0 0,-1 0 1 0 0,-1 1-1 0 0,-1-11 1 0 0,1 13 1 0 0,0 1 0 0 0,0 0 0 0 0,-1-1 0 0 0,0 1 0 0 0,0 0 0 0 0,-1 0 0 0 0,1 0 0 0 0,-6-8 0 0 0,6 10-10 0 0,0 1-1 0 0,0-1 1 0 0,0 1-1 0 0,0 0 1 0 0,0 0-1 0 0,-1 0 1 0 0,1 0-1 0 0,-1 0 1 0 0,0 0-1 0 0,1 0 1 0 0,-1 1-1 0 0,0-1 1 0 0,0 1-1 0 0,0 0 1 0 0,-5-1-1 0 0,6 2-9 0 0,0 0-1 0 0,0 0 0 0 0,0 0 0 0 0,0 0 0 0 0,0 0 1 0 0,0 1-1 0 0,0-1 0 0 0,0 1 0 0 0,1-1 1 0 0,-1 1-1 0 0,0 0 0 0 0,0 0 0 0 0,0 0 0 0 0,1 0 1 0 0,-1 0-1 0 0,0 0 0 0 0,-2 3 0 0 0,-22 24 90 0 0,24-25-88 0 0,-7 9 30 0 0,1 0-1 0 0,1 1 1 0 0,0 0 0 0 0,0 0-1 0 0,1 0 1 0 0,1 1-1 0 0,-5 20 1 0 0,1 6 136 0 0,-6 57-1 0 0,8-31-30 0 0,3 0 0 0 0,4 68 0 0 0,1-29-34 0 0,-2-64-194 0 0,8 71 0 0 0,-7-88-158 0 0,0-21 95 0 0,-1-1 0 0 0,1 1 1 0 0,0 0-1 0 0,0 0 1 0 0,0 0-1 0 0,0-1 0 0 0,1 1 1 0 0,-1 0-1 0 0,1 0 0 0 0,0-1 1 0 0,-1 1-1 0 0,1 0 0 0 0,0-1 1 0 0,2 3-1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1720 0 0,'17'-39'22227'0'0,"-16"40"-22008"0"0,1 0 0 0 0,-1 1 1 0 0,0-1-1 0 0,0 0 0 0 0,-1 1 1 0 0,1-1-1 0 0,0 0 0 0 0,0 1 1 0 0,-1-1-1 0 0,1 1 0 0 0,0-1 0 0 0,-1 1 1 0 0,0 0-1 0 0,1-1 0 0 0,-1 1 1 0 0,0-1-1 0 0,0 1 0 0 0,0 0 0 0 0,0-1 1 0 0,0 3-1 0 0,2 42 430 0 0,7 106-933 0 0,-5-135-286 0 0,1 2-3248 0 0,-5-11 2207 0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1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35 167 18370 0 0,'-1'-14'1509'0'0,"0"1"1"0"0,-1-1 0 0 0,-4-13 0 0 0,-2-17 350 0 0,-2 8-2 0 0,4 18-7005 0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43 103 2052 0 0,'-3'-8'21640'0'0,"-3"18"-21315"0"0,1 0 0 0 0,0 0 0 0 0,1 0 0 0 0,0 0 0 0 0,0 1-1 0 0,1-1 1 0 0,1 1 0 0 0,0 0 0 0 0,-1 22 0 0 0,2-20-204 0 0,1 0 1 0 0,0 1-1 0 0,1-1 1 0 0,1 0-1 0 0,0 0 1 0 0,0 0-1 0 0,2 0 0 0 0,6 19 1 0 0,-7-26-106 0 0,1 0 0 0 0,-1 0 0 0 0,1-1 0 0 0,0 1 0 0 0,0-1 0 0 0,1 0 0 0 0,0 0 1 0 0,0 0-1 0 0,0-1 0 0 0,0 1 0 0 0,1-1 0 0 0,0-1 0 0 0,-1 1 0 0 0,1-1 0 0 0,1 0 0 0 0,-1 0 0 0 0,0-1 0 0 0,1 0 0 0 0,-1 0 1 0 0,1 0-1 0 0,0-1 0 0 0,-1 0 0 0 0,1 0 0 0 0,12-1 0 0 0,-9 0 43 0 0,-1 0 0 0 0,1-1-1 0 0,0 0 1 0 0,-1-1 0 0 0,1 0 0 0 0,-1 0-1 0 0,0-1 1 0 0,0 0 0 0 0,0-1 0 0 0,0 0 0 0 0,0 0-1 0 0,-1-1 1 0 0,0 0 0 0 0,0 0 0 0 0,0-1-1 0 0,-1 0 1 0 0,9-9 0 0 0,-11 8 19 0 0,0 0 0 0 0,-1 1 0 0 0,1-2 0 0 0,-1 1-1 0 0,-1 0 1 0 0,0-1 0 0 0,0 1 0 0 0,0-1 0 0 0,-1 0 0 0 0,0 0 0 0 0,0 0 0 0 0,-1 0 0 0 0,0-1 0 0 0,-1 1-1 0 0,0 0 1 0 0,0 0 0 0 0,-1-1 0 0 0,-2-10 0 0 0,-1-4 14 0 0,-2 1 0 0 0,0 0 1 0 0,-2 1-1 0 0,0-1 0 0 0,-16-28 1 0 0,22 46-116 0 0,0 0 1 0 0,-1 0 0 0 0,1 0-1 0 0,-1 0 1 0 0,0 1 0 0 0,0-1-1 0 0,0 1 1 0 0,0 0 0 0 0,-1-1-1 0 0,1 2 1 0 0,-1-1 0 0 0,0 0-1 0 0,0 1 1 0 0,0-1 0 0 0,0 1-1 0 0,-6-2 1 0 0,5 3-232 0 0,0 0 0 0 0,0 0 0 0 0,0 1 0 0 0,0-1 0 0 0,0 1 0 0 0,0 0 0 0 0,0 0-1 0 0,0 1 1 0 0,0 0 0 0 0,0 0 0 0 0,0 0 0 0 0,0 0 0 0 0,0 1 0 0 0,-6 2 0 0 0,-10 6-1309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95 158 1172 0 0,'-3'2'4369'0'0,"-1"1"-3342"0"0,0 0 1 0 0,0 1 0 0 0,0-1-1 0 0,1 1 1 0 0,-1 0 0 0 0,1 0 0 0 0,0 0-1 0 0,0 0 1 0 0,1 0 0 0 0,-4 6-1 0 0,3-2-226 0 0,-1 1-1 0 0,1 0 0 0 0,0 0 1 0 0,1 0-1 0 0,-2 14 0 0 0,3-15-593 0 0,0 1 0 0 0,1 0 0 0 0,-1-1 0 0 0,2 1 0 0 0,-1 0 0 0 0,1-1 0 0 0,1 1 0 0 0,0-1 0 0 0,0 1 0 0 0,0-1 0 0 0,1 0 0 0 0,1 0 0 0 0,6 13 0 0 0,-6-15-147 0 0,0-1 0 0 0,1 1 0 0 0,0-1 0 0 0,-1 0 0 0 0,2 0 0 0 0,-1-1 0 0 0,1 0 0 0 0,-1 0 0 0 0,1 0 0 0 0,0 0 0 0 0,0-1 0 0 0,13 4 0 0 0,-10-4-52 0 0,1 0 0 0 0,-1-1-1 0 0,1 0 1 0 0,0-1-1 0 0,0 0 1 0 0,0-1-1 0 0,0 0 1 0 0,14-2-1 0 0,-10 0-7 0 0,1-1-1 0 0,-1 0 1 0 0,0-1-1 0 0,-1-1 1 0 0,1 0-1 0 0,-1 0 1 0 0,0-2-1 0 0,0 0 1 0 0,0 0-1 0 0,-1-1 1 0 0,0 0-1 0 0,15-15 1 0 0,-22 17 72 0 0,0 0 1 0 0,0 0-1 0 0,-1 0 0 0 0,0 0 1 0 0,0-1-1 0 0,-1 1 0 0 0,0-1 1 0 0,0 0-1 0 0,0 0 0 0 0,-1-1 1 0 0,0 1-1 0 0,0 0 0 0 0,-1-1 1 0 0,0 1-1 0 0,0-1 0 0 0,-1 1 0 0 0,0-1 1 0 0,0 1-1 0 0,-1-1 0 0 0,0 1 1 0 0,0-1-1 0 0,-3-7 0 0 0,-1-3 65 0 0,0 2 0 0 0,-2-1-1 0 0,0 0 1 0 0,0 1-1 0 0,-2 1 1 0 0,0-1 0 0 0,0 1-1 0 0,-16-18 1 0 0,20 28-108 0 0,0 0 0 0 0,0 0-1 0 0,-1 0 1 0 0,1 1 0 0 0,-1-1 0 0 0,0 1 0 0 0,0 1-1 0 0,-1-1 1 0 0,1 1 0 0 0,-1 0 0 0 0,1 1 0 0 0,-1 0-1 0 0,0 0 1 0 0,0 0 0 0 0,0 1 0 0 0,0 0 0 0 0,0 0-1 0 0,-1 1 1 0 0,1-1 0 0 0,-11 3 0 0 0,8-1-16 0 0,1 0 0 0 0,-1 1 1 0 0,1 1-1 0 0,-1-1 0 0 0,1 2 0 0 0,0-1 0 0 0,0 1 1 0 0,0 0-1 0 0,1 1 0 0 0,0 0 0 0 0,0 1 1 0 0,0-1-1 0 0,0 2 0 0 0,-11 11 0 0 0,6-4-2 0 0,1 1 0 0 0,0 0 1 0 0,1 1-1 0 0,-10 19 0 0 0,17-26-36 0 0,-1 1 0 0 0,2 0 0 0 0,-1 0 1 0 0,1 1-1 0 0,1-1 0 0 0,-1 0 0 0 0,2 1 1 0 0,-1 21-1 0 0,2-24-102 0 0,0 1 0 0 0,1-1-1 0 0,0 1 1 0 0,0-1 0 0 0,1 1 0 0 0,1-1 0 0 0,-1 0 0 0 0,1 0-1 0 0,7 14 1 0 0,-7-17-286 0 0,0-1 0 0 0,0 1 0 0 0,1 0 0 0 0,0-1 1 0 0,-1 0-1 0 0,2 0 0 0 0,-1 0 0 0 0,0 0 0 0 0,9 5 0 0 0,5 1-1196 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5212 0 0,'0'-2'1366'0'0,"0"0"0"0"0,0 0 0 0 0,0 0-1 0 0,-1 0 1 0 0,1 0 0 0 0,-1 0 0 0 0,1 1-1 0 0,-1-1 1 0 0,1 0 0 0 0,-4-5 4470 0 0,1 22-4443 0 0,2-8-1173 0 0,1 0 0 0 0,0 0 0 0 0,0 0-1 0 0,0-1 1 0 0,1 1 0 0 0,0 0 0 0 0,1-1 0 0 0,2 9 0 0 0,2 12 187 0 0,0 5-578 0 0,2-1 0 0 0,1 0 0 0 0,1-1 0 0 0,1 0 0 0 0,2-1 0 0 0,23 39 1 0 0,-34-64-161 0 0,1-1 0 0 0,-1 0 1 0 0,0 0-1 0 0,1 0 1 0 0,-1 0-1 0 0,1-1 1 0 0,0 1-1 0 0,5 3 1 0 0,10 7-1282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 2732 0 0,'1'-2'5529'0'0,"-2"-19"11084"0"0,0 25-15952 0 0,-3 20-327 0 0,0 0 1 0 0,2 0-1 0 0,0 0 0 0 0,2 0 1 0 0,1 1-1 0 0,0-1 0 0 0,2 0 1 0 0,1 0-1 0 0,1-1 0 0 0,13 38 1 0 0,-14-49-312 0 0,1 0 0 0 0,1 0 0 0 0,0-1 0 0 0,0 0 0 0 0,1 0 1 0 0,1-1-1 0 0,13 15 0 0 0,-18-21-40 0 0,0-1 0 0 0,0 1-1 0 0,1-1 1 0 0,0 0 0 0 0,-1-1 0 0 0,1 1 0 0 0,0-1 0 0 0,0 1 0 0 0,0-1 0 0 0,1 0-1 0 0,-1-1 1 0 0,1 1 0 0 0,-1-1 0 0 0,1 0 0 0 0,-1 0 0 0 0,1 0 0 0 0,-1 0-1 0 0,1-1 1 0 0,0 0 0 0 0,-1 0 0 0 0,1 0 0 0 0,0-1 0 0 0,8-1 0 0 0,-7-1 39 0 0,0 1 1 0 0,0-1 0 0 0,-1 0 0 0 0,1 0-1 0 0,-1-1 1 0 0,1 1 0 0 0,-1-1 0 0 0,0 0 0 0 0,-1-1-1 0 0,1 1 1 0 0,-1-1 0 0 0,0 0 0 0 0,0 0-1 0 0,0 0 1 0 0,-1-1 0 0 0,0 1 0 0 0,3-7-1 0 0,4-12 164 0 0,-1 1-1 0 0,12-50 0 0 0,-17 58-143 0 0,4-16 166 0 0,-1-1 0 0 0,-1 0 0 0 0,2-55 0 0 0,-14 57-980 0 0,1 20-2430 0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3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3492 0 0,'2'-2'12395'0'0,"0"1"-11970"0"0,1-1 1 0 0,-1 1-1 0 0,1-1 0 0 0,-1 1 1 0 0,1 0-1 0 0,0 0 1 0 0,-1 0-1 0 0,1 0 0 0 0,0 0 1 0 0,0 1-1 0 0,0-1 0 0 0,0 1 1 0 0,3 0-1 0 0,49-1 1007 0 0,-33 2-582 0 0,23-1-133 0 0,91-2 728 0 0,-111 0-1145 0 0,1-1 0 0 0,-1-1 0 0 0,31-8 1 0 0,-54 11-254 0 0,1 1 1 0 0,-1-1 0 0 0,0 0 0 0 0,0 1 0 0 0,0-1 0 0 0,0 0 0 0 0,0 0 0 0 0,0 0 0 0 0,0-1 0 0 0,0 1 0 0 0,0 0 0 0 0,0-1 0 0 0,-1 1 0 0 0,1-1 0 0 0,2-3 0 0 0,-4 4 31 0 0,0 1-62 0 0,0-1 0 0 0,0 0-1 0 0,0 1 1 0 0,0-1 0 0 0,0 1-1 0 0,0-1 1 0 0,-1 0 0 0 0,1 1-1 0 0,0-1 1 0 0,0 1 0 0 0,-1-1 0 0 0,1 1-1 0 0,0-1 1 0 0,-1 1 0 0 0,1-1-1 0 0,0 1 1 0 0,-1-1 0 0 0,1 1-1 0 0,-1-1 1 0 0,1 1 0 0 0,-1 0-1 0 0,1-1 1 0 0,-1 1 0 0 0,1 0-1 0 0,-1 0 1 0 0,0-1 0 0 0,1 1 0 0 0,-1 0-1 0 0,1 0 1 0 0,-2-1 0 0 0,-3 2 28 0 0,0 0 0 0 0,0 1 1 0 0,0-1-1 0 0,0 1 0 0 0,1 0 1 0 0,-1 0-1 0 0,0 0 0 0 0,1 1 0 0 0,-1 0 1 0 0,1 0-1 0 0,0 0 0 0 0,0 0 1 0 0,0 1-1 0 0,0-1 0 0 0,1 1 1 0 0,-5 6-1 0 0,-2 2 37 0 0,1 0 0 0 0,0 1 1 0 0,1 0-1 0 0,-10 22 0 0 0,10-14-43 0 0,1 1 1 0 0,0 0-1 0 0,2 0 0 0 0,1 1 1 0 0,1-1-1 0 0,1 1 0 0 0,0 0 0 0 0,2 0 1 0 0,1 0-1 0 0,0 0 0 0 0,2-1 1 0 0,1 1-1 0 0,1-1 0 0 0,0 0 1 0 0,2 0-1 0 0,1 0 0 0 0,0-1 1 0 0,13 22-1 0 0,-11-24-230 0 0,17 23 0 0 0,-24-36-309 0 0,2-1 0 0 0,-1 0 0 0 0,0-1 0 0 0,1 1-1 0 0,0-1 1 0 0,0 1 0 0 0,0-1 0 0 0,11 5 0 0 0,-5-4-1102 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108 142 5913 0 0,'-7'-15'10272'0'0,"-3"8"-3615"0"0,-2 10-3460 0 0,-1 9-3306 0 0,9-6 322 0 0,0 0 1 0 0,1 0-1 0 0,-1 0 0 0 0,1 0 0 0 0,0 1 0 0 0,1-1 0 0 0,0 1 0 0 0,0 0 0 0 0,0-1 0 0 0,1 1 0 0 0,0 0 1 0 0,0 0-1 0 0,1 0 0 0 0,0 0 0 0 0,0 0 0 0 0,2 12 0 0 0,-1-13-167 0 0,0-1-1 0 0,0 1 1 0 0,1-1-1 0 0,0 1 1 0 0,0-1-1 0 0,0 0 1 0 0,1 1-1 0 0,-1-1 1 0 0,1 0-1 0 0,1-1 1 0 0,-1 1-1 0 0,0-1 1 0 0,1 1-1 0 0,0-1 1 0 0,0 0-1 0 0,1 0 1 0 0,-1-1-1 0 0,1 1 1 0 0,0-1-1 0 0,8 4 1 0 0,-6-4-26 0 0,0 0 0 0 0,0-1-1 0 0,1 0 1 0 0,-1 0 0 0 0,1-1 0 0 0,-1 0 0 0 0,1 0 0 0 0,-1-1 0 0 0,1 0 0 0 0,0 0 0 0 0,-1-1 0 0 0,1 1-1 0 0,-1-2 1 0 0,1 1 0 0 0,-1-1 0 0 0,14-5 0 0 0,-16 4 7 0 0,0 1-1 0 0,0-1 1 0 0,-1 1-1 0 0,1-1 1 0 0,0 0 0 0 0,-1-1-1 0 0,0 1 1 0 0,0-1-1 0 0,0 0 1 0 0,0 0 0 0 0,-1 0-1 0 0,1-1 1 0 0,-1 1-1 0 0,0-1 1 0 0,0 0 0 0 0,-1 0-1 0 0,1 0 1 0 0,-1 0 0 0 0,0 0-1 0 0,-1 0 1 0 0,1-1-1 0 0,-1 1 1 0 0,1-9 0 0 0,-2 4 4 0 0,0 0 0 0 0,-1-1 0 0 0,0 1 0 0 0,0 0 0 0 0,-1 0 0 0 0,0 0 0 0 0,-1 0 0 0 0,0 1 0 0 0,-1-1 0 0 0,-7-13 0 0 0,3 8 0 0 0,-1 0-1 0 0,-1 0 1 0 0,0 1 0 0 0,-1 0-1 0 0,-16-15 1 0 0,24 26-23 0 0,-1 0-1 0 0,0 0 1 0 0,1 1 0 0 0,-1-1 0 0 0,-1 1-1 0 0,1 0 1 0 0,0 0 0 0 0,0 0-1 0 0,-1 1 1 0 0,1 0 0 0 0,-1-1 0 0 0,1 2-1 0 0,-1-1 1 0 0,0 0 0 0 0,1 1 0 0 0,-1 0-1 0 0,0 0 1 0 0,1 0 0 0 0,-1 1-1 0 0,1 0 1 0 0,-1-1 0 0 0,0 2 0 0 0,1-1-1 0 0,0 0 1 0 0,-1 1 0 0 0,-6 3-1 0 0,3-1-416 0 0,0 0 0 0 0,0 1 0 0 0,0 0 0 0 0,1 0-1 0 0,0 0 1 0 0,0 1 0 0 0,0 0 0 0 0,1 1 0 0 0,0-1-1 0 0,0 1 1 0 0,1 0 0 0 0,-9 15 0 0 0,10-15-1169 0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22 7065 0 0,'-9'-22'17213'0'0,"-5"32"-16201"0"0,14 7-832 0 0,0-1-316 0 0,0-3-580 0 0,-4 7-896 0 0,0 4 16 0 0,-3 5 32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 4628 0 0,'-1'-1'823'0'0,"-1"0"0"0"0,0 1 0 0 0,1-1 0 0 0,-1 1 0 0 0,0-1 0 0 0,1 1 0 0 0,-1 0 0 0 0,0-1 0 0 0,0 1 0 0 0,1 0 0 0 0,-1 0 0 0 0,0 1-1 0 0,-3-1 1 0 0,1 1-206 0 0,1 0-1 0 0,-1 1 1 0 0,0-1-1 0 0,1 1 0 0 0,-1-1 1 0 0,-2 3-1 0 0,-4 3 35 0 0,0 1 0 0 0,0 0 0 0 0,-10 11-1 0 0,3-1-223 0 0,1 1-1 0 0,0 0 1 0 0,2 1 0 0 0,0 1-1 0 0,1 0 1 0 0,2 1-1 0 0,0 0 1 0 0,-12 37-1 0 0,19-46-288 0 0,1-1-1 0 0,0 1 1 0 0,1 0 0 0 0,0 0-1 0 0,1 0 1 0 0,1 0 0 0 0,2 25-1 0 0,0-28-82 0 0,0-1 0 0 0,0 0 1 0 0,0 0-1 0 0,2 0 0 0 0,-1 0 0 0 0,1-1 0 0 0,0 1 0 0 0,1-1 0 0 0,0 0 0 0 0,0 0 1 0 0,13 14-1 0 0,-11-14-17 0 0,1-1-1 0 0,0 0 1 0 0,0 0 0 0 0,1 0 0 0 0,0-1 0 0 0,0-1 0 0 0,0 1 0 0 0,12 3 0 0 0,-15-6-20 0 0,0-1 0 0 0,0 0 1 0 0,1 0-1 0 0,-1-1 0 0 0,1 0 0 0 0,-1 0 0 0 0,1 0 0 0 0,0-1 1 0 0,-1 0-1 0 0,1 0 0 0 0,-1-1 0 0 0,1 0 0 0 0,0 0 1 0 0,7-2-1 0 0,-11 2-2 0 0,0 0 1 0 0,0-1-1 0 0,1 1 1 0 0,-1-1-1 0 0,0 1 1 0 0,0-1-1 0 0,0 0 1 0 0,-1 0-1 0 0,1 0 1 0 0,0-1-1 0 0,-1 1 1 0 0,1-1-1 0 0,-1 1 1 0 0,0-1-1 0 0,0 0 1 0 0,0 0-1 0 0,0 0 1 0 0,-1 0-1 0 0,1 0 1 0 0,-1 0 0 0 0,0 0-1 0 0,1-1 1 0 0,-1 1-1 0 0,-1 0 1 0 0,1-1-1 0 0,0 1 1 0 0,-1-1-1 0 0,0 1 1 0 0,0 0-1 0 0,0-1 1 0 0,0 1-1 0 0,-1-1 1 0 0,1 1-1 0 0,-1-1 1 0 0,0 1-1 0 0,0 0 1 0 0,0-1-1 0 0,0 1 1 0 0,-1 0-1 0 0,1 0 1 0 0,-1 0-1 0 0,0 0 1 0 0,0 0-1 0 0,0 0 1 0 0,0 0-1 0 0,0 1 1 0 0,-1-1-1 0 0,1 1 1 0 0,-1 0-1 0 0,1-1 1 0 0,-7-2-1 0 0,3 2-39 0 0,-1 0 0 0 0,1 0 0 0 0,-1 0 0 0 0,0 1 0 0 0,0 0 0 0 0,0 1 0 0 0,0 0 0 0 0,-11-1 0 0 0,15 2-217 0 0,-1-1 1 0 0,1 2-1 0 0,-1-1 1 0 0,0 0-1 0 0,1 1 1 0 0,-1 0-1 0 0,1-1 0 0 0,-1 1 1 0 0,1 1-1 0 0,-1-1 1 0 0,1 0-1 0 0,0 1 1 0 0,0 0-1 0 0,0 0 1 0 0,0 0-1 0 0,0 0 0 0 0,0 0 1 0 0,-4 5-1 0 0,0 2-1368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0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3000 0 0,'0'0'18479'0'0,"-2"4"-17592"0"0,-1 5-462 0 0,0 0 0 0 0,0 0 0 0 0,1 1 0 0 0,0-1 0 0 0,1 1 0 0 0,0 0 0 0 0,0-1-1 0 0,1 1 1 0 0,0 0 0 0 0,1 0 0 0 0,2 10 0 0 0,5 33 334 0 0,-6-39-551 0 0,0 0-1 0 0,6 24 1 0 0,6 27 190 0 0,-8-46-221 0 0,5 37 0 0 0,1 0-1503 0 0,1-21-2760 0 0,-10-29 2477 0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2956 0 0,'1'-22'16371'0'0,"0"36"-9859"0"0,1 39-4786 0 0,5 197-64 0 0,-1-176-2610 0 0,3-27-2858 0 0,-3-34 2195 0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3 2780 0 0,'-3'-2'17173'0'0,"-13"19"-13574"0"0,-12 16-5264 0 0,18-21 3484 0 0,-25 31-1010 0 0,-3-1 0 0 0,-68 60 1 0 0,89-88-638 0 0,-58 45 503 0 0,65-52-554 0 0,-1-1-1 0 0,1 1 1 0 0,-2-2-1 0 0,1 0 1 0 0,-17 6 0 0 0,26-11-102 0 0,0-2-14 0 0,1 2-5 0 0,1-1-1 0 0,-1 1 0 0 0,1 0 1 0 0,0 0-1 0 0,-1-1 1 0 0,1 1-1 0 0,-1 0 1 0 0,1 0-1 0 0,0-1 1 0 0,-1 1-1 0 0,1 0 1 0 0,0-1-1 0 0,0 1 1 0 0,-1-1-1 0 0,1 1 1 0 0,0 0-1 0 0,0-1 1 0 0,-1 1-1 0 0,1-1 1 0 0,0 1-1 0 0,0 0 1 0 0,0-1-1 0 0,0 1 1 0 0,0-1-1 0 0,0 1 1 0 0,0-1-1 0 0,4-7 28 0 0,0 0 1 0 0,1 1-1 0 0,0-1 0 0 0,1 1 0 0 0,-1 1 1 0 0,1-1-1 0 0,1 1 0 0 0,-1 0 0 0 0,1 0 0 0 0,0 1 1 0 0,0 0-1 0 0,1 0 0 0 0,-1 1 0 0 0,11-5 1 0 0,-12 7 17 0 0,0-1 1 0 0,-1 1 0 0 0,1 0 0 0 0,0 0-1 0 0,0 1 1 0 0,0 0 0 0 0,0 0 0 0 0,0 0 0 0 0,0 1-1 0 0,0 0 1 0 0,1 0 0 0 0,-1 1 0 0 0,0-1-1 0 0,0 1 1 0 0,0 1 0 0 0,0-1 0 0 0,0 1 0 0 0,-1 0-1 0 0,1 0 1 0 0,0 1 0 0 0,8 5 0 0 0,11 12 14 0 0,-1 1 1 0 0,-1 1-1 0 0,-1 2 1 0 0,-1 0-1 0 0,25 38 1 0 0,-24-33-532 0 0,-17-24-87 0 0,-1 1 1 0 0,1-2 0 0 0,0 1 0 0 0,0-1 0 0 0,0 1-1 0 0,0-1 1 0 0,13 6 0 0 0,-8-6-1054 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74 3944 0 0,'-18'17'8218'0'0,"5"7"-3705"0"0,-5 30-947 0 0,15-44-2919 0 0,0 5-304 0 0,0 1 0 0 0,0 0 0 0 0,2-1 0 0 0,0 1 0 0 0,1 0 0 0 0,0 0 0 0 0,1 0 0 0 0,1-1 0 0 0,1 1-1 0 0,0 0 1 0 0,1-1 0 0 0,1 0 0 0 0,0 0 0 0 0,1 0 0 0 0,0-1 0 0 0,1 0 0 0 0,11 15 0 0 0,-15-25-320 0 0,0 0 0 0 0,0-1-1 0 0,1 1 1 0 0,-1-1 0 0 0,1 0-1 0 0,0 0 1 0 0,0 0 0 0 0,0 0-1 0 0,0-1 1 0 0,0 0 0 0 0,1 0-1 0 0,-1 0 1 0 0,1 0 0 0 0,5 1 0 0 0,-2-2-51 0 0,-1 1 0 0 0,1-2 0 0 0,0 1 0 0 0,0-1 0 0 0,0 0 0 0 0,0-1 0 0 0,-1 1 0 0 0,10-3 0 0 0,-2-1-49 0 0,-1 0 1 0 0,0-1 0 0 0,0 0 0 0 0,-1-1 0 0 0,1-1 0 0 0,-1 0 0 0 0,-1-1 0 0 0,22-16-1 0 0,-29 20 101 0 0,-1 0-1 0 0,0 0 0 0 0,0-1 0 0 0,0 1 0 0 0,-1-1 1 0 0,1 0-1 0 0,-1 0 0 0 0,0 0 0 0 0,-1 0 1 0 0,1 0-1 0 0,-1-1 0 0 0,0 1 0 0 0,0-1 0 0 0,1-8 1 0 0,-2 6 25 0 0,-1-1 1 0 0,1 0 0 0 0,-2 0 0 0 0,1 1 0 0 0,-1-1 0 0 0,0 0 0 0 0,-1 1 0 0 0,-4-16-1 0 0,-2 3 40 0 0,-1 1-1 0 0,-1 0 0 0 0,0 1 0 0 0,-1 0 0 0 0,-1 0 0 0 0,-25-28 1 0 0,27 37-42 0 0,1 0 0 0 0,-1 1 0 0 0,-1 0 0 0 0,0 0 0 0 0,0 1 1 0 0,0 1-1 0 0,-1 0 0 0 0,0 0 0 0 0,-24-8 0 0 0,31 13-33 0 0,0 0 0 0 0,0 0 0 0 0,-1 1 1 0 0,1 0-1 0 0,-1 0 0 0 0,0 0 0 0 0,1 1 0 0 0,-1 0 0 0 0,1 0 0 0 0,-1 0 0 0 0,0 1 0 0 0,1 0 0 0 0,-1 0 0 0 0,1 0 1 0 0,0 1-1 0 0,-1 0 0 0 0,1 0 0 0 0,0 0 0 0 0,0 0 0 0 0,0 1 0 0 0,0 0 0 0 0,0 0 0 0 0,1 0 0 0 0,0 1 0 0 0,-1 0 1 0 0,-6 7-1 0 0,4-3-19 0 0,0 1 0 0 0,1 0 0 0 0,0 0 1 0 0,0 0-1 0 0,1 1 0 0 0,0 0 0 0 0,1 0 1 0 0,-5 18-1 0 0,5-17-277 0 0,1 0 0 0 0,0 0 0 0 0,1 0 1 0 0,1 0-1 0 0,-1 0 0 0 0,2 1 0 0 0,0-1 0 0 0,0 0 0 0 0,1 1 0 0 0,0-1 1 0 0,1 0-1 0 0,0 0 0 0 0,1 0 0 0 0,0 0 0 0 0,7 15 0 0 0,0-6-1323 0 0,0-2 10 0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6197 0 0,'-1'-18'18232'0'0,"0"33"-14774"0"0,-1 18-5737 0 0,3-16 4292 0 0,3 9-1895 0 0,1 0 0 0 0,2-1 0 0 0,0 0 0 0 0,2 0 0 0 0,1-1 0 0 0,0 0 0 0 0,2-1 0 0 0,1 0 0 0 0,1 0 0 0 0,1-2 0 0 0,27 32 0 0 0,-35-46-508 0 0,0-1 0 0 0,0 0 1 0 0,0 0-1 0 0,1-1 0 0 0,0 0 0 0 0,0 0 0 0 0,0-1 0 0 0,0 0 0 0 0,1 0 0 0 0,11 3 0 0 0,1-2-1220 0 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92 0 0,'-2'-19'16732'0'0,"0"15"-15211"0"0,2 4-1317 0 0,-1 0 0 0 0,1 0 0 0 0,0 0-1 0 0,-1 0 1 0 0,1 0 0 0 0,0 0 0 0 0,-1 0 0 0 0,1 0 0 0 0,0 0 0 0 0,-1 0-1 0 0,1 0 1 0 0,0 0 0 0 0,0 0 0 0 0,-1 0 0 0 0,1 1 0 0 0,0-1 0 0 0,0 0-1 0 0,-2 1 817 0 0,2-1-816 0 0,0 0-1 0 0,0 1 1 0 0,0-1 0 0 0,-1 0 0 0 0,1 1 0 0 0,0-1 0 0 0,0 0 0 0 0,0 0-1 0 0,0 1 1 0 0,0-1 0 0 0,0 0 0 0 0,-1 1 0 0 0,-1 5 149 0 0,-1 0 1 0 0,1 0 0 0 0,0 1-1 0 0,0-1 1 0 0,-1 8-1 0 0,1 14 106 0 0,1 0 0 0 0,1 0 0 0 0,4 33 0 0 0,19 83-39 0 0,-19-126-615 0 0,1 0 0 0 0,0 0 0 0 0,14 29 0 0 0,-12-33-1018 0 0,1 0-1 0 0,13 19 0 0 0,-11-19-392 0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68 3724 0 0,'-1'-4'1786'0'0,"1"3"-1148"0"0,0-1 0 0 0,0 1 0 0 0,-1 0 1 0 0,1 0-1 0 0,0 0 0 0 0,0 0 1 0 0,-1 0-1 0 0,1-1 0 0 0,-1 1 1 0 0,-9-10 9098 0 0,-5 18-7790 0 0,13-5-1778 0 0,0 1 1 0 0,0-1 0 0 0,1 0-1 0 0,-1 1 1 0 0,1-1-1 0 0,0 1 1 0 0,0-1-1 0 0,0 1 1 0 0,0 0 0 0 0,0 0-1 0 0,0-1 1 0 0,1 1-1 0 0,-1 0 1 0 0,1 4-1 0 0,-2 3 259 0 0,0 3-191 0 0,0-1-1 0 0,1 1 0 0 0,0 0 0 0 0,1 0 0 0 0,1-1 0 0 0,0 1 0 0 0,5 22 0 0 0,-2-16-123 0 0,1-1-1 0 0,1 0 1 0 0,1 0-1 0 0,14 26 1 0 0,-18-39-110 0 0,0 0-1 0 0,1 0 1 0 0,0 0-1 0 0,0-1 1 0 0,0 1-1 0 0,0-1 1 0 0,1 0 0 0 0,-1-1-1 0 0,1 1 1 0 0,0-1-1 0 0,0 0 1 0 0,1 0-1 0 0,-1 0 1 0 0,1-1 0 0 0,-1 0-1 0 0,1 0 1 0 0,0 0-1 0 0,0-1 1 0 0,-1 0 0 0 0,1 0-1 0 0,0 0 1 0 0,0-1-1 0 0,0 0 1 0 0,0 0-1 0 0,0-1 1 0 0,9-1 0 0 0,-5 1-16 0 0,-1-1 1 0 0,1 0 0 0 0,-1-1 0 0 0,0 0 0 0 0,0 0 0 0 0,0-1 0 0 0,-1 0 0 0 0,1-1 0 0 0,-1 0 0 0 0,0 0 0 0 0,0-1 0 0 0,0 0 0 0 0,-1 0 0 0 0,0-1 0 0 0,0 0 0 0 0,6-8 0 0 0,-9 8 36 0 0,0 1 1 0 0,-1-1-1 0 0,1 0 0 0 0,-1 0 1 0 0,0-1-1 0 0,-1 1 1 0 0,0 0-1 0 0,0-1 1 0 0,-1 0-1 0 0,0 1 1 0 0,0-1-1 0 0,-1 0 1 0 0,1 0-1 0 0,-2 1 0 0 0,1-1 1 0 0,-1 0-1 0 0,-1 1 1 0 0,1-1-1 0 0,-1 0 1 0 0,0 1-1 0 0,-5-10 1 0 0,3 8 7 0 0,0 0-1 0 0,-1 1 1 0 0,0 0 0 0 0,0 0 0 0 0,0 0 0 0 0,-1 1 0 0 0,-1-1 0 0 0,1 1 0 0 0,-1 1 0 0 0,0-1 0 0 0,-1 1 0 0 0,1 1 0 0 0,-1-1 0 0 0,0 1 0 0 0,-1 1 0 0 0,-17-8-1 0 0,5 5 20 0 0,-1 1-1 0 0,-30-4 0 0 0,42 8-118 0 0,0 1 0 0 0,0 1-1 0 0,1-1 1 0 0,-1 1 0 0 0,0 1 0 0 0,0 0-1 0 0,-18 5 1 0 0,21-4-419 0 0,1 1 1 0 0,-1 0-1 0 0,1 0 1 0 0,0 1-1 0 0,0 0 1 0 0,0 0-1 0 0,1 0 0 0 0,0 1 1 0 0,-10 9-1 0 0,11-6-1123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94 19042 0 0,'-5'-18'2411'0'0,"-2"0"0"0"0,-15-31 1 0 0,22 49-2388 0 0,0-1 1 0 0,0 1 0 0 0,-1-1-1 0 0,1 1 1 0 0,0 0 0 0 0,0-1-1 0 0,0 1 1 0 0,-1-1 0 0 0,1 1-1 0 0,0 0 1 0 0,-1-1 0 0 0,1 1-1 0 0,0-1 1 0 0,-1 1 0 0 0,1 0-1 0 0,0 0 1 0 0,-1-1 0 0 0,1 1-1 0 0,-1 0 1 0 0,1 0 0 0 0,0-1-1 0 0,-1 1 1 0 0,1 0 0 0 0,-1 0-1 0 0,0 0 1 0 0,-2 10-525 0 0,7 18-852 0 0,7 3-1670 0 0,-2-11 1437 0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3 182 2688 0 0,'-1'-5'1107'0'0,"1"-1"0"0"0,-1 0 0 0 0,1 1 0 0 0,0-1-1 0 0,0 1 1 0 0,1-1 0 0 0,-1 1 0 0 0,1-1 0 0 0,0 1 0 0 0,4-11-1 0 0,-2 10-506 0 0,0 0-1 0 0,0 0 0 0 0,0 0 0 0 0,1 0 0 0 0,0 1 0 0 0,0-1 0 0 0,0 1 0 0 0,8-6 1 0 0,-6 5-316 0 0,1 0 0 0 0,0 1 0 0 0,0 0 0 0 0,0 1 0 0 0,0 0 0 0 0,1 0 0 0 0,0 0 0 0 0,0 1 0 0 0,0 0 0 0 0,0 1 0 0 0,1 0 0 0 0,-1 0 0 0 0,1 1 0 0 0,15-1 0 0 0,-17 2-131 0 0,1 0 0 0 0,-1 1 0 0 0,0 0 0 0 0,1 1 1 0 0,-1 0-1 0 0,0 0 0 0 0,0 0 0 0 0,0 1 1 0 0,-1 0-1 0 0,13 7 0 0 0,-9-3-23 0 0,-1 0-1 0 0,0 0 1 0 0,0 1 0 0 0,0 0 0 0 0,-1 1-1 0 0,9 12 1 0 0,-5-3-8 0 0,0 0 0 0 0,-1 1 0 0 0,-1 1 0 0 0,-1 0 0 0 0,0 0 0 0 0,9 38 0 0 0,-7-9 29 0 0,-2 1 0 0 0,-3 0 0 0 0,1 52 0 0 0,-12 152 113 0 0,3-202-265 0 0,-2 123-900 0 0,4-172 733 0 0,0 1-1 0 0,0-1 0 0 0,1 1 0 0 0,0-1 1 0 0,-1 0-1 0 0,1 0 0 0 0,2 4 1 0 0,-3-6-96 0 0,2-4-388 0 0,0-6 637 0 0,0-1-1 0 0,-1 1 1 0 0,0 0 0 0 0,0 0-1 0 0,-1-1 1 0 0,0 1-1 0 0,0 0 1 0 0,-1-1-1 0 0,-3-9 1 0 0,-22-86 408 0 0,25 100-368 0 0,-12-39 490 0 0,-2 1-1 0 0,-2 1 1 0 0,-39-70 0 0 0,54 108-436 0 0,-1 0-1 0 0,0 1 0 0 0,0-1 1 0 0,-1 1-1 0 0,1-1 1 0 0,-7-4-1 0 0,-3-3 243 0 0,12 11-308 0 0,0 0 0 0 0,1-1 0 0 0,-1 1 0 0 0,0 0 0 0 0,0-1 0 0 0,1 1-1 0 0,-1 0 1 0 0,0 0 0 0 0,0 0 0 0 0,1 0 0 0 0,-1 0 0 0 0,0 0 0 0 0,0 0 0 0 0,0 0-1 0 0,1 0 1 0 0,-1 0 0 0 0,0 1 0 0 0,0-1 0 0 0,0 0 0 0 0,1 0 0 0 0,-1 1-1 0 0,0-1 1 0 0,1 0 0 0 0,-1 1 0 0 0,0-1 0 0 0,1 1 0 0 0,-2 0 0 0 0,-19 16 175 0 0,18-14-168 0 0,-3 4 24 0 0,0 0 0 0 0,0 0 1 0 0,1 1-1 0 0,0-1 0 0 0,-7 18 0 0 0,1-5 11 0 0,-2 7 17 0 0,1 1 0 0 0,-15 51 0 0 0,12-34-55 0 0,11-33-204 0 0,-18 61 155 0 0,21-65-618 0 0,-1 1-1 0 0,1 0 1 0 0,0-1-1 0 0,1 1 1 0 0,0 0-1 0 0,1 13 1 0 0,1-14-959 0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32 172 2104 0 0,'-5'-7'19648'0'0,"2"10"-19461"0"0,1 0 1 0 0,-1 0-1 0 0,1 0 0 0 0,0 1 1 0 0,0-1-1 0 0,1 1 1 0 0,-1 0-1 0 0,1-1 0 0 0,-1 1 1 0 0,1 0-1 0 0,1 0 0 0 0,-1 0 1 0 0,0 4-1 0 0,-2 58 1430 0 0,3-59-1545 0 0,0 5 101 0 0,0 0 1 0 0,1 0 0 0 0,0-1-1 0 0,1 1 1 0 0,6 20 0 0 0,-7-28-156 0 0,1-1 0 0 0,-1 1 1 0 0,1 0-1 0 0,0-1 0 0 0,0 1 0 0 0,1-1 1 0 0,-1 1-1 0 0,0-1 0 0 0,1 0 0 0 0,0 0 1 0 0,0 0-1 0 0,0 0 0 0 0,0-1 0 0 0,0 1 1 0 0,1-1-1 0 0,-1 0 0 0 0,1 0 0 0 0,0 0 1 0 0,-1 0-1 0 0,7 1 0 0 0,-1 0-39 0 0,1-1-1 0 0,0-1 1 0 0,0 0-1 0 0,0 0 1 0 0,0-1 0 0 0,-1 0-1 0 0,1 0 1 0 0,0-1-1 0 0,0-1 1 0 0,0 0 0 0 0,-1 0-1 0 0,1 0 1 0 0,-1-2-1 0 0,1 1 1 0 0,14-9-1 0 0,-9 4 45 0 0,-2 0-1 0 0,1-2 0 0 0,-1 1 1 0 0,0-2-1 0 0,-1 0 0 0 0,0 0 1 0 0,-1-1-1 0 0,18-23 0 0 0,-25 29 43 0 0,0-1-1 0 0,-1 1 0 0 0,0-1 1 0 0,0 0-1 0 0,0 0 0 0 0,-1 0 1 0 0,0 0-1 0 0,0 0 1 0 0,-1 0-1 0 0,1-1 0 0 0,-2 1 1 0 0,1-1-1 0 0,-2-9 1 0 0,1 7 20 0 0,-2 0-1 0 0,1 0 1 0 0,-1 0 0 0 0,-1 0 0 0 0,0 1 0 0 0,0-1 0 0 0,-1 1 0 0 0,0 0 0 0 0,-9-14 0 0 0,9 16-21 0 0,-1-1 0 0 0,-1 1 0 0 0,1 1 0 0 0,-1-1 0 0 0,-1 1 0 0 0,1 0 0 0 0,-1 0 0 0 0,0 1 0 0 0,0 0 0 0 0,-15-8 0 0 0,16 10-35 0 0,0 1 0 0 0,0 0 0 0 0,0 0 0 0 0,-1 0 0 0 0,1 0 0 0 0,0 1 0 0 0,-1 0 0 0 0,1 1 0 0 0,-1 0 0 0 0,0 0 0 0 0,1 0 0 0 0,-1 0 0 0 0,1 1 0 0 0,-1 0 0 0 0,-8 4 0 0 0,7-3-15 0 0,1 1 0 0 0,-1 1-1 0 0,1-1 1 0 0,0 1 0 0 0,0 0-1 0 0,0 1 1 0 0,1 0 0 0 0,0 0 0 0 0,0 0-1 0 0,0 1 1 0 0,0 0 0 0 0,-6 9-1 0 0,1 1-87 0 0,0 1 0 0 0,1 1-1 0 0,-13 32 1 0 0,19-40-89 0 0,0 0-1 0 0,1 1 1 0 0,0-1 0 0 0,1 1 0 0 0,0 0 0 0 0,0 21 0 0 0,2-25-398 0 0,0-1 1 0 0,1 1-1 0 0,0-1 1 0 0,0 0 0 0 0,0 1-1 0 0,1-1 1 0 0,4 11 0 0 0,0-5-1052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31 6173 0 0,'-2'-3'4020'0'0,"2"1"-3523"0"0,-1 1-1 0 0,-1-1 1 0 0,1 0 0 0 0,0 0-1 0 0,0 1 1 0 0,-1-1-1 0 0,1 1 1 0 0,-1-1 0 0 0,1 1-1 0 0,-1 0 1 0 0,0-1 0 0 0,1 1-1 0 0,-1 0 1 0 0,0 0 0 0 0,0 0-1 0 0,0 0 1 0 0,0 1 0 0 0,-3-2-1 0 0,1 1-116 0 0,1 1 0 0 0,-1 0-1 0 0,1 0 1 0 0,-1 0 0 0 0,1 0 0 0 0,-1 0-1 0 0,1 1 1 0 0,-1-1 0 0 0,1 1-1 0 0,-6 2 1 0 0,3-1-207 0 0,1 0-1 0 0,0 0 1 0 0,0 1-1 0 0,0 0 1 0 0,0 0-1 0 0,1 0 1 0 0,-1 0 0 0 0,1 1-1 0 0,0 0 1 0 0,0 0-1 0 0,0 0 1 0 0,1 0-1 0 0,-1 0 1 0 0,-4 10-1 0 0,6-10-111 0 0,0 0-1 0 0,0 0 0 0 0,0 1 0 0 0,1-1 0 0 0,0 1 1 0 0,0-1-1 0 0,0 1 0 0 0,1 0 0 0 0,0-1 1 0 0,0 1-1 0 0,0 0 0 0 0,0-1 0 0 0,0 1 0 0 0,1 0 1 0 0,2 8-1 0 0,-1-9-38 0 0,0-1 0 0 0,-1 1 0 0 0,1-1-1 0 0,1 1 1 0 0,-1-1 0 0 0,0 0 0 0 0,1 0 0 0 0,0 1 0 0 0,0-2 0 0 0,-1 1 0 0 0,2 0 0 0 0,-1-1 0 0 0,0 1-1 0 0,1-1 1 0 0,-1 0 0 0 0,1 0 0 0 0,-1 0 0 0 0,7 1 0 0 0,32 10 238 0 0,-41-12-173 0 0,-3 1-50 0 0,-7 6-1 0 0,-2 1 0 0 0,1-1 0 0 0,-1 0 0 0 0,0-1 0 0 0,-13 6 0 0 0,7-4 53 0 0,-29 22-1 0 0,28-17-28 0 0,-4 3 69 0 0,-23 25 0 0 0,39-36-95 0 0,0 1-1 0 0,1 0 1 0 0,0 0-1 0 0,0 0 0 0 0,0 0 1 0 0,1 1-1 0 0,0 0 1 0 0,-3 10-1 0 0,5-14-15 0 0,1 0 0 0 0,0 1 1 0 0,0-1-1 0 0,0 1 0 0 0,1-1 0 0 0,-1 1 1 0 0,1-1-1 0 0,0 1 0 0 0,0-1 0 0 0,1 1 1 0 0,-1-1-1 0 0,1 1 0 0 0,0-1 0 0 0,0 0 0 0 0,1 1 1 0 0,-1-1-1 0 0,4 7 0 0 0,-1-6 1 0 0,-1 1 0 0 0,1-1 0 0 0,1 0 1 0 0,-1-1-1 0 0,1 1 0 0 0,-1-1 0 0 0,1 0 0 0 0,1 0 0 0 0,-1 0 0 0 0,1 0 0 0 0,6 2 0 0 0,5 2 23 0 0,1-1-1 0 0,0-1 0 0 0,0 0 1 0 0,1-1-1 0 0,0-1 0 0 0,0-1 1 0 0,26 1-1 0 0,-28-4-89 0 0,0 0 0 0 0,0-2 0 0 0,30-5 0 0 0,16-11-3696 0 0,-43 11 2144 0 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1424 0 0,'0'-2'6117'0'0,"-8"-25"11960"0"0,-2 63-15660 0 0,9-8-1708 0 0,1 24 33 0 0,3-32-673 0 0,0-1-1 0 0,1 0 1 0 0,11 31-1 0 0,-11-41-542 0 0,0 1 0 0 0,1 0 0 0 0,0-1 0 0 0,0 0-1 0 0,1 0 1 0 0,0-1 0 0 0,1 0 0 0 0,11 11 0 0 0,-1-4-1137 0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1 520 0 0,'0'0'19068'0'0,"-2"3"-18082"0"0,-8 14 68 0 0,1 1-1 0 0,1 0 1 0 0,-6 20 0 0 0,10-24-1185 0 0,0 1 1 0 0,1 0 0 0 0,0 0 0 0 0,0 28 0 0 0,9-8-2907 0 0,-4-19 1474 0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2732 0 0,'-1'-1'425'0'0,"1"1"0"0"0,0-1 0 0 0,0 1-1 0 0,0-1 1 0 0,0 1 0 0 0,0-1 0 0 0,0 1-1 0 0,0-1 1 0 0,0 0 0 0 0,0 1 0 0 0,0-1-1 0 0,0 1 1 0 0,0-1 0 0 0,0 1 0 0 0,3-5 3822 0 0,-2 4-3822 0 0,15-6 4250 0 0,30 4-3248 0 0,-33 3-219 0 0,135-2 1313 0 0,124-9-3509 0 0,-266 11 675 0 0,1-1 0 0 0,-1 0 1 0 0,0 0-1 0 0,0 0 0 0 0,-1-1 1 0 0,1 0-1 0 0,0 0 0 0 0,0 0 0 0 0,9-6 1 0 0,-14 7-57 0 0,-1 0 301 0 0,0 0 1 0 0,0 1-1 0 0,0-1 0 0 0,0 0 0 0 0,0 1 1 0 0,-1-1-1 0 0,1 0 0 0 0,0 1 0 0 0,0-1 1 0 0,0 1-1 0 0,-1-1 0 0 0,1 0 1 0 0,0 1-1 0 0,-1-1 0 0 0,1 1 0 0 0,0-1 1 0 0,-1 1-1 0 0,1-1 0 0 0,-1 1 0 0 0,1-1 1 0 0,-1 1-1 0 0,1-1 0 0 0,-1 1 0 0 0,1 0 1 0 0,-1-1-1 0 0,1 1 0 0 0,-1 0 0 0 0,0 0 1 0 0,1-1-1 0 0,-1 1 0 0 0,-1 0 1 0 0,0-1 177 0 0,-1 1 1 0 0,0-1-1 0 0,0 1 1 0 0,0 0-1 0 0,0 0 1 0 0,0 0-1 0 0,1 1 1 0 0,-1-1-1 0 0,0 1 1 0 0,0-1-1 0 0,0 1 1 0 0,1 0-1 0 0,-1 0 1 0 0,0 0-1 0 0,1 0 1 0 0,-4 3-1 0 0,2-1 160 0 0,0 0 1 0 0,0 0-1 0 0,1 1 0 0 0,-1-1 1 0 0,1 1-1 0 0,0 0 0 0 0,0 0 0 0 0,1 0 1 0 0,-3 5-1 0 0,-1 2 214 0 0,1 1-1 0 0,1-1 1 0 0,0 1-1 0 0,0 0 1 0 0,1 1-1 0 0,-2 23 1 0 0,2 2 384 0 0,3 56 0 0 0,2-75-854 0 0,0 0 0 0 0,1 0 1 0 0,1 0-1 0 0,13 34 1 0 0,-12-39-170 0 0,-3-8-305 0 0,0 1 0 0 0,0-1 0 0 0,1 1-1 0 0,0-1 1 0 0,1 0 0 0 0,-1 0-1 0 0,1 0 1 0 0,6 6 0 0 0,4 2-1135 0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19 2824 0 0,'-2'0'736'0'0,"0"0"0"0"0,0 0 0 0 0,1 0 0 0 0,-1 0 0 0 0,0 0 0 0 0,0 1 0 0 0,0-1 0 0 0,0 1 0 0 0,0-1 0 0 0,0 1 0 0 0,0-1 0 0 0,1 1 0 0 0,-1 0 0 0 0,0 0 0 0 0,1 0 0 0 0,-1 0 0 0 0,-3 3 0 0 0,2-1-137 0 0,0 0 0 0 0,0 1 0 0 0,0 0 1 0 0,0-1-1 0 0,0 1 0 0 0,1 1 0 0 0,-3 4 0 0 0,0 3-101 0 0,0 0 1 0 0,1 0-1 0 0,0 0 0 0 0,-3 23 1 0 0,4-16-61 0 0,1 1-1 0 0,0 0 1 0 0,1 0 0 0 0,1 0 0 0 0,4 26 0 0 0,-2-33-300 0 0,0-1 0 0 0,1 0 0 0 0,0-1-1 0 0,1 1 1 0 0,0 0 0 0 0,11 18 0 0 0,-13-26-142 0 0,0-1 0 0 0,0 0 0 0 0,1 1 0 0 0,-1-1 0 0 0,1-1 0 0 0,0 1 0 0 0,0 0 0 0 0,0-1 0 0 0,1 1 0 0 0,-1-1 0 0 0,0 0 0 0 0,1 0 0 0 0,-1 0 0 0 0,1-1 0 0 0,0 1 0 0 0,0-1 0 0 0,-1 0 0 0 0,1 0 0 0 0,0 0 0 0 0,0-1 0 0 0,0 1 0 0 0,0-1 0 0 0,0 0 0 0 0,6-1 0 0 0,0 0-37 0 0,0 0-1 0 0,0-2 1 0 0,0 1 0 0 0,-1-1-1 0 0,1 0 1 0 0,-1-1 0 0 0,0 0-1 0 0,0-1 1 0 0,0 0 0 0 0,-1 0-1 0 0,0-1 1 0 0,0 0 0 0 0,0 0-1 0 0,-1-1 1 0 0,1 0 0 0 0,-2 0-1 0 0,1-1 1 0 0,5-9 0 0 0,-6 10 82 0 0,-2 0 1 0 0,1-1-1 0 0,-1 0 1 0 0,0 0-1 0 0,0 0 1 0 0,-1 0 0 0 0,0 0-1 0 0,-1-1 1 0 0,0 1-1 0 0,0-1 1 0 0,-1 0-1 0 0,0 1 1 0 0,0-1-1 0 0,-1 0 1 0 0,0 0 0 0 0,-1 1-1 0 0,0-1 1 0 0,0 0-1 0 0,-1 0 1 0 0,-5-16-1 0 0,3 17 26 0 0,1-1 0 0 0,-1 1 0 0 0,-1 0 0 0 0,1 0 0 0 0,-1 0 0 0 0,-1 1 1 0 0,1 0-1 0 0,-1 0 0 0 0,-1 0 0 0 0,1 1 0 0 0,-1 0 0 0 0,0 0 0 0 0,0 0 0 0 0,-1 1 0 0 0,-15-8 0 0 0,15 9-26 0 0,-1-1 0 0 0,0 1 0 0 0,0 1 0 0 0,0 0 0 0 0,0 0 0 0 0,-1 1 0 0 0,1 0 0 0 0,-1 0 0 0 0,1 1 0 0 0,-1 0 1 0 0,0 1-1 0 0,0 0 0 0 0,1 1 0 0 0,-1 0 0 0 0,1 0 0 0 0,-1 1 0 0 0,1 1 0 0 0,-18 5 0 0 0,19-5-31 0 0,0 1 1 0 0,0 0-1 0 0,0 0 0 0 0,1 1 0 0 0,0 0 0 0 0,0 0 0 0 0,0 1 1 0 0,0 0-1 0 0,1 0 0 0 0,0 0 0 0 0,0 1 0 0 0,0 0 0 0 0,1 0 1 0 0,0 0-1 0 0,1 1 0 0 0,-5 9 0 0 0,4-7-68 0 0,1 0-1 0 0,0 1 1 0 0,0-1 0 0 0,1 1 0 0 0,0 0-1 0 0,1-1 1 0 0,0 1 0 0 0,1 0-1 0 0,1 0 1 0 0,-1 1 0 0 0,3 14 0 0 0,-1-17-250 0 0,0 1 1 0 0,1 0 0 0 0,0-1 0 0 0,7 17 0 0 0,-7-22-122 0 0,0 0 1 0 0,0-1-1 0 0,0 1 0 0 0,0-1 0 0 0,0 0 0 0 0,1 0 1 0 0,0 1-1 0 0,5 4 0 0 0,3 0-1173 0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 6597 0 0,'-10'-14'18276'0'0,"5"20"-17941"0"0,-1 1 0 0 0,1-1 1 0 0,1 1-1 0 0,-1 0 0 0 0,1 1 0 0 0,1-1 0 0 0,-1 1 1 0 0,1 0-1 0 0,-3 13 0 0 0,-2 10 357 0 0,-4 41 0 0 0,11-59-620 0 0,1 0 1 0 0,0 0 0 0 0,1 0 0 0 0,1 0-1 0 0,0 0 1 0 0,0 0 0 0 0,2 0 0 0 0,-1 0-1 0 0,2-1 1 0 0,-1 1 0 0 0,12 18-1 0 0,-12-23-134 0 0,1-1 0 0 0,0 0-1 0 0,0 0 1 0 0,1 0 0 0 0,0-1-1 0 0,0 0 1 0 0,0 0-1 0 0,1 0 1 0 0,0-1 0 0 0,11 6-1 0 0,-5-3-519 0 0,0-1 0 0 0,1 0 0 0 0,0-1 0 0 0,0-1 0 0 0,15 4-1 0 0,-2-5-1013 0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6069 0 0,'4'2'15339'0'0,"-1"14"-12098"0"0,-2 19-3136 0 0,4 61 1592 0 0,18 47-559 0 0,-20-129-1094 0 0,0 1-1 0 0,1-1 1 0 0,1 0-1 0 0,1 0 1 0 0,0 0-1 0 0,0-1 1 0 0,15 22-1 0 0,-17-30-87 0 0,-1 0-1 0 0,1-1 1 0 0,0 1-1 0 0,0-1 1 0 0,0 0-1 0 0,1 0 0 0 0,0 0 1 0 0,-1 0-1 0 0,1-1 1 0 0,1 0-1 0 0,-1 0 1 0 0,0-1-1 0 0,1 1 1 0 0,-1-1-1 0 0,1 0 1 0 0,0 0-1 0 0,0-1 1 0 0,0 0-1 0 0,0 0 1 0 0,-1 0-1 0 0,12-1 1 0 0,-6-1 58 0 0,0-1 1 0 0,0 0-1 0 0,-1 0 1 0 0,1-1-1 0 0,-1-1 1 0 0,0 0 0 0 0,0 0-1 0 0,0-1 1 0 0,0 0-1 0 0,-1-1 1 0 0,0 0-1 0 0,0-1 1 0 0,0 1-1 0 0,-1-2 1 0 0,0 1-1 0 0,-1-1 1 0 0,1 0-1 0 0,-1-1 1 0 0,6-10-1 0 0,-4 5 141 0 0,0-1 0 0 0,-1 0-1 0 0,0-1 1 0 0,-1 0-1 0 0,-1 0 1 0 0,-1 0-1 0 0,0-1 1 0 0,-1 0 0 0 0,-1 0-1 0 0,-1 0 1 0 0,1-26-1 0 0,-2 12 49 0 0,0 18-209 0 0,-1 0 0 0 0,-1-19 1 0 0,0 10-920 0 0,1 11-2572 0 0,0 3 1884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1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4260 0 0,'0'0'9927'0'0,"-1"2"-7800"0"0,-1 15-215 0 0,0-1 0 0 0,1 1 0 0 0,1 26 1 0 0,-1 30-464 0 0,-52 316 910 0 0,16-113-3854 0 0,37-239-2144 0 0,0-29 2044 0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5613 0 0,'1'-2'841'0'0,"1"1"1"0"0,-1-1 0 0 0,0 1 0 0 0,1 0 0 0 0,-1 0 0 0 0,1-1-1 0 0,-1 1 1 0 0,1 0 0 0 0,0 0 0 0 0,0 1 0 0 0,-1-1 0 0 0,1 0-1 0 0,5-1 1637 0 0,-4 3-1132 0 0,0-1-1166 0 0,-1 1-1 0 0,0 0 1 0 0,1 1 0 0 0,-1-1-1 0 0,0 0 1 0 0,0 1-1 0 0,0-1 1 0 0,0 1 0 0 0,0-1-1 0 0,0 1 1 0 0,-1 0 0 0 0,1 0-1 0 0,0 0 1 0 0,-1 0 0 0 0,0 0-1 0 0,1 0 1 0 0,-1 1 0 0 0,0-1-1 0 0,1 4 1 0 0,19 52 1514 0 0,-20-52-1571 0 0,2 6 137 0 0,-1 0 1 0 0,0 0-1 0 0,-1 21 0 0 0,-1-19-114 0 0,1-1 0 0 0,4 20 0 0 0,1-11-1171 0 0,44-100 502 0 0,-35 51 538 0 0,2 1 0 0 0,0 1 1 0 0,35-38-1 0 0,-38 49 209 0 0,0 1 1 0 0,2 0 0 0 0,18-12-1 0 0,-31 23-143 0 0,1-1-1 0 0,-1 1 0 0 0,1 0 1 0 0,0 0-1 0 0,-1 0 1 0 0,1 1-1 0 0,0-1 0 0 0,0 1 1 0 0,0 0-1 0 0,0 0 1 0 0,0 1-1 0 0,0-1 1 0 0,0 1-1 0 0,1 0 0 0 0,-1 0 1 0 0,0 0-1 0 0,0 0 1 0 0,0 1-1 0 0,0 0 0 0 0,0 0 1 0 0,8 2-1 0 0,-8 0-28 0 0,0 0 0 0 0,0 0 0 0 0,-1 0 0 0 0,1 1 0 0 0,-1-1 0 0 0,0 1 0 0 0,0 0 0 0 0,0 0 0 0 0,-1 0 0 0 0,1 0 0 0 0,-1 1 0 0 0,0-1 0 0 0,0 0 0 0 0,-1 1 0 0 0,1 0 0 0 0,0 5 0 0 0,2 4 27 0 0,-1 1 0 0 0,-1 0-1 0 0,1 30 1 0 0,-3-12-1272 0 0,7 62 0 0 0,-6-93 859 0 0,-1 0-1 0 0,1 0 0 0 0,0 1 0 0 0,0-1 1 0 0,0 0-1 0 0,0 0 0 0 0,0 0 0 0 0,2 3 1 0 0,4 4-1278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10 2596 0 0,'-3'-1'945'0'0,"1"-1"1"0"0,-1 1-1 0 0,0 0 0 0 0,0 0 0 0 0,0 0 0 0 0,0 1 1 0 0,1-1-1 0 0,-1 0 0 0 0,0 1 0 0 0,0 0 0 0 0,0 0 1 0 0,0 0-1 0 0,0 0 0 0 0,-6 1 0 0 0,3 0-331 0 0,1 1 1 0 0,-1 0-1 0 0,0 0 0 0 0,1 0 0 0 0,0 1 0 0 0,-1 0 1 0 0,-5 4-1 0 0,1 0-250 0 0,-1 1-1 0 0,1 1 1 0 0,1 0 0 0 0,-1 1 0 0 0,2-1 0 0 0,-11 15 0 0 0,9-9-85 0 0,1 1 0 0 0,0 0 0 0 0,1 0-1 0 0,1 1 1 0 0,1 0 0 0 0,0 0 0 0 0,1 1 0 0 0,-4 24 0 0 0,7-29-200 0 0,1 1 0 0 0,0-1 0 0 0,1 0 0 0 0,1 0 0 0 0,0 1 1 0 0,0-1-1 0 0,1 0 0 0 0,1 0 0 0 0,1 0 0 0 0,-1 0 0 0 0,2-1 0 0 0,6 14 0 0 0,-8-21-93 0 0,0 1 0 0 0,0-1 0 0 0,1 0 0 0 0,-1 0 0 0 0,1 0-1 0 0,0-1 1 0 0,1 1 0 0 0,-1-1 0 0 0,1 0 0 0 0,0 0 0 0 0,0 0 0 0 0,0-1-1 0 0,0 0 1 0 0,1 0 0 0 0,7 3 0 0 0,-5-3-51 0 0,0-1 1 0 0,1 0-1 0 0,-1 0 1 0 0,1-1-1 0 0,-1 0 0 0 0,1-1 1 0 0,-1 0-1 0 0,1 0 1 0 0,0-1-1 0 0,9-1 0 0 0,-5-1 47 0 0,0 0 0 0 0,0 0 0 0 0,-1-1 0 0 0,0-1 0 0 0,0 0 0 0 0,0-1 0 0 0,0 0 0 0 0,-1-1 0 0 0,0 0 0 0 0,0 0 0 0 0,-1-2 0 0 0,0 1 0 0 0,-1-1 0 0 0,13-15 0 0 0,-18 18 98 0 0,0 0-1 0 0,0 0 0 0 0,-1 0 0 0 0,0 0 0 0 0,-1-1 0 0 0,1 0 1 0 0,-1 1-1 0 0,0-1 0 0 0,-1 0 0 0 0,2-12 0 0 0,-3 14-28 0 0,1 1 0 0 0,-1-1 0 0 0,-1 1 0 0 0,1-1 0 0 0,-1 1-1 0 0,1 0 1 0 0,-1-1 0 0 0,0 1 0 0 0,-1 0 0 0 0,1 0 0 0 0,-1-1-1 0 0,0 1 1 0 0,0 0 0 0 0,0 1 0 0 0,0-1 0 0 0,-1 0 0 0 0,-5-5 0 0 0,6 6-35 0 0,-1 1 1 0 0,0-1 0 0 0,1 1 0 0 0,-1 0 0 0 0,0 0-1 0 0,0 0 1 0 0,0 1 0 0 0,0-1 0 0 0,0 1 0 0 0,-1-1-1 0 0,1 1 1 0 0,0 0 0 0 0,-1 1 0 0 0,1-1 0 0 0,0 0 0 0 0,-1 1-1 0 0,1 0 1 0 0,-1 0 0 0 0,1 0 0 0 0,-1 0 0 0 0,1 0-1 0 0,-1 1 1 0 0,1-1 0 0 0,0 1 0 0 0,-1 0 0 0 0,1 0-1 0 0,0 1 1 0 0,0-1 0 0 0,-1 1 0 0 0,1-1 0 0 0,0 1-1 0 0,0 0 1 0 0,1 0 0 0 0,-1 0 0 0 0,0 1 0 0 0,1-1-1 0 0,-5 5 1 0 0,-2 4 12 0 0,0 1-1 0 0,0 0 0 0 0,1 0 0 0 0,0 1 1 0 0,1 0-1 0 0,1 0 0 0 0,0 1 0 0 0,0 0 1 0 0,2 0-1 0 0,0 0 0 0 0,0 1 0 0 0,-1 17 1 0 0,-1 23 69 0 0,3-1 0 0 0,3 56 1 0 0,1-44-40 0 0,-1-60-80 0 0,1 53-1153 0 0,-15 114 0 0 0,14-167-1799 0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3084 0 0,'6'-1'21524'0'0,"-4"24"-17543"0"0,-2 20-6857 0 0,-1-30 5055 0 0,-3 64-1351 0 0,-2 15-1467 0 0,5-49-3353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2204 0 0,'-6'-14'9949'0'0,"-1"5"-4748"0"0,-3 21-5717 0 0,13 10-2181 0 0,1-4 61 0 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18858 0 0,'-4'-27'3404'0'0,"-3"3"-2156"0"0,4 5-732 0 0,-1 4-280 0 0,1 1-124 0 0,-1 2-52 0 0,1 3-36 0 0,3-1-108 0 0,-4 3-200 0 0,4-5-776 0 0,0 4-2104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52 137 5501 0 0,'-2'0'709'0'0,"0"0"1"0"0,1 0 0 0 0,-1 0 0 0 0,0 1 0 0 0,1-1 0 0 0,-1 1-1 0 0,0-1 1 0 0,1 1 0 0 0,-1-1 0 0 0,1 1 0 0 0,-1 0 0 0 0,1 0-1 0 0,0-1 1 0 0,-1 1 0 0 0,1 0 0 0 0,0 0 0 0 0,-2 2 0 0 0,1-1-258 0 0,0 1 0 0 0,1-1 0 0 0,-1 1 0 0 0,0-1 0 0 0,1 1 1 0 0,0 0-1 0 0,0-1 0 0 0,0 1 0 0 0,-1 3 0 0 0,0 1-164 0 0,1-1-1 0 0,0 0 0 0 0,1 1 0 0 0,-1-1 1 0 0,1 1-1 0 0,0-1 0 0 0,1 1 1 0 0,1 8-1 0 0,0-9-209 0 0,0 0-1 0 0,0 0 1 0 0,1 0 0 0 0,0 0-1 0 0,0-1 1 0 0,0 1 0 0 0,1-1-1 0 0,0 0 1 0 0,0 0 0 0 0,0 0-1 0 0,0-1 1 0 0,1 1 0 0 0,0-1-1 0 0,0 0 1 0 0,0 0 0 0 0,0-1-1 0 0,0 0 1 0 0,1 0 0 0 0,0 0-1 0 0,0 0 1 0 0,10 3 0 0 0,-7-4-93 0 0,0 1-1 0 0,-1-1 1 0 0,1-1 0 0 0,0 0 0 0 0,0 0 0 0 0,0-1 0 0 0,1 0-1 0 0,-1 0 1 0 0,0-1 0 0 0,0 0 0 0 0,0-1 0 0 0,-1 0 0 0 0,1 0-1 0 0,0-1 1 0 0,8-3 0 0 0,-7 1 53 0 0,0-1 0 0 0,1 0-1 0 0,-2 0 1 0 0,1-1 0 0 0,-1 0-1 0 0,0-1 1 0 0,-1 0 0 0 0,1 0 0 0 0,12-18-1 0 0,-17 20 33 0 0,-1 1-1 0 0,0 0 1 0 0,0-1 0 0 0,-1 0-1 0 0,1 1 1 0 0,-1-1-1 0 0,0 0 1 0 0,-1 0-1 0 0,0-1 1 0 0,0 1 0 0 0,0 0-1 0 0,-1 0 1 0 0,1 0-1 0 0,-1-1 1 0 0,-1 1-1 0 0,1 0 1 0 0,-1 0 0 0 0,-1-1-1 0 0,1 1 1 0 0,-3-7-1 0 0,1 6-27 0 0,1 0 0 0 0,-2 0 0 0 0,1 0 0 0 0,-1 1 0 0 0,0-1-1 0 0,0 1 1 0 0,-1 0 0 0 0,0 0 0 0 0,0 0 0 0 0,0 1 0 0 0,-1-1 0 0 0,1 1-1 0 0,-1 1 1 0 0,-1-1 0 0 0,1 1 0 0 0,-1 0 0 0 0,1 0 0 0 0,-1 1-1 0 0,0 0 1 0 0,0 0 0 0 0,-1 1 0 0 0,1 0 0 0 0,0 0 0 0 0,-1 1 0 0 0,1 0-1 0 0,-1 0 1 0 0,0 1 0 0 0,1-1 0 0 0,-1 2 0 0 0,0-1 0 0 0,1 1 0 0 0,-1 0-1 0 0,1 1 1 0 0,-14 4 0 0 0,11-2-33 0 0,1 0 0 0 0,0 0 0 0 0,0 1 0 0 0,0 0 0 0 0,0 1 0 0 0,1 0 0 0 0,0 0 0 0 0,0 1 0 0 0,1 0 0 0 0,0 0 0 0 0,0 1 0 0 0,0 0 0 0 0,1 0 0 0 0,-5 10 1 0 0,6-11-355 0 0,1 1 0 0 0,0 1 1 0 0,1-1-1 0 0,-1 1 1 0 0,2-1-1 0 0,-1 1 1 0 0,1 0-1 0 0,1 0 1 0 0,-1 0-1 0 0,1 0 1 0 0,1 0-1 0 0,0 0 1 0 0,0 0-1 0 0,1 0 0 0 0,3 17 1 0 0,-1-12-1267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19070 0 0,'11'-27'5055'0'0,"8"-35"-271"0"0,-15 128-2723 0 0,4-26-2070 0 0,-5-24-150 0 0,0 0 0 0 0,2-1 0 0 0,7 21 0 0 0,-4-19-1466 0 0,18 28-1 0 0,-15-27 54 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1172 0 0,'2'-1'4641'0'0,"5"-2"-2629"0"0,0 1 1 0 0,-1 0 0 0 0,1 1 0 0 0,11-2 0 0 0,59 1 1434 0 0,-39 2-2246 0 0,299-27 2358 0 0,-337 27-3549 0 0,23-5 138 0 0,-22 5-130 0 0,0 0-1 0 0,0 0 1 0 0,0 0-1 0 0,0-1 1 0 0,-1 1-1 0 0,1 0 1 0 0,0-1-1 0 0,0 1 1 0 0,0 0-1 0 0,0-1 1 0 0,-1 1-1 0 0,1-1 1 0 0,0 1-1 0 0,0-1 1 0 0,-1 0-1 0 0,1 1 1 0 0,0-1-1 0 0,-1 0 1 0 0,1 1-1 0 0,0-3 1 0 0,-1 3-16 0 0,0-1 1 0 0,0 0 0 0 0,0 0 0 0 0,0 1-1 0 0,0-1 1 0 0,-1 0 0 0 0,1 1 0 0 0,0-1-1 0 0,0 1 1 0 0,-1-1 0 0 0,1 0 0 0 0,-1 1-1 0 0,1-1 1 0 0,0 1 0 0 0,-1-1 0 0 0,1 1-1 0 0,-1-1 1 0 0,0 1 0 0 0,1-1 0 0 0,-1 1-1 0 0,1 0 1 0 0,-1-1 0 0 0,1 1 0 0 0,-1 0-1 0 0,0-1 1 0 0,1 1 0 0 0,-1 0 0 0 0,0 0-1 0 0,1 0 1 0 0,-1-1 0 0 0,0 1 0 0 0,0 0-1 0 0,1 0 1 0 0,-2 0 0 0 0,-31 2 628 0 0,29-2-521 0 0,0 1 0 0 0,-1 1 0 0 0,1-1 0 0 0,-1 0 0 0 0,1 1 0 0 0,0 0 0 0 0,0 0 1 0 0,0 0-1 0 0,0 1 0 0 0,0-1 0 0 0,1 1 0 0 0,-1 0 0 0 0,-4 5 0 0 0,3-2 36 0 0,-1 0-1 0 0,2 1 1 0 0,-1 0-1 0 0,1 0 1 0 0,0 0 0 0 0,-6 15-1 0 0,3 0 38 0 0,0 0 0 0 0,2 0-1 0 0,1 0 1 0 0,-3 35 0 0 0,7-32-390 0 0,0-1 1 0 0,2 1-1 0 0,0-1 1 0 0,2 0-1 0 0,11 39 1 0 0,-10-41-476 0 0,-4-19 303 0 0,0 0 1 0 0,0 0 0 0 0,0 0-1 0 0,0 0 1 0 0,1 0 0 0 0,-1-1-1 0 0,4 5 1 0 0,3 5-1231 0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98 2596 0 0,'-7'-5'17563'0'0,"2"8"-17208"0"0,1 1 0 0 0,-1-1-1 0 0,1 1 1 0 0,0 0 0 0 0,0 1-1 0 0,0-1 1 0 0,1 1 0 0 0,0 0-1 0 0,0 0 1 0 0,0 0 0 0 0,0 0-1 0 0,1 0 1 0 0,0 1 0 0 0,0-1-1 0 0,-2 11 1 0 0,1-6-155 0 0,1 0-1 0 0,1 1 1 0 0,0-1 0 0 0,0 0-1 0 0,1 1 1 0 0,0-1 0 0 0,1 1 0 0 0,3 16-1 0 0,-4-24-200 0 0,1 0-1 0 0,0 0 1 0 0,0 1-1 0 0,1-1 1 0 0,-1 0-1 0 0,1 0 1 0 0,-1 0 0 0 0,1 0-1 0 0,0 0 1 0 0,0-1-1 0 0,1 1 1 0 0,-1-1-1 0 0,0 1 1 0 0,1-1-1 0 0,-1 0 1 0 0,7 4-1 0 0,-5-4-86 0 0,1 1-1 0 0,-1-1 1 0 0,1-1 0 0 0,0 1-1 0 0,0-1 1 0 0,0 0-1 0 0,0 0 1 0 0,0 0-1 0 0,0-1 1 0 0,7 1-1 0 0,-1-2-88 0 0,0 0-1 0 0,0 0 1 0 0,0-1-1 0 0,-1-1 0 0 0,1 0 1 0 0,-1 0-1 0 0,1-1 1 0 0,-1 0-1 0 0,18-11 1 0 0,-15 6 293 0 0,0-1 0 0 0,-1 0 0 0 0,0-1 1 0 0,0 0-1 0 0,-1-1 0 0 0,-1 0 1 0 0,0-1-1 0 0,-1 0 0 0 0,11-20 0 0 0,-17 27 91 0 0,-1-1 0 0 0,0 1 0 0 0,0-1 0 0 0,0 1 0 0 0,1-8-1 0 0,0-3 520 0 0,-3 16-690 0 0,0 1 0 0 0,1-1 0 0 0,-1 1 0 0 0,0-1-1 0 0,0 1 1 0 0,0-1 0 0 0,0 1 0 0 0,1-1 0 0 0,-1 1 0 0 0,0-1-1 0 0,0 1 1 0 0,0-1 0 0 0,0 1 0 0 0,0-1 0 0 0,-1 0 0 0 0,1 1-1 0 0,0-1 1 0 0,0 1 0 0 0,0-1 0 0 0,0 1 0 0 0,-1-1 0 0 0,1 1-1 0 0,-1-1 1 0 0,-8 5 587 0 0,-12 20-239 0 0,19-19-360 0 0,-1 0 0 0 0,1 0 0 0 0,0 1 0 0 0,0-1 0 0 0,0 1 0 0 0,1-1 0 0 0,0 1 0 0 0,0 0 0 0 0,0 0 0 0 0,1 0 0 0 0,0-1 0 0 0,0 1 0 0 0,0 0 0 0 0,1 0 1 0 0,0 0-1 0 0,0-1 0 0 0,0 1 0 0 0,1 0 0 0 0,3 7 0 0 0,-2-6-28 0 0,0-1 0 0 0,1 1 0 0 0,0-1 0 0 0,0 0 0 0 0,0 0 0 0 0,1-1 1 0 0,-1 1-1 0 0,1-1 0 0 0,1 0 0 0 0,-1 0 0 0 0,1-1 0 0 0,0 0 0 0 0,0 0 1 0 0,0 0-1 0 0,9 4 0 0 0,-4-4-26 0 0,-1 0-1 0 0,1-1 1 0 0,0 0 0 0 0,0-1 0 0 0,0 0-1 0 0,0-1 1 0 0,1 0 0 0 0,-1-1 0 0 0,0 0-1 0 0,1-1 1 0 0,-1 0 0 0 0,19-5 0 0 0,-22 4 63 0 0,-1 0 1 0 0,1-1-1 0 0,-1 1 1 0 0,0-2-1 0 0,1 1 1 0 0,-1-1-1 0 0,-1 0 1 0 0,1 0-1 0 0,-1-1 1 0 0,1 0-1 0 0,-1 0 1 0 0,-1-1-1 0 0,1 1 1 0 0,-1-1-1 0 0,0 0 1 0 0,0-1-1 0 0,-1 1 0 0 0,0-1 1 0 0,4-8-1 0 0,-4 6 31 0 0,0 1 0 0 0,0-1 0 0 0,-1 0 0 0 0,0-1 0 0 0,-1 1 0 0 0,0 0 0 0 0,-1-1 0 0 0,1-15 0 0 0,-2 14-163 0 0,0 0-1 0 0,-1-1 1 0 0,0 1 0 0 0,-1 0 0 0 0,-1 0-1 0 0,1 0 1 0 0,-2 0 0 0 0,1 1 0 0 0,-2-1 0 0 0,1 1-1 0 0,-9-13 1 0 0,13 23 18 0 0,0-1-103 0 0,-1 0 1 0 0,1 1-1 0 0,-1-1 1 0 0,1 1-1 0 0,-1-1 1 0 0,1 1-1 0 0,-1-1 1 0 0,0 1-1 0 0,1-1 1 0 0,-1 1-1 0 0,1-1 1 0 0,-1 1-1 0 0,0 0 1 0 0,1-1-1 0 0,-1 1 1 0 0,0 0-1 0 0,0-1 1 0 0,-8-2-1401 0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3836 0 0,'-1'-1'705'0'0,"1"0"0"0"0,0-1-1 0 0,0 1 1 0 0,0 0-1 0 0,0 0 1 0 0,0 0-1 0 0,1 0 1 0 0,-1 0 0 0 0,0 0-1 0 0,0 0 1 0 0,1 0-1 0 0,-1 0 1 0 0,1 0-1 0 0,-1 0 1 0 0,1 0 0 0 0,-1 0-1 0 0,1 0 1 0 0,-1 0-1 0 0,1 0 1 0 0,1-1 704 0 0,0 0-704 0 0,-1 2-377 0 0,0 0 0 0 0,0-1 0 0 0,0 1 1 0 0,1 0-1 0 0,-1 0 0 0 0,0 0 0 0 0,0 0 1 0 0,0 0-1 0 0,0 0 0 0 0,1 0 0 0 0,-1 0 1 0 0,0 0-1 0 0,0 0 0 0 0,0 1 0 0 0,0-1 1 0 0,0 1-1 0 0,2 0 0 0 0,6 4-20 0 0,0 0 0 0 0,-1 0 0 0 0,15 13 1 0 0,-20-15 229 0 0,17 14 37 0 0,28 33 0 0 0,-14-13-214 0 0,-2-2-55 0 0,13 13 91 0 0,-44-47-375 0 0,1 0 0 0 0,-1 1-1 0 0,0-1 1 0 0,1 0-1 0 0,-1 0 1 0 0,1 0 0 0 0,-1 0-1 0 0,1 0 1 0 0,0-1-1 0 0,-1 1 1 0 0,1 0 0 0 0,0-1-1 0 0,0 1 1 0 0,-1-1-1 0 0,1 0 1 0 0,0 1 0 0 0,0-1-1 0 0,-1 0 1 0 0,1 0-1 0 0,0 0 1 0 0,0 0 0 0 0,0-1-1 0 0,0 1 1 0 0,-1 0 0 0 0,4-2-1 0 0,-1 0 16 0 0,-1 0 0 0 0,1-1 1 0 0,-1 1-1 0 0,0-1 0 0 0,1 0 0 0 0,-2 0 0 0 0,1 0 1 0 0,0 0-1 0 0,0 0 0 0 0,3-7 0 0 0,13-24-47 0 0,-2 0 0 0 0,-1-1 0 0 0,-1-1 0 0 0,13-54 0 0 0,-2 8-1315 0 0,-12 54-1477 0 0,-8 15 1223 0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 5749 0 0,'-2'-4'16901'0'0,"-2"14"-13420"0"0,-1 12-5312 0 0,5-15 3646 0 0,0 7-1435 0 0,1 1 0 0 0,1-1 0 0 0,0 0 0 0 0,8 26 0 0 0,-8-31-314 0 0,1-1 1 0 0,0 0-1 0 0,1 0 1 0 0,0 0-1 0 0,1 0 1 0 0,-1-1-1 0 0,1 1 1 0 0,12 12-1 0 0,-14-17-100 0 0,0 0 1 0 0,0-1-1 0 0,1 1 0 0 0,-1 0 0 0 0,1-1 0 0 0,0 0 0 0 0,0 0 0 0 0,-1 0 0 0 0,1 0 0 0 0,1-1 1 0 0,-1 1-1 0 0,0-1 0 0 0,0 0 0 0 0,0-1 0 0 0,7 2 0 0 0,-5-3-22 0 0,0 1 0 0 0,0-1 0 0 0,1 1 0 0 0,-1-2 0 0 0,0 1 0 0 0,-1-1 0 0 0,1 0 0 0 0,0 0 0 0 0,10-5 0 0 0,-3-1 45 0 0,-1 0 0 0 0,0 0 0 0 0,-1-1 0 0 0,0 0 0 0 0,-1-1 0 0 0,0-1-1 0 0,0 1 1 0 0,12-19 0 0 0,-15 18 153 0 0,-1-1 1 0 0,0 0-1 0 0,-1 0 0 0 0,4-17 0 0 0,7-13 453 0 0,-13 35-389 0 0,-1 1 0 0 0,0-1-1 0 0,-1 0 1 0 0,0 0-1 0 0,0 0 1 0 0,0-10 0 0 0,-1 17-200 0 0,0 0 1 0 0,0 0 0 0 0,0 1-1 0 0,0-1 1 0 0,0 0-1 0 0,0 0 1 0 0,0 0 0 0 0,0 0-1 0 0,0 0 1 0 0,0 1-1 0 0,0-1 1 0 0,-1 0 0 0 0,1 0-1 0 0,0 0 1 0 0,0 0-1 0 0,0 0 1 0 0,0 0 0 0 0,0 0-1 0 0,-1 0 1 0 0,1 0-1 0 0,0 1 1 0 0,0-1 0 0 0,0 0-1 0 0,0 0 1 0 0,0 0-1 0 0,-1 0 1 0 0,1 0 0 0 0,0 0-1 0 0,0 0 1 0 0,0 0-1 0 0,0 0 1 0 0,-1 0 0 0 0,1 0-1 0 0,0 0 1 0 0,0 0-1 0 0,0 0 1 0 0,0 0 0 0 0,-1-1-1 0 0,1 1 1 0 0,0 0 0 0 0,0 0-1 0 0,0 0 1 0 0,0 0-1 0 0,0 0 1 0 0,-1 0 0 0 0,1 0-1 0 0,0 0 1 0 0,0 0-1 0 0,0-1 1 0 0,0 1 0 0 0,0 0-1 0 0,0 0 1 0 0,0 0-1 0 0,0 0 1 0 0,0 0 0 0 0,-1-1-1 0 0,1 1 1 0 0,0 0-1 0 0,0 0 1 0 0,0 0 0 0 0,0 0-1 0 0,0-1 1 0 0,0 1-1 0 0,0 0 1 0 0,0 0 0 0 0,0 0-1 0 0,0-1 1 0 0,-9 11 184 0 0,9-9-218 0 0,-2 4 59 0 0,0 0-1 0 0,1 0 0 0 0,-1 1 1 0 0,1-1-1 0 0,0 1 1 0 0,1-1-1 0 0,-1 1 0 0 0,1-1 1 0 0,0 1-1 0 0,1 6 1 0 0,0 4 30 0 0,0-5-51 0 0,0-1 0 0 0,0 0 0 0 0,1 0 0 0 0,0 0 0 0 0,1 0-1 0 0,0-1 1 0 0,1 1 0 0 0,0-1 0 0 0,0 0 0 0 0,1 0 0 0 0,0 0 0 0 0,1 0 0 0 0,0-1 0 0 0,0 0-1 0 0,11 10 1 0 0,-8-8-157 0 0,1-1 0 0 0,0 0 0 0 0,1-1 0 0 0,0-1 0 0 0,0 1 0 0 0,0-2 1 0 0,1 1-1 0 0,0-2 0 0 0,0 0 0 0 0,1 0 0 0 0,16 3 0 0 0,-1-5-2643 0 0,-14-5 1211 0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 0 0,'1'2'17626'0'0,"1"1"-17161"0"0,0 1 1 0 0,0-1-1 0 0,0 1 0 0 0,0 0 0 0 0,-1 0 0 0 0,0 0 0 0 0,0 0 0 0 0,0 0 1 0 0,1 7-1 0 0,1 46 1160 0 0,-2-30-904 0 0,8 151 1253 0 0,-19 267 1 0 0,-1-146-3411 0 0,11-295 1012 0 0,0 0 1 0 0,1 0 0 0 0,-1 1-1 0 0,1-1 1 0 0,0 0 0 0 0,0 0-1 0 0,0 0 1 0 0,0 0 0 0 0,4 6-1 0 0,-1-3-1181 0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6377 0 0,'17'-9'16825'0'0,"-17"10"-16660"0"0,1 0 0 0 0,0 1 0 0 0,-1-1-1 0 0,1 0 1 0 0,0 1 0 0 0,-1-1 0 0 0,0 1-1 0 0,1-1 1 0 0,-1 1 0 0 0,0-1 0 0 0,0 1-1 0 0,0-1 1 0 0,0 1 0 0 0,0 1 0 0 0,-3 160 2628 0 0,-1 0-4739 0 0,6-138-1052 0 0,-1-17 1393 0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 1364 0 0,'0'-2'23202'0'0,"0"14"-21598"0"0,-2 28-4388 0 0,0-29 4911 0 0,-8 45-1442 0 0,-41 194-1155 0 0,44-212-4129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5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441 538 4880 0 0,'-12'-6'8763'0'0,"1"8"-3331"0"0,9 0-4998 0 0,-1 0 0 0 0,1-1-1 0 0,0 1 1 0 0,0 0 0 0 0,0 0 0 0 0,0 0-1 0 0,1 1 1 0 0,-4 3 0 0 0,0 3-139 0 0,0 1 0 0 0,0-1 0 0 0,-5 19 1 0 0,7-17-166 0 0,2 1 0 0 0,-1-1 1 0 0,1 1-1 0 0,1-1 0 0 0,0 1 1 0 0,1-1-1 0 0,0 1 0 0 0,0-1 1 0 0,2 1-1 0 0,-1-1 0 0 0,1 0 1 0 0,1 0-1 0 0,0 0 0 0 0,1 0 1 0 0,8 15-1 0 0,-12-24-120 0 0,1 0-1 0 0,-1 0 0 0 0,0 0 1 0 0,1 0-1 0 0,-1 0 1 0 0,1 0-1 0 0,-1 0 1 0 0,1 0-1 0 0,0-1 1 0 0,0 1-1 0 0,0-1 1 0 0,0 1-1 0 0,0-1 1 0 0,0 0-1 0 0,0 0 1 0 0,0 0-1 0 0,0 0 1 0 0,1 0-1 0 0,2 0 0 0 0,-2 0 2 0 0,1-1-1 0 0,-1 0 0 0 0,0 0 0 0 0,0 0 0 0 0,1-1 1 0 0,-1 1-1 0 0,0-1 0 0 0,0 0 0 0 0,0 1 0 0 0,1-1 1 0 0,-1-1-1 0 0,5-2 0 0 0,-1 0 9 0 0,0 0 0 0 0,0-1 0 0 0,0 0 0 0 0,-1 0 1 0 0,0-1-1 0 0,0 0 0 0 0,0 0 0 0 0,-1 0 0 0 0,1-1 0 0 0,4-9 0 0 0,-1-1 43 0 0,-2 0 1 0 0,0-1-1 0 0,-1 0 0 0 0,-1 0 0 0 0,0 0 1 0 0,-2-1-1 0 0,0 0 0 0 0,-1 1 0 0 0,-1-1 1 0 0,-1-22-1 0 0,-2 9 0 0 0,-1 0 0 0 0,-2 1 0 0 0,-1 0 0 0 0,-1 0 0 0 0,-14-37 0 0 0,12 45-28 0 0,-1 2 0 0 0,0 0 1 0 0,-2 0-1 0 0,-1 1 0 0 0,0 0 1 0 0,-1 1-1 0 0,-27-28 0 0 0,28 35-33 0 0,1 0 0 0 0,-2 1 0 0 0,1 0 0 0 0,-1 1-1 0 0,-1 0 1 0 0,0 1 0 0 0,-1 1 0 0 0,1 0 0 0 0,-1 2 0 0 0,-1-1 0 0 0,-17-3 0 0 0,26 8-13 0 0,0 0 0 0 0,0 1 0 0 0,-1 0 0 0 0,1 0 0 0 0,0 1 0 0 0,-1 0 0 0 0,1 1 0 0 0,-1 0 0 0 0,1 0 0 0 0,0 0 1 0 0,0 1-1 0 0,-1 0 0 0 0,1 1 0 0 0,1 0 0 0 0,-1 0 0 0 0,0 1 0 0 0,1 0 0 0 0,0 0 0 0 0,0 1 0 0 0,0 0 0 0 0,0 0 1 0 0,1 0-1 0 0,0 1 0 0 0,0 0 0 0 0,0 1 0 0 0,1-1 0 0 0,0 1 0 0 0,0 0 0 0 0,-5 11 0 0 0,6-11 4 0 0,0 0 0 0 0,1 1 0 0 0,0 0 0 0 0,0 0 0 0 0,1 0-1 0 0,0 0 1 0 0,1 0 0 0 0,-1 0 0 0 0,2 0 0 0 0,-1 0 0 0 0,1 1 0 0 0,0-1 0 0 0,1 0-1 0 0,0 1 1 0 0,0-1 0 0 0,1 0 0 0 0,0 0 0 0 0,0 0 0 0 0,1 0 0 0 0,0-1 0 0 0,0 1-1 0 0,1-1 1 0 0,0 0 0 0 0,0 0 0 0 0,1 0 0 0 0,0 0 0 0 0,0-1 0 0 0,1 1 0 0 0,0-2-1 0 0,0 1 1 0 0,7 5 0 0 0,-2-3 85 0 0,1 0 0 0 0,0-1 0 0 0,0 0-1 0 0,0-1 1 0 0,1 0 0 0 0,0-1 0 0 0,0 0 0 0 0,1-2-1 0 0,-1 1 1 0 0,23 2 0 0 0,-16-4-289 0 0,1-1 0 0 0,-1-1 0 0 0,25-2 0 0 0,23-9-3375 0 0,-57 7 1978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110 168 1664 0 0,'0'-2'948'0'0,"0"1"1"0"0,0-1-1 0 0,0 1 0 0 0,0-1 0 0 0,0 1 0 0 0,0-1 1 0 0,-1 1-1 0 0,1-1 0 0 0,0 1 0 0 0,-1-1 1 0 0,1 1-1 0 0,-1-1 0 0 0,0 1 0 0 0,1-1 1 0 0,-1 1-1 0 0,-1-2 0 0 0,-8 1 2432 0 0,-3 9-3331 0 0,6-1 254 0 0,1 0-1 0 0,0 1 0 0 0,1-1 1 0 0,-1 1-1 0 0,1 0 0 0 0,1 0 0 0 0,-1 1 1 0 0,1 0-1 0 0,0-1 0 0 0,1 1 1 0 0,-5 16-1 0 0,6-19-229 0 0,1 1 1 0 0,-1 0-1 0 0,1 0 1 0 0,0 0-1 0 0,0 0 0 0 0,1 0 1 0 0,0 0-1 0 0,0 0 1 0 0,0 0-1 0 0,1 0 1 0 0,0 0-1 0 0,0 0 0 0 0,0 0 1 0 0,1 0-1 0 0,0 0 1 0 0,4 8-1 0 0,-4-10-53 0 0,0-1 1 0 0,0 1-1 0 0,1-1 0 0 0,0 1 0 0 0,-1-1 1 0 0,1 0-1 0 0,0 0 0 0 0,1 0 0 0 0,-1-1 1 0 0,0 1-1 0 0,1-1 0 0 0,0 1 0 0 0,-1-1 1 0 0,1 0-1 0 0,0-1 0 0 0,0 1 0 0 0,0-1 1 0 0,0 0-1 0 0,0 0 0 0 0,1 0 0 0 0,-1 0 1 0 0,0-1-1 0 0,9 1 0 0 0,2-3-49 0 0,0 0 0 0 0,0 0 0 0 0,0-1 0 0 0,0-1 0 0 0,0-1 0 0 0,-1 0 0 0 0,1-1 1 0 0,-1 0-1 0 0,-1-1 0 0 0,1-1 0 0 0,-1 0 0 0 0,-1-1 0 0 0,1 0 0 0 0,-2-1 0 0 0,1 0 0 0 0,12-15 0 0 0,-18 16 36 0 0,0 0 0 0 0,0 0 0 0 0,-1-1 0 0 0,0 1 0 0 0,0-1 0 0 0,-1 0 0 0 0,-1-1 0 0 0,0 1 0 0 0,0-1 0 0 0,-1 1 0 0 0,0-1 0 0 0,-1 0 0 0 0,0-14 0 0 0,-1 16 53 0 0,0 0 0 0 0,-1 1-1 0 0,0-1 1 0 0,0 1 0 0 0,-1-1 0 0 0,0 1-1 0 0,-3-9 1 0 0,3 14-42 0 0,1-1 0 0 0,-1 1 0 0 0,0 0 0 0 0,0 0 0 0 0,0 1 0 0 0,0-1 0 0 0,0 0 0 0 0,0 1 0 0 0,-1-1 0 0 0,0 1 0 0 0,1 0 0 0 0,-1 0 0 0 0,0 0 0 0 0,0 0 0 0 0,0 0 0 0 0,0 0 0 0 0,0 1 0 0 0,0 0 0 0 0,-1-1 0 0 0,-4 0 0 0 0,-3 0 6 0 0,0 0-1 0 0,0 1 1 0 0,-1 0-1 0 0,1 1 1 0 0,0 0-1 0 0,0 0 0 0 0,-1 1 1 0 0,1 1-1 0 0,0 0 1 0 0,0 1-1 0 0,0 0 1 0 0,1 0-1 0 0,-1 1 1 0 0,1 1-1 0 0,0 0 1 0 0,0 0-1 0 0,-14 10 1 0 0,13-7-11 0 0,1 0 1 0 0,0 1-1 0 0,0 0 1 0 0,1 0-1 0 0,0 1 1 0 0,1 0-1 0 0,0 1 1 0 0,0 0-1 0 0,2 0 1 0 0,-1 1-1 0 0,1-1 1 0 0,1 1-1 0 0,0 1 1 0 0,-6 21 0 0 0,9-27-43 0 0,0 1 0 0 0,1-1 0 0 0,-1 1 0 0 0,1 0 0 0 0,1 0 0 0 0,-1-1 0 0 0,1 1 0 0 0,1 0 0 0 0,-1 0 0 0 0,2-1 0 0 0,-1 1 0 0 0,1 0 0 0 0,0-1 0 0 0,0 1 0 0 0,5 9 0 0 0,-5-14-218 0 0,0 1-1 0 0,0 0 0 0 0,0 0 1 0 0,1-1-1 0 0,-1 1 1 0 0,1-1-1 0 0,0 0 1 0 0,0 0-1 0 0,0 0 0 0 0,0 0 1 0 0,0-1-1 0 0,1 1 1 0 0,0-1-1 0 0,-1 0 1 0 0,1 0-1 0 0,0 0 0 0 0,0 0 1 0 0,0-1-1 0 0,0 0 1 0 0,0 1-1 0 0,7 0 1 0 0,5 0-1328 0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 3332 0 0,'-2'3'10877'0'0,"-4"6"-5274"0"0,-35 48-2875 0 0,1-11-1834 0 0,-1-1 0 0 0,-2-3 0 0 0,-2-1 0 0 0,-79 55 0 0 0,72-65-419 0 0,47-28-449 0 0,0-1 0 0 0,0 1 0 0 0,-1-1 0 0 0,1-1 0 0 0,-1 1 0 0 0,0-1 0 0 0,-11 2 0 0 0,16-3-61 0 0,-8-16-128 0 0,10 13 155 0 0,0 0 0 0 0,0 0 0 0 0,0 0 0 0 0,1 0 0 0 0,0 0 0 0 0,-1 0 0 0 0,1 1 0 0 0,0-1 0 0 0,0 1 0 0 0,0-1 0 0 0,1 1 0 0 0,3-3 0 0 0,-3 2 10 0 0,1-1 47 0 0,0 1 1 0 0,0-1-1 0 0,1 1 1 0 0,-1 0-1 0 0,1 0 1 0 0,-1 0-1 0 0,1 1 1 0 0,0-1-1 0 0,0 1 1 0 0,0 0-1 0 0,10-1 1 0 0,-11 2 9 0 0,0 1 0 0 0,0-1 0 0 0,1 1 1 0 0,-1 1-1 0 0,0-1 0 0 0,0 1 0 0 0,1-1 0 0 0,-1 1 1 0 0,0 0-1 0 0,0 1 0 0 0,0-1 0 0 0,0 1 0 0 0,0-1 1 0 0,-1 1-1 0 0,6 4 0 0 0,13 10 112 0 0,0 1 1 0 0,20 20-1 0 0,-21-17-1206 0 0,36 25 1 0 0,-33-35-1936 0 0,-14-7 1359 0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187 131 3684 0 0,'0'0'13502'0'0,"-3"2"-11682"0"0,-1 1-1514 0 0,0 0 0 0 0,1 0-1 0 0,0 0 1 0 0,0 0 0 0 0,0 1-1 0 0,0-1 1 0 0,1 1 0 0 0,-1 0-1 0 0,1 0 1 0 0,0 0-1 0 0,0 0 1 0 0,0 0 0 0 0,1 1-1 0 0,-1-1 1 0 0,1 0 0 0 0,0 1-1 0 0,0-1 1 0 0,1 1 0 0 0,-1-1-1 0 0,1 1 1 0 0,0-1-1 0 0,1 7 1 0 0,-1-6-210 0 0,0 0-1 0 0,1 1 1 0 0,-1-1-1 0 0,1 0 1 0 0,1 0-1 0 0,-1 0 1 0 0,1 0-1 0 0,-1-1 1 0 0,1 1 0 0 0,1 0-1 0 0,-1-1 1 0 0,1 1-1 0 0,-1-1 1 0 0,1 0-1 0 0,1 0 1 0 0,-1 0-1 0 0,0 0 1 0 0,1 0-1 0 0,0-1 1 0 0,8 6 0 0 0,-7-6-80 0 0,1-1 1 0 0,0 0 0 0 0,0 0-1 0 0,0-1 1 0 0,0 1 0 0 0,1-1 0 0 0,-1 0-1 0 0,0-1 1 0 0,1 0 0 0 0,-1 0 0 0 0,0 0-1 0 0,0-1 1 0 0,1 0 0 0 0,-1 0 0 0 0,0 0-1 0 0,0-1 1 0 0,0 0 0 0 0,0 0-1 0 0,0 0 1 0 0,-1-1 0 0 0,1 0 0 0 0,-1 0-1 0 0,1-1 1 0 0,-1 1 0 0 0,0-1 0 0 0,0 0-1 0 0,-1-1 1 0 0,1 1 0 0 0,-1-1-1 0 0,0 0 1 0 0,3-5 0 0 0,-1 0 27 0 0,0 1-1 0 0,-1-1 1 0 0,0-1 0 0 0,-1 1-1 0 0,0-1 1 0 0,-1 0-1 0 0,0 0 1 0 0,-1 0 0 0 0,0 0-1 0 0,0-15 1 0 0,-1 19-14 0 0,-1 0 0 0 0,0 0 0 0 0,0 1 1 0 0,-1-1-1 0 0,0 0 0 0 0,0 1 0 0 0,-1-1 0 0 0,1 0 0 0 0,-1 1 0 0 0,-1 0 1 0 0,1-1-1 0 0,-1 1 0 0 0,-1 0 0 0 0,1 1 0 0 0,-1-1 0 0 0,0 0 0 0 0,0 1 1 0 0,-8-8-1 0 0,9 10-17 0 0,1 1 0 0 0,-1 0 0 0 0,0 0 0 0 0,1 1 0 0 0,-1-1 0 0 0,0 1 0 0 0,0-1 0 0 0,0 1 0 0 0,0 0 0 0 0,0 0 0 0 0,-1 0 0 0 0,1 0 0 0 0,0 1 0 0 0,0 0 0 0 0,-1-1 0 0 0,1 1 0 0 0,-4 0 0 0 0,2 1 3 0 0,0 0 0 0 0,0 1 1 0 0,0-1-1 0 0,0 1 0 0 0,0 0 0 0 0,1 0 1 0 0,-1 0-1 0 0,1 0 0 0 0,-1 1 0 0 0,-4 3 1 0 0,-4 5 20 0 0,1 1 1 0 0,0 0 0 0 0,0 0 0 0 0,1 1-1 0 0,-17 27 1 0 0,14-16-8 0 0,0 2 0 0 0,1 0 0 0 0,2 0-1 0 0,0 1 1 0 0,-8 39 0 0 0,4 1 34 0 0,-7 78 0 0 0,-23 129-1280 0 0,45-273 1168 0 0,-6 28-830 0 0,5-15-2541 0 0,1-8 1809 0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 4156 0 0,'-3'-1'6399'0'0,"-14"-1"2288"0"0,13 5-8272 0 0,0 1 1 0 0,0-1-1 0 0,0 1 0 0 0,0 0 1 0 0,1 0-1 0 0,-1 1 1 0 0,1-1-1 0 0,0 1 1 0 0,1 0-1 0 0,-1-1 0 0 0,1 1 1 0 0,0 0-1 0 0,0 1 1 0 0,-2 9-1 0 0,1-3-101 0 0,0 0 0 0 0,1 0 0 0 0,0 1 0 0 0,2-1 0 0 0,0 22 0 0 0,0-29-252 0 0,1 1 0 0 0,0-1 0 0 0,0 1 0 0 0,1-1 0 0 0,-1 0 0 0 0,1 0 0 0 0,0 0 0 0 0,1 0 0 0 0,-1 0 0 0 0,1 0 0 0 0,0 0 0 0 0,0-1 0 0 0,0 0 0 0 0,8 8 0 0 0,-8-10-51 0 0,-1 1 0 0 0,1-1 0 0 0,0 0 0 0 0,1 0 0 0 0,-1 0 0 0 0,0 0 0 0 0,1 0 0 0 0,-1-1 0 0 0,1 0 0 0 0,-1 0 0 0 0,1 0 0 0 0,0 0 0 0 0,-1 0 0 0 0,1-1 0 0 0,0 1 0 0 0,-1-1 0 0 0,1 0 0 0 0,0 0 0 0 0,0-1 0 0 0,-1 1 0 0 0,1-1 0 0 0,4-1 0 0 0,-1 0 49 0 0,0 0 1 0 0,0 0-1 0 0,-1-1 0 0 0,1 0 0 0 0,-1 0 1 0 0,0-1-1 0 0,1 0 0 0 0,-2 0 1 0 0,1 0-1 0 0,0-1 0 0 0,-1 0 1 0 0,0 0-1 0 0,0 0 0 0 0,-1-1 1 0 0,1 1-1 0 0,-1-1 0 0 0,0 0 0 0 0,-1 0 1 0 0,1-1-1 0 0,-1 1 0 0 0,0-1 1 0 0,-1 0-1 0 0,0 1 0 0 0,0-1 1 0 0,0 0-1 0 0,-1 0 0 0 0,0-1 0 0 0,0 1 1 0 0,-1 0-1 0 0,0 0 0 0 0,0 0 1 0 0,-1 0-1 0 0,0-1 0 0 0,0 1 1 0 0,-1 0-1 0 0,0 0 0 0 0,0 1 1 0 0,0-1-1 0 0,-5-8 0 0 0,5 10-35 0 0,-1 0 0 0 0,0 0 0 0 0,0 1 0 0 0,0-1 0 0 0,-1 1 0 0 0,0 0 0 0 0,0 0 0 0 0,0 0 0 0 0,0 0 0 0 0,0 1 0 0 0,-1 0 0 0 0,1-1 0 0 0,-9-3 0 0 0,9 6-42 0 0,0 0 0 0 0,0 0-1 0 0,0 0 1 0 0,0 0 0 0 0,0 0 0 0 0,0 1 0 0 0,0 0 0 0 0,0 0-1 0 0,0 0 1 0 0,0 0 0 0 0,-1 1 0 0 0,1 0 0 0 0,0-1-1 0 0,0 1 1 0 0,1 1 0 0 0,-1-1 0 0 0,0 1 0 0 0,0-1-1 0 0,-4 4 1 0 0,-3 1-623 0 0,1 1 0 0 0,0 0 0 0 0,0 0 0 0 0,1 1-1 0 0,0 1 1 0 0,-16 18 0 0 0,18-19-951 0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56 5064 0 0,'0'-15'4673'0'0,"-3"4"-1189"0"0,3 0-880 0 0,0 3 969 0 0,-8-2-309 0 0,5 33-6856 0 0,3-12 2108 0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66 356 0 0,'0'-9'15784'0'0,"14"7"-10628"0"0,29 9-5831 0 0,-34-5 2209 0 0,14 1-1172 0 0,-1-1 1 0 0,1-1-1 0 0,-1 0 1 0 0,1-2-1 0 0,-1-1 1 0 0,0-1-1 0 0,1-1 1 0 0,28-8-1 0 0,-46 11-208 0 0,0-1 0 0 0,0 1 0 0 0,0-1 0 0 0,-1 0 0 0 0,1-1 0 0 0,-1 1 0 0 0,0-1 0 0 0,1 0 0 0 0,-1 0 0 0 0,0 0 0 0 0,-1 0 0 0 0,1-1 0 0 0,5-6 0 0 0,-8 9 390 0 0,-11-2-258 0 0,9 3-270 0 0,0 0 1 0 0,0-1-1 0 0,0 1 0 0 0,1 0 1 0 0,-1-1-1 0 0,0 1 0 0 0,0 0 1 0 0,0 0-1 0 0,0 0 0 0 0,0 0 1 0 0,0 0-1 0 0,0 0 0 0 0,0 0 1 0 0,0 0-1 0 0,0 0 0 0 0,0 0 1 0 0,0 1-1 0 0,-1-1 0 0 0,-5 4 53 0 0,-1 0-1 0 0,1 0 1 0 0,0 0 0 0 0,0 1-1 0 0,1-1 1 0 0,-10 10-1 0 0,-33 35 158 0 0,49-48-223 0 0,-16 17 98 0 0,0 0 0 0 0,1 1 0 0 0,-21 37-1 0 0,25-37-126 0 0,1 1-1 0 0,1 0 0 0 0,1 0 0 0 0,0 1 0 0 0,-8 40 0 0 0,15-52-143 0 0,0-1 0 0 0,0 1 0 0 0,1 0 0 0 0,0-1 0 0 0,1 1 0 0 0,-1 0 0 0 0,2-1 0 0 0,3 16 0 0 0,-3-18-376 0 0,1 1 1 0 0,0-1-1 0 0,0 0 0 0 0,0 0 0 0 0,0 0 0 0 0,9 11 1 0 0,2-1-1067 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62 2644 0 0,'0'-3'970'0'0,"0"0"-1"0"0,0 1 1 0 0,-1-1-1 0 0,1 0 1 0 0,-1 1-1 0 0,0-1 1 0 0,0 0-1 0 0,0 1 0 0 0,0-1 1 0 0,0 1-1 0 0,0-1 1 0 0,-1 1-1 0 0,1 0 1 0 0,-1-1-1 0 0,-2-2 1 0 0,2 4-706 0 0,0-1 1 0 0,1 1-1 0 0,-1-1 0 0 0,0 1 1 0 0,0-1-1 0 0,0 1 0 0 0,0 0 1 0 0,0 0-1 0 0,0 0 1 0 0,0 0-1 0 0,0 0 0 0 0,-1 1 1 0 0,1-1-1 0 0,0 1 0 0 0,0-1 1 0 0,-1 1-1 0 0,1 0 1 0 0,0 0-1 0 0,-1 0 0 0 0,1 0 1 0 0,0 0-1 0 0,-1 1 0 0 0,1-1 1 0 0,0 1-1 0 0,-1-1 1 0 0,1 1-1 0 0,0 0 0 0 0,0 0 1 0 0,-2 1-1 0 0,-4 3-85 0 0,0 0-1 0 0,1 0 1 0 0,-1 1 0 0 0,1 1-1 0 0,1-1 1 0 0,-1 1-1 0 0,1 0 1 0 0,0 0 0 0 0,1 1-1 0 0,0-1 1 0 0,0 1 0 0 0,0 1-1 0 0,1-1 1 0 0,0 1 0 0 0,-3 12-1 0 0,5-16-245 0 0,1 1-1 0 0,0-1 1 0 0,0 0 0 0 0,0 1-1 0 0,0-1 1 0 0,1 0-1 0 0,0 1 1 0 0,0-1 0 0 0,1 1-1 0 0,-1-1 1 0 0,1 0-1 0 0,0 1 1 0 0,1-1-1 0 0,-1 0 1 0 0,1 0 0 0 0,0 0-1 0 0,0 0 1 0 0,1 0-1 0 0,0-1 1 0 0,-1 1 0 0 0,2-1-1 0 0,-1 1 1 0 0,0-1-1 0 0,1 0 1 0 0,0 0 0 0 0,0 0-1 0 0,7 5 1 0 0,30 7-614 0 0,-45-16 865 0 0,-3 1-66 0 0,-1 0 0 0 0,1 1 0 0 0,-1 0-1 0 0,1 0 1 0 0,0 1 0 0 0,0 0 0 0 0,0 0 0 0 0,0 1 0 0 0,0-1-1 0 0,1 2 1 0 0,-12 8 0 0 0,5-2 88 0 0,0 0 0 0 0,0 1-1 0 0,2 0 1 0 0,-18 23 0 0 0,26-31-173 0 0,0 0 1 0 0,1 0-1 0 0,-1 1 1 0 0,1-1-1 0 0,0 1 1 0 0,1-1-1 0 0,-1 1 1 0 0,1-1-1 0 0,-1 1 1 0 0,1 0-1 0 0,1 0 1 0 0,-1 5-1 0 0,1-7-86 0 0,0-1 0 0 0,0 1 0 0 0,1-1 0 0 0,0 1 0 0 0,-1 0 0 0 0,1-1 0 0 0,0 1-1 0 0,0-1 1 0 0,0 0 0 0 0,0 1 0 0 0,1-1 0 0 0,-1 0 0 0 0,1 0 0 0 0,-1 0 0 0 0,1 0 0 0 0,0 0 0 0 0,0 0 0 0 0,0 0-1 0 0,0-1 1 0 0,0 1 0 0 0,0 0 0 0 0,0-1 0 0 0,1 0 0 0 0,2 2 0 0 0,4 0-629 0 0,-1 0 1 0 0,1 0-1 0 0,0-1 1 0 0,-1 0-1 0 0,15 1 1 0 0,-3-1-928 0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2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336 199 1604 0 0,'11'-23'16282'0'0,"-13"21"-14636"0"0,2 1-1509 0 0,-1 1 0 0 0,1-1-1 0 0,-1 1 1 0 0,1-1 0 0 0,-1 1-1 0 0,0 0 1 0 0,1-1-1 0 0,-1 1 1 0 0,1 0 0 0 0,-1-1-1 0 0,0 1 1 0 0,1 0 0 0 0,-1 0-1 0 0,0-1 1 0 0,1 1-1 0 0,-1 0 1 0 0,0 0 0 0 0,0 0-1 0 0,1 0 1 0 0,-1 0-1 0 0,0 0 1 0 0,1 0 0 0 0,-1 0-1 0 0,0 0 1 0 0,-1 1 0 0 0,0 0 110 0 0,0 0 1 0 0,0 0-1 0 0,0 0 1 0 0,0 0-1 0 0,0 0 1 0 0,0 1-1 0 0,0-1 1 0 0,-2 3-1 0 0,-1 1-35 0 0,0-1 0 0 0,1 1-1 0 0,0 0 1 0 0,0 0 0 0 0,1 1-1 0 0,-1-1 1 0 0,1 1-1 0 0,0 0 1 0 0,0-1 0 0 0,1 1-1 0 0,0 0 1 0 0,-2 9 0 0 0,4-12-186 0 0,-1-1 1 0 0,1 1 0 0 0,0 0-1 0 0,0 0 1 0 0,0 0 0 0 0,0 0 0 0 0,0 0-1 0 0,1 0 1 0 0,0 0 0 0 0,-1-1-1 0 0,1 1 1 0 0,0 0 0 0 0,0 0-1 0 0,1-1 1 0 0,-1 1 0 0 0,0-1 0 0 0,1 1-1 0 0,-1-1 1 0 0,1 0 0 0 0,0 1-1 0 0,0-1 1 0 0,0 0 0 0 0,0 0-1 0 0,0 0 1 0 0,1-1 0 0 0,-1 1 0 0 0,1 0-1 0 0,4 2 1 0 0,2 0-51 0 0,0-1 0 0 0,0 1 1 0 0,0-1-1 0 0,1-1 0 0 0,-1 0 0 0 0,1 0 0 0 0,-1-1 0 0 0,1 0 1 0 0,0-1-1 0 0,0 0 0 0 0,-1 0 0 0 0,1-1 0 0 0,0 0 1 0 0,-1-1-1 0 0,1 0 0 0 0,-1-1 0 0 0,0 0 0 0 0,0 0 1 0 0,0-1-1 0 0,0 0 0 0 0,0-1 0 0 0,-1 0 0 0 0,10-7 1 0 0,-11 6 77 0 0,0 0 0 0 0,-1-1 1 0 0,0 1-1 0 0,0-2 1 0 0,0 1-1 0 0,-1-1 0 0 0,0 0 1 0 0,-1 0-1 0 0,0 0 0 0 0,0-1 1 0 0,0 1-1 0 0,-1-1 1 0 0,-1 0-1 0 0,1 0 0 0 0,0-11 1 0 0,-2 13-4 0 0,0-1 1 0 0,-1 0 0 0 0,0 1-1 0 0,0-1 1 0 0,0 0 0 0 0,-1 1-1 0 0,-1-1 1 0 0,1 1 0 0 0,-1-1-1 0 0,0 1 1 0 0,-1 0 0 0 0,0 0-1 0 0,0 0 1 0 0,-1 0 0 0 0,1 0-1 0 0,-1 1 1 0 0,-1-1-1 0 0,-8-9 1 0 0,10 13-35 0 0,1 1 1 0 0,-1-1-1 0 0,0 1 1 0 0,-1-1-1 0 0,1 1 0 0 0,0 0 1 0 0,-1 0-1 0 0,1 1 1 0 0,-1-1-1 0 0,1 1 0 0 0,-1-1 1 0 0,0 1-1 0 0,0 0 1 0 0,0 1-1 0 0,-6-2 0 0 0,3 2 5 0 0,1 1 0 0 0,-1-1-1 0 0,0 1 1 0 0,1 0-1 0 0,-1 0 1 0 0,1 1-1 0 0,0 0 1 0 0,-10 4-1 0 0,-2 3 16 0 0,0 1 0 0 0,1 0 0 0 0,1 1-1 0 0,0 1 1 0 0,-15 14 0 0 0,10-5-14 0 0,0 0 1 0 0,2 0 0 0 0,1 2-1 0 0,0 1 1 0 0,2 0-1 0 0,1 1 1 0 0,0 1-1 0 0,-14 37 1 0 0,-1 20-301 0 0,-29 123 1 0 0,24-76-675 0 0,18-59-577 0 0,14-42-2374 0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28 4692 0 0,'2'-5'22611'0'0,"-8"15"-24298"0"0,1-2 1975 0 0,-16 29 982 0 0,-24 62-1 0 0,41-89-1216 0 0,0 0-1 0 0,1 1 1 0 0,1-1 0 0 0,-1 1-1 0 0,2-1 1 0 0,-1 1 0 0 0,2 0-1 0 0,-1 0 1 0 0,2-1-1 0 0,-1 1 1 0 0,4 16 0 0 0,-3-24-94 0 0,-1 0 0 0 0,1 0 0 0 0,0-1 0 0 0,0 1 0 0 0,0-1 0 0 0,1 1 0 0 0,-1-1 0 0 0,1 1 0 0 0,-1-1 0 0 0,1 0 0 0 0,0 1 0 0 0,0-1 0 0 0,0 0 0 0 0,0 0 0 0 0,0-1 0 0 0,0 1 0 0 0,0 0 0 0 0,1-1 0 0 0,-1 1 0 0 0,1-1 0 0 0,-1 0 0 0 0,1 0 0 0 0,-1 0 0 0 0,1 0 0 0 0,0 0 0 0 0,-1 0 0 0 0,1-1 0 0 0,0 0 0 0 0,0 1 0 0 0,0-1 0 0 0,-1 0 0 0 0,1 0 0 0 0,0 0 0 0 0,5-2 0 0 0,0 1-4 0 0,0-1 0 0 0,-1 0-1 0 0,1 0 1 0 0,0-1-1 0 0,-1 0 1 0 0,0 0-1 0 0,0-1 1 0 0,0 0-1 0 0,0 0 1 0 0,0-1 0 0 0,8-7-1 0 0,-4 0 185 0 0,0 0-1 0 0,-1-1 1 0 0,-1 0-1 0 0,0-1 1 0 0,12-25-1 0 0,-1 3 458 0 0,-6-6 279 0 0,-13 41-455 0 0,-3-1-256 0 0,2 1-157 0 0,0 1 0 0 0,0 0 0 0 0,0 0 0 0 0,0-1 0 0 0,0 1 0 0 0,0 0 0 0 0,0 0 0 0 0,0-1 0 0 0,0 1 0 0 0,0 0 0 0 0,0 0 0 0 0,-1 0 0 0 0,1-1 0 0 0,0 1 0 0 0,0 0 1 0 0,0 0-1 0 0,0 0 0 0 0,0-1 0 0 0,0 1 0 0 0,-1 0 0 0 0,1 0 0 0 0,0 0 0 0 0,0 0 0 0 0,0 0 0 0 0,0-1 0 0 0,-1 1 0 0 0,1 0 0 0 0,0 0 0 0 0,0 0 0 0 0,0 0 0 0 0,-1 0 0 0 0,1 0 0 0 0,0 0 0 0 0,0 0 0 0 0,-1 0 0 0 0,1 0 0 0 0,0 0 0 0 0,0 0 0 0 0,-1 0 0 0 0,1 0 0 0 0,0 0 0 0 0,0 0 0 0 0,0 0 0 0 0,-1 0 0 0 0,1 0 0 0 0,0 0 0 0 0,0 0 0 0 0,-1 0 0 0 0,-4 7 23 0 0,0 0-1 0 0,1 0 1 0 0,0 0-1 0 0,0 1 1 0 0,0-1-1 0 0,1 1 0 0 0,1 0 1 0 0,-1 0-1 0 0,1 0 1 0 0,-2 16-1 0 0,4-19-44 0 0,-1-1-1 0 0,2 1 1 0 0,-1 0 0 0 0,0 0-1 0 0,1 0 1 0 0,0 0 0 0 0,0-1-1 0 0,0 1 1 0 0,1 0 0 0 0,0-1-1 0 0,0 1 1 0 0,0-1 0 0 0,0 0-1 0 0,1 0 1 0 0,-1 0 0 0 0,1 0-1 0 0,0 0 1 0 0,0 0 0 0 0,1-1-1 0 0,-1 1 1 0 0,6 3-1 0 0,-2-2-32 0 0,0 1 0 0 0,1-2 0 0 0,-1 1 0 0 0,1-1-1 0 0,1 0 1 0 0,-1-1 0 0 0,0 1 0 0 0,1-2-1 0 0,0 1 1 0 0,-1-1 0 0 0,1-1 0 0 0,0 1 0 0 0,0-2-1 0 0,17 0 1 0 0,-20 0 88 0 0,1-1 0 0 0,-1 0 0 0 0,0 0 0 0 0,0-1 0 0 0,0 0 0 0 0,0 0 1 0 0,0 0-1 0 0,0-1 0 0 0,0 0 0 0 0,-1 0 0 0 0,1 0 0 0 0,-1-1 0 0 0,0 1 0 0 0,0-1 0 0 0,0-1 0 0 0,-1 1 0 0 0,1-1 0 0 0,-1 0 0 0 0,0 0 0 0 0,-1 0 0 0 0,7-11 0 0 0,-4 3 41 0 0,-1 0-1 0 0,0 0 0 0 0,0-1 0 0 0,-2 0 0 0 0,0 1 0 0 0,0-1 0 0 0,-1 0 0 0 0,-1-1 1 0 0,0 1-1 0 0,-1 0 0 0 0,-3-21 0 0 0,0 3-104 0 0,1 13-560 0 0,0 1-1 0 0,-5-20 1 0 0,1 31-2210 0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1 103 184 0 0,'35'-10'16424'0'0,"-31"9"-15211"0"0,1 0 1 0 0,-1 1 0 0 0,1-1 0 0 0,-1 1 0 0 0,7 1 0 0 0,-8-1-1051 0 0,0 1 1 0 0,-1-1-1 0 0,1 1 1 0 0,0 0-1 0 0,-1 0 0 0 0,1 0 1 0 0,-1 0-1 0 0,0 1 1 0 0,1-1-1 0 0,-1 1 1 0 0,0-1-1 0 0,0 1 0 0 0,0 0 1 0 0,0 0-1 0 0,0 0 1 0 0,0 0-1 0 0,0 0 1 0 0,-1 0-1 0 0,1 0 0 0 0,-1 1 1 0 0,1-1-1 0 0,-1 0 1 0 0,0 1-1 0 0,1 3 1 0 0,3 8 93 0 0,0 0 1 0 0,-1 0 0 0 0,-1 1 0 0 0,2 18 0 0 0,-1-12-117 0 0,12 43 0 0 0,-2-14-178 0 0,-12-44 30 0 0,-2-2 11 0 0,1 0 1 0 0,-1-1-1 0 0,1 1 0 0 0,0 0 0 0 0,1-1 1 0 0,-1 1-1 0 0,0-1 0 0 0,1 1 1 0 0,0-1-1 0 0,0 0 0 0 0,0 1 1 0 0,0-1-1 0 0,0 0 0 0 0,1 0 0 0 0,3 3 1 0 0,-5-6 43 0 0,-1 0-36 0 0,1 0 0 0 0,0 0-1 0 0,-1 1 1 0 0,1-1 0 0 0,0 0 0 0 0,0-1 0 0 0,-1 1 0 0 0,1 0 0 0 0,0 0 0 0 0,-1 0 0 0 0,1 0 0 0 0,0 0-1 0 0,-1-1 1 0 0,1 1 0 0 0,0 0 0 0 0,-1-1 0 0 0,1 1 0 0 0,-1 0 0 0 0,1-1 0 0 0,-1 1 0 0 0,1-1 0 0 0,-1 1 0 0 0,1-1-1 0 0,-1 1 1 0 0,1-2 0 0 0,14-13 221 0 0,150-229 73 0 0,-119 151-1738 0 0,-26 50-1232 0 0,-13 22 1069 0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50 124 5805 0 0,'-22'-6'9886'0'0,"6"-4"-5185"0"0,15 9-4531 0 0,0 0-1 0 0,0 0 1 0 0,0 0-1 0 0,0-1 1 0 0,0 1-1 0 0,0 0 1 0 0,0-1 0 0 0,1 1-1 0 0,-1 0 1 0 0,0-1-1 0 0,1 1 1 0 0,0-1 0 0 0,-1 1-1 0 0,1-1 1 0 0,0 1-1 0 0,-1-1 1 0 0,1 1 0 0 0,0-1-1 0 0,0 1 1 0 0,0-1-1 0 0,1 0 1 0 0,-1 1 0 0 0,1-2-1 0 0,0 0-59 0 0,0 0 0 0 0,0 0 0 0 0,0 1 0 0 0,1-1 0 0 0,-1 0 0 0 0,1 1 0 0 0,0-1 0 0 0,0 1 1 0 0,0 0-1 0 0,0 0 0 0 0,0-1 0 0 0,0 1 0 0 0,1 1 0 0 0,-1-1 0 0 0,1 0 0 0 0,4-2 0 0 0,3-1 136 0 0,0 0 0 0 0,0 0 0 0 0,13-3 0 0 0,-17 6-192 0 0,0 1 0 0 0,-1-1 1 0 0,1 1-1 0 0,0 0 0 0 0,0 1 0 0 0,0 0 0 0 0,0-1 0 0 0,0 2 0 0 0,0-1 0 0 0,-1 1 1 0 0,1 0-1 0 0,0 0 0 0 0,0 0 0 0 0,-1 1 0 0 0,1 0 0 0 0,-1 0 0 0 0,1 0 0 0 0,-1 1 1 0 0,0 0-1 0 0,0 0 0 0 0,0 0 0 0 0,0 1 0 0 0,-1-1 0 0 0,1 1 0 0 0,-1 0 0 0 0,0 1 1 0 0,0-1-1 0 0,0 1 0 0 0,-1 0 0 0 0,0-1 0 0 0,0 1 0 0 0,0 1 0 0 0,4 9 0 0 0,-6-12-42 0 0,3 8 35 0 0,0 1 1 0 0,-1-1-1 0 0,0 1 1 0 0,-1 0-1 0 0,1 20 0 0 0,1 69 177 0 0,-2-89-222 0 0,-1-11-2 0 0,-1-1-4 0 0,3-1-8 0 0,10-10 8 0 0,1-1-1 0 0,-1 0 0 0 0,21-26 0 0 0,17-17 21 0 0,44-23 133 0 0,-80 67-64 0 0,1 1 1 0 0,0 1-1 0 0,0 0 1 0 0,28-10-1 0 0,-44 19-85 0 0,6-2 63 0 0,0 0 0 0 0,0 0-1 0 0,0 0 1 0 0,0 1 0 0 0,1 0 0 0 0,7-1-1 0 0,-12 3-42 0 0,0-1-1 0 0,0 0 0 0 0,0 1 1 0 0,0-1-1 0 0,0 1 1 0 0,0-1-1 0 0,0 1 0 0 0,0 0 1 0 0,0 0-1 0 0,0 0 1 0 0,0 0-1 0 0,-1 0 0 0 0,1 1 1 0 0,0-1-1 0 0,-1 0 1 0 0,1 1-1 0 0,-1-1 1 0 0,1 1-1 0 0,-1 0 0 0 0,0-1 1 0 0,1 1-1 0 0,1 4 1 0 0,0 1 12 0 0,0-1 1 0 0,0 2 0 0 0,0-1-1 0 0,-1 0 1 0 0,0 1 0 0 0,0-1-1 0 0,1 14 1 0 0,-2 57-15 0 0,-2-45-165 0 0,0-12-402 0 0,-1 0 0 0 0,-1-1 0 0 0,-9 30 1 0 0,2-27-2337 0 0,7-13 1289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5557 0 0,'14'-35'18086'0'0,"-15"42"-17743"0"0,0 0 0 0 0,1 0 0 0 0,-1-1 0 0 0,1 1 0 0 0,1 0 0 0 0,1 7 0 0 0,-2-6-103 0 0,3 35 176 0 0,9 81 1362 0 0,-9-109-2576 0 0,0 0 0 0 0,1 0 0 0 0,0 0 0 0 0,1 0 0 0 0,13 25 0 0 0,-11-31-814 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20102 0 0,'-4'-6'5092'0'0,"4"-4"-4216"0"0,4 36-832 0 0,0-19-140 0 0,-1 5-260 0 0,1 3-296 0 0,-4-1-960 0 0,3 3 8 0 0,-3-2 28 0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3684 0 0,'9'-2'10019'0'0,"-1"7"-3817"0"0,-7-3-5677 0 0,1 0 0 0 0,-1 1-1 0 0,0-1 1 0 0,0 1 0 0 0,0-1-1 0 0,-1 1 1 0 0,1-1 0 0 0,0 3-1 0 0,3 51 709 0 0,-4-56-1197 0 0,1 29 88 0 0,3-1-1 0 0,0 1 0 0 0,2-1 1 0 0,0 0-1 0 0,14 33 0 0 0,-9-23-4005 0 0,-8-29 2286 0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2644 0 0,'-7'-10'5053'0'0,"3"2"-1273"0"0,1 1-948 0 0,-1 1 989 0 0,-2-4-1657 0 0,-1 4-1252 0 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1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242 107 2688 0 0,'-9'1'2452'0'0,"0"1"0"0"0,0 0 0 0 0,0 1-1 0 0,-16 7 1 0 0,13-4-795 0 0,0 0 0 0 0,-20 16 0 0 0,15-9-927 0 0,1 1 0 0 0,1 0 0 0 0,0 2 0 0 0,-13 17-1 0 0,24-27-601 0 0,0 0 0 0 0,0 0-1 0 0,1 0 1 0 0,0 0-1 0 0,0 1 1 0 0,0-1-1 0 0,1 1 1 0 0,0-1-1 0 0,0 1 1 0 0,1 0-1 0 0,0 0 1 0 0,0 0-1 0 0,0 0 1 0 0,1 0-1 0 0,0 0 1 0 0,1 0-1 0 0,-1 0 1 0 0,1 0-1 0 0,2 8 1 0 0,-1-10-126 0 0,0 0 1 0 0,0 0-1 0 0,0 0 0 0 0,0 0 1 0 0,1 0-1 0 0,0 0 1 0 0,0-1-1 0 0,0 0 0 0 0,1 1 1 0 0,-1-1-1 0 0,1 0 1 0 0,0 0-1 0 0,0-1 0 0 0,0 1 1 0 0,1-1-1 0 0,-1 0 1 0 0,1 0-1 0 0,0-1 0 0 0,0 1 1 0 0,0-1-1 0 0,0 0 1 0 0,0 0-1 0 0,0-1 0 0 0,11 2 1 0 0,-6-1-86 0 0,-1-1 1 0 0,1-1-1 0 0,0 1 0 0 0,0-2 1 0 0,0 1-1 0 0,13-3 1 0 0,-18 1 70 0 0,1 1 0 0 0,-1-1 1 0 0,0 1-1 0 0,0-1 1 0 0,1-1-1 0 0,-2 1 1 0 0,1-1-1 0 0,0 0 1 0 0,0 0-1 0 0,-1 0 1 0 0,0-1-1 0 0,7-6 1 0 0,-9 8 35 0 0,0-1 0 0 0,0 0 1 0 0,-1 0-1 0 0,1 0 0 0 0,-1 0 1 0 0,1 0-1 0 0,-1 0 0 0 0,0-1 0 0 0,0 1 1 0 0,0 0-1 0 0,-1-1 0 0 0,1 1 1 0 0,-1 0-1 0 0,0-1 0 0 0,0 1 1 0 0,0-1-1 0 0,0 1 0 0 0,-1 0 1 0 0,1-1-1 0 0,-1 1 0 0 0,0 0 0 0 0,-1-4 1 0 0,-3-7 92 0 0,-1 0 1 0 0,0 0-1 0 0,-12-19 1 0 0,17 32-110 0 0,-16-24 238 0 0,0 1 0 0 0,-2 2 0 0 0,0-1 0 0 0,-32-26 1 0 0,15 14 408 0 0,35 34-642 0 0,1 0 0 0 0,-1 1 0 0 0,0-1 0 0 0,1 0 0 0 0,-1 0 0 0 0,1 1 0 0 0,-1-1 0 0 0,1 0 0 0 0,0 0 0 0 0,-1 0 0 0 0,1 0 0 0 0,0 0 0 0 0,-1 0 0 0 0,1 0 1 0 0,0 0-1 0 0,0 0 0 0 0,0 0 0 0 0,0 0 0 0 0,0 1 0 0 0,0-1 0 0 0,0 0 0 0 0,0 0 0 0 0,0 0 0 0 0,0 0 0 0 0,1 0 0 0 0,-1 0 0 0 0,0 0 0 0 0,1 0 0 0 0,-1 0 0 0 0,1 0 1 0 0,-1 0-1 0 0,1 1 0 0 0,-1-1 0 0 0,1 0 0 0 0,-1 0 0 0 0,1 1 0 0 0,0-1 0 0 0,-1 0 0 0 0,1 1 0 0 0,0-1 0 0 0,0 1 0 0 0,1-2 0 0 0,4-2 10 0 0,0 0 1 0 0,0 1-1 0 0,0-1 0 0 0,9-3 0 0 0,-13 6-55 0 0,97-36 369 0 0,-87 33-1063 0 0,0 1 0 0 0,0 1 0 0 0,0 0 0 0 0,0 1 0 0 0,1 0 0 0 0,18 1 0 0 0,-20 1-885 0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1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65 5613 0 0,'-2'0'853'0'0,"0"-1"1"0"0,0 1 0 0 0,-1 0-1 0 0,1 0 1 0 0,0 0 0 0 0,0 1 0 0 0,-1-1-1 0 0,1 0 1 0 0,0 1 0 0 0,0 0 0 0 0,0-1-1 0 0,0 1 1 0 0,0 0 0 0 0,-4 2-1 0 0,2-1-214 0 0,0 1 0 0 0,0 1 0 0 0,0-1 0 0 0,0 0 0 0 0,0 1 1 0 0,-3 4-1 0 0,-3 5 121 0 0,1 1 0 0 0,-15 28 0 0 0,20-34-597 0 0,0 0-1 0 0,1 0 1 0 0,0 1-1 0 0,1-1 1 0 0,0 1-1 0 0,0 0 1 0 0,1 0-1 0 0,0 0 1 0 0,1 0-1 0 0,0 0 0 0 0,0 0 1 0 0,1-1-1 0 0,0 1 1 0 0,0 0-1 0 0,4 13 1 0 0,-3-16-136 0 0,0-1-1 0 0,0 1 1 0 0,1-1 0 0 0,-1 0 0 0 0,1 1-1 0 0,0-1 1 0 0,1 0 0 0 0,-1-1 0 0 0,1 1-1 0 0,0-1 1 0 0,0 1 0 0 0,0-1 0 0 0,1-1-1 0 0,-1 1 1 0 0,1 0 0 0 0,0-1 0 0 0,0 0-1 0 0,0 0 1 0 0,1-1 0 0 0,-1 1 0 0 0,1-1-1 0 0,-1 0 1 0 0,1-1 0 0 0,8 2 0 0 0,-4-2-1 0 0,1 0 1 0 0,0-1-1 0 0,-1 0 1 0 0,1-1 0 0 0,0-1-1 0 0,-1 1 1 0 0,1-1-1 0 0,-1-1 1 0 0,1 0-1 0 0,-1-1 1 0 0,0 0 0 0 0,0 0-1 0 0,-1-1 1 0 0,1 0-1 0 0,-1-1 1 0 0,0 0-1 0 0,-1 0 1 0 0,0-1 0 0 0,0 0-1 0 0,0-1 1 0 0,11-14-1 0 0,-14 17 40 0 0,-1-1 0 0 0,0 0-1 0 0,0 0 1 0 0,-1-1 0 0 0,0 1 0 0 0,0-1-1 0 0,-1 1 1 0 0,1-1 0 0 0,-1 0-1 0 0,-1 0 1 0 0,1 0 0 0 0,-1 0 0 0 0,-1 0-1 0 0,1 0 1 0 0,-1-1 0 0 0,-1 1-1 0 0,0-10 1 0 0,-2 5-5 0 0,0 1-1 0 0,0-1 1 0 0,-1 1-1 0 0,-1 0 1 0 0,0 0-1 0 0,0 1 1 0 0,-1 0-1 0 0,-1-1 1 0 0,1 2-1 0 0,-1-1 1 0 0,-1 1-1 0 0,-12-12 1 0 0,15 17-132 0 0,0-1 0 0 0,1 1-1 0 0,-1 0 1 0 0,-1 1 0 0 0,1-1 0 0 0,0 1 0 0 0,-1 0 0 0 0,0 0 0 0 0,0 1 0 0 0,0 0 0 0 0,0 0 0 0 0,0 0 0 0 0,0 1 0 0 0,0-1 0 0 0,0 2 0 0 0,-1-1 0 0 0,1 1 0 0 0,0 0 0 0 0,-1 0 0 0 0,1 0 0 0 0,0 1 0 0 0,-1 0 0 0 0,1 1 0 0 0,-11 3 0 0 0,-3 10-2663 0 0,19-15 2619 0 0,-9 10-1477 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2308 0 0,'0'0'9492'0'0,"3"-1"-7973"0"0,9-3-401 0 0,0 1 0 0 0,0 1 0 0 0,0 0 0 0 0,0 1 0 0 0,24 1 0 0 0,21-3-119 0 0,-55 3-979 0 0,38-5 335 0 0,-1-1 0 0 0,0-1 0 0 0,60-21 0 0 0,-99 28-412 0 0,1 0-1 0 0,-1 0 1 0 0,1 0-1 0 0,-1 0 1 0 0,1 0-1 0 0,-1-1 1 0 0,0 1-1 0 0,1 0 1 0 0,-1 0 0 0 0,1 0-1 0 0,-1-1 1 0 0,0 1-1 0 0,1 0 1 0 0,-1 0-1 0 0,0-1 1 0 0,1 1-1 0 0,-1 0 1 0 0,0-1 0 0 0,1 1-1 0 0,-1 0 1 0 0,0-1-1 0 0,0 1 1 0 0,1 0-1 0 0,-1-1 1 0 0,0 1-1 0 0,0-1 1 0 0,0 1 0 0 0,0-1-1 0 0,0 1 1 0 0,1 0-1 0 0,-1-1 1 0 0,-7-7-1279 0 0,5 7 1648 0 0,0-1-521 0 0,-4 1-63 0 0,-15 3-104 0 0,18-2 471 0 0,0 1 0 0 0,0-1 0 0 0,0 1 0 0 0,1 0-1 0 0,-1 0 1 0 0,0 1 0 0 0,0-1 0 0 0,1 0 0 0 0,-1 1 0 0 0,1 0 0 0 0,-1 0-1 0 0,1-1 1 0 0,0 1 0 0 0,0 1 0 0 0,0-1 0 0 0,0 0 0 0 0,0 0 0 0 0,0 1-1 0 0,1-1 1 0 0,-1 1 0 0 0,1-1 0 0 0,-1 1 0 0 0,1 0 0 0 0,0 0 0 0 0,0 0 0 0 0,0-1-1 0 0,0 6 1 0 0,-1 7 304 0 0,0 0 0 0 0,1 1 0 0 0,1-1 0 0 0,1 20-1 0 0,1-2-168 0 0,5 148 627 0 0,-5-161-1045 0 0,10 64-4462 0 0,-9-70 3134 0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5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51 3608 0 0,'-3'3'5686'0'0,"-1"1"-5069"0"0,1 2-1 0 0,0-1 1 0 0,0 0-1 0 0,0 1 1 0 0,1-1-1 0 0,-1 1 1 0 0,1 0-1 0 0,0-1 1 0 0,1 1-1 0 0,0 0 0 0 0,0 0 1 0 0,-1 8-1 0 0,1 7 443 0 0,0-1 0 0 0,2 34 0 0 0,0-46-884 0 0,0 0 1 0 0,1 0-1 0 0,0 0 1 0 0,0-1 0 0 0,1 1-1 0 0,5 11 1 0 0,-7-17-133 0 0,0 1 0 0 0,0-1 0 0 0,0 0 0 0 0,1 0 0 0 0,-1 0 0 0 0,1 0 0 0 0,-1 0 0 0 0,1 0 0 0 0,0 0 0 0 0,0-1 0 0 0,-1 1 0 0 0,1 0 0 0 0,1-1 0 0 0,-1 0 0 0 0,0 1 0 0 0,0-1 0 0 0,0 0 0 0 0,1 0 0 0 0,-1 0 0 0 0,1-1 0 0 0,-1 1-1 0 0,0 0 1 0 0,5-1 0 0 0,-2 0-4 0 0,1-1 0 0 0,-1 0 0 0 0,0 0 0 0 0,0 0 0 0 0,0-1 0 0 0,0 0 0 0 0,0 0 0 0 0,0 0 0 0 0,0-1 0 0 0,-1 1 0 0 0,8-6 0 0 0,4-5 96 0 0,22-21 0 0 0,-34 30-109 0 0,1-1 70 0 0,0 0-1 0 0,-1 0 0 0 0,0-1 0 0 0,0 1 0 0 0,0-1 0 0 0,0 0 0 0 0,-1 0 0 0 0,0-1 0 0 0,0 1 0 0 0,-1-1 0 0 0,0 1 1 0 0,0-1-1 0 0,0 0 0 0 0,-1 0 0 0 0,0 0 0 0 0,0 0 0 0 0,-1 0 0 0 0,0 0 0 0 0,0 0 0 0 0,-1 0 0 0 0,0 1 0 0 0,0-1 0 0 0,0 0 1 0 0,-1 0-1 0 0,0 0 0 0 0,-1 1 0 0 0,1-1 0 0 0,-1 1 0 0 0,0 0 0 0 0,-1 0 0 0 0,1 0 0 0 0,-1 0 0 0 0,-1 0 0 0 0,1 1 1 0 0,-1 0-1 0 0,0 0 0 0 0,0 0 0 0 0,-8-6 0 0 0,11 10-146 0 0,0 0 0 0 0,1 0 0 0 0,-1 1 0 0 0,0-1 0 0 0,0 0-1 0 0,0 1 1 0 0,0-1 0 0 0,1 1 0 0 0,-1-1 0 0 0,0 1 0 0 0,0 0 0 0 0,0 0 0 0 0,0 0 0 0 0,0 0 0 0 0,0 0 0 0 0,0 0 0 0 0,0 1 0 0 0,0-1 0 0 0,0 1 0 0 0,-3 0 0 0 0,2 1-349 0 0,0-1 0 0 0,0 1 0 0 0,0-1 0 0 0,0 1 0 0 0,0 0 0 0 0,0 0 0 0 0,0 1 0 0 0,0-1 0 0 0,1 0 1 0 0,-4 5-1 0 0,0 4-1181 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5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4156 0 0,'3'-12'15191'0'0,"-1"29"-14238"0"0,0 1 0 0 0,-1 22 0 0 0,-2-21-498 0 0,2 0-1 0 0,4 27 0 0 0,-1-19-117 0 0,-3-16-191 0 0,1 1-1 0 0,0-1 1 0 0,6 17 0 0 0,-7-25-124 0 0,0 0 0 0 0,0-1 0 0 0,1 1 0 0 0,-1-1-1 0 0,0 0 1 0 0,1 1 0 0 0,-1-1 0 0 0,1 0 0 0 0,0 0 0 0 0,0 0 0 0 0,0 0 0 0 0,0 0 0 0 0,0-1 0 0 0,0 1 0 0 0,1-1 0 0 0,-1 1 0 0 0,0-1 0 0 0,1 0 0 0 0,-1 0 0 0 0,4 1 0 0 0,-3-1-2 0 0,0-1 1 0 0,1 0 0 0 0,-1 0 0 0 0,0 0 0 0 0,1 0 0 0 0,-1-1 0 0 0,0 0-1 0 0,0 1 1 0 0,1-1 0 0 0,-1 0 0 0 0,0 0 0 0 0,0-1 0 0 0,0 1-1 0 0,0-1 1 0 0,0 1 0 0 0,2-3 0 0 0,5-3 75 0 0,0 0 0 0 0,17-16 0 0 0,-15 10 138 0 0,0 0-1 0 0,0-1 1 0 0,-1 0-1 0 0,13-23 0 0 0,-20 28-89 0 0,1 1-1 0 0,-1-2 0 0 0,-1 1 0 0 0,1 0 1 0 0,-2-1-1 0 0,1 1 0 0 0,-1-1 0 0 0,-1 0 1 0 0,1-16-1 0 0,-9-51 724 0 0,1 5-5566 0 0,6 70 3085 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5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47 3836 0 0,'-2'-3'1532'0'0,"0"0"-1"0"0,-1 0 1 0 0,1 0-1 0 0,-1 0 1 0 0,1 0-1 0 0,-6-4 0 0 0,-3-1-262 0 0,6 6-1030 0 0,1 0 0 0 0,-1 0 1 0 0,1 0-1 0 0,-1 1 0 0 0,0 0 1 0 0,0 0-1 0 0,1 0 0 0 0,-1 0 1 0 0,0 1-1 0 0,0-1 0 0 0,0 1 1 0 0,0 1-1 0 0,0-1 0 0 0,0 1 1 0 0,0-1-1 0 0,1 2 0 0 0,-1-1 0 0 0,0 0 1 0 0,1 1-1 0 0,-1 0 0 0 0,1 0 1 0 0,-1 0-1 0 0,1 1 0 0 0,-8 5 1 0 0,4-2-168 0 0,0 1 1 0 0,0 0-1 0 0,1 0 1 0 0,0 0-1 0 0,1 1 0 0 0,-1 0 1 0 0,1 0-1 0 0,1 1 1 0 0,0 0-1 0 0,-8 18 1 0 0,0 13 132 0 0,-13 63 0 0 0,16-56-121 0 0,6-19-25 0 0,3-23-22 0 0,1 0 0 0 0,-1 0 0 0 0,0 0 0 0 0,0 0 0 0 0,0 0 0 0 0,-4 7 0 0 0,5-11-14 0 0,-1-1 0 0 0,1 1 1 0 0,0 0-1 0 0,-1 0 0 0 0,1 0 1 0 0,0 0-1 0 0,-1-1 0 0 0,1 1 1 0 0,0 0-1 0 0,0 0 0 0 0,0 0 0 0 0,0 0 1 0 0,0 0-1 0 0,0 0 0 0 0,0 0 1 0 0,0-1-1 0 0,0 1 0 0 0,0 0 1 0 0,1 0-1 0 0,-1 0 0 0 0,0 0 0 0 0,0 0 1 0 0,1 0-1 0 0,-1-1 0 0 0,1 1 1 0 0,-1 0-1 0 0,1 0 0 0 0,-1-1 1 0 0,1 1-1 0 0,-1 0 0 0 0,1-1 0 0 0,0 1 1 0 0,-1 0-1 0 0,1-1 0 0 0,0 1 1 0 0,0-1-1 0 0,1 1 0 0 0,0-1 16 0 0,0-1-6 0 0,25-15 48 0 0,-16 8-33 0 0,0 1 0 0 0,1 1-1 0 0,0 0 1 0 0,23-8 0 0 0,-29 12-27 0 0,1 1 1 0 0,-1-1-1 0 0,1 1 1 0 0,-1 0-1 0 0,1 1 1 0 0,-1-1-1 0 0,1 1 1 0 0,0 1 0 0 0,-1-1-1 0 0,1 1 1 0 0,-1 0-1 0 0,1 1 1 0 0,-1-1-1 0 0,0 1 1 0 0,1 1-1 0 0,-1-1 1 0 0,0 1-1 0 0,0 0 1 0 0,-1 0 0 0 0,1 1-1 0 0,-1-1 1 0 0,0 1-1 0 0,1 1 1 0 0,4 4-1 0 0,-6-4 25 0 0,0 0 0 0 0,-1 1-1 0 0,1-1 1 0 0,-1 1 0 0 0,0-1-1 0 0,0 1 1 0 0,-1 0-1 0 0,0 0 1 0 0,0 0 0 0 0,2 12-1 0 0,-2-6 132 0 0,-1 0-1 0 0,0 1 0 0 0,-1-1 0 0 0,-3 22 1 0 0,1-17 18 0 0,-2 1 1 0 0,0-1-1 0 0,-1 0 0 0 0,0-1 1 0 0,-2 1-1 0 0,0-1 1 0 0,0 0-1 0 0,-2-1 1 0 0,-14 21-1 0 0,15-26-92 0 0,0-1-1 0 0,0-1 1 0 0,-1 1 0 0 0,0-1-1 0 0,-1-1 1 0 0,0 0-1 0 0,0 0 1 0 0,0-1 0 0 0,-1 0-1 0 0,0-1 1 0 0,0 0 0 0 0,0-1-1 0 0,-1 0 1 0 0,1-1 0 0 0,-1 0-1 0 0,0-1 1 0 0,-18 2-1 0 0,29-4-233 0 0,-3 0 16 0 0,1 1-1 0 0,0-1 1 0 0,0 0-1 0 0,0 0 1 0 0,0 0-1 0 0,0 0 0 0 0,0-1 1 0 0,-4 0-1 0 0,-3-7-3533 0 0,7 1 2042 0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53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4124 0 0,'0'0'3059'0'0,"7"-21"4927"0"0,0 15-7219 0 0,0 1 1 0 0,0 0-1 0 0,0 0 0 0 0,0 0 1 0 0,1 1-1 0 0,0 0 1 0 0,8-3-1 0 0,0-1-166 0 0,122-62 2254 0 0,-76 37-3365 0 0,0 1-3511 0 0,-47 24 2482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2 212 3332 0 0,'0'19'3113'0'0,"0"-1"0"0"0,5 21 0 0 0,-4-33-2695 0 0,0 0 0 0 0,1 0 0 0 0,0 1 0 0 0,0-1 0 0 0,0 0 0 0 0,1 0 0 0 0,0-1 0 0 0,0 1 0 0 0,7 9 0 0 0,-7-13-297 0 0,-1 1 1 0 0,0-1-1 0 0,1 0 1 0 0,-1 0-1 0 0,1 0 1 0 0,0 0 0 0 0,-1 0-1 0 0,1 0 1 0 0,0-1-1 0 0,0 0 1 0 0,0 1-1 0 0,1-1 1 0 0,-1 0-1 0 0,0-1 1 0 0,4 2-1 0 0,-1-2 14 0 0,1 1 0 0 0,-1-1-1 0 0,0 0 1 0 0,0-1 0 0 0,0 0-1 0 0,1 0 1 0 0,9-3 0 0 0,-4 0 2 0 0,-1 0 0 0 0,0-1 1 0 0,0 0-1 0 0,0-1 0 0 0,0 0 1 0 0,-1-1-1 0 0,17-14 0 0 0,-19 13 28 0 0,-1-1-1 0 0,0 1 1 0 0,0-1-1 0 0,-1-1 0 0 0,0 1 1 0 0,-1-1-1 0 0,0 0 1 0 0,-1 0-1 0 0,0 0 1 0 0,0-1-1 0 0,-1 1 0 0 0,-1-1 1 0 0,1 0-1 0 0,0-13 1 0 0,-3 18-69 0 0,1 0 0 0 0,-1-1 0 0 0,0 1 0 0 0,0 0 0 0 0,-1 0 0 0 0,1 0 0 0 0,-2-1 0 0 0,1 1 0 0 0,-1 0 0 0 0,1 0 0 0 0,-2 1 0 0 0,1-1 0 0 0,-1 0 0 0 0,1 1 0 0 0,-2-1 0 0 0,1 1 0 0 0,-1 0 0 0 0,1 0 0 0 0,-1 0 0 0 0,-1 1 0 0 0,1-1 0 0 0,-1 1 0 0 0,1 0 0 0 0,-1 0 0 0 0,0 1 0 0 0,-10-6 0 0 0,12 8-43 0 0,0-1 0 0 0,-1 1 0 0 0,1-1-1 0 0,-1 1 1 0 0,1 0 0 0 0,-1 0 0 0 0,1 1-1 0 0,-1-1 1 0 0,0 1 0 0 0,1 0 0 0 0,-1 0-1 0 0,0 0 1 0 0,1 0 0 0 0,-1 1 0 0 0,0-1-1 0 0,-6 3 1 0 0,6-1-4 0 0,-1 0 1 0 0,1 0-1 0 0,0 1 0 0 0,0-1 0 0 0,1 1 0 0 0,-1 0 0 0 0,0 0 0 0 0,1 0 1 0 0,0 1-1 0 0,0-1 0 0 0,-5 7 0 0 0,0 3 22 0 0,1 0 0 0 0,0 0 0 0 0,1 1 0 0 0,1-1 1 0 0,0 1-1 0 0,1 1 0 0 0,-4 18 0 0 0,-6 65 247 0 0,-2 101 0 0 0,2-7-6 0 0,7-118-219 0 0,-17 105-304 0 0,23-178 128 0 0,-3 30-659 0 0,6-17-2673 0 0,0-6 1805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4328 0 0,'5'12'17295'0'0,"0"0"-11551"0"0,-4-11-4908 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0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19 2548 0 0,'0'-1'323'0'0,"0"0"0"0"0,0 1-1 0 0,0-1 1 0 0,0 0 0 0 0,0 0-1 0 0,0 1 1 0 0,0-1 0 0 0,0 0 0 0 0,0 1-1 0 0,0-1 1 0 0,-1 0 0 0 0,1 0-1 0 0,0 1 1 0 0,0-1 0 0 0,-1 0-1 0 0,1 1 1 0 0,0-1 0 0 0,-1 1 0 0 0,1-1-1 0 0,-1 0 1 0 0,1 1 0 0 0,-1-1-1 0 0,1 1 1 0 0,-1-1 0 0 0,1 1 0 0 0,-2-1-1 0 0,1 1-65 0 0,0 0 1 0 0,0-1-1 0 0,0 1 0 0 0,0 0 0 0 0,0 0 0 0 0,0 1 0 0 0,0-1 0 0 0,0 0 0 0 0,0 0 1 0 0,0 0-1 0 0,0 1 0 0 0,0-1 0 0 0,0 0 0 0 0,0 1 0 0 0,0-1 0 0 0,-1 1 1 0 0,-4 3 359 0 0,-1 1 0 0 0,1-1 0 0 0,-10 11 0 0 0,3-1-94 0 0,0 2 1 0 0,2-1-1 0 0,-1 2 1 0 0,-10 22-1 0 0,2-5 67 0 0,-3 4 142 0 0,2 2 1 0 0,-29 81 0 0 0,39-89-449 0 0,2 0 0 0 0,1 1 0 0 0,2 0 0 0 0,-4 54 0 0 0,10-67-324 0 0,0 1-1 0 0,2-1 1 0 0,0 1 0 0 0,9 36 0 0 0,-6-42-450 0 0,-1-1-1 0 0,2 1 1 0 0,0-2-1 0 0,0 1 1 0 0,1-1 0 0 0,1 0-1 0 0,11 15 1 0 0,5 0-1058 0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66 556 356 0 0,'-10'-6'9120'0'0,"7"10"-7230"0"0,-2 5-929 0 0,0 1 1 0 0,0-1 0 0 0,1 1-1 0 0,0 0 1 0 0,-5 21 0 0 0,7-18-508 0 0,0 0 0 0 0,0 1 0 0 0,1-1 0 0 0,1 0 0 0 0,1 1 0 0 0,0-1 0 0 0,5 26 0 0 0,-6-35-397 0 0,1 0 1 0 0,0 0 0 0 0,1-1-1 0 0,-1 1 1 0 0,1 0-1 0 0,-1-1 1 0 0,1 1-1 0 0,0-1 1 0 0,1 1-1 0 0,-1-1 1 0 0,0 0-1 0 0,1 0 1 0 0,0 0 0 0 0,0 0-1 0 0,0 0 1 0 0,0-1-1 0 0,0 1 1 0 0,0-1-1 0 0,1 0 1 0 0,-1 0-1 0 0,1 0 1 0 0,-1 0 0 0 0,1-1-1 0 0,0 0 1 0 0,0 1-1 0 0,0-1 1 0 0,7 0-1 0 0,-2 0 3 0 0,0 0-1 0 0,0-1 1 0 0,0-1-1 0 0,0 0 1 0 0,1 0-1 0 0,-1-1 1 0 0,-1 0-1 0 0,1 0 1 0 0,0-1-1 0 0,16-7 0 0 0,-16 6-23 0 0,-1 0-1 0 0,0-1 1 0 0,0 0-1 0 0,0 0 0 0 0,0-1 1 0 0,-1 0-1 0 0,0 0 1 0 0,0-1-1 0 0,-1 0 0 0 0,7-9 1 0 0,-10 11 5 0 0,0 1 1 0 0,-1-1 0 0 0,0 0-1 0 0,1 0 1 0 0,-2-1-1 0 0,1 1 1 0 0,0 0 0 0 0,-1-1-1 0 0,0 1 1 0 0,-1-1 0 0 0,1 1-1 0 0,-1-1 1 0 0,0 1-1 0 0,0-1 1 0 0,-1 1 0 0 0,1-1-1 0 0,-1 1 1 0 0,-3-9 0 0 0,-1-2 49 0 0,-1 1 1 0 0,0-1 0 0 0,-2 1 0 0 0,0 1 0 0 0,0-1-1 0 0,-1 1 1 0 0,-19-21 0 0 0,-89-84 543 0 0,35 40-76 0 0,76 73-504 0 0,0 0-1 0 0,1-1 0 0 0,-1 0 0 0 0,1 0 0 0 0,-4-8 0 0 0,7 12-44 0 0,1 0 1 0 0,0 0-1 0 0,0 0 0 0 0,1 0 0 0 0,-1-1 0 0 0,1 1 1 0 0,-1 0-1 0 0,1 0 0 0 0,0 0 0 0 0,0 0 1 0 0,0-1-1 0 0,1 1 0 0 0,-1 0 0 0 0,1 0 0 0 0,0 0 1 0 0,-1 0-1 0 0,3-4 0 0 0,2-5 10 0 0,0 1 0 0 0,1 1 0 0 0,1-1-1 0 0,-1 1 1 0 0,1 0 0 0 0,1 1 0 0 0,11-12 0 0 0,1 2-57 0 0,0 1 0 0 0,26-18 0 0 0,-40 33-398 0 0,1-1 0 0 0,-1 1 0 0 0,0-1 0 0 0,1 2 0 0 0,0-1 1 0 0,0 1-1 0 0,0 0 0 0 0,0 1 0 0 0,0-1 0 0 0,0 1 0 0 0,13 0 0 0 0,-3 1-1135 0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0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15 275 272 0 0,'-1'-6'2297'0'0,"0"0"1"0"0,0 0-1 0 0,0 0 1 0 0,1 0-1 0 0,0-6 0 0 0,0 11-2233 0 0,0-1 767 0 0,0-1-314 0 0,0 1 0 0 0,0-1-1 0 0,0 0 1 0 0,0 1 0 0 0,-1-1-1 0 0,1 0 1 0 0,-3-4-1 0 0,3 6 214 0 0,-1-13 960 0 0,-1-2-83 0 0,1-5-799 0 0,0 15-660 0 0,0-1 1 0 0,1 1-1 0 0,0-1 1 0 0,0 1-1 0 0,0-1 1 0 0,2-6-1 0 0,0 7-86 0 0,1 0-1 0 0,-1 0 1 0 0,1 1 0 0 0,0-1-1 0 0,0 0 1 0 0,0 1-1 0 0,1 0 1 0 0,0 0-1 0 0,0 0 1 0 0,0 0-1 0 0,1 1 1 0 0,0-1 0 0 0,0 1-1 0 0,0 0 1 0 0,9-5-1 0 0,-10 7-35 0 0,0 0 0 0 0,1 0-1 0 0,-1 0 1 0 0,0 1 0 0 0,1 0-1 0 0,-1 0 1 0 0,1 0 0 0 0,-1 0-1 0 0,1 1 1 0 0,0-1 0 0 0,-1 1-1 0 0,1 0 1 0 0,-1 1 0 0 0,1-1-1 0 0,0 1 1 0 0,-1 0 0 0 0,1 0-1 0 0,-1 1 1 0 0,0-1 0 0 0,1 1-1 0 0,-1 0 1 0 0,7 4 0 0 0,1 2-1 0 0,0 1-1 0 0,0 0 1 0 0,-1 0 0 0 0,-1 1 0 0 0,0 1-1 0 0,0 0 1 0 0,-1 0 0 0 0,0 1 0 0 0,-1 0 0 0 0,0 1-1 0 0,8 18 1 0 0,8 23 31 0 0,33 81 47 0 0,-41-85-73 0 0,-8-23 35 0 0,15 34 1 0 0,-22-59 14 0 0,-1-7-36 0 0,-5-20-27 0 0,2 10-21 0 0,-1 1 0 0 0,-8-17 0 0 0,4 12 16 0 0,-8-14 161 0 0,15 31-158 0 0,0 0 1 0 0,0 1 0 0 0,0-1 0 0 0,0 1 0 0 0,-1-1 0 0 0,1 1-1 0 0,0 0 1 0 0,-1-1 0 0 0,1 1 0 0 0,-1 0 0 0 0,0 0-1 0 0,1 0 1 0 0,-1 0 0 0 0,-3-1 0 0 0,4 2-11 0 0,-1 0-1 0 0,1 0 1 0 0,-1 0 0 0 0,1 0 0 0 0,0 0-1 0 0,-1 0 1 0 0,1 0 0 0 0,0 1 0 0 0,-1-1 0 0 0,1 0-1 0 0,0 1 1 0 0,-1-1 0 0 0,1 1 0 0 0,0 0-1 0 0,0-1 1 0 0,0 1 0 0 0,-2 1 0 0 0,-18 16 48 0 0,20-17-47 0 0,-27 30 124 0 0,1 1 1 0 0,1 1 0 0 0,-38 67-1 0 0,-12 16 222 0 0,62-97-298 0 0,1 2 0 0 0,1-1-1 0 0,-10 24 1 0 0,8-6-995 0 0,14-37 881 0 0,0-1 1 0 0,0 1-1 0 0,0 0 1 0 0,0-1-1 0 0,0 1 1 0 0,0 0-1 0 0,0-1 1 0 0,0 1-1 0 0,0 0 1 0 0,0-1-1 0 0,1 1 1 0 0,-1-1 0 0 0,0 1-1 0 0,0 0 1 0 0,1-1-1 0 0,-1 1 1 0 0,0-1-1 0 0,1 1 1 0 0,-1 0-1 0 0,5 3-2822 0 0,3-1 1269 0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0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188 472 4428 0 0,'0'-1'302'0'0,"0"1"0"0"0,-1-1-1 0 0,1 1 1 0 0,0-1 0 0 0,0 1 0 0 0,0-1-1 0 0,-1 1 1 0 0,1-1 0 0 0,0 1-1 0 0,-1-1 1 0 0,1 1 0 0 0,0 0-1 0 0,-1-1 1 0 0,1 1 0 0 0,-1-1-1 0 0,1 1 1 0 0,0 0 0 0 0,-1 0 0 0 0,1-1-1 0 0,-1 1 1 0 0,1 0 0 0 0,-1 0-1 0 0,1-1 1 0 0,-1 1 0 0 0,1 0-1 0 0,-1 0 1 0 0,1 0 0 0 0,-1 0-1 0 0,0 0 1 0 0,-16 7 4187 0 0,-10 21-1971 0 0,18-15-2197 0 0,0 0 1 0 0,1 0-1 0 0,1 0 1 0 0,0 1-1 0 0,1 0 0 0 0,1 1 1 0 0,0 0-1 0 0,1-1 1 0 0,0 1-1 0 0,2 1 0 0 0,-1-1 1 0 0,1 16-1 0 0,2-29-291 0 0,0 1-1 0 0,0 0 0 0 0,0 0 0 0 0,0 0 1 0 0,1-1-1 0 0,-1 1 0 0 0,1 0 1 0 0,-1-1-1 0 0,1 1 0 0 0,0 0 0 0 0,0-1 1 0 0,1 1-1 0 0,-1-1 0 0 0,0 1 1 0 0,1-1-1 0 0,0 0 0 0 0,-1 0 0 0 0,1 1 1 0 0,0-1-1 0 0,0 0 0 0 0,0-1 1 0 0,0 1-1 0 0,0 0 0 0 0,1-1 0 0 0,-1 1 1 0 0,0-1-1 0 0,1 0 0 0 0,0 1 1 0 0,-1-1-1 0 0,1 0 0 0 0,-1-1 0 0 0,1 1 1 0 0,0 0-1 0 0,0-1 0 0 0,-1 0 0 0 0,1 1 1 0 0,5-1-1 0 0,2-2-2 0 0,-1-1 0 0 0,1 1 0 0 0,-1-2 0 0 0,1 1 0 0 0,-1-1 0 0 0,-1-1 0 0 0,1 1 0 0 0,0-2 0 0 0,-1 1 0 0 0,0-1 0 0 0,0 0 0 0 0,-1-1 1 0 0,0 1-1 0 0,0-2 0 0 0,6-8 0 0 0,-8 10 15 0 0,0 0 1 0 0,0-1-1 0 0,-1 0 0 0 0,0 0 1 0 0,-1 0-1 0 0,1 0 1 0 0,-2-1-1 0 0,1 1 1 0 0,-1-1-1 0 0,0 1 0 0 0,0-1 1 0 0,-1 0-1 0 0,0 0 1 0 0,0 0-1 0 0,-1 0 1 0 0,0 0-1 0 0,-1 0 1 0 0,0 0-1 0 0,-1-9 0 0 0,-4-1 44 0 0,0 1 0 0 0,-1-1 0 0 0,-1 1-1 0 0,-1 1 1 0 0,0-1 0 0 0,-1 1 0 0 0,-16-19-1 0 0,-12-10 198 0 0,-45-39 0 0 0,25 26 100 0 0,42 43-237 0 0,12 11-100 0 0,0 0 0 0 0,-1 0 0 0 0,1 0 1 0 0,1 0-1 0 0,-1 0 0 0 0,-4-8 0 0 0,8 11-38 0 0,-1-1-1 0 0,1 1 1 0 0,0-1 0 0 0,0 1 0 0 0,0 0-1 0 0,-1-1 1 0 0,1 1 0 0 0,0-1 0 0 0,1 1-1 0 0,-1 0 1 0 0,0-1 0 0 0,0 1-1 0 0,1-1 1 0 0,-1 1 0 0 0,1 0 0 0 0,-1-1-1 0 0,1 1 1 0 0,-1 0 0 0 0,1 0-1 0 0,0 0 1 0 0,0-1 0 0 0,-1 1 0 0 0,1 0-1 0 0,0 0 1 0 0,0 0 0 0 0,0 0 0 0 0,0 0-1 0 0,0 0 1 0 0,1 1 0 0 0,-1-1-1 0 0,0 0 1 0 0,0 0 0 0 0,0 1 0 0 0,2-1-1 0 0,7-5 20 0 0,1 1-1 0 0,0 1 1 0 0,13-4-1 0 0,-15 5-6 0 0,49-15-11 0 0,2 2 0 0 0,90-11 0 0 0,-113 25-683 0 0,-13 5-3019 0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0 219 272 0 0,'0'-2'4538'0'0,"0"-20"2541"0"0,2 14-6134 0 0,-1-1-1 0 0,2 1 1 0 0,-1-1-1 0 0,1 1 1 0 0,1 0-1 0 0,-1 0 0 0 0,1 0 1 0 0,1 1-1 0 0,10-14 1 0 0,-14 19-722 0 0,0-1 0 0 0,1 1 0 0 0,0 0 0 0 0,0 0 0 0 0,-1 0 0 0 0,1 1 0 0 0,0-1 0 0 0,0 0 0 0 0,1 1 0 0 0,1-2 1 0 0,-3 2 114 0 0,13 16 754 0 0,-11-7-912 0 0,-1 1-1 0 0,0 0 0 0 0,0 0 0 0 0,0 16 0 0 0,-1-17-148 0 0,-1 1-1 0 0,2-1 0 0 0,-1 0 0 0 0,1 0 0 0 0,0 0 0 0 0,5 12 0 0 0,-4-13-84 0 0,0-1 0 0 0,0 0 0 0 0,1 0 0 0 0,0 0 1 0 0,0-1-1 0 0,0 1 0 0 0,1-1 0 0 0,0 0 0 0 0,0 0 0 0 0,0 0 0 0 0,0-1 0 0 0,1 0 0 0 0,0 0 0 0 0,0 0 1 0 0,0-1-1 0 0,0 0 0 0 0,0 0 0 0 0,1-1 0 0 0,0 1 0 0 0,-1-1 0 0 0,1-1 0 0 0,0 1 0 0 0,0-1 0 0 0,0 0 0 0 0,0-1 1 0 0,0 0-1 0 0,0 0 0 0 0,0 0 0 0 0,-1-1 0 0 0,1 0 0 0 0,0-1 0 0 0,8-2 0 0 0,-6 2 51 0 0,0-1 1 0 0,0 0-1 0 0,-1 0 0 0 0,0-1 0 0 0,0 0 0 0 0,0-1 0 0 0,0 1 0 0 0,0-2 0 0 0,-1 1 1 0 0,0-1-1 0 0,0 0 0 0 0,-1 0 0 0 0,1-1 0 0 0,-1 0 0 0 0,-1 0 0 0 0,0-1 0 0 0,0 1 1 0 0,0-1-1 0 0,-1 0 0 0 0,0-1 0 0 0,0 1 0 0 0,4-16 0 0 0,-6 16 80 0 0,5-23 660 0 0,-1 0-1 0 0,3-60 1 0 0,-9 89 13 0 0,1 9-673 0 0,1 6-35 0 0,0 1 1 0 0,1-1-1 0 0,1 1 0 0 0,0-1 1 0 0,1 0-1 0 0,12 22 1 0 0,-4-14-92 0 0,-6-8-164 0 0,2 0 0 0 0,-1 0 0 0 0,22 22 0 0 0,-19-24-637 0 0,2 0-1 0 0,-1 0 1 0 0,1-2-1 0 0,1 1 1 0 0,22 11-1 0 0,-15-13-730 0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85 3292 0 0,'-2'0'648'0'0,"0"1"-1"0"0,1-1 0 0 0,-1 1 0 0 0,0 0 0 0 0,0-1 1 0 0,1 1-1 0 0,-1 0 0 0 0,1 0 0 0 0,-1 0 0 0 0,1 0 1 0 0,-1 0-1 0 0,1 1 0 0 0,-1-1 0 0 0,1 0 0 0 0,-2 3 1 0 0,1 0-104 0 0,0-1 1 0 0,0 1-1 0 0,0-1 1 0 0,0 1-1 0 0,1 0 1 0 0,-1 0-1 0 0,0 4 1 0 0,1-1-143 0 0,-1 1 0 0 0,1 0-1 0 0,1 0 1 0 0,-1 0 0 0 0,1-1 0 0 0,1 1 0 0 0,1 11 0 0 0,0-11-296 0 0,1 0 0 0 0,-1 0 0 0 0,1 0 0 0 0,1-1 0 0 0,-1 1 0 0 0,1-1 0 0 0,1 0 1 0 0,0 0-1 0 0,-1 0 0 0 0,2 0 0 0 0,-1-1 0 0 0,1 0 0 0 0,0 0 0 0 0,1-1 0 0 0,-1 1 0 0 0,1-1 1 0 0,0-1-1 0 0,0 1 0 0 0,0-1 0 0 0,1-1 0 0 0,0 1 0 0 0,-1-1 0 0 0,16 3 0 0 0,-12-3-143 0 0,0 0 0 0 0,1-1 1 0 0,0-1-1 0 0,-1 0 0 0 0,1 0 0 0 0,0-2 0 0 0,0 1 0 0 0,-1-1 0 0 0,1-1 0 0 0,0 0 0 0 0,-1-1 0 0 0,0 0 0 0 0,1 0 0 0 0,-1-2 0 0 0,-1 1 0 0 0,18-10 0 0 0,-24 11 67 0 0,-1 1-1 0 0,1-1 0 0 0,-1 0 1 0 0,1 0-1 0 0,-1 0 0 0 0,0 0 1 0 0,0 0-1 0 0,-1-1 0 0 0,1 0 0 0 0,-1 1 1 0 0,1-1-1 0 0,-1 0 0 0 0,0 0 1 0 0,-1 0-1 0 0,3-7 0 0 0,-2 4 54 0 0,-1 1-1 0 0,-1 0 1 0 0,1 0-1 0 0,-1-1 1 0 0,0 1-1 0 0,0 0 1 0 0,-1 0-1 0 0,0-1 1 0 0,0 1-1 0 0,-3-7 1 0 0,1 1 72 0 0,-2 1 1 0 0,1 0 0 0 0,-2 0-1 0 0,1 0 1 0 0,-2 0 0 0 0,1 1-1 0 0,-1 0 1 0 0,-1 1 0 0 0,0-1-1 0 0,0 1 1 0 0,-11-8 0 0 0,11 10-60 0 0,-1 1 1 0 0,0 0 0 0 0,0 0-1 0 0,0 1 1 0 0,-1 0 0 0 0,0 1-1 0 0,0 0 1 0 0,0 1 0 0 0,-1 0-1 0 0,1 0 1 0 0,-16-1 0 0 0,18 3-61 0 0,0 1 0 0 0,0 0 1 0 0,0 0-1 0 0,0 1 0 0 0,0 0 0 0 0,0 1 1 0 0,0-1-1 0 0,1 2 0 0 0,-1-1 0 0 0,1 1 1 0 0,-1 0-1 0 0,1 0 0 0 0,0 1 0 0 0,0 0 1 0 0,-12 10-1 0 0,12-8-35 0 0,0 0 1 0 0,1 0-1 0 0,0 1 1 0 0,0 0-1 0 0,0 0 1 0 0,1 0-1 0 0,0 1 1 0 0,1-1-1 0 0,0 1 0 0 0,-5 13 1 0 0,7-17-104 0 0,1 1 0 0 0,-1-1 1 0 0,1 1-1 0 0,0 0 0 0 0,1 0 0 0 0,-1-1 1 0 0,1 1-1 0 0,0 0 0 0 0,0 0 0 0 0,0-1 0 0 0,1 1 1 0 0,0 0-1 0 0,0 0 0 0 0,0-1 0 0 0,0 1 1 0 0,1-1-1 0 0,0 1 0 0 0,0-1 0 0 0,0 0 1 0 0,0 1-1 0 0,4 3 0 0 0,0 1-174 0 0,-4-6-101 0 0,0 0 0 0 0,0-1-1 0 0,0 1 1 0 0,1 0 0 0 0,-1-1 0 0 0,1 0 0 0 0,-1 1 0 0 0,5 1 0 0 0,7 5-1214 0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3872 0 0,'0'-12'18220'0'0,"0"25"-14797"0"0,2 16-5718 0 0,1-12 4277 0 0,1-5-1897 0 0,1-1 0 0 0,0 1 0 0 0,0-1 0 0 0,2 0 1 0 0,-1-1-1 0 0,1 0 0 0 0,1 0 0 0 0,0 0 0 0 0,0-1 0 0 0,1 0 1 0 0,0-1-1 0 0,1 0 0 0 0,0 0 0 0 0,0-1 0 0 0,0 0 0 0 0,1-1 1 0 0,20 9-1 0 0,-14-8-249 0 0,0 0 1 0 0,1-2-1 0 0,0 0 1 0 0,0-1 0 0 0,0 0-1 0 0,1-2 1 0 0,-1 0-1 0 0,1-1 1 0 0,0-1-1 0 0,-1-1 1 0 0,23-3 0 0 0,-31 2 85 0 0,0 0 0 0 0,0 0 1 0 0,0-1-1 0 0,0-1 1 0 0,-1 1-1 0 0,0-1 1 0 0,0-1-1 0 0,10-6 0 0 0,-13 7 129 0 0,-1 0 0 0 0,-1 0 0 0 0,1-1 0 0 0,0 1 0 0 0,-1-1 0 0 0,0 0 0 0 0,0 0 0 0 0,-1-1 0 0 0,1 1 0 0 0,-1-1 0 0 0,-1 0-1 0 0,1 1 1 0 0,3-12 0 0 0,-3 2 281 0 0,0 0 1 0 0,-1 0-1 0 0,-1 0 0 0 0,0 0 0 0 0,-1 0 0 0 0,-1 0 0 0 0,0 0 0 0 0,-1 0 1 0 0,-1 0-1 0 0,-5-18 0 0 0,8 32-281 0 0,-1 0-1 0 0,1 0 1 0 0,0 0 0 0 0,0 0 0 0 0,-1-1-1 0 0,1 1 1 0 0,-1 0 0 0 0,1 0-1 0 0,-1 0 1 0 0,1 0 0 0 0,-1 0 0 0 0,0 0-1 0 0,-1-1 1 0 0,2 2-37 0 0,-1 0 0 0 0,1 0-1 0 0,0 0 1 0 0,0 0 0 0 0,-1 0 0 0 0,1 0-1 0 0,0 1 1 0 0,0-1 0 0 0,-1 0 0 0 0,1 0-1 0 0,0 0 1 0 0,0 0 0 0 0,-1 1 0 0 0,1-1-1 0 0,0 0 1 0 0,0 0 0 0 0,0 0 0 0 0,-1 1 0 0 0,1-1-1 0 0,0 0 1 0 0,0 0 0 0 0,0 1 0 0 0,0-1-1 0 0,0 0 1 0 0,0 0 0 0 0,-1 1 0 0 0,1-1-1 0 0,0 0 1 0 0,0 1 0 0 0,0-1 0 0 0,0 0-1 0 0,0 1 1 0 0,-1 4 37 0 0,0 0 1 0 0,1-1-1 0 0,-1 1 0 0 0,1 0 0 0 0,0 9 0 0 0,5 4-51 0 0,0 1-1 0 0,1-1 0 0 0,1 0 1 0 0,1 0-1 0 0,1-1 0 0 0,0 0 1 0 0,1 0-1 0 0,18 23 0 0 0,-13-20-428 0 0,1-1-1 0 0,1-1 0 0 0,1 0 0 0 0,0-2 0 0 0,1 0 0 0 0,1-1 0 0 0,0 0 1 0 0,1-2-1 0 0,1-1 0 0 0,38 17 0 0 0,-12-13-1179 0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4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86 2104 0 0,'-6'3'1986'0'0,"-1"1"1"0"0,0-1-1 0 0,1 1 0 0 0,0 0 0 0 0,0 1 0 0 0,-8 6 0 0 0,9-6-1249 0 0,1 0 0 0 0,-1 0-1 0 0,1 0 1 0 0,0 1 0 0 0,0 0-1 0 0,1-1 1 0 0,-4 9 0 0 0,5-11-627 0 0,1 1 1 0 0,0-1 0 0 0,0 1 0 0 0,0 0-1 0 0,0-1 1 0 0,0 1 0 0 0,1 0-1 0 0,-1 0 1 0 0,1-1 0 0 0,0 1-1 0 0,0 0 1 0 0,1 0 0 0 0,-1-1-1 0 0,1 1 1 0 0,0 0 0 0 0,0-1 0 0 0,0 1-1 0 0,0 0 1 0 0,1-1 0 0 0,-1 0-1 0 0,1 1 1 0 0,0-1 0 0 0,0 0-1 0 0,0 0 1 0 0,0 0 0 0 0,1 0-1 0 0,-1 0 1 0 0,1 0 0 0 0,0-1 0 0 0,0 1-1 0 0,4 2 1 0 0,0-1-75 0 0,1 0 0 0 0,-1 0 0 0 0,1 0 0 0 0,0-1 0 0 0,0 0 0 0 0,1-1 0 0 0,-1 0 0 0 0,0 0 0 0 0,1-1 0 0 0,-1 0 0 0 0,1 0 0 0 0,0-1 0 0 0,-1 0 0 0 0,15-2 1 0 0,-15 1-2 0 0,-1 0 0 0 0,0 0 0 0 0,1-1 0 0 0,-1 0 0 0 0,0 0 0 0 0,0 0 0 0 0,0-1 1 0 0,-1 0-1 0 0,1-1 0 0 0,-1 0 0 0 0,1 0 0 0 0,-1 0 0 0 0,-1 0 0 0 0,1-1 0 0 0,0 0 1 0 0,-1 0-1 0 0,7-10 0 0 0,-10 11 28 0 0,0 0 0 0 0,0 0 1 0 0,-1 0-1 0 0,1-1 1 0 0,-1 1-1 0 0,0 0 0 0 0,0-1 1 0 0,-1 1-1 0 0,1-1 0 0 0,-1 1 1 0 0,0-1-1 0 0,0 1 0 0 0,-1-1 1 0 0,1 1-1 0 0,-1-1 0 0 0,0 1 1 0 0,0 0-1 0 0,0-1 0 0 0,-1 1 1 0 0,-2-4-1 0 0,-1-4 87 0 0,-1 0-1 0 0,0 1 1 0 0,-1 0-1 0 0,0 0 1 0 0,-16-17-1 0 0,18 22-134 0 0,0 0-1 0 0,-1 1 1 0 0,0 0-1 0 0,0 0 1 0 0,0 1 0 0 0,0-1-1 0 0,-1 1 1 0 0,0 1-1 0 0,0-1 1 0 0,0 1-1 0 0,0 0 1 0 0,0 1-1 0 0,-1 0 1 0 0,1 0-1 0 0,-1 0 1 0 0,1 1-1 0 0,-1 0 1 0 0,0 1 0 0 0,0 0-1 0 0,1 0 1 0 0,-1 0-1 0 0,0 1 1 0 0,1 0-1 0 0,-1 1 1 0 0,-11 3-1 0 0,10-2-860 0 0,1 1 0 0 0,-1 0 0 0 0,0 0 0 0 0,-14 11 0 0 0,16-9-767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4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63 117 4628 0 0,'-11'-23'4313'0'0,"0"1"-1013"0"0,4 6-748 0 0,0 0-579 0 0,1 5-425 0 0,-1 1-328 0 0,3 2-292 0 0,-3 2-240 0 0,4 2-136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2308 0 0,'7'-5'1887'0'0,"0"-1"0"0"0,0 2 0 0 0,0-1 0 0 0,8-3 0 0 0,34-11 2611 0 0,56-3-1971 0 0,-64 15-1186 0 0,17-4-322 0 0,66-14-210 0 0,-123 25-807 0 0,1-1-1 0 0,-1 1 1 0 0,1-1-1 0 0,-1 1 0 0 0,1-1 1 0 0,-1 0-1 0 0,1 1 1 0 0,-1-1-1 0 0,0 0 1 0 0,1 0-1 0 0,-1 0 0 0 0,0 0 1 0 0,0 0-1 0 0,0-1 1 0 0,2-1-1 0 0,-3 2 54 0 0,-11 12 1570 0 0,1 1-1312 0 0,0 2 1 0 0,1-1-1 0 0,1 1 0 0 0,0 1 0 0 0,1-1 1 0 0,-9 26-1 0 0,12-31-182 0 0,-7 19 111 0 0,2 0 0 0 0,0 0 0 0 0,2 1 1 0 0,1 0-1 0 0,2 1 0 0 0,-2 35 0 0 0,6-52-422 0 0,1-1 0 0 0,0 1 1 0 0,6 23-1 0 0,-6-31-381 0 0,1 1 1 0 0,0-1-1 0 0,0 0 1 0 0,0 0 0 0 0,1 0-1 0 0,5 8 1 0 0,1-1-1043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4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4296 0 0,'2'-10'1913'0'0,"1"0"0"0"0,1 0 0 0 0,-1 0 0 0 0,1 0 0 0 0,1 0 0 0 0,10-16 0 0 0,-9 18-1223 0 0,0-1 0 0 0,1 1 0 0 0,0 0 0 0 0,0 1 0 0 0,1 0 1 0 0,0 0-1 0 0,9-6 0 0 0,-12 9-566 0 0,0 1-1 0 0,1 0 1 0 0,0 0-1 0 0,0 0 1 0 0,0 0 0 0 0,0 1-1 0 0,0 0 1 0 0,0 0-1 0 0,1 1 1 0 0,-1 0 0 0 0,0 0-1 0 0,1 0 1 0 0,-1 1-1 0 0,1 0 1 0 0,-1 0 0 0 0,1 1-1 0 0,-1 0 1 0 0,1 0-1 0 0,-1 0 1 0 0,0 1 0 0 0,0 0-1 0 0,1 0 1 0 0,-1 0-1 0 0,-1 1 1 0 0,1 0 0 0 0,10 7-1 0 0,0 3-37 0 0,0 1 0 0 0,-1 0 0 0 0,-1 1-1 0 0,0 0 1 0 0,-1 1 0 0 0,-1 1 0 0 0,0 0 0 0 0,-1 1 0 0 0,-1 0-1 0 0,9 22 1 0 0,3 15-62 0 0,-1 1 0 0 0,15 74 0 0 0,-31-111-63 0 0,5 20-221 0 0,7 59 0 0 0,-4-46-543 0 0,-13-51 658 0 0,1-3 114 0 0,0 0-1 0 0,-1 0 1 0 0,1 0-1 0 0,-1 0 1 0 0,1-1-1 0 0,-1 1 1 0 0,0 0-1 0 0,0 0 1 0 0,0 0-1 0 0,0 0 1 0 0,0-1-1 0 0,-1 1 1 0 0,1 0-1 0 0,-2-4 1 0 0,-10-40 395 0 0,7 30-197 0 0,-1 1 1 0 0,-1 0 0 0 0,0 0 0 0 0,-1 0-1 0 0,-18-24 1 0 0,19 29-73 0 0,0 1-1 0 0,-1 0 0 0 0,-1 1 1 0 0,1 0-1 0 0,-1 0 0 0 0,-1 1 1 0 0,1 0-1 0 0,-1 1 1 0 0,-13-6-1 0 0,17 9-60 0 0,-1 0 1 0 0,0 1 0 0 0,0 0-1 0 0,0 1 1 0 0,0 0-1 0 0,-1 0 1 0 0,1 0 0 0 0,0 1-1 0 0,0 0 1 0 0,0 0-1 0 0,-1 1 1 0 0,1 0-1 0 0,0 0 1 0 0,0 0 0 0 0,0 1-1 0 0,0 0 1 0 0,0 1-1 0 0,0 0 1 0 0,-9 5-1 0 0,7-3-88 0 0,1 0-1 0 0,0 1 0 0 0,0 0 0 0 0,1 0 0 0 0,-1 1 1 0 0,1-1-1 0 0,1 2 0 0 0,-1-1 0 0 0,1 1 0 0 0,0 0 0 0 0,1 0 1 0 0,0 1-1 0 0,-7 16 0 0 0,10-20-303 0 0,-1 1 0 0 0,2-1-1 0 0,-1 0 1 0 0,1 1 0 0 0,-1-1 0 0 0,2 0 0 0 0,-1 1-1 0 0,0 0 1 0 0,1-1 0 0 0,0 1 0 0 0,1-1 0 0 0,0 7-1 0 0,3 2-1246 0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67 143 19154 0 0,'-2'-3'3784'0'0,"2"2"-3744"0"0,0 1 0 0 0,0-1 0 0 0,-1 0 1 0 0,1 1-1 0 0,0-1 0 0 0,-1 1 1 0 0,1-1-1 0 0,0 1 0 0 0,-1-1 0 0 0,1 1 1 0 0,-1-1-1 0 0,1 1 0 0 0,-1-1 0 0 0,1 1 1 0 0,-1-1-1 0 0,1 1 0 0 0,-1 0 1 0 0,0 0-1 0 0,1-1 0 0 0,-1 1 0 0 0,0 0 1 0 0,1 0-1 0 0,-2-1 0 0 0,-1 3-11 0 0,0 1-1 0 0,-1-1 1 0 0,1 0 0 0 0,0 1-1 0 0,0 0 1 0 0,0 0 0 0 0,0 0-1 0 0,1 0 1 0 0,-1 0 0 0 0,1 0-1 0 0,0 1 1 0 0,0-1-1 0 0,0 1 1 0 0,0-1 0 0 0,1 1-1 0 0,0 0 1 0 0,-1 0 0 0 0,1 0-1 0 0,0 0 1 0 0,1 0 0 0 0,-1 0-1 0 0,1 0 1 0 0,0 4-1 0 0,-1 1 12 0 0,1-1 0 0 0,1 1-1 0 0,-1 0 1 0 0,1 0 0 0 0,1-1-1 0 0,-1 1 1 0 0,2-1 0 0 0,-1 1-1 0 0,1-1 1 0 0,4 8 0 0 0,-3-9-36 0 0,0-2 1 0 0,0 1 0 0 0,0 0 0 0 0,1-1 0 0 0,0 0 0 0 0,0 0 0 0 0,0 0 0 0 0,0-1-1 0 0,1 1 1 0 0,0-1 0 0 0,0-1 0 0 0,0 1 0 0 0,0-1 0 0 0,1 0 0 0 0,-1-1 0 0 0,1 1-1 0 0,0-1 1 0 0,0 0 0 0 0,-1-1 0 0 0,1 0 0 0 0,0 0 0 0 0,11 0 0 0 0,-6-1-8 0 0,0 0 0 0 0,-1-1 1 0 0,1-1-1 0 0,0 0 0 0 0,-1 0 1 0 0,1-1-1 0 0,-1 0 0 0 0,0-1 1 0 0,0 0-1 0 0,0-1 0 0 0,-1-1 1 0 0,19-11-1 0 0,-24 13 59 0 0,-1 0 0 0 0,0 0 0 0 0,1-1 0 0 0,-1 0 0 0 0,-1 1 0 0 0,1-1 0 0 0,-1 0 0 0 0,0 0 0 0 0,0-1 0 0 0,-1 1 0 0 0,1-1 1 0 0,-1 0-1 0 0,0 1 0 0 0,-1-1 0 0 0,1 0 0 0 0,-1 0 0 0 0,0 0 0 0 0,-1 0 0 0 0,0-10 0 0 0,0 8 40 0 0,0 0 1 0 0,-1 0-1 0 0,0 0 0 0 0,-1 0 1 0 0,0 1-1 0 0,0-1 1 0 0,0 1-1 0 0,-1-1 0 0 0,0 1 1 0 0,-1 0-1 0 0,0 0 1 0 0,0 0-1 0 0,0 0 0 0 0,-9-10 1 0 0,5 9-7 0 0,-1 0-1 0 0,0 0 1 0 0,0 0 0 0 0,-1 1-1 0 0,0 0 1 0 0,0 1 0 0 0,-1 1-1 0 0,1-1 1 0 0,-1 1 0 0 0,0 1 0 0 0,-20-5-1 0 0,24 7-64 0 0,0 1-1 0 0,0 0 1 0 0,0 1 0 0 0,0-1-1 0 0,0 1 1 0 0,0 1-1 0 0,0-1 1 0 0,1 1 0 0 0,-1 1-1 0 0,0-1 1 0 0,0 1-1 0 0,1 0 1 0 0,-1 0 0 0 0,1 1-1 0 0,-1 0 1 0 0,1 0-1 0 0,0 1 1 0 0,0 0 0 0 0,1 0-1 0 0,-1 0 1 0 0,-6 7-1 0 0,7-6-26 0 0,0 1 0 0 0,0-1-1 0 0,0 1 1 0 0,1 0-1 0 0,0 1 1 0 0,1-1 0 0 0,-1 1-1 0 0,1-1 1 0 0,0 1 0 0 0,1 0-1 0 0,-2 9 1 0 0,2-11-45 0 0,2 1 0 0 0,-1-1 0 0 0,1 0 0 0 0,-1 0 0 0 0,1 1 0 0 0,1-1 0 0 0,-1 0 0 0 0,1 0 1 0 0,0 0-1 0 0,0 1 0 0 0,0-1 0 0 0,1 0 0 0 0,0 0 0 0 0,0-1 0 0 0,0 1 0 0 0,4 5 0 0 0,-3-5-103 0 0,1 1 0 0 0,0-2 1 0 0,0 1-1 0 0,0 0 0 0 0,0-1 0 0 0,1 1 0 0 0,0-1 0 0 0,0-1 0 0 0,0 1 0 0 0,1-1 0 0 0,-1 0 0 0 0,1 0 0 0 0,-1 0 0 0 0,1-1 0 0 0,0 0 1 0 0,0 0-1 0 0,0 0 0 0 0,0-1 0 0 0,1 0 0 0 0,8 1 0 0 0,-7-2-35 0 0,1-1 0 0 0,-1 1 1 0 0,1-1-1 0 0,-1-1 0 0 0,1 0 1 0 0,-1 0-1 0 0,0-1 0 0 0,0 1 0 0 0,0-2 1 0 0,0 1-1 0 0,-1-1 0 0 0,1-1 1 0 0,-1 1-1 0 0,12-10 0 0 0,-9 5 313 0 0,0-1 0 0 0,0 0 0 0 0,-1 0 0 0 0,-1-1 0 0 0,1 0 1 0 0,-2 0-1 0 0,0-1 0 0 0,0 0 0 0 0,-1 0 0 0 0,7-19 0 0 0,4-31 1340 0 0,-7 25-261 0 0,-5 4 1846 0 0,-2 58-3005 0 0,2-1-1 0 0,0 0 1 0 0,2 0 0 0 0,0-1 0 0 0,2 0 0 0 0,0 0-1 0 0,14 24 1 0 0,8 6-1679 0 0,64 87-1 0 0,-76-117 50 0 0,-1-5-30 0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5:5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 2308 0 0,'-4'-6'12997'0'0,"4"6"-12737"0"0,13-3 4362 0 0,31 2-5789 0 0,-27 1 2871 0 0,43-2-1056 0 0,0-3 0 0 0,0-2 1 0 0,66-16-1 0 0,-118 20-906 0 0,1 0 1 0 0,-1 0 0 0 0,12-7-1 0 0,-20 10 224 0 0,1 0 0 0 0,0-1 0 0 0,-1 1 0 0 0,0-1 0 0 0,1 1-1 0 0,-1 0 1 0 0,1-1 0 0 0,-1 1 0 0 0,1-1 0 0 0,-1 1-1 0 0,0-1 1 0 0,1 1 0 0 0,-1-1 0 0 0,0 1 0 0 0,0-1 0 0 0,1 0-1 0 0,-1 1 1 0 0,0-1 0 0 0,0 1 0 0 0,0-1 0 0 0,0 0 0 0 0,0 1-1 0 0,1-1 1 0 0,-1 1 0 0 0,0-1 0 0 0,-1 0 0 0 0,1 1 0 0 0,0-1-1 0 0,0 0 1 0 0,0 1 0 0 0,0-1 0 0 0,0 1 0 0 0,-1-1-1 0 0,1 1 1 0 0,0-1 0 0 0,0 0 0 0 0,-1 1 0 0 0,1-1 0 0 0,0 1-1 0 0,-1-1 1 0 0,0 0-2 0 0,0-1-1 0 0,0 1 0 0 0,0 0 0 0 0,0 0 1 0 0,0 0-1 0 0,0 0 0 0 0,0 1 0 0 0,0-1 1 0 0,-1 0-1 0 0,1 0 0 0 0,0 1 1 0 0,0-1-1 0 0,-1 1 0 0 0,1-1 0 0 0,0 1 1 0 0,-1-1-1 0 0,1 1 0 0 0,-3-1 1 0 0,-1 2 118 0 0,-1 0 0 0 0,1 0 0 0 0,0 0 1 0 0,0 1-1 0 0,0 0 0 0 0,0 0 1 0 0,0 0-1 0 0,1 0 0 0 0,-1 1 1 0 0,1 0-1 0 0,-1-1 0 0 0,1 2 1 0 0,0-1-1 0 0,0 1 0 0 0,0-1 1 0 0,1 1-1 0 0,-1 0 0 0 0,1 0 1 0 0,0 0-1 0 0,-4 8 0 0 0,0-1 157 0 0,1 0 0 0 0,0 1 1 0 0,1 0-1 0 0,0 0 0 0 0,1 0 0 0 0,0 1 0 0 0,-3 17 0 0 0,5-15-56 0 0,1 1-1 0 0,1 0 0 0 0,0 0 1 0 0,1 0-1 0 0,1 0 1 0 0,1-1-1 0 0,0 1 0 0 0,9 27 1 0 0,-7-29-638 0 0,1 0 0 0 0,0 0 0 0 0,1-1 0 0 0,1 0-1 0 0,14 19 1 0 0,-9-17-1137 0 0,0-3 33 0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5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 3572 0 0,'-2'2'3675'0'0,"-3"0"-2809"0"0,1 1 0 0 0,0 0 0 0 0,0 1 0 0 0,1-1 0 0 0,-1 1 0 0 0,1-1 0 0 0,0 1-1 0 0,0 0 1 0 0,0 0 0 0 0,-4 9 0 0 0,4-7-345 0 0,0 0 1 0 0,1 1-1 0 0,0 0 0 0 0,0 0 0 0 0,0-1 0 0 0,1 1 1 0 0,0 10-1 0 0,0-9-366 0 0,1 0 0 0 0,1 0 0 0 0,-1 0 1 0 0,1 0-1 0 0,1 0 0 0 0,-1-1 0 0 0,1 1 1 0 0,1 0-1 0 0,0-1 0 0 0,0 1 0 0 0,0-1 0 0 0,1 0 1 0 0,0 0-1 0 0,8 11 0 0 0,-7-12-101 0 0,0-1 0 0 0,1 1 0 0 0,0-1 0 0 0,0 0 0 0 0,0 0 1 0 0,1-1-1 0 0,0 0 0 0 0,-1 0 0 0 0,1-1 0 0 0,1 1 0 0 0,-1-1 0 0 0,0-1 0 0 0,1 0 0 0 0,-1 0 0 0 0,1 0 0 0 0,8 0 0 0 0,-6-1-61 0 0,0-1 0 0 0,1 0 0 0 0,-1-1 0 0 0,0 0 0 0 0,0-1 0 0 0,0 0 0 0 0,0 0 0 0 0,-1-1-1 0 0,1 0 1 0 0,0-1 0 0 0,16-9 0 0 0,-20 9 29 0 0,0 1 0 0 0,-1-1 0 0 0,1 0 0 0 0,-1 0 0 0 0,0 0 0 0 0,0-1 0 0 0,-1 0 0 0 0,1 0 0 0 0,-1 0-1 0 0,0-1 1 0 0,-1 1 0 0 0,1-1 0 0 0,-1 0 0 0 0,0 0 0 0 0,0 0 0 0 0,-1 0 0 0 0,0 0 0 0 0,0-1 0 0 0,-1 1 0 0 0,1-1 0 0 0,-1 1-1 0 0,-1-1 1 0 0,1 0 0 0 0,-1 1 0 0 0,0-1 0 0 0,-1 0 0 0 0,0 1 0 0 0,0-1 0 0 0,0 1 0 0 0,-1-1 0 0 0,1 1 0 0 0,-4-7 0 0 0,0 1 80 0 0,-1 1 0 0 0,0-1 1 0 0,0 1-1 0 0,-1 1 1 0 0,0-1-1 0 0,-1 1 0 0 0,-1 1 1 0 0,-12-13-1 0 0,18 19-64 0 0,-1 0 1 0 0,0 1-1 0 0,1-1 0 0 0,-1 1 0 0 0,0 0 0 0 0,-1-1 0 0 0,1 2 1 0 0,0-1-1 0 0,0 1 0 0 0,-1-1 0 0 0,-7 0 0 0 0,8 2-24 0 0,1 0 0 0 0,-1 0-1 0 0,1 0 1 0 0,-1 1 0 0 0,1-1-1 0 0,-1 1 1 0 0,1 0-1 0 0,-1 0 1 0 0,1 0 0 0 0,0 1-1 0 0,0-1 1 0 0,0 1 0 0 0,0-1-1 0 0,0 1 1 0 0,0 0 0 0 0,0 0-1 0 0,-3 4 1 0 0,-3 2-67 0 0,0 0 0 0 0,1 1-1 0 0,0 0 1 0 0,1 0 0 0 0,0 1-1 0 0,0-1 1 0 0,1 2 0 0 0,0-1-1 0 0,1 1 1 0 0,0 0 0 0 0,1 0-1 0 0,0 0 1 0 0,1 1 0 0 0,0-1 0 0 0,1 1-1 0 0,-2 18 1 0 0,5-23-509 0 0,0 0-1 0 0,0 0 1 0 0,0-1 0 0 0,1 1-1 0 0,0 0 1 0 0,0-1 0 0 0,5 9 0 0 0,-1-1-997 0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5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5272 0 0,'0'0'16320'0'0,"-3"3"-15309"0"0,0 2-814 0 0,0 1 0 0 0,0-1 0 0 0,1 0 0 0 0,0 1 0 0 0,0-1 0 0 0,0 1 0 0 0,1 0 1 0 0,0-1-1 0 0,0 1 0 0 0,0 0 0 0 0,1 0 0 0 0,0 0 0 0 0,0-1 0 0 0,0 1 0 0 0,1 0 0 0 0,0 0 0 0 0,3 11 0 0 0,-1-2-90 0 0,2 0-1 0 0,-1 0 0 0 0,2-1 1 0 0,0 1-1 0 0,1-1 0 0 0,8 13 0 0 0,-5-13-595 0 0,0 0 0 0 0,1 0 0 0 0,1-1 0 0 0,0 0-1 0 0,1-1 1 0 0,0-1 0 0 0,27 19 0 0 0,-3-9-1114 0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5:5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12 132 4228 0 0,'-1'-4'755'0'0,"-6"-13"13960"0"0,6 26-14405 0 0,0 0 0 0 0,0 0 1 0 0,1 1-1 0 0,0-1 0 0 0,1 0 0 0 0,-1 1 1 0 0,2-1-1 0 0,0 0 0 0 0,0 0 1 0 0,5 14-1 0 0,1-2-21 0 0,0 0-1 0 0,1-1 1 0 0,19 30 0 0 0,-22-40-215 0 0,1-1 1 0 0,0 1-1 0 0,1-1 1 0 0,0-1 0 0 0,0 1-1 0 0,1-2 1 0 0,0 1 0 0 0,0-1-1 0 0,1 0 1 0 0,19 10 0 0 0,-22-14-47 0 0,-1-1 0 0 0,1 1 0 0 0,0-1 0 0 0,0 0 0 0 0,0-1 0 0 0,-1 0 0 0 0,2 0 0 0 0,-1 0 0 0 0,0-1 0 0 0,0 0 0 0 0,0-1 0 0 0,0 1 0 0 0,0-1 0 0 0,0-1 0 0 0,0 1 0 0 0,-1-1 1 0 0,1 0-1 0 0,0-1 0 0 0,8-4 0 0 0,-5 1 64 0 0,0 0 1 0 0,0-1-1 0 0,-1 0 1 0 0,0 0-1 0 0,0-1 1 0 0,-1 0-1 0 0,0-1 1 0 0,0 0-1 0 0,-1 0 1 0 0,0 0-1 0 0,-1-1 1 0 0,0 0-1 0 0,-1-1 1 0 0,8-18-1 0 0,-4 3 71 0 0,-1-1 0 0 0,-1 0 0 0 0,-1-1 0 0 0,-2 0 0 0 0,2-28 0 0 0,-2-30-3532 0 0,-4 83 1758 0 0,-4-7 8 0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5:5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4016 0 0,'-1'5'1084'0'0,"-1"-1"0"0"0,1 1 0 0 0,0 0-1 0 0,1-1 1 0 0,-1 1 0 0 0,1 5-1 0 0,6 55 3098 0 0,-2-38-3071 0 0,11 101 1343 0 0,11 191 576 0 0,-25-265-2848 0 0,-1 47-1881 0 0,-1-62-1227 0 0,1-21 1484 0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5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0 157 520 0 0,'2'-3'923'0'0,"0"0"0"0"0,0 0 0 0 0,0 1 0 0 0,0-1 0 0 0,1 1 1 0 0,-1 0-1 0 0,0 0 0 0 0,1-1 0 0 0,0 2 0 0 0,-1-1 0 0 0,1 0 0 0 0,0 0 0 0 0,5-1 0 0 0,-6 2-661 0 0,0 1-1 0 0,1 0 1 0 0,-1 0-1 0 0,0 0 1 0 0,0 0-1 0 0,0 0 1 0 0,0 0-1 0 0,1 1 1 0 0,-1-1-1 0 0,0 0 0 0 0,0 1 1 0 0,0 0-1 0 0,0 0 1 0 0,0 0-1 0 0,0 0 1 0 0,0 0-1 0 0,0 0 1 0 0,-1 0-1 0 0,1 0 1 0 0,0 1-1 0 0,2 2 1 0 0,8 6 104 0 0,-1 0 1 0 0,0 1-1 0 0,-1 0 1 0 0,-1 1-1 0 0,0 0 1 0 0,0 1-1 0 0,-1 0 1 0 0,-1 0-1 0 0,0 0 1 0 0,8 23-1 0 0,5 7 633 0 0,-20-42-865 0 0,2-2-134 0 0,-1 0 0 0 0,0 0 1 0 0,0-1-1 0 0,1 1 1 0 0,-1 0-1 0 0,0-1 0 0 0,0 1 1 0 0,-1-1-1 0 0,2-2 0 0 0,-2 4 0 0 0,41-81-256 0 0,-30 55 146 0 0,19-30 0 0 0,-8 19 35 0 0,-10 16 52 0 0,19-27-1 0 0,-27 42 55 0 0,0 1-1 0 0,0 0 0 0 0,1 1 0 0 0,0-1 0 0 0,0 1 1 0 0,0 0-1 0 0,0 0 0 0 0,1 0 0 0 0,10-5 1 0 0,-14 9-11 0 0,0-1-1 0 0,-1 1 1 0 0,1 0 0 0 0,0-1 0 0 0,-1 1 0 0 0,1 0 0 0 0,0 0 0 0 0,-1 0 0 0 0,1 1 0 0 0,0-1 0 0 0,-1 0 0 0 0,1 0 0 0 0,-1 1 0 0 0,1-1 0 0 0,-1 1 0 0 0,1 0 0 0 0,0-1 0 0 0,-1 1 0 0 0,0 0 0 0 0,1 0 0 0 0,-1 0 0 0 0,0 0-1 0 0,1 0 1 0 0,-1 0 0 0 0,0 0 0 0 0,0 1 0 0 0,0-1 0 0 0,0 0 0 0 0,0 1 0 0 0,0-1 0 0 0,0 1 0 0 0,0 1 0 0 0,5 7 49 0 0,-1 0-1 0 0,0 1 1 0 0,5 14-1 0 0,-7-17-26 0 0,22 83 210 0 0,-17-60-762 0 0,11 31 0 0 0,-15-52-545 0 0,0 0 0 0 0,1 0 0 0 0,10 15 0 0 0,-4-13-473 0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5:5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4756 0 0,'-3'0'3462'0'0,"1"0"-2912"0"0,-1 0 1 0 0,1 0-1 0 0,-1 1 0 0 0,1-1 1 0 0,0 1-1 0 0,-1 0 0 0 0,1 0 1 0 0,-1 0-1 0 0,1 0 0 0 0,0 0 0 0 0,0 0 1 0 0,-4 3-1 0 0,2 0 9 0 0,-1 0-1 0 0,1 0 1 0 0,0 0 0 0 0,0 1 0 0 0,-4 5-1 0 0,1 1 5 0 0,0 1 0 0 0,0 0 0 0 0,1 0 0 0 0,-5 16 0 0 0,8-18-390 0 0,0 0 1 0 0,1 0-1 0 0,0 0 1 0 0,1 0 0 0 0,0 0-1 0 0,0 1 1 0 0,1-1-1 0 0,1 0 1 0 0,0 0-1 0 0,0 0 1 0 0,1 0 0 0 0,0 0-1 0 0,1 0 1 0 0,0 0-1 0 0,0 0 1 0 0,6 9 0 0 0,-5-11-133 0 0,0 0 1 0 0,1-1 0 0 0,0 0-1 0 0,0 0 1 0 0,0 0 0 0 0,1 0-1 0 0,0-1 1 0 0,0 0 0 0 0,1 0-1 0 0,0-1 1 0 0,0 0 0 0 0,0 0-1 0 0,0 0 1 0 0,1-1 0 0 0,0 0-1 0 0,0-1 1 0 0,0 0 0 0 0,0 0-1 0 0,12 2 1 0 0,-9-3-73 0 0,1 0-1 0 0,-1-1 1 0 0,0-1-1 0 0,1 0 1 0 0,-1 0-1 0 0,1-1 1 0 0,-1-1 0 0 0,0 0-1 0 0,0 0 1 0 0,0-1-1 0 0,0-1 1 0 0,0 0-1 0 0,-1 0 1 0 0,1-1 0 0 0,-1 0-1 0 0,-1-1 1 0 0,1 0-1 0 0,-1 0 1 0 0,0-1-1 0 0,0-1 1 0 0,10-10 0 0 0,-15 14 41 0 0,-1-2 1 0 0,1 1 0 0 0,-1 0 0 0 0,0-1-1 0 0,-1 1 1 0 0,1-1 0 0 0,-1 0 0 0 0,0 0 0 0 0,0 0-1 0 0,-1 0 1 0 0,0 0 0 0 0,0 0 0 0 0,0 0-1 0 0,-1-1 1 0 0,0 1 0 0 0,0 0 0 0 0,-1-10 0 0 0,-1 9 41 0 0,1-1 0 0 0,-1 0 0 0 0,0 1 0 0 0,0 0 0 0 0,-1 0 0 0 0,0-1 1 0 0,-1 2-1 0 0,1-1 0 0 0,-1 0 0 0 0,-1 1 0 0 0,1 0 0 0 0,-1 0 1 0 0,-10-11-1 0 0,13 16-35 0 0,0-1 1 0 0,0 0 0 0 0,-1 1 0 0 0,1-1-1 0 0,0 1 1 0 0,-1-1 0 0 0,1 1 0 0 0,-1 0-1 0 0,1 0 1 0 0,-1 0 0 0 0,1 1 0 0 0,-1-1-1 0 0,0 1 1 0 0,1-1 0 0 0,-1 1 0 0 0,0 0-1 0 0,0 0 1 0 0,1 0 0 0 0,-1 0 0 0 0,0 1-1 0 0,1-1 1 0 0,-1 1 0 0 0,0-1 0 0 0,1 1-1 0 0,-1 0 1 0 0,1 0 0 0 0,-1 0 0 0 0,1 0-1 0 0,-1 1 1 0 0,1-1 0 0 0,0 1 0 0 0,0-1-1 0 0,0 1 1 0 0,-1 0 0 0 0,2 0 0 0 0,-1 0-1 0 0,0 0 1 0 0,0 0 0 0 0,1 0 0 0 0,-1 1-1 0 0,1-1 1 0 0,0 0 0 0 0,-1 1 0 0 0,0 3-1 0 0,-3 9 18 0 0,1 0 0 0 0,1 0-1 0 0,0 0 1 0 0,1 1 0 0 0,0 23-1 0 0,3 13 29 0 0,2 0-1 0 0,3-1 1 0 0,17 76-1 0 0,-13-75-21 0 0,23 89-906 0 0,-25-90-3652 0 0,-4-42 2944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20166 0 0,'9'-12'4165'0'0,"-8"11"-4017"0"0,1-1-1 0 0,-1 0 1 0 0,0 1 0 0 0,0-1 0 0 0,0 0-1 0 0,0 0 1 0 0,0 0 0 0 0,-1 0 0 0 0,2-3-1 0 0,2 18 10 0 0,-4-11-145 0 0,1-1 1 0 0,0 1 0 0 0,-1-1-1 0 0,1 1 1 0 0,-1-1 0 0 0,0 1 0 0 0,1 0-1 0 0,-1-1 1 0 0,0 1 0 0 0,0-1-1 0 0,0 1 1 0 0,-1 2 0 0 0,0 13 56 0 0,1 0 0 0 0,0 0 0 0 0,5 32 0 0 0,-1-6-155 0 0,13 56-4371 0 0,-14-85 2876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6249 0 0,'0'0'20375'0'0,"-2"9"-21901"0"0,-9 33 2447 0 0,1 1 0 0 0,-4 54 1 0 0,13-89-1378 0 0,2 0 0 0 0,-1 0 0 0 0,1 0-1 0 0,0 0 1 0 0,0 0 0 0 0,1 0 0 0 0,0-1 0 0 0,1 1 0 0 0,4 10 0 0 0,0-5-1147 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70 166 19442 0 0,'-14'-30'3408'0'0,"3"3"-2292"0"0,4 3-832 0 0,-4 3-292 0 0,5 4-192 0 0,-1 3 40 0 0,0 2 12 0 0,4 2-8 0 0,-1 5 20 0 0,4 0-8 0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65 17814 0 0,'22'-22'4176'0'0,"4"-4"-3102"0"0,-9 9-305 0 0,-20 22-715 0 0,0 0 1 0 0,0-1-1 0 0,0 1 1 0 0,0 1-1 0 0,1-1 1 0 0,-3 9-1 0 0,-7 15 76 0 0,4-14-74 0 0,-113 182 400 0 0,105-175-378 0 0,-1-1 0 0 0,0 0 0 0 0,-2-1 0 0 0,0-2 0 0 0,-1 0 0 0 0,-34 23 0 0 0,47-36-27 0 0,1-1 1 0 0,-1 0-1 0 0,-1-1 1 0 0,1 0-1 0 0,0 0 1 0 0,-1 0 0 0 0,0-1-1 0 0,1 0 1 0 0,-17 1-1 0 0,21-3-38 0 0,1 0 0 0 0,-1 0-1 0 0,0 0 1 0 0,0-1 0 0 0,1 1-1 0 0,-1-1 1 0 0,0 1-1 0 0,0-1 1 0 0,1 0 0 0 0,-1 0-1 0 0,1 0 1 0 0,-1-1 0 0 0,1 1-1 0 0,0-1 1 0 0,-1 1 0 0 0,1-1-1 0 0,0 0 1 0 0,0 0-1 0 0,0 0 1 0 0,0 0 0 0 0,0 0-1 0 0,0 0 1 0 0,1 0 0 0 0,-1-1-1 0 0,1 1 1 0 0,0 0 0 0 0,-1-1-1 0 0,1 0 1 0 0,0 1-1 0 0,1-1 1 0 0,-2-4 0 0 0,0 0-8 0 0,1-1 0 0 0,0 0 0 0 0,1 0 0 0 0,0 0 0 0 0,0 0 0 0 0,0 0 0 0 0,1 0 0 0 0,0 0 0 0 0,1 0 0 0 0,0 0 0 0 0,0 0 0 0 0,1 1-1 0 0,-1-1 1 0 0,2 1 0 0 0,-1 0 0 0 0,7-11 0 0 0,-9 17 17 0 0,1-1 0 0 0,-1 1 0 0 0,0-1 0 0 0,0 1 0 0 0,1-1 0 0 0,-1 1 0 0 0,1-1 0 0 0,-1 1 0 0 0,1 0 0 0 0,-1 0 0 0 0,1 0 0 0 0,0 0-1 0 0,0 0 1 0 0,-1 0 0 0 0,1 1 0 0 0,0-1 0 0 0,0 0 0 0 0,0 1 0 0 0,0 0 0 0 0,2-1 0 0 0,-1 1 10 0 0,0 0 1 0 0,0 1-1 0 0,-1-1 0 0 0,1 1 1 0 0,0 0-1 0 0,0 0 0 0 0,0 0 1 0 0,-1 0-1 0 0,1 0 0 0 0,-1 0 1 0 0,1 1-1 0 0,2 1 0 0 0,6 5 58 0 0,-2 1-1 0 0,1 0 0 0 0,-1 0 0 0 0,14 20 0 0 0,-6-7-50 0 0,25 45-1 0 0,-33-50-1995 0 0,11 30-1 0 0,-14-32 349 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4 165 2732 0 0,'-1'-3'894'0'0,"0"-1"0"0"0,1 0 0 0 0,-1 0 0 0 0,1 0 0 0 0,0 0 0 0 0,0 0 0 0 0,0 0-1 0 0,1-5 1 0 0,2-1 60 0 0,0 0 1 0 0,0 0-1 0 0,9-18 0 0 0,4-8 2192 0 0,-15 34-2943 0 0,0 0 0 0 0,0 0 1 0 0,0-1-1 0 0,0 2 1 0 0,1-1-1 0 0,-1 0 0 0 0,1 0 1 0 0,-1 0-1 0 0,1 0 1 0 0,0 1-1 0 0,0-1 0 0 0,0 1 1 0 0,0 0-1 0 0,4-3 1 0 0,-5 4 316 0 0,14 38 470 0 0,-4 11-445 0 0,-6-28-327 0 0,8 27-1 0 0,-9-36-183 0 0,0-2 15 0 0,-1 1-1 0 0,2-1 0 0 0,-1 0 1 0 0,10 14-1 0 0,-13-22-73 0 0,1 0 0 0 0,-1 0 1 0 0,1-1-1 0 0,-1 1 0 0 0,1 0 1 0 0,0-1-1 0 0,-1 1 0 0 0,1-1 1 0 0,0 1-1 0 0,0-1 0 0 0,0 0 1 0 0,0 0-1 0 0,1 0 0 0 0,-1 0 0 0 0,0 0 1 0 0,0 0-1 0 0,1-1 0 0 0,-1 1 1 0 0,0-1-1 0 0,1 0 0 0 0,-1 1 1 0 0,0-1-1 0 0,1 0 0 0 0,-1-1 0 0 0,0 1 1 0 0,4-1-1 0 0,-2 0-12 0 0,0 0-1 0 0,0-1 1 0 0,0 1-1 0 0,0-1 0 0 0,0 0 1 0 0,0-1-1 0 0,0 1 1 0 0,-1-1-1 0 0,1 1 1 0 0,-1-1-1 0 0,0 0 1 0 0,3-4-1 0 0,5-6-15 0 0,17-24-1 0 0,-16 18 113 0 0,-2 4 163 0 0,-2-1 0 0 0,0 0 0 0 0,-1 0 1 0 0,-1-1-1 0 0,0 0 0 0 0,4-24 0 0 0,-5 22 915 0 0,-6 22 49 0 0,0 3-1043 0 0,0 0-1 0 0,0 0 1 0 0,1 0 0 0 0,1 11 0 0 0,1 0-90 0 0,1 1 1 0 0,0-1-1 0 0,2 0 1 0 0,12 33-1 0 0,-14-43-361 0 0,1 0 1 0 0,-1 0 0 0 0,1 0-1 0 0,0-1 1 0 0,1 1-1 0 0,0-1 1 0 0,0 0-1 0 0,0 0 1 0 0,1-1 0 0 0,0 0-1 0 0,0 1 1 0 0,0-2-1 0 0,12 8 1 0 0,-5-7-1287 0 0,1-2 21 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6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13 234 4880 0 0,'-2'2'3418'0'0,"1"1"-2717"0"0,-1 0 0 0 0,1 0 0 0 0,-1 0 0 0 0,1 0 0 0 0,0 0 0 0 0,0 1 0 0 0,1-1 0 0 0,-1 0 0 0 0,1 0 0 0 0,-1 1 0 0 0,1-1 0 0 0,1 6 0 0 0,-1-4-313 0 0,1-1-1 0 0,0 1 1 0 0,0 0 0 0 0,1-1-1 0 0,-1 1 1 0 0,1-1 0 0 0,0 1-1 0 0,4 5 1 0 0,-3-5-270 0 0,0-1 0 0 0,0 1 0 0 0,1-1 0 0 0,0 1-1 0 0,0-1 1 0 0,0 0 0 0 0,0 0 0 0 0,1-1 0 0 0,-1 0 0 0 0,1 1 0 0 0,0-1 0 0 0,0-1-1 0 0,0 1 1 0 0,1-1 0 0 0,9 3 0 0 0,-5-3-61 0 0,-1-1 0 0 0,1 0-1 0 0,0 0 1 0 0,-1-1 0 0 0,1 0-1 0 0,0-1 1 0 0,-1 0 0 0 0,19-5 0 0 0,-12 1-114 0 0,-1 0 1 0 0,1-1 0 0 0,-1-1 0 0 0,18-11-1 0 0,-27 15 71 0 0,-1-1 0 0 0,1 0 0 0 0,-1 0 0 0 0,0-1-1 0 0,-1 0 1 0 0,1 1 0 0 0,-1-1 0 0 0,0-1 0 0 0,0 1-1 0 0,0-1 1 0 0,-1 1 0 0 0,0-1 0 0 0,0 0 0 0 0,0 0-1 0 0,-1-1 1 0 0,0 1 0 0 0,2-13 0 0 0,-3 13 31 0 0,0 1 0 0 0,-1-1 0 0 0,1 0 0 0 0,-1 0 1 0 0,-1 0-1 0 0,1 0 0 0 0,-1 0 0 0 0,0 1 0 0 0,0-1 0 0 0,-1 0 1 0 0,0 1-1 0 0,0-1 0 0 0,0 1 0 0 0,-1-1 0 0 0,1 1 0 0 0,-1 0 1 0 0,-1 0-1 0 0,1 1 0 0 0,-1-1 0 0 0,-4-5 0 0 0,4 7-19 0 0,1 0-1 0 0,-1 0 0 0 0,1 0 1 0 0,-1 0-1 0 0,0 1 0 0 0,0-1 1 0 0,0 1-1 0 0,0 0 1 0 0,-1 0-1 0 0,1 1 0 0 0,0-1 1 0 0,-1 1-1 0 0,1 0 0 0 0,-1 0 1 0 0,0 1-1 0 0,1-1 1 0 0,-7 1-1 0 0,4 1 5 0 0,1-1 1 0 0,-1 2-1 0 0,1-1 1 0 0,-1 1-1 0 0,1 0 1 0 0,-1 0-1 0 0,1 1 1 0 0,0 0-1 0 0,0 0 1 0 0,0 0-1 0 0,-5 5 1 0 0,2-1 22 0 0,0 0 0 0 0,1 0 0 0 0,0 1 0 0 0,0 0 0 0 0,0 0 1 0 0,2 1-1 0 0,-1 0 0 0 0,1 1 0 0 0,0-1 0 0 0,1 1 1 0 0,0 0-1 0 0,0 0 0 0 0,1 1 0 0 0,-4 14 0 0 0,7-20-28 0 0,1 1 0 0 0,-1-1 1 0 0,1 1-1 0 0,0-1 0 0 0,0 1 0 0 0,0-1 0 0 0,1 1 0 0 0,0-1 0 0 0,0 0 0 0 0,0 1 0 0 0,1-1 0 0 0,0 0 0 0 0,0 0 0 0 0,5 9 0 0 0,-5-11-56 0 0,0 0 0 0 0,1 0 0 0 0,-1 0 0 0 0,1 0 0 0 0,0 0 0 0 0,0-1 0 0 0,0 1-1 0 0,0-1 1 0 0,0 0 0 0 0,0 0 0 0 0,1 0 0 0 0,-1 0 0 0 0,1 0 0 0 0,-1-1 0 0 0,1 0 0 0 0,0 0 0 0 0,-1 0-1 0 0,1 0 1 0 0,0 0 0 0 0,0-1 0 0 0,0 0 0 0 0,4 0 0 0 0,5 0-135 0 0,-1-2 1 0 0,1 0-1 0 0,-1 0 1 0 0,0-1-1 0 0,0-1 0 0 0,0 0 1 0 0,-1 0-1 0 0,1-1 1 0 0,-1-1-1 0 0,0 0 1 0 0,0 0-1 0 0,-1-1 0 0 0,0-1 1 0 0,0 0-1 0 0,-1 0 1 0 0,16-18-1 0 0,-18 17 350 0 0,-1-1 0 0 0,-1 0 0 0 0,1 0 0 0 0,-2 0 0 0 0,1-1 0 0 0,-2 1 1 0 0,1-1-1 0 0,-1 0 0 0 0,-1 0 0 0 0,0 0 0 0 0,-1 0 0 0 0,0-1 0 0 0,0-10 0 0 0,-1 21 674 0 0,0 5-709 0 0,0 13-38 0 0,1 0 1 0 0,1 1 0 0 0,0-1 0 0 0,1-1-1 0 0,1 1 1 0 0,1 0 0 0 0,0-1-1 0 0,12 24 1 0 0,-14-34-141 0 0,0 0-1 0 0,0 0 1 0 0,1-1-1 0 0,-1 0 0 0 0,1 0 1 0 0,0 0-1 0 0,1 0 1 0 0,-1 0-1 0 0,1-1 1 0 0,0 0-1 0 0,0 0 0 0 0,0 0 1 0 0,1-1-1 0 0,-1 1 1 0 0,1-1-1 0 0,0-1 1 0 0,0 1-1 0 0,0-1 1 0 0,0 0-1 0 0,0 0 0 0 0,1-1 1 0 0,-1 0-1 0 0,0 0 1 0 0,1 0-1 0 0,-1-1 1 0 0,12 0-1 0 0,-6-2-46 0 0,0-1 0 0 0,-1 0 0 0 0,1 0-1 0 0,0-1 1 0 0,-1-1 0 0 0,0 0 0 0 0,0 0 0 0 0,0-1-1 0 0,-1-1 1 0 0,0 0 0 0 0,0 0 0 0 0,0-1 0 0 0,-1 0-1 0 0,0 0 1 0 0,-1-1 0 0 0,0 0 0 0 0,0-1 0 0 0,-1 0 0 0 0,-1 0-1 0 0,1-1 1 0 0,4-11 0 0 0,-2-2 505 0 0,-1 0-1 0 0,-1-1 1 0 0,-1 0 0 0 0,-2 0-1 0 0,0 0 1 0 0,-2 0 0 0 0,0-40 0 0 0,-2 63 513 0 0,0 7-814 0 0,1 22-33 0 0,1 0 1 0 0,2 0-1 0 0,0 0 0 0 0,2 0 0 0 0,14 38 0 0 0,-10-38-1451 0 0,1-1 0 0 0,27 47 0 0 0,-24-52-250 0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3836 0 0,'0'-1'6887'0'0,"2"-7"-1843"0"0,8 5-3820 0 0,-1 0 0 0 0,1 0 0 0 0,12-1 0 0 0,63-3 662 0 0,-25 3-1122 0 0,-41 2-582 0 0,5 0 4 0 0,0-1 0 0 0,1-1 0 0 0,-1-1 0 0 0,0-1 0 0 0,23-9 1 0 0,-46 14-141 0 0,0 1 0 0 0,0-1 1 0 0,0 0-1 0 0,0 1 0 0 0,0-1 1 0 0,0 0-1 0 0,0 0 0 0 0,0 1 1 0 0,0-1-1 0 0,0 0 0 0 0,-1 0 1 0 0,1 0-1 0 0,0 0 0 0 0,0 0 1 0 0,-1 0-1 0 0,1-1 0 0 0,0-2 1441 0 0,-4 7-1347 0 0,-1 0-98 0 0,1 1 0 0 0,0-1 0 0 0,0 1 0 0 0,1 0 1 0 0,-1 0-1 0 0,1 0 0 0 0,0 1 0 0 0,0-1 0 0 0,0 0 0 0 0,0 1 0 0 0,1 0 1 0 0,0-1-1 0 0,0 1 0 0 0,0 0 0 0 0,0 5 0 0 0,-1 9 109 0 0,1 0 0 0 0,3 36 0 0 0,0-29-141 0 0,2-1 0 0 0,1 1 0 0 0,12 38 0 0 0,-13-52-225 0 0,0-1 0 0 0,1 0 1 0 0,0 0-1 0 0,1 0 0 0 0,0-1 1 0 0,1 0-1 0 0,0 0 1 0 0,0 0-1 0 0,17 15 0 0 0,-20-22-194 0 0,-1 0-1 0 0,1 0 0 0 0,0-1 0 0 0,0 1 0 0 0,0-1 0 0 0,1 0 0 0 0,-1 0 0 0 0,9 2 0 0 0,1-1-1181 0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11 114 2308 0 0,'0'-6'17916'0'0,"-4"15"-14783"0"0,-2 10-5430 0 0,6-8 4494 0 0,2 1-1946 0 0,0-1 0 0 0,1 0 0 0 0,0 1 1 0 0,1-1-1 0 0,0 0 0 0 0,1-1 0 0 0,0 1 0 0 0,1-1 0 0 0,9 13 1 0 0,-12-19-230 0 0,0 0 0 0 0,1 0 0 0 0,-1-1 0 0 0,1 1 0 0 0,0-1 0 0 0,0 0 0 0 0,0 0 1 0 0,0 0-1 0 0,1-1 0 0 0,-1 0 0 0 0,1 0 0 0 0,0 0 0 0 0,-1 0 0 0 0,1-1 0 0 0,0 1 1 0 0,0-1-1 0 0,0 0 0 0 0,0-1 0 0 0,0 1 0 0 0,0-1 0 0 0,0 0 0 0 0,0-1 0 0 0,0 1 1 0 0,9-3-1 0 0,-3 1-31 0 0,0 0-1 0 0,0-1 1 0 0,-1-1 0 0 0,1 0 0 0 0,-1 0 0 0 0,0-1-1 0 0,0-1 1 0 0,0 1 0 0 0,9-9 0 0 0,-15 11 67 0 0,-1 0 1 0 0,1-1-1 0 0,-1 1 1 0 0,0-1 0 0 0,0 1-1 0 0,0-1 1 0 0,0 0-1 0 0,-1 0 1 0 0,0-1-1 0 0,0 1 1 0 0,0 0-1 0 0,0-1 1 0 0,-1 1 0 0 0,1-1-1 0 0,-1 1 1 0 0,0-1-1 0 0,-1 0 1 0 0,1 1-1 0 0,-1-1 1 0 0,0 0 0 0 0,0 0-1 0 0,-1 0 1 0 0,1 1-1 0 0,-2-6 1 0 0,0 1-16 0 0,-1 1 0 0 0,0-1 0 0 0,-1 1 0 0 0,0 0 0 0 0,0 1 0 0 0,0-1 1 0 0,-1 1-1 0 0,0-1 0 0 0,-1 2 0 0 0,0-1 0 0 0,0 0 0 0 0,0 1 0 0 0,-1 0 0 0 0,0 1 0 0 0,0 0 0 0 0,0 0 1 0 0,0 0-1 0 0,-1 1 0 0 0,0 0 0 0 0,0 0 0 0 0,0 1 0 0 0,-1 0 0 0 0,1 0 0 0 0,-1 1 0 0 0,1 1 0 0 0,-1-1 1 0 0,-9 0-1 0 0,14 2-298 0 0,1 0 1 0 0,0 0 0 0 0,0 0-1 0 0,-1 1 1 0 0,1-1-1 0 0,0 1 1 0 0,0 0 0 0 0,0-1-1 0 0,-1 1 1 0 0,1 1-1 0 0,0-1 1 0 0,0 0 0 0 0,0 1-1 0 0,1 0 1 0 0,-1-1 0 0 0,-4 5-1 0 0,0 1-1359 0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4528 0 0,'2'6'10466'0'0,"1"8"-5020"0"0,27 78-3289 0 0,-22-75-1999 0 0,-1-1 0 0 0,2 0 1 0 0,0 0-1 0 0,1-1 1 0 0,1 0-1 0 0,0-1 0 0 0,17 18 1 0 0,-23-28-134 0 0,0 0 0 0 0,0 0-1 0 0,0 0 1 0 0,0-1 0 0 0,1 1 0 0 0,-1-1 0 0 0,1 0 0 0 0,0-1 0 0 0,0 1 0 0 0,0-1 0 0 0,0-1 0 0 0,0 1 0 0 0,0-1 0 0 0,0 0 0 0 0,1 0 0 0 0,-1-1 0 0 0,0 1 0 0 0,1-2 0 0 0,-1 1 0 0 0,1-1 0 0 0,-1 0 0 0 0,0 0 0 0 0,0 0 0 0 0,10-4 0 0 0,-6 0 89 0 0,0 1 1 0 0,0-2-1 0 0,0 1 1 0 0,-1-1-1 0 0,0-1 1 0 0,0 0 0 0 0,0 0-1 0 0,-1-1 1 0 0,0 0-1 0 0,0 0 1 0 0,-1 0-1 0 0,0-1 1 0 0,-1-1 0 0 0,0 1-1 0 0,5-11 1 0 0,-2 1 93 0 0,0 0 1 0 0,-2-1 0 0 0,0 0-1 0 0,-1-1 1 0 0,-2 1 0 0 0,0-1-1 0 0,2-25 1 0 0,-4-4-449 0 0,-6 20-4598 0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4816 0 0,'-1'6'1507'0'0,"0"0"0"0"0,0 0-1 0 0,1 0 1 0 0,0 0-1 0 0,1 11 1 0 0,1 3 662 0 0,11 33 1 0 0,-4-16-868 0 0,55 338 2533 0 0,-55-291-4164 0 0,0 19-3660 0 0,-5-79 2497 0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2688 0 0,'2'-2'1210'0'0,"0"-1"-1"0"0,1 1 1 0 0,-1 0 0 0 0,1-1-1 0 0,-1 1 1 0 0,1 0-1 0 0,0 0 1 0 0,0 1-1 0 0,2-3 1 0 0,-3 4-996 0 0,-1 0-1 0 0,1-1 1 0 0,-1 1 0 0 0,1 0 0 0 0,-1 0-1 0 0,1 0 1 0 0,-1 0 0 0 0,0 0-1 0 0,1 0 1 0 0,-1 1 0 0 0,1-1 0 0 0,-1 0-1 0 0,0 1 1 0 0,1-1 0 0 0,-1 1-1 0 0,0 0 1 0 0,1-1 0 0 0,-1 1 0 0 0,0 0-1 0 0,0 0 1 0 0,1-1 0 0 0,-1 1-1 0 0,2 2 1 0 0,7 8 273 0 0,0 0 0 0 0,0 1 1 0 0,-1 0-1 0 0,0 0 0 0 0,-1 1 0 0 0,-1 0 0 0 0,8 18 0 0 0,-8-17-229 0 0,7 21 522 0 0,-14-35-607 0 0,15-17-162 0 0,-1 0 1 0 0,-1-1-1 0 0,17-31 0 0 0,16-22-31 0 0,-35 57 21 0 0,51-61 117 0 0,-56 69-50 0 0,0 0 0 0 0,1 0 1 0 0,-1 1-1 0 0,1 0 0 0 0,1 0 0 0 0,-1 0 1 0 0,0 1-1 0 0,15-5 0 0 0,-20 8-32 0 0,0 0-1 0 0,1 0 1 0 0,-1 1-1 0 0,0-1 1 0 0,1 1-1 0 0,-1 0 1 0 0,0 0 0 0 0,1 0-1 0 0,-1 0 1 0 0,1 0-1 0 0,-1 0 1 0 0,0 1-1 0 0,1-1 1 0 0,-1 1 0 0 0,0 0-1 0 0,0 0 1 0 0,1-1-1 0 0,1 3 1 0 0,-1-1 1 0 0,0 0 1 0 0,0 0-1 0 0,0 1 0 0 0,0-1 0 0 0,-1 1 1 0 0,1 0-1 0 0,-1 0 0 0 0,0 0 1 0 0,0 0-1 0 0,3 5 0 0 0,1 7 12 0 0,0 0-1 0 0,0 1 0 0 0,-2-1 1 0 0,4 21-1 0 0,-7-28-54 0 0,27 121-2263 0 0,-15-86-810 0 0,-6-25 1504 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69 18986 0 0,'-1'-5'544'0'0,"0"1"1"0"0,-1-1 0 0 0,1 1-1 0 0,-1-1 1 0 0,0 1-1 0 0,0 0 1 0 0,0 0 0 0 0,0 0-1 0 0,-1 0 1 0 0,0 0-1 0 0,-5-6 1 0 0,7 9-513 0 0,-1 0 0 0 0,1 0 0 0 0,-1 0-1 0 0,1 0 1 0 0,-1 0 0 0 0,1 0 0 0 0,-1 0 0 0 0,1 1 0 0 0,-1-1 0 0 0,0 1 0 0 0,0-1 0 0 0,1 1-1 0 0,-1-1 1 0 0,0 1 0 0 0,0 0 0 0 0,1 0 0 0 0,-1 0 0 0 0,0 0 0 0 0,0 0 0 0 0,1 0 0 0 0,-1 1-1 0 0,0-1 1 0 0,0 1 0 0 0,1-1 0 0 0,-1 1 0 0 0,0-1 0 0 0,1 1 0 0 0,-1 0 0 0 0,1 0 0 0 0,-1 0-1 0 0,1 0 1 0 0,-1 0 0 0 0,-1 2 0 0 0,-5 3 34 0 0,1 1 0 0 0,1 0-1 0 0,-1 0 1 0 0,1 1 0 0 0,1 0-1 0 0,-1 0 1 0 0,1 0 0 0 0,-7 16-1 0 0,5-7 16 0 0,1 0-1 0 0,0 1 0 0 0,-6 30 0 0 0,11-38-94 0 0,0 0 1 0 0,1 0-1 0 0,0 0 0 0 0,1-1 0 0 0,0 1 0 0 0,0 0 1 0 0,1 0-1 0 0,0-1 0 0 0,1 1 0 0 0,0-1 0 0 0,1 0 0 0 0,0 0 1 0 0,8 14-1 0 0,-10-20-26 0 0,1 0 0 0 0,-1 0 0 0 0,1 0 0 0 0,0-1 0 0 0,0 1-1 0 0,0-1 1 0 0,0 0 0 0 0,0 0 0 0 0,0 0 0 0 0,1 0 0 0 0,-1 0 0 0 0,1-1 0 0 0,-1 1 0 0 0,1-1 0 0 0,6 1 0 0 0,-3-1-19 0 0,-1 0 1 0 0,1-1-1 0 0,-1 0 1 0 0,1 0-1 0 0,-1-1 0 0 0,1 0 1 0 0,-1 0-1 0 0,12-3 1 0 0,-8 0 20 0 0,-1 1 1 0 0,1-1 0 0 0,-1-1-1 0 0,1 0 1 0 0,-1 0 0 0 0,0-1-1 0 0,-1 0 1 0 0,0 0 0 0 0,0-1-1 0 0,0 0 1 0 0,9-11 0 0 0,-14 13 92 0 0,0-1 1 0 0,0 0 0 0 0,0 1 0 0 0,-1-1-1 0 0,0-1 1 0 0,0 1 0 0 0,-1 0-1 0 0,3-13 1 0 0,-2 8 127 0 0,-2 8-131 0 0,0 1 0 0 0,0 0 0 0 0,0-1 0 0 0,0 1 0 0 0,0 0 0 0 0,0-1 0 0 0,0 1 0 0 0,-1 0 0 0 0,1-1 0 0 0,-1 1 0 0 0,0 0 0 0 0,0 0 0 0 0,0-1 0 0 0,0 1 0 0 0,0 0 0 0 0,0 0 0 0 0,0 0 0 0 0,-1 0 0 0 0,1 0 0 0 0,-1 1 0 0 0,1-1 0 0 0,-1 0 0 0 0,0 1 0 0 0,-3-3 0 0 0,4 3-39 0 0,0 0 0 0 0,-1 1 0 0 0,1-1 0 0 0,0 1 1 0 0,-1-1-1 0 0,1 1 0 0 0,0 0 0 0 0,-1-1 0 0 0,1 1 0 0 0,-1 0 0 0 0,1 0 0 0 0,0 0 0 0 0,-1 0 1 0 0,1 0-1 0 0,-1 0 0 0 0,1 0 0 0 0,0 1 0 0 0,-1-1 0 0 0,1 1 0 0 0,0-1 0 0 0,-1 1 0 0 0,1-1 1 0 0,0 1-1 0 0,-1-1 0 0 0,1 1 0 0 0,0 0 0 0 0,0 0 0 0 0,0 0 0 0 0,0 0 0 0 0,0 0 0 0 0,0 0 1 0 0,0 0-1 0 0,0 0 0 0 0,0 0 0 0 0,0 0 0 0 0,1 1 0 0 0,-1-1 0 0 0,1 0 0 0 0,-1 0 0 0 0,0 1 0 0 0,0 2 1 0 0,-8 17 72 0 0,0 0 1 0 0,1 0-1 0 0,1 1 1 0 0,1 1-1 0 0,-3 25 1 0 0,2 21-292 0 0,2 0 1 0 0,4 0-1 0 0,14 125 1 0 0,-11-167-416 0 0,-2-20-70 0 0,0 0 0 0 0,1 0 0 0 0,0 0 0 0 0,0-1 0 0 0,4 15 0 0 0,1-11-916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89 5913 0 0,'0'0'7511'0'0,"-9"0"-2448"0"0,5 4-4686 0 0,0 0 1 0 0,1 1-1 0 0,0 0 0 0 0,-1-1 1 0 0,1 1-1 0 0,1 0 0 0 0,-1 1 1 0 0,1-1-1 0 0,0 1 0 0 0,0-1 1 0 0,1 1-1 0 0,-1-1 0 0 0,0 11 0 0 0,0-7-171 0 0,1 1-1 0 0,1-1 1 0 0,0 0-1 0 0,0 1 1 0 0,0-1-1 0 0,1 0 0 0 0,1 0 1 0 0,3 13-1 0 0,-4-18-177 0 0,1-1 0 0 0,-1 1 0 0 0,1-1-1 0 0,0 1 1 0 0,0-1 0 0 0,0 0 0 0 0,1 0-1 0 0,-1 0 1 0 0,1 0 0 0 0,0 0 0 0 0,0-1 0 0 0,0 1-1 0 0,0-1 1 0 0,0 0 0 0 0,0 0 0 0 0,1 0-1 0 0,-1 0 1 0 0,1 0 0 0 0,-1-1 0 0 0,1 1-1 0 0,0-1 1 0 0,0 0 0 0 0,-1 0 0 0 0,1-1 0 0 0,0 1-1 0 0,0-1 1 0 0,0 0 0 0 0,0 0 0 0 0,0 0-1 0 0,0-1 1 0 0,0 1 0 0 0,-1-1 0 0 0,1 0-1 0 0,0 0 1 0 0,0 0 0 0 0,-1 0 0 0 0,1-1 0 0 0,-1 1-1 0 0,5-4 1 0 0,0 0 30 0 0,-1 0 0 0 0,1-1 0 0 0,-1 0 0 0 0,0 0 0 0 0,0-1 0 0 0,0 1 0 0 0,-1-2 0 0 0,-1 1 0 0 0,1-1 0 0 0,-1 0 0 0 0,0 0 0 0 0,-1 0 0 0 0,0-1 0 0 0,5-13 0 0 0,-7 15 14 0 0,0 0 1 0 0,0 0-1 0 0,-1 0 1 0 0,1 1 0 0 0,-2-1-1 0 0,1 0 1 0 0,-1 0-1 0 0,0 0 1 0 0,0 0 0 0 0,-1 0-1 0 0,0 0 1 0 0,-1 0-1 0 0,1 0 1 0 0,-1 0 0 0 0,0 1-1 0 0,-1-1 1 0 0,0 1 0 0 0,0-1-1 0 0,0 1 1 0 0,-6-8-1 0 0,6 10-68 0 0,0 1 0 0 0,0-1-1 0 0,-1 1 1 0 0,1 0 0 0 0,-1 0-1 0 0,1 0 1 0 0,-1 0 0 0 0,0 1 0 0 0,0-1-1 0 0,0 1 1 0 0,-1 0 0 0 0,1 0-1 0 0,-8-2 1 0 0,9 4-100 0 0,-1-1 0 0 0,1 1 1 0 0,0-1-1 0 0,0 1 0 0 0,-1 0 0 0 0,1 0 0 0 0,0 1 1 0 0,0-1-1 0 0,-1 1 0 0 0,1-1 0 0 0,0 1 0 0 0,0 0 1 0 0,0 0-1 0 0,0 1 0 0 0,0-1 0 0 0,0 0 0 0 0,0 1 1 0 0,0 0-1 0 0,1 0 0 0 0,-4 2 0 0 0,-17 18-2918 0 0,15-9 1399 0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1 468 356 0 0,'0'5'21311'0'0,"0"9"-17050"0"0,1 56-6070 0 0,0-45 3696 0 0,7 32-2737 0 0,-2-12-2870 0 0,-6-33 2150 0 0</inkml:trace>
  <inkml:trace contextRef="#ctx0" brushRef="#br0" timeOffset="1">39 135 20158 0 0,'-7'-29'3452'0'0,"-1"7"-2228"0"0,5 2-696 0 0,-3 5-272 0 0,1 1-128 0 0,3 4-88 0 0,2 0-136 0 0,-4 3-164 0 0,1-1-628 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42 1104 0 0,'0'0'8680'0'0,"-1"5"-5747"0"0,-19 58 3634 0 0,16-45-4932 0 0,-4 35-1 0 0,7-45-1502 0 0,1 1 1 0 0,-1-1-1 0 0,2 0 0 0 0,-1 1 0 0 0,1-1 0 0 0,0 0 0 0 0,1 1 0 0 0,0-1 0 0 0,0 0 0 0 0,1 0 0 0 0,0-1 0 0 0,0 1 0 0 0,1 0 0 0 0,0-1 0 0 0,5 7 0 0 0,-6-11-112 0 0,-1 0-1 0 0,1-1 0 0 0,0 1 0 0 0,0-1 1 0 0,0 0-1 0 0,0 0 0 0 0,0 0 0 0 0,1 0 1 0 0,-1 0-1 0 0,1-1 0 0 0,-1 1 0 0 0,1-1 1 0 0,-1 0-1 0 0,1 0 0 0 0,0-1 0 0 0,0 1 1 0 0,-1-1-1 0 0,1 1 0 0 0,0-1 0 0 0,0-1 1 0 0,0 1-1 0 0,-1 0 0 0 0,1-1 0 0 0,0 0 1 0 0,7-2-1 0 0,-5 1 78 0 0,1 0 0 0 0,0-1 0 0 0,-1 0 0 0 0,1 0 0 0 0,-1 0 0 0 0,0-1 0 0 0,0 0 0 0 0,0 0 0 0 0,0 0 0 0 0,-1-1 0 0 0,0 0 0 0 0,9-10 0 0 0,-11 9 31 0 0,1 1-1 0 0,-1-1 1 0 0,-1 1-1 0 0,1-1 0 0 0,-1 0 1 0 0,0 0-1 0 0,0-1 0 0 0,-1 1 1 0 0,1 0-1 0 0,-1 0 1 0 0,-1-1-1 0 0,1 1 0 0 0,-1 0 1 0 0,-1-1-1 0 0,1 1 0 0 0,-2-9 1 0 0,-1 0 78 0 0,-1 0 1 0 0,-1 1-1 0 0,0-1 1 0 0,-1 1-1 0 0,-13-22 1 0 0,16 31-177 0 0,0 0 0 0 0,0 0 0 0 0,-1 1 0 0 0,0-1 0 0 0,0 1 0 0 0,0 0 0 0 0,0 0 0 0 0,0 1 0 0 0,-1-1 0 0 0,0 1 0 0 0,-8-4 0 0 0,10 5-221 0 0,1 1 0 0 0,-1 0 0 0 0,0 0 0 0 0,0 0 0 0 0,0 0 0 0 0,0 0 0 0 0,-1 1 0 0 0,1-1 0 0 0,0 1 0 0 0,0 0 0 0 0,0 0 0 0 0,0 0 0 0 0,0 0 0 0 0,-1 0 0 0 0,1 1 0 0 0,0 0 0 0 0,0-1 0 0 0,0 1 0 0 0,0 0 0 0 0,0 1 0 0 0,0-1 0 0 0,-4 3 0 0 0,-3 3-1411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74 600 0 0,'17'-10'9837'0'0,"6"4"-5194"0"0,28 3-2247 0 0,-32 3-1244 0 0,71-8 1303 0 0,103-21 1 0 0,-172 23-1994 0 0,-20 5-333 0 0,0 1-1 0 0,0 0 0 0 0,0-1 0 0 0,0 1 0 0 0,0 0 1 0 0,-1-1-1 0 0,1 1 0 0 0,0-1 0 0 0,0 1 1 0 0,0-1-1 0 0,-1 1 0 0 0,1-1 0 0 0,0 0 1 0 0,0 1-1 0 0,-1-1 0 0 0,1 0 0 0 0,-1 0 1 0 0,2-1-1 0 0,-7 4-4 0 0,2-1-97 0 0,0 1 1 0 0,0-1-1 0 0,0 1 1 0 0,0 0 0 0 0,1 0-1 0 0,-1 1 1 0 0,0-1-1 0 0,1 1 1 0 0,0-1-1 0 0,-1 1 1 0 0,1 0 0 0 0,0-1-1 0 0,1 1 1 0 0,-1 0-1 0 0,0 0 1 0 0,1 1-1 0 0,-1-1 1 0 0,1 0 0 0 0,-1 5-1 0 0,-3 8 21 0 0,1 0-1 0 0,1 0 1 0 0,0 0 0 0 0,1 0 0 0 0,1 1-1 0 0,1-1 1 0 0,0 0 0 0 0,1 1-1 0 0,1-1 1 0 0,0 0 0 0 0,5 17-1 0 0,-6-27-95 0 0,1-1 0 0 0,-1 0 0 0 0,1 0 0 0 0,0 0 0 0 0,1 0 0 0 0,-1 0 0 0 0,1 0 0 0 0,0 0 0 0 0,0-1 0 0 0,1 0 0 0 0,-1 1 0 0 0,1-1 0 0 0,0 0 0 0 0,0-1 0 0 0,0 1 0 0 0,0-1 0 0 0,1 0 0 0 0,-1 0 0 0 0,1 0 0 0 0,0-1 0 0 0,9 4 0 0 0,-8-4-10 0 0,0 0-1 0 0,1-1 0 0 0,-1 0 0 0 0,1 0 0 0 0,-1-1 0 0 0,1 0 1 0 0,-1 0-1 0 0,1 0 0 0 0,-1-1 0 0 0,1 0 0 0 0,-1 0 1 0 0,0-1-1 0 0,1 1 0 0 0,-1-1 0 0 0,0-1 0 0 0,0 1 0 0 0,0-1 1 0 0,6-4-1 0 0,0-2 113 0 0,0 0 1 0 0,0-1 0 0 0,-1 0 0 0 0,-1-1-1 0 0,1 0 1 0 0,-2-1 0 0 0,1 0 0 0 0,-2-1-1 0 0,0 0 1 0 0,12-25 0 0 0,15-25 1590 0 0,-35 62-1461 0 0,2-3 30 0 0,0 3-132 0 0,-2 4 407 0 0,-2 9-434 0 0,1 1 1 0 0,0-1-1 0 0,1 1 0 0 0,0-1 1 0 0,1 1-1 0 0,1-1 0 0 0,0 0 1 0 0,1 1-1 0 0,5 16 0 0 0,-6-23-93 0 0,0 0 0 0 0,1 0 0 0 0,-1-1 0 0 0,1 1 1 0 0,1-1-1 0 0,-1 1 0 0 0,1-1 0 0 0,-1 0 0 0 0,2 0 0 0 0,-1-1 0 0 0,0 1 0 0 0,1-1 0 0 0,0 0 0 0 0,0 0 0 0 0,0 0 0 0 0,0-1 0 0 0,1 0 0 0 0,-1 0 0 0 0,1 0 0 0 0,11 3 0 0 0,-12-5 5 0 0,0 0 0 0 0,0-1 0 0 0,1 0 0 0 0,-1 1-1 0 0,0-2 1 0 0,0 1 0 0 0,0 0 0 0 0,0-1 0 0 0,0 0 0 0 0,0-1 0 0 0,0 1 0 0 0,0-1 0 0 0,-1 0-1 0 0,1 0 1 0 0,0 0 0 0 0,-1 0 0 0 0,1-1 0 0 0,-1 0 0 0 0,0 0 0 0 0,0 0 0 0 0,3-4 0 0 0,9-9 94 0 0,-1 0 0 0 0,-1-1 0 0 0,19-29 0 0 0,-18 25 64 0 0,17-37 347 0 0,-12 21-11 0 0,-13 24-83 0 0,-1-1 0 0 0,5-15 0 0 0,-11 27 91 0 0,1 6-415 0 0,2 7-14 0 0,-1 1-1 0 0,-1 0 1 0 0,0-1 0 0 0,0 15-1 0 0,1 18 30 0 0,2 72-62 0 0,-2-17-381 0 0,0-75-41 0 0,4 46-380 0 0,-2-24-3009 0 0,-1-34 2197 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62 5004 0 0,'0'-2'805'0'0,"0"-1"-1"0"0,0 0 1 0 0,0 0-1 0 0,0 1 1 0 0,-1-1-1 0 0,1 0 1 0 0,-1 1-1 0 0,0-1 1 0 0,0 1-1 0 0,0-1 1 0 0,0 1-1 0 0,0-1 1 0 0,-1 1-1 0 0,1-1 1 0 0,-4-3-1 0 0,3 4-416 0 0,0 1 1 0 0,0-1-1 0 0,0 0 0 0 0,0 1 0 0 0,0 0 1 0 0,-1 0-1 0 0,1 0 0 0 0,0 0 1 0 0,-1 0-1 0 0,1 0 0 0 0,-1 0 0 0 0,1 1 1 0 0,-1-1-1 0 0,-2 1 0 0 0,-3-1-95 0 0,1 2 0 0 0,0-1 0 0 0,0 1 0 0 0,0 0 0 0 0,1 0 0 0 0,-1 1 0 0 0,0 0 0 0 0,0 0 0 0 0,1 1 0 0 0,-1-1 0 0 0,-6 5 0 0 0,7-4-246 0 0,2 0 0 0 0,-1 1 0 0 0,0-1 0 0 0,1 1 0 0 0,-1 0 0 0 0,1 0-1 0 0,0 0 1 0 0,1 1 0 0 0,-1-1 0 0 0,1 1 0 0 0,0 0 0 0 0,0 0 0 0 0,0 0 0 0 0,0 1 0 0 0,1-1 0 0 0,0 0 0 0 0,0 1 0 0 0,1-1 0 0 0,0 1 0 0 0,0 0 0 0 0,0 0 0 0 0,0-1 0 0 0,1 8 0 0 0,1 10-106 0 0,2 0-1 0 0,0 0 1 0 0,1 0 0 0 0,12 35 0 0 0,-1-1 248 0 0,-13-47-131 0 0,1-1 78 0 0,-1 0-1 0 0,0 0 0 0 0,-1 0 0 0 0,0 1 0 0 0,0-1 0 0 0,-1 0 1 0 0,0 1-1 0 0,-1-1 0 0 0,0 0 0 0 0,-3 12 0 0 0,1-11-33 0 0,-1 0-1 0 0,0-1 1 0 0,0 0 0 0 0,-1 0-1 0 0,-1 0 1 0 0,1 0-1 0 0,-1-1 1 0 0,-1 0-1 0 0,-12 13 1 0 0,10-12-364 0 0,0-1 0 0 0,-1 0 0 0 0,0-1 0 0 0,0 1 1 0 0,-1-2-1 0 0,1 0 0 0 0,-23 10 0 0 0,15-11-1234 0 0,0-3-72 0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82 5388 0 0,'-14'-11'19483'0'0,"54"18"-19051"0"0,0-3-1 0 0,1-1 1 0 0,-1-2 0 0 0,74-7 0 0 0,-62 0-531 0 0,-32 5-70 0 0,1-2 0 0 0,-1 0 0 0 0,0-1 0 0 0,1-1 0 0 0,-2 0 0 0 0,31-14 0 0 0,-48 18 143 0 0,-1 0-1 0 0,1 1 1 0 0,-1-1-1 0 0,0 0 1 0 0,0 0-1 0 0,1 0 0 0 0,-1 0 1 0 0,0 0-1 0 0,0 0 1 0 0,0 0-1 0 0,0 0 1 0 0,0-1-1 0 0,0 1 0 0 0,0 0 1 0 0,-1-1-1 0 0,1 1 1 0 0,0 0-1 0 0,-1-1 1 0 0,1-1-1 0 0,-1 1-14 0 0,-8-1-28 0 0,7 2 73 0 0,0 1 0 0 0,0-1 1 0 0,0 1-1 0 0,0-1 0 0 0,0 1 0 0 0,0 0 1 0 0,0-1-1 0 0,0 1 0 0 0,0 0 0 0 0,0 0 1 0 0,0-1-1 0 0,0 1 0 0 0,0 0 0 0 0,0 0 1 0 0,0 0-1 0 0,-1 1 0 0 0,-5 0 92 0 0,0 1-1 0 0,0 0 1 0 0,1 1 0 0 0,0-1-1 0 0,-1 1 1 0 0,1 0 0 0 0,0 1-1 0 0,0 0 1 0 0,1 0 0 0 0,-1 0-1 0 0,1 0 1 0 0,0 1 0 0 0,0 0 0 0 0,0 0-1 0 0,0 1 1 0 0,1-1 0 0 0,0 1-1 0 0,1 0 1 0 0,-7 11 0 0 0,-1 7 185 0 0,1 0 1 0 0,1 1 0 0 0,-12 50-1 0 0,16-45-218 0 0,1-1 0 0 0,2 1-1 0 0,1 1 1 0 0,1-1 0 0 0,2 0-1 0 0,10 55 1 0 0,-11-78-499 0 0,1 1-1 0 0,0-1 1 0 0,0-1-1 0 0,0 1 1 0 0,1 0-1 0 0,0 0 1 0 0,0-1-1 0 0,1 0 1 0 0,6 8 0 0 0,0-2-1176 0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24 3684 0 0,'20'-23'19361'0'0,"-20"27"-18549"0"0,0 5-549 0 0,-1 0 0 0 0,0 0 0 0 0,-1 0-1 0 0,0-1 1 0 0,-1 1 0 0 0,-3 8 0 0 0,-26 54 495 0 0,15-34-457 0 0,-2 2-51 0 0,-2 0 0 0 0,-1-2 0 0 0,-2 0 0 0 0,-2-2 0 0 0,-1-1 0 0 0,-1-1 0 0 0,-34 30 0 0 0,54-55-195 0 0,-1-1 0 0 0,0 0 0 0 0,0-1-1 0 0,0 0 1 0 0,-1-1 0 0 0,0 1 0 0 0,-15 4 0 0 0,22-9-61 0 0,1 0-1 0 0,-1 0 1 0 0,1 0 0 0 0,-1-1-1 0 0,1 1 1 0 0,-1-1 0 0 0,1 0-1 0 0,-1 0 1 0 0,1 0 0 0 0,-1 0-1 0 0,1 0 1 0 0,-1 0 0 0 0,1-1-1 0 0,-1 1 1 0 0,1-1 0 0 0,-1 0-1 0 0,1 0 1 0 0,-1 0 0 0 0,1 0-1 0 0,0 0 1 0 0,0 0 0 0 0,-1-1-1 0 0,1 1 1 0 0,0-1 0 0 0,0 1 0 0 0,1-1-1 0 0,-1 0 1 0 0,0 0 0 0 0,0 0-1 0 0,1 0 1 0 0,-1 0 0 0 0,1 0-1 0 0,0 0 1 0 0,0-1 0 0 0,0 1-1 0 0,0 0 1 0 0,-1-4 0 0 0,-1-1-26 0 0,2-1 0 0 0,-1 1 0 0 0,1-1 0 0 0,0 1 0 0 0,1-1 0 0 0,-1 1 0 0 0,2-1 0 0 0,-1 1 0 0 0,2-10 0 0 0,1 0-13 0 0,1 0 0 0 0,11-31 0 0 0,-14 44 75 0 0,1 1 0 0 0,-1 0 0 0 0,1 0 0 0 0,0 0 0 0 0,0 0 1 0 0,0 0-1 0 0,0 0 0 0 0,0 0 0 0 0,1 1 0 0 0,-1-1 0 0 0,1 1 0 0 0,0 0 0 0 0,0-1 0 0 0,0 1 0 0 0,0 1 1 0 0,0-1-1 0 0,0 0 0 0 0,0 1 0 0 0,6-3 0 0 0,-6 4-6 0 0,-1 1 0 0 0,1-1 0 0 0,-1 0 0 0 0,1 1 0 0 0,-1-1 0 0 0,1 1 0 0 0,-1 0 0 0 0,1-1 0 0 0,-1 1 0 0 0,0 0 0 0 0,1 1 0 0 0,-1-1 0 0 0,0 0 0 0 0,4 4 0 0 0,27 22 184 0 0,-22-14-143 0 0,-1 0 0 0 0,0 0-1 0 0,-1 1 1 0 0,10 21 0 0 0,24 63-117 0 0,-27-60-257 0 0,5 24-3727 0 0,-18-54 2429 0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60 116 19706 0 0,'-11'-23'3596'0'0,"1"2"-2100"0"0,3 8-728 0 0,1-1-256 0 0,1 2-128 0 0,-1 5-84 0 0,2-1-72 0 0,1 0-64 0 0,-1 4-23 0 0,1-2-138 0 0,13 28-3159 0 0,0-11 1544 0 0,-3 3 24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27 5473 0 0,'-1'-1'550'0'0,"0"1"1"0"0,1-1 0 0 0,-1 0-1 0 0,0 0 1 0 0,0 0 0 0 0,1 0-1 0 0,-1 0 1 0 0,1 1 0 0 0,-1-1-1 0 0,1 0 1 0 0,-1-1 0 0 0,1 1-1 0 0,-1 0 1 0 0,1 0 0 0 0,0 0-1 0 0,0 0 1 0 0,-1-2 0 0 0,2 2-337 0 0,-1 1 0 0 0,0-1 0 0 0,0 1 1 0 0,1 0-1 0 0,-1-1 0 0 0,0 1 0 0 0,1-1 1 0 0,-1 1-1 0 0,1 0 0 0 0,-1-1 1 0 0,0 1-1 0 0,1 0 0 0 0,-1-1 0 0 0,1 1 1 0 0,-1 0-1 0 0,1 0 0 0 0,-1 0 0 0 0,1-1 1 0 0,-1 1-1 0 0,1 0 0 0 0,-1 0 1 0 0,1 0-1 0 0,-1 0 0 0 0,1 0 0 0 0,0 0 1 0 0,7 0 481 0 0,0 0 1 0 0,0 0 0 0 0,13 4 0 0 0,-16-4-777 0 0,64 9 1235 0 0,117 0-1 0 0,-165-13-641 0 0,-20 4-454 0 0,0 0-1 0 0,0-1 0 0 0,-1 1 0 0 0,1 0 1 0 0,0 0-1 0 0,-1-1 0 0 0,1 1 1 0 0,0-1-1 0 0,-1 1 0 0 0,1 0 1 0 0,0-1-1 0 0,-1 1 0 0 0,1-1 1 0 0,-1 1-1 0 0,1-1 0 0 0,-1 0 0 0 0,1 1 1 0 0,-1-1-1 0 0,1 0 0 0 0,-1 1 1 0 0,0-1-1 0 0,1 0 0 0 0,-1 0 1 0 0,-4 1 13 0 0,-2 2-55 0 0,1 0 1 0 0,0-1-1 0 0,-1 2 0 0 0,1-1 0 0 0,0 1 0 0 0,0 0 0 0 0,0 0 0 0 0,0 0 1 0 0,1 0-1 0 0,-1 1 0 0 0,1 0 0 0 0,0 0 0 0 0,0 0 0 0 0,0 1 1 0 0,1-1-1 0 0,-1 1 0 0 0,-2 6 0 0 0,-9 13-20 0 0,1 1 1 0 0,-13 31-1 0 0,23-45-95 0 0,0 0 0 0 0,0 0 1 0 0,1 0-1 0 0,1 0 0 0 0,0 1 0 0 0,0-1 1 0 0,1 23-1 0 0,1-30-24 0 0,0 1 0 0 0,0-1 1 0 0,0 0-1 0 0,1 1 0 0 0,0-1 1 0 0,0 1-1 0 0,0-1 0 0 0,1 0 1 0 0,0 0-1 0 0,-1 0 0 0 0,1 1 0 0 0,1-2 1 0 0,-1 1-1 0 0,0 0 0 0 0,1 0 1 0 0,0-1-1 0 0,0 0 0 0 0,0 1 0 0 0,0-1 1 0 0,1 0-1 0 0,-1-1 0 0 0,1 1 1 0 0,5 3-1 0 0,-5-5 44 0 0,0 1 1 0 0,0-1-1 0 0,0 0 1 0 0,0 0-1 0 0,0 0 1 0 0,9 0-1 0 0,-12-1 236 0 0,8-2 288 0 0,-9 1-409 0 0,0 1 1 0 0,0 0 0 0 0,0 0-1 0 0,1 0 1 0 0,-1 0 0 0 0,0 0-1 0 0,0 0 1 0 0,0-1 0 0 0,0 1-1 0 0,0 0 1 0 0,0 0 0 0 0,1 0-1 0 0,-1 0 1 0 0,0 0 0 0 0,0 0-1 0 0,0 0 1 0 0,0 0 0 0 0,0 0-1 0 0,1 0 1 0 0,-1 0 0 0 0,0 0-1 0 0,0 0 1 0 0,0 0 0 0 0,0 0-1 0 0,0 0 1 0 0,1 0 0 0 0,-1 0-1 0 0,0 0 1 0 0,0 0 0 0 0,0 0-1 0 0,0 0 1 0 0,1 0 0 0 0,-1 0-1 0 0,0 0 1 0 0,0 0 0 0 0,0 0-1 0 0,0 0 1 0 0,0 1 0 0 0,0-1-1 0 0,1 0 1 0 0,-1 0 0 0 0,0 0-1 0 0,0 0 1 0 0,0 0 0 0 0,0 0-1 0 0,0 0 1 0 0,0 1 0 0 0,0-1-1 0 0,0 0 1 0 0,0 0 0 0 0,0 0-1 0 0,1 0 1 0 0,-1 0 0 0 0,0 1-1 0 0,0-1 1 0 0,0 0 0 0 0,0 0-1 0 0,0 0 1 0 0,0 0 0 0 0,-9 18 54 0 0,1-1 1 0 0,1 1-1 0 0,1 0 1 0 0,0 0-1 0 0,2 1 1 0 0,-4 26 0 0 0,-3 120 68 0 0,10-128-135 0 0,-14 417-324 0 0,14-445 343 0 0,1-1 1 0 0,-1 1-1 0 0,-1-1 1 0 0,1 1 0 0 0,-1-1-1 0 0,-1 1 1 0 0,0-1-1 0 0,0 0 1 0 0,-1 0 0 0 0,1-1-1 0 0,-2 1 1 0 0,1-1-1 0 0,-1 0 1 0 0,0 0 0 0 0,-1 0-1 0 0,0-1 1 0 0,0 1-1 0 0,0-1 1 0 0,0-1 0 0 0,-1 1-1 0 0,0-1 1 0 0,0-1-1 0 0,-1 1 1 0 0,0-1 0 0 0,1 0-1 0 0,-1-1 1 0 0,0 0 0 0 0,-1 0-1 0 0,1-1 1 0 0,0 0-1 0 0,-1 0 1 0 0,1-1 0 0 0,-1 0-1 0 0,0-1 1 0 0,1 0-1 0 0,-10-1 1 0 0,3 1-308 0 0,0-1 0 0 0,0 0 0 0 0,0-2 1 0 0,1 0-1 0 0,-1 0 0 0 0,1-1 0 0 0,-19-9 0 0 0,26 8-2760 0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36 3980 0 0,'0'-2'801'0'0,"0"0"0"0"0,0 0 0 0 0,0 1 0 0 0,0-1 0 0 0,0 0 0 0 0,-1 1 0 0 0,1-1-1 0 0,-1 0 1 0 0,1 1 0 0 0,-1-1 0 0 0,0 1 0 0 0,1-1 0 0 0,-1 1 0 0 0,0-1 0 0 0,-1-1 0 0 0,1 2-456 0 0,0 1 0 0 0,0-1 0 0 0,0 0 0 0 0,0 0-1 0 0,0 1 1 0 0,0-1 0 0 0,0 1 0 0 0,0-1 0 0 0,0 1 0 0 0,0-1 0 0 0,0 1 0 0 0,-1 0 0 0 0,1-1 0 0 0,0 1 0 0 0,0 0 0 0 0,-2 0 0 0 0,-2 0-75 0 0,1 1 0 0 0,0 0-1 0 0,0-1 1 0 0,-1 1 0 0 0,1 1 0 0 0,0-1-1 0 0,0 1 1 0 0,1-1 0 0 0,-1 1 0 0 0,-5 4-1 0 0,5-4-181 0 0,1 0-1 0 0,-1 1 0 0 0,1 0 0 0 0,0 0 1 0 0,0 0-1 0 0,0 0 0 0 0,0 0 0 0 0,0 1 1 0 0,1-1-1 0 0,0 1 0 0 0,-1 0 1 0 0,1 0-1 0 0,1-1 0 0 0,-1 1 0 0 0,0 1 1 0 0,1-1-1 0 0,0 0 0 0 0,0 0 0 0 0,0 0 1 0 0,1 1-1 0 0,-1-1 0 0 0,1 0 0 0 0,0 5 1 0 0,1-3-118 0 0,0 0 0 0 0,0-1 0 0 0,0 1 0 0 0,0 0 0 0 0,1-1 0 0 0,0 1 0 0 0,0-1 0 0 0,1 1 0 0 0,-1-1 0 0 0,1 0 0 0 0,1 0 0 0 0,-1 0 0 0 0,0-1 0 0 0,1 1 0 0 0,0-1 0 0 0,5 5 0 0 0,0-1-141 0 0,-8-6 130 0 0,1 0-1 0 0,0 0 1 0 0,0 0-1 0 0,0 0 1 0 0,0-1-1 0 0,1 1 1 0 0,-1-1-1 0 0,0 1 1 0 0,1-1-1 0 0,-1 0 1 0 0,1 0 0 0 0,3 1-1 0 0,-6-2 48 0 0,0 0 0 0 0,0 0 0 0 0,0 0 0 0 0,1 0-1 0 0,-1 0 1 0 0,0 0 0 0 0,0 1 0 0 0,0-1 0 0 0,0 0 0 0 0,1 0 0 0 0,-1 0 0 0 0,0 0-1 0 0,0 0 1 0 0,0 0 0 0 0,0 1 0 0 0,0-1 0 0 0,0 0 0 0 0,1 0 0 0 0,-1 0 0 0 0,0 0-1 0 0,0 1 1 0 0,0-1 0 0 0,0 0 0 0 0,0 0 0 0 0,0 0 0 0 0,0 0 0 0 0,0 1-1 0 0,0-1 1 0 0,0 0 0 0 0,0 0 0 0 0,0 0 0 0 0,0 1 0 0 0,0-1 0 0 0,0 0 0 0 0,0 0-1 0 0,0 0 1 0 0,0 0 0 0 0,0 1 0 0 0,0-1 0 0 0,0 0 0 0 0,0 0 0 0 0,0 0 0 0 0,-1 1-1 0 0,1-1 1 0 0,0 0 0 0 0,0 0 0 0 0,0 0 0 0 0,0 0 0 0 0,0 0 0 0 0,0 0 0 0 0,-1 1-1 0 0,1-1 1 0 0,0 0 0 0 0,0 0 0 0 0,0 0 0 0 0,0 0 0 0 0,-1 0 0 0 0,1 0-1 0 0,0 0 1 0 0,-9 7-11 0 0,9-7 9 0 0,-10 8 96 0 0,0 1 0 0 0,0 0 0 0 0,0 1 0 0 0,2 0 1 0 0,-1 0-1 0 0,1 1 0 0 0,0 0 0 0 0,1 1 0 0 0,1-1 0 0 0,0 1 0 0 0,0 1 0 0 0,1-1 0 0 0,-5 22 0 0 0,9-31-109 0 0,0 1 1 0 0,1 0 0 0 0,-1 0 0 0 0,1-1 0 0 0,0 1 0 0 0,0 0 0 0 0,0 0 0 0 0,0 0 0 0 0,1-1-1 0 0,0 1 1 0 0,-1 0 0 0 0,2 0 0 0 0,-1-1 0 0 0,0 1 0 0 0,1-1 0 0 0,-1 1 0 0 0,1-1-1 0 0,0 0 1 0 0,0 1 0 0 0,5 4 0 0 0,-4-4-308 0 0,1-1 0 0 0,0 1-1 0 0,0-1 1 0 0,0 0 0 0 0,1-1 0 0 0,-1 1 0 0 0,1-1-1 0 0,0 1 1 0 0,-1-1 0 0 0,1-1 0 0 0,0 1-1 0 0,0-1 1 0 0,0 0 0 0 0,10 1 0 0 0,5 0-1293 0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 6149 0 0,'-1'-5'2132'0'0,"1"4"-1668"0"0,0 0-1 0 0,0 0 1 0 0,0 0 0 0 0,0 1-1 0 0,0-1 1 0 0,0 0-1 0 0,0 0 1 0 0,0 0 0 0 0,0 0-1 0 0,-1 1 1 0 0,1-1 0 0 0,0 0-1 0 0,-1 0 1 0 0,1 1-1 0 0,0-1 1 0 0,-1 0 0 0 0,1 1-1 0 0,-1-1 1 0 0,1 0 0 0 0,-1 1-1 0 0,1-1 1 0 0,-1 0-1 0 0,0 1 1 0 0,1-1 0 0 0,-1 1-1 0 0,0-1 1 0 0,1 1 0 0 0,-1 0-1 0 0,0-1 1 0 0,-1 0-1 0 0,1 3-257 0 0,-1 0 0 0 0,1 0-1 0 0,-1-1 1 0 0,1 1 0 0 0,0 0-1 0 0,0 0 1 0 0,0 0-1 0 0,0 0 1 0 0,0 0 0 0 0,1 0-1 0 0,-2 4 1 0 0,-11 36 1226 0 0,8-26-1133 0 0,0 0 0 0 0,0 1 0 0 0,2-1-1 0 0,0 1 1 0 0,-1 21 0 0 0,4-26-262 0 0,1-1 0 0 0,-1 0 0 0 0,2 0 0 0 0,0 1-1 0 0,0-1 1 0 0,1-1 0 0 0,0 1 0 0 0,1 0 0 0 0,5 10 0 0 0,-7-16-79 0 0,1-1-1 0 0,0 1 1 0 0,0-1-1 0 0,1 0 1 0 0,-1 0-1 0 0,1 0 1 0 0,0 0-1 0 0,0 0 1 0 0,0-1 0 0 0,0 1-1 0 0,1-1 1 0 0,-1-1-1 0 0,1 1 1 0 0,0 0-1 0 0,0-1 1 0 0,0 0-1 0 0,0 0 1 0 0,0-1 0 0 0,1 1-1 0 0,-1-1 1 0 0,6 0-1 0 0,-4 0-4 0 0,0-1 0 0 0,1 0-1 0 0,-1 0 1 0 0,0-1 0 0 0,0 0-1 0 0,1-1 1 0 0,-1 1 0 0 0,0-1-1 0 0,0 0 1 0 0,-1-1 0 0 0,1 0-1 0 0,0 0 1 0 0,-1 0 0 0 0,0-1 0 0 0,0 0-1 0 0,0 0 1 0 0,0-1 0 0 0,0 0-1 0 0,-1 0 1 0 0,0 0 0 0 0,0 0-1 0 0,0-1 1 0 0,-1 0 0 0 0,0 0-1 0 0,0 0 1 0 0,-1 0 0 0 0,4-8-1 0 0,7-18 851 0 0,13-43-1 0 0,-22 59-434 0 0,-4 12-140 0 0,1-1-1 0 0,0-1 1 0 0,-1 1-1 0 0,0 0 1 0 0,0-6-1 0 0,-17 64 636 0 0,13-45-868 0 0,2 0 0 0 0,-1 1-1 0 0,1-1 1 0 0,0 0 0 0 0,1 1 0 0 0,0-1 0 0 0,0 1 0 0 0,1-1 0 0 0,0 0 0 0 0,4 13-1 0 0,-4-17-13 0 0,0 1 0 0 0,1-1-1 0 0,0 0 1 0 0,0 0-1 0 0,0 0 1 0 0,1 0-1 0 0,-1 0 1 0 0,1-1-1 0 0,0 1 1 0 0,0-1 0 0 0,0 0-1 0 0,0 0 1 0 0,1 0-1 0 0,-1 0 1 0 0,1 0-1 0 0,0-1 1 0 0,0 1 0 0 0,0-1-1 0 0,0 0 1 0 0,0 0-1 0 0,6 1 1 0 0,0-1 4 0 0,-1 0 0 0 0,2 0-1 0 0,-1-1 1 0 0,0 0 0 0 0,0-1 0 0 0,0 0 0 0 0,0-1 0 0 0,0 0 0 0 0,0-1-1 0 0,0 0 1 0 0,18-6 0 0 0,-21 6 50 0 0,0 0 0 0 0,0-1-1 0 0,0 0 1 0 0,-1-1 0 0 0,1 0 0 0 0,-1 0-1 0 0,0 0 1 0 0,0 0 0 0 0,0-1-1 0 0,0 0 1 0 0,-1-1 0 0 0,0 1 0 0 0,0-1-1 0 0,-1 0 1 0 0,1 0 0 0 0,5-12-1 0 0,-6 7 89 0 0,0 0 0 0 0,3-20 0 0 0,-4 16-41 0 0,-1 0-42 0 0,0-1-1 0 0,-2 1 0 0 0,-1-32 1 0 0,-1 2-808 0 0,-2 23-2444 0 0,4 14 1648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2356 0 0,'1'-1'681'0'0,"0"0"0"0"0,0 0-1 0 0,0 0 1 0 0,0 0 0 0 0,0 1-1 0 0,0-1 1 0 0,1 0 0 0 0,-1 1 0 0 0,0-1-1 0 0,0 1 1 0 0,1-1 0 0 0,-1 1-1 0 0,0-1 1 0 0,1 1 0 0 0,-1 0-1 0 0,0 0 1 0 0,1 0 0 0 0,-1 0 0 0 0,2 0-1 0 0,-2 0-469 0 0,0 1 0 0 0,0-1 1 0 0,0 1-1 0 0,-1 0 0 0 0,1-1 0 0 0,0 1 0 0 0,0 0 0 0 0,-1-1 0 0 0,1 1 0 0 0,-1 0 0 0 0,1 0 0 0 0,-1 0 0 0 0,1-1 0 0 0,-1 1 0 0 0,1 0 0 0 0,-1 0 1 0 0,0 0-1 0 0,1 0 0 0 0,-1 0 0 0 0,0 0 0 0 0,0 0 0 0 0,0 0 0 0 0,1 0 0 0 0,-1 0 0 0 0,0 0 0 0 0,-1 0 0 0 0,1 0 0 0 0,0 1 0 0 0,1 20 1293 0 0,7 37-1 0 0,-3-24-820 0 0,-4-27-562 0 0,1-1-1 0 0,0 1 0 0 0,0-1 1 0 0,0 1-1 0 0,1-1 1 0 0,0 0-1 0 0,0 0 1 0 0,8 10-1 0 0,-10-14-92 0 0,1 0 0 0 0,0-1 1 0 0,0 1-1 0 0,1-1 0 0 0,-1 1 0 0 0,0-1 0 0 0,1 0 0 0 0,-1 0 0 0 0,1 0 0 0 0,0-1 0 0 0,0 1 0 0 0,0 0 0 0 0,0-1 0 0 0,0 0 0 0 0,0 0 0 0 0,0 0 0 0 0,0 0 0 0 0,0 0 0 0 0,0-1 0 0 0,1 1 0 0 0,-1-1 0 0 0,6 0 1 0 0,1-2 38 0 0,0 0 0 0 0,-1 0 1 0 0,1-1-1 0 0,0 0 0 0 0,-1 0 1 0 0,0-1-1 0 0,0-1 0 0 0,0 0 1 0 0,-1 0-1 0 0,1 0 0 0 0,-1-1 1 0 0,0 0-1 0 0,-1-1 0 0 0,0 0 1 0 0,10-12-1 0 0,-3 3 100 0 0,-1-2 0 0 0,-1 0 0 0 0,0 0 1 0 0,-2-1-1 0 0,0 0 0 0 0,9-24 0 0 0,-14 29-357 0 0,7-21 557 0 0,-8 13-4784 0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1548 0 0,'2'-2'917'0'0,"0"1"0"0"0,0-1 1 0 0,0 1-1 0 0,0 0 0 0 0,0-1 0 0 0,0 1 0 0 0,1 0 0 0 0,-1 1 1 0 0,0-1-1 0 0,1 0 0 0 0,-1 1 0 0 0,1-1 0 0 0,-1 1 0 0 0,1 0 1 0 0,-1 0-1 0 0,0 0 0 0 0,5 0 0 0 0,-2 1-288 0 0,0 0 0 0 0,-1 0-1 0 0,1 1 1 0 0,0 0 0 0 0,-1 0 0 0 0,1 0 0 0 0,-1 0-1 0 0,6 5 1 0 0,2 1-202 0 0,-2 1-1 0 0,1 0 1 0 0,-1 1-1 0 0,0 1 1 0 0,11 15-1 0 0,-6-3 68 0 0,-1 1 1 0 0,-2 0-1 0 0,19 49 0 0 0,-7-14-13 0 0,-17-43-334 0 0,-6-12-85 0 0,0 1 0 0 0,1-1 1 0 0,-1 0-1 0 0,1 0 1 0 0,1 0-1 0 0,-1 0 1 0 0,0 0-1 0 0,1 0 1 0 0,0 0-1 0 0,0-1 0 0 0,0 1 1 0 0,6 5-1 0 0,-7-9-25 0 0,0 1-1 0 0,0-1 0 0 0,0 1 1 0 0,0-1-1 0 0,0 0 0 0 0,0 1 1 0 0,0-1-1 0 0,0 0 0 0 0,0 0 1 0 0,1-1-1 0 0,-1 1 0 0 0,0 0 1 0 0,0-1-1 0 0,0 1 0 0 0,0-1 0 0 0,-1 0 1 0 0,1 1-1 0 0,0-1 0 0 0,0 0 1 0 0,0 0-1 0 0,0 0 0 0 0,-1-1 1 0 0,4-1-1 0 0,3-4 31 0 0,0-1-1 0 0,0 0 1 0 0,8-11-1 0 0,-8 10-24 0 0,4-7-114 0 0,-1 0 1 0 0,-1 0 0 0 0,0-1-1 0 0,10-28 1 0 0,2 0-370 0 0,-6 13-1600 0 0,18-52 1 0 0,-28 64 438 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2308 0 0,'10'-11'19866'0'0,"-26"160"-15852"0"0,16-132-3775 0 0,1 0 0 0 0,0 0 0 0 0,7 30 0 0 0,-8-46-233 0 0,1 4-14 0 0,-1-1 1 0 0,1 1 0 0 0,0 0-1 0 0,1-1 1 0 0,-1 1 0 0 0,1-1-1 0 0,0 1 1 0 0,0-1 0 0 0,0 0-1 0 0,1 0 1 0 0,0 0 0 0 0,-1 0-1 0 0,1 0 1 0 0,1-1 0 0 0,-1 1-1 0 0,0-1 1 0 0,1 0 0 0 0,0 0-1 0 0,0 0 1 0 0,-1 0 0 0 0,2-1-1 0 0,-1 0 1 0 0,0 0 0 0 0,0 0-1 0 0,1 0 1 0 0,-1 0 0 0 0,1-1-1 0 0,0 0 1 0 0,-1 0 0 0 0,1 0-1 0 0,0-1 1 0 0,0 0 0 0 0,-1 1-1 0 0,1-2 1 0 0,0 1 0 0 0,0 0-1 0 0,7-3 1 0 0,2 0-43 0 0,-1 0 0 0 0,1-1 0 0 0,-1 0 0 0 0,0-2 0 0 0,0 1 0 0 0,-1-2 0 0 0,1 1 0 0 0,-1-2 0 0 0,-1 1 1 0 0,1-2-1 0 0,-1 0 0 0 0,16-17 0 0 0,-6 2 336 0 0,-1-1 0 0 0,0 0 0 0 0,-2-2 0 0 0,20-41 0 0 0,-13 12 1638 0 0,-24 55-907 0 0,-6 51-712 0 0,3-35-220 0 0,1 0 0 0 0,0 22 1 0 0,1-28-89 0 0,2 0 1 0 0,-1 0 0 0 0,1 0 0 0 0,0 0 0 0 0,1-1 0 0 0,0 1 0 0 0,1-1 0 0 0,-1 0 0 0 0,1 0 0 0 0,1 0 0 0 0,0 0 0 0 0,0-1 0 0 0,0 0 0 0 0,1 0 0 0 0,0 0 0 0 0,1-1 0 0 0,-1 0 0 0 0,1 0-1 0 0,12 7 1 0 0,-12-8-298 0 0,0-2-1 0 0,0 1 0 0 0,0-1 1 0 0,1 0-1 0 0,-1-1 0 0 0,1 0 0 0 0,0 0 1 0 0,-1 0-1 0 0,1-1 0 0 0,0 0 1 0 0,0-1-1 0 0,0 0 0 0 0,0 0 0 0 0,10-2 1 0 0,1-2-1284 0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19 2732 0 0,'-16'-18'18129'0'0,"7"61"-15808"0"0,-4 82 0 0 0,9-83-1879 0 0,-8 200 1167 0 0,6-107-1062 0 0,6-124-515 0 0,-10 179 377 0 0,-35 191 0 0 0,17-248-4480 0 0,25-118 2461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3760 0 0,'0'-15'8151'0'0,"-1"13"-7802"0"0,1 1 0 0 0,0-1 0 0 0,0 0 0 0 0,0 0 0 0 0,0 1 0 0 0,0-1 0 0 0,0 0-1 0 0,1 0 1 0 0,-1 1 0 0 0,0-1 0 0 0,1 0 0 0 0,-1 1 0 0 0,1-1 0 0 0,0 1 0 0 0,0-1 0 0 0,-1 1 0 0 0,1-1 0 0 0,0 1 0 0 0,0-1 0 0 0,2-1 0 0 0,1-1 255 0 0,0-1 21 0 0,-1 0 0 0 0,2 1 0 0 0,-1 0-1 0 0,0 0 1 0 0,7-4 0 0 0,-9 7-504 0 0,-1 0 1 0 0,1 0 0 0 0,0 0 0 0 0,0 0-1 0 0,-1 1 1 0 0,1-1 0 0 0,0 1-1 0 0,0-1 1 0 0,0 1 0 0 0,0 0 0 0 0,0 0-1 0 0,0 0 1 0 0,0 0 0 0 0,-1 0-1 0 0,1 0 1 0 0,0 1 0 0 0,0-1 0 0 0,0 0-1 0 0,0 1 1 0 0,3 1 0 0 0,-1 0-39 0 0,1 1 1 0 0,-1 0 0 0 0,0 0 0 0 0,0 0-1 0 0,0 0 1 0 0,0 0 0 0 0,0 1 0 0 0,-1 0-1 0 0,1 0 1 0 0,-1 0 0 0 0,0 0 0 0 0,-1 0-1 0 0,1 1 1 0 0,-1-1 0 0 0,3 8 0 0 0,3 7 62 0 0,-1 1 1 0 0,5 27-1 0 0,-11-43-116 0 0,2 12 22 0 0,0 0-1 0 0,-1 0 1 0 0,0 0 0 0 0,-1 0-1 0 0,-1 0 1 0 0,-3 27 0 0 0,-1-12-454 0 0,4-29-128 0 0,3-17 385 0 0,1 3 104 0 0,-1 1 0 0 0,2-1 0 0 0,-1 1 0 0 0,2 0 0 0 0,-1 0 0 0 0,15-18 0 0 0,-4 2 40 0 0,-4 12 69 0 0,0 1 0 0 0,0 0-1 0 0,1 0 1 0 0,1 1 0 0 0,20-15 0 0 0,-21 18 85 0 0,1 0-1 0 0,0 1 1 0 0,25-13-1 0 0,-35 20-89 0 0,0 0 0 0 0,1 0 1 0 0,0 0-1 0 0,-1 0 0 0 0,1 1 0 0 0,0 0 0 0 0,0 0 0 0 0,0 0 0 0 0,0 1 1 0 0,0 0-1 0 0,0 0 0 0 0,0 0 0 0 0,0 0 0 0 0,-1 1 0 0 0,1 0 0 0 0,8 2 1 0 0,-8 0-29 0 0,1 0 0 0 0,-1 0 1 0 0,-1 1-1 0 0,1-1 1 0 0,0 1-1 0 0,-1 1 0 0 0,0-1 1 0 0,0 0-1 0 0,0 1 0 0 0,0 0 1 0 0,-1 0-1 0 0,0 0 1 0 0,0 0-1 0 0,0 0 0 0 0,-1 1 1 0 0,0 0-1 0 0,0-1 0 0 0,0 1 1 0 0,1 7-1 0 0,2 9 19 0 0,-2-1 0 0 0,0 1 1 0 0,0 40-1 0 0,-6 77-3274 0 0,3-130 1637 0 0,3-1-25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372 640 4260 0 0,'-4'-14'6358'0'0,"4"12"-5666"0"0,-1 0 0 0 0,1 1 1 0 0,-1-1-1 0 0,1 0 0 0 0,-1 1 0 0 0,1-1 1 0 0,-1 1-1 0 0,0-1 0 0 0,0 1 1 0 0,0 0-1 0 0,0-1 0 0 0,0 1 0 0 0,0 0 1 0 0,-1-2-1 0 0,0 3-555 0 0,1-1 0 0 0,0 0 0 0 0,0 1 0 0 0,0 0 0 0 0,-1-1 0 0 0,1 1 0 0 0,0 0 0 0 0,0 0 0 0 0,-1-1 0 0 0,1 1 1 0 0,0 0-1 0 0,-1 0 0 0 0,1 1 0 0 0,0-1 0 0 0,-2 0 0 0 0,-3 2 118 0 0,0-1 1 0 0,0 1-1 0 0,0 1 1 0 0,1-1-1 0 0,-1 1 1 0 0,1 0 0 0 0,0 0-1 0 0,-1 0 1 0 0,-4 5-1 0 0,-1 1 1 0 0,1 0-1 0 0,1 0 0 0 0,-11 13 1 0 0,7-4-11 0 0,0 0 1 0 0,1 1 0 0 0,1 0 0 0 0,-14 31-1 0 0,21-41-196 0 0,1 0 0 0 0,0 1 0 0 0,0-1 0 0 0,1 1 0 0 0,0-1 0 0 0,0 1 0 0 0,1 0 0 0 0,1 0 0 0 0,0 0 0 0 0,0 0 0 0 0,1-1 0 0 0,3 18 0 0 0,-4-24-67 0 0,1-1 1 0 0,0 1 0 0 0,0 0 0 0 0,1 0-1 0 0,-1 0 1 0 0,0-1 0 0 0,1 1 0 0 0,0-1-1 0 0,-1 1 1 0 0,1-1 0 0 0,0 0 0 0 0,0 1-1 0 0,0-1 1 0 0,1 0 0 0 0,-1 0 0 0 0,1-1 0 0 0,-1 1-1 0 0,1 0 1 0 0,3 1 0 0 0,-2-1-17 0 0,1-1 1 0 0,-1 0-1 0 0,1 0 1 0 0,-1 0-1 0 0,1-1 1 0 0,-1 1-1 0 0,1-1 1 0 0,0 0-1 0 0,-1 0 1 0 0,1-1-1 0 0,8-1 1 0 0,-6 1 7 0 0,0-1-1 0 0,0 0 1 0 0,1-1 0 0 0,-1 0 0 0 0,0 0 0 0 0,-1 0 0 0 0,1-1 0 0 0,-1 0 0 0 0,1 0 0 0 0,-1-1-1 0 0,-1 0 1 0 0,1 0 0 0 0,-1 0 0 0 0,1 0 0 0 0,5-9 0 0 0,-6 5 30 0 0,0 0 0 0 0,-1-1 0 0 0,0 1 1 0 0,-1-1-1 0 0,0 0 0 0 0,-1 0 0 0 0,0 0 0 0 0,0 0 1 0 0,-1 0-1 0 0,0 0 0 0 0,-1 0 0 0 0,0 0 0 0 0,0-1 0 0 0,-1 1 1 0 0,-1 0-1 0 0,0 0 0 0 0,-5-14 0 0 0,-3-11 46 0 0,-2 2-1 0 0,-1-1 0 0 0,-2 2 0 0 0,-25-43 1 0 0,12 32 97 0 0,-1 1 0 0 0,-54-56 0 0 0,39 52 5 0 0,22 24-9 0 0,1-1 1 0 0,-20-27-1 0 0,41 49-139 0 0,-1 0 0 0 0,0 0 0 0 0,1 0 0 0 0,-1-1 0 0 0,0 1 0 0 0,1 0 0 0 0,0-1 0 0 0,-1 1 1 0 0,1 0-1 0 0,0-1 0 0 0,0 1 0 0 0,0 0 0 0 0,-1-1 0 0 0,2 1 0 0 0,-1 0 0 0 0,0-1 0 0 0,0 1 0 0 0,0-1 0 0 0,1 1 0 0 0,-1 0 0 0 0,0-1 0 0 0,1 1 0 0 0,-1 0 0 0 0,1 0 0 0 0,0-1 0 0 0,-1 1 0 0 0,1 0 0 0 0,0 0 0 0 0,0 0 0 0 0,0 0 0 0 0,0 0 0 0 0,0 0 0 0 0,0 0 0 0 0,0 0 0 0 0,0 0 0 0 0,0 0 0 0 0,2 0 0 0 0,6-5 3 0 0,-1 1-1 0 0,2 0 1 0 0,17-7-1 0 0,-20 9 4 0 0,97-34 34 0 0,-59 22 8 0 0,48-22 0 0 0,-22 3-473 0 0,-66 32 273 0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37 4396 0 0,'-1'-2'638'0'0,"1"1"0"0"0,-1-1 0 0 0,1 0 0 0 0,-1 0 0 0 0,0 0 0 0 0,0 1 0 0 0,0-1 0 0 0,0 0 0 0 0,0 1 0 0 0,0-1 0 0 0,0 1 0 0 0,0-1 0 0 0,-1 1 0 0 0,1-1 0 0 0,-1 1 0 0 0,1 0 0 0 0,-1 0 0 0 0,1 0 0 0 0,-1 0 0 0 0,0 0 0 0 0,-1-1 0 0 0,-1 1-213 0 0,1 0 0 0 0,0 1-1 0 0,-1-1 1 0 0,1 0 0 0 0,-1 1-1 0 0,1 0 1 0 0,0 0 0 0 0,-1 0-1 0 0,1 1 1 0 0,-1-1 0 0 0,-4 2-1 0 0,2-1-223 0 0,0 1 0 0 0,0 0 0 0 0,0 0 0 0 0,0 1 0 0 0,0 0 0 0 0,0 0-1 0 0,1 0 1 0 0,-1 0 0 0 0,1 1 0 0 0,0 0 0 0 0,0 0 0 0 0,-8 9 0 0 0,10-9-111 0 0,0 1 1 0 0,1-1 0 0 0,-1 1-1 0 0,1 0 1 0 0,0 0 0 0 0,0 0 0 0 0,0 0-1 0 0,1 0 1 0 0,-1 0 0 0 0,1 0-1 0 0,0 9 1 0 0,1-11-84 0 0,0 0 1 0 0,0 0-1 0 0,0 0 1 0 0,1 0-1 0 0,0 0 1 0 0,-1 0-1 0 0,1 0 1 0 0,0 0-1 0 0,1 0 1 0 0,-1 0-1 0 0,0 0 1 0 0,1-1-1 0 0,-1 1 1 0 0,1 0-1 0 0,0-1 1 0 0,0 1-1 0 0,0-1 1 0 0,0 0-1 0 0,1 0 1 0 0,-1 0-1 0 0,5 3 1 0 0,5 3-122 0 0,2 0 1 0 0,-1-1-1 0 0,1 0 1 0 0,0-2 0 0 0,28 9-1 0 0,-31-10 288 0 0,-16-1 83 0 0,-3 0-290 0 0,-11 5 204 0 0,1 1 0 0 0,0 1 1 0 0,-29 21-1 0 0,39-24-84 0 0,-1 1 0 0 0,1 0 0 0 0,0 0 0 0 0,1 0 0 0 0,0 1 0 0 0,0 0-1 0 0,1 0 1 0 0,-7 14 0 0 0,11-20-61 0 0,0 1-1 0 0,1-1 1 0 0,-1 0 0 0 0,1 1-1 0 0,0-1 1 0 0,0 1-1 0 0,0 0 1 0 0,1-1 0 0 0,-1 1-1 0 0,1 0 1 0 0,0 0-1 0 0,0-1 1 0 0,0 1 0 0 0,1 0-1 0 0,-1-1 1 0 0,1 1-1 0 0,0 0 1 0 0,2 5 0 0 0,-1-4-19 0 0,1-1 1 0 0,-1 0-1 0 0,1 0 1 0 0,0 0 0 0 0,1 0-1 0 0,-1 0 1 0 0,1-1-1 0 0,-1 1 1 0 0,1-1-1 0 0,0 0 1 0 0,0 0 0 0 0,6 3-1 0 0,4 1-226 0 0,0-1-1 0 0,0 0 1 0 0,1-1 0 0 0,0-1-1 0 0,-1 0 1 0 0,1-1 0 0 0,1-1-1 0 0,15 1 1 0 0,4-3-2763 0 0,-21-1 1366 0 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3372 0 0,'2'-4'1562'0'0,"-2"3"-966"0"0,0 0 0 0 0,0 0 1 0 0,1 0-1 0 0,-1 0 0 0 0,0 0 0 0 0,1 0 1 0 0,-1 0-1 0 0,1 0 0 0 0,-1 0 0 0 0,1 0 1 0 0,-1 0-1 0 0,1 1 0 0 0,0-1 0 0 0,0 0 1 0 0,-1 0-1 0 0,1 1 0 0 0,0-1 0 0 0,0 0 1 0 0,0 1-1 0 0,0-1 0 0 0,0 1 0 0 0,2-2 1525 0 0,-1 3-851 0 0,2 2-931 0 0,-1 0-1 0 0,0-1 1 0 0,0 1-1 0 0,0 0 1 0 0,0 1-1 0 0,0-1 1 0 0,-1 0 0 0 0,0 1-1 0 0,1-1 1 0 0,-1 1-1 0 0,3 7 1 0 0,17 53 1045 0 0,-12-34-987 0 0,-6-20-285 0 0,53 140 1389 0 0,-54-142-1392 0 0,-3-7-69 0 0,1 1 0 0 0,-1 0 0 0 0,1-1 0 0 0,-1 1 0 0 0,1-1-1 0 0,0 0 1 0 0,-1 1 0 0 0,1-1 0 0 0,0 1 0 0 0,0-1 0 0 0,0 0 0 0 0,0 0-1 0 0,0 1 1 0 0,1-1 0 0 0,-1 0 0 0 0,0 0 0 0 0,0 0 0 0 0,1 0 0 0 0,1 1-1 0 0,-2-2 57 0 0,14-11 113 0 0,6-6-81 0 0,22-46 118 0 0,58-112 0 0 0,-82 124-382 0 0,-3 9-1235 0 0,-12 35-1462 0 0,-1 2 1241 0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3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2452 0 0,'2'-2'2629'0'0,"0"-1"-774"0"0,1 0 0 0 0,-1 1 0 0 0,0-1 0 0 0,1 1 0 0 0,-1 0 0 0 0,1-1 0 0 0,0 1 0 0 0,0 0 0 0 0,0 1 0 0 0,0-1 0 0 0,5-2 0 0 0,-3 22-831 0 0,-5-3-706 0 0,0 0-1 0 0,-1 0 1 0 0,0 0 0 0 0,-5 20-1 0 0,-2 17-85 0 0,3 6-207 0 0,-2 15-930 0 0,5-26-3114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74 3044 0 0,'-3'-19'4485'0'0,"3"5"-1041"0"0,0 1-860 0 0,0 3-640 0 0,0 2 697 0 0,-4-2-1289 0 0,-7 30-5665 0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127 130 1604 0 0,'0'-1'5982'0'0,"-1"-10"2172"0"0,4 10-7549 0 0,0 0-1 0 0,-1 0 0 0 0,1 0 1 0 0,0 0-1 0 0,0 0 0 0 0,0 1 1 0 0,4-1-1 0 0,46 1 1547 0 0,-23 0-1354 0 0,-8-1-418 0 0,150-8 1441 0 0,-137 5-1470 0 0,-1-1-1 0 0,64-18 0 0 0,-91 21-203 0 0,0 0 0 0 0,0-1-1 0 0,-1 1 1 0 0,1-1-1 0 0,-1-1 1 0 0,0 1 0 0 0,0-1-1 0 0,0 0 1 0 0,0-1-1 0 0,7-7 1 0 0,-12 12-128 0 0,-1-1-1 0 0,1 1 1 0 0,-1 0 0 0 0,1-1 0 0 0,-1 1-1 0 0,0-1 1 0 0,1 1 0 0 0,-1-1-1 0 0,0 1 1 0 0,1-1 0 0 0,-1 1 0 0 0,0-1-1 0 0,0 1 1 0 0,1-1 0 0 0,-1 1-1 0 0,0-1 1 0 0,0 1 0 0 0,0-1 0 0 0,0 1-1 0 0,0-1 1 0 0,0 0 0 0 0,0 1-1 0 0,0-1 1 0 0,0 1 0 0 0,0-1 0 0 0,0 1-1 0 0,0-1 1 0 0,0 0 0 0 0,0 1 0 0 0,-1-1-1 0 0,1 1 1 0 0,0-1 0 0 0,0 1-1 0 0,-1-1 1 0 0,1 1 0 0 0,0-1 0 0 0,-1 1-1 0 0,1-1 1 0 0,0 1 0 0 0,-1 0-1 0 0,1-1 1 0 0,-1 1 0 0 0,1-1 0 0 0,0 1-1 0 0,-1 0 1 0 0,1 0 0 0 0,-1-1-1 0 0,1 1 1 0 0,-1 0 0 0 0,0 0 0 0 0,1-1-1 0 0,-1 1 1 0 0,1 0 0 0 0,-1 0 0 0 0,1 0-1 0 0,-1 0 1 0 0,1 0 0 0 0,-1 0-1 0 0,-1 0 1 0 0,-2 0 29 0 0,0-1 0 0 0,0 1 0 0 0,0 0 0 0 0,0 1 0 0 0,-7 1 0 0 0,6-1-26 0 0,1 1-1 0 0,0 1 1 0 0,-1-1 0 0 0,1 1 0 0 0,0-1 0 0 0,0 1-1 0 0,1 0 1 0 0,-1 1 0 0 0,-4 4 0 0 0,-27 36 57 0 0,28-35-63 0 0,-13 22-1 0 0,0 0 0 0 0,2 2 0 0 0,1 0-1 0 0,2 1 1 0 0,1 0 0 0 0,-10 42 0 0 0,4 1-88 0 0,-15 143 0 0 0,31-152 44 0 0,3 0-1 0 0,3 0 1 0 0,14 91 0 0 0,1 13 2 0 0,-16-154 27 0 0,-1 1 0 0 0,0 0 1 0 0,-1 0-1 0 0,-1-1 0 0 0,-1 1 0 0 0,-9 32 0 0 0,10-45 22 0 0,0 0 0 0 0,0 0-1 0 0,-1 0 1 0 0,0-1 0 0 0,0 1 0 0 0,0-1-1 0 0,-1 0 1 0 0,1 0 0 0 0,-1 0 0 0 0,0 0-1 0 0,-1-1 1 0 0,1 1 0 0 0,-1-1 0 0 0,0 0-1 0 0,0-1 1 0 0,0 1 0 0 0,-1-1 0 0 0,1 0-1 0 0,-1 0 1 0 0,0-1 0 0 0,0 0 0 0 0,0 0-1 0 0,-12 2 1 0 0,9-2 16 0 0,-1-2-1 0 0,0 1 1 0 0,0-2-1 0 0,1 1 1 0 0,-1-1-1 0 0,0-1 1 0 0,1 1-1 0 0,-1-2 1 0 0,1 1-1 0 0,-1-1 1 0 0,-16-9-1 0 0,13 6-138 0 0,0-2 1 0 0,0 0-1 0 0,1 0 0 0 0,0-1 0 0 0,0 0 0 0 0,1-1 0 0 0,-11-13 0 0 0,20 20-93 0 0,-1 0-1 0 0,1 1 0 0 0,0-1 1 0 0,1 0-1 0 0,-1 0 0 0 0,0 0 1 0 0,1 0-1 0 0,0-1 1 0 0,-1 1-1 0 0,1 0 0 0 0,1-1 1 0 0,-1 1-1 0 0,0 0 0 0 0,1-1 1 0 0,0 1-1 0 0,0-1 0 0 0,0 1 1 0 0,0-1-1 0 0,0 1 0 0 0,1-1 1 0 0,0-2-1 0 0,2-10-1411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66 2780 0 0,'2'-4'2033'0'0,"0"-1"-1"0"0,-1 1 0 0 0,1-1 0 0 0,-1 1 1 0 0,0-1-1 0 0,-1 0 0 0 0,1 1 1 0 0,-1-7-1 0 0,0 10-1796 0 0,0 0 0 0 0,0 0 1 0 0,0 1-1 0 0,-1-1 0 0 0,1 0 0 0 0,0 0 0 0 0,-1 1 1 0 0,1-1-1 0 0,-1 0 0 0 0,1 0 0 0 0,-1 1 0 0 0,1-1 1 0 0,-1 0-1 0 0,1 1 0 0 0,-1-1 0 0 0,1 1 0 0 0,-1-1 1 0 0,0 1-1 0 0,-1-2 0 0 0,0 1-163 0 0,0 1 0 0 0,0-1 0 0 0,0 0 0 0 0,0 1 0 0 0,0 0 0 0 0,0-1 0 0 0,-1 1 0 0 0,1 0 0 0 0,0 0 0 0 0,0 0 0 0 0,-2 1-1 0 0,-4-1 103 0 0,1 1-1 0 0,-1 1 0 0 0,1 0 1 0 0,0 0-1 0 0,0 0 0 0 0,0 0 1 0 0,0 1-1 0 0,0 1 0 0 0,1-1 1 0 0,-1 1-1 0 0,1 0 0 0 0,-8 7 1 0 0,11-9-147 0 0,0 1 0 0 0,1 0 0 0 0,0-1 0 0 0,-1 1 0 0 0,1 0 0 0 0,0 0 0 0 0,0 0 0 0 0,1 0 0 0 0,-1 0 0 0 0,1 0 0 0 0,-1 1 0 0 0,1-1 0 0 0,0 1 0 0 0,0-1 0 0 0,1 1 0 0 0,-1-1 0 0 0,1 1 0 0 0,-1-1 0 0 0,1 1 0 0 0,0-1 0 0 0,1 1 0 0 0,-1-1 0 0 0,0 1 0 0 0,1-1 0 0 0,0 1 0 0 0,0-1 0 0 0,2 6 0 0 0,5 7 38 0 0,0 0 0 0 0,20 28 1 0 0,-19-33-30 0 0,-2 1 0 0 0,1 0 0 0 0,-2 0 0 0 0,0 0 1 0 0,0 1-1 0 0,4 16 0 0 0,-9-24 12 0 0,0 1-1 0 0,0 0 0 0 0,-1-1 1 0 0,0 1-1 0 0,0 0 1 0 0,-1-1-1 0 0,0 1 0 0 0,0 0 1 0 0,0-1-1 0 0,0 1 1 0 0,-1-1-1 0 0,0 1 1 0 0,0-1-1 0 0,-1 0 0 0 0,1 0 1 0 0,-1 0-1 0 0,0 0 1 0 0,-1 0-1 0 0,1-1 0 0 0,-1 1 1 0 0,0-1-1 0 0,-6 6 1 0 0,-2 0-338 0 0,-1 1 1 0 0,1-2-1 0 0,-2 1 1 0 0,1-2 0 0 0,-1 0-1 0 0,-30 12 1 0 0,25-14-1161 0 0,-7-2-91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45 4972 0 0,'0'-1'388'0'0,"0"1"-1"0"0,-4-6 4260 0 0,3 6-4260 0 0,1 0 0 0 0,-1-1 0 0 0,1 1 1 0 0,-1 0-1 0 0,1 0 0 0 0,-1-1 0 0 0,1 1 1 0 0,-1 0-1 0 0,1 0 0 0 0,-1 0 0 0 0,1 0 1 0 0,-1 0-1 0 0,1-1 0 0 0,-1 1 0 0 0,0 0 0 0 0,1 0 1 0 0,-1 1-1 0 0,0-1 0 0 0,-1 0 47 0 0,0 1 1 0 0,1 0-1 0 0,-1 0 0 0 0,0-1 1 0 0,0 1-1 0 0,0 1 0 0 0,1-1 1 0 0,-1 0-1 0 0,-2 2 0 0 0,-2 3 110 0 0,0 1-1 0 0,0-1 0 0 0,-7 12 0 0 0,9-11-312 0 0,0 1 1 0 0,0-1-1 0 0,0 1 0 0 0,1 0 1 0 0,1 1-1 0 0,-1-1 1 0 0,1 0-1 0 0,1 1 0 0 0,0-1 1 0 0,0 1-1 0 0,0 0 1 0 0,1-1-1 0 0,1 11 0 0 0,0-14-191 0 0,-1-1 0 0 0,1 1 0 0 0,0-1 0 0 0,0 1-1 0 0,0-1 1 0 0,1 1 0 0 0,0-1 0 0 0,-1 0 0 0 0,2 1-1 0 0,-1-1 1 0 0,0 0 0 0 0,1-1 0 0 0,0 1 0 0 0,0 0-1 0 0,0-1 1 0 0,0 0 0 0 0,0 1 0 0 0,1-1 0 0 0,-1 0-1 0 0,1-1 1 0 0,0 1 0 0 0,0-1 0 0 0,0 0 0 0 0,0 0-1 0 0,8 3 1 0 0,-5-3-4 0 0,1 0 0 0 0,-1-1-1 0 0,1 0 1 0 0,-1 0 0 0 0,1-1-1 0 0,-1 0 1 0 0,1 0 0 0 0,-1-1-1 0 0,1 0 1 0 0,-1 0 0 0 0,1-1-1 0 0,-1 1 1 0 0,0-2 0 0 0,0 1-1 0 0,0-1 1 0 0,0 0 0 0 0,12-8-1 0 0,-14 8 28 0 0,0-1-1 0 0,-1 1 1 0 0,0-1-1 0 0,1 0 0 0 0,-1 0 1 0 0,-1 0-1 0 0,1 0 1 0 0,-1-1-1 0 0,1 1 0 0 0,-2-1 1 0 0,1 0-1 0 0,0 0 1 0 0,-1 0-1 0 0,0-1 0 0 0,0 1 1 0 0,0 0-1 0 0,-1-1 1 0 0,0 1-1 0 0,0-1 0 0 0,0 0 1 0 0,-1 1-1 0 0,0-1 1 0 0,0 0-1 0 0,-1-6 0 0 0,0 3-9 0 0,-1 0 0 0 0,0 0 0 0 0,-1 0 0 0 0,0 0 0 0 0,0 0 0 0 0,-1 1 0 0 0,0 0 0 0 0,-1 0 0 0 0,0 0 0 0 0,0 0 0 0 0,0 1 0 0 0,-14-14 0 0 0,16 18-169 0 0,0 0-1 0 0,-1 0 1 0 0,1 0-1 0 0,-1 0 1 0 0,0 0-1 0 0,0 1 0 0 0,0 0 1 0 0,0 0-1 0 0,0 0 1 0 0,-1 0-1 0 0,1 1 1 0 0,-1-1-1 0 0,1 1 1 0 0,-1 0-1 0 0,1 1 0 0 0,-1-1 1 0 0,1 1-1 0 0,-1 0 1 0 0,0 0-1 0 0,1 0 1 0 0,-1 1-1 0 0,0 0 0 0 0,1-1 1 0 0,-1 2-1 0 0,1-1 1 0 0,0 0-1 0 0,-7 4 1 0 0,-3 2-1415 0 0,0 1-53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5444 0 0,'5'-2'1329'0'0,"0"0"0"0"0,0 1 0 0 0,0 0 0 0 0,1 0-1 0 0,-1 0 1 0 0,8 1 0 0 0,-8 0-330 0 0,0 0-1 0 0,0 1 1 0 0,0-1 0 0 0,0 1-1 0 0,10 4 1 0 0,-7-2-449 0 0,-1 0 0 0 0,0 1-1 0 0,0 0 1 0 0,0 0 0 0 0,-1 1 0 0 0,1 0 0 0 0,-1 0 0 0 0,10 11 0 0 0,-6-4-348 0 0,-1-1 1 0 0,0 2 0 0 0,-1-1 0 0 0,-1 1 0 0 0,0 0-1 0 0,0 1 1 0 0,-1-1 0 0 0,-1 1 0 0 0,7 27 0 0 0,-6 10 309 0 0,-5-37-345 0 0,0 0 0 0 0,1-1 1 0 0,6 21-1 0 0,-8-34-148 0 0,0 1 1 0 0,0 0-1 0 0,0-1 0 0 0,1 1 0 0 0,-1-1 1 0 0,0 1-1 0 0,0-1 0 0 0,1 1 0 0 0,-1-1 1 0 0,0 1-1 0 0,1-1 0 0 0,-1 1 0 0 0,0-1 1 0 0,1 1-1 0 0,-1-1 0 0 0,1 0 0 0 0,-1 1 1 0 0,1-1-1 0 0,-1 1 0 0 0,1-1 1 0 0,-1 0-1 0 0,1 0 0 0 0,-1 1 0 0 0,1-1 1 0 0,-1 0-1 0 0,1 0 0 0 0,0 1 0 0 0,0-2-3 0 0,0 1 0 0 0,0 0-1 0 0,0 0 1 0 0,1-1 0 0 0,-2 1-1 0 0,1-1 1 0 0,0 1 0 0 0,0-1-1 0 0,0 1 1 0 0,0-1 0 0 0,0 1-1 0 0,0-1 1 0 0,0 0 0 0 0,0-1-1 0 0,6-5 20 0 0,0-1-1 0 0,9-16 1 0 0,-9 14 54 0 0,89-132 229 0 0,-81 117-496 0 0,0-1-1 0 0,-2 0 0 0 0,-1-1 0 0 0,17-53 0 0 0,-22 57-3292 0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5613 0 0,'4'-3'6800'0'0,"8"-2"-2270"0"0,8 4-2910 0 0,-1 1 0 0 0,0 1 0 0 0,20 3 0 0 0,17 2-589 0 0,-35-6-685 0 0,95 1 1074 0 0,-97-2-1101 0 0,-1-1 1 0 0,1 0-1 0 0,-1-2 1 0 0,20-5-1 0 0,-36 8-272 0 0,0 0 0 0 0,0 1 0 0 0,0-1 0 0 0,-1 0 0 0 0,1 0 0 0 0,0 0 0 0 0,-1 0 0 0 0,1 0 0 0 0,0-1 0 0 0,-1 1 0 0 0,1 0 0 0 0,-1-1 0 0 0,0 1 0 0 0,1-1 0 0 0,1-2 0 0 0,-3 3 11 0 0,0-1 3 0 0,0 0-36 0 0,0 0 0 0 0,0 0 1 0 0,0 0-1 0 0,0 0 0 0 0,0 0 0 0 0,0 1 0 0 0,0-1 1 0 0,-1 0-1 0 0,1 0 0 0 0,-1 0 0 0 0,-1-3 1 0 0,0 5-16 0 0,1-1 0 0 0,-1 1 0 0 0,0 0 1 0 0,0 0-1 0 0,0 0 0 0 0,0 0 0 0 0,1 0 1 0 0,-1 0-1 0 0,0 1 0 0 0,0-1 0 0 0,0 1 1 0 0,1-1-1 0 0,-1 1 0 0 0,0-1 0 0 0,0 1 1 0 0,1 0-1 0 0,-1 0 0 0 0,1 0 0 0 0,-1 0 1 0 0,-2 3-1 0 0,-31 28 110 0 0,30-25-83 0 0,-12 11 52 0 0,1 1-1 0 0,1 1 0 0 0,1 0 0 0 0,1 1 0 0 0,0 1 0 0 0,-11 27 0 0 0,18-35-84 0 0,1 1 0 0 0,0-1 0 0 0,1 1 0 0 0,1 0-1 0 0,0 0 1 0 0,1 0 0 0 0,1 0 0 0 0,0 1 0 0 0,1-1-1 0 0,0 0 1 0 0,4 20 0 0 0,-1-22-222 0 0,0 1-1 0 0,1-2 1 0 0,9 20 0 0 0,11 11-3549 0 0,-16-31 2159 0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76 2824 0 0,'-4'-10'9649'0'0,"-2"7"-3957"0"0,4 3-5385 0 0,1 0 0 0 0,0 0 0 0 0,-1 1 0 0 0,1-1-1 0 0,0 0 1 0 0,0 1 0 0 0,0-1 0 0 0,-1 1 0 0 0,1-1 0 0 0,0 1 0 0 0,0 0-1 0 0,-2 1 1 0 0,-3 3 202 0 0,0 0-1 0 0,0 1 0 0 0,-9 10 1 0 0,7-4-88 0 0,-1 0 0 0 0,2 1 0 0 0,-1-1 1 0 0,2 2-1 0 0,0-1 0 0 0,0 1 1 0 0,1-1-1 0 0,-3 19 0 0 0,7-27-329 0 0,0 1 1 0 0,0 0-1 0 0,1 1 0 0 0,0-1 0 0 0,0 0 0 0 0,0 0 0 0 0,1 0 1 0 0,0 0-1 0 0,3 11 0 0 0,-3-13-66 0 0,1 0-1 0 0,0 0 1 0 0,0-1 0 0 0,0 1-1 0 0,0-1 1 0 0,0 0 0 0 0,1 0-1 0 0,0 0 1 0 0,-1 0 0 0 0,1 0-1 0 0,0 0 1 0 0,0-1 0 0 0,1 1-1 0 0,-1-1 1 0 0,1 0 0 0 0,4 3-1 0 0,-1-3-17 0 0,0 1 0 0 0,0-1 0 0 0,0 0-1 0 0,0 0 1 0 0,0-1 0 0 0,0 0 0 0 0,0 0-1 0 0,1-1 1 0 0,-1 0 0 0 0,0 0 0 0 0,0-1-1 0 0,1 0 1 0 0,-1 0 0 0 0,0-1 0 0 0,0 0 0 0 0,0 0-1 0 0,0 0 1 0 0,0-1 0 0 0,-1 0 0 0 0,1 0-1 0 0,6-5 1 0 0,-6 3 16 0 0,1 0 0 0 0,-1-1-1 0 0,1 1 1 0 0,-2-1 0 0 0,1-1 0 0 0,-1 1-1 0 0,0-1 1 0 0,0-1 0 0 0,0 1 0 0 0,-1-1-1 0 0,-1 0 1 0 0,1 0 0 0 0,-1 0 0 0 0,0 0 0 0 0,-1-1-1 0 0,3-11 1 0 0,-5 12 8 0 0,0 0 1 0 0,0 0-1 0 0,-1-1 0 0 0,0 1 1 0 0,0 0-1 0 0,-1 0 0 0 0,0 0 1 0 0,-1 0-1 0 0,1 0 0 0 0,-2 0 1 0 0,1 1-1 0 0,-1-1 0 0 0,0 1 1 0 0,-1-1-1 0 0,1 1 0 0 0,-1 0 1 0 0,-10-12-1 0 0,10 14-22 0 0,0 1-1 0 0,0 0 1 0 0,0 0 0 0 0,0 0 0 0 0,-1 0-1 0 0,0 1 1 0 0,0 0 0 0 0,0 0 0 0 0,0 0-1 0 0,0 0 1 0 0,0 1 0 0 0,-1 0 0 0 0,1 0-1 0 0,-1 0 1 0 0,1 1 0 0 0,-1 0 0 0 0,0 0-1 0 0,0 0 1 0 0,1 1 0 0 0,-1 0 0 0 0,0 0-1 0 0,0 0 1 0 0,0 1 0 0 0,1 0 0 0 0,-11 3-1 0 0,5 0 6 0 0,0 0 0 0 0,0 1-1 0 0,0 0 1 0 0,1 1-1 0 0,0 0 1 0 0,0 1-1 0 0,1 0 1 0 0,0 1-1 0 0,0 0 1 0 0,1 0-1 0 0,0 0 1 0 0,0 1-1 0 0,-9 14 1 0 0,8-9-22 0 0,0 0 0 0 0,1 1-1 0 0,1 0 1 0 0,0 0 0 0 0,1 1 0 0 0,1-1 0 0 0,0 1 0 0 0,-4 32 0 0 0,8-43-95 0 0,1-1 1 0 0,0 1-1 0 0,0 0 1 0 0,1-1-1 0 0,-1 1 0 0 0,1-1 1 0 0,0 1-1 0 0,0-1 1 0 0,0 0-1 0 0,1 1 1 0 0,0-1-1 0 0,0 0 0 0 0,0 0 1 0 0,0 0-1 0 0,1 0 1 0 0,-1 0-1 0 0,1-1 1 0 0,0 1-1 0 0,0-1 1 0 0,0 0-1 0 0,1 0 0 0 0,-1 0 1 0 0,1 0-1 0 0,0 0 1 0 0,-1-1-1 0 0,1 0 1 0 0,0 1-1 0 0,1-1 0 0 0,-1-1 1 0 0,0 1-1 0 0,0-1 1 0 0,1 0-1 0 0,-1 0 1 0 0,1 0-1 0 0,-1 0 0 0 0,1-1 1 0 0,-1 0-1 0 0,1 0 1 0 0,0 0-1 0 0,-1 0 1 0 0,1-1-1 0 0,-1 0 1 0 0,1 0-1 0 0,4-2 0 0 0,5-2-60 0 0,-1 0 0 0 0,0-2 0 0 0,0 1 0 0 0,-1-2 0 0 0,0 1 0 0 0,0-2 0 0 0,-1 0 0 0 0,0 0 0 0 0,0-1-1 0 0,15-19 1 0 0,-10 9 558 0 0,-2 0 0 0 0,0-1 1 0 0,-1 0-1 0 0,-1-1 0 0 0,13-33 0 0 0,-20 44 43 0 0,-3 6-148 0 0,0 0 0 0 0,0 0 0 0 0,-1 0 1 0 0,1 0-1 0 0,1-8 0 0 0,-3 11 670 0 0,-2 5-799 0 0,-5 11-58 0 0,1-1 1 0 0,0 1-1 0 0,1 1 0 0 0,1-1 0 0 0,0 1 0 0 0,1-1 0 0 0,0 1 0 0 0,-1 25 0 0 0,4-34-117 0 0,0 0 1 0 0,0 1 0 0 0,1-1 0 0 0,-1 0-1 0 0,1 1 1 0 0,1-1 0 0 0,-1 0 0 0 0,1 0-1 0 0,0 0 1 0 0,0 0 0 0 0,1 0 0 0 0,0-1-1 0 0,0 1 1 0 0,0-1 0 0 0,1 0 0 0 0,0 1-1 0 0,0-2 1 0 0,0 1 0 0 0,0 0 0 0 0,1-1-1 0 0,0 0 1 0 0,0 0 0 0 0,10 6-1 0 0,-8-6-57 0 0,1 0 0 0 0,0 0 0 0 0,0-1 0 0 0,1 0 0 0 0,-1-1 0 0 0,0 0 0 0 0,1 0 0 0 0,-1 0 0 0 0,1-1 0 0 0,0-1 0 0 0,0 0 0 0 0,-1 0 0 0 0,16-2 0 0 0,-12-1 27 0 0,-1 0 0 0 0,0 0 0 0 0,0-1 0 0 0,0-1 1 0 0,0 0-1 0 0,-1 0 0 0 0,1-1 0 0 0,-2 0 0 0 0,12-9 0 0 0,5-8 111 0 0,-1-1-1 0 0,-1-1 0 0 0,-2-1 0 0 0,0-1 0 0 0,33-57 0 0 0,-36 55 77 0 0,-3 4 280 0 0,22-46 0 0 0,-29 50 110 0 0,-17 36-104 0 0,-14 34-219 0 0,17-36-198 0 0,0 1 0 0 0,1 0 0 0 0,1 0 0 0 0,0 0 0 0 0,1 0 0 0 0,1 0 0 0 0,0 1 0 0 0,1 14 0 0 0,1-22-24 0 0,1 15-151 0 0,9 38 1 0 0,-9-52 5 0 0,1-1-1 0 0,-1 1 0 0 0,2-1 1 0 0,-1 0-1 0 0,1 0 1 0 0,0 0-1 0 0,0-1 1 0 0,9 11-1 0 0,3 5-2504 0 0,-9-14 1116 0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56 1888 0 0,'-11'2'3615'0'0,"0"0"639"0"0,0-1 1 0 0,0 0 0 0 0,-21-1-1 0 0,75 3-3571 0 0,0-3-1 0 0,0-1 0 0 0,77-13 1 0 0,-17 2-231 0 0,266-16 894 0 0,-363 28-1490 0 0,125-8 787 0 0,-75 7-5974 0 0,-46 1 3740 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4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42 184 0 0,'-9'-19'13207'0'0,"8"17"-12567"0"0,0 1 0 0 0,0-1 0 0 0,0 1 0 0 0,1-1 0 0 0,-1 0 0 0 0,0 1-1 0 0,1-1 1 0 0,-1 0 0 0 0,1 1 0 0 0,-1-5 1779 0 0,17 5-1233 0 0,580 216 1845 0 0,-531-192-2144 0 0,-64-22-507 0 0,-49 24-357 0 0,2 2 0 0 0,1 3 0 0 0,1 1 0 0 0,1 3 0 0 0,3 1 0 0 0,-57 61 1 0 0,95-94-22 0 0,-120 122 356 0 0,95-100 167 0 0,26-23-488 0 0,-1-1-36 0 0,0-1-1 0 0,1 1 1 0 0,-1-1-1 0 0,1 1 0 0 0,-1-1 1 0 0,1 1-1 0 0,0-1 1 0 0,-1 0-1 0 0,1 0 1 0 0,0 0-1 0 0,-1 0 0 0 0,1 0 1 0 0,-2-2-1 0 0,-5-8-14 0 0,0-1-1 0 0,1 0 1 0 0,1 0 0 0 0,0-1-1 0 0,0 1 1 0 0,1-1-1 0 0,-5-22 1 0 0,-9-31 60 0 0,4 1-22 0 0,-8-51 41 0 0,18 89-16 0 0,3 19-226 0 0,0 0 0 0 0,1 0 0 0 0,0-13 0 0 0,0 2-4205 0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57 3372 0 0,'0'7'3550'0'0,"-19"134"5209"0"0,-6 6-4933 0 0,-18 130-150 0 0,37-229-3134 0 0,1-18 84 0 0,0 41-1 0 0,4-53-164 0 0,2-39-460 0 0,33-169-322 0 0,-14 84 232 0 0,-8 43 33 0 0,3 0-1 0 0,2 0 1 0 0,28-63-1 0 0,0 37-21 0 0,-12 29 263 0 0,-33 60-162 0 0,1-1 0 0 0,-1 0-1 0 0,1 0 1 0 0,-1 0 0 0 0,1 0 0 0 0,-1 0 0 0 0,1 0 0 0 0,-1 1-1 0 0,1-1 1 0 0,0 0 0 0 0,0 1 0 0 0,-1-1 0 0 0,1 0-1 0 0,0 1 1 0 0,0-1 0 0 0,0 1 0 0 0,0-1 0 0 0,0 1 0 0 0,0 0-1 0 0,0-1 1 0 0,0 1 0 0 0,-1 0 0 0 0,1-1 0 0 0,2 1-1 0 0,-2 0 15 0 0,1 1-1 0 0,0-1 0 0 0,0 0 0 0 0,0 1 1 0 0,-1-1-1 0 0,1 1 0 0 0,0-1 0 0 0,-1 1 0 0 0,1 0 1 0 0,0 0-1 0 0,-1 0 0 0 0,3 1 0 0 0,3 4 84 0 0,0 0-1 0 0,-1 0 1 0 0,12 14-1 0 0,-18-20-118 0 0,15 22 124 0 0,0 1 1 0 0,-2 0-1 0 0,0 1 0 0 0,-2 0 0 0 0,15 47 1 0 0,-4-13 72 0 0,31 113 295 0 0,-34-105-320 0 0,-4-4 88 0 0,8 80 0 0 0,-14-79-257 0 0,20 74 1 0 0,-24-115-401 0 0,4 13-505 0 0,2-18-3422 0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91 184 0 0,'-7'-8'14598'0'0,"8"7"-14268"0"0,-1-1 1 0 0,1 1-1 0 0,0-1 0 0 0,0 1 1 0 0,0-1-1 0 0,-1 1 0 0 0,1 0 1 0 0,1-1-1 0 0,-1 1 0 0 0,0 0 1 0 0,0 0-1 0 0,0 0 0 0 0,1 0 1 0 0,-1 0-1 0 0,1 0 0 0 0,-1 0 1 0 0,0 0-1 0 0,1 0 0 0 0,0 1 1 0 0,-1-1-1 0 0,1 1 0 0 0,2-1 0 0 0,43-13 818 0 0,-44 14-955 0 0,21-5 134 0 0,138-25-2826 0 0,-115 25 933 0 0,-7 1 38 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2500 0 0,'5'-12'15406'0'0,"7"22"-11822"0"0,9 23-2595 0 0,-1 18 234 0 0,-2 1 0 0 0,15 74 0 0 0,-17-62-760 0 0,-10-44-327 0 0,26 92 974 0 0,-32-111-1093 0 0,0-1 0 0 0,0 0-1 0 0,0 1 1 0 0,0-1 0 0 0,0 0 0 0 0,0 1-1 0 0,0-1 1 0 0,1 0 0 0 0,-1 1 0 0 0,0-1-1 0 0,0 0 1 0 0,0 1 0 0 0,0-1 0 0 0,1 0-1 0 0,-1 0 1 0 0,0 1 0 0 0,0-1 0 0 0,1 0-1 0 0,-1 0 1 0 0,0 1 0 0 0,0-1 0 0 0,1 0-1 0 0,-1 0 1 0 0,0 0 0 0 0,1 1 0 0 0,-1-1-1 0 0,0 0 1 0 0,1 0 0 0 0,-1 0 0 0 0,0 0-1 0 0,1 0 1 0 0,-1 0 0 0 0,0 0 0 0 0,1 0-1 0 0,-1 0 1 0 0,0 0 0 0 0,1 0 0 0 0,-1 0-1 0 0,0 0 1 0 0,1 0 0 0 0,-1 0 0 0 0,1 0-1 0 0,-1 0 1 0 0,0 0 0 0 0,1 0 0 0 0,-1-1-1 0 0,0 1 1 0 0,0 0 0 0 0,1 0-1 0 0,-1 0 1 0 0,0-1 0 0 0,1 1 0 0 0,-1 0-1 0 0,0 0 1 0 0,0-1 0 0 0,1 1 0 0 0,-1 0-1 0 0,0 0 1 0 0,0-1 0 0 0,0 1 0 0 0,1 0-1 0 0,-1-1 1 0 0,0 1 0 0 0,0 0 0 0 0,0-1-1 0 0,15-26 43 0 0,-14 24 25 0 0,52-114 95 0 0,6-13-1307 0 0,-16 44-2515 0 0,-32 63 2032 0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74 153 3572 0 0,'-9'27'3041'0'0,"2"1"-1"0"0,-4 37 1 0 0,9-44-1672 0 0,0-1 0 0 0,2 1 0 0 0,4 41 0 0 0,-1-53-1127 0 0,-1 1 0 0 0,2-1 0 0 0,-1 1 0 0 0,1-1 0 0 0,0 0 0 0 0,1 0 0 0 0,0 0 1 0 0,1-1-1 0 0,10 12 0 0 0,-14-17-199 0 0,1 0 0 0 0,0 0 1 0 0,0-1-1 0 0,0 0 0 0 0,0 1 1 0 0,0-1-1 0 0,0 0 1 0 0,0-1-1 0 0,1 1 0 0 0,-1 0 1 0 0,1-1-1 0 0,0 0 0 0 0,-1 0 1 0 0,1 0-1 0 0,0 0 1 0 0,-1-1-1 0 0,1 1 0 0 0,0-1 1 0 0,4 0-1 0 0,-2 0-12 0 0,0-1 0 0 0,0 0 0 0 0,0 0 0 0 0,0 0 0 0 0,0-1 0 0 0,0 1 0 0 0,-1-1 0 0 0,1-1 0 0 0,-1 1-1 0 0,1-1 1 0 0,6-5 0 0 0,-1 1-13 0 0,-1-1 0 0 0,-1-1 0 0 0,1 0 0 0 0,-1 0 0 0 0,-1-1 0 0 0,1 0 0 0 0,-2 0 0 0 0,0-1-1 0 0,0 0 1 0 0,-1 0 0 0 0,0-1 0 0 0,4-12 0 0 0,-4 6 169 0 0,-1 1 0 0 0,-2-1 0 0 0,1 0 0 0 0,-2 0 1 0 0,0 0-1 0 0,-1 0 0 0 0,-4-37 0 0 0,2 41 54 0 0,-1-1-1 0 0,-1 1 1 0 0,-1 0 0 0 0,0 0 0 0 0,-11-26 0 0 0,13 36-186 0 0,0-1 0 0 0,0 0 0 0 0,-1 1 0 0 0,0-1 0 0 0,1 1 0 0 0,-2 0 0 0 0,1 0 0 0 0,0 0 0 0 0,-1 1 0 0 0,0-1 0 0 0,1 1 0 0 0,-1 0 0 0 0,-1 0 0 0 0,1 0 0 0 0,0 0 0 0 0,-1 1 0 0 0,1-1 0 0 0,-1 1 0 0 0,0 1 0 0 0,-5-2 0 0 0,4 2-29 0 0,1 1-1 0 0,-1 0 1 0 0,0 1-1 0 0,1-1 1 0 0,-1 1-1 0 0,0 0 1 0 0,1 0 0 0 0,-1 1-1 0 0,1 0 1 0 0,0 0-1 0 0,-1 0 1 0 0,1 1-1 0 0,-9 5 1 0 0,2 0-2 0 0,0 1 1 0 0,1 0-1 0 0,0 0 0 0 0,-13 15 0 0 0,10-7-7 0 0,0 1 0 0 0,1 0 0 0 0,1 1 0 0 0,1 0 0 0 0,1 1 0 0 0,-9 25 0 0 0,15-35-45 0 0,1 0 0 0 0,1 1 0 0 0,-1-1-1 0 0,2 1 1 0 0,0 0 0 0 0,0-1 0 0 0,1 18 0 0 0,0-21-74 0 0,1-1 1 0 0,0 1 0 0 0,0-1 0 0 0,0 0 0 0 0,1 1 0 0 0,0-1 0 0 0,0 0-1 0 0,1 0 1 0 0,-1 0 0 0 0,1 0 0 0 0,1 0 0 0 0,-1-1 0 0 0,8 9 0 0 0,-9-12-24 0 0,1 0 0 0 0,-1 1 1 0 0,1-1-1 0 0,0 0 0 0 0,0-1 1 0 0,0 1-1 0 0,0 0 0 0 0,0-1 1 0 0,0 0-1 0 0,0 0 0 0 0,0 0 1 0 0,1 0-1 0 0,-1 0 0 0 0,0 0 1 0 0,1-1-1 0 0,-1 0 0 0 0,1 0 1 0 0,3 0-1 0 0,0-1-389 0 0,0 1 0 0 0,-1-2 0 0 0,1 1 0 0 0,0-1 0 0 0,-1 0 1 0 0,1 0-1 0 0,12-7 0 0 0,4-5-964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2644 0 0,'-2'-2'1348'0'0,"2"2"-1012"0"0,0-1 1 0 0,-1 1 0 0 0,1 0 0 0 0,0-1 0 0 0,0 1 0 0 0,-1-1-1 0 0,1 1 1 0 0,0-1 0 0 0,0 1 0 0 0,0-1 0 0 0,0 1 0 0 0,0-1-1 0 0,0 1 1 0 0,0-1 0 0 0,0 1 0 0 0,0-1 0 0 0,0 1 0 0 0,0-1-1 0 0,0 1 1 0 0,0-1 0 0 0,0 1 0 0 0,0-1 0 0 0,0 1 0 0 0,1-1-1 0 0,-1 1 1 0 0,0 0 0 0 0,0-1 0 0 0,0 1 0 0 0,1-1 0 0 0,0 0-1 0 0,0 0 24 0 0,0 1-1 0 0,1-1 0 0 0,-1 0 0 0 0,1 0 0 0 0,-1 1 0 0 0,1-1 1 0 0,-1 1-1 0 0,1-1 0 0 0,-1 1 0 0 0,1 0 0 0 0,2-1 0 0 0,53 2-238 0 0,-47 0 856 0 0,384 5 2162 0 0,-389-6-3101 0 0,2 0 251 0 0,1 1 1 0 0,-1-1-1 0 0,0-1 0 0 0,0 0 1 0 0,0 0-1 0 0,0 0 1 0 0,0-1-1 0 0,13-5 0 0 0,-19 7-181 0 0,0-1-1 0 0,0 1 0 0 0,0-1 0 0 0,0 0 0 0 0,0 0 1 0 0,0 1-1 0 0,0-1 0 0 0,-1 0 0 0 0,1 0 0 0 0,0 0 1 0 0,-1 0-1 0 0,1 0 0 0 0,-1 0 0 0 0,1 0 1 0 0,-1 0-1 0 0,1 0 0 0 0,-1 0 0 0 0,0 0 0 0 0,1-2 1 0 0,0-1-8 0 0,-1 2 523 0 0,-3 6-564 0 0,0 2-42 0 0,-1 0-1 0 0,0 0 1 0 0,1 0-1 0 0,0 0 1 0 0,1 1-1 0 0,0 0 0 0 0,-2 7 1 0 0,-11 56 48 0 0,14-66-64 0 0,-18 139 87 0 0,-3 222-1 0 0,21-257-59 0 0,1-23 246 0 0,-18 141 0 0 0,16-215-218 0 0,0 0-1 0 0,-1 0 1 0 0,0 0 0 0 0,-1-1-1 0 0,0 1 1 0 0,0-1 0 0 0,-13 19 0 0 0,15-25-225 0 0,-1-1 1 0 0,0 1-1 0 0,0-1 1 0 0,0 1 0 0 0,0-1-1 0 0,-1 0 1 0 0,1 0 0 0 0,-1 0-1 0 0,0-1 1 0 0,0 1-1 0 0,0-1 1 0 0,0 0 0 0 0,0 0-1 0 0,0-1 1 0 0,-1 1 0 0 0,1-1-1 0 0,-1 0 1 0 0,1 0 0 0 0,-1 0-1 0 0,1-1 1 0 0,-1 1-1 0 0,-4-1 1 0 0,-18-2-1429 0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3 161 3412 0 0,'5'-22'3850'0'0,"-2"0"1"0"0,0-1-1 0 0,-2 1 0 0 0,-1-1 0 0 0,-2-25 0 0 0,-3 67-3216 0 0,0-1-334 0 0,3 1-63 0 0,2 1 1 0 0,0-1-1 0 0,1 1 1 0 0,7 35-1 0 0,-1-6-115 0 0,-4-28-247 0 0,1 0 0 0 0,1 0-1 0 0,1-1 1 0 0,1 0 0 0 0,18 37 0 0 0,-14-38-1309 0 0,0 1 0 0 0,26 32 1 0 0,-25-35-177 0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5152 0 0,'1'-15'18757'0'0,"2"48"-19023"0"0,-1 0 1358 0 0,2 0-661 0 0,1 1-1 0 0,2-1 1 0 0,13 40-1 0 0,-15-60-389 0 0,0 0-1 0 0,0-1 0 0 0,1 1 0 0 0,1-1 1 0 0,0-1-1 0 0,1 1 0 0 0,0-1 1 0 0,1 0-1 0 0,0-1 0 0 0,19 16 0 0 0,-26-24-52 0 0,1 1-1 0 0,0-1 0 0 0,0 0 0 0 0,0 0 0 0 0,0-1 0 0 0,0 1 0 0 0,0-1 1 0 0,0 0-1 0 0,1 1 0 0 0,-1-1 0 0 0,0-1 0 0 0,1 1 0 0 0,-1 0 1 0 0,1-1-1 0 0,-1 0 0 0 0,1 0 0 0 0,-1 0 0 0 0,1 0 0 0 0,-1 0 0 0 0,1-1 1 0 0,-1 1-1 0 0,0-1 0 0 0,1 0 0 0 0,-1 0 0 0 0,0 0 0 0 0,0-1 0 0 0,1 1 1 0 0,-1-1-1 0 0,0 0 0 0 0,0 0 0 0 0,-1 0 0 0 0,1 0 0 0 0,0 0 0 0 0,2-4 1 0 0,4-3-3 0 0,0-1 0 0 0,-1 0 1 0 0,0-1-1 0 0,0 0 0 0 0,-1 0 0 0 0,-1 0 1 0 0,9-22-1 0 0,-7 12 48 0 0,-1-1 0 0 0,0 0 0 0 0,-2 0 0 0 0,0-1 0 0 0,-2 1 0 0 0,0-1 0 0 0,-2 0 0 0 0,0 0 0 0 0,-2 0 0 0 0,0 0 0 0 0,-9-42 0 0 0,9 38-4417 0 0,1 24 2793 0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83 752 0 0,'0'-1'4013'0'0,"0"0"-3786"0"0,0 1 1 0 0,0 0-1 0 0,1-1 1 0 0,-1 1-1 0 0,0-1 1 0 0,0 1-1 0 0,0-1 0 0 0,0 1 1 0 0,0-1-1 0 0,0 1 1 0 0,1 0-1 0 0,-1-1 1 0 0,0 1-1 0 0,0 0 1 0 0,1-1-1 0 0,-1 1 1 0 0,0-1-1 0 0,0 1 1 0 0,1 0-1 0 0,-1 0 0 0 0,1-1 1 0 0,44 1 4564 0 0,33 0-756 0 0,-45 0-3368 0 0,-1-2 0 0 0,1-2 0 0 0,52-12 0 0 0,-77 15-540 0 0,-3 0 119 0 0,0-1 0 0 0,1 1 0 0 0,-1-1 0 0 0,0 0-1 0 0,0 0 1 0 0,0 0 0 0 0,0-1 0 0 0,0 0 0 0 0,0 0-1 0 0,-1 0 1 0 0,6-5 0 0 0,-9 7 16 0 0,-1 0-169 0 0,0 1-52 0 0,0-1 1 0 0,0 1-1 0 0,0-1 0 0 0,0 1 0 0 0,0-1 0 0 0,0 1 1 0 0,0-1-1 0 0,0 1 0 0 0,0-1 0 0 0,0 1 0 0 0,0-1 1 0 0,0 0-1 0 0,0 1 0 0 0,0-1 0 0 0,-1 1 0 0 0,1-1 1 0 0,0 1-1 0 0,0-1 0 0 0,0 1 0 0 0,-1 0 0 0 0,1-1 1 0 0,0 1-1 0 0,-1-1 0 0 0,1 1 0 0 0,0 0 0 0 0,-1-1 1 0 0,1 1-1 0 0,-1 0 0 0 0,1-1 0 0 0,0 1 0 0 0,-1 0 1 0 0,1-1-1 0 0,-1 1 0 0 0,1 0 0 0 0,-1 0 0 0 0,1 0 1 0 0,-1-1-1 0 0,1 1 0 0 0,-1 0 0 0 0,0 0 0 0 0,-1 1-19 0 0,1-1-1 0 0,-1 1 1 0 0,0 0-1 0 0,1 0 1 0 0,0 0 0 0 0,-1 0-1 0 0,1 0 1 0 0,0 0-1 0 0,-1 0 1 0 0,1 0-1 0 0,0 1 1 0 0,0-1-1 0 0,0 0 1 0 0,0 1-1 0 0,-1 1 1 0 0,-14 24 195 0 0,5-6-162 0 0,2 1 0 0 0,0 0-1 0 0,1 0 1 0 0,2 1 0 0 0,0 0-1 0 0,2 0 1 0 0,0 0 0 0 0,-1 47 0 0 0,6-31-155 0 0,1-1 1 0 0,8 49 0 0 0,-7-73-158 0 0,0 0 0 0 0,1 0-1 0 0,1-1 1 0 0,10 22 0 0 0,-11-27-459 0 0,0-1 0 0 0,1 0 0 0 0,0 1-1 0 0,0-2 1 0 0,8 9 0 0 0,-2-5-855 0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3796 0 0,'-7'3'11431'0'0,"1"3"-10758"0"0,0 0-1 0 0,1 0 1 0 0,0 1-1 0 0,0 0 0 0 0,1 0 1 0 0,0 1-1 0 0,0-1 0 0 0,-4 11 1 0 0,5-8-294 0 0,0 0 0 0 0,0 1 1 0 0,1-1-1 0 0,1 1 0 0 0,-1-1 1 0 0,2 16-1 0 0,0-16-275 0 0,0 0 0 0 0,2 0 0 0 0,-1 0 0 0 0,1 0 0 0 0,0-1 0 0 0,1 1 1 0 0,0-1-1 0 0,1 1 0 0 0,0-1 0 0 0,0 0 0 0 0,1-1 0 0 0,0 1 0 0 0,1-1 0 0 0,0 0 0 0 0,0 0 0 0 0,9 9 0 0 0,-11-14-60 0 0,1 1 1 0 0,-1 0-1 0 0,1-1 0 0 0,0 0 1 0 0,0 0-1 0 0,0-1 0 0 0,0 1 1 0 0,0-1-1 0 0,1 0 0 0 0,-1-1 1 0 0,1 1-1 0 0,-1-1 0 0 0,1 0 1 0 0,-1 0-1 0 0,1-1 0 0 0,0 0 1 0 0,-1 0-1 0 0,1 0 0 0 0,0 0 1 0 0,-1-1-1 0 0,1 0 0 0 0,0 0 1 0 0,-1-1-1 0 0,0 0 0 0 0,1 0 1 0 0,-1 0-1 0 0,0 0 0 0 0,0-1 1 0 0,0 0-1 0 0,0 0 0 0 0,0 0 1 0 0,-1-1-1 0 0,0 1 0 0 0,1-1 1 0 0,-1 0-1 0 0,5-7 0 0 0,-6 5 60 0 0,1-1 1 0 0,-1 1-1 0 0,-1-1 0 0 0,1 0 1 0 0,-1 0-1 0 0,0 0 0 0 0,-1 0 0 0 0,1-1 1 0 0,-2 1-1 0 0,1 0 0 0 0,-1-1 0 0 0,0 1 1 0 0,0 0-1 0 0,-1-1 0 0 0,0 1 0 0 0,0 0 1 0 0,-1 0-1 0 0,-2-8 0 0 0,1 5-26 0 0,-1 0-1 0 0,0 0 1 0 0,0 0-1 0 0,-1 1 0 0 0,0-1 1 0 0,0 1-1 0 0,-1 0 1 0 0,-1 1-1 0 0,1 0 1 0 0,-1 0-1 0 0,-1 0 0 0 0,-8-7 1 0 0,15 14-86 0 0,-1 0 1 0 0,0 0-1 0 0,0 0 1 0 0,0 0-1 0 0,0 0 0 0 0,0 0 1 0 0,0 0-1 0 0,0 1 1 0 0,0-1-1 0 0,-1 1 0 0 0,1-1 1 0 0,0 1-1 0 0,0 0 1 0 0,0 0-1 0 0,0 0 1 0 0,-1 0-1 0 0,1 0 0 0 0,0 1 1 0 0,0-1-1 0 0,0 1 1 0 0,0-1-1 0 0,0 1 1 0 0,0 0-1 0 0,0 0 0 0 0,0 0 1 0 0,-3 1-1 0 0,1 1-478 0 0,-1 0 0 0 0,1 0 0 0 0,0 1 0 0 0,0-1 0 0 0,0 1 0 0 0,1 0 0 0 0,-1 0 0 0 0,1 0 0 0 0,-5 9 0 0 0,5-7-1126 0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3724 0 0,'-5'-6'6941'0'0,"-1"2"-1489"0"0,3 24-5444 0 0,6-6-1360 0 0,1 0-1384 0 0,-2 10 368 0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63 159 17486 0 0,'-11'-27'3280'0'0,"0"1"-1980"0"0,4 8-712 0 0,1 2-260 0 0,-1 1-88 0 0,3 3-44 0 0,-3 2-36 0 0,4 1-88 0 0,-1 1-132 0 0,1-4-592 0 0,10 6-2376 0 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42 6121 0 0,'-1'-3'4190'0'0,"1"1"-3746"0"0,0 1 0 0 0,-1-1 0 0 0,1 0 0 0 0,-1 0 0 0 0,0 1-1 0 0,1-1 1 0 0,-1 0 0 0 0,0 1 0 0 0,0-1 0 0 0,0 0 0 0 0,0 1 0 0 0,0 0 0 0 0,0-1 0 0 0,-1 1 0 0 0,1-1 0 0 0,0 1 0 0 0,-1 0 0 0 0,1 0-1 0 0,-1 0 1 0 0,1 0 0 0 0,-1 0 0 0 0,-2-1 0 0 0,1 1-59 0 0,-1 0 0 0 0,0 0 0 0 0,0 1-1 0 0,1-1 1 0 0,-1 1 0 0 0,0-1 0 0 0,0 1 0 0 0,1 1-1 0 0,-1-1 1 0 0,-6 2 0 0 0,2-1-181 0 0,0 1 1 0 0,1 0-1 0 0,-1 1 0 0 0,1 0 1 0 0,0 0-1 0 0,0 0 0 0 0,0 1 1 0 0,0 0-1 0 0,0 1 0 0 0,-9 7 1 0 0,12-6-130 0 0,-1-1-1 0 0,1 0 1 0 0,0 1 0 0 0,0 0 0 0 0,1 0 0 0 0,-1 0 0 0 0,1 0 0 0 0,1 1-1 0 0,-1-1 1 0 0,1 1 0 0 0,0-1 0 0 0,1 1 0 0 0,-2 13 0 0 0,3-16-97 0 0,0 0 1 0 0,0 0 0 0 0,0 0 0 0 0,1 0 0 0 0,-1 0 0 0 0,1 0 0 0 0,0 0 0 0 0,0 0 0 0 0,1-1 0 0 0,-1 1 0 0 0,1 0-1 0 0,0-1 1 0 0,0 1 0 0 0,0-1 0 0 0,0 1 0 0 0,1-1 0 0 0,-1 0 0 0 0,1 0 0 0 0,0 0 0 0 0,0 0 0 0 0,0-1 0 0 0,0 1-1 0 0,0-1 1 0 0,0 0 0 0 0,5 3 0 0 0,-1-1-88 0 0,0-1-1 0 0,0 1 1 0 0,0-1 0 0 0,0 0-1 0 0,1-1 1 0 0,-1 0-1 0 0,1 0 1 0 0,-1-1 0 0 0,1 0-1 0 0,0 0 1 0 0,0 0-1 0 0,12-2 1 0 0,-18 1 95 0 0,-2 0 26 0 0,-1 0 0 0 0,1-1-1 0 0,0 1 1 0 0,0 0 0 0 0,0 0 0 0 0,0 0-1 0 0,-1 0 1 0 0,1 0 0 0 0,0 0 0 0 0,0-1-1 0 0,0 1 1 0 0,-1 0 0 0 0,1 0 0 0 0,0 0-1 0 0,0 0 1 0 0,-1 0 0 0 0,1 0 0 0 0,0 0-1 0 0,0 0 1 0 0,0 0 0 0 0,-1 0 0 0 0,1 0 0 0 0,0 0-1 0 0,0 0 1 0 0,-1 0 0 0 0,1 0 0 0 0,0 0-1 0 0,0 1 1 0 0,0-1 0 0 0,-1 0 0 0 0,1 0-1 0 0,0 0 1 0 0,0 0 0 0 0,0 0 0 0 0,-1 0-1 0 0,1 0 1 0 0,0 1 0 0 0,0-1 0 0 0,-21 9 207 0 0,-23 17 252 0 0,36-19-369 0 0,1-1 1 0 0,-1 1-1 0 0,2 0 0 0 0,-1 0 1 0 0,1 1-1 0 0,0 0 1 0 0,-7 12-1 0 0,11-16-51 0 0,-1 1-1 0 0,1 0 1 0 0,0 1 0 0 0,0-1-1 0 0,0 0 1 0 0,1 0 0 0 0,0 1 0 0 0,0-1-1 0 0,0 1 1 0 0,1-1 0 0 0,0 1-1 0 0,0-1 1 0 0,0 1 0 0 0,2 9-1 0 0,-1-10-22 0 0,1 0 0 0 0,-1-1 0 0 0,1 1 0 0 0,0-1 0 0 0,0 1-1 0 0,1-1 1 0 0,-1 0 0 0 0,1 1 0 0 0,0-1 0 0 0,0-1 0 0 0,0 1-1 0 0,1 0 1 0 0,-1-1 0 0 0,8 6 0 0 0,-4-5 2 0 0,1 1 0 0 0,-1-1 0 0 0,1-1 1 0 0,0 1-1 0 0,0-1 0 0 0,0-1 0 0 0,0 1 0 0 0,9 0 0 0 0,3 0-136 0 0,-1-1-1 0 0,1-1 0 0 0,0-1 0 0 0,0-1 1 0 0,-1 0-1 0 0,35-8 0 0 0,-44 7-617 0 0,0 0-1 0 0,0-1 1 0 0,-1-1-1 0 0,1 0 1 0 0,15-8-1 0 0,-15 4-889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3980 0 0,'5'-29'21646'0'0,"0"39"-20307"0"0,2 14-353 0 0,6 48 0 0 0,-6-25-746 0 0,14 49-647 0 0,-3-33-3878 0 0,-15-54 2674 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2:5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4328 0 0,'1'1'547'0'0,"1"-1"-1"0"0,-1 0 0 0 0,0 0 0 0 0,0 0 0 0 0,1 1 0 0 0,-1-1 1 0 0,0 1-1 0 0,0-1 0 0 0,0 1 0 0 0,1-1 0 0 0,-1 1 0 0 0,0 0 1 0 0,0-1-1 0 0,0 1 0 0 0,1 1 0 0 0,13 19 3428 0 0,4 28-1485 0 0,-18-45-2074 0 0,64 218 4614 0 0,-63-216-4826 0 0,5 17 699 0 0,-6-22-822 0 0,-1 0 1 0 0,0 0 0 0 0,0-1 0 0 0,1 1-1 0 0,-1 0 1 0 0,0 0 0 0 0,1-1 0 0 0,-1 1 0 0 0,1 0-1 0 0,-1-1 1 0 0,1 1 0 0 0,-1-1 0 0 0,1 1 0 0 0,-1 0-1 0 0,1-1 1 0 0,0 0 0 0 0,-1 1 0 0 0,1-1-1 0 0,0 1 1 0 0,-1-1 0 0 0,1 0 0 0 0,1 1 0 0 0,1-4 27 0 0,0 0 1 0 0,0 0 0 0 0,0-1 0 0 0,-1 1 0 0 0,1-1-1 0 0,-1 1 1 0 0,0-1 0 0 0,0 0 0 0 0,2-5 0 0 0,-4 8-75 0 0,40-96 623 0 0,-18 40-454 0 0,-9 19-199 0 0,6-12-588 0 0,1 21-3262 0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47 896 0 0,'-3'2'11265'0'0,"0"2"-10532"0"0,-1-1 0 0 0,0 1 0 0 0,1 0 0 0 0,0 0 0 0 0,-1 0 0 0 0,2 0 0 0 0,-1 1 0 0 0,-3 6 0 0 0,2-1 91 0 0,0-1 1 0 0,1 1-1 0 0,-4 19 0 0 0,4-15-476 0 0,1 0 0 0 0,1 0 0 0 0,0 1 0 0 0,2-1 0 0 0,-1 0-1 0 0,5 22 1 0 0,-5-32-325 0 0,1 0 0 0 0,0 0 0 0 0,1 0-1 0 0,-1-1 1 0 0,1 1 0 0 0,-1 0 0 0 0,1-1 0 0 0,0 1-1 0 0,0-1 1 0 0,1 1 0 0 0,-1-1 0 0 0,1 0 0 0 0,0 0-1 0 0,0 0 1 0 0,0 0 0 0 0,6 4 0 0 0,-5-5-19 0 0,1 1 1 0 0,0-1 0 0 0,-1 0-1 0 0,1-1 1 0 0,0 1-1 0 0,0-1 1 0 0,0 0 0 0 0,0 0-1 0 0,0 0 1 0 0,0-1 0 0 0,0 0-1 0 0,6 0 1 0 0,-1-1-2 0 0,1-1 0 0 0,-1 0 1 0 0,0 0-1 0 0,0-1 0 0 0,0 0 1 0 0,0-1-1 0 0,0 0 0 0 0,-1 0 1 0 0,0-1-1 0 0,0 0 0 0 0,0-1 1 0 0,13-11-1 0 0,-14 10 90 0 0,0 0 0 0 0,-1-1 0 0 0,0-1 0 0 0,-1 1 0 0 0,1-1 0 0 0,-2 0 0 0 0,6-11 0 0 0,-8 14 11 0 0,-1 1 1 0 0,0-1 0 0 0,0 0-1 0 0,0 0 1 0 0,-1 0 0 0 0,0 0 0 0 0,0 0-1 0 0,-1 0 1 0 0,0-1 0 0 0,0 1-1 0 0,0 0 1 0 0,-1 0 0 0 0,-2-11-1 0 0,1 9 1 0 0,0-1 0 0 0,-1 1 0 0 0,0 0 0 0 0,0 0 0 0 0,-1 1 0 0 0,0-1-1 0 0,0 1 1 0 0,-1 0 0 0 0,0 0 0 0 0,-11-12 0 0 0,13 17-84 0 0,0-1 0 0 0,0 1 1 0 0,0 0-1 0 0,0 0 1 0 0,0 0-1 0 0,0 0 0 0 0,0 1 1 0 0,-1-1-1 0 0,1 1 0 0 0,-1 0 1 0 0,1 0-1 0 0,-1 0 0 0 0,0 1 1 0 0,1-1-1 0 0,-1 1 1 0 0,0 0-1 0 0,1 0 0 0 0,-1 0 1 0 0,0 0-1 0 0,1 1 0 0 0,-1-1 1 0 0,1 1-1 0 0,-1 0 0 0 0,1 0 1 0 0,-1 1-1 0 0,1-1 1 0 0,-6 4-1 0 0,1-1-5 0 0,-1 1-1 0 0,2 1 1 0 0,-1 0 0 0 0,1 0-1 0 0,0 0 1 0 0,0 1 0 0 0,1 0-1 0 0,0 0 1 0 0,0 1 0 0 0,-7 11 0 0 0,6-7-13 0 0,0 1 0 0 0,1 0 0 0 0,0 0 0 0 0,1 0 0 0 0,0 1 1 0 0,-2 15-1 0 0,5-22-80 0 0,1-1 1 0 0,1 1 0 0 0,-1-1 0 0 0,1 1-1 0 0,0-1 1 0 0,0 1 0 0 0,1 0-1 0 0,0-1 1 0 0,0 1 0 0 0,1-1 0 0 0,0 0-1 0 0,5 12 1 0 0,-6-14-155 0 0,1-1 0 0 0,0 0 0 0 0,0 0 1 0 0,1 0-1 0 0,-1 0 0 0 0,1 0 0 0 0,-1 0 0 0 0,1-1 0 0 0,0 1 1 0 0,0-1-1 0 0,0 0 0 0 0,0 0 0 0 0,0 0 0 0 0,1 0 0 0 0,-1-1 0 0 0,1 1 1 0 0,-1-1-1 0 0,1 0 0 0 0,-1 0 0 0 0,1 0 0 0 0,0 0 0 0 0,-1-1 1 0 0,6 1-1 0 0,11-1-1364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0 1604 0 0,'-103'86'8714'0'0,"13"3"-5231"0"0,59-56-2407 0 0,2 2 1 0 0,1 1 0 0 0,1 1-1 0 0,3 2 1 0 0,1 0-1 0 0,-21 50 1 0 0,34-67-844 0 0,2 1-1 0 0,1 0 1 0 0,1 1 0 0 0,1-1 0 0 0,1 1-1 0 0,0 0 1 0 0,2 0 0 0 0,1 0-1 0 0,1 0 1 0 0,2 0 0 0 0,0 0 0 0 0,1 0-1 0 0,8 28 1 0 0,-8-40-567 0 0,2 1 0 0 0,0-1 0 0 0,0 0 1 0 0,1 0-1 0 0,1-1 0 0 0,0 1 0 0 0,0-2 0 0 0,1 1 1 0 0,1-1-1 0 0,0 0 0 0 0,13 12 0 0 0,9 4-1213 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0 204 520 0 0,'8'-12'2073'0'0,"-1"0"0"0"0,0-1 0 0 0,-1 0-1 0 0,0 0 1 0 0,-1 0 0 0 0,-1-1 0 0 0,0 1 0 0 0,3-21 0 0 0,-6 23-523 0 0,1 1 0 0 0,0-1 0 0 0,6-17 1845 0 0,-9 33-3129 0 0,-12 81 770 0 0,10-59-852 0 0,3-20-174 0 0,-1-1 1 0 0,1 0 0 0 0,1 1-1 0 0,0-1 1 0 0,-1 0-1 0 0,2 1 1 0 0,-1-1 0 0 0,1 0-1 0 0,0 0 1 0 0,0 0 0 0 0,1-1-1 0 0,-1 1 1 0 0,1 0-1 0 0,1-1 1 0 0,-1 0 0 0 0,1 1-1 0 0,5 4 1 0 0,-3-3-79 0 0,0-1 0 0 0,0 0 1 0 0,1 0-1 0 0,0-1 0 0 0,0 1 1 0 0,1-2-1 0 0,-1 1 0 0 0,1-1 0 0 0,0 0 1 0 0,0-1-1 0 0,14 5 0 0 0,-16-6 35 0 0,0-1 0 0 0,1 1 0 0 0,-1-1 0 0 0,0-1 0 0 0,1 1 0 0 0,-1-1 1 0 0,1 0-1 0 0,-1 0 0 0 0,1-1 0 0 0,-1 0 0 0 0,1 0 0 0 0,-1-1 0 0 0,0 0 0 0 0,0 0 0 0 0,0 0 0 0 0,0 0 0 0 0,0-1 0 0 0,0 0 0 0 0,0-1 0 0 0,-1 1 0 0 0,0-1 0 0 0,0 0 0 0 0,0 0 0 0 0,0-1 0 0 0,0 1 0 0 0,-1-1 0 0 0,0 0 0 0 0,0-1 1 0 0,0 1-1 0 0,-1 0 0 0 0,0-1 0 0 0,0 0 0 0 0,0 0 0 0 0,2-8 0 0 0,2-6 431 0 0,0 0 0 0 0,-2-1 0 0 0,0 0 0 0 0,2-27 1 0 0,-2-24 2041 0 0,-5 81-2436 0 0,-2 10 12 0 0,1-1 1 0 0,0 1-1 0 0,2 0 1 0 0,4 28-1 0 0,-3-34-229 0 0,1 0 0 0 0,1 0 0 0 0,1 0 0 0 0,-1-1 0 0 0,2 0-1 0 0,0 0 1 0 0,0 0 0 0 0,1-1 0 0 0,1 0 0 0 0,-1 0 0 0 0,11 10 0 0 0,2-4-1270 0 0,0-2-80 0 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5641 0 0,'0'-5'588'0'0,"-3"-30"18511"0"0,0 50-18311 0 0,1-1-549 0 0,1 0 0 0 0,0-1 0 0 0,1 1 0 0 0,1 0 0 0 0,0 0 0 0 0,1-1 0 0 0,5 22 0 0 0,-5-27-209 0 0,0-1-1 0 0,1 1 1 0 0,0-1 0 0 0,0 1-1 0 0,1-1 1 0 0,0 0-1 0 0,0 0 1 0 0,1 0 0 0 0,0-1-1 0 0,0 1 1 0 0,0-1-1 0 0,1-1 1 0 0,11 10 0 0 0,-13-13-45 0 0,-1 0 0 0 0,1 0 0 0 0,0 0 0 0 0,0-1 0 0 0,1 1 0 0 0,-1-1 0 0 0,0 0 0 0 0,0 0 0 0 0,1-1 0 0 0,-1 1 0 0 0,0-1 0 0 0,1 0 0 0 0,-1 0 0 0 0,1 0 0 0 0,-1-1 0 0 0,0 1 1 0 0,1-1-1 0 0,-1 0 0 0 0,0-1 0 0 0,8-2 0 0 0,-1-1-26 0 0,0-1 0 0 0,1 1 0 0 0,-2-2 0 0 0,1 0 0 0 0,18-16 0 0 0,-15 9 69 0 0,-1 0 0 0 0,-1-2 0 0 0,0 1-1 0 0,-1-2 1 0 0,0 1 0 0 0,8-21 0 0 0,6-40 975 0 0,-21 64-19 0 0,-5 21-979 0 0,1-1 0 0 0,1 1 0 0 0,-1-1-1 0 0,1 1 1 0 0,1-1 0 0 0,-1 0-1 0 0,1 0 1 0 0,0 1 0 0 0,1-1-1 0 0,0-1 1 0 0,0 1 0 0 0,1 0-1 0 0,-1-1 1 0 0,1 1 0 0 0,1-1 0 0 0,6 7-1 0 0,1 3-274 0 0,2-2-1 0 0,0 0 1 0 0,0 0-1 0 0,1-1 1 0 0,20 13 0 0 0,6-6-2645 0 0,-25-11 1309 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1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4052 0 0,'-1'3'10946'0'0,"1"5"-5393"0"0,1 59-3699 0 0,19 875 3348 0 0,-20-924-5418 0 0,2 65-434 0 0,7-30-3425 0 0,-6-41 2479 0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40 2156 0 0,'-2'-3'1161'0'0,"0"0"1"0"0,0 0-1 0 0,0 0 0 0 0,-1 0 0 0 0,1 1 0 0 0,-1-1 1 0 0,1 1-1 0 0,-1-1 0 0 0,-3-1 0 0 0,3 2-556 0 0,1 1-1 0 0,-1 0 1 0 0,0-1-1 0 0,1 1 1 0 0,-1 0 0 0 0,0 1-1 0 0,0-1 1 0 0,0 0-1 0 0,0 1 1 0 0,-3-1 0 0 0,3 2-351 0 0,-1-1 1 0 0,0 0 0 0 0,0 1-1 0 0,0-1 1 0 0,1 1-1 0 0,-1 0 1 0 0,0 1 0 0 0,1-1-1 0 0,-1 1 1 0 0,1-1 0 0 0,0 1-1 0 0,-1 0 1 0 0,1 0 0 0 0,0 0-1 0 0,0 1 1 0 0,0-1 0 0 0,0 1-1 0 0,-2 3 1 0 0,3-3-216 0 0,-1 0 0 0 0,1 0-1 0 0,0 0 1 0 0,0 1 0 0 0,0-1 0 0 0,1 1 0 0 0,-1-1-1 0 0,1 1 1 0 0,0 0 0 0 0,0-1 0 0 0,0 1 0 0 0,1 0-1 0 0,-1 0 1 0 0,1 0 0 0 0,0-1 0 0 0,0 1 0 0 0,0 0-1 0 0,0 0 1 0 0,1 0 0 0 0,-1 0 0 0 0,1-1 0 0 0,0 1-1 0 0,1 0 1 0 0,-1-1 0 0 0,0 1 0 0 0,1-1 0 0 0,0 1-1 0 0,0-1 1 0 0,0 0 0 0 0,0 1 0 0 0,1-1 0 0 0,-1 0-1 0 0,1-1 1 0 0,-1 1 0 0 0,1 0 0 0 0,0-1 0 0 0,0 0 0 0 0,1 1-1 0 0,5 2 1 0 0,-6-3-80 0 0,0 0 8 0 0,0 0 0 0 0,0-1 0 0 0,0 1 0 0 0,0-1 0 0 0,0 0 0 0 0,0 0 0 0 0,0 0 0 0 0,0 0 0 0 0,0 0 0 0 0,1-1 0 0 0,-1 1 0 0 0,0-1 0 0 0,1 0 0 0 0,-1 0 0 0 0,0 0 0 0 0,0-1 0 0 0,5 0 0 0 0,-7 1 199 0 0,-16 12-17 0 0,14-11-129 0 0,-9 9 150 0 0,0-1-1 0 0,1 2 1 0 0,-16 20-1 0 0,16-18-56 0 0,3-4-3 0 0,0 0 1 0 0,1 0-1 0 0,0 1 1 0 0,0 0-1 0 0,1 0 1 0 0,0 1-1 0 0,1-1 0 0 0,0 1 1 0 0,1-1-1 0 0,0 1 1 0 0,-1 16-1 0 0,3-23-103 0 0,1 0 0 0 0,-1 1 0 0 0,1-1 0 0 0,0 0 0 0 0,0 0 0 0 0,0 0 0 0 0,1 1-1 0 0,-1-1 1 0 0,1 0 0 0 0,0-1 0 0 0,0 1 0 0 0,0 0 0 0 0,1 0 0 0 0,-1-1 0 0 0,1 0 0 0 0,0 1 0 0 0,0-1-1 0 0,0 0 1 0 0,0 0 0 0 0,1-1 0 0 0,-1 1 0 0 0,1-1 0 0 0,0 0 0 0 0,0 0 0 0 0,-1 0 0 0 0,6 2 0 0 0,2 0-489 0 0,1 0 0 0 0,-1-1 1 0 0,1 0-1 0 0,-1-1 0 0 0,1-1 1 0 0,0 1-1 0 0,0-2 1 0 0,19-1-1 0 0,-5 0-1129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29 4088 0 0,'-13'-29'19948'0'0,"16"47"-19649"0"0,2 0 1 0 0,0-1-1 0 0,1 1 1 0 0,11 21 0 0 0,-5-13-48 0 0,8 32 0 0 0,-6-9-27 0 0,4 14 64 0 0,-2 0 0 0 0,13 105-1 0 0,-27-137-194 0 0,0 0-1 0 0,-2 0 1 0 0,-1 0-1 0 0,-7 40 1 0 0,7-62-76 0 0,-1-1 1 0 0,0 0-1 0 0,-1 1 0 0 0,0-1 1 0 0,0 0-1 0 0,-1-1 0 0 0,0 1 1 0 0,-1 0-1 0 0,1-1 0 0 0,-1 0 1 0 0,-1 0-1 0 0,1-1 0 0 0,-1 1 1 0 0,0-1-1 0 0,-1-1 0 0 0,1 1 1 0 0,-1-1-1 0 0,-1 0 0 0 0,1 0 1 0 0,-9 3-1 0 0,11-5-11 0 0,-1-1 0 0 0,1 0-1 0 0,0 0 1 0 0,-1 0 0 0 0,1-1 0 0 0,-1 0 0 0 0,0 0-1 0 0,1 0 1 0 0,-1-1 0 0 0,0 1 0 0 0,1-2 0 0 0,-1 1-1 0 0,0 0 1 0 0,0-1 0 0 0,1 0 0 0 0,-1-1 0 0 0,1 1 0 0 0,-1-1-1 0 0,1 0 1 0 0,0 0 0 0 0,0-1 0 0 0,0 0 0 0 0,0 0-1 0 0,0 0 1 0 0,0 0 0 0 0,1-1 0 0 0,0 1 0 0 0,-1-1-1 0 0,1 0 1 0 0,1-1 0 0 0,-1 1 0 0 0,1-1 0 0 0,-1 1 0 0 0,1-1-1 0 0,1 0 1 0 0,-1 0 0 0 0,1-1 0 0 0,0 1 0 0 0,0 0-1 0 0,-2-11 1 0 0,2 6-18 0 0,2-1 1 0 0,-1 0-1 0 0,1 1 0 0 0,1-1 0 0 0,0 1 0 0 0,0-1 0 0 0,1 1 0 0 0,1-1 0 0 0,0 1 1 0 0,0 0-1 0 0,1 0 0 0 0,7-15 0 0 0,8-9-34 0 0,43-64 1 0 0,9 8-7 0 0,-47 62 132 0 0,-2-1 0 0 0,0-1 0 0 0,17-33 1 0 0,-28 39 193 0 0,-1 1-1 0 0,9-35 1 0 0,-17 53-206 0 0,1-4-344 0 0,0 0 0 0 0,-1 0 0 0 0,2-18 0 0 0,9 11-3821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40 5004 0 0,'0'0'6482'0'0,"-4"3"-4094"0"0,-4 2-1689 0 0,0 1 0 0 0,1 0 0 0 0,0 0 0 0 0,1 1 0 0 0,0 0 0 0 0,0 0 0 0 0,0 0 0 0 0,0 1 0 0 0,1 0 0 0 0,1 0 0 0 0,-1 0 0 0 0,-4 14 0 0 0,5-13-493 0 0,1 0-1 0 0,0 0 0 0 0,1 0 0 0 0,0 0 1 0 0,0 0-1 0 0,1 0 0 0 0,0 0 0 0 0,0 1 0 0 0,1-1 1 0 0,1 0-1 0 0,-1 1 0 0 0,2-1 0 0 0,2 13 0 0 0,-2-17-167 0 0,0 0-1 0 0,0 0 1 0 0,0 0-1 0 0,0 0 1 0 0,1 0-1 0 0,0 0 0 0 0,0-1 1 0 0,0 1-1 0 0,1-1 1 0 0,0 0-1 0 0,-1 0 1 0 0,1 0-1 0 0,1-1 0 0 0,-1 0 1 0 0,0 1-1 0 0,1-1 1 0 0,0-1-1 0 0,0 1 1 0 0,0-1-1 0 0,7 3 0 0 0,-4-3-36 0 0,0 0 0 0 0,0-1-1 0 0,0 0 1 0 0,0 0 0 0 0,0-1-1 0 0,0 0 1 0 0,0 0-1 0 0,0-1 1 0 0,0 0 0 0 0,0-1-1 0 0,0 0 1 0 0,0 0-1 0 0,10-4 1 0 0,-4 0-2 0 0,0 0 0 0 0,-1-1 0 0 0,1 0 0 0 0,-1-2 0 0 0,-1 1 0 0 0,1-1 1 0 0,10-11-1 0 0,-17 15 45 0 0,-1-1 1 0 0,0 1 0 0 0,0-1-1 0 0,-1 0 1 0 0,1 0 0 0 0,-1 0-1 0 0,-1 0 1 0 0,1-1 0 0 0,-1 0-1 0 0,0 1 1 0 0,-1-1 0 0 0,1 0-1 0 0,-1-1 1 0 0,-1 1 0 0 0,1 0 0 0 0,-1-12-1 0 0,-1 10 44 0 0,-2 1 0 0 0,1-1 0 0 0,-1 1 0 0 0,-1 0 0 0 0,0 0-1 0 0,0 0 1 0 0,0 0 0 0 0,-1 0 0 0 0,0 1 0 0 0,-7-11 0 0 0,6 12-47 0 0,1 0 0 0 0,-1 1 0 0 0,-1-1 1 0 0,1 1-1 0 0,-1 0 0 0 0,1 0 0 0 0,-2 1 0 0 0,1 0 1 0 0,0 0-1 0 0,-1 0 0 0 0,0 1 0 0 0,1 0 0 0 0,-1 0 0 0 0,0 1 1 0 0,-1-1-1 0 0,-13-1 0 0 0,12 3-20 0 0,-1 0 0 0 0,1 0 0 0 0,0 1 0 0 0,0 0 0 0 0,-1 1 0 0 0,1 0 0 0 0,0 1 0 0 0,0 0 0 0 0,0 0 0 0 0,0 1 0 0 0,0 0 0 0 0,0 0 0 0 0,-11 7 0 0 0,11-4-9 0 0,-1 0 0 0 0,1 1 0 0 0,0 0-1 0 0,0 0 1 0 0,0 1 0 0 0,1 0 0 0 0,1 0 0 0 0,-1 1 0 0 0,-5 10 0 0 0,8-12-29 0 0,2 0-1 0 0,-1 0 1 0 0,1 1 0 0 0,0-1 0 0 0,0 1 0 0 0,1-1 0 0 0,0 1 0 0 0,0 0 0 0 0,1 0 0 0 0,0 0 0 0 0,0 0 0 0 0,1 0-1 0 0,1 15 1 0 0,-1-18-51 0 0,1 0 0 0 0,0 0 0 0 0,0 0 0 0 0,1 0 0 0 0,0 0 0 0 0,-1 0 0 0 0,2 0 1 0 0,-1-1-1 0 0,0 1 0 0 0,1-1 0 0 0,0 1 0 0 0,0-1 0 0 0,0 0 0 0 0,1 0 0 0 0,-1 0 0 0 0,1-1 0 0 0,0 1 0 0 0,0-1 0 0 0,0 0 0 0 0,1 0 0 0 0,6 4 0 0 0,-4-5-205 0 0,0 1-1 0 0,0 0 1 0 0,0-1 0 0 0,0-1 0 0 0,0 1 0 0 0,0-1 0 0 0,1 0-1 0 0,-1-1 1 0 0,0 0 0 0 0,1 0 0 0 0,-1 0 0 0 0,0-1 0 0 0,0 0-1 0 0,13-4 1 0 0,-10 2 73 0 0,0 0 1 0 0,0-1-1 0 0,-1 0 0 0 0,1-1 1 0 0,-1 0-1 0 0,0 0 0 0 0,0-1 1 0 0,-1 0-1 0 0,0-1 0 0 0,0 0 1 0 0,13-15-1 0 0,-13 11 630 0 0,0 0-1 0 0,-1 0 0 0 0,0-1 1 0 0,0 0-1 0 0,-1 0 1 0 0,-1-1-1 0 0,0 0 1 0 0,5-22-1 0 0,14-47 3382 0 0,-24 80-2740 0 0,1 5-957 0 0,12 35-5 0 0,36 91-71 0 0,-41-111-798 0 0,1-1-1 0 0,1 0 0 0 0,0-1 1 0 0,1 0-1 0 0,16 18 0 0 0,-9-17-845 0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5 180 4088 0 0,'-1'-3'699'0'0,"0"0"0"0"0,0 1 0 0 0,1-1 0 0 0,-1 0 0 0 0,1 1 0 0 0,-1-1-1 0 0,1 0 1 0 0,0 0 0 0 0,0 1 0 0 0,0-1 0 0 0,1 0 0 0 0,-1 0-1 0 0,1 1 1 0 0,1-6 0 0 0,0 3-122 0 0,0 0-1 0 0,0 0 1 0 0,1 0 0 0 0,0 0-1 0 0,0 0 1 0 0,0 1 0 0 0,5-5-1 0 0,0 0-78 0 0,0 1 0 0 0,0 1 0 0 0,1 0-1 0 0,0 0 1 0 0,1 0 0 0 0,17-8 0 0 0,-16 9-313 0 0,0 2-1 0 0,0-1 1 0 0,1 1 0 0 0,0 1 0 0 0,0 0 0 0 0,0 1-1 0 0,0 0 1 0 0,1 1 0 0 0,-1 0 0 0 0,0 1 0 0 0,1 1 0 0 0,-1-1-1 0 0,0 2 1 0 0,0 0 0 0 0,0 0 0 0 0,0 1 0 0 0,0 1-1 0 0,0 0 1 0 0,-1 1 0 0 0,0 0 0 0 0,0 0 0 0 0,0 1 0 0 0,-1 1-1 0 0,16 12 1 0 0,-13-8-84 0 0,0 0-1 0 0,-1 2 1 0 0,0-1-1 0 0,-1 2 1 0 0,0-1-1 0 0,-1 2 1 0 0,12 23-1 0 0,-10-14 3 0 0,-1 0 1 0 0,-2 1-1 0 0,-1 0 1 0 0,7 34-1 0 0,-4 11 98 0 0,-3 0 1 0 0,-2 123-1 0 0,-6-55-214 0 0,0-137-39 0 0,1-4-14 0 0,0-1 0 0 0,-1 1 1 0 0,0 0-1 0 0,0-1 0 0 0,0 1 0 0 0,0 0 1 0 0,-1-1-1 0 0,1 1 0 0 0,-2-5 1 0 0,-10-52 29 0 0,7 40-3 0 0,-4-22 135 0 0,-14-40 0 0 0,18 66 47 0 0,-2 0-1 0 0,0 1 1 0 0,0-1 0 0 0,-2 1-1 0 0,-13-19 1 0 0,21 33-128 0 0,0 0 1 0 0,0 0-1 0 0,0-1 0 0 0,0 1 1 0 0,0 0-1 0 0,0 0 1 0 0,0 0-1 0 0,-1 0 0 0 0,1 1 1 0 0,0-1-1 0 0,-1 0 1 0 0,1 0-1 0 0,0 1 1 0 0,-1-1-1 0 0,1 1 0 0 0,-1-1 1 0 0,1 1-1 0 0,-1 0 1 0 0,1-1-1 0 0,-4 1 1 0 0,3 0-5 0 0,0 1 1 0 0,-1-1-1 0 0,1 1 1 0 0,0 0-1 0 0,0 0 0 0 0,-1-1 1 0 0,1 1-1 0 0,0 1 1 0 0,0-1-1 0 0,0 0 1 0 0,0 0-1 0 0,-2 3 1 0 0,-5 5 6 0 0,0 0 1 0 0,1 0-1 0 0,-1 1 1 0 0,-6 12-1 0 0,14-20-13 0 0,-212 344-413 0 0,210-342 231 0 0,1 0 0 0 0,0 0 0 0 0,1 0 0 0 0,-1 0 0 0 0,1 0 0 0 0,-2 8-1 0 0,5 2-3309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2956 0 0,'-1'8'17837'0'0,"-1"31"-15598"0"0,-2-25-1921 0 0,1-1 0 0 0,1 1 1 0 0,1 0-1 0 0,0-1 0 0 0,0 1 0 0 0,2 0 0 0 0,0 0 0 0 0,0 0 1 0 0,1-1-1 0 0,1 1 0 0 0,0-1 0 0 0,1 0 0 0 0,7 19 1 0 0,-9-28-285 0 0,0-1 0 0 0,0 0 0 0 0,0 0 0 0 0,0 1 0 0 0,1-1 0 0 0,-1 0 0 0 0,1-1 0 0 0,0 1 0 0 0,-1 0 0 0 0,1-1 0 0 0,0 0 0 0 0,1 1 0 0 0,-1-1 0 0 0,0 0 1 0 0,1-1-1 0 0,-1 1 0 0 0,5 1 0 0 0,-2-2 10 0 0,0 0 1 0 0,-1 0 0 0 0,1 0-1 0 0,0-1 1 0 0,-1 0-1 0 0,1 0 1 0 0,0 0-1 0 0,0-1 1 0 0,-1 1 0 0 0,11-4-1 0 0,-7 1 33 0 0,0 0 1 0 0,0 0-1 0 0,0-1 0 0 0,0-1 0 0 0,0 1 1 0 0,-1-1-1 0 0,0-1 0 0 0,0 1 0 0 0,0-2 0 0 0,-1 1 1 0 0,0-1-1 0 0,0 0 0 0 0,8-11 0 0 0,-12 13-73 0 0,-1 0-1 0 0,1 1 0 0 0,-1-1 0 0 0,0 0 0 0 0,-1 0 1 0 0,1 0-1 0 0,-1 0 0 0 0,0 0 0 0 0,0 0 0 0 0,0 0 1 0 0,-1-1-1 0 0,0 1 0 0 0,0 0 0 0 0,-1-8 0 0 0,-2-1-1159 0 0,0 0-1 0 0,-1 0 0 0 0,-11-26 0 0 0,11 27-453 0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1036 0 0,'0'-14'6361'0'0,"-4"1"-2009"0"0,4 4-1160 0 0,-2 1 1093 0 0,-2 2 367 0 0,1 29-4476 0 0,3-8-320 0 0,7 2-420 0 0,-5 7-1040 0 0,9 3 28 0 0,0-2 52 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2596 0 0,'3'-3'16192'0'0,"7"3"-13381"0"0,7 3-4979 0 0,-8-1 4012 0 0,23 5-1313 0 0,0-1-1 0 0,0-1 1 0 0,1-2-1 0 0,-1-2 1 0 0,1-1-1 0 0,0-1 1 0 0,-1-2-1 0 0,1-1 1 0 0,51-14-1 0 0,-82 18-440 0 0,0 0-1 0 0,0-1 1 0 0,0 1-1 0 0,0-1 0 0 0,0 1 1 0 0,-1-1-1 0 0,1 0 1 0 0,0 0-1 0 0,-1 0 1 0 0,1 0-1 0 0,0 0 0 0 0,-1 0 1 0 0,1 0-1 0 0,-1-1 1 0 0,0 1-1 0 0,1-1 0 0 0,-1 1 1 0 0,0-1-1 0 0,0 1 1 0 0,0-1-1 0 0,0 1 0 0 0,0-1 1 0 0,0 0-1 0 0,-1 0 1 0 0,1 1-1 0 0,0-1 1 0 0,-1 0-1 0 0,1-4 0 0 0,-1 6-81 0 0,0 0 0 0 0,-1-1 0 0 0,1 1-1 0 0,0 0 1 0 0,-1 0 0 0 0,1-1 0 0 0,0 1-1 0 0,0 0 1 0 0,-1 0 0 0 0,1-1 0 0 0,-1 1 0 0 0,1 0-1 0 0,0 0 1 0 0,-1 0 0 0 0,1-1 0 0 0,0 1-1 0 0,-1 0 1 0 0,1 0 0 0 0,-1 0 0 0 0,1 0-1 0 0,0 0 1 0 0,-1 0 0 0 0,1 0 0 0 0,-1 0-1 0 0,1 0 1 0 0,0 0 0 0 0,-1 0 0 0 0,1 0 0 0 0,-1 0-1 0 0,1 1 1 0 0,0-1 0 0 0,-1 0 0 0 0,1 0-1 0 0,0 0 1 0 0,-1 0 0 0 0,1 1 0 0 0,0-1-1 0 0,-1 0 1 0 0,1 0 0 0 0,-1 1 0 0 0,-16 8 110 0 0,6 2-78 0 0,1-1-1 0 0,0 2 1 0 0,1-1-1 0 0,0 1 1 0 0,1 1-1 0 0,0-1 0 0 0,1 1 1 0 0,1 1-1 0 0,0-1 1 0 0,0 1-1 0 0,2 0 1 0 0,0 0-1 0 0,0 1 1 0 0,-1 14-1 0 0,1 1-186 0 0,2 0 0 0 0,1 0-1 0 0,1-1 1 0 0,2 1-1 0 0,10 59 1 0 0,-10-79-494 0 0,0 0-1 0 0,1-1 1 0 0,0 1-1 0 0,0 0 1 0 0,7 10 0 0 0,-2-8-967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6.4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51 2308 0 0,'1'-35'23307'0'0,"-2"44"-23180"0"0,-1 0-1 0 0,1 0 1 0 0,1 0-1 0 0,0 1 1 0 0,0-1-1 0 0,1 0 1 0 0,0 0-1 0 0,1 0 1 0 0,-1 0-1 0 0,2 0 1 0 0,6 17-1 0 0,-5-16-96 0 0,0-1 0 0 0,0 0-1 0 0,1 0 1 0 0,1 0 0 0 0,-1-1 0 0 0,1 0-1 0 0,1 0 1 0 0,0 0 0 0 0,0-1-1 0 0,0 0 1 0 0,11 8 0 0 0,-11-11-24 0 0,0 0 0 0 0,0-1-1 0 0,0 0 1 0 0,0 0 0 0 0,0-1 0 0 0,1 0 0 0 0,0 0 0 0 0,-1-1 0 0 0,1 0-1 0 0,0 0 1 0 0,-1-1 0 0 0,1 1 0 0 0,0-2 0 0 0,0 1 0 0 0,-1-1-1 0 0,1-1 1 0 0,0 1 0 0 0,-1-1 0 0 0,1 0 0 0 0,-1-1 0 0 0,0 0 0 0 0,0 0-1 0 0,0-1 1 0 0,0 0 0 0 0,0 0 0 0 0,-1 0 0 0 0,0-1 0 0 0,0 0 0 0 0,0 0-1 0 0,7-8 1 0 0,-3 1 176 0 0,-1 0-1 0 0,0-1 1 0 0,0 0-1 0 0,11-25 1 0 0,15-64 1715 0 0,-35 100-1760 0 0,2-4 42 0 0,0-6 4 0 0,-2 12-177 0 0,-1 0 0 0 0,1 0 0 0 0,0 0 1 0 0,0 0-1 0 0,0 0 0 0 0,0-1 0 0 0,0 1 1 0 0,0 0-1 0 0,0 0 0 0 0,0 0 0 0 0,0 0 1 0 0,0 0-1 0 0,0 0 0 0 0,0 0 0 0 0,0-1 0 0 0,0 1 1 0 0,0 0-1 0 0,1 0 0 0 0,-1 0 0 0 0,0 0 1 0 0,0 0-1 0 0,0 0 0 0 0,0 0 0 0 0,0-1 1 0 0,0 1-1 0 0,0 0 0 0 0,0 0 0 0 0,0 0 0 0 0,0 0 1 0 0,0 0-1 0 0,0 0 0 0 0,1 0 0 0 0,-1 0 1 0 0,0 0-1 0 0,0 0 0 0 0,0 0 0 0 0,0 0 1 0 0,0 0-1 0 0,0 0 0 0 0,0 0 0 0 0,1 0 0 0 0,-1 0 1 0 0,0 0-1 0 0,0-1 0 0 0,0 1 0 0 0,0 1 1 0 0,0-1-1 0 0,0 0 0 0 0,0 0 0 0 0,1 0 1 0 0,-1 0-1 0 0,0 0 0 0 0,0 0 0 0 0,0 0 1 0 0,26 35-80 0 0,-20-25 3 0 0,1 0 0 0 0,1 0 1 0 0,0 0-1 0 0,0-1 0 0 0,1 0 1 0 0,13 11-1 0 0,-13-14-82 0 0,1-1 0 0 0,-1 0 0 0 0,1 0 0 0 0,0-1 0 0 0,1 0 0 0 0,-1-1-1 0 0,1 0 1 0 0,0-1 0 0 0,11 1 0 0 0,-13-2-685 0 0,0-1 0 0 0,-1 0 0 0 0,18-2 0 0 0,-8-2-765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1036 0 0,'22'-35'5633'0'0,"-17"26"-4566"0"0,1-1-1 0 0,-1 1 1 0 0,2 0-1 0 0,-1 1 1 0 0,1 0-1 0 0,0 0 1 0 0,1 0-1 0 0,15-11 0 0 0,-22 18-946 0 0,0 1 0 0 0,1-1 0 0 0,-1 0-1 0 0,0 1 1 0 0,0-1 0 0 0,1 1 0 0 0,-1-1-1 0 0,0 1 1 0 0,1 0 0 0 0,-1-1-1 0 0,0 1 1 0 0,1 0 0 0 0,-1 0 0 0 0,1 0-1 0 0,-1 0 1 0 0,0 0 0 0 0,1 0 0 0 0,-1 1-1 0 0,1-1 1 0 0,-1 0 0 0 0,2 2-1 0 0,0-1 22 0 0,-1 0-1 0 0,0 1 1 0 0,0-1-1 0 0,0 1 0 0 0,-1-1 1 0 0,1 1-1 0 0,0 0 0 0 0,-1 0 1 0 0,1 0-1 0 0,-1 0 0 0 0,2 3 1 0 0,3 6 243 0 0,-1 0 1 0 0,-1 1-1 0 0,7 22 0 0 0,-10-30-313 0 0,4 18 253 0 0,-2 1 0 0 0,0-1-1 0 0,0 24 1 0 0,3 28 430 0 0,-7-55-598 0 0,0-18-149 0 0,1 0 0 0 0,0 1 0 0 0,0-1-1 0 0,0 0 1 0 0,-1 1 0 0 0,1-1 0 0 0,1 0-1 0 0,-1 1 1 0 0,0-1 0 0 0,0 0-1 0 0,0 1 1 0 0,1-1 0 0 0,0 2 0 0 0,-1-3-18 0 0,0 0-1 0 0,0 0 1 0 0,0 0 0 0 0,0 1 0 0 0,0-1 0 0 0,0 0 0 0 0,0 0 0 0 0,1 0 0 0 0,-1 0 0 0 0,0 0 0 0 0,0 0 0 0 0,0 0 0 0 0,0 1-1 0 0,0-1 1 0 0,1 0 0 0 0,-1 0 0 0 0,0 0 0 0 0,0 0 0 0 0,0 0 0 0 0,0 0 0 0 0,1 0 0 0 0,-1 0 0 0 0,0 0 0 0 0,0 0 0 0 0,0 0 0 0 0,1 0-1 0 0,-1 0 1 0 0,0 0 0 0 0,0 0 0 0 0,0 0 0 0 0,0 0 0 0 0,1 0 0 0 0,-1 0 0 0 0,0 0 0 0 0,0 0 0 0 0,0-1 0 0 0,0 1 0 0 0,0 0 0 0 0,1 0-1 0 0,-1 0 1 0 0,0 0 0 0 0,0 0 0 0 0,0 0 0 0 0,0 0 0 0 0,0-1 0 0 0,0 1 0 0 0,1 0 0 0 0,-1 0 0 0 0,0 0 0 0 0,10-14-135 0 0,7-21 77 0 0,3-11 206 0 0,1 1 0 0 0,3 1 0 0 0,1 1-1 0 0,2 1 1 0 0,33-38 0 0 0,-33 52 234 0 0,-26 26-308 0 0,1 1 0 0 0,0-1 0 0 0,0 1 0 0 0,0-1 0 0 0,0 1 0 0 0,0 0 0 0 0,0 0-1 0 0,0 0 1 0 0,0 0 0 0 0,0 0 0 0 0,0 0 0 0 0,1 1 0 0 0,2-1 0 0 0,-3 1-6 0 0,0 0 0 0 0,0 1 1 0 0,0-1-1 0 0,-1 1 0 0 0,1-1 1 0 0,0 1-1 0 0,-1 0 0 0 0,1-1 1 0 0,-1 1-1 0 0,1 0 0 0 0,-1 0 1 0 0,1 0-1 0 0,-1 0 0 0 0,1 1 1 0 0,-1-1-1 0 0,0 0 1 0 0,0 0-1 0 0,0 1 0 0 0,0-1 1 0 0,0 1-1 0 0,2 2 0 0 0,15 36 551 0 0,-16-34-536 0 0,10 36 224 0 0,-2 0-1 0 0,-2 0 1 0 0,5 70-1 0 0,-5-37-232 0 0,-6-57-283 0 0,8 40-731 0 0,-9-51 270 0 0,2-1 0 0 0,-1 0 1 0 0,1 0-1 0 0,3 7 1 0 0,2-1-932 0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28 1236 0 0,'-2'-2'1294'0'0,"-1"-1"-1"0"0,1 1 1 0 0,-1 0-1 0 0,0 0 0 0 0,0 0 1 0 0,0 0-1 0 0,0 0 1 0 0,0 1-1 0 0,-4-2 1 0 0,3 1-421 0 0,0 1-1 0 0,0 0 1 0 0,-1 0 0 0 0,1 1 0 0 0,-1-1 0 0 0,-6 1 0 0 0,4 0-426 0 0,1 1 1 0 0,-1 0 0 0 0,1 0 0 0 0,0 0 0 0 0,-1 1 0 0 0,1 0-1 0 0,0 0 1 0 0,0 1 0 0 0,-11 6 0 0 0,9-5-237 0 0,1 0 0 0 0,-1 1 0 0 0,1 0 0 0 0,0 0 0 0 0,0 1 0 0 0,0 0 0 0 0,1 0 0 0 0,0 0 0 0 0,0 1 0 0 0,0 0 0 0 0,1 0 0 0 0,0 1 0 0 0,-6 14 0 0 0,9-18-215 0 0,0 1 0 0 0,0 0 1 0 0,1-1-1 0 0,0 1 0 0 0,0 0 1 0 0,0 0-1 0 0,0 0 0 0 0,1-1 1 0 0,0 1-1 0 0,0 0 1 0 0,0 0-1 0 0,1 0 0 0 0,0 0 1 0 0,0 0-1 0 0,0-1 0 0 0,0 1 1 0 0,1 0-1 0 0,-1-1 1 0 0,1 1-1 0 0,1-1 0 0 0,-1 0 1 0 0,0 0-1 0 0,1 0 0 0 0,0 0 1 0 0,0 0-1 0 0,0 0 0 0 0,1-1 1 0 0,-1 1-1 0 0,1-1 1 0 0,0 0-1 0 0,0 0 0 0 0,0 0 1 0 0,0-1-1 0 0,0 1 0 0 0,0-1 1 0 0,1 0-1 0 0,4 1 1 0 0,-7-2 7 0 0,-1-1 1 0 0,1 0-1 0 0,-1 0 1 0 0,0 0-1 0 0,1 0 1 0 0,-1 0 0 0 0,1 0-1 0 0,-1 0 1 0 0,1-1-1 0 0,-1 1 1 0 0,0 0-1 0 0,1-1 1 0 0,-1 1 0 0 0,0-1-1 0 0,1 1 1 0 0,-1-1-1 0 0,0 0 1 0 0,0 0 0 0 0,0 1-1 0 0,1-1 1 0 0,-1 0-1 0 0,1-2 1 0 0,-1 2 414 0 0,-18-2-202 0 0,14 3-184 0 0,0-1 1 0 0,1 1-1 0 0,-1 1 1 0 0,0-1-1 0 0,1 0 1 0 0,-1 1-1 0 0,0-1 1 0 0,1 1-1 0 0,-1 0 1 0 0,0-1-1 0 0,1 1 1 0 0,-1 1-1 0 0,-3 1 1 0 0,-26 21 364 0 0,26-19-337 0 0,0 1 0 0 0,0 0 1 0 0,1 0-1 0 0,-1 1 1 0 0,1 0-1 0 0,1 0 0 0 0,-1 0 1 0 0,1 0-1 0 0,1 1 1 0 0,-1-1-1 0 0,1 1 0 0 0,1 0 1 0 0,-3 10-1 0 0,4-13-53 0 0,0 0 0 0 0,1 0 0 0 0,-1 1 0 0 0,1-1 0 0 0,1 0-1 0 0,-1 0 1 0 0,1 1 0 0 0,-1-1 0 0 0,2 0 0 0 0,-1 0 0 0 0,0 0 0 0 0,1 0 0 0 0,0 0-1 0 0,0 0 1 0 0,1-1 0 0 0,-1 1 0 0 0,1-1 0 0 0,0 1 0 0 0,0-1 0 0 0,1 0 0 0 0,6 7-1 0 0,-2-4-115 0 0,1-1-1 0 0,-1 0 0 0 0,1 0 0 0 0,0 0 0 0 0,0-1 0 0 0,1-1 0 0 0,-1 0 0 0 0,1 0 0 0 0,13 3 0 0 0,-10-4-820 0 0,0-1 0 0 0,1 0 0 0 0,25 1 0 0 0,-18-5-679 0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 4464 0 0,'-1'0'4596'0'0,"-11"1"1466"0"0,7 2-5178 0 0,0 0 0 0 0,0 1 0 0 0,1-1 0 0 0,-1 1 0 0 0,1 0 0 0 0,0 0 0 0 0,-5 6 0 0 0,4-3-267 0 0,0 1 0 0 0,0 0 0 0 0,0 0 0 0 0,-5 13 0 0 0,8-15-473 0 0,-1 0 0 0 0,1-1 1 0 0,1 1-1 0 0,-1 0 0 0 0,1 0 1 0 0,0 0-1 0 0,0 0 0 0 0,1 1 1 0 0,-1-1-1 0 0,2 0 0 0 0,-1 0 1 0 0,1 0-1 0 0,-1 0 0 0 0,2 0 1 0 0,-1 0-1 0 0,5 11 1 0 0,-4-13-109 0 0,0 1 0 0 0,1 0 1 0 0,0-1-1 0 0,0 0 1 0 0,1 1-1 0 0,-1-1 1 0 0,1-1-1 0 0,0 1 1 0 0,0 0-1 0 0,0-1 0 0 0,0 0 1 0 0,1 0-1 0 0,0 0 1 0 0,-1-1-1 0 0,1 1 1 0 0,0-1-1 0 0,7 2 0 0 0,-2-2-26 0 0,0 0 0 0 0,1 0 0 0 0,-1-1-1 0 0,1 0 1 0 0,0-1 0 0 0,-1-1-1 0 0,20-2 1 0 0,-17 1-7 0 0,-1-1-1 0 0,0 0 1 0 0,0-1-1 0 0,-1 0 1 0 0,1-1-1 0 0,-1 0 1 0 0,0-1 0 0 0,0 0-1 0 0,-1-1 1 0 0,0 0-1 0 0,19-17 1 0 0,-25 20 25 0 0,0 1 1 0 0,0-2-1 0 0,-1 1 1 0 0,1 0-1 0 0,-1-1 0 0 0,0 1 1 0 0,0-1-1 0 0,-1 0 1 0 0,1 0-1 0 0,-1 0 1 0 0,0 0-1 0 0,0-1 0 0 0,-1 1 1 0 0,0 0-1 0 0,0-1 1 0 0,0 1-1 0 0,0-1 1 0 0,-1 1-1 0 0,0-1 0 0 0,0 0 1 0 0,0 1-1 0 0,-1-1 1 0 0,0 1-1 0 0,0-1 1 0 0,-1 1-1 0 0,1 0 0 0 0,-1-1 1 0 0,-4-8-1 0 0,3 8 7 0 0,-1 0-1 0 0,1 0 0 0 0,-1 1 0 0 0,0-1 0 0 0,0 1 1 0 0,-1 0-1 0 0,0 0 0 0 0,0 1 0 0 0,0-1 0 0 0,0 1 1 0 0,0 0-1 0 0,-1 0 0 0 0,-12-5 0 0 0,14 7-21 0 0,0 1 1 0 0,0 0-1 0 0,0 0 0 0 0,0 0 1 0 0,0 0-1 0 0,-1 1 0 0 0,1 0 1 0 0,0 0-1 0 0,0 0 0 0 0,0 0 0 0 0,-1 0 1 0 0,1 1-1 0 0,0 0 0 0 0,0 0 1 0 0,0 0-1 0 0,0 1 0 0 0,0-1 1 0 0,0 1-1 0 0,0 0 0 0 0,1 0 0 0 0,-1 0 1 0 0,1 0-1 0 0,-7 6 0 0 0,1 1 21 0 0,0 0-1 0 0,0 1 1 0 0,1-1-1 0 0,0 2 0 0 0,1-1 1 0 0,0 1-1 0 0,1 0 1 0 0,-9 22-1 0 0,3-2 26 0 0,1 1 1 0 0,-8 40-1 0 0,5 8 15 0 0,-5 107 0 0 0,11-87-199 0 0,-5 115-3099 0 0,13-202 1659 0 0,2-3-37 0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3:0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27 4880 0 0,'0'-1'5028'0'0,"-10"-2"2388"0"0,6 6-6972 0 0,0 1 0 0 0,0-1 0 0 0,1 1 1 0 0,0-1-1 0 0,-1 1 0 0 0,1 0 1 0 0,1 0-1 0 0,-1 0 0 0 0,1 1 0 0 0,-1-1 1 0 0,1 1-1 0 0,0-1 0 0 0,-1 7 0 0 0,-1 1-13 0 0,2-1 0 0 0,-1 1 0 0 0,1 0 0 0 0,1 0 0 0 0,0 0 0 0 0,2 21 0 0 0,-1-28-372 0 0,1 0 0 0 0,0 0 0 0 0,0 0 0 0 0,0 0 1 0 0,1 0-1 0 0,0 0 0 0 0,0-1 0 0 0,0 1 0 0 0,1-1 0 0 0,-1 1 1 0 0,1-1-1 0 0,0 0 0 0 0,0 0 0 0 0,1 0 0 0 0,-1 0 0 0 0,1 0 1 0 0,0-1-1 0 0,7 5 0 0 0,-3-3-17 0 0,1-1 1 0 0,-1 0-1 0 0,1 0 1 0 0,0-1-1 0 0,1 0 1 0 0,-1 0-1 0 0,0-1 1 0 0,1-1-1 0 0,0 1 1 0 0,-1-2-1 0 0,1 1 1 0 0,0-1-1 0 0,-1-1 1 0 0,1 0-1 0 0,0 0 1 0 0,-1-1-1 0 0,15-4 1 0 0,-14 3 45 0 0,-1 1 1 0 0,0-2 0 0 0,0 1-1 0 0,0-1 1 0 0,-1-1 0 0 0,0 0-1 0 0,1 0 1 0 0,-2 0 0 0 0,1-1-1 0 0,-1 0 1 0 0,1-1 0 0 0,-2 0-1 0 0,1 0 1 0 0,-1 0 0 0 0,0-1-1 0 0,0 0 1 0 0,7-15 0 0 0,-11 19-41 0 0,-1-1 0 0 0,0 0 0 0 0,1 0 0 0 0,-2 0 0 0 0,1 0 0 0 0,-1 0 0 0 0,1 0 0 0 0,-1 0 0 0 0,-1 0 0 0 0,1 0 0 0 0,-1 0 0 0 0,0 0 0 0 0,0 0 0 0 0,0 0 0 0 0,-1 1 0 0 0,0-1 0 0 0,0 0 0 0 0,0 1 0 0 0,0-1 0 0 0,-1 1 0 0 0,1 0 0 0 0,-1 0 1 0 0,0 0-1 0 0,-1 0 0 0 0,-5-6 0 0 0,4 5-64 0 0,-1 0 0 0 0,1 0 0 0 0,-1 0 1 0 0,0 1-1 0 0,0 0 0 0 0,-1 0 0 0 0,1 0 1 0 0,-1 1-1 0 0,0 0 0 0 0,0 0 1 0 0,0 1-1 0 0,0 0 0 0 0,-1 0 0 0 0,1 0 1 0 0,0 1-1 0 0,-13 0 0 0 0,10 2-389 0 0,1 0 0 0 0,-1 0 0 0 0,1 1 0 0 0,-1 1 1 0 0,1 0-1 0 0,0 0 0 0 0,0 1 0 0 0,-15 8 0 0 0,4-1-1155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14 2156 0 0,'-23'-13'12751'0'0,"18"13"-12447"0"0,-1 1 1 0 0,1 0 0 0 0,0 0-1 0 0,0 1 1 0 0,0 0 0 0 0,0 0-1 0 0,0 0 1 0 0,0 0 0 0 0,1 1-1 0 0,-1 0 1 0 0,1 0-1 0 0,-1 0 1 0 0,1 0 0 0 0,-6 8-1 0 0,-8 6 415 0 0,-26 37 0 0 0,41-50-645 0 0,-17 23 300 0 0,0 2 1 0 0,2 0-1 0 0,1 1 1 0 0,2 1-1 0 0,0 1 0 0 0,-12 42 1 0 0,22-55-242 0 0,1 1 0 0 0,1-1 0 0 0,0 1 0 0 0,2 0 0 0 0,0 0 0 0 0,1 0-1 0 0,4 20 1 0 0,-3-26-75 0 0,1-1-1 0 0,1 1 1 0 0,0 0-1 0 0,1-1 0 0 0,1 1 1 0 0,0-1-1 0 0,1 0 0 0 0,0-1 1 0 0,1 0-1 0 0,13 20 1 0 0,-14-26-60 0 0,-1-1 1 0 0,1 1 0 0 0,0-1-1 0 0,0 0 1 0 0,1 0 0 0 0,-1-1-1 0 0,1 0 1 0 0,0 0-1 0 0,0-1 1 0 0,0 1 0 0 0,1-2-1 0 0,-1 1 1 0 0,1-1 0 0 0,0 0-1 0 0,0 0 1 0 0,0-1 0 0 0,0 0-1 0 0,-1-1 1 0 0,1 0 0 0 0,0 0-1 0 0,0 0 1 0 0,0-1 0 0 0,12-3-1 0 0,-4 0-23 0 0,-1 0 1 0 0,1-1-1 0 0,-1 0 0 0 0,0-2 0 0 0,0 0 1 0 0,-1 0-1 0 0,0-1 0 0 0,0-1 0 0 0,-1 0 1 0 0,22-20-1 0 0,-32 26 66 0 0,-1 0 0 0 0,1 0 1 0 0,0-1-1 0 0,-1 1 0 0 0,0 0 0 0 0,0-1 1 0 0,0 0-1 0 0,0 0 0 0 0,0 0 0 0 0,-1 1 1 0 0,0-1-1 0 0,1 0 0 0 0,-2-1 0 0 0,1 1 1 0 0,0 0-1 0 0,-1 0 0 0 0,0 0 0 0 0,0 0 1 0 0,0-1-1 0 0,0 1 0 0 0,-1 0 0 0 0,0 0 1 0 0,0 0-1 0 0,0 0 0 0 0,0 0 0 0 0,0 0 1 0 0,-1 0-1 0 0,0 0 0 0 0,0 1 0 0 0,0-1 1 0 0,0 0-1 0 0,0 1 0 0 0,-1 0 0 0 0,0-1 1 0 0,0 1-1 0 0,1 0 0 0 0,-2 1 0 0 0,1-1 1 0 0,0 0-1 0 0,-1 1 0 0 0,1 0 0 0 0,-1 0 1 0 0,1 0-1 0 0,-1 0 0 0 0,0 0 0 0 0,0 1 1 0 0,0 0-1 0 0,0 0 0 0 0,0 0 0 0 0,0 0 1 0 0,0 0-1 0 0,-5 1 0 0 0,-8-1-6 0 0,-1 1 0 0 0,-32 4 0 0 0,43-3-246 0 0,0 0 0 0 0,1 1-1 0 0,-1-1 1 0 0,1 1 0 0 0,0 1-1 0 0,-1-1 1 0 0,1 1 0 0 0,0 0-1 0 0,1 1 1 0 0,-9 5 0 0 0,14-9 82 0 0,-1 0-117 0 0,1 1-1 0 0,-1 0 1 0 0,0-1-1 0 0,1 1 1 0 0,-1 0 0 0 0,1-1-1 0 0,-1 1 1 0 0,0 0-1 0 0,1 0 1 0 0,0-1 0 0 0,-1 1-1 0 0,1 0 1 0 0,-1 0-1 0 0,1 0 1 0 0,-1 1 0 0 0,1 8-1315 0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0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5749 0 0,'1'0'674'0'0,"1"0"0"0"0,0-1 0 0 0,-1 1 1 0 0,1 0-1 0 0,-1 0 0 0 0,1 0 0 0 0,0 0 1 0 0,-1 1-1 0 0,1-1 0 0 0,-1 0 0 0 0,1 1 1 0 0,-1-1-1 0 0,1 1 0 0 0,-1-1 0 0 0,2 2 1 0 0,-1-1-272 0 0,-1 0 0 0 0,0 0 0 0 0,1 0 0 0 0,-1 0 0 0 0,0 1 0 0 0,0-1 1 0 0,0 0-1 0 0,0 1 0 0 0,0-1 0 0 0,0 1 0 0 0,-1-1 0 0 0,2 3 0 0 0,0 4 24 0 0,0 0-1 0 0,0 0 0 0 0,-1 0 1 0 0,0 0-1 0 0,0 8 0 0 0,0-1 207 0 0,1 12-139 0 0,3 29-753 0 0,6-23-3349 0 0,-7-23 2031 0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 3760 0 0,'0'-1'371'0'0,"-1"1"0"0"0,1-1 0 0 0,-1 0 0 0 0,1 1 0 0 0,-1-1 0 0 0,1 0 0 0 0,0 1 0 0 0,-1-1 0 0 0,1 0 1 0 0,0 0-1 0 0,-1 1 0 0 0,1-1 0 0 0,0 0 0 0 0,0 0 0 0 0,0 0 0 0 0,0 1 0 0 0,0-1 0 0 0,0 0 0 0 0,0 0 0 0 0,0 0 0 0 0,0 0 0 0 0,0 1 0 0 0,0-1 0 0 0,0 0 0 0 0,1 0 0 0 0,-1 0 0 0 0,0 1 0 0 0,1-2 0 0 0,1 1-124 0 0,0 1 0 0 0,1-1 0 0 0,-1 1 0 0 0,0-1 0 0 0,0 1 0 0 0,0 0 0 0 0,0 0 1 0 0,1 0-1 0 0,-1 0 0 0 0,0 0 0 0 0,2 1 0 0 0,59 2 454 0 0,0-2 1 0 0,0-4 0 0 0,0-2-1 0 0,97-20 1 0 0,-155 24-495 0 0,0-1 1 0 0,0 1 0 0 0,1-1 0 0 0,-1 0 0 0 0,0 0 0 0 0,-1-1 0 0 0,9-5 0 0 0,-11 8-129 0 0,-1-1 1 0 0,0 0 0 0 0,0 0 0 0 0,-1 0-1 0 0,1 0 1 0 0,0 1 0 0 0,0-1 0 0 0,0 0-1 0 0,-1-1 1 0 0,1 1 0 0 0,0 0 0 0 0,-1 0 0 0 0,1 0-1 0 0,-1 0 1 0 0,1 0 0 0 0,-1-1 0 0 0,0 1-1 0 0,1 0 1 0 0,-1 0 0 0 0,0-1 0 0 0,0 1-1 0 0,0 0 1 0 0,0 0 0 0 0,0-1 0 0 0,0 1-1 0 0,0 0 1 0 0,0-1 0 0 0,-1 1 0 0 0,1 0 0 0 0,0 0-1 0 0,-1 0 1 0 0,1-1 0 0 0,-1 1 0 0 0,0 0-1 0 0,1 0 1 0 0,-1 0 0 0 0,0 0 0 0 0,0-1-1 0 0,0 1 53 0 0,1 1-124 0 0,0 0 0 0 0,0 0-1 0 0,0-1 1 0 0,0 1-1 0 0,0 0 1 0 0,0 0-1 0 0,0 0 1 0 0,0 0 0 0 0,0-1-1 0 0,0 1 1 0 0,0 0-1 0 0,0 0 1 0 0,0 0 0 0 0,0 0-1 0 0,0 0 1 0 0,0-1-1 0 0,0 1 1 0 0,0 0 0 0 0,-1 0-1 0 0,1 0 1 0 0,0 0-1 0 0,0 0 1 0 0,0 0-1 0 0,0-1 1 0 0,0 1 0 0 0,0 0-1 0 0,0 0 1 0 0,-1 0-1 0 0,1 0 1 0 0,0 0 0 0 0,0 0-1 0 0,0 0 1 0 0,0 0-1 0 0,0 0 1 0 0,-1 0 0 0 0,1 0-1 0 0,0 0 1 0 0,0-1-1 0 0,0 1 1 0 0,0 0-1 0 0,-1 0 1 0 0,1 0 0 0 0,0 0-1 0 0,0 1 1 0 0,0-1-1 0 0,0 0 1 0 0,0 0 0 0 0,-1 0-1 0 0,1 0 1 0 0,0 0-1 0 0,0 0 1 0 0,0 0 0 0 0,0 0-1 0 0,0 0 1 0 0,-1 0-1 0 0,1 0 1 0 0,0 0-1 0 0,0 0 1 0 0,0 1 0 0 0,0-1-1 0 0,0 0 1 0 0,0 0-1 0 0,0 0 1 0 0,-1 0 0 0 0,1 0-1 0 0,0 0 1 0 0,0 1-1 0 0,0-1 1 0 0,-8 8 112 0 0,3 1-93 0 0,0 0-1 0 0,1 0 1 0 0,0 0-1 0 0,0 1 1 0 0,1-1-1 0 0,0 1 0 0 0,0 0 1 0 0,0 11-1 0 0,-4 10 15 0 0,-4 25 21 0 0,1 1 1 0 0,4 0-1 0 0,2 0 0 0 0,2 0 1 0 0,11 111-1 0 0,-7-154-314 0 0,5 42-642 0 0,2-19-3675 0 0,-8-31 2999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86 356 0 0,'-27'-18'20940'0'0,"37"7"-19633"0"0,-3 6-1119 0 0,0 1 0 0 0,1 0 0 0 0,0 0 0 0 0,-1 1 0 0 0,1 0 0 0 0,0 1 0 0 0,1-1 0 0 0,-1 1 0 0 0,13-1 0 0 0,3-1-376 0 0,62-12-3530 0 0,-55 12 2171 0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19890 0 0,'16'-2'5385'0'0,"-8"5"-4286"0"0,-7-2-1117 0 0,-1 1 0 0 0,1-1 0 0 0,-1 0 0 0 0,0 1 0 0 0,1-1 0 0 0,-1 0 0 0 0,0 1 0 0 0,0-1 0 0 0,0 1 0 0 0,0-1 0 0 0,0 0 0 0 0,0 1 0 0 0,0-1 0 0 0,-1 1 0 0 0,0 2 0 0 0,-1 18-226 0 0,0 0-1 0 0,2 26 0 0 0,0-28-817 0 0,5 7-2009 0 0,-3-15 1502 0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98 4364 0 0,'-27'-23'9713'0'0,"-6"4"-4312"0"0,31 18-5288 0 0,0 0-1 0 0,0 0 0 0 0,0 0 1 0 0,0 1-1 0 0,0-1 0 0 0,0 1 1 0 0,0-1-1 0 0,0 1 0 0 0,0 0 1 0 0,0 0-1 0 0,0 0 1 0 0,0 0-1 0 0,0 0 0 0 0,0 0 1 0 0,0 1-1 0 0,0-1 0 0 0,0 0 1 0 0,0 1-1 0 0,0 0 0 0 0,0 0 1 0 0,0-1-1 0 0,0 1 0 0 0,1 0 1 0 0,-1 0-1 0 0,0 1 0 0 0,1-1 1 0 0,-1 0-1 0 0,1 1 0 0 0,-1-1 1 0 0,1 0-1 0 0,-1 1 0 0 0,1 0 1 0 0,-2 3-1 0 0,1-2-61 0 0,1 0-1 0 0,-1 1 1 0 0,1-1-1 0 0,0 1 1 0 0,1-1 0 0 0,-1 1-1 0 0,0-1 1 0 0,1 1-1 0 0,0-1 1 0 0,0 1 0 0 0,0-1-1 0 0,0 1 1 0 0,0 0-1 0 0,1-1 1 0 0,0 1 0 0 0,0-1-1 0 0,1 6 1 0 0,4 7 57 0 0,1 1 1 0 0,11 19-1 0 0,-8-16-22 0 0,44 74 157 0 0,-34-62-86 0 0,23 49 1 0 0,-42-78-136 0 0,0 0 1 0 0,0 0 0 0 0,0 0 0 0 0,0 0-1 0 0,0 0 1 0 0,-1 1 0 0 0,1-1 0 0 0,-1 0-1 0 0,0 0 1 0 0,0 1 0 0 0,-1-1-1 0 0,1 0 1 0 0,0 0 0 0 0,-1 1 0 0 0,0-1-1 0 0,-1 4 1 0 0,0-2 12 0 0,-1 0 0 0 0,1-1-1 0 0,-1 1 1 0 0,0-1 0 0 0,0 0-1 0 0,-1 0 1 0 0,1 0 0 0 0,-1 0-1 0 0,-5 5 1 0 0,0-3 39 0 0,-1 1 1 0 0,1-1-1 0 0,-1 0 1 0 0,0-1 0 0 0,0 0-1 0 0,0-1 1 0 0,-1 0-1 0 0,-20 5 1 0 0,25-8-35 0 0,0 0 0 0 0,-1-1 0 0 0,1 1 0 0 0,-1-1 0 0 0,1-1 0 0 0,0 1 0 0 0,-1-1 0 0 0,-8-2 0 0 0,13 3-45 0 0,0-1 1 0 0,0 0-1 0 0,0 1 0 0 0,0-1 1 0 0,0 0-1 0 0,1 0 0 0 0,-1 0 0 0 0,0 0 1 0 0,0 0-1 0 0,1-1 0 0 0,-1 1 1 0 0,1 0-1 0 0,-1-1 0 0 0,1 1 1 0 0,0-1-1 0 0,-1 1 0 0 0,1-1 0 0 0,0 0 1 0 0,0 0-1 0 0,0 1 0 0 0,0-1 1 0 0,1 0-1 0 0,-1 0 0 0 0,0 0 1 0 0,1 0-1 0 0,-1 0 0 0 0,1 0 1 0 0,0 0-1 0 0,-1-4 0 0 0,2-5-30 0 0,0 0 0 0 0,1 0 0 0 0,0 0 1 0 0,0 0-1 0 0,1 1 0 0 0,1-1 0 0 0,0 1 0 0 0,0-1 0 0 0,1 1 0 0 0,11-17 0 0 0,7-6-29 0 0,45-50-1 0 0,-14 18 13 0 0,-17 21 22 0 0,-28 35 151 0 0,0-2 0 0 0,0 0 0 0 0,-1 0 0 0 0,0 0 0 0 0,0-1 0 0 0,-2 0 0 0 0,0-1 0 0 0,6-14 0 0 0,-12 25-82 0 0,1 1-1 0 0,-1-1 0 0 0,0 0 1 0 0,1 1-1 0 0,-1-1 1 0 0,0 0-1 0 0,0 1 0 0 0,0-1 1 0 0,0 0-1 0 0,0 1 1 0 0,-1-1-1 0 0,1 0 1 0 0,-1 1-1 0 0,1-1 0 0 0,-1 1 1 0 0,1-1-1 0 0,-1 1 1 0 0,0-1-1 0 0,0 1 0 0 0,-1-3 1 0 0,0 1 1 0 0,-1 1-1 0 0,1 0 1 0 0,-1 0 0 0 0,1-1 0 0 0,-1 2-1 0 0,0-1 1 0 0,0 0 0 0 0,0 0 0 0 0,0 1-1 0 0,-3-2 1 0 0,-2 1-129 0 0,1 0 1 0 0,-1 0-1 0 0,1 0 0 0 0,-1 1 1 0 0,0 0-1 0 0,1 0 1 0 0,-1 1-1 0 0,-14 1 0 0 0,16 0-539 0 0,0 0-1 0 0,0 1 1 0 0,1 0-1 0 0,-1 0 1 0 0,-5 3-1 0 0,-1 3-983 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14 238 1888 0 0,'-2'-2'821'0'0,"1"-1"0"0"0,-1 1 0 0 0,1 0 0 0 0,0-1 0 0 0,0 1 0 0 0,0-1-1 0 0,0 1 1 0 0,0-1 0 0 0,0 1 0 0 0,1-1 0 0 0,-1 0 0 0 0,1 1 0 0 0,0-1 0 0 0,0 0 0 0 0,0 1-1 0 0,0-4 1 0 0,1 2-428 0 0,0 0-1 0 0,0 1 1 0 0,1-1-1 0 0,-1 0 0 0 0,1 1 1 0 0,0-1-1 0 0,0 1 1 0 0,0-1-1 0 0,5-5 0 0 0,2-1-178 0 0,1 0 0 0 0,0 0-1 0 0,1 1 1 0 0,0 1 0 0 0,15-9-1 0 0,-21 14-161 0 0,-1 1 0 0 0,0 0 0 0 0,1 0 0 0 0,-1 0 0 0 0,1 1 0 0 0,-1 0 0 0 0,1 0 0 0 0,0 0 0 0 0,-1 0 0 0 0,1 1 0 0 0,0-1 0 0 0,0 1 0 0 0,-1 1 0 0 0,1-1 0 0 0,0 1 0 0 0,0-1 0 0 0,-1 1 0 0 0,1 1 0 0 0,-1-1 0 0 0,1 1 0 0 0,-1 0-1 0 0,1 0 1 0 0,-1 0 0 0 0,0 0 0 0 0,0 1 0 0 0,0-1 0 0 0,0 1 0 0 0,0 0 0 0 0,-1 1 0 0 0,0-1 0 0 0,1 1 0 0 0,-1-1 0 0 0,3 6 0 0 0,40 52 197 0 0,19 43 114 0 0,-52-87 119 0 0,-12-18-481 0 0,1-2 1 0 0,0 1-1 0 0,0-1 1 0 0,0 1 0 0 0,-1-1-1 0 0,1 0 1 0 0,0 0 0 0 0,-1 0 0 0 0,2-5-1 0 0,13-31-9 0 0,-3 9 4 0 0,-2 4 32 0 0,25-42 0 0 0,-27 53 54 0 0,0 0 0 0 0,1 0 0 0 0,0 1 0 0 0,21-22 0 0 0,-30 35-54 0 0,1 0-1 0 0,-1 0 1 0 0,1 0 0 0 0,-1 0-1 0 0,1 0 1 0 0,-1 0-1 0 0,1 0 1 0 0,0 1-1 0 0,-1-1 1 0 0,1 0 0 0 0,0 1-1 0 0,0 0 1 0 0,-1-1-1 0 0,1 1 1 0 0,0 0 0 0 0,0 0-1 0 0,0 0 1 0 0,-1 0-1 0 0,4 0 1 0 0,-2 1 4 0 0,0 0 1 0 0,1 0-1 0 0,-1 1 0 0 0,0-1 1 0 0,0 0-1 0 0,0 1 1 0 0,0 0-1 0 0,0 0 0 0 0,4 4 1 0 0,1 1 36 0 0,0 1 0 0 0,-1 1 0 0 0,0-1 0 0 0,0 1 0 0 0,7 14 0 0 0,5 14 99 0 0,-1 2 1 0 0,-2 0-1 0 0,-2 0 0 0 0,-2 2 0 0 0,-1-1 0 0 0,10 81 0 0 0,-18-78-1197 0 0,-3-21-3129 0 0,0-13 2588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5240 0 0,'0'-8'7461'0'0,"-3"-6"-2840"0"0,3 6 1831 0 0,-15 28-5940 0 0,15-4-184 0 0,-3-3-232 0 0,-1 5-512 0 0,4 0-1196 0 0,0-1 20 0 0,0 2 40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2256 0 0,'0'-5'15846'0'0,"-11"22"-14942"0"0,9-11 460 0 0,2 10-968 0 0,2-7-252 0 0,3 5-580 0 0,1-1-1100 0 0,-3 1 60 0 0,8-3 59 0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166 106 3412 0 0,'-16'-12'9269'0'0,"-4"5"-4357"0"0,19 7-4793 0 0,0 0-1 0 0,-1 0 1 0 0,1-1 0 0 0,0 1 0 0 0,0 1 0 0 0,-1-1 0 0 0,1 0 0 0 0,0 0 0 0 0,0 0 0 0 0,-1 1 0 0 0,1-1-1 0 0,0 1 1 0 0,0-1 0 0 0,0 1 0 0 0,-1-1 0 0 0,1 1 0 0 0,0 0 0 0 0,0-1 0 0 0,0 1 0 0 0,0 0 0 0 0,0 0-1 0 0,0 0 1 0 0,1 0 0 0 0,-1 0 0 0 0,0 0 0 0 0,0 0 0 0 0,1 0 0 0 0,-1 0 0 0 0,0 0 0 0 0,1 0 0 0 0,-1 0 0 0 0,1 1-1 0 0,-1 0 1 0 0,-1 4 15 0 0,0 0 0 0 0,0-1 0 0 0,0 1 0 0 0,1 1 0 0 0,-1-1 0 0 0,2 0 0 0 0,-1 0 0 0 0,1 0 0 0 0,-1 1 0 0 0,2-1 0 0 0,-1 0 0 0 0,1 0 0 0 0,0 0 0 0 0,0 0 0 0 0,1 0 1 0 0,-1 0-1 0 0,6 10 0 0 0,-4-9-120 0 0,0 1 0 0 0,1-1 0 0 0,1 0 1 0 0,-1-1-1 0 0,1 1 0 0 0,0-1 1 0 0,0 0-1 0 0,1 0 0 0 0,0 0 1 0 0,0-1-1 0 0,0 0 0 0 0,1 0 1 0 0,-1-1-1 0 0,1 0 0 0 0,0 0 1 0 0,1 0-1 0 0,-1-1 0 0 0,0 0 1 0 0,1-1-1 0 0,0 1 0 0 0,0-1 0 0 0,0-1 1 0 0,0 0-1 0 0,0 0 0 0 0,0 0 1 0 0,0-1-1 0 0,0 0 0 0 0,0-1 1 0 0,0 0-1 0 0,0 0 0 0 0,13-4 1 0 0,-16 3-9 0 0,-1 1 0 0 0,0-1 0 0 0,0 0 0 0 0,0 0 0 0 0,0 0 0 0 0,0 0 0 0 0,0-1 0 0 0,-1 0 0 0 0,1 1 0 0 0,-1-1 0 0 0,0 0 0 0 0,0-1 0 0 0,0 1 0 0 0,0-1 0 0 0,0 1 0 0 0,-1-1 0 0 0,0 0 0 0 0,0 0 0 0 0,0 0 0 0 0,0 0 0 0 0,0 0 0 0 0,-1-1 0 0 0,0 1 0 0 0,2-9 0 0 0,-3 6 43 0 0,1-1 1 0 0,-1 1-1 0 0,-1 0 0 0 0,1-1 0 0 0,-1 1 0 0 0,0-1 1 0 0,-1 1-1 0 0,0 0 0 0 0,0 0 0 0 0,-1 0 0 0 0,0 0 1 0 0,0 0-1 0 0,0 1 0 0 0,-6-9 0 0 0,1 3 51 0 0,-1 0 0 0 0,0 1 0 0 0,-1 0 0 0 0,0 0-1 0 0,-1 1 1 0 0,0 1 0 0 0,-1 0 0 0 0,-15-10 0 0 0,20 15-61 0 0,0 0 0 0 0,0 1 0 0 0,0 0 0 0 0,-1 0-1 0 0,1 0 1 0 0,-1 1 0 0 0,1 0 0 0 0,-1 1 0 0 0,0 0 0 0 0,0 0 0 0 0,0 0 0 0 0,0 1 0 0 0,0 1 0 0 0,0-1 0 0 0,0 1 0 0 0,-13 3 0 0 0,14-1-27 0 0,1 0 0 0 0,0 0 0 0 0,0 1 0 0 0,0-1 0 0 0,0 1 0 0 0,0 0 0 0 0,1 1 0 0 0,-1 0 0 0 0,1-1 0 0 0,1 2 0 0 0,-1-1 0 0 0,1 0 0 0 0,-1 1 0 0 0,-3 8-1 0 0,4-7-37 0 0,-1 0 0 0 0,2 0 0 0 0,-1 1 0 0 0,1-1 0 0 0,0 1 0 0 0,1 0 0 0 0,0 0 0 0 0,0 0 0 0 0,0 0 0 0 0,1 1 0 0 0,0 14 0 0 0,2-14-170 0 0,0 1 0 0 0,1 0 1 0 0,0 0-1 0 0,1-1 0 0 0,0 1 0 0 0,4 9 0 0 0,-5-15-23 0 0,1 0 1 0 0,-1 1-1 0 0,1-1 1 0 0,-1 0-1 0 0,1 0 1 0 0,1 0-1 0 0,-1 0 1 0 0,0-1-1 0 0,1 0 1 0 0,0 1-1 0 0,0-1 1 0 0,0 0-1 0 0,0-1 1 0 0,5 4-1 0 0,-4-4-441 0 0,1 0 0 0 0,-1 1 0 0 0,1-1-1 0 0,-1-1 1 0 0,11 2 0 0 0,-1-2-802 0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1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195 204 9245 0 0,'8'-5'822'0'0,"0"1"1"0"0,-1-2-1 0 0,0 1 0 0 0,0-1 1 0 0,0 0-1 0 0,-1-1 0 0 0,0 0 1 0 0,0 1-1 0 0,9-16 0 0 0,-7 9 363 0 0,-2 1-1 0 0,0-1 1 0 0,0 0 0 0 0,-1 0-1 0 0,5-22 1 0 0,-8 23-60 0 0,3-5 460 0 0,-4 16-1294 0 0,1 17-63 0 0,0-6-137 0 0,0 1 1 0 0,1 0 0 0 0,6 15 0 0 0,0 1-11 0 0,-9-26-79 0 0,69 205 305 0 0,-61-184-273 0 0,8 35 0 0 0,4 14 14 0 0,-2-6-7 0 0,-16-61-35 0 0,-1 0 0 0 0,1 0 0 0 0,-1 0 0 0 0,0 0 1 0 0,-1 0-1 0 0,1 0 0 0 0,-1 0 0 0 0,0 0 1 0 0,0 0-1 0 0,0 0 0 0 0,0 1 0 0 0,-1-1 0 0 0,1 0 1 0 0,-1 0-1 0 0,-2 5 0 0 0,2-6 8 0 0,-1 0-1 0 0,0 0 1 0 0,0 0 0 0 0,0 0-1 0 0,0 0 1 0 0,0-1-1 0 0,-1 1 1 0 0,1-1 0 0 0,-1 1-1 0 0,1-1 1 0 0,-1 0 0 0 0,0 0-1 0 0,0 0 1 0 0,0 0-1 0 0,0-1 1 0 0,0 1 0 0 0,-7 1-1 0 0,-7 2 81 0 0,1-1-1 0 0,-1 0 1 0 0,0-1-1 0 0,-22 0 0 0 0,-70-2 251 0 0,61-1-248 0 0,2-2-45 0 0,29 1-392 0 0,1 0 0 0 0,-1 1 0 0 0,0 1 0 0 0,-31 5 1 0 0,41-2-2599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6 600 0 0,'-2'-5'17556'0'0,"16"9"-17084"0"0,-1 0-1 0 0,1 2 1 0 0,-1-1 0 0 0,0 2-1 0 0,0 0 1 0 0,-1 0-1 0 0,17 13 1 0 0,-2-2-176 0 0,11 8 225 0 0,0 2-1 0 0,-2 1 1 0 0,64 67 0 0 0,-76-69-265 0 0,-2 1 1 0 0,0 1-1 0 0,18 34 1 0 0,-31-44-70 0 0,0 0 0 0 0,-1 1 0 0 0,0 0 0 0 0,-2 0 1 0 0,-1 1-1 0 0,0 0 0 0 0,-2 0 0 0 0,0 0 0 0 0,-1 0 0 0 0,-2 1 1 0 0,-1 28-1 0 0,-4-19-44 0 0,-1-1 0 0 0,-1 1 0 0 0,-1-1 0 0 0,-2 0 0 0 0,-16 34 1 0 0,3-15-172 0 0,-31 51 0 0 0,-4 6-2204 0 0,37-65 634 0 0,0-1-13 0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2732 0 0,'6'0'3475'0'0,"104"2"5719"0"0,5-9-5347 0 0,115-20-1374 0 0,-222 26-2451 0 0,-1 0 0 0 0,1-1 1 0 0,-1 0-1 0 0,1 0 1 0 0,-1-1-1 0 0,9-4 0 0 0,-14 6 261 0 0,-3 0-265 0 0,0 0 1 0 0,1 0-1 0 0,-1 0 0 0 0,0 0 1 0 0,1 0-1 0 0,-1 0 0 0 0,0 0 0 0 0,0 0 1 0 0,0 1-1 0 0,0-1 0 0 0,0 0 1 0 0,0 0-1 0 0,0 1 0 0 0,0-1 1 0 0,0 1-1 0 0,0-1 0 0 0,0 1 1 0 0,0-1-1 0 0,-1 1 0 0 0,1 0 0 0 0,-2-1 1 0 0,1 1 89 0 0,-1 1-27 0 0,-1 0 0 0 0,1 0 0 0 0,0 1 1 0 0,-1-1-1 0 0,1 1 0 0 0,-3 2 0 0 0,3-2-30 0 0,0 0 0 0 0,0 0-1 0 0,0 0 1 0 0,0 1 0 0 0,0-1-1 0 0,1 1 1 0 0,0 0 0 0 0,-1 0-1 0 0,1 0 1 0 0,0 0 0 0 0,0 0-1 0 0,0 0 1 0 0,1 0 0 0 0,-1 1-1 0 0,1-1 1 0 0,-1 4 0 0 0,-1 6 97 0 0,0 1 0 0 0,1-1 1 0 0,0 15-1 0 0,-2 12 135 0 0,1-22-222 0 0,2 0 1 0 0,0 0-1 0 0,1 1 0 0 0,0-1 0 0 0,5 21 1 0 0,-2-19-1620 0 0,1-1 1 0 0,9 25 0 0 0,-10-31 6 0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 1888 0 0,'-3'1'7324'0'0,"1"1"-6803"0"0,-1 0 0 0 0,0 0 0 0 0,1 0 0 0 0,-1 0 0 0 0,1 0 0 0 0,0 0 0 0 0,0 1 0 0 0,0-1 0 0 0,0 1 0 0 0,0 0 0 0 0,0-1 0 0 0,1 1 0 0 0,-1 0 1 0 0,1 0-1 0 0,-2 4 0 0 0,2-1-61 0 0,-1 0 0 0 0,1 0 0 0 0,0 0 0 0 0,1 1 0 0 0,-1-1 1 0 0,1 0-1 0 0,2 11 0 0 0,-1-7-246 0 0,1 0-1 0 0,0-1 1 0 0,0 1 0 0 0,1-1-1 0 0,0 0 1 0 0,1 1 0 0 0,0-1 0 0 0,1-1-1 0 0,0 1 1 0 0,8 11 0 0 0,-7-14-150 0 0,0 0 1 0 0,0-1-1 0 0,0 1 1 0 0,1-1-1 0 0,0-1 0 0 0,0 1 1 0 0,0-1-1 0 0,0 0 1 0 0,1-1-1 0 0,-1 0 1 0 0,1 0-1 0 0,0 0 1 0 0,0-1-1 0 0,0 0 0 0 0,0-1 1 0 0,1 0-1 0 0,12 0 1 0 0,-10-1-40 0 0,0 0-1 0 0,0-1 1 0 0,0 0 0 0 0,0-1 0 0 0,-1-1-1 0 0,1 1 1 0 0,-1-2 0 0 0,1 1 0 0 0,-1-2 0 0 0,0 1-1 0 0,-1-1 1 0 0,18-12 0 0 0,-24 15 42 0 0,0-1-1 0 0,1 1 1 0 0,-2-1-1 0 0,1 0 1 0 0,0 0 0 0 0,-1 0-1 0 0,1 0 1 0 0,-1 0-1 0 0,0-1 1 0 0,0 1 0 0 0,0-1-1 0 0,-1 1 1 0 0,1-1-1 0 0,-1 0 1 0 0,0 0 0 0 0,0 1-1 0 0,0-1 1 0 0,0 0-1 0 0,-1 0 1 0 0,1 0 0 0 0,-1 0-1 0 0,0 0 1 0 0,0 0-1 0 0,-1 0 1 0 0,1 0 0 0 0,-1 0-1 0 0,0 0 1 0 0,0 0-1 0 0,0 1 1 0 0,-1-1 0 0 0,1 0-1 0 0,-1 1 1 0 0,0-1-1 0 0,0 1 1 0 0,-4-6 0 0 0,0 0 8 0 0,-1 0 1 0 0,1 0 0 0 0,-1 1 0 0 0,-1 0 0 0 0,0 0-1 0 0,0 1 1 0 0,0 0 0 0 0,-1 0 0 0 0,0 1 0 0 0,0 0-1 0 0,-1 1 1 0 0,1 0 0 0 0,-1 0 0 0 0,0 1 0 0 0,-1 0 0 0 0,1 1-1 0 0,-1 0 1 0 0,1 1 0 0 0,-1 0 0 0 0,-21-1 0 0 0,22 3-243 0 0,-1 1-1 0 0,1 0 1 0 0,-1 0 0 0 0,-15 5 0 0 0,-17 11-3621 0 0,30-10 2173 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10 356 0 0,'9'-10'20373'0'0,"-10"29"-19945"0"0,1-1 1 0 0,1 0 0 0 0,1 0 0 0 0,1 0 0 0 0,0 0 0 0 0,1-1 0 0 0,1 1-1 0 0,12 27 1 0 0,-10-29-348 0 0,2 1 1 0 0,0-2-1 0 0,12 16 0 0 0,-17-26-83 0 0,0 0 1 0 0,0-1-1 0 0,1 0 0 0 0,0 0 1 0 0,-1 0-1 0 0,1-1 0 0 0,0 1 1 0 0,1-1-1 0 0,-1 0 0 0 0,0 0 1 0 0,1-1-1 0 0,0 0 0 0 0,6 2 1 0 0,0-2-8 0 0,0 0 0 0 0,0-1 1 0 0,0 0-1 0 0,0-1 1 0 0,1 0-1 0 0,-1-1 1 0 0,0 0-1 0 0,0-1 1 0 0,0 0-1 0 0,0-1 1 0 0,12-5-1 0 0,-8 2 88 0 0,-1 0 0 0 0,0-1 1 0 0,-1 0-1 0 0,1-1 0 0 0,-2-1 0 0 0,1 0 1 0 0,22-21-1 0 0,-30 24-17 0 0,0-1 0 0 0,0 0 0 0 0,-1 0 1 0 0,0-1-1 0 0,0 0 0 0 0,-1 0 0 0 0,1 0 0 0 0,-2 0 0 0 0,1-1 0 0 0,-2 1 1 0 0,1-1-1 0 0,-1 0 0 0 0,0 0 0 0 0,-1 0 0 0 0,0 0 0 0 0,0 0 0 0 0,-1 0 0 0 0,0 0 1 0 0,-2-12-1 0 0,-1 4-1133 0 0,-1-1-2580 0 0,2 5 2067 0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1 184 0 0,'-2'53'13274'0'0,"-3"-1"-8987"0"0,-2 51-1648 0 0,-6 257 1099 0 0,6-240-3636 0 0,7-113-169 0 0,-1 3-751 0 0,1 0 0 0 0,0 0 0 0 0,0 1 0 0 0,4 16 0 0 0,0-14-711 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4816 0 0,'1'-5'1332'0'0,"1"1"-1"0"0,-1 0 1 0 0,0 0-1 0 0,1-1 1 0 0,0 1-1 0 0,0 0 0 0 0,0 0 1 0 0,5-6-1 0 0,-6 9-1153 0 0,0 0 1 0 0,0 1-1 0 0,0-1 0 0 0,0 0 0 0 0,0 0 0 0 0,0 0 1 0 0,0 1-1 0 0,0-1 0 0 0,0 1 0 0 0,0-1 1 0 0,0 1-1 0 0,1-1 0 0 0,-1 1 0 0 0,0 0 0 0 0,0-1 1 0 0,1 1-1 0 0,-1 0 0 0 0,0 0 0 0 0,0 0 1 0 0,1 0-1 0 0,-1 0 0 0 0,0 0 0 0 0,1 0 0 0 0,-1 1 1 0 0,0-1-1 0 0,0 0 0 0 0,0 1 0 0 0,1-1 0 0 0,-1 1 1 0 0,0-1-1 0 0,0 1 0 0 0,0 0 0 0 0,0-1 1 0 0,1 2-1 0 0,6 4 93 0 0,0 0 0 0 0,-1 1 0 0 0,0-1 0 0 0,0 2 0 0 0,0-1 0 0 0,-1 1 0 0 0,-1 0-1 0 0,10 15 1 0 0,31 74 552 0 0,-44-92-767 0 0,8 15 89 0 0,-7-15-137 0 0,0 1 0 0 0,-1-1 0 0 0,0 0-1 0 0,1 1 1 0 0,-2-1 0 0 0,1 1-1 0 0,1 7 1 0 0,-3-13-18 0 0,0 0 0 0 0,0 0-1 0 0,0-1 1 0 0,0 1 0 0 0,0 0 0 0 0,0 0 0 0 0,1 0-1 0 0,-1 0 1 0 0,0 0 0 0 0,0 0 0 0 0,0-1 0 0 0,0 1-1 0 0,1 0 1 0 0,-1 0 0 0 0,0 0 0 0 0,0 0 0 0 0,0 0-1 0 0,1 0 1 0 0,-1 0 0 0 0,0 0 0 0 0,0 0 0 0 0,0 0-1 0 0,1 0 1 0 0,-1 0 0 0 0,0 0 0 0 0,0 0 0 0 0,0 0-1 0 0,1 0 1 0 0,-1 0 0 0 0,0 0 0 0 0,0 0-1 0 0,0 0 1 0 0,1 0 0 0 0,-1 1 0 0 0,0-1 0 0 0,0 0-1 0 0,0 0 1 0 0,0 0 0 0 0,0 0 0 0 0,1 0 0 0 0,-1 0-1 0 0,0 1 1 0 0,0-1 0 0 0,0 0 0 0 0,0 0 0 0 0,0 0-1 0 0,0 0 1 0 0,1 1 0 0 0,-1-1 0 0 0,0 0 0 0 0,0 0-1 0 0,0 0 1 0 0,0 0 0 0 0,0 1 0 0 0,0-1 0 0 0,0 0-1 0 0,0 0 1 0 0,0 0 0 0 0,0 1 0 0 0,0-1-1 0 0,0 0 1 0 0,0 0 0 0 0,0 1 0 0 0,9-13-219 0 0,5-12 65 0 0,2-3 138 0 0,0 1-1 0 0,1 0 1 0 0,2 2-1 0 0,40-43 0 0 0,-48 57 167 0 0,0 1-1 0 0,0 0 0 0 0,1 1 0 0 0,0 0 1 0 0,0 1-1 0 0,20-9 0 0 0,-29 15-93 0 0,0 0-1 0 0,0 0 1 0 0,0 0-1 0 0,0 0 1 0 0,1 1-1 0 0,-1-1 1 0 0,0 1-1 0 0,1 0 1 0 0,-1 0 0 0 0,0 0-1 0 0,1 0 1 0 0,-1 0-1 0 0,0 1 1 0 0,1 0-1 0 0,-1-1 1 0 0,0 1-1 0 0,0 1 1 0 0,0-1-1 0 0,0 0 1 0 0,0 1-1 0 0,0-1 1 0 0,0 1-1 0 0,0 0 1 0 0,0 0-1 0 0,-1 0 1 0 0,1 0-1 0 0,-1 1 1 0 0,0-1 0 0 0,0 1-1 0 0,0-1 1 0 0,0 1-1 0 0,0 0 1 0 0,2 4-1 0 0,5 10 34 0 0,-1 1 0 0 0,-1 0 0 0 0,-1 0 0 0 0,8 37 0 0 0,-9-33-624 0 0,1-1 0 0 0,0 0 1 0 0,13 26-1 0 0,-5-18-2471 0 0,-7-17 1413 0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25 752 0 0,'-3'-3'928'0'0,"1"1"-1"0"0,-1 0 1 0 0,1 0 0 0 0,-1 0-1 0 0,0 0 1 0 0,0 0 0 0 0,0 1 0 0 0,0-1-1 0 0,0 1 1 0 0,0 0 0 0 0,-1 0-1 0 0,1 0 1 0 0,0 0 0 0 0,-7 0-1 0 0,6 0-425 0 0,-1 2 0 0 0,1-1 0 0 0,-1 0 0 0 0,1 1 0 0 0,-1 0 0 0 0,1 0 0 0 0,0 0 0 0 0,-1 1 0 0 0,1-1 0 0 0,-5 4 0 0 0,2-1-258 0 0,0 0-1 0 0,1 0 1 0 0,-1 1 0 0 0,1 0 0 0 0,0 0 0 0 0,0 1 0 0 0,1 0 0 0 0,0 0 0 0 0,0 0 0 0 0,0 0 0 0 0,1 1 0 0 0,-6 10-1 0 0,2 1 213 0 0,0 1 0 0 0,1 0-1 0 0,-8 36 1 0 0,14-47-374 0 0,0 0 0 0 0,0 0 0 0 0,1 1 0 0 0,0-1 0 0 0,0 0 0 0 0,1 0 0 0 0,0 0 0 0 0,1 0 0 0 0,-1 0 0 0 0,2 0 0 0 0,-1 0 0 0 0,5 9 0 0 0,-1-5-73 0 0,0 0 1 0 0,0-1 0 0 0,1 0 0 0 0,1-1-1 0 0,0 0 1 0 0,0 0 0 0 0,1-1 0 0 0,0 1-1 0 0,1-2 1 0 0,0 0 0 0 0,0 0 0 0 0,1 0-1 0 0,-1-2 1 0 0,2 1 0 0 0,-1-1 0 0 0,1-1-1 0 0,0 0 1 0 0,0-1 0 0 0,0 0 0 0 0,1-1-1 0 0,0 0 1 0 0,-1-1 0 0 0,1 0 0 0 0,0-1-1 0 0,23-1 1 0 0,-19-2-63 0 0,-1 0 1 0 0,0 0-1 0 0,0-1 0 0 0,0-1 0 0 0,29-12 1 0 0,-38 13 55 0 0,-1 0 1 0 0,0 0 0 0 0,0-1 0 0 0,0 1 0 0 0,0-1 0 0 0,-1-1 0 0 0,1 1 0 0 0,-1-1 0 0 0,0 0 0 0 0,-1 0 0 0 0,1 0 0 0 0,-1-1-1 0 0,0 1 1 0 0,0-1 0 0 0,-1 0 0 0 0,4-9 0 0 0,-5 9 20 0 0,-1 0 0 0 0,0 1 0 0 0,0-1 0 0 0,0 0-1 0 0,-1 0 1 0 0,0 0 0 0 0,0 1 0 0 0,-1-1 0 0 0,1 0 0 0 0,-1 0 0 0 0,0 1 0 0 0,-1-1-1 0 0,0 0 1 0 0,1 1 0 0 0,-2-1 0 0 0,-4-8 0 0 0,2 4 12 0 0,-1 0-1 0 0,0 1 1 0 0,0 0-1 0 0,-1 1 1 0 0,0-1-1 0 0,-1 1 1 0 0,0 1 0 0 0,-9-8-1 0 0,13 12-25 0 0,0 1 0 0 0,0-1 0 0 0,0 1 0 0 0,0 0 0 0 0,-1 0 0 0 0,1 0 0 0 0,-8-2 0 0 0,10 4-7 0 0,0-1 0 0 0,0 1 0 0 0,0 0-1 0 0,0 0 1 0 0,0 0 0 0 0,0 0 0 0 0,0 0 0 0 0,0 0 0 0 0,0 0-1 0 0,0 1 1 0 0,0-1 0 0 0,0 1 0 0 0,0-1 0 0 0,0 1 0 0 0,0 0-1 0 0,0 0 1 0 0,0 0 0 0 0,1 0 0 0 0,-1 0 0 0 0,-2 2-1 0 0,0 1 21 0 0,-1 1-1 0 0,1-1 0 0 0,0 1 1 0 0,1 0-1 0 0,-1 1 0 0 0,1-1 0 0 0,0 1 1 0 0,0-1-1 0 0,-4 12 0 0 0,4-5 27 0 0,0 0 1 0 0,0 0-1 0 0,2 0 0 0 0,-2 20 0 0 0,4 5 88 0 0,1 0-1 0 0,9 49 0 0 0,-9-74-113 0 0,39 215 389 0 0,-35-194-390 0 0,2 19-175 0 0,1 9-994 0 0,2-23-2947 0 0,-10-34 2491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68 600 0 0,'8'-16'7558'0'0,"8"-16"5597"0"0,-15 36-12553 0 0,2 22 666 0 0,0 49 1 0 0,1 6-559 0 0,-3-66-616 0 0,0-2-69 0 0,0 0 0 0 0,1 0-1 0 0,0-1 1 0 0,1 1 0 0 0,1-1 0 0 0,7 20 0 0 0,-10-30-31 0 0,0-1 0 0 0,0 1 1 0 0,0 0-1 0 0,0 0 0 0 0,0-1 1 0 0,0 1-1 0 0,1-1 0 0 0,-1 1 1 0 0,0-1-1 0 0,1 0 0 0 0,0 1 1 0 0,-1-1-1 0 0,1 0 0 0 0,-1 0 1 0 0,1 0-1 0 0,0 0 0 0 0,0 0 1 0 0,0 0-1 0 0,0-1 0 0 0,0 1 1 0 0,2 0-1 0 0,-1-1 0 0 0,0 0 1 0 0,0 0-1 0 0,0 0 0 0 0,0-1 1 0 0,0 1-1 0 0,0-1 0 0 0,0 0 0 0 0,0 0 1 0 0,0 0-1 0 0,-1 0 0 0 0,1 0 1 0 0,4-3-1 0 0,1-1 59 0 0,-1 0-1 0 0,0 0 1 0 0,0-1 0 0 0,-1 0-1 0 0,1 0 1 0 0,-1-1 0 0 0,-1 0-1 0 0,10-13 1 0 0,-6 4 128 0 0,0-1 1 0 0,-2 0-1 0 0,1 0 0 0 0,-2 0 1 0 0,6-28-1 0 0,5-12 308 0 0,0 0-615 0 0,-13 21-4039 0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2052 0 0,'10'-12'20128'0'0,"-8"29"-17908"0"0,-1-1-1470 0 0,1 1-229 0 0,0-2-289 0 0,0-1 0 0 0,1 1 0 0 0,0 0 0 0 0,10 24 0 0 0,3 1-770 0 0,2 7-4079 0 0,-15-40 3043 0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70 171 18802 0 0,'-11'-28'3300'0'0,"-3"3"-2220"0"0,8 6-696 0 0,3-1-212 0 0,-8 4-28 0 0,8 3 8 0 0,-5 1-16 0 0,1 1-36 0 0,5 0-96 0 0,-2 3-188 0 0,4 0-112 0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5272 0 0,'-4'6'1212'0'0,"-1"1"-1"0"0,0 0 0 0 0,1-1 1 0 0,1 2-1 0 0,-1-1 0 0 0,1 0 1 0 0,0 1-1 0 0,1-1 0 0 0,-1 1 1 0 0,0 10-1 0 0,1-6-548 0 0,1-1-1 0 0,1 1 1 0 0,-1 0 0 0 0,2 0-1 0 0,0 0 1 0 0,4 21-1 0 0,-3-23-568 0 0,1 0-1 0 0,0-1 0 0 0,0 0 0 0 0,0 1 1 0 0,2-1-1 0 0,-1 0 0 0 0,1-1 0 0 0,0 1 1 0 0,1-1-1 0 0,-1 0 0 0 0,2 0 0 0 0,-1-1 1 0 0,1 1-1 0 0,0-2 0 0 0,1 1 0 0 0,0-1 0 0 0,0 0 1 0 0,13 7-1 0 0,-11-9-29 0 0,0 0 0 0 0,1-1 1 0 0,-1 0-1 0 0,1-1 0 0 0,-1 0 0 0 0,1 0 1 0 0,0-1-1 0 0,0-1 0 0 0,0 0 0 0 0,17-2 0 0 0,-23 2 6 0 0,-1-1 0 0 0,1 0-1 0 0,0 0 1 0 0,0 0 0 0 0,0-1-1 0 0,0 0 1 0 0,-1 0 0 0 0,1 0-1 0 0,-1 0 1 0 0,0-1 0 0 0,1 1-1 0 0,-1-1 1 0 0,0 0 0 0 0,-1-1-1 0 0,1 1 1 0 0,0-1 0 0 0,-1 1-1 0 0,0-1 1 0 0,0 0 0 0 0,0 0-1 0 0,0-1 1 0 0,-1 1 0 0 0,0 0-1 0 0,0-1 1 0 0,3-6 0 0 0,-4 5 16 0 0,0 0 1 0 0,0 0 0 0 0,-1 0 0 0 0,0 0-1 0 0,0 0 1 0 0,0-1 0 0 0,-1 1 0 0 0,0 0-1 0 0,0 0 1 0 0,0 1 0 0 0,-1-1 0 0 0,0 0-1 0 0,-3-9 1 0 0,-4-2 134 0 0,1 1 0 0 0,-23-32 0 0 0,24 39-162 0 0,0-1 1 0 0,-1 1-1 0 0,0 1 1 0 0,-1 0-1 0 0,0 0 1 0 0,0 0-1 0 0,0 1 1 0 0,-20-10-1 0 0,22 13-372 0 0,0 1-1 0 0,0 0 1 0 0,0 0-1 0 0,0 1 1 0 0,-1 0-1 0 0,1 1 1 0 0,-1-1-1 0 0,1 2 1 0 0,-1-1-1 0 0,0 1 1 0 0,1 0-1 0 0,-1 0 1 0 0,0 1-1 0 0,-12 3 1 0 0,3-1-1296 0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101 106 4364 0 0,'-10'18'6251'0'0,"-1"5"-2761"0"0,8-9-2707 0 0,0 0 1 0 0,1 0 0 0 0,1 0-1 0 0,0 1 1 0 0,0-1-1 0 0,2 1 1 0 0,0-1 0 0 0,6 27-1 0 0,-6-34-735 0 0,1 0-1 0 0,0-1 1 0 0,0 1-1 0 0,1-1 1 0 0,0 1-1 0 0,0-1 1 0 0,1 0-1 0 0,0 0 1 0 0,0 0 0 0 0,0-1-1 0 0,1 1 1 0 0,-1-1-1 0 0,1 0 1 0 0,1 0-1 0 0,-1-1 1 0 0,1 0-1 0 0,-1 1 1 0 0,1-2-1 0 0,0 1 1 0 0,9 3-1 0 0,-8-5-82 0 0,-1 0 0 0 0,1 0-1 0 0,0-1 1 0 0,0 0-1 0 0,-1 0 1 0 0,1-1 0 0 0,0 1-1 0 0,0-2 1 0 0,0 1-1 0 0,0-1 1 0 0,0 0 0 0 0,-1 0-1 0 0,1-1 1 0 0,0 0 0 0 0,-1 0-1 0 0,1 0 1 0 0,-1-1-1 0 0,0 0 1 0 0,0 0 0 0 0,6-5-1 0 0,-6 4 65 0 0,-1 1 0 0 0,0-2-1 0 0,0 1 1 0 0,0-1 0 0 0,0 1 0 0 0,0-1-1 0 0,-1 0 1 0 0,0-1 0 0 0,0 1-1 0 0,-1-1 1 0 0,1 0 0 0 0,-1 0 0 0 0,-1 0-1 0 0,1 0 1 0 0,-1-1 0 0 0,0 1-1 0 0,0 0 1 0 0,-1-1 0 0 0,0 0 0 0 0,1-10-1 0 0,-3 3 108 0 0,0 0-1 0 0,-1 1 0 0 0,-1-1 0 0 0,0 1 0 0 0,0 0 1 0 0,-2-1-1 0 0,1 2 0 0 0,-2-1 0 0 0,0 0 0 0 0,0 1 1 0 0,-9-12-1 0 0,10 16-37 0 0,-1 0 0 0 0,0 0 0 0 0,-1 0 0 0 0,1 1 0 0 0,-1 0 0 0 0,-1 0 0 0 0,1 1 0 0 0,-1 0 0 0 0,-1 0 1 0 0,1 1-1 0 0,-1 0 0 0 0,0 0 0 0 0,0 1 0 0 0,0 0 0 0 0,-19-5 0 0 0,23 8-69 0 0,0 1 0 0 0,0-1 0 0 0,0 1 1 0 0,1 0-1 0 0,-1 1 0 0 0,0-1 0 0 0,0 1 0 0 0,0 0 0 0 0,0 0 0 0 0,0 1 1 0 0,1-1-1 0 0,-1 1 0 0 0,0 0 0 0 0,1 0 0 0 0,-5 4 0 0 0,-2 1 6 0 0,2 0-1 0 0,-1 1 0 0 0,1 0 0 0 0,0 0 0 0 0,-7 11 0 0 0,11-13-19 0 0,0 1-1 0 0,1 0 1 0 0,0 0-1 0 0,0 0 1 0 0,1 0-1 0 0,0 0 1 0 0,-4 13-1 0 0,2-1 12 0 0,-4 38 0 0 0,8-51-75 0 0,1 0 0 0 0,0 0 0 0 0,1 0 0 0 0,-1 0 0 0 0,1 0 0 0 0,0 0 0 0 0,1 0 0 0 0,0 0 0 0 0,-1 0 0 0 0,2 0 0 0 0,-1-1 0 0 0,1 1 0 0 0,0-1 0 0 0,0 0 0 0 0,0 0 0 0 0,1 0 0 0 0,0 0 0 0 0,0 0 0 0 0,8 6 0 0 0,-8-7-165 0 0,1 0 1 0 0,-1 0 0 0 0,1-1-1 0 0,0 0 1 0 0,0 0-1 0 0,0 0 1 0 0,0-1-1 0 0,1 0 1 0 0,-1 0 0 0 0,0 0-1 0 0,1 0 1 0 0,0-1-1 0 0,-1 0 1 0 0,1 0-1 0 0,0-1 1 0 0,0 0 0 0 0,0 0-1 0 0,-1 0 1 0 0,1 0-1 0 0,9-3 1 0 0,-10 2 86 0 0,1-1-1 0 0,0 0 1 0 0,0 0 0 0 0,0 0 0 0 0,-1-1-1 0 0,1 0 1 0 0,-1 0 0 0 0,0 0-1 0 0,0-1 1 0 0,0 0 0 0 0,-1 0 0 0 0,1 0-1 0 0,-1-1 1 0 0,0 1 0 0 0,0-1 0 0 0,0 0-1 0 0,-1 0 1 0 0,0 0 0 0 0,0-1 0 0 0,0 1-1 0 0,0-1 1 0 0,-1 0 0 0 0,2-8-1 0 0,1-8 1142 0 0,-1-1-1 0 0,-2 0 0 0 0,0 1 0 0 0,-3-45 0 0 0,0 25 496 0 0,1 22-791 0 0,0 7 1212 0 0,3 29-1246 0 0,8 39-319 0 0,22 64 0 0 0,-23-90-1038 0 0,1-1-1 0 0,1 0 1 0 0,30 47 0 0 0,-22-49-2349 0 0,-9-16 1433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11 179 5064 0 0,'-3'-20'16951'0'0,"1"25"-13044"0"0,-2 7-5195 0 0,3-8 1371 0 0,1 0-1 0 0,-1-1 1 0 0,1 1-1 0 0,0 0 1 0 0,0-1 0 0 0,1 1-1 0 0,-1 0 1 0 0,1-1-1 0 0,0 1 1 0 0,2 6-1 0 0,2 10 174 0 0,-3-8-182 0 0,1 1 0 0 0,0-1 1 0 0,0 1-1 0 0,2-1 0 0 0,0 0 0 0 0,0-1 1 0 0,1 1-1 0 0,14 20 0 0 0,-17-27-119 0 0,1-1-1 0 0,-1 0 1 0 0,1 0 0 0 0,0 0-1 0 0,0 0 1 0 0,0-1 0 0 0,1 1-1 0 0,-1-1 1 0 0,1 0-1 0 0,0-1 1 0 0,0 1 0 0 0,0-1-1 0 0,0 0 1 0 0,0 0-1 0 0,0 0 1 0 0,1-1 0 0 0,-1 0-1 0 0,0 0 1 0 0,1 0 0 0 0,-1-1-1 0 0,1 0 1 0 0,-1 0-1 0 0,8-1 1 0 0,-8 1 38 0 0,0-1-1 0 0,0 0 1 0 0,0-1 0 0 0,0 1 0 0 0,0-1-1 0 0,0 0 1 0 0,0 0 0 0 0,-1 0-1 0 0,1-1 1 0 0,-1 1 0 0 0,0-1 0 0 0,1 0-1 0 0,-1-1 1 0 0,-1 1 0 0 0,1-1-1 0 0,0 0 1 0 0,-1 1 0 0 0,0-1 0 0 0,0-1-1 0 0,0 1 1 0 0,0 0 0 0 0,-1-1-1 0 0,1 0 1 0 0,-1 1 0 0 0,-1-1 0 0 0,3-8-1 0 0,3-13 570 0 0,7-47-1 0 0,-12 54-321 0 0,1 0 1 0 0,0 1-1 0 0,2 0 0 0 0,0 0 0 0 0,14-31 1 0 0,-14 41-206 0 0,-1 2 1 0 0,1-1-1 0 0,0 0 1 0 0,1 1-1 0 0,0 0 1 0 0,0 0-1 0 0,0 1 1 0 0,1-1-1 0 0,0 1 1 0 0,0 1-1 0 0,0 0 1 0 0,0 0 0 0 0,16-6-1 0 0,-18 8-2 0 0,0 0 0 0 0,0 0 0 0 0,0 1 0 0 0,0 0 0 0 0,0 0 0 0 0,1 0 1 0 0,-1 0-1 0 0,0 1 0 0 0,1 0 0 0 0,-1 0 0 0 0,0 1 0 0 0,1 0 0 0 0,-1 0 0 0 0,0 0 0 0 0,0 0 0 0 0,0 1 0 0 0,1-1 0 0 0,-2 2 0 0 0,1-1 0 0 0,0 0 1 0 0,0 1-1 0 0,5 4 0 0 0,-7-5-1 0 0,-1 1 0 0 0,1 0 1 0 0,-1 0-1 0 0,0 0 0 0 0,0 1 1 0 0,0-1-1 0 0,0 0 1 0 0,0 1-1 0 0,-1-1 0 0 0,2 6 1 0 0,8 37 212 0 0,-10-41-216 0 0,9 58 133 0 0,7 30 72 0 0,-11-71-1250 0 0,14 35 0 0 0,-17-50 701 0 0,1 1 0 0 0,0-1 0 0 0,0 0 0 0 0,1 0 0 0 0,0 0 1 0 0,0-1-1 0 0,0 0 0 0 0,8 7 0 0 0,-3-6-1294 0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30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 3252 0 0,'-2'-1'661'0'0,"1"1"0"0"0,0-1 0 0 0,0 0-1 0 0,0 1 1 0 0,-1-1 0 0 0,1 1 0 0 0,0-1-1 0 0,0 1 1 0 0,-1 0 0 0 0,1-1 0 0 0,0 1-1 0 0,-1 0 1 0 0,1 0 0 0 0,0 0 0 0 0,-1 0-1 0 0,1 0 1 0 0,0 0 0 0 0,-1 1 0 0 0,1-1 0 0 0,0 0-1 0 0,-1 1 1 0 0,0 0 0 0 0,-2 0-89 0 0,1 1-1 0 0,0 0 1 0 0,1 0 0 0 0,-1 0-1 0 0,0 0 1 0 0,0 0 0 0 0,1 1-1 0 0,-4 4 1 0 0,1-1-268 0 0,0 0 0 0 0,1 0 1 0 0,0 1-1 0 0,0 0 0 0 0,1 0 1 0 0,-1 0-1 0 0,-2 10 0 0 0,4-9-144 0 0,1 0-1 0 0,0 0 1 0 0,0 0-1 0 0,1 0 1 0 0,0 0 0 0 0,0 0-1 0 0,1 1 1 0 0,0-1-1 0 0,0 0 1 0 0,5 15 0 0 0,-4-18-129 0 0,0 0 1 0 0,1 0-1 0 0,-1-1 1 0 0,1 1-1 0 0,0 0 1 0 0,0-1 0 0 0,0 1-1 0 0,1-1 1 0 0,-1 0-1 0 0,1 0 1 0 0,0-1-1 0 0,0 1 1 0 0,1-1-1 0 0,-1 0 1 0 0,1 0 0 0 0,0 0-1 0 0,5 2 1 0 0,1 0-11 0 0,0-1 1 0 0,0 0 0 0 0,1-1-1 0 0,-1-1 1 0 0,1 0 0 0 0,-1 0 0 0 0,1-1-1 0 0,0-1 1 0 0,15 0 0 0 0,-20-1 10 0 0,-1 0 0 0 0,0 0 0 0 0,0 0 0 0 0,0-1 0 0 0,0 1 0 0 0,0-2 0 0 0,0 1 0 0 0,0-1 0 0 0,-1 1 0 0 0,1-2 0 0 0,-1 1 0 0 0,0 0 0 0 0,0-1 0 0 0,0 0 0 0 0,0-1 0 0 0,-1 1 0 0 0,1-1 0 0 0,-1 1 0 0 0,4-7 0 0 0,-6 7 12 0 0,0 0 1 0 0,-1 0-1 0 0,1 0 1 0 0,-1 0-1 0 0,1 0 1 0 0,-1 0-1 0 0,0 0 0 0 0,-1 0 1 0 0,1-1-1 0 0,-1 1 1 0 0,0 0-1 0 0,0 0 1 0 0,0-1-1 0 0,-1 1 0 0 0,1 0 1 0 0,-1 0-1 0 0,0-1 1 0 0,0 1-1 0 0,-3-5 1 0 0,-2-7 92 0 0,-1 0 1 0 0,-1 1 0 0 0,-13-19 0 0 0,20 33-135 0 0,-2-4 13 0 0,0 1 1 0 0,-1-1 0 0 0,0 1 0 0 0,0 0-1 0 0,0 0 1 0 0,-1 0 0 0 0,1 0-1 0 0,-1 1 1 0 0,0 0 0 0 0,0 0-1 0 0,0 0 1 0 0,0 1 0 0 0,-1-1-1 0 0,1 1 1 0 0,-1 0 0 0 0,1 1-1 0 0,-10-2 1 0 0,10 2-84 0 0,0 1 0 0 0,0 0 0 0 0,0 0-1 0 0,0 0 1 0 0,0 0 0 0 0,0 1 0 0 0,0 0-1 0 0,0 0 1 0 0,0 0 0 0 0,0 1 0 0 0,0 0 0 0 0,-8 4-1 0 0,-36 25-4047 0 0,39-25 2513 0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4:3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 21918 0 0,'-15'-20'3584'0'0,"9"8"-2416"0"0,-1 2-808 0 0,0 3-276 0 0,4 3-88 0 0,-1 0 4 0 0,15 35-3228 0 0,-4-19 1616 0 0,2-3 24 0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6 184 0 0,'-1'0'4269'0'0,"-17"-4"2017"0"0,115 19 2340 0 0,-25-9-8070 0 0,125-6-1 0 0,-175-1-841 0 0,50-6-880 0 0,-24-4-3171 0 0,-38 8 1815 0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2596 0 0,'0'0'1582'0'0,"-3"-1"-235"0"0,1-1-1039 0 0,-1 1 1 0 0,1 0-1 0 0,-1 0 1 0 0,1 1-1 0 0,-1-1 1 0 0,1 0-1 0 0,-1 1 1 0 0,1 0 0 0 0,-1-1-1 0 0,0 1 1 0 0,1 0-1 0 0,-1 1 1 0 0,1-1-1 0 0,-1 0 1 0 0,0 1-1 0 0,1-1 1 0 0,-1 1 0 0 0,1 0-1 0 0,0 0 1 0 0,-1 0-1 0 0,1 0 1 0 0,-1 0-1 0 0,1 0 1 0 0,0 1-1 0 0,0-1 1 0 0,0 1 0 0 0,0-1-1 0 0,0 1 1 0 0,0 0-1 0 0,0 0 1 0 0,1 0-1 0 0,-1 0 1 0 0,-2 4-1 0 0,-6 14 230 0 0,1 2 0 0 0,1-1 0 0 0,1 1-1 0 0,0 0 1 0 0,-5 43 0 0 0,11-64-524 0 0,-5 48 414 0 0,1 1 1 0 0,2 58 0 0 0,3-88-1218 0 0,0 0-1 0 0,2 0 1 0 0,0 0 0 0 0,8 32 0 0 0,-3-32-598 0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1172 0 0,'0'0'8890'0'0,"-2"2"-7067"0"0,-2 4-1365 0 0,0 0 1 0 0,1 1-1 0 0,-1-1 1 0 0,2 1-1 0 0,-1 0 0 0 0,1-1 1 0 0,0 1-1 0 0,0 0 0 0 0,1 0 1 0 0,-1 1-1 0 0,2-1 0 0 0,-1 0 1 0 0,1 0-1 0 0,1 11 0 0 0,1 11 191 0 0,2 0-1 0 0,9 37 1 0 0,-13-62-606 0 0,1-1-1 0 0,0 1 1 0 0,1-1 0 0 0,-1 1 0 0 0,1-1-1 0 0,-1 1 1 0 0,1-1 0 0 0,0 0-1 0 0,0 0 1 0 0,0 0 0 0 0,1 0 0 0 0,-1 0-1 0 0,1 0 1 0 0,0-1 0 0 0,0 1 0 0 0,0-1-1 0 0,3 2 1 0 0,-4-2-25 0 0,1-1 0 0 0,-1-1-1 0 0,1 1 1 0 0,-1 0 0 0 0,1 0 0 0 0,-1-1-1 0 0,1 0 1 0 0,-1 1 0 0 0,1-1 0 0 0,-1 0-1 0 0,1 0 1 0 0,0 0 0 0 0,-1-1 0 0 0,1 1-1 0 0,-1-1 1 0 0,1 1 0 0 0,-1-1 0 0 0,1 0-1 0 0,-1 0 1 0 0,0 0 0 0 0,1 0 0 0 0,-1 0-1 0 0,0-1 1 0 0,0 1 0 0 0,4-4 0 0 0,5-5 13 0 0,0 0 0 0 0,-1-1 0 0 0,-1 0 1 0 0,0-1-1 0 0,0 0 0 0 0,-1-1 0 0 0,0 1 0 0 0,-2-1 1 0 0,1-1-1 0 0,-1 1 0 0 0,7-29 0 0 0,-8 23 145 0 0,-1 4 309 0 0,-1 1-1 0 0,0-1 1 0 0,-1 0 0 0 0,1-16-1 0 0,-3 30-95 0 0,-1-1-186 0 0,0-3-183 0 0,-2 6 380 0 0,-1 12-349 0 0,0 0 0 0 0,1 0 1 0 0,0 1-1 0 0,1-1 0 0 0,0 0 1 0 0,2 1-1 0 0,0 24 1 0 0,2-19-43 0 0,0-1 1 0 0,1 0-1 0 0,1 0 1 0 0,0 0 0 0 0,11 26-1 0 0,-12-39-17 0 0,-1 0-1 0 0,1 0 0 0 0,0 0 0 0 0,0 0 0 0 0,0 0 0 0 0,1-1 0 0 0,-1 1 0 0 0,1-1 1 0 0,0 0-1 0 0,0 0 0 0 0,1-1 0 0 0,-1 1 0 0 0,1-1 0 0 0,0 0 0 0 0,0 0 0 0 0,0-1 1 0 0,10 5-1 0 0,-8-5-10 0 0,0-1 1 0 0,0 1 0 0 0,0-1 0 0 0,0 0 0 0 0,0-1-1 0 0,0 1 1 0 0,0-1 0 0 0,0-1 0 0 0,0 1 0 0 0,1-1-1 0 0,-1-1 1 0 0,0 1 0 0 0,11-5 0 0 0,-10 3 12 0 0,0 0 0 0 0,-1 0 0 0 0,0 0 0 0 0,1-1 0 0 0,-1 0 0 0 0,-1-1 0 0 0,1 1 0 0 0,-1-1 0 0 0,1 0 0 0 0,-1-1 0 0 0,-1 0 0 0 0,1 0 0 0 0,-1 0 0 0 0,0 0 0 0 0,-1-1 0 0 0,1 0 0 0 0,3-8 0 0 0,-3 6 29 0 0,-1-1 1 0 0,0 0-1 0 0,0 0 0 0 0,-1 0 0 0 0,-1-1 0 0 0,1 1 0 0 0,-2-1 0 0 0,1 0 0 0 0,-2 1 0 0 0,1-1 1 0 0,-2-15-1 0 0,-2 5-195 0 0,-3-31 95 0 0,5 19-4601 0 0,1 31 3109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18 1548 0 0,'0'0'4550'0'0,"5"-18"6700"0"0,-3 18-11078 0 0,-1 0 0 0 0,0 0-1 0 0,0 1 1 0 0,1-1 0 0 0,-1 0-1 0 0,0 1 1 0 0,0-1-1 0 0,0 1 1 0 0,1-1 0 0 0,-1 1-1 0 0,0 0 1 0 0,0-1 0 0 0,0 1-1 0 0,0 0 1 0 0,0 0 0 0 0,0 0-1 0 0,0 0 1 0 0,-1 0 0 0 0,1 0-1 0 0,0 0 1 0 0,1 2 0 0 0,17 26 582 0 0,12 36 41 0 0,-2 2 1 0 0,28 95 0 0 0,-47-132-653 0 0,18 66 422 0 0,20 122 0 0 0,-45-199-440 0 0,0 0 0 0 0,-2 0 0 0 0,0 0 0 0 0,-2 0 0 0 0,0 0 0 0 0,-5 26 0 0 0,5-38-79 0 0,0 0 0 0 0,-1 0 0 0 0,0 0 0 0 0,0 0 0 0 0,-1-1 0 0 0,0 1 0 0 0,0-1 0 0 0,0 1 0 0 0,-1-1 0 0 0,0 0 0 0 0,0 0 0 0 0,-1-1 0 0 0,0 0 0 0 0,1 1 0 0 0,-2-1 0 0 0,1-1 0 0 0,-1 1 0 0 0,1-1 1 0 0,-13 7-1 0 0,13-9-10 0 0,0-1 1 0 0,-1 1-1 0 0,1-1 1 0 0,-1 0-1 0 0,1 0 1 0 0,-1 0-1 0 0,1-1 1 0 0,-1 0-1 0 0,1 0 1 0 0,-1-1-1 0 0,0 1 1 0 0,1-1 0 0 0,0 0-1 0 0,-1-1 1 0 0,1 1-1 0 0,0-1 1 0 0,-1 0-1 0 0,1 0 1 0 0,0-1-1 0 0,1 0 1 0 0,-1 0-1 0 0,-7-5 1 0 0,4 2-3 0 0,1 0 0 0 0,-1-1 0 0 0,1 0-1 0 0,0 0 1 0 0,0-1 0 0 0,1 0 0 0 0,0 0 0 0 0,1 0 0 0 0,0-1 0 0 0,0 1-1 0 0,-6-18 1 0 0,8 15-17 0 0,0-1 1 0 0,2 0-1 0 0,-1 0 0 0 0,1 0 0 0 0,1 0 0 0 0,0 0 0 0 0,1 0 0 0 0,0 0 0 0 0,1 0 1 0 0,4-15-1 0 0,-5 21-13 0 0,4-12 7 0 0,1 0-1 0 0,1 1 1 0 0,0-1-1 0 0,1 1 1 0 0,16-22-1 0 0,-24 38-9 0 0,17-24 6 0 0,0 2 0 0 0,2 0 0 0 0,0 1-1 0 0,2 1 1 0 0,24-20 0 0 0,32-34 29 0 0,-53 49-51 0 0,29-30-1159 0 0,-14 23-3100 0 0,-26 25 2668 0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3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1888 0 0,'7'-4'9457'0'0,"-6"4"-9209"0"0,6 11 3648 0 0,4 24-3293 0 0,-8-24 635 0 0,27 88 869 0 0,8 21-693 0 0,-28-93-1132 0 0,-6-15-36 0 0,0-1-1 0 0,1 1 0 0 0,13 20 1 0 0,3 7 1042 0 0,-21-39-1238 0 0,1 1 0 0 0,-1-1 0 0 0,1 1 0 0 0,0-1 0 0 0,-1 1 0 0 0,1-1 0 0 0,0 0 0 0 0,-1 1 0 0 0,1-1 0 0 0,0 0 0 0 0,-1 0 0 0 0,1 1 0 0 0,0-1 0 0 0,0 0 0 0 0,-1 0 0 0 0,1 0 0 0 0,0 0 0 0 0,0 0 0 0 0,0 0 0 0 0,-1 0 0 0 0,1 0 0 0 0,0 0 0 0 0,0 0 0 0 0,-1-1 0 0 0,1 1 0 0 0,0 0 0 0 0,-1 0 0 0 0,1-1 0 0 0,0 1 0 0 0,-1 0 0 0 0,1-1 0 0 0,0 1 0 0 0,-1-1 0 0 0,1 1 0 0 0,0-1 0 0 0,-1 1 0 0 0,1-1 0 0 0,-1 0 0 0 0,1 1 0 0 0,0-2 0 0 0,20-23 596 0 0,-3-7-342 0 0,-1 0-1 0 0,-2-1 1 0 0,19-58-1 0 0,22-51-3199 0 0,-38 108 1288 0 0,-7 2 13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3412 0 0,'-3'1'13711'0'0,"4"25"-10940"0"0,6 41-2566 0 0,-5-54-42 0 0,16 86 965 0 0,-15-86-991 0 0,1 0 0 0 0,1 0 0 0 0,0 0-1 0 0,0-1 1 0 0,10 16 0 0 0,-14-27-126 0 0,0 0 0 0 0,0-1 0 0 0,0 1 0 0 0,0-1 0 0 0,0 1 0 0 0,0-1 0 0 0,0 1 0 0 0,0-1 0 0 0,0 1 0 0 0,0-1 0 0 0,0 0 0 0 0,0 0 0 0 0,0 0 0 0 0,0 1 0 0 0,0-1 0 0 0,0 0 0 0 0,0 0 0 0 0,0 0 0 0 0,0-1 0 0 0,0 1-1 0 0,0 0 1 0 0,0 0 0 0 0,0 0 0 0 0,1-1 0 0 0,-1 1 0 0 0,0-1 0 0 0,-1 1 0 0 0,1-1 0 0 0,0 1 0 0 0,0-1 0 0 0,0 1 0 0 0,1-2 0 0 0,30-20 116 0 0,-20 11-71 0 0,-1-1 0 0 0,0 0 0 0 0,0 0 0 0 0,15-26 0 0 0,28-61 605 0 0,-14-7 2044 0 0,-39 103-2512 0 0,1-6 95 0 0,-2 9-279 0 0,0 0 0 0 0,0 0 0 0 0,1 0 0 0 0,-1 0 0 0 0,0 0 0 0 0,0 0 0 0 0,0 1 0 0 0,0-1 0 0 0,0 0 0 0 0,0 0 0 0 0,0 0 0 0 0,0 0-1 0 0,0 0 1 0 0,0 0 0 0 0,0 0 0 0 0,0 0 0 0 0,0 0 0 0 0,0 0 0 0 0,0 0 0 0 0,0 0 0 0 0,0 0 0 0 0,1 0 0 0 0,-1 0 0 0 0,0 0 0 0 0,0 0 0 0 0,0 0 0 0 0,0 0 0 0 0,0 0 0 0 0,0 0 0 0 0,0 0 0 0 0,0 0-1 0 0,0 0 1 0 0,0 0 0 0 0,0 0 0 0 0,0 0 0 0 0,0 0 0 0 0,1 0 0 0 0,-1 0 0 0 0,0 0 0 0 0,0 0 0 0 0,0 0 0 0 0,0 0 0 0 0,0 0 0 0 0,0 0 0 0 0,0-1 0 0 0,0 1 0 0 0,0 0 0 0 0,0 0 0 0 0,0 0 0 0 0,0 0 0 0 0,0 0-1 0 0,0 0 1 0 0,0 0 0 0 0,0 0 0 0 0,0 0 0 0 0,0 0 0 0 0,17 88 323 0 0,-13-74-312 0 0,0 1-102 0 0,1-1-1 0 0,0 0 1 0 0,1 1-1 0 0,1-2 1 0 0,0 1 0 0 0,1-1-1 0 0,18 24 1 0 0,-21-30-391 0 0,1-1-1 0 0,0 0 1 0 0,-1-1 0 0 0,2 1 0 0 0,-1-1 0 0 0,1 0 0 0 0,-1-1-1 0 0,1 1 1 0 0,10 3 0 0 0,-3-4-1115 0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1 440 0 0,'-2'2'6935'0'0,"-2"1"-6296"0"0,1 0-1 0 0,-1 1 0 0 0,1 0 0 0 0,0 0 0 0 0,0 0 1 0 0,1 0-1 0 0,-1 0 0 0 0,1 1 0 0 0,0-1 0 0 0,-3 8 1 0 0,-15 54 1567 0 0,16-50-1736 0 0,-28 112 2463 0 0,-24 226 1 0 0,52-319-3182 0 0,2 0 0 0 0,1 0 0 0 0,5 39 0 0 0,4-43-2744 0 0,-2-17 1499 0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2868 0 0,'18'-36'16810'0'0,"-17"36"-16710"0"0,0 1 1 0 0,0-1 0 0 0,0 1-1 0 0,0 0 1 0 0,0-1 0 0 0,0 1-1 0 0,0 0 1 0 0,0 0 0 0 0,0-1-1 0 0,-1 1 1 0 0,1 0 0 0 0,0 0-1 0 0,0 0 1 0 0,-1 0-1 0 0,1 0 1 0 0,-1 0 0 0 0,1 0-1 0 0,-1 0 1 0 0,1 0 0 0 0,-1 0-1 0 0,1 1 1 0 0,-1 1 0 0 0,8 30 770 0 0,-7-32-829 0 0,15 105 1098 0 0,1 6-1508 0 0,2-39-3169 0 0,-12-49 2002 0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4464 0 0,'6'-17'12645'0'0,"-6"29"-7846"0"0,-1 2-5348 0 0,-9 122 2556 0 0,2-41-2423 0 0,7-71-1047 0 0,1-1 0 0 0,4 25 0 0 0,-1-33-8 0 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5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3000 0 0,'-1'0'13595'0'0,"-11"10"-12922"0"0,-213 219 4275 0 0,212-217-4854 0 0,0-1 1 0 0,-1 0-1 0 0,-19 12 0 0 0,32-23-213 0 0,3-2-368 0 0,1-1 481 0 0,-1 1 1 0 0,1 0 0 0 0,-1 0-1 0 0,1 0 1 0 0,0 0 0 0 0,0 0 0 0 0,0 0-1 0 0,0 1 1 0 0,0 0 0 0 0,0-1-1 0 0,0 1 1 0 0,1 0 0 0 0,-1 1-1 0 0,0-1 1 0 0,1 0 0 0 0,-1 1-1 0 0,0 0 1 0 0,1 0 0 0 0,-1 0 0 0 0,1 0-1 0 0,-1 1 1 0 0,0-1 0 0 0,7 2-1 0 0,1 3 83 0 0,0 0 0 0 0,-1 0 0 0 0,0 0 0 0 0,0 2 0 0 0,0-1 0 0 0,11 11 0 0 0,49 52-727 0 0,-26-24-2564 0 0,-26-26 1738 0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32 2868 0 0,'-14'18'2087'0'0,"1"2"1"0"0,0-1-1 0 0,-17 39 0 0 0,23-42-1324 0 0,1 0-1 0 0,1 1 1 0 0,0 0 0 0 0,1 0 0 0 0,-3 31-1 0 0,6-33-368 0 0,-1 5 232 0 0,1-1 0 0 0,2 37-1 0 0,0-51-538 0 0,-1-1-1 0 0,1 1 0 0 0,0-1 1 0 0,0 0-1 0 0,0 1 0 0 0,1-1 1 0 0,-1 0-1 0 0,1 0 0 0 0,0 1 1 0 0,0-1-1 0 0,1-1 0 0 0,-1 1 1 0 0,1 0-1 0 0,0-1 0 0 0,0 1 1 0 0,0-1-1 0 0,0 0 0 0 0,5 3 0 0 0,-6-4-46 0 0,0-1-1 0 0,0 0 1 0 0,0 0-1 0 0,0 0 0 0 0,0 0 1 0 0,0-1-1 0 0,0 1 1 0 0,1-1-1 0 0,-1 1 1 0 0,0-1-1 0 0,0 0 0 0 0,0 0 1 0 0,1 0-1 0 0,-1 0 1 0 0,0 0-1 0 0,1 0 0 0 0,1-1 1 0 0,1-1 8 0 0,-1 1 1 0 0,0-1-1 0 0,1 0 1 0 0,-1 0-1 0 0,0 0 1 0 0,0 0-1 0 0,-1-1 1 0 0,5-2-1 0 0,2-4 38 0 0,-1 0-1 0 0,1-1 0 0 0,-2 0 0 0 0,1 0 0 0 0,6-12 0 0 0,-7 9 49 0 0,-1 0 1 0 0,0-1-1 0 0,-1 0 1 0 0,0 0-1 0 0,-1-1 1 0 0,-1 0-1 0 0,0 1 1 0 0,-1-1-1 0 0,-1-1 1 0 0,0 1-1 0 0,-1 0 1 0 0,-1 0-1 0 0,0-1 1 0 0,-1 1-1 0 0,-1 0 1 0 0,0 0-1 0 0,-1 0 1 0 0,0 0-1 0 0,-2 0 1 0 0,-11-27 0 0 0,15 39-76 0 0,-1 0 0 0 0,0-1 0 0 0,0 1 1 0 0,0 0-1 0 0,0 0 0 0 0,-1 0 1 0 0,1 1-1 0 0,-1-1 0 0 0,0 1 0 0 0,0-1 1 0 0,0 1-1 0 0,0 0 0 0 0,0 0 0 0 0,-6-3 1 0 0,7 4-35 0 0,-1 1-1 0 0,1-1 1 0 0,-1 1 0 0 0,1-1 0 0 0,-1 1-1 0 0,1 0 1 0 0,-1 0 0 0 0,1 0 0 0 0,-1 0-1 0 0,1 0 1 0 0,-1 1 0 0 0,1-1 0 0 0,0 1-1 0 0,-1 0 1 0 0,1 0 0 0 0,-1 0 0 0 0,1 0-1 0 0,0 0 1 0 0,0 0 0 0 0,0 0 0 0 0,0 1-1 0 0,0-1 1 0 0,-3 3 0 0 0,-6 7 27 0 0,0 0 0 0 0,0 1 0 0 0,2 0 0 0 0,-1 0 0 0 0,1 1 0 0 0,1 1 0 0 0,0-1 0 0 0,-10 29 0 0 0,1 1 69 0 0,-18 79-1 0 0,23-63-202 0 0,3 2-1 0 0,-4 102 0 0 0,11-41-4504 0 0,2-102 3014 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21 108 2956 0 0,'0'0'10505'0'0,"-2"2"-9023"0"0,-1 2-1158 0 0,1 0 0 0 0,0 0-1 0 0,0 0 1 0 0,0 0 0 0 0,1 0 0 0 0,-1 0 0 0 0,1 0 0 0 0,0 0 0 0 0,0 1 0 0 0,1-1 0 0 0,-1 5 0 0 0,0 57 1616 0 0,2-41-1377 0 0,-1-19-467 0 0,0 0 0 0 0,1 0 0 0 0,0-1 0 0 0,0 1 0 0 0,1 0 0 0 0,-1-1 0 0 0,1 1 0 0 0,4 6 0 0 0,-5-10-62 0 0,0 0 0 0 0,0 0 0 0 0,0 0 0 0 0,0 0 0 0 0,0 0 0 0 0,1 0 0 0 0,-1-1 0 0 0,1 1 0 0 0,-1-1 0 0 0,1 1 0 0 0,0-1 0 0 0,-1 1 0 0 0,1-1 0 0 0,0 0 0 0 0,0 0 0 0 0,0 0 0 0 0,0 0 0 0 0,0 0 0 0 0,0 0 0 0 0,0 0 0 0 0,0-1 0 0 0,1 1 0 0 0,2-1 0 0 0,-1 0 24 0 0,1-1-1 0 0,-1 0 1 0 0,0 1-1 0 0,0-2 1 0 0,0 1-1 0 0,0-1 1 0 0,0 1-1 0 0,0-1 1 0 0,0 0-1 0 0,0 0 1 0 0,-1-1-1 0 0,1 1 0 0 0,-1-1 1 0 0,5-4-1 0 0,2-2 176 0 0,-1-1-1 0 0,0-1 0 0 0,8-12 0 0 0,-9 11-15 0 0,0-1-1 0 0,-1 0 0 0 0,-1-1 0 0 0,0 1 0 0 0,-1-1 1 0 0,0 0-1 0 0,-1-1 0 0 0,-1 1 0 0 0,0-1 1 0 0,-1 1-1 0 0,0-1 0 0 0,-2-18 0 0 0,1 15 7 0 0,-1 13-159 0 0,1 0-1 0 0,-1-1 0 0 0,-1 1 0 0 0,1 0 1 0 0,-3-11-1 0 0,3 16-101 0 0,0 0 0 0 0,-1-1 1 0 0,1 1-1 0 0,0 0 0 0 0,0 0 0 0 0,-1 0 0 0 0,1-1 1 0 0,0 1-1 0 0,0 0 0 0 0,-1 0 0 0 0,1 0 1 0 0,0-1-1 0 0,-1 1 0 0 0,1 0 0 0 0,0 0 0 0 0,-1 0 1 0 0,1 0-1 0 0,0 0 0 0 0,-1 0 0 0 0,1 0 1 0 0,-1 0-1 0 0,1 0 0 0 0,0 0 0 0 0,-1 0 1 0 0,1 0-1 0 0,0 0 0 0 0,-1 0 0 0 0,1 0 0 0 0,0 0 1 0 0,-1 0-1 0 0,1 1 0 0 0,0-1 0 0 0,-1 0 1 0 0,-9 4-711 0 0,-5 8-2271 0 0,6-4 1414 0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14 134 20438 0 0,'0'-25'3560'0'0,"-3"6"-2240"0"0,-1 1-836 0 0,4 3-320 0 0,-2 1-140 0 0,2 0-92 0 0,-5 6-52 0 0,5-1 16 0 0,0-2-192 0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2500 0 0,'-14'-11'15023'0'0,"25"9"-14717"0"0,-1-1 0 0 0,0 1 0 0 0,1 1 0 0 0,-1 0 0 0 0,1 0 1 0 0,-1 1-1 0 0,1 0 0 0 0,11 2 0 0 0,28-1 287 0 0,86-7 1351 0 0,-137 7-1423 0 0,-2 0-477 0 0,-1 2 1 0 0,1-1 0 0 0,0 0 0 0 0,0 1-1 0 0,0-1 1 0 0,0 1 0 0 0,-3 5 0 0 0,-6 9 63 0 0,0 0 0 0 0,1 1 1 0 0,1 0-1 0 0,0 1 1 0 0,2 0-1 0 0,0 1 1 0 0,-8 34-1 0 0,12-37-189 0 0,1 1 0 0 0,1-1 0 0 0,0 1 0 0 0,1-1 0 0 0,1 1 0 0 0,1 0 0 0 0,0-1 0 0 0,1 1 0 0 0,8 25 0 0 0,-8-36-359 0 0,0 0 1 0 0,1-1-1 0 0,0 1 0 0 0,0-1 0 0 0,0 0 1 0 0,1 0-1 0 0,0 0 0 0 0,6 6 1 0 0,3 4-1081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4724 0 0,'2'98'13000'0'0,"0"-73"-11639"0"0,1-1 0 0 0,6 26 1 0 0,-7-40-1256 0 0,1 0 1 0 0,0 0 0 0 0,0 0 0 0 0,1-1-1 0 0,0 0 1 0 0,1 1 0 0 0,0-2 0 0 0,0 1 0 0 0,1 0-1 0 0,0-1 1 0 0,0 0 0 0 0,1-1 0 0 0,0 1-1 0 0,1-1 1 0 0,-1-1 0 0 0,1 1 0 0 0,12 6 0 0 0,-15-10-45 0 0,1-1 1 0 0,0 1 0 0 0,-1-1 0 0 0,1 0-1 0 0,0-1 1 0 0,0 1 0 0 0,0-1 0 0 0,1 0-1 0 0,10 0 1 0 0,-13-1-10 0 0,-1 0 1 0 0,1-1-1 0 0,-1 1 0 0 0,1-1 0 0 0,0 1 1 0 0,-1-1-1 0 0,1 0 0 0 0,-1 0 0 0 0,0-1 1 0 0,1 1-1 0 0,-1-1 0 0 0,0 0 0 0 0,0 0 1 0 0,0 0-1 0 0,0 0 0 0 0,0 0 0 0 0,0 0 1 0 0,2-4-1 0 0,-3 4-1 0 0,2-2 83 0 0,0 0 1 0 0,0-1 0 0 0,-1 1 0 0 0,1-1 0 0 0,-1 0 0 0 0,0 0 0 0 0,0-1 0 0 0,-1 1-1 0 0,1 0 1 0 0,-1-1 0 0 0,0 0 0 0 0,-1 1 0 0 0,1-1 0 0 0,-1 0 0 0 0,0-9 0 0 0,-1 2 36 0 0,0 1 1 0 0,-1 0 0 0 0,-1-1 0 0 0,0 1 0 0 0,-7-21-1 0 0,7 25-131 0 0,-1 1-1 0 0,-1 0 0 0 0,0 0 1 0 0,0 0-1 0 0,0 0 1 0 0,-1 1-1 0 0,0-1 0 0 0,0 1 1 0 0,0 0-1 0 0,-8-5 0 0 0,2 1-12 0 0,8 7-48 0 0,0-1 1 0 0,0 1-1 0 0,0 0 0 0 0,-1 1 1 0 0,1-1-1 0 0,-1 1 0 0 0,0-1 1 0 0,1 1-1 0 0,-1 0 0 0 0,0 0 1 0 0,-1 1-1 0 0,1-1 1 0 0,0 1-1 0 0,0 0 0 0 0,-8-1 1 0 0,9 3-174 0 0,0-1 0 0 0,1 1 0 0 0,-1 0 1 0 0,0 0-1 0 0,1 0 0 0 0,-1 0 0 0 0,1 1 1 0 0,0-1-1 0 0,-1 1 0 0 0,1-1 0 0 0,0 1 0 0 0,0 0 1 0 0,0 0-1 0 0,0 0 0 0 0,0 0 0 0 0,1 0 1 0 0,-1 0-1 0 0,1 1 0 0 0,-1-1 0 0 0,1 0 1 0 0,0 1-1 0 0,0-1 0 0 0,0 1 0 0 0,-1 2 1 0 0,-2 10-1420 0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55 2780 0 0,'-1'-3'936'0'0,"0"-1"0"0"0,0 1 0 0 0,0 0 0 0 0,0 0 0 0 0,-1 0 0 0 0,1 0 0 0 0,-1 0 0 0 0,0 0 0 0 0,0 0 0 0 0,0 0 0 0 0,0 1 0 0 0,0-1 0 0 0,-1 1 0 0 0,1-1 0 0 0,-5-2 0 0 0,5 4-760 0 0,1 0-1 0 0,-1 0 0 0 0,0 1 0 0 0,0-1 1 0 0,0 1-1 0 0,1-1 0 0 0,-1 1 0 0 0,0-1 1 0 0,0 1-1 0 0,0 0 0 0 0,0 0 1 0 0,0 0-1 0 0,1 0 0 0 0,-1 1 0 0 0,0-1 1 0 0,0 0-1 0 0,0 1 0 0 0,0-1 0 0 0,1 1 1 0 0,-1 0-1 0 0,0-1 0 0 0,0 1 0 0 0,1 0 1 0 0,-1 0-1 0 0,1 0 0 0 0,-1 0 0 0 0,1 1 1 0 0,-1-1-1 0 0,-1 2 0 0 0,0 0-83 0 0,0 0 0 0 0,0 0-1 0 0,0 0 1 0 0,0 1 0 0 0,0-1-1 0 0,1 1 1 0 0,0-1 0 0 0,-1 1-1 0 0,1 0 1 0 0,1 0 0 0 0,-1 0 0 0 0,1 0-1 0 0,-1 0 1 0 0,1 1 0 0 0,0-1-1 0 0,1 0 1 0 0,-1 0 0 0 0,1 1-1 0 0,-1-1 1 0 0,2 6 0 0 0,0-5-150 0 0,0 0-1 0 0,0 0 1 0 0,0 0 0 0 0,1-1 0 0 0,0 1 0 0 0,0-1-1 0 0,0 1 1 0 0,0-1 0 0 0,1 0 0 0 0,0 0 0 0 0,0 0-1 0 0,0 0 1 0 0,0 0 0 0 0,0 0 0 0 0,1-1 0 0 0,0 0-1 0 0,6 5 1 0 0,-3-4-163 0 0,-6-4 184 0 0,0 1 0 0 0,0-1 0 0 0,0 1 0 0 0,0-1 0 0 0,0 1 1 0 0,0 0-1 0 0,0 0 0 0 0,-1-1 0 0 0,1 1 0 0 0,0 0 0 0 0,0 0 0 0 0,0 1 0 0 0,5 1-55 0 0,-6-3 97 0 0,1 0 1 0 0,-1 0-1 0 0,0 0 0 0 0,0 0 0 0 0,0 0 0 0 0,1 0 0 0 0,-1 0 1 0 0,0 0-1 0 0,0 0 0 0 0,0 0 0 0 0,1 0 0 0 0,-1 0 0 0 0,0 0 1 0 0,0 0-1 0 0,0 1 0 0 0,1-1 0 0 0,-1 0 0 0 0,0 0 0 0 0,0 0 1 0 0,0 0-1 0 0,0 0 0 0 0,1 0 0 0 0,-1 1 0 0 0,0-1 0 0 0,0 0 1 0 0,0 0-1 0 0,0 0 0 0 0,0 0 0 0 0,0 1 0 0 0,1-1 0 0 0,-1 0 1 0 0,0 0-1 0 0,0 0 0 0 0,0 1 0 0 0,0-1 0 0 0,0 0 0 0 0,0 0 1 0 0,0 0-1 0 0,0 1 0 0 0,0-1 0 0 0,0 0 0 0 0,0 0 0 0 0,0 0 1 0 0,0 1-1 0 0,0-1 0 0 0,0 0 0 0 0,0 0 0 0 0,0 0 0 0 0,0 1 0 0 0,0-1 1 0 0,0 0-1 0 0,-1 0 0 0 0,1 0 0 0 0,0 1 0 0 0,0-1 0 0 0,0 0 1 0 0,0 0-1 0 0,-30 48 867 0 0,-6 12 33 0 0,33-53-822 0 0,0 0 0 0 0,0 0 0 0 0,1 0 0 0 0,-1 0 0 0 0,2 0-1 0 0,-1 1 1 0 0,1-1 0 0 0,0 1 0 0 0,1-1 0 0 0,0 10 0 0 0,0-13-201 0 0,1-1 0 0 0,-1 1 0 0 0,1 0 1 0 0,0 0-1 0 0,1 0 0 0 0,-1-1 0 0 0,1 1 0 0 0,0-1 0 0 0,-1 1 0 0 0,2-1 1 0 0,-1 0-1 0 0,0 0 0 0 0,1 0 0 0 0,-1 0 0 0 0,1 0 0 0 0,0 0 1 0 0,0 0-1 0 0,0-1 0 0 0,0 0 0 0 0,0 0 0 0 0,5 3 0 0 0,11 4-1486 0 0,1-1 23 0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0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3212 0 0,'0'0'2985'0'0,"-13"0"1283"0"0,-1 2-2736 0 0,7 0-240 0 0,-4 2-232 0 0,2 2-160 0 0,-2-1-136 0 0,-3 3-111 0 0,1 2-105 0 0,2-2-28 0 0,-3 7-196 0 0,-4 1-252 0 0,9-4-724 0 0,-6 6-769 0 0,8-2 69 0 0,0-3-1368 0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18202 0 0,'16'-33'4416'0'0,"3"-17"-3317"0"0,-18 47-568 0 0,0 8-219 0 0,-1 20-118 0 0,1 25-76 0 0,3-24-62 0 0,-2-13-19 0 0,1 0-1 0 0,0 0 1 0 0,8 23 0 0 0,-10-33-40 0 0,1 0 0 0 0,-1 0 1 0 0,1 0-1 0 0,0 0 1 0 0,0 0-1 0 0,0 0 1 0 0,0 0-1 0 0,1-1 0 0 0,-1 1 1 0 0,1-1-1 0 0,0 1 1 0 0,-1-1-1 0 0,1 0 0 0 0,0 0 1 0 0,0 0-1 0 0,0-1 1 0 0,1 1-1 0 0,-1-1 1 0 0,4 2-1 0 0,-3-3-12 0 0,0 1-1 0 0,0-1 1 0 0,0 0 0 0 0,0 0 0 0 0,0 0-1 0 0,0-1 1 0 0,0 1 0 0 0,0-1-1 0 0,0 0 1 0 0,0 0 0 0 0,0 0 0 0 0,0-1-1 0 0,-1 1 1 0 0,1-1 0 0 0,-1 0-1 0 0,1 0 1 0 0,-1 0 0 0 0,0-1 0 0 0,1 1-1 0 0,-1-1 1 0 0,2-3 0 0 0,8-6-8 0 0,-1-1 1 0 0,0-1-1 0 0,13-19 0 0 0,-6 2 319 0 0,-1-1 0 0 0,-2 0 0 0 0,0-2 0 0 0,14-50 0 0 0,-23 63 542 0 0,-11 30-325 0 0,-10 38-247 0 0,13-34-255 0 0,1-1 0 0 0,0 1 0 0 0,0 0 0 0 0,2 0 0 0 0,-1 0 0 0 0,2 0 0 0 0,0-1 0 0 0,0 1 0 0 0,8 18 0 0 0,-9-26-25 0 0,0-1 0 0 0,1 0 0 0 0,-1 0 0 0 0,1 0 0 0 0,-1 0 0 0 0,1 0-1 0 0,0-1 1 0 0,1 1 0 0 0,-1-1 0 0 0,1 0 0 0 0,-1 0 0 0 0,1 0 0 0 0,0-1 0 0 0,0 1 0 0 0,0-1 0 0 0,0 0 0 0 0,1 0 0 0 0,-1 0-1 0 0,1-1 1 0 0,-1 1 0 0 0,1-1 0 0 0,-1 0 0 0 0,1 0 0 0 0,0-1 0 0 0,-1 1 0 0 0,1-1 0 0 0,0 0 0 0 0,0-1 0 0 0,6 0-1 0 0,-5 0 15 0 0,0-1-1 0 0,0 1 0 0 0,0-1 0 0 0,0 0 0 0 0,0-1 1 0 0,-1 1-1 0 0,1-1 0 0 0,-1 0 0 0 0,1-1 0 0 0,-1 1 0 0 0,0-1 1 0 0,-1 0-1 0 0,1 0 0 0 0,-1-1 0 0 0,1 1 0 0 0,-1-1 1 0 0,-1 0-1 0 0,1 0 0 0 0,-1-1 0 0 0,0 1 0 0 0,4-8 0 0 0,2-7 74 0 0,-1-2 0 0 0,-1 1-1 0 0,-1-1 1 0 0,5-33-1 0 0,-9 38 1 0 0,1-32 0 0 0,-3 22-2453 0 0,0 18 417 0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4328 0 0,'0'0'3970'0'0,"9"-1"1816"0"0,-6 3-5478 0 0,-1-1 0 0 0,1 1 0 0 0,0 0 1 0 0,-1 0-1 0 0,1 0 0 0 0,-1 0 0 0 0,0 1 0 0 0,0-1 0 0 0,0 1 0 0 0,0-1 0 0 0,0 1 1 0 0,0 0-1 0 0,-1-1 0 0 0,3 6 0 0 0,16 51 1190 0 0,-5-15-673 0 0,8 10-104 0 0,40 82 663 0 0,-60-130-1286 0 0,0 1 293 0 0,1 0-1 0 0,0 0 0 0 0,1 0 0 0 0,10 12 1 0 0,-14-19-338 0 0,0 0 1 0 0,-1 0 0 0 0,1 0-1 0 0,0 0 1 0 0,0 0 0 0 0,0 0 0 0 0,0 0-1 0 0,-1 0 1 0 0,1-1 0 0 0,0 1-1 0 0,0 0 1 0 0,-1 0 0 0 0,1-1 0 0 0,0 1-1 0 0,0 0 1 0 0,-1-1 0 0 0,1 1 0 0 0,0-1-1 0 0,-1 1 1 0 0,1-1 0 0 0,0 1-1 0 0,-1-1 1 0 0,1 0 0 0 0,-1 1 0 0 0,1-1-1 0 0,0 0 1 0 0,0 0-82 0 0,6-8 157 0 0,1 0 0 0 0,-2 0 0 0 0,1 0 0 0 0,-1-1 0 0 0,0 0 0 0 0,4-11 0 0 0,3-4-1 0 0,34-55-112 0 0,20-38-4524 0 0,-60 98 2905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2 896 0 0,'0'0'3227'0'0,"-14"3"3458"0"0,6 4-5552 0 0,0 0-1 0 0,1 1 0 0 0,0 0 0 0 0,1 0 1 0 0,-6 11-1 0 0,6-10-666 0 0,1 0 1 0 0,1 1-1 0 0,0-1 0 0 0,0 1 0 0 0,-4 18 1 0 0,7-24-420 0 0,0 0 1 0 0,0 0 0 0 0,0 1 0 0 0,1-1-1 0 0,-1 1 1 0 0,1-1 0 0 0,0 1 0 0 0,0-1-1 0 0,1 0 1 0 0,0 1 0 0 0,-1-1 0 0 0,1 0-1 0 0,1 1 1 0 0,-1-1 0 0 0,1 0 0 0 0,-1 0-1 0 0,1 0 1 0 0,1 0 0 0 0,-1 0 0 0 0,0-1 0 0 0,1 1-1 0 0,0-1 1 0 0,0 1 0 0 0,0-1 0 0 0,0 0-1 0 0,0 0 1 0 0,1 0 0 0 0,-1-1 0 0 0,1 1-1 0 0,0-1 1 0 0,0 0 0 0 0,-1 0 0 0 0,6 2-1 0 0,-4-2-56 0 0,0-1 1 0 0,-1 0-1 0 0,1 0 0 0 0,0 0 0 0 0,0-1 0 0 0,-1 1 0 0 0,1-1 0 0 0,0 0 1 0 0,0 0-1 0 0,0-1 0 0 0,0 0 0 0 0,-1 0 0 0 0,1 0 0 0 0,6-2 0 0 0,-7 1 31 0 0,0 1 0 0 0,0-1 0 0 0,-1 0 0 0 0,1 0 0 0 0,-1 0-1 0 0,0 0 1 0 0,0 0 0 0 0,1-1 0 0 0,-1 0 0 0 0,-1 1 0 0 0,1-1-1 0 0,0 0 1 0 0,-1-1 0 0 0,1 1 0 0 0,-1 0 0 0 0,0-1 0 0 0,0 1 0 0 0,1-5-1 0 0,-1 4 53 0 0,-1 0 0 0 0,0 0 0 0 0,1 0 0 0 0,-2 0 0 0 0,1 0-1 0 0,0 0 1 0 0,-1 0 0 0 0,0 0 0 0 0,0 0 0 0 0,0 0-1 0 0,0-1 1 0 0,-1 1 0 0 0,1 0 0 0 0,-3-7 0 0 0,0 0 17 0 0,0 1 0 0 0,-1 0 0 0 0,0-1 1 0 0,0 1-1 0 0,-1 1 0 0 0,0-1 0 0 0,-1 1 1 0 0,0 0-1 0 0,-1 0 0 0 0,-11-12 0 0 0,16 18-83 0 0,-1 1 0 0 0,1 0 0 0 0,0 0 0 0 0,0 1 0 0 0,-1-1 0 0 0,1 0-1 0 0,-1 1 1 0 0,1 0 0 0 0,-1-1 0 0 0,0 1 0 0 0,-4-1 0 0 0,5 2-11 0 0,1 0-1 0 0,-1 0 1 0 0,0 0 0 0 0,1 0-1 0 0,-1 0 1 0 0,1 0 0 0 0,-1 0 0 0 0,1 1-1 0 0,-1-1 1 0 0,0 0 0 0 0,1 1 0 0 0,-1 0-1 0 0,1-1 1 0 0,-1 1 0 0 0,1 0-1 0 0,0 0 1 0 0,-1 0 0 0 0,1 0 0 0 0,0 0-1 0 0,0 0 1 0 0,-1 0 0 0 0,1 0 0 0 0,-1 2-1 0 0,-4 5-3 0 0,0 1 1 0 0,0-1-1 0 0,1 1 0 0 0,0 0 0 0 0,0 1 0 0 0,1-1 0 0 0,1 1 1 0 0,-5 17-1 0 0,1 8 80 0 0,-4 42-1 0 0,7-45 2 0 0,-5 42-27 0 0,4 1 0 0 0,2 0 0 0 0,4 0 0 0 0,12 81 0 0 0,-8-108-3094 0 0,0-26 1463 0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2452 0 0,'0'0'8225'0'0,"5"0"-6999"0"0,81 8 2222 0 0,-53-3-2627 0 0,35-1 1 0 0,-40-3-493 0 0,-4 0-21 0 0,0-1 0 0 0,0-2 0 0 0,0 0 0 0 0,0-1 1 0 0,24-7-1 0 0,-47 10-276 0 0,0 0 0 0 0,0 0 0 0 0,0-1 0 0 0,0 1 0 0 0,0-1 0 0 0,0 1 0 0 0,0-1 0 0 0,0 1 0 0 0,0-1-1 0 0,0 0 1 0 0,0 1 0 0 0,0-1 0 0 0,-1 0 0 0 0,1 0 0 0 0,0 0 0 0 0,0 1 0 0 0,0-3 0 0 0,-1 3-12 0 0,0-1 0 0 0,0 1 0 0 0,0-1 0 0 0,0 0 0 0 0,1 1 0 0 0,-1-1 0 0 0,-1 0 0 0 0,1 1 0 0 0,0-1 0 0 0,0 1 0 0 0,0-1 0 0 0,0 0 0 0 0,0 1 0 0 0,0-1-1 0 0,-1 1 1 0 0,1-1 0 0 0,0 0 0 0 0,-1 1 0 0 0,1-1 0 0 0,0 1 0 0 0,-1-1 0 0 0,1 1 0 0 0,0-1 0 0 0,-1 1 0 0 0,0-1 0 0 0,-1 0 27 0 0,1 0 0 0 0,-1 1 1 0 0,1-1-1 0 0,-1 1 0 0 0,0-1 0 0 0,0 1 0 0 0,1 0 1 0 0,-1-1-1 0 0,0 1 0 0 0,0 0 0 0 0,1 0 1 0 0,-1 0-1 0 0,0 1 0 0 0,0-1 0 0 0,1 0 1 0 0,-1 1-1 0 0,0-1 0 0 0,-2 2 0 0 0,0 0 8 0 0,0 0-1 0 0,1 1 0 0 0,-1-1 1 0 0,0 1-1 0 0,1 0 1 0 0,0 1-1 0 0,-1-1 0 0 0,1 0 1 0 0,1 1-1 0 0,-1 0 1 0 0,0-1-1 0 0,1 1 0 0 0,0 0 1 0 0,0 0-1 0 0,0 1 1 0 0,-2 6-1 0 0,-3 11 108 0 0,1-1 1 0 0,-3 25-1 0 0,7-34-103 0 0,-3 18-184 0 0,2 0 1 0 0,2 1-1 0 0,0-1 0 0 0,2 0 0 0 0,2 0 1 0 0,0 0-1 0 0,2 0 0 0 0,10 32 0 0 0,-13-54-616 0 0,0 0 0 0 0,1 0 0 0 0,7 14 0 0 0,4-2-732 0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0 676 0 0,'0'0'13847'0'0,"-3"4"-12500"0"0,-50 81 2205 0 0,12-17-2406 0 0,25-43-777 0 0,-69 94 1090 0 0,74-106-1278 0 0,0-1 0 0 0,-1 1 0 0 0,-1-2 0 0 0,0 0 0 0 0,0 0 0 0 0,-21 11 0 0 0,30-20-140 0 0,0 0 0 0 0,0 0 1 0 0,0 0-1 0 0,0-1 0 0 0,0 1 0 0 0,-1-1 0 0 0,1 0 1 0 0,-9 0-1 0 0,11-1-39 0 0,0 0 0 0 0,1 0 1 0 0,-1 0-1 0 0,0 0 0 0 0,1 0 1 0 0,-1-1-1 0 0,0 1 0 0 0,1-1 1 0 0,-1 1-1 0 0,0-1 0 0 0,1 0 0 0 0,-1 1 1 0 0,1-1-1 0 0,-1 0 0 0 0,1 0 1 0 0,0 0-1 0 0,-1 0 0 0 0,1 0 0 0 0,0-1 1 0 0,0 1-1 0 0,0 0 0 0 0,0-1 1 0 0,0 1-1 0 0,0 0 0 0 0,-1-3 1 0 0,-1-3-15 0 0,0 0 0 0 0,0 0 0 0 0,1 0 0 0 0,0-1 0 0 0,1 1 0 0 0,-1-1-1 0 0,2 1 1 0 0,-1-1 0 0 0,1 1 0 0 0,0-1 0 0 0,0 0 0 0 0,3-10 0 0 0,-1 5 84 0 0,1 1 0 0 0,1-1 0 0 0,0 1-1 0 0,1 0 1 0 0,0 0 0 0 0,11-18 0 0 0,-15 28-49 0 0,-1 1 1 0 0,1 0-1 0 0,0 0 1 0 0,-1 0 0 0 0,1 0-1 0 0,0 0 1 0 0,0 1-1 0 0,0-1 1 0 0,0 0 0 0 0,-1 0-1 0 0,1 0 1 0 0,0 1-1 0 0,0-1 1 0 0,1 0 0 0 0,-1 1-1 0 0,0-1 1 0 0,0 1-1 0 0,0-1 1 0 0,0 1 0 0 0,0 0-1 0 0,0 0 1 0 0,1-1 0 0 0,1 1-1 0 0,-2 0 7 0 0,1 1 0 0 0,0-1 0 0 0,0 1 0 0 0,0-1 0 0 0,0 1 0 0 0,-1 0 0 0 0,1-1 0 0 0,0 1 0 0 0,-1 0 0 0 0,1 0 0 0 0,-1 0 0 0 0,1 1 0 0 0,1 1 0 0 0,4 4 62 0 0,0 1 0 0 0,0 0 0 0 0,-1 0-1 0 0,7 12 1 0 0,-1 3 65 0 0,17 47 0 0 0,-2-4-474 0 0,-18-47-136 0 0,13 24-3875 0 0,-18-33 2765 0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47 2452 0 0,'-6'-10'3997'0'0,"-4"-2"-909"0"0,3 5-756 0 0,-1-1-576 0 0,1 2-384 0 0,4 2 745 0 0,17 27-7510 0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49 3796 0 0,'-4'-13'3803'0'0,"3"11"-3042"0"0,0 0 0 0 0,1 0-1 0 0,-1-1 1 0 0,0 1 0 0 0,1 0-1 0 0,0-1 1 0 0,0 1-1 0 0,0 0 1 0 0,0-1 0 0 0,0 1-1 0 0,0-5 1 0 0,1 7-654 0 0,0-1-1 0 0,0 1 1 0 0,0 0 0 0 0,-1-1-1 0 0,1 1 1 0 0,0 0 0 0 0,0-1-1 0 0,0 1 1 0 0,0 0 0 0 0,-1 0-1 0 0,1 0 1 0 0,0 0 0 0 0,0 0-1 0 0,0 0 1 0 0,0 0 0 0 0,0 0-1 0 0,0 0 1 0 0,-1 0 0 0 0,1 0-1 0 0,0 1 1 0 0,0-1 0 0 0,1 1-1 0 0,-1-1-71 0 0,23 5 613 0 0,5 2-194 0 0,2-1-1 0 0,-1-2 1 0 0,1-1-1 0 0,-1-1 1 0 0,36-2-1 0 0,-63-1-406 0 0,-1 1 0 0 0,0 0 0 0 0,1-1 0 0 0,-1 1 0 0 0,0-1 0 0 0,0 0 0 0 0,1 0 0 0 0,-1 0 0 0 0,0 0-1 0 0,0 0 1 0 0,0 0 0 0 0,0 0 0 0 0,0-1 0 0 0,3-2 0 0 0,-5 3 71 0 0,-3 3-119 0 0,1 0 0 0 0,-1 0-1 0 0,0 0 1 0 0,0 1 0 0 0,1-1 0 0 0,0 1 0 0 0,-1 0-1 0 0,1 0 1 0 0,0 0 0 0 0,0 0 0 0 0,-2 6-1 0 0,-10 17 3 0 0,-20 50-1 0 0,29-63-1 0 0,1 1-1 0 0,0 0 1 0 0,1 0-1 0 0,1 0 1 0 0,-1 26-1 0 0,2-23-266 0 0,2-1-1 0 0,0 1 0 0 0,1-1 1 0 0,4 20-1 0 0,-5-32 107 0 0,0 0-1 0 0,1 0 1 0 0,-1 0-1 0 0,1 0 1 0 0,-1 0-1 0 0,1-1 1 0 0,1 1-1 0 0,-1-1 1 0 0,0 1-1 0 0,1-1 1 0 0,-1 0-1 0 0,1 0 1 0 0,0 0-1 0 0,0 0 1 0 0,1-1-1 0 0,-1 1 1 0 0,0-1-1 0 0,1 0 1 0 0,-1 0-1 0 0,1 0 1 0 0,0 0-1 0 0,6 2 1 0 0,-9-4 225 0 0,-1 0 0 0 0,1 1 0 0 0,0-1 0 0 0,-1 0 0 0 0,1 0 0 0 0,0 0 0 0 0,-1 0 0 0 0,1 0 0 0 0,0 0 0 0 0,-1 0 0 0 0,1 0 0 0 0,0 0 0 0 0,-1 0 0 0 0,1 0 0 0 0,-1 0 0 0 0,1-1 0 0 0,0 1 0 0 0,-1 0-1 0 0,1 0 1 0 0,0-1 0 0 0,-1 1 0 0 0,1 0 0 0 0,-1-1 0 0 0,1 1 0 0 0,-1 0 0 0 0,1-1 0 0 0,-1 1 0 0 0,1-1 0 0 0,-1 1 0 0 0,1-1 0 0 0,-1 1 0 0 0,0-1 0 0 0,1 0 0 0 0,-1 1 0 0 0,0-1 0 0 0,0 1 0 0 0,1-1 0 0 0,-1 0 0 0 0,0 0 0 0 0,0-1 1069 0 0,-1 3-1102 0 0,-1 0-1 0 0,0-1 1 0 0,0 1 0 0 0,1 0 0 0 0,-1 0-1 0 0,1 0 1 0 0,-1 0 0 0 0,1 0-1 0 0,-1 0 1 0 0,1 1 0 0 0,0-1-1 0 0,0 0 1 0 0,-1 1 0 0 0,1-1 0 0 0,0 1-1 0 0,0-1 1 0 0,0 1 0 0 0,1 0-1 0 0,-2 1 1 0 0,-17 38 259 0 0,16-35-258 0 0,-8 25 60 0 0,1 0 0 0 0,1 1 1 0 0,-5 36-1 0 0,-7 100 125 0 0,20-162-207 0 0,-9 249 295 0 0,4-60 168 0 0,5-170-149 0 0,-2 0 1 0 0,0-1-1 0 0,-1 1 0 0 0,-14 40 0 0 0,17-62-253 0 0,0 0 0 0 0,-1 0-1 0 0,1 0 1 0 0,-1 0 0 0 0,0 0 0 0 0,0 0-1 0 0,0 0 1 0 0,0-1 0 0 0,0 1-1 0 0,-1-1 1 0 0,1 0 0 0 0,-1 0-1 0 0,1 0 1 0 0,-1 0 0 0 0,0 0-1 0 0,-4 2 1 0 0,2-2-4 0 0,0-1-1 0 0,0 1 1 0 0,0-1-1 0 0,0 0 1 0 0,0 0-1 0 0,0-1 1 0 0,0 1-1 0 0,-1-1 1 0 0,-8-1-1 0 0,1-1-221 0 0,0 0-1 0 0,0-1 0 0 0,0-1 0 0 0,0 0 0 0 0,1-1 0 0 0,0 0 1 0 0,-19-11-1 0 0,21 9-761 0 0,0 1 0 0 0,1-2 0 0 0,-17-15 0 0 0,12 6-680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4364 0 0,'-6'-27'16229'0'0,"0"41"-15353"0"0,4-9-720 0 0,0 4-31 0 0,0 1 0 0 0,1-1 1 0 0,0 1-1 0 0,0-1 1 0 0,1 1-1 0 0,1-1 0 0 0,2 15 1 0 0,18 64-3586 0 0,-20-84 3179 0 0,8 25-1204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5064 0 0,'7'-13'5739'0'0,"-5"11"-5056"0"0,-1 0-1 0 0,0 1 1 0 0,0-1-1 0 0,0 0 1 0 0,0 0-1 0 0,0 0 1 0 0,-1 0-1 0 0,1 0 1 0 0,0 0-1 0 0,-1-2 1 0 0,0 4-577 0 0,0 0 0 0 0,0-1 0 0 0,1 1 1 0 0,-1 0-1 0 0,0 0 0 0 0,0-1 0 0 0,0 1 0 0 0,0 0 0 0 0,0 0 1 0 0,0 0-1 0 0,0-1 0 0 0,0 1 0 0 0,1 0 0 0 0,-1 0 0 0 0,0 0 0 0 0,0 0 1 0 0,0-1-1 0 0,0 1 0 0 0,1 0 0 0 0,-1 0 0 0 0,0 0 0 0 0,0 0 1 0 0,0 0-1 0 0,1-1 0 0 0,-1 1 0 0 0,0 0 0 0 0,0 0 0 0 0,0 0 0 0 0,1 0 1 0 0,-1 0-1 0 0,0 0 0 0 0,0 0 0 0 0,1 0 0 0 0,-1 0 0 0 0,0 0 1 0 0,0 0-1 0 0,0 0 0 0 0,1 0 0 0 0,-1 0 0 0 0,0 0 0 0 0,0 0 0 0 0,1 0 1 0 0,-1 0-1 0 0,0 0 0 0 0,0 1 0 0 0,1-1 0 0 0,-1 0-23 0 0,1 0 0 0 0,0 0-1 0 0,-1 1 1 0 0,1-1 0 0 0,-1 0-1 0 0,1 1 1 0 0,-1-1 0 0 0,1 0-1 0 0,-1 1 1 0 0,1-1 0 0 0,-1 1-1 0 0,1-1 1 0 0,-1 1 0 0 0,0-1-1 0 0,1 1 1 0 0,-1-1 0 0 0,0 1-1 0 0,1-1 1 0 0,-1 1 0 0 0,0-1-1 0 0,1 2 1 0 0,5 35 1146 0 0,-3-17-832 0 0,1 0 0 0 0,9 28 0 0 0,-7-31-252 0 0,-4-10-90 0 0,0 0 1 0 0,1 0-1 0 0,0 0 1 0 0,0 0-1 0 0,5 6 1 0 0,-6-11-44 0 0,-1 0 1 0 0,1 0 0 0 0,0 0-1 0 0,-1-1 1 0 0,1 1-1 0 0,0-1 1 0 0,0 1 0 0 0,0-1-1 0 0,0 0 1 0 0,0 0 0 0 0,0 0-1 0 0,0 0 1 0 0,0 0 0 0 0,1 0-1 0 0,-1-1 1 0 0,0 1-1 0 0,1-1 1 0 0,-1 1 0 0 0,0-1-1 0 0,5 0 1 0 0,1-1 7 0 0,-1 0 0 0 0,1 0 0 0 0,0 0 0 0 0,-1-1 0 0 0,1-1 0 0 0,-1 1 0 0 0,0-1 0 0 0,0 0-1 0 0,0-1 1 0 0,0 0 0 0 0,0 0 0 0 0,-1 0 0 0 0,0-1 0 0 0,0 0 0 0 0,7-7 0 0 0,-4 3 46 0 0,-1 0 0 0 0,0-1 0 0 0,0 0-1 0 0,0 0 1 0 0,-2-1 0 0 0,1 0 0 0 0,-1 0 0 0 0,7-20-1 0 0,-9 18-124 0 0,-1 1 0 0 0,0-1 0 0 0,-1-1 0 0 0,0 1 0 0 0,-1 0 0 0 0,0 0 0 0 0,-1-1 0 0 0,-1 1 0 0 0,-2-15 0 0 0,-5-8-3465 0 0,5 24 1915 0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1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92 2688 0 0,'-1'-4'1202'0'0,"-1"-1"0"0"0,1 1 0 0 0,-1 0 0 0 0,0 0 0 0 0,0-1 0 0 0,0 1 0 0 0,-1 0 0 0 0,-5-7 0 0 0,4 7-458 0 0,0-1-1 0 0,0 1 1 0 0,0-1-1 0 0,-1 1 1 0 0,1 1 0 0 0,-1-1-1 0 0,0 1 1 0 0,0-1-1 0 0,-1 1 1 0 0,-10-4-1 0 0,14 7-659 0 0,1 0-1 0 0,-1 0 0 0 0,0-1 0 0 0,0 2 1 0 0,1-1-1 0 0,-1 0 0 0 0,0 0 1 0 0,0 1-1 0 0,1-1 0 0 0,-1 1 0 0 0,0-1 1 0 0,1 1-1 0 0,-1 0 0 0 0,0-1 0 0 0,1 1 1 0 0,-1 0-1 0 0,1 0 0 0 0,0 0 1 0 0,-3 3-1 0 0,0-1 39 0 0,0 1-1 0 0,1-1 1 0 0,-1 1 0 0 0,1 0 0 0 0,-4 7 0 0 0,4-5-49 0 0,0 0 1 0 0,0 0 0 0 0,1 1 0 0 0,0-1 0 0 0,0 1-1 0 0,0-1 1 0 0,1 1 0 0 0,0 0 0 0 0,0 0 0 0 0,0 0 0 0 0,1 0-1 0 0,0-1 1 0 0,1 1 0 0 0,0 0 0 0 0,3 13 0 0 0,-3-15-127 0 0,0-1 0 0 0,1 1 0 0 0,0 0 0 0 0,0-1 0 0 0,1 1 0 0 0,-1-1 0 0 0,1 0 0 0 0,0 1 0 0 0,0-1 0 0 0,0-1 0 0 0,0 1 0 0 0,1 0 0 0 0,0-1 0 0 0,-1 0 0 0 0,1 0 1 0 0,1 0-1 0 0,-1 0 0 0 0,0-1 0 0 0,1 1 0 0 0,-1-1 0 0 0,1 0 0 0 0,6 1 0 0 0,-7-1-27 0 0,-1-1-23 0 0,1 0 1 0 0,-1 0-1 0 0,0-1 1 0 0,1 1-1 0 0,-1-1 1 0 0,0 1-1 0 0,1-1 1 0 0,-1 0 0 0 0,6-1-1 0 0,-7 1 50 0 0,-6 1-80 0 0,-7 5 204 0 0,0 0-1 0 0,0 1 1 0 0,1 0 0 0 0,0 1-1 0 0,0 0 1 0 0,0 1 0 0 0,1 0-1 0 0,1 0 1 0 0,-1 1 0 0 0,2 0-1 0 0,-11 16 1 0 0,14-17 13 0 0,-1 0-1 0 0,2 1 0 0 0,-1-1 1 0 0,1 1-1 0 0,0 0 0 0 0,1 0 1 0 0,1 0-1 0 0,-1 0 0 0 0,1 0 1 0 0,1 0-1 0 0,0 10 0 0 0,0-17-89 0 0,0 0 0 0 0,1 0-1 0 0,-1 0 1 0 0,1 0 0 0 0,-1 0-1 0 0,1 0 1 0 0,0 0 0 0 0,0-1-1 0 0,0 1 1 0 0,0 0 0 0 0,1-1 0 0 0,-1 1-1 0 0,1-1 1 0 0,-1 1 0 0 0,1-1-1 0 0,0 1 1 0 0,0-1 0 0 0,0 0-1 0 0,0 0 1 0 0,1 0 0 0 0,3 2-1 0 0,1 0-629 0 0,1 0-1 0 0,-1 0 0 0 0,1-1 0 0 0,-1 0 0 0 0,1-1 1 0 0,12 3-1 0 0,-4-1-887 0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 4496 0 0,'-7'-1'13779'0'0,"0"12"-11130"0"0,2 9-4247 0 0,3-11 3269 0 0,0 2-1249 0 0,1-6-263 0 0,0-1 1 0 0,1 0 0 0 0,0 0 0 0 0,-1 0 0 0 0,2 8 0 0 0,-1 9 277 0 0,1 7 42 0 0,3-12-220 0 0,-3-8-132 0 0,1 0-1 0 0,1 1 0 0 0,0-1 0 0 0,3 8 0 0 0,-4-14-112 0 0,-1 1 0 0 0,1-1 1 0 0,0 0-1 0 0,-1 1 0 0 0,1-1 0 0 0,0 0 0 0 0,0 0 0 0 0,1 0 0 0 0,-1 0 0 0 0,0-1 1 0 0,1 1-1 0 0,-1 0 0 0 0,1-1 0 0 0,-1 0 0 0 0,1 1 0 0 0,3 0 0 0 0,-2-1-34 0 0,0 0 0 0 0,1 0 0 0 0,-1-1 0 0 0,0 0 1 0 0,0 1-1 0 0,1-1 0 0 0,-1-1 0 0 0,0 1 0 0 0,1 0 0 0 0,-1-1 0 0 0,0 0 0 0 0,0 0 0 0 0,1-1 0 0 0,-1 1 0 0 0,0-1 0 0 0,0 0 0 0 0,-1 0 0 0 0,1 0 0 0 0,0 0 0 0 0,-1-1 0 0 0,1 1 0 0 0,-1-1 0 0 0,0 0 1 0 0,5-5-1 0 0,2-4 48 0 0,0 1 1 0 0,-1-2 0 0 0,-1 1 0 0 0,0-1-1 0 0,12-25 1 0 0,-16 27 177 0 0,1 0 0 0 0,-2 0 1 0 0,0 0-1 0 0,0-1 0 0 0,-1 1 0 0 0,2-20 0 0 0,-4 30 128 0 0,-1-1-149 0 0,1 2-177 0 0,0 0 0 0 0,0 0 0 0 0,0 0 0 0 0,0 0 0 0 0,0-1 0 0 0,0 1 0 0 0,0 0 0 0 0,0 0 0 0 0,0 0 0 0 0,0-1 0 0 0,0 1 0 0 0,0 0 0 0 0,0 0 0 0 0,0 0 0 0 0,0 0 0 0 0,0-1 0 0 0,0 1 0 0 0,0 0 0 0 0,0 0 0 0 0,0 0 0 0 0,0 0 0 0 0,0-1 0 0 0,0 1 0 0 0,0 0 0 0 0,-1 0 1 0 0,1 0-1 0 0,0 0 0 0 0,0 0 0 0 0,0 0 0 0 0,0-1 0 0 0,0 1 0 0 0,0 0 0 0 0,-1 0 0 0 0,1 0 0 0 0,0 0 0 0 0,0 0 0 0 0,0 0 0 0 0,0 0 0 0 0,-1 0 0 0 0,1 0 0 0 0,0 0 0 0 0,0 0 0 0 0,0 0 0 0 0,0 0 0 0 0,-1 0 0 0 0,1 0 0 0 0,0 0 0 0 0,0 0 0 0 0,-5 8 33 0 0,0 0-1 0 0,1 0 1 0 0,0 1-1 0 0,1-1 1 0 0,0 1-1 0 0,0 0 1 0 0,1 0-1 0 0,0 0 1 0 0,1 0-1 0 0,0 0 1 0 0,0 1-1 0 0,1-1 1 0 0,1 14-1 0 0,0-18-41 0 0,0 1 0 0 0,0-1 0 0 0,1 0 0 0 0,0 0 0 0 0,0 0-1 0 0,0 0 1 0 0,0 0 0 0 0,1 0 0 0 0,0 0 0 0 0,0-1-1 0 0,0 1 1 0 0,0-1 0 0 0,1 0 0 0 0,0 0 0 0 0,0 0-1 0 0,0-1 1 0 0,0 1 0 0 0,0-1 0 0 0,1 0 0 0 0,0 0-1 0 0,-1 0 1 0 0,1-1 0 0 0,0 0 0 0 0,0 0 0 0 0,1 0-1 0 0,-1-1 1 0 0,0 1 0 0 0,1-1 0 0 0,-1 0 0 0 0,0-1 0 0 0,1 1-1 0 0,-1-1 1 0 0,1 0 0 0 0,-1-1 0 0 0,1 1 0 0 0,-1-1-1 0 0,0 0 1 0 0,1-1 0 0 0,-1 1 0 0 0,0-1 0 0 0,0 0-1 0 0,0 0 1 0 0,0 0 0 0 0,0-1 0 0 0,0 0 0 0 0,8-6-1 0 0,-8 4 30 0 0,0 1-1 0 0,-1 0 0 0 0,1-1 0 0 0,-1 0 0 0 0,0 0 0 0 0,0-1 0 0 0,0 1 0 0 0,-1-1 1 0 0,0 0-1 0 0,0 1 0 0 0,0-1 0 0 0,-1-1 0 0 0,0 1 0 0 0,0 0 0 0 0,0-1 0 0 0,-1 1 0 0 0,0-1 1 0 0,0-7-1 0 0,-1-1-62 0 0,0 0 1 0 0,-1 0-1 0 0,0 1 1 0 0,-2-1 0 0 0,0 0-1 0 0,0 1 1 0 0,-7-16-1 0 0,10 30-13 0 0,-7-18-962 0 0,5 14-2024 0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4192 0 0,'16'-7'8440'0'0,"-3"9"-4681"0"0,-10 0-3532 0 0,-1-1 0 0 0,0 1 0 0 0,0 0 0 0 0,0-1 0 0 0,0 1 0 0 0,0 0 0 0 0,0 1 0 0 0,-1-1 0 0 0,1 0 0 0 0,1 3 0 0 0,4 9 439 0 0,0-1 0 0 0,-1 1-1 0 0,8 29 1 0 0,-8-26-340 0 0,0 0 1 0 0,11 22-1 0 0,-7-17-60 0 0,-7-16-140 0 0,-1-1-1 0 0,1 0 0 0 0,0 1 0 0 0,0-1 0 0 0,0 0 0 0 0,1 0 0 0 0,-1-1 0 0 0,1 1 0 0 0,9 7 0 0 0,-12-12-52 0 0,1 0 1 0 0,0 1-1 0 0,-1-1 0 0 0,1-1 1 0 0,-1 1-1 0 0,1 0 0 0 0,-1 0 1 0 0,1-1-1 0 0,0 1 1 0 0,-1 0-1 0 0,1-1 0 0 0,-1 0 1 0 0,0 1-1 0 0,1-1 0 0 0,-1 0 1 0 0,1 0-1 0 0,-1 0 1 0 0,0 0-1 0 0,0 0 0 0 0,2-2 1 0 0,7-8 115 0 0,-1 0 0 0 0,0-1 1 0 0,-1 0-1 0 0,0-1 0 0 0,-1 0 1 0 0,8-21-1 0 0,2-1-106 0 0,43-74-2079 0 0,-45 80-219 0 0,-4 8 616 0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4016 0 0,'1'-8'14593'0'0,"3"15"-11936"0"0,-1 11-4452 0 0,-2-6 3700 0 0,-1 4-1504 0 0,0 0-1 0 0,1 1 1 0 0,0-1-1 0 0,1 0 1 0 0,1 0-1 0 0,1 0 1 0 0,11 30-1 0 0,-15-44-369 0 0,1 0 1 0 0,0 0-1 0 0,1 0 0 0 0,-1 0 0 0 0,0-1 0 0 0,0 1 1 0 0,1 0-1 0 0,-1-1 0 0 0,1 1 0 0 0,0-1 0 0 0,-1 1 0 0 0,1-1 1 0 0,0 0-1 0 0,0 1 0 0 0,0-1 0 0 0,0 0 0 0 0,0-1 1 0 0,0 1-1 0 0,4 1 0 0 0,-3-1-7 0 0,0-1 0 0 0,1 0 0 0 0,-1 0 0 0 0,0 0 0 0 0,1-1 0 0 0,-1 1 0 0 0,0-1 1 0 0,0 1-1 0 0,0-1 0 0 0,1 0 0 0 0,-1 0 0 0 0,3-2 0 0 0,3-2 3 0 0,1 0 0 0 0,-1-1 1 0 0,-1 0-1 0 0,1-1 0 0 0,-1 0 0 0 0,0 0 0 0 0,9-10 0 0 0,-5 3 41 0 0,-1 1 0 0 0,0-1 0 0 0,-1-1 0 0 0,-1 0-1 0 0,0 0 1 0 0,12-30 0 0 0,0-7 547 0 0,-13 34-299 0 0,-7 15-193 0 0,1 0 0 0 0,-1-1 0 0 0,0 1 0 0 0,1 0 0 0 0,-2-1 0 0 0,1 1 1 0 0,1-6-1 0 0,-2 8 477 0 0,-1 6-531 0 0,0 6-30 0 0,0 1-1 0 0,1-1 1 0 0,0 1-1 0 0,1-1 1 0 0,0 0 0 0 0,1 1-1 0 0,0-1 1 0 0,1 0-1 0 0,0 0 1 0 0,9 18-1 0 0,-9-21-109 0 0,1 0 0 0 0,1 0 0 0 0,0 0 0 0 0,0-1 0 0 0,0 1 0 0 0,1-2 0 0 0,0 1 0 0 0,0 0 0 0 0,1-1 0 0 0,0-1 0 0 0,0 1 0 0 0,0-1 0 0 0,1 0 0 0 0,14 7 0 0 0,-13-8-515 0 0,0 0-1 0 0,1-1 1 0 0,-1-1 0 0 0,1 1 0 0 0,-1-1 0 0 0,11 0 0 0 0,-2 0-1026 0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0 676 0 0,'0'0'10536'0'0,"0"6"-8303"0"0,0 20-303 0 0,-8 177 3654 0 0,-8-48-3981 0 0,-20 128 186 0 0,-29 87-900 0 0,64-364-1337 0 0,0 1 0 0 0,0-1 0 0 0,1 0 0 0 0,0 1 0 0 0,0-1 0 0 0,1 1 0 0 0,0-1 0 0 0,0 0 0 0 0,2 8 1 0 0,1-2-1108 0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3044 0 0,'0'-3'1219'0'0,"0"-1"0"0"0,0 0-1 0 0,1 0 1 0 0,0 0 0 0 0,0 1-1 0 0,2-7 1 0 0,-1 5-669 0 0,1 0 0 0 0,0 0 0 0 0,0 1 1 0 0,0-1-1 0 0,0 1 0 0 0,1-1 0 0 0,0 1 0 0 0,0 0 0 0 0,0 0 1 0 0,0 1-1 0 0,7-5 0 0 0,-10 8-506 0 0,-1 0 0 0 0,1-1 0 0 0,0 1 0 0 0,0 0 1 0 0,-1 0-1 0 0,1 0 0 0 0,0 0 0 0 0,0 0 0 0 0,0 0 0 0 0,-1 0 0 0 0,1 0 0 0 0,0 0 0 0 0,0 0 0 0 0,0 1 1 0 0,-1-1-1 0 0,1 0 0 0 0,0 0 0 0 0,0 1 0 0 0,-1-1 0 0 0,1 1 0 0 0,0-1 0 0 0,-1 0 0 0 0,1 1 0 0 0,0-1 1 0 0,-1 1-1 0 0,1 0 0 0 0,-1-1 0 0 0,1 1 0 0 0,-1-1 0 0 0,1 1 0 0 0,0 1 0 0 0,14 20 578 0 0,-9-11-455 0 0,-2 1 1 0 0,0-1 0 0 0,0 1-1 0 0,-1 0 1 0 0,0 0-1 0 0,1 21 1 0 0,0 74 581 0 0,-4-103-702 0 0,0-3-43 0 0,0-1 0 0 0,-1 0 0 0 0,1 0 1 0 0,0 0-1 0 0,0 0 0 0 0,0 0 0 0 0,0 0 1 0 0,0 0-1 0 0,0 1 0 0 0,0-1 0 0 0,0 0 0 0 0,0 0 1 0 0,0 0-1 0 0,0 0 0 0 0,0 0 0 0 0,0 0 1 0 0,0 1-1 0 0,0-1 0 0 0,0 0 0 0 0,0 0 1 0 0,0 0-1 0 0,0 0 0 0 0,0 0 0 0 0,0 0 1 0 0,0 1-1 0 0,0-1 0 0 0,0 0 0 0 0,0 0 0 0 0,0 0 1 0 0,0 0-1 0 0,0 0 0 0 0,0 0 0 0 0,0 0 1 0 0,0 1-1 0 0,1-1 0 0 0,-1 0 0 0 0,0 0 1 0 0,0 0-1 0 0,0 0 0 0 0,0 0 0 0 0,0 0 0 0 0,0 0 1 0 0,0 0-1 0 0,1 0 0 0 0,-1 0 0 0 0,0 0 1 0 0,0 0-1 0 0,0 1 0 0 0,0-1 0 0 0,0 0 1 0 0,0 0-1 0 0,1 0 0 0 0,-1 0 0 0 0,0 0 0 0 0,0 0 1 0 0,0 0-1 0 0,0 0 0 0 0,0 0 0 0 0,0 0 1 0 0,1-1-1 0 0,6-9 85 0 0,14-35-157 0 0,-8 18 54 0 0,-7 16 26 0 0,53-90-98 0 0,-52 92 169 0 0,-1 0 0 0 0,2 0 0 0 0,-1 1-1 0 0,1-1 1 0 0,0 2 0 0 0,1-1 0 0 0,0 1 0 0 0,11-6 0 0 0,-20 13-54 0 0,2-1 0 0 0,-1 1 0 0 0,0-1 0 0 0,0 1 0 0 0,0 0 0 0 0,0-1 0 0 0,0 1 0 0 0,0 0 0 0 0,0 0 0 0 0,0 0 0 0 0,0 0 0 0 0,1 0 0 0 0,-1 0 0 0 0,0 0 0 0 0,0 0 0 0 0,0 1 0 0 0,0-1 0 0 0,0 0 0 0 0,0 1 0 0 0,0-1 0 0 0,0 1 0 0 0,0-1 0 0 0,0 1 0 0 0,0-1 0 0 0,0 1 0 0 0,0 0 0 0 0,0-1 0 0 0,0 1 0 0 0,-1 0 0 0 0,1 0 0 0 0,0-1 0 0 0,0 1 0 0 0,-1 0 0 0 0,1 0 0 0 0,-1 0 0 0 0,1 0 0 0 0,-1 0 0 0 0,1 0 0 0 0,-1 0 0 0 0,1 2 0 0 0,2 4 64 0 0,0 1 0 0 0,0 0-1 0 0,-1 0 1 0 0,2 8 0 0 0,1 24 73 0 0,-2-1-1 0 0,-3 81 1 0 0,-2-47-780 0 0,8 14-3864 0 0,-5-72 2946 0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192 544 3000 0 0,'0'-1'4050'0'0,"-8"-6"1299"0"0,4 8-4979 0 0,1-1-1 0 0,0 1 1 0 0,0 0-1 0 0,0 0 1 0 0,0 1-1 0 0,0-1 1 0 0,0 1 0 0 0,1-1-1 0 0,-1 1 1 0 0,0 0-1 0 0,1 0 1 0 0,-1 0-1 0 0,1 0 1 0 0,0 1-1 0 0,0-1 1 0 0,0 1 0 0 0,0-1-1 0 0,0 1 1 0 0,0 0-1 0 0,-1 4 1 0 0,-6 8 192 0 0,1 1 0 0 0,-8 22 1 0 0,10-20-169 0 0,0 1-1 0 0,1-1 1 0 0,-3 24 0 0 0,7-34-283 0 0,0 1 0 0 0,0 0 0 0 0,1 0 0 0 0,0 0 0 0 0,1 0 0 0 0,0 0 0 0 0,1 0 0 0 0,-1-1 0 0 0,4 10 0 0 0,-4-15-87 0 0,0-1-1 0 0,0 0 0 0 0,0 1 0 0 0,0-1 1 0 0,0 0-1 0 0,0 0 0 0 0,1 0 0 0 0,-1 0 1 0 0,1 0-1 0 0,0 0 0 0 0,-1 0 1 0 0,1 0-1 0 0,0-1 0 0 0,0 1 0 0 0,0-1 1 0 0,0 1-1 0 0,5 1 0 0 0,-5-2-9 0 0,0-1 0 0 0,0 1-1 0 0,0-1 1 0 0,1 0 0 0 0,-1 0-1 0 0,0 0 1 0 0,1 0 0 0 0,-1 0-1 0 0,0 0 1 0 0,0 0 0 0 0,1-1 0 0 0,-1 1-1 0 0,0-1 1 0 0,0 0 0 0 0,0 0-1 0 0,2-1 1 0 0,3-1 1 0 0,-1-1-1 0 0,0 0 1 0 0,0 0-1 0 0,0-1 1 0 0,-1 0-1 0 0,1 0 1 0 0,-1 0 0 0 0,-1 0-1 0 0,1-1 1 0 0,7-11-1 0 0,-7 6 35 0 0,0 0 0 0 0,-1 0 0 0 0,0 0 1 0 0,0-1-1 0 0,-1 1 0 0 0,-1-1 0 0 0,0 0 0 0 0,0 0 0 0 0,-1 0 0 0 0,-1 1 0 0 0,0-1 0 0 0,-1 0 0 0 0,0 0 0 0 0,-1 0 0 0 0,0 0 0 0 0,-5-15 0 0 0,-7-15 145 0 0,-2 1 0 0 0,-1 0 0 0 0,-23-38 0 0 0,33 65-149 0 0,-73-113 761 0 0,41 70-338 0 0,36 52-421 0 0,0 1 0 0 0,0-1 0 0 0,1 0 0 0 0,-1 0 0 0 0,1 0 0 0 0,0 0 0 0 0,-2-8-1 0 0,4 10-35 0 0,0 1-1 0 0,0-1 0 0 0,0 1 0 0 0,0-1 0 0 0,1 0 0 0 0,-1 1 0 0 0,1-1 0 0 0,-1 1 0 0 0,1-1 0 0 0,0 1 0 0 0,0-1 0 0 0,0 1 1 0 0,1 0-1 0 0,-1-1 0 0 0,0 1 0 0 0,1 0 0 0 0,2-2 0 0 0,3-6-9 0 0,1 1 0 0 0,1 0 1 0 0,-1 1-1 0 0,1 0 0 0 0,1 1 0 0 0,-1 0 0 0 0,21-11 1 0 0,-20 13-735 0 0,0 0 1 0 0,0 1-1 0 0,1 0 1 0 0,-1 1-1 0 0,14-2 1 0 0,-7 3-879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35 1488 0 0,'-1'-2'853'0'0,"0"-1"-1"0"0,0 1 0 0 0,-1 0 1 0 0,1 0-1 0 0,0 0 1 0 0,-1 0-1 0 0,0 0 0 0 0,1 0 1 0 0,-1 0-1 0 0,0 0 1 0 0,0 1-1 0 0,0-1 0 0 0,0 1 1 0 0,0-1-1 0 0,-3 0 1 0 0,4 1-607 0 0,-1 0 0 0 0,0 1 0 0 0,1 0 0 0 0,-1-1 0 0 0,1 1 0 0 0,-1 0 1 0 0,0-1-1 0 0,1 1 0 0 0,-1 0 0 0 0,0 0 0 0 0,1 1 0 0 0,-1-1 0 0 0,0 0 1 0 0,1 0-1 0 0,-1 1 0 0 0,1-1 0 0 0,-1 1 0 0 0,0 0 0 0 0,1-1 0 0 0,0 1 1 0 0,-1 0-1 0 0,1 0 0 0 0,-2 1 0 0 0,0 1-132 0 0,0-1 0 0 0,0 1 0 0 0,0 0 0 0 0,1 1 0 0 0,-1-1 0 0 0,1 0 0 0 0,0 1 0 0 0,0-1 0 0 0,0 1 0 0 0,1 0 0 0 0,-1 0-1 0 0,1-1 1 0 0,0 1 0 0 0,0 0 0 0 0,0 0 0 0 0,0 0 0 0 0,1 0 0 0 0,0 0 0 0 0,0 0 0 0 0,0 1 0 0 0,0-1 0 0 0,0 0 0 0 0,1 0 0 0 0,0 0 0 0 0,0 0 0 0 0,3 6 0 0 0,-1-2-15 0 0,-2-4-106 0 0,0 0 1 0 0,1 1 0 0 0,0-1 0 0 0,0 0-1 0 0,0 0 1 0 0,0 0 0 0 0,1-1 0 0 0,0 1 0 0 0,-1 0-1 0 0,1-1 1 0 0,1 0 0 0 0,-1 0 0 0 0,0 0-1 0 0,1 0 1 0 0,-1 0 0 0 0,1-1 0 0 0,6 4 0 0 0,-8-5-18 0 0,3 1-102 0 0,0 0 0 0 0,0 0 0 0 0,1 0-1 0 0,-1-1 1 0 0,10 2 0 0 0,-14-3 140 0 0,-18 13 82 0 0,6-6 30 0 0,0 2 0 0 0,0 0 0 0 0,1 0 0 0 0,0 1 0 0 0,1 0 0 0 0,0 1 0 0 0,0 0 0 0 0,1 0 0 0 0,0 1 0 0 0,1 0 0 0 0,1 0 0 0 0,0 1 0 0 0,1-1 1 0 0,0 2-1 0 0,-5 20 0 0 0,9-31-102 0 0,1-1 0 0 0,0 1 0 0 0,0 0 1 0 0,0-1-1 0 0,0 1 0 0 0,0 0 0 0 0,0-1 0 0 0,0 1 1 0 0,1-1-1 0 0,0 1 0 0 0,-1 0 0 0 0,1-1 0 0 0,0 1 1 0 0,0-1-1 0 0,1 0 0 0 0,-1 1 0 0 0,0-1 0 0 0,4 4 1 0 0,-2-3-43 0 0,0 0-1 0 0,0 0 1 0 0,1 0 0 0 0,-1-1 0 0 0,1 0 0 0 0,-1 1 0 0 0,1-1 0 0 0,0-1-1 0 0,0 1 1 0 0,8 2 0 0 0,-3-2-326 0 0,0 0 0 0 0,1 0 0 0 0,-1-1 0 0 0,0 0 0 0 0,1-1 1 0 0,-1 0-1 0 0,1-1 0 0 0,-1 0 0 0 0,19-4 0 0 0,-19 2 111 0 0,0-1-1 0 0,1 0 1 0 0,-2-1 0 0 0,1 1 0 0 0,0-2-1 0 0,-1 1 1 0 0,0-1 0 0 0,0-1 0 0 0,-1 1 0 0 0,1-1-1 0 0,-2-1 1 0 0,1 1 0 0 0,-1-1 0 0 0,7-11 0 0 0,-2-1 803 0 0,0 0 0 0 0,-1-1 1 0 0,-1 0-1 0 0,-1 0 0 0 0,6-25 1 0 0,16-34 3378 0 0,-28 78-2746 0 0,0 6-977 0 0,0 7-248 0 0,-1 9 171 0 0,0-1 0 0 0,1 1 1 0 0,1-1-1 0 0,11 38 1 0 0,-8-41-96 0 0,0 1 1 0 0,1-1-1 0 0,10 16 1 0 0,-13-24-21 0 0,0 0-14 0 0,4 4 7 0 0,7 4 78 0 0,-3-11 59 0 0,-11-5-145 0 0,1 0-1 0 0,0 0 1 0 0,-1 0-1 0 0,1-1 1 0 0,0 1-1 0 0,-1-1 1 0 0,1 1-1 0 0,-1-1 1 0 0,1 1-1 0 0,-1-1 1 0 0,1 0 0 0 0,-1 0-1 0 0,1 0 1 0 0,-1 0-1 0 0,0 0 1 0 0,0 0-1 0 0,1 0 1 0 0,-1 0-1 0 0,0-1 1 0 0,0 1-1 0 0,0 0 1 0 0,0-1 0 0 0,0 1-1 0 0,-1-1 1 0 0,1 1-1 0 0,0-1 1 0 0,0-1-1 0 0,4-8 66 0 0,0-1-1 0 0,4-17 0 0 0,-6 22-59 0 0,9-34 65 0 0,44-152 80 0 0,-54 188-348 0 0,-1 0 0 0 0,1 0-1 0 0,0 0 1 0 0,0 0 0 0 0,6-8-1 0 0,2 2-3015 0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4396 0 0,'16'-12'15251'0'0,"-15"12"-14292"0"0,2-1 1 0 0,-1 8 2837 0 0,-4 11-4664 0 0,-7 49 2322 0 0,4-35-1608 0 0,1 0 0 0 0,1 0-1 0 0,1 1 1 0 0,5 39 0 0 0,-2-41-2924 0 0,1-19 1495 0 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29 175 19330 0 0,'-8'-37'3504'0'0,"1"6"-2176"0"0,4 7-824 0 0,-1 3-352 0 0,2 4-196 0 0,2 2-208 0 0,-5 3-68 0 0,5 2-60 0 0,0 3-120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4016 0 0,'0'0'7477'0'0,"4"29"-13273"0"0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2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160 161 3872 0 0,'0'-1'3865'0'0,"1"-10"1137"0"0,-1 9-4685 0 0,1 0 0 0 0,0 0 1 0 0,0 0-1 0 0,0 0 1 0 0,1 0-1 0 0,-1 0 0 0 0,0 1 1 0 0,1-1-1 0 0,-1 0 1 0 0,1 1-1 0 0,-1-1 0 0 0,1 1 1 0 0,0 0-1 0 0,0-1 1 0 0,0 1-1 0 0,0 0 0 0 0,-1 0 1 0 0,5-1-1 0 0,45-14 1213 0 0,-31 10-950 0 0,50-13 558 0 0,-45 13-692 0 0,-1 0 0 0 0,0-2 0 0 0,-1-1 0 0 0,32-16 0 0 0,-53 25-337 0 0,-1-1 0 0 0,0 0 0 0 0,0 0 1 0 0,1 0-1 0 0,-1 0 0 0 0,0 0 0 0 0,0 0 0 0 0,0 0 1 0 0,0 0-1 0 0,0 0 0 0 0,0 0 0 0 0,-1-1 0 0 0,1 1 1 0 0,0 0-1 0 0,-1-1 0 0 0,1 1 0 0 0,0-2 0 0 0,-16 1 191 0 0,14 2-289 0 0,1 0 0 0 0,-1 1 0 0 0,0-1 0 0 0,0 0 0 0 0,0 0 0 0 0,0 0 0 0 0,0 1 0 0 0,0-1 0 0 0,1 0 0 0 0,-1 1-1 0 0,0-1 1 0 0,0 1 0 0 0,1-1 0 0 0,-1 1 0 0 0,0-1 0 0 0,1 1 0 0 0,-1 0 0 0 0,0-1 0 0 0,0 2 0 0 0,-1 0 22 0 0,-8 6 24 0 0,1 1 1 0 0,0 0 0 0 0,1 0-1 0 0,0 1 1 0 0,1 0 0 0 0,-11 18-1 0 0,2 1 12 0 0,-15 39 0 0 0,14-20-66 0 0,1 0-1 0 0,2 1 1 0 0,3 0-1 0 0,-9 86 1 0 0,13-33-192 0 0,9 133 0 0 0,-1-208 185 0 0,0 0-1 0 0,-2 0 0 0 0,-1 0 0 0 0,-10 51 0 0 0,9-70 66 0 0,0 1 0 0 0,0-1 0 0 0,-1 0 1 0 0,1 0-1 0 0,-2 0 0 0 0,1 0 0 0 0,-1-1 0 0 0,-1 0 1 0 0,1 0-1 0 0,-1 0 0 0 0,0-1 0 0 0,-1 0 0 0 0,0 0 1 0 0,0 0-1 0 0,-11 6 0 0 0,13-9-97 0 0,-1 0 0 0 0,0 0 0 0 0,0-1 0 0 0,0 0 0 0 0,0 0 0 0 0,0 0 0 0 0,-1-1 0 0 0,1 0 0 0 0,0 0 0 0 0,-1 0 0 0 0,1-1 0 0 0,-1 0 0 0 0,1 0 0 0 0,-1-1 0 0 0,1 0 0 0 0,0 0 0 0 0,-1 0 0 0 0,1-1 0 0 0,0 0 0 0 0,0 0 0 0 0,-11-6-1 0 0,3-4-2987 0 0,11 6 1412 0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3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34 4228 0 0,'-2'0'6462'0'0,"-1"1"-6009"0"0,0 0-1 0 0,0 0 1 0 0,0 0-1 0 0,1 0 0 0 0,-1 0 1 0 0,1 1-1 0 0,-1-1 0 0 0,1 1 1 0 0,-1 0-1 0 0,1-1 1 0 0,0 1-1 0 0,0 0 0 0 0,0 0 1 0 0,0 1-1 0 0,0-1 1 0 0,0 0-1 0 0,1 1 0 0 0,-2 2 1 0 0,-30 53 1746 0 0,30-54-1906 0 0,0 2-123 0 0,1 0-1 0 0,0 0 1 0 0,-1 1-1 0 0,2-1 1 0 0,-1 0-1 0 0,1 1 1 0 0,0-1-1 0 0,0 1 1 0 0,1-1-1 0 0,0 1 1 0 0,0-1-1 0 0,0 1 1 0 0,1 0-1 0 0,3 10 1 0 0,-3-13-136 0 0,0 0 0 0 0,1 0 0 0 0,-1 0 0 0 0,1-1 1 0 0,0 1-1 0 0,0-1 0 0 0,0 0 0 0 0,0 1 0 0 0,1-1 1 0 0,-1 0-1 0 0,1 0 0 0 0,0 0 0 0 0,0-1 0 0 0,0 1 1 0 0,0-1-1 0 0,1 0 0 0 0,-1 1 0 0 0,1-1 0 0 0,-1-1 1 0 0,1 1-1 0 0,-1 0 0 0 0,1-1 0 0 0,0 0 0 0 0,0 0 0 0 0,4 1 1 0 0,2-2-40 0 0,-1 0 0 0 0,0 0 0 0 0,1-1 0 0 0,-1 0 1 0 0,0 0-1 0 0,0-1 0 0 0,0-1 0 0 0,0 1 0 0 0,0-1 0 0 0,-1-1 1 0 0,1 0-1 0 0,-1 0 0 0 0,0 0 0 0 0,0-1 0 0 0,0-1 1 0 0,-1 1-1 0 0,10-10 0 0 0,-13 11 50 0 0,0-1 1 0 0,-1 1-1 0 0,1-1 1 0 0,-1 0-1 0 0,0 0 0 0 0,-1-1 1 0 0,1 1-1 0 0,-1-1 1 0 0,0 1-1 0 0,0-1 1 0 0,-1 1-1 0 0,0-1 0 0 0,0 0 1 0 0,0 0-1 0 0,-1 0 1 0 0,1 0-1 0 0,-1 0 1 0 0,-1 0-1 0 0,-1-10 0 0 0,0 8 16 0 0,1 0 0 0 0,-1 0 0 0 0,-1 0 0 0 0,0 0 0 0 0,0 1 0 0 0,0-1 0 0 0,-1 1-1 0 0,0 0 1 0 0,0 0 0 0 0,-1 1 0 0 0,0-1 0 0 0,0 1 0 0 0,-11-10 0 0 0,13 14-75 0 0,1 0 0 0 0,-1 0 0 0 0,0 1 1 0 0,0-1-1 0 0,0 1 0 0 0,0-1 0 0 0,-1 1 0 0 0,1 0 1 0 0,0 0-1 0 0,-1 0 0 0 0,1 1 0 0 0,0-1 1 0 0,-1 1-1 0 0,1 0 0 0 0,0 0 0 0 0,-1 0 0 0 0,1 1 1 0 0,-1-1-1 0 0,1 1 0 0 0,0-1 0 0 0,-1 1 0 0 0,-5 3 1 0 0,2-1-419 0 0,0 0 1 0 0,0 0 0 0 0,0 1-1 0 0,1 0 1 0 0,0 1 0 0 0,0-1-1 0 0,0 1 1 0 0,0 0 0 0 0,-6 8-1 0 0,-4 6-1155 0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3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2204 0 0,'0'0'542'0'0,"1"-1"-1"0"0,0 1 1 0 0,0 0 0 0 0,-1 0-1 0 0,1 0 1 0 0,0-1-1 0 0,0 1 1 0 0,0 0-1 0 0,-1 0 1 0 0,1 0 0 0 0,0 0-1 0 0,0 0 1 0 0,0 0-1 0 0,0 0 1 0 0,-1 1 0 0 0,1-1-1 0 0,0 0 1 0 0,0 0-1 0 0,-1 1 1 0 0,1-1 0 0 0,0 0-1 0 0,0 1 1 0 0,0 0-1 0 0,1 0-84 0 0,0 1 1 0 0,0 0-1 0 0,-1-1 0 0 0,1 1 0 0 0,-1 0 0 0 0,1 0 0 0 0,-1 0 1 0 0,2 3-1 0 0,2 5-102 0 0,-1 0-1 0 0,6 19 1 0 0,-9-26 271 0 0,9 25 263 0 0,15 31 0 0 0,0-4-93 0 0,-23-50-682 0 0,1-1-1 0 0,-1 1 1 0 0,1 0-1 0 0,1-1 0 0 0,-1 0 1 0 0,1 1-1 0 0,-1-1 0 0 0,1-1 1 0 0,0 1-1 0 0,0-1 0 0 0,10 6 1 0 0,-13-8-75 0 0,0-1 0 0 0,0 0 1 0 0,0 0-1 0 0,1 0 0 0 0,-1 0 1 0 0,0-1-1 0 0,0 1 0 0 0,0 0 1 0 0,0 0-1 0 0,1-1 1 0 0,-1 1-1 0 0,0-1 0 0 0,0 1 1 0 0,0-1-1 0 0,0 1 0 0 0,0-1 1 0 0,0 1-1 0 0,0-1 0 0 0,0 0 1 0 0,0 0-1 0 0,-1 0 0 0 0,1 1 1 0 0,0-1-1 0 0,1-2 1 0 0,17-27 401 0 0,-15 22-267 0 0,6-11 42 0 0,-1 0 1 0 0,-1-1-1 0 0,7-30 0 0 0,8-19 106 0 0,-11 32-195 0 0,-11 30-407 0 0,1-1 1 0 0,0 1-1 0 0,1 1 1 0 0,-1-1-1 0 0,1 0 1 0 0,1 1-1 0 0,-1-1 1 0 0,1 1-1 0 0,0 0 1 0 0,1 0-1 0 0,6-7 1 0 0,-4 8-1332 0 0,2 2 15 0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6 122 2052 0 0,'-5'-21'14645'0'0,"6"20"-14417"0"0,1 0 1 0 0,0 0-1 0 0,-1 0 0 0 0,1 0 1 0 0,0 0-1 0 0,0 0 0 0 0,0 1 1 0 0,0-1-1 0 0,0 0 0 0 0,0 1 1 0 0,0 0-1 0 0,0-1 1 0 0,3 1-1 0 0,38 0 935 0 0,-12 0-577 0 0,7-3-167 0 0,82-8 366 0 0,-101 8-643 0 0,-1-1 0 0 0,-1 0 0 0 0,1-1 0 0 0,25-11 0 0 0,-41 15-94 0 0,0 0-1 0 0,0 0 0 0 0,0 0 1 0 0,1-1-1 0 0,-1 1 0 0 0,0 0 0 0 0,-1-1 1 0 0,1 0-1 0 0,0 1 0 0 0,0-1 0 0 0,-1 0 1 0 0,1 0-1 0 0,-1 0 0 0 0,1 0 0 0 0,-1 0 1 0 0,1-2-1 0 0,-2 3-28 0 0,0 0 1 0 0,0 1 0 0 0,0-1-1 0 0,-1 0 1 0 0,1 0-1 0 0,0 1 1 0 0,-1-1-1 0 0,1 0 1 0 0,0 1-1 0 0,-1-1 1 0 0,1 1 0 0 0,-1-1-1 0 0,1 0 1 0 0,-1 1-1 0 0,1-1 1 0 0,-1 1-1 0 0,1-1 1 0 0,-1 1-1 0 0,1 0 1 0 0,-1-1 0 0 0,0 1-1 0 0,1-1 1 0 0,-1 1-1 0 0,0 0 1 0 0,1 0-1 0 0,-1-1 1 0 0,0 1-1 0 0,-1 0 1 0 0,2 0-30 0 0,-2-1 97 0 0,-1 2-6 0 0,-5 2-43 0 0,1 1 1 0 0,1 0-1 0 0,-1 0 0 0 0,0 1 1 0 0,1 0-1 0 0,0 0 1 0 0,0 0-1 0 0,1 1 1 0 0,-1-1-1 0 0,1 1 1 0 0,1 1-1 0 0,-1-1 0 0 0,-5 11 1 0 0,-2 4 22 0 0,2 0 0 0 0,1 0 1 0 0,-11 34-1 0 0,14-33-22 0 0,1 0 1 0 0,1 0-1 0 0,1 1 0 0 0,0-1 0 0 0,2 35 1 0 0,2-44-480 0 0,0 0 0 0 0,0-1 1 0 0,1 1-1 0 0,1-1 0 0 0,0 0 1 0 0,0 1-1 0 0,1-1 0 0 0,1-1 1 0 0,0 1-1 0 0,1-1 0 0 0,9 15 1 0 0,-1-10-1120 0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6:3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90 145 440 0 0,'-1'1'8370'0'0,"-13"4"-3529"0"0,9 0-4270 0 0,1 1-1 0 0,0 0 0 0 0,1-1 0 0 0,-1 1 1 0 0,1 0-1 0 0,1 0 0 0 0,-1 1 1 0 0,1-1-1 0 0,0 1 0 0 0,0-1 1 0 0,1 1-1 0 0,-1 10 0 0 0,1-10-429 0 0,1 0 1 0 0,0-1-1 0 0,0 1 0 0 0,1 0 0 0 0,-1-1 0 0 0,2 1 0 0 0,-1-1 0 0 0,1 1 0 0 0,0-1 0 0 0,0 1 1 0 0,1-1-1 0 0,0 0 0 0 0,0 0 0 0 0,0 0 0 0 0,1-1 0 0 0,0 1 0 0 0,6 6 0 0 0,-8-9-105 0 0,1 0 0 0 0,0 0-1 0 0,1 0 1 0 0,-1-1-1 0 0,0 1 1 0 0,1-1-1 0 0,-1 0 1 0 0,1 0-1 0 0,0 0 1 0 0,0-1-1 0 0,0 1 1 0 0,0-1-1 0 0,0 0 1 0 0,0 0-1 0 0,0 0 1 0 0,0-1-1 0 0,0 1 1 0 0,0-1-1 0 0,0 0 1 0 0,1 0-1 0 0,-1-1 1 0 0,0 1-1 0 0,0-1 1 0 0,0 0 0 0 0,0 0-1 0 0,0 0 1 0 0,0 0-1 0 0,7-4 1 0 0,-5 1-12 0 0,-1 1 0 0 0,1-1 0 0 0,-1 0 1 0 0,0 0-1 0 0,0-1 0 0 0,-1 1 0 0 0,1-1 1 0 0,-1 0-1 0 0,0 0 0 0 0,0-1 0 0 0,-1 1 1 0 0,1-1-1 0 0,-1 0 0 0 0,0 1 0 0 0,-1-2 1 0 0,0 1-1 0 0,0 0 0 0 0,0 0 0 0 0,0-1 1 0 0,0-7-1 0 0,0-1 104 0 0,-1 0 0 0 0,0 0 0 0 0,-1 0 1 0 0,-1 0-1 0 0,0 0 0 0 0,-1 1 0 0 0,-7-28 0 0 0,7 35-54 0 0,-1 0-1 0 0,1 0 0 0 0,-1-1 0 0 0,-1 2 1 0 0,0-1-1 0 0,0 0 0 0 0,0 1 1 0 0,0 0-1 0 0,-1 0 0 0 0,-11-11 0 0 0,14 15-51 0 0,-1 0-1 0 0,1 0 1 0 0,-1 0-1 0 0,0 1 0 0 0,0-1 1 0 0,1 1-1 0 0,-1-1 1 0 0,0 1-1 0 0,0 0 0 0 0,0 0 1 0 0,0 0-1 0 0,-1 0 1 0 0,1 1-1 0 0,0-1 1 0 0,0 1-1 0 0,0 0 0 0 0,0 0 1 0 0,-1 0-1 0 0,1 1 1 0 0,0-1-1 0 0,0 1 0 0 0,0-1 1 0 0,0 1-1 0 0,0 0 1 0 0,0 0-1 0 0,0 0 0 0 0,0 1 1 0 0,-5 2-1 0 0,-1 2-1 0 0,1 1-1 0 0,0-1 1 0 0,0 2 0 0 0,0-1-1 0 0,1 1 1 0 0,0 0 0 0 0,1 0-1 0 0,-1 1 1 0 0,2 0 0 0 0,-1 0-1 0 0,1 1 1 0 0,-5 13 0 0 0,5-9-8 0 0,0 0 1 0 0,0 1 0 0 0,2-1 0 0 0,0 1 0 0 0,0 0 0 0 0,2 0 0 0 0,0 0 0 0 0,1 19 0 0 0,0-27-49 0 0,1 1 1 0 0,0-1 0 0 0,0 1 0 0 0,1-1-1 0 0,0 0 1 0 0,1 0 0 0 0,0 0 0 0 0,0 0-1 0 0,0 0 1 0 0,1 0 0 0 0,-1-1 0 0 0,2 0-1 0 0,9 12 1 0 0,-11-15-42 0 0,0 0 0 0 0,0-1 0 0 0,1 1 0 0 0,-1 0 0 0 0,1-1 0 0 0,0 0 0 0 0,0 0 0 0 0,0 0 0 0 0,0-1 0 0 0,0 1 0 0 0,0-1 0 0 0,0 0 0 0 0,0 0 0 0 0,1 0 0 0 0,-1-1 0 0 0,0 0 0 0 0,1 1 0 0 0,-1-1 0 0 0,0-1 0 0 0,1 1 0 0 0,-1-1 0 0 0,0 0 0 0 0,0 0 0 0 0,1 0 0 0 0,5-2 0 0 0,-2-1 19 0 0,0 0-1 0 0,0 0 1 0 0,-1 0 0 0 0,0-1 0 0 0,1 0-1 0 0,-2-1 1 0 0,1 0 0 0 0,-1 0 0 0 0,1 0-1 0 0,-2 0 1 0 0,1-1 0 0 0,-1 0 0 0 0,0 0-1 0 0,7-15 1 0 0,3-8 371 0 0,-2-1 1 0 0,15-50-1 0 0,-13 33 420 0 0,-10 34-150 0 0,-5 14-567 0 0,-1 0 1 0 0,1 0 0 0 0,0 0 0 0 0,0 0-1 0 0,0 0 1 0 0,0 0 0 0 0,0 0-1 0 0,0 0 1 0 0,0 0 0 0 0,0 0-1 0 0,0 0 1 0 0,0 0 0 0 0,0 0-1 0 0,0 0 1 0 0,0 0 0 0 0,0 0 0 0 0,0 0-1 0 0,0 0 1 0 0,0 0 0 0 0,0 0-1 0 0,0 0 1 0 0,0 0 0 0 0,0 0-1 0 0,0 0 1 0 0,0 0 0 0 0,0 0 0 0 0,-1 0-1 0 0,1 0 1 0 0,0 0 0 0 0,0 0-1 0 0,0 0 1 0 0,0 0 0 0 0,0 0-1 0 0,0 0 1 0 0,0 0 0 0 0,0 0-1 0 0,0 0 1 0 0,0 0 0 0 0,0 0 0 0 0,-8 20 289 0 0,6-8-271 0 0,0-1 0 0 0,1 1 0 0 0,1 0 0 0 0,-1-1 1 0 0,2 1-1 0 0,0 0 0 0 0,0-1 0 0 0,1 1 0 0 0,0-1 0 0 0,8 21 0 0 0,-8-25-59 0 0,1-1 1 0 0,0 1-1 0 0,1-1 1 0 0,-1 0-1 0 0,1 0 1 0 0,0-1-1 0 0,1 1 0 0 0,-1-1 1 0 0,1 0-1 0 0,0 0 1 0 0,1 0-1 0 0,-1-1 1 0 0,1 0-1 0 0,0 0 0 0 0,0 0 1 0 0,0-1-1 0 0,0 1 1 0 0,8 2-1 0 0,-5-4-55 0 0,-1 0 0 0 0,0-1 0 0 0,0 1 0 0 0,1-1 0 0 0,-1-1 0 0 0,0 0 1 0 0,1 0-1 0 0,-1-1 0 0 0,1 1 0 0 0,-1-2 0 0 0,0 1 0 0 0,0-1 0 0 0,0-1 0 0 0,0 0 0 0 0,0 0 0 0 0,13-7 0 0 0,-9 3 31 0 0,0 0 0 0 0,0-1 0 0 0,-1 0 0 0 0,-1-1 0 0 0,1 0 0 0 0,-1 0 0 0 0,-1-1 1 0 0,0-1-1 0 0,12-17 0 0 0,-10 8 204 0 0,0-1 0 0 0,-2-1 0 0 0,11-34 0 0 0,-8 23 164 0 0,-8 20-22 0 0,0-1 0 0 0,2-22 0 0 0,4-17 863 0 0,-13 71-933 0 0,0-1 1 0 0,1 1-1 0 0,0-1 1 0 0,2 1-1 0 0,0 0 0 0 0,1-1 1 0 0,3 22-1 0 0,3 2-1684 0 0,1-1-1 0 0,18 52 0 0 0,-17-68-131 0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0 896 0 0,'-3'8'14739'0'0,"10"-3"-14253"0"0,1 1 0 0 0,0-2 0 0 0,0 1 0 0 0,0-1 0 0 0,0 0 0 0 0,1-1 0 0 0,-1 0 0 0 0,1 0 0 0 0,17 2 0 0 0,10 1 398 0 0,44 2-1 0 0,-45-5-532 0 0,0-2 0 0 0,0-2 1 0 0,0-1-1 0 0,56-11 0 0 0,-85 12-250 0 0,0-1 1 0 0,0 0-1 0 0,0 0 0 0 0,7-4 0 0 0,-12 5-61 0 0,0 1-1 0 0,1-1 1 0 0,-1 0 0 0 0,0 0 0 0 0,0 0-1 0 0,0 0 1 0 0,0 0 0 0 0,0 0-1 0 0,0 0 1 0 0,0 0 0 0 0,0 0 0 0 0,0 0-1 0 0,0-1 1 0 0,-1 1 0 0 0,1 0-1 0 0,0-1 1 0 0,-1 1 0 0 0,1 0-1 0 0,-1-1 1 0 0,0 1 0 0 0,1 0 0 0 0,-1-1-1 0 0,0-1 1 0 0,0 2 337 0 0,-3-1-259 0 0,3 2-112 0 0,-1 0 1 0 0,1-1 0 0 0,0 1-1 0 0,0 0 1 0 0,-1 0 0 0 0,1 0 0 0 0,0 0-1 0 0,-1-1 1 0 0,1 1 0 0 0,0 0-1 0 0,0 0 1 0 0,-1 0 0 0 0,1 0 0 0 0,0 0-1 0 0,-1 0 1 0 0,1 0 0 0 0,0 0-1 0 0,0 0 1 0 0,-1 0 0 0 0,1 0-1 0 0,0 0 1 0 0,-1 0 0 0 0,1 0 0 0 0,0 0-1 0 0,-1 0 1 0 0,1 0 0 0 0,0 1-1 0 0,0-1 1 0 0,-1 0 0 0 0,1 0-1 0 0,0 0 1 0 0,0 0 0 0 0,-1 0 0 0 0,1 1-1 0 0,0-1 1 0 0,-1 1 0 0 0,-3 3 46 0 0,0 0 0 0 0,1 1 0 0 0,-1-1 0 0 0,1 1 0 0 0,0 0 1 0 0,1 0-1 0 0,-1 0 0 0 0,1 1 0 0 0,-2 5 0 0 0,-3 9 70 0 0,-3 6 26 0 0,2 1 0 0 0,0 0-1 0 0,-3 31 1 0 0,9-40-189 0 0,1 0 0 0 0,0 0 0 0 0,1 0 0 0 0,2-1 0 0 0,-1 1 0 0 0,8 27 0 0 0,-8-39-212 0 0,1 1 0 0 0,0-1 1 0 0,1 1-1 0 0,0-1 0 0 0,0 0 1 0 0,0 0-1 0 0,1 0 0 0 0,0 0 1 0 0,0 0-1 0 0,0-1 0 0 0,0 0 1 0 0,1 0-1 0 0,0 0 0 0 0,0 0 1 0 0,1-1-1 0 0,-1 0 0 0 0,1 0 1 0 0,0-1-1 0 0,11 6 0 0 0,7-1-1333 0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26 4296 0 0,'-3'0'790'0'0,"0"0"-1"0"0,1 1 0 0 0,-1-1 0 0 0,0 1 0 0 0,1-1 0 0 0,-1 1 0 0 0,0 0 1 0 0,1 0-1 0 0,-1 0 0 0 0,1 1 0 0 0,-1-1 0 0 0,-2 3 0 0 0,0-1-135 0 0,1 1-1 0 0,0 0 0 0 0,0 0 1 0 0,1 0-1 0 0,-1 0 0 0 0,-2 5 1 0 0,1-1-155 0 0,0 1 1 0 0,0 0 0 0 0,1 0-1 0 0,0 0 1 0 0,1 1-1 0 0,-4 15 1 0 0,6-18-380 0 0,0 0 0 0 0,1 0-1 0 0,-1 0 1 0 0,1 0 0 0 0,1 0 0 0 0,-1 0-1 0 0,1 0 1 0 0,0-1 0 0 0,1 1 0 0 0,0 0 0 0 0,0 0-1 0 0,0-1 1 0 0,1 1 0 0 0,0-1 0 0 0,0 0-1 0 0,0 1 1 0 0,1-2 0 0 0,0 1 0 0 0,1 0-1 0 0,-1-1 1 0 0,10 10 0 0 0,-9-11-125 0 0,0-1 0 0 0,0 1 0 0 0,0-1 0 0 0,0 0 0 0 0,1 0-1 0 0,-1 0 1 0 0,1-1 0 0 0,0 0 0 0 0,-1 0 0 0 0,1 0 0 0 0,0-1 0 0 0,0 0 0 0 0,0 0 0 0 0,0-1 0 0 0,0 1 0 0 0,1-1 0 0 0,-1-1 0 0 0,0 1 0 0 0,0-1-1 0 0,0 0 1 0 0,0 0 0 0 0,0-1 0 0 0,0 0 0 0 0,-1 0 0 0 0,10-4 0 0 0,-9 2 5 0 0,1 0 0 0 0,-1 0 0 0 0,0 0 0 0 0,0-1 1 0 0,0 0-1 0 0,-1 0 0 0 0,0 0 0 0 0,0-1 0 0 0,0 0 0 0 0,-1 0 0 0 0,6-9 0 0 0,-7 10 63 0 0,0 0-1 0 0,-1-1 0 0 0,0 1 1 0 0,1-1-1 0 0,-2 1 0 0 0,1-1 1 0 0,-1 0-1 0 0,0 0 1 0 0,0 0-1 0 0,0 0 0 0 0,-1 1 1 0 0,0-1-1 0 0,0 0 0 0 0,-2-12 1 0 0,-1 6 142 0 0,-2-8 186 0 0,0 1-1 0 0,-8-22 1 0 0,11 37-320 0 0,0-1 1 0 0,0 1 0 0 0,-1-1 0 0 0,1 1 0 0 0,-1 0 0 0 0,0 0-1 0 0,0 0 1 0 0,0 0 0 0 0,-1 1 0 0 0,1-1 0 0 0,-1 1-1 0 0,0 0 1 0 0,0 0 0 0 0,-5-3 0 0 0,6 5-56 0 0,1 0 1 0 0,0 1-1 0 0,-1 0 1 0 0,1-1-1 0 0,-1 1 1 0 0,1 0-1 0 0,-1 0 1 0 0,1 0-1 0 0,-1 1 1 0 0,1-1-1 0 0,0 1 1 0 0,-1-1 0 0 0,1 1-1 0 0,0 0 1 0 0,-1 0-1 0 0,1 0 1 0 0,0 0-1 0 0,0 0 1 0 0,0 0-1 0 0,0 1 1 0 0,0-1-1 0 0,0 1 1 0 0,0-1-1 0 0,-3 4 1 0 0,-2 2-4 0 0,0 1 0 0 0,0-1 1 0 0,0 1-1 0 0,-8 14 0 0 0,10-13-63 0 0,0 0 0 0 0,1 0 0 0 0,0 1 0 0 0,0-1 0 0 0,1 1 0 0 0,1 0-1 0 0,-3 19 1 0 0,4-24-187 0 0,1-1 0 0 0,0 0-1 0 0,-1 0 1 0 0,2 1-1 0 0,-1-1 1 0 0,0 0 0 0 0,1 1-1 0 0,0-1 1 0 0,0 0 0 0 0,0 0-1 0 0,1 0 1 0 0,-1 0-1 0 0,1 0 1 0 0,0 0 0 0 0,0 0-1 0 0,1 0 1 0 0,-1-1 0 0 0,1 1-1 0 0,-1-1 1 0 0,1 0 0 0 0,4 3-1 0 0,4 2-1364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19382 0 0,'10'-26'4723'0'0,"8"-11"-2014"0"0,-17 36-1871 0 0,-1 4-679 0 0,5 37 174 0 0,-3-16-213 0 0,11 47 1 0 0,16 16-934 0 0,-3-30-3638 0 0,-18-48 2848 0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67 20306 0 0,'-18'-20'3280'0'0,"9"5"-2332"0"0,2 5-860 0 0,0 0-520 0 0,-4 5-92 0 0,9-1 28 0 0,-6 6-492 0 0,5 19-3544 0 0,10-5 3111 0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1172 0 0,'0'0'8600'0'0,"1"-1"-8228"0"0,-1 1 1 0 0,0-1-1 0 0,1 0 0 0 0,-1 0 0 0 0,1 1 0 0 0,-1-1 1 0 0,1 1-1 0 0,-1-1 0 0 0,1 0 0 0 0,-1 1 0 0 0,1-1 1 0 0,0 1-1 0 0,-1-1 0 0 0,1 1 0 0 0,1-1 0 0 0,42 2 3184 0 0,-8 0-2256 0 0,61-7 1 0 0,-18-5 1 0 0,-78 11-1253 0 0,0-1-1 0 0,0 1 1 0 0,0 0 0 0 0,0 0-1 0 0,0-1 1 0 0,1 1 0 0 0,-1-1-1 0 0,0 1 1 0 0,0-1 0 0 0,0 1-1 0 0,0-1 1 0 0,0 0 0 0 0,0 1 0 0 0,-1-1-1 0 0,1 0 1 0 0,0 0 0 0 0,0 0-1 0 0,0 1 1 0 0,-1-1 0 0 0,1 0-1 0 0,0-2 1 0 0,0 2-8 0 0,-5 1-111 0 0,1 0 66 0 0,0 1 1 0 0,-1-1 0 0 0,1 1 0 0 0,-1 0-1 0 0,1 0 1 0 0,0 0 0 0 0,0 1 0 0 0,0-1-1 0 0,-1 1 1 0 0,1-1 0 0 0,0 1 0 0 0,1 0-1 0 0,-1 0 1 0 0,0 0 0 0 0,1 1 0 0 0,-1-1-1 0 0,-2 4 1 0 0,-4 4 2 0 0,-1 1-1 0 0,2 1 0 0 0,-9 13 1 0 0,11-16-32 0 0,1 1 0 0 0,0 1 0 0 0,0-1 0 0 0,1 1-1 0 0,0-1 1 0 0,1 1 0 0 0,0 1 0 0 0,-1 14 0 0 0,3-20-39 0 0,1-1 0 0 0,0 1 1 0 0,0-1-1 0 0,0 0 0 0 0,1 1 0 0 0,0-1 0 0 0,0 0 0 0 0,0 0 1 0 0,1 1-1 0 0,0-1 0 0 0,0 0 0 0 0,0 0 0 0 0,0-1 0 0 0,1 1 1 0 0,0 0-1 0 0,0-1 0 0 0,0 0 0 0 0,0 1 0 0 0,1-1 1 0 0,5 4-1 0 0,-6-5 55 0 0,0-1 1 0 0,1 0-1 0 0,-1 0 1 0 0,1 0-1 0 0,-1 0 0 0 0,1-1 1 0 0,0 0-1 0 0,0 1 1 0 0,0-1-1 0 0,0 0 1 0 0,0-1-1 0 0,0 1 1 0 0,0-1-1 0 0,4 0 1 0 0,-7 0 208 0 0,-1 0-178 0 0,0 0 1 0 0,1 0 0 0 0,-1 1 0 0 0,0-1-1 0 0,1 0 1 0 0,-1 0 0 0 0,0 0-1 0 0,0 0 1 0 0,1 0 0 0 0,-1 0-1 0 0,0 0 1 0 0,1 0 0 0 0,-1 0 0 0 0,0 0-1 0 0,1 0 1 0 0,-1-1 0 0 0,0 1-1 0 0,1 0 1 0 0,-1 0 0 0 0,0 0 0 0 0,0 0-1 0 0,1 0 1 0 0,-1-1 0 0 0,0 1-1 0 0,0 0 1 0 0,1 0 0 0 0,-1 0-1 0 0,0-1 1 0 0,3-3 2670 0 0,-5 4-2685 0 0,0 1 14 0 0,0-1 0 0 0,1 1 0 0 0,-1-1 0 0 0,0 1 0 0 0,1-1 0 0 0,-1 1-1 0 0,1 0 1 0 0,-1 0 0 0 0,1 0 0 0 0,-1 0 0 0 0,1 0 0 0 0,0 0 0 0 0,-1 0 0 0 0,1 1 0 0 0,0-1 0 0 0,0 0 0 0 0,0 1 0 0 0,0-1 0 0 0,0 0-1 0 0,0 1 1 0 0,0-1 0 0 0,1 1 0 0 0,-1 0 0 0 0,1-1 0 0 0,-1 1 0 0 0,1 0 0 0 0,-1-1 0 0 0,1 3 0 0 0,-2 5-35 0 0,1 0 0 0 0,-1 0 0 0 0,2 0 0 0 0,-1 1 0 0 0,2-1 0 0 0,-1 0 0 0 0,1 0 1 0 0,3 15-1 0 0,5 8-97 0 0,12 34 0 0 0,-2-12-12 0 0,19 60 278 0 0,-37-112-88 0 0,-1 0-1 0 0,1 1 1 0 0,-1-1-1 0 0,1 1 0 0 0,-1 0 1 0 0,0-1-1 0 0,0 1 0 0 0,0-1 1 0 0,-1 1-1 0 0,1-1 1 0 0,0 1-1 0 0,-1-1 0 0 0,0 1 1 0 0,0-1-1 0 0,1 0 1 0 0,-2 1-1 0 0,1-1 0 0 0,-2 4 1 0 0,0-3 36 0 0,1 1 0 0 0,-2-1 0 0 0,1 1 0 0 0,0-1 0 0 0,-1 0 0 0 0,1 0-1 0 0,-1-1 1 0 0,0 1 0 0 0,-7 3 0 0 0,4-3-133 0 0,1 0 0 0 0,-1 0 0 0 0,0 0-1 0 0,0-1 1 0 0,0-1 0 0 0,0 1 0 0 0,0-1 0 0 0,0 0-1 0 0,-1-1 1 0 0,1 1 0 0 0,0-2 0 0 0,-15-1-1 0 0,8-6-3545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5:5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35 6225 0 0,'0'-2'777'0'0,"0"1"0"0"0,0-1 1 0 0,0 1-1 0 0,-1-1 1 0 0,1 0-1 0 0,0 1 0 0 0,-1-1 1 0 0,1 1-1 0 0,-1-1 0 0 0,1 1 1 0 0,-1-1-1 0 0,0 1 1 0 0,-1-2-1 0 0,1 2-439 0 0,0 0 1 0 0,0 0-1 0 0,0 0 1 0 0,0 0-1 0 0,0 0 1 0 0,0 0-1 0 0,0 1 0 0 0,0-1 1 0 0,0 0-1 0 0,-1 1 1 0 0,1-1-1 0 0,0 1 0 0 0,-3-1 1 0 0,1 1-109 0 0,-1-1-1 0 0,1 1 1 0 0,-1 0 0 0 0,1 0-1 0 0,-1 1 1 0 0,1-1 0 0 0,-1 1-1 0 0,1-1 1 0 0,-1 1 0 0 0,1 0 0 0 0,-6 3-1 0 0,6-3-144 0 0,0 1-1 0 0,0-1 1 0 0,0 1-1 0 0,0-1 1 0 0,1 1-1 0 0,-1 0 1 0 0,1 0-1 0 0,-1 0 1 0 0,1 0-1 0 0,0 1 0 0 0,0-1 1 0 0,0 1-1 0 0,0-1 1 0 0,0 1-1 0 0,0 0 1 0 0,1-1-1 0 0,-1 1 1 0 0,-1 5-1 0 0,2-3-32 0 0,1 0 0 0 0,-1-1 0 0 0,0 1-1 0 0,1 0 1 0 0,0 0 0 0 0,0 0 0 0 0,1 0 0 0 0,-1-1-1 0 0,1 1 1 0 0,0 0 0 0 0,2 5 0 0 0,4 9 0 0 0,1-1 0 0 0,1 0 0 0 0,0 0 0 0 0,20 28-1 0 0,-15-27-46 0 0,-2-2 70 0 0,-1 0 1 0 0,-1 1-1 0 0,17 36 0 0 0,-25-49 5 0 0,-1 1 1 0 0,1-1 0 0 0,-1 1-1 0 0,0 0 1 0 0,0-1 0 0 0,0 1-1 0 0,-1 0 1 0 0,0 0 0 0 0,0-1-1 0 0,-1 1 1 0 0,1 0-1 0 0,-1 0 1 0 0,-1-1 0 0 0,1 1-1 0 0,-1-1 1 0 0,0 1 0 0 0,0-1-1 0 0,-5 9 1 0 0,1-4 6 0 0,-1-1-1 0 0,0 1 1 0 0,0-1 0 0 0,-1-1 0 0 0,-1 1-1 0 0,1-1 1 0 0,-1-1 0 0 0,-1 0-1 0 0,-15 10 1 0 0,16-12-449 0 0,0 0 0 0 0,0-1 0 0 0,-1 0-1 0 0,0 0 1 0 0,0-1 0 0 0,-15 3 0 0 0,15-5-1208 0 0,2-2-36 0 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24 184 0 0,'1'-2'1102'0'0,"0"0"0"0"0,0 0 0 0 0,0 0 0 0 0,0 0 0 0 0,1 1 0 0 0,-1-1 0 0 0,1 0 0 0 0,2-2 0 0 0,-3 4-717 0 0,-1-1 0 0 0,1 1 0 0 0,0-1 1 0 0,0 1-1 0 0,0-1 0 0 0,0 1 0 0 0,0-1 1 0 0,0 1-1 0 0,0 0 0 0 0,0 0 1 0 0,0-1-1 0 0,0 1 0 0 0,0 0 0 0 0,1 0 1 0 0,1 1-103 0 0,-1-1 1 0 0,0 1 0 0 0,0 0-1 0 0,1-1 1 0 0,-1 1 0 0 0,0 0-1 0 0,0 0 1 0 0,0 1 0 0 0,0-1-1 0 0,0 0 1 0 0,0 1 0 0 0,0-1-1 0 0,-1 1 1 0 0,3 2 0 0 0,3 3-109 0 0,-1 1 0 0 0,0 0 0 0 0,0 0 0 0 0,-1 1 0 0 0,0 0 0 0 0,6 13 0 0 0,27 76 1030 0 0,-7-8-436 0 0,-25-75-670 0 0,-5-15-100 0 0,-1 0 0 0 0,0 0 0 0 0,0 0 0 0 0,0 0 0 0 0,0 0 0 0 0,0 0 0 0 0,1 1 0 0 0,-1-1 0 0 0,0 0 0 0 0,0 0 0 0 0,0 0 0 0 0,0 0 0 0 0,1 0 0 0 0,-1 0 0 0 0,0 0 0 0 0,0 0 0 0 0,0 0 0 0 0,0 0 0 0 0,1 0 0 0 0,-1 0 0 0 0,0 0 0 0 0,0-1 0 0 0,0 1 0 0 0,0 0 0 0 0,0 0 0 0 0,1 0 0 0 0,-1 0 0 0 0,0 0 0 0 0,0 0 0 0 0,0 0 0 0 0,0 0 0 0 0,0 0 0 0 0,1-1 0 0 0,-1 1 0 0 0,0 0 0 0 0,0 0 0 0 0,0 0 0 0 0,0 0 0 0 0,0 0 0 0 0,0-1 0 0 0,0 1 0 0 0,0 0 0 0 0,10-30-182 0 0,-4 11 243 0 0,10-25 13 0 0,-9 20 126 0 0,2 1 0 0 0,0 0 0 0 0,2 1 0 0 0,20-33 0 0 0,-31 55-197 0 0,3-5 121 0 0,0 1 0 0 0,0 0 0 0 0,1-1 1 0 0,-1 1-1 0 0,1 1 0 0 0,7-7 0 0 0,-9 9-93 0 0,-1 0 0 0 0,1 1 0 0 0,-1-1 0 0 0,1 1 0 0 0,0-1 0 0 0,-1 1 0 0 0,1-1 0 0 0,-1 1 0 0 0,1 0 0 0 0,0 0 0 0 0,-1 0 0 0 0,1 0 0 0 0,0 0 0 0 0,-1 0-1 0 0,1 0 1 0 0,0 1 0 0 0,-1-1 0 0 0,1 0 0 0 0,-1 1 0 0 0,1 0 0 0 0,-1-1 0 0 0,1 1 0 0 0,-1 0 0 0 0,1 0 0 0 0,-1-1 0 0 0,3 3 0 0 0,3 3 48 0 0,0-1 0 0 0,0 1 1 0 0,-1 1-1 0 0,1-1 0 0 0,-2 1 0 0 0,1 0 0 0 0,-1 0 1 0 0,9 16-1 0 0,-1 4-400 0 0,14 39 0 0 0,4 8-4730 0 0,-24-60 3493 0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4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56 1488 0 0,'-1'-3'1513'0'0,"0"-1"0"0"0,-1 0 0 0 0,1 1 0 0 0,-1-1 0 0 0,1 1-1 0 0,-1 0 1 0 0,0 0 0 0 0,0 0 0 0 0,-1 0 0 0 0,1 0 0 0 0,-5-4 0 0 0,5 5-1285 0 0,1 1 0 0 0,-1 0 0 0 0,1 0 0 0 0,-1 0 0 0 0,0 0 0 0 0,0 0 0 0 0,0 0 0 0 0,1 0 0 0 0,-1 1 0 0 0,0-1 0 0 0,0 1 1 0 0,0-1-1 0 0,0 1 0 0 0,0 0 0 0 0,0 0 0 0 0,0 0 0 0 0,0 0 0 0 0,0 0 0 0 0,0 0 0 0 0,0 1 0 0 0,0-1 0 0 0,-3 1 0 0 0,3 0-200 0 0,-1 0-1 0 0,1 0 0 0 0,-1 0 0 0 0,1 0 1 0 0,0 0-1 0 0,-1 0 0 0 0,1 1 0 0 0,0-1 1 0 0,0 1-1 0 0,0 0 0 0 0,0-1 0 0 0,0 1 1 0 0,1 0-1 0 0,-1 0 0 0 0,0 0 1 0 0,1 0-1 0 0,-1 1 0 0 0,1-1 0 0 0,0 0 1 0 0,0 1-1 0 0,0-1 0 0 0,0 1 0 0 0,0-1 1 0 0,0 1-1 0 0,1-1 0 0 0,-1 1 0 0 0,1-1 1 0 0,0 1-1 0 0,0 0 0 0 0,0-1 0 0 0,0 1 1 0 0,0-1-1 0 0,1 1 0 0 0,-1 0 1 0 0,1-1-1 0 0,-1 1 0 0 0,3 4 0 0 0,0 2-250 0 0,1 1-1 0 0,0-1 0 0 0,1 1 0 0 0,-1-1 0 0 0,2-1 1 0 0,0 1-1 0 0,0-1 0 0 0,9 10 0 0 0,5 3-102 0 0,-9-11 166 0 0,-1 0 1 0 0,-1 1 0 0 0,13 18-1 0 0,-19-25 313 0 0,-1 0 0 0 0,0 0 1 0 0,0 0-1 0 0,-1 1 0 0 0,1-1 0 0 0,-1 0 1 0 0,0 1-1 0 0,0-1 0 0 0,0 1 0 0 0,-1-1 1 0 0,1 1-1 0 0,-1-1 0 0 0,0 1 0 0 0,-1-1 0 0 0,0 8 1 0 0,-1-6-14 0 0,0 0 1 0 0,0 0 0 0 0,0 0-1 0 0,-1 0 1 0 0,0-1 0 0 0,0 1-1 0 0,-1-1 1 0 0,1 0-1 0 0,-1 0 1 0 0,0 0 0 0 0,-1 0-1 0 0,1 0 1 0 0,-1-1 0 0 0,0 0-1 0 0,0 0 1 0 0,0-1 0 0 0,-10 6-1 0 0,3-1-341 0 0,10-7-68 0 0,1 1 0 0 0,-1-1-1 0 0,1 0 1 0 0,-1 0 0 0 0,0 0 0 0 0,1 0-1 0 0,-1-1 1 0 0,0 1 0 0 0,0 0 0 0 0,0-1-1 0 0,1 1 1 0 0,-1-1 0 0 0,0 0 0 0 0,-3 1 0 0 0,-3-1-1343 0 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 1364 0 0,'-3'0'934'0'0,"0"0"0"0"0,1 1-1 0 0,-1-1 1 0 0,0 1 0 0 0,1-1 0 0 0,-1 1-1 0 0,1 0 1 0 0,-1 0 0 0 0,1 0-1 0 0,-1 0 1 0 0,1 1 0 0 0,-4 2 0 0 0,1 0-254 0 0,1-1 0 0 0,0 1 0 0 0,0 0 1 0 0,0 1-1 0 0,-5 7 0 0 0,1 1-115 0 0,1 1 0 0 0,0 0-1 0 0,-7 22 1 0 0,8-22-344 0 0,1 2 1 0 0,0-1-1 0 0,1 0 0 0 0,1 1 0 0 0,1 0 0 0 0,0-1 1 0 0,1 1-1 0 0,1 0 0 0 0,0 0 0 0 0,1 0 0 0 0,1 0 1 0 0,0 0-1 0 0,7 22 0 0 0,-7-33-251 0 0,0-1 1 0 0,1 1-1 0 0,-1 0 0 0 0,1-1 1 0 0,0 1-1 0 0,0-1 0 0 0,1 0 1 0 0,-1 0-1 0 0,1-1 0 0 0,0 1 1 0 0,0-1-1 0 0,0 1 0 0 0,0-1 1 0 0,1-1-1 0 0,0 1 0 0 0,4 2 1 0 0,-5-3 2 0 0,-1-1 1 0 0,1 0-1 0 0,-1 1 1 0 0,1-1-1 0 0,0 0 0 0 0,-1-1 1 0 0,1 1-1 0 0,0-1 1 0 0,0 1-1 0 0,0-1 1 0 0,-1 0-1 0 0,1-1 0 0 0,0 1 1 0 0,0-1-1 0 0,0 1 1 0 0,-1-1-1 0 0,1 0 1 0 0,-1-1-1 0 0,1 1 0 0 0,0-1 1 0 0,-1 1-1 0 0,5-4 1 0 0,-5 3 23 0 0,-1-1 1 0 0,0 1 0 0 0,0 0-1 0 0,-1-1 1 0 0,1 1 0 0 0,-1-1-1 0 0,1 1 1 0 0,-1-1 0 0 0,0 0-1 0 0,1 1 1 0 0,-1-1-1 0 0,-1 0 1 0 0,1 0 0 0 0,0 0-1 0 0,-1 0 1 0 0,0 0 0 0 0,1 0-1 0 0,-1-4 1 0 0,-1-4 62 0 0,1 0-1 0 0,-1 0 1 0 0,-4-17-1 0 0,-33-116 2341 0 0,37 140-2360 0 0,1 0 0 0 0,0 0 1 0 0,-1 1-1 0 0,1-1 1 0 0,1 0-1 0 0,-1 0 1 0 0,1 1-1 0 0,-1-1 0 0 0,1 0 1 0 0,0 1-1 0 0,0-1 1 0 0,1 0-1 0 0,2-5 1 0 0,-1 3-7 0 0,1 0 0 0 0,0 0 0 0 0,1 1 1 0 0,-1 0-1 0 0,1 0 0 0 0,10-9 1 0 0,3 1 17 0 0,1 0 1 0 0,1 1 0 0 0,28-12-1 0 0,-44 22-19 0 0,0 0 1 0 0,0 0-1 0 0,-1 0 0 0 0,1 1 0 0 0,1 0 0 0 0,-1 0 0 0 0,0 0 1 0 0,0 0-1 0 0,0 1 0 0 0,0-1 0 0 0,1 1 0 0 0,-1 0 0 0 0,0 1 1 0 0,0-1-1 0 0,1 1 0 0 0,-1 0 0 0 0,0 0 0 0 0,0 0 0 0 0,0 0 0 0 0,0 1 1 0 0,0-1-1 0 0,0 1 0 0 0,-1 0 0 0 0,1 0 0 0 0,0 1 0 0 0,-1-1 1 0 0,0 1-1 0 0,0 0 0 0 0,1-1 0 0 0,-2 1 0 0 0,1 1 0 0 0,0-1 1 0 0,0 0-1 0 0,-1 1 0 0 0,0-1 0 0 0,0 1 0 0 0,0 0 0 0 0,0 0 0 0 0,-1 0 1 0 0,2 6-1 0 0,6 32 351 0 0,4 55 0 0 0,-8-49-275 0 0,-4-38-157 0 0,1-1 1 0 0,0 1 0 0 0,0 0 0 0 0,1-1-1 0 0,0 1 1 0 0,1-1 0 0 0,9 16 0 0 0,-11-21-270 0 0,1 0 0 0 0,-1-1 1 0 0,1 1-1 0 0,0-1 1 0 0,0 0-1 0 0,0 0 0 0 0,0 0 1 0 0,1 0-1 0 0,-1-1 0 0 0,1 1 1 0 0,0-1-1 0 0,0 0 0 0 0,0 0 1 0 0,0 0-1 0 0,0-1 1 0 0,0 0-1 0 0,0 1 0 0 0,1-1 1 0 0,7 0-1 0 0,-2 1-1245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76 1036 0 0,'-5'-14'16406'0'0,"5"11"-15494"0"0,8-1-289 0 0,-1 0 0 0 0,0 0 0 0 0,1 0 0 0 0,0 1 0 0 0,0 0 0 0 0,9-2 0 0 0,54-10 758 0 0,-48 11-1092 0 0,11-2-1577 0 0,0 3 0 0 0,44 0 0 0 0,-50 3-255 0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3648 0 0,'-2'0'628'0'0,"0"1"0"0"0,0 0 0 0 0,0 0 0 0 0,0 0 0 0 0,1 0 0 0 0,-1 1-1 0 0,0-1 1 0 0,1 0 0 0 0,-1 1 0 0 0,1-1 0 0 0,-1 1 0 0 0,1 0 0 0 0,0-1 0 0 0,-2 4-1 0 0,-14 28 3018 0 0,11-19-2497 0 0,3-7-955 0 0,1 1 0 0 0,0-1 1 0 0,0 1-1 0 0,0-1 0 0 0,1 1 0 0 0,0-1 1 0 0,1 1-1 0 0,0 0 0 0 0,0-1 0 0 0,1 1 1 0 0,-1 0-1 0 0,2-1 0 0 0,-1 1 0 0 0,1-1 1 0 0,0 0-1 0 0,1 1 0 0 0,-1-1 0 0 0,2 0 0 0 0,-1 0 1 0 0,1-1-1 0 0,0 1 0 0 0,0-1 0 0 0,1 1 1 0 0,-1-2-1 0 0,1 1 0 0 0,1 0 0 0 0,-1-1 1 0 0,10 7-1 0 0,-10-9-189 0 0,1 0 0 0 0,-1 0 1 0 0,0-1-1 0 0,1 0 0 0 0,0 0 0 0 0,-1-1 1 0 0,1 1-1 0 0,0-1 0 0 0,0 0 0 0 0,0-1 1 0 0,0 0-1 0 0,0 0 0 0 0,-1 0 0 0 0,1 0 1 0 0,0-1-1 0 0,0 0 0 0 0,0 0 0 0 0,0-1 1 0 0,-1 1-1 0 0,1-1 0 0 0,-1-1 0 0 0,1 1 1 0 0,-1-1-1 0 0,0 0 0 0 0,0 0 0 0 0,0 0 1 0 0,0-1-1 0 0,7-6 0 0 0,-10 6 1 0 0,1 1 0 0 0,-1 0 0 0 0,0-1 0 0 0,0 1-1 0 0,-1-1 1 0 0,1 0 0 0 0,-1 0 0 0 0,0 1 0 0 0,0-1 0 0 0,0 0 0 0 0,0 0 0 0 0,-1 0-1 0 0,1 0 1 0 0,-1 0 0 0 0,0 0 0 0 0,0 0 0 0 0,-1 0 0 0 0,1 0 0 0 0,-3-6-1 0 0,1 0 42 0 0,0 0 0 0 0,-2 0 0 0 0,1 1 0 0 0,-1-1 0 0 0,0 1 1 0 0,-8-12-1 0 0,6 12 91 0 0,-1-1 1 0 0,0 1 0 0 0,-1 1 0 0 0,-15-15 0 0 0,19 20-89 0 0,1 0 0 0 0,0 0-1 0 0,-1 1 1 0 0,0 0 0 0 0,0-1-1 0 0,0 1 1 0 0,1 1 0 0 0,-2-1 0 0 0,1 1-1 0 0,0-1 1 0 0,0 1 0 0 0,0 0-1 0 0,-1 1 1 0 0,1-1 0 0 0,-8 1-1 0 0,9 0-16 0 0,1 1 0 0 0,-1 0 0 0 0,0 0 1 0 0,0 0-1 0 0,1 0 0 0 0,-1 1 0 0 0,0-1 0 0 0,1 1 0 0 0,-1 0 0 0 0,1-1 0 0 0,0 1 0 0 0,0 0 0 0 0,0 0 0 0 0,0 1 0 0 0,0-1 0 0 0,0 0 0 0 0,0 1 0 0 0,1-1 0 0 0,-1 1 0 0 0,1-1 0 0 0,0 1 0 0 0,-1 0 0 0 0,0 5 0 0 0,-3 7 121 0 0,0 1 0 0 0,-5 31-1 0 0,9-42-123 0 0,-3 35 99 0 0,1 0 0 0 0,3 57-1 0 0,1-40-229 0 0,-1-43-82 0 0,1 79-942 0 0,4-32-2828 0 0,-4-45 2373 0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 4396 0 0,'0'0'402'0'0,"-1"-1"0"0"0,1 1 0 0 0,-1 0 0 0 0,0 0 0 0 0,1 0 0 0 0,-1 0-1 0 0,1 0 1 0 0,-1 0 0 0 0,0 1 0 0 0,1-1 0 0 0,-1 0 0 0 0,1 0 0 0 0,-1 0-1 0 0,1 1 1 0 0,-1-1 0 0 0,0 0 0 0 0,1 0 0 0 0,-1 1 0 0 0,1-1 0 0 0,-1 0 0 0 0,0 1-1 0 0,-10 14 3076 0 0,-4 21-2193 0 0,13-30-281 0 0,0 4-685 0 0,0 0-1 0 0,0-1 1 0 0,1 1 0 0 0,0 0-1 0 0,1 0 1 0 0,0 0-1 0 0,1 0 1 0 0,0 0 0 0 0,4 19-1 0 0,-3-22-282 0 0,0 1-1 0 0,1-1 0 0 0,0 0 1 0 0,0 0-1 0 0,0 0 0 0 0,1 0 0 0 0,0 0 1 0 0,0-1-1 0 0,1 0 0 0 0,0 0 1 0 0,0 0-1 0 0,0 0 0 0 0,1-1 1 0 0,0 0-1 0 0,0 0 0 0 0,0-1 0 0 0,0 1 1 0 0,12 4-1 0 0,-13-6-11 0 0,1-1 1 0 0,-1 1-1 0 0,1-1 1 0 0,0-1-1 0 0,0 1 0 0 0,0-1 1 0 0,0 0-1 0 0,0 0 0 0 0,0-1 1 0 0,0 0-1 0 0,1 0 0 0 0,-1 0 1 0 0,0-1-1 0 0,0 0 0 0 0,0 0 1 0 0,0 0-1 0 0,0-1 0 0 0,-1 0 1 0 0,1 0-1 0 0,0-1 0 0 0,-1 0 1 0 0,1 1-1 0 0,-1-2 0 0 0,5-3 1 0 0,-6 4 86 0 0,-1 0 1 0 0,0 0 0 0 0,1-1-1 0 0,-1 0 1 0 0,0 1 0 0 0,-1-1-1 0 0,1 0 1 0 0,-1 0 0 0 0,0-1-1 0 0,0 1 1 0 0,0 0 0 0 0,0-1-1 0 0,-1 1 1 0 0,0-1 0 0 0,0 0-1 0 0,0 1 1 0 0,0-1 0 0 0,-1 0-1 0 0,0 0 1 0 0,0 1 0 0 0,0-1-1 0 0,0 0 1 0 0,-1 0 0 0 0,0 1-1 0 0,0-1 1 0 0,-2-6 0 0 0,-1-1 44 0 0,0-1 0 0 0,-2 1 1 0 0,1-1-1 0 0,-1 1 0 0 0,-1 1 1 0 0,0-1-1 0 0,-1 1 0 0 0,-10-12 1 0 0,13 17-161 0 0,-1 0 0 0 0,0 0 1 0 0,-1 1-1 0 0,0-1 0 0 0,-9-5 1 0 0,13 9-267 0 0,0 1 0 0 0,0-1 0 0 0,0 1 1 0 0,0 0-1 0 0,0-1 0 0 0,0 1 0 0 0,0 1 0 0 0,-1-1 1 0 0,1 0-1 0 0,0 1 0 0 0,-1 0 0 0 0,1 0 1 0 0,0 0-1 0 0,0 0 0 0 0,-1 0 0 0 0,-5 2 0 0 0,-1 2-1334 0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2204 0 0,'7'-8'8999'0'0,"-6"7"-8608"0"0,9 4 3718 0 0,12 18-2714 0 0,-18-16-811 0 0,9 10-56 0 0,-1 2 0 0 0,-1-1 0 0 0,0 1 0 0 0,10 24 0 0 0,-2-5-151 0 0,-6-11-167 0 0,-1 0 1 0 0,0 0-1 0 0,-2 1 0 0 0,-1 0 0 0 0,-2 1 0 0 0,0 0 0 0 0,-2 0 1 0 0,3 33-1 0 0,-8-50-140 0 0,0-1 0 0 0,0 1 0 0 0,-1-1 0 0 0,-1 1 1 0 0,0-1-1 0 0,0 1 0 0 0,-4 10 0 0 0,4-15-29 0 0,0 0 0 0 0,0 0-1 0 0,0 0 1 0 0,-1 0 0 0 0,0 0 0 0 0,0-1 0 0 0,0 1-1 0 0,-1-1 1 0 0,1 0 0 0 0,-1 0 0 0 0,0 0-1 0 0,0-1 1 0 0,-9 7 0 0 0,11-9-23 0 0,0 0 0 0 0,0 0 0 0 0,-1 0 0 0 0,1 0-1 0 0,0 0 1 0 0,-1-1 0 0 0,1 1 0 0 0,0-1 0 0 0,-1 0 0 0 0,1 0 0 0 0,-1 1 0 0 0,1-1 0 0 0,0-1 0 0 0,-1 1 0 0 0,1 0 0 0 0,-1-1-1 0 0,1 1 1 0 0,0-1 0 0 0,-1 0 0 0 0,1 0 0 0 0,0 1 0 0 0,0-2 0 0 0,0 1 0 0 0,0 0 0 0 0,0 0 0 0 0,0-1 0 0 0,0 1 0 0 0,0-1-1 0 0,0 1 1 0 0,0-1 0 0 0,1 0 0 0 0,-1 0 0 0 0,1 0 0 0 0,-1 0 0 0 0,1 0 0 0 0,0 0 0 0 0,0 0 0 0 0,0 0 0 0 0,0-1 0 0 0,0 1 0 0 0,1 0-1 0 0,-1-1 1 0 0,0 1 0 0 0,1 0 0 0 0,0-1 0 0 0,0 1 0 0 0,0-1 0 0 0,0-3 0 0 0,0-3-8 0 0,0 0-1 0 0,0 0 1 0 0,1 0 0 0 0,1 0-1 0 0,-1 0 1 0 0,2 0 0 0 0,-1 0 0 0 0,7-13-1 0 0,26-54 456 0 0,64-100 0 0 0,5 20-965 0 0,-95 149-2555 0 0,-7 6 1470 0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2500 0 0,'11'-14'12719'0'0,"-9"16"-11455"0"0,4 2-835 0 0,-1 1 0 0 0,0 0 1 0 0,0 0-1 0 0,0 1 0 0 0,-1 0 1 0 0,0 0-1 0 0,0 0 0 0 0,4 8 0 0 0,24 60 733 0 0,-15-31-675 0 0,86 217 1410 0 0,-102-255-1857 0 0,1 1 0 0 0,-1-1 0 0 0,-1 0 0 0 0,1 0 0 0 0,-1 1 0 0 0,0-1 0 0 0,0 0 0 0 0,0 1 0 0 0,-1-1 0 0 0,0 0 0 0 0,0 0 0 0 0,0 1 0 0 0,-1-1 0 0 0,-3 9 0 0 0,3-11-10 0 0,1 0 0 0 0,-1 0 0 0 0,1-1 0 0 0,-1 1 0 0 0,0 0 0 0 0,0-1 0 0 0,0 1 0 0 0,-1-1 0 0 0,1 0 0 0 0,0 0 0 0 0,-1 0 0 0 0,1 0 0 0 0,-1 0 0 0 0,0 0 1 0 0,0-1-1 0 0,0 1 0 0 0,0-1 0 0 0,0 0 0 0 0,0 0 0 0 0,0 0 0 0 0,0 0 0 0 0,0-1 0 0 0,-1 1 0 0 0,-4-1 0 0 0,6 0-9 0 0,0 0 1 0 0,0-1-1 0 0,0 1 0 0 0,0-1 1 0 0,0 1-1 0 0,0-1 1 0 0,1 0-1 0 0,-1 0 0 0 0,0 0 1 0 0,0 0-1 0 0,1 0 0 0 0,-1 0 1 0 0,1-1-1 0 0,-1 1 1 0 0,1 0-1 0 0,-1-1 0 0 0,1 0 1 0 0,0 1-1 0 0,0-1 0 0 0,0 1 1 0 0,0-1-1 0 0,0 0 1 0 0,0 0-1 0 0,0 0 0 0 0,0 1 1 0 0,0-4-1 0 0,-1-2 6 0 0,0 0 0 0 0,0 0 0 0 0,1-1 0 0 0,0 1 0 0 0,-1-12 0 0 0,3-7 1 0 0,1 1 1 0 0,1 0 0 0 0,2 0-1 0 0,0 0 1 0 0,10-29 0 0 0,-1 15 12 0 0,2 1 1 0 0,29-52-1 0 0,-6 18-153 0 0,-38 70-270 0 0,1 0 0 0 0,-1 1 0 0 0,1-1 0 0 0,-1 1 0 0 0,1-1 0 0 0,0 1 0 0 0,-1 0 0 0 0,1 0 0 0 0,0 0 0 0 0,0 0 0 0 0,0 0 0 0 0,0 0 0 0 0,3-1 0 0 0,-4 2-1170 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2596 0 0,'0'36'11639'0'0,"2"3"-4882"0"0,-1-20-5418 0 0,2-1-1 0 0,6 27 0 0 0,-7-36-1484 0 0,1-1-1 0 0,0 0 1 0 0,0 0-1 0 0,1 0 0 0 0,0 0 1 0 0,0-1-1 0 0,0 1 1 0 0,1-1-1 0 0,1 0 1 0 0,-1-1-1 0 0,9 9 1 0 0,-8-10 437 0 0,-1-1-1 0 0,1 0 1 0 0,-1-1 0 0 0,1 1 0 0 0,11 4 0 0 0,-13-7-226 0 0,1 1 1 0 0,-1-1-1 0 0,0 0 0 0 0,1 0 0 0 0,-1 0 0 0 0,0-1 0 0 0,1 0 0 0 0,-1 0 1 0 0,1 0-1 0 0,-1 0 0 0 0,1 0 0 0 0,-1-1 0 0 0,0 0 0 0 0,1 0 0 0 0,-1 0 1 0 0,0-1-1 0 0,0 1 0 0 0,0-1 0 0 0,0 0 0 0 0,0 0 0 0 0,0-1 0 0 0,0 1 1 0 0,-1-1-1 0 0,1 0 0 0 0,-1 1 0 0 0,0-2 0 0 0,0 1 0 0 0,0 0 0 0 0,4-6 1 0 0,0 0 80 0 0,-1 0 1 0 0,-1-1 0 0 0,1 0 0 0 0,-1 1-1 0 0,-1-2 1 0 0,0 1 0 0 0,0 0-1 0 0,-1-1 1 0 0,-1 0 0 0 0,3-20 0 0 0,-4-34-75 0 0,-1 40-2243 0 0,3-32 1 0 0,-2 41 558 0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1604 0 0,'3'-9'1472'0'0,"0"-1"0"0"0,1 1 0 0 0,1 0 0 0 0,-1 0 0 0 0,1 0 0 0 0,1 1 0 0 0,8-11 0 0 0,-7 11-723 0 0,0 1 0 0 0,0 0 0 0 0,0 0 1 0 0,1 1-1 0 0,0 0 0 0 0,1 0 0 0 0,11-5 0 0 0,-14 7-552 0 0,0 2-1 0 0,0-1 1 0 0,0 1 0 0 0,1 0-1 0 0,-1 0 1 0 0,1 0 0 0 0,-1 1-1 0 0,1 0 1 0 0,0 1 0 0 0,-1-1-1 0 0,1 1 1 0 0,0 0 0 0 0,-1 1-1 0 0,1 0 1 0 0,0 0 0 0 0,-1 0-1 0 0,1 1 1 0 0,-1 0 0 0 0,1 0-1 0 0,-1 1 1 0 0,0 0 0 0 0,0 0-1 0 0,0 0 1 0 0,-1 1 0 0 0,10 6-1 0 0,1 5-18 0 0,0 0 0 0 0,-2 1 0 0 0,0 0 0 0 0,0 2 1 0 0,-1-1-1 0 0,-2 1 0 0 0,0 1 0 0 0,0 0 0 0 0,13 37 0 0 0,-2 11 112 0 0,24 115 0 0 0,-41-159-263 0 0,13 83-68 0 0,-16-84-49 0 0,1 0 0 0 0,1 0 0 0 0,7 23-1 0 0,-11-44 38 0 0,0-6-57 0 0,-4-25 305 0 0,0 0-1 0 0,-10-34 0 0 0,9 49-27 0 0,0 0-1 0 0,0 0 0 0 0,-1 0 0 0 0,-1 1 0 0 0,-1 0 0 0 0,-12-18 0 0 0,17 28-111 0 0,0 0 0 0 0,0 0-1 0 0,-1 0 1 0 0,1 0 0 0 0,-1 1 0 0 0,0 0-1 0 0,-8-6 1 0 0,11 8-48 0 0,-1 1 0 0 0,1-1 0 0 0,-1 1 0 0 0,0-1 0 0 0,1 1 0 0 0,-1 0 0 0 0,0 0 1 0 0,1 0-1 0 0,-1 0 0 0 0,0 0 0 0 0,1 0 0 0 0,-1 0 0 0 0,0 1 0 0 0,1-1 0 0 0,-1 0 0 0 0,1 1 0 0 0,-1 0 0 0 0,1-1 0 0 0,-1 1 0 0 0,1 0 0 0 0,-1 0 0 0 0,1 0 0 0 0,-1 0 0 0 0,1 0 0 0 0,0 0 0 0 0,0 0 0 0 0,0 0 1 0 0,-1 0-1 0 0,0 2 0 0 0,-23 26-297 0 0,1 0 1 0 0,1 2-1 0 0,1 1 1 0 0,2 0-1 0 0,-21 46 1 0 0,20-30-2696 0 0,11-28 1372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3836 0 0,'8'-2'1460'0'0,"1"0"0"0"0,0 0 0 0 0,0 1 0 0 0,0 1 0 0 0,0-1 0 0 0,13 3 0 0 0,-9-1-608 0 0,0 1-1 0 0,-1 1 1 0 0,1 0 0 0 0,12 6-1 0 0,-5-1-271 0 0,0 2 0 0 0,-1 0 0 0 0,0 1 0 0 0,-1 1 0 0 0,20 16-1 0 0,-9-3 36 0 0,-1 1-1 0 0,26 33 1 0 0,-37-37-301 0 0,0 0 1 0 0,-2 2-1 0 0,0-1 1 0 0,-2 2-1 0 0,0 0 1 0 0,11 35-1 0 0,-2 10 439 0 0,16 80-1 0 0,-31-117-572 0 0,-1 1-1 0 0,-3-1 1 0 0,0 1 0 0 0,-2 0-1 0 0,-2 0 1 0 0,-8 61-1 0 0,4-67-306 0 0,-2-1-1 0 0,0 0 1 0 0,-2 0-1 0 0,-1 0 1 0 0,-1-2-1 0 0,-1 1 1 0 0,-2-1-1 0 0,-25 36 1 0 0,36-56-17 0 0,-48 59-2680 0 0,26-40 1213 0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42 100 3000 0 0,'-6'13'2080'0'0,"0"0"0"0"0,2 1-1 0 0,-1 0 1 0 0,2 0 0 0 0,-4 28-1 0 0,7-38-1890 0 0,-1 0-1 0 0,1 0 0 0 0,0 0 0 0 0,0 0 1 0 0,1 0-1 0 0,-1 0 0 0 0,1 0 1 0 0,0 0-1 0 0,0 0 0 0 0,0 0 1 0 0,1 0-1 0 0,-1-1 0 0 0,1 1 1 0 0,0 0-1 0 0,0-1 0 0 0,0 1 0 0 0,1-1 1 0 0,-1 0-1 0 0,1 0 0 0 0,-1 0 1 0 0,1 0-1 0 0,0 0 0 0 0,1-1 1 0 0,-1 1-1 0 0,0-1 0 0 0,5 3 1 0 0,-4-3-83 0 0,1 0 1 0 0,0 0 0 0 0,0-1 0 0 0,0 0-1 0 0,0 1 1 0 0,0-1 0 0 0,0-1 0 0 0,0 1-1 0 0,0-1 1 0 0,0 0 0 0 0,1 0 0 0 0,-1-1-1 0 0,0 1 1 0 0,0-1 0 0 0,0 0 0 0 0,0-1-1 0 0,0 1 1 0 0,0-1 0 0 0,-1 0 0 0 0,1 0-1 0 0,0 0 1 0 0,-1-1 0 0 0,0 0 0 0 0,1 0-1 0 0,-1 0 1 0 0,0 0 0 0 0,-1 0 0 0 0,1-1-1 0 0,0 0 1 0 0,-1 0 0 0 0,0 0 0 0 0,0 0-1 0 0,0 0 1 0 0,-1-1 0 0 0,5-7 0 0 0,-5 4 37 0 0,1 1 0 0 0,-1-1 1 0 0,-1 0-1 0 0,1 0 0 0 0,-1 0 1 0 0,-1 1-1 0 0,1-1 0 0 0,-1 0 1 0 0,-1 0-1 0 0,1 0 0 0 0,-1 0 1 0 0,-1 0-1 0 0,0 1 0 0 0,0-1 1 0 0,0 0-1 0 0,-1 1 0 0 0,-6-12 1 0 0,6 12-121 0 0,0 1 1 0 0,-1 0-1 0 0,0 0 1 0 0,0 0-1 0 0,0 1 1 0 0,-1-1-1 0 0,1 1 1 0 0,-1 0-1 0 0,-1 0 1 0 0,1 1-1 0 0,-1 0 1 0 0,0 0-1 0 0,1 0 1 0 0,-2 1-1 0 0,1-1 1 0 0,0 1-1 0 0,-1 1 1 0 0,1-1-1 0 0,-1 1 1 0 0,-7-1 0 0 0,11 3-129 0 0,0 0 0 0 0,0 0 0 0 0,0 0 1 0 0,0 0-1 0 0,0 1 0 0 0,0-1 1 0 0,0 1-1 0 0,0-1 0 0 0,0 1 1 0 0,0 0-1 0 0,0 1 0 0 0,0-1 0 0 0,1 0 1 0 0,-6 4-1 0 0,4-2-418 0 0,-1 1 0 0 0,1 0 1 0 0,-1 0-1 0 0,1 0 0 0 0,0 1 0 0 0,-5 7 0 0 0,-1 6-1066 0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3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19706 0 0,'20'-24'5776'0'0,"-19"23"-5541"0"0,-1 4-184 0 0,6 55-837 0 0,-3 76 0 0 0,-5-95-4226 0 0,2-37 3518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1172 0 0,'3'-84'11461'0'0,"-1"65"-9588"0"0,1 0 0 0 0,8-27-1 0 0,-8 37-1605 0 0,-1 1 1 0 0,1 0-1 0 0,1-1 0 0 0,0 2 1 0 0,0-1-1 0 0,0 0 0 0 0,1 1 1 0 0,0 0-1 0 0,1 0 0 0 0,-1 0 1 0 0,1 1-1 0 0,0-1 0 0 0,1 2 1 0 0,0-1-1 0 0,0 1 0 0 0,0 0 0 0 0,9-5 1 0 0,-5 5 55 0 0,0 0 0 0 0,1 0 0 0 0,-1 1 0 0 0,1 0 0 0 0,0 1 0 0 0,0 1 0 0 0,17-2 0 0 0,-25 4-253 0 0,-1-1 1 0 0,0 1-1 0 0,1 1 1 0 0,-1-1-1 0 0,0 0 0 0 0,1 1 1 0 0,-1-1-1 0 0,0 1 1 0 0,0 0-1 0 0,1 0 0 0 0,-1 1 1 0 0,0-1-1 0 0,0 1 1 0 0,0-1-1 0 0,0 1 0 0 0,-1 0 1 0 0,1 0-1 0 0,0 0 1 0 0,-1 0-1 0 0,1 1 0 0 0,-1-1 1 0 0,0 1-1 0 0,0-1 1 0 0,0 1-1 0 0,0 0 0 0 0,0 0 1 0 0,-1 0-1 0 0,1 0 1 0 0,-1 0-1 0 0,0 0 0 0 0,2 6 1 0 0,0 10 70 0 0,0 0-1 0 0,-1 0 1 0 0,-1 0-1 0 0,0 1 1 0 0,-2-1 0 0 0,-3 23-1 0 0,1-16-333 0 0,2 0 0 0 0,3 46 0 0 0,-1-60-310 0 0,1 0 1 0 0,0 0 0 0 0,1 0-1 0 0,0-1 1 0 0,1 1 0 0 0,0-1-1 0 0,1 0 1 0 0,10 17 0 0 0,-2-8-1108 0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4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2548 0 0,'-5'2'1063'0'0,"0"0"-1"0"0,-1 1 1 0 0,2 0-1 0 0,-1 0 1 0 0,0 0-1 0 0,0 0 0 0 0,1 1 1 0 0,0 0-1 0 0,0 0 1 0 0,-5 5-1 0 0,4-2-313 0 0,0 0 1 0 0,1 0-1 0 0,0 0 0 0 0,0 0 0 0 0,1 1 0 0 0,-5 12 0 0 0,5-8-322 0 0,0 1 0 0 0,0-1-1 0 0,1 1 1 0 0,1 0 0 0 0,0-1-1 0 0,1 1 1 0 0,0 0 0 0 0,1 0 0 0 0,3 13-1 0 0,-3-21-406 0 0,0 0 0 0 0,1 0 1 0 0,0 0-1 0 0,0 0 0 0 0,0-1 0 0 0,0 1 0 0 0,1-1 0 0 0,-1 0 0 0 0,1 1 0 0 0,0-1 0 0 0,1 0 1 0 0,-1-1-1 0 0,1 1 0 0 0,-1-1 0 0 0,1 1 0 0 0,0-1 0 0 0,1 0 0 0 0,-1-1 0 0 0,0 1 0 0 0,1-1 1 0 0,-1 1-1 0 0,1-2 0 0 0,0 1 0 0 0,0 0 0 0 0,0-1 0 0 0,0 0 0 0 0,0 0 0 0 0,0 0 0 0 0,0-1 1 0 0,0 0-1 0 0,0 0 0 0 0,0 0 0 0 0,0 0 0 0 0,0-1 0 0 0,0 0 0 0 0,10-3 0 0 0,-8 2 2 0 0,0-1 0 0 0,0 0 0 0 0,0 0 0 0 0,-1-1-1 0 0,1 0 1 0 0,-1 0 0 0 0,0-1 0 0 0,0 1 0 0 0,0-1-1 0 0,-1-1 1 0 0,0 1 0 0 0,7-10 0 0 0,-9 11 48 0 0,0-2 1 0 0,0 1 0 0 0,-1 0-1 0 0,1 0 1 0 0,-1-1 0 0 0,0 0-1 0 0,-1 1 1 0 0,0-1-1 0 0,1 0 1 0 0,-2 0 0 0 0,1 1-1 0 0,-1-1 1 0 0,0 0 0 0 0,0 0-1 0 0,0 0 1 0 0,-3-9-1 0 0,2 6 33 0 0,-2 0-1 0 0,1 0 1 0 0,-1 1-1 0 0,-1-1 0 0 0,1 1 1 0 0,-1 0-1 0 0,-1-1 0 0 0,0 2 1 0 0,0-1-1 0 0,0 1 1 0 0,-1-1-1 0 0,0 2 0 0 0,-7-7 1 0 0,9 9-83 0 0,0 1 0 0 0,0 0 0 0 0,0 0 0 0 0,-1 1 0 0 0,1-1 0 0 0,-1 1 0 0 0,1 0 0 0 0,-1 0 0 0 0,0 1 0 0 0,0-1 0 0 0,0 1 0 0 0,0 0 0 0 0,0 0 0 0 0,0 1 0 0 0,0-1 0 0 0,0 1 0 0 0,0 0 0 0 0,0 1 0 0 0,0-1 0 0 0,0 1 0 0 0,0 0 0 0 0,0 0 0 0 0,0 1 0 0 0,-9 3 0 0 0,6-1-167 0 0,1 0 1 0 0,1 0-1 0 0,-1 0 0 0 0,0 1 1 0 0,1 0-1 0 0,0 0 1 0 0,0 1-1 0 0,0-1 0 0 0,1 1 1 0 0,0 0-1 0 0,-8 13 1 0 0,9-12-442 0 0,0 1 0 0 0,0-1 1 0 0,1 1-1 0 0,0 0 0 0 0,0 0 0 0 0,-2 13 1 0 0,2-4-998 0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4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43 561 21506 0 0,'41'-54'5780'0'0,"-41"54"-5772"0"0,0 0 0 0 0,0 0-1 0 0,0-1 1 0 0,0 1-1 0 0,0 0 1 0 0,0 0-1 0 0,0 0 1 0 0,0 0 0 0 0,0 0-1 0 0,0 0 1 0 0,0 0-1 0 0,1 0 1 0 0,-1 0-1 0 0,0 0 1 0 0,0 0 0 0 0,0 0-1 0 0,0 0 1 0 0,0 0-1 0 0,0 0 1 0 0,0 0-1 0 0,0 0 1 0 0,0 0-1 0 0,0 0 1 0 0,0 0 0 0 0,0 0-1 0 0,0 0 1 0 0,1 0-1 0 0,-1 0 1 0 0,0 0-1 0 0,0 0 1 0 0,0 0 0 0 0,0 0-1 0 0,0 0 1 0 0,0 0-1 0 0,0 0 1 0 0,0 0-1 0 0,0 0 1 0 0,0 0 0 0 0,0 0-1 0 0,0 0 1 0 0,0 0-1 0 0,0 0 1 0 0,1 1-1 0 0,-1-1 1 0 0,0 0-1 0 0,0 0 1 0 0,0 0 0 0 0,0 0-1 0 0,0 0 1 0 0,0 0-1 0 0,0 0 1 0 0,0 0-1 0 0,0 0 1 0 0,0 0 0 0 0,0 0-1 0 0,0 0 1 0 0,0 0-1 0 0,0 0 1 0 0,0 1-1 0 0,0-1 1 0 0,0 0-1 0 0,0 0 1 0 0,0 0 0 0 0,0 0-1 0 0,0 0 1 0 0,0 0-1 0 0,0 0 1 0 0,0 0-1 0 0,0 0 1 0 0,1 12 253 0 0,1 28-244 0 0,-1-8-175 0 0,4 0-919 0 0,10 33 1 0 0,-7-33-1918 0 0,-5-18 1395 0 0</inkml:trace>
  <inkml:trace contextRef="#ctx0" brushRef="#br0" timeOffset="1">43 124 18790 0 0,'-11'-29'3192'0'0,"4"6"-2296"0"0,4 4-812 0 0,-3 3-612 0 0,1 3-128 0 0,1 3-96 0 0,2 2-92 0 0,-2 2-684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4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3372 0 0,'3'-3'1471'0'0,"0"-1"0"0"0,0 0 0 0 0,0 1 0 0 0,0 0 0 0 0,7-5 0 0 0,-7 6-813 0 0,0 0-1 0 0,0 1 1 0 0,0-1-1 0 0,0 0 0 0 0,1 1 1 0 0,-1 0-1 0 0,5-2 1 0 0,-5 3-484 0 0,0 0 1 0 0,0-1 0 0 0,-1 1 0 0 0,1 0 0 0 0,0 0 0 0 0,0 0-1 0 0,0 1 1 0 0,-1-1 0 0 0,1 1 0 0 0,0 0 0 0 0,-1-1-1 0 0,1 1 1 0 0,0 0 0 0 0,-1 1 0 0 0,1-1 0 0 0,-1 0 0 0 0,1 1-1 0 0,-1-1 1 0 0,0 1 0 0 0,0 0 0 0 0,0 0 0 0 0,0 0-1 0 0,3 3 1 0 0,6 9 18 0 0,0 0 0 0 0,-2 1-1 0 0,1 0 1 0 0,-2 1-1 0 0,0 0 1 0 0,-1 0 0 0 0,0 1-1 0 0,-1 0 1 0 0,-1 0 0 0 0,-1 0-1 0 0,3 24 1 0 0,-1 36-156 0 0,-6-75-57 0 0,0-2 22 0 0,0 0 0 0 0,0-1 0 0 0,0 1 0 0 0,0 0 0 0 0,0 0 0 0 0,0 0 0 0 0,0 0 0 0 0,1 0 0 0 0,-1 0 0 0 0,0 0 0 0 0,0-1 0 0 0,0 1 0 0 0,0 0 1 0 0,0 0-1 0 0,0 0 0 0 0,1 0 0 0 0,-1 0 0 0 0,0 0 0 0 0,0 0 0 0 0,0 0 0 0 0,0 0 0 0 0,0 0 0 0 0,0 0 0 0 0,1 0 0 0 0,-1 0 0 0 0,0 0 0 0 0,0 0 0 0 0,0 0 1 0 0,0 0-1 0 0,1 0 0 0 0,-1 0 0 0 0,0 0 0 0 0,0 0 0 0 0,0 0 0 0 0,0 0 0 0 0,0 0 0 0 0,0 0 0 0 0,1 0 0 0 0,-1 0 0 0 0,0 0 0 0 0,0 0 0 0 0,0 1 1 0 0,0-1-1 0 0,0 0 0 0 0,0 0 0 0 0,0 0 0 0 0,1 0 0 0 0,-1 0 0 0 0,0 0 0 0 0,0 0 0 0 0,0 1 0 0 0,0-1 0 0 0,0 0 0 0 0,0 0 0 0 0,0 0 0 0 0,0 0 1 0 0,21-49 112 0 0,-3 5 241 0 0,31-54 0 0 0,-36 75-120 0 0,0 1 243 0 0,28-38 0 0 0,-37 55-377 0 0,0 0 0 0 0,0 0 0 0 0,1 1 0 0 0,0-1 0 0 0,0 1 0 0 0,0 0 0 0 0,0 0 0 0 0,1 1 0 0 0,0 0 0 0 0,-1 0 0 0 0,1 0 0 0 0,9-2 0 0 0,-13 4-70 0 0,0 1 1 0 0,0-1 0 0 0,0 1 0 0 0,0 0-1 0 0,0 0 1 0 0,0 0 0 0 0,0 0 0 0 0,0 0 0 0 0,0 1-1 0 0,0-1 1 0 0,0 0 0 0 0,0 1 0 0 0,0 0 0 0 0,0-1-1 0 0,0 1 1 0 0,-1 0 0 0 0,1 0 0 0 0,0 0 0 0 0,0 0-1 0 0,-1 0 1 0 0,1 1 0 0 0,0-1 0 0 0,-1 0 0 0 0,1 1-1 0 0,1 2 1 0 0,3 4 26 0 0,-1 0 0 0 0,0 1 0 0 0,0-1 1 0 0,4 13-1 0 0,1 0-3 0 0,-2-3-254 0 0,-1 0 0 0 0,6 26 0 0 0,8 17-3685 0 0,-15-46 2271 0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42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122 128 272 0 0,'-5'2'1462'0'0,"0"0"-1"0"0,0 1 1 0 0,0-1 0 0 0,0 1 0 0 0,0 0-1 0 0,1 1 1 0 0,0-1 0 0 0,-1 1 0 0 0,-5 6-1 0 0,4-3-631 0 0,1 1 0 0 0,-1 0-1 0 0,1 0 1 0 0,1 0-1 0 0,-5 10 1 0 0,2 0-215 0 0,0 0 1 0 0,2 1-1 0 0,0-1 1 0 0,-4 37-1 0 0,9-48-554 0 0,0 0 0 0 0,0-1-1 0 0,1 1 1 0 0,-1-1 0 0 0,2 1 0 0 0,-1-1 0 0 0,1 1-1 0 0,-1-1 1 0 0,2 0 0 0 0,-1 0 0 0 0,1 0 0 0 0,0 0-1 0 0,0 0 1 0 0,1 0 0 0 0,-1-1 0 0 0,1 0 0 0 0,0 0-1 0 0,1 0 1 0 0,-1 0 0 0 0,1-1 0 0 0,10 8 0 0 0,-13-10-72 0 0,1-1 1 0 0,-1 0-1 0 0,0 0 1 0 0,1 0-1 0 0,-1 0 1 0 0,0 0 0 0 0,1-1-1 0 0,-1 1 1 0 0,1-1-1 0 0,0 1 1 0 0,-1-1 0 0 0,1 0-1 0 0,-1 0 1 0 0,1 0-1 0 0,-1 0 1 0 0,1-1-1 0 0,-1 1 1 0 0,1-1 0 0 0,-1 1-1 0 0,1-1 1 0 0,-1 0-1 0 0,1 0 1 0 0,-1 0 0 0 0,0 0-1 0 0,0-1 1 0 0,1 1-1 0 0,2-3 1 0 0,-2 1 34 0 0,0 0 1 0 0,0 0-1 0 0,0-1 0 0 0,0 0 1 0 0,-1 1-1 0 0,1-1 1 0 0,-1 0-1 0 0,0 0 0 0 0,0 0 1 0 0,-1-1-1 0 0,1 1 0 0 0,-1 0 1 0 0,0-1-1 0 0,1-7 1 0 0,-1 3 44 0 0,-1 0 0 0 0,0 0 1 0 0,-1 1-1 0 0,0-1 0 0 0,0 0 1 0 0,-1 0-1 0 0,0 0 1 0 0,-1 0-1 0 0,0 1 0 0 0,-6-14 1 0 0,-7-9 434 0 0,-27-41 1 0 0,23 42-35 0 0,-28-56 1004 0 0,47 85-1462 0 0,1 0 0 0 0,-1 0 0 0 0,1-1 1 0 0,-1 1-1 0 0,1 0 0 0 0,0 0 0 0 0,0 0 0 0 0,0-1 1 0 0,0 1-1 0 0,-1 0 0 0 0,2 0 0 0 0,-1-1 0 0 0,0 1 0 0 0,0 0 1 0 0,0 0-1 0 0,0 0 0 0 0,1-1 0 0 0,-1 1 0 0 0,1 0 1 0 0,-1 0-1 0 0,1 0 0 0 0,-1 0 0 0 0,1 0 0 0 0,0 0 0 0 0,-1 0 1 0 0,1 0-1 0 0,0 0 0 0 0,0 0 0 0 0,1-1 0 0 0,1-2-50 0 0,1 1-1 0 0,0 0 1 0 0,-1-1 0 0 0,1 2-1 0 0,8-6 1 0 0,-1 3-536 0 0,0 1-1 0 0,0 0 1 0 0,0 1 0 0 0,1 0 0 0 0,-1 0 0 0 0,1 1 0 0 0,-1 1 0 0 0,20-1 0 0 0,-13 2-1028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4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1488 0 0,'0'-5'1105'0'0,"0"0"-1"0"0,1 1 0 0 0,-1-1 1 0 0,1 1-1 0 0,0-1 1 0 0,0 1-1 0 0,1-1 0 0 0,0 1 1 0 0,-1 0-1 0 0,1 0 1 0 0,3-5-1 0 0,-2 5-541 0 0,0 0 0 0 0,0 0 1 0 0,1 0-1 0 0,-1 0 0 0 0,1 1 0 0 0,0-1 1 0 0,0 1-1 0 0,0 0 0 0 0,7-3 0 0 0,-6 3-375 0 0,0 1 0 0 0,0 0 0 0 0,1 0 0 0 0,-1 0 1 0 0,1 0-1 0 0,-1 1 0 0 0,1 0 0 0 0,0 0 0 0 0,-1 1 0 0 0,1-1 0 0 0,0 1 0 0 0,-1 1 0 0 0,1-1 0 0 0,0 1 0 0 0,-1 0 1 0 0,1 0-1 0 0,0 1 0 0 0,-1-1 0 0 0,8 4 0 0 0,-7-1-112 0 0,1 0 1 0 0,-2 0 0 0 0,1 0-1 0 0,0 1 1 0 0,-1 0-1 0 0,0 0 1 0 0,0 0-1 0 0,0 0 1 0 0,-1 1 0 0 0,1 0-1 0 0,-1 0 1 0 0,-1 0-1 0 0,1 0 1 0 0,2 8-1 0 0,2 6-16 0 0,0 1-1 0 0,-2-1 0 0 0,6 29 0 0 0,-10-30-77 0 0,0 0-1 0 0,-1 1 0 0 0,0-1 1 0 0,-4 29-1 0 0,-3-14-70 0 0,5-27-18 0 0,7-26 127 0 0,4-12 171 0 0,1 1 0 0 0,2 0 0 0 0,1 0 0 0 0,1 1 0 0 0,2 1 0 0 0,0 1 0 0 0,2 0 0 0 0,26-28 0 0 0,-44 53-149 0 0,1 1 1 0 0,-1-1 0 0 0,1 0-1 0 0,-1 1 1 0 0,1 0 0 0 0,-1-1-1 0 0,1 1 1 0 0,0 0 0 0 0,0 0-1 0 0,0 0 1 0 0,-1 0 0 0 0,1 0-1 0 0,0 0 1 0 0,0 0 0 0 0,0 1-1 0 0,1-1 1 0 0,-1 1-1 0 0,0 0 1 0 0,0-1 0 0 0,0 1-1 0 0,0 0 1 0 0,4 1 0 0 0,-3-1-15 0 0,-1 1 0 0 0,0 1 1 0 0,0-1-1 0 0,1 0 0 0 0,-1 0 0 0 0,0 1 1 0 0,0-1-1 0 0,-1 1 0 0 0,1 0 1 0 0,0 0-1 0 0,0-1 0 0 0,-1 1 1 0 0,1 0-1 0 0,-1 1 0 0 0,0-1 0 0 0,1 0 1 0 0,-1 0-1 0 0,0 0 0 0 0,1 5 1 0 0,9 25-30 0 0,-2-1 0 0 0,7 42 0 0 0,-9-37-720 0 0,18 53 0 0 0,-9-30-3112 0 0,-10-44 2228 0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71 2204 0 0,'-1'-5'1673'0'0,"0"0"0"0"0,-1 0 1 0 0,0 1-1 0 0,0-1 0 0 0,0 1 0 0 0,-1-1 0 0 0,-3-4 0 0 0,4 6-1323 0 0,-1 1 0 0 0,1 0 0 0 0,-1-1 0 0 0,1 1 0 0 0,-1 0 0 0 0,0 0 0 0 0,0 0 0 0 0,0 1 0 0 0,0-1 0 0 0,0 1 0 0 0,0 0 0 0 0,0 0 0 0 0,0 0 0 0 0,-1 0 0 0 0,1 0 0 0 0,0 1 0 0 0,-1-1 0 0 0,-3 1 0 0 0,0 0-105 0 0,-1 0 0 0 0,1 0 0 0 0,-1 1 0 0 0,1 0 0 0 0,0 0 1 0 0,-1 1-1 0 0,1 0 0 0 0,0 1 0 0 0,0-1 0 0 0,0 1 0 0 0,0 1 0 0 0,1-1 0 0 0,-1 1 0 0 0,-10 9 0 0 0,12-9-199 0 0,0 0 0 0 0,1 0 0 0 0,0 0 1 0 0,-1 1-1 0 0,2 0 0 0 0,-1 0 0 0 0,1 0 1 0 0,-1 0-1 0 0,1 0 0 0 0,1 1 0 0 0,-1-1 1 0 0,1 1-1 0 0,0 0 0 0 0,0 0 0 0 0,1-1 0 0 0,-1 1 1 0 0,2 1-1 0 0,-2 7 0 0 0,4 8-17 0 0,0 0-1 0 0,1-1 0 0 0,10 34 1 0 0,-6-28 151 0 0,5 43-1 0 0,-11-56-65 0 0,0-7 35 0 0,0 1-1 0 0,0 0 0 0 0,-1-1 0 0 0,-1 1 0 0 0,1 0 0 0 0,-4 13 0 0 0,2-13-92 0 0,0-1-1 0 0,-1 0 1 0 0,0-1 0 0 0,0 1-1 0 0,-1 0 1 0 0,0-1-1 0 0,0 0 1 0 0,0 0-1 0 0,-1 0 1 0 0,0 0 0 0 0,0-1-1 0 0,-10 9 1 0 0,1-4-905 0 0,0 0 0 0 0,0-1 0 0 0,-1-1 0 0 0,-25 11 0 0 0,17-11-764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133 111 2104 0 0,'0'-1'419'0'0,"0"0"0"0"0,0 0 0 0 0,-1 0 0 0 0,1 1 0 0 0,0-1 0 0 0,0 0 0 0 0,-1 0 0 0 0,1 1 0 0 0,0-1-1 0 0,-1 0 1 0 0,1 1 0 0 0,-1-1 0 0 0,1 0 0 0 0,-1 1 0 0 0,1-1 0 0 0,-1 1 0 0 0,0-1 0 0 0,1 0 0 0 0,-1 1 0 0 0,0 0 0 0 0,1-1 0 0 0,-1 1-1 0 0,0-1 1 0 0,0 1 0 0 0,-1-1 0 0 0,1 1-76 0 0,-1 0 1 0 0,1 0-1 0 0,-1 0 0 0 0,0 0 0 0 0,1 1 0 0 0,-1-1 0 0 0,1 0 0 0 0,-1 1 0 0 0,1-1 1 0 0,-1 1-1 0 0,1-1 0 0 0,-3 2 0 0 0,-2 2 174 0 0,0 0 0 0 0,0 1 0 0 0,0-1 0 0 0,0 1 0 0 0,-5 6 0 0 0,6-6-351 0 0,0 1 0 0 0,0 0 0 0 0,0 0 0 0 0,0 0 0 0 0,1 0 1 0 0,0 1-1 0 0,1 0 0 0 0,-1 0 0 0 0,1 0 0 0 0,1 0 1 0 0,-1 0-1 0 0,1 1 0 0 0,1-1 0 0 0,-1 1 0 0 0,1 0 0 0 0,0-1 1 0 0,1 1-1 0 0,0 0 0 0 0,0-1 0 0 0,1 1 0 0 0,0 0 1 0 0,0-1-1 0 0,3 11 0 0 0,-2-14-155 0 0,0 0 0 0 0,-1 0 1 0 0,1 0-1 0 0,1-1 0 0 0,-1 1 0 0 0,0 0 1 0 0,1-1-1 0 0,0 0 0 0 0,0 0 0 0 0,0 0 0 0 0,0 0 1 0 0,0 0-1 0 0,1 0 0 0 0,4 2 0 0 0,-2-2-44 0 0,1 1 0 0 0,0-2-1 0 0,0 1 1 0 0,0-1 0 0 0,0 0-1 0 0,0 0 1 0 0,13 1-1 0 0,-4-2-61 0 0,0-1-1 0 0,0 0 0 0 0,0-1 1 0 0,0-1-1 0 0,0 0 0 0 0,0-1 1 0 0,17-6-1 0 0,-23 6 64 0 0,0-1 0 0 0,0 0 1 0 0,0-1-1 0 0,-1 0 0 0 0,0 0 1 0 0,0-1-1 0 0,0-1 0 0 0,0 1 1 0 0,12-14-1 0 0,-15 14 75 0 0,-1 0 0 0 0,0-1 0 0 0,-1 1-1 0 0,0-1 1 0 0,0 0 0 0 0,0-1 0 0 0,-1 1 0 0 0,0-1-1 0 0,0 1 1 0 0,-1-1 0 0 0,0 0 0 0 0,0 0 0 0 0,0-12 0 0 0,-1 13 21 0 0,-1 0 0 0 0,0-1 0 0 0,0 1 0 0 0,-1-1 1 0 0,0 1-1 0 0,0-1 0 0 0,-1 1 0 0 0,1 0 0 0 0,-2-1 1 0 0,1 1-1 0 0,-1 1 0 0 0,0-1 0 0 0,-1 0 0 0 0,1 1 1 0 0,-1-1-1 0 0,-1 1 0 0 0,1 0 0 0 0,-1 0 0 0 0,0 1 1 0 0,0-1-1 0 0,-1 1 0 0 0,1 1 0 0 0,-1-1 0 0 0,-1 1 1 0 0,1 0-1 0 0,0 0 0 0 0,-1 0 0 0 0,0 1 0 0 0,0 0 1 0 0,0 1-1 0 0,0-1 0 0 0,0 1 0 0 0,-12-1 0 0 0,8 2-32 0 0,-1 0-1 0 0,1 2 1 0 0,-1-1 0 0 0,1 1-1 0 0,0 1 1 0 0,-1 0-1 0 0,1 0 1 0 0,0 1-1 0 0,0 1 1 0 0,1 0-1 0 0,-1 0 1 0 0,-12 9-1 0 0,14-8-233 0 0,1 0 0 0 0,0 1-1 0 0,0 0 1 0 0,1 0-1 0 0,-1 1 1 0 0,-7 10 0 0 0,10-11-349 0 0,0 0 1 0 0,1 1 0 0 0,0 0 0 0 0,0 0 0 0 0,1 0-1 0 0,0 0 1 0 0,0 0 0 0 0,-2 12 0 0 0,1-4-986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0 440 0 0,'0'31'12675'0'0,"-2"3"-5284"0"0,-5 44-2145 0 0,-3 56-7130 0 0,9-80 3814 0 0,-1 14-2219 0 0,0-1-3868 0 0,2-53 2591 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 5529 0 0,'-6'-6'12807'0'0,"3"11"-12339"0"0,0 1 1 0 0,0-1 0 0 0,1 1 0 0 0,0 0 0 0 0,0 0-1 0 0,1 0 1 0 0,-1 0 0 0 0,1 1 0 0 0,0-1 0 0 0,1 10-1 0 0,0-4-132 0 0,1-1 0 0 0,0 1 0 0 0,1 0 0 0 0,1 0 0 0 0,4 13 0 0 0,1-3-613 0 0,0 0-1 0 0,2 0 1 0 0,1-1-1 0 0,1 0 0 0 0,17 22 1 0 0,3-7-2777 0 0,-13-20 1503 0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1888 0 0,'-3'-6'18010'0'0,"0"11"-17727"0"0,0-1-1 0 0,1 1 1 0 0,0 0 0 0 0,0 0 0 0 0,0 0-1 0 0,1 0 1 0 0,-2 10 0 0 0,0 7 322 0 0,1 0-1 0 0,2 0 1 0 0,3 40 0 0 0,-2-53-565 0 0,0 0 1 0 0,1 0-1 0 0,0-1 1 0 0,0 1-1 0 0,1 0 1 0 0,1-1-1 0 0,-1 0 1 0 0,1 0 0 0 0,0 0-1 0 0,1 0 1 0 0,0-1-1 0 0,6 8 1 0 0,-8-12-50 0 0,0 0 0 0 0,0 1 1 0 0,1-2-1 0 0,-1 1 0 0 0,1 0 1 0 0,-1-1-1 0 0,1 0 0 0 0,0 1 1 0 0,0-1-1 0 0,0-1 0 0 0,0 1 1 0 0,0-1-1 0 0,1 1 0 0 0,-1-1 1 0 0,0-1-1 0 0,1 1 0 0 0,-1 0 1 0 0,0-1-1 0 0,1 0 1 0 0,-1 0-1 0 0,1 0 0 0 0,-1-1 1 0 0,0 0-1 0 0,1 0 0 0 0,-1 0 1 0 0,0 0-1 0 0,0 0 0 0 0,0-1 1 0 0,1 0-1 0 0,5-3 0 0 0,-2 0 77 0 0,0-1 0 0 0,0 1 0 0 0,-1-1 0 0 0,0 0 0 0 0,0-1 0 0 0,-1 0-1 0 0,1 0 1 0 0,-1 0 0 0 0,-1-1 0 0 0,0 0 0 0 0,0 0 0 0 0,0 0 0 0 0,4-13 0 0 0,-3 6 110 0 0,-2 0 0 0 0,0-1 1 0 0,-1 0-1 0 0,0 0 1 0 0,0-20-1 0 0,-2 0-227 0 0,-6-43 1 0 0,5 33-4119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77 1664 0 0,'-1'-3'12328'0'0,"13"3"-7489"0"0,31 6-5402 0 0,-18-3 1876 0 0,2 0-1007 0 0,-1-2 0 0 0,1-1 0 0 0,0 0 0 0 0,-1-2 0 0 0,1-1 0 0 0,-1-2 0 0 0,0 0 0 0 0,49-17 0 0 0,-72 21-202 0 0,-1-1 1 0 0,0 1-1 0 0,1 0 0 0 0,-1-1 1 0 0,0 1-1 0 0,1-1 1 0 0,-1 1-1 0 0,0-1 1 0 0,0 0-1 0 0,-1 0 0 0 0,1 0 1 0 0,0 0-1 0 0,0 0 1 0 0,-1-1-1 0 0,0 1 0 0 0,1 0 1 0 0,-1-1-1 0 0,0 1 1 0 0,0-1-1 0 0,1-3 1 0 0,-2 5 348 0 0,-1 1-420 0 0,1-1 0 0 0,-1 1 0 0 0,1-1-1 0 0,-1 1 1 0 0,1 0 0 0 0,0-1 0 0 0,-1 1 0 0 0,1 0 0 0 0,-1 0 0 0 0,0-1 0 0 0,1 1 0 0 0,-1 0-1 0 0,1 0 1 0 0,-1 0 0 0 0,1 0 0 0 0,-1-1 0 0 0,1 1 0 0 0,-1 0 0 0 0,0 0 0 0 0,1 0-1 0 0,-2 1 1 0 0,-5 3 33 0 0,0 0-1 0 0,0 1 1 0 0,0-1-1 0 0,0 2 0 0 0,1-1 1 0 0,0 1-1 0 0,0 0 1 0 0,1 0-1 0 0,-9 12 0 0 0,7-7-27 0 0,-1 0 0 0 0,2 1-1 0 0,-1 0 1 0 0,2 0 0 0 0,-7 20-1 0 0,9-21-143 0 0,1-1 0 0 0,0 1 0 0 0,0 0 0 0 0,1 0-1 0 0,1 1 1 0 0,0-1 0 0 0,1 0 0 0 0,0 0-1 0 0,0 0 1 0 0,1 0 0 0 0,7 21 0 0 0,-7-27-71 0 0,0 1 0 0 0,0 0 0 0 0,1-1 1 0 0,0 1-1 0 0,0-1 0 0 0,0 0 1 0 0,1 0-1 0 0,0 0 0 0 0,0 0 0 0 0,0-1 1 0 0,0 0-1 0 0,1 0 0 0 0,0 0 0 0 0,0 0 1 0 0,0-1-1 0 0,0 1 0 0 0,0-1 0 0 0,1-1 1 0 0,-1 1-1 0 0,1-1 0 0 0,0 0 0 0 0,11 3 1 0 0,-14-5 177 0 0,-1 0 0 0 0,1 1 0 0 0,0-1 0 0 0,-1 0 0 0 0,1-1 0 0 0,0 1 0 0 0,0 0 0 0 0,-1-1 0 0 0,1 1 1 0 0,3-2-1 0 0,-5 2 79 0 0,0-5 3523 0 0,-5 8-3563 0 0,1-1 1 0 0,-1 1-1 0 0,1-1 0 0 0,0 1 0 0 0,0 1 1 0 0,0-1-1 0 0,0 0 0 0 0,1 0 0 0 0,-1 1 0 0 0,1 0 1 0 0,0-1-1 0 0,0 1 0 0 0,0 0 0 0 0,1 0 0 0 0,0 0 1 0 0,-1 0-1 0 0,0 7 0 0 0,-3 13 59 0 0,-4 46 0 0 0,7-48-85 0 0,-3 54-33 0 0,7 105 0 0 0,1-53 5 0 0,-3-114 2 0 0,1 7 64 0 0,-2 0-1 0 0,0-1 1 0 0,-1 1 0 0 0,-8 33-1 0 0,9-49-11 0 0,0-1 0 0 0,-1 1-1 0 0,0 0 1 0 0,0-1 0 0 0,0 1 0 0 0,0-1-1 0 0,-1 0 1 0 0,0 0 0 0 0,0 0 0 0 0,0 0-1 0 0,0 0 1 0 0,-1-1 0 0 0,1 0-1 0 0,-1 1 1 0 0,0-1 0 0 0,0 0 0 0 0,0-1-1 0 0,0 1 1 0 0,0-1 0 0 0,-1 0 0 0 0,1 0-1 0 0,-1 0 1 0 0,0-1 0 0 0,1 1-1 0 0,-8 0 1 0 0,-4 0 54 0 0,0 0-1 0 0,0-1 0 0 0,-21-2 1 0 0,25 0-1161 0 0,0 0 0 0 0,-18-6 0 0 0,27 6-543 0 0,-2-4 14 0 0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 1944 0 0,'-3'0'988'0'0,"0"0"-1"0"0,-1 1 0 0 0,1-1 1 0 0,0 1-1 0 0,0 0 0 0 0,-1 0 1 0 0,1 0-1 0 0,0 0 0 0 0,0 0 1 0 0,0 1-1 0 0,0-1 0 0 0,0 1 1 0 0,1 0-1 0 0,-4 3 0 0 0,1-1-419 0 0,1 0 0 0 0,-1 1 0 0 0,1 0 0 0 0,1 0-1 0 0,-1 0 1 0 0,1 1 0 0 0,-4 6 0 0 0,2-2-312 0 0,1 1 0 0 0,0-1 0 0 0,0 1 0 0 0,1 0 0 0 0,1 1 0 0 0,0-1 0 0 0,0 0 0 0 0,0 13 1 0 0,2-16-233 0 0,1 0 0 0 0,0-1 1 0 0,0 1-1 0 0,0 0 0 0 0,1 0 1 0 0,0-1-1 0 0,1 1 0 0 0,-1-1 1 0 0,2 1-1 0 0,-1-1 0 0 0,1 0 1 0 0,0-1-1 0 0,0 1 0 0 0,1-1 1 0 0,0 1-1 0 0,0-1 0 0 0,0-1 1 0 0,1 1-1 0 0,0-1 0 0 0,0 0 1 0 0,0 0-1 0 0,1 0 0 0 0,-1-1 1 0 0,1 0-1 0 0,0-1 0 0 0,1 0 1 0 0,-1 0-1 0 0,0 0 0 0 0,1-1 1 0 0,0 0-1 0 0,-1 0 0 0 0,1-1 1 0 0,0 0-1 0 0,0 0 0 0 0,11-1 1 0 0,-6-1-90 0 0,1-1 0 0 0,-1 0 0 0 0,0-1 0 0 0,0 0 0 0 0,-1-1 0 0 0,1-1 0 0 0,-1 0 0 0 0,0 0 0 0 0,0-1 0 0 0,17-12 1 0 0,-23 14 125 0 0,-1 1 1 0 0,0-1-1 0 0,0 0 1 0 0,0-1-1 0 0,0 1 1 0 0,-1-1-1 0 0,1 0 1 0 0,-1 0 0 0 0,-1-1-1 0 0,1 1 1 0 0,-1-1-1 0 0,0 0 1 0 0,0 1-1 0 0,-1-1 1 0 0,1-1 0 0 0,-1 1-1 0 0,-1 0 1 0 0,1 0-1 0 0,-1-1 1 0 0,0 1-1 0 0,-1-1 1 0 0,1 1-1 0 0,-2-10 1 0 0,-1 5 113 0 0,-1 0 0 0 0,-1 0 0 0 0,0 0 0 0 0,-1 0 0 0 0,0 1 0 0 0,0 0-1 0 0,-1 0 1 0 0,0 0 0 0 0,-1 1 0 0 0,-8-10 0 0 0,9 12-130 0 0,0 1-1 0 0,-1 0 0 0 0,1 0 1 0 0,-1 1-1 0 0,0 0 1 0 0,-1 0-1 0 0,1 1 0 0 0,-1-1 1 0 0,0 2-1 0 0,0-1 1 0 0,0 1-1 0 0,-1 0 0 0 0,1 1 1 0 0,-1 0-1 0 0,1 0 1 0 0,-1 1-1 0 0,0 0 0 0 0,0 1 1 0 0,0 0-1 0 0,1 0 1 0 0,-1 0-1 0 0,0 2 1 0 0,0-1-1 0 0,1 1 0 0 0,-1 0 1 0 0,1 1-1 0 0,0-1 1 0 0,-1 2-1 0 0,1-1 0 0 0,1 1 1 0 0,-1 1-1 0 0,0-1 1 0 0,1 1-1 0 0,0 0 0 0 0,0 1 1 0 0,1 0-1 0 0,-11 12 1 0 0,9-8-120 0 0,1 1 1 0 0,0 0-1 0 0,1 0 1 0 0,1 1-1 0 0,-1-1 1 0 0,2 1-1 0 0,-5 17 1 0 0,7-23 14 0 0,1-2-41 0 0,0 0-1 0 0,0 1 0 0 0,0-1 1 0 0,1 0-1 0 0,0 1 0 0 0,0-1 0 0 0,0 0 1 0 0,0 0-1 0 0,1 1 0 0 0,-1-1 1 0 0,1 0-1 0 0,0 0 0 0 0,3 8 1 0 0,-1-5-379 0 0,1 0 0 0 0,-1-1 0 0 0,1 0 0 0 0,0 0 0 0 0,0 0 0 0 0,1 0 0 0 0,4 5 0 0 0,2 3-1120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4784 0 0,'1'3'11092'0'0,"1"6"-4139"0"0,4 23-2067 0 0,7 38-7545 0 0,-7-46 4423 0 0,23 63-1670 0 0,-15-50-2442 0 0,9 43-1 0 0,-20-66 758 0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70 107 17918 0 0,'-18'-23'3188'0'0,"4"3"-2256"0"0,3 5-820 0 0,2 2-260 0 0,2 1-56 0 0,0 1 12 0 0,3 3-100 0 0,4 4-96 0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4396 0 0,'0'-1'4448'0'0,"9"-1"1917"0"0,-6 3-5996 0 0,0 1 0 0 0,0-1 0 0 0,0 1 0 0 0,0 0 0 0 0,0 0 1 0 0,0 0-1 0 0,-1 0 0 0 0,1 0 0 0 0,-1 1 0 0 0,1-1 0 0 0,-1 1 1 0 0,2 3-1 0 0,26 41 886 0 0,-17-26-769 0 0,5 10 92 0 0,25 64 0 0 0,-7-16-168 0 0,-35-76-381 0 0,-1-1 30 0 0,1 0 1 0 0,0 0-1 0 0,0 0 1 0 0,0 0-1 0 0,1 0 1 0 0,-1 0-1 0 0,0 0 1 0 0,1 0-1 0 0,-1 0 1 0 0,1-1-1 0 0,-1 1 1 0 0,1-1-1 0 0,0 1 1 0 0,0-1-1 0 0,3 3 1 0 0,-4-4 174 0 0,2-1 23 0 0,2-3-116 0 0,-1 1 0 0 0,1-1 0 0 0,-1 0 0 0 0,0 0 0 0 0,0 0 0 0 0,0-1 0 0 0,0 1 0 0 0,-1-1 0 0 0,1 0 0 0 0,-1 0 0 0 0,4-10 0 0 0,3-10 302 0 0,11-35 1 0 0,-8 19-144 0 0,2-20-3 0 0,1-6-1265 0 0,-14 61 309 0 0,0 1 1 0 0,1-1-1 0 0,0 1 1 0 0,0 0 0 0 0,4-6-1 0 0,0 3-947 0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34 3212 0 0,'-1'-2'781'0'0,"1"0"0"0"0,0 0 0 0 0,-1 0 0 0 0,1 0 0 0 0,-1 1 0 0 0,0-1 0 0 0,0 0 1 0 0,0 0-1 0 0,1 1 0 0 0,-2-1 0 0 0,1 0 0 0 0,0 1 0 0 0,0 0 0 0 0,0-1 0 0 0,-3-1 0 0 0,3 2-498 0 0,0 1 0 0 0,0-1 0 0 0,0 1 0 0 0,0-1 0 0 0,0 1 0 0 0,0 0 0 0 0,-1-1 0 0 0,1 1 0 0 0,0 0 0 0 0,0 0 0 0 0,0 0 0 0 0,0 0 0 0 0,-1 0 0 0 0,1 0 0 0 0,0 0 0 0 0,0 0 0 0 0,0 0 0 0 0,-2 1 0 0 0,-2 1-35 0 0,1 0 1 0 0,0-1-1 0 0,0 2 0 0 0,1-1 0 0 0,-1 0 0 0 0,0 1 0 0 0,1 0 0 0 0,0 0 0 0 0,-1 0 0 0 0,1 0 0 0 0,-3 6 0 0 0,4-7-242 0 0,0 1 0 0 0,0 0 0 0 0,0-1-1 0 0,1 1 1 0 0,-1 0 0 0 0,1 0 0 0 0,0 0 0 0 0,0 0 0 0 0,0 1 0 0 0,0-1 0 0 0,0 0-1 0 0,1 0 1 0 0,0 1 0 0 0,0-1 0 0 0,0 0 0 0 0,0 0 0 0 0,0 1 0 0 0,0-1 0 0 0,1 0-1 0 0,-1 0 1 0 0,1 1 0 0 0,0-1 0 0 0,0 0 0 0 0,1 0 0 0 0,-1 0 0 0 0,0 0 0 0 0,1 0 0 0 0,0-1-1 0 0,0 1 1 0 0,0 0 0 0 0,0-1 0 0 0,0 1 0 0 0,0-1 0 0 0,4 3 0 0 0,0 1-245 0 0,1 0 0 0 0,1 0 0 0 0,-1-1 1 0 0,1 0-1 0 0,-1-1 0 0 0,1 1 0 0 0,1-1 0 0 0,-1-1 1 0 0,1 0-1 0 0,-1 0 0 0 0,13 2 0 0 0,-19-4 198 0 0,27 1-491 0 0,-27-2 579 0 0,0 0-1 0 0,-1 0 1 0 0,1 0-1 0 0,0 0 1 0 0,-1 0-1 0 0,1 0 1 0 0,0-1 0 0 0,-1 1-1 0 0,1-1 1 0 0,0 0-1 0 0,-1 1 1 0 0,1-1-1 0 0,-1 0 1 0 0,1 0-1 0 0,1-1 1 0 0,-4 2-4 0 0,1 0 1 0 0,0-1-1 0 0,0 1 1 0 0,0 0-1 0 0,0 0 1 0 0,0-1-1 0 0,0 1 1 0 0,0 0-1 0 0,-1 0 1 0 0,1-1-1 0 0,0 1 1 0 0,0 0-1 0 0,0 0 1 0 0,-1 0-1 0 0,1 0 1 0 0,0-1-1 0 0,0 1 1 0 0,-1 0-1 0 0,1 0 1 0 0,0 0-1 0 0,0 0 1 0 0,-1 0-1 0 0,1-1 1 0 0,0 1-1 0 0,0 0 1 0 0,-1 0-1 0 0,1 0 1 0 0,0 0-1 0 0,0 0 1 0 0,-1 0-1 0 0,1 0 1 0 0,0 0-1 0 0,-1 0 1 0 0,1 0-1 0 0,0 0 1 0 0,0 0-1 0 0,-1 0 1 0 0,1 1-1 0 0,0-1 1 0 0,0 0-1 0 0,-1 0 1 0 0,1 0-1 0 0,-3 0-12 0 0,1 0 0 0 0,-1 1-1 0 0,1-1 1 0 0,0 0-1 0 0,-1 1 1 0 0,1 0 0 0 0,0-1-1 0 0,-4 3 1 0 0,-7 5 160 0 0,0 0 0 0 0,1 2 0 0 0,0-1 1 0 0,0 2-1 0 0,1 0 0 0 0,0 0 0 0 0,1 1 0 0 0,1 0 0 0 0,0 0 1 0 0,0 1-1 0 0,1 1 0 0 0,1-1 0 0 0,0 1 0 0 0,-8 27 0 0 0,13-38-159 0 0,1 0-1 0 0,1 0 0 0 0,-1 0 0 0 0,0 0 0 0 0,1 0 1 0 0,-1 1-1 0 0,1-1 0 0 0,0 0 0 0 0,0 0 1 0 0,1 0-1 0 0,-1 1 0 0 0,1-1 0 0 0,-1 0 0 0 0,1 0 1 0 0,2 6-1 0 0,-1-5-20 0 0,1 1 1 0 0,0-1-1 0 0,-1 0 1 0 0,1 1-1 0 0,0-2 1 0 0,1 1-1 0 0,-1 0 1 0 0,1-1-1 0 0,6 5 0 0 0,-3-2-197 0 0,1 0-1 0 0,1-1 1 0 0,-1-1-1 0 0,1 0 0 0 0,0 0 1 0 0,0 0-1 0 0,0-1 0 0 0,1 0 1 0 0,-1-1-1 0 0,12 1 1 0 0,21 0-2881 0 0,-16-3 1482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3492 0 0,'0'-1'387'0'0,"0"1"-1"0"0,0-1 1 0 0,0 1-1 0 0,0-1 1 0 0,-1 1-1 0 0,1-1 1 0 0,0 1-1 0 0,0-1 1 0 0,0 1-1 0 0,0-1 0 0 0,0 1 1 0 0,0-1-1 0 0,0 1 1 0 0,0-1-1 0 0,0 1 1 0 0,1-1-1 0 0,-1 1 1 0 0,0-1-1 0 0,2-3 3092 0 0,-1 3-3091 0 0,17-4 4292 0 0,29 8-3348 0 0,-38-2-532 0 0,24 4-278 0 0,1-2 1 0 0,0-2 0 0 0,0-1 0 0 0,55-7 0 0 0,-86 6-486 0 0,1 0 0 0 0,-1 0 0 0 0,0 0 1 0 0,-1-1-1 0 0,1 1 0 0 0,0-1 0 0 0,0 1 1 0 0,-1-1-1 0 0,1 0 0 0 0,4-4 0 0 0,-3 2 98 0 0,-3 3 212 0 0,-3-5-288 0 0,-7 3 84 0 0,-6 6 70 0 0,5 5-118 0 0,-1 1-1 0 0,1 0 0 0 0,1 0 0 0 0,-1 1 0 0 0,2 0 0 0 0,-1 0 1 0 0,1 1-1 0 0,1 0 0 0 0,0 1 0 0 0,1 0 0 0 0,0 0 1 0 0,1 0-1 0 0,-6 20 0 0 0,5-14-169 0 0,2 1 0 0 0,0 0 0 0 0,1 0 0 0 0,1 0 0 0 0,0 0 0 0 0,2 0 0 0 0,0 0-1 0 0,6 35 1 0 0,-4-43-549 0 0,1 0 0 0 0,0-1-1 0 0,0 1 1 0 0,1 0 0 0 0,1-1 0 0 0,7 12-1 0 0,0-4-947 0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121 102 1944 0 0,'-4'1'1207'0'0,"0"1"-1"0"0,0-1 0 0 0,0 1 1 0 0,1 0-1 0 0,-1 0 1 0 0,1 0-1 0 0,-1 0 1 0 0,1 1-1 0 0,0 0 1 0 0,-5 4-1 0 0,5-3-541 0 0,-1 1 1 0 0,1-1-1 0 0,0 0 0 0 0,1 1 0 0 0,-1 0 1 0 0,1 0-1 0 0,-4 8 0 0 0,5-8-521 0 0,-1 0-1 0 0,1-1 0 0 0,0 1 1 0 0,0 0-1 0 0,1 0 0 0 0,-1 0 0 0 0,1 0 1 0 0,0 0-1 0 0,1 0 0 0 0,-1-1 1 0 0,1 1-1 0 0,0 0 0 0 0,0 0 1 0 0,0 0-1 0 0,1-1 0 0 0,0 1 1 0 0,0-1-1 0 0,4 9 0 0 0,-2-9-132 0 0,-1 0 1 0 0,1 1-1 0 0,-1-1 0 0 0,1-1 1 0 0,1 1-1 0 0,-1-1 0 0 0,0 1 1 0 0,1-1-1 0 0,0 0 0 0 0,-1-1 0 0 0,1 1 1 0 0,0-1-1 0 0,1 0 0 0 0,5 1 1 0 0,-4-1-23 0 0,1 0 0 0 0,0-1 0 0 0,0 0 0 0 0,0-1 0 0 0,1 0 0 0 0,-1 0 0 0 0,0-1 0 0 0,0 0 0 0 0,9-2 0 0 0,-8 1 61 0 0,-1 0 1 0 0,1-1-1 0 0,-1 0 1 0 0,0 0-1 0 0,0-1 1 0 0,0 0-1 0 0,0 0 1 0 0,-1-1-1 0 0,0 0 1 0 0,0-1-1 0 0,0 1 1 0 0,0-1-1 0 0,-1 0 1 0 0,0-1 0 0 0,-1 0-1 0 0,1 0 1 0 0,-1 0-1 0 0,7-14 1 0 0,-10 15 56 0 0,0 0 0 0 0,0 0 0 0 0,0 0 0 0 0,-1 0 0 0 0,0 0 1 0 0,-1-1-1 0 0,1 1 0 0 0,-1-1 0 0 0,0 1 0 0 0,-1 0 1 0 0,1-1-1 0 0,-1 1 0 0 0,-1 0 0 0 0,1 0 0 0 0,-1-1 0 0 0,0 1 1 0 0,0 1-1 0 0,-1-1 0 0 0,0 0 0 0 0,0 0 0 0 0,0 1 1 0 0,-6-7-1 0 0,5 6-44 0 0,-1 1-1 0 0,0-1 1 0 0,0 1 0 0 0,0 0 0 0 0,-1 0 0 0 0,0 1-1 0 0,0-1 1 0 0,0 1 0 0 0,0 1 0 0 0,-1-1 0 0 0,0 1 0 0 0,1 0-1 0 0,-1 1 1 0 0,0-1 0 0 0,0 1 0 0 0,-1 1 0 0 0,1 0 0 0 0,0 0-1 0 0,-8-1 1 0 0,7 3-32 0 0,0 0 1 0 0,-1 0-1 0 0,1 0 0 0 0,0 1 0 0 0,0 1 0 0 0,0-1 1 0 0,1 1-1 0 0,-1 0 0 0 0,1 1 0 0 0,-1 0 0 0 0,1 0 1 0 0,0 1-1 0 0,1-1 0 0 0,-1 1 0 0 0,-6 7 0 0 0,5-4-23 0 0,0 0 0 0 0,1 0-1 0 0,0 1 1 0 0,1 0-1 0 0,0 0 1 0 0,0 0 0 0 0,1 1-1 0 0,0 0 1 0 0,1 0-1 0 0,-6 21 1 0 0,7-20-90 0 0,0 0 1 0 0,1 0-1 0 0,1 0 1 0 0,0 0-1 0 0,0 1 1 0 0,1-1-1 0 0,2 15 1 0 0,-1-22-153 0 0,0 0 0 0 0,0 0 0 0 0,0-1 0 0 0,0 1 0 0 0,1-1 1 0 0,-1 1-1 0 0,1-1 0 0 0,0 1 0 0 0,0-1 0 0 0,0 0 0 0 0,0 0 0 0 0,1 0 0 0 0,-1 0 0 0 0,1 0 0 0 0,0-1 1 0 0,0 1-1 0 0,0-1 0 0 0,0 0 0 0 0,0 0 0 0 0,0 0 0 0 0,1 0 0 0 0,-1 0 0 0 0,1-1 0 0 0,-1 1 1 0 0,7 0-1 0 0,5 2-1347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6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92 0 0,'0'0'17933'0'0,"0"7"-16262"0"0,21 269 4647 0 0,12-34-5271 0 0,17 152 667 0 0,-46-357-2371 0 0,2-1 0 0 0,15 56 0 0 0,-20-89 157 0 0,0 1-1 0 0,1 0 1 0 0,-1-1 0 0 0,1 1 0 0 0,4 6 0 0 0,2 0-1113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1236 0 0,'-3'1'7415'0'0,"-3"1"-6570"0"0,0 1 1 0 0,0 0-1 0 0,0 0 1 0 0,0 1-1 0 0,0 0 0 0 0,1 0 1 0 0,0 0-1 0 0,-9 10 1 0 0,-38 48 1427 0 0,22-24-816 0 0,-58 78 2000 0 0,88-115-3415 0 0,-1 0 1 0 0,0 0-1 0 0,0-1 1 0 0,0 1 0 0 0,1 0-1 0 0,-1 0 1 0 0,1 0-1 0 0,-1 1 1 0 0,1-1-1 0 0,-1 0 1 0 0,1 0-1 0 0,-1 0 1 0 0,1 0 0 0 0,0 0-1 0 0,0 0 1 0 0,-1 1-1 0 0,1-1 1 0 0,0 0-1 0 0,0 0 1 0 0,0 0-1 0 0,1 1 1 0 0,-1-1-1 0 0,0 1 1 0 0,1-1-15 0 0,0 0-1 0 0,0 0 1 0 0,-1 0 0 0 0,1 0 0 0 0,0 0-1 0 0,0 0 1 0 0,0 0 0 0 0,0-1-1 0 0,0 1 1 0 0,1 0 0 0 0,-1-1-1 0 0,0 1 1 0 0,0-1 0 0 0,0 1 0 0 0,0-1-1 0 0,1 1 1 0 0,1-1 0 0 0,10 2 55 0 0,-1-1 0 0 0,1 0 0 0 0,19-1 0 0 0,-18-1 42 0 0,-13 1-123 0 0,138 5 621 0 0,-121-3-630 0 0,-1 1 0 0 0,1 0 0 0 0,-1 1 0 0 0,1 1 0 0 0,28 13 0 0 0,24 19-4493 0 0,-53-29 2931 0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3836 0 0,'6'-10'1864'0'0,"1"-1"0"0"0,-2 1-1 0 0,0-1 1 0 0,0-1 0 0 0,-1 1-1 0 0,4-17 1 0 0,-2 9 932 0 0,-10 34 3162 0 0,2-7-5829 0 0,1 0-1 0 0,0-1 1 0 0,0 1 0 0 0,1 0 0 0 0,0 0-1 0 0,1 14 1 0 0,1-16-161 0 0,0 0 0 0 0,0-1 0 0 0,0 1 0 0 0,1 0 0 0 0,0-1 0 0 0,0 0 0 0 0,0 1 0 0 0,1-1 0 0 0,0-1 0 0 0,0 1 0 0 0,0 0 0 0 0,0-1 0 0 0,1 0 0 0 0,0 0 0 0 0,-1 0 0 0 0,1-1 0 0 0,1 0 0 0 0,-1 0 0 0 0,0 0 0 0 0,1 0 0 0 0,0-1-1 0 0,0 0 1 0 0,-1 0 0 0 0,1 0 0 0 0,0-1 0 0 0,9 1 0 0 0,-7-1-44 0 0,-1-1-1 0 0,0 1 0 0 0,1-1 0 0 0,-1-1 1 0 0,1 1-1 0 0,-1-1 0 0 0,0-1 1 0 0,0 1-1 0 0,0-1 0 0 0,0-1 0 0 0,0 1 1 0 0,0-1-1 0 0,0 0 0 0 0,-1-1 1 0 0,0 0-1 0 0,1 0 0 0 0,-1 0 0 0 0,-1 0 1 0 0,9-9-1 0 0,-3 2 274 0 0,-2 0-1 0 0,1 0 1 0 0,-1-1-1 0 0,-1 0 1 0 0,0 0-1 0 0,-1-1 1 0 0,0 0-1 0 0,8-25 1 0 0,-7 16 255 0 0,-4 13-113 0 0,-1-1 1 0 0,0 0-1 0 0,0 0 0 0 0,-1 0 0 0 0,3-20 1 0 0,-5 29-321 0 0,0 1 0 0 0,0 0-1 0 0,0 0 1 0 0,0 0 0 0 0,0-1 0 0 0,0 1 0 0 0,0 0 0 0 0,0 0 0 0 0,0 0 0 0 0,0-1 0 0 0,0 1 0 0 0,0 0 0 0 0,0 0 0 0 0,0 0 0 0 0,0-1 0 0 0,0 1 0 0 0,0 0 0 0 0,0 0 0 0 0,0 0 0 0 0,0 0 0 0 0,1-1 0 0 0,-1 1 0 0 0,0 0 0 0 0,0 0 0 0 0,0 0 0 0 0,0 0 0 0 0,0 0 0 0 0,1 0 0 0 0,-1-1 0 0 0,0 1 0 0 0,0 0 0 0 0,0 0-1 0 0,1 0 1 0 0,-1 0 0 0 0,0 0 0 0 0,0 0 0 0 0,0 0 0 0 0,0 0 0 0 0,1 0 0 0 0,-1 0 0 0 0,0 0 0 0 0,0 0 0 0 0,0 0 0 0 0,1 0 0 0 0,-1 0 0 0 0,0 0 0 0 0,0 0 0 0 0,0 0 0 0 0,1 0 0 0 0,-1 0 0 0 0,0 0 0 0 0,0 0 0 0 0,0 0 0 0 0,1 1 0 0 0,-1-1 0 0 0,6 30-210 0 0,1-1 0 0 0,2 0 1 0 0,16 39-1 0 0,-16-50-543 0 0,0 0 0 0 0,1-1 0 0 0,1 0 0 0 0,15 20 0 0 0,-21-31 342 0 0,19 26-1218 0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4464 0 0,'0'0'9513'0'0,"1"4"-7521"0"0,4 21 839 0 0,5 51-1 0 0,-3-14-1705 0 0,13 101-652 0 0,-11-81-3516 0 0,-6-65 1522 0 0,0-3 47 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0 5004 0 0,'-4'7'11372'0'0,"-3"7"-7933"0"0,-17 29-2694 0 0,-15 13 676 0 0,-2-2 0 0 0,-93 92 0 0 0,124-136-1270 0 0,0 0 0 0 0,-1-2 0 0 0,-24 16-1 0 0,29-20-71 0 0,-1-1 0 0 0,1 0-1 0 0,-1 0 1 0 0,1 0 0 0 0,-1-1-1 0 0,0 0 1 0 0,0 0 0 0 0,1-1-1 0 0,-13 2 1 0 0,18-3-4 0 0,1-1-68 0 0,-1 1 0 0 0,1 0 0 0 0,0 0 0 0 0,-1 0 0 0 0,1 0 1 0 0,0 0-1 0 0,-1-1 0 0 0,1 1 0 0 0,0 0 0 0 0,0 0 0 0 0,-1-1 0 0 0,1 1 0 0 0,0 0 1 0 0,0 0-1 0 0,0-1 0 0 0,-1 1 0 0 0,1 0 0 0 0,0 0 0 0 0,0-1 0 0 0,0 1 1 0 0,0 0-1 0 0,-1-1 0 0 0,1 1 0 0 0,0 0 0 0 0,0-1 0 0 0,0 1 0 0 0,0 0 1 0 0,0-1-1 0 0,0 0 0 0 0,4-5 35 0 0,0 1 1 0 0,0-1 0 0 0,0 1-1 0 0,1 0 1 0 0,0 0-1 0 0,0 0 1 0 0,0 1 0 0 0,1-1-1 0 0,-1 1 1 0 0,13-6-1 0 0,-5 3 124 0 0,0 0 0 0 0,0 1 0 0 0,1 1 0 0 0,19-6 0 0 0,-25 10-94 0 0,-1 0-1 0 0,1 0 1 0 0,-1 0-1 0 0,1 1 1 0 0,0 0 0 0 0,-1 0-1 0 0,1 1 1 0 0,-1 0 0 0 0,1 1-1 0 0,-1 0 1 0 0,0 0 0 0 0,0 0-1 0 0,0 1 1 0 0,0 0 0 0 0,0 0-1 0 0,9 6 1 0 0,1 3-219 0 0,0 1 1 0 0,-1 0-1 0 0,-1 1 0 0 0,25 29 1 0 0,-27-30-1554 0 0,27 21 0 0 0,-35-30 969 0 0,7 4-881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165 183 18434 0 0,'0'-2'3720'0'0,"-4"-4"-2256"0"0,1 6-1410 0 0,1 0 0 0 0,-1 0-1 0 0,1 0 1 0 0,-1 0 0 0 0,1 1 0 0 0,-1-1 0 0 0,1 1-1 0 0,-1-1 1 0 0,1 1 0 0 0,0 0 0 0 0,-1 0-1 0 0,1 0 1 0 0,0 1 0 0 0,0-1 0 0 0,0 0-1 0 0,0 1 1 0 0,0-1 0 0 0,0 1 0 0 0,0 0 0 0 0,0 0-1 0 0,1 0 1 0 0,-1 0 0 0 0,1 0 0 0 0,-1 0-1 0 0,1 0 1 0 0,-2 3 0 0 0,0 2 39 0 0,-1 0 1 0 0,1 0 0 0 0,0 0-1 0 0,1 0 1 0 0,-1 0-1 0 0,1 1 1 0 0,-1 12-1 0 0,3-15-103 0 0,0 0-1 0 0,0 1 0 0 0,0-1 0 0 0,0 0 0 0 0,1 0 0 0 0,0 0 1 0 0,0 0-1 0 0,1 0 0 0 0,-1 0 0 0 0,1 0 0 0 0,0-1 0 0 0,0 1 1 0 0,1-1-1 0 0,-1 1 0 0 0,1-1 0 0 0,0 0 0 0 0,0 0 0 0 0,1 0 1 0 0,-1 0-1 0 0,1 0 0 0 0,0-1 0 0 0,0 0 0 0 0,0 0 0 0 0,0 0 1 0 0,0 0-1 0 0,1-1 0 0 0,0 1 0 0 0,-1-1 0 0 0,1 0 0 0 0,0-1 1 0 0,0 1-1 0 0,0-1 0 0 0,0 0 0 0 0,0 0 0 0 0,0 0 0 0 0,0-1 1 0 0,0 0-1 0 0,0 0 0 0 0,0 0 0 0 0,6-2 0 0 0,-2 1 10 0 0,0-1 0 0 0,-1-1-1 0 0,0 0 1 0 0,1 0 0 0 0,-1 0 0 0 0,-1-1-1 0 0,1 0 1 0 0,0-1 0 0 0,-1 0 0 0 0,0 0-1 0 0,0 0 1 0 0,0-1 0 0 0,-1 0-1 0 0,0 0 1 0 0,0-1 0 0 0,-1 0 0 0 0,1 0-1 0 0,-1 0 1 0 0,7-16 0 0 0,-8 16 68 0 0,-2 0-1 0 0,1-1 1 0 0,-1 0 0 0 0,0 0-1 0 0,0 1 1 0 0,-1-1 0 0 0,0 0-1 0 0,-1 0 1 0 0,0 0 0 0 0,0 0 0 0 0,0 0-1 0 0,-1 0 1 0 0,0 0 0 0 0,-1 0-1 0 0,0 0 1 0 0,0 0 0 0 0,-1 1 0 0 0,0-1-1 0 0,0 1 1 0 0,-1 0 0 0 0,1 0-1 0 0,-7-9 1 0 0,2 6 45 0 0,0-1-1 0 0,0 1 1 0 0,-1 1-1 0 0,0-1 1 0 0,0 1 0 0 0,-1 1-1 0 0,-18-12 1 0 0,23 17-72 0 0,0 0 1 0 0,0 1-1 0 0,0-1 1 0 0,0 1-1 0 0,-1 0 0 0 0,1 0 1 0 0,-1 1-1 0 0,0 0 1 0 0,1 0-1 0 0,-1 0 1 0 0,0 1-1 0 0,0-1 1 0 0,0 1-1 0 0,1 1 0 0 0,-1-1 1 0 0,0 1-1 0 0,0 0 1 0 0,1 0-1 0 0,-11 4 1 0 0,8-1-38 0 0,-1 0 0 0 0,1 0 0 0 0,0 0 0 0 0,0 1 0 0 0,0 1 0 0 0,1-1 0 0 0,0 1 0 0 0,0 0 0 0 0,0 1 0 0 0,1 0 1 0 0,0 0-1 0 0,0 0 0 0 0,0 0 0 0 0,1 1 0 0 0,1 0 0 0 0,-1 0 0 0 0,1 1 0 0 0,1-1 0 0 0,-1 1 0 0 0,2 0 0 0 0,-1 0 1 0 0,1 0-1 0 0,0 0 0 0 0,1 0 0 0 0,0 1 0 0 0,1-1 0 0 0,-1 0 0 0 0,2 0 0 0 0,-1 1 0 0 0,2-1 0 0 0,-1 0 0 0 0,1 0 0 0 0,0 0 1 0 0,8 17-1 0 0,-8-20-118 0 0,1 0 1 0 0,-1 0 0 0 0,2 0-1 0 0,-1-1 1 0 0,0 0 0 0 0,1 1 0 0 0,0-1-1 0 0,1-1 1 0 0,-1 1 0 0 0,1-1-1 0 0,0 1 1 0 0,9 5 0 0 0,-11-8-21 0 0,0 0 0 0 0,1-1 0 0 0,-1 1 0 0 0,1-1 0 0 0,0 0 0 0 0,-1 0 1 0 0,1 0-1 0 0,0 0 0 0 0,0-1 0 0 0,-1 1 0 0 0,1-1 0 0 0,0 0 0 0 0,0 0 0 0 0,0-1 0 0 0,-1 1 0 0 0,1-1 1 0 0,0 1-1 0 0,0-1 0 0 0,-1-1 0 0 0,1 1 0 0 0,-1 0 0 0 0,6-4 0 0 0,-1 1 56 0 0,-1-1 0 0 0,0 0 1 0 0,0 0-1 0 0,0 0 0 0 0,-1-1 0 0 0,0 0 0 0 0,0-1 0 0 0,0 1 0 0 0,8-14 1 0 0,-2-2 495 0 0,0 1 0 0 0,8-26 0 0 0,-10 23 98 0 0,-7 17-172 0 0,-1 1-1 0 0,0-1 0 0 0,-1 0 0 0 0,0 0 1 0 0,1-14-1 0 0,-2 19 643 0 0,1 4-962 0 0,0-1 0 0 0,0 0 0 0 0,-1 1 0 0 0,1-1 0 0 0,-1 1 0 0 0,1-1 0 0 0,-1 1 0 0 0,0-1 0 0 0,1 1-1 0 0,-1 2 1 0 0,0-3 4 0 0,8 31-4 0 0,1 0-1 0 0,23 51 1 0 0,-23-64-669 0 0,0-1 1 0 0,2-1 0 0 0,0 0-1 0 0,1 0 1 0 0,0-1-1 0 0,1 0 1 0 0,18 14-1 0 0,-14-14-960 0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7 225 19038 0 0,'-5'-27'4011'0'0,"3"-14"-3727"0"0,3 40-278 0 0,-1 0 0 0 0,0 0 1 0 0,1 1-1 0 0,-1-1 0 0 0,1 0 1 0 0,-1 0-1 0 0,1 1 0 0 0,0-1 1 0 0,-1 1-1 0 0,1-1 0 0 0,-1 0 1 0 0,1 1-1 0 0,0-1 0 0 0,0 1 1 0 0,-1-1-1 0 0,1 1 0 0 0,0 0 1 0 0,0-1-1 0 0,0 1 0 0 0,-1 0 1 0 0,1-1-1 0 0,0 1 0 0 0,0 0 1 0 0,0 0-1 0 0,0 0 0 0 0,1 0 1 0 0,23-3 54 0 0,-25 3-61 0 0,69-3 70 0 0,82-7-17 0 0,-129 7-28 0 0,0 0 0 0 0,0-2 1 0 0,0-1-1 0 0,33-14 0 0 0,-49 18 58 0 0,-1-1 0 0 0,1 0 0 0 0,-1 0 1 0 0,0-1-1 0 0,5-4 0 0 0,-8 7-14 0 0,-1 0 0 0 0,1-1 1 0 0,-1 1-1 0 0,1-1 1 0 0,-1 0-1 0 0,0 1 0 0 0,0-1 1 0 0,0 0-1 0 0,0 0 0 0 0,0 0 1 0 0,0 0-1 0 0,0 0 0 0 0,0 0 1 0 0,-1 0-1 0 0,1 0 0 0 0,-1 0 1 0 0,1-2-1 0 0,-1 2 208 0 0,-6-12 252 0 0,5 13-496 0 0,0 0 1 0 0,1 0-1 0 0,-1 0 0 0 0,0 0 0 0 0,0 0 1 0 0,0 0-1 0 0,0 0 0 0 0,0 0 0 0 0,0 0 1 0 0,0 0-1 0 0,0 0 0 0 0,0 0 1 0 0,0 1-1 0 0,0-1 0 0 0,-1 0 0 0 0,1 1 1 0 0,0-1-1 0 0,0 1 0 0 0,-1-1 0 0 0,1 1 1 0 0,0 0-1 0 0,-1 0 0 0 0,1 0 0 0 0,0-1 1 0 0,-1 1-1 0 0,1 0 0 0 0,0 1 0 0 0,-1-1 1 0 0,1 0-1 0 0,0 0 0 0 0,-1 1 1 0 0,1-1-1 0 0,0 0 0 0 0,-1 1 0 0 0,1-1 1 0 0,0 1-1 0 0,-2 1 0 0 0,-4 1 22 0 0,0 1 0 0 0,1-1 0 0 0,-1 1 0 0 0,1 1 0 0 0,-6 5 0 0 0,0 2-82 0 0,0 0 1 0 0,1 1 0 0 0,1 0-1 0 0,0 1 1 0 0,1 1-1 0 0,0-1 1 0 0,1 1 0 0 0,1 0-1 0 0,0 1 1 0 0,1 0 0 0 0,1 0-1 0 0,1 0 1 0 0,0 1 0 0 0,1 0-1 0 0,0-1 1 0 0,2 1 0 0 0,0 0-1 0 0,2 31 1 0 0,1-35-428 0 0,0-1 0 0 0,1 1-1 0 0,0-1 1 0 0,1 0 0 0 0,0 0 0 0 0,1 0 0 0 0,0-1 0 0 0,1 0-1 0 0,0 0 1 0 0,0 0 0 0 0,10 10 0 0 0,-2-1-1130 0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83 4464 0 0,'-13'10'4190'0'0,"-14"16"2899"0"0,18-13-5481 0 0,3-2-811 0 0,3-4-455 0 0,0 1 0 0 0,0 0 0 0 0,1-1 1 0 0,0 1-1 0 0,1 0 0 0 0,-1 0 0 0 0,2 0 0 0 0,-1 1 1 0 0,1-1-1 0 0,0 0 0 0 0,1 0 0 0 0,1 9 0 0 0,-1-13-305 0 0,0-1-1 0 0,0 1 0 0 0,0 0 0 0 0,0 0 1 0 0,1-1-1 0 0,-1 1 0 0 0,1-1 0 0 0,0 1 1 0 0,0-1-1 0 0,0 0 0 0 0,1 0 0 0 0,-1 0 1 0 0,1 0-1 0 0,0 0 0 0 0,-1 0 0 0 0,1-1 1 0 0,1 0-1 0 0,-1 1 0 0 0,0-1 0 0 0,0 0 1 0 0,1 0-1 0 0,-1-1 0 0 0,1 1 0 0 0,0-1 1 0 0,-1 0-1 0 0,1 0 0 0 0,5 1 0 0 0,3-1-48 0 0,-1 0 0 0 0,1 0-1 0 0,0-1 1 0 0,0-1 0 0 0,0 0-1 0 0,0 0 1 0 0,0-2 0 0 0,0 1-1 0 0,22-9 1 0 0,-25 7 79 0 0,0 0 1 0 0,0 0-1 0 0,-1 0 1 0 0,1-1-1 0 0,-1-1 0 0 0,0 0 1 0 0,-1 0-1 0 0,1 0 0 0 0,-1-1 1 0 0,-1 0-1 0 0,1 0 0 0 0,9-15 1 0 0,-13 17 41 0 0,0 0 1 0 0,0-1 0 0 0,-1 0 0 0 0,0 1-1 0 0,0-1 1 0 0,0 0 0 0 0,-1 0 0 0 0,0 0-1 0 0,0 0 1 0 0,0 0 0 0 0,-1 0 0 0 0,0 0-1 0 0,0 0 1 0 0,0-1 0 0 0,-1 1-1 0 0,0 0 1 0 0,0 0 0 0 0,-1 0 0 0 0,0 0-1 0 0,0 1 1 0 0,-3-7 0 0 0,2 5-35 0 0,-1 1 0 0 0,1 0 1 0 0,-1 0-1 0 0,-1 1 0 0 0,1-1 1 0 0,-1 1-1 0 0,0 0 0 0 0,0 0 0 0 0,0 0 1 0 0,-1 1-1 0 0,0 0 0 0 0,0 0 0 0 0,0 1 1 0 0,0-1-1 0 0,0 1 0 0 0,-1 0 0 0 0,1 1 1 0 0,-9-2-1 0 0,7 2-32 0 0,-1 1 0 0 0,0 1 1 0 0,1-1-1 0 0,-1 2 0 0 0,0-1 0 0 0,0 1 1 0 0,1 0-1 0 0,-1 1 0 0 0,0 0 0 0 0,1 1 0 0 0,0-1 1 0 0,-1 1-1 0 0,1 1 0 0 0,0 0 0 0 0,1 0 1 0 0,-1 1-1 0 0,1-1 0 0 0,0 2 0 0 0,0-1 1 0 0,-11 12-1 0 0,11-10-72 0 0,0 0 0 0 0,0 0 0 0 0,1 0 0 0 0,1 1 0 0 0,-1-1 0 0 0,1 1 0 0 0,0 1 0 0 0,1-1 0 0 0,0 1 0 0 0,0 0 0 0 0,1-1 0 0 0,0 2 0 0 0,1-1 0 0 0,0 0 0 0 0,0 0 0 0 0,1 1 1 0 0,0-1-1 0 0,1 1 0 0 0,1 11 0 0 0,-1-19-65 0 0,1 1 1 0 0,0 0-1 0 0,-1 0 1 0 0,2-1 0 0 0,-1 1-1 0 0,0 0 1 0 0,0-1-1 0 0,1 1 1 0 0,-1-1 0 0 0,1 0-1 0 0,0 0 1 0 0,0 1-1 0 0,0-1 1 0 0,0 0 0 0 0,0 0-1 0 0,0-1 1 0 0,1 1-1 0 0,2 2 1 0 0,1-1-529 0 0,0 0 0 0 0,1 0 1 0 0,-1 0-1 0 0,1-1 0 0 0,0 0 0 0 0,8 2 0 0 0,1-2-969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1300 0 0,'11'-14'2299'0'0,"0"0"-1"0"0,-1-1 1 0 0,-1 0 0 0 0,-1-1 0 0 0,0 0-1 0 0,8-23 1 0 0,-8 19-466 0 0,-6 16-1216 0 0,0-1 0 0 0,0 0 1 0 0,0 0-1 0 0,1-9 0 0 0,9-30 5062 0 0,-10 61-5261 0 0,3 26-647 0 0,2 0 0 0 0,2-1 1 0 0,1 0-1 0 0,27 67 0 0 0,-24-78-2740 0 0,-6-20 1357 0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7:5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5416 0 0,'-3'14'4221'0'0,"-3"2"-989"0"0,1 7-740 0 0,-1 2-539 0 0,3 2-409 0 0,-1-1-308 0 0,-3 2-260 0 0,7 1-280 0 0,-3 2-256 0 0,-1 0-292 0 0,8 0-456 0 0,-4-2-1272 0 0,3 2 44 0 0,1-2 52 0 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8:0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4560 0 0,'0'0'11484'0'0,"-3"4"-9853"0"0,-45 74 3126 0 0,9-13-2960 0 0,-6 3-256 0 0,21-33-653 0 0,24-34-703 0 0,2-5-162 0 0,93-177 161 0 0,-29 50 135 0 0,-47 92-88 0 0,13-22 560 0 0,-32 61-779 0 0,1 0 0 0 0,-1 0 0 0 0,0 0 0 0 0,0-1 0 0 0,0 1 0 0 0,0 0 0 0 0,0 0 0 0 0,0 0 0 0 0,0 0 0 0 0,0 0 0 0 0,0 0 0 0 0,1 0 0 0 0,-1 0 0 0 0,0-1 0 0 0,0 1 0 0 0,0 0 0 0 0,0 0 0 0 0,0 0 0 0 0,1 0 0 0 0,-1 0 0 0 0,0 0 0 0 0,0 0 0 0 0,0 0 0 0 0,0 0 0 0 0,0 0 0 0 0,1 0 0 0 0,-1 0 0 0 0,0 0 0 0 0,0 0 0 0 0,0 0 0 0 0,0 0 0 0 0,0 0 0 0 0,1 0 0 0 0,-1 0 0 0 0,0 0 0 0 0,0 0 0 0 0,0 0 0 0 0,0 1 0 0 0,0-1 0 0 0,1 0 0 0 0,-1 0 0 0 0,0 0 0 0 0,0 0 0 0 0,0 0 0 0 0,0 0 0 0 0,0 0 0 0 0,0 0 0 0 0,0 1 0 0 0,0-1 0 0 0,1 0 0 0 0,-1 0 0 0 0,0 0 0 0 0,0 0 0 0 0,0 1 0 0 0,6 13 200 0 0,0 17-70 0 0,2 81 118 0 0,0-23-191 0 0,9 118-640 0 0,-3-54-1371 0 0,-14-141 973 0 0,0 0-1 0 0,0 0 0 0 0,-1 0 1 0 0,-1 0-1 0 0,-5 21 0 0 0,4-21-599 0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1:08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 4496 0 0,'-7'4'16552'0'0,"39"-4"-15167"0"0,0-1 0 0 0,0-2 0 0 0,63-13 1 0 0,7-2-105 0 0,-40 10-684 0 0,-1-1-1155 0 0,-21 5-2897 0 0,-30 4 1843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2824 0 0,'0'0'509'0'0,"-1"0"-1"0"0,0 0 0 0 0,1 0 1 0 0,-1 0-1 0 0,0 0 0 0 0,0 0 1 0 0,1 0-1 0 0,-1 0 0 0 0,0 0 1 0 0,0 0-1 0 0,1 0 0 0 0,-1 1 1 0 0,0-1-1 0 0,1 0 0 0 0,-1 0 1 0 0,0 1-1 0 0,-2 1 2034 0 0,2-1-2034 0 0,-12 18 3457 0 0,-4 23-1615 0 0,16-40-2005 0 0,-1 6-96 0 0,0 0 1 0 0,1 1-1 0 0,0-1 1 0 0,0 0 0 0 0,1 1-1 0 0,0 0 1 0 0,0-1-1 0 0,1 0 1 0 0,0 1-1 0 0,0-1 1 0 0,1 1-1 0 0,1-1 1 0 0,5 15-1 0 0,-5-16-175 0 0,0 0 1 0 0,0 0-1 0 0,1-1 0 0 0,0 1 0 0 0,0-1 0 0 0,1 0 1 0 0,0 0-1 0 0,0 0 0 0 0,0 0 0 0 0,1-1 0 0 0,0 0 1 0 0,0 0-1 0 0,0-1 0 0 0,0 0 0 0 0,10 5 0 0 0,-11-7-54 0 0,0 0 0 0 0,1 0 0 0 0,-1 0 0 0 0,0-1 0 0 0,1 0 0 0 0,-1 0 0 0 0,1 0 0 0 0,0-1 0 0 0,-1 0 0 0 0,1 0 0 0 0,-1 0 0 0 0,1-1 0 0 0,-1 0 0 0 0,1 0 0 0 0,8-3 0 0 0,-10 3-14 0 0,1-1 0 0 0,-1-1 0 0 0,0 1-1 0 0,-1 0 1 0 0,1-1 0 0 0,0 0 0 0 0,-1 0 0 0 0,1 0 0 0 0,-1 0-1 0 0,0-1 1 0 0,0 1 0 0 0,0-1 0 0 0,-1 0 0 0 0,1 0-1 0 0,-1 0 1 0 0,0 0 0 0 0,0 0 0 0 0,0 0 0 0 0,1-7-1 0 0,-1 3 28 0 0,0 0-1 0 0,-1 0 0 0 0,0-1 1 0 0,0 1-1 0 0,-1 0 0 0 0,0 0 1 0 0,-1-1-1 0 0,0 1 0 0 0,0 0 1 0 0,-1 0-1 0 0,0 0 0 0 0,0 0 1 0 0,-1 0-1 0 0,0 1 0 0 0,0-1 1 0 0,-1 1-1 0 0,0-1 0 0 0,-8-10 0 0 0,9 14-8 0 0,1 0 0 0 0,-2 1 0 0 0,1-1-1 0 0,0 1 1 0 0,-1-1 0 0 0,1 1-1 0 0,-1 0 1 0 0,0 1 0 0 0,0-1-1 0 0,0 1 1 0 0,-1-1 0 0 0,1 1 0 0 0,0 1-1 0 0,-1-1 1 0 0,1 0 0 0 0,-1 1-1 0 0,-5-1 1 0 0,3 2 14 0 0,0-1 1 0 0,0 1-1 0 0,0 0 0 0 0,0 1 0 0 0,0 0 1 0 0,0 0-1 0 0,0 0 0 0 0,1 1 1 0 0,-1 0-1 0 0,0 0 0 0 0,-6 4 0 0 0,4-2 5 0 0,1 0-1 0 0,0 1 1 0 0,0 0-1 0 0,0 1 0 0 0,1-1 1 0 0,0 2-1 0 0,0-1 1 0 0,-7 9-1 0 0,10-10-27 0 0,0 0 0 0 0,1 0 0 0 0,-1 0 0 0 0,1 0 0 0 0,0 1-1 0 0,0 0 1 0 0,1 0 0 0 0,0-1 0 0 0,0 1 0 0 0,0 1 0 0 0,1-1 0 0 0,-2 7 0 0 0,3-8-50 0 0,0 0 0 0 0,0 0 0 0 0,0 1 0 0 0,1-1 0 0 0,-1 0 0 0 0,1 0 0 0 0,0 0 0 0 0,1 1 1 0 0,-1-1-1 0 0,1-1 0 0 0,0 1 0 0 0,1 0 0 0 0,-1 0 0 0 0,1-1 0 0 0,0 1 0 0 0,0-1 0 0 0,0 0 0 0 0,0 0 0 0 0,1 0 0 0 0,-1 0 0 0 0,6 3 0 0 0,-3-3-291 0 0,-1 0-1 0 0,1-1 0 0 0,0 0 0 0 0,0 0 0 0 0,0 0 0 0 0,1-1 0 0 0,-1 1 0 0 0,1-2 1 0 0,-1 1-1 0 0,1-1 0 0 0,0 0 0 0 0,-1 0 0 0 0,1-1 0 0 0,0 0 0 0 0,0 0 1 0 0,8-2-1 0 0,9-1-1258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5T21:08:00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5613,'7'2'15593,"4"-2"-13609,-4 2-1780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11257 0 0,'8'-7'670'0'0,"0"1"0"0"0,-1-1 0 0 0,0 0 0 0 0,0-1 0 0 0,0 0-1 0 0,-1 0 1 0 0,0-1 0 0 0,-1 1 0 0 0,8-17 0 0 0,-7 11 248 0 0,0-1 0 0 0,-1 0 0 0 0,-1 0 0 0 0,0 0 0 0 0,2-25-1 0 0,-1 4 3883 0 0,-6 42-4764 0 0,1 0 0 0 0,-1 0 0 0 0,1 0 0 0 0,0 0 1 0 0,1 0-1 0 0,-1 1 0 0 0,1-1 0 0 0,0 0 0 0 0,1 0 0 0 0,0-1 1 0 0,0 1-1 0 0,0 0 0 0 0,0 0 0 0 0,1-1 0 0 0,0 0 1 0 0,0 1-1 0 0,0-1 0 0 0,1 0 0 0 0,7 8 0 0 0,-2-3-14 0 0,0-1 0 0 0,1 0 0 0 0,0 0-1 0 0,0-1 1 0 0,1 0 0 0 0,0 0 0 0 0,1-2-1 0 0,18 9 1 0 0,-21-11-79 0 0,1 0 0 0 0,0-1 0 0 0,1-1 1 0 0,-1 0-1 0 0,0 0 0 0 0,1-1 0 0 0,-1 0 0 0 0,1-1 0 0 0,-1 0 1 0 0,1-1-1 0 0,17-3 0 0 0,-21 3 49 0 0,-1-1 1 0 0,0 0 0 0 0,0 0-1 0 0,0 0 1 0 0,0-1 0 0 0,-1 0-1 0 0,1 0 1 0 0,-1 0 0 0 0,1-1-1 0 0,-1 0 1 0 0,0 0 0 0 0,-1 0-1 0 0,1-1 1 0 0,-1 0-1 0 0,1 1 1 0 0,-2-2 0 0 0,1 1-1 0 0,0 0 1 0 0,-1-1 0 0 0,4-7-1 0 0,3-15 215 0 0,-1 0-1 0 0,-1 0 1 0 0,-1 0-1 0 0,5-50 1 0 0,-3 31 262 0 0,-9 45-271 0 0,1 7-157 0 0,15 71 13 0 0,18 62-116 0 0,-30-124-426 0 0,2 0 0 0 0,-1 0 0 0 0,2-1 0 0 0,0 0 0 0 0,1 0 0 0 0,0-1 0 0 0,14 17 0 0 0,-1-8-1108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137 118 2356 0 0,'-8'3'1263'0'0,"0"1"0"0"0,1 0 0 0 0,-1 0 0 0 0,1 1 0 0 0,0 0 0 0 0,0 0 0 0 0,1 0 0 0 0,-1 1-1 0 0,1 0 1 0 0,0 0 0 0 0,-5 8 0 0 0,5-5-674 0 0,0 0-1 0 0,1 1 0 0 0,0 0 1 0 0,0-1-1 0 0,1 1 1 0 0,0 1-1 0 0,1-1 0 0 0,-2 14 1 0 0,2-12-441 0 0,2-1 1 0 0,0 1 0 0 0,0 0-1 0 0,1 0 1 0 0,0 0-1 0 0,1 0 1 0 0,1 0-1 0 0,0 0 1 0 0,0-1-1 0 0,1 1 1 0 0,1-1 0 0 0,0 0-1 0 0,0 0 1 0 0,1 0-1 0 0,1 0 1 0 0,12 17-1 0 0,-12-20-94 0 0,1 0 1 0 0,0-1-1 0 0,0 0 0 0 0,1 0 0 0 0,0 0 0 0 0,0-1 0 0 0,0-1 0 0 0,1 1 1 0 0,0-1-1 0 0,10 4 0 0 0,-14-7-80 0 0,0 0 0 0 0,0-1 0 0 0,0 1 1 0 0,0-1-1 0 0,0 0 0 0 0,0-1 0 0 0,0 1 0 0 0,0-1 1 0 0,0 0-1 0 0,1 0 0 0 0,-1 0 0 0 0,0-1 0 0 0,0 0 1 0 0,0 0-1 0 0,0 0 0 0 0,0-1 0 0 0,0 1 1 0 0,0-1-1 0 0,-1-1 0 0 0,1 1 0 0 0,7-5 0 0 0,-9 4 17 0 0,0 0-1 0 0,0 0 1 0 0,0 0-1 0 0,0 0 1 0 0,0 0-1 0 0,-1 0 0 0 0,0-1 1 0 0,1 1-1 0 0,-1-1 1 0 0,0 0-1 0 0,-1 0 1 0 0,1 0-1 0 0,-1 0 0 0 0,0 0 1 0 0,0 0-1 0 0,0 0 1 0 0,0 0-1 0 0,-1 0 1 0 0,1-7-1 0 0,-2-2 15 0 0,0-1 0 0 0,0 1 1 0 0,-1 0-1 0 0,-7-23 0 0 0,-1 6 141 0 0,-2 0-1 0 0,-1 1 1 0 0,-32-53 0 0 0,8 16 839 0 0,36 64-951 0 0,0 0 0 0 0,0 0 0 0 0,0 0 0 0 0,0 0 0 0 0,0 0 0 0 0,1-1 0 0 0,-1 1 0 0 0,1 0 0 0 0,-1 0 0 0 0,1-1 0 0 0,0 1-1 0 0,0 0 1 0 0,0-1 0 0 0,1 1 0 0 0,-1 0 0 0 0,0 0 0 0 0,1-1 0 0 0,-1 1 0 0 0,1 0 0 0 0,0 0 0 0 0,0 0 0 0 0,0 0 0 0 0,0 0 0 0 0,0 0 0 0 0,3-4 0 0 0,0 1 7 0 0,1-1 1 0 0,1 1-1 0 0,-1 1 1 0 0,1-1-1 0 0,0 1 1 0 0,0 0-1 0 0,9-5 1 0 0,5-2-117 0 0,0 1 1 0 0,36-12 0 0 0,-44 19-946 0 0,0-1 0 0 0,0 2 0 0 0,21-2 0 0 0,-16 3-589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 1996 0 0,'-1'-2'1217'0'0,"-1"0"0"0"0,0 0 0 0 0,0 0-1 0 0,0 1 1 0 0,0-1 0 0 0,-1 1 0 0 0,1-1-1 0 0,0 1 1 0 0,-3-1 0 0 0,3 1-722 0 0,0 1 1 0 0,0-1-1 0 0,0 1 0 0 0,0-1 1 0 0,0 1-1 0 0,0 0 0 0 0,0 0 1 0 0,0 0-1 0 0,0 0 1 0 0,-3 1-1 0 0,1 0-188 0 0,-1 1-1 0 0,1-1 1 0 0,0 1-1 0 0,-1 0 1 0 0,1 1 0 0 0,0-1-1 0 0,0 1 1 0 0,1-1 0 0 0,-1 1-1 0 0,-4 4 1 0 0,4-2-187 0 0,-1-1 0 0 0,1 1-1 0 0,0 1 1 0 0,0-1 0 0 0,1 0 0 0 0,-1 1 0 0 0,1 0-1 0 0,0 0 1 0 0,1 0 0 0 0,-1 0 0 0 0,1 0-1 0 0,0 0 1 0 0,1 1 0 0 0,0-1 0 0 0,0 0-1 0 0,0 1 1 0 0,1 0 0 0 0,0-1 0 0 0,0 1 0 0 0,0-1-1 0 0,1 1 1 0 0,2 8 0 0 0,-2-10-155 0 0,1 1-1 0 0,0-1 1 0 0,0 1 0 0 0,0-1 0 0 0,0 0-1 0 0,1 0 1 0 0,0 0 0 0 0,0-1 0 0 0,0 1 0 0 0,0-1-1 0 0,1 1 1 0 0,0-1 0 0 0,0 0 0 0 0,0 0-1 0 0,0-1 1 0 0,1 1 0 0 0,0-1 0 0 0,-1 0-1 0 0,1-1 1 0 0,0 1 0 0 0,0-1 0 0 0,1 1 0 0 0,-1-2-1 0 0,0 1 1 0 0,1-1 0 0 0,6 2 0 0 0,5 0 545 0 0,-23-1 713 0 0,-22 9-622 0 0,16-4-459 0 0,1 1 1 0 0,0 1-1 0 0,1 0 0 0 0,0 0 1 0 0,0 1-1 0 0,1 0 1 0 0,0 1-1 0 0,1 0 0 0 0,0 0 1 0 0,-6 13-1 0 0,11-19-112 0 0,1 0-1 0 0,0 0 1 0 0,0 0 0 0 0,0 0-1 0 0,1 0 1 0 0,0 0-1 0 0,0 1 1 0 0,0-1-1 0 0,1 0 1 0 0,-1 1-1 0 0,1-1 1 0 0,0 1 0 0 0,1-1-1 0 0,0 0 1 0 0,0 1-1 0 0,0-1 1 0 0,0 0-1 0 0,1 0 1 0 0,-1 1 0 0 0,2-1-1 0 0,-1 0 1 0 0,0-1-1 0 0,1 1 1 0 0,0 0-1 0 0,0-1 1 0 0,0 0-1 0 0,8 8 1 0 0,-4-5-9 0 0,0-1-1 0 0,1 0 1 0 0,0 0-1 0 0,0-1 1 0 0,0 0-1 0 0,1-1 1 0 0,-1 0-1 0 0,1 0 1 0 0,17 5-1 0 0,3-2-103 0 0,55 7 0 0 0,-59-12-835 0 0,1-1 0 0 0,-1-1-1 0 0,37-4 1 0 0,-31-1-684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4784 0 0,'0'0'12102'0'0,"0"5"-10461"0"0,-2 44 1386 0 0,5 65-1 0 0,11 40-2452 0 0,-13-147-928 0 0,7 29-3965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8 169 4124 0 0,'-4'-26'6394'0'0,"1"-35"0"0"0,3 59-6225 0 0,0 0 1 0 0,1 0-1 0 0,0 0 0 0 0,-1 1 0 0 0,1-1 1 0 0,0 0-1 0 0,0 1 0 0 0,0-1 0 0 0,0 1 1 0 0,0-1-1 0 0,0 1 0 0 0,0-1 1 0 0,0 1-1 0 0,0 0 0 0 0,1 0 0 0 0,-1-1 1 0 0,1 1-1 0 0,-1 0 0 0 0,1 0 0 0 0,-1 1 1 0 0,1-1-1 0 0,0 0 0 0 0,-1 0 0 0 0,3 0 1 0 0,42-13 1029 0 0,0 8-737 0 0,1 1-1 0 0,-1 3 1 0 0,48 3 0 0 0,-30-1-172 0 0,-33 1-150 0 0,-6-1 50 0 0,-1 0-1 0 0,1-1 1 0 0,0-1 0 0 0,28-7-1 0 0,-32-1 2301 0 0,-30 54-2148 0 0,1-6-170 0 0,1 1-1 0 0,-3 65 1 0 0,10-62-150 0 0,10 75 0 0 0,-8-102-569 0 0,2-1 0 0 0,-1 1 1 0 0,2-1-1 0 0,-1 0 0 0 0,2-1 1 0 0,0 1-1 0 0,1-1 1 0 0,15 22-1 0 0,-9-17-1062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20 1604 0 0,'-17'-13'10245'0'0,"-4"7"-3913"0"0,18 6-5836 0 0,-1 0-1 0 0,1 0 1 0 0,-1 0 0 0 0,1 0 0 0 0,0 1-1 0 0,-1-1 1 0 0,1 1 0 0 0,-1 0-1 0 0,1 0 1 0 0,-5 2 0 0 0,5-1-395 0 0,0-1 1 0 0,0 1 0 0 0,0 0 0 0 0,0 0-1 0 0,1 0 1 0 0,-1 0 0 0 0,0 0-1 0 0,1 0 1 0 0,-1 1 0 0 0,1-1-1 0 0,0 1 1 0 0,0 0 0 0 0,0 0-1 0 0,0 0 1 0 0,1 0 0 0 0,-1 0 0 0 0,1 0-1 0 0,0 0 1 0 0,-1 0 0 0 0,2 1-1 0 0,-1-1 1 0 0,0 0 0 0 0,0 6-1 0 0,1-8-76 0 0,0 1-1 0 0,0 0 0 0 0,0-1 0 0 0,0 1 0 0 0,1 0 1 0 0,-1-1-1 0 0,0 1 0 0 0,1-1 0 0 0,-1 1 1 0 0,1 0-1 0 0,0-1 0 0 0,0 1 0 0 0,-1-1 0 0 0,1 0 1 0 0,0 1-1 0 0,0-1 0 0 0,0 0 0 0 0,0 1 0 0 0,1-1 1 0 0,-1 0-1 0 0,0 0 0 0 0,2 1 0 0 0,1 1-107 0 0,1-1-1 0 0,0 0 1 0 0,-1 0-1 0 0,1-1 1 0 0,9 3 0 0 0,17 6-315 0 0,-30-10 575 0 0,-3 4-97 0 0,-1-1-1 0 0,1 1 0 0 0,-1-1 0 0 0,0 0 0 0 0,0 0 1 0 0,0 0-1 0 0,-5 4 0 0 0,-10 11 223 0 0,2 3-6 0 0,1 2-1 0 0,-19 36 0 0 0,30-51-234 0 0,0 1 0 0 0,0-1 0 0 0,1 1-1 0 0,1 0 1 0 0,-1 0 0 0 0,1 0 0 0 0,1 1 0 0 0,0-1 0 0 0,0 0-1 0 0,2 20 1 0 0,0-24-63 0 0,0 0 0 0 0,0 1 0 0 0,1-1 1 0 0,-1 0-1 0 0,2 0 0 0 0,-1 0 0 0 0,0 0 0 0 0,1-1 0 0 0,0 1 0 0 0,0-1 0 0 0,0 1 0 0 0,1-1 0 0 0,-1 0 0 0 0,1 0 0 0 0,0 0 0 0 0,0-1 0 0 0,0 0 0 0 0,1 1 0 0 0,8 3 0 0 0,0 0-604 0 0,-1-1 0 0 0,1-1-1 0 0,1 0 1 0 0,-1-1-1 0 0,1 0 1 0 0,20 2 0 0 0,-3-2-1006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29 107 4528 0 0,'-6'1'11894'0'0,"6"0"-11692"0"0,-7 13 3009 0 0,-1 18-1196 0 0,8-28-1857 0 0,0 0 0 0 0,0 0 0 0 0,1 0 1 0 0,-1 0-1 0 0,1 0 0 0 0,0 0 0 0 0,0 0 0 0 0,1 0 0 0 0,-1 0 0 0 0,1-1 0 0 0,-1 1 1 0 0,1-1-1 0 0,0 1 0 0 0,1-1 0 0 0,-1 0 0 0 0,0 1 0 0 0,1-1 0 0 0,4 3 0 0 0,-2-2-50 0 0,0 0 1 0 0,0-1-1 0 0,1 0 0 0 0,-1 0 0 0 0,1 0 0 0 0,0-1 0 0 0,0 0 0 0 0,0 0 0 0 0,0 0 0 0 0,11 1 1 0 0,-1-1-40 0 0,0-1 0 0 0,0-1 0 0 0,0-1 1 0 0,0 0-1 0 0,0 0 0 0 0,-1-2 1 0 0,1 0-1 0 0,24-8 0 0 0,-32 8-57 0 0,0-1 1 0 0,1 0-1 0 0,-2 0 0 0 0,1 0 1 0 0,0-1-1 0 0,-1 0 0 0 0,9-8 1 0 0,-12 9 4 0 0,0 0 0 0 0,-1 0 0 0 0,1-1 0 0 0,-1 1 1 0 0,0-1-1 0 0,0 1 0 0 0,0-1 0 0 0,-1 0 0 0 0,0 0 1 0 0,0 0-1 0 0,0-1 0 0 0,-1 1 0 0 0,2-8 0 0 0,-3 9 3 0 0,1 0-1 0 0,-1 0 1 0 0,-1-1-1 0 0,1 1 0 0 0,-1 0 1 0 0,1 0-1 0 0,-1 0 1 0 0,0 0-1 0 0,-1 0 0 0 0,1 0 1 0 0,-1 0-1 0 0,0 0 1 0 0,1 0-1 0 0,-2 1 0 0 0,1-1 1 0 0,0 1-1 0 0,-1-1 1 0 0,0 1-1 0 0,1 0 0 0 0,-6-4 1 0 0,3 2 15 0 0,0 1 1 0 0,-1 0 0 0 0,1 0-1 0 0,-1 1 1 0 0,0-1-1 0 0,0 1 1 0 0,0 0-1 0 0,0 1 1 0 0,-1-1-1 0 0,1 1 1 0 0,-13-2 0 0 0,12 3 5 0 0,0 1 0 0 0,0 0 0 0 0,0 0 1 0 0,0 1-1 0 0,-1 0 0 0 0,2 0 0 0 0,-1 1 1 0 0,0-1-1 0 0,0 2 0 0 0,0-1 1 0 0,1 1-1 0 0,-1 0 0 0 0,1 0 0 0 0,0 0 1 0 0,0 1-1 0 0,0 0 0 0 0,1 1 0 0 0,-1-1 1 0 0,1 1-1 0 0,0 0 0 0 0,0 0 1 0 0,1 0-1 0 0,-7 10 0 0 0,0 2 21 0 0,1 0-1 0 0,1 1 0 0 0,0 0 1 0 0,1 0-1 0 0,1 1 1 0 0,1 0-1 0 0,-5 22 1 0 0,-3 20 113 0 0,-10 101 1 0 0,17 61 55 0 0,7-202-236 0 0,-1 4-353 0 0,2 1 0 0 0,0-1 1 0 0,2 1-1 0 0,7 34 0 0 0,1-36-3336 0 0,-8-20 2083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20854 0 0,'9'-19'4488'0'0,"6"-8"-2671"0"0,-15 26-1103 0 0,3 8-482 0 0,-3-7-224 0 0,1 0 1 0 0,-1 1 0 0 0,0-1 0 0 0,1 0 0 0 0,-1 0-1 0 0,0 1 1 0 0,1-1 0 0 0,-1 1 0 0 0,0-1 0 0 0,0 0-1 0 0,0 1 1 0 0,1-1 0 0 0,-1 1 0 0 0,0-1 0 0 0,0 0-1 0 0,0 1 1 0 0,0-1 0 0 0,0 1 0 0 0,0-1 0 0 0,0 1-1 0 0,0-1 1 0 0,0 1 0 0 0,0-1 0 0 0,0 1 0 0 0,17 280 600 0 0,-16-273-1082 0 0,-1 1 0 0 0,2-1 0 0 0,-1 0 0 0 0,1 0 0 0 0,0 0-1 0 0,1 0 1 0 0,0-1 0 0 0,4 9 0 0 0,0-5-1137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7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95 5669 0 0,'-1'0'409'0'0,"0"-1"1"0"0,0 1-1 0 0,1 0 1 0 0,-1 0-1 0 0,0 0 1 0 0,0 0-1 0 0,0 0 1 0 0,0 0-1 0 0,1 0 1 0 0,-1 0 0 0 0,0 1-1 0 0,0-1 1 0 0,0 0-1 0 0,1 0 1 0 0,-1 1-1 0 0,0-1 1 0 0,0 0-1 0 0,1 1 1 0 0,-1-1 0 0 0,0 1-1 0 0,1-1 1 0 0,-1 1-1 0 0,0-1 1 0 0,1 1-1 0 0,-2 1 1 0 0,1-1-7 0 0,0 1 0 0 0,0 0 0 0 0,1 0 0 0 0,-1 0 0 0 0,0 0 0 0 0,1 0-1 0 0,-1 0 1 0 0,1 0 0 0 0,-1 0 0 0 0,1 2 0 0 0,0 4 27 0 0,0 0 1 0 0,0 0-1 0 0,1 0 0 0 0,2 13 0 0 0,-1-16-349 0 0,0 1 1 0 0,0-1-1 0 0,0 0 0 0 0,1 0 1 0 0,-1 0-1 0 0,1 0 0 0 0,0-1 1 0 0,1 1-1 0 0,-1-1 0 0 0,1 0 1 0 0,0 0-1 0 0,0 0 0 0 0,0 0 1 0 0,0-1-1 0 0,1 1 0 0 0,-1-1 0 0 0,1 0 1 0 0,0-1-1 0 0,0 1 0 0 0,0-1 1 0 0,0 0-1 0 0,9 3 0 0 0,-7-4 7 0 0,-1 1-1 0 0,1-1 0 0 0,-1 0 0 0 0,1-1 1 0 0,-1 1-1 0 0,1-1 0 0 0,0-1 1 0 0,-1 1-1 0 0,1-1 0 0 0,-1 0 0 0 0,1 0 1 0 0,-1-1-1 0 0,0 0 0 0 0,0 0 0 0 0,0-1 1 0 0,0 0-1 0 0,0 0 0 0 0,10-7 0 0 0,-12 7 0 0 0,0 0-1 0 0,0-1 0 0 0,-1 0 0 0 0,0 1 0 0 0,1-1 0 0 0,-1-1 0 0 0,-1 1 0 0 0,1 0 0 0 0,-1-1 1 0 0,0 1-1 0 0,0-1 0 0 0,0 0 0 0 0,0 0 0 0 0,-1 1 0 0 0,0-1 0 0 0,0 0 0 0 0,0 0 0 0 0,-1 0 1 0 0,1-1-1 0 0,-1 1 0 0 0,0 0 0 0 0,-2-7 0 0 0,1 5-18 0 0,0 0 1 0 0,-1 0-1 0 0,0 1 1 0 0,0-1-1 0 0,0 1 1 0 0,-1-1-1 0 0,0 1 1 0 0,-1 0-1 0 0,1 0 0 0 0,-1 0 1 0 0,0 0-1 0 0,0 1 1 0 0,-1 0-1 0 0,0 0 1 0 0,-10-9-1 0 0,10 10-77 0 0,-1 1 0 0 0,0-1 0 0 0,0 1 1 0 0,0 0-1 0 0,0 1 0 0 0,-1-1 0 0 0,1 1 0 0 0,-1 0 0 0 0,1 1 0 0 0,-1 0 1 0 0,0 0-1 0 0,1 0 0 0 0,-1 1 0 0 0,-8 0 0 0 0,10 1-104 0 0,-1-1 0 0 0,1 1-1 0 0,0 0 1 0 0,-1 1 0 0 0,1-1 0 0 0,0 1 0 0 0,0 0-1 0 0,0 0 1 0 0,0 1 0 0 0,0-1 0 0 0,1 1-1 0 0,-1 0 1 0 0,1 1 0 0 0,0-1 0 0 0,0 1-1 0 0,0 0 1 0 0,0-1 0 0 0,-4 7 0 0 0,-13 23-2861 0 0,14-16 1362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1548 0 0,'2'-2'6068'0'0,"7"-6"-2423"0"0,37 3 1265 0 0,24 5-2371 0 0,17 0-1285 0 0,-29-5-697 0 0,73-7 561 0 0,-107 9-797 0 0,-1-2-1 0 0,1 0 0 0 0,32-13 0 0 0,-53 16-264 0 0,0 1-1 0 0,0-1 1 0 0,0 1 0 0 0,0-1-1 0 0,0 0 1 0 0,0 0 0 0 0,0-1-1 0 0,-1 1 1 0 0,1 0 0 0 0,-1-1-1 0 0,4-4 1 0 0,-6 7-46 0 0,0-1 1 0 0,0 1-1 0 0,0-1 0 0 0,1 1 1 0 0,-1-1-1 0 0,0 0 0 0 0,0 1 1 0 0,0-1-1 0 0,0 1 0 0 0,0-1 1 0 0,0 1-1 0 0,0-1 0 0 0,0 1 1 0 0,0-1-1 0 0,0 0 0 0 0,0 1 1 0 0,0-1-1 0 0,-1 1 0 0 0,1-1 1 0 0,0 1-1 0 0,0-1 0 0 0,0 1 1 0 0,-1-1-1 0 0,1 1 0 0 0,0-1 1 0 0,-1 1-1 0 0,1-1 0 0 0,0 1 1 0 0,-1-1-1 0 0,-12-9 134 0 0,11 10-105 0 0,-1-1 0 0 0,0 0 0 0 0,0 1 1 0 0,1 0-1 0 0,-1-1 0 0 0,0 1 1 0 0,1 0-1 0 0,-1 0 0 0 0,0 1 0 0 0,0-1 1 0 0,1 0-1 0 0,-1 1 0 0 0,0 0 1 0 0,1 0-1 0 0,-1 0 0 0 0,1 0 1 0 0,-1 0-1 0 0,1 0 0 0 0,-1 0 0 0 0,1 1 1 0 0,0 0-1 0 0,0-1 0 0 0,0 1 1 0 0,0 0-1 0 0,-2 2 0 0 0,-5 6 131 0 0,1-1 0 0 0,0 2 0 0 0,1-1 0 0 0,-6 13 0 0 0,4-8-27 0 0,-4 10 71 0 0,0 0 1 0 0,2 1-1 0 0,1 0 1 0 0,2 0 0 0 0,0 1-1 0 0,1 0 1 0 0,2 1-1 0 0,1 0 1 0 0,1-1-1 0 0,1 30 1 0 0,1-24-197 0 0,0-15 31 0 0,3 36-1 0 0,-2-49-392 0 0,1-1 0 0 0,0 1 0 0 0,0-1 0 0 0,0 1 0 0 0,0-1 0 0 0,1 1 0 0 0,0-1 0 0 0,0 0 0 0 0,0 0-1 0 0,0 0 1 0 0,1 0 0 0 0,4 6 0 0 0,2-2-1268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0 134 272 0 0,'1'-3'1599'0'0,"-1"1"-914"0"0,0 1 0 0 0,0-1 0 0 0,0 1 0 0 0,1-1 0 0 0,-1 1 1 0 0,0 0-1 0 0,1-1 0 0 0,0 1 0 0 0,-1 0 0 0 0,1-1 0 0 0,0 1 0 0 0,-1 0 1 0 0,1-1-1 0 0,0 1 0 0 0,0 0 0 0 0,0 0 0 0 0,0 0 0 0 0,0 0 1 0 0,3-2-1 0 0,15-2 2262 0 0,107 5 234 0 0,3 1-1965 0 0,-94-3-951 0 0,68-7 354 0 0,-93 7-508 0 0,0 0 0 0 0,1 0 1 0 0,-1-2-1 0 0,0 1 1 0 0,0-1-1 0 0,-1 0 1 0 0,14-9-1 0 0,-21 12-17 0 0,1-1-1 0 0,-1 0 1 0 0,0 0-1 0 0,0 0 1 0 0,0 0 0 0 0,0 0-1 0 0,0 0 1 0 0,0-1-1 0 0,-1 1 1 0 0,1-1 0 0 0,-1 1-1 0 0,0-1 1 0 0,1 1-1 0 0,0-7 1 0 0,-2 8 84 0 0,-5-4 102 0 0,5 5-258 0 0,0-1 0 0 0,-1 0 1 0 0,1 1-1 0 0,-1-1 0 0 0,1 1 0 0 0,-1-1 0 0 0,1 1 0 0 0,-1-1 0 0 0,0 1 0 0 0,1-1 1 0 0,-1 1-1 0 0,1-1 0 0 0,-1 1 0 0 0,0 0 0 0 0,1-1 0 0 0,-1 1 0 0 0,0 0 0 0 0,0 0 1 0 0,1-1-1 0 0,-2 1 0 0 0,-1 0 26 0 0,0 0 0 0 0,0 0 0 0 0,0 1-1 0 0,-1-1 1 0 0,1 1 0 0 0,0 0 0 0 0,0-1 0 0 0,0 1 0 0 0,1 1 0 0 0,-1-1 0 0 0,0 0 0 0 0,0 1 0 0 0,0-1-1 0 0,1 1 1 0 0,-1 0 0 0 0,1 0 0 0 0,-4 3 0 0 0,-6 7 169 0 0,-20 24 0 0 0,31-36-216 0 0,-13 19 85 0 0,0 1 0 0 0,1 0 0 0 0,2 1-1 0 0,0 0 1 0 0,0 1 0 0 0,2 0 0 0 0,1 1 0 0 0,-6 28-1 0 0,11-39-86 0 0,1 1-1 0 0,1 0 1 0 0,0 0 0 0 0,1-1-1 0 0,0 1 1 0 0,1 0-1 0 0,4 21 1 0 0,-3-24-386 0 0,0 0 1 0 0,1-1-1 0 0,0 1 0 0 0,1-1 0 0 0,0 0 1 0 0,0 0-1 0 0,1 0 0 0 0,0-1 1 0 0,0 1-1 0 0,9 9 0 0 0,4 0-1223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94 126 20386 0 0,'-17'-18'4894'0'0,"-2"5"-3287"0"0,18 13-1588 0 0,-1-1 0 0 0,1 1 1 0 0,0 0-1 0 0,-1 0 0 0 0,1-1 0 0 0,-1 1 0 0 0,1 0 0 0 0,0 0 0 0 0,-1 0 1 0 0,1 1-1 0 0,-1-1 0 0 0,1 0 0 0 0,0 0 0 0 0,-1 1 0 0 0,1-1 1 0 0,0 1-1 0 0,-1-1 0 0 0,1 1 0 0 0,0 0 0 0 0,0-1 0 0 0,-1 1 0 0 0,1 0 1 0 0,0 0-1 0 0,0 0 0 0 0,0 0 0 0 0,0 0 0 0 0,0 0 0 0 0,0 0 0 0 0,0 0 1 0 0,1 0-1 0 0,-2 2 0 0 0,0 1 11 0 0,-1 0 0 0 0,1 0 0 0 0,0 0 0 0 0,1 0 0 0 0,-1 0 0 0 0,1 0 0 0 0,0 0 0 0 0,0 1 0 0 0,0-1 0 0 0,0 0 0 0 0,1 1 0 0 0,0-1 0 0 0,0 0 0 0 0,0 1 0 0 0,0-1 0 0 0,1 1 0 0 0,0-1 0 0 0,0 0 0 0 0,0 0 0 0 0,0 1 0 0 0,0-1 0 0 0,1 0 0 0 0,0 0 0 0 0,0 0 0 0 0,0 0 0 0 0,3 3 0 0 0,1 2-5 0 0,0 0 0 0 0,0-1 1 0 0,1 0-1 0 0,0 0 0 0 0,1-1 0 0 0,-1 0 0 0 0,1 0 1 0 0,1-1-1 0 0,17 11 0 0 0,-15-12-13 0 0,-1 0 0 0 0,1-1 0 0 0,0 0 1 0 0,0-1-1 0 0,1 0 0 0 0,-1-1 0 0 0,0-1 0 0 0,1 1 1 0 0,0-2-1 0 0,11 0 0 0 0,-19 0-9 0 0,1 0 0 0 0,-1-1 1 0 0,0 1-1 0 0,1-1 0 0 0,-1 0 0 0 0,0 0 1 0 0,0 0-1 0 0,0-1 0 0 0,0 0 0 0 0,0 0 0 0 0,0 0 1 0 0,0 0-1 0 0,-1 0 0 0 0,1-1 0 0 0,-1 1 1 0 0,1-1-1 0 0,-1 0 0 0 0,0 0 0 0 0,0 0 0 0 0,-1-1 1 0 0,1 1-1 0 0,-1-1 0 0 0,1 1 0 0 0,-1-1 1 0 0,0 0-1 0 0,0 0 0 0 0,-1 0 0 0 0,1 0 0 0 0,0-7 1 0 0,0 3 28 0 0,-1 0 1 0 0,0 0 0 0 0,0 0-1 0 0,-1-1 1 0 0,-1 1 0 0 0,1 0-1 0 0,-1 0 1 0 0,0-1-1 0 0,-1 1 1 0 0,0 0 0 0 0,0 0-1 0 0,-1 0 1 0 0,0 1 0 0 0,0-1-1 0 0,-1 1 1 0 0,0 0 0 0 0,-1 0-1 0 0,-9-13 1 0 0,6 10-3 0 0,-1 1 0 0 0,-1 0 0 0 0,1 0 0 0 0,-1 1 0 0 0,-1 1 1 0 0,1-1-1 0 0,-1 2 0 0 0,0-1 0 0 0,-1 2 0 0 0,0-1 0 0 0,-18-4 0 0 0,25 8-34 0 0,-1 0 0 0 0,0 1-1 0 0,0 0 1 0 0,0 1 0 0 0,0-1 0 0 0,1 1 0 0 0,-1 0-1 0 0,0 1 1 0 0,0-1 0 0 0,0 1 0 0 0,0 0-1 0 0,0 1 1 0 0,1-1 0 0 0,-1 1 0 0 0,-6 4 0 0 0,8-4-245 0 0,0 0 1 0 0,0 0 0 0 0,0 1-1 0 0,1-1 1 0 0,-1 1 0 0 0,1 0-1 0 0,0 0 1 0 0,0 1 0 0 0,0-1-1 0 0,0 1 1 0 0,0-1 0 0 0,1 1-1 0 0,0 0 1 0 0,0 0 0 0 0,0 0-1 0 0,0 0 1 0 0,0 0 0 0 0,1 0-1 0 0,0 1 1 0 0,-1 4 0 0 0,-2 5-1366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5557 0 0,'4'-5'4995'0'0,"-3"5"-4495"0"0,-1 0-1 0 0,1-1 1 0 0,0 1-1 0 0,-1 0 1 0 0,1 0 0 0 0,0-1-1 0 0,-1 1 1 0 0,1 0-1 0 0,0 0 1 0 0,-1 0-1 0 0,1 0 1 0 0,0 0-1 0 0,-1 0 1 0 0,1 0 0 0 0,0 0-1 0 0,-1 0 1 0 0,2 0-1 0 0,1 7 3513 0 0,-1 7-4205 0 0,1 19 1523 0 0,-1-2-553 0 0,2 0 0 0 0,11 46 0 0 0,-13-69-728 0 0,0-1 0 0 0,0 0 0 0 0,1 1-1 0 0,0-1 1 0 0,1 0 0 0 0,0 0 0 0 0,0-1-1 0 0,0 1 1 0 0,1-1 0 0 0,0 0 0 0 0,0 0 0 0 0,1 0-1 0 0,-1-1 1 0 0,1 0 0 0 0,8 6 0 0 0,-8-8-27 0 0,1 0 1 0 0,-1-1-1 0 0,0 1 1 0 0,1-1-1 0 0,0-1 1 0 0,-1 1-1 0 0,1-1 1 0 0,0 0-1 0 0,-1-1 1 0 0,1 1-1 0 0,0-1 1 0 0,0-1-1 0 0,0 1 1 0 0,-1-1-1 0 0,1 0 1 0 0,0-1-1 0 0,-1 0 1 0 0,11-4-1 0 0,-3 1 32 0 0,0-1 0 0 0,-1-1 0 0 0,0 0 0 0 0,-1-1 0 0 0,1 0 0 0 0,-1-1 0 0 0,16-16 0 0 0,-14 11 38 0 0,-2-2 0 0 0,0 1 0 0 0,0-1 1 0 0,-2-1-1 0 0,0 0 0 0 0,-1-1 0 0 0,0 0 0 0 0,10-36 0 0 0,-16 46-490 0 0,-1-1-1 0 0,0 1 1 0 0,-1-1 0 0 0,0 0-1 0 0,-1 0 1 0 0,0 0-1 0 0,0 0 1 0 0,0 1-1 0 0,-4-14 1 0 0,0 7-1209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61 22182 0 0,'-4'-14'3572'0'0,"1"0"-2280"0"0,-1 4-747 0 0,2 1-305 0 0,-2 1-84 0 0,-3 2-148 0 0,-4 6-104 0 0,1 8-284 0 0,3 2-17 0 0,1 1-219 0 0,2 5 180 0 0,1 2-1168 0 0,-5 7-12 0 0,5 3 20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69 2500 0 0,'1'-2'1001'0'0,"0"0"0"0"0,1 0 0 0 0,-1 0 0 0 0,0 0 0 0 0,0 0 1 0 0,0 0-1 0 0,-1-1 0 0 0,1 1 0 0 0,0 0 0 0 0,-1 0 0 0 0,1 0 0 0 0,-1-1 0 0 0,0 1 0 0 0,0 0 0 0 0,0-1 0 0 0,0-3 0 0 0,-1 5-767 0 0,0-1-1 0 0,1 1 1 0 0,-1-1-1 0 0,0 1 0 0 0,1 0 1 0 0,-1-1-1 0 0,0 1 1 0 0,0 0-1 0 0,0 0 1 0 0,0-1-1 0 0,0 1 1 0 0,-1 0-1 0 0,1 0 1 0 0,0 0-1 0 0,0 1 1 0 0,-1-1-1 0 0,1 0 1 0 0,-1 0-1 0 0,1 1 1 0 0,0-1-1 0 0,-1 1 0 0 0,1-1 1 0 0,-1 1-1 0 0,0-1 1 0 0,-2 1-1 0 0,-1-1 1 0 0,-1 0 0 0 0,0 1 0 0 0,1 0 0 0 0,-1 0 0 0 0,0 0-1 0 0,1 1 1 0 0,-1-1 0 0 0,0 1 0 0 0,1 1 0 0 0,-11 3 0 0 0,15-5-218 0 0,-1 1 0 0 0,1 0 0 0 0,-1-1 0 0 0,1 1 0 0 0,0 0 0 0 0,-1 0 1 0 0,1 0-1 0 0,0 0 0 0 0,0 1 0 0 0,-1-1 0 0 0,1 0 0 0 0,0 0 0 0 0,0 1 0 0 0,0-1 0 0 0,1 1 1 0 0,-1-1-1 0 0,0 0 0 0 0,0 1 0 0 0,1 0 0 0 0,-1-1 0 0 0,1 1 0 0 0,-1-1 0 0 0,1 1 0 0 0,0 0 1 0 0,0-1-1 0 0,0 1 0 0 0,0 0 0 0 0,0-1 0 0 0,0 1 0 0 0,0 0 0 0 0,0-1 0 0 0,1 1 0 0 0,-1-1 1 0 0,0 1-1 0 0,1 0 0 0 0,0-1 0 0 0,-1 1 0 0 0,1-1 0 0 0,0 1 0 0 0,1 2 0 0 0,9 14-78 0 0,-1 0 1 0 0,2-1-1 0 0,23 27 0 0 0,49 44-45 0 0,-29-32 169 0 0,-52-53-10 0 0,0 0 0 0 0,-1 0 0 0 0,1 1 0 0 0,-1-1 0 0 0,1 1 1 0 0,-1 0-1 0 0,0 0 0 0 0,0 0 0 0 0,-1 0 0 0 0,1 0 0 0 0,1 8 1 0 0,-3-9 1 0 0,0-1 0 0 0,0 1 1 0 0,0 0-1 0 0,0-1 1 0 0,0 1-1 0 0,-1-1 1 0 0,1 1-1 0 0,-1-1 1 0 0,0 1-1 0 0,0-1 1 0 0,0 1-1 0 0,0-1 1 0 0,0 0-1 0 0,0 1 1 0 0,0-1-1 0 0,-1 0 1 0 0,1 0-1 0 0,-1 0 1 0 0,0 0-1 0 0,-4 3 1 0 0,-4 4 60 0 0,-1-1 1 0 0,-1 0-1 0 0,0-1 1 0 0,0 0-1 0 0,0-1 1 0 0,-1-1-1 0 0,1 0 1 0 0,-26 7-1 0 0,-11-1-254 0 0,-51 5-1 0 0,73-15-2889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0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481 150 18482 0 0,'-2'-12'837'0'0,"-1"0"0"0"0,-1 0 0 0 0,0 0 0 0 0,0 1 0 0 0,-1-1 0 0 0,-1 1 0 0 0,-7-13 0 0 0,10 21-763 0 0,0-1 0 0 0,1 1 0 0 0,-1 0 0 0 0,0 0 1 0 0,-1 0-1 0 0,1 0 0 0 0,0 1 0 0 0,-1-1 0 0 0,0 1 0 0 0,1 0 0 0 0,-1 0 0 0 0,0 0 0 0 0,0 0 0 0 0,0 1 0 0 0,0 0 0 0 0,0-1 0 0 0,-1 2 0 0 0,1-1 0 0 0,0 0 0 0 0,-1 1 0 0 0,1 0 0 0 0,0 0 0 0 0,0 0 0 0 0,-1 0 0 0 0,-4 2 0 0 0,-6 1 39 0 0,1 1 0 0 0,0 0 0 0 0,1 1 0 0 0,-1 1 1 0 0,1 0-1 0 0,0 0 0 0 0,0 1 0 0 0,1 1 0 0 0,0 1 0 0 0,-14 11 0 0 0,7-3-4 0 0,2 0 1 0 0,0 0-1 0 0,1 2 1 0 0,1 0-1 0 0,-19 32 0 0 0,24-31-71 0 0,1 1-1 0 0,0 0 1 0 0,2 0-1 0 0,0 1 1 0 0,2 0-1 0 0,0 1 1 0 0,2-1-1 0 0,0 1 1 0 0,1 0 0 0 0,2 30-1 0 0,1-32-483 0 0,1 0-1 0 0,1 0 1 0 0,1 0-1 0 0,0 0 1 0 0,2-1-1 0 0,0 0 1 0 0,2 0-1 0 0,17 35 1 0 0,-1-15-1162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2204 0 0,'22'-12'3919'0'0,"0"1"-1"0"0,38-15 0 0 0,-54 24-3597 0 0,0 0 0 0 0,0 1 0 0 0,0-1 0 0 0,0 1 0 0 0,0 0-1 0 0,0 1 1 0 0,0-1 0 0 0,1 1 0 0 0,-1 1 0 0 0,0-1 0 0 0,0 1 0 0 0,0 0-1 0 0,0 0 1 0 0,0 1 0 0 0,0-1 0 0 0,8 5 0 0 0,-10-4-170 0 0,0 1 0 0 0,0 0 1 0 0,0 0-1 0 0,-1 0 0 0 0,1 1 1 0 0,-1-1-1 0 0,0 1 0 0 0,0 0 1 0 0,0 0-1 0 0,-1 0 0 0 0,1 0 1 0 0,-1 0-1 0 0,0 0 0 0 0,0 1 0 0 0,0-1 1 0 0,-1 1-1 0 0,1 0 0 0 0,0 5 1 0 0,1 9 266 0 0,-1 0 1 0 0,-1 1 0 0 0,-1 22-1 0 0,0-23-93 0 0,0-18-310 0 0,0 0 1 0 0,0 0 0 0 0,0 0 0 0 0,0-1-1 0 0,0 1 1 0 0,0 0 0 0 0,0 0 0 0 0,0 0 0 0 0,0 0-1 0 0,0 0 1 0 0,1 0 0 0 0,-1 0 0 0 0,0-1 0 0 0,1 1-1 0 0,-1 0 1 0 0,1 0 0 0 0,-1 0 0 0 0,1-1-1 0 0,-1 1 1 0 0,1 0 0 0 0,-1-1 0 0 0,1 1 0 0 0,0 0-1 0 0,0 0 1 0 0,0-1-6 0 0,0 1-1 0 0,0-1 0 0 0,0 0 1 0 0,0 0-1 0 0,0 0 0 0 0,0 0 1 0 0,0 0-1 0 0,0-1 1 0 0,0 1-1 0 0,0 0 0 0 0,0 0 1 0 0,0-1-1 0 0,0 1 1 0 0,0 0-1 0 0,0-1 0 0 0,0 1 1 0 0,1-2-1 0 0,6-3 7 0 0,0-1 1 0 0,-1 0-1 0 0,10-10 0 0 0,-15 14-6 0 0,157-138 131 0 0,-131 116-81 0 0,-26 23-47 0 0,0-1 0 0 0,0 1 0 0 0,0-1-1 0 0,0 1 1 0 0,0 0 0 0 0,0 0 0 0 0,0 0 0 0 0,0 0 0 0 0,0 0 0 0 0,1 0 0 0 0,4 0-1 0 0,-6 1 11 0 0,0 0 0 0 0,0 0 0 0 0,1 0-1 0 0,-1 0 1 0 0,0 0 0 0 0,0 0 0 0 0,1 1-1 0 0,-1-1 1 0 0,0 0 0 0 0,0 1-1 0 0,1-1 1 0 0,-1 1 0 0 0,0 0 0 0 0,0-1-1 0 0,0 1 1 0 0,0 0 0 0 0,1 0-1 0 0,1 3 33 0 0,-1-1 0 0 0,1 0-1 0 0,-1 1 1 0 0,0-1-1 0 0,0 1 1 0 0,0-1-1 0 0,0 1 1 0 0,-1 0-1 0 0,1 0 1 0 0,-1 0-1 0 0,0 0 1 0 0,0 6-1 0 0,5 42 167 0 0,-2 0-1 0 0,-3 0 1 0 0,-10 100 0 0 0,8-139-289 0 0,0 5-445 0 0,1-12-50 0 0,0 0-1 0 0,-1 1 1 0 0,1-1 0 0 0,-1 0 0 0 0,-1 0-1 0 0,1 0 1 0 0,-4 8 0 0 0,2-8-1022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6097 0 0,'-11'-24'14389'0'0,"8"46"-15929"0"0,6-9 56 0 0,1 3 67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87 4596 0 0,'-4'-59'14363'0'0,"4"57"-14037"0"0,0 1 0 0 0,0 0-1 0 0,0-1 1 0 0,0 1 0 0 0,0-1 0 0 0,-1 1-1 0 0,1 0 1 0 0,-1-1 0 0 0,1 1 0 0 0,-1 0-1 0 0,1 0 1 0 0,-1-1 0 0 0,0 1 0 0 0,0 0 0 0 0,1 0-1 0 0,-1 0 1 0 0,0 0 0 0 0,0 0 0 0 0,-2-1-1 0 0,2 1 301 0 0,-1 2-86 0 0,-1 2-439 0 0,1 1-1 0 0,0-1 1 0 0,0 0 0 0 0,0 1 0 0 0,0 0 0 0 0,1-1 0 0 0,-1 1-1 0 0,1 0 1 0 0,0-1 0 0 0,0 1 0 0 0,0 0 0 0 0,1 0 0 0 0,-1 0-1 0 0,1 0 1 0 0,0 0 0 0 0,0 0 0 0 0,1 0 0 0 0,-1 0 0 0 0,2 6-1 0 0,1 7 40 0 0,1 0 0 0 0,0-1 0 0 0,9 21-1 0 0,-3-11-54 0 0,1-2-1 0 0,1 0 0 0 0,1 0 0 0 0,21 27 0 0 0,-27-42-132 0 0,0 0 1 0 0,0 0-1 0 0,1-1 0 0 0,0-1 0 0 0,1 1 0 0 0,-1-1 0 0 0,1-1 1 0 0,1 1-1 0 0,-1-2 0 0 0,1 1 0 0 0,0-1 0 0 0,0-1 0 0 0,12 4 1 0 0,-17-6-10 0 0,0-1 1 0 0,0 0-1 0 0,0-1 1 0 0,0 1-1 0 0,0-1 1 0 0,0 0-1 0 0,1 0 1 0 0,-1 0-1 0 0,0-1 1 0 0,0 0-1 0 0,0 0 1 0 0,0 0-1 0 0,0-1 1 0 0,6-2 0 0 0,-5 1 36 0 0,0-1 1 0 0,0 1 0 0 0,-1-1 0 0 0,1-1 0 0 0,-1 1 0 0 0,0-1 0 0 0,0 1 0 0 0,0-2 0 0 0,6-8 0 0 0,-2 0 132 0 0,0-1 0 0 0,-1-1 1 0 0,0 1-1 0 0,-2-1 0 0 0,0-1 1 0 0,0 1-1 0 0,4-27 0 0 0,-3 5 464 0 0,-2-1-1 0 0,0-49 0 0 0,-5 86-161 0 0,0 8-336 0 0,1 6-37 0 0,0 0 0 0 0,1 0 0 0 0,1 0 1 0 0,0-1-1 0 0,1 1 0 0 0,10 21 1 0 0,-6-18-53 0 0,0 0 1 0 0,2-1-1 0 0,-1 0 1 0 0,2-1-1 0 0,0 0 1 0 0,0 0-1 0 0,2-2 1 0 0,13 13-1 0 0,-12-14-796 0 0,-1-1-1 0 0,1 0 0 0 0,0 0 0 0 0,29 11 0 0 0,-30-16-757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43 520 0 0,'13'-14'13083'0'0,"-8"6"-6542"0"0,8-13 0 0 0,-7 31-5651 0 0,-4-7-726 0 0,-1 0-1 0 0,1 0 0 0 0,-1 1 0 0 0,1-1 0 0 0,-1 0 0 0 0,1 7 0 0 0,1 7 40 0 0,4 21 152 0 0,12 39 0 0 0,-17-67-491 0 0,2-1 1 0 0,-1 1-1 0 0,1-1 0 0 0,1 0 1 0 0,0 0-1 0 0,0 0 1 0 0,0-1-1 0 0,1 0 0 0 0,10 10 1 0 0,-13-14-284 0 0,1-1 0 0 0,0 0 0 0 0,0 0 1 0 0,0 0-1 0 0,0-1 0 0 0,0 0 0 0 0,0 1 0 0 0,1-2 0 0 0,-1 1 1 0 0,8 2-1 0 0,-2-3-1190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17674 0 0,'0'-29'4174'0'0,"0"-38"-1180"0"0,14 103-1931 0 0,4 53-73 0 0,6 94 0 0 0,-5 94 83 0 0,-8-88-548 0 0,14 159-47 0 0,-25-341-552 0 0,3 33-1611 0 0,12 65 0 0 0,-12-97 95 0 0,0-4-23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5613 0 0,'-4'3'1103'0'0,"0"-1"0"0"0,0 1-1 0 0,0 0 1 0 0,0 0 0 0 0,1 0 0 0 0,-1 1 0 0 0,1-1 0 0 0,-3 5 0 0 0,3-4-444 0 0,0 0-1 0 0,1 0 0 0 0,-1 0 0 0 0,1 1 0 0 0,0-1 0 0 0,1 1 0 0 0,-2 5 0 0 0,1-3-344 0 0,1 1 0 0 0,1-1 0 0 0,-1 0 0 0 0,1 0 0 0 0,0 0 0 0 0,1 0 0 0 0,0 1 0 0 0,0-1 0 0 0,0 0 0 0 0,1 0 0 0 0,3 7 0 0 0,-1-3-80 0 0,0 0 0 0 0,1-1-1 0 0,0 1 1 0 0,1-1 0 0 0,11 15 0 0 0,-12-19-160 0 0,0-1 0 0 0,0 0 0 0 0,0 1 0 0 0,1-2 0 0 0,0 1 0 0 0,0-1 0 0 0,0 0 1 0 0,1 0-1 0 0,12 5 0 0 0,-7-4-56 0 0,0-1 0 0 0,0-1 0 0 0,0 0 0 0 0,0-1 0 0 0,1 0 1 0 0,-1-1-1 0 0,1-1 0 0 0,-1 0 0 0 0,1 0 0 0 0,-1-1 0 0 0,20-4 0 0 0,-27 4 7 0 0,0 0 0 0 0,0 0 0 0 0,0-1 0 0 0,0 0 0 0 0,-1 0 0 0 0,1 0 0 0 0,-1 0 0 0 0,1-1 0 0 0,-1 1-1 0 0,0-1 1 0 0,0 0 0 0 0,0-1 0 0 0,0 1 0 0 0,-1-1 0 0 0,1 1 0 0 0,-1-1 0 0 0,0 0 0 0 0,0 0 0 0 0,0-1 0 0 0,-1 1-1 0 0,1 0 1 0 0,-1-1 0 0 0,0 0 0 0 0,-1 1 0 0 0,1-1 0 0 0,-1 0 0 0 0,0 0 0 0 0,0 0 0 0 0,0 0 0 0 0,-1 0 0 0 0,1-6 0 0 0,-2 3 24 0 0,0 0 1 0 0,0 0 0 0 0,0 0 0 0 0,-1 1 0 0 0,0-1 0 0 0,0 0 0 0 0,-1 1-1 0 0,0 0 1 0 0,-1 0 0 0 0,1-1 0 0 0,-1 2 0 0 0,-1-1 0 0 0,1 0 0 0 0,-1 1-1 0 0,0 0 1 0 0,-1 0 0 0 0,1 1 0 0 0,-1-1 0 0 0,0 1 0 0 0,-7-4 0 0 0,5 4-104 0 0,0 0 0 0 0,0 0 0 0 0,-1 0 0 0 0,0 2 0 0 0,1-1 1 0 0,-2 1-1 0 0,1 0 0 0 0,0 1 0 0 0,0 0 0 0 0,-1 0 1 0 0,1 1-1 0 0,-1 0 0 0 0,1 1 0 0 0,-1 0 0 0 0,1 0 0 0 0,-18 4 1 0 0,21-2-279 0 0,0 0 1 0 0,0 0 0 0 0,0 1 0 0 0,1 0 0 0 0,-1 0 0 0 0,1 1 0 0 0,-1-1 0 0 0,1 1 0 0 0,0 1 0 0 0,0-1 0 0 0,1 0 0 0 0,-1 1 0 0 0,-3 6-1 0 0,-3 4-1277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3760 0 0,'1'-1'555'0'0,"0"1"-1"0"0,-1-1 0 0 0,1 0 1 0 0,0 0-1 0 0,0 1 0 0 0,0-1 1 0 0,0 1-1 0 0,0-1 0 0 0,1 1 1 0 0,-1 0-1 0 0,0-1 0 0 0,0 1 1 0 0,0 0-1 0 0,0 0 0 0 0,0-1 1 0 0,1 1-1 0 0,-1 0 0 0 0,2 1 1 0 0,-1-1-161 0 0,0 1 1 0 0,0-1 0 0 0,0 1 0 0 0,0 0-1 0 0,0 0 1 0 0,0 0 0 0 0,0 0 0 0 0,-1 0-1 0 0,4 2 1 0 0,2 4-94 0 0,0-1-1 0 0,-1 1 1 0 0,10 14-1 0 0,-11-14 665 0 0,23 33 556 0 0,25 49 1 0 0,-13-20-471 0 0,10 19 581 0 0,-50-87-1603 0 0,1-1 0 0 0,-1 1-1 0 0,0-1 1 0 0,1 1 0 0 0,-1 0 0 0 0,1-1-1 0 0,-1 1 1 0 0,1-1 0 0 0,0 1 0 0 0,-1-1-1 0 0,1 1 1 0 0,-1-1 0 0 0,1 0 0 0 0,0 1-1 0 0,0-1 1 0 0,-1 0 0 0 0,1 1 0 0 0,0-1-1 0 0,-1 0 1 0 0,1 0 0 0 0,0 0 0 0 0,0 0-1 0 0,-1 0 1 0 0,1 0 0 0 0,0 0 0 0 0,0 0-1 0 0,0 0 1 0 0,-1 0 0 0 0,1 0 0 0 0,0 0-1 0 0,0 0 1 0 0,-1-1 0 0 0,1 1 0 0 0,0 0-1 0 0,-1 0 1 0 0,1-1 0 0 0,0 1 0 0 0,-1-1 0 0 0,1 1-1 0 0,0-1 1 0 0,-1 1 0 0 0,1-1 0 0 0,-1 1-1 0 0,1-1 1 0 0,0 0 0 0 0,25-30 643 0 0,-25 30-647 0 0,10-17 188 0 0,0 0 0 0 0,-1-1 0 0 0,-1 0-1 0 0,-1-1 1 0 0,11-39 0 0 0,-7 6 123 0 0,7-62 1 0 0,-19 111-346 0 0,2-12-558 0 0,1 0 0 0 0,4-17 0 0 0,1 25-2366 0 0,0 6 1323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1104 0 0,'0'0'8214'0'0,"-3"4"-5339"0"0,-2 3-2203 0 0,0 1 0 0 0,1-1 0 0 0,-1 1 0 0 0,2 1 0 0 0,-1-1 0 0 0,1 0 0 0 0,0 1 0 0 0,1 0 0 0 0,0-1 0 0 0,0 1 0 0 0,1 0 0 0 0,-1 17 0 0 0,2-13-335 0 0,1 0 0 0 0,0-1 0 0 0,1 1-1 0 0,0 0 1 0 0,1-1 0 0 0,1 0 0 0 0,-1 0 0 0 0,2 0-1 0 0,6 12 1 0 0,-7-15-295 0 0,1 0 1 0 0,0-1-1 0 0,1 1 0 0 0,0-1 0 0 0,1-1 0 0 0,-1 1 0 0 0,1-1 1 0 0,1 0-1 0 0,-1 0 0 0 0,1-1 0 0 0,14 8 0 0 0,-15-10-33 0 0,0-1 0 0 0,0 0 0 0 0,0 0 0 0 0,1-1 0 0 0,-1 0 0 0 0,1 0-1 0 0,-1-1 1 0 0,1 0 0 0 0,0 0 0 0 0,-1-1 0 0 0,1 0 0 0 0,0 0 0 0 0,0-1 0 0 0,-1 0 0 0 0,1 0-1 0 0,10-4 1 0 0,-10 3 68 0 0,1-2-1 0 0,-1 1 0 0 0,0-1 1 0 0,0-1-1 0 0,0 1 0 0 0,-1-1 1 0 0,0-1-1 0 0,0 1 0 0 0,0-1 1 0 0,0 0-1 0 0,-1-1 0 0 0,0 0 1 0 0,0 0-1 0 0,-1 0 0 0 0,0 0 1 0 0,0-1-1 0 0,-1 0 0 0 0,0 0 1 0 0,3-9-1 0 0,-4 11 2 0 0,-1-1 0 0 0,0 1 0 0 0,-1-1 0 0 0,1 0 0 0 0,-1 1 0 0 0,0-1 0 0 0,-1 0-1 0 0,0 0 1 0 0,0 0 0 0 0,0 1 0 0 0,-1-1 0 0 0,0 0 0 0 0,0 0 0 0 0,-1 1 0 0 0,0-1 0 0 0,0 1 0 0 0,0-1 0 0 0,-1 1 0 0 0,0 0 0 0 0,0 0 0 0 0,-1 0 0 0 0,0 0-1 0 0,0 1 1 0 0,0-1 0 0 0,-9-7 0 0 0,5 6-60 0 0,0 1 0 0 0,0 0-1 0 0,-1 1 1 0 0,0 0 0 0 0,0 1-1 0 0,-1-1 1 0 0,1 2 0 0 0,-1-1-1 0 0,0 1 1 0 0,0 1 0 0 0,0 0-1 0 0,0 0 1 0 0,0 1-1 0 0,-18 0 1 0 0,19 1-338 0 0,-1 0 1 0 0,1 1-1 0 0,-1 0 0 0 0,1 0 0 0 0,0 1 0 0 0,-1 1 1 0 0,1-1-1 0 0,0 1 0 0 0,0 1 0 0 0,1 0 0 0 0,-1 0 1 0 0,1 0-1 0 0,0 1 0 0 0,0 1 0 0 0,-14 11 1 0 0,8-1-1291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19302 0 0,'27'-61'5920'0'0,"-13"34"-4126"0"0,-9 45-1369 0 0,0 4-203 0 0,1 0 0 0 0,1 0-1 0 0,1 0 1 0 0,1-1 0 0 0,22 39-1 0 0,-27-54-203 0 0,0 0-1 0 0,0 0 1 0 0,1 0-1 0 0,0 0 1 0 0,0-1-1 0 0,1 0 0 0 0,0 0 1 0 0,0 0-1 0 0,0-1 1 0 0,0 0-1 0 0,1 0 1 0 0,-1 0-1 0 0,1-1 0 0 0,0 0 1 0 0,0 0-1 0 0,0-1 1 0 0,0 0-1 0 0,1 0 0 0 0,-1-1 1 0 0,1 0-1 0 0,13 1 1 0 0,-6-3 36 0 0,0-1 0 0 0,1 0-1 0 0,-1-1 1 0 0,0-1 0 0 0,-1 0 0 0 0,1-1 0 0 0,-1 0 0 0 0,0-2 0 0 0,0 1 0 0 0,-1-2 0 0 0,0 0 0 0 0,0 0 0 0 0,16-15 0 0 0,-21 16-36 0 0,0 0 1 0 0,-1 0-1 0 0,0-1 1 0 0,-1 0-1 0 0,1-1 1 0 0,-2 1-1 0 0,1-1 1 0 0,-1 0 0 0 0,5-13-1 0 0,-8 15-119 0 0,0 0 0 0 0,0 0 0 0 0,0 0-1 0 0,-1-1 1 0 0,0 1 0 0 0,0-1 0 0 0,-1 1 0 0 0,0 0 0 0 0,0-1-1 0 0,-1 1 1 0 0,0-1 0 0 0,-1 1 0 0 0,-3-14 0 0 0,-13-15-2810 0 0,8 17 1309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2824 0 0,'0'0'10385'0'0,"0"24"-12917"0"0,0-6 392 0 0,4-1 320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51 2452 0 0,'4'-17'12267'0'0,"-8"4"-5995"0"0,3 12-6020 0 0,-1-1 1 0 0,1 1-1 0 0,-1-1 0 0 0,0 1 1 0 0,0 0-1 0 0,0 0 0 0 0,0 0 1 0 0,0 0-1 0 0,0 0 0 0 0,0 1 1 0 0,0-1-1 0 0,0 0 0 0 0,-3 0 1 0 0,-6-1 37 0 0,0 0 0 0 0,-1 1 0 0 0,1 0 0 0 0,-1 1 0 0 0,1 0 0 0 0,-1 1 0 0 0,1 0 0 0 0,0 1 0 0 0,0 0 0 0 0,0 1 0 0 0,0 0 0 0 0,0 1 0 0 0,0 0 0 0 0,-14 8 0 0 0,22-10-272 0 0,1-1 0 0 0,0 0-1 0 0,0 1 1 0 0,-1-1 0 0 0,1 1 0 0 0,0 0 0 0 0,0 0 0 0 0,1 0-1 0 0,-1 0 1 0 0,0 0 0 0 0,1 0 0 0 0,-1 0 0 0 0,1 1 0 0 0,0-1 0 0 0,-1 0-1 0 0,1 1 1 0 0,0-1 0 0 0,1 1 0 0 0,-1 0 0 0 0,0-1 0 0 0,1 1-1 0 0,-1 3 1 0 0,1-2-32 0 0,0-1 1 0 0,1 0-1 0 0,-1 1 0 0 0,1-1 0 0 0,0 0 0 0 0,0 0 1 0 0,0 1-1 0 0,0-1 0 0 0,1 0 0 0 0,-1 0 1 0 0,1 0-1 0 0,0-1 0 0 0,0 1 0 0 0,0 0 0 0 0,0 0 1 0 0,0-1-1 0 0,4 4 0 0 0,14 10-195 0 0,0-2 0 0 0,2 1 0 0 0,-1-2 0 0 0,45 19 0 0 0,-33-17-34 0 0,43 29 0 0 0,-72-41 256 0 0,0-1 1 0 0,0 1 0 0 0,0 0-1 0 0,-1 0 1 0 0,1 1 0 0 0,-1-1-1 0 0,0 1 1 0 0,0-1 0 0 0,0 1 0 0 0,0 0-1 0 0,-1 0 1 0 0,3 7 0 0 0,-4-8 28 0 0,0 0 1 0 0,-1 0 0 0 0,1 0-1 0 0,-1 0 1 0 0,0 0 0 0 0,0 0-1 0 0,0 0 1 0 0,0 0 0 0 0,-1 0-1 0 0,1 0 1 0 0,-1 0 0 0 0,0 0-1 0 0,0 0 1 0 0,0 0 0 0 0,0 0-1 0 0,0-1 1 0 0,0 1 0 0 0,-1 0-1 0 0,-3 4 1 0 0,-5 6 48 0 0,0 0 0 0 0,-2-1-1 0 0,1 0 1 0 0,-2-1 0 0 0,1 0 0 0 0,-1-1 0 0 0,-1 0 0 0 0,0-1-1 0 0,0-1 1 0 0,-1 0 0 0 0,0-1 0 0 0,-1-1 0 0 0,1 0-1 0 0,-1-1 1 0 0,0-1 0 0 0,0 0 0 0 0,-19 1 0 0 0,33-4-381 0 0,-1-1 0 0 0,1 0 0 0 0,-1-1 0 0 0,1 1 0 0 0,-1 0 0 0 0,1-1 0 0 0,-1 1 0 0 0,1-1 0 0 0,0 0 0 0 0,-1 0 0 0 0,1 0 0 0 0,0 0 0 0 0,-4-2 0 0 0,2-3-1307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1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4756 0 0,'1'0'420'0'0,"-1"-1"-1"0"0,1 1 1 0 0,0 0-1 0 0,0-1 0 0 0,0 1 1 0 0,-1 0-1 0 0,1 0 1 0 0,0-1-1 0 0,0 1 0 0 0,0 0 1 0 0,0 0-1 0 0,0 0 0 0 0,-1 0 1 0 0,1 0-1 0 0,0 0 1 0 0,1 1-1 0 0,25 10 2640 0 0,-26-10-2728 0 0,33 17 1800 0 0,-1 2 1 0 0,42 35-1 0 0,-32-19-1089 0 0,-1 3 1 0 0,61 73-1 0 0,-55-51-263 0 0,-2 3 0 0 0,-4 1 1 0 0,56 113-1 0 0,-83-142-575 0 0,-1 0 0 0 0,-1 1 0 0 0,-2 1 0 0 0,-2 0 0 0 0,-2 0 0 0 0,-1 1 0 0 0,-2-1 0 0 0,-1 1 0 0 0,-3 0 0 0 0,-1 0-1 0 0,-9 63 1 0 0,6-84-216 0 0,-1 0 0 0 0,0 0 0 0 0,-1-1 0 0 0,-1 0 0 0 0,0 0 0 0 0,-2 0 0 0 0,0-1-1 0 0,-1 0 1 0 0,0-1 0 0 0,-1 0 0 0 0,-19 20 0 0 0,16-21-482 0 0,-1 0-1 0 0,-1-1 1 0 0,0 0 0 0 0,0-2-1 0 0,-1 0 1 0 0,-23 12 0 0 0,-11-1-1088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1492 1720 0 0,'2'-5'3201'0'0,"52"-118"5875"0"0,-10-9-5893 0 0,22-140-1373 0 0,31-312 905 0 0,-59 267-78 0 0,-37 305-2435 0 0,-2 9-157 0 0,1 1-1 0 0,0 0 0 0 0,0-1 1 0 0,0 1-1 0 0,1 0 0 0 0,-1 0 1 0 0,0-1-1 0 0,1 1 1 0 0,0 0-1 0 0,-1 0 0 0 0,1-1 1 0 0,0 1-1 0 0,0 0 0 0 0,0 0 1 0 0,0 0-1 0 0,1 0 1 0 0,-1 1-1 0 0,1-1 0 0 0,2-3 1 0 0,-3 5 51 0 0,2 0-67 0 0,0 0 0 0 0,0 1 0 0 0,-1 0 0 0 0,1 0-1 0 0,0 0 1 0 0,0 0 0 0 0,-1 0 0 0 0,1 0 0 0 0,-1 1-1 0 0,1-1 1 0 0,-1 1 0 0 0,1 0 0 0 0,-1 0 0 0 0,0 0-1 0 0,0 0 1 0 0,0 0 0 0 0,0 0 0 0 0,3 5-1 0 0,4 5 102 0 0,-1 1-1 0 0,8 19 1 0 0,-14-29-116 0 0,19 45 155 0 0,-2 2 1 0 0,-2 0 0 0 0,-2 1-1 0 0,10 63 1 0 0,18 217 309 0 0,-41-317-462 0 0,4 45 49 0 0,11 129 141 0 0,-13-140-140 0 0,14 63 0 0 0,-6-52-50 0 0,18 63-2467 0 0,-29-106-1474 0 0,1-7 2346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1888 0 0,'-2'-11'12828'0'0,"3"10"-12352"0"0,11-8 4228 0 0,25-2-4402 0 0,-30 9 961 0 0,20-4-468 0 0,42-13-428 0 0,-23 5-4239 0 0,-32 9 2391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8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40 5857 0 0,'-8'-8'4760'0'0,"5"0"-1184"0"0,-1 2-847 0 0,1 0 971 0 0,-3-3-1420 0 0,-1 7-680 0 0,-4 17-2936 0 0,11-7-268 0 0,0 10-1476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1720 0 0,'-7'-8'1148'0'0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32 122 2868 0 0,'-2'10'1841'0'0,"0"0"0"0"0,0 0 0 0 0,2 0 0 0 0,-1 0 0 0 0,2 11 0 0 0,0-2-463 0 0,2 1 0 0 0,0-1-1 0 0,10 29 1 0 0,-12-42-1275 0 0,1-1-1 0 0,1 1 1 0 0,-1-1-1 0 0,1 0 1 0 0,0 0-1 0 0,0 0 1 0 0,1 0 0 0 0,-1-1-1 0 0,1 1 1 0 0,0-1-1 0 0,0 0 1 0 0,1 0-1 0 0,-1 0 1 0 0,1-1 0 0 0,0 0-1 0 0,0 0 1 0 0,0 0-1 0 0,0 0 1 0 0,1-1-1 0 0,-1 0 1 0 0,1 0 0 0 0,-1 0-1 0 0,1-1 1 0 0,0 1-1 0 0,-1-2 1 0 0,1 1-1 0 0,0 0 1 0 0,0-1-1 0 0,0 0 1 0 0,-1-1 0 0 0,1 1-1 0 0,0-1 1 0 0,0 0-1 0 0,-1-1 1 0 0,1 1-1 0 0,0-1 1 0 0,-1 0 0 0 0,0 0-1 0 0,1-1 1 0 0,-1 0-1 0 0,0 0 1 0 0,0 0-1 0 0,-1 0 1 0 0,1-1-1 0 0,-1 0 1 0 0,6-6 0 0 0,-3 2-34 0 0,-1 1 1 0 0,-1-2 0 0 0,1 1 0 0 0,-2-1 0 0 0,1 0-1 0 0,-1 0 1 0 0,0 0 0 0 0,-1 0 0 0 0,0-1 0 0 0,0 0-1 0 0,-1 1 1 0 0,-1-1 0 0 0,0 0 0 0 0,0 0 0 0 0,0 0 0 0 0,-2 0-1 0 0,1 0 1 0 0,-1 0 0 0 0,0 0 0 0 0,-1 0 0 0 0,-1 1-1 0 0,1-1 1 0 0,-1 1 0 0 0,-1-1 0 0 0,0 1 0 0 0,0 0-1 0 0,-1 0 1 0 0,0 1 0 0 0,0-1 0 0 0,-1 1 0 0 0,0 0-1 0 0,-1 1 1 0 0,-13-13 0 0 0,16 17-50 0 0,0 0-1 0 0,0 0 1 0 0,0 0-1 0 0,0 1 1 0 0,-1 0-1 0 0,1 0 1 0 0,-1 0 0 0 0,1 0-1 0 0,-1 1 1 0 0,0 0-1 0 0,0 0 1 0 0,1 0-1 0 0,-1 0 1 0 0,0 1 0 0 0,0 0-1 0 0,0 0 1 0 0,0 0-1 0 0,0 1 1 0 0,0 0-1 0 0,1-1 1 0 0,-1 2-1 0 0,0-1 1 0 0,-8 4 0 0 0,6-1-2 0 0,0 0 1 0 0,0 0 0 0 0,0 0 0 0 0,1 1 0 0 0,0 0-1 0 0,0 0 1 0 0,0 1 0 0 0,0 0 0 0 0,1 0 0 0 0,0 0-1 0 0,0 0 1 0 0,1 1 0 0 0,0 0 0 0 0,-3 7 0 0 0,-2 6 24 0 0,2 0 1 0 0,0 0 0 0 0,2 1 0 0 0,0-1-1 0 0,1 1 1 0 0,-2 40 0 0 0,10 132 165 0 0,0-122-134 0 0,15 292 329 0 0,-20-281-795 0 0,-4-29-3860 0 0,2-43 2642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6 896 0 0,'-7'-6'19562'0'0,"21"29"-18758"0"0,-7-14-220 0 0,0 7-308 0 0,6 3-500 0 0,-2 3-1352 0 0,3-1 44 0 0,3 3 56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 3412 0 0,'0'-1'332'0'0,"-1"1"0"0"0,1 0 0 0 0,-1-1 0 0 0,1 1 0 0 0,-1 0 0 0 0,1-1 0 0 0,-1 1-1 0 0,1-1 1 0 0,0 1 0 0 0,-1 0 0 0 0,1-1 0 0 0,0 1 0 0 0,-1-1 0 0 0,1 1 0 0 0,0-1 0 0 0,0 1 0 0 0,-1-1-1 0 0,1 0 1 0 0,0 1 0 0 0,0-1 0 0 0,0 1 0 0 0,0-1 0 0 0,0 1 0 0 0,0-1 0 0 0,0 1 0 0 0,0-1 0 0 0,0 0-1 0 0,0 1 1 0 0,0-1 0 0 0,0 1 0 0 0,0-1 0 0 0,0 1 0 0 0,0-1 0 0 0,1 0 0 0 0,-1 1 0 0 0,0-1 0 0 0,0 1-1 0 0,1-1 1 0 0,-1 1 0 0 0,0 0 0 0 0,1-1 0 0 0,2-1 106 0 0,0 1 0 0 0,-1 0 0 0 0,1 0-1 0 0,0 0 1 0 0,0 0 0 0 0,-1 1 0 0 0,5-1 0 0 0,-4 0-539 0 0,314-55 4638 0 0,-253 42-3673 0 0,-63 14-877 0 0,0 0 0 0 0,0 0 1 0 0,-1-1-1 0 0,1 1 0 0 0,0 0 0 0 0,0 0 0 0 0,-1-1 1 0 0,1 1-1 0 0,0 0 0 0 0,0-1 0 0 0,-1 1 0 0 0,1-1 1 0 0,-1 1-1 0 0,1-1 0 0 0,0 1 0 0 0,-1-1 0 0 0,1 1 0 0 0,-1-1 1 0 0,1 1-1 0 0,-1-1 0 0 0,1 0 0 0 0,-1 1 0 0 0,0-1 1 0 0,1 0-1 0 0,-1-1 0 0 0,0 2-44 0 0,0-1 1 0 0,0 0-1 0 0,0 1 1 0 0,0-1-1 0 0,0 0 0 0 0,0 1 1 0 0,0-1-1 0 0,-1 0 0 0 0,1 1 1 0 0,0-1-1 0 0,-1 0 1 0 0,1 1-1 0 0,0-1 0 0 0,-1 1 1 0 0,1-1-1 0 0,-1 1 1 0 0,0-2-1 0 0,0 1 18 0 0,-2 3 58 0 0,1 1 5 0 0,-1-1-1 0 0,1 1 1 0 0,0 0-1 0 0,0-1 1 0 0,0 1-1 0 0,0 0 0 0 0,-1 5 1 0 0,1 1 65 0 0,0-1-1 0 0,1 0 1 0 0,0 16-1 0 0,0 0 91 0 0,-1 18 163 0 0,2 0-1 0 0,2 1 0 0 0,14 77 1 0 0,-8-63-159 0 0,-5-33-500 0 0,11 36 0 0 0,-11-51-812 0 0,0 0 0 0 0,1 0 0 0 0,8 16 0 0 0,-2-15-452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18030 0 0,'13'-29'5158'0'0,"-10"24"-4754"0"0,-1-1 0 0 0,0-1 0 0 0,-1 1 0 0 0,1 0 0 0 0,0-9 0 0 0,-2 15-373 0 0,0 0 0 0 0,0-1 0 0 0,0 1 0 0 0,0 0-1 0 0,0 0 1 0 0,0-1 0 0 0,0 1 0 0 0,0 0 0 0 0,0 0-1 0 0,0 0 1 0 0,0-1 0 0 0,0 1 0 0 0,0 0 0 0 0,1 0-1 0 0,-1 0 1 0 0,0 0 0 0 0,0-1 0 0 0,0 1 0 0 0,0 0-1 0 0,0 0 1 0 0,0 0 0 0 0,1 0 0 0 0,-1-1 0 0 0,0 1-1 0 0,0 0 1 0 0,0 0 0 0 0,1 0 0 0 0,-1 0 0 0 0,0 0-1 0 0,0 0 1 0 0,0 0 0 0 0,1 0 0 0 0,-1 0 0 0 0,0 0-1 0 0,0 0 1 0 0,0 0 0 0 0,1 0 0 0 0,-1 0 0 0 0,0 0-1 0 0,0 0 1 0 0,0 0 0 0 0,1 0 0 0 0,-1 0 0 0 0,0 0 0 0 0,0 0-1 0 0,0 0 1 0 0,1 0 0 0 0,-1 0 0 0 0,0 0-1 0 0,7 105 1025 0 0,-4-55-1609 0 0,11 70 0 0 0,-11-108-295 0 0,1 1-1 0 0,1-1 1 0 0,9 19 0 0 0,-13-28 622 0 0,9 18-1382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 3452 0 0,'-3'3'7561'0'0,"1"-1"-6982"0"0,-1 1 0 0 0,0 0 0 0 0,1 1 0 0 0,0-1 1 0 0,0 0-1 0 0,0 1 0 0 0,0-1 0 0 0,0 1 0 0 0,1-1 0 0 0,0 1 0 0 0,-1 0 0 0 0,1 0 0 0 0,1-1 1 0 0,-1 1-1 0 0,0 0 0 0 0,1 8 0 0 0,0 11 439 0 0,-1-15-786 0 0,0 0 0 0 0,1 1 1 0 0,1-1-1 0 0,-1 1 0 0 0,1-1 0 0 0,1 0 0 0 0,-1 1 0 0 0,1-1 0 0 0,1 0 0 0 0,-1 0 0 0 0,2 0 1 0 0,7 14-1 0 0,-8-18-193 0 0,0 1 1 0 0,1 0 0 0 0,0-1 0 0 0,0 0-1 0 0,0 0 1 0 0,1 0 0 0 0,0 0 0 0 0,-1-1-1 0 0,1 0 1 0 0,0 0 0 0 0,1 0-1 0 0,-1 0 1 0 0,0-1 0 0 0,1 0 0 0 0,-1 0-1 0 0,1 0 1 0 0,0-1 0 0 0,0 0 0 0 0,-1 0-1 0 0,1-1 1 0 0,0 1 0 0 0,0-1 0 0 0,0 0-1 0 0,0-1 1 0 0,0 0 0 0 0,-1 0 0 0 0,1 0-1 0 0,0 0 1 0 0,-1-1 0 0 0,1 0 0 0 0,-1 0-1 0 0,1 0 1 0 0,-1-1 0 0 0,0 0-1 0 0,0 0 1 0 0,0 0 0 0 0,0-1 0 0 0,-1 0-1 0 0,1 0 1 0 0,-1 0 0 0 0,0 0 0 0 0,7-10-1 0 0,-7 7 39 0 0,-1 0-1 0 0,0 0 1 0 0,0 0-1 0 0,0 0 1 0 0,-1-1-1 0 0,0 1 1 0 0,0-1-1 0 0,-1 1 1 0 0,0-1-1 0 0,0 0 1 0 0,-1 0-1 0 0,0 1 1 0 0,0-1-1 0 0,-1 0 1 0 0,-2-8-1 0 0,1 2 13 0 0,-1-1 0 0 0,-1 1 0 0 0,0 0 0 0 0,-1 0 0 0 0,-1 1 1 0 0,0 0-1 0 0,-9-15 0 0 0,13 26-151 0 0,1-1-1 0 0,-1 1 1 0 0,0-1 0 0 0,0 1 0 0 0,0 0 0 0 0,-1 0 0 0 0,1 0 0 0 0,0 0 0 0 0,-1 0 0 0 0,1 1 0 0 0,-1-1 0 0 0,1 1 0 0 0,-1-1 0 0 0,-5-1 0 0 0,5 3-258 0 0,1-1 0 0 0,0 1 1 0 0,-1 0-1 0 0,1-1 0 0 0,0 1 0 0 0,-1 0 1 0 0,1 1-1 0 0,0-1 0 0 0,-1 0 1 0 0,1 1-1 0 0,0-1 0 0 0,-4 2 0 0 0,-8 4-1286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36 1172 0 0,'0'-3'1750'0'0,"-1"0"-1"0"0,-1 1 1 0 0,1-1-1 0 0,0 1 1 0 0,0-1-1 0 0,-1 1 1 0 0,0-1-1 0 0,-3-3 1 0 0,4 5-1466 0 0,0 0 0 0 0,0 1 0 0 0,0-1 1 0 0,0 0-1 0 0,-1 0 0 0 0,1 1 0 0 0,0-1 0 0 0,0 1 0 0 0,-1-1 0 0 0,1 1 0 0 0,0-1 1 0 0,-1 1-1 0 0,1 0 0 0 0,0 0 0 0 0,-1 0 0 0 0,1 0 0 0 0,-1 0 0 0 0,1 0 0 0 0,0 0 1 0 0,-3 1-1 0 0,-1-1 14 0 0,0 1 0 0 0,0 1 0 0 0,0-1 1 0 0,0 1-1 0 0,1 0 0 0 0,-1 0 0 0 0,0 0 1 0 0,-7 6-1 0 0,10-7-257 0 0,0 1-1 0 0,0 0 1 0 0,0 0 0 0 0,1-1-1 0 0,-1 1 1 0 0,1 0 0 0 0,-1 0 0 0 0,1 0-1 0 0,0 1 1 0 0,-1-1 0 0 0,1 0-1 0 0,1 0 1 0 0,-1 1 0 0 0,0-1 0 0 0,0 0-1 0 0,1 1 1 0 0,-1-1 0 0 0,1 1-1 0 0,0 4 1 0 0,0 1-45 0 0,1 0-1 0 0,0 0 1 0 0,1 0 0 0 0,-1-1-1 0 0,2 1 1 0 0,-1 0 0 0 0,1-1-1 0 0,7 13 1 0 0,4 6-73 0 0,20 26 0 0 0,6 10 16 0 0,-35-54 180 0 0,-1 0 1 0 0,0 0-1 0 0,0 1 0 0 0,-1-1 1 0 0,0 1-1 0 0,1 11 0 0 0,-3-16-15 0 0,-1 0 0 0 0,0 0 0 0 0,0 0 0 0 0,0-1-1 0 0,0 1 1 0 0,-1 0 0 0 0,1 0 0 0 0,-1-1 0 0 0,0 1 0 0 0,0 0 0 0 0,0-1-1 0 0,-1 1 1 0 0,1-1 0 0 0,-1 1 0 0 0,0-1 0 0 0,0 0 0 0 0,0 0-1 0 0,-4 4 1 0 0,-3 4 105 0 0,-2-1-1 0 0,0 0 0 0 0,0 0 0 0 0,-1-1 1 0 0,-20 13-1 0 0,1-5-2268 0 0,-41 16-1 0 0,65-31 461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2548 0 0,'4'-7'1218'0'0,"0"1"0"0"0,1-1 0 0 0,0 1 0 0 0,0 0 0 0 0,0 0 0 0 0,0 1 0 0 0,1-1 0 0 0,12-7 0 0 0,-13 9-805 0 0,0 1-1 0 0,0-1 0 0 0,1 1 0 0 0,-1 1 0 0 0,1-1 0 0 0,0 1 1 0 0,0 0-1 0 0,0 0 0 0 0,0 1 0 0 0,0 0 0 0 0,10-1 0 0 0,-10 2-230 0 0,0 1 0 0 0,0 0 0 0 0,0 0 0 0 0,0 1 0 0 0,0-1 0 0 0,0 2 0 0 0,-1-1 0 0 0,1 0 0 0 0,-1 1 0 0 0,1 0 0 0 0,-1 0 0 0 0,0 1 0 0 0,0 0 0 0 0,-1-1-1 0 0,1 2 1 0 0,-1-1 0 0 0,0 0 0 0 0,0 1 0 0 0,0 0 0 0 0,3 5 0 0 0,8 14 199 0 0,-1 0 0 0 0,-1 0 0 0 0,10 29 0 0 0,-15-35-152 0 0,26 63 512 0 0,-34-81-738 0 0,1 1 0 0 0,-1-1 0 0 0,1 0 0 0 0,-1 0 0 0 0,1 0 0 0 0,-1 1 0 0 0,1-1 0 0 0,-1 0 0 0 0,1 0 0 0 0,-1 0 0 0 0,1 0 0 0 0,-1 0 0 0 0,1 0 0 0 0,-1 0 0 0 0,1 0 0 0 0,-1 0 0 0 0,1 0 0 0 0,0 0 0 0 0,-1 0 0 0 0,1 0 0 0 0,-1 0 0 0 0,1-1 0 0 0,-1 1 0 0 0,1 0 0 0 0,-1 0 0 0 0,1-1 0 0 0,-1 1 0 0 0,0 0 0 0 0,1 0 0 0 0,-1-1 0 0 0,1 1 0 0 0,-1-1 0 0 0,0 1 0 0 0,1 0 0 0 0,-1-1 0 0 0,1 0-4 0 0,5-5 7 0 0,1 0-1 0 0,-1-1 0 0 0,-1 1 0 0 0,1-1 0 0 0,-1-1 1 0 0,-1 1-1 0 0,6-11 0 0 0,11-17 6 0 0,8-5 8 0 0,100-129 275 0 0,-123 162-253 0 0,35-34 230 0 0,-37 38-202 0 0,-1 0 0 0 0,1 1 0 0 0,0-1 0 0 0,0 1 0 0 0,0 0 0 0 0,0 0 0 0 0,0 0 0 0 0,1 0 0 0 0,8-1 0 0 0,-12 3-31 0 0,1 0 1 0 0,-1 0-1 0 0,1 0 0 0 0,-1 0 0 0 0,1 0 0 0 0,-1 0 0 0 0,1 1 0 0 0,-1-1 0 0 0,0 1 0 0 0,1-1 0 0 0,-1 1 0 0 0,0 0 1 0 0,1-1-1 0 0,-1 1 0 0 0,0 0 0 0 0,0 0 0 0 0,0 0 0 0 0,1 0 0 0 0,-1 0 0 0 0,1 2 0 0 0,18 24 472 0 0,-19-26-493 0 0,8 16 130 0 0,-1 0 0 0 0,0 0 0 0 0,-1 1 1 0 0,-1 0-1 0 0,0 1 0 0 0,4 30 1 0 0,7 119 225 0 0,-16-147-357 0 0,1 13-577 0 0,-2 0 1 0 0,-2 0 0 0 0,-9 57-1 0 0,1-59-2467 0 0,7-17 1419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3980 0 0,'0'0'9273'0'0,"10"28"-11789"0"0,-7-16 352 0 0,1 5 356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61 306 2548 0 0,'0'0'16232'0'0,"-1"4"-15362"0"0,-1 3-583 0 0,-4 10 521 0 0,2 0 0 0 0,0 1 1 0 0,-3 26-1 0 0,7-43-1187 0 0,1-5-2608 0 0,22-143 2881 0 0,-22 140 420 0 0,1 0 0 0 0,-1 0-1 0 0,1 0 1 0 0,0 0 0 0 0,1 0 0 0 0,3-7 0 0 0,-4 10-236 0 0,0 1 0 0 0,1-1 0 0 0,-1 1 0 0 0,1 0 1 0 0,0 0-1 0 0,0 0 0 0 0,0 0 0 0 0,0 0 0 0 0,0 1 0 0 0,1-1 0 0 0,-1 1 1 0 0,7-3-1 0 0,165-68 713 0 0,-68 31-473 0 0,-98 38-275 0 0,-1 2 297 0 0,-1-1 1 0 0,1-1-1 0 0,-1 1 0 0 0,0-1 0 0 0,0 0 0 0 0,0-1 1 0 0,0 0-1 0 0,11-11 0 0 0,-17 15-101 0 0,-1 1-225 0 0,0 1 1 0 0,0-1 0 0 0,0 0-1 0 0,0 0 1 0 0,0 0 0 0 0,0 0-1 0 0,0 0 1 0 0,0 0 0 0 0,0 1-1 0 0,0-1 1 0 0,0 0 0 0 0,0 0-1 0 0,0 0 1 0 0,0 0 0 0 0,0 0-1 0 0,0 0 1 0 0,1 0 0 0 0,-1 0-1 0 0,0 1 1 0 0,0-1-1 0 0,0 0 1 0 0,0 0 0 0 0,0 0-1 0 0,0 0 1 0 0,0 0 0 0 0,0 0-1 0 0,0 0 1 0 0,1 0 0 0 0,-1 0-1 0 0,0 0 1 0 0,0 0 0 0 0,0 0-1 0 0,0 0 1 0 0,0 0 0 0 0,0 0-1 0 0,0 0 1 0 0,1 0-1 0 0,-1 0 1 0 0,0 0 0 0 0,0 0-1 0 0,0 0 1 0 0,0 0 0 0 0,0 0-1 0 0,0 0 1 0 0,1 0 0 0 0,-1 0-1 0 0,0 0 1 0 0,0 0 0 0 0,0 0-1 0 0,0 0 1 0 0,0 0 0 0 0,0 0-1 0 0,0 0 1 0 0,0 0-1 0 0,1 0 1 0 0,-1 0 0 0 0,0-1-1 0 0,0 1 1 0 0,0 0 0 0 0,0 0-1 0 0,0 0 1 0 0,0 0 0 0 0,0 0-1 0 0,-26 97-192 0 0,4 2 0 0 0,-17 184 0 0 0,18 212-776 0 0,20-418 881 0 0,-2 12-32 0 0,-19 110-1 0 0,19-175 160 0 0,-2 1 0 0 0,-1-1 0 0 0,-1-1 0 0 0,-1 1 0 0 0,-1-1 0 0 0,-15 26 0 0 0,21-42 16 0 0,-1-1 0 0 0,-1 1 0 0 0,1 0 0 0 0,-1-1 0 0 0,0 0 0 0 0,-1 0 0 0 0,0-1 0 0 0,1 0 0 0 0,-2 0 0 0 0,1 0 0 0 0,-1 0 0 0 0,1-1 0 0 0,-1 0 0 0 0,0-1 0 0 0,-1 1 0 0 0,1-1 0 0 0,0-1 0 0 0,-1 1 0 0 0,0-1 0 0 0,1-1 0 0 0,-1 0 0 0 0,0 0 0 0 0,-9 0 0 0 0,11-1-31 0 0,0 0 0 0 0,0-1 0 0 0,-1 0 0 0 0,1 0 0 0 0,0-1-1 0 0,1 1 1 0 0,-1-1 0 0 0,0-1 0 0 0,0 1 0 0 0,1-1 0 0 0,0 0 0 0 0,-1 0 0 0 0,1 0-1 0 0,0-1 1 0 0,0 0 0 0 0,1 0 0 0 0,-1 0 0 0 0,-5-8 0 0 0,7 8-119 0 0,0 0 1 0 0,0-1-1 0 0,0 1 0 0 0,1-1 1 0 0,-1 0-1 0 0,1 0 1 0 0,0 0-1 0 0,1 0 1 0 0,-1 0-1 0 0,1 0 0 0 0,0 0 1 0 0,1 0-1 0 0,-1-1 1 0 0,1 1-1 0 0,0 0 1 0 0,0 0-1 0 0,0-1 0 0 0,1 1 1 0 0,0 0-1 0 0,0 0 1 0 0,3-9-1 0 0,23-38-2911 0 0,-8 19 1377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58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10 676 0 0,'8'2'3036'0'0,"1"0"0"0"0,0-1 1 0 0,11 1-1 0 0,55-5 2471 0 0,-37 1-3794 0 0,49 0 622 0 0,43-2-416 0 0,-43 0-6089 0 0,-73 2 2639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2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5184 0 0,'0'4'8811'0'0,"0"5"-3489"0"0,1 19-1960 0 0,1 46-2776 0 0,-1-54-222 0 0,1 0 1 0 0,6 27 0 0 0,-2-17-58 0 0,-5-24-240 0 0,0 1 1 0 0,1-1 0 0 0,0 0-1 0 0,0 1 1 0 0,0-1 0 0 0,1 0-1 0 0,0 0 1 0 0,0-1-1 0 0,0 1 1 0 0,1 0 0 0 0,6 7-1 0 0,-8-11-50 0 0,1 0 0 0 0,-1-1-1 0 0,0 1 1 0 0,0 0 0 0 0,1-1-1 0 0,-1 0 1 0 0,1 1-1 0 0,-1-1 1 0 0,1 0 0 0 0,0 0-1 0 0,0-1 1 0 0,-1 1 0 0 0,1 0-1 0 0,0-1 1 0 0,0 0 0 0 0,0 0-1 0 0,-1 1 1 0 0,1-2-1 0 0,0 1 1 0 0,0 0 0 0 0,0-1-1 0 0,-1 1 1 0 0,1-1 0 0 0,0 0-1 0 0,-1 0 1 0 0,1 0-1 0 0,0 0 1 0 0,-1 0 0 0 0,4-2-1 0 0,6-4 62 0 0,1-1 0 0 0,-1 0 0 0 0,0-1 0 0 0,-1 0 0 0 0,0-1 0 0 0,-1 0 0 0 0,0-1 0 0 0,0 0 0 0 0,-1 0 0 0 0,11-19 0 0 0,-10 13 91 0 0,0-1-1 0 0,-2 0 1 0 0,0-1-1 0 0,-1 1 1 0 0,-1-2-1 0 0,0 1 0 0 0,2-22 1 0 0,-3-17-379 0 0,0 0-4446 0 0,-4 50 3050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1944 0 0,'22'32'6015'0'0,"-16"-25"-5010"0"0,0 0 0 0 0,-1 1 0 0 0,8 14 0 0 0,0 8 132 0 0,-1 1 1 0 0,-2 0-1 0 0,-1 0 0 0 0,-1 1 0 0 0,5 60 0 0 0,-8-24 285 0 0,-7 124-1 0 0,0-159-875 0 0,-2-1-1 0 0,-1 0 0 0 0,-1 0 0 0 0,-2 0 1 0 0,-1-1-1 0 0,-24 54 0 0 0,28-75-269 0 0,0 0 0 0 0,-1-1 0 0 0,-1 0 0 0 0,-7 10 0 0 0,11-16-197 0 0,1 0 1 0 0,0-1-1 0 0,0 0 1 0 0,-1 1-1 0 0,1-1 0 0 0,-1 0 1 0 0,0 0-1 0 0,0 0 1 0 0,0-1-1 0 0,0 1 0 0 0,0-1 1 0 0,0 0-1 0 0,0 1 1 0 0,0-2-1 0 0,-1 1 0 0 0,1 0 1 0 0,0 0-1 0 0,-4-1 1 0 0,5 0-63 0 0,1 0 1 0 0,-1-1 0 0 0,1 1-1 0 0,-1-1 1 0 0,1 1 0 0 0,-1-1 0 0 0,1 1-1 0 0,0-1 1 0 0,-1 0 0 0 0,1 0 0 0 0,0 0-1 0 0,-1 0 1 0 0,1 0 0 0 0,0 0 0 0 0,0 0-1 0 0,0 0 1 0 0,0-1 0 0 0,0 1-1 0 0,0 0 1 0 0,0-1 0 0 0,0 1 0 0 0,1 0-1 0 0,-1-1 1 0 0,0 1 0 0 0,1-1 0 0 0,-1 1-1 0 0,1-1 1 0 0,0 1 0 0 0,-1-1-1 0 0,1-1 1 0 0,-1-6 26 0 0,0-1 0 0 0,0 1 0 0 0,2-17-1 0 0,1-5-79 0 0,3-1 0 0 0,0 1 0 0 0,2-1 1 0 0,1 2-1 0 0,2-1 0 0 0,0 1 0 0 0,3 1 0 0 0,0 0 0 0 0,30-47 0 0 0,-18 38-123 0 0,3 1 1 0 0,1 1 0 0 0,2 2-1 0 0,1 1 1 0 0,1 1 0 0 0,42-30-1 0 0,-46 40 36 0 0,0 1 0 0 0,1 2 0 0 0,45-22 0 0 0,-73 40 135 0 0,-1 0 0 0 0,1 1 1 0 0,-1-1-1 0 0,1 1 0 0 0,0-1 0 0 0,-1 1 0 0 0,1 0 0 0 0,0 0 0 0 0,-1 0 0 0 0,1-1 1 0 0,0 2-1 0 0,-1-1 0 0 0,1 0 0 0 0,0 0 0 0 0,-1 0 0 0 0,1 1 0 0 0,-1-1 0 0 0,1 1 1 0 0,0-1-1 0 0,-1 1 0 0 0,1 0 0 0 0,-1 0 0 0 0,1-1 0 0 0,-1 1 0 0 0,0 0 0 0 0,1 0 1 0 0,-1 1-1 0 0,0-1 0 0 0,0 0 0 0 0,0 0 0 0 0,0 0 0 0 0,0 1 0 0 0,0-1 0 0 0,0 1 1 0 0,1 1-1 0 0,3 7 51 0 0,-1 0-1 0 0,0 0 1 0 0,0 0 0 0 0,3 17 0 0 0,-3-10-32 0 0,1 0 2 0 0,0-1-1 0 0,1 1 0 0 0,0-1 1 0 0,2-1-1 0 0,15 27 0 0 0,-20-38-30 0 0,-1-1 1 0 0,1 1-1 0 0,0-1 0 0 0,0 0 1 0 0,0 0-1 0 0,0-1 0 0 0,0 1 0 0 0,1 0 1 0 0,-1-1-1 0 0,1 0 0 0 0,0 0 0 0 0,0 0 1 0 0,-1 0-1 0 0,1-1 0 0 0,0 1 0 0 0,1-1 1 0 0,-1 0-1 0 0,0 0 0 0 0,0-1 1 0 0,0 1-1 0 0,1-1 0 0 0,-1 0 0 0 0,0 0 1 0 0,0 0-1 0 0,0-1 0 0 0,1 1 0 0 0,-1-1 1 0 0,0 0-1 0 0,4-2 0 0 0,-1 0 24 0 0,0 0-1 0 0,-1 0 1 0 0,1 0-1 0 0,-1-1 1 0 0,0 0-1 0 0,0-1 1 0 0,0 1-1 0 0,-1-1 1 0 0,1 0 0 0 0,-1-1-1 0 0,-1 1 1 0 0,1-1-1 0 0,-1 0 1 0 0,0 0-1 0 0,0 0 1 0 0,0-1-1 0 0,4-12 1 0 0,-5 11 41 0 0,1 0 1 0 0,-2-1 0 0 0,1 1-1 0 0,-1-1 1 0 0,-1 0 0 0 0,1 0-1 0 0,-2 0 1 0 0,1 1 0 0 0,-1-1-1 0 0,0 0 1 0 0,-1 0-1 0 0,0 0 1 0 0,-1 0 0 0 0,-3-11-1 0 0,4 14-47 0 0,-1 1-1 0 0,0 0 0 0 0,-1-1 0 0 0,1 1 1 0 0,-1 0-1 0 0,0 1 0 0 0,0-1 0 0 0,-1 0 1 0 0,-4-5-1 0 0,5 9-75 0 0,1-1 0 0 0,0 1 0 0 0,0-1 1 0 0,-1 1-1 0 0,1 0 0 0 0,-1 0 0 0 0,1 0 0 0 0,-1 0 1 0 0,1 0-1 0 0,-1 0 0 0 0,0 1 0 0 0,1-1 0 0 0,-1 1 0 0 0,0 0 1 0 0,0 0-1 0 0,1 0 0 0 0,-1 0 0 0 0,0 0 0 0 0,1 1 1 0 0,-1-1-1 0 0,-5 2 0 0 0,-4 3-750 0 0,0-1 0 0 0,0 1 0 0 0,0 1 0 0 0,-11 7 0 0 0,5-1-808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4596 0 0,'0'0'3125'0'0,"0"-8"-213"0"0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67 2404 0 0,'1'-2'1256'0'0,"-1"-1"0"0"0,1 1 0 0 0,-1-1 0 0 0,0 0 0 0 0,1 1 0 0 0,-1-1 1 0 0,0 1-1 0 0,0-1 0 0 0,-1 0 0 0 0,1 1 0 0 0,-1-1 0 0 0,0-3 0 0 0,0 5-972 0 0,1-1 1 0 0,-1 0-1 0 0,0 1 1 0 0,1-1-1 0 0,-1 1 1 0 0,0 0-1 0 0,0-1 1 0 0,0 1-1 0 0,0 0 1 0 0,0-1-1 0 0,0 1 1 0 0,0 0-1 0 0,-1 0 1 0 0,1 0-1 0 0,0 0 1 0 0,-1 0-1 0 0,1 0 1 0 0,-1 0-1 0 0,-2-1 1 0 0,-1 1-112 0 0,0 0 0 0 0,-1 0 0 0 0,1 1 1 0 0,0-1-1 0 0,0 1 0 0 0,-1 0 0 0 0,1 1 0 0 0,0-1 0 0 0,0 1 0 0 0,-1 0 1 0 0,1 0-1 0 0,0 1 0 0 0,0-1 0 0 0,0 1 0 0 0,0 0 0 0 0,1 1 1 0 0,-1-1-1 0 0,-6 5 0 0 0,8-5-148 0 0,-1 1 0 0 0,1-1 1 0 0,0 1-1 0 0,0 0 0 0 0,0 0 0 0 0,0 0 1 0 0,0 0-1 0 0,1 0 0 0 0,-1 1 0 0 0,1-1 1 0 0,0 1-1 0 0,0-1 0 0 0,0 1 0 0 0,1 0 0 0 0,-1 0 1 0 0,1 0-1 0 0,0 0 0 0 0,0 0 0 0 0,0 0 1 0 0,1 0-1 0 0,-1 0 0 0 0,1 0 0 0 0,0 6 1 0 0,3 4-16 0 0,1 1 0 0 0,1-1 0 0 0,0 0 0 0 0,1 0 0 0 0,0-1 1 0 0,1 1-1 0 0,0-2 0 0 0,12 16 0 0 0,-9-13 119 0 0,0 1 0 0 0,-1 0 0 0 0,-1 1 1 0 0,0 0-1 0 0,6 21 0 0 0,-13-33-45 0 0,-1 1 0 0 0,1 0 0 0 0,-1 0-1 0 0,0 0 1 0 0,0 0 0 0 0,-1 0 0 0 0,0 0 0 0 0,0 0 0 0 0,0 0 0 0 0,-1-1 0 0 0,0 1 0 0 0,0 0 0 0 0,0-1 0 0 0,-1 0 0 0 0,1 1 0 0 0,-6 6 0 0 0,3-6-337 0 0,1 1 0 0 0,0-2 0 0 0,-1 1 0 0 0,0 0 0 0 0,-1-1 0 0 0,1 0 0 0 0,-1-1 0 0 0,0 1 0 0 0,0-1 0 0 0,0 0 0 0 0,-1 0 0 0 0,1-1 0 0 0,-9 3 0 0 0,-11 1-1319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3572 0 0,'-3'2'13962'0'0,"-1"7"-9667"0"0,-1 5-3394 0 0,-6 17-2451 0 0,6-14 3517 0 0,-1 4-1482 0 0,1 1 0 0 0,1-1 0 0 0,-2 28 0 0 0,5-30-2153 0 0,3 38 1 0 0,1-45 100 0 0,1-2 36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3292 0 0,'-22'23'4750'0'0,"-28"37"0"0"0,-9 32-664 0 0,31-37-2572 0 0,-33 84 0 0 0,49-102-897 0 0,1 0 0 0 0,1 1 0 0 0,2 0-1 0 0,-4 60 1 0 0,9 153 937 0 0,5-183-1476 0 0,4 1 1 0 0,19 92 0 0 0,-14-101-1552 0 0,3-1 0 0 0,28 76 1 0 0,-22-81-64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3128 0 0,'1'-1'610'0'0,"1"1"0"0"0,-1-1 0 0 0,0 1 0 0 0,1-1 0 0 0,-1 1 0 0 0,0-1 0 0 0,1 1 0 0 0,-1 0 0 0 0,1 0 0 0 0,-1 0 0 0 0,1 0 0 0 0,-1 0 0 0 0,1 0 0 0 0,-1 0 0 0 0,1 0 0 0 0,1 1 0 0 0,0 0-135 0 0,0 0 0 0 0,0 0 0 0 0,0 1 0 0 0,-1-1 0 0 0,1 1 0 0 0,-1 0 0 0 0,5 3 0 0 0,1 3-20 0 0,1 1 1 0 0,-1 0 0 0 0,7 11 0 0 0,-14-19-315 0 0,13 21 606 0 0,0-1-1 0 0,17 42 1 0 0,29 80 926 0 0,47 165 1 0 0,-79-214-1077 0 0,-5 1 1 0 0,-3 2 0 0 0,-4 0-1 0 0,3 125 1 0 0,-19-184-379 0 0,-1-1 1 0 0,-2 1-1 0 0,-14 68 1 0 0,13-89-318 0 0,-1-1 0 0 0,0 0 0 0 0,-1 0 0 0 0,0 0-1 0 0,-1-1 1 0 0,-1 1 0 0 0,-1-2 0 0 0,0 1 0 0 0,-1-1 0 0 0,-21 22 0 0 0,-3-8-2854 0 0,20-19 1342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6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5 320 1300 0 0,'-1'-4'792'0'0,"0"0"1"0"0,0 0-1 0 0,1 0 0 0 0,-1 0 0 0 0,1 0 1 0 0,0 0-1 0 0,0 0 0 0 0,0 0 0 0 0,1-5 1 0 0,0 2-93 0 0,1 0 0 0 0,0 0 0 0 0,0 1 0 0 0,6-11 0 0 0,2-3 192 0 0,1 1 0 0 0,19-23-1 0 0,-24 34-312 0 0,5-7-106 0 0,0 1 0 0 0,1 0 1 0 0,1 1-1 0 0,0 0 0 0 0,1 1 1 0 0,0 1-1 0 0,0 0 0 0 0,1 1 1 0 0,24-12-1 0 0,-36 21-386 0 0,0 0 0 0 0,0 0 0 0 0,1 0 0 0 0,-1 0 0 0 0,0 0 0 0 0,0 1 0 0 0,0 0 1 0 0,1 0-1 0 0,-1 0 0 0 0,0 0 0 0 0,0 0 0 0 0,1 0 0 0 0,-1 1 0 0 0,0 0 0 0 0,4 1 0 0 0,-1 0 9 0 0,-1 1 0 0 0,0-1 0 0 0,0 1 0 0 0,0 0-1 0 0,-1 0 1 0 0,1 1 0 0 0,-1-1 0 0 0,5 6 0 0 0,4 5 65 0 0,-2 1 1 0 0,1 0-1 0 0,-2 1 1 0 0,11 21 0 0 0,0 7 17 0 0,-2 1 1 0 0,-2 0 0 0 0,-2 1 0 0 0,-2 1 0 0 0,-2 0 0 0 0,6 62 0 0 0,-6-2 174 0 0,-4 183 0 0 0,-13-201-223 0 0,-1 29-1325 0 0,5-112 844 0 0,2-6 298 0 0,0 0 0 0 0,0 0 0 0 0,-1 0 0 0 0,1 0-1 0 0,0 0 1 0 0,0 0 0 0 0,0 1 0 0 0,0-1 0 0 0,0 0-1 0 0,0 0 1 0 0,0 0 0 0 0,0 0 0 0 0,0 0 0 0 0,0 0-1 0 0,-1 0 1 0 0,1 0 0 0 0,0 0 0 0 0,0 0 0 0 0,0 0-1 0 0,0 0 1 0 0,0 0 0 0 0,0 0 0 0 0,0 0 0 0 0,0 0-1 0 0,0 0 1 0 0,0 0 0 0 0,-1 0 0 0 0,1-1 0 0 0,0 1-1 0 0,0 0 1 0 0,0 0 0 0 0,0 0 0 0 0,0 0 0 0 0,0 0-1 0 0,0 0 1 0 0,0 0 0 0 0,0 0 0 0 0,0 0 0 0 0,0 0-1 0 0,0 0 1 0 0,0 0 0 0 0,0 0 0 0 0,0 0 0 0 0,0-1-1 0 0,-1 1 1 0 0,1 0 0 0 0,0 0 0 0 0,0 0 0 0 0,0 0 0 0 0,0 0-1 0 0,0 0 1 0 0,0 0 0 0 0,0 0 0 0 0,0 0 0 0 0,0 0-1 0 0,0-1 1 0 0,0 1 0 0 0,0 0 0 0 0,0 0 0 0 0,0 0-1 0 0,0 0 1 0 0,1 0 0 0 0,-6-39-1112 0 0,2 0 0 0 0,2-56 0 0 0,1 56 1092 0 0,0 31 45 0 0,-2-119 1081 0 0,0 95 1274 0 0,-12-62 0 0 0,12 82-1418 0 0,2 11-827 0 0,0-1 0 0 0,-1 1 0 0 0,1-1 0 0 0,0 1-1 0 0,0 0 1 0 0,-1-1 0 0 0,1 1 0 0 0,-1 0 0 0 0,1 0-1 0 0,-1-1 1 0 0,0 1 0 0 0,1 0 0 0 0,-1 0 0 0 0,0 0-1 0 0,0 0 1 0 0,-1-2 0 0 0,1 2 119 0 0,-1 5-22 0 0,-24 36 116 0 0,3 2 0 0 0,-25 63 0 0 0,-12 22 25 0 0,40-91-87 0 0,-1 0-1 0 0,-35 44 1 0 0,47-69-267 0 0,0 0-1 0 0,-1-1 1 0 0,0 0 0 0 0,-1-1-1 0 0,0 0 1 0 0,0 0 0 0 0,-1-1 0 0 0,0-1-1 0 0,-1 0 1 0 0,-21 8 0 0 0,32-14-166 0 0,0 0 0 0 0,0 0 0 0 0,0-1 1 0 0,0 0-1 0 0,0 1 0 0 0,0-1 1 0 0,0 0-1 0 0,0 0 0 0 0,0 0 0 0 0,-1 0 1 0 0,1 0-1 0 0,0 0 0 0 0,0-1 1 0 0,0 1-1 0 0,0-1 0 0 0,0 0 0 0 0,0 1 1 0 0,0-1-1 0 0,1 0 0 0 0,-1 0 1 0 0,0 0-1 0 0,-2-2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15 272 0 0,'-2'-1'1124'0'0,"0"-1"0"0"0,1 1 1 0 0,-1-1-1 0 0,0 1 0 0 0,0 0 0 0 0,0 0 0 0 0,-1 0 1 0 0,1 0-1 0 0,0 1 0 0 0,0-1 0 0 0,0 0 0 0 0,-5 0 1 0 0,3 1-454 0 0,0 0-1 0 0,0 0 1 0 0,-1 0 0 0 0,1 1 0 0 0,0-1 0 0 0,-7 3 0 0 0,3-1-263 0 0,-1 2-1 0 0,1-1 1 0 0,-1 1 0 0 0,1 0 0 0 0,-14 10-1 0 0,17-11-272 0 0,1 1 0 0 0,-1-1 0 0 0,1 1 1 0 0,0 0-1 0 0,0 0 0 0 0,1 1 0 0 0,-1-1 0 0 0,1 1 0 0 0,0 0 0 0 0,0 0 0 0 0,0 0 0 0 0,1 0 0 0 0,0 0 0 0 0,0 0 0 0 0,-2 9 0 0 0,4-10-103 0 0,-1 0 1 0 0,1 0-1 0 0,0 1 1 0 0,0-1-1 0 0,0 0 1 0 0,1 0-1 0 0,-1 0 1 0 0,1 0-1 0 0,0 0 1 0 0,0 0-1 0 0,0 0 1 0 0,1 0-1 0 0,0-1 1 0 0,-1 1-1 0 0,1 0 0 0 0,1-1 1 0 0,-1 1-1 0 0,0-1 1 0 0,1 0-1 0 0,0 0 1 0 0,3 4-1 0 0,-2-4-15 0 0,1 1-1 0 0,0 0 1 0 0,0-1 0 0 0,0 0-1 0 0,1 0 1 0 0,-1-1-1 0 0,0 1 1 0 0,1-1 0 0 0,0 0-1 0 0,0-1 1 0 0,-1 1-1 0 0,12 0 1 0 0,-7 0 5 0 0,19 5 58 0 0,-80 40 28 0 0,32-31-2 0 0,1 1-1 0 0,-17 20 1 0 0,30-31-74 0 0,1-1 1 0 0,0 1-1 0 0,0 1 1 0 0,0-1 0 0 0,1 0-1 0 0,0 1 1 0 0,0 0-1 0 0,0 0 1 0 0,1 0 0 0 0,0 0-1 0 0,-1 11 1 0 0,2-14-14 0 0,1 0 1 0 0,-1 0-1 0 0,1 0 1 0 0,0 0-1 0 0,0 0 1 0 0,0 0-1 0 0,1 0 1 0 0,-1 0-1 0 0,1 0 1 0 0,0 0-1 0 0,0-1 1 0 0,0 1-1 0 0,1 0 1 0 0,-1 0-1 0 0,1-1 1 0 0,0 1-1 0 0,0-1 1 0 0,0 0-1 0 0,1 1 1 0 0,-1-1-1 0 0,1 0 1 0 0,0 0-1 0 0,6 4 1 0 0,-4-3 1 0 0,1-1 1 0 0,-1 0 0 0 0,1-1-1 0 0,0 1 1 0 0,0-1 0 0 0,0 0 0 0 0,1-1-1 0 0,-1 1 1 0 0,0-1 0 0 0,0 0-1 0 0,1-1 1 0 0,-1 0 0 0 0,1 0-1 0 0,-1 0 1 0 0,8-2 0 0 0,-2 0-613 0 0,0 0-1 0 0,0-1 1 0 0,0-1 0 0 0,-1 0 0 0 0,0 0 0 0 0,1-1 0 0 0,12-8-1 0 0,-6 1-993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4560 0 0,'-4'-6'6177'0'0,"1"-2"-2689"0"0,-10 24-10400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0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46 4464 0 0,'3'-3'18357'0'0,"-8"12"-16066"0"0,2-3-3714 0 0,-71 206 4026 0 0,38-104-2092 0 0,-49 158 435 0 0,50-140-1128 0 0,28-92-611 0 0,7-33 618 0 0,1-7-713 0 0,12-49 401 0 0,37-96-1 0 0,-17 58 228 0 0,43-127-108 0 0,-54 146 455 0 0,21-57 938 0 0,-36 106-751 0 0,-6 20-195 0 0,1 0-1 0 0,-1 0 1 0 0,1-1-1 0 0,0 1 1 0 0,4-7-1 0 0,-5 11-59 0 0,-1 0 1 0 0,1 0-1 0 0,0 0 1 0 0,-1 1-1 0 0,1-1 1 0 0,0 0-1 0 0,-1 1 1 0 0,1-1-1 0 0,0 0 1 0 0,0 1-1 0 0,0-1 1 0 0,-1 1-1 0 0,1-1 0 0 0,0 1 1 0 0,0 0-1 0 0,0-1 1 0 0,0 1-1 0 0,0 0 1 0 0,0 0-1 0 0,0-1 1 0 0,0 1-1 0 0,0 0 1 0 0,0 0-1 0 0,1 0 0 0 0,0 1 4 0 0,0-1-1 0 0,0 1 1 0 0,0 0-1 0 0,0-1 1 0 0,0 1-1 0 0,0 0 0 0 0,0 0 1 0 0,-1 0-1 0 0,1 1 1 0 0,0-1-1 0 0,1 2 1 0 0,5 5 34 0 0,0 1 1 0 0,-1 0 0 0 0,9 13-1 0 0,-14-19-39 0 0,44 75 102 0 0,-4 2-1 0 0,42 108 1 0 0,-66-145-89 0 0,15 46 25 0 0,6 13-12 0 0,-34-90-39 0 0,-1 1 0 0 0,6 25 0 0 0,-8-26 56 0 0,2 0 0 0 0,5 18 1 0 0,-8-30-33 0 0,0 1 1 0 0,-1 0-1 0 0,1 0 0 0 0,-1 0 1 0 0,0 0-1 0 0,1 0 0 0 0,-1 0 1 0 0,0 0-1 0 0,1 0 0 0 0,-1 0 1 0 0,0 0-1 0 0,0 0 0 0 0,0 0 1 0 0,0 0-1 0 0,0 0 0 0 0,0 0 1 0 0,0 0-1 0 0,0 0 0 0 0,0 0 1 0 0,-1 0-1 0 0,1 0 0 0 0,0 0 1 0 0,-1 0-1 0 0,1 0 0 0 0,-1 0 1 0 0,1 0-1 0 0,-1 0 0 0 0,1 0 1 0 0,-1 0-1 0 0,1 0 1 0 0,-1-1-1 0 0,0 1 0 0 0,0 0 1 0 0,1 0-1 0 0,-1-1 0 0 0,0 1 1 0 0,0-1-1 0 0,0 1 0 0 0,0 0 1 0 0,0-1-1 0 0,0 0 0 0 0,0 1 1 0 0,0-1-1 0 0,0 0 0 0 0,-2 1 1 0 0,-5 0 76 0 0,-1 1 0 0 0,1-2 0 0 0,-1 1 0 0 0,-15-2 0 0 0,9 0-31 0 0,-35 1-46 0 0,-92 2 321 0 0,48 4-3291 0 0,88-4 1367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 1364 0 0,'0'-1'3905'0'0,"9"-3"1129"0"0,-5 6-4430 0 0,1-1 1 0 0,0 0-1 0 0,-1 1 0 0 0,1 0 1 0 0,-1 0-1 0 0,0 1 1 0 0,1-1-1 0 0,-1 1 0 0 0,6 5 1 0 0,-3-1-83 0 0,0 0 1 0 0,0 0-1 0 0,-1 0 1 0 0,8 12-1 0 0,0 5 128 0 0,-1 0-1 0 0,14 38 0 0 0,-4-3-124 0 0,-4 0-1 0 0,-1 1 1 0 0,-4 1 0 0 0,-2 1-1 0 0,-3-1 1 0 0,2 99 0 0 0,-12-145-428 0 0,0-1 0 0 0,0 1 0 0 0,-1-1 0 0 0,-1 0 0 0 0,-1 1 0 0 0,0-1 0 0 0,-1-1 0 0 0,0 1 0 0 0,-1-1 0 0 0,-13 21 0 0 0,16-27-50 0 0,-1-1 1 0 0,-1 0-1 0 0,1 0 0 0 0,-1-1 0 0 0,0 0 0 0 0,0 0 1 0 0,-1 0-1 0 0,0 0 0 0 0,1-1 0 0 0,-2 0 0 0 0,1 0 0 0 0,0 0 1 0 0,-1-1-1 0 0,1 0 0 0 0,-1 0 0 0 0,0-1 0 0 0,0 0 1 0 0,0 0-1 0 0,-1-1 0 0 0,1 1 0 0 0,0-2 0 0 0,-14 1 0 0 0,16-1-26 0 0,0-1-1 0 0,1 1 1 0 0,-1-1-1 0 0,0 0 1 0 0,1 0-1 0 0,-1-1 1 0 0,1 1-1 0 0,-1-1 1 0 0,1 0-1 0 0,0-1 1 0 0,0 1-1 0 0,0 0 0 0 0,0-1 1 0 0,0 0-1 0 0,1 0 1 0 0,-1 0-1 0 0,1-1 1 0 0,0 1-1 0 0,-6-8 1 0 0,6 6-9 0 0,1 0 0 0 0,-1-1 0 0 0,1 1 0 0 0,-1-1 0 0 0,2 1 0 0 0,-1-1 0 0 0,1 0 0 0 0,-1 1 0 0 0,2-1 0 0 0,-1 0 0 0 0,1 0 0 0 0,-1 0 0 0 0,2 0 0 0 0,-1 0 0 0 0,2-10 0 0 0,4-8 5 0 0,1 0-1 0 0,1 0 1 0 0,1 0 0 0 0,1 1 0 0 0,18-30-1 0 0,75-104 67 0 0,-60 95-11 0 0,15-15 72 0 0,12-17 422 0 0,-61 80-668 0 0,-1-1 0 0 0,0 1 0 0 0,-1-2 0 0 0,10-27 0 0 0,-15 23-2847 0 0,-4 11 1335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8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2780 0 0,'4'-10'17828'0'0,"-3"31"-16563"0"0,-2 29 1 0 0,1 21-5041 0 0,2-54 2273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3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55 1104 0 0,'-1'-3'754'0'0,"0"0"-1"0"0,1 1 0 0 0,-1-1 1 0 0,0 0-1 0 0,0 1 1 0 0,-1-1-1 0 0,1 1 1 0 0,-1 0-1 0 0,1-1 1 0 0,-1 1-1 0 0,1 0 0 0 0,-1 0 1 0 0,0 0-1 0 0,0 0 1 0 0,0 0-1 0 0,-1 0 1 0 0,1 1-1 0 0,0-1 1 0 0,-5-1-1 0 0,3 1-249 0 0,-1 0 0 0 0,1 1-1 0 0,-1 0 1 0 0,1 0 0 0 0,-1 0 0 0 0,1 1-1 0 0,-1 0 1 0 0,0 0 0 0 0,1 0 0 0 0,-1 0 0 0 0,-5 1-1 0 0,1 1-252 0 0,-1 0 0 0 0,1 0 0 0 0,0 1 0 0 0,0 1 0 0 0,0-1 0 0 0,0 1 0 0 0,1 1 0 0 0,-1-1 0 0 0,1 2 0 0 0,0-1 0 0 0,-8 8 0 0 0,13-10-241 0 0,0 0 0 0 0,1 1 0 0 0,0-1 1 0 0,0 1-1 0 0,-1 0 0 0 0,2-1 1 0 0,-1 1-1 0 0,0 0 0 0 0,1 0 1 0 0,0 0-1 0 0,0 0 0 0 0,0 0 0 0 0,0 0 1 0 0,1 1-1 0 0,0-1 0 0 0,0 0 1 0 0,0 0-1 0 0,0 0 0 0 0,0 0 0 0 0,1 1 1 0 0,0-1-1 0 0,0 0 0 0 0,0 0 1 0 0,0 0-1 0 0,1 0 0 0 0,0-1 0 0 0,-1 1 1 0 0,1 0-1 0 0,1 0 0 0 0,-1-1 1 0 0,0 0-1 0 0,1 1 0 0 0,0-1 0 0 0,0 0 1 0 0,0 0-1 0 0,0 0 0 0 0,0-1 1 0 0,1 1-1 0 0,-1-1 0 0 0,1 0 0 0 0,-1 0 1 0 0,1 0-1 0 0,5 1 0 0 0,-2 0-76 0 0,3 1-34 0 0,-1 0 1 0 0,1-1 0 0 0,0 0 0 0 0,1-1-1 0 0,-1 0 1 0 0,0-1 0 0 0,17 1 0 0 0,-29-2 94 0 0,1 1 0 0 0,-1-1 0 0 0,0 1 0 0 0,1 0 1 0 0,-1 0-1 0 0,0 0 0 0 0,1 0 0 0 0,-1 0 0 0 0,1 0 1 0 0,-1 0-1 0 0,1 0 0 0 0,-1 2 0 0 0,-8 5 10 0 0,8-7-1 0 0,-14 9 67 0 0,0 1 0 0 0,1 1 0 0 0,-20 19 0 0 0,32-28-57 0 0,-1 1-1 0 0,1 0 1 0 0,-1 0 0 0 0,1 1 0 0 0,1-1-1 0 0,-1 0 1 0 0,0 1 0 0 0,1 0 0 0 0,0 0-1 0 0,0-1 1 0 0,1 1 0 0 0,-1 0 0 0 0,1 1-1 0 0,0-1 1 0 0,1 0 0 0 0,-1 0-1 0 0,1 0 1 0 0,0 6 0 0 0,1-5-13 0 0,0-1 1 0 0,0 1-1 0 0,0-1 0 0 0,1 0 1 0 0,-1 1-1 0 0,1-1 0 0 0,1 0 0 0 0,-1 0 1 0 0,1-1-1 0 0,0 1 0 0 0,0 0 1 0 0,0-1-1 0 0,6 7 0 0 0,-3-5 87 0 0,1-1 0 0 0,0 1 0 0 0,0-1-1 0 0,0 0 1 0 0,1 0 0 0 0,0-1 0 0 0,15 6-1 0 0,-6-4-441 0 0,0-1-1 0 0,1-1 1 0 0,-1 0-1 0 0,1-1 1 0 0,0-1-1 0 0,0-1 1 0 0,35-2-1 0 0,-27-2-1242 0 0,-1 0 27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0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1604 0 0,'2'-2'3483'0'0,"1"0"-2735"0"0,-1 0 0 0 0,1 0 0 0 0,0 0 0 0 0,0 0 0 0 0,1 0-1 0 0,-1 1 1 0 0,0 0 0 0 0,0-1 0 0 0,1 1 0 0 0,-1 1 0 0 0,5-2 0 0 0,49-5 1695 0 0,-29 4-1535 0 0,39-6 326 0 0,163-29 451 0 0,-222 35-2109 0 0,0 0 0 0 0,0 0 1 0 0,15-8-1 0 0,-22 10 325 0 0,-4 1 204 0 0,1 1-1 0 0,-1 0 0 0 0,1 0 1 0 0,-1 0-1 0 0,0 0 1 0 0,1 0-1 0 0,0 1 0 0 0,-1-1 1 0 0,1 1-1 0 0,0-1 0 0 0,0 1 1 0 0,0 0-1 0 0,0 0 0 0 0,0 0 1 0 0,-3 4-1 0 0,-2 2 290 0 0,1 0-1 0 0,1 0 1 0 0,-6 12 0 0 0,2-1-166 0 0,1 1 0 0 0,0 0 0 0 0,2 0 0 0 0,1 1 0 0 0,0-1 0 0 0,1 1 0 0 0,2 1 0 0 0,0-1 0 0 0,1 0 0 0 0,1 0 0 0 0,1 1 0 0 0,1-1 0 0 0,1 0 0 0 0,1 0 1 0 0,0 0-1 0 0,12 29 0 0 0,-11-40-1013 0 0,0 0 0 0 0,1-1 0 0 0,0 1 1 0 0,9 10-1 0 0,-1-4-793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46 896 0 0,'-5'3'1292'0'0,"1"1"0"0"0,-1 0 0 0 0,1 0 0 0 0,0 0 0 0 0,1 1 0 0 0,-1-1 0 0 0,1 1 0 0 0,-1 0 0 0 0,2 0 0 0 0,-1 0 0 0 0,-4 10 0 0 0,5-8-712 0 0,0 0-1 0 0,0 1 1 0 0,1-1 0 0 0,-1 0 0 0 0,2 1-1 0 0,-1-1 1 0 0,1 1 0 0 0,1 14 0 0 0,0-17-495 0 0,0 1 0 0 0,0 0 0 0 0,0 0 0 0 0,1-1 0 0 0,0 1 0 0 0,0-1 0 0 0,0 1 1 0 0,1-1-1 0 0,-1 0 0 0 0,1 0 0 0 0,0 0 0 0 0,1-1 0 0 0,-1 1 0 0 0,1-1 1 0 0,0 1-1 0 0,0-1 0 0 0,1 0 0 0 0,-1-1 0 0 0,1 1 0 0 0,0-1 0 0 0,0 0 1 0 0,0 0-1 0 0,0 0 0 0 0,0-1 0 0 0,1 0 0 0 0,5 2 0 0 0,-4-3-36 0 0,0 0 0 0 0,1 0 0 0 0,-1-1-1 0 0,0 0 1 0 0,0 0 0 0 0,0-1 0 0 0,0 0 0 0 0,0 0-1 0 0,0 0 1 0 0,0-1 0 0 0,0 0 0 0 0,-1-1 0 0 0,1 1-1 0 0,10-7 1 0 0,-5 2 2 0 0,0 0 1 0 0,-1-1-1 0 0,1-1 0 0 0,-2 0 0 0 0,1 0 1 0 0,13-17-1 0 0,-19 20-1 0 0,-1 0 0 0 0,1-1 0 0 0,-1 1 0 0 0,0-1 0 0 0,-1 0 0 0 0,1-1 0 0 0,-2 1 0 0 0,1-1 0 0 0,-1 1 0 0 0,0-1 1 0 0,0 0-1 0 0,-1 1 0 0 0,0-1 0 0 0,0-9 0 0 0,-1 13-13 0 0,0 0 1 0 0,-1 0-1 0 0,1 0 0 0 0,-1 1 1 0 0,0-1-1 0 0,0 0 1 0 0,0 0-1 0 0,-1 1 1 0 0,1-1-1 0 0,-1 1 0 0 0,0-1 1 0 0,0 1-1 0 0,0-1 1 0 0,0 1-1 0 0,0 0 0 0 0,-1 0 1 0 0,0 0-1 0 0,1 1 1 0 0,-1-1-1 0 0,0 1 1 0 0,0-1-1 0 0,-1 1 0 0 0,1 0 1 0 0,0 0-1 0 0,-1 0 1 0 0,1 1-1 0 0,-1-1 1 0 0,0 1-1 0 0,1 0 0 0 0,-6-1 1 0 0,-2-1 23 0 0,0 1 0 0 0,0 1 0 0 0,-1 0-1 0 0,1 1 1 0 0,0 0 0 0 0,0 0 0 0 0,-1 1 0 0 0,1 1 0 0 0,0 0 0 0 0,0 0 0 0 0,0 1 0 0 0,-17 7 0 0 0,22-7-47 0 0,0 0 0 0 0,0 0 1 0 0,0 0-1 0 0,0 1 1 0 0,1 0-1 0 0,-1 0 1 0 0,1 1-1 0 0,0-1 0 0 0,0 1 1 0 0,1 0-1 0 0,-1 0 1 0 0,1 1-1 0 0,0-1 0 0 0,1 1 1 0 0,-1 0-1 0 0,1 0 1 0 0,1 0-1 0 0,-1 1 1 0 0,1-1-1 0 0,0 1 0 0 0,0-1 1 0 0,-1 9-1 0 0,3-9-78 0 0,0-1-1 0 0,0 1 0 0 0,1 0 1 0 0,-1 0-1 0 0,1-1 1 0 0,1 1-1 0 0,-1-1 1 0 0,1 1-1 0 0,0-1 0 0 0,0 1 1 0 0,1-1-1 0 0,4 8 1 0 0,-4-8-433 0 0,0-1 1 0 0,0 0-1 0 0,0 0 0 0 0,0 0 1 0 0,1 0-1 0 0,-1-1 1 0 0,1 0-1 0 0,8 6 1 0 0,1-1-1103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4784 0 0,'7'-15'8835'0'0,"4"-6"3684"0"0,-11 24-12430 0 0,1 0-1 0 0,-1 0 1 0 0,1 0-1 0 0,-1 0 1 0 0,0 0-1 0 0,0 0 0 0 0,0 0 1 0 0,-1 4-1 0 0,0 9 291 0 0,1-6-283 0 0,1 1 0 0 0,0-1 1 0 0,1 0-1 0 0,0 1 0 0 0,1-1 0 0 0,0 0 0 0 0,0-1 0 0 0,1 1 1 0 0,1 0-1 0 0,0-1 0 0 0,0 0 0 0 0,10 14 0 0 0,-6-13-556 0 0,-1 1 0 0 0,1-2 0 0 0,1 1 0 0 0,0-1 0 0 0,1 0 0 0 0,-1-1 0 0 0,2-1 0 0 0,-1 0 0 0 0,19 9 0 0 0,-6-6-1149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5184 0 0,'5'0'14117'0'0,"7"118"-8839"0"0,-6-53-3947 0 0,16 76 0 0 0,2-10-593 0 0,-20-115-1160 0 0,5 14-3453 0 0,-8-25 2263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3128 0 0,'-2'7'18115'0'0,"-7"51"-16297"0"0,1 25-288 0 0,0 45-199 0 0,4-70-984 0 0,3-40-555 0 0,0 1-1 0 0,2 30 1 0 0,6 25-4943 0 0,-7-66 3604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23 4364 0 0,'16'-23'17305'0'0,"-18"34"-16911"0"0,0 0 0 0 0,-1 0-1 0 0,-1 0 1 0 0,1-1 0 0 0,-2 0 0 0 0,-9 17-1 0 0,-42 62 556 0 0,42-68-747 0 0,0 0-244 0 0,0-1 0 0 0,-1-1-1 0 0,-1 0 1 0 0,-1-1 0 0 0,-35 29-1 0 0,51-45-112 0 0,-1-1 0 0 0,0 1-1 0 0,0-1 1 0 0,0 0 0 0 0,-1 0-1 0 0,1 0 1 0 0,0 0 0 0 0,0 0 0 0 0,0 0-1 0 0,-1 0 1 0 0,1-1 0 0 0,-1 1-1 0 0,1-1 1 0 0,0 0 0 0 0,-5 0-1 0 0,5 0-194 0 0,1-2-127 0 0,0 2 441 0 0,1 0 0 0 0,0 0 0 0 0,0 0 0 0 0,-1-1 0 0 0,1 1-1 0 0,0 0 1 0 0,0 0 0 0 0,-1 0 0 0 0,1-1 0 0 0,0 1 0 0 0,0 0-1 0 0,0 0 1 0 0,-1 0 0 0 0,1-1 0 0 0,0 1 0 0 0,0 0 0 0 0,0-1 0 0 0,0 1-1 0 0,0 0 1 0 0,0 0 0 0 0,0-1 0 0 0,-1 1 0 0 0,1 0 0 0 0,0 0-1 0 0,0-1 1 0 0,0 1 0 0 0,0 0 0 0 0,0-1 0 0 0,0 1 0 0 0,0 0-1 0 0,1-1 1 0 0,1-2 31 0 0,1 0 1 0 0,0 0-1 0 0,0 0 0 0 0,0 0 0 0 0,0 0 0 0 0,1 1 1 0 0,-1-1-1 0 0,1 1 0 0 0,-1 0 0 0 0,1 0 0 0 0,0 0 0 0 0,0 1 1 0 0,0-1-1 0 0,0 1 0 0 0,0 0 0 0 0,6-1 0 0 0,10-2 153 0 0,0 1-1 0 0,25-1 1 0 0,-28 3 46 0 0,0 2 1 0 0,0-1 0 0 0,0 2-1 0 0,0 0 1 0 0,-1 2-1 0 0,1-1 1 0 0,-1 2-1 0 0,17 6 1 0 0,-22-6-156 0 0,-1 0 0 0 0,0 0 0 0 0,0 1 0 0 0,-1 0 0 0 0,1 1 0 0 0,-2 0 1 0 0,1 1-1 0 0,-1-1 0 0 0,0 1 0 0 0,0 1 0 0 0,-1 0 0 0 0,0 0 0 0 0,5 10 0 0 0,1 5-3046 0 0,-8-12 1460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139 143 1364 0 0,'-27'34'9123'0'0,"6"10"-4150"0"0,19-40-4647 0 0,1 1 0 0 0,-1 0 0 0 0,1-1 1 0 0,0 1-1 0 0,0 0 0 0 0,1 0 0 0 0,-1 0 0 0 0,1 0 0 0 0,0 0 1 0 0,1 0-1 0 0,-1 0 0 0 0,1 0 0 0 0,0 0 0 0 0,0 0 0 0 0,0-1 0 0 0,3 7 1 0 0,-3-9-257 0 0,0-1 0 0 0,0 1 0 0 0,0 0 0 0 0,0-1 0 0 0,0 0 0 0 0,0 1 0 0 0,1-1 0 0 0,-1 1 0 0 0,0-1 0 0 0,1 0 0 0 0,-1 0 0 0 0,1 0 0 0 0,0 0 0 0 0,-1 0 0 0 0,1 0 0 0 0,0 0 0 0 0,-1-1 0 0 0,1 1 0 0 0,2 0 0 0 0,0 0 0 0 0,-1-1 1 0 0,1 0-1 0 0,0 0 0 0 0,-1 0 1 0 0,1 0-1 0 0,-1-1 0 0 0,1 1 1 0 0,-1-1-1 0 0,6-1 0 0 0,2-2 21 0 0,-1-1-1 0 0,0 1 1 0 0,0-2-1 0 0,0 1 0 0 0,14-11 1 0 0,-12 6-12 0 0,0 0 0 0 0,-1-1 0 0 0,0 0 0 0 0,0 0 0 0 0,-1-1 0 0 0,12-20 0 0 0,-18 27-7 0 0,-1-1 0 0 0,0 1 0 0 0,0-1 0 0 0,-1 0-1 0 0,0 0 1 0 0,0 0 0 0 0,0 0 0 0 0,-1 0 0 0 0,0 0 0 0 0,0-1-1 0 0,0 1 1 0 0,-1 0 0 0 0,0-1 0 0 0,0 1 0 0 0,-1 0 0 0 0,0 0-1 0 0,0-1 1 0 0,-3-8 0 0 0,3 10-38 0 0,-1 1 0 0 0,0 0 0 0 0,0 0 0 0 0,-1 1 0 0 0,1-1 0 0 0,-1 0 0 0 0,1 1-1 0 0,-1-1 1 0 0,0 1 0 0 0,-1 0 0 0 0,1 0 0 0 0,0 0 0 0 0,-1 1 0 0 0,0-1 0 0 0,0 1 0 0 0,1 0 0 0 0,-1 0 0 0 0,0 0 0 0 0,-1 0 0 0 0,1 1 0 0 0,0-1 0 0 0,0 1-1 0 0,-1 0 1 0 0,1 1 0 0 0,-1-1 0 0 0,1 1 0 0 0,-9 0 0 0 0,-3 1-2 0 0,0 0 0 0 0,0 1 0 0 0,0 1-1 0 0,0 0 1 0 0,1 2 0 0 0,-24 8 0 0 0,32-10-16 0 0,0 0-1 0 0,1 0 1 0 0,0 1 0 0 0,0 0 0 0 0,0 0-1 0 0,0 0 1 0 0,0 1 0 0 0,1 0 0 0 0,0 0-1 0 0,0 0 1 0 0,0 1 0 0 0,1-1 0 0 0,0 1-1 0 0,0 0 1 0 0,0 1 0 0 0,1-1 0 0 0,0 1-1 0 0,-4 10 1 0 0,5-11-98 0 0,1 0 0 0 0,0-1 0 0 0,0 1 0 0 0,0 0 0 0 0,1 0 0 0 0,0-1 0 0 0,0 1 0 0 0,0 0 1 0 0,1 0-1 0 0,0 0 0 0 0,0-1 0 0 0,1 1 0 0 0,-1-1 0 0 0,1 1 0 0 0,0-1 0 0 0,1 1 0 0 0,-1-1 0 0 0,1 0 0 0 0,0 0 0 0 0,0 0 0 0 0,1-1 0 0 0,0 1 0 0 0,6 5 0 0 0,-7-7-348 0 0,0 0 0 0 0,0 0 0 0 0,0-1 0 0 0,1 1 0 0 0,0-1 0 0 0,-1 0 0 0 0,1 0 0 0 0,5 2 0 0 0,6 0-1136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4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1036 0 0,'0'7'3815'0'0,"2"6"7295"0"0,-2-2-3693 0 0,1-6-7597 0 0,-1-4 1016 0 0,3 11 1561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1.1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1 520 0 0,'0'0'17242'0'0,"0"4"-15632"0"0,-5 117 4443 0 0,1-66-5643 0 0,7 105 0 0 0,10-111-4357 0 0,-9-36 2359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2596 0 0,'13'-24'20349'0'0,"-10"29"-20078"0"0,0 0-1 0 0,0 1 1 0 0,-1-1-1 0 0,0 1 1 0 0,0 0-1 0 0,0 0 0 0 0,-1-1 1 0 0,0 1-1 0 0,0 0 1 0 0,0 8-1 0 0,4 16 234 0 0,6 19-97 0 0,6 30-1017 0 0,-10-27-3493 0 0,-4-38 2515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6525 0 0,'0'-10'4256'0'0,"-4"4"-1172"0"0,1-1 2329 0 0,-1-1-3381 0 0,15 39-6048 0 0,-9-17 2603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56 468 1364 0 0,'-1'-4'16874'0'0,"-2"17"-16206"0"0,1 1 0 0 0,0 0 0 0 0,0 0 0 0 0,2 0 1 0 0,-1 0-1 0 0,2 0 0 0 0,3 21 0 0 0,0-13-336 0 0,0 0 0 0 0,2 0 0 0 0,1-1 1 0 0,10 24-1 0 0,-17-43-319 0 0,1-1 1 0 0,0 1 0 0 0,-1 0-1 0 0,1-1 1 0 0,0 1 0 0 0,0-1 0 0 0,0 1-1 0 0,0-1 1 0 0,0 1 0 0 0,0-1-1 0 0,1 0 1 0 0,-1 1 0 0 0,0-1-1 0 0,1 0 1 0 0,-1 0 0 0 0,1 0 0 0 0,-1 0-1 0 0,1 0 1 0 0,-1 0 0 0 0,1-1-1 0 0,0 1 1 0 0,-1 0 0 0 0,4 0-1 0 0,-3-1-12 0 0,0-1 0 0 0,0 1 0 0 0,1 0-1 0 0,-1-1 1 0 0,0 1 0 0 0,0-1-1 0 0,0 0 1 0 0,0 0 0 0 0,0 0-1 0 0,0 0 1 0 0,0 0 0 0 0,0 0-1 0 0,0-1 1 0 0,0 1 0 0 0,2-3-1 0 0,5-5-57 0 0,0-1 0 0 0,-1 0 0 0 0,0 0-1 0 0,-1 0 1 0 0,6-13 0 0 0,1-3-23 0 0,-2 0 0 0 0,-1-1 0 0 0,-2 0 0 0 0,0-1 0 0 0,-2 1 0 0 0,-1-2 0 0 0,5-54 0 0 0,-10 62 133 0 0,0 0 1 0 0,-2 0-1 0 0,0 0 1 0 0,-2 0-1 0 0,0 0 1 0 0,-1 1 0 0 0,-1-1-1 0 0,-1 1 1 0 0,-1 0-1 0 0,-1 1 1 0 0,-15-29-1 0 0,16 37-91 0 0,-1 2-1 0 0,0-1 1 0 0,-1 1-1 0 0,0 0 1 0 0,0 1-1 0 0,-1-1 1 0 0,0 2-1 0 0,0 0 1 0 0,-1 0-1 0 0,0 1 1 0 0,0 0-1 0 0,0 1 1 0 0,-1 0-1 0 0,0 1 1 0 0,0 0-1 0 0,-17-2 1 0 0,28 5 23 0 0,0 1 0 0 0,0 0-1 0 0,-1 0 1 0 0,1 0 0 0 0,0 0 0 0 0,-1 0 0 0 0,1 1 0 0 0,0-1 0 0 0,0 0 0 0 0,-1 0 0 0 0,1 1 0 0 0,0-1 0 0 0,0 1 0 0 0,0-1 0 0 0,0 1 0 0 0,-1 0 0 0 0,1-1 0 0 0,0 1 0 0 0,0 0 0 0 0,0 0 0 0 0,0 0 0 0 0,0-1 0 0 0,0 3 0 0 0,-1-1-1 0 0,1 0 0 0 0,0 1 1 0 0,-1-1-1 0 0,1 1 1 0 0,0-1-1 0 0,1 1 0 0 0,-1-1 1 0 0,0 1-1 0 0,1 0 0 0 0,-1 4 1 0 0,1 2-4 0 0,0-1 1 0 0,0 1-1 0 0,1-1 1 0 0,0 1-1 0 0,0 0 1 0 0,5 11 0 0 0,0-1 9 0 0,1 0 0 0 0,2 0 0 0 0,0-1 0 0 0,13 20 0 0 0,-17-30 64 0 0,0-1 1 0 0,1 1-1 0 0,0-1 0 0 0,0-1 1 0 0,1 1-1 0 0,0-1 0 0 0,0 0 1 0 0,1-1-1 0 0,-1 1 0 0 0,1-2 1 0 0,15 8-1 0 0,-15-10 89 0 0,1 1-1 0 0,0-2 1 0 0,0 1 0 0 0,1-1-1 0 0,-1 0 1 0 0,0-1 0 0 0,0 0-1 0 0,0-1 1 0 0,10-1 0 0 0,21-6-4506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40 5064 0 0,'-1'-2'680'0'0,"1"0"1"0"0,-1 0-1 0 0,1 0 0 0 0,-1 0 0 0 0,0 1 0 0 0,0-1 0 0 0,0 0 0 0 0,0 0 0 0 0,0 1 0 0 0,0-1 0 0 0,0 1 0 0 0,0-1 0 0 0,-1 1 0 0 0,1-1 0 0 0,-1 1 0 0 0,1 0 0 0 0,-1-1 0 0 0,-2 0 0 0 0,1 0-283 0 0,0 1 0 0 0,0 0 1 0 0,0 0-1 0 0,0 0 0 0 0,0 0 0 0 0,0 1 1 0 0,0-1-1 0 0,0 1 0 0 0,-1 0 0 0 0,1 0 0 0 0,-4 1 1 0 0,3-1-276 0 0,-1 0-1 0 0,1 1 1 0 0,0 0 0 0 0,-1 0 0 0 0,1 1 0 0 0,0-1 0 0 0,0 1 0 0 0,0 0 0 0 0,0 0 0 0 0,0 0 0 0 0,1 0 0 0 0,-1 1 0 0 0,1-1 0 0 0,-1 1 0 0 0,1 0-1 0 0,0 0 1 0 0,-4 6 0 0 0,5-7-92 0 0,0 1 0 0 0,1 0-1 0 0,-1-1 1 0 0,1 1 0 0 0,0 0-1 0 0,0 0 1 0 0,0 0 0 0 0,0 0-1 0 0,1 0 1 0 0,-1 0 0 0 0,1 0-1 0 0,0 0 1 0 0,0 0 0 0 0,0 0-1 0 0,0 0 1 0 0,0 0 0 0 0,1 0-1 0 0,-1 0 1 0 0,1 0 0 0 0,0 0-1 0 0,0 0 1 0 0,0 0 0 0 0,0-1-1 0 0,0 1 1 0 0,1 0 0 0 0,-1 0-1 0 0,3 2 1 0 0,-1-1-21 0 0,0-1 1 0 0,1 0-1 0 0,-1 0 1 0 0,1 0-1 0 0,-1 0 0 0 0,1-1 1 0 0,0 0-1 0 0,0 1 0 0 0,0-1 1 0 0,0-1-1 0 0,1 1 0 0 0,-1-1 1 0 0,0 1-1 0 0,1-1 1 0 0,-1 0-1 0 0,1-1 0 0 0,-1 1 1 0 0,8-1-1 0 0,19 0-312 0 0,-30 0 203 0 0,-4 3-42 0 0,1-1 135 0 0,-14 11 8 0 0,1 1 1 0 0,0 0-1 0 0,1 1 1 0 0,-16 24-1 0 0,27-34 10 0 0,0 0 0 0 0,0-1 0 0 0,1 2 1 0 0,-1-1-1 0 0,1 0 0 0 0,1 0 0 0 0,-1 1 0 0 0,1-1 0 0 0,-1 9 0 0 0,2-10-4 0 0,0 0 0 0 0,0-1-1 0 0,0 1 1 0 0,1 0 0 0 0,0-1 0 0 0,-1 1 0 0 0,1 0 0 0 0,1-1-1 0 0,-1 1 1 0 0,0-1 0 0 0,1 1 0 0 0,0-1 0 0 0,0 0 0 0 0,0 0 0 0 0,4 6-1 0 0,-1-4 10 0 0,0 0 1 0 0,0 0-1 0 0,1-1 0 0 0,0 1 0 0 0,-1-1 0 0 0,1 0 0 0 0,1 0 0 0 0,-1-1 1 0 0,0 0-1 0 0,14 4 0 0 0,-6-3-827 0 0,1 0 0 0 0,0-1 0 0 0,-1-1 0 0 0,19 1 0 0 0,-15-3-764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2596 0 0,'-13'2'2167'0'0,"1"0"-1"0"0,0 1 1 0 0,0 1-1 0 0,0 0 1 0 0,-20 11-1 0 0,18-7-1212 0 0,1 0 0 0 0,-1 1-1 0 0,2 0 1 0 0,-16 15 0 0 0,16-12-610 0 0,-1 1 1 0 0,2 1 0 0 0,-1 0-1 0 0,2 1 1 0 0,0 0 0 0 0,1 0-1 0 0,1 1 1 0 0,-13 33-1 0 0,17-38-213 0 0,1 1 0 0 0,0 0-1 0 0,1 0 1 0 0,1 0-1 0 0,0 0 1 0 0,0 1-1 0 0,1-1 1 0 0,1 0 0 0 0,0 0-1 0 0,0 0 1 0 0,1 0-1 0 0,1 0 1 0 0,0 0-1 0 0,9 20 1 0 0,-9-24-92 0 0,1 0 0 0 0,0-1 1 0 0,1 1-1 0 0,0-1 0 0 0,0 0 1 0 0,0 0-1 0 0,1 0 0 0 0,0-1 1 0 0,0 0-1 0 0,1 0 0 0 0,0 0 0 0 0,0-1 1 0 0,0 0-1 0 0,1-1 0 0 0,-1 1 1 0 0,1-2-1 0 0,0 1 0 0 0,0-1 1 0 0,1 0-1 0 0,-1 0 0 0 0,10 1 0 0 0,-1-2-39 0 0,1-1-1 0 0,0 0 0 0 0,0-1 0 0 0,-1-1 0 0 0,1-1 1 0 0,0 0-1 0 0,-1-1 0 0 0,26-8 0 0 0,-22 4-44 0 0,-1 0-1 0 0,-1-1 1 0 0,0-1 0 0 0,0-1-1 0 0,0-1 1 0 0,29-22 0 0 0,-42 28 35 0 0,-1 1 1 0 0,1-1 0 0 0,-1 0 0 0 0,0-1-1 0 0,-1 1 1 0 0,1-1 0 0 0,-1 0 0 0 0,0 0-1 0 0,0 0 1 0 0,-1-1 0 0 0,0 1 0 0 0,0-1-1 0 0,0 0 1 0 0,-1 1 0 0 0,0-1-1 0 0,0 0 1 0 0,-1-1 0 0 0,1-9 0 0 0,-2 15 1 0 0,-1 0 1 0 0,1 0-1 0 0,-1 1 1 0 0,1-1-1 0 0,-1 0 1 0 0,1 1-1 0 0,-1-1 1 0 0,0 0-1 0 0,0 1 1 0 0,0-1-1 0 0,0 1 1 0 0,0-1-1 0 0,0 1 1 0 0,0-1-1 0 0,-1 1 1 0 0,1 0-1 0 0,0 0 1 0 0,-1 0-1 0 0,1 0 1 0 0,-1 0-1 0 0,1 0 1 0 0,-1 0-1 0 0,0 0 1 0 0,-2-1-1 0 0,-1 0 18 0 0,0 0 0 0 0,0 1 0 0 0,0-1 0 0 0,0 1-1 0 0,0 0 1 0 0,-10 0 0 0 0,12 1 8 0 0,-1 1 0 0 0,1-1 0 0 0,0 1 0 0 0,-1 0 0 0 0,1 0 0 0 0,0 0 0 0 0,0 0 0 0 0,0 1 1 0 0,0-1-1 0 0,0 1 0 0 0,0 0 0 0 0,0-1 0 0 0,0 2 0 0 0,1-1 0 0 0,-1 0 0 0 0,1 0 0 0 0,-1 1 0 0 0,1-1 0 0 0,0 1 0 0 0,0 0 0 0 0,0 0 0 0 0,0 0 0 0 0,1 0 0 0 0,-2 3 1 0 0,-1 3 21 0 0,0 0 0 0 0,1 1 1 0 0,0-1-1 0 0,0 1 1 0 0,1 0-1 0 0,0 0 0 0 0,0 10 1 0 0,1 1 2 0 0,-3 184 623 0 0,3-97-368 0 0,-1-38-140 0 0,-2 12-71 0 0,1-1-3236 0 0,4-71 1536 0 0,2-2 13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5032 0 0,'25'-46'17321'0'0,"-14"87"-14982"0"0,-3 60-1110 0 0,-6-85-1162 0 0,0-3-204 0 0,0-1-1 0 0,1 0 0 0 0,1-1 1 0 0,0 1-1 0 0,0-1 0 0 0,1 1 1 0 0,12 19-1 0 0,-15-28 78 0 0,0-1 0 0 0,-1 0 0 0 0,1 0 0 0 0,0 0 0 0 0,0 0 0 0 0,0 0 1 0 0,0 0-1 0 0,0 0 0 0 0,1 0 0 0 0,-1-1 0 0 0,1 0 0 0 0,-1 1 0 0 0,1-1 0 0 0,-1 0 0 0 0,1 0 0 0 0,0 0 1 0 0,-1 0-1 0 0,1-1 0 0 0,0 1 0 0 0,0-1 0 0 0,-1 0 0 0 0,1 1 0 0 0,0-1 0 0 0,0-1 0 0 0,0 1 0 0 0,0 0 0 0 0,-1-1 1 0 0,1 1-1 0 0,0-1 0 0 0,-1 0 0 0 0,1 0 0 0 0,0 0 0 0 0,2-1 0 0 0,9-4 65 0 0,0 0-1 0 0,-1-1 1 0 0,0-1 0 0 0,0 0-1 0 0,-1 0 1 0 0,0-1 0 0 0,-1-1-1 0 0,1 0 1 0 0,9-12 0 0 0,-13 13 299 0 0,0-1 0 0 0,-1 0 0 0 0,0 0 0 0 0,0-1 0 0 0,-1 0 0 0 0,-1 0 0 0 0,0 0 0 0 0,0-1 0 0 0,-1 1 0 0 0,0-1 0 0 0,2-18 0 0 0,-5 18-2 0 0,-1-1 0 0 0,0 1 0 0 0,-3-22-1 0 0,-1-10-217 0 0,4 42-230 0 0,-1 0 0 0 0,1-1 0 0 0,-1 1 0 0 0,0 0 0 0 0,0-1 0 0 0,1 1 0 0 0,-1 0 0 0 0,-1 0 1 0 0,1 0-1 0 0,-3-4 0 0 0,-1-3-2541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4496 0 0,'-10'4'2030'0'0,"-1"0"0"0"0,1 1 0 0 0,0 0-1 0 0,0 0 1 0 0,-17 14 0 0 0,16-10-989 0 0,1 0 0 0 0,0 1 0 0 0,0 0 1 0 0,-10 15-1 0 0,8-8-541 0 0,1 1 0 0 0,1 0 1 0 0,1 0-1 0 0,0 1 0 0 0,2 0 1 0 0,-9 32-1 0 0,14-44-409 0 0,0 0 0 0 0,1 0 0 0 0,0 0 0 0 0,1 0 0 0 0,-1 0 0 0 0,1 0 0 0 0,0 1 0 0 0,1-1 0 0 0,0 0 0 0 0,0 0 0 0 0,1 0 0 0 0,0 0 0 0 0,0-1 0 0 0,3 9 0 0 0,-2-11-61 0 0,-1 1-1 0 0,1-1 1 0 0,0 0 0 0 0,0 0 0 0 0,0 0 0 0 0,1 0 0 0 0,0 0 0 0 0,-1-1 0 0 0,1 0 0 0 0,0 0 0 0 0,0 0 0 0 0,1 0 0 0 0,-1 0-1 0 0,1-1 1 0 0,-1 0 0 0 0,1 0 0 0 0,0 0 0 0 0,0-1 0 0 0,0 1 0 0 0,5 0 0 0 0,-1-1 0 0 0,-1 0 0 0 0,1 0-1 0 0,0 0 1 0 0,-1-1 0 0 0,1-1 0 0 0,0 0 0 0 0,15-3 0 0 0,-20 3 24 0 0,-1 0 1 0 0,1 0 0 0 0,-1 0 0 0 0,0 0 0 0 0,0-1 0 0 0,1 1 0 0 0,-1-1-1 0 0,0 0 1 0 0,-1 0 0 0 0,1 0 0 0 0,0-1 0 0 0,-1 1 0 0 0,1-1 0 0 0,-1 1-1 0 0,0-1 1 0 0,1 0 0 0 0,-1 0 0 0 0,-1 0 0 0 0,1 0 0 0 0,0 0-1 0 0,1-4 1 0 0,-2 5-23 0 0,-1 1-1 0 0,1-1 1 0 0,-1 1 0 0 0,0 0-1 0 0,1-1 1 0 0,-1 1-1 0 0,0-1 1 0 0,0 1-1 0 0,0-1 1 0 0,0 1-1 0 0,0-1 1 0 0,0 1-1 0 0,-1-1 1 0 0,1 1 0 0 0,0 0-1 0 0,-1-1 1 0 0,1 1-1 0 0,-1-1 1 0 0,1 1-1 0 0,-1 0 1 0 0,0-1-1 0 0,-1-1 1 0 0,0 2-17 0 0,1-1 0 0 0,-1 0-1 0 0,0 1 1 0 0,0-1 0 0 0,0 1 0 0 0,0 0 0 0 0,-1 0-1 0 0,1 0 1 0 0,0 0 0 0 0,-1 0 0 0 0,1 0 0 0 0,-3 0 0 0 0,-4-1-141 0 0,0 0 0 0 0,-1 1 1 0 0,1 1-1 0 0,0 0 1 0 0,-17 1-1 0 0,10 1-1167 0 0,0 1 0 0 0,-18 6-1 0 0,20-3-318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3044 0 0,'7'-10'20948'0'0,"-6"99"-18757"0"0,-3 114-2018 0 0,-4-139-4008 0 0,6-45 2240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4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34 1364 0 0,'4'-34'23546'0'0,"-25"280"-20205"0"0,15-183-4065 0 0,5-21-3460 0 0,1-34 2579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 3908 0 0,'8'-11'15783'0'0,"-10"17"-11670"0"0,-4 3-5350 0 0,-193 226 4676 0 0,187-222-3324 0 0,5-5-9 0 0,0 0 0 0 0,0 0 0 0 0,-1-1 0 0 0,0-1 0 0 0,-15 11-1 0 0,22-17-69 0 0,-1 1-10 0 0,2-1-26 0 0,0 0 0 0 0,0 0 0 0 0,0 0 0 0 0,0 0 0 0 0,0 0 1 0 0,0 1-1 0 0,0-1 0 0 0,0 0 0 0 0,-1 0 0 0 0,1 0 0 0 0,0 0 0 0 0,0 0 0 0 0,0 0 1 0 0,0 0-1 0 0,0 0 0 0 0,0 0 0 0 0,-1 0 0 0 0,1 0 0 0 0,0 0 0 0 0,0 0 0 0 0,0 0 1 0 0,0 0-1 0 0,0 0 0 0 0,-1 0 0 0 0,1 0 0 0 0,0 0 0 0 0,0 0 0 0 0,0 0 0 0 0,0 0 0 0 0,0 0 1 0 0,-1 0-1 0 0,1 0 0 0 0,0 0 0 0 0,0 0 0 0 0,0 0 0 0 0,0 0 0 0 0,0 0 0 0 0,0 0 1 0 0,-1 0-1 0 0,1 0 0 0 0,0-1 0 0 0,0 1 0 0 0,0 0 0 0 0,0 0 0 0 0,0 0 0 0 0,0 0 1 0 0,0 0-1 0 0,0 0 0 0 0,0 0 0 0 0,0-1 0 0 0,0 1 0 0 0,-1 0 0 0 0,1 0 0 0 0,0 0 1 0 0,0 0-1 0 0,0 0 0 0 0,0-1 0 0 0,0 1 0 0 0,0 0 0 0 0,0 0 0 0 0,0 0 0 0 0,0 0 0 0 0,0 0 1 0 0,0-1-1 0 0,0 1 0 0 0,4-6 3 0 0,-1 0 1 0 0,1 0-1 0 0,-1 0 1 0 0,2 0-1 0 0,-1 1 1 0 0,1-1-1 0 0,-1 1 1 0 0,1 0-1 0 0,1 1 1 0 0,-1-1-1 0 0,1 1 1 0 0,0 0-1 0 0,0 1 1 0 0,0-1-1 0 0,0 1 1 0 0,0 0-1 0 0,1 1 0 0 0,7-3 1 0 0,-9 3 33 0 0,0 1 0 0 0,1-1 1 0 0,0 1-1 0 0,-1 0 0 0 0,1 0 1 0 0,-1 1-1 0 0,1 0 0 0 0,0 0 0 0 0,0 0 1 0 0,-1 1-1 0 0,1-1 0 0 0,-1 1 1 0 0,1 1-1 0 0,-1-1 0 0 0,1 1 0 0 0,-1 0 1 0 0,1 0-1 0 0,-1 0 0 0 0,0 1 0 0 0,0 0 1 0 0,-1 0-1 0 0,1 0 0 0 0,7 7 1 0 0,-6-3 26 0 0,0 0 0 0 0,-1 0 1 0 0,0 0-1 0 0,0 1 0 0 0,-1-1 1 0 0,0 1-1 0 0,4 11 1 0 0,0 7-1591 0 0,6 28 0 0 0,-10-36-280 0 0,0-4 200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87 140 4428 0 0,'0'0'467'0'0,"-1"-1"0"0"0,1 1 0 0 0,-1-1-1 0 0,0 1 1 0 0,1-1 0 0 0,-1 1-1 0 0,0 0 1 0 0,1-1 0 0 0,-1 1 0 0 0,0 0-1 0 0,1 0 1 0 0,-1-1 0 0 0,0 1-1 0 0,0 0 1 0 0,1 0 0 0 0,-1 0-1 0 0,0 0 1 0 0,0 0 0 0 0,1 0 0 0 0,-3 0-1 0 0,-12 10 4450 0 0,-11 23-2080 0 0,21-25-2034 0 0,1-3-654 0 0,1 0-1 0 0,1 0 0 0 0,-1 1 0 0 0,1-1 0 0 0,-1 1 1 0 0,2-1-1 0 0,-1 1 0 0 0,1 0 0 0 0,-1-1 0 0 0,2 1 0 0 0,-1 0 1 0 0,1 0-1 0 0,-1 0 0 0 0,2 0 0 0 0,-1 0 0 0 0,1 0 1 0 0,0-1-1 0 0,0 1 0 0 0,3 10 0 0 0,-2-12-148 0 0,-1 0 0 0 0,1 0-1 0 0,0-1 1 0 0,0 1 0 0 0,1 0-1 0 0,-1-1 1 0 0,1 1 0 0 0,0-1-1 0 0,0 0 1 0 0,0 0 0 0 0,0 0-1 0 0,0 0 1 0 0,1 0 0 0 0,-1-1-1 0 0,1 0 1 0 0,-1 0 0 0 0,1 0 0 0 0,0 0-1 0 0,0 0 1 0 0,0-1 0 0 0,0 1-1 0 0,1-1 1 0 0,-1 0 0 0 0,0-1-1 0 0,0 1 1 0 0,1-1 0 0 0,4 0-1 0 0,5 0-14 0 0,0-1 0 0 0,0-1-1 0 0,0-1 1 0 0,0 0 0 0 0,-1 0-1 0 0,1-2 1 0 0,-1 1 0 0 0,0-2-1 0 0,0 0 1 0 0,16-10 0 0 0,-21 11 88 0 0,0 0 0 0 0,0-1 0 0 0,0 0 0 0 0,-1-1 0 0 0,1 1 0 0 0,-1-1 0 0 0,-1-1 0 0 0,0 1 0 0 0,0-1 0 0 0,0 0 0 0 0,-1-1 1 0 0,0 1-1 0 0,-1-1 0 0 0,0 0 0 0 0,5-14 0 0 0,-8 15 17 0 0,0 1 1 0 0,0 0 0 0 0,-1 0-1 0 0,1-1 1 0 0,-2 1-1 0 0,1 0 1 0 0,-1-1 0 0 0,0 1-1 0 0,0 0 1 0 0,-1 0 0 0 0,0 0-1 0 0,0 0 1 0 0,-1 0-1 0 0,0 0 1 0 0,0 1 0 0 0,-1-1-1 0 0,0 1 1 0 0,0 0-1 0 0,-5-6 1 0 0,6 8-60 0 0,-1 0 0 0 0,0 0 0 0 0,0 0 0 0 0,0 0 0 0 0,0 1 0 0 0,-1 0 0 0 0,1 0 0 0 0,-1 0 0 0 0,0 0 0 0 0,0 1 0 0 0,0-1 0 0 0,0 1 0 0 0,0 1 0 0 0,0-1 0 0 0,0 1 0 0 0,-1 0 0 0 0,1 0 0 0 0,-1 0 0 0 0,1 1 0 0 0,-1 0 0 0 0,1 0 0 0 0,-1 0 0 0 0,1 1 0 0 0,0 0 0 0 0,-1 0 0 0 0,-5 2 0 0 0,-1 1-25 0 0,1 1 0 0 0,-1 0 0 0 0,1 1 0 0 0,0 0 1 0 0,1 0-1 0 0,0 1 0 0 0,0 1 0 0 0,0 0 0 0 0,-16 17 0 0 0,21-20-144 0 0,0 1 0 0 0,1-1 1 0 0,0 1-1 0 0,0 0 0 0 0,0 1 0 0 0,1-1 1 0 0,0 1-1 0 0,0-1 0 0 0,0 1 0 0 0,1 0 1 0 0,0 0-1 0 0,0 0 0 0 0,1 0 0 0 0,0 0 0 0 0,0 0 1 0 0,1 1-1 0 0,0-1 0 0 0,1 10 0 0 0,0-13-195 0 0,0-1 0 0 0,0 0 0 0 0,0 0 0 0 0,0 0 0 0 0,1 0-1 0 0,-1 0 1 0 0,1 0 0 0 0,3 4 0 0 0,-3-3-315 0 0,5 7-953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34 2104 0 0,'-3'1'4391'0'0,"-4"1"-2947"0"0,0 0 0 0 0,0 1 0 0 0,0 0 0 0 0,0 0 0 0 0,1 1 0 0 0,0 0 0 0 0,-8 5 0 0 0,6-2-641 0 0,0 0 0 0 0,0 0 0 0 0,0 1 0 0 0,1 0 0 0 0,-8 12 0 0 0,11-14-633 0 0,0 0 1 0 0,1 1-1 0 0,-1 0 0 0 0,1-1 1 0 0,0 1-1 0 0,1 1 0 0 0,0-1 0 0 0,-2 8 1 0 0,4-10-50 0 0,-1-1 0 0 0,1 1 0 0 0,0-1 1 0 0,0 1-1 0 0,0 0 0 0 0,1-1 0 0 0,-1 1 0 0 0,1-1 0 0 0,0 1 1 0 0,1-1-1 0 0,-1 0 0 0 0,1 1 0 0 0,4 7 0 0 0,-4-9-78 0 0,0 0-1 0 0,0 0 0 0 0,0 0 1 0 0,0-1-1 0 0,1 1 1 0 0,-1-1-1 0 0,1 1 0 0 0,0-1 1 0 0,0 0-1 0 0,0 0 0 0 0,0 0 1 0 0,0 0-1 0 0,0-1 0 0 0,7 3 1 0 0,-5-2-6 0 0,1-1 0 0 0,0 0-1 0 0,0 0 1 0 0,0 0 0 0 0,1-1 0 0 0,-1 0 0 0 0,0 0-1 0 0,8-2 1 0 0,-4 1 12 0 0,1-1-1 0 0,0-1 0 0 0,-1 0 1 0 0,0-1-1 0 0,0 0 1 0 0,0 0-1 0 0,0-1 0 0 0,0-1 1 0 0,13-9-1 0 0,-13 7 103 0 0,-2 1 0 0 0,1-1 0 0 0,-1-1 1 0 0,0 0-1 0 0,-1 0 0 0 0,0 0 0 0 0,-1-1 0 0 0,9-16 0 0 0,-13 22-97 0 0,0 0 0 0 0,-1 0 1 0 0,1 0-1 0 0,-1 0 0 0 0,0 0 0 0 0,0-1 0 0 0,-1 1 1 0 0,1 0-1 0 0,-1-1 0 0 0,0 1 0 0 0,0 0 0 0 0,0-1 0 0 0,-1 1 1 0 0,0 0-1 0 0,0 0 0 0 0,0-1 0 0 0,0 1 0 0 0,0 0 1 0 0,-1 0-1 0 0,0 0 0 0 0,0 0 0 0 0,0 0 0 0 0,0 1 1 0 0,0-1-1 0 0,-1 1 0 0 0,-3-4 0 0 0,2 2-40 0 0,-1 1 0 0 0,1 0 0 0 0,-1 0 0 0 0,0 0 0 0 0,0 0 0 0 0,-1 1 0 0 0,1 0 0 0 0,-1 0 0 0 0,1 1 0 0 0,-1-1 0 0 0,0 1 0 0 0,0 0 0 0 0,0 1 0 0 0,0 0 0 0 0,-1 0 0 0 0,1 0 0 0 0,0 0 0 0 0,-7 1 0 0 0,0 1-635 0 0,0 0 1 0 0,0 1 0 0 0,1 1 0 0 0,-1 0 0 0 0,1 0 0 0 0,0 1 0 0 0,-23 11 0 0 0,21-9-983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 4228 0 0,'0'-12'4877'0'0,"-3"2"-1257"0"0,3 2 1157 0 0,-4-2 395 0 0,11 43-8876 0 0,-1-17 2220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30 2052 0 0,'0'-1'580'0'0,"0"0"-1"0"0,0 0 1 0 0,0 0 0 0 0,-1 0-1 0 0,1 0 1 0 0,0 0 0 0 0,0 0-1 0 0,-1 0 1 0 0,1-1 0 0 0,0 1-1 0 0,-1 0 1 0 0,1 0 0 0 0,-1 1-1 0 0,0-1 1 0 0,1 0-1 0 0,-1 0 1 0 0,0 0 0 0 0,1 0-1 0 0,-1 0 1 0 0,0 1 0 0 0,0-1-1 0 0,0 0 1 0 0,0 1 0 0 0,1-1-1 0 0,-2 0 1 0 0,-1 0-74 0 0,0 0-1 0 0,0 0 1 0 0,0 0-1 0 0,0 1 1 0 0,0-1-1 0 0,0 1 1 0 0,0-1 0 0 0,0 1-1 0 0,-4 1 1 0 0,-7 0 110 0 0,0 1 1 0 0,-28 9-1 0 0,39-11-201 0 0,-6 3-166 0 0,0 0 0 0 0,0 1 0 0 0,1 0 0 0 0,0 0 0 0 0,-15 10 0 0 0,19-12-187 0 0,0 2-1 0 0,0-1 1 0 0,0 0-1 0 0,1 1 1 0 0,-1 0 0 0 0,1 0-1 0 0,0 0 1 0 0,0 0-1 0 0,0 0 1 0 0,0 1-1 0 0,-3 7 1 0 0,6-9-59 0 0,-1-1 0 0 0,1 0 0 0 0,0 0 0 0 0,0 0 0 0 0,0 0 0 0 0,0 0 0 0 0,0 1 0 0 0,0-1 1 0 0,1 0-1 0 0,-1 0 0 0 0,1 0 0 0 0,-1 0 0 0 0,1 0 0 0 0,0 0 0 0 0,0 0 0 0 0,0 0 0 0 0,0 0 0 0 0,0-1 0 0 0,0 1 1 0 0,0 0-1 0 0,1 0 0 0 0,-1-1 0 0 0,1 1 0 0 0,-1-1 0 0 0,1 0 0 0 0,2 3 0 0 0,7 4-46 0 0,0-1 0 0 0,0 1 0 0 0,13 5 0 0 0,-12-6 25 0 0,40 20-76 0 0,-28-16 9 0 0,37 26 0 0 0,-54-33 201 0 0,-1 1 0 0 0,0 0 0 0 0,-1 0 1 0 0,1 1-1 0 0,-1 0 0 0 0,0 0 0 0 0,0 0 1 0 0,-1 0-1 0 0,0 1 0 0 0,5 8 0 0 0,-8-12-10 0 0,0-1 0 0 0,-1 1 0 0 0,1 0 0 0 0,0-1 0 0 0,-1 1 0 0 0,1-1 0 0 0,-1 1 0 0 0,0 0 0 0 0,0 0 0 0 0,0-1 0 0 0,0 1 0 0 0,0 0 1 0 0,-1-1-1 0 0,1 1 0 0 0,-1-1 0 0 0,-1 4 0 0 0,0-2 13 0 0,0 1 0 0 0,0-1 1 0 0,-1 1-1 0 0,0-1 0 0 0,0 0 0 0 0,0 0 1 0 0,-7 7-1 0 0,-3 1 80 0 0,-2 0 0 0 0,1-1 0 0 0,-26 14 0 0 0,39-24-181 0 0,-15 8-30 0 0,0-1 1 0 0,-1-1-1 0 0,-32 11 1 0 0,5-9-3417 0 0,36-9 1882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163 135 3292 0 0,'-27'44'8925'0'0,"6"7"-4097"0"0,17-38-4285 0 0,0 0-1 0 0,1 1 1 0 0,0 0-1 0 0,1 0 1 0 0,1 0-1 0 0,0 0 1 0 0,1 0 0 0 0,0 0-1 0 0,4 22 1 0 0,-2-28-414 0 0,0 0 1 0 0,1 0 0 0 0,0-1 0 0 0,0 1-1 0 0,0 0 1 0 0,1-1 0 0 0,0 0 0 0 0,1 0-1 0 0,0 0 1 0 0,0 0 0 0 0,0-1 0 0 0,8 7-1 0 0,-10-10-95 0 0,0 0-1 0 0,1-1 0 0 0,-1 1 1 0 0,0-1-1 0 0,1 0 1 0 0,0 0-1 0 0,-1 0 0 0 0,1 0 1 0 0,0-1-1 0 0,0 0 0 0 0,0 1 1 0 0,0-1-1 0 0,0-1 0 0 0,0 1 1 0 0,0-1-1 0 0,0 1 1 0 0,1-1-1 0 0,-1 0 0 0 0,0-1 1 0 0,0 1-1 0 0,0-1 0 0 0,0 0 1 0 0,0 0-1 0 0,0 0 1 0 0,0 0-1 0 0,4-3 0 0 0,2-1-5 0 0,0-1 0 0 0,-1 1 0 0 0,0-2 0 0 0,0 0-1 0 0,-1 0 1 0 0,0 0 0 0 0,0-1 0 0 0,-1 0 0 0 0,0 0-1 0 0,0-1 1 0 0,-1 0 0 0 0,0-1 0 0 0,0 1 0 0 0,-1-1-1 0 0,-1 0 1 0 0,7-18 0 0 0,-6 11 87 0 0,-1 1-1 0 0,0-1 1 0 0,-1 0 0 0 0,-1-1-1 0 0,-1 1 1 0 0,0 0 0 0 0,-1-1-1 0 0,-1 1 1 0 0,-6-33 0 0 0,4 41-37 0 0,1-1 0 0 0,-2 1 1 0 0,1 0-1 0 0,-2 0 0 0 0,1 0 0 0 0,-1 0 1 0 0,0 1-1 0 0,-12-14 0 0 0,13 17-44 0 0,0 0-1 0 0,-1 0 1 0 0,0 0 0 0 0,0 1-1 0 0,0 0 1 0 0,0 0-1 0 0,0 0 1 0 0,-1 0 0 0 0,0 1-1 0 0,0 0 1 0 0,0 1-1 0 0,0-1 1 0 0,-12-2 0 0 0,11 4-25 0 0,0 1 0 0 0,-1 0 1 0 0,1 0-1 0 0,0 1 1 0 0,0 0-1 0 0,0 0 1 0 0,0 1-1 0 0,1 0 0 0 0,-1 0 1 0 0,0 1-1 0 0,1 0 1 0 0,-1 0-1 0 0,1 0 1 0 0,0 1-1 0 0,0 0 1 0 0,-6 4-1 0 0,-6 7 2 0 0,1 0 1 0 0,0 0-1 0 0,-22 29 1 0 0,31-35-5 0 0,2 0 1 0 0,-1 0-1 0 0,1 0 1 0 0,1 0 0 0 0,0 1-1 0 0,0 0 1 0 0,1 0-1 0 0,0 1 1 0 0,0-1 0 0 0,-2 17-1 0 0,5-17-44 0 0,0-1 1 0 0,1 1-1 0 0,0-1 0 0 0,0 0 0 0 0,1 1 0 0 0,1-1 0 0 0,-1 0 0 0 0,2 0 1 0 0,-1 0-1 0 0,1 0 0 0 0,0 0 0 0 0,8 13 0 0 0,-6-12-460 0 0,0 0-1 0 0,1-1 0 0 0,1 0 0 0 0,-1 0 1 0 0,1-1-1 0 0,1 0 0 0 0,-1 0 1 0 0,11 7-1 0 0,-4-5-1108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5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1720 0 0,'1'-18'23193'0'0,"1"56"-21820"0"0,-3 39-1 0 0,-1-48-1242 0 0,1 1 0 0 0,2-1 0 0 0,8 52 1 0 0,-5-65-339 0 0,-3-10-146 0 0,0 1 1 0 0,0-1-1 0 0,1 1 1 0 0,0-1 0 0 0,0 0-1 0 0,0 0 1 0 0,1 0-1 0 0,0 0 1 0 0,0 0-1 0 0,1 0 1 0 0,7 9 0 0 0,4-3-1259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19 1104 0 0,'-3'3'3774'0'0,"0"-1"-2859"0"0,0 1 0 0 0,1 0-1 0 0,-1 0 1 0 0,0 1-1 0 0,1-1 1 0 0,0 0-1 0 0,0 1 1 0 0,0-1-1 0 0,-1 5 1 0 0,-1 0 244 0 0,2 1-1 0 0,-1-1 1 0 0,-1 17 0 0 0,2-8-201 0 0,1 1 0 0 0,0-1 0 0 0,4 32 0 0 0,-2-42-816 0 0,0 0 1 0 0,1-1 0 0 0,-1 1-1 0 0,1 0 1 0 0,0-1 0 0 0,1 1 0 0 0,0-1-1 0 0,0 0 1 0 0,0 1 0 0 0,1-1-1 0 0,5 6 1 0 0,-7-10-112 0 0,0 1-1 0 0,0-1 1 0 0,1 0 0 0 0,-1 0-1 0 0,1 0 1 0 0,0 0 0 0 0,0 0-1 0 0,-1-1 1 0 0,1 1 0 0 0,0-1-1 0 0,0 0 1 0 0,0 0 0 0 0,1 0-1 0 0,-1 0 1 0 0,0-1 0 0 0,0 1-1 0 0,0-1 1 0 0,1 0 0 0 0,-1 1-1 0 0,0-2 1 0 0,0 1 0 0 0,1 0-1 0 0,-1-1 1 0 0,0 1 0 0 0,5-3-1 0 0,3-1 29 0 0,-1 0 0 0 0,0-1 0 0 0,0 0 0 0 0,-1 0 0 0 0,0-1 0 0 0,0-1 0 0 0,0 0 0 0 0,-1 0 0 0 0,0 0 0 0 0,0-1 0 0 0,-1 0-1 0 0,0-1 1 0 0,0 0 0 0 0,-1 0 0 0 0,0 0 0 0 0,-1-1 0 0 0,8-18 0 0 0,-11 23 28 0 0,0-1 1 0 0,0 1-1 0 0,-1-1 1 0 0,0 1-1 0 0,0-1 0 0 0,-1 0 1 0 0,1 1-1 0 0,-1-1 1 0 0,-1 0-1 0 0,1 0 0 0 0,-1 1 1 0 0,0-1-1 0 0,0 0 1 0 0,0 1-1 0 0,-1-1 0 0 0,0 1 1 0 0,0 0-1 0 0,0-1 1 0 0,-5-6-1 0 0,5 8-59 0 0,-1 1 0 0 0,0-1 0 0 0,0 0 0 0 0,0 1 0 0 0,0 0 0 0 0,0 0 0 0 0,-1 0 0 0 0,0 0 0 0 0,1 1 0 0 0,-1-1 0 0 0,0 1 0 0 0,0 0 0 0 0,0 0 0 0 0,-1 0 0 0 0,1 0 0 0 0,0 1 0 0 0,-1 0 0 0 0,1 0 0 0 0,0 0 0 0 0,-1 1 0 0 0,0-1 0 0 0,1 1 0 0 0,-1 0 0 0 0,-7 1 0 0 0,-4 2-38 0 0,-1 1 0 0 0,1 0 0 0 0,0 1 0 0 0,0 1 0 0 0,1 0 0 0 0,0 2 0 0 0,0-1 1 0 0,1 2-1 0 0,0 0 0 0 0,-18 14 0 0 0,28-18-2 0 0,-1 0 0 0 0,1 0 0 0 0,0 0 0 0 0,0 1 0 0 0,0 0 1 0 0,1-1-1 0 0,0 1 0 0 0,0 0 0 0 0,0 1 0 0 0,1-1 0 0 0,0 0 0 0 0,0 1 0 0 0,1-1 0 0 0,-1 1 1 0 0,1 0-1 0 0,1-1 0 0 0,0 13 0 0 0,1 10 40 0 0,2 0-1 0 0,12 54 1 0 0,-5-33 63 0 0,-8-36-66 0 0,35 285 405 0 0,-28-156-984 0 0,-5-94-3481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2644 0 0,'13'-23'22543'0'0,"-9"33"-21638"0"0,-2 2-460 0 0,0-1 0 0 0,-1 1 1 0 0,0 14-1 0 0,0 11 83 0 0,2 28 11 0 0,-3-43-534 0 0,6 39 0 0 0,-5-54-427 0 0,1 1 1 0 0,0-1-1 0 0,0 0 0 0 0,1 0 0 0 0,0-1 0 0 0,0 1 0 0 0,0-1 0 0 0,1 1 0 0 0,6 8 0 0 0,1-4-1191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224 443 3000 0 0,'-1'-1'4574'0'0,"-7"3"2235"0"0,4 2-6332 0 0,1-1 1 0 0,-1 1-1 0 0,1 0 1 0 0,0 0-1 0 0,0 1 1 0 0,0-1-1 0 0,1 1 1 0 0,0-1-1 0 0,0 1 1 0 0,0 0-1 0 0,0-1 1 0 0,1 1 0 0 0,-2 5-1 0 0,-1 10 483 0 0,0 0 0 0 0,0 22 0 0 0,3-31-706 0 0,1 0 0 0 0,0 0 0 0 0,1 1 1 0 0,1-1-1 0 0,-1 0 0 0 0,6 15 1 0 0,-6-21-201 0 0,0-1 1 0 0,1 1-1 0 0,0-1 0 0 0,0 0 1 0 0,0 0-1 0 0,0 0 0 0 0,0 0 1 0 0,1 0-1 0 0,0-1 1 0 0,0 1-1 0 0,0-1 0 0 0,0 1 1 0 0,1-1-1 0 0,-1 0 1 0 0,1-1-1 0 0,0 1 0 0 0,0 0 1 0 0,5 2-1 0 0,-5-4-32 0 0,-1 0-1 0 0,1 0 0 0 0,-1-1 1 0 0,1 1-1 0 0,0-1 1 0 0,-1 0-1 0 0,1 0 0 0 0,0 0 1 0 0,0 0-1 0 0,-1-1 1 0 0,1 1-1 0 0,-1-1 0 0 0,1 0 1 0 0,0 0-1 0 0,-1 0 1 0 0,1-1-1 0 0,-1 1 0 0 0,0-1 1 0 0,0 0-1 0 0,1 0 1 0 0,-1 0-1 0 0,0 0 0 0 0,-1 0 1 0 0,1-1-1 0 0,0 1 1 0 0,4-7-1 0 0,1 0 3 0 0,0-1 0 0 0,-1 0-1 0 0,0-1 1 0 0,-1 1 0 0 0,0-2-1 0 0,8-18 1 0 0,-6 0-8 0 0,-1 1 1 0 0,-1-1-1 0 0,-1 0 0 0 0,-2 0 0 0 0,-1-1 0 0 0,-1 1 0 0 0,-6-48 1 0 0,3 51-4 0 0,-2 0 1 0 0,-1 0 0 0 0,-1 0 0 0 0,-1 1 0 0 0,-14-34 0 0 0,17 50-8 0 0,0 0 0 0 0,-1 0 0 0 0,0 0-1 0 0,-1 1 1 0 0,0-1 0 0 0,-1 2 0 0 0,0-1 0 0 0,0 1 0 0 0,-1 0-1 0 0,0 0 1 0 0,0 1 0 0 0,-1 0 0 0 0,0 1 0 0 0,0-1 0 0 0,0 2-1 0 0,-13-6 1 0 0,15 9-10 0 0,0 0 0 0 0,0 0 0 0 0,0 1 0 0 0,0 0 0 0 0,0 0 0 0 0,0 1 0 0 0,0 0 0 0 0,0 1 0 0 0,0-1 0 0 0,0 1-1 0 0,0 0 1 0 0,0 1 0 0 0,0 0 0 0 0,0 0 0 0 0,1 0 0 0 0,-1 1 0 0 0,1 0 0 0 0,0 0 0 0 0,-9 7 0 0 0,8-6 9 0 0,0 0 1 0 0,1 1-1 0 0,-1 1 0 0 0,1-1 1 0 0,1 1-1 0 0,-1 0 0 0 0,1 0 1 0 0,0 1-1 0 0,0-1 0 0 0,1 1 1 0 0,0 0-1 0 0,0 0 0 0 0,0 1 1 0 0,1-1-1 0 0,0 1 0 0 0,-2 13 1 0 0,4-17-1 0 0,0 0 1 0 0,1 0-1 0 0,0 0 1 0 0,0 0 0 0 0,0 1-1 0 0,0-1 1 0 0,1 0-1 0 0,-1 0 1 0 0,1 0 0 0 0,0 0-1 0 0,1 0 1 0 0,-1 0-1 0 0,1 0 1 0 0,-1 0 0 0 0,6 7-1 0 0,-4-6 22 0 0,1-1 1 0 0,0 1-1 0 0,1-1 0 0 0,-1 1 0 0 0,1-1 0 0 0,0-1 0 0 0,0 1 0 0 0,0-1 1 0 0,11 6-1 0 0,-2-3-81 0 0,1-1 1 0 0,-1 0 0 0 0,1-1-1 0 0,1 0 1 0 0,-1-1 0 0 0,0-1 0 0 0,28 0-1 0 0,9 0-3461 0 0,-35 0 1903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4660 0 0,'-3'-1'13842'0'0,"-1"19"-10702"0"0,-5 26-2161 0 0,8-23-321 0 0,0-1 0 0 0,2 1 0 0 0,3 21 0 0 0,-3-34-548 0 0,0 0-1 0 0,1 1 1 0 0,0-1 0 0 0,0 0 0 0 0,1 0-1 0 0,0-1 1 0 0,1 1 0 0 0,0 0-1 0 0,0-1 1 0 0,6 8 0 0 0,-9-14-101 0 0,1 1 1 0 0,0-1 0 0 0,-1 0-1 0 0,1 1 1 0 0,0-1-1 0 0,0 0 1 0 0,0 0 0 0 0,0 0-1 0 0,0-1 1 0 0,0 1-1 0 0,0 0 1 0 0,0-1 0 0 0,0 1-1 0 0,0-1 1 0 0,0 0-1 0 0,1 0 1 0 0,-1 0 0 0 0,0 0-1 0 0,0 0 1 0 0,0 0 0 0 0,0 0-1 0 0,1-1 1 0 0,-1 1-1 0 0,0-1 1 0 0,0 0 0 0 0,0 1-1 0 0,0-1 1 0 0,0 0-1 0 0,3-2 1 0 0,5-3-35 0 0,1 0 0 0 0,-1-1 0 0 0,17-13 0 0 0,-13 6 6 0 0,0 0 0 0 0,-1 0 0 0 0,14-22 0 0 0,-20 26 80 0 0,-1-1 0 0 0,0 0 1 0 0,-1 0-1 0 0,5-17 0 0 0,5-12 438 0 0,-13 36-345 0 0,0 0 0 0 0,-1 0 0 0 0,1 0 0 0 0,-1 0 0 0 0,0 0 0 0 0,0 0 0 0 0,0-7 0 0 0,5 1 238 0 0,-4 8 426 0 0,2 16-751 0 0,-1 0 0 0 0,-1 0 1 0 0,2 24-1 0 0,-3-24-45 0 0,0 1 0 0 0,1-1-1 0 0,1 0 1 0 0,7 24 0 0 0,-8-32-47 0 0,0-1 1 0 0,1 1-1 0 0,-1-1 1 0 0,1 0-1 0 0,1 0 1 0 0,-1 0 0 0 0,1-1-1 0 0,-1 1 1 0 0,1-1-1 0 0,0 0 1 0 0,6 5-1 0 0,-6-7-160 0 0,0 0-1 0 0,0 0 0 0 0,0 0 0 0 0,1 0 1 0 0,-1 0-1 0 0,0-1 0 0 0,1 0 1 0 0,-1 0-1 0 0,1 0 0 0 0,-1 0 1 0 0,1-1-1 0 0,0 0 0 0 0,-1 0 1 0 0,9-1-1 0 0,8-1-1390 0 0,0-2-32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2052 0 0,'-2'2'8012'0'0,"-1"1"-7278"0"0,1 0-1 0 0,-1 0 0 0 0,1 0 1 0 0,0 0-1 0 0,0 0 0 0 0,0 1 1 0 0,0-1-1 0 0,1 1 0 0 0,-3 7 1 0 0,-10 43 2116 0 0,8-27-1805 0 0,-30 204 2511 0 0,14-68-2244 0 0,3-53-681 0 0,-52 247 698 0 0,68-347-1328 0 0,-2 8-223 0 0,0 1 0 0 0,1-1 0 0 0,1 1-1 0 0,1 0 1 0 0,0 0 0 0 0,2 28-1 0 0,0-45-27 0 0,1-1-1 0 0,-1 1 0 0 0,1 0 1 0 0,-1 0-1 0 0,1-1 0 0 0,0 1 1 0 0,0-1-1 0 0,0 1 0 0 0,0 0 1 0 0,0-1-1 0 0,1 2 0 0 0,5 4-1361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2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4396 0 0,'-2'3'20480'0'0,"-4"18"-16780"0"0,-1 13-6543 0 0,5-15 4904 0 0,2 1-1896 0 0,1 1 1 0 0,1 0-1 0 0,8 36 1 0 0,-8-50-496 0 0,-1 0 0 0 0,2 0-1 0 0,-1 0 1 0 0,1-1 0 0 0,0 1 0 0 0,0-1 0 0 0,1 1 0 0 0,0-1 0 0 0,0-1 0 0 0,1 1 0 0 0,-1 0-1 0 0,1-1 1 0 0,0 0 0 0 0,10 7 0 0 0,-4-6-1276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80 103 4816 0 0,'-1'0'770'0'0,"-1"0"-1"0"0,0 1 0 0 0,0-1 0 0 0,0 0 0 0 0,0 1 0 0 0,0-1 0 0 0,0 1 1 0 0,0 0-1 0 0,1 0 0 0 0,-1 0 0 0 0,0-1 0 0 0,1 2 0 0 0,-1-1 0 0 0,-2 2 1 0 0,1 0 7 0 0,0 0-1 0 0,0 1 1 0 0,0 0 0 0 0,0-1 0 0 0,-4 9 0 0 0,1-1 40 0 0,2 0 0 0 0,-1 0 0 0 0,-5 23 0 0 0,9-27-639 0 0,0 1 1 0 0,0-1-1 0 0,0 0 0 0 0,1 0 0 0 0,1 1 1 0 0,-1-1-1 0 0,1 0 0 0 0,0 0 1 0 0,1 0-1 0 0,-1 0 0 0 0,5 9 1 0 0,-6-13-150 0 0,1-1 1 0 0,0 1 0 0 0,1-1-1 0 0,-1 0 1 0 0,0 1 0 0 0,1-1 0 0 0,-1 0-1 0 0,1 0 1 0 0,-1 0 0 0 0,1 0-1 0 0,0 0 1 0 0,0-1 0 0 0,0 1-1 0 0,0 0 1 0 0,0-1 0 0 0,1 0-1 0 0,-1 1 1 0 0,0-1 0 0 0,1 0 0 0 0,-1 0-1 0 0,0 0 1 0 0,1 0 0 0 0,0-1-1 0 0,-1 1 1 0 0,1-1 0 0 0,-1 0-1 0 0,1 1 1 0 0,-1-1 0 0 0,1 0-1 0 0,0-1 1 0 0,-1 1 0 0 0,1 0-1 0 0,-1-1 1 0 0,5 0 0 0 0,5-3 11 0 0,0-1 1 0 0,-1 0 0 0 0,1 0-1 0 0,-1-1 1 0 0,0-1 0 0 0,-1 0-1 0 0,0 0 1 0 0,0-1-1 0 0,0 0 1 0 0,-1-1 0 0 0,0 0-1 0 0,-1 0 1 0 0,15-22 0 0 0,-19 26 42 0 0,-1-1 1 0 0,0 0-1 0 0,-1 0 1 0 0,1 0-1 0 0,-1-1 1 0 0,0 1 0 0 0,-1-1-1 0 0,1 1 1 0 0,-1-1-1 0 0,-1 0 1 0 0,1 1-1 0 0,-1-1 1 0 0,-1-10-1 0 0,0 7 56 0 0,-1 0 0 0 0,0 0-1 0 0,-1 1 1 0 0,0-1-1 0 0,0 1 1 0 0,-1 0 0 0 0,0 0-1 0 0,-8-12 1 0 0,11 19-119 0 0,0 0 1 0 0,0 0-1 0 0,-1 0 0 0 0,1 0 1 0 0,-1 0-1 0 0,0 1 0 0 0,0-1 1 0 0,1 0-1 0 0,-1 1 0 0 0,0-1 1 0 0,0 1-1 0 0,0 0 1 0 0,-1 0-1 0 0,1 0 0 0 0,0 0 1 0 0,0 0-1 0 0,-1 0 0 0 0,1 0 1 0 0,-4 0-1 0 0,3 1-16 0 0,-1 0 0 0 0,1 0 0 0 0,-1 0 0 0 0,1 1 0 0 0,0-1 0 0 0,-1 1 0 0 0,1 0 0 0 0,0 0 0 0 0,-1 0 0 0 0,1 1 0 0 0,0-1 0 0 0,-4 3 0 0 0,0 0-288 0 0,1 1 0 0 0,0-1-1 0 0,0 1 1 0 0,0 0 0 0 0,0 1-1 0 0,1-1 1 0 0,0 1 0 0 0,0 0-1 0 0,1 0 1 0 0,0 1 0 0 0,-6 10-1 0 0,6-5-1273 0 0,-2 0-41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83 3372 0 0,'0'-15'4677'0'0,"-3"-1"-1233"0"0,3 3-856 0 0,-4 4-612 0 0,4-1-447 0 0,0 2 523 0 0,0-3-1152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6:5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21 6573 0 0,'-1'-1'1057'0'0,"0"-1"0"0"0,-1 0 1 0 0,1 1-1 0 0,-1-1 0 0 0,1 1 0 0 0,-1 0 1 0 0,0-1-1 0 0,-3-1 0 0 0,-16-2 4900 0 0,16 5-5465 0 0,1 0 1 0 0,-1 0 0 0 0,0 1-1 0 0,1 0 1 0 0,-1 0-1 0 0,1 0 1 0 0,-1 1 0 0 0,-6 3-1 0 0,2-1-323 0 0,0 1 0 0 0,0 0-1 0 0,0 1 1 0 0,1 0 0 0 0,0 0 0 0 0,0 1-1 0 0,-12 14 1 0 0,19-19-151 0 0,-1 0 0 0 0,1 0 0 0 0,0 0 0 0 0,0 0 0 0 0,0 1 0 0 0,0-1 0 0 0,0 0 1 0 0,0 1-1 0 0,0-1 0 0 0,1 1 0 0 0,-1-1 0 0 0,1 1 0 0 0,0-1 0 0 0,0 1 0 0 0,0-1 0 0 0,0 1 0 0 0,0-1 0 0 0,0 1 1 0 0,1-1-1 0 0,-1 1 0 0 0,1-1 0 0 0,0 0 0 0 0,0 1 0 0 0,0-1 0 0 0,1 3 0 0 0,4 6-99 0 0,1 0 1 0 0,0-1-1 0 0,0 0 0 0 0,11 10 1 0 0,8 13-96 0 0,-13-14 83 0 0,-7-11 109 0 0,0 0-1 0 0,-1 0 1 0 0,0 0-1 0 0,-1 1 1 0 0,0 0 0 0 0,0-1-1 0 0,-1 2 1 0 0,0-1-1 0 0,3 14 1 0 0,-5-13 144 0 0,-1-1-1 0 0,0 1 1 0 0,0-1 0 0 0,-1 1 0 0 0,0-1-1 0 0,-1 1 1 0 0,0-1 0 0 0,0 0 0 0 0,-1 0 0 0 0,0 0-1 0 0,-1 0 1 0 0,0 0 0 0 0,0-1 0 0 0,-1 1-1 0 0,-10 13 1 0 0,10-14-163 0 0,-1 0 0 0 0,-1-1 0 0 0,1 0 0 0 0,-1 0 0 0 0,-1 0 0 0 0,1-1 0 0 0,-1 0 0 0 0,0 0 0 0 0,0-1 0 0 0,-12 6 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1172 0 0,'-4'-26'21836'0'0,"-5"69"-20339"0"0,-7 67 0 0 0,15-102-1429 0 0,-1 31 255 0 0,2-28-767 0 0,-1 0 0 0 0,-3 22 0 0 0,4-32 179 0 0,0 0 0 0 0,0 0 0 0 0,0-1 0 0 0,0 1 0 0 0,0 0 0 0 0,0 0 0 0 0,0 0 0 0 0,0 0 0 0 0,0 0 0 0 0,0 0 0 0 0,1-1 0 0 0,-1 1 1 0 0,0 0-1 0 0,1 1 0 0 0,0-1 279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8 224 1832 0 0,'-8'-24'12628'0'0,"8"23"-12152"0"0,0 0 0 0 0,0-1-1 0 0,0 1 1 0 0,1 0 0 0 0,-1-1 0 0 0,0 1 0 0 0,0 0 0 0 0,1-1 0 0 0,-1 1-1 0 0,1 0 1 0 0,1-3 0 0 0,0 2-254 0 0,0-1 0 0 0,0 1 0 0 0,0 0 0 0 0,0 0 0 0 0,0 0 0 0 0,1 0-1 0 0,-1 0 1 0 0,1 1 0 0 0,0-1 0 0 0,-1 1 0 0 0,1-1 0 0 0,4 0 0 0 0,98-38 1386 0 0,115-52 273 0 0,-208 86-1511 0 0,29-13 1336 0 0,-40 19-1483 0 0,0 0-212 0 0,-1 0 0 0 0,1 1 0 0 0,0-1 0 0 0,-1 0 0 0 0,1 0 0 0 0,-1 0 0 0 0,1 1 0 0 0,-1-1 0 0 0,1 0 0 0 0,-1 1 0 0 0,1-1 0 0 0,-1 0 0 0 0,0 1 0 0 0,1-1 0 0 0,-1 1 0 0 0,1-1 0 0 0,-1 0 0 0 0,0 1 0 0 0,1-1 0 0 0,-1 1 0 0 0,0 0 0 0 0,-7 30 133 0 0,-3 35 0 0 0,0-1-91 0 0,-34 143 60 0 0,28-141-88 0 0,-6 21 15 0 0,-16 150-1 0 0,35-218-268 0 0,2-16-31 0 0,0 1 0 0 0,1-1 0 0 0,-1 1 0 0 0,1-1 0 0 0,0 0 0 0 0,0 1 1 0 0,0-1-1 0 0,0 1 0 0 0,1-1 0 0 0,0 0 0 0 0,2 8 0 0 0,4-7-2949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39 110 3168 0 0,'0'0'9767'0'0,"-2"2"-7789"0"0,-2 2-1387 0 0,1 1 0 0 0,1-1 1 0 0,-1 0-1 0 0,1 1 0 0 0,-1 0 0 0 0,1-1 1 0 0,1 1-1 0 0,-3 6 0 0 0,-6 46 1708 0 0,8-49-2045 0 0,2-1-81 0 0,0 0 0 0 0,0 0 0 0 0,1 0 1 0 0,0 0-1 0 0,0 0 0 0 0,0-1 0 0 0,1 1 0 0 0,0 0 1 0 0,5 10-1 0 0,-6-15-133 0 0,0 0 1 0 0,1 1-1 0 0,-1-1 0 0 0,0 0 1 0 0,1 0-1 0 0,0 0 0 0 0,-1-1 1 0 0,1 1-1 0 0,0 0 0 0 0,0 0 1 0 0,0-1-1 0 0,0 0 0 0 0,0 1 1 0 0,0-1-1 0 0,1 0 1 0 0,-1 0-1 0 0,0 0 0 0 0,1 0 1 0 0,3 1-1 0 0,-2-2-8 0 0,1 0 1 0 0,-1 1 0 0 0,1-1-1 0 0,-1-1 1 0 0,1 1-1 0 0,-1-1 1 0 0,0 0-1 0 0,1 0 1 0 0,-1 0-1 0 0,6-3 1 0 0,4-2 28 0 0,0-1 0 0 0,-1 0 0 0 0,0-1 0 0 0,0-1 0 0 0,18-16 0 0 0,-23 18 85 0 0,0 0 1 0 0,-1-1-1 0 0,0 0 1 0 0,0 0-1 0 0,-1 0 1 0 0,10-18-1 0 0,-13 20-16 0 0,-1 0 1 0 0,1 0-1 0 0,-1 0 0 0 0,-1 0 0 0 0,1 0 0 0 0,-1-1 1 0 0,0 1-1 0 0,-1 0 0 0 0,1-1 0 0 0,-1 1 1 0 0,0 0-1 0 0,-2-10 0 0 0,1 10-71 0 0,-1 1 0 0 0,1 0 0 0 0,-1-1 0 0 0,0 1 0 0 0,0 0 0 0 0,-1 0 0 0 0,0 0 0 0 0,0 1 0 0 0,0-1 0 0 0,0 0 0 0 0,-1 1 0 0 0,0 0 0 0 0,1 0 0 0 0,-2 0 0 0 0,1 1 0 0 0,0-1 0 0 0,-1 1 0 0 0,1 0 0 0 0,-1 0 0 0 0,0 0 0 0 0,0 1 0 0 0,-8-3 0 0 0,10 4-166 0 0,-1 0 1 0 0,0 0 0 0 0,0 0 0 0 0,0 0 0 0 0,0 1 0 0 0,0-1 0 0 0,0 1-1 0 0,0 0 1 0 0,0 0 0 0 0,0 1 0 0 0,0-1 0 0 0,0 1 0 0 0,1 0 0 0 0,-1 0-1 0 0,0 0 1 0 0,0 1 0 0 0,0-1 0 0 0,1 1 0 0 0,-1 0 0 0 0,1 0-1 0 0,0 0 1 0 0,-1 0 0 0 0,1 1 0 0 0,0-1 0 0 0,0 1 0 0 0,0 0 0 0 0,1 0-1 0 0,-1 0 1 0 0,1 0 0 0 0,-1 0 0 0 0,1 1 0 0 0,-2 4 0 0 0,-2 4-1482 0 0,1 1-24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3084 0 0,'3'-5'2581'0'0,"1"1"0"0"0,0-1-1 0 0,0 1 1 0 0,0 0-1 0 0,0 0 1 0 0,7-5 1692 0 0,0 60-1594 0 0,-11-41-2498 0 0,0 24 328 0 0,1 0 0 0 0,8 53 0 0 0,-8-83-480 0 0,-1 0-1 0 0,1-1 0 0 0,0 1 0 0 0,1 0 1 0 0,-1-1-1 0 0,0 0 0 0 0,1 1 0 0 0,0-1 1 0 0,0 0-1 0 0,0 1 0 0 0,3 2 0 0 0,-4-5-16 0 0,1 1-1 0 0,0-1 0 0 0,0 0 0 0 0,0 0 0 0 0,0 0 1 0 0,0 0-1 0 0,0 0 0 0 0,0 0 0 0 0,0 0 0 0 0,0-1 0 0 0,0 1 1 0 0,0-1-1 0 0,0 1 0 0 0,1-1 0 0 0,-1 0 0 0 0,0 0 1 0 0,0 0-1 0 0,0 0 0 0 0,5-1 0 0 0,0-1 45 0 0,1 0 1 0 0,0 0-1 0 0,0 0 0 0 0,-1-1 0 0 0,0 0 0 0 0,0-1 1 0 0,0 0-1 0 0,0 0 0 0 0,0 0 0 0 0,-1-1 0 0 0,1 0 0 0 0,-1 0 1 0 0,8-9-1 0 0,-5 3 106 0 0,0 1 0 0 0,0-1 0 0 0,-1-1 0 0 0,-1 0 0 0 0,0 0 0 0 0,-1 0 0 0 0,5-14 0 0 0,0-6 150 0 0,-2 0 0 0 0,7-52-1 0 0,-16 44-1499 0 0,0 25-1602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1548 0 0,'3'-2'9062'0'0,"13"-8"-5471"0"0,43-5 1853 0 0,35 3-2106 0 0,-21 4-1773 0 0,217-45 1328 0 0,-278 49-4035 0 0,-16 2 60 0 0,2 2 1076 0 0,0 0 0 0 0,1 0 0 0 0,-1 0 0 0 0,0 0 0 0 0,0 1 0 0 0,1-1-1 0 0,-1 0 1 0 0,0 1 0 0 0,1 0 0 0 0,-1-1 0 0 0,1 1 0 0 0,-1 0 0 0 0,-1 1 0 0 0,-5 6 186 0 0,0 0 1 0 0,0 1 0 0 0,1 0 0 0 0,0 0 0 0 0,0 1 0 0 0,1 0 0 0 0,1 0-1 0 0,-1 0 1 0 0,-3 12 0 0 0,-5 18 262 0 0,-10 47 0 0 0,17-59-246 0 0,3-6-84 0 0,1-1 1 0 0,1 1-1 0 0,1-1 0 0 0,2 24 0 0 0,0-10 19 0 0,-1-27-211 0 0,0 0 1 0 0,1-1 0 0 0,1 1 0 0 0,-1 0 0 0 0,1-1 0 0 0,4 12 0 0 0,-4-14-511 0 0,1 0 0 0 0,-1 0 0 0 0,1 0 0 0 0,0-1 0 0 0,6 9 0 0 0,-1-5-1021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68 3412 0 0,'-10'-31'11946'0'0,"9"28"-10917"0"0,-1 0 1 0 0,1 0-1 0 0,-1 0 1 0 0,0 1-1 0 0,0-1 0 0 0,-4-4 1 0 0,4 6-852 0 0,1-1-1 0 0,-1 1 1 0 0,0 0 0 0 0,0 0 0 0 0,0 0-1 0 0,0 0 1 0 0,0 0 0 0 0,0 0 0 0 0,0 1-1 0 0,0-1 1 0 0,0 1 0 0 0,0-1 0 0 0,0 1-1 0 0,-1 0 1 0 0,1 0 0 0 0,0 0 0 0 0,0 0-1 0 0,0 0 1 0 0,0 0 0 0 0,-1 1 0 0 0,1-1-1 0 0,0 1 1 0 0,0-1 0 0 0,0 1 0 0 0,0 0-1 0 0,-2 1 1 0 0,-1 0-104 0 0,-1 0 0 0 0,1 1 1 0 0,0 0-1 0 0,0 0 0 0 0,0 0 0 0 0,0 0 0 0 0,1 1 0 0 0,-1 0 0 0 0,1 0 1 0 0,0 0-1 0 0,0 0 0 0 0,0 1 0 0 0,1-1 0 0 0,-1 1 0 0 0,1 0 0 0 0,1 0 1 0 0,-1 0-1 0 0,1 1 0 0 0,-1-1 0 0 0,1 1 0 0 0,1-1 0 0 0,-1 1 0 0 0,1 0 1 0 0,-1 6-1 0 0,2-9-66 0 0,1 1 0 0 0,-1-1 0 0 0,1 1 0 0 0,-1-1 0 0 0,1 1 0 0 0,0-1 1 0 0,0 0-1 0 0,0 0 0 0 0,1 1 0 0 0,-1-1 0 0 0,1 0 0 0 0,0 0 0 0 0,0 0 1 0 0,0 0-1 0 0,0-1 0 0 0,0 1 0 0 0,1 0 0 0 0,-1-1 0 0 0,1 0 0 0 0,3 3 1 0 0,-1-1-24 0 0,1-1 0 0 0,-1 0 0 0 0,1-1 1 0 0,0 1-1 0 0,-1-1 0 0 0,1 0 0 0 0,0-1 1 0 0,0 1-1 0 0,1-1 0 0 0,-1 0 0 0 0,0-1 1 0 0,8 1-1 0 0,-6-2 23 0 0,-3 2 31 0 0,-8 0-3 0 0,-7 4-43 0 0,2 0 19 0 0,0 1 1 0 0,0 0-1 0 0,0 0 1 0 0,0 1-1 0 0,1 0 1 0 0,1 0-1 0 0,-1 1 0 0 0,-8 11 1 0 0,7-6 25 0 0,1 0 0 0 0,-1 0 0 0 0,2 1 0 0 0,-9 26 0 0 0,13-36-28 0 0,1 1 1 0 0,0 0-1 0 0,0-1 1 0 0,1 1-1 0 0,-1 0 1 0 0,1-1-1 0 0,0 1 1 0 0,1 0-1 0 0,-1 0 1 0 0,1-1-1 0 0,0 1 1 0 0,0 0-1 0 0,0-1 0 0 0,0 1 1 0 0,1-1-1 0 0,0 1 1 0 0,2 4-1 0 0,-1-6-52 0 0,-1 0-1 0 0,0 0 1 0 0,1 0 0 0 0,-1 0-1 0 0,1 0 1 0 0,0-1-1 0 0,0 1 1 0 0,0-1-1 0 0,0 1 1 0 0,1-1-1 0 0,-1 0 1 0 0,0 0 0 0 0,1-1-1 0 0,0 1 1 0 0,-1-1-1 0 0,1 0 1 0 0,0 0-1 0 0,0 0 1 0 0,-1 0 0 0 0,1-1-1 0 0,6 1 1 0 0,81-3-3477 0 0,-59-2 1911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92 117 4088 0 0,'3'-8'1382'0'0,"0"0"-1"0"0,0 1 1 0 0,0 0-1 0 0,1 0 0 0 0,0 0 1 0 0,1 0-1 0 0,6-7 0 0 0,-6 8-549 0 0,0 1-1 0 0,1-1 0 0 0,0 1 1 0 0,0 1-1 0 0,0-1 0 0 0,0 1 1 0 0,12-6-1 0 0,-14 9-639 0 0,-1 0 0 0 0,1-1 0 0 0,0 2 0 0 0,1-1-1 0 0,-1 0 1 0 0,0 1 0 0 0,0 0 0 0 0,0 0 0 0 0,0 0 0 0 0,0 0 0 0 0,0 0 0 0 0,0 1 0 0 0,0 0 0 0 0,0 0-1 0 0,0 0 1 0 0,0 1 0 0 0,0-1 0 0 0,0 1 0 0 0,-1 0 0 0 0,1 0 0 0 0,3 3 0 0 0,3 1 24 0 0,-1 0 1 0 0,-1 1-1 0 0,1 0 1 0 0,-1 1 0 0 0,0 0-1 0 0,12 17 1 0 0,-8-6-43 0 0,0 1 0 0 0,-1 0 0 0 0,-2 1 0 0 0,0 0 0 0 0,-1 0 0 0 0,-1 1 0 0 0,8 38 0 0 0,-7-10 55 0 0,-2 1 1 0 0,-1 74-1 0 0,-6 127-1316 0 0,15-383 480 0 0,-13 88 528 0 0,-2-49 174 0 0,0 82 8 0 0,0 1-1 0 0,-1-1 1 0 0,0 0 0 0 0,0 1-1 0 0,-1-1 1 0 0,-7-15 0 0 0,10 24-92 0 0,-1 0 0 0 0,1 1 1 0 0,-1-1-1 0 0,1 0 0 0 0,-1 1 1 0 0,1-1-1 0 0,-1 1 0 0 0,0-1 1 0 0,1 1-1 0 0,-1-1 1 0 0,0 1-1 0 0,1-1 0 0 0,-1 1 1 0 0,0 0-1 0 0,0-1 0 0 0,1 1 1 0 0,-1 0-1 0 0,0 0 0 0 0,0 0 1 0 0,1 0-1 0 0,-1-1 1 0 0,0 1-1 0 0,0 0 0 0 0,0 0 1 0 0,1 0-1 0 0,-1 1 0 0 0,0-1 1 0 0,0 0-1 0 0,0 0 0 0 0,-1 1 1 0 0,-24 11 101 0 0,8 2-54 0 0,1 2-1 0 0,0-1 1 0 0,2 2-1 0 0,-27 35 1 0 0,16-19 0 0 0,-39 50 80 0 0,29-34 96 0 0,-70 70 0 0 0,101-114-282 0 0,3-2-71 0 0,-1 0-1 0 0,0 0 0 0 0,0-1 0 0 0,0 1 1 0 0,0-1-1 0 0,0 1 0 0 0,0-1 0 0 0,-1 0 1 0 0,1-1-1 0 0,-1 1 0 0 0,1 0 0 0 0,-5 0 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2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13 5833 0 0,'-4'-6'7760'0'0,"-6"0"-3211"0"0,3 6-837 0 0,-4 8-2804 0 0,5 3-956 0 0,6-5-696 0 0,-5 3-832 0 0,5 5 40 0 0,-2-3 64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6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21 1720 0 0,'-1'-1'686'0'0,"1"-1"0"0"0,-1 1-1 0 0,0 0 1 0 0,0 0 0 0 0,0 0-1 0 0,0-1 1 0 0,0 1 0 0 0,0 0 0 0 0,0 0-1 0 0,0 0 1 0 0,0 1 0 0 0,0-1 0 0 0,0 0-1 0 0,-1 0 1 0 0,1 1 0 0 0,0-1-1 0 0,-1 0 1 0 0,1 1 0 0 0,0 0 0 0 0,-3-1-1 0 0,1 0-87 0 0,0 1 0 0 0,-1 0 0 0 0,1 0 0 0 0,-1 0-1 0 0,1 0 1 0 0,-1 1 0 0 0,1-1 0 0 0,-5 2 0 0 0,-2 1-123 0 0,1 1 1 0 0,-1 0 0 0 0,1 0 0 0 0,0 1 0 0 0,-9 6 0 0 0,11-7-281 0 0,1 1 1 0 0,0 0 0 0 0,0 0-1 0 0,0 1 1 0 0,0 0 0 0 0,1 0 0 0 0,0 0-1 0 0,-6 10 1 0 0,10-14-162 0 0,-1 1 0 0 0,1 0 0 0 0,0 0 0 0 0,0-1 0 0 0,0 1-1 0 0,0 0 1 0 0,0 0 0 0 0,1 0 0 0 0,-1 0 0 0 0,1 0 0 0 0,0 0 0 0 0,0 0 0 0 0,0 0 0 0 0,0 0 0 0 0,0 0-1 0 0,1 0 1 0 0,-1 0 0 0 0,1 0 0 0 0,0 0 0 0 0,0 0 0 0 0,0 0 0 0 0,0-1 0 0 0,1 1 0 0 0,-1 0 0 0 0,3 3-1 0 0,1-1-45 0 0,0-1 0 0 0,0 0-1 0 0,0 0 1 0 0,0 0-1 0 0,1 0 1 0 0,0-1-1 0 0,-1 0 1 0 0,1 0-1 0 0,0 0 1 0 0,1-1-1 0 0,-1 0 1 0 0,0 0-1 0 0,1-1 1 0 0,-1 1-1 0 0,1-2 1 0 0,10 1-1 0 0,-26 2 54 0 0,1 0 0 0 0,-1 0-1 0 0,1 0 1 0 0,-1 1-1 0 0,1 0 1 0 0,0 1-1 0 0,0 0 1 0 0,1 0-1 0 0,-10 8 1 0 0,5-3 40 0 0,0-1 0 0 0,1 2 0 0 0,0-1 0 0 0,1 2 0 0 0,0-1 0 0 0,-12 19 0 0 0,18-22-33 0 0,-1 1 0 0 0,2-1 0 0 0,-1 0 0 0 0,1 1 1 0 0,0 0-1 0 0,1 0 0 0 0,0 0 0 0 0,1 0 0 0 0,0 0 1 0 0,-1 15-1 0 0,3-19-31 0 0,-1 1-1 0 0,1-1 1 0 0,0 0 0 0 0,1 1-1 0 0,-1-1 1 0 0,1 0 0 0 0,0 0-1 0 0,1 0 1 0 0,-1 0 0 0 0,1 0-1 0 0,0 0 1 0 0,0-1 0 0 0,0 1 0 0 0,1-1-1 0 0,-1 0 1 0 0,1 0 0 0 0,0 0-1 0 0,9 6 1 0 0,-7-6-38 0 0,0-1 0 0 0,1 1 0 0 0,-1-1 0 0 0,1 0 0 0 0,0-1 0 0 0,0 0 0 0 0,0 0 0 0 0,0 0 0 0 0,0-1 0 0 0,0 0 0 0 0,8 0 0 0 0,4-1-933 0 0,-1 0 1 0 0,0-1-1 0 0,24-5 1 0 0,-14 1-661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5725 0 0,'-2'-5'20193'0'0,"-13"35"-19323"0"0,2 2 0 0 0,1-1 0 0 0,-16 68 1 0 0,27-94-1145 0 0,0 0 0 0 0,0 0 0 0 0,0 1 0 0 0,0-1 0 0 0,1 1 0 0 0,0-1 0 0 0,0 0 0 0 0,0 1 0 0 0,1-1 0 0 0,0 1 0 0 0,0-1 0 0 0,0 0 0 0 0,1 0 1 0 0,0 1-1 0 0,2 4 0 0 0,3 1-1336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 20434 0 0,'-7'-8'3712'0'0,"0"1"-2256"0"0,3 0-776 0 0,1 4-108 0 0,-8-5-464 0 0,9 4-64 0 0,-9 16-3080 0 0,11 1-168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82 6097 0 0,'0'-21'17352'0'0,"-4"24"-16581"0"0,-1 2-557 0 0,1-1 1 0 0,0 1 0 0 0,0 1 0 0 0,0-1 0 0 0,0 1 0 0 0,1-1-1 0 0,0 1 1 0 0,0 0 0 0 0,1 0 0 0 0,-1 1 0 0 0,1-1 0 0 0,-2 12-1 0 0,0 2 168 0 0,2 0-1 0 0,-2 39 0 0 0,4-52-340 0 0,0 0 0 0 0,1-1 0 0 0,0 1 0 0 0,0 0 0 0 0,0 0 1 0 0,1-1-1 0 0,0 1 0 0 0,0-1 0 0 0,1 0 0 0 0,0 1 0 0 0,0-1 0 0 0,6 8 1 0 0,-7-12-55 0 0,0 0 1 0 0,0 0 0 0 0,0-1 0 0 0,1 1-1 0 0,-1 0 1 0 0,1-1 0 0 0,-1 1 0 0 0,1-1 0 0 0,0 0-1 0 0,0 0 1 0 0,-1 0 0 0 0,1 0 0 0 0,0-1-1 0 0,0 1 1 0 0,0-1 0 0 0,0 0 0 0 0,0 1 0 0 0,0-1-1 0 0,0-1 1 0 0,-1 1 0 0 0,1 0 0 0 0,0-1-1 0 0,5-1 1 0 0,0 0-46 0 0,1 0-1 0 0,-1-1 1 0 0,0 0-1 0 0,0 0 1 0 0,0-1-1 0 0,12-8 1 0 0,-8 4 31 0 0,0-1-1 0 0,-1-1 1 0 0,-1 0 0 0 0,1-1-1 0 0,-2 0 1 0 0,0 0 0 0 0,0-1-1 0 0,-1 0 1 0 0,0 0 0 0 0,7-17-1 0 0,20-51 1040 0 0,-29 59 219 0 0,-10 33-1210 0 0,1 1 0 0 0,1-1 1 0 0,0 1-1 0 0,1-1 0 0 0,0 1 0 0 0,1 0 0 0 0,0 0 1 0 0,1-1-1 0 0,1 1 0 0 0,3 17 0 0 0,-3-24-20 0 0,-1-1 0 0 0,1 0-1 0 0,0 0 1 0 0,1 0 0 0 0,-1 0 0 0 0,1-1-1 0 0,0 1 1 0 0,0-1 0 0 0,0 1 0 0 0,1-1-1 0 0,7 7 1 0 0,-8-8 0 0 0,1-1 0 0 0,0 1 0 0 0,0-1 0 0 0,0 0-1 0 0,0-1 1 0 0,0 1 0 0 0,0 0 0 0 0,0-1 0 0 0,0 0 0 0 0,1 0 0 0 0,-1-1-1 0 0,0 1 1 0 0,1-1 0 0 0,-1 0 0 0 0,0 0 0 0 0,8-1 0 0 0,2-1 1 0 0,-1-1 0 0 0,0 0 0 0 0,0-1 0 0 0,0 0 0 0 0,0-1 1 0 0,-1 0-1 0 0,0-1 0 0 0,0-1 0 0 0,0 0 0 0 0,12-10 0 0 0,-7 4 0 0 0,-1-1 0 0 0,-1-1 0 0 0,0 0 0 0 0,-1-1 0 0 0,22-32 0 0 0,-31 39-73 0 0,0 0-1 0 0,0-1 1 0 0,0 1-1 0 0,-2-1 1 0 0,7-20-1 0 0,-9 22-551 0 0,1 0 0 0 0,-1 0 1 0 0,-1 0-1 0 0,1 0 0 0 0,-2-8 0 0 0,-1 0-975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4428 0 0,'2'0'655'0'0,"0"0"0"0"0,0 0 0 0 0,1-1 0 0 0,-1 2 0 0 0,0-1 0 0 0,0 0-1 0 0,1 0 1 0 0,-1 1 0 0 0,0-1 0 0 0,0 1 0 0 0,0 0 0 0 0,1-1-1 0 0,-1 1 1 0 0,0 0 0 0 0,0 0 0 0 0,0 1 0 0 0,2 0 0 0 0,0 2-74 0 0,-1-1 0 0 0,1 1 0 0 0,0 0 0 0 0,-1 0 0 0 0,0 0 0 0 0,0 0 0 0 0,3 6 0 0 0,3 8 114 0 0,0 1 1 0 0,10 37-1 0 0,-17-50-238 0 0,17 51 608 0 0,15 53 539 0 0,-34-109-1583 0 0,0 0 0 0 0,0 0 0 0 0,0 0-1 0 0,0 0 1 0 0,1 0 0 0 0,-1 0-1 0 0,0 0 1 0 0,1 0 0 0 0,-1 0 0 0 0,1 0-1 0 0,-1 0 1 0 0,1 0 0 0 0,0 0-1 0 0,-1-1 1 0 0,1 1 0 0 0,0 0 0 0 0,-1 0-1 0 0,1-1 1 0 0,0 1 0 0 0,0 0-1 0 0,0-1 1 0 0,0 1 0 0 0,0-1 0 0 0,0 1-1 0 0,0-1 1 0 0,0 1 0 0 0,0-1-1 0 0,0 0 1 0 0,0 1 0 0 0,0-1 0 0 0,0 0-1 0 0,0 0 1 0 0,0 0 0 0 0,0 0-1 0 0,0 0 1 0 0,0 0 0 0 0,0 0 0 0 0,0 0-1 0 0,0 0 1 0 0,0 0 0 0 0,1-1-1 0 0,-1 1 1 0 0,0 0 0 0 0,0-1 0 0 0,0 1-1 0 0,-1-1 1 0 0,1 1 0 0 0,0-1-1 0 0,0 0 1 0 0,1-1 0 0 0,5-2 53 0 0,-1 0 0 0 0,0-1 0 0 0,-1 1 0 0 0,1-2 0 0 0,-1 1 0 0 0,5-6 0 0 0,9-15 89 0 0,-1 0-1 0 0,-1-1 0 0 0,-1 0 1 0 0,-1-2-1 0 0,11-30 0 0 0,-11 22-27 0 0,-9 26-85 0 0,-2 0 0 0 0,1 0 1 0 0,3-19-1 0 0,-1 2-150 0 0,3-25-565 0 0,-7 17-3344 0 0,-3 30 2400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34 5937 0 0,'-3'-3'906'0'0,"0"0"0"0"0,0 1 0 0 0,0-1 1 0 0,0 0-1 0 0,0 1 0 0 0,-1 0 1 0 0,1 0-1 0 0,-1 0 0 0 0,1 0 0 0 0,-1 0 1 0 0,0 1-1 0 0,0 0 0 0 0,-5-2 1 0 0,2 2-326 0 0,0 0 0 0 0,0 1 0 0 0,0-1 0 0 0,1 1 0 0 0,-1 1 1 0 0,0-1-1 0 0,-9 3 0 0 0,1 1-210 0 0,-1 0 1 0 0,1 1-1 0 0,0 1 1 0 0,0 0-1 0 0,-27 17 1 0 0,32-16-200 0 0,-1 0-1 0 0,1 0 1 0 0,1 2 0 0 0,-1-1-1 0 0,1 1 1 0 0,-8 10 0 0 0,14-15-125 0 0,0 0 0 0 0,0 0 1 0 0,0 1-1 0 0,1-1 1 0 0,-1 1-1 0 0,1 0 0 0 0,0 0 1 0 0,0 0-1 0 0,1 0 1 0 0,-1 0-1 0 0,1 0 0 0 0,1 0 1 0 0,-1 1-1 0 0,1-1 1 0 0,-1 0-1 0 0,2 10 1 0 0,0-10-60 0 0,0-1 1 0 0,1 0-1 0 0,-1 0 1 0 0,1 0-1 0 0,0-1 1 0 0,0 1 0 0 0,0 0-1 0 0,0-1 1 0 0,1 1-1 0 0,-1-1 1 0 0,1 0 0 0 0,0 0-1 0 0,0 0 1 0 0,0 0-1 0 0,0 0 1 0 0,1 0 0 0 0,6 3-1 0 0,1 0-235 0 0,1 0 1 0 0,0 0-1 0 0,0-1 0 0 0,18 5 0 0 0,-25-9 173 0 0,-4-1 29 0 0,16-1 75 0 0,-23 2 14 0 0,0 0 1 0 0,0 0-1 0 0,0 1 1 0 0,0 0-1 0 0,0 0 1 0 0,0 1-1 0 0,-9 5 1 0 0,-39 25 363 0 0,43-25-313 0 0,1 1-1 0 0,0 0 1 0 0,1 0 0 0 0,0 1 0 0 0,0 1 0 0 0,1-1 0 0 0,0 1 0 0 0,-11 23-1 0 0,16-29-64 0 0,1 0-1 0 0,0 1 0 0 0,1-1 0 0 0,-1 0 0 0 0,1 0 1 0 0,0 1-1 0 0,0-1 0 0 0,1 1 0 0 0,-1-1 0 0 0,2 11 0 0 0,0-13-18 0 0,-1 1 0 0 0,1 0 0 0 0,0 0 0 0 0,1-1 0 0 0,-1 1 0 0 0,1-1 0 0 0,0 1 0 0 0,0-1 0 0 0,0 1 0 0 0,0-1 0 0 0,0 0 0 0 0,1 0 0 0 0,-1 0 0 0 0,1-1 0 0 0,0 1 0 0 0,6 4 0 0 0,-1-1 31 0 0,1-1 0 0 0,0 0 0 0 0,1 0-1 0 0,-1-1 1 0 0,1 0 0 0 0,0 0 0 0 0,0-1 0 0 0,0-1 0 0 0,16 3 0 0 0,-7-4-900 0 0,0 1 1 0 0,0-2-1 0 0,0-1 0 0 0,27-4 0 0 0,-27 2-757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40 6377 0 0,'3'-12'7731'0'0,"6"-16"2794"0"0,-8 39-6574 0 0,-5 51-3152 0 0,-51 309 527 0 0,53-356-1526 0 0,-8 47 472 0 0,8-17-4388 0 0,2-37 2533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157 215 5152 0 0,'-1'-1'1146'0'0,"-1"1"-1"0"0,1-1 1 0 0,-1 1-1 0 0,1-1 1 0 0,-1 1-1 0 0,1-1 1 0 0,-1 1-1 0 0,1 0 1 0 0,-1 0-1 0 0,1 0 1 0 0,-3 0-1 0 0,-6 5-583 0 0,0 2 0 0 0,1-1-1 0 0,0 1 1 0 0,1 0-1 0 0,-1 1 1 0 0,1 0-1 0 0,1 0 1 0 0,-1 1-1 0 0,-8 14 1 0 0,10-15-404 0 0,1 1-1 0 0,0 0 1 0 0,1 0-1 0 0,-1 1 1 0 0,2-1-1 0 0,-1 1 1 0 0,1 0-1 0 0,1 0 1 0 0,0 0 0 0 0,-2 20-1 0 0,4-25-140 0 0,0-1 1 0 0,1 0-1 0 0,-1 0 0 0 0,1 1 0 0 0,0-1 1 0 0,0 0-1 0 0,0 0 0 0 0,0 0 1 0 0,1 0-1 0 0,0 0 0 0 0,0 0 0 0 0,0 0 1 0 0,0-1-1 0 0,0 1 0 0 0,1-1 1 0 0,-1 1-1 0 0,1-1 0 0 0,0 0 0 0 0,0 0 1 0 0,1 0-1 0 0,-1 0 0 0 0,0-1 1 0 0,1 0-1 0 0,0 1 0 0 0,-1-1 0 0 0,1 0 1 0 0,0-1-1 0 0,0 1 0 0 0,0-1 1 0 0,6 2-1 0 0,-2-1-67 0 0,0-1 0 0 0,0 0 0 0 0,1 0 0 0 0,-1-1 1 0 0,1 0-1 0 0,-1 0 0 0 0,0-1 0 0 0,1 0 0 0 0,-1-1 0 0 0,0 1 0 0 0,0-2 1 0 0,0 1-1 0 0,0-1 0 0 0,14-7 0 0 0,-17 7 38 0 0,0 0 1 0 0,0 0-1 0 0,0-1 0 0 0,-1 1 0 0 0,1-1 1 0 0,-1 0-1 0 0,0 0 0 0 0,0 0 0 0 0,0-1 0 0 0,-1 1 1 0 0,0-1-1 0 0,5-8 0 0 0,-6 9 14 0 0,-1 0 0 0 0,0 0 0 0 0,0 0 0 0 0,0 0 0 0 0,-1 0 0 0 0,1 0 0 0 0,-1 0 0 0 0,0 0 0 0 0,0 0 0 0 0,0 0 0 0 0,0 0 0 0 0,-1 0 0 0 0,0 0 0 0 0,0 0 0 0 0,0 0 0 0 0,0 0 0 0 0,-1 0 0 0 0,-3-6 0 0 0,-2-2-2 0 0,0 1 0 0 0,-1 1 0 0 0,-1-1-1 0 0,0 1 1 0 0,0 1 0 0 0,-1-1 0 0 0,0 2-1 0 0,-20-14 1 0 0,-22-20 236 0 0,42 34-169 0 0,9 7-61 0 0,0 1-1 0 0,1 0 1 0 0,-1-1 0 0 0,0 0 0 0 0,0 1 0 0 0,0-1-1 0 0,1 1 1 0 0,-1-1 0 0 0,0 0 0 0 0,1 0-1 0 0,-1 1 1 0 0,1-1 0 0 0,-1 0 0 0 0,0 0 0 0 0,1 0-1 0 0,0 0 1 0 0,-1 0 0 0 0,1 0 0 0 0,0 0-1 0 0,-1 0 1 0 0,1 0 0 0 0,0 1 0 0 0,0-1 0 0 0,0 0-1 0 0,0 0 1 0 0,0 0 0 0 0,0 0 0 0 0,0 0-1 0 0,0 0 1 0 0,0 0 0 0 0,1-2 0 0 0,-1 2-5 0 0,1 1 0 0 0,-1-1 0 0 0,1 0 0 0 0,-1 1 1 0 0,1-1-1 0 0,-1 1 0 0 0,1-1 0 0 0,0 0 0 0 0,-1 1 1 0 0,1 0-1 0 0,0-1 0 0 0,-1 1 0 0 0,1-1 0 0 0,0 1 0 0 0,0 0 1 0 0,-1-1-1 0 0,2 1 0 0 0,0-1 2 0 0,25-14 98 0 0,0 1 0 0 0,57-19 0 0 0,-42 17 24 0 0,192-74 1626 0 0,-221 88-1839 0 0,0-2-3936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38 1888 0 0,'0'-1'5407'0'0,"3"-9"1259"0"0,-3 9-6362 0 0,0 0 0 0 0,0 0-1 0 0,0 0 1 0 0,0 0 0 0 0,0 0-1 0 0,0 0 1 0 0,-1 0 0 0 0,1 0-1 0 0,0 0 1 0 0,-1 0 0 0 0,1 0-1 0 0,0 1 1 0 0,-1-1 0 0 0,1 0-1 0 0,-1 0 1 0 0,0 0 0 0 0,1 0-1 0 0,-1 1 1 0 0,0-1 0 0 0,1 0-1 0 0,-1 1 1 0 0,0-1-1 0 0,0 0 1 0 0,1 1 0 0 0,-1-1-1 0 0,-2 0 1 0 0,1 0 11 0 0,-1 1 0 0 0,1-1 0 0 0,-1 0 0 0 0,0 1 0 0 0,1 0 0 0 0,-1 0 0 0 0,0 0-1 0 0,1 0 1 0 0,-6 1 0 0 0,-5 1 46 0 0,1 1 1 0 0,-1 1-1 0 0,-14 6 0 0 0,13-6-178 0 0,1 1 0 0 0,0 1 1 0 0,0 0-1 0 0,0 1 1 0 0,1 0-1 0 0,0 1 0 0 0,1 0 1 0 0,0 1-1 0 0,-16 16 0 0 0,25-22-153 0 0,0 0-1 0 0,-1 1 1 0 0,1 0-1 0 0,1-1 1 0 0,-1 1-1 0 0,0 0 0 0 0,1 0 1 0 0,0 0-1 0 0,0 0 1 0 0,0 0-1 0 0,1 0 1 0 0,-1 0-1 0 0,1 0 1 0 0,0 1-1 0 0,0-1 0 0 0,0 0 1 0 0,2 7-1 0 0,-1-8-17 0 0,1 0-1 0 0,-1 0 1 0 0,1 0-1 0 0,0 0 1 0 0,0-1-1 0 0,0 1 1 0 0,0 0-1 0 0,0-1 1 0 0,1 0-1 0 0,-1 1 1 0 0,6 2-1 0 0,33 14 59 0 0,-25-13-45 0 0,15 5 164 0 0,-62 9-185 0 0,18-12 8 0 0,0 2-1 0 0,0-1 1 0 0,1 1-1 0 0,1 1 0 0 0,-1 0 1 0 0,2 1-1 0 0,0 0 1 0 0,-10 15-1 0 0,15-18-1 0 0,0 0-1 0 0,1 1 1 0 0,0 0-1 0 0,1 0 1 0 0,0 0 0 0 0,0 0-1 0 0,-1 16 1 0 0,3-22-8 0 0,1-1 1 0 0,-1 0 0 0 0,1 1 0 0 0,0-1-1 0 0,0 0 1 0 0,0 1 0 0 0,1-1 0 0 0,-1 0-1 0 0,1 0 1 0 0,0 1 0 0 0,0-1 0 0 0,0 0-1 0 0,0 0 1 0 0,0 0 0 0 0,1 0 0 0 0,-1 0-1 0 0,3 4 1 0 0,0-4 3 0 0,-1 1 0 0 0,1-1 0 0 0,-1 1 0 0 0,1-1 0 0 0,0 0 0 0 0,0 0 0 0 0,0 0 0 0 0,1-1 0 0 0,-1 0-1 0 0,8 3 1 0 0,3 0 13 0 0,0-1 1 0 0,0 0-1 0 0,1-1 0 0 0,-1-1 0 0 0,1 0 0 0 0,19-1 0 0 0,-12-2-745 0 0,0-1 0 0 0,0-1 0 0 0,0-1 1 0 0,36-12-1 0 0,-40 10-866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132 235 2256 0 0,'-3'0'4685'0'0,"-1"1"-3493"0"0,0 0 0 0 0,0 0 1 0 0,0 0-1 0 0,0 0 0 0 0,0 1 1 0 0,0 0-1 0 0,0 0 0 0 0,-6 4 1 0 0,4-1-314 0 0,0-1 0 0 0,1 1-1 0 0,0 0 1 0 0,-9 11 0 0 0,8-7-471 0 0,-1 0-1 0 0,1 1 1 0 0,1 0 0 0 0,0 1-1 0 0,0-1 1 0 0,-5 20 0 0 0,8-21-238 0 0,0 0 0 0 0,1 1 0 0 0,0-1 0 0 0,1 1 0 0 0,0 0 0 0 0,0-1 1 0 0,1 1-1 0 0,0-1 0 0 0,1 0 0 0 0,3 12 0 0 0,-3-14-110 0 0,1 0 0 0 0,-1 0 0 0 0,1 0-1 0 0,0 0 1 0 0,1-1 0 0 0,-1 1 0 0 0,2-1 0 0 0,-1 0 0 0 0,0 0 0 0 0,1 0 0 0 0,0-1-1 0 0,1 0 1 0 0,9 8 0 0 0,-8-9-26 0 0,0-1 0 0 0,1 1 0 0 0,-1-1 0 0 0,1-1 0 0 0,0 1-1 0 0,0-1 1 0 0,0-1 0 0 0,1 1 0 0 0,-1-2 0 0 0,0 1 0 0 0,0-1 0 0 0,1 0 0 0 0,-1-1-1 0 0,0 1 1 0 0,0-2 0 0 0,0 1 0 0 0,12-5 0 0 0,-6 2-12 0 0,0-1-1 0 0,0 0 1 0 0,0-1 0 0 0,0-1-1 0 0,-1 0 1 0 0,0-1 0 0 0,-1-1-1 0 0,21-17 1 0 0,-23 17 11 0 0,-1-2 0 0 0,0 1 0 0 0,-1-1 0 0 0,0-1 1 0 0,0 1-1 0 0,-1-1 0 0 0,-1-1 0 0 0,0 1 0 0 0,-1-1 0 0 0,0 0 0 0 0,-1 0 0 0 0,-1-1 1 0 0,0 1-1 0 0,-1-1 0 0 0,0 1 0 0 0,-1-1 0 0 0,0 0 0 0 0,-1 0 0 0 0,-1 0 0 0 0,0 1 1 0 0,-1-1-1 0 0,0 0 0 0 0,-2 1 0 0 0,-7-24 0 0 0,5 21 22 0 0,0 1 0 0 0,-1-1 0 0 0,0 2-1 0 0,-2-1 1 0 0,1 1 0 0 0,-2 0 0 0 0,-19-22 0 0 0,25 32-50 0 0,0 0 1 0 0,0 1-1 0 0,0-1 1 0 0,0 1-1 0 0,-1 0 1 0 0,1 0-1 0 0,-1 0 1 0 0,0 1 0 0 0,0-1-1 0 0,0 1 1 0 0,0 0-1 0 0,0 1 1 0 0,0-1-1 0 0,0 1 1 0 0,-1 0-1 0 0,1 1 1 0 0,0-1-1 0 0,-1 1 1 0 0,1 0-1 0 0,-1 0 1 0 0,1 1-1 0 0,0-1 1 0 0,-1 1-1 0 0,1 0 1 0 0,0 1-1 0 0,0-1 1 0 0,-10 5-1 0 0,6-1-70 0 0,0 0-1 0 0,0 0 0 0 0,0 1 0 0 0,0 0 0 0 0,1 0 0 0 0,0 1 0 0 0,0 0 0 0 0,-10 13 1 0 0,14-15-380 0 0,0 1 1 0 0,0 0 0 0 0,0 0 0 0 0,1 0 0 0 0,0 1 0 0 0,0-1 0 0 0,1 1 0 0 0,-4 10 0 0 0,4-1-1168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3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3532 0 0,'6'1'11922'0'0,"9"-2"-5969"0"0,78-6-4540 0 0,-45 3-1292 0 0,-1-3 0 0 0,0-1 0 0 0,54-18 0 0 0,-78 15-66 0 0,-22 11-2 0 0,0-1 0 0 0,1 1 0 0 0,-1-1 0 0 0,0 0 0 0 0,0 1 1 0 0,1-1-1 0 0,-1 0 0 0 0,0 0 0 0 0,0 0 0 0 0,0 0 0 0 0,0 0 0 0 0,0 0 0 0 0,-1 0 0 0 0,3-2 1 0 0,-4 2-9 0 0,-1 0 1 0 0,1 1 0 0 0,0-1-1 0 0,0 1 1 0 0,-1-1 0 0 0,1 1 0 0 0,0 0-1 0 0,0-1 1 0 0,-1 1 0 0 0,1 0-1 0 0,0 0 1 0 0,-1 0 0 0 0,-1 0 0 0 0,-4 4 73 0 0,-1 1 1 0 0,1-1-1 0 0,0 1 1 0 0,0 1 0 0 0,0-1-1 0 0,1 1 1 0 0,0 0 0 0 0,0 1-1 0 0,1-1 1 0 0,-1 1 0 0 0,2 0-1 0 0,-1 1 1 0 0,1-1-1 0 0,0 1 1 0 0,0 0 0 0 0,1 0-1 0 0,0 0 1 0 0,0 0 0 0 0,-2 15-1 0 0,3-11-221 0 0,0 1 0 0 0,0-1 1 0 0,1 0-1 0 0,1 1 0 0 0,0-1 0 0 0,1 1 0 0 0,0-1 0 0 0,1 0 0 0 0,0 1 0 0 0,1-1 0 0 0,1 0 0 0 0,-1 0 1 0 0,9 16-1 0 0,-7-19-562 0 0,1-1 0 0 0,-1-1 0 0 0,1 1 0 0 0,1-1 0 0 0,8 8 0 0 0,2 0-920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9 520 0 0,'12'-8'21863'0'0,"-10"13"-21548"0"0,-1 0-1 0 0,1 0 0 0 0,-1 0 0 0 0,0 0 0 0 0,-1 0 1 0 0,1 1-1 0 0,-1-1 0 0 0,0 0 0 0 0,0 0 0 0 0,-1 0 0 0 0,1 1 1 0 0,-1-1-1 0 0,0 0 0 0 0,-2 5 0 0 0,-3 11 102 0 0,-2 0 0 0 0,-9 20 0 0 0,-58 97-493 0 0,71-132-2832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107 152 5124 0 0,'-26'-8'8522'0'0,"2"-4"-3495"0"0,19 8-4428 0 0,0 1-1 0 0,0-1 1 0 0,0 0 0 0 0,0-1-1 0 0,0 1 1 0 0,1-1-1 0 0,0 0 1 0 0,0 0-1 0 0,0 0 1 0 0,-3-6 0 0 0,6 9-557 0 0,1 1 1 0 0,-1-1-1 0 0,1 1 0 0 0,-1-1 1 0 0,1 1-1 0 0,0-1 1 0 0,0 1-1 0 0,-1-1 1 0 0,1 1-1 0 0,0-1 0 0 0,0 0 1 0 0,0 1-1 0 0,1-1 1 0 0,-1 1-1 0 0,0-1 1 0 0,1 1-1 0 0,-1-1 1 0 0,1 1-1 0 0,-1-1 0 0 0,1 1 1 0 0,0-1-1 0 0,-1 1 1 0 0,1 0-1 0 0,0-1 1 0 0,0 1-1 0 0,0 0 1 0 0,0 0-1 0 0,0 0 0 0 0,1-1 1 0 0,-1 1-1 0 0,0 1 1 0 0,0-1-1 0 0,1 0 1 0 0,-1 0-1 0 0,2-1 1 0 0,4-2 25 0 0,-1 1 1 0 0,1 0 0 0 0,0 0-1 0 0,0 0 1 0 0,13-3 0 0 0,-10 4-32 0 0,1 1 1 0 0,-1 0-1 0 0,0 1 1 0 0,1 0-1 0 0,-1 0 1 0 0,1 1-1 0 0,-1 0 1 0 0,1 1-1 0 0,-1 0 1 0 0,0 1-1 0 0,0 0 1 0 0,0 0-1 0 0,0 1 1 0 0,-1 1-1 0 0,1 0 1 0 0,-1 0-1 0 0,14 11 1 0 0,-17-12-21 0 0,0 1-1 0 0,0 0 1 0 0,0 1 0 0 0,-1-1-1 0 0,0 1 1 0 0,0 0 0 0 0,-1 1-1 0 0,1-1 1 0 0,-1 1 0 0 0,-1 0-1 0 0,1 0 1 0 0,-1 0 0 0 0,-1 0-1 0 0,1 0 1 0 0,-1 1 0 0 0,0-1-1 0 0,-1 1 1 0 0,0 0 0 0 0,0-1 0 0 0,0 1-1 0 0,-1 0 1 0 0,-1 0 0 0 0,1-1-1 0 0,-3 11 1 0 0,-1 0 7 0 0,-2 1 1 0 0,0-1-1 0 0,-1-1 1 0 0,-1 0-1 0 0,-1 0 0 0 0,0 0 1 0 0,-1-1-1 0 0,-22 27 1 0 0,0-6 26 0 0,-2-1 0 0 0,-46 37 0 0 0,78-70-56 0 0,-1-1-1 0 0,0 1 0 0 0,0-1 0 0 0,0 0 0 0 0,-1 0 1 0 0,1 0-1 0 0,-1 0 0 0 0,1-1 0 0 0,-1 1 1 0 0,1-1-1 0 0,-1 0 0 0 0,0 0 0 0 0,-4 1 1 0 0,6-2-19 0 0,-5-8-50 0 0,4 2 70 0 0,3 5 7 0 0,0 0 0 0 0,0 0 0 0 0,0 0 0 0 0,0 0-1 0 0,0 1 1 0 0,0-1 0 0 0,0 0 0 0 0,0 0 0 0 0,1 0-1 0 0,-1 1 1 0 0,0-1 0 0 0,1 0 0 0 0,-1 0 0 0 0,0 1-1 0 0,1-1 1 0 0,-1 0 0 0 0,1 1 0 0 0,-1-1 0 0 0,1 0 0 0 0,-1 1-1 0 0,1-1 1 0 0,-1 1 0 0 0,1-1 0 0 0,0 1 0 0 0,-1-1-1 0 0,1 1 1 0 0,0-1 0 0 0,-1 1 0 0 0,1 0 0 0 0,0-1-1 0 0,0 1 1 0 0,1-1 0 0 0,24-8 139 0 0,-2 6-25 0 0,1 1 0 0 0,0 1-1 0 0,0 1 1 0 0,0 1 0 0 0,0 1 0 0 0,0 1 0 0 0,0 2-1 0 0,-1 0 1 0 0,1 2 0 0 0,42 17 0 0 0,-7 3-4090 0 0,-47-22 2375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4192 0 0,'1'0'600'0'0,"0"-1"0"0"0,0 1 0 0 0,0-1 0 0 0,0 1 0 0 0,0-1 0 0 0,0 1 0 0 0,0 0 0 0 0,0-1 0 0 0,0 1 0 0 0,0 0 0 0 0,0 0 0 0 0,0 0 0 0 0,0 0 0 0 0,0 0-1 0 0,0 0 1 0 0,0 0 0 0 0,0 0 0 0 0,0 0 0 0 0,0 1 0 0 0,0-1 0 0 0,0 0 0 0 0,0 0 0 0 0,-1 1 0 0 0,3 0 0 0 0,-1 0-206 0 0,-1 1 0 0 0,0-1 0 0 0,1 1-1 0 0,-1-1 1 0 0,0 1 0 0 0,0-1 0 0 0,0 1 0 0 0,0 0 0 0 0,0-1 0 0 0,0 1 0 0 0,0 0 0 0 0,0 2 0 0 0,1 2-49 0 0,0 1 1 0 0,-1-1 0 0 0,0 0-1 0 0,0 1 1 0 0,0 0-1 0 0,-1 11 1 0 0,-3-1 97 0 0,0 1-1 0 0,-1-1 1 0 0,-1 0-1 0 0,-12 30 1 0 0,-38 61 267 0 0,24-50-1377 0 0,18-36-2172 0 0,12-15 1245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 2912 0 0,'2'-2'17940'0'0,"-14"44"-16450"0"0,-2-1 0 0 0,-21 45-1 0 0,-6 17-275 0 0,14-34-394 0 0,26-68-811 0 0,1-1 0 0 0,0 1 0 0 0,-1 0 0 0 0,1 0 1 0 0,0 0-1 0 0,0-1 0 0 0,0 1 0 0 0,0 0 1 0 0,0 0-1 0 0,0 0 0 0 0,0 0 0 0 0,0-1 1 0 0,0 1-1 0 0,0 0 0 0 0,1 0 0 0 0,-1 0 1 0 0,0-1-1 0 0,0 1 0 0 0,1 0 0 0 0,-1 0 1 0 0,1-1-1 0 0,-1 1 0 0 0,0 0 0 0 0,1-1 1 0 0,-1 1-1 0 0,1 0 0 0 0,0-1 0 0 0,-1 1 0 0 0,1-1 1 0 0,-1 1-1 0 0,1-1 0 0 0,0 1 0 0 0,0-1 1 0 0,-1 1-1 0 0,1-1 0 0 0,0 0 0 0 0,-1 1 1 0 0,1-1-1 0 0,0 0 0 0 0,1 0 0 0 0,36 9 157 0 0,-35-8-142 0 0,142 14 641 0 0,-56-7-472 0 0,-83-8-716 0 0,0 1 0 0 0,-1-2-1 0 0,1 1 1 0 0,0 0 0 0 0,0-1-1 0 0,0 0 1 0 0,0-1 0 0 0,0 1-1 0 0,10-5 1 0 0,-6 0-1083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11 124 1888 0 0,'4'-105'19846'0'0,"-3"87"-17102"0"0,2 28-242 0 0,0 35-1095 0 0,-13 238 15 0 0,8-227-1240 0 0,2-38-111 0 0,-1-1-1 0 0,-3 22 1 0 0,3-29-25 0 0,0 0 1 0 0,1 0 0 0 0,0 14-1 0 0,1 1 20 0 0,-1-23-55 0 0,-3 18 93 0 0,2-15-4635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 5272 0 0,'13'-11'16533'0'0,"-13"11"-16310"0"0,1 0 0 0 0,-1 0 1 0 0,0 0-1 0 0,1 0 0 0 0,-1 0 0 0 0,1 0 0 0 0,-1 0 0 0 0,0 0 0 0 0,1 0 0 0 0,-1 0 1 0 0,1 0-1 0 0,-1 0 0 0 0,0 0 0 0 0,1 0 0 0 0,-1 1 0 0 0,0-1 0 0 0,1 0 0 0 0,-1 0 0 0 0,0 0 1 0 0,1 1-1 0 0,-1-1 0 0 0,0 0 0 0 0,1 0 0 0 0,-1 1 0 0 0,0-1 0 0 0,1 2-136 0 0,1 0-1 0 0,-2 0 1 0 0,1-1-1 0 0,0 1 1 0 0,0 0 0 0 0,-1 0-1 0 0,1 0 1 0 0,-1 0-1 0 0,1 0 1 0 0,-1 0-1 0 0,0 0 1 0 0,0 3-1 0 0,0 12 110 0 0,-2 0-1 0 0,0 0 1 0 0,-2 0-1 0 0,1 0 1 0 0,-2 0-1 0 0,0 0 1 0 0,-12 24-1 0 0,-7 7-441 0 0,-33 50 0 0 0,42-81-3049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17 3168 0 0,'-9'-13'12488'0'0,"6"10"-11100"0"0,-4 3-909 0 0,1 0 0 0 0,0 0 0 0 0,-1 1 0 0 0,1 0 0 0 0,-1 0 0 0 0,1 1 0 0 0,0 0 1 0 0,0 0-1 0 0,0 0 0 0 0,0 1 0 0 0,0 0 0 0 0,-5 3 0 0 0,-12 9 350 0 0,-32 23 0 0 0,35-22-590 0 0,1 0 0 0 0,0 1 0 0 0,1 1 0 0 0,0 1 0 0 0,2 0 0 0 0,0 1 1 0 0,2 1-1 0 0,0 1 0 0 0,1 0 0 0 0,1 0 0 0 0,-13 36 0 0 0,20-43-164 0 0,1 0 0 0 0,0 0 0 0 0,1 1 0 0 0,1-1 0 0 0,1 1 0 0 0,0 0 0 0 0,1 0 1 0 0,0-1-1 0 0,1 1 0 0 0,6 26 0 0 0,-6-35-63 0 0,1-1 1 0 0,0 0 0 0 0,0 0 0 0 0,1 1 0 0 0,-1-1-1 0 0,1-1 1 0 0,1 1 0 0 0,-1 0 0 0 0,1-1-1 0 0,0 0 1 0 0,0 1 0 0 0,1-2 0 0 0,-1 1 0 0 0,1 0-1 0 0,0-1 1 0 0,1 0 0 0 0,-1 0 0 0 0,1-1 0 0 0,-1 1-1 0 0,1-1 1 0 0,0-1 0 0 0,0 1 0 0 0,0-1-1 0 0,1 0 1 0 0,-1 0 0 0 0,1-1 0 0 0,11 2 0 0 0,-6-2 21 0 0,1 0 1 0 0,0-1 0 0 0,-1-1 0 0 0,1 0 0 0 0,0-1-1 0 0,-1 0 1 0 0,1 0 0 0 0,-1-2 0 0 0,22-8 0 0 0,-29 10 16 0 0,0 0 1 0 0,0-1 0 0 0,0 1-1 0 0,-1-1 1 0 0,1 0-1 0 0,-1-1 1 0 0,0 1 0 0 0,0-1-1 0 0,0 1 1 0 0,0-1 0 0 0,-1 0-1 0 0,1-1 1 0 0,-1 1 0 0 0,0-1-1 0 0,0 1 1 0 0,-1-1 0 0 0,1 0-1 0 0,-1 0 1 0 0,0 0 0 0 0,-1 0-1 0 0,1 0 1 0 0,-1-1 0 0 0,0 1-1 0 0,0 0 1 0 0,-1-9-1 0 0,0 10-26 0 0,0 1-1 0 0,0-1 1 0 0,0 1-1 0 0,-1-1 1 0 0,0 0-1 0 0,0 1 1 0 0,0 0-1 0 0,0-1 0 0 0,-1 1 1 0 0,1 0-1 0 0,-1-1 1 0 0,0 1-1 0 0,0 0 1 0 0,0 0-1 0 0,0 0 0 0 0,-3-3 1 0 0,1 3-6 0 0,-1-1 1 0 0,1 0 0 0 0,-1 1-1 0 0,0 0 1 0 0,0 0-1 0 0,0 0 1 0 0,0 1-1 0 0,0-1 1 0 0,-9-1 0 0 0,3 1-81 0 0,1 1 0 0 0,-1 0 0 0 0,0 0 0 0 0,-1 1 0 0 0,1 1 0 0 0,0 0 0 0 0,0 0-1 0 0,0 1 1 0 0,0 1 0 0 0,-12 2 0 0 0,15-2-391 0 0,-1 1-1 0 0,1-1 0 0 0,0 2 0 0 0,0-1 0 0 0,0 1 0 0 0,0 0 0 0 0,0 1 1 0 0,-11 9-1 0 0,9-6-1135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1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5328 0 0,'2'0'895'0'0,"0"0"-1"0"0,1 0 1 0 0,-1 1-1 0 0,1-1 0 0 0,-1 1 1 0 0,0-1-1 0 0,1 1 1 0 0,-1 0-1 0 0,0 0 0 0 0,0 0 1 0 0,0 0-1 0 0,1 1 0 0 0,-1-1 1 0 0,0 0-1 0 0,-1 1 1 0 0,4 2-1 0 0,-2-1-330 0 0,0 1-1 0 0,0-1 1 0 0,-1 1-1 0 0,1 0 1 0 0,-1 0 0 0 0,0 0-1 0 0,0 0 1 0 0,2 5 0 0 0,-1 3-181 0 0,1 0 0 0 0,-2 0 1 0 0,0 1-1 0 0,0-1 1 0 0,0 20-1 0 0,-3-16-100 0 0,0 0 0 0 0,-1-1 0 0 0,-4 21 1 0 0,-12 18-4217 0 0,12-44 2321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48 5416 0 0,'0'-8'3344'0'0,"-1"-12"6600"0"0,1 19-9791 0 0,0 0 1 0 0,-1 0-1 0 0,1 1 1 0 0,-1-1-1 0 0,1 1 0 0 0,0-1 1 0 0,-1 0-1 0 0,1 1 0 0 0,-1-1 1 0 0,1 1-1 0 0,-1-1 0 0 0,0 1 1 0 0,1-1-1 0 0,-1 1 1 0 0,0 0-1 0 0,1-1 0 0 0,-2 0 1 0 0,-6-1 269 0 0,0 0 1 0 0,1 0 0 0 0,-1 1-1 0 0,0 0 1 0 0,-1 0 0 0 0,1 1-1 0 0,0 0 1 0 0,0 1 0 0 0,0-1-1 0 0,0 2 1 0 0,0-1 0 0 0,-13 5-1 0 0,16-5-349 0 0,-1 1-1 0 0,2-1 0 0 0,-1 1 0 0 0,0 0 1 0 0,0 1-1 0 0,0-1 0 0 0,1 1 1 0 0,-1 0-1 0 0,1 0 0 0 0,0 0 0 0 0,0 0 1 0 0,0 1-1 0 0,1 0 0 0 0,-1 0 1 0 0,1 0-1 0 0,0 0 0 0 0,0 0 0 0 0,0 1 1 0 0,0-1-1 0 0,-3 10 0 0 0,5-9-48 0 0,1 0-1 0 0,0-1 1 0 0,-1 1-1 0 0,2 0 1 0 0,-1 0-1 0 0,0 0 1 0 0,1-1-1 0 0,0 1 1 0 0,0 0-1 0 0,0-1 1 0 0,1 1-1 0 0,0-1 1 0 0,-1 1-1 0 0,5 5 1 0 0,4 8 15 0 0,1-1 0 0 0,13 15-1 0 0,-20-26-24 0 0,110 126 158 0 0,10 14-20 0 0,-120-140-142 0 0,-1-1-1 0 0,1 1 0 0 0,-1 0 0 0 0,-1 0 0 0 0,1 0 0 0 0,-1 0 0 0 0,0 0 1 0 0,-1 0-1 0 0,1 1 0 0 0,-1-1 0 0 0,0 13 0 0 0,-1-15 1 0 0,0 1 0 0 0,0 0-1 0 0,-1 0 1 0 0,0 0 0 0 0,0 0 0 0 0,0-1-1 0 0,-1 1 1 0 0,1-1 0 0 0,-1 1-1 0 0,0-1 1 0 0,0 1 0 0 0,-1-1 0 0 0,1 0-1 0 0,-1 0 1 0 0,0 0 0 0 0,-5 5-1 0 0,-1-1 34 0 0,0 0 0 0 0,0-1 0 0 0,-1 0 0 0 0,0-1 0 0 0,0 0-1 0 0,0 0 1 0 0,-22 7 0 0 0,26-10-11 0 0,-1-1 1 0 0,0 0-1 0 0,0 0 0 0 0,0-1 0 0 0,-1 0 1 0 0,1 0-1 0 0,0-1 0 0 0,0 0 0 0 0,-1 0 1 0 0,1-1-1 0 0,0 0 0 0 0,0 0 0 0 0,0-1 1 0 0,-8-2-1 0 0,12 3-31 0 0,0 0 1 0 0,0-1-1 0 0,1 1 1 0 0,-1-1-1 0 0,0 0 1 0 0,1 0-1 0 0,-1 0 1 0 0,1 0-1 0 0,0 0 1 0 0,0 0 0 0 0,0-1-1 0 0,0 1 1 0 0,0-1-1 0 0,0 1 1 0 0,1-1-1 0 0,-1 0 1 0 0,1 0-1 0 0,0 0 1 0 0,0 0-1 0 0,0 0 1 0 0,0 0-1 0 0,0 0 1 0 0,0 0-1 0 0,1 0 1 0 0,0 0-1 0 0,0 0 1 0 0,0 0-1 0 0,0 0 1 0 0,0-1-1 0 0,1-2 1 0 0,1-5-22 0 0,0 0-1 0 0,0 0 1 0 0,1 1 0 0 0,1-1 0 0 0,0 1-1 0 0,0 0 1 0 0,10-15 0 0 0,16-23-121 0 0,59-71-1 0 0,51-38-98 0 0,-125 140 355 0 0,0 0 1 0 0,17-29 0 0 0,-31 45-110 0 0,0-1 1 0 0,-1 0-1 0 0,1 0 0 0 0,0 0 1 0 0,-1 1-1 0 0,1-1 0 0 0,-1 0 1 0 0,1 0-1 0 0,-1 0 0 0 0,0 0 1 0 0,0 0-1 0 0,0 0 1 0 0,0 0-1 0 0,0 0 0 0 0,0 0 1 0 0,-1 0-1 0 0,1 0 0 0 0,0 0 1 0 0,-1 0-1 0 0,0 1 1 0 0,1-1-1 0 0,-1 0 0 0 0,0 0 1 0 0,0 1-1 0 0,0-1 0 0 0,0 0 1 0 0,-1 1-1 0 0,1-1 1 0 0,0 1-1 0 0,-1-1 0 0 0,1 1 1 0 0,0 0-1 0 0,-4-2 0 0 0,2 1-118 0 0,1 0-1 0 0,-1 0 0 0 0,0 0 0 0 0,0 0 0 0 0,0 1 0 0 0,-1 0 0 0 0,1-1 0 0 0,0 1 0 0 0,-1 1 0 0 0,-4-2 0 0 0,5 2-296 0 0,0 0-1 0 0,0 0 1 0 0,0 0 0 0 0,1 0 0 0 0,-1 0-1 0 0,0 1 1 0 0,0 0 0 0 0,-4 1 0 0 0,-7 3-1202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5184 0 0,'11'7'20174'0'0,"-5"-2"-19118"0"0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3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14 4912 0 0,'-6'3'1592'0'0,"-1"0"-1"0"0,1 0 0 0 0,0 1 0 0 0,0 0 0 0 0,0 0 0 0 0,1 0 0 0 0,-6 7 0 0 0,6-6-1008 0 0,0 0-1 0 0,1 0 1 0 0,0 1 0 0 0,0-1-1 0 0,1 1 1 0 0,-1 0 0 0 0,-3 9-1 0 0,6-11-534 0 0,-1 0-1 0 0,1 0 0 0 0,0 0 0 0 0,0 0 1 0 0,0 1-1 0 0,1-1 0 0 0,-1 0 1 0 0,1 0-1 0 0,0 1 0 0 0,0-1 0 0 0,1 0 1 0 0,-1 0-1 0 0,1 1 0 0 0,0-1 0 0 0,0 0 1 0 0,0 0-1 0 0,1 0 0 0 0,-1 0 1 0 0,1 0-1 0 0,0 0 0 0 0,0-1 0 0 0,0 1 1 0 0,1 0-1 0 0,-1-1 0 0 0,1 0 1 0 0,0 0-1 0 0,0 0 0 0 0,4 3 0 0 0,-2-2-85 0 0,0 0-1 0 0,1 0 0 0 0,-1-1 0 0 0,1 0 0 0 0,0 0 0 0 0,0-1 1 0 0,0 0-1 0 0,0 0 0 0 0,1 0 0 0 0,-1 0 0 0 0,0-1 0 0 0,1 0 1 0 0,-1-1-1 0 0,1 1 0 0 0,-1-1 0 0 0,1-1 0 0 0,-1 1 0 0 0,9-2 0 0 0,-7 0 22 0 0,0 0 0 0 0,-1 0-1 0 0,1 0 1 0 0,-1-1-1 0 0,1 0 1 0 0,-1-1-1 0 0,0 1 1 0 0,-1-1 0 0 0,1-1-1 0 0,0 1 1 0 0,-1-1-1 0 0,0 0 1 0 0,0-1-1 0 0,9-11 1 0 0,-13 14 110 0 0,1 0 1 0 0,0-1-1 0 0,-1 1 0 0 0,0-1 0 0 0,0 0 0 0 0,0 0 1 0 0,0 0-1 0 0,-1 0 0 0 0,1 0 0 0 0,-1 0 1 0 0,0 0-1 0 0,0 0 0 0 0,-1-1 0 0 0,1 1 0 0 0,-1 0 1 0 0,0-1-1 0 0,0 1 0 0 0,0 0 0 0 0,-1-1 1 0 0,0 1-1 0 0,1 0 0 0 0,-1 0 0 0 0,-1 0 0 0 0,1 0 1 0 0,-1 0-1 0 0,0 0 0 0 0,1 0 0 0 0,-2 0 1 0 0,1 0-1 0 0,0 1 0 0 0,-1-1 0 0 0,0 1 1 0 0,1 0-1 0 0,-1 0 0 0 0,-1 0 0 0 0,1 0 0 0 0,0 0 1 0 0,-1 1-1 0 0,-6-5 0 0 0,3 3-9 0 0,0 0-1 0 0,0 1 0 0 0,0 0 1 0 0,-1 0-1 0 0,1 0 1 0 0,-1 1-1 0 0,0 0 1 0 0,1 0-1 0 0,-1 1 0 0 0,0 0 1 0 0,0 1-1 0 0,0-1 1 0 0,0 2-1 0 0,-9 0 1 0 0,11 0-66 0 0,0 1 0 0 0,0-1 0 0 0,0 1 0 0 0,0 0 0 0 0,0 1 0 0 0,1-1 0 0 0,-1 1 0 0 0,1 0 0 0 0,0 1 0 0 0,0-1 0 0 0,0 1 0 0 0,0 0 0 0 0,0 0 1 0 0,1 0-1 0 0,0 1 0 0 0,0 0 0 0 0,0 0 0 0 0,-5 9 0 0 0,7-11-69 0 0,0 1 0 0 0,1-1 1 0 0,-1 0-1 0 0,1 0 0 0 0,0 1 0 0 0,0-1 0 0 0,0 1 1 0 0,1-1-1 0 0,-1 1 0 0 0,1-1 0 0 0,0 1 1 0 0,0-1-1 0 0,0 1 0 0 0,0-1 0 0 0,1 1 0 0 0,-1-1 1 0 0,1 1-1 0 0,0-1 0 0 0,0 1 0 0 0,0-1 0 0 0,1 0 1 0 0,-1 1-1 0 0,1-1 0 0 0,-1 0 0 0 0,1 0 1 0 0,3 3-1 0 0,-3-3-203 0 0,1 0-1 0 0,0 0 1 0 0,0 0 0 0 0,0-1 0 0 0,0 1-1 0 0,1-1 1 0 0,-1 0 0 0 0,1 0 0 0 0,0 0 0 0 0,-1 0-1 0 0,1 0 1 0 0,0-1 0 0 0,0 0 0 0 0,6 2-1 0 0,7-1-1339 0 0,1-2 25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0 3532 0 0,'0'0'9907'0'0,"-2"5"-7801"0"0,-6 21-689 0 0,2 1 1 0 0,1 1 0 0 0,-3 35-1 0 0,4-24-799 0 0,-32 437 3347 0 0,34-376-3435 0 0,-3 45 178 0 0,2-39-7 0 0,3-97-528 0 0,-1-8-155 0 0,1 0 1 0 0,0 0-1 0 0,0 0 0 0 0,0 0 1 0 0,-1 0-1 0 0,1-1 0 0 0,-1 1 0 0 0,1 0 1 0 0,-1 0-1 0 0,1 0 0 0 0,-1-1 1 0 0,1 1-1 0 0,-1 0 0 0 0,0-1 1 0 0,1 1-1 0 0,-1 0 0 0 0,0-1 1 0 0,1 1-1 0 0,-1-1 0 0 0,0 1 1 0 0,0-1-1 0 0,0 1 0 0 0,1-1 1 0 0,-1 0-1 0 0,0 1 0 0 0,0-1 1 0 0,0 0-1 0 0,0 0 0 0 0,0 0 1 0 0,0 0-1 0 0,0 1 0 0 0,0-1 1 0 0,1 0-1 0 0,-3-1 0 0 0,-32-2 291 0 0,32 3-298 0 0,-56-6 297 0 0,-110 3 0 0 0,97 4-1539 0 0,71-1 574 0 0,-3-7-2333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56 6325 0 0,'-2'-26'11638'0'0,"0"2"-5402"0"0,0 19-2828 0 0,-4 49-2995 0 0,2 0-1 0 0,2 49 1 0 0,-2 27-77 0 0,-4 17 14 0 0,-4 33-37 0 0,5-35-2891 0 0,3-125-424 0 0,4-8 1388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5 523 4156 0 0,'0'0'548'0'0,"-1"-1"-1"0"0,1 0 0 0 0,-1 0 0 0 0,1 1 0 0 0,-1-1 0 0 0,1 0 1 0 0,0 0-1 0 0,0 0 0 0 0,-1 1 0 0 0,1-1 0 0 0,0 0 1 0 0,0 0-1 0 0,0 0 0 0 0,0 0 0 0 0,0 1 0 0 0,0-2 1 0 0,7-12 2678 0 0,19-9-2594 0 0,-21 19 308 0 0,34-23 181 0 0,1 1-1 0 0,1 2 1 0 0,45-18 0 0 0,136-47 471 0 0,-128 53-1032 0 0,253-87 1212 0 0,-170 63-864 0 0,-101 34 253 0 0,-51 14-1496 0 0,-20 9-474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33 5240 0 0,'-2'-3'1369'0'0,"0"0"0"0"0,0 1-1 0 0,-1-1 1 0 0,1 1 0 0 0,-1 0-1 0 0,1 0 1 0 0,-4-3-1 0 0,3 4-408 0 0,0-1 0 0 0,0 1 0 0 0,0-1 0 0 0,0 1 0 0 0,0 0 0 0 0,-6-1 0 0 0,4 2-501 0 0,0-1 0 0 0,0 1 1 0 0,0 0-1 0 0,0 0 0 0 0,0 1 1 0 0,-1 0-1 0 0,1 0 0 0 0,0 0 1 0 0,-8 3-1 0 0,5-1-404 0 0,0 0-1 0 0,1 1 1 0 0,0 0 0 0 0,-1 0-1 0 0,2 1 1 0 0,-1 0 0 0 0,0 0-1 0 0,1 1 1 0 0,0-1 0 0 0,0 1-1 0 0,1 1 1 0 0,-10 12 0 0 0,14-16-44 0 0,0-1 0 0 0,0 0 0 0 0,0 0 0 0 0,0 1 0 0 0,1-1 0 0 0,-1 1 0 0 0,1-1 0 0 0,-1 1 0 0 0,1-1 0 0 0,0 1 0 0 0,0-1 0 0 0,0 1 0 0 0,0-1 0 0 0,1 0 0 0 0,-1 1 0 0 0,1-1 0 0 0,-1 1 0 0 0,1-1 0 0 0,0 0 0 0 0,0 1 0 0 0,0-1 0 0 0,0 0 0 0 0,0 0 0 0 0,1 1 0 0 0,-1-1 0 0 0,0 0 0 0 0,1-1 0 0 0,0 1 0 0 0,3 3 0 0 0,4 3-152 0 0,0 0-1 0 0,1-1 0 0 0,0 0 1 0 0,16 8-1 0 0,-23-13 51 0 0,0 0 0 0 0,-1 0 0 0 0,1 0 0 0 0,0 0 0 0 0,-1 1 0 0 0,1-1 0 0 0,3 5-1 0 0,-6-7 25 0 0,-2 3-82 0 0,-14 18 25 0 0,-36 36 0 0 0,34-39 168 0 0,0 1-1 0 0,-28 40 1 0 0,40-50-5 0 0,0 1-1 0 0,0 0 1 0 0,1 1 0 0 0,1-1-1 0 0,0 1 1 0 0,0 0 0 0 0,1 0-1 0 0,-2 14 1 0 0,4-22-25 0 0,1 1 1 0 0,0 0 0 0 0,0-1-1 0 0,0 1 1 0 0,1-1-1 0 0,-1 1 1 0 0,1 0-1 0 0,0-1 1 0 0,0 1 0 0 0,0-1-1 0 0,0 0 1 0 0,1 1-1 0 0,-1-1 1 0 0,1 0-1 0 0,0 0 1 0 0,0 0-1 0 0,0 0 1 0 0,1 0 0 0 0,-1 0-1 0 0,0 0 1 0 0,1-1-1 0 0,0 0 1 0 0,0 1-1 0 0,0-1 1 0 0,0 0 0 0 0,0 0-1 0 0,0 0 1 0 0,0-1-1 0 0,7 3 1 0 0,0 0 17 0 0,0-1-1 0 0,1 0 1 0 0,-1-1 0 0 0,1 0-1 0 0,-1-1 1 0 0,18 1 0 0 0,65-7-4185 0 0,-72 3 2548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97 171 3044 0 0,'-6'6'2033'0'0,"-1"1"-1"0"0,1-1 0 0 0,0 1 1 0 0,-6 9-1 0 0,8-9-927 0 0,-1 0 0 0 0,1 1 0 0 0,1 0 0 0 0,-7 15 0 0 0,9-19-929 0 0,0 0-1 0 0,0 1 1 0 0,0-1 0 0 0,0 0 0 0 0,1 0 0 0 0,-1 0-1 0 0,1 1 1 0 0,0-1 0 0 0,0 0 0 0 0,1 0 0 0 0,-1 0-1 0 0,1 1 1 0 0,0-1 0 0 0,0 0 0 0 0,1 0 0 0 0,-1 0-1 0 0,1 0 1 0 0,0-1 0 0 0,0 1 0 0 0,0 0 0 0 0,0-1-1 0 0,0 1 1 0 0,1-1 0 0 0,0 0 0 0 0,4 5-1 0 0,-5-6-110 0 0,1 0 0 0 0,-1-1 0 0 0,1 1 0 0 0,0 0 0 0 0,0-1 0 0 0,0 1-1 0 0,0-1 1 0 0,-1 0 0 0 0,2 0 0 0 0,-1 0 0 0 0,0 0 0 0 0,0-1-1 0 0,0 1 1 0 0,0-1 0 0 0,4 0 0 0 0,-1 0 6 0 0,0-1-1 0 0,0 0 1 0 0,0 0-1 0 0,0 0 1 0 0,-1-1-1 0 0,1 0 1 0 0,8-3-1 0 0,1-3 38 0 0,0 0-1 0 0,-1-1 1 0 0,0-1-1 0 0,23-21 0 0 0,-30 25-15 0 0,0-1-1 0 0,0 0 1 0 0,-1 0-1 0 0,0-1 1 0 0,0 0-1 0 0,-1 0 0 0 0,0 0 1 0 0,-1 0-1 0 0,1-1 1 0 0,-2 0-1 0 0,1 0 1 0 0,-1 0-1 0 0,0 0 0 0 0,-1-1 1 0 0,0 1-1 0 0,-1-1 1 0 0,0 1-1 0 0,-1-1 1 0 0,1 0-1 0 0,-2 1 1 0 0,1-1-1 0 0,-1 0 0 0 0,-1 1 1 0 0,0 0-1 0 0,0-1 1 0 0,-6-12-1 0 0,6 16-9 0 0,0 0-1 0 0,-1 0 1 0 0,0 0-1 0 0,0 0 0 0 0,0 1 1 0 0,-5-7-1 0 0,6 11-62 0 0,1-1-1 0 0,-1 1 0 0 0,1 0 1 0 0,-1-1-1 0 0,0 1 0 0 0,1 0 0 0 0,-1 0 1 0 0,0 0-1 0 0,0 0 0 0 0,0 1 1 0 0,0-1-1 0 0,0 0 0 0 0,1 1 1 0 0,-1-1-1 0 0,-1 1 0 0 0,1 0 1 0 0,0 0-1 0 0,0 0 0 0 0,0 0 0 0 0,0 0 1 0 0,0 0-1 0 0,0 0 0 0 0,-3 1 1 0 0,-2 1 9 0 0,-1 0 1 0 0,1 1-1 0 0,-1 0 1 0 0,1 0-1 0 0,0 1 1 0 0,0 0-1 0 0,0 0 1 0 0,1 0-1 0 0,-1 1 0 0 0,1 0 1 0 0,0 0-1 0 0,-8 11 1 0 0,-1 1 31 0 0,2 1 0 0 0,0 1 0 0 0,-14 25 0 0 0,14-16-18 0 0,1 0 0 0 0,0 0 0 0 0,3 1 0 0 0,0 0 0 0 0,2 1 0 0 0,1 0 0 0 0,-2 34 0 0 0,-1 222 228 0 0,10-207-183 0 0,1 140-252 0 0,-2-218 108 0 0,0 1-1 0 0,1-1 0 0 0,-1 1 0 0 0,0-1 0 0 0,0 0 0 0 0,1 1 0 0 0,-1-1 0 0 0,1 1 0 0 0,-1-1 1 0 0,1 0-1 0 0,-1 0 0 0 0,1 1 0 0 0,0-1 0 0 0,0 0 0 0 0,1 2 0 0 0,-1-2-136 0 0,-1-1 0 0 0,1 0 0 0 0,-1 1 0 0 0,1-1 1 0 0,-1 0-1 0 0,1 0 0 0 0,0 1 0 0 0,-1-1 0 0 0,1 0 0 0 0,-1 0 0 0 0,1 0 0 0 0,0 0 0 0 0,-1 0 0 0 0,1 1 0 0 0,0-1 0 0 0,-1 0 0 0 0,2-1 0 0 0,13-1-1412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 1236 0 0,'1'-13'24554'0'0,"-6"19"-24312"0"0,0 0 0 0 0,0 0 0 0 0,1 1-1 0 0,0 0 1 0 0,0 0 0 0 0,1 0-1 0 0,0 0 1 0 0,-4 12 0 0 0,-15 71 740 0 0,15-54-706 0 0,0-10-223 0 0,-7 38 228 0 0,13-59-669 0 0,1 0 1 0 0,0 0 0 0 0,0 0 0 0 0,0 0 0 0 0,0 0-1 0 0,1 0 1 0 0,0-1 0 0 0,0 1 0 0 0,0 0 0 0 0,2 6-1 0 0,1-4-1220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5416 0 0,'0'-10'11884'0'0,"0"9"-11620"0"0,18-8 3008 0 0,23-2-2303 0 0,112-16 1491 0 0,60-13-719 0 0,-182 28-903 0 0,-21 9 694 0 0,-21 13-1066 0 0,5-3-404 0 0,-1 1-1 0 0,2-1 1 0 0,-1 1 0 0 0,1 0 0 0 0,0 1-1 0 0,0-1 1 0 0,-6 19 0 0 0,7-17-29 0 0,-9 26 85 0 0,1 1 0 0 0,2 0 0 0 0,-9 62-1 0 0,15-75-83 0 0,0 8-15 0 0,2 0-1 0 0,1 0 1 0 0,5 52-1 0 0,-3-77-138 0 0,0 0-1 0 0,0 1 1 0 0,1-1 0 0 0,0 0-1 0 0,0 1 1 0 0,0-1-1 0 0,5 7 1 0 0,-5-11-279 0 0,0 1 1 0 0,0 0-1 0 0,0-1 1 0 0,1 1-1 0 0,0-1 0 0 0,0 0 1 0 0,0 0-1 0 0,3 3 1 0 0,4 0-1210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4596 0 0,'-1'-1'4728'0'0,"-2"-9"1953"0"0,5 7-6315 0 0,-1 1 0 0 0,1 0 0 0 0,0 0 0 0 0,-1 0 0 0 0,1 0 0 0 0,0 0 0 0 0,0 0 0 0 0,0 1 0 0 0,1-1 0 0 0,-1 1 0 0 0,0-1 0 0 0,1 1-1 0 0,-1 0 1 0 0,0 0 0 0 0,1 0 0 0 0,0 0 0 0 0,4-1 0 0 0,55-11 807 0 0,-46 11-670 0 0,70-14 510 0 0,138-29 793 0 0,-196 39-1231 0 0,-27 6-487 0 0,4-2 814 0 0,-15 15-780 0 0,0-1 0 0 0,1 1-1 0 0,0 1 1 0 0,-8 16 0 0 0,-26 66 235 0 0,29-64-273 0 0,0 0 8 0 0,1 1 0 0 0,-11 47 0 0 0,22-72-112 0 0,1-1 0 0 0,0 1-1 0 0,0 0 1 0 0,1 0 0 0 0,0 0 0 0 0,0 0-1 0 0,1-1 1 0 0,0 1 0 0 0,3 12 0 0 0,-3-16-171 0 0,1-1 0 0 0,-1 1 0 0 0,1-1 0 0 0,-1 1 0 0 0,1-1 1 0 0,0 0-1 0 0,0 0 0 0 0,1 0 0 0 0,-1 0 0 0 0,1 0 0 0 0,-1 0 1 0 0,1-1-1 0 0,0 1 0 0 0,0-1 0 0 0,0 0 0 0 0,0 0 0 0 0,0 0 0 0 0,1 0 1 0 0,-1-1-1 0 0,0 1 0 0 0,7 1 0 0 0,10 1-1416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47 3412 0 0,'-7'3'2109'0'0,"0"1"-1"0"0,0-1 0 0 0,0 2 0 0 0,-10 7 1 0 0,9-5-472 0 0,1 0 0 0 0,-14 17 0 0 0,10-10-746 0 0,2 0-1 0 0,0 1 1 0 0,1 0-1 0 0,-7 17 0 0 0,13-27-735 0 0,0 1 0 0 0,0-1-1 0 0,0 1 1 0 0,1-1 0 0 0,0 1-1 0 0,0 0 1 0 0,1 0 0 0 0,0-1-1 0 0,0 1 1 0 0,0 0 0 0 0,1 0-1 0 0,-1-1 1 0 0,1 1 0 0 0,1-1 0 0 0,-1 1-1 0 0,1 0 1 0 0,2 5 0 0 0,-2-8-114 0 0,0 0 0 0 0,-1 0 0 0 0,1 0 0 0 0,1 0 0 0 0,-1 0 0 0 0,0-1 0 0 0,1 1 0 0 0,-1 0 0 0 0,1-1 1 0 0,0 0-1 0 0,0 0 0 0 0,0 0 0 0 0,0 0 0 0 0,0 0 0 0 0,0-1 0 0 0,0 1 0 0 0,1-1 0 0 0,-1 0 1 0 0,0 0-1 0 0,1 0 0 0 0,-1 0 0 0 0,1 0 0 0 0,0-1 0 0 0,-1 0 0 0 0,1 0 0 0 0,-1 0 0 0 0,7-1 0 0 0,3-1 19 0 0,0 0 0 0 0,0-1 0 0 0,0 0 0 0 0,-1-1 0 0 0,0 0-1 0 0,0-1 1 0 0,0-1 0 0 0,0 0 0 0 0,13-9 0 0 0,-20 12 13 0 0,0-1 1 0 0,0 0-1 0 0,0 0 1 0 0,0-1 0 0 0,-1 1-1 0 0,0-1 1 0 0,0 0-1 0 0,0-1 1 0 0,0 1 0 0 0,-1 0-1 0 0,0-1 1 0 0,0 0-1 0 0,0 0 1 0 0,-1 0 0 0 0,0 0-1 0 0,0 0 1 0 0,-1 0-1 0 0,1-1 1 0 0,-2 1-1 0 0,2-11 1 0 0,-3 10-10 0 0,1 0 0 0 0,-1-1 0 0 0,0 1 0 0 0,-1 0 0 0 0,1 0 1 0 0,-1 0-1 0 0,-1 0 0 0 0,0 0 0 0 0,0 0 0 0 0,0 0 0 0 0,0 1 0 0 0,-6-7 0 0 0,1 3-3 0 0,1 0 1 0 0,-2 1-1 0 0,0 0 0 0 0,0 1 0 0 0,0 0 0 0 0,-16-10 0 0 0,22 16-55 0 0,0 0 1 0 0,0 1-1 0 0,0-1 0 0 0,0 1 0 0 0,-1 0 0 0 0,1-1 0 0 0,0 2 0 0 0,-1-1 0 0 0,1 0 0 0 0,-1 1 0 0 0,1-1 0 0 0,-1 1 0 0 0,1 0 0 0 0,-1 0 0 0 0,1 1 0 0 0,-1-1 0 0 0,1 1 0 0 0,-1 0 0 0 0,1-1 0 0 0,-1 2 0 0 0,1-1 0 0 0,-6 3 0 0 0,2 0-193 0 0,-1 0 0 0 0,1 1 0 0 0,0 0 0 0 0,0 1 0 0 0,0-1 0 0 0,1 1 0 0 0,0 1 0 0 0,-6 6 0 0 0,4 3-2664 0 0,4-11 1259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36 1104 0 0,'0'-3'1485'0'0,"-1"1"1"0"0,0-1-1 0 0,0 1 1 0 0,-1 0-1 0 0,1 0 0 0 0,0-1 1 0 0,-1 1-1 0 0,1 0 0 0 0,-1 0 1 0 0,-2-2-1 0 0,2 3-1170 0 0,0-1-1 0 0,1 2 1 0 0,-1-1 0 0 0,0 0-1 0 0,1 0 1 0 0,-1 1-1 0 0,0-1 1 0 0,0 0 0 0 0,0 1-1 0 0,0 0 1 0 0,0 0 0 0 0,1-1-1 0 0,-1 1 1 0 0,0 0 0 0 0,0 0-1 0 0,0 1 1 0 0,0-1-1 0 0,0 0 1 0 0,0 1 0 0 0,0-1-1 0 0,1 1 1 0 0,-4 1 0 0 0,-1 0-107 0 0,0 1 0 0 0,0 0 0 0 0,0 0 0 0 0,0 1 0 0 0,1 0 1 0 0,0 0-1 0 0,-1 0 0 0 0,2 0 0 0 0,-1 1 0 0 0,0 0 0 0 0,1 0 1 0 0,0 0-1 0 0,-4 8 0 0 0,6-10-170 0 0,1-1 0 0 0,0 1 0 0 0,0 0 0 0 0,0 0 0 0 0,0-1 0 0 0,1 1-1 0 0,-1 0 1 0 0,1 0 0 0 0,0 0 0 0 0,-1 0 0 0 0,1 0 0 0 0,1 0 0 0 0,-1 0 0 0 0,0-1 0 0 0,1 1 0 0 0,-1 0 0 0 0,1 0 0 0 0,2 4 0 0 0,2 6 43 0 0,0 0-1 0 0,10 17 1 0 0,-14-28-77 0 0,17 30 77 0 0,-7-14-40 0 0,0 1 1 0 0,13 36 0 0 0,-22-50 8 0 0,-1 0-1 0 0,1 1 1 0 0,-1-1 0 0 0,0 0-1 0 0,0 1 1 0 0,-1-1-1 0 0,0 0 1 0 0,0 1 0 0 0,0-1-1 0 0,-1 1 1 0 0,1-1 0 0 0,-1 0-1 0 0,0 1 1 0 0,-1-1-1 0 0,1 0 1 0 0,-4 5 0 0 0,0 2 92 0 0,0-1 1 0 0,-1 1 0 0 0,-1-2 0 0 0,0 1-1 0 0,0-1 1 0 0,-1 0 0 0 0,0 0 0 0 0,-17 14-1 0 0,11-12-55 0 0,8-7-73 0 0,0 1 1 0 0,0-1-1 0 0,0-1 1 0 0,-1 1 0 0 0,1-1-1 0 0,-1 0 1 0 0,0-1-1 0 0,0 0 1 0 0,-14 5 0 0 0,20-8-132 0 0,1 0 0 0 0,-1 0 0 0 0,1 0 1 0 0,-1 0-1 0 0,1-1 0 0 0,-1 1 1 0 0,1 0-1 0 0,-1 0 0 0 0,0 0 0 0 0,1 0 1 0 0,-1-1-1 0 0,1 1 0 0 0,-1 0 1 0 0,1 0-1 0 0,0-1 0 0 0,-1 1 1 0 0,1 0-1 0 0,-1-1 0 0 0,1 1 0 0 0,-1-1 1 0 0,1 1-1 0 0,0-1 0 0 0,-1 1 1 0 0,1-1-1 0 0,-1 0 0 0 0,-4-9-1406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4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1 133 272 0 0,'5'-10'3927'0'0,"0"-1"-1"0"0,0-1 1 0 0,3-12 0 0 0,9-22 3658 0 0,-8 16-2340 0 0,7 92-4853 0 0,22 65-712 0 0,-31-108-31 0 0,-2-5-622 0 0,0-1 1 0 0,1 1 0 0 0,13 19-1 0 0,-9-21-637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2780 0 0,'-4'-8'3865'0'0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2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 5777 0 0,'0'-7'15941'0'0,"-11"28"-14881"0"0,8-11-232 0 0,-1 3-292 0 0,1 0-384 0 0,3 3-728 0 0,0-1-1032 0 0,0 1 24 0 0,0 2 48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 4464 0 0,'-8'-1'2686'0'0,"1"1"-1"0"0,0-1 1 0 0,-15 2 0 0 0,18 0-2221 0 0,-1 0 1 0 0,0 0 0 0 0,1 1-1 0 0,-1 0 1 0 0,1-1 0 0 0,-1 1-1 0 0,1 1 1 0 0,0-1 0 0 0,0 1-1 0 0,0-1 1 0 0,-6 7 0 0 0,-7 7 47 0 0,2 0 1 0 0,0 1 0 0 0,1 1 0 0 0,0 0 0 0 0,2 1 0 0 0,0 0 0 0 0,1 1 0 0 0,1 0 0 0 0,-15 44 0 0 0,12-22-181 0 0,2 1 0 0 0,1 0 0 0 0,2 1 0 0 0,-2 53 0 0 0,9-81-322 0 0,-2 136 183 0 0,4-135-789 0 0,0 1 0 0 0,2-1 0 0 0,0 0 0 0 0,1 0 0 0 0,0 0 0 0 0,12 25 0 0 0,-6-17-1014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3684 0 0,'7'-16'3457'0'0,"-3"5"-1050"0"0,1 0-1 0 0,9-15 0 0 0,-12 24-2043 0 0,-1-1 1 0 0,1 1-1 0 0,0-1 0 0 0,0 1 0 0 0,0 0 0 0 0,1 0 0 0 0,-1 0 1 0 0,0 0-1 0 0,1 0 0 0 0,-1 1 0 0 0,1-1 0 0 0,0 1 0 0 0,-1 0 1 0 0,6-2-1 0 0,-7 2-262 0 0,1 1 1 0 0,0 0-1 0 0,-1 0 0 0 0,1 0 1 0 0,-1 0-1 0 0,1 1 1 0 0,0-1-1 0 0,-1 0 0 0 0,1 1 1 0 0,-1-1-1 0 0,1 1 1 0 0,-1-1-1 0 0,1 1 1 0 0,-1 0-1 0 0,1 0 0 0 0,-1-1 1 0 0,0 1-1 0 0,1 0 1 0 0,-1 0-1 0 0,0 0 0 0 0,0 1 1 0 0,0-1-1 0 0,0 0 1 0 0,0 0-1 0 0,0 0 0 0 0,2 4 1 0 0,2 3 77 0 0,-1 0 0 0 0,1 0 0 0 0,3 11 0 0 0,-6-14-45 0 0,10 28 497 0 0,-1 1 0 0 0,12 64 0 0 0,-23-98-623 0 0,0 1 0 0 0,0-1 0 0 0,0 1 0 0 0,0-1 0 0 0,0 1 0 0 0,1-1 0 0 0,-1 1 0 0 0,0-1 0 0 0,0 0 1 0 0,0 1-1 0 0,1-1 0 0 0,-1 1 0 0 0,0-1 0 0 0,0 1 0 0 0,1-1 0 0 0,-1 0 0 0 0,1 1 0 0 0,-1-1 0 0 0,0 1 0 0 0,1-1 0 0 0,-1 0 0 0 0,0 0 0 0 0,1 1 0 0 0,-1-1 0 0 0,1 0 0 0 0,-1 0 1 0 0,1 1-1 0 0,-1-1 0 0 0,1 0 0 0 0,-1 0 0 0 0,1 0 0 0 0,-1 0 0 0 0,1 0 0 0 0,-1 0 0 0 0,1 0 0 0 0,-1 0 0 0 0,1 0 0 0 0,-1 0 0 0 0,1 0 0 0 0,-1 0 0 0 0,1 0 0 0 0,-1 0 0 0 0,1 0 0 0 0,-1-1 1 0 0,1 1-1 0 0,-1 0 0 0 0,1 0 0 0 0,-1-1 0 0 0,1 1 0 0 0,-1 0 0 0 0,0 0 0 0 0,1-1 0 0 0,-1 1 0 0 0,0-1 0 0 0,1 1 0 0 0,25-24 67 0 0,-25 23-64 0 0,209-228 269 0 0,-208 226-221 0 0,1 1 0 0 0,-1-1 0 0 0,1 1 0 0 0,0-1 0 0 0,0 1 0 0 0,0 0-1 0 0,0 0 1 0 0,0 0 0 0 0,0 1 0 0 0,0-1 0 0 0,1 1 0 0 0,-1 0 0 0 0,1 0 0 0 0,-1 0 0 0 0,7-1 0 0 0,-8 2-6 0 0,1 0 0 0 0,-1 1-1 0 0,0-1 1 0 0,1 0 0 0 0,-1 1-1 0 0,0 0 1 0 0,1-1 0 0 0,-1 1-1 0 0,0 0 1 0 0,0 0 0 0 0,0 1-1 0 0,0-1 1 0 0,0 0 0 0 0,0 1-1 0 0,0-1 1 0 0,0 1 0 0 0,0-1-1 0 0,-1 1 1 0 0,1 0 0 0 0,-1 0-1 0 0,1 0 1 0 0,-1 0 0 0 0,2 4-1 0 0,2 4 54 0 0,0-1-1 0 0,-1 2 0 0 0,0-1 1 0 0,-1 0-1 0 0,0 1 0 0 0,-1-1 1 0 0,3 22-1 0 0,-4 81 267 0 0,-2-65-231 0 0,-11 121-98 0 0,8-119-950 0 0,4-20-3672 0 0,0-28 2967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41 3980 0 0,'-4'-11'4817'0'0,"-2"1"-1145"0"0,3 2-856 0 0,-4-4 6021 0 0,-4 26-8337 0 0,7-6-188 0 0,4 7-244 0 0,0-1-536 0 0,-3 2-1148 0 0,3 1 16 0 0,3 1 36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74 4124 0 0,'-2'2'4353'0'0,"-4"3"-2703"0"0,1 0 0 0 0,0 0 0 0 0,0 1-1 0 0,1 0 1 0 0,-5 7 0 0 0,5-6-1051 0 0,0 0 0 0 0,0 0 0 0 0,1 1 0 0 0,1-1 0 0 0,-1 1 0 0 0,1-1-1 0 0,0 1 1 0 0,-1 13 0 0 0,1-4-51 0 0,1-5-58 0 0,0 0 0 0 0,2 19 0 0 0,0-23-347 0 0,0 0 1 0 0,0-1-1 0 0,1 1 1 0 0,0 0 0 0 0,0-1-1 0 0,1 0 1 0 0,0 1-1 0 0,1-1 1 0 0,-1-1-1 0 0,1 1 1 0 0,1 0 0 0 0,5 7-1 0 0,-7-11-104 0 0,1 0 1 0 0,-1 0-1 0 0,1 0 0 0 0,-1 0 0 0 0,1-1 1 0 0,0 0-1 0 0,0 1 0 0 0,0-1 1 0 0,0-1-1 0 0,0 1 0 0 0,1-1 0 0 0,-1 1 1 0 0,0-1-1 0 0,1 0 0 0 0,-1-1 0 0 0,1 1 1 0 0,-1-1-1 0 0,1 0 0 0 0,-1 0 0 0 0,1 0 1 0 0,-1-1-1 0 0,8-1 0 0 0,-4 0 25 0 0,0 0-1 0 0,0-1 0 0 0,0 0 0 0 0,-1 0 1 0 0,1 0-1 0 0,-1-1 0 0 0,0 0 0 0 0,0-1 1 0 0,0 0-1 0 0,0 0 0 0 0,-1 0 0 0 0,0-1 1 0 0,0 0-1 0 0,0 0 0 0 0,-1 0 0 0 0,0-1 1 0 0,0 0-1 0 0,-1 0 0 0 0,0 0 0 0 0,0 0 1 0 0,-1-1-1 0 0,1 1 0 0 0,-2-1 0 0 0,1 0 1 0 0,-1 0-1 0 0,0 0 0 0 0,-1-1 0 0 0,0 1 1 0 0,0 0-1 0 0,-1-14 0 0 0,0 10 12 0 0,0 0 0 0 0,-1-1 0 0 0,0 1 0 0 0,-1-1 0 0 0,-1 1 0 0 0,0 0 0 0 0,-1 0 0 0 0,0 0 0 0 0,0 1 0 0 0,-1-1 0 0 0,-1 1 1 0 0,-11-17-1 0 0,15 26-68 0 0,0-1 0 0 0,-1 0 0 0 0,1 1 0 0 0,-1 0 0 0 0,0-1 0 0 0,0 1 0 0 0,0 0 0 0 0,0 1 0 0 0,0-1 0 0 0,0 0 0 0 0,-1 1 0 0 0,1 0 0 0 0,0 0 0 0 0,-1 0 0 0 0,1 0 0 0 0,-1 0 1 0 0,1 1-1 0 0,-1-1 0 0 0,0 1 0 0 0,1 0 0 0 0,-1 0 0 0 0,1 1 0 0 0,-1-1 0 0 0,1 1 0 0 0,-1-1 0 0 0,1 1 0 0 0,-7 3 0 0 0,3-2-324 0 0,1 1-1 0 0,0 0 0 0 0,0 0 1 0 0,1 0-1 0 0,-1 1 1 0 0,0-1-1 0 0,1 2 0 0 0,0-1 1 0 0,0 0-1 0 0,0 1 1 0 0,1 0-1 0 0,0 0 0 0 0,0 1 1 0 0,-4 6-1 0 0,4-4-1259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95 2052 0 0,'-3'-19'5477'0'0,"3"4"-1473"0"0,0-1-1024 0 0,-4 3-719 0 0,0 1-489 0 0,4 4 772 0 0,0-4 888 0 0,-7 49-5788 0 0,7-19 772 0 0,0 0 44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61 3796 0 0,'0'-3'2512'0'0,"-1"-19"8314"0"0,-3 4-5666 0 0,4 16-5004 0 0,-1 1 0 0 0,0 0-1 0 0,0 0 1 0 0,1 0 0 0 0,-1 0 0 0 0,0 0 0 0 0,0 0-1 0 0,0 0 1 0 0,0 0 0 0 0,0 0 0 0 0,0 1 0 0 0,0-1 0 0 0,-1 0-1 0 0,1 1 1 0 0,0-1 0 0 0,0 1 0 0 0,0-1 0 0 0,-1 1 0 0 0,1-1-1 0 0,0 1 1 0 0,-1 0 0 0 0,1 0 0 0 0,0 0 0 0 0,-1 0 0 0 0,1 0-1 0 0,0 0 1 0 0,-2 0 0 0 0,-4 0 25 0 0,0 1 0 0 0,1 0 0 0 0,-1 0 0 0 0,0 1 0 0 0,1 0 0 0 0,-1 0 0 0 0,1 1 0 0 0,-1-1 0 0 0,1 1 0 0 0,0 1 0 0 0,-6 3 0 0 0,8-4-131 0 0,0 0 1 0 0,-1 0-1 0 0,2 0 1 0 0,-1 1-1 0 0,0 0 1 0 0,1-1-1 0 0,0 1 1 0 0,-1 0-1 0 0,2 0 1 0 0,-1 1 0 0 0,0-1-1 0 0,1 1 1 0 0,0-1-1 0 0,0 1 1 0 0,-2 5-1 0 0,4-7-38 0 0,0 1 0 0 0,0-1 0 0 0,0 0 0 0 0,1 0 0 0 0,-1 1 0 0 0,1-1 0 0 0,0 0 0 0 0,-1 0-1 0 0,1 0 1 0 0,1 0 0 0 0,-1 0 0 0 0,0 0 0 0 0,4 5 0 0 0,1 2-14 0 0,0-1 0 0 0,14 15 0 0 0,-3-6-16 0 0,0 1 0 0 0,-1 0 0 0 0,-1 2 0 0 0,-1 0-1 0 0,21 42 1 0 0,-33-57 65 0 0,0-1 0 0 0,-1 1 0 0 0,1 0 0 0 0,-1 0 0 0 0,0 0-1 0 0,-1-1 1 0 0,1 1 0 0 0,-1 0 0 0 0,0 0 0 0 0,-1 0-1 0 0,1 0 1 0 0,-1 0 0 0 0,-1 0 0 0 0,1-1 0 0 0,-1 1 0 0 0,0 0-1 0 0,0-1 1 0 0,0 0 0 0 0,-1 1 0 0 0,-5 7 0 0 0,4-7 23 0 0,-1 0 0 0 0,0 0 0 0 0,0 0 0 0 0,0-1 0 0 0,-1 0 0 0 0,0 0 0 0 0,0 0-1 0 0,0-1 1 0 0,-1 0 0 0 0,1 0 0 0 0,-1 0 0 0 0,0-1 0 0 0,0 0 0 0 0,0-1 0 0 0,-11 3 0 0 0,5-2-182 0 0,0-1-1 0 0,-21 0 1 0 0,33-2-145 0 0,-10-8-2851 0 0,11 2 1584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54 19354 0 0,'-7'-18'4752'0'0,"0"-10"-2871"0"0,7 27-1332 0 0,3-2-184 0 0,-3 3-356 0 0,0 0 0 0 0,0 0 0 0 0,0 0-1 0 0,0-1 1 0 0,0 1 0 0 0,0 0 0 0 0,0 0 0 0 0,1 0 0 0 0,-1 0 0 0 0,0-1 0 0 0,0 1 0 0 0,0 0-1 0 0,0 0 1 0 0,0 0 0 0 0,1 0 0 0 0,-1 0 0 0 0,0-1 0 0 0,0 1 0 0 0,0 0 0 0 0,0 0-1 0 0,1 0 1 0 0,-1 0 0 0 0,0 0 0 0 0,0 0 0 0 0,0 0 0 0 0,0 0 0 0 0,1 0 0 0 0,-1 0 0 0 0,0 0-1 0 0,0 0 1 0 0,0 0 0 0 0,1 0 0 0 0,-1 0 0 0 0,0 0 0 0 0,0 0 0 0 0,0 0 0 0 0,1 0 0 0 0,-1 0-1 0 0,0 0 1 0 0,0 0 0 0 0,0 0 0 0 0,0 0 0 0 0,1 1 0 0 0,13 7 191 0 0,-1 1 0 0 0,0 0-1 0 0,0 2 1 0 0,-1-1 0 0 0,14 16 0 0 0,-3 0 77 0 0,29 42 0 0 0,-31-35-243 0 0,-2 1 0 0 0,-1 0 1 0 0,-1 2-1 0 0,-2 0 0 0 0,-2 1 0 0 0,-1 0 1 0 0,-2 1-1 0 0,-1 0 0 0 0,-2 1 1 0 0,-2-1-1 0 0,-2 2 0 0 0,-1-1 0 0 0,-2 0 1 0 0,-1 0-1 0 0,-3 0 0 0 0,-1 0 1 0 0,-2-1-1 0 0,-1 1 0 0 0,-2-2 0 0 0,-19 47 1 0 0,18-59-1398 0 0,-24 42-1 0 0,8-27-208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4296 0 0,'1'-12'10221'0'0,"1"20"-4150"0"0,1 23-3624 0 0,-7 11-1157 0 0,2 0 0 0 0,4 53-1 0 0,-2-89-1233 0 0,1 0-1 0 0,0 0 1 0 0,0 0-1 0 0,1 0 0 0 0,-1 0 1 0 0,1 0-1 0 0,0-1 0 0 0,1 1 1 0 0,-1-1-1 0 0,1 1 0 0 0,0-1 1 0 0,1 0-1 0 0,4 5 0 0 0,-5-7-52 0 0,-1 0-1 0 0,1-1 0 0 0,0 0 0 0 0,0 0 0 0 0,0 0 0 0 0,0 0 0 0 0,0 0 0 0 0,0-1 0 0 0,0 1 0 0 0,1-1 1 0 0,-1 0-1 0 0,1 0 0 0 0,-1 0 0 0 0,1 0 0 0 0,-1-1 0 0 0,1 1 0 0 0,-1-1 0 0 0,1 0 0 0 0,0 0 0 0 0,-1 0 1 0 0,1-1-1 0 0,-1 1 0 0 0,6-2 0 0 0,3-2-44 0 0,-1 0 0 0 0,1 0 0 0 0,-1-1 0 0 0,0 0 0 0 0,-1-1-1 0 0,0 0 1 0 0,0-1 0 0 0,0 0 0 0 0,0-1 0 0 0,-1 0 0 0 0,11-12 0 0 0,-10 8 127 0 0,0 0 1 0 0,-1-1-1 0 0,0 0 0 0 0,-1 0 0 0 0,0-1 1 0 0,-1 0-1 0 0,-1 0 0 0 0,6-20 1 0 0,-5 8 1925 0 0,-8 37-1958 0 0,0 1 0 0 0,1-1-1 0 0,1 0 1 0 0,0 0 0 0 0,0 0 0 0 0,1 1-1 0 0,0-1 1 0 0,1-1 0 0 0,5 13 0 0 0,1 1-564 0 0,2 0 0 0 0,25 44 0 0 0,-18-45-2361 0 0,-11-14 1275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4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1 141 1832 0 0,'1'-1'826'0'0,"1"-1"0"0"0,-1 1 0 0 0,1-1 0 0 0,0 1 0 0 0,0 0 0 0 0,0 0 0 0 0,-1 0 1 0 0,1 0-1 0 0,4-1 0 0 0,35-6 3424 0 0,-19 5-2869 0 0,-11 0-932 0 0,42-6 1090 0 0,-1-3 0 0 0,0-2 0 0 0,79-32 0 0 0,-87 18 1176 0 0,-44 28-2680 0 0,0 0 0 0 0,0 0 1 0 0,-1 0-1 0 0,1 0 0 0 0,0 0 0 0 0,0 0 0 0 0,0 0 0 0 0,0 0 0 0 0,0 0 0 0 0,0 0 0 0 0,-1 0 0 0 0,1 0 0 0 0,0 0 0 0 0,0 0 0 0 0,0-1 0 0 0,0 1 1 0 0,0 0-1 0 0,0 0 0 0 0,0 0 0 0 0,-1 0 0 0 0,1 0 0 0 0,0 0 0 0 0,0 0 0 0 0,0 0 0 0 0,0 0 0 0 0,0-1 0 0 0,0 1 0 0 0,0 0 0 0 0,0 0 1 0 0,0 0-1 0 0,0 0 0 0 0,0 0 0 0 0,0 0 0 0 0,0 0 0 0 0,0-1 0 0 0,0 1 0 0 0,0 0 0 0 0,0 0 0 0 0,0 0 0 0 0,0 0 0 0 0,0 0 0 0 0,0 0 1 0 0,0-1-1 0 0,0 1 0 0 0,0 0 0 0 0,0 0 0 0 0,0 0 0 0 0,0 0 0 0 0,0 0 0 0 0,0-1 0 0 0,-4 3-23 0 0,-1 0-1 0 0,1 0 1 0 0,0 1-1 0 0,0-1 1 0 0,0 1 0 0 0,0 0-1 0 0,0 0 1 0 0,1 0-1 0 0,-1 0 1 0 0,1 1-1 0 0,0-1 1 0 0,0 1 0 0 0,-3 5-1 0 0,-1 2-157 0 0,0 1-1 0 0,1 0 0 0 0,0 0 1 0 0,0 0-1 0 0,2 1 1 0 0,0 0-1 0 0,0-1 0 0 0,1 2 1 0 0,0-1-1 0 0,0 15 1 0 0,3-19-11 0 0,0-1 1 0 0,0 1-1 0 0,1-1 0 0 0,0 1 1 0 0,1-1-1 0 0,0 0 1 0 0,0 0-1 0 0,0 1 1 0 0,1-2-1 0 0,1 1 1 0 0,-1 0-1 0 0,1-1 0 0 0,0 1 1 0 0,1-1-1 0 0,0 0 1 0 0,0-1-1 0 0,10 10 1 0 0,-8-9-126 0 0,0-1 1 0 0,1 0-1 0 0,0-1 1 0 0,0 0 0 0 0,0 0-1 0 0,1-1 1 0 0,-1 0-1 0 0,1 0 1 0 0,16 4-1 0 0,-17-6 780 0 0,0-1-1 0 0,0 0 1 0 0,16 1 4118 0 0,-27 3-4502 0 0,-6 12-58 0 0,1 1 1 0 0,1-1-1 0 0,-9 38 0 0 0,1 31-37 0 0,3 0 0 0 0,4 1-1 0 0,5 0 1 0 0,6 91 0 0 0,8 99 345 0 0,-11-265-152 0 0,0 1 0 0 0,-1 0 0 0 0,0-1-1 0 0,-1 1 1 0 0,-5 20 0 0 0,6-30-157 0 0,0-1 0 0 0,0 1 1 0 0,0 0-1 0 0,-1-1 0 0 0,1 0 0 0 0,-1 1 1 0 0,1-1-1 0 0,-1 0 0 0 0,0 1 1 0 0,0-1-1 0 0,0 0 0 0 0,0-1 1 0 0,0 1-1 0 0,0 0 0 0 0,-1 0 1 0 0,1-1-1 0 0,0 1 0 0 0,-1-1 1 0 0,0 0-1 0 0,1 0 0 0 0,-1 0 1 0 0,0 0-1 0 0,1 0 0 0 0,-1-1 0 0 0,0 1 1 0 0,0-1-1 0 0,1 0 0 0 0,-1 0 1 0 0,0 0-1 0 0,-5 0 0 0 0,-11-2 5 0 0,1-1-1 0 0,-1-1 0 0 0,0 0 0 0 0,1-2 0 0 0,0 0 0 0 0,-29-14 0 0 0,29 9-393 0 0,17 11 190 0 0,1-1 0 0 0,-1 1 0 0 0,0-1 0 0 0,1 1 1 0 0,-1-1-1 0 0,0 1 0 0 0,1-1 0 0 0,-1 1 0 0 0,1-1 0 0 0,-1 0 0 0 0,1 1 0 0 0,-1-1 0 0 0,1 0 0 0 0,0 0 0 0 0,-1 1 0 0 0,1-1 0 0 0,0 0 0 0 0,-1 0 0 0 0,1 0 0 0 0,0 1 0 0 0,0-1 0 0 0,0 0 0 0 0,0 0 0 0 0,0-1 0 0 0,3-9-1456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2052 0 0,'0'1'5878'0'0,"-6"8"-3458"0"0,2 1-691 0 0,0-1 0 0 0,0 1 0 0 0,-2 11 0 0 0,-7 60 1478 0 0,4-24-1880 0 0,-54 420 3774 0 0,47-319-4327 0 0,4-59-413 0 0,-10 155-326 0 0,22-250-346 0 0,0 0-1 0 0,0 0 1 0 0,0 0-1 0 0,0-1 1 0 0,1 1-1 0 0,-1 0 1 0 0,1 0-1 0 0,0 0 0 0 0,1-1 1 0 0,-1 1-1 0 0,3 4 1 0 0,4 4-1304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35 220 1832 0 0,'-1'0'552'0'0,"0"1"0"0"0,0-1 1 0 0,0 0-1 0 0,1 0 0 0 0,-1 0 0 0 0,0 0 0 0 0,0 1 0 0 0,-6 4 5522 0 0,6-4-5522 0 0,-8 18 4095 0 0,2 28-2517 0 0,6-36-698 0 0,-1-1-953 0 0,2 1 0 0 0,-1-1 0 0 0,2 0 0 0 0,1 15 0 0 0,-2-21-385 0 0,1-1 0 0 0,-1 0 0 0 0,1 0 0 0 0,0 0 0 0 0,0 0 1 0 0,0 0-1 0 0,0 0 0 0 0,0 0 0 0 0,1-1 0 0 0,-1 1 0 0 0,1 0 0 0 0,0-1 0 0 0,0 1 0 0 0,0-1 1 0 0,0 1-1 0 0,0-1 0 0 0,1 0 0 0 0,4 4 0 0 0,-4-6-50 0 0,0 1 1 0 0,0-1-1 0 0,0 1 0 0 0,0-1 0 0 0,0 0 1 0 0,0 0-1 0 0,0 0 0 0 0,0-1 0 0 0,0 1 1 0 0,0-1-1 0 0,0 0 0 0 0,0 0 1 0 0,0 0-1 0 0,0 0 0 0 0,-1 0 0 0 0,5-2 1 0 0,2-3 36 0 0,0 1 1 0 0,-1-1-1 0 0,1 0 1 0 0,-1-1-1 0 0,0 0 1 0 0,-1 0 0 0 0,0-1-1 0 0,11-14 1 0 0,-14 15 19 0 0,0 0-1 0 0,0 0 1 0 0,-1 0 0 0 0,1-1 0 0 0,-2 1 0 0 0,1-1 0 0 0,-1 0 0 0 0,0 0 0 0 0,-1 1 0 0 0,0-1 0 0 0,1-16 0 0 0,-2 10 7 0 0,-1 0 0 0 0,0 0 1 0 0,0 0-1 0 0,-2 1 0 0 0,1-1 0 0 0,-2 0 1 0 0,0 1-1 0 0,0 0 0 0 0,-2 0 1 0 0,-12-24-1 0 0,13 30-52 0 0,1 0 0 0 0,-1 0 0 0 0,0 1 0 0 0,-1-1-1 0 0,0 1 1 0 0,-7-6 0 0 0,12 11-203 0 0,-1-1 0 0 0,1 1 0 0 0,-1 0 0 0 0,0 0 0 0 0,1 0 0 0 0,-1 0 0 0 0,0 0 0 0 0,0 0 0 0 0,1 0 0 0 0,-1 1 0 0 0,0-1 0 0 0,0 0 0 0 0,0 1 0 0 0,0 0 0 0 0,0-1 0 0 0,0 1 0 0 0,0 0 0 0 0,0 0 0 0 0,0 0 0 0 0,0 0 0 0 0,0 1 0 0 0,0-1 0 0 0,0 0 0 0 0,0 1 0 0 0,1 0 0 0 0,-1-1 0 0 0,0 1 0 0 0,0 0 0 0 0,0 0 0 0 0,1 0 0 0 0,-4 2 0 0 0,-2 4-1466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5240 0 0,'2'-1'4579'0'0,"10"0"2096"0"0,-6 5-6056 0 0,0 0 0 0 0,-1 1 0 0 0,1 0 1 0 0,-1 0-1 0 0,0 0 0 0 0,0 1 0 0 0,-1-1 1 0 0,1 1-1 0 0,4 9 0 0 0,31 66 994 0 0,-31-61-1084 0 0,5 14 55 0 0,-10-23-347 0 0,0 0 0 0 0,11 19 0 0 0,-11-21-90 0 0,-4-8-131 0 0,0 0 1 0 0,0-1-1 0 0,0 1 1 0 0,0 0 0 0 0,1 0-1 0 0,-1 0 1 0 0,0 0-1 0 0,0-1 1 0 0,1 1-1 0 0,-1 0 1 0 0,0 0 0 0 0,1-1-1 0 0,-1 1 1 0 0,1 0-1 0 0,-1-1 1 0 0,1 1-1 0 0,-1 0 1 0 0,1-1-1 0 0,0 1 1 0 0,-1-1 0 0 0,1 1-1 0 0,0-1 1 0 0,-1 1-1 0 0,1-1 1 0 0,0 0-1 0 0,0 1 1 0 0,-1-1 0 0 0,1 0-1 0 0,0 1 1 0 0,0-1-1 0 0,0 0 1 0 0,-1 0-1 0 0,1 0 1 0 0,0 0-1 0 0,0 0 1 0 0,0 0 0 0 0,0 0-1 0 0,-1 0 1 0 0,1 0-1 0 0,0 0 1 0 0,0 0-1 0 0,0-1 1 0 0,-1 1 0 0 0,2-1-1 0 0,6-3 49 0 0,0 0 0 0 0,-1-1 1 0 0,0-1-1 0 0,0 1 0 0 0,0-1 0 0 0,-1 0 0 0 0,1 0 0 0 0,-1-1 0 0 0,8-12 1 0 0,43-73 294 0 0,-53 84-330 0 0,42-91 432 0 0,-33 68-1082 0 0,30-53-1 0 0,-30 70-2355 0 0,-10 8 1368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 2156 0 0,'0'0'13099'0'0,"-20"-9"-4956"0"0,14 11-7960 0 0,1 1 0 0 0,0-1-1 0 0,1 1 1 0 0,-1 0 0 0 0,0 0 0 0 0,1 1-1 0 0,0-1 1 0 0,-1 1 0 0 0,2 0 0 0 0,-1 0-1 0 0,0 0 1 0 0,1 1 0 0 0,-6 9 0 0 0,-3 7 175 0 0,-18 41 0 0 0,27-55-260 0 0,0 1 1 0 0,1 0-1 0 0,-3 15 0 0 0,4-19-451 0 0,1-1 1 0 0,0 0-1 0 0,-1 0 0 0 0,1 1 0 0 0,0-1 0 0 0,1 0 0 0 0,-1 0 1 0 0,1 0-1 0 0,-1 1 0 0 0,1-1 0 0 0,0 0 0 0 0,2 5 0 0 0,0-2-1236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2052 0 0,'1'-7'951'0'0,"-1"0"0"0"0,2 0 0 0 0,-1 1 0 0 0,1-1 0 0 0,0 0 0 0 0,0 0 0 0 0,1 1-1 0 0,0 0 1 0 0,0-1 0 0 0,5-6 0 0 0,7-10 746 0 0,23-25 1 0 0,-29 36-1027 0 0,9-9 663 0 0,0 0 0 0 0,40-33 0 0 0,-51 48-1036 0 0,0 0 0 0 0,1 1 0 0 0,0 0 0 0 0,0 0 0 0 0,1 0 0 0 0,-1 1 0 0 0,1 1 0 0 0,0-1 0 0 0,0 2 0 0 0,0-1 0 0 0,18-2 0 0 0,-21 5-164 0 0,1 1 1 0 0,0 0 0 0 0,-1 0 0 0 0,1 0-1 0 0,-1 1 1 0 0,1 0 0 0 0,-1 0 0 0 0,0 0 0 0 0,0 1-1 0 0,0 0 1 0 0,0 0 0 0 0,0 1 0 0 0,0 0 0 0 0,-1 0-1 0 0,0 0 1 0 0,0 0 0 0 0,0 1 0 0 0,5 6 0 0 0,1 2-24 0 0,-1-1 0 0 0,-1 1 1 0 0,0 0-1 0 0,-1 1 0 0 0,-1 0 1 0 0,10 23-1 0 0,-4-4 37 0 0,-2 0 1 0 0,-2 1 0 0 0,-1 0-1 0 0,-1 0 1 0 0,-2 1-1 0 0,1 53 1 0 0,-16 118 312 0 0,4-129-347 0 0,2 24-998 0 0,4-99 690 0 0,0-3 124 0 0,1 1 0 0 0,0 0 0 0 0,-1 0 0 0 0,1 0 0 0 0,-1 0 0 0 0,1-1 1 0 0,0 1-1 0 0,-1 0 0 0 0,1-1 0 0 0,-1 1 0 0 0,1 0 0 0 0,-1-1 0 0 0,1 1 0 0 0,-1-1 0 0 0,0 1 0 0 0,1-1 0 0 0,-1 1 0 0 0,1-1 0 0 0,-1 1 0 0 0,0-1 0 0 0,1 1 0 0 0,-1-1 0 0 0,0 1 0 0 0,0-1 0 0 0,1 0 0 0 0,5-25-721 0 0,-4-29 108 0 0,-2 53 639 0 0,0-8-64 0 0,1-19 126 0 0,-1 1 1 0 0,-2-1-1 0 0,-1 1 0 0 0,-13-54 1 0 0,16 78 44 0 0,-1 1-1 0 0,-1 0 1 0 0,1 0 0 0 0,0-1 0 0 0,-1 1 0 0 0,0 0 0 0 0,0 0 0 0 0,0 0 0 0 0,0 1 0 0 0,0-1 0 0 0,-3-3 0 0 0,3 5-34 0 0,1 0 1 0 0,-1 0 0 0 0,1 1-1 0 0,-1-1 1 0 0,1 0-1 0 0,-1 1 1 0 0,1-1-1 0 0,-1 1 1 0 0,0-1 0 0 0,1 1-1 0 0,-1 0 1 0 0,0 0-1 0 0,1-1 1 0 0,-1 1-1 0 0,0 1 1 0 0,1-1 0 0 0,-1 0-1 0 0,0 0 1 0 0,1 0-1 0 0,-1 1 1 0 0,0-1-1 0 0,1 1 1 0 0,-1 0 0 0 0,1-1-1 0 0,-3 2 1 0 0,-6 4 54 0 0,0-1 0 0 0,0 2 0 0 0,1-1 0 0 0,0 1 0 0 0,0 1 0 0 0,-11 12 0 0 0,-45 57 248 0 0,31-34-113 0 0,-5 4 272 0 0,-3-1 0 0 0,-63 54 1 0 0,95-92-539 0 0,0 0 0 0 0,0-1 0 0 0,-1 0 1 0 0,0 0-1 0 0,-20 8 0 0 0,29-15-480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3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44 4260 0 0,'0'-2'608'0'0,"0"1"-1"0"0,0-1 0 0 0,0 0 0 0 0,0 0 0 0 0,-1 1 0 0 0,1-1 0 0 0,0 0 0 0 0,-1 1 1 0 0,1-1-1 0 0,-1 0 0 0 0,0 1 0 0 0,1-1 0 0 0,-1 0 0 0 0,0 1 0 0 0,0-1 0 0 0,0 1 1 0 0,0 0-1 0 0,0-1 0 0 0,0 1 0 0 0,-1 0 0 0 0,-2-3 0 0 0,2 3-235 0 0,0 0 1 0 0,0 0-1 0 0,-1 1 0 0 0,1-1 0 0 0,0 0 0 0 0,-1 1 0 0 0,1-1 1 0 0,-1 1-1 0 0,1 0 0 0 0,-1 0 0 0 0,1 0 0 0 0,-1 0 1 0 0,1 0-1 0 0,-3 1 0 0 0,-2 0-86 0 0,-1 1 1 0 0,1 0 0 0 0,0 1-1 0 0,0-1 1 0 0,0 1-1 0 0,0 1 1 0 0,1-1-1 0 0,-1 1 1 0 0,-10 8-1 0 0,14-8-188 0 0,-1 0-1 0 0,0 0 1 0 0,1 0 0 0 0,0 0-1 0 0,0 0 1 0 0,0 1 0 0 0,1 0-1 0 0,-1-1 1 0 0,1 1 0 0 0,0 0 0 0 0,-2 9-1 0 0,4-12-75 0 0,-1 1-1 0 0,1-1 0 0 0,-1 0 0 0 0,1 1 1 0 0,0-1-1 0 0,0 1 0 0 0,0-1 1 0 0,0 0-1 0 0,0 1 0 0 0,1-1 1 0 0,-1 1-1 0 0,1-1 0 0 0,0 0 1 0 0,-1 1-1 0 0,1-1 0 0 0,0 0 0 0 0,0 0 1 0 0,1 0-1 0 0,-1 0 0 0 0,0 0 1 0 0,1 0-1 0 0,-1 0 0 0 0,1 0 1 0 0,0 0-1 0 0,-1-1 0 0 0,1 1 1 0 0,2 1-1 0 0,4 2-9 0 0,-1-1-1 0 0,1-1 1 0 0,0 1-1 0 0,1-1 1 0 0,-1-1 0 0 0,0 1-1 0 0,1-1 1 0 0,13 1 0 0 0,-22-3-5 0 0,2 0-2 0 0,4 2 1 0 0,-4-2-8 0 0,-4 2-1 0 0,-44 34 47 0 0,-27 26 115 0 0,66-54-143 0 0,-1 0 0 0 0,1 0-1 0 0,1 1 1 0 0,-1-1 0 0 0,2 2 0 0 0,-10 16-1 0 0,13-21 0 0 0,0 0 0 0 0,1 1-1 0 0,-1-1 1 0 0,1 0 0 0 0,0 1-1 0 0,0-1 1 0 0,0 0 0 0 0,1 1-1 0 0,0-1 1 0 0,0 1 0 0 0,1-1-1 0 0,-1 1 1 0 0,1-1 0 0 0,0 0 0 0 0,0 1-1 0 0,3 4 1 0 0,-2-6-3 0 0,-1 0 1 0 0,1-1-1 0 0,1 1 0 0 0,-1-1 1 0 0,0 1-1 0 0,1-1 0 0 0,0 0 1 0 0,0 0-1 0 0,-1 0 0 0 0,2 0 1 0 0,-1-1-1 0 0,0 1 0 0 0,1-1 1 0 0,-1 0-1 0 0,1 0 1 0 0,0 0-1 0 0,-1 0 0 0 0,1-1 1 0 0,0 1-1 0 0,0-1 0 0 0,8 1 1 0 0,-5-1-60 0 0,-1-1 1 0 0,1 1-1 0 0,-1-1 1 0 0,0-1 0 0 0,1 1-1 0 0,-1-1 1 0 0,1 0-1 0 0,-1-1 1 0 0,0 0 0 0 0,10-3-1 0 0,-7 1-647 0 0,1-1-1 0 0,-1 0 1 0 0,0 0-1 0 0,0-1 1 0 0,13-12 0 0 0,-8 5-918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39 5004 0 0,'-4'-7'4117'0'0,"1"-1"-1033"0"0,-4-2-696 0 0,3 4 873 0 0,1-2-741 0 0,-7 22-4780 0 0,5-6 812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2452 0 0,'0'0'11541'0'0,"2"5"-9983"0"0,9 35-87 0 0,-2 1-1 0 0,-1 0 1 0 0,2 57-1 0 0,-5 131 188 0 0,-5-215-1466 0 0,1 20 179 0 0,-3 0-1 0 0,-1 0 1 0 0,-1 0-1 0 0,-2-1 1 0 0,-1 0-1 0 0,-22 62 0 0 0,24-82-177 0 0,0 0-1 0 0,-1-1 1 0 0,-1 0-1 0 0,0 0 0 0 0,0-1 1 0 0,-1 0-1 0 0,0 0 0 0 0,-1-1 1 0 0,-1 0-1 0 0,-17 15 1 0 0,26-25-164 0 0,0 1 1 0 0,0 0 0 0 0,0 0 0 0 0,0-1 0 0 0,0 1 0 0 0,0-1-1 0 0,0 1 1 0 0,0-1 0 0 0,-1 0 0 0 0,1 1 0 0 0,0-1-1 0 0,0 0 1 0 0,0 0 0 0 0,-1 0 0 0 0,1 1 0 0 0,0-1 0 0 0,0-1-1 0 0,-1 1 1 0 0,1 0 0 0 0,0 0 0 0 0,0 0 0 0 0,0-1 0 0 0,-1 1-1 0 0,1 0 1 0 0,-2-2 0 0 0,1 1-2 0 0,1-1 0 0 0,-1 1-1 0 0,0-1 1 0 0,0 0 0 0 0,1 0 0 0 0,-1 0 0 0 0,1 0-1 0 0,-1 0 1 0 0,1 0 0 0 0,0 0 0 0 0,0 0 0 0 0,-1-3-1 0 0,-1-4 17 0 0,0 0 0 0 0,1-1 0 0 0,0 1 0 0 0,0 0 0 0 0,0-17 0 0 0,3 10-25 0 0,1 0 0 0 0,0 0 0 0 0,1 0 0 0 0,1 0-1 0 0,1 0 1 0 0,0 1 0 0 0,1 0 0 0 0,0 0 0 0 0,1 0-1 0 0,15-22 1 0 0,6-4-3 0 0,1 1-1 0 0,42-42 0 0 0,-21 25 236 0 0,79-117-1 0 0,-104 124-54 0 0,-21 42-383 0 0,2 0-430 0 0,0 2-2604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 3724 0 0,'-2'-3'5941'0'0,"-7"-11"-1873"0"0,8 13-3643 0 0,0-1 1 0 0,-1 1 0 0 0,1 0-1 0 0,0 0 1 0 0,-1 0 0 0 0,1 0-1 0 0,-1 0 1 0 0,0 0 0 0 0,1 0-1 0 0,-1 0 1 0 0,0 1-1 0 0,1-1 1 0 0,-1 0 0 0 0,0 1-1 0 0,-2-1 1 0 0,0 1 2 0 0,-1 0 1 0 0,1-1-1 0 0,-1 1 0 0 0,1 1 0 0 0,0-1 1 0 0,-6 2-1 0 0,0 0 37 0 0,0 1 0 0 0,0 0 0 0 0,0 1 0 0 0,-15 9 0 0 0,16-9-269 0 0,1 2 1 0 0,0-1-1 0 0,0 1 1 0 0,1 0 0 0 0,-1 1-1 0 0,-7 8 1 0 0,14-13-165 0 0,-1 0 1 0 0,0 0 0 0 0,1 0 0 0 0,-1 0-1 0 0,1 1 1 0 0,0-1 0 0 0,-1 0-1 0 0,1 1 1 0 0,0-1 0 0 0,0 1-1 0 0,1-1 1 0 0,-1 1 0 0 0,1-1-1 0 0,-1 1 1 0 0,1 0 0 0 0,0-1 0 0 0,0 1-1 0 0,0 0 1 0 0,0-1 0 0 0,0 1-1 0 0,1-1 1 0 0,-1 1 0 0 0,1 0-1 0 0,-1-1 1 0 0,1 1 0 0 0,0-1 0 0 0,2 4-1 0 0,-1-1-5 0 0,1-1-1 0 0,-1 1 0 0 0,1-1 1 0 0,-1 0-1 0 0,1 0 0 0 0,0-1 1 0 0,1 1-1 0 0,-1-1 0 0 0,1 1 1 0 0,-1-1-1 0 0,1 0 1 0 0,0 0-1 0 0,0 0 0 0 0,0-1 1 0 0,1 0-1 0 0,5 3 0 0 0,-4-3-7 0 0,0 0-1 0 0,0 0 0 0 0,0-1 0 0 0,0 0 0 0 0,0 0 1 0 0,0 0-1 0 0,1-1 0 0 0,-1 0 0 0 0,0 0 1 0 0,0-1-1 0 0,8-1 0 0 0,-13 2 1 0 0,5-3 2 0 0,-3 2-1 0 0,-5 2 99 0 0,-10 4-88 0 0,0 1 1 0 0,0 0 0 0 0,1 1 0 0 0,0 0-1 0 0,0 1 1 0 0,1 0 0 0 0,0 0 0 0 0,0 1-1 0 0,1 1 1 0 0,0 0 0 0 0,1 0-1 0 0,0 0 1 0 0,1 1 0 0 0,-11 20 0 0 0,17-27-20 0 0,-1-1 1 0 0,1 1 0 0 0,0 0-1 0 0,0 0 1 0 0,1-1 0 0 0,-1 1-1 0 0,1 0 1 0 0,0 0 0 0 0,0 0-1 0 0,0 0 1 0 0,1 0 0 0 0,-1 0-1 0 0,1-1 1 0 0,0 1-1 0 0,0 0 1 0 0,0 0 0 0 0,1-1-1 0 0,-1 1 1 0 0,1-1 0 0 0,0 1-1 0 0,0-1 1 0 0,0 0 0 0 0,5 6-1 0 0,-4-5-266 0 0,0-1 0 0 0,1 1 0 0 0,0-1 0 0 0,0 1-1 0 0,0-1 1 0 0,0 0 0 0 0,0-1 0 0 0,1 1 0 0 0,-1-1-1 0 0,1 0 1 0 0,0 0 0 0 0,-1 0 0 0 0,1-1 0 0 0,0 1 0 0 0,0-1-1 0 0,0 0 1 0 0,9 0 0 0 0,0-1-1355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2912 0 0,'0'0'8999'0'0,"0"0"-8660"0"0,1-1-1 0 0,-1 0 1 0 0,1 0-1 0 0,-1 0 1 0 0,1 0 0 0 0,-1 0-1 0 0,1 0 1 0 0,-1 1 0 0 0,1-1-1 0 0,0 0 1 0 0,0 1-1 0 0,-1-1 1 0 0,2 0 0 0 0,113-10 4889 0 0,13-2-3534 0 0,-112 11-1512 0 0,0 0 78 0 0,0-1 1 0 0,0 0 0 0 0,28-10-1 0 0,-43 12-196 0 0,1 0 0 0 0,0 1 0 0 0,-1-1 0 0 0,1 0 0 0 0,-1 0 0 0 0,0 0 0 0 0,1 0 0 0 0,-1-1-1 0 0,0 1 1 0 0,1 0 0 0 0,-1 0 0 0 0,2-3 0 0 0,-3 3 675 0 0,-5 1-654 0 0,-1 1 0 0 0,1 1 0 0 0,-1-1 0 0 0,1 1 0 0 0,-1 0 1 0 0,1 0-1 0 0,0 0 0 0 0,0 1 0 0 0,0 0 0 0 0,1 0 0 0 0,-1 0 0 0 0,0 0 0 0 0,1 1 0 0 0,0 0 0 0 0,0 0 0 0 0,-5 6 0 0 0,-3 4 70 0 0,1 0 0 0 0,1 1 0 0 0,-17 30 1 0 0,19-29-59 0 0,0 1 0 0 0,1 0 1 0 0,2 0-1 0 0,-1 0 1 0 0,2 1-1 0 0,-5 34 1 0 0,8-43-408 0 0,1 1 0 0 0,0 0 1 0 0,0-1-1 0 0,1 1 1 0 0,1-1-1 0 0,-1 1 1 0 0,1-1-1 0 0,1 1 0 0 0,0-1 1 0 0,0 0-1 0 0,1 0 1 0 0,0-1-1 0 0,0 1 0 0 0,10 12 1 0 0,-1-3-1302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5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1 124 3684 0 0,'0'-2'3590'0'0,"0"-1"-2653"0"0,0-1 1 0 0,0 1-1 0 0,1 0 0 0 0,-1 0 0 0 0,1 0 1 0 0,0 0-1 0 0,0-1 0 0 0,0 1 0 0 0,0 0 1 0 0,0 0-1 0 0,1 1 0 0 0,2-5 0 0 0,-3 6-671 0 0,0-1-1 0 0,0 1 0 0 0,1 0 0 0 0,-1-1 0 0 0,0 1 1 0 0,1 0-1 0 0,-1 0 0 0 0,1 0 0 0 0,0 0 0 0 0,-1 0 1 0 0,1 0-1 0 0,0 1 0 0 0,-1-1 0 0 0,1 0 0 0 0,2 0 1 0 0,-2 1-169 0 0,0 0 1 0 0,1 0 0 0 0,-1 0 0 0 0,0 1 0 0 0,0-1-1 0 0,0 0 1 0 0,0 1 0 0 0,0-1 0 0 0,0 1 0 0 0,0 0 0 0 0,0 0-1 0 0,0 0 1 0 0,0 0 0 0 0,0 0 0 0 0,0 0 0 0 0,3 3-1 0 0,25 24 636 0 0,-27-24-616 0 0,6 7 21 0 0,-1 0 0 0 0,0 1 0 0 0,-1 0 0 0 0,0 0 0 0 0,5 15 0 0 0,2 2-36 0 0,-9-21-102 0 0,-1 0 1 0 0,-1 1-1 0 0,1 0 1 0 0,-1-1-1 0 0,3 17 0 0 0,-6-25 0 0 0,0 0 0 0 0,0 0 0 0 0,0-1 0 0 0,0 1-1 0 0,0 0 1 0 0,0 0 0 0 0,0 0 0 0 0,0 0-1 0 0,1 0 1 0 0,-1 0 0 0 0,0-1 0 0 0,0 1 0 0 0,0 0-1 0 0,0 0 1 0 0,0 0 0 0 0,0 0 0 0 0,0 0-1 0 0,0 0 1 0 0,0 0 0 0 0,0 0 0 0 0,1 0-1 0 0,-1-1 1 0 0,0 1 0 0 0,0 0 0 0 0,0 0 0 0 0,0 0-1 0 0,0 0 1 0 0,0 0 0 0 0,1 0 0 0 0,-1 0-1 0 0,0 0 1 0 0,0 0 0 0 0,0 0 0 0 0,0 0 0 0 0,0 0-1 0 0,0 0 1 0 0,1 0 0 0 0,-1 0 0 0 0,0 0-1 0 0,0 0 1 0 0,0 0 0 0 0,0 0 0 0 0,0 0 0 0 0,0 0-1 0 0,1 0 1 0 0,-1 1 0 0 0,0-1 0 0 0,0 0-1 0 0,0 0 1 0 0,0 0 0 0 0,0 0 0 0 0,0 0-1 0 0,0 0 1 0 0,1 0 0 0 0,-1 0 0 0 0,0 0 0 0 0,0 1-1 0 0,0-1 1 0 0,0 0 0 0 0,0 0 0 0 0,0 0-1 0 0,0 0 1 0 0,0 0 0 0 0,0 0 0 0 0,0 1 0 0 0,7-10-17 0 0,-7 9 20 0 0,35-63 13 0 0,-23 46-2 0 0,8-13 14 0 0,1 0 1 0 0,33-36-1 0 0,-48 59 24 0 0,1 1 1 0 0,0-1-1 0 0,0 1 1 0 0,1 1-1 0 0,-1-1 1 0 0,1 1-1 0 0,1 0 0 0 0,-1 1 1 0 0,1 0-1 0 0,-1 0 1 0 0,1 1-1 0 0,0 0 0 0 0,0 1 1 0 0,12-2-1 0 0,-16 4-9 0 0,0 0 1 0 0,0 0-1 0 0,0 1 0 0 0,0 0 0 0 0,0 0 1 0 0,0 0-1 0 0,0 1 0 0 0,-1-1 0 0 0,1 1 0 0 0,0 0 1 0 0,-1 0-1 0 0,0 1 0 0 0,1 0 0 0 0,-1-1 1 0 0,0 1-1 0 0,0 1 0 0 0,-1-1 0 0 0,7 7 0 0 0,-1 0 46 0 0,-1 1 0 0 0,0-1 0 0 0,-1 1 0 0 0,0 0 0 0 0,11 24-1 0 0,-6 0-128 0 0,-1 0 0 0 0,10 52 0 0 0,-6-19-4014 0 0,-11-54 2445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88 2052 0 0,'-6'0'7732'0'0,"-8"2"-2519"0"0,9 0-4601 0 0,1 1 0 0 0,-1 0 0 0 0,1 0 0 0 0,0 0 0 0 0,0 0 0 0 0,1 1 0 0 0,-1 0 0 0 0,1-1-1 0 0,0 1 1 0 0,-1 1 0 0 0,-2 5 0 0 0,3-5-410 0 0,0 0 0 0 0,1 0 0 0 0,0 1 0 0 0,0-1 0 0 0,0 0 0 0 0,1 1 0 0 0,0 0 0 0 0,0-1 0 0 0,0 1 0 0 0,0 0 0 0 0,1-1-1 0 0,0 1 1 0 0,1 0 0 0 0,-1 0 0 0 0,1-1 0 0 0,1 7 0 0 0,-1-10-156 0 0,0 1 0 0 0,0 0-1 0 0,0-1 1 0 0,0 1 0 0 0,0-1-1 0 0,1 1 1 0 0,-1-1 0 0 0,1 0 0 0 0,-1 0-1 0 0,1 0 1 0 0,0 0 0 0 0,0 0 0 0 0,0 0-1 0 0,0 0 1 0 0,0 0 0 0 0,0-1 0 0 0,6 3-1 0 0,-4-2-1 0 0,0-1 0 0 0,0 1-1 0 0,0-1 1 0 0,0 0-1 0 0,1-1 1 0 0,-1 1 0 0 0,0-1-1 0 0,1 0 1 0 0,-1 0-1 0 0,7-1 1 0 0,0 0 13 0 0,1-2-1 0 0,0 0 1 0 0,0 0 0 0 0,-1-1 0 0 0,0 0-1 0 0,0-1 1 0 0,13-8 0 0 0,-18 9-25 0 0,0 0 1 0 0,-1 0-1 0 0,1 0 1 0 0,-1-1-1 0 0,0 0 1 0 0,0 0-1 0 0,-1-1 1 0 0,0 1-1 0 0,0-1 0 0 0,0 0 1 0 0,0 0-1 0 0,-1-1 1 0 0,0 1-1 0 0,0 0 1 0 0,-1-1-1 0 0,0 0 1 0 0,2-8-1 0 0,-3 10 11 0 0,-1 0 0 0 0,1 0 1 0 0,-1 0-1 0 0,0 0 0 0 0,0 0 0 0 0,0-1 0 0 0,-1 1 0 0 0,0 0 0 0 0,0 0 1 0 0,0 0-1 0 0,-1 0 0 0 0,1 0 0 0 0,-1 0 0 0 0,0 1 0 0 0,-1-1 0 0 0,1 1 0 0 0,-1-1 1 0 0,0 1-1 0 0,0 0 0 0 0,0 0 0 0 0,-1 0 0 0 0,1 0 0 0 0,-9-6 0 0 0,9 8-25 0 0,0-1 0 0 0,-1 1 0 0 0,0 0 0 0 0,1 0-1 0 0,-1 0 1 0 0,0 0 0 0 0,0 1 0 0 0,0-1 0 0 0,0 1-1 0 0,0 0 1 0 0,-1 0 0 0 0,1 1 0 0 0,0-1 0 0 0,0 1-1 0 0,-1 0 1 0 0,1 0 0 0 0,-6 1 0 0 0,4 1-6 0 0,0-1-1 0 0,1 1 1 0 0,-1 0 0 0 0,0 0 0 0 0,1 1 0 0 0,0 0 0 0 0,-1 0-1 0 0,1 0 1 0 0,0 0 0 0 0,0 1 0 0 0,-5 5 0 0 0,3-2-7 0 0,0 0 1 0 0,1 0-1 0 0,0 1 0 0 0,0 0 1 0 0,1 0-1 0 0,0 0 1 0 0,0 0-1 0 0,1 1 0 0 0,0 0 1 0 0,1 0-1 0 0,0 0 1 0 0,0 0-1 0 0,1 0 0 0 0,0 1 1 0 0,-1 13-1 0 0,3-15-54 0 0,0-1-1 0 0,1 0 1 0 0,0 0-1 0 0,0 1 1 0 0,0-1-1 0 0,4 11 1 0 0,-4-16-171 0 0,1 1 1 0 0,-1 0-1 0 0,0-1 1 0 0,1 0-1 0 0,-1 1 1 0 0,1-1 0 0 0,0 0-1 0 0,0 1 1 0 0,0-1-1 0 0,0 0 1 0 0,0-1-1 0 0,0 1 1 0 0,0 0 0 0 0,1-1-1 0 0,-1 1 1 0 0,1-1-1 0 0,-1 1 1 0 0,1-1-1 0 0,4 1 1 0 0,3 0-1390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63 440 0 0,'17'-50'20357'0'0,"-16"38"-13418"0"0,-13 28-5990 0 0,8-6-817 0 0,0 0 0 0 0,1 0-1 0 0,0 0 1 0 0,1 0 0 0 0,0 0 0 0 0,0 1-1 0 0,0 15 1 0 0,2-18-74 0 0,-1 1-87 0 0,1-1-1 0 0,0 0 1 0 0,0 0 0 0 0,1 0 0 0 0,0 0 0 0 0,1 0 0 0 0,0 0-1 0 0,0 0 1 0 0,1 0 0 0 0,-1-1 0 0 0,6 9 0 0 0,-5-11-358 0 0,0 0 1 0 0,0 0-1 0 0,1 0 0 0 0,-1 0 1 0 0,1-1-1 0 0,0 0 1 0 0,1 0-1 0 0,-1 0 0 0 0,1 0 1 0 0,5 3-1 0 0,11 4-1221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1996 0 0,'-6'-11'23107'0'0,"0"25"-18737"0"0,0 3-5551 0 0,2 4 1507 0 0,1-1 1 0 0,1 1 0 0 0,0 0-1 0 0,2 24 1 0 0,1-33-346 0 0,-2-2-617 0 0,1 0 0 0 0,1-1-1 0 0,0 1 1 0 0,0 0 0 0 0,1-1 0 0 0,4 14-1 0 0,-1-13-973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4052 0 0,'0'0'6591'0'0,"1"3"-4159"0"0,6 22 477 0 0,-1 0 0 0 0,2 27 0 0 0,1 1-1347 0 0,2 20-66 0 0,-2-19-2096 0 0,-2-18-3071 0 0,-7-28 2124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 3836 0 0,'7'-5'15597'0'0,"-11"18"-12753"0"0,-8 11-4772 0 0,4-10 3938 0 0,-10 10-1140 0 0,-22 24 0 0 0,26-33-609 0 0,-7 8 244 0 0,0-1 0 0 0,-48 37 0 0 0,68-58-504 0 0,0-1 0 0 0,0 1 1 0 0,0 0-1 0 0,0-1 0 0 0,0 1 0 0 0,0-1 1 0 0,0 0-1 0 0,0 1 0 0 0,0-1 0 0 0,0 0 1 0 0,-1 1-1 0 0,1-1 0 0 0,0 0 0 0 0,-2 0 0 0 0,3 0-6 0 0,-1 0 0 0 0,1 0 0 0 0,0 0 0 0 0,-1-1 0 0 0,1 1 0 0 0,-1 0 0 0 0,1 0 0 0 0,0 0-1 0 0,-1 0 1 0 0,1-1 0 0 0,-1 1 0 0 0,1 0 0 0 0,0 0 0 0 0,-1-1 0 0 0,1 1 0 0 0,0 0 0 0 0,-1 0-1 0 0,1-1 1 0 0,0 1 0 0 0,0 0 0 0 0,-1-1 0 0 0,1 1 0 0 0,0-1 0 0 0,0 1 0 0 0,0 0 0 0 0,-1-1-1 0 0,1 0 1 0 0,0-1-29 0 0,2 0-2 0 0,2-2 45 0 0,0 0 1 0 0,0 0 0 0 0,1 0-1 0 0,-1 1 1 0 0,1 0 0 0 0,0 0-1 0 0,0 0 1 0 0,0 0 0 0 0,0 1-1 0 0,1 0 1 0 0,-1 0-1 0 0,0 0 1 0 0,1 1 0 0 0,0 0-1 0 0,-1 0 1 0 0,9 0 0 0 0,-2 1 80 0 0,-1 1 1 0 0,1 1-1 0 0,-1-1 1 0 0,1 2-1 0 0,-1 0 0 0 0,0 0 1 0 0,0 1-1 0 0,0 0 1 0 0,-1 1-1 0 0,1 1 1 0 0,9 6-1 0 0,-6-3-219 0 0,0 1 0 0 0,-1 1 0 0 0,-1 0 0 0 0,0 1 1 0 0,0 0-1 0 0,-1 1 0 0 0,9 14 0 0 0,-4-10-2937 0 0,-9-10 1464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28 1236 0 0,'-30'29'11011'0'0,"6"5"-5791"0"0,23-31-4999 0 0,-1 1 1 0 0,0 0 0 0 0,1 0 0 0 0,-1 0-1 0 0,1-1 1 0 0,0 1 0 0 0,1 0 0 0 0,-1 0-1 0 0,1 0 1 0 0,0 1 0 0 0,-1-1 0 0 0,2 0-1 0 0,-1 0 1 0 0,0 0 0 0 0,1 0 0 0 0,0 0-1 0 0,0 0 1 0 0,2 5 0 0 0,-2-5-119 0 0,1 0 1 0 0,-1 0-1 0 0,1 0 1 0 0,0 0-1 0 0,0 0 1 0 0,1-1-1 0 0,-1 1 1 0 0,1-1-1 0 0,0 0 0 0 0,-1 1 1 0 0,2-1-1 0 0,-1 0 1 0 0,0-1-1 0 0,0 1 1 0 0,1-1-1 0 0,0 1 1 0 0,-1-1-1 0 0,6 2 0 0 0,1-1-21 0 0,0 0-1 0 0,0-1 0 0 0,0 0 0 0 0,1 0 0 0 0,-1-1 0 0 0,1 0 0 0 0,-1-1 0 0 0,1-1 0 0 0,-1 1 0 0 0,1-2 0 0 0,-1 1 0 0 0,1-2 0 0 0,-1 1 0 0 0,0-1 0 0 0,0-1 0 0 0,0 0 0 0 0,15-8 0 0 0,-21 10-60 0 0,0-1 0 0 0,0 0 0 0 0,0 0 0 0 0,0 0 0 0 0,-1 0 0 0 0,1-1 0 0 0,-1 1-1 0 0,0-1 1 0 0,0 0 0 0 0,0 0 0 0 0,0 0 0 0 0,-1 0 0 0 0,0 0 0 0 0,0-1 0 0 0,0 1 0 0 0,2-9-1 0 0,-3 10 11 0 0,0-1 0 0 0,-1 0-1 0 0,1 1 1 0 0,-1-1-1 0 0,0 0 1 0 0,0 0-1 0 0,-1 0 1 0 0,1 1-1 0 0,-1-1 1 0 0,0 0-1 0 0,1 1 1 0 0,-2-1-1 0 0,1 0 1 0 0,0 1-1 0 0,-1 0 1 0 0,0-1-1 0 0,1 1 1 0 0,-1 0-1 0 0,-1 0 1 0 0,1 0 0 0 0,-5-5-1 0 0,0 1 26 0 0,0 1 0 0 0,-1 0-1 0 0,0 1 1 0 0,0 0 0 0 0,-1 0 0 0 0,1 1 0 0 0,-1 0 0 0 0,0 0-1 0 0,0 1 1 0 0,0 0 0 0 0,-1 0 0 0 0,-10-1 0 0 0,8 2 1 0 0,0 1 0 0 0,0 0 1 0 0,0 1-1 0 0,1 0 1 0 0,-1 1-1 0 0,0 0 0 0 0,0 1 1 0 0,0 0-1 0 0,-18 6 1 0 0,23-5-27 0 0,0 0 1 0 0,0 1 0 0 0,1 0 0 0 0,-1 0 0 0 0,1 0 0 0 0,-1 1 0 0 0,2 0 0 0 0,-1 0 0 0 0,0 1 0 0 0,1 0 0 0 0,0 0-1 0 0,0 0 1 0 0,1 0 0 0 0,-6 12 0 0 0,7-13-273 0 0,0 1 1 0 0,0 1-1 0 0,1-1 0 0 0,0 0 0 0 0,0 1 0 0 0,1-1 1 0 0,-1 1-1 0 0,1-1 0 0 0,1 1 0 0 0,0-1 0 0 0,-1 1 1 0 0,2 0-1 0 0,-1-1 0 0 0,1 1 0 0 0,0 0 0 0 0,1-1 1 0 0,2 9-1 0 0,2-3-1363 0 0,2 0 19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4660 0 0,'1'-9'7825'0'0,"8"-11"-72"0"0,-5 12-2406 0 0,23 76-3191 0 0,-20-47-1803 0 0,15 31 0 0 0,-9-25-523 0 0,-6-12-1319 0 0,0-1 1 0 0,13 17-1 0 0,-15-23-120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 3252 0 0,'-2'-6'7977'0'0,"-5"21"-13677"0"0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123 416 3084 0 0,'0'0'15330'0'0,"-1"4"-13922"0"0,-1 12-826 0 0,0-1 0 0 0,1 0 0 0 0,1 1-1 0 0,0-1 1 0 0,1 1 0 0 0,1-1 0 0 0,1 0-1 0 0,0 1 1 0 0,0-1 0 0 0,9 20 0 0 0,-10-29-522 0 0,1-1 1 0 0,-1 0 0 0 0,1 1-1 0 0,0-1 1 0 0,0-1-1 0 0,1 1 1 0 0,0 0 0 0 0,0-1-1 0 0,0 0 1 0 0,0 0-1 0 0,0 0 1 0 0,1 0 0 0 0,0-1-1 0 0,-1 1 1 0 0,1-1-1 0 0,6 2 1 0 0,-7-3-43 0 0,0-1 0 0 0,0 0 0 0 0,0 1 0 0 0,0-1 1 0 0,0-1-1 0 0,0 1 0 0 0,0-1 0 0 0,0 1 0 0 0,0-1 0 0 0,1-1 0 0 0,-1 1 1 0 0,0 0-1 0 0,0-1 0 0 0,0 0 0 0 0,0 0 0 0 0,0 0 0 0 0,0 0 0 0 0,0-1 1 0 0,0 0-1 0 0,0 0 0 0 0,-1 0 0 0 0,1 0 0 0 0,3-3 0 0 0,1-2-6 0 0,0 1-1 0 0,-1-1 1 0 0,-1 0 0 0 0,1 0-1 0 0,-1-1 1 0 0,0 0-1 0 0,-1 0 1 0 0,1-1-1 0 0,-2 1 1 0 0,6-14 0 0 0,-5 8-24 0 0,0 0 1 0 0,-2 0 0 0 0,0 0 0 0 0,0 0 0 0 0,-1-1 0 0 0,0-21 0 0 0,-3 11-49 0 0,0 0 0 0 0,-2 1 0 0 0,-1-1 1 0 0,-1 1-1 0 0,-1 0 0 0 0,-1 0 0 0 0,-1 1 0 0 0,-11-24 0 0 0,10 29-10 0 0,-1 0-1 0 0,-1 0 1 0 0,0 1-1 0 0,-1 0 0 0 0,-1 1 1 0 0,-17-17-1 0 0,22 25 22 0 0,-1 0 0 0 0,1 1 0 0 0,-1 0 0 0 0,-1 1 0 0 0,1 0 0 0 0,-1 0 0 0 0,0 1 0 0 0,-1 1 1 0 0,1-1-1 0 0,-1 2 0 0 0,0-1 0 0 0,-18-2 0 0 0,25 5 42 0 0,0 1 0 0 0,0-1 0 0 0,0 1-1 0 0,0 0 1 0 0,0 0 0 0 0,1 1 0 0 0,-1-1 0 0 0,0 1 0 0 0,0 0 0 0 0,0 0 0 0 0,1 0 0 0 0,-1 0 0 0 0,0 1 0 0 0,1-1 0 0 0,-1 1 0 0 0,1 0 0 0 0,0 0-1 0 0,0 0 1 0 0,-1 1 0 0 0,1-1 0 0 0,1 1 0 0 0,-1-1 0 0 0,0 1 0 0 0,1 0 0 0 0,-4 5 0 0 0,4-3 19 0 0,-1 0-1 0 0,1 0 1 0 0,0 0 0 0 0,0 0 0 0 0,0 1-1 0 0,1-1 1 0 0,0 1 0 0 0,0-1-1 0 0,0 1 1 0 0,1 0 0 0 0,0-1 0 0 0,0 1-1 0 0,0 0 1 0 0,1-1 0 0 0,0 1-1 0 0,2 9 1 0 0,0-6 21 0 0,0-1-1 0 0,0 0 1 0 0,1 0-1 0 0,0 0 1 0 0,0 0-1 0 0,1-1 1 0 0,0 1-1 0 0,1-1 1 0 0,-1 0 0 0 0,1-1-1 0 0,0 0 1 0 0,1 0-1 0 0,0 0 1 0 0,0 0-1 0 0,0-1 1 0 0,0-1-1 0 0,1 1 1 0 0,0-1 0 0 0,0 0-1 0 0,0-1 1 0 0,0 0-1 0 0,1 0 1 0 0,-1-1-1 0 0,1 0 1 0 0,0 0-1 0 0,-1-1 1 0 0,17 0-1 0 0,71-8-1189 0 0,-79 5-1453 0 0,-10 2 1001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39 4260 0 0,'-1'-3'3993'0'0,"-1"1"-3374"0"0,1 0 0 0 0,-1-1 0 0 0,1 1 0 0 0,-1 0 1 0 0,0 0-1 0 0,0 0 0 0 0,0 0 0 0 0,0 0 0 0 0,0 1 1 0 0,0-1-1 0 0,0 0 0 0 0,-1 1 0 0 0,1 0 0 0 0,-1 0 0 0 0,1-1 1 0 0,-5 0-1 0 0,1 1-110 0 0,1-1 0 0 0,-1 2 0 0 0,1-1 0 0 0,-1 0 0 0 0,1 1 0 0 0,-1 0 0 0 0,0 1 0 0 0,-6 0 0 0 0,5 0-318 0 0,0 1 0 0 0,1-1 0 0 0,-1 1 0 0 0,1 0 0 0 0,-1 1 0 0 0,1-1 0 0 0,0 1 0 0 0,0 1 0 0 0,0-1 0 0 0,0 1 0 0 0,1 0 0 0 0,-1 0 0 0 0,1 1 0 0 0,-7 7 0 0 0,10-10-154 0 0,1 0-1 0 0,-1 0 1 0 0,1 0 0 0 0,0 0-1 0 0,0 1 1 0 0,0-1 0 0 0,0 0-1 0 0,0 0 1 0 0,0 1 0 0 0,1-1-1 0 0,-1 0 1 0 0,1 1 0 0 0,0-1-1 0 0,-1 1 1 0 0,1-1 0 0 0,0 1-1 0 0,0-1 1 0 0,1 0 0 0 0,-1 1-1 0 0,1-1 1 0 0,-1 1 0 0 0,1-1-1 0 0,0 0 1 0 0,1 3 0 0 0,0-1-22 0 0,0 0 0 0 0,1-1 0 0 0,0 1 0 0 0,0-1 0 0 0,0 0 0 0 0,0 0 0 0 0,0 0 0 0 0,1 0 0 0 0,-1-1 0 0 0,1 1 0 0 0,0-1 0 0 0,7 4 0 0 0,10 2-24 0 0,41 12 0 0 0,-60-19 15 0 0,-1-1-8 0 0,-1 0 0 0 0,0 0 0 0 0,0 0 0 0 0,0 0 0 0 0,0 0 0 0 0,0 0 0 0 0,0 0 0 0 0,1 0 0 0 0,-1 0 0 0 0,0 0 0 0 0,0 0 0 0 0,0 0 0 0 0,0 1-1 0 0,0-1 1 0 0,0 0 0 0 0,0 0 0 0 0,1 0 0 0 0,-1 0 0 0 0,0 0 0 0 0,0 0 0 0 0,0 0 0 0 0,0 0 0 0 0,0 1 0 0 0,0-1 0 0 0,0 0 0 0 0,0 0 0 0 0,0 0 0 0 0,0 0 0 0 0,0 0 0 0 0,0 0 0 0 0,0 1 0 0 0,0-1-1 0 0,0 0 1 0 0,0 0 0 0 0,0 0 0 0 0,0 0 0 0 0,0 0 0 0 0,0 1 0 0 0,0-1 0 0 0,0 0 0 0 0,0 0 0 0 0,0 0 0 0 0,0 0 0 0 0,0 0 0 0 0,0 0 0 0 0,0 1 0 0 0,0-1 0 0 0,0 0 0 0 0,0 0 0 0 0,0 0 0 0 0,-1 0 0 0 0,1 0-1 0 0,0 0 1 0 0,0 1 0 0 0,-11 8 3 0 0,-25 13 147 0 0,23-15-95 0 0,0 2 11 0 0,0-1 0 0 0,1 2-1 0 0,0-1 1 0 0,-12 15 0 0 0,19-18-37 0 0,0-1 1 0 0,1 1-1 0 0,0 0 1 0 0,0 0-1 0 0,0 0 0 0 0,1 0 1 0 0,0 1-1 0 0,0 0 1 0 0,1-1-1 0 0,0 1 0 0 0,-2 8 1 0 0,4-11-22 0 0,0 0 0 0 0,0 0 0 0 0,0 0 0 0 0,0 0 0 0 0,1 0 0 0 0,-1 0 0 0 0,1-1 0 0 0,0 1 0 0 0,0 0-1 0 0,1 0 1 0 0,-1-1 0 0 0,1 1 0 0 0,0-1 0 0 0,0 1 0 0 0,0-1 0 0 0,0 0 0 0 0,0 0 0 0 0,1 0 0 0 0,-1 0 0 0 0,1 0 0 0 0,4 2 0 0 0,-1 1-189 0 0,1 0-1 0 0,0-1 1 0 0,1 0 0 0 0,-1-1-1 0 0,1 1 1 0 0,0-1 0 0 0,0-1-1 0 0,10 3 1 0 0,32 6-2824 0 0,-25-9 1401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6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6 5300 0 0,'-7'2'1600'0'0,"-1"-1"-1"0"0,0 1 0 0 0,1 1 0 0 0,-1-1 0 0 0,-10 7 0 0 0,8-4-466 0 0,1 0 0 0 0,0 1 0 0 0,-14 12 0 0 0,13-9-656 0 0,1 1 1 0 0,0-1 0 0 0,1 1 0 0 0,0 1-1 0 0,1 0 1 0 0,0 0 0 0 0,-7 15 0 0 0,11-20-360 0 0,0 0 0 0 0,1 0 0 0 0,0 0 0 0 0,0 0 0 0 0,1 1 0 0 0,0-1 0 0 0,0 0 0 0 0,0 1 0 0 0,1-1-1 0 0,0 1 1 0 0,0-1 0 0 0,0 1 0 0 0,1-1 0 0 0,2 10 0 0 0,0-9-55 0 0,0 0-1 0 0,0 1 1 0 0,0-1-1 0 0,1 0 0 0 0,0-1 1 0 0,0 1-1 0 0,0-1 1 0 0,1 1-1 0 0,0-1 0 0 0,10 8 1 0 0,-4-4-58 0 0,1 0 0 0 0,1-2 0 0 0,-1 0 0 0 0,1 0 0 0 0,1-1 0 0 0,-1 0 0 0 0,1-1 0 0 0,0-1-1 0 0,1-1 1 0 0,-1 0 0 0 0,28 4 0 0 0,-17-5-5 0 0,0-2 0 0 0,1 0 1 0 0,-1-2-1 0 0,0-1 0 0 0,0-1 0 0 0,0-1 0 0 0,0-1 0 0 0,-1-1 0 0 0,1-1 0 0 0,-1-2 0 0 0,-1 0 0 0 0,29-16 0 0 0,-46 21 110 0 0,1 0 0 0 0,-1 0-1 0 0,0-1 1 0 0,-1 0 0 0 0,1 0 0 0 0,-1 0 0 0 0,0-1 0 0 0,0 0-1 0 0,-1 0 1 0 0,1 0 0 0 0,-1 0 0 0 0,-1-1 0 0 0,1 0-1 0 0,-1 0 1 0 0,0 0 0 0 0,-1 0 0 0 0,0 0 0 0 0,2-8 0 0 0,-3 8-28 0 0,-1 0 1 0 0,1 0 0 0 0,-2 0 0 0 0,1 0 0 0 0,-1 0 0 0 0,0 0 0 0 0,0 0 0 0 0,-1 0 0 0 0,0 1 0 0 0,0-1 0 0 0,0 0 0 0 0,-1 1 0 0 0,0-1 0 0 0,-1 1 0 0 0,1 0 0 0 0,-1 0 0 0 0,0 1 0 0 0,0-1 0 0 0,-9-7 0 0 0,3 2-50 0 0,-1 1 1 0 0,0 1-1 0 0,-1 0 1 0 0,0 1-1 0 0,0 0 1 0 0,0 1-1 0 0,-1 0 0 0 0,-1 1 1 0 0,1 0-1 0 0,-1 1 1 0 0,0 1-1 0 0,0 0 1 0 0,0 1-1 0 0,0 0 1 0 0,-1 1-1 0 0,1 1 1 0 0,-1 0-1 0 0,1 1 1 0 0,-19 3-1 0 0,21-2-153 0 0,0 1-1 0 0,0 0 1 0 0,-17 6 0 0 0,24-6-149 0 0,1-1 1 0 0,0 1-1 0 0,-1 0 1 0 0,1 1-1 0 0,0-1 1 0 0,0 1-1 0 0,1-1 1 0 0,-1 1 0 0 0,0 0-1 0 0,1 1 1 0 0,-6 5-1 0 0,6-2-1324 0 0,2-1-17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 4972 0 0,'-4'-1'5647'0'0,"-17"-4"-437"0"0,10 5-4545 0 0,0 1 1 0 0,0 1-1 0 0,0 0 1 0 0,0 0-1 0 0,1 1 1 0 0,-1 1-1 0 0,1-1 1 0 0,0 2-1 0 0,-19 10 1 0 0,17-8-299 0 0,-1 2 0 0 0,1 0 0 0 0,1 0 0 0 0,0 1 1 0 0,0 0-1 0 0,1 1 0 0 0,-13 17 0 0 0,17-19-274 0 0,0 0 0 0 0,0 1-1 0 0,1-1 1 0 0,0 1 0 0 0,0 0 0 0 0,1 1-1 0 0,1-1 1 0 0,0 1 0 0 0,0 0 0 0 0,-1 13-1 0 0,4-16-31 0 0,0 0-1 0 0,0 0 0 0 0,0 0 0 0 0,1 0 0 0 0,0 0 1 0 0,1 0-1 0 0,-1 0 0 0 0,2 0 0 0 0,-1-1 0 0 0,1 1 1 0 0,0-1-1 0 0,1 1 0 0 0,-1-1 0 0 0,11 13 0 0 0,-7-11-42 0 0,1 0-1 0 0,1 0 0 0 0,0-1 0 0 0,0 0 1 0 0,0-1-1 0 0,1 0 0 0 0,0 0 0 0 0,1-1 0 0 0,-1 0 1 0 0,1-1-1 0 0,0 0 0 0 0,1-1 0 0 0,-1 0 1 0 0,1-1-1 0 0,0 0 0 0 0,-1-1 0 0 0,1 0 0 0 0,23 0 1 0 0,-18-2-51 0 0,0 0 1 0 0,0-1-1 0 0,0-1 1 0 0,0-1-1 0 0,0 0 1 0 0,-1-2-1 0 0,1 1 1 0 0,-1-2-1 0 0,0 0 1 0 0,-1-1-1 0 0,0-1 1 0 0,0 0-1 0 0,14-11 0 0 0,-22 14 30 0 0,0-1 0 0 0,0 0 0 0 0,-1-1 0 0 0,0 1 0 0 0,0-1-1 0 0,-1 0 1 0 0,1-1 0 0 0,4-9 0 0 0,-8 14 21 0 0,-1-1 0 0 0,1 1 1 0 0,-1 0-1 0 0,0 0 0 0 0,1-1 0 0 0,-2 1 1 0 0,1-1-1 0 0,0 1 0 0 0,-1-1 0 0 0,0 1 1 0 0,1-1-1 0 0,-1 1 0 0 0,-1-1 0 0 0,1 0 1 0 0,0 1-1 0 0,-1-1 0 0 0,0 1 0 0 0,0 0 1 0 0,0-1-1 0 0,0 1 0 0 0,-1 0 0 0 0,1-1 1 0 0,-4-4-1 0 0,3 5 1 0 0,0 0 0 0 0,-1 0 0 0 0,1 0 1 0 0,-1 1-1 0 0,0-1 0 0 0,0 1 0 0 0,0 0 1 0 0,0-1-1 0 0,0 2 0 0 0,0-1 0 0 0,-1 0 0 0 0,1 0 1 0 0,-1 1-1 0 0,1 0 0 0 0,-1 0 0 0 0,1 0 0 0 0,-1 0 1 0 0,0 0-1 0 0,0 1 0 0 0,1 0 0 0 0,-1 0 0 0 0,0 0 1 0 0,0 0-1 0 0,1 0 0 0 0,-1 1 0 0 0,0-1 0 0 0,1 1 1 0 0,-1 0-1 0 0,0 0 0 0 0,1 1 0 0 0,-4 1 0 0 0,1-1 3 0 0,0 1 0 0 0,1 0 0 0 0,-1 1-1 0 0,1-1 1 0 0,0 1 0 0 0,0 0 0 0 0,0 0 0 0 0,1 1-1 0 0,-1-1 1 0 0,1 1 0 0 0,0 0 0 0 0,0 0-1 0 0,1 0 1 0 0,-1 1 0 0 0,1-1 0 0 0,0 1-1 0 0,1 0 1 0 0,-3 8 0 0 0,-12 66 165 0 0,-8 92-1 0 0,19-118-126 0 0,-6 70-416 0 0,10-71-3472 0 0,2-43 2215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4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3292 0 0,'34'-73'21491'0'0,"-17"86"-20140"0"0,34 93 548 0 0,-47-99-1864 0 0,0 0 1 0 0,1 0-1 0 0,-1-1 0 0 0,1 1 0 0 0,0-1 0 0 0,1 0 0 0 0,0-1 1 0 0,0 1-1 0 0,0-1 0 0 0,0 0 0 0 0,1-1 0 0 0,14 8 1 0 0,-16-10-44 0 0,1 1 0 0 0,0-2 0 0 0,1 1 0 0 0,-1-1 0 0 0,0 0 0 0 0,0 0 0 0 0,1-1 0 0 0,-1 1 0 0 0,0-2 0 0 0,0 1 0 0 0,1-1 0 0 0,-1 1 1 0 0,0-2-1 0 0,0 1 0 0 0,0-1 0 0 0,0 0 0 0 0,7-3 0 0 0,0-1 53 0 0,0 0 0 0 0,-1-1 0 0 0,1 0 1 0 0,-2-1-1 0 0,1 0 0 0 0,-1-1 0 0 0,0 0 0 0 0,-1-1 0 0 0,0 0 0 0 0,11-15 1 0 0,-15 17 26 0 0,-1 0 0 0 0,0 0 0 0 0,0-1 1 0 0,-1 1-1 0 0,0-1 0 0 0,-1 0 0 0 0,0 0 1 0 0,0 0-1 0 0,-1-1 0 0 0,0 1 0 0 0,0-1 1 0 0,-1 1-1 0 0,-1-1 0 0 0,0 0 0 0 0,0 1 1 0 0,-2-11-1 0 0,1 11-348 0 0,-1-1 0 0 0,-1 1 0 0 0,0 0 0 0 0,-4-12 0 0 0,1 15-2625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5529 0 0,'-6'0'1379'0'0,"0"-1"1"0"0,-1 1 0 0 0,1 0 0 0 0,0 1 0 0 0,0-1-1 0 0,-7 3 1 0 0,3-1-248 0 0,0 1 0 0 0,1 0 1 0 0,-11 5-1 0 0,-6 6 194 0 0,-38 26 0 0 0,50-30-671 0 0,2-2-368 0 0,1 0 0 0 0,0 1 1 0 0,0 1-1 0 0,1 0 0 0 0,0 0 0 0 0,1 1 1 0 0,0 0-1 0 0,0 1 0 0 0,2 0 0 0 0,-12 22 1 0 0,16-28-232 0 0,1 0 1 0 0,0 0 0 0 0,0 0 0 0 0,0 0 0 0 0,1 0 0 0 0,0 0 0 0 0,0 1-1 0 0,0-1 1 0 0,1 0 0 0 0,0 1 0 0 0,0-1 0 0 0,1 1 0 0 0,0-1-1 0 0,0 0 1 0 0,0 0 0 0 0,1 1 0 0 0,0-1 0 0 0,0 0 0 0 0,0 0-1 0 0,1-1 1 0 0,0 1 0 0 0,0 0 0 0 0,1-1 0 0 0,-1 0 0 0 0,9 9 0 0 0,-5-7-29 0 0,1 0 1 0 0,0 0-1 0 0,0-1 1 0 0,1 0-1 0 0,0 0 1 0 0,0-1-1 0 0,0 0 1 0 0,1-1 0 0 0,0 0-1 0 0,0 0 1 0 0,12 2-1 0 0,-12-3-13 0 0,-1-1-1 0 0,1-1 0 0 0,-1 0 0 0 0,1 0 1 0 0,-1-1-1 0 0,1 0 0 0 0,-1 0 1 0 0,1-1-1 0 0,-1-1 0 0 0,1 1 1 0 0,-1-2-1 0 0,15-4 0 0 0,-22 6 8 0 0,0 0 0 0 0,0 0 0 0 0,1 0 0 0 0,-1 0 0 0 0,0 0 0 0 0,0-1-1 0 0,0 1 1 0 0,-1-1 0 0 0,1 1 0 0 0,0-1 0 0 0,0 0 0 0 0,-1 0 0 0 0,1 0 0 0 0,-1 0-1 0 0,0 0 1 0 0,0 0 0 0 0,1 0 0 0 0,-1 0 0 0 0,-1 0 0 0 0,1 0 0 0 0,0-1 0 0 0,0 1 0 0 0,-1 0-1 0 0,1-1 1 0 0,-1 1 0 0 0,0 0 0 0 0,0-1 0 0 0,0 1 0 0 0,0-1 0 0 0,0 1 0 0 0,0 0-1 0 0,-1-1 1 0 0,1 1 0 0 0,-1 0 0 0 0,1-1 0 0 0,-1 1 0 0 0,0 0 0 0 0,0 0 0 0 0,0 0-1 0 0,0-1 1 0 0,-1 1 0 0 0,1 0 0 0 0,-1 1 0 0 0,1-1 0 0 0,-1 0 0 0 0,1 0 0 0 0,-1 1 0 0 0,0-1-1 0 0,0 1 1 0 0,0-1 0 0 0,0 1 0 0 0,0 0 0 0 0,0 0 0 0 0,-5-2 0 0 0,0-1-18 0 0,-1 1 0 0 0,0 1 1 0 0,0-1-1 0 0,0 1 1 0 0,0 1-1 0 0,0-1 0 0 0,-9 1 1 0 0,12 1-308 0 0,1-1 1 0 0,-1 2 0 0 0,1-1-1 0 0,-1 1 1 0 0,1-1 0 0 0,-1 1-1 0 0,1 0 1 0 0,0 1 0 0 0,-1-1-1 0 0,1 1 1 0 0,0 0-1 0 0,0 0 1 0 0,0 0 0 0 0,-7 6-1 0 0,5-3-1307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4816 0 0,'0'-7'7048'0'0,"7"-14"8608"0"0,-2 46-14886 0 0,3 46 0 0 0,3 21-527 0 0,5 6-4519 0 0,-12-82 2667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6325 0 0,'5'-3'17285'0'0,"0"34"-16275"0"0,-1 1 0 0 0,-2 0 0 0 0,-3 53 0 0 0,0-26-666 0 0,1-41-1187 0 0,0 0 1 0 0,-1-1 0 0 0,-7 31-1 0 0,8-36-768 0 0,2-2 12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6 1364 0 0,'-1'-6'21976'0'0,"-8"14"-23080"0"0,-98 66 3282 0 0,-135 70 0 0 0,224-136-1796 0 0,26-14-338 0 0,1 1 0 0 0,-1 0 1 0 0,1 0-1 0 0,0 1 0 0 0,1 0 1 0 0,-1 0-1 0 0,1 1 0 0 0,-1 1 0 0 0,1-1 1 0 0,0 2-1 0 0,0-1 0 0 0,0 1 1 0 0,0 1-1 0 0,0 0 0 0 0,0 0 0 0 0,0 1 1 0 0,0 0-1 0 0,0 1 0 0 0,0 0 1 0 0,0 1-1 0 0,-1 0 0 0 0,1 0 0 0 0,-1 1 1 0 0,0 0-1 0 0,17 11 0 0 0,63 56 274 0 0,-22-15-4842 0 0,-54-49 2915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4192 0 0,'-3'-12'4265'0'0,"-1"-3"4792"0"0,1 7-7385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28 4052 0 0,'0'-2'1062'0'0,"0"1"0"0"0,1-1 0 0 0,-1 1 1 0 0,0 0-1 0 0,0-1 0 0 0,0 1 0 0 0,0-1 0 0 0,0 1 0 0 0,-1-1 0 0 0,1 1 0 0 0,0-1 0 0 0,-2-2 0 0 0,-5-1 4268 0 0,7 5-5273 0 0,-1 0 0 0 0,0 0-1 0 0,1 0 1 0 0,-1 0 0 0 0,0 0-1 0 0,1 1 1 0 0,-1-1 0 0 0,0 0-1 0 0,1 0 1 0 0,-1 1-1 0 0,1-1 1 0 0,-1 1 0 0 0,1-1-1 0 0,-1 0 1 0 0,0 1 0 0 0,1-1-1 0 0,-1 2 1 0 0,-4 2 165 0 0,1 1 0 0 0,1 0-1 0 0,-1 0 1 0 0,0 0 0 0 0,1 0 0 0 0,0 1 0 0 0,0-1-1 0 0,1 1 1 0 0,0 0 0 0 0,0-1 0 0 0,0 1 0 0 0,1 0-1 0 0,-1 1 1 0 0,1 6 0 0 0,0-8-171 0 0,1 0 1 0 0,0 0-1 0 0,1 0 1 0 0,-1 0-1 0 0,1 0 1 0 0,0-1-1 0 0,0 1 1 0 0,0 0-1 0 0,1-1 1 0 0,-1 1-1 0 0,1-1 1 0 0,1 1-1 0 0,-1-1 1 0 0,0 0-1 0 0,1 0 0 0 0,0 0 1 0 0,0 0-1 0 0,0 0 1 0 0,5 3-1 0 0,-2-1-12 0 0,1-1-1 0 0,0 0 1 0 0,0 0-1 0 0,0 0 0 0 0,1-1 1 0 0,0 0-1 0 0,0-1 1 0 0,0 0-1 0 0,0 0 1 0 0,0-1-1 0 0,1 0 0 0 0,13 2 1 0 0,-17-3 1 0 0,0-1 0 0 0,0 0 0 0 0,0 0 0 0 0,1-1 0 0 0,-1 1 0 0 0,0-1 1 0 0,0 0-1 0 0,0-1 0 0 0,0 1 0 0 0,0-1 0 0 0,0 0 0 0 0,-1 0 0 0 0,1 0 0 0 0,-1-1 0 0 0,1 0 0 0 0,-1 0 0 0 0,0 0 0 0 0,0 0 1 0 0,0-1-1 0 0,0 1 0 0 0,6-9 0 0 0,-7 7 11 0 0,0 0 0 0 0,0 0 0 0 0,0 0 0 0 0,0-1 0 0 0,-1 1 0 0 0,0-1 0 0 0,0 1 0 0 0,0-1 0 0 0,-1 0 0 0 0,0 0 0 0 0,0 0 0 0 0,0 1 0 0 0,-1-1 0 0 0,0-12 0 0 0,-1 14-35 0 0,1 0 1 0 0,-1 0-1 0 0,0 0 1 0 0,0 0 0 0 0,-1 0-1 0 0,1 0 1 0 0,-1 0-1 0 0,0 0 1 0 0,0 0-1 0 0,0 1 1 0 0,0-1-1 0 0,-1 1 1 0 0,1-1-1 0 0,-1 1 1 0 0,0 0-1 0 0,0 0 1 0 0,0 0-1 0 0,-1 1 1 0 0,1-1 0 0 0,0 1-1 0 0,-1 0 1 0 0,-4-2-1 0 0,3 2-40 0 0,0 0 0 0 0,0 0 0 0 0,-1 1-1 0 0,1 0 1 0 0,0 0 0 0 0,-1 1 0 0 0,1-1 0 0 0,-1 1 0 0 0,1 0-1 0 0,-1 1 1 0 0,-7 1 0 0 0,-10 2-1127 0 0,-29 11 1 0 0,44-13 564 0 0,-8 2-956 0 0,5 0-53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76 18538 0 0,'11'-12'4030'0'0,"-7"8"-3315"0"0,0-1 0 0 0,0 1 0 0 0,0-1 0 0 0,4-8 0 0 0,-7 12-360 0 0,-2 1-328 0 0,0-1 0 0 0,1 1 1 0 0,-1 0-1 0 0,1 0 1 0 0,-1-1-1 0 0,0 1 0 0 0,1-1 1 0 0,-1 1-1 0 0,1 0 0 0 0,-1-1 1 0 0,1 1-1 0 0,-1-1 1 0 0,1 1-1 0 0,-1-1 0 0 0,1 0 1 0 0,0 1-1 0 0,-1-2 0 0 0,-7-7 264 0 0,4 7-213 0 0,-1 0 1 0 0,1 0-1 0 0,0 1 1 0 0,0-1-1 0 0,-1 1 0 0 0,1 0 1 0 0,-1 0-1 0 0,1 0 0 0 0,-1 1 1 0 0,1 0-1 0 0,-1 0 0 0 0,-6 0 1 0 0,-4 1 89 0 0,1 1 0 0 0,-24 6 1 0 0,30-5-127 0 0,0-1 1 0 0,0 1 0 0 0,0 0-1 0 0,1 1 1 0 0,-1 0 0 0 0,1 0-1 0 0,-10 8 1 0 0,14-10-39 0 0,1-1 1 0 0,0 1-1 0 0,0 0 1 0 0,1 0-1 0 0,-1 0 1 0 0,0 0-1 0 0,1 0 1 0 0,-1 0-1 0 0,1 0 1 0 0,0 1-1 0 0,-1-1 1 0 0,1 0-1 0 0,0 1 1 0 0,0-1-1 0 0,1 1 1 0 0,-1 0-1 0 0,1-1 1 0 0,-1 1-1 0 0,1-1 1 0 0,0 1-1 0 0,0 0 1 0 0,0-1-1 0 0,0 1 1 0 0,0 0 0 0 0,1-1-1 0 0,-1 1 1 0 0,2 4-1 0 0,5 11-40 0 0,0-1 0 0 0,0-1-1 0 0,2 1 1 0 0,0-1 0 0 0,1-1 0 0 0,17 21 0 0 0,-22-31 61 0 0,0 1 1 0 0,-1-1-1 0 0,0 1 1 0 0,0 0-1 0 0,0 0 0 0 0,0 0 1 0 0,-1 1-1 0 0,0-1 1 0 0,-1 1-1 0 0,1-1 1 0 0,-1 1-1 0 0,0 0 1 0 0,-1 0-1 0 0,1 8 1 0 0,-2-12 5 0 0,-1-1 0 0 0,1 0 0 0 0,-1 0 1 0 0,1 0-1 0 0,-1 0 0 0 0,0 0 0 0 0,0 0 0 0 0,0 0 1 0 0,0-1-1 0 0,0 1 0 0 0,0 0 0 0 0,-1 0 0 0 0,1-1 1 0 0,-2 2-1 0 0,-23 19 229 0 0,19-17-249 0 0,-1-1-1 0 0,0 1 0 0 0,0-2 0 0 0,0 1 0 0 0,-1-2 0 0 0,1 1 0 0 0,-10 1 1 0 0,-36 4-3892 0 0,41-8 2289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67 3292 0 0,'-3'2'6306'0'0,"-2"1"-5585"0"0,0 0 0 0 0,0 1 0 0 0,0 0 0 0 0,0 0-1 0 0,1 0 1 0 0,0 1 0 0 0,0 0 0 0 0,0-1 0 0 0,1 1 0 0 0,-1 1-1 0 0,1-1 1 0 0,-2 6 0 0 0,-5 8 302 0 0,2 1 0 0 0,-8 25-1 0 0,14-37-835 0 0,0 0 0 0 0,1-1 0 0 0,0 1 0 0 0,0 0 0 0 0,1 0 0 0 0,0-1-1 0 0,0 1 1 0 0,1 0 0 0 0,0 0 0 0 0,0 0 0 0 0,1-1 0 0 0,4 14 0 0 0,-4-17-152 0 0,-1-1 0 0 0,0 0 1 0 0,1 0-1 0 0,0 0 0 0 0,0 1 0 0 0,-1-2 1 0 0,2 1-1 0 0,-1 0 0 0 0,0 0 0 0 0,1-1 1 0 0,-1 1-1 0 0,1-1 0 0 0,0 0 0 0 0,-1 0 1 0 0,1 0-1 0 0,0 0 0 0 0,1 0 0 0 0,-1-1 1 0 0,0 1-1 0 0,0-1 0 0 0,1 0 0 0 0,-1 0 1 0 0,0 0-1 0 0,1 0 0 0 0,-1-1 0 0 0,1 0 1 0 0,-1 1-1 0 0,1-1 0 0 0,0 0 0 0 0,3-1 1 0 0,7-1-21 0 0,0-1 1 0 0,0 0 0 0 0,0-1-1 0 0,0-1 1 0 0,-1 0 0 0 0,0-1-1 0 0,0 0 1 0 0,-1-1 0 0 0,0 0-1 0 0,0-1 1 0 0,0 0 0 0 0,-1-1-1 0 0,0-1 1 0 0,-1 0 0 0 0,14-17-1 0 0,-20 21-10 0 0,0 0-1 0 0,-1-1 1 0 0,0 1-1 0 0,-1-1 1 0 0,0 0-1 0 0,0 0 1 0 0,0 0-1 0 0,-1 0 1 0 0,1-1-1 0 0,-2 1 1 0 0,1 0-1 0 0,-1 0 1 0 0,0-1-1 0 0,-1 1 1 0 0,0 0-1 0 0,0 0 1 0 0,-3-11-1 0 0,2 10 5 0 0,0 1-1 0 0,-1-1 1 0 0,1 1 0 0 0,-2 0-1 0 0,1 0 1 0 0,-1 0 0 0 0,0 1-1 0 0,0-1 1 0 0,0 1-1 0 0,-1 0 1 0 0,0 0 0 0 0,-1 0-1 0 0,1 1 1 0 0,-1 0-1 0 0,0 0 1 0 0,-9-6 0 0 0,8 8-7 0 0,1 1 0 0 0,-1-1 1 0 0,1 1-1 0 0,-1 1 0 0 0,1-1 1 0 0,-1 1-1 0 0,0 0 0 0 0,0 1 1 0 0,0 0-1 0 0,0 0 0 0 0,0 0 1 0 0,1 1-1 0 0,-1 0 0 0 0,0 0 1 0 0,0 1-1 0 0,1 0 0 0 0,-13 5 1 0 0,4-1 0 0 0,-1 2 1 0 0,1 0 0 0 0,0 1-1 0 0,0 0 1 0 0,-25 23 0 0 0,34-26-14 0 0,-1 1 1 0 0,1 0-1 0 0,0 1 1 0 0,1-1 0 0 0,-1 1-1 0 0,1 0 1 0 0,1 1-1 0 0,0-1 1 0 0,0 1-1 0 0,1 0 1 0 0,0 0 0 0 0,-2 10-1 0 0,4-14-244 0 0,-1 1 0 0 0,2-1-1 0 0,-1 0 1 0 0,0 0 0 0 0,1 0-1 0 0,0 1 1 0 0,1-1 0 0 0,-1 0 0 0 0,1 0-1 0 0,0 1 1 0 0,0-1 0 0 0,0 0-1 0 0,1 0 1 0 0,0 0 0 0 0,0 0 0 0 0,0-1-1 0 0,0 1 1 0 0,1 0 0 0 0,0-1-1 0 0,0 0 1 0 0,0 0 0 0 0,8 8 0 0 0,2-2-1279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5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237 256 1300 0 0,'0'0'6689'0'0,"-1"0"-6343"0"0,0 0 0 0 0,0 0 1 0 0,0 0-1 0 0,0 0 1 0 0,0 0-1 0 0,0 0 0 0 0,0 1 1 0 0,0-1-1 0 0,0 0 0 0 0,0 1 1 0 0,0-1-1 0 0,0 0 0 0 0,0 1 1 0 0,0-1-1 0 0,-1 2 1 0 0,-14 15 779 0 0,1 1 1 0 0,1 0-1 0 0,-23 40 1 0 0,12-19-408 0 0,5-5 252 0 0,-22 48 0 0 0,4-6 101 0 0,28-61-817 0 0,10-15-250 0 0,0 0-1 0 0,0 0 0 0 0,0 0 0 0 0,0 0 1 0 0,0 0-1 0 0,0 0 0 0 0,0 0 0 0 0,0 0 0 0 0,0-1 1 0 0,0 1-1 0 0,0 0 0 0 0,0 0 0 0 0,0 0 1 0 0,0 0-1 0 0,0 0 0 0 0,0 0 0 0 0,0 0 1 0 0,0 0-1 0 0,0 0 0 0 0,0 0 0 0 0,0 0 1 0 0,0 0-1 0 0,0 0 0 0 0,-1-1 0 0 0,1 1 0 0 0,0 0 1 0 0,0 0-1 0 0,0 0 0 0 0,0 0 0 0 0,0 0 1 0 0,0 0-1 0 0,0 0 0 0 0,0 0 0 0 0,0 0 1 0 0,0 0-1 0 0,0 0 0 0 0,0 0 0 0 0,0 0 1 0 0,0 0-1 0 0,-1 0 0 0 0,1 0 0 0 0,0 0 0 0 0,0 0 1 0 0,0 0-1 0 0,0 0 0 0 0,0 0 0 0 0,0 0 1 0 0,0 0-1 0 0,0 0 0 0 0,0 0 0 0 0,0 0 1 0 0,0 0-1 0 0,0 0 0 0 0,-1 0 0 0 0,1 0 1 0 0,0 0-1 0 0,0 0 0 0 0,0 0 0 0 0,0 0 1 0 0,10-36 200 0 0,9-23-47 0 0,2-7-33 0 0,31-67 0 0 0,47-89 95 0 0,-65 161 106 0 0,-12 24 461 0 0,-21 36-83 0 0,2 4-533 0 0,2 5-91 0 0,0 0 1 0 0,0 0-1 0 0,-1 1 1 0 0,0 0-1 0 0,-1-1 1 0 0,0 1-1 0 0,0 0 1 0 0,1 10-1 0 0,12 82 283 0 0,43 376 97 0 0,-53-340-871 0 0,-6-125 327 0 0,0-1-1 0 0,-1 0 1 0 0,0 1-1 0 0,-1-1 1 0 0,0 0-1 0 0,-5 14 1 0 0,0-1-75 0 0,5-18 145 0 0,0-1-1 0 0,0 1 1 0 0,-1-1 0 0 0,0 0-1 0 0,0 0 1 0 0,0 0-1 0 0,0 0 1 0 0,-1 0 0 0 0,0-1-1 0 0,0 0 1 0 0,0 0 0 0 0,-1 0-1 0 0,0 0 1 0 0,1-1-1 0 0,-1 0 1 0 0,-8 5 0 0 0,-1-1 148 0 0,-1 0 0 0 0,0-1 1 0 0,0 0-1 0 0,-30 6 0 0 0,-26-1 741 0 0,69-11-782 0 0,7-1-88 0 0,29-8 41 0 0,1 3-1 0 0,0 0 1 0 0,49 0-1 0 0,112 8 273 0 0,-63 1-199 0 0,-112-11-4257 0 0,-14 5 2532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6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6045 0 0,'5'-10'16235'0'0,"-5"21"-12236"0"0,-2 0-3783 0 0,2-8-1133 0 0,-2 21 1344 0 0,2 0-1 0 0,0 0 0 0 0,5 31 0 0 0,0 8-30 0 0,2 57 53 0 0,2 66-47 0 0,-8-135-477 0 0,1-20-279 0 0,-4 34-1 0 0,3 7-2771 0 0,1-58 1515 0 0,-2 0 12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6273 0 0,'1'-10'16714'0'0,"-1"21"-13495"0"0,0-1-4249 0 0,0-1 1255 0 0,0 0-1 0 0,1 0 0 0 0,0 0 0 0 0,0 0 1 0 0,1 0-1 0 0,5 15 0 0 0,-2-6-14 0 0,-2-6-157 0 0,4 14-260 0 0,14 37-1 0 0,-17-54-504 0 0,1 1-1 0 0,0-1 1 0 0,0 0 0 0 0,8 8-1 0 0,3 3-889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 2104 0 0,'-29'23'9332'0'0,"3"7"-4031"0"0,21-23-4818 0 0,1 1 0 0 0,-1 0 1 0 0,1 0-1 0 0,1 0 0 0 0,-1 0 0 0 0,1 1 0 0 0,1-1 0 0 0,0 1 0 0 0,0 0 0 0 0,0 0 0 0 0,0 10 0 0 0,3-13-324 0 0,-1 0 1 0 0,1 0-1 0 0,0 0 0 0 0,0 0 0 0 0,0 0 0 0 0,1 0 1 0 0,0-1-1 0 0,0 1 0 0 0,1 0 0 0 0,4 7 1 0 0,-5-10-106 0 0,0 0 0 0 0,0 0 0 0 0,0 0 0 0 0,0 0 0 0 0,1-1 0 0 0,0 1 0 0 0,-1-1 1 0 0,1 1-1 0 0,0-1 0 0 0,0 0 0 0 0,1 0 0 0 0,-1 0 0 0 0,0-1 0 0 0,0 1 0 0 0,1-1 0 0 0,-1 0 1 0 0,8 2-1 0 0,-4-2-17 0 0,1-1 0 0 0,-1 0 0 0 0,1-1 0 0 0,-1 1 0 0 0,0-2 0 0 0,0 1 1 0 0,1-1-1 0 0,-1 0 0 0 0,0 0 0 0 0,0-1 0 0 0,-1 0 0 0 0,1 0 0 0 0,0 0 0 0 0,-1-1 1 0 0,0 0-1 0 0,0 0 0 0 0,0-1 0 0 0,-1 0 0 0 0,1 0 0 0 0,-1 0 0 0 0,0-1 1 0 0,0 1-1 0 0,-1-1 0 0 0,0 0 0 0 0,4-7 0 0 0,-6 8-11 0 0,1 0-1 0 0,-1 0 1 0 0,0 0-1 0 0,0-1 1 0 0,-1 1-1 0 0,1-1 1 0 0,-1 1 0 0 0,0 0-1 0 0,-1-1 1 0 0,0 0-1 0 0,1 1 1 0 0,-2-1-1 0 0,1 1 1 0 0,-1-1 0 0 0,-1-5-1 0 0,0 2 52 0 0,0 0 0 0 0,-1 0 0 0 0,-1 1 0 0 0,1-1-1 0 0,-1 1 1 0 0,-1 0 0 0 0,1 0 0 0 0,-8-9 0 0 0,9 15-55 0 0,1-1 0 0 0,-1 1 0 0 0,1-1 0 0 0,-1 1 0 0 0,0 0 0 0 0,0 0 0 0 0,0 0 0 0 0,0 0 0 0 0,0 1 0 0 0,0-1 0 0 0,0 1 0 0 0,0 0 0 0 0,-1 0 0 0 0,1 0 0 0 0,-1 0 0 0 0,1 0 0 0 0,-1 1 0 0 0,1 0 0 0 0,-1-1 0 0 0,1 1 0 0 0,-1 1 0 0 0,1-1 0 0 0,-1 0 0 0 0,1 1 0 0 0,0 0 0 0 0,-1 0 0 0 0,1 0 0 0 0,-4 2 0 0 0,-4 1 20 0 0,0 1-1 0 0,1 0 1 0 0,0 0 0 0 0,0 1 0 0 0,0 1 0 0 0,1 0 0 0 0,-11 10 0 0 0,11-8-15 0 0,0 1 0 0 0,1 0 1 0 0,1 1-1 0 0,-1 0 0 0 0,2 0 1 0 0,-1 1-1 0 0,2 0 0 0 0,-1 0 1 0 0,2 0-1 0 0,-1 1 0 0 0,-3 23 1 0 0,-1 12 57 0 0,-3 88 1 0 0,11-109-61 0 0,-6 243 141 0 0,3-133-840 0 0,4-130 502 0 0,0 4-1098 0 0,0 0-1 0 0,4 20 1 0 0,-1-23-344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 20738 0 0,'-2'-10'7012'0'0,"-3"17"-6598"0"0,1-1-314 0 0,-2 5-20 0 0,1-1 0 0 0,0 1 0 0 0,0 0 0 0 0,1 1 0 0 0,-3 13 0 0 0,2-8-27 0 0,-1 5-143 0 0,1 0 0 0 0,0 0 0 0 0,2 1-1 0 0,0 0 1 0 0,1 41 0 0 0,3-55-572 0 0,0 0 0 0 0,0 0 1 0 0,1 0-1 0 0,0 0 0 0 0,5 13 1 0 0,-1-8-951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144 450 4880 0 0,'-9'12'2854'0'0,"1"-1"0"0"0,0 1 0 0 0,-7 14 0 0 0,9-13-1654 0 0,0 0-1 0 0,1 0 0 0 0,-6 21 0 0 0,9-27-1013 0 0,1 0-1 0 0,-1 0 1 0 0,1 0 0 0 0,0 1-1 0 0,1-1 1 0 0,0 0 0 0 0,0 0 0 0 0,0 1-1 0 0,1-1 1 0 0,0 0 0 0 0,1 0 0 0 0,-1 1-1 0 0,1-1 1 0 0,1-1 0 0 0,-1 1-1 0 0,1 0 1 0 0,0 0 0 0 0,7 8 0 0 0,-8-12-140 0 0,0-1 0 0 0,0 1 0 0 0,1-1 1 0 0,-1 1-1 0 0,1-1 0 0 0,-1 0 1 0 0,1 0-1 0 0,0 0 0 0 0,0-1 1 0 0,0 1-1 0 0,0-1 0 0 0,0 1 0 0 0,0-1 1 0 0,1 0-1 0 0,-1 0 0 0 0,4 0 1 0 0,-2 0-2 0 0,1-1 0 0 0,0 0 0 0 0,0 0 0 0 0,0-1 1 0 0,0 1-1 0 0,-1-1 0 0 0,1 0 0 0 0,10-4 0 0 0,-4 1 1 0 0,0-1-1 0 0,0-1 1 0 0,-1 0 0 0 0,0-1-1 0 0,0 0 1 0 0,0-1-1 0 0,16-14 1 0 0,-16 10 6 0 0,0-1 1 0 0,0 0 0 0 0,-1 0-1 0 0,0-1 1 0 0,-2-1-1 0 0,1 1 1 0 0,-2-1 0 0 0,0-1-1 0 0,-1 1 1 0 0,0-1-1 0 0,-2 0 1 0 0,1 0 0 0 0,-2-1-1 0 0,0 1 1 0 0,-1-1 0 0 0,-1 0-1 0 0,-1 0 1 0 0,0 1-1 0 0,-1-1 1 0 0,-1 0 0 0 0,-6-27-1 0 0,3 21 7 0 0,-2-1-1 0 0,0 1 0 0 0,-2 1 1 0 0,0-1-1 0 0,-2 2 1 0 0,0-1-1 0 0,-2 1 0 0 0,0 1 1 0 0,-22-26-1 0 0,29 39-41 0 0,0 0 0 0 0,-1 1-1 0 0,1 0 1 0 0,-1 0 0 0 0,0 1 0 0 0,-1-1-1 0 0,1 2 1 0 0,-1-1 0 0 0,0 1-1 0 0,0 0 1 0 0,-1 1 0 0 0,-9-3 0 0 0,11 4-13 0 0,1 1 0 0 0,-1 0 0 0 0,0 0 0 0 0,1 1 0 0 0,-1 0 0 0 0,0 0 0 0 0,1 0 0 0 0,-1 1 0 0 0,0 0 0 0 0,1 0 0 0 0,-1 1 0 0 0,1 0 0 0 0,-1 0 0 0 0,1 1 0 0 0,0-1 0 0 0,-9 6 0 0 0,9-4-5 0 0,0 0 0 0 0,0 0 0 0 0,1 0 0 0 0,-1 1 0 0 0,1 0 1 0 0,0 0-1 0 0,0 0 0 0 0,1 1 0 0 0,0-1 0 0 0,0 1 0 0 0,-6 12 1 0 0,8-15 0 0 0,1 1 1 0 0,0 0 0 0 0,-1 0 0 0 0,2 0 0 0 0,-1 1 0 0 0,0-1 0 0 0,1 0-1 0 0,-1 0 1 0 0,1 0 0 0 0,0 0 0 0 0,1 1 0 0 0,-1-1 0 0 0,1 0-1 0 0,0 0 1 0 0,0 0 0 0 0,0 0 0 0 0,0 0 0 0 0,1 0 0 0 0,0 0 0 0 0,-1-1-1 0 0,4 6 1 0 0,0-1 15 0 0,1-1 0 0 0,0 1 0 0 0,0-1 0 0 0,1 0-1 0 0,0 0 1 0 0,0-1 0 0 0,1 0 0 0 0,-1 0 0 0 0,1-1 0 0 0,1 0-1 0 0,-1 0 1 0 0,16 6 0 0 0,5-1-491 0 0,0-2 0 0 0,51 9-1 0 0,-19-4-2329 0 0,-36-7 1193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5641 0 0,'0'5'15718'0'0,"-3"31"-14566"0"0,1-27-861 0 0,0 0-1 0 0,1 1 1 0 0,0-1 0 0 0,0 1 0 0 0,1-1 0 0 0,1 1-1 0 0,0-1 1 0 0,0 1 0 0 0,1-1 0 0 0,0 1-1 0 0,0-1 1 0 0,6 14 0 0 0,-7-20-262 0 0,1 0 0 0 0,-1 0 0 0 0,1-1 0 0 0,-1 1 0 0 0,1 0-1 0 0,0-1 1 0 0,0 1 0 0 0,0-1 0 0 0,0 0 0 0 0,0 0 0 0 0,1 0 0 0 0,-1 0 0 0 0,0 0 0 0 0,1 0 0 0 0,0-1 0 0 0,-1 1-1 0 0,1-1 1 0 0,4 2 0 0 0,-2-2-34 0 0,0 0-1 0 0,-1 0 0 0 0,1-1 1 0 0,0 1-1 0 0,-1-1 1 0 0,1 0-1 0 0,0-1 1 0 0,-1 1-1 0 0,1-1 0 0 0,-1 0 1 0 0,6-2-1 0 0,5-2-69 0 0,-1-1-1 0 0,0 0 0 0 0,0-1 0 0 0,0-1 1 0 0,-1 0-1 0 0,16-14 0 0 0,-18 13 217 0 0,0-1-1 0 0,-1-1 1 0 0,0 0-1 0 0,-1 0 1 0 0,0-1-1 0 0,-1 0 1 0 0,-1 0 0 0 0,0-1-1 0 0,0 0 1 0 0,-1 0-1 0 0,7-24 1 0 0,-1 7 1005 0 0,-11 29-705 0 0,4 17-313 0 0,5 30 57 0 0,-9-39-200 0 0,0 1-1 0 0,1 0 0 0 0,-1-1 0 0 0,1 0 0 0 0,1 1 0 0 0,-1-1 0 0 0,1 0 0 0 0,1 0 0 0 0,-1 0 0 0 0,1-1 0 0 0,1 1 0 0 0,-1-1 0 0 0,1 0 0 0 0,10 11 0 0 0,-10-13-314 0 0,1 0 0 0 0,0 0 0 0 0,-1-1 0 0 0,1 0 0 0 0,1 0 0 0 0,-1 0 0 0 0,0 0 0 0 0,1-1 0 0 0,-1 0-1 0 0,10 1 1 0 0,1 1-1268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7:5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28 5857 0 0,'0'-1'767'0'0,"-1"-1"1"0"0,1 0-1 0 0,0 1 0 0 0,0-1 1 0 0,-1 1-1 0 0,1 0 1 0 0,-1-1-1 0 0,1 1 1 0 0,-1-1-1 0 0,1 1 1 0 0,-2-2-1 0 0,2 2-485 0 0,-1 1 0 0 0,1-1 0 0 0,-1 1 0 0 0,1-1 0 0 0,-1 1 0 0 0,1-1 0 0 0,-1 1 0 0 0,1-1 0 0 0,-1 1 0 0 0,1-1 0 0 0,-1 1 0 0 0,0-1 0 0 0,1 1 0 0 0,-1 0 0 0 0,0 0 0 0 0,1-1 0 0 0,-1 1 0 0 0,0 0 0 0 0,0 0 0 0 0,0-1 0 0 0,0 2-177 0 0,0-1 0 0 0,0 1 0 0 0,0-1 0 0 0,0 0 0 0 0,1 1 0 0 0,-1 0 0 0 0,0-1 0 0 0,0 1 0 0 0,0-1 0 0 0,1 1 0 0 0,-1 0 0 0 0,0 0 0 0 0,1-1 0 0 0,-1 1 0 0 0,1 0 0 0 0,-1 1 0 0 0,-1 0 141 0 0,-5 8 151 0 0,0 1-1 0 0,0 0 0 0 0,1 1 0 0 0,1-1 0 0 0,-6 17 0 0 0,4-12-192 0 0,-121 378 2220 0 0,110-330-2201 0 0,-60 277 345 0 0,77-337-643 0 0,-9 69-875 0 0,10-66 219 0 0,0 0 0 0 0,0 0-1 0 0,0 0 1 0 0,4 12 0 0 0,-1-7-881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20 172 1364 0 0,'-4'-2'12815'0'0,"-5"9"-7656"0"0,2 5-5416 0 0,7-3 2869 0 0,7 18-1128 0 0,-6-18-1140 0 0,1 0 0 0 0,1-1-1 0 0,5 16 1 0 0,-6-21-291 0 0,-1-1-1 0 0,1 1 0 0 0,0 0 1 0 0,0-1-1 0 0,0 1 1 0 0,0-1-1 0 0,0 1 0 0 0,0-1 1 0 0,1 0-1 0 0,-1 0 1 0 0,1 0-1 0 0,0 0 1 0 0,-1 0-1 0 0,7 2 0 0 0,-1-1 8 0 0,1 0 0 0 0,0-1 0 0 0,1 0 0 0 0,-1 0 0 0 0,0-1-1 0 0,0-1 1 0 0,1 1 0 0 0,-1-1 0 0 0,0-1 0 0 0,0 0 0 0 0,17-3-1 0 0,-8-1 6 0 0,1 0 0 0 0,-1-1-1 0 0,-1 0 1 0 0,32-18 0 0 0,-43 21 20 0 0,-1-1 0 0 0,1-1 0 0 0,-1 1 0 0 0,0-1 0 0 0,0 0 0 0 0,-1 0 0 0 0,0 0 0 0 0,0 0 0 0 0,0-1 0 0 0,0 0 1 0 0,-1 0-1 0 0,0 0 0 0 0,0 0 0 0 0,0-1 0 0 0,-1 1 0 0 0,0-1 0 0 0,2-12 0 0 0,-3 12 6 0 0,0 1 0 0 0,0-1-1 0 0,-1 1 1 0 0,1-1 0 0 0,-2 0 0 0 0,1 1-1 0 0,-1-1 1 0 0,0 1 0 0 0,0-1 0 0 0,0 1-1 0 0,-1 0 1 0 0,0-1 0 0 0,-1 1 0 0 0,1 0-1 0 0,-1 0 1 0 0,-1 0 0 0 0,1 1 0 0 0,-7-9-1 0 0,7 11-70 0 0,0-1-1 0 0,-1 1 1 0 0,0 0-1 0 0,0 0 1 0 0,1 1-1 0 0,-2-1 1 0 0,1 1-1 0 0,0 0 1 0 0,0 0 0 0 0,-1 0-1 0 0,1 1 1 0 0,-1-1-1 0 0,1 1 1 0 0,-1 0-1 0 0,0 1 1 0 0,1-1-1 0 0,-1 1 1 0 0,0 0-1 0 0,0 0 1 0 0,1 0-1 0 0,-1 1 1 0 0,-8 1-1 0 0,5 0-154 0 0,0 1-1 0 0,0-1 1 0 0,1 1-1 0 0,-1 1 0 0 0,1-1 1 0 0,0 1-1 0 0,0 1 1 0 0,0-1-1 0 0,1 1 1 0 0,-1 0-1 0 0,1 1 0 0 0,-8 8 1 0 0,-6 10-2769 0 0,15-14 1296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4124 0 0,'1'-1'562'0'0,"-1"0"0"0"0,1 0-1 0 0,-1 0 1 0 0,0 0-1 0 0,0 0 1 0 0,1-1 0 0 0,-1 1-1 0 0,0 0 1 0 0,0 0-1 0 0,0 0 1 0 0,0 0 0 0 0,0 0-1 0 0,0 0 1 0 0,-1 0 0 0 0,1 0-1 0 0,0 0 1 0 0,0-1-1 0 0,-1 1 1 0 0,1 0 0 0 0,-1-1-1 0 0,0 2-219 0 0,1-1-1 0 0,-1 0 0 0 0,0 0 1 0 0,0 1-1 0 0,0-1 0 0 0,1 1 1 0 0,-1-1-1 0 0,0 1 1 0 0,0-1-1 0 0,0 1 0 0 0,0-1 1 0 0,0 1-1 0 0,0 0 0 0 0,0-1 1 0 0,0 1-1 0 0,0 0 0 0 0,-1 0 1 0 0,-3 0 51 0 0,1 0 0 0 0,-1 0 0 0 0,1 0 0 0 0,-1 1 0 0 0,1-1 0 0 0,-1 1 0 0 0,1 0 0 0 0,-5 3 0 0 0,6-4-304 0 0,0 2 1 0 0,0-1-1 0 0,0 0 1 0 0,0 1-1 0 0,0-1 1 0 0,0 1-1 0 0,1 0 1 0 0,-1 0-1 0 0,0 0 1 0 0,1 0-1 0 0,0 0 1 0 0,0 1-1 0 0,-1-1 1 0 0,1 1-1 0 0,1-1 0 0 0,-1 1 1 0 0,0 0-1 0 0,1 0 1 0 0,-1 0-1 0 0,1 0 1 0 0,-2 5-1 0 0,3-4-79 0 0,0 0-1 0 0,0 0 0 0 0,0 0 1 0 0,0 0-1 0 0,1 0 0 0 0,-1-1 1 0 0,1 1-1 0 0,0 0 0 0 0,0-1 1 0 0,1 1-1 0 0,-1 0 0 0 0,1-1 1 0 0,0 1-1 0 0,0-1 1 0 0,0 0-1 0 0,0 0 0 0 0,0 0 1 0 0,4 4-1 0 0,8 7-186 0 0,0 1 1 0 0,1-2-1 0 0,25 17 1 0 0,-24-19 73 0 0,-1 1 1 0 0,-1 0-1 0 0,0 1 1 0 0,16 19-1 0 0,-28-30 177 0 0,0 0-1 0 0,-1 0 1 0 0,0 1 0 0 0,1-1 0 0 0,-1 0-1 0 0,0 0 1 0 0,0 1 0 0 0,0-1-1 0 0,0 1 1 0 0,0-1 0 0 0,-1 1-1 0 0,1-1 1 0 0,-1 1 0 0 0,0-1-1 0 0,0 1 1 0 0,0-1 0 0 0,0 1-1 0 0,0-1 1 0 0,-1 5 0 0 0,0-3 21 0 0,-1 0 0 0 0,0 0 0 0 0,1-1 0 0 0,-1 1 1 0 0,-1 0-1 0 0,1-1 0 0 0,-1 1 0 0 0,1-1 0 0 0,-1 0 0 0 0,0 0 1 0 0,-6 5-1 0 0,0 0-7 0 0,-1 0 1 0 0,0-1 0 0 0,-1 0-1 0 0,0-1 1 0 0,-23 10 0 0 0,25-12-735 0 0,0-1 0 0 0,0-1 0 0 0,0 0 1 0 0,0 0-1 0 0,-11 0 0 0 0,5-2-956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 2204 0 0,'-4'-18'22330'0'0,"-10"34"-21678"0"0,11-8-152 0 0,-1 3-192 0 0,1 3-224 0 0,3 2-556 0 0,0-1-1140 0 0,0 3 0 0 0,0-4 24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4940 0 0,'-2'1'4338'0'0,"-3"2"-3108"0"0,1 0 0 0 0,-1 1-1 0 0,1-1 1 0 0,0 1 0 0 0,0 0-1 0 0,0 0 1 0 0,-4 6 0 0 0,2 0-179 0 0,0-1 1 0 0,1 1 0 0 0,-5 11-1 0 0,-3 12-183 0 0,-10 47-1 0 0,16-54 108 0 0,-7 44-454 0 0,10-25-4935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7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4560 0 0,'0'-1'802'0'0,"0"0"0"0"0,1-1 0 0 0,-1 1 0 0 0,0 0-1 0 0,1 0 1 0 0,-1 0 0 0 0,1 0 0 0 0,-1 0-1 0 0,1 0 1 0 0,2-3 2405 0 0,-1 2-2405 0 0,-1 2-580 0 0,-1 0-1 0 0,0 0 0 0 0,1 1 1 0 0,-1-1-1 0 0,0 0 1 0 0,1 0-1 0 0,-1 0 1 0 0,0 1-1 0 0,0-1 1 0 0,1 0-1 0 0,-1 0 1 0 0,0 1-1 0 0,0-1 1 0 0,1 0-1 0 0,-1 1 1 0 0,0-1-1 0 0,0 0 1 0 0,0 1-1 0 0,1-1 1 0 0,-1 0-1 0 0,0 1 1 0 0,0-1-1 0 0,0 0 1 0 0,0 1-1 0 0,0-1 1 0 0,0 0-1 0 0,0 1 1 0 0,0 0-1 0 0,5 41 2920 0 0,-4-35-3118 0 0,1 8 102 0 0,1-1 1 0 0,0 1 0 0 0,1 0 0 0 0,1-1-1 0 0,0 1 1 0 0,1-2 0 0 0,0 1 0 0 0,2 0-1 0 0,15 22 1 0 0,-19-30-140 0 0,0-1 0 0 0,1 0 0 0 0,-1-1 0 0 0,1 1 0 0 0,0-1 0 0 0,0 0 0 0 0,0 0 0 0 0,0 0 0 0 0,1-1 0 0 0,0 0-1 0 0,-1 0 1 0 0,1 0 0 0 0,0-1 0 0 0,1 0 0 0 0,-1 0 0 0 0,0-1 0 0 0,0 1 0 0 0,1-1 0 0 0,-1-1 0 0 0,14 1 0 0 0,-12-1 52 0 0,0-1 0 0 0,1 0-1 0 0,-1 0 1 0 0,0-1 0 0 0,0 0 0 0 0,0 0 0 0 0,0-1 0 0 0,0 0 0 0 0,-1-1 0 0 0,1 1-1 0 0,-1-1 1 0 0,0-1 0 0 0,0 0 0 0 0,0 0 0 0 0,11-10 0 0 0,-11 8 101 0 0,-1 1 0 0 0,0-1 0 0 0,0 0-1 0 0,0 0 1 0 0,-1-1 0 0 0,0 1 0 0 0,0-1 0 0 0,-1-1 0 0 0,0 1 0 0 0,0 0 0 0 0,3-14 0 0 0,-3 2-212 0 0,-2 0 1 0 0,0 0-1 0 0,-2 0 1 0 0,0 0-1 0 0,-1 0 1 0 0,-5-28-1 0 0,5 37-2776 0 0,-2 5 1251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17 212 18670 0 0,'-3'-7'1629'0'0,"0"3"-1207"0"0,1-1 1 0 0,0 1-1 0 0,1-1 0 0 0,-1 0 0 0 0,1 0 1 0 0,0 0-1 0 0,0 0 0 0 0,0-8 1 0 0,2 12-425 0 0,-1 1 1 0 0,0-1 0 0 0,0 0 0 0 0,1 1 0 0 0,-1-1 0 0 0,1 1 0 0 0,-1-1 0 0 0,0 1-1 0 0,1-1 1 0 0,-1 1 0 0 0,1-1 0 0 0,-1 1 0 0 0,1-1 0 0 0,-1 1 0 0 0,1 0 0 0 0,0-1-1 0 0,-1 1 1 0 0,1 0 0 0 0,-1 0 0 0 0,1-1 0 0 0,1 1 0 0 0,17-6-17 0 0,-15 5 17 0 0,47-13-15 0 0,84-10 0 0 0,-46 9 6 0 0,155-41 588 0 0,-233 53-244 0 0,5-1 1271 0 0,0-1 0 0 0,24-11 0 0 0,-40 17-1595 0 0,1-1 1 0 0,0 1 0 0 0,-1 0 0 0 0,1-1 0 0 0,0 1-1 0 0,-1 0 1 0 0,1 0 0 0 0,-1-1 0 0 0,1 1-1 0 0,-1 0 1 0 0,0 0 0 0 0,1 0 0 0 0,-1 0-1 0 0,0 0 1 0 0,1 0 0 0 0,-1 0 0 0 0,0-1-1 0 0,0 1 1 0 0,0 0 0 0 0,0 0 0 0 0,0 0-1 0 0,0 0 1 0 0,0 0 0 0 0,-1 1 0 0 0,-4 29 107 0 0,3-23-92 0 0,-46 241 207 0 0,-14 30-119 0 0,43-158-998 0 0,18-115 503 0 0,1 0 0 0 0,-1-1-1 0 0,1 1 1 0 0,0 0 0 0 0,1 0-1 0 0,-1-1 1 0 0,1 1-1 0 0,0-1 1 0 0,3 8 0 0 0,3-1-1225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68 116 2204 0 0,'-5'3'1501'0'0,"1"0"-1"0"0,-1 0 0 0 0,1 1 0 0 0,0-1 1 0 0,0 1-1 0 0,0 0 0 0 0,0 0 1 0 0,1 1-1 0 0,-5 7 0 0 0,4-6-893 0 0,1 0 0 0 0,1 0 0 0 0,-1 0 0 0 0,1 0 0 0 0,0 0 1 0 0,0 1-1 0 0,1-1 0 0 0,-2 7 0 0 0,3-9-528 0 0,-1 0 0 0 0,1 0 1 0 0,0 0-1 0 0,0 0 0 0 0,0-1 1 0 0,1 1-1 0 0,-1 0 0 0 0,1 0 1 0 0,0 0-1 0 0,0-1 0 0 0,0 1 1 0 0,1 0-1 0 0,-1-1 0 0 0,1 1 1 0 0,0-1-1 0 0,0 0 0 0 0,0 0 1 0 0,0 0-1 0 0,1 0 0 0 0,-1 0 1 0 0,1 0-1 0 0,0 0 1 0 0,0-1-1 0 0,0 1 0 0 0,0-1 1 0 0,0 0-1 0 0,0 0 0 0 0,1 0 1 0 0,-1 0-1 0 0,1-1 0 0 0,6 3 1 0 0,-1-2-24 0 0,0 0 0 0 0,0-1 0 0 0,0 0 0 0 0,1 0 0 0 0,-1-1 0 0 0,0 0 0 0 0,0-1 0 0 0,1 0 0 0 0,-1 0 0 0 0,0-1 1 0 0,0-1-1 0 0,12-4 0 0 0,-13 5 21 0 0,-1-1 0 0 0,1-1 0 0 0,-1 1 1 0 0,0-1-1 0 0,0-1 0 0 0,-1 1 0 0 0,1-1 1 0 0,-1 0-1 0 0,0 0 0 0 0,0-1 0 0 0,-1 0 0 0 0,0 0 1 0 0,0 0-1 0 0,8-13 0 0 0,-10 12 85 0 0,0-1-1 0 0,-1 1 1 0 0,0-1 0 0 0,0 0-1 0 0,0 0 1 0 0,-1 0 0 0 0,0 0-1 0 0,-1 0 1 0 0,1 0-1 0 0,-3-13 1 0 0,1 8 36 0 0,-1 0-1 0 0,-1 0 1 0 0,0 1-1 0 0,-1-1 1 0 0,-9-21-1 0 0,12 32-184 0 0,0-1 0 0 0,0 1 0 0 0,0 0 0 0 0,-1 0 0 0 0,1 0 0 0 0,0 0 0 0 0,-1 0 0 0 0,0 0 0 0 0,0 0 0 0 0,1 1 0 0 0,-1-1 1 0 0,0 1-1 0 0,0-1 0 0 0,0 1 0 0 0,-1 0 0 0 0,1 0 0 0 0,0 0 0 0 0,0 0 0 0 0,-3-1 0 0 0,1 1-27 0 0,0 1 0 0 0,0-1 0 0 0,0 1 0 0 0,0 0 0 0 0,0 0-1 0 0,1 1 1 0 0,-1-1 0 0 0,0 1 0 0 0,0 0 0 0 0,0 0 0 0 0,-3 1 0 0 0,-7 4-173 0 0,1 0-1 0 0,0 0 1 0 0,1 1 0 0 0,0 1-1 0 0,-16 13 1 0 0,12-7-985 0 0,0 1-1 0 0,-15 20 0 0 0,30-33 1124 0 0,-21 24-1562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3724 0 0,'13'-1'13839'0'0,"-13"1"-13518"0"0,5 22 3991 0 0,-9 29-3635 0 0,4-49-238 0 0,-2 14 57 0 0,1 1 1 0 0,2 32-1 0 0,0-40-391 0 0,0-1 0 0 0,0 0 0 0 0,1 0 0 0 0,0 0 0 0 0,1 0 0 0 0,0 0-1 0 0,7 13 1 0 0,-8-16-75 0 0,1-1-1 0 0,0 0 0 0 0,-1 0 0 0 0,2 0 0 0 0,-1 0 0 0 0,0 0 1 0 0,1-1-1 0 0,0 1 0 0 0,0-1 0 0 0,0 0 0 0 0,0 0 1 0 0,0-1-1 0 0,0 1 0 0 0,1-1 0 0 0,0 0 0 0 0,-1 0 1 0 0,1 0-1 0 0,0-1 0 0 0,0 1 0 0 0,0-1 0 0 0,10 0 0 0 0,-3 0 33 0 0,1-1-1 0 0,0-1 0 0 0,-1 0 0 0 0,1-1 0 0 0,-1 0 0 0 0,1-1 0 0 0,-1 0 1 0 0,0-1-1 0 0,0 0 0 0 0,0-1 0 0 0,-1-1 0 0 0,1 0 0 0 0,-1 0 0 0 0,-1-1 0 0 0,1 0 1 0 0,-1-1-1 0 0,-1 0 0 0 0,1-1 0 0 0,11-14 0 0 0,-8 7 190 0 0,-1 0 1 0 0,-1-2-1 0 0,-1 1 0 0 0,0-1 0 0 0,-2 0 0 0 0,9-24 0 0 0,-9 21-392 0 0,13-45 1103 0 0,-19 59-1512 0 0,0 0 1 0 0,-1 0-1 0 0,0 0 1 0 0,-1 0 0 0 0,0 0-1 0 0,0 0 1 0 0,-2-13-1 0 0,0 9-1056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1424 0 0,'0'0'4292'0'0,"6"0"-808"0"0,75-1 3170 0 0,3 5-3630 0 0,74 1-521 0 0,-114-6-1933 0 0,0 1-42 0 0,0-3 1 0 0,59-9-1 0 0,-102 12-545 0 0,1 0-118 0 0,1-1 1 0 0,-1 1-1 0 0,1-1 0 0 0,-1 1 1 0 0,0-1-1 0 0,1 0 0 0 0,-1 0 0 0 0,0 0 1 0 0,1 0-1 0 0,-1 0 0 0 0,0-1 1 0 0,0 1-1 0 0,0-1 0 0 0,3-2 1 0 0,-5 3-206 0 0,-8-6-690 0 0,8 7 1016 0 0,-1-1 0 0 0,1 0 0 0 0,-1 1 0 0 0,1-1 0 0 0,-1 1 0 0 0,0-1 0 0 0,1 0 0 0 0,-1 1 0 0 0,1-1 1 0 0,-1 1-1 0 0,0 0 0 0 0,0-1 0 0 0,1 1 0 0 0,-1-1 0 0 0,0 1 0 0 0,0 0 0 0 0,1 0 0 0 0,-1-1 0 0 0,-1 1 0 0 0,-1 0 106 0 0,0 0-1 0 0,-1 0 0 0 0,1 1 1 0 0,0-1-1 0 0,0 1 1 0 0,1 0-1 0 0,-1-1 0 0 0,0 1 1 0 0,0 1-1 0 0,0-1 0 0 0,0 0 1 0 0,1 1-1 0 0,-1-1 0 0 0,1 1 1 0 0,-5 3-1 0 0,3-1 141 0 0,0 1 0 0 0,1-1 1 0 0,-1 1-1 0 0,1 0 0 0 0,0 0 1 0 0,0 0-1 0 0,-4 10 0 0 0,-6 23 541 0 0,1 0 0 0 0,1 0 0 0 0,-9 77 0 0 0,17-93-585 0 0,1 1 0 0 0,1 35 0 0 0,2-47-1026 0 0,1 0 1 0 0,-1 0-1 0 0,2-1 0 0 0,3 14 0 0 0,1-12-757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 5965 0 0,'-51'-9'11413'0'0,"40"9"-10101"0"0,1 0-1 0 0,-1 0 1 0 0,-12 3-1 0 0,17-3-1071 0 0,0 2-1 0 0,0-1 1 0 0,0 1-1 0 0,0 0 1 0 0,0 0-1 0 0,1 0 1 0 0,-1 1-1 0 0,1 0 1 0 0,-1 0-1 0 0,1 0 1 0 0,0 1-1 0 0,0 0 1 0 0,1 0-1 0 0,-1 0 1 0 0,-5 6-1 0 0,8-8-187 0 0,1 1-1 0 0,-1-1 0 0 0,1 0 0 0 0,0 0 0 0 0,-1 0 0 0 0,1 1 1 0 0,0-1-1 0 0,0 1 0 0 0,1-1 0 0 0,-1 1 0 0 0,0-1 1 0 0,1 1-1 0 0,-1-1 0 0 0,1 1 0 0 0,0 0 0 0 0,0-1 0 0 0,0 1 1 0 0,0-1-1 0 0,1 4 0 0 0,0-3-13 0 0,1 1 0 0 0,-1 0 0 0 0,1-1 0 0 0,-1 0 0 0 0,1 1 0 0 0,0-1 0 0 0,1 0 0 0 0,-1 0 0 0 0,0 0 0 0 0,1 0 0 0 0,5 4 0 0 0,0 0-24 0 0,1-1 0 0 0,0 0 0 0 0,0 0 0 0 0,1-1 1 0 0,-1 0-1 0 0,1-1 0 0 0,0 0 0 0 0,15 3 0 0 0,-2-1-93 0 0,-12-3 19 0 0,0 0-1 0 0,1-1 1 0 0,19 2 0 0 0,-39-3 138 0 0,1 2 1 0 0,0-1 0 0 0,0 1-1 0 0,0 0 1 0 0,0 0 0 0 0,-9 7-1 0 0,7-5 36 0 0,1-1 1 0 0,-1 1 0 0 0,1 1 0 0 0,0-1 1 0 0,0 1-1 0 0,1 1 0 0 0,-12 12 0 0 0,13-12-54 0 0,0 0 0 0 0,1 0-1 0 0,0 0 1 0 0,1 1 0 0 0,0-1 0 0 0,0 1-1 0 0,0 0 1 0 0,1 0 0 0 0,-3 12-1 0 0,5-16-49 0 0,1-1 0 0 0,-1 1-1 0 0,1 0 1 0 0,0-1-1 0 0,0 1 1 0 0,0 0 0 0 0,0 0-1 0 0,0-1 1 0 0,1 1-1 0 0,0-1 1 0 0,0 1-1 0 0,0 0 1 0 0,0-1 0 0 0,1 0-1 0 0,-1 1 1 0 0,1-1-1 0 0,0 0 1 0 0,0 0-1 0 0,0 0 1 0 0,0 0 0 0 0,0 0-1 0 0,1 0 1 0 0,0 0-1 0 0,-1-1 1 0 0,4 3-1 0 0,7 4-384 0 0,0-1-1 0 0,0 0 1 0 0,1-1-1 0 0,-1-1 1 0 0,1 0-1 0 0,1-1 1 0 0,-1 0-1 0 0,1-2 1 0 0,0 1-1 0 0,0-2 1 0 0,0 0-1 0 0,24 0 1 0 0,-5-1-1235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148 127 3452 0 0,'0'-5'840'0'0,"0"0"-1"0"0,1 1 0 0 0,-1-1 0 0 0,1 0 1 0 0,0 0-1 0 0,0 0 0 0 0,1 0 0 0 0,-1 1 1 0 0,1-1-1 0 0,0 1 0 0 0,1-1 1 0 0,-1 1-1 0 0,1 0 0 0 0,5-7 0 0 0,-4 7-348 0 0,0-1 0 0 0,1 1-1 0 0,-1 1 1 0 0,1-1-1 0 0,0 1 1 0 0,1-1 0 0 0,-1 1-1 0 0,0 1 1 0 0,1-1 0 0 0,10-2-1 0 0,-4 2-203 0 0,-1 0 0 0 0,1 1 0 0 0,0 1-1 0 0,-1 0 1 0 0,1 1 0 0 0,0 0 0 0 0,0 1-1 0 0,0 0 1 0 0,-1 0 0 0 0,1 2 0 0 0,-1-1 0 0 0,13 6-1 0 0,-1 1-34 0 0,0 1-1 0 0,-2 1 0 0 0,1 1 1 0 0,-1 0-1 0 0,-1 2 0 0 0,35 31 0 0 0,-41-33-142 0 0,-1 2 0 0 0,-1-1-1 0 0,0 2 1 0 0,-1-1 0 0 0,-1 2-1 0 0,0-1 1 0 0,-1 1 0 0 0,-1 1-1 0 0,0 0 1 0 0,5 18 0 0 0,-6-10 4 0 0,-2 0 1 0 0,-1 1 0 0 0,0 0 0 0 0,-1 30 0 0 0,-8 105 217 0 0,-2-91-224 0 0,-1 47-630 0 0,9-117 468 0 0,-1-1-1 0 0,0 1 1 0 0,0-1 0 0 0,1 1 0 0 0,-1-1 0 0 0,0 1 0 0 0,1 0 0 0 0,-1-1 0 0 0,0 1 0 0 0,1 0 0 0 0,-1-1 0 0 0,0 1 0 0 0,1 0-1 0 0,-1-1 1 0 0,1 1 0 0 0,-1 0 0 0 0,1 0 0 0 0,-1 0 0 0 0,1-1 0 0 0,-1 1 0 0 0,1 0 0 0 0,-1 0 0 0 0,1 0 0 0 0,-1 0 0 0 0,1 0-1 0 0,-1 0 1 0 0,1 0 0 0 0,-1 0 0 0 0,1 0 0 0 0,-1 0 0 0 0,1 0 0 0 0,-1 0 0 0 0,1 0 0 0 0,-1 1 0 0 0,1-1 0 0 0,-1 0-1 0 0,1 0 1 0 0,-1 0 0 0 0,1 1 0 0 0,-1-1 0 0 0,0 0 0 0 0,1 1 0 0 0,-1-1 0 0 0,1 0 0 0 0,-1 1 0 0 0,0-1 0 0 0,1 1 0 0 0,-1-1-1 0 0,0 0 1 0 0,0 1 0 0 0,1-1 0 0 0,-1 1 0 0 0,0-1 0 0 0,0 1 0 0 0,1-1 0 0 0,-1 1 0 0 0,0-1 0 0 0,0 1 0 0 0,0-1 0 0 0,0 1-1 0 0,0-1 1 0 0,0 1 0 0 0,0-1 0 0 0,0 1 0 0 0,0-1 0 0 0,0 1 0 0 0,0 0 0 0 0,2-5-75 0 0,0 1-1 0 0,-1-1 1 0 0,1 0-1 0 0,-1 1 1 0 0,1-1-1 0 0,-1 0 1 0 0,0 0-1 0 0,-1 0 1 0 0,1 0 0 0 0,-1-6-1 0 0,-2-44-212 0 0,-1 28 364 0 0,0-1 263 0 0,-2-1 1 0 0,-1 1-1 0 0,-1 0 0 0 0,-15-37 1 0 0,4 12 783 0 0,18 51-1030 0 0,0 0 0 0 0,-1 0 0 0 0,1 0 0 0 0,0 0 1 0 0,-1 0-1 0 0,1 0 0 0 0,-1 0 0 0 0,0 0 0 0 0,1 0 1 0 0,-1 0-1 0 0,0 0 0 0 0,1 0 0 0 0,-1 0 0 0 0,0 0 1 0 0,0 0-1 0 0,0 1 0 0 0,0-1 0 0 0,0 0 0 0 0,0 1 0 0 0,0-1 1 0 0,0 1-1 0 0,0-1 0 0 0,0 1 0 0 0,0-1 0 0 0,-2 0 1 0 0,1 1 3 0 0,0 1 0 0 0,0-1 0 0 0,0 0-1 0 0,0 0 1 0 0,0 1 0 0 0,0-1 0 0 0,0 1 0 0 0,0 0 0 0 0,0 0 0 0 0,0-1 0 0 0,0 1 0 0 0,0 1 0 0 0,-2 0 0 0 0,-6 6 85 0 0,-1 0 0 0 0,1 1 1 0 0,-13 15-1 0 0,22-23-114 0 0,-74 80 696 0 0,-151 126 1 0 0,200-188-728 0 0,0-1 1 0 0,-1-1-1 0 0,-1-1 1 0 0,0-1 0 0 0,-1-2-1 0 0,-58 19 1 0 0,64-30-3548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26 92 0 0,'-3'-3'1838'0'0,"-1"0"0"0"0,1 1 0 0 0,-1-1 0 0 0,1 1 0 0 0,-1 0 0 0 0,0 0 0 0 0,-7-2 0 0 0,7 3-938 0 0,0 0 1 0 0,0 0-1 0 0,0 0 0 0 0,0 1 0 0 0,0-1 0 0 0,0 1 1 0 0,-6 1-1 0 0,5 0-683 0 0,0 0 0 0 0,0 0 0 0 0,0 0 0 0 0,0 1 1 0 0,1-1-1 0 0,-1 1 0 0 0,1 1 0 0 0,-1-1 0 0 0,1 1 0 0 0,0-1 1 0 0,0 1-1 0 0,0 0 0 0 0,0 1 0 0 0,0-1 0 0 0,1 1 0 0 0,0-1 1 0 0,-1 1-1 0 0,2 0 0 0 0,-1 0 0 0 0,0 1 0 0 0,1-1 0 0 0,-3 5 0 0 0,4-5-179 0 0,-1-1 1 0 0,1 1-1 0 0,0-1 0 0 0,0 1 0 0 0,0-1 0 0 0,0 1 0 0 0,1 0 0 0 0,-1 0 0 0 0,1-1 0 0 0,0 1 0 0 0,0 0 0 0 0,0 0 0 0 0,1-1 0 0 0,-1 1 0 0 0,1 0 0 0 0,0 0 0 0 0,0-1 0 0 0,0 1 0 0 0,1-1 0 0 0,-1 1 0 0 0,1-1 0 0 0,0 0 0 0 0,0 1 0 0 0,0-1 0 0 0,0 0 0 0 0,0 0 0 0 0,1-1 0 0 0,0 1 1 0 0,-1 0-1 0 0,1-1 0 0 0,0 1 0 0 0,5 2 0 0 0,4 2-132 0 0,0 0 0 0 0,0-1 0 0 0,1-1 1 0 0,-1 0-1 0 0,1 0 0 0 0,0-2 1 0 0,22 5-1 0 0,-34-8 32 0 0,-20 4-76 0 0,7-2 222 0 0,0 1-1 0 0,-1 0 1 0 0,1 1-1 0 0,1 1 0 0 0,-1 0 1 0 0,1 0-1 0 0,0 1 1 0 0,0 1-1 0 0,0 0 0 0 0,1 0 1 0 0,0 1-1 0 0,1 0 1 0 0,-14 15-1 0 0,21-20-68 0 0,0-1 1 0 0,0 1-1 0 0,0 0 1 0 0,0-1-1 0 0,1 1 0 0 0,-1 0 1 0 0,1 0-1 0 0,0 0 1 0 0,0 0-1 0 0,0 1 0 0 0,0-1 1 0 0,1 0-1 0 0,-1 0 0 0 0,1 1 1 0 0,0-1-1 0 0,0 0 1 0 0,0 0-1 0 0,1 5 0 0 0,0-3 0 0 0,0-1 0 0 0,1 1 0 0 0,-1-1-1 0 0,1 0 1 0 0,0 0 0 0 0,1 0 0 0 0,-1 0-1 0 0,1 0 1 0 0,0 0 0 0 0,0-1 0 0 0,5 6-1 0 0,3 0-11 0 0,-1 0 0 0 0,2-1 0 0 0,-1 0 0 0 0,1-1 0 0 0,0-1 0 0 0,0 1 0 0 0,23 6 0 0 0,-13-6-977 0 0,1 0 0 0 0,0-2 0 0 0,35 3 0 0 0,-35-7-639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56 21422 0 0,'-13'-15'3604'0'0,"-2"3"-2244"0"0,8 3-776 0 0,0 3-312 0 0,0-2-143 0 0,5 4-21 0 0,-5 2-100 0 0,7 24-901 0 0,3-9-699 0 0,3 1-20 0 0,-2 1 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6097 0 0,'8'-6'18834'0'0,"-5"30"-17922"0"0,-1 0-1 0 0,0 0 1 0 0,-4 38 0 0 0,0-6-405 0 0,-4 9-302 0 0,4-50-1205 0 0,0 0 0 0 0,1 0 0 0 0,2 29 0 0 0,2-30-608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4260 0 0,'-2'0'19108'0'0,"0"1"-17469"0"0,-5 5-4565 0 0,5-2 4690 0 0,-3 6-1298 0 0,1 0-1 0 0,1 1 1 0 0,-1-1 0 0 0,2 1-1 0 0,-1 0 1 0 0,2 0 0 0 0,-2 17 0 0 0,2-18-345 0 0,1 0 0 0 0,0 0 0 0 0,0 0 0 0 0,1 0 0 0 0,1-1 0 0 0,-1 1 0 0 0,1 0 0 0 0,1-1 1 0 0,0 1-1 0 0,0-1 0 0 0,6 11 0 0 0,-6-16-172 0 0,0 1-1 0 0,0-1 1 0 0,0 0-1 0 0,0 1 1 0 0,0-2 0 0 0,1 1-1 0 0,0 0 1 0 0,0-1 0 0 0,0 0-1 0 0,0 1 1 0 0,1-2 0 0 0,-1 1-1 0 0,1 0 1 0 0,-1-1-1 0 0,1 0 1 0 0,0 0 0 0 0,0 0-1 0 0,0-1 1 0 0,0 0 0 0 0,0 0-1 0 0,0 0 1 0 0,8 0 0 0 0,-2-1-145 0 0,0 0 1 0 0,0-1 0 0 0,0 0 0 0 0,0-1 0 0 0,0 0 0 0 0,-1-1 0 0 0,1 0-1 0 0,-1-1 1 0 0,1 0 0 0 0,-1 0 0 0 0,0-1 0 0 0,-1-1 0 0 0,1 0 0 0 0,12-10-1 0 0,-12 8 310 0 0,0-1 0 0 0,-1 0-1 0 0,0-1 1 0 0,0 0 0 0 0,-1 0-1 0 0,0-1 1 0 0,-1 0 0 0 0,-1 0-1 0 0,0-1 1 0 0,0 0-1 0 0,7-23 1 0 0,-10 27 363 0 0,-1 0 0 0 0,0 0 0 0 0,1-16 0 0 0,-3 22 641 0 0,-3 5-1011 0 0,0 0-83 0 0,1 0-1 0 0,-1 1 1 0 0,1-1-1 0 0,0 1 1 0 0,0-1 0 0 0,0 1-1 0 0,1-1 1 0 0,-1 1 0 0 0,1 0-1 0 0,0 0 1 0 0,0 0-1 0 0,0 0 1 0 0,0 0 0 0 0,1 0-1 0 0,0 0 1 0 0,0 0 0 0 0,0 0-1 0 0,1 4 1 0 0,0 3-8 0 0,2-1 1 0 0,-1 1-1 0 0,2-1 1 0 0,-1 0 0 0 0,1 0-1 0 0,1 0 1 0 0,0-1-1 0 0,0 0 1 0 0,1 1-1 0 0,0-2 1 0 0,0 1 0 0 0,1-1-1 0 0,1 0 1 0 0,-1 0-1 0 0,10 6 1 0 0,-7-6-11 0 0,2 0 0 0 0,-1 0 0 0 0,1-1 0 0 0,0-1 0 0 0,0 0 0 0 0,1-1 0 0 0,-1 0 0 0 0,1-1 1 0 0,0-1-1 0 0,1 0 0 0 0,21 2 0 0 0,-27-4-3 0 0,1-1 0 0 0,-1 0 1 0 0,0 0-1 0 0,1-1 0 0 0,-1 0 0 0 0,0 0 1 0 0,1-1-1 0 0,-1 0 0 0 0,0-1 0 0 0,0 0 1 0 0,9-5-1 0 0,-12 6 15 0 0,0-1 0 0 0,-1 0 0 0 0,1-1 0 0 0,-1 1 0 0 0,0-1-1 0 0,0 1 1 0 0,0-1 0 0 0,-1-1 0 0 0,1 1 0 0 0,-1 0 0 0 0,0-1 0 0 0,0 0 0 0 0,0 0 0 0 0,-1 0 0 0 0,0 0 0 0 0,0 0 0 0 0,0 0 0 0 0,1-6 0 0 0,1-8-63 0 0,-1 0 0 0 0,-1 0 1 0 0,0-27-1 0 0,-2-4-3495 0 0,0 35 1962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7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294 5 5092 0 0,'-3'-1'1272'0'0,"-1"0"-1"0"0,0 0 1 0 0,0 1-1 0 0,1-1 1 0 0,-1 1-1 0 0,0 0 1 0 0,0 0-1 0 0,-4 1 1 0 0,-31 9 3278 0 0,23-3-3649 0 0,0 1-1 0 0,-20 13 1 0 0,24-13-592 0 0,0 0 0 0 0,1 2-1 0 0,1-1 1 0 0,-1 1 0 0 0,1 1-1 0 0,1 0 1 0 0,0 0 0 0 0,-11 19 0 0 0,13-19-229 0 0,2 0 0 0 0,-1 0 1 0 0,1 0-1 0 0,1 0 1 0 0,0 1-1 0 0,0 0 1 0 0,1 0-1 0 0,1 0 0 0 0,0 0 1 0 0,0 16-1 0 0,2-20-104 0 0,1 1-1 0 0,0-1 0 0 0,1 1 1 0 0,0-1-1 0 0,0 1 0 0 0,1-1 1 0 0,0 0-1 0 0,0 0 1 0 0,1 0-1 0 0,0-1 0 0 0,1 1 1 0 0,-1-1-1 0 0,2 0 0 0 0,-1-1 1 0 0,1 1-1 0 0,-1-1 1 0 0,2 0-1 0 0,-1 0 0 0 0,1-1 1 0 0,0 1-1 0 0,13 7 0 0 0,-12-9 47 0 0,-1 0 0 0 0,1 0 0 0 0,0-1-1 0 0,0 0 1 0 0,0 0 0 0 0,1 0-1 0 0,-1-1 1 0 0,1-1 0 0 0,-1 0 0 0 0,1 0-1 0 0,-1 0 1 0 0,1-1 0 0 0,0 0-1 0 0,-1-1 1 0 0,1 0 0 0 0,-1 0 0 0 0,1-1-1 0 0,-1 0 1 0 0,1-1 0 0 0,-1 1-1 0 0,14-8 1 0 0,-19 8 86 0 0,-1 1-1 0 0,1-1 1 0 0,0 0-1 0 0,-1 0 1 0 0,1-1-1 0 0,-1 1 1 0 0,0 0-1 0 0,0-1 0 0 0,0 1 1 0 0,0-1-1 0 0,2-3 1 0 0,-3 4-58 0 0,0 1 0 0 0,-1-1 0 0 0,1 1 1 0 0,-1-1-1 0 0,1 1 0 0 0,-1-1 0 0 0,0 1 0 0 0,0-1 0 0 0,1 0 0 0 0,-1 1 1 0 0,0-1-1 0 0,0 1 0 0 0,-1-1 0 0 0,1 1 0 0 0,0-1 0 0 0,0 0 1 0 0,-1 1-1 0 0,1-1 0 0 0,-1 1 0 0 0,0-1 0 0 0,1 1 0 0 0,-1 0 0 0 0,0-1 1 0 0,-1-2-1 0 0,-2 0-40 0 0,0 0 0 0 0,0 0 1 0 0,0 0-1 0 0,0 0 0 0 0,-1 1 1 0 0,0 0-1 0 0,1-1 0 0 0,-1 2 1 0 0,0-1-1 0 0,0 1 0 0 0,-1-1 1 0 0,1 1-1 0 0,0 1 0 0 0,-1-1 1 0 0,1 1-1 0 0,-1 0 0 0 0,0 0 1 0 0,1 1-1 0 0,-1-1 0 0 0,0 1 1 0 0,-10 2-1 0 0,1 0-622 0 0,1 0-1 0 0,0 1 0 0 0,0 1 1 0 0,0 0-1 0 0,0 1 1 0 0,1 1-1 0 0,-20 11 1 0 0,18-9-1000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3212 0 0,'20'9'8267'0'0,"-2"8"-3641"0"0,11 26-1301 0 0,-13-18-2002 0 0,92 142 2193 0 0,-51-74-2193 0 0,-26-50-392 0 0,-31-42-907 0 0,1-1 0 0 0,-1 1-1 0 0,0-1 1 0 0,1 1 0 0 0,-1-1 0 0 0,1 1 0 0 0,-1-1-1 0 0,1 1 1 0 0,-1-1 0 0 0,1 1 0 0 0,-1-1-1 0 0,1 0 1 0 0,0 1 0 0 0,-1-1 0 0 0,1 0 0 0 0,-1 0-1 0 0,1 1 1 0 0,0-1 0 0 0,-1 0 0 0 0,1 0-1 0 0,0 0 1 0 0,-1 0 0 0 0,1 0 0 0 0,0 0 0 0 0,-1 0-1 0 0,1 0 1 0 0,0 0 0 0 0,-1 0 0 0 0,1 0-1 0 0,0 0 1 0 0,-1-1 0 0 0,1 1 0 0 0,-1 0 0 0 0,1 0-1 0 0,0-1 1 0 0,-1 1 0 0 0,1 0 0 0 0,-1-1-1 0 0,1 1 1 0 0,-1-1 0 0 0,1 1 0 0 0,-1-1-1 0 0,1 1 1 0 0,-1-1 0 0 0,1 1 0 0 0,-1-1 0 0 0,0 1-1 0 0,1-1 1 0 0,0-1 0 0 0,16-28 736 0 0,-17 29-743 0 0,5-14 156 0 0,-1-1 0 0 0,-1 1 0 0 0,0-1 1 0 0,-1 0-1 0 0,0 0 0 0 0,-2 0 0 0 0,0 0 0 0 0,-2-21 0 0 0,0-14-89 0 0,1 24-438 0 0,0 21-281 0 0,0-1 0 0 0,1 1 0 0 0,0 0 1 0 0,0-1-1 0 0,3-9 0 0 0,-3 8-967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29 5529 0 0,'-1'-2'4193'0'0,"0"0"-3635"0"0,0 0 0 0 0,0 0 0 0 0,0 1 0 0 0,0-1 0 0 0,0 1 0 0 0,-1-1 0 0 0,1 1 0 0 0,0-1 0 0 0,-1 1 0 0 0,1 0 0 0 0,-1-1 0 0 0,0 1 0 0 0,1 0 0 0 0,-1 0 0 0 0,0 0 0 0 0,0 1 0 0 0,0-1 0 0 0,0 0 0 0 0,1 1 0 0 0,-1-1 0 0 0,0 1 0 0 0,-4-1 0 0 0,3 1-355 0 0,0 1-1 0 0,1-1 1 0 0,-1 1-1 0 0,0 0 0 0 0,0 0 1 0 0,0 0-1 0 0,0 0 1 0 0,1 0-1 0 0,-1 0 1 0 0,1 1-1 0 0,-1-1 1 0 0,1 1-1 0 0,-1 0 0 0 0,1 0 1 0 0,0 0-1 0 0,-2 2 1 0 0,1-1-169 0 0,0 0 1 0 0,0 0-1 0 0,0 0 0 0 0,1 0 1 0 0,0 0-1 0 0,-1 1 1 0 0,1-1-1 0 0,0 1 0 0 0,1-1 1 0 0,-1 1-1 0 0,1 0 1 0 0,-1 0-1 0 0,1 0 0 0 0,0 0 1 0 0,1 0-1 0 0,-1 0 1 0 0,1 0-1 0 0,-1 0 0 0 0,1 0 1 0 0,1 0-1 0 0,-1 0 1 0 0,0 0-1 0 0,1 0 0 0 0,0 0 1 0 0,0 0-1 0 0,0-1 0 0 0,0 1 1 0 0,1 0-1 0 0,0 0 1 0 0,-1-1-1 0 0,1 1 0 0 0,1-1 1 0 0,-1 1-1 0 0,0-1 1 0 0,1 0-1 0 0,0 0 0 0 0,-1 0 1 0 0,1 0-1 0 0,0-1 1 0 0,1 1-1 0 0,3 2 1 0 0,8 4-509 0 0,0-1 0 0 0,1 0 1 0 0,0-1-1 0 0,33 9 1 0 0,-46-15 392 0 0,2-1 47 0 0,-3 0 349 0 0,-5 1-122 0 0,-31 12 484 0 0,20-8-400 0 0,1 0 0 0 0,0 1 1 0 0,0 0-1 0 0,-22 15 0 0 0,28-16-215 0 0,1 0-1 0 0,0 1 0 0 0,1 0 1 0 0,-1 0-1 0 0,1 0 1 0 0,0 0-1 0 0,0 1 0 0 0,1 0 1 0 0,0 0-1 0 0,0 0 1 0 0,1 0-1 0 0,0 1 0 0 0,0-1 1 0 0,1 1-1 0 0,-3 13 1 0 0,4-14-43 0 0,1-1 1 0 0,0 0 0 0 0,0 1 0 0 0,0-1 0 0 0,1 0 0 0 0,0 0 0 0 0,0 1-1 0 0,0-1 1 0 0,1 0 0 0 0,0 0 0 0 0,0 0 0 0 0,1-1 0 0 0,0 1 0 0 0,0 0-1 0 0,0-1 1 0 0,1 0 0 0 0,-1 0 0 0 0,1 0 0 0 0,0 0 0 0 0,8 7 0 0 0,-3-5 8 0 0,-1-1 1 0 0,1 0 0 0 0,0 0 0 0 0,1 0-1 0 0,-1-1 1 0 0,1-1 0 0 0,0 0 0 0 0,20 6-1 0 0,-15-6-804 0 0,0-1-1 0 0,1-1 0 0 0,-1 0 0 0 0,0-1 1 0 0,26-2-1 0 0,-27 1-834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0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6149 0 0,'16'-17'16588'0'0,"-16"17"-16455"0"0,0 0-1 0 0,0 0 0 0 0,0 1 0 0 0,1-1 0 0 0,-1 0 0 0 0,0 0 0 0 0,0 0 0 0 0,0 0 0 0 0,0 1 1 0 0,0-1-1 0 0,0 0 0 0 0,0 0 0 0 0,0 0 0 0 0,0 0 0 0 0,0 1 0 0 0,0-1 0 0 0,1 43 3526 0 0,0-22-3576 0 0,-2 76 869 0 0,-1-67-708 0 0,3 46-1 0 0,1-65-242 0 0,-1 8 89 0 0,1-1 1 0 0,1 1-1 0 0,1-1 0 0 0,9 26 1 0 0,-12-39-121 0 0,1-1 0 0 0,0 0 0 0 0,0 0 0 0 0,0 0 0 0 0,1 0 0 0 0,0 0 0 0 0,-1 0 0 0 0,1-1 0 0 0,0 1 0 0 0,1-1 0 0 0,-1 0 0 0 0,1 0 0 0 0,-1 0 0 0 0,1-1 0 0 0,0 1 0 0 0,0-1 0 0 0,0 0 0 0 0,0 0-1 0 0,1 0 1 0 0,-1 0 0 0 0,0-1 0 0 0,1 0 0 0 0,6 1 0 0 0,15-3-3346 0 0,-13-1 1787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148 267 3372 0 0,'6'-61'16352'0'0,"-5"60"-16267"0"0,-1 1 0 0 0,0 0-1 0 0,0-1 1 0 0,0 1 0 0 0,0-1-1 0 0,0 1 1 0 0,0 0 0 0 0,0-1-1 0 0,0 1 1 0 0,0-1-1 0 0,0 1 1 0 0,0 0 0 0 0,0-1-1 0 0,0 1 1 0 0,0-1 0 0 0,0 1-1 0 0,-1 0 1 0 0,1-1 0 0 0,0 1-1 0 0,0-1 1 0 0,0 1-1 0 0,-1 0 1 0 0,1-1 0 0 0,0 1-1 0 0,0 0 1 0 0,-1 0 0 0 0,1-1-1 0 0,0 1 1 0 0,-1 0 0 0 0,1-1-1 0 0,0 1 1 0 0,-1 0-1 0 0,1 0 1 0 0,0 0 0 0 0,-1 0-1 0 0,1-1 1 0 0,-1 1 0 0 0,1 0-1 0 0,0 0 1 0 0,-1 0 0 0 0,1 0-1 0 0,-1 0 1 0 0,1 0-1 0 0,0 0 1 0 0,-1 0 0 0 0,1 0-1 0 0,-1 0 1 0 0,1 0 0 0 0,0 0-1 0 0,-1 0 1 0 0,1 0 0 0 0,-1 0-1 0 0,1 1 1 0 0,0-1-1 0 0,-1 0 1 0 0,1 0 0 0 0,0 0-1 0 0,-1 1 1 0 0,1-1 0 0 0,-21 9 376 0 0,12-2-273 0 0,1 0 1 0 0,-1 1-1 0 0,1 0 1 0 0,1 0 0 0 0,-1 0-1 0 0,-5 10 1 0 0,1-3 5 0 0,7-7-130 0 0,0-1 0 0 0,0 1 0 0 0,0 0 0 0 0,1 1-1 0 0,0-1 1 0 0,1 1 0 0 0,0 0 0 0 0,0-1-1 0 0,1 1 1 0 0,0 1 0 0 0,1-1 0 0 0,0 0-1 0 0,0 0 1 0 0,1 1 0 0 0,0-1 0 0 0,2 11 0 0 0,-1-15-64 0 0,-1 0 0 0 0,2 1-1 0 0,-1-1 1 0 0,0 0 0 0 0,1 0 0 0 0,0 0 0 0 0,1 0 0 0 0,-1 0 0 0 0,1 0 0 0 0,-1-1 0 0 0,2 1 0 0 0,-1-1 0 0 0,0 0 0 0 0,1 0 0 0 0,0 0 0 0 0,0 0 0 0 0,0 0 0 0 0,0-1 0 0 0,0 0 0 0 0,1 0 0 0 0,0 0 0 0 0,-1-1 0 0 0,1 1-1 0 0,0-1 1 0 0,0 0 0 0 0,0-1 0 0 0,1 1 0 0 0,8 1 0 0 0,-2-2-37 0 0,0 0-1 0 0,1-1 0 0 0,-1-1 1 0 0,0 0-1 0 0,0 0 1 0 0,0-1-1 0 0,0-1 0 0 0,0 0 1 0 0,0 0-1 0 0,-1-1 1 0 0,1-1-1 0 0,-1 0 0 0 0,0 0 1 0 0,-1-1-1 0 0,1-1 1 0 0,-1 0-1 0 0,15-13 0 0 0,-22 17 8 0 0,1-1 0 0 0,-1 0 0 0 0,-1 0-1 0 0,1 0 1 0 0,0-1 0 0 0,-1 1-1 0 0,0 0 1 0 0,0-1 0 0 0,0 0-1 0 0,0 1 1 0 0,-1-1 0 0 0,0 0-1 0 0,1-9 1 0 0,-2 7-5 0 0,0 0 1 0 0,0 0-1 0 0,-1-1 0 0 0,0 1 1 0 0,0 0-1 0 0,0 0 1 0 0,-1 0-1 0 0,-5-12 1 0 0,1 7 19 0 0,0-1 1 0 0,-1 1-1 0 0,0 1 1 0 0,-1-1-1 0 0,0 1 1 0 0,0 1-1 0 0,-2-1 1 0 0,1 2-1 0 0,-17-15 1 0 0,-36-12 385 0 0,61 35-152 0 0,4 0-178 0 0,28-8 69 0 0,54-8 0 0 0,-22 6-43 0 0,15-12 184 0 0,0-2 0 0 0,96-47 0 0 0,-136 57-417 0 0,-37 14-369 0 0,5 11-4041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55 3492 0 0,'-1'-3'4454'0'0,"1"1"-3908"0"0,0-1-1 0 0,-1 1 1 0 0,0 0 0 0 0,1 0-1 0 0,-1-1 1 0 0,0 1-1 0 0,0 0 1 0 0,0 0 0 0 0,0 0-1 0 0,-1 0 1 0 0,1 0-1 0 0,0 0 1 0 0,-1 0 0 0 0,0 0-1 0 0,1 1 1 0 0,-1-1 0 0 0,0 0-1 0 0,0 1 1 0 0,0 0-1 0 0,0-1 1 0 0,-4-1 0 0 0,2 2-92 0 0,-1-1 1 0 0,1 1-1 0 0,-1 0 0 0 0,0 0 1 0 0,1 0-1 0 0,-1 1 1 0 0,0 0-1 0 0,0 0 1 0 0,1 0-1 0 0,-10 1 1 0 0,7 0-288 0 0,0 1 1 0 0,0-1-1 0 0,1 1 1 0 0,-1 0 0 0 0,1 1-1 0 0,-1-1 1 0 0,1 1-1 0 0,0 0 1 0 0,0 1 0 0 0,0 0-1 0 0,0 0 1 0 0,1 0-1 0 0,0 1 1 0 0,-1-1 0 0 0,2 1-1 0 0,-6 7 1 0 0,8-9-131 0 0,0 0 0 0 0,0 0-1 0 0,1 0 1 0 0,0 0 0 0 0,0 0 0 0 0,0 0 0 0 0,0 1-1 0 0,0-1 1 0 0,1 0 0 0 0,-1 1 0 0 0,1-1 0 0 0,0 0 0 0 0,0 1-1 0 0,0-1 1 0 0,0 1 0 0 0,1-1 0 0 0,-1 0 0 0 0,1 1 0 0 0,0-1-1 0 0,0 0 1 0 0,2 4 0 0 0,0-1-29 0 0,0-1-1 0 0,1 0 1 0 0,-1 0 0 0 0,1 0-1 0 0,0-1 1 0 0,1 1 0 0 0,-1-1 0 0 0,1 0-1 0 0,0 0 1 0 0,9 5 0 0 0,2 2-65 0 0,-9-6 10 0 0,0 0 0 0 0,0-1 0 0 0,1 0 1 0 0,-1 0-1 0 0,13 4 0 0 0,-20-8 43 0 0,1 0-1 0 0,-1 0 1 0 0,1 0-1 0 0,0 0 1 0 0,-1 0-1 0 0,1 1 0 0 0,-1-1 1 0 0,1 0-1 0 0,0 0 1 0 0,-1 1-1 0 0,1-1 1 0 0,-1 0-1 0 0,1 1 1 0 0,-1-1-1 0 0,1 0 1 0 0,-1 1-1 0 0,1-1 0 0 0,-1 1 1 0 0,0-1-1 0 0,1 1 1 0 0,-1-1-1 0 0,0 1 1 0 0,1-1-1 0 0,-1 1 1 0 0,0-1-1 0 0,1 1 1 0 0,-1-1-1 0 0,0 1 0 0 0,0 1 1 0 0,0-1 3 0 0,0 0 1 0 0,-1 0 0 0 0,1 0-1 0 0,0 0 1 0 0,-1 0 0 0 0,0 0-1 0 0,1 0 1 0 0,-1 0-1 0 0,1 0 1 0 0,-1-1 0 0 0,0 1-1 0 0,0 0 1 0 0,0 0 0 0 0,1 0-1 0 0,-2 0 1 0 0,-8 6 45 0 0,1-1 1 0 0,-17 9-1 0 0,20-12-25 0 0,-9 6 46 0 0,1 0 0 0 0,1 1 0 0 0,0 0 0 0 0,0 1-1 0 0,1 1 1 0 0,0 0 0 0 0,1 1 0 0 0,0 0 0 0 0,1 0 0 0 0,-14 26-1 0 0,22-35-50 0 0,0 0-1 0 0,0 0 0 0 0,0 0 1 0 0,1 1-1 0 0,-1-1 1 0 0,1 1-1 0 0,0-1 0 0 0,1 1 1 0 0,-1-1-1 0 0,1 1 0 0 0,0 0 1 0 0,0-1-1 0 0,0 1 1 0 0,1-1-1 0 0,-1 1 0 0 0,1-1 1 0 0,0 1-1 0 0,3 7 0 0 0,-1-7-7 0 0,0 0 0 0 0,0 0-1 0 0,0 0 1 0 0,1-1-1 0 0,-1 1 1 0 0,1-1 0 0 0,0 0-1 0 0,1 0 1 0 0,-1 0-1 0 0,1-1 1 0 0,-1 1 0 0 0,1-1-1 0 0,0-1 1 0 0,10 5-1 0 0,9 3-519 0 0,1-2 1 0 0,0-1-1 0 0,1-1 0 0 0,0-2 0 0 0,-1 0 0 0 0,1-2 0 0 0,37 0 0 0 0,-23-2-1095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98 110 2780 0 0,'8'-7'10886'0'0,"-6"15"-5083"0"0,-7 18-3458 0 0,-97 203 2706 0 0,102-227-4564 0 0,3-8-200 0 0,12-19-120 0 0,19-37-154 0 0,74-158 291 0 0,-84 173 60 0 0,-24 47-353 0 0,0-1 0 0 0,0 1 0 0 0,0 0 0 0 0,0-1 0 0 0,0 1 0 0 0,1-1 0 0 0,-1 1 0 0 0,0 0-1 0 0,0-1 1 0 0,1 1 0 0 0,-1 0 0 0 0,0-1 0 0 0,0 1 0 0 0,1 0 0 0 0,-1-1 0 0 0,0 1 0 0 0,1 0 0 0 0,-1 0-1 0 0,1-1 1 0 0,-1 1 0 0 0,0 0 0 0 0,1 0 0 0 0,-1 0 0 0 0,1 0 0 0 0,-1-1 0 0 0,0 1 0 0 0,1 0 0 0 0,-1 0-1 0 0,1 0 1 0 0,-1 0 0 0 0,1 0 0 0 0,-1 0 0 0 0,0 0 0 0 0,1 0 0 0 0,-1 0 0 0 0,1 0 0 0 0,-1 0 0 0 0,1 1 0 0 0,-1-1-1 0 0,0 0 1 0 0,1 0 0 0 0,-1 0 0 0 0,1 1 0 0 0,-1-1 0 0 0,0 0 0 0 0,1 0 0 0 0,-1 1 0 0 0,0-1 0 0 0,1 0-1 0 0,-1 0 1 0 0,0 1 0 0 0,0-1 0 0 0,1 1 0 0 0,-1 0 0 0 0,11 24 350 0 0,-9-20-332 0 0,10 36 168 0 0,-1 1 0 0 0,5 44 0 0 0,4 17-28 0 0,-11-53-110 0 0,-3 1-1 0 0,-2 0 0 0 0,-2 72 1 0 0,-2-93-75 0 0,-6 40-216 0 0,1-8-4871 0 0,5-60 3493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5885 0 0,'-12'9'16830'0'0,"17"-7"-16529"0"0,0 0-1 0 0,0 0 0 0 0,0-1 0 0 0,0 1 0 0 0,1-1 0 0 0,-1-1 1 0 0,0 1-1 0 0,6 0 0 0 0,50-3 1047 0 0,-31 0-961 0 0,30 0 79 0 0,89-1-308 0 0,-51 8-3768 0 0,-70-1 1996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19770 0 0,'21'-11'5017'0'0,"-15"8"-4405"0"0,0 0 0 0 0,0 0 0 0 0,0 1-1 0 0,8-3 1 0 0,-13 5-580 0 0,0 1 0 0 0,0-1 1 0 0,-1 0-1 0 0,1 0 0 0 0,0 1 1 0 0,0-1-1 0 0,-1 1 0 0 0,1-1 1 0 0,0 0-1 0 0,0 1 0 0 0,-1-1 1 0 0,1 1-1 0 0,-1 0 0 0 0,1-1 1 0 0,0 1-1 0 0,-1 0 0 0 0,1-1 0 0 0,-1 1 1 0 0,0 0-1 0 0,1-1 0 0 0,-1 1 1 0 0,1 0-1 0 0,-1 0 0 0 0,0-1 1 0 0,0 1-1 0 0,1 2 0 0 0,5 19 325 0 0,-5-2-167 0 0,0 0 1 0 0,-4 29-1 0 0,-5 10-3072 0 0,8-53 1297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5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4428 0 0,'-1'-2'657'0'0,"0"0"-1"0"0,0 0 0 0 0,0 0 1 0 0,0 0-1 0 0,0 0 0 0 0,1 0 1 0 0,-1 0-1 0 0,0 0 0 0 0,1 0 1 0 0,0 0-1 0 0,0 0 0 0 0,0 0 0 0 0,-1 0 1 0 0,2 0-1 0 0,-1 0 0 0 0,0 0 1 0 0,0 0-1 0 0,1 0 0 0 0,-1 0 1 0 0,1 0-1 0 0,0-3 0 0 0,1 3-349 0 0,0-1-1 0 0,0 1 1 0 0,-1 0-1 0 0,2-1 1 0 0,-1 1-1 0 0,0 0 1 0 0,0 0-1 0 0,0 0 1 0 0,1 1-1 0 0,-1-1 1 0 0,1 0-1 0 0,0 1 1 0 0,3-2-1 0 0,5-1-95 0 0,1 0 0 0 0,0 1-1 0 0,0 0 1 0 0,0 0-1 0 0,0 2 1 0 0,16-2-1 0 0,-8 3 99 0 0,0 1 0 0 0,0 0 1 0 0,0 1-1 0 0,26 7 0 0 0,-35-7-216 0 0,-1 1 1 0 0,0 0 0 0 0,-1 1-1 0 0,1 0 1 0 0,-1 1 0 0 0,1 0-1 0 0,-1 0 1 0 0,-1 1-1 0 0,1 0 1 0 0,8 8 0 0 0,-14-11-58 0 0,0 0 0 0 0,0 1 1 0 0,0-1-1 0 0,-1 0 0 0 0,0 1 0 0 0,1 0 1 0 0,-1-1-1 0 0,-1 1 0 0 0,1 0 1 0 0,0 0-1 0 0,-1 0 0 0 0,0 0 0 0 0,0 1 1 0 0,0-1-1 0 0,0 0 0 0 0,-1 0 0 0 0,0 5 1 0 0,0-2 1 0 0,-1 0 0 0 0,0 0 0 0 0,0-1 0 0 0,-1 1 1 0 0,0 0-1 0 0,0-1 0 0 0,-1 1 0 0 0,0-1 0 0 0,-6 11 1 0 0,-1-2 11 0 0,-1 0-1 0 0,0-1 1 0 0,-1 0 0 0 0,-1 0 0 0 0,0-1 0 0 0,0-1 0 0 0,-17 11 0 0 0,-35 17 107 0 0,64-39-170 0 0,4-3-58 0 0,4-1 68 0 0,0-1-1 0 0,0 2 0 0 0,1-1 1 0 0,-1 1-1 0 0,1 0 0 0 0,-1 1 0 0 0,1-1 1 0 0,0 2-1 0 0,-1-1 0 0 0,1 1 1 0 0,0 0-1 0 0,0 0 0 0 0,-1 1 1 0 0,1 0-1 0 0,0 1 0 0 0,-1 0 0 0 0,1 0 1 0 0,-1 0-1 0 0,0 1 0 0 0,8 4 1 0 0,-5-2 5 0 0,-1 0 0 0 0,1 1 0 0 0,-1 0 0 0 0,0 0 0 0 0,-1 1 0 0 0,0 0 0 0 0,0 0 0 0 0,0 1 0 0 0,-1 0 0 0 0,0 0 0 0 0,0 1 0 0 0,-1 0 0 0 0,-1 0 1 0 0,7 12-1 0 0,-6-7 51 0 0,-1 0 0 0 0,6 21 0 0 0,-10-30 0 0 0,0 1 1 0 0,-1 0-1 0 0,1 0 1 0 0,-1 0 0 0 0,0-1-1 0 0,0 1 1 0 0,-1 0-1 0 0,0 0 1 0 0,-2 7-1 0 0,0-4 36 0 0,0 1-1 0 0,0-1 0 0 0,-1 0 0 0 0,-1-1 0 0 0,1 1 1 0 0,-2-1-1 0 0,1 0 0 0 0,-1 0 0 0 0,0 0 0 0 0,0-1 1 0 0,-1 0-1 0 0,0 0 0 0 0,0-1 0 0 0,-1 0 0 0 0,0 0 1 0 0,0 0-1 0 0,-11 4 0 0 0,3-2-82 0 0,1-2 0 0 0,-1 0 1 0 0,-1-1-1 0 0,1 0 0 0 0,-1-1 0 0 0,0-1 0 0 0,0-1 0 0 0,0-1 1 0 0,-17 0-1 0 0,14-4-3644 0 0,17 2 2081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2732 0 0,'19'-1'7466'0'0,"-14"1"-5766"0"0,1-1 0 0 0,-1 1 1 0 0,1 0-1 0 0,-1 1 0 0 0,1-1 0 0 0,6 2 0 0 0,-11-2-1538 0 0,0 1-1 0 0,0-1 0 0 0,1 1 0 0 0,-1 0 1 0 0,0-1-1 0 0,0 1 0 0 0,0 0 0 0 0,0 0 0 0 0,0 0 1 0 0,0-1-1 0 0,0 1 0 0 0,0 0 0 0 0,0 0 1 0 0,0 0-1 0 0,0 1 0 0 0,0-1 0 0 0,-1 0 1 0 0,1 0-1 0 0,-1 0 0 0 0,1 1 0 0 0,-1-1 1 0 0,1 0-1 0 0,-1 1 0 0 0,1-1 0 0 0,-1 0 1 0 0,0 1-1 0 0,0-1 0 0 0,0 0 0 0 0,0 1 1 0 0,0 1-1 0 0,0 30 581 0 0,-2 0 0 0 0,-10 56-1 0 0,7-46-1146 0 0,3-16-3350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1364 0 0,'11'-3'19904'0'0,"-1"24"-15275"0"0,-1 19-6056 0 0,-7-28 3227 0 0,28 238-339 0 0,-26-230-2394 0 0,0 1 1 0 0,1-1-1 0 0,1 1 1 0 0,9 20-1 0 0,-7-23-669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41 896 0 0,'4'-17'15355'0'0,"-7"5"-9974"0"0,2 11-5260 0 0,-1 0-1 0 0,1 0 1 0 0,0 0 0 0 0,-1 0 0 0 0,1 0 0 0 0,-1 0-1 0 0,1 1 1 0 0,-1-1 0 0 0,1 0 0 0 0,-1 1 0 0 0,0 0 0 0 0,1-1-1 0 0,-1 1 1 0 0,0 0 0 0 0,1-1 0 0 0,-4 1 0 0 0,0 0 6 0 0,-1 0 1 0 0,1 0 0 0 0,-1 0 0 0 0,1 1 0 0 0,-1-1 0 0 0,1 1 0 0 0,-1 1 0 0 0,1-1 0 0 0,0 1 0 0 0,-1 0-1 0 0,1 0 1 0 0,-9 5 0 0 0,8-2-47 0 0,-1 0 1 0 0,0 0-1 0 0,1 1 0 0 0,0-1 0 0 0,0 1 1 0 0,1 1-1 0 0,-9 12 0 0 0,3-2-23 0 0,2 1 1 0 0,0 1-1 0 0,1 0 0 0 0,1 0 0 0 0,0 0 1 0 0,-4 25-1 0 0,-2 55 128 0 0,6-33-68 0 0,5-45 83 0 0,0 31 0 0 0,2-40 24 0 0,0-10-157 0 0,4 0 71 0 0,-4-2-135 0 0,0 0-1 0 0,0 1 0 0 0,1-1 1 0 0,-1 0-1 0 0,0 0 0 0 0,0 1 0 0 0,1-1 1 0 0,-1 0-1 0 0,0 0 0 0 0,0 0 1 0 0,1 0-1 0 0,-1 0 0 0 0,0 1 1 0 0,1-1-1 0 0,-1 0 0 0 0,0 0 1 0 0,1 0-1 0 0,-1 0 0 0 0,0 0 1 0 0,1 0-1 0 0,-1 0 0 0 0,0 0 1 0 0,1 0-1 0 0,-1 0 0 0 0,0 0 1 0 0,1 0-1 0 0,-1 0 0 0 0,0 0 1 0 0,1 0-1 0 0,-1-1 0 0 0,0 1 1 0 0,1 0-1 0 0,-1 0 0 0 0,0 0 1 0 0,0 0-1 0 0,1-1 0 0 0,-1 1 1 0 0,0 0-1 0 0,1-1 0 0 0,17-8 74 0 0,-5 1-57 0 0,1 1-1 0 0,0 0 0 0 0,0 1 0 0 0,25-7 1 0 0,-14 9-15 0 0,0 0 0 0 0,0 1 1 0 0,0 2-1 0 0,0 0 1 0 0,0 2-1 0 0,50 8 0 0 0,-60-6 2 0 0,1 0 0 0 0,-1 2-1 0 0,1 0 1 0 0,-1 0 0 0 0,-1 2-1 0 0,1 0 1 0 0,-1 0-1 0 0,0 1 1 0 0,-1 1 0 0 0,0 1-1 0 0,-1 0 1 0 0,12 11 0 0 0,-20-17 23 0 0,-1 0 0 0 0,1 0 0 0 0,-1 0 0 0 0,0 0 0 0 0,-1 1 0 0 0,1 0 0 0 0,-1-1 0 0 0,0 1 0 0 0,0 0 0 0 0,0 0 0 0 0,-1 0 0 0 0,0 0 0 0 0,0 0 0 0 0,0 0 0 0 0,-1 0 0 0 0,1 0 0 0 0,-1 1 0 0 0,0-1 0 0 0,-1 0 0 0 0,1 0 0 0 0,-1 0 0 0 0,0 0 0 0 0,0 0 0 0 0,-1 0 0 0 0,0 0 0 0 0,1 0 0 0 0,-2 0 0 0 0,1 0 0 0 0,-4 6 0 0 0,0-2 57 0 0,0-1-1 0 0,0 1 0 0 0,-1-1 1 0 0,0 0-1 0 0,0 0 0 0 0,-1-1 1 0 0,1 0-1 0 0,-2-1 0 0 0,1 1 1 0 0,-1-1-1 0 0,0-1 0 0 0,0 0 1 0 0,-17 6-1 0 0,-8-1-44 0 0,-1-2 0 0 0,0-1 0 0 0,0-2 1 0 0,-1-1-1 0 0,-60-3 0 0 0,90-1-448 0 0,1-2-3067 0 0,-4 1 1885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4784 0 0,'2'0'893'0'0,"0"0"-1"0"0,-1 0 1 0 0,1 1-1 0 0,0-1 1 0 0,-1 0-1 0 0,1 1 1 0 0,-1-1-1 0 0,1 0 1 0 0,-1 1-1 0 0,1 0 1 0 0,-1-1-1 0 0,1 1 0 0 0,-1 0 1 0 0,0 0-1 0 0,1 0 1 0 0,-1 0-1 0 0,2 2 1 0 0,-1-2-406 0 0,-1 1-1 0 0,0 0 1 0 0,0 0 0 0 0,0 0 0 0 0,0 0 0 0 0,0 0 0 0 0,0 0 0 0 0,0 0 0 0 0,0 1-1 0 0,-1-1 1 0 0,1 3 0 0 0,0 5-264 0 0,-1 0-1 0 0,0 1 1 0 0,0-1-1 0 0,-3 15 1 0 0,2-18 437 0 0,-2 7-454 0 0,0 1 1 0 0,-2-1-1 0 0,1 0 0 0 0,-12 22 0 0 0,5-11-6 0 0,4-9-97 0 0,-1-1 0 0 0,-1 0-1 0 0,-16 22 1 0 0,-17 11-2712 0 0,36-42 1048 0 0,-3-2-41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1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3 129 968 0 0,'-2'-10'18830'0'0,"2"8"-18635"0"0,1 1 0 0 0,0-1 1 0 0,0 0-1 0 0,0 0 0 0 0,1 0 1 0 0,-1 1-1 0 0,0-1 0 0 0,1 1 1 0 0,-1-1-1 0 0,1 1 0 0 0,-1-1 1 0 0,1 1-1 0 0,0 0 0 0 0,-1 0 0 0 0,1 0 1 0 0,0 0-1 0 0,0 0 0 0 0,0 0 1 0 0,0 0-1 0 0,2 0 0 0 0,52-12 161 0 0,-33 8 53 0 0,270-63 2728 0 0,-266 64-2683 0 0,-17 5-4599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2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3452 0 0,'0'-1'468'0'0,"1"0"-1"0"0,-1 1 1 0 0,0-1-1 0 0,1 0 0 0 0,-1 0 1 0 0,0 0-1 0 0,1 1 1 0 0,-1-1-1 0 0,1 0 0 0 0,-1 1 1 0 0,1-1-1 0 0,0 0 1 0 0,-1 1-1 0 0,1-1 0 0 0,0 0 1 0 0,-1 1-1 0 0,2-1 1 0 0,18-5 3646 0 0,29 7-1912 0 0,-33 0-1139 0 0,-4-1-776 0 0,251 6 3062 0 0,-185-8-2675 0 0,107-16 1 0 0,-165 14-377 0 0,0-1 0 0 0,-1 0 0 0 0,27-12 0 0 0,-43 16-212 0 0,-1 0 0 0 0,1-1 0 0 0,-1 1-1 0 0,0 0 1 0 0,1-1 0 0 0,-1 1 0 0 0,0-1-1 0 0,0 1 1 0 0,3-5 0 0 0,-4 5 691 0 0,-3 5-673 0 0,-22 39 100 0 0,1 2 1 0 0,3 0-1 0 0,2 1 0 0 0,-24 91 1 0 0,30-73 16 0 0,2 0 0 0 0,-2 115 0 0 0,6-49-345 0 0,5-124-286 0 0,1-1 0 0 0,-1 1 1 0 0,0-1-1 0 0,0 1 0 0 0,-2 5 0 0 0,-1-5-2596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2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5444 0 0,'-1'-1'665'0'0,"0"0"-1"0"0,1 0 1 0 0,-1 0-1 0 0,1 0 1 0 0,0 0-1 0 0,-1 0 0 0 0,1-1 1 0 0,0 1-1 0 0,0 0 1 0 0,0 0-1 0 0,-1 0 0 0 0,1 0 1 0 0,0 0-1 0 0,0 0 1 0 0,1-1-1 0 0,-1 1 0 0 0,0 0 1 0 0,0 0-1 0 0,1-2 1 0 0,0 2-272 0 0,0-1 1 0 0,0 1-1 0 0,0 0 1 0 0,0-1-1 0 0,0 1 1 0 0,0 0 0 0 0,0 0-1 0 0,1 0 1 0 0,-1 0-1 0 0,0 0 1 0 0,1 0-1 0 0,1-1 1 0 0,6-2-322 0 0,0 0-1 0 0,0 1 1 0 0,0 1-1 0 0,11-3 1 0 0,-4 1 1267 0 0,99-28-744 0 0,136-19 1 0 0,-216 47-3598 0 0,-21 2 1393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2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21986 0 0,'21'5'3932'0'0,"-15"-4"-3554"0"0,0 0 1 0 0,0 1-1 0 0,0-1 1 0 0,-1 2-1 0 0,1-1 0 0 0,11 6 1 0 0,-16-7-360 0 0,0 0 0 0 0,0 1 1 0 0,1-1-1 0 0,-1 0 0 0 0,0 1 1 0 0,0-1-1 0 0,0 0 0 0 0,0 1 0 0 0,-1-1 1 0 0,1 1-1 0 0,0 0 0 0 0,-1-1 1 0 0,1 1-1 0 0,-1 0 0 0 0,1-1 0 0 0,-1 1 1 0 0,0 0-1 0 0,1-1 0 0 0,-1 1 1 0 0,0 0-1 0 0,0 0 0 0 0,0-1 0 0 0,-1 1 1 0 0,1 0-1 0 0,0-1 0 0 0,-1 1 1 0 0,1 0-1 0 0,-1-1 0 0 0,1 1 0 0 0,-2 2 1 0 0,-10 25-257 0 0,-2 0 0 0 0,0-1 0 0 0,-35 50 0 0 0,42-65-2713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2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 4528 0 0,'-4'-1'1141'0'0,"0"0"-1"0"0,-1 1 0 0 0,1-1 0 0 0,0 1 1 0 0,-1 0-1 0 0,1 0 0 0 0,0 0 0 0 0,-1 1 0 0 0,1 0 1 0 0,0-1-1 0 0,-6 3 0 0 0,3 0-516 0 0,0-1 0 0 0,0 1-1 0 0,1 1 1 0 0,-1-1 0 0 0,1 1 0 0 0,-8 7-1 0 0,7-6-408 0 0,0 1-1 0 0,1 0 1 0 0,0 1-1 0 0,0-1 1 0 0,1 1 0 0 0,0 0-1 0 0,0 0 1 0 0,0 1-1 0 0,1-1 1 0 0,0 1-1 0 0,-5 16 1 0 0,8-21-169 0 0,0 1 1 0 0,1-1 0 0 0,-1 1-1 0 0,1 0 1 0 0,0-1-1 0 0,0 1 1 0 0,0 0 0 0 0,0-1-1 0 0,1 1 1 0 0,-1-1 0 0 0,1 1-1 0 0,0 0 1 0 0,0-1 0 0 0,0 1-1 0 0,1-1 1 0 0,-1 0-1 0 0,1 1 1 0 0,0-1 0 0 0,0 0-1 0 0,0 0 1 0 0,0 0 0 0 0,0 0-1 0 0,1-1 1 0 0,-1 1 0 0 0,1-1-1 0 0,0 1 1 0 0,0-1 0 0 0,0 0-1 0 0,0 0 1 0 0,0 0-1 0 0,0 0 1 0 0,0-1 0 0 0,1 1-1 0 0,3 0 1 0 0,0 1-19 0 0,-1-1 1 0 0,0-1-1 0 0,0 1 0 0 0,1-1 0 0 0,-1 0 1 0 0,0-1-1 0 0,1 1 0 0 0,-1-1 0 0 0,1 0 1 0 0,-1-1-1 0 0,1 0 0 0 0,-1 0 1 0 0,0 0-1 0 0,1-1 0 0 0,-1 0 0 0 0,0 0 1 0 0,0 0-1 0 0,10-6 0 0 0,-12 5-15 0 0,-1 1 1 0 0,1-1-1 0 0,-1 1 0 0 0,0-1 1 0 0,0 0-1 0 0,0 0 0 0 0,0-1 1 0 0,0 1-1 0 0,-1 0 0 0 0,1-1 1 0 0,-1 0-1 0 0,0 1 0 0 0,0-1 1 0 0,0 0-1 0 0,-1 0 0 0 0,1 0 1 0 0,-1-1-1 0 0,0 1 0 0 0,0 0 1 0 0,-1 0-1 0 0,1-1 0 0 0,-1 1 1 0 0,0 0-1 0 0,0-1 0 0 0,0 1 1 0 0,-1 0-1 0 0,0 0 0 0 0,1-1 1 0 0,-2 1-1 0 0,1 0 0 0 0,0 0 0 0 0,-1 0 1 0 0,1 0-1 0 0,-1 0 0 0 0,-1 0 1 0 0,1 1-1 0 0,0-1 0 0 0,-1 1 1 0 0,1-1-1 0 0,-1 1 0 0 0,0 0 1 0 0,0 0-1 0 0,-1 0 0 0 0,1 1 1 0 0,-1-1-1 0 0,1 1 0 0 0,-1-1 1 0 0,0 1-1 0 0,0 0 0 0 0,1 1 1 0 0,-6-2-1 0 0,1 0-12 0 0,0 1 1 0 0,0 0 0 0 0,-1 1-1 0 0,1 0 1 0 0,0 0-1 0 0,0 1 1 0 0,-1 0 0 0 0,1 1-1 0 0,0 0 1 0 0,0 0-1 0 0,0 0 1 0 0,0 1 0 0 0,0 0-1 0 0,0 1 1 0 0,-13 6-1 0 0,13-5-210 0 0,-1 0-1 0 0,1 1 0 0 0,1 0 1 0 0,-1 1-1 0 0,1 0 1 0 0,0 0-1 0 0,0 0 0 0 0,0 1 1 0 0,1 0-1 0 0,0 0 0 0 0,1 1 1 0 0,-1 0-1 0 0,-6 14 0 0 0,11-20-132 0 0,0 0 0 0 0,0 1 0 0 0,0-1 0 0 0,0 1 0 0 0,1-1 0 0 0,-1 1 0 0 0,1-1 0 0 0,-1 6 0 0 0,1 4-1246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2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22 3412 0 0,'16'-19'18141'0'0,"-12"16"-16752"0"0,-1 35 891 0 0,-15 164 43 0 0,1-1-1542 0 0,0-31-70 0 0,11-161-674 0 0,0 0 0 0 0,-1 0 0 0 0,1 0 1 0 0,0 0-1 0 0,-1 0 0 0 0,0-1 0 0 0,0 1 0 0 0,0 0 1 0 0,0 0-1 0 0,0 0 0 0 0,0-1 0 0 0,-1 1 1 0 0,0-1-1 0 0,1 1 0 0 0,-1-1 0 0 0,0 1 1 0 0,0-1-1 0 0,0 0 0 0 0,0 0 0 0 0,-1 0 0 0 0,1 0 1 0 0,0 0-1 0 0,-1-1 0 0 0,1 1 0 0 0,-1-1 1 0 0,0 0-1 0 0,0 1 0 0 0,1-1 0 0 0,-1-1 1 0 0,0 1-1 0 0,-5 1 0 0 0,-10 1 43 0 0,1-1 0 0 0,-1-1 0 0 0,1 0 0 0 0,-25-3 0 0 0,9 1-59 0 0,-30 0-61 0 0,-70 2 310 0 0,108 1-706 0 0,-1 0 0 0 0,1 2 0 0 0,-27 7 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21502 0 0,'20'4'6884'0'0,"17"-4"-4852"0"0,-29 0-1338 0 0,-6 0-559 0 0,14 0 438 0 0,-11-1-3095 0 0,0-3 1074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4260 0 0,'0'1'289'0'0,"0"63"11307"0"0,0 6-5774 0 0,-9 281-4390 0 0,-8 0-477 0 0,16-302-814 0 0,1-28 98 0 0,-1 0 1 0 0,-5 32 0 0 0,5-51-176 0 0,0 1 0 0 0,0-1 0 0 0,0 0 0 0 0,0 0 0 0 0,0 1 0 0 0,0-1-1 0 0,-1 0 1 0 0,1 0 0 0 0,-1 0 0 0 0,1 0 0 0 0,-1 0 0 0 0,0-1 0 0 0,0 1 0 0 0,0 0 0 0 0,0-1-1 0 0,0 1 1 0 0,0-1 0 0 0,0 0 0 0 0,0 0 0 0 0,0 0 0 0 0,-1 0 0 0 0,1 0 0 0 0,-1 0-1 0 0,1 0 1 0 0,0-1 0 0 0,-4 1 0 0 0,-7 1 152 0 0,-1-1-1 0 0,0 0 1 0 0,-23-2-1 0 0,14 0-27 0 0,0 1 41 0 0,-1 1 1 0 0,1 1-1 0 0,-34 6 1 0 0,50-6-284 0 0,0 0-1 0 0,1 0 1 0 0,-1 1 0 0 0,1 0 0 0 0,0 0 0 0 0,0 0 0 0 0,-6 5 0 0 0,9-6-155 0 0,0 1 1 0 0,0-1 0 0 0,0 1-1 0 0,1 0 1 0 0,-1 0 0 0 0,1 0-1 0 0,-1 0 1 0 0,1 1 0 0 0,0-1-1 0 0,1 0 1 0 0,-1 1 0 0 0,1 0-1 0 0,-3 5 1 0 0,4-2-1398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8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5993 0 0,'4'-13'14414'0'0,"-5"31"-6907"0"0,0-7-8914 0 0,10 249 2641 0 0,-6-221-2008 0 0,2 7-3098 0 0,-4-34 2267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 3044 0 0,'-2'-18'6583'0'0,"1"3"5071"0"0,-5 39-10295 0 0,0 0-755 0 0,-35 353 2522 0 0,25-40-1988 0 0,17-239-1037 0 0,0-35-4262 0 0,1-61 2560 0 0,4 2 20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49 662 1720 0 0,'-21'-8'9702'0'0,"18"7"-8766"0"0,0 0 1 0 0,0-1-1 0 0,0 1 0 0 0,0 0 1 0 0,0-1-1 0 0,-4-2 0 0 0,6 3-852 0 0,1 0 0 0 0,0 1-1 0 0,-1-1 1 0 0,1 0 0 0 0,0 1-1 0 0,0-1 1 0 0,0 0 0 0 0,0 1-1 0 0,0-1 1 0 0,0 0 0 0 0,0 1 0 0 0,0-1-1 0 0,0 0 1 0 0,0 1 0 0 0,0-1-1 0 0,0 0 1 0 0,0 1 0 0 0,1-1-1 0 0,-1 0 1 0 0,0 1 0 0 0,0-1-1 0 0,1 0 1 0 0,0 0 0 0 0,6-13 404 0 0,-7 14-499 0 0,9-10 195 0 0,-1 0 0 0 0,1 0 0 0 0,1 1 1 0 0,0 0-1 0 0,0 0 0 0 0,1 1 0 0 0,18-10 0 0 0,-5 3 14 0 0,79-48 405 0 0,506-238 1207 0 0,-285 164-603 0 0,-320 135-1096 0 0,13-5-678 0 0,-6 5-2767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95 179 4396 0 0,'-4'4'1066'0'0,"1"0"-1"0"0,0 0 0 0 0,0 1 1 0 0,0-1-1 0 0,1 1 0 0 0,0-1 0 0 0,-4 11 1 0 0,5-10-516 0 0,-1 0-1 0 0,1 0 1 0 0,1 0 0 0 0,-1 0 0 0 0,1 1-1 0 0,-1-1 1 0 0,2 9 0 0 0,0-10-433 0 0,-1-1 0 0 0,1 0 0 0 0,-1 1-1 0 0,1-1 1 0 0,0 0 0 0 0,1 1 0 0 0,-1-1 0 0 0,0 0-1 0 0,1 0 1 0 0,0 0 0 0 0,0 0 0 0 0,0-1 0 0 0,0 1-1 0 0,0 0 1 0 0,0-1 0 0 0,1 1 0 0 0,-1-1 0 0 0,1 0 0 0 0,0 0-1 0 0,0 0 1 0 0,-1 0 0 0 0,1-1 0 0 0,1 1 0 0 0,-1-1-1 0 0,0 1 1 0 0,0-1 0 0 0,4 1 0 0 0,-2-2-64 0 0,-1 1 0 0 0,0-1 0 0 0,1 0 1 0 0,-1 0-1 0 0,1-1 0 0 0,-1 1 0 0 0,0-1 0 0 0,0 0 1 0 0,1 0-1 0 0,-1-1 0 0 0,0 1 0 0 0,0-1 0 0 0,0 0 1 0 0,0 0-1 0 0,-1 0 0 0 0,1 0 0 0 0,5-5 0 0 0,-2 1 5 0 0,1 0-1 0 0,-1-1 0 0 0,0 0 0 0 0,0 0 0 0 0,-1-1 0 0 0,8-11 0 0 0,-8 9 15 0 0,0-1-1 0 0,-1 0 1 0 0,0 0 0 0 0,0-1-1 0 0,-1 1 1 0 0,-1-1-1 0 0,4-21 1 0 0,-6 25 38 0 0,-1-1 0 0 0,0 0 0 0 0,0 1 0 0 0,0-1 0 0 0,-1 1 0 0 0,-1-1 0 0 0,1 1 1 0 0,-1 0-1 0 0,-1-1 0 0 0,1 1 0 0 0,-8-14 0 0 0,9 20-79 0 0,0-1 1 0 0,0 1-1 0 0,-1 0 1 0 0,1 0-1 0 0,-1 0 1 0 0,1 0-1 0 0,-1 0 1 0 0,0 0-1 0 0,0 0 1 0 0,1 0-1 0 0,-1 1 0 0 0,0-1 1 0 0,-1 1-1 0 0,1-1 1 0 0,0 1-1 0 0,0 0 1 0 0,-1 0-1 0 0,1 0 1 0 0,-3-1-1 0 0,1 2-4 0 0,1 0 0 0 0,0-1 0 0 0,-1 1 0 0 0,1 1 0 0 0,0-1 0 0 0,0 0 0 0 0,-1 1-1 0 0,1 0 1 0 0,0 0 0 0 0,0 0 0 0 0,0 0 0 0 0,0 0 0 0 0,-3 2 0 0 0,-9 6 48 0 0,1 0-1 0 0,1 1 1 0 0,0 1 0 0 0,-20 19-1 0 0,28-25-47 0 0,-6 7 16 0 0,0-1 0 0 0,2 1 0 0 0,-1 1 0 0 0,1 0 1 0 0,1 0-1 0 0,-12 26 0 0 0,16-29-29 0 0,0 1 0 0 0,0-1 0 0 0,1 1 0 0 0,0 0 0 0 0,1 0 0 0 0,1 0 0 0 0,-1 0 0 0 0,2 0 0 0 0,-1 0 0 0 0,2 14 0 0 0,0-20-30 0 0,0-1-1 0 0,0 1 1 0 0,0 0-1 0 0,1-1 1 0 0,0 1 0 0 0,-1-1-1 0 0,2 0 1 0 0,-1 1-1 0 0,0-1 1 0 0,1 0-1 0 0,4 5 1 0 0,-6-7-4 0 0,1-1 0 0 0,-1 1 0 0 0,1-1 0 0 0,0 0 0 0 0,-1 1 0 0 0,1-1 0 0 0,0 0 0 0 0,0 0 0 0 0,0 0 0 0 0,0 0 0 0 0,0 0 0 0 0,0 0 1 0 0,0-1-1 0 0,0 1 0 0 0,0-1 0 0 0,0 1 0 0 0,1-1 0 0 0,-1 0 0 0 0,0 0 0 0 0,0 0 0 0 0,0 0 0 0 0,0 0 0 0 0,1-1 0 0 0,-1 1 0 0 0,0-1 0 0 0,4-1 0 0 0,8-3-64 0 0,-1-2 0 0 0,1 0 0 0 0,-2 0 0 0 0,1-2 1 0 0,-1 1-1 0 0,0-1 0 0 0,0-1 0 0 0,15-17 0 0 0,-4 0-49 0 0,0 0 0 0 0,26-46-1 0 0,-36 49 455 0 0,-1 0-1 0 0,10-30 0 0 0,-19 47-88 0 0,-2 3 122 0 0,1-1 1 0 0,0 0-1 0 0,-1 1 1 0 0,0-1 0 0 0,0 0-1 0 0,0-6 1 0 0,-1 15 554 0 0,-1 20-520 0 0,1 0 0 0 0,6 41 0 0 0,0-37-381 0 0,1-1 0 0 0,15 34 0 0 0,-19-52-410 0 0,2-1 1 0 0,-1 0-1 0 0,1 0 0 0 0,0 0 1 0 0,1 0-1 0 0,0-1 0 0 0,0 0 0 0 0,0 0 1 0 0,1 0-1 0 0,15 10 0 0 0,-4-7-1206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136 105 4124 0 0,'-8'-7'8549'0'0,"7"6"-7599"0"0,0 1 0 0 0,-1-1 0 0 0,1 1 0 0 0,-2-1 0 0 0,-1 3-666 0 0,0 1-1 0 0,0-1 1 0 0,0 1 0 0 0,1 0 0 0 0,-1 1-1 0 0,1-1 1 0 0,0 1 0 0 0,0-1-1 0 0,0 1 1 0 0,0 0 0 0 0,1 0 0 0 0,-1 0-1 0 0,1 0 1 0 0,0 1 0 0 0,0-1-1 0 0,1 0 1 0 0,-1 1 0 0 0,0 5 0 0 0,-1 1-60 0 0,0 0 1 0 0,1 0 0 0 0,1 0 0 0 0,0 1 0 0 0,0-1 0 0 0,3 22 0 0 0,-2-30-204 0 0,0 0 1 0 0,1-1-1 0 0,-1 1 1 0 0,1 0 0 0 0,0-1-1 0 0,0 1 1 0 0,0-1-1 0 0,0 1 1 0 0,0-1 0 0 0,1 1-1 0 0,-1-1 1 0 0,1 0-1 0 0,0 1 1 0 0,-1-1 0 0 0,1 0-1 0 0,0 0 1 0 0,0-1-1 0 0,1 1 1 0 0,-1 0 0 0 0,0-1-1 0 0,0 1 1 0 0,1-1-1 0 0,-1 1 1 0 0,5 0 0 0 0,-3-1-18 0 0,0 0 1 0 0,0 0 0 0 0,1 0 0 0 0,-1-1-1 0 0,1 1 1 0 0,-1-1 0 0 0,0 0 0 0 0,1-1-1 0 0,-1 1 1 0 0,0-1 0 0 0,1 0 0 0 0,-1 0-1 0 0,0 0 1 0 0,7-3 0 0 0,7-5-53 0 0,-1 1 1 0 0,0-2 0 0 0,-1 0-1 0 0,0-1 1 0 0,16-15-1 0 0,-22 17 25 0 0,-1 0 0 0 0,0-1 1 0 0,0 0-1 0 0,-1 0 0 0 0,0-1 0 0 0,-1 0 0 0 0,0 0 0 0 0,7-18 0 0 0,-12 25 57 0 0,-1 0 1 0 0,1 0-1 0 0,-1 0 0 0 0,-1 0 0 0 0,1-1 1 0 0,0 1-1 0 0,-1 0 0 0 0,0-1 1 0 0,0 1-1 0 0,0 0 0 0 0,-1 0 0 0 0,1-1 1 0 0,-1 1-1 0 0,0 0 0 0 0,-1 0 0 0 0,1 0 1 0 0,0 0-1 0 0,-1 0 0 0 0,0 0 0 0 0,0 0 1 0 0,0 0-1 0 0,-1 1 0 0 0,1-1 0 0 0,-1 1 1 0 0,0 0-1 0 0,0-1 0 0 0,0 1 0 0 0,0 1 1 0 0,-1-1-1 0 0,1 0 0 0 0,-1 1 0 0 0,1 0 1 0 0,-1 0-1 0 0,0 0 0 0 0,0 0 0 0 0,0 0 1 0 0,0 1-1 0 0,0 0 0 0 0,0 0 0 0 0,-1 0 1 0 0,1 0-1 0 0,0 1 0 0 0,-1-1 0 0 0,1 1 1 0 0,0 0-1 0 0,0 1 0 0 0,-1-1 0 0 0,1 1 1 0 0,0 0-1 0 0,-8 2 0 0 0,-6 4 78 0 0,1 0-1 0 0,1 1 1 0 0,-1 1-1 0 0,1 1 1 0 0,1 0 0 0 0,-19 16-1 0 0,25-18-63 0 0,0 1-1 0 0,1 0 0 0 0,0 0 1 0 0,1 0-1 0 0,0 1 0 0 0,1 0 1 0 0,0 1-1 0 0,0-1 0 0 0,1 1 1 0 0,0 0-1 0 0,-3 15 1 0 0,0 3 9 0 0,2 0 1 0 0,1 1 0 0 0,1-1-1 0 0,2 1 1 0 0,2 44 0 0 0,34 337 222 0 0,-26-347-280 0 0,-4-23-1045 0 0,2 0 0 0 0,19 68 0 0 0,-19-95-564 0 0,1-4 4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119 259 896 0 0,'-2'2'8890'0'0,"0"0"-8447"0"0,1-1 0 0 0,-1 1 0 0 0,1 0 0 0 0,0 0-1 0 0,0 0 1 0 0,0 0 0 0 0,0 0 0 0 0,0 1 0 0 0,0-1-1 0 0,1 0 1 0 0,-1 0 0 0 0,1 0 0 0 0,-1 1 0 0 0,1 3 0 0 0,0-3-199 0 0,0 1 0 0 0,0-1 1 0 0,1 1-1 0 0,-1-1 0 0 0,1 1 1 0 0,0-1-1 0 0,0 0 1 0 0,0 1-1 0 0,3 4 0 0 0,-3-6-195 0 0,0 1-1 0 0,0-1 1 0 0,1 0-1 0 0,-1 1 1 0 0,1-1-1 0 0,0 0 1 0 0,-1 0-1 0 0,1 0 0 0 0,0 0 1 0 0,0 0-1 0 0,1-1 1 0 0,-1 1-1 0 0,0-1 1 0 0,0 1-1 0 0,1-1 0 0 0,-1 0 1 0 0,1 0-1 0 0,-1 0 1 0 0,1 0-1 0 0,-1 0 1 0 0,1-1-1 0 0,0 1 1 0 0,-1-1-1 0 0,1 1 0 0 0,0-1 1 0 0,0 0-1 0 0,-1 0 1 0 0,4-1-1 0 0,2-1-3 0 0,0-1 0 0 0,0 0 0 0 0,0 0-1 0 0,-1 0 1 0 0,1-1 0 0 0,-1 0 0 0 0,0-1-1 0 0,0 0 1 0 0,-1 0 0 0 0,1 0 0 0 0,-1-1 0 0 0,0 0-1 0 0,-1 0 1 0 0,1 0 0 0 0,-1-1 0 0 0,4-7-1 0 0,2-3 115 0 0,-2 0 0 0 0,0 0 0 0 0,-1-1-1 0 0,-1 0 1 0 0,10-35 0 0 0,-15 45 19 0 0,-1 0-1 0 0,0-1 1 0 0,-1 1 0 0 0,0-1 0 0 0,0 1 0 0 0,0 0 0 0 0,-1-1-1 0 0,-3-9 1 0 0,4 15-120 0 0,-1 0 0 0 0,1 0-1 0 0,-1 0 1 0 0,0 0 0 0 0,0 0 0 0 0,0 0-1 0 0,-1 1 1 0 0,1-1 0 0 0,-1 0 0 0 0,1 1-1 0 0,-1-1 1 0 0,0 1 0 0 0,0-1-1 0 0,0 1 1 0 0,0 0 0 0 0,-1 0 0 0 0,1 0-1 0 0,0 0 1 0 0,-1 0 0 0 0,0 1 0 0 0,1-1-1 0 0,-1 1 1 0 0,0 0 0 0 0,0 0 0 0 0,-3-2-1 0 0,2 3-16 0 0,-1 0-1 0 0,0 0 0 0 0,1 1 0 0 0,-1-1 1 0 0,1 1-1 0 0,-1 0 0 0 0,1 0 0 0 0,-1 1 1 0 0,1-1-1 0 0,0 1 0 0 0,-1 0 0 0 0,1 0 1 0 0,0 0-1 0 0,-5 5 0 0 0,-8 5 97 0 0,-27 25 1 0 0,41-35-123 0 0,-17 17 84 0 0,1 0 1 0 0,0 1 0 0 0,1 1-1 0 0,-19 30 1 0 0,29-37-58 0 0,0 0-1 0 0,1 1 1 0 0,0-1 0 0 0,1 2 0 0 0,1-1-1 0 0,0 0 1 0 0,2 1 0 0 0,-4 25 0 0 0,6-35-84 0 0,1-1 1 0 0,0 1 0 0 0,1 0-1 0 0,-1 0 1 0 0,1 0-1 0 0,1-1 1 0 0,-1 1 0 0 0,1 0-1 0 0,0-1 1 0 0,0 0-1 0 0,0 1 1 0 0,1-1 0 0 0,5 8-1 0 0,-7-11-35 0 0,1 1-1 0 0,-1-1 1 0 0,1 0-1 0 0,0 0 1 0 0,0 0-1 0 0,0 0 0 0 0,0-1 1 0 0,0 1-1 0 0,0 0 1 0 0,0-1-1 0 0,1 0 1 0 0,-1 1-1 0 0,1-1 1 0 0,-1 0-1 0 0,1 0 1 0 0,-1 0-1 0 0,1-1 1 0 0,0 1-1 0 0,-1-1 0 0 0,1 1 1 0 0,0-1-1 0 0,-1 0 1 0 0,1 0-1 0 0,0 0 1 0 0,-1 0-1 0 0,1-1 1 0 0,0 1-1 0 0,-1-1 1 0 0,1 1-1 0 0,0-1 0 0 0,2-1 1 0 0,7-4-311 0 0,0 0 0 0 0,0-1 0 0 0,-1 0 0 0 0,0-1 0 0 0,0 0 0 0 0,-1-1 0 0 0,0 0 0 0 0,10-12 0 0 0,-3 1-128 0 0,0-1 1 0 0,-2 0-1 0 0,16-30 1 0 0,-19 25 938 0 0,0-1 0 0 0,10-38-1 0 0,-7 18 2616 0 0,-8 28-279 0 0,-9 22-1021 0 0,-8 35-1015 0 0,8-17-750 0 0,1-1 0 0 0,1 1 0 0 0,1-1 0 0 0,1 0 1 0 0,1 1-1 0 0,0-1 0 0 0,2 0 0 0 0,0-1 0 0 0,1 1 1 0 0,17 35-1 0 0,-20-50-329 0 0,1 1 0 0 0,0-1 1 0 0,0 1-1 0 0,0-1 0 0 0,0-1 1 0 0,1 1-1 0 0,0 0 0 0 0,0-1 1 0 0,9 6-1 0 0,9 4-1253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2404 0 0,'0'0'8114'0'0,"3"-3"-6394"0"0,1 0-1263 0 0,0-1-1 0 0,1 1 0 0 0,-1 0 0 0 0,1 1 0 0 0,0-1 0 0 0,0 1 0 0 0,0 0 0 0 0,0 0 0 0 0,0 0 0 0 0,8-1 0 0 0,-10 2-433 0 0,125-31 2507 0 0,-13 4-1575 0 0,2-2 621 0 0,-116 30-1326 0 0,-13 14 1465 0 0,-1-2-1517 0 0,0 1 0 0 0,1 0 0 0 0,1 1 0 0 0,0 0 0 0 0,-16 28 0 0 0,8-7 136 0 0,-20 53 1 0 0,31-66-230 0 0,1 1 0 0 0,0-1 0 0 0,2 1 0 0 0,-5 39 0 0 0,9-52-82 0 0,1 0 0 0 0,-1 0 0 0 0,2 1-1 0 0,-1-1 1 0 0,2 0 0 0 0,-1 1 0 0 0,1-1 0 0 0,1 0-1 0 0,0 0 1 0 0,0-1 0 0 0,1 1 0 0 0,10 17-1 0 0,-11-22-267 0 0,1-1-1 0 0,-1 0 0 0 0,1 0 1 0 0,0-1-1 0 0,1 1 0 0 0,-1-1 1 0 0,1 0-1 0 0,-1 0 0 0 0,1 0 0 0 0,0 0 1 0 0,0-1-1 0 0,0 0 0 0 0,1 0 1 0 0,-1 0-1 0 0,0-1 0 0 0,1 0 0 0 0,-1 0 1 0 0,12 0-1 0 0,1 1-1346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4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1944 0 0,'4'-8'1101'0'0,"0"1"-1"0"0,1-1 1 0 0,0 1-1 0 0,1 0 1 0 0,0 0-1 0 0,0 0 0 0 0,0 1 1 0 0,1 0-1 0 0,0 0 1 0 0,11-7-1 0 0,-16 13-929 0 0,-1-1-1 0 0,1 1 1 0 0,-1 0 0 0 0,1 0-1 0 0,-1 0 1 0 0,1 0-1 0 0,0 0 1 0 0,-1 0 0 0 0,1 0-1 0 0,-1 0 1 0 0,1 0-1 0 0,-1 1 1 0 0,1-1 0 0 0,-1 1-1 0 0,1-1 1 0 0,-1 1-1 0 0,1 0 1 0 0,-1-1-1 0 0,0 1 1 0 0,1 0 0 0 0,-1 0-1 0 0,2 2 1 0 0,24 25 1402 0 0,-25-25-1388 0 0,8 12 226 0 0,0 1 0 0 0,-1 1 0 0 0,-1 0 0 0 0,-1 0-1 0 0,10 32 1 0 0,-9-24-37 0 0,0-3-16 0 0,-5-12-98 0 0,0 0 0 0 0,0-1 0 0 0,1 1 0 0 0,6 8 0 0 0,-10-17-88 0 0,10-12-122 0 0,-1 0 0 0 0,-1-1 0 0 0,0 0 0 0 0,-1-1-1 0 0,11-23 1 0 0,6-12-10 0 0,-4 12-18 0 0,52-83 72 0 0,-71 117-98 0 0,13-15 102 0 0,-14 16-84 0 0,1 1 0 0 0,-1 0 0 0 0,1-1 0 0 0,-1 1 0 0 0,1-1 0 0 0,-1 1 0 0 0,1 0 1 0 0,-1-1-1 0 0,1 1 0 0 0,-1 0 0 0 0,1 0 0 0 0,0 0 0 0 0,-1-1 0 0 0,1 1 0 0 0,-1 0 0 0 0,1 0 0 0 0,0 0 0 0 0,-1 0 0 0 0,1 0 0 0 0,0 0 0 0 0,-1 0 0 0 0,1 0 0 0 0,-1 0 0 0 0,1 0 1 0 0,0 0-1 0 0,-1 1 0 0 0,1-1 0 0 0,-1 0 0 0 0,1 0 0 0 0,-1 1 0 0 0,2-1 0 0 0,7 8 157 0 0,-1-1-1 0 0,0 1 1 0 0,0 0-1 0 0,-1 1 1 0 0,0 0-1 0 0,9 13 1 0 0,32 66 548 0 0,-27-46-495 0 0,0 1-313 0 0,-13-26-795 0 0,0-1-1 0 0,1 0 0 0 0,1 0 1 0 0,18 23-1 0 0,-15-25-717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101 141 1104 0 0,'-5'5'2087'0'0,"0"2"1"0"0,1-1-1 0 0,0 0 0 0 0,1 1 1 0 0,-1-1-1 0 0,-2 8 0 0 0,3-5-1037 0 0,0 1-1 0 0,1-1 0 0 0,0 0 0 0 0,-2 19 1 0 0,3-23-930 0 0,1 0-1 0 0,0 0 1 0 0,0 0 0 0 0,0 0 0 0 0,0 1 0 0 0,1-1 0 0 0,0 0 0 0 0,0 0 0 0 0,0 0-1 0 0,1 0 1 0 0,0-1 0 0 0,0 1 0 0 0,0 0 0 0 0,0-1 0 0 0,1 1 0 0 0,0-1 0 0 0,0 0-1 0 0,0 0 1 0 0,0 0 0 0 0,1 0 0 0 0,-1 0 0 0 0,7 4 0 0 0,-8-7-75 0 0,1 1 0 0 0,-1-1 0 0 0,1 0 0 0 0,-1 0 0 0 0,1 0 0 0 0,0 0 0 0 0,-1 0 1 0 0,1-1-1 0 0,0 1 0 0 0,0-1 0 0 0,-1 0 0 0 0,1 0 0 0 0,0 0 0 0 0,0 0 0 0 0,3-1 0 0 0,0 0 5 0 0,-1 0-1 0 0,1-1 1 0 0,-1 0-1 0 0,0 0 0 0 0,1 0 1 0 0,-1-1-1 0 0,6-3 1 0 0,0-3 18 0 0,0 1-1 0 0,0-1 1 0 0,-1-1 0 0 0,0 1 0 0 0,12-18 0 0 0,-16 20-26 0 0,-2 0-1 0 0,1-1 1 0 0,-1 0 0 0 0,0 0-1 0 0,-1 0 1 0 0,0-1 0 0 0,0 1-1 0 0,0-1 1 0 0,-2 1 0 0 0,1-1-1 0 0,1-16 1 0 0,-3 12 98 0 0,0 0 0 0 0,-1 1 0 0 0,-1-1 1 0 0,1 1-1 0 0,-2-1 0 0 0,0 1 0 0 0,-8-22 0 0 0,10 31-91 0 0,0-1-1 0 0,-1 1 0 0 0,1 0 0 0 0,-1 0 0 0 0,0 0 0 0 0,0 1 0 0 0,0-1 0 0 0,0 0 0 0 0,0 1 0 0 0,0-1 0 0 0,-1 1 0 0 0,1 0 0 0 0,-1-1 0 0 0,0 1 0 0 0,-5-3 0 0 0,5 4-23 0 0,0 1 0 0 0,1-1 0 0 0,-1 0 0 0 0,0 1-1 0 0,1 0 1 0 0,-1 0 0 0 0,0 0 0 0 0,1 0 0 0 0,-1 0 0 0 0,0 0-1 0 0,0 1 1 0 0,1-1 0 0 0,-1 1 0 0 0,0 0 0 0 0,1 0-1 0 0,-1 0 1 0 0,1 0 0 0 0,-1 0 0 0 0,1 1 0 0 0,-4 2 0 0 0,-5 3 18 0 0,0 1 1 0 0,1 0-1 0 0,0 1 1 0 0,0 0-1 0 0,1 0 1 0 0,1 1-1 0 0,-1 1 1 0 0,-7 11-1 0 0,6-4 4 0 0,0 0 0 0 0,1 1-1 0 0,0 0 1 0 0,-8 31-1 0 0,4 2 13 0 0,3 1 0 0 0,2 0-1 0 0,-2 60 1 0 0,6 224 118 0 0,7-261-131 0 0,5 61-1664 0 0,0-113-1345 0 0,-5-17 1349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1996 0 0,'23'-32'4860'0'0,"-16"21"-3584"0"0,1 0-1 0 0,0 1 1 0 0,0 0 0 0 0,16-14-1 0 0,-22 23-1084 0 0,1-1 0 0 0,-1 0-1 0 0,0 1 1 0 0,1-1-1 0 0,-1 1 1 0 0,1-1-1 0 0,0 1 1 0 0,-1 0-1 0 0,1 0 1 0 0,0 1-1 0 0,0-1 1 0 0,-1 0-1 0 0,1 1 1 0 0,0 0 0 0 0,0 0-1 0 0,0 0 1 0 0,0 0-1 0 0,0 0 1 0 0,0 0-1 0 0,-1 1 1 0 0,1-1-1 0 0,0 1 1 0 0,0 0-1 0 0,-1 0 1 0 0,1 0-1 0 0,2 1 1 0 0,2 2 39 0 0,-1 0 0 0 0,0 1-1 0 0,0-1 1 0 0,-1 1 0 0 0,1 0 0 0 0,-1 0 0 0 0,0 1 0 0 0,-1 0-1 0 0,1 0 1 0 0,-1 0 0 0 0,0 0 0 0 0,3 7 0 0 0,1 4 214 0 0,-1-1 0 0 0,0 1 0 0 0,7 33 0 0 0,-1 32 1073 0 0,-13-81-1489 0 0,0 0 0 0 0,0-1 0 0 0,0 1-1 0 0,0 0 1 0 0,0-1 0 0 0,0 1 0 0 0,0 0 0 0 0,1 0-1 0 0,-1-1 1 0 0,0 1 0 0 0,0 0 0 0 0,1-1 0 0 0,-1 1-1 0 0,1-1 1 0 0,-1 1 0 0 0,0 0 0 0 0,1-1 0 0 0,-1 1-1 0 0,1-1 1 0 0,-1 1 0 0 0,1-1 0 0 0,0 0 0 0 0,-1 1 0 0 0,1-1-1 0 0,-1 1 1 0 0,2-1 0 0 0,-1 0-15 0 0,0 0-1 0 0,0 0 1 0 0,0 0 0 0 0,0-1-1 0 0,-1 1 1 0 0,1 0 0 0 0,0-1 0 0 0,0 1-1 0 0,0 0 1 0 0,0-1 0 0 0,-1 1-1 0 0,1-1 1 0 0,0 0 0 0 0,0 1 0 0 0,-1-1-1 0 0,1 1 1 0 0,0-2 0 0 0,6-7-33 0 0,0 1 0 0 0,9-18 0 0 0,-11 19 91 0 0,70-98-13 0 0,-22 33-42 0 0,-49 66-19 0 0,1 1 0 0 0,0 0-1 0 0,0-1 1 0 0,0 2 0 0 0,0-1 0 0 0,1 0-1 0 0,10-6 1 0 0,-15 11 19 0 0,0 0 1 0 0,0 0-1 0 0,-1-1 1 0 0,1 1-1 0 0,0 0 0 0 0,0 0 1 0 0,0 0-1 0 0,0 0 0 0 0,0 0 1 0 0,0 0-1 0 0,-1 0 0 0 0,1 0 1 0 0,0 1-1 0 0,0-1 1 0 0,0 0-1 0 0,0 0 0 0 0,-1 1 1 0 0,1-1-1 0 0,0 0 0 0 0,0 1 1 0 0,-1-1-1 0 0,1 1 1 0 0,0-1-1 0 0,0 2 0 0 0,16 14 381 0 0,-15-14-326 0 0,10 12 115 0 0,-1 1 0 0 0,0 0-1 0 0,-1 1 1 0 0,-1 0 0 0 0,11 27-1 0 0,27 92 221 0 0,-29-80-220 0 0,-11-29-349 0 0,-1 1-1 0 0,-1-1 1 0 0,-2 1 0 0 0,0 0 0 0 0,-2 31-1 0 0,-6-40-2628 0 0,4-15 2001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64 3980 0 0,'-3'-14'4497'0'0,"-5"3"-1093"0"0,5 1-832 0 0,3 1-591 0 0,-4 1 735 0 0,-3-3-1320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09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361 0 4464 0 0,'0'0'8953'0'0,"-4"3"-7084"0"0,-27 27 1007 0 0,-29 36 1 0 0,-14 13-1541 0 0,-96 72 1019 0 0,149-141-2649 0 0,26-16 347 0 0,0 0 0 0 0,0 1 1 0 0,1 0-1 0 0,-1 0 0 0 0,1 0 1 0 0,1 1-1 0 0,-1 0 0 0 0,0 0 1 0 0,1 0-1 0 0,0 1 0 0 0,0 0 1 0 0,0 0-1 0 0,0 1 0 0 0,0 0 1 0 0,1 0-1 0 0,-1 1 0 0 0,1 0 1 0 0,-1 0-1 0 0,14 1 0 0 0,-11 0 61 0 0,0 1-1 0 0,0 0 0 0 0,0 0 1 0 0,0 1-1 0 0,-1 1 0 0 0,1-1 1 0 0,0 1-1 0 0,-1 1 0 0 0,0 0 1 0 0,0 0-1 0 0,0 1 0 0 0,-1 0 1 0 0,1 1-1 0 0,-1 0 0 0 0,8 7 1 0 0,51 60 147 0 0,-27-24-4781 0 0,-34-38 2917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124 148 4156 0 0,'-3'1'6874'0'0,"-4"3"-6036"0"0,1-1 0 0 0,0 1 0 0 0,1 0 0 0 0,-1 1 0 0 0,1-1 0 0 0,0 1 1 0 0,0 0-1 0 0,-7 9 0 0 0,5-4-190 0 0,0 1-1 0 0,1-1 1 0 0,0 1 0 0 0,-7 19 0 0 0,8-15-327 0 0,0 1-1 0 0,0 0 1 0 0,2 1-1 0 0,0-1 1 0 0,1 1 0 0 0,1-1-1 0 0,0 30 1 0 0,2-39-247 0 0,0 1-1 0 0,0-1 1 0 0,0 0 0 0 0,1 0 0 0 0,0 0 0 0 0,1 0-1 0 0,-1 0 1 0 0,1-1 0 0 0,0 1 0 0 0,6 8-1 0 0,-7-13-63 0 0,0 1-1 0 0,1 0 0 0 0,-1-1 1 0 0,0 0-1 0 0,1 1 0 0 0,-1-1 1 0 0,1 0-1 0 0,0 0 0 0 0,0-1 1 0 0,0 1-1 0 0,0-1 0 0 0,0 1 1 0 0,0-1-1 0 0,0 0 0 0 0,1 0 1 0 0,-1 0-1 0 0,0-1 0 0 0,0 1 1 0 0,1-1-1 0 0,-1 0 0 0 0,1 1 1 0 0,-1-2-1 0 0,0 1 0 0 0,6-1 1 0 0,-4 0-4 0 0,0 0 1 0 0,0-1-1 0 0,0 1 1 0 0,0-1-1 0 0,0 0 1 0 0,-1-1-1 0 0,1 1 1 0 0,-1-1-1 0 0,1 0 1 0 0,-1 0-1 0 0,0 0 1 0 0,0 0-1 0 0,-1-1 1 0 0,1 0-1 0 0,-1 0 1 0 0,1 0-1 0 0,-1 0 1 0 0,0 0 0 0 0,4-9-1 0 0,-4 6 7 0 0,0 1-1 0 0,-1-1 1 0 0,1 0-1 0 0,-1 0 1 0 0,-1 0-1 0 0,0 0 1 0 0,0 0-1 0 0,0 0 1 0 0,0 0 0 0 0,-1 0-1 0 0,-1 0 1 0 0,1 0-1 0 0,-1 0 1 0 0,-2-10-1 0 0,-3-6 152 0 0,-1 1-1 0 0,-1 0 1 0 0,-19-38-1 0 0,9 23 246 0 0,10 21-32 0 0,-18-29 0 0 0,25 44-332 0 0,8-17 88 0 0,4 9-108 0 0,1 2 0 0 0,0-1 0 0 0,0 2 0 0 0,0-1 0 0 0,1 2 0 0 0,13-5 0 0 0,21-10 16 0 0,37-16-137 0 0,-47 24-4084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67 92 0 0,'-1'-4'1635'0'0,"1"0"1"0"0,-1 1-1 0 0,-1-1 0 0 0,1 0 0 0 0,0 1 1 0 0,-1-1-1 0 0,0 1 0 0 0,-3-5 0 0 0,3 6-1119 0 0,0-1-1 0 0,0 1 0 0 0,0 0 1 0 0,-1-1-1 0 0,0 1 0 0 0,1 0 1 0 0,-1 1-1 0 0,0-1 0 0 0,0 0 1 0 0,1 1-1 0 0,-2-1 0 0 0,1 1 1 0 0,0 0-1 0 0,0 0 0 0 0,-4 0 1 0 0,3 0-326 0 0,-1 1 1 0 0,1 0-1 0 0,-1-1 0 0 0,1 2 1 0 0,-1-1-1 0 0,1 1 0 0 0,-1-1 1 0 0,1 1-1 0 0,0 0 1 0 0,-1 1-1 0 0,1-1 0 0 0,0 1 1 0 0,0 0-1 0 0,0 0 1 0 0,0 0-1 0 0,0 1 0 0 0,0-1 1 0 0,1 1-1 0 0,-1 0 1 0 0,1 0-1 0 0,-6 7 0 0 0,5-6-140 0 0,1 0-1 0 0,-1 0 1 0 0,1 0-1 0 0,0 1 1 0 0,0 0 0 0 0,1-1-1 0 0,0 1 1 0 0,-1 0-1 0 0,2 0 1 0 0,-1 1-1 0 0,0-1 1 0 0,1 0-1 0 0,0 0 1 0 0,0 1 0 0 0,1-1-1 0 0,0 1 1 0 0,0 9-1 0 0,1-10-87 0 0,1-1 0 0 0,0 1 0 0 0,0 0 0 0 0,0-1 1 0 0,0 1-1 0 0,0-1 0 0 0,1 1 0 0 0,0-1 0 0 0,0 0 0 0 0,0 0 0 0 0,1-1 0 0 0,-1 1 0 0 0,1-1 0 0 0,0 1 0 0 0,0-1 0 0 0,0 0 0 0 0,0-1 0 0 0,1 1 0 0 0,-1-1 0 0 0,6 3 1 0 0,-9-5 20 0 0,1 1 1 0 0,0 0 0 0 0,-1-1 0 0 0,1 1 0 0 0,-1 0 0 0 0,1 0 0 0 0,-1 0-1 0 0,0 1 1 0 0,1-1 0 0 0,-1 0 0 0 0,2 2 0 0 0,1 2 44 0 0,-22 12 23 0 0,-6 9 40 0 0,8-11 1 0 0,2 1 1 0 0,-14 19-1 0 0,24-30-72 0 0,1 0-1 0 0,0 1 0 0 0,0-1 0 0 0,0 1 0 0 0,1-1 1 0 0,0 1-1 0 0,0 0 0 0 0,1 0 0 0 0,-1 0 0 0 0,1 0 0 0 0,0 12 1 0 0,0-14-13 0 0,2 0 0 0 0,-1 0 1 0 0,0 0-1 0 0,1 0 0 0 0,0 0 1 0 0,0-1-1 0 0,0 1 1 0 0,0 0-1 0 0,1 0 0 0 0,-1-1 1 0 0,1 1-1 0 0,0-1 0 0 0,0 1 1 0 0,0-1-1 0 0,1 0 1 0 0,-1 0-1 0 0,1 0 0 0 0,0 0 1 0 0,0 0-1 0 0,0-1 1 0 0,0 1-1 0 0,0-1 0 0 0,0 0 1 0 0,1 0-1 0 0,-1 0 0 0 0,1 0 1 0 0,-1-1-1 0 0,1 1 1 0 0,4 0-1 0 0,3 1-158 0 0,0-1-1 0 0,-1 0 1 0 0,1 0-1 0 0,0-2 1 0 0,0 1-1 0 0,0-1 1 0 0,0-1 0 0 0,0 0-1 0 0,15-3 1 0 0,25-10-2856 0 0,-30 5 1402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4192 0 0,'1'-11'22052'0'0,"-6"29"-20190"0"0,-5 28-1955 0 0,-3 159-291 0 0,12-197-332 0 0,2 0 1 0 0,-1 0-1 0 0,1 0 0 0 0,4 14 0 0 0,-2-6-896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64 520 0 0,'-3'-24'15772'0'0,"-1"1"-9669"0"0,4 22-5978 0 0,0 0-1 0 0,-1 0 1 0 0,1 0-1 0 0,0 1 1 0 0,-1-1-1 0 0,1 0 1 0 0,-1 0-1 0 0,0 0 1 0 0,1 1-1 0 0,-1-1 0 0 0,0 0 1 0 0,1 0-1 0 0,-1 1 1 0 0,0-1-1 0 0,0 1 1 0 0,1-1-1 0 0,-1 1 1 0 0,0-1-1 0 0,0 1 1 0 0,0-1-1 0 0,0 1 1 0 0,0 0-1 0 0,0-1 0 0 0,0 1 1 0 0,0 0-1 0 0,1 0 1 0 0,-1 0-1 0 0,0 0 1 0 0,0 0-1 0 0,0 0 1 0 0,0 0-1 0 0,-2 0 1 0 0,-25 1 905 0 0,24 0-989 0 0,0 0 0 0 0,0 0 0 0 0,0 0 0 0 0,0 0 1 0 0,1 1-1 0 0,-1 0 0 0 0,0-1 0 0 0,1 1 1 0 0,-1 1-1 0 0,1-1 0 0 0,-1 0 0 0 0,1 1 0 0 0,0 0 1 0 0,0 0-1 0 0,0 0 0 0 0,1 0 0 0 0,-1 0 1 0 0,1 0-1 0 0,-1 1 0 0 0,1-1 0 0 0,0 1 0 0 0,0-1 1 0 0,1 1-1 0 0,-1 0 0 0 0,0 6 0 0 0,-1-1-75 0 0,1 1 0 0 0,1-1 0 0 0,0 1 0 0 0,0-1 0 0 0,1 1 0 0 0,1 0 0 0 0,-1-1-1 0 0,1 1 1 0 0,4 14 0 0 0,3 9-37 0 0,1 0 148 0 0,6 51 0 0 0,-15-76 10 0 0,0 0 0 0 0,-1 0 0 0 0,0-1 0 0 0,0 1 0 0 0,-1 0 0 0 0,0-1 0 0 0,0 1 0 0 0,-1-1 0 0 0,0 1 0 0 0,0-1 0 0 0,0 0 0 0 0,-8 10 0 0 0,5-7-167 0 0,-1-1 0 0 0,0 1-1 0 0,-1-1 1 0 0,0 0 0 0 0,-1-1-1 0 0,0 0 1 0 0,-15 11 0 0 0,-3-6-2776 0 0,16-10 1255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19 1776 0 0,'0'0'6439'0'0,"3"0"-5437"0"0,-1 1-731 0 0,0-1 1 0 0,0 1-1 0 0,0-1 1 0 0,0 0-1 0 0,0 0 1 0 0,0 1 0 0 0,0-2-1 0 0,0 1 1 0 0,0 0-1 0 0,-1 0 1 0 0,1 0-1 0 0,0-1 1 0 0,0 1-1 0 0,0-1 1 0 0,3-1-1 0 0,-4 1 601 0 0,0 1-724 0 0,-1 0 0 0 0,0 0 0 0 0,1 0 0 0 0,-1 0-1 0 0,0 0 1 0 0,1 0 0 0 0,-1 0 0 0 0,0 0 0 0 0,1 0 0 0 0,-1 0 0 0 0,0 0 0 0 0,1 0 0 0 0,-1 0 0 0 0,0 0 0 0 0,1 0 0 0 0,-1-1 0 0 0,0 1 0 0 0,0 0 0 0 0,1 0 0 0 0,-1 0 0 0 0,0-1 0 0 0,0 1 0 0 0,1 0 0 0 0,-1 0 0 0 0,0-1 0 0 0,0 1 0 0 0,0 0 0 0 0,1-1 0 0 0,-1 1 0 0 0,0 0-1 0 0,0 0 1 0 0,0-1 0 0 0,0 1 0 0 0,0 0 0 0 0,0-1 0 0 0,1 1 0 0 0,-1 0 0 0 0,0-1 0 0 0,0 1 0 0 0,0 0 0 0 0,0-1 0 0 0,-1 0-72 0 0,1 1 0 0 0,0-1 1 0 0,-1 1-1 0 0,1-1 0 0 0,-1 1 0 0 0,1-1 0 0 0,0 1 0 0 0,-1-1 1 0 0,1 1-1 0 0,-1 0 0 0 0,1-1 0 0 0,-1 1 0 0 0,0 0 0 0 0,1 0 1 0 0,-1-1-1 0 0,1 1 0 0 0,-1 0 0 0 0,1 0 0 0 0,-1 0 0 0 0,0 0 1 0 0,1 0-1 0 0,-1 0 0 0 0,1 0 0 0 0,-1 0 0 0 0,0 0 0 0 0,1 0 1 0 0,-1 0-1 0 0,1 0 0 0 0,-2 0 0 0 0,-2 1-10 0 0,-1 0 0 0 0,1 0-1 0 0,0 0 1 0 0,-1 0 0 0 0,1 0 0 0 0,0 1-1 0 0,0 0 1 0 0,0 0 0 0 0,0 0 0 0 0,0 1-1 0 0,0-1 1 0 0,1 1 0 0 0,-1 0-1 0 0,1 0 1 0 0,0 0 0 0 0,-1 0 0 0 0,2 1-1 0 0,-1-1 1 0 0,-3 6 0 0 0,5-8-115 0 0,2 1-834 0 0,-1-2 821 0 0,0 0-1 0 0,0 0 0 0 0,0 1 0 0 0,0-1 0 0 0,0 0 0 0 0,0 1 1 0 0,1-1-1 0 0,-1 0 0 0 0,0 0 0 0 0,0 0 0 0 0,0 1 0 0 0,1-1 0 0 0,-1 0 1 0 0,0 0-1 0 0,0 1 0 0 0,1-1 0 0 0,-1 0 0 0 0,0 0 0 0 0,0 0 0 0 0,1 0 1 0 0,-1 0-1 0 0,0 0 0 0 0,1 1 0 0 0,-1-1 0 0 0,0 0 0 0 0,1 0 1 0 0,-1 0-1 0 0,0 0 0 0 0,0 0 0 0 0,1 0 0 0 0,-1 0 0 0 0,0 0 0 0 0,1 0 1 0 0,-1 0-1 0 0,0 0 0 0 0,1-1 0 0 0,10-1-2243 0 0,-8 1 828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8:5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23 2644 0 0,'0'0'3073'0'0,"-23"10"11433"0"0,25-11-14375 0 0,-1 1 0 0 0,1-1 0 0 0,0 1 0 0 0,-1-1 0 0 0,1 0 0 0 0,-1 0 0 0 0,1 1 0 0 0,-1-1 0 0 0,1 0 0 0 0,-1-1-1 0 0,0 1 1 0 0,1 0 0 0 0,-1 0 0 0 0,0 0 0 0 0,0-1 0 0 0,0 1 0 0 0,2-5 1157 0 0,-2 6-1221 0 0,-1 0 0 0 0,0-1 1 0 0,0 1-1 0 0,0-1 0 0 0,0 1 1 0 0,0 0-1 0 0,0-1 0 0 0,0 1 1 0 0,0-1-1 0 0,0 1 0 0 0,0 0 1 0 0,0-1-1 0 0,0 1 0 0 0,0-1 1 0 0,0 1-1 0 0,-1 0 0 0 0,1-1 0 0 0,0 1 1 0 0,0-1-1 0 0,0 1 0 0 0,-1 0 1 0 0,1-1-1 0 0,0 1 0 0 0,-1-1 1 0 0,0 1-37 0 0,-1-1 0 0 0,1 1 1 0 0,-1 0-1 0 0,1 0 0 0 0,-1 0 1 0 0,1 0-1 0 0,-1 0 1 0 0,1 0-1 0 0,-1 1 0 0 0,1-1 1 0 0,-1 0-1 0 0,1 1 0 0 0,-1-1 1 0 0,1 1-1 0 0,-1-1 0 0 0,1 1 1 0 0,0 0-1 0 0,0 0 1 0 0,-1 0-1 0 0,1-1 0 0 0,0 1 1 0 0,0 0-1 0 0,-2 2 0 0 0,2-2-24 0 0,1 0-16 0 0,0-1 0 0 0,-1 0 0 0 0,1 0 1 0 0,0 1-1 0 0,-1-1 0 0 0,1 0 0 0 0,0 1 0 0 0,0-1 0 0 0,0 0 0 0 0,-1 1 0 0 0,1-1 1 0 0,0 0-1 0 0,0 1 0 0 0,0-1 0 0 0,0 1 0 0 0,-1-1 0 0 0,1 0 0 0 0,0 1 0 0 0,0-1 1 0 0,0 1-1 0 0,0-1 0 0 0,0 0 0 0 0,0 1 0 0 0,0-1 0 0 0,0 1 0 0 0,1-1 0 0 0,-1 1 1 0 0,0-1-1 0 0,0 0 0 0 0,0 1 0 0 0,0-1 0 0 0,0 0 0 0 0,1 1 0 0 0,-1-1 0 0 0,0 0 1 0 0,0 1-1 0 0,1-1 0 0 0,-1 0 0 0 0,0 1 0 0 0,0-1 0 0 0,1 0 0 0 0,-1 1 0 0 0,1-1 1 0 0,-1 1-29 0 0,1 0 0 0 0,0 0 0 0 0,0 0 1 0 0,-1 0-1 0 0,1 0 0 0 0,0 0 0 0 0,0 0 1 0 0,0-1-1 0 0,0 1 0 0 0,0 0 0 0 0,0-1 0 0 0,0 1 1 0 0,0-1-1 0 0,0 1 0 0 0,1-1 0 0 0,1 1 1 0 0,14-4 561 0 0,-17 3-481 0 0,1 0 0 0 0,-1-1-1 0 0,0 1 1 0 0,1 0-1 0 0,-1-1 1 0 0,1 1-1 0 0,-1-1 1 0 0,0 1-1 0 0,1-1 1 0 0,-1 1-1 0 0,0-1 1 0 0,0 1 0 0 0,0-1-1 0 0,1 1 1 0 0,-1-1-1 0 0,0 1 1 0 0,0-1-1 0 0,0 0 1 0 0,0 1-1 0 0,0-1 1 0 0,0 1 0 0 0,0-2-1 0 0,0 0 499 0 0,-8-4-337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206 141 5240 0 0,'2'-10'16800'0'0,"-19"30"-15864"0"0,2 1-1 0 0,-15 25 1 0 0,-23 32 565 0 0,42-66-1118 0 0,13-18-243 0 0,19-31-185 0 0,-9 17 87 0 0,76-116-11 0 0,-38 64-22 0 0,-26 36 400 0 0,-23 35-304 0 0,0 2-98 0 0,-1-1 0 0 0,1 1-1 0 0,0-1 1 0 0,-1 1 0 0 0,1 0 0 0 0,-1-1 0 0 0,1 1 0 0 0,-1 0 0 0 0,1 0-1 0 0,-1-1 1 0 0,1 1 0 0 0,-1 0 0 0 0,0 0 0 0 0,1 0 0 0 0,-1 0 0 0 0,0-1-1 0 0,0 1 1 0 0,0 0 0 0 0,0 0 0 0 0,0 0 0 0 0,0 0 0 0 0,0 1 0 0 0,2 24 87 0 0,-11 136 108 0 0,1 2-99 0 0,6-127-70 0 0,-1 0 0 0 0,-10 40 0 0 0,9-52-3 0 0,-1-2-23 0 0,-13 45 0 0 0,16-61-18 0 0,-1 0 0 0 0,0 0 0 0 0,0-1 0 0 0,-1 1-1 0 0,0-1 1 0 0,0 0 0 0 0,-1 0 0 0 0,0-1 0 0 0,1 1-1 0 0,-11 7 1 0 0,1-3 4 0 0,0-1 0 0 0,0-1 0 0 0,-1 0 0 0 0,0-1 0 0 0,0-1-1 0 0,-1 0 1 0 0,-31 7 0 0 0,28-8 71 0 0,18-5-40 0 0,-4 2 7 0 0,5-2-29 0 0,0-1 0 0 0,0 1 0 0 0,0 0 0 0 0,0 0 0 0 0,0 0 0 0 0,0 0 1 0 0,0 0-1 0 0,0 0 0 0 0,0 0 0 0 0,0 0 0 0 0,0 0 0 0 0,0 0 0 0 0,0 0 0 0 0,0 0 1 0 0,0 0-1 0 0,0 0 0 0 0,0 0 0 0 0,0 0 0 0 0,0-1 0 0 0,0 1 0 0 0,0 0 1 0 0,0 0-1 0 0,0 0 0 0 0,-1 0 0 0 0,27-9 13 0 0,-1 1 0 0 0,1 1 0 0 0,42-7 0 0 0,91-3 106 0 0,-91 11-62 0 0,109-7 737 0 0,-151 10-4771 0 0,-24 3 2366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839 7 4016 0 0,'-6'-1'3455'0'0,"-9"-2"-1981"0"0,-1 2 1 0 0,1 0 0 0 0,-1 0-1 0 0,1 2 1 0 0,-1 0 0 0 0,0 0-1 0 0,-29 8 1 0 0,21-2-604 0 0,1 1 1 0 0,0 1 0 0 0,1 1-1 0 0,-31 19 1 0 0,-4 8-40 0 0,2 3 1 0 0,-85 81 0 0 0,111-92-585 0 0,1 0 1 0 0,1 2 0 0 0,2 1-1 0 0,1 1 1 0 0,2 1-1 0 0,1 1 1 0 0,-22 51 0 0 0,31-56-106 0 0,2 1-1 0 0,0 1 1 0 0,-9 61 0 0 0,13-36 32 0 0,1 77 1 0 0,7-94-120 0 0,2-1 0 0 0,16 66 1 0 0,-14-79-38 0 0,2 9 2 0 0,1 0 1 0 0,3 0-1 0 0,0-1 1 0 0,2-1 0 0 0,2 0-1 0 0,1-1 1 0 0,28 40-1 0 0,-32-56-13 0 0,0 0-1 0 0,1-2 0 0 0,1 1 1 0 0,0-2-1 0 0,1 0 0 0 0,0-1 1 0 0,29 16-1 0 0,-21-15 4 0 0,0-2 0 0 0,1-1-1 0 0,0-1 1 0 0,1-1-1 0 0,30 6 1 0 0,-5-7 9 0 0,0-1 0 0 0,0-3 0 0 0,0-2 1 0 0,0-3-1 0 0,80-11 0 0 0,-81 6-3 0 0,1-3 0 0 0,-1-1 0 0 0,-1-3 0 0 0,0-2 0 0 0,68-32 0 0 0,-94 36-3 0 0,-1 0 1 0 0,0-2 0 0 0,0-1 0 0 0,-2 0 0 0 0,0-1 0 0 0,0-2 0 0 0,-2 0 0 0 0,0-1 0 0 0,-1 0 0 0 0,-1-2 0 0 0,-1 0 0 0 0,20-36 0 0 0,-19 25 19 0 0,-1-1 0 0 0,-1 0 0 0 0,-2-1 0 0 0,-2-1 0 0 0,11-63 0 0 0,-14 49 18 0 0,-4-1-1 0 0,-1 0 1 0 0,-2 0-1 0 0,-3 1 1 0 0,-2-1-1 0 0,-1 1 0 0 0,-24-83 1 0 0,21 109-27 0 0,0-1 1 0 0,-2 2-1 0 0,0-1 1 0 0,-2 2-1 0 0,-26-35 1 0 0,16 22 5 0 0,0 2-2 0 0,-2 1-1 0 0,-2 2 1 0 0,0 0 0 0 0,-50-39 0 0 0,61 56-15 0 0,0 0 1 0 0,0 2-1 0 0,-1 0 1 0 0,0 1-1 0 0,-1 0 1 0 0,-28-9-1 0 0,30 14-31 0 0,1 0-1 0 0,-1 1 0 0 0,-1 1 0 0 0,1 1 1 0 0,0 0-1 0 0,0 1 0 0 0,0 0 1 0 0,-22 4-1 0 0,9 1-248 0 0,1 1 1 0 0,0 1 0 0 0,-49 20-1 0 0,11 6-3183 0 0,46-21 1857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74 2356 0 0,'-1'0'4701'0'0,"-10"0"2283"0"0,6 3-6435 0 0,-1 1 0 0 0,1 1-1 0 0,0-1 1 0 0,1 1 0 0 0,-1 0-1 0 0,1 0 1 0 0,0 0 0 0 0,0 0-1 0 0,0 1 1 0 0,1-1 0 0 0,0 1 0 0 0,0 0-1 0 0,0 0 1 0 0,-1 8 0 0 0,-5 14 431 0 0,-9 55 1 0 0,13-55-416 0 0,1-1-346 0 0,0 1-1 0 0,2 0 0 0 0,2 0 1 0 0,0 1-1 0 0,2-1 0 0 0,1 0 1 0 0,1 0-1 0 0,1-1 0 0 0,14 40 1 0 0,-14-49-150 0 0,2 0-1 0 0,1-1 1 0 0,0 0 0 0 0,1 0 0 0 0,0-1-1 0 0,2 0 1 0 0,13 16 0 0 0,-19-26-58 0 0,0-1 0 0 0,0 0 0 0 0,0-1 0 0 0,0 1 0 0 0,1-1 0 0 0,0 0-1 0 0,0 0 1 0 0,0-1 0 0 0,0 0 0 0 0,0 0 0 0 0,1 0 0 0 0,-1-1 0 0 0,1 0 0 0 0,0 0 0 0 0,0-1 0 0 0,0 0 0 0 0,-1 0 0 0 0,1 0 0 0 0,0-1-1 0 0,0 0 1 0 0,0-1 0 0 0,9-1 0 0 0,-4 0-5 0 0,0-1-1 0 0,0 0 1 0 0,0-1-1 0 0,0 0 1 0 0,0-1-1 0 0,-1-1 1 0 0,0 0-1 0 0,0 0 1 0 0,0-1-1 0 0,-1 0 1 0 0,13-12-1 0 0,-11 7 4 0 0,-2 1 0 0 0,1-1 0 0 0,-1-1 0 0 0,-1 0 0 0 0,-1 0 0 0 0,1-1 0 0 0,-2 0 0 0 0,10-25 0 0 0,-10 17 67 0 0,0-1-1 0 0,-2 1 1 0 0,0-1 0 0 0,-2-1 0 0 0,0 1-1 0 0,-1 0 1 0 0,-2-1 0 0 0,0 1-1 0 0,-2 0 1 0 0,-1-1 0 0 0,0 1 0 0 0,-8-25-1 0 0,6 30-12 0 0,0 0-1 0 0,-2 0 0 0 0,0 1 0 0 0,-1 0 0 0 0,0 0 0 0 0,-2 1 1 0 0,0 0-1 0 0,0 0 0 0 0,-2 1 0 0 0,0 1 0 0 0,-1 0 1 0 0,0 1-1 0 0,-1 0 0 0 0,0 1 0 0 0,-26-17 0 0 0,35 26-47 0 0,-1 0-1 0 0,0 0 1 0 0,0 1-1 0 0,-1 0 1 0 0,1 0-1 0 0,0 0 1 0 0,-1 1-1 0 0,1 0 1 0 0,-1 0-1 0 0,1 0 1 0 0,-1 1-1 0 0,0 0 1 0 0,1 0-1 0 0,-1 1 1 0 0,1 0-1 0 0,-1 0 1 0 0,1 1 0 0 0,-1-1-1 0 0,1 1 1 0 0,0 1-1 0 0,0-1 1 0 0,0 1-1 0 0,0 0 1 0 0,0 1-1 0 0,-5 4 1 0 0,4-4-258 0 0,0 2 1 0 0,1-1 0 0 0,0 1 0 0 0,0 0-1 0 0,1 0 1 0 0,-1 0 0 0 0,1 1 0 0 0,1 0-1 0 0,-1 0 1 0 0,1 0 0 0 0,0 1 0 0 0,1-1-1 0 0,0 1 1 0 0,0 0 0 0 0,1 0 0 0 0,0 0-1 0 0,0 0 1 0 0,1 0 0 0 0,-1 14 0 0 0,2-5-1366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4848 0 0,'-4'10'3261'0'0,"4"-4"-285"0"0,0 9-5192 0 0,4-1 344 0 0,-1 2 291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0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2 102 5272 0 0,'6'-13'18800'0'0,"-10"33"-15719"0"0,2 4-3659 0 0,2 0 1014 0 0,-1-11-333 0 0,0 0-1 0 0,2 0 1 0 0,0 0 0 0 0,0-1 0 0 0,1 1 0 0 0,1-1-1 0 0,5 18 1 0 0,-6-26-141 0 0,-1 0 0 0 0,1 0 0 0 0,1 0 0 0 0,-1 0 0 0 0,1 0 0 0 0,-1 0 0 0 0,1 0 0 0 0,0-1 0 0 0,1 0 0 0 0,-1 1 0 0 0,0-1 0 0 0,1 0 0 0 0,0-1 0 0 0,0 1 0 0 0,0-1 0 0 0,0 1 0 0 0,7 2 0 0 0,-7-4 18 0 0,0 0 1 0 0,-1 0 0 0 0,1-1-1 0 0,0 1 1 0 0,0-1 0 0 0,0 0-1 0 0,0 0 1 0 0,-1 0-1 0 0,1-1 1 0 0,0 1 0 0 0,0-1-1 0 0,0 0 1 0 0,-1 0-1 0 0,1 0 1 0 0,-1 0 0 0 0,1-1-1 0 0,-1 0 1 0 0,1 1 0 0 0,-1-1-1 0 0,0 0 1 0 0,6-5-1 0 0,4-5 221 0 0,0 0 0 0 0,-1-1 0 0 0,0 0-1 0 0,-1-1 1 0 0,18-30 0 0 0,-5 10 846 0 0,-24 33-621 0 0,2-2-280 0 0,1-2-116 0 0,-1 5 5 0 0,-3 5-73 0 0,1-1 0 0 0,0 1 0 0 0,0-1-1 0 0,0 1 1 0 0,0-1 0 0 0,1 1-1 0 0,0-1 1 0 0,0 1 0 0 0,0-1 0 0 0,0 0-1 0 0,1 0 1 0 0,0 1 0 0 0,0-1 0 0 0,0 0-1 0 0,0 0 1 0 0,1-1 0 0 0,-1 1-1 0 0,1-1 1 0 0,4 5 0 0 0,3 0-30 0 0,0 1 1 0 0,1-1-1 0 0,0-1 1 0 0,0 0-1 0 0,1-1 1 0 0,0 0-1 0 0,0-1 0 0 0,0 0 1 0 0,1-1-1 0 0,0 0 1 0 0,18 2-1 0 0,-23-4 112 0 0,0-1 0 0 0,0 0 0 0 0,1-1 0 0 0,-1 0 0 0 0,0 0 0 0 0,1-1 0 0 0,-1 0 0 0 0,0 0 0 0 0,0-1 0 0 0,1 0-1 0 0,-1 0 1 0 0,-1-1 0 0 0,1 0 0 0 0,0 0 0 0 0,-1-1 0 0 0,0 0 0 0 0,1-1 0 0 0,-2 1 0 0 0,10-9 0 0 0,-11 8 40 0 0,-1 0 1 0 0,0 0-1 0 0,0 0 0 0 0,0-1 1 0 0,-1 0-1 0 0,0 0 0 0 0,0 0 1 0 0,0 0-1 0 0,-1 0 0 0 0,0 0 1 0 0,0-1-1 0 0,1-8 1 0 0,0-7 133 0 0,-1 0 0 0 0,-1-29 0 0 0,-1 41-244 0 0,-1 0-1 0 0,0 0 1 0 0,-4-17 0 0 0,4 24-222 0 0,0 0 1 0 0,0 0 0 0 0,0 0-1 0 0,0 0 1 0 0,0 1 0 0 0,0-1-1 0 0,-1 0 1 0 0,1 0-1 0 0,-1 1 1 0 0,0-1 0 0 0,0 1-1 0 0,0 0 1 0 0,0-1 0 0 0,0 1-1 0 0,-1 0 1 0 0,-3-3-1 0 0,-8-1-1344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2824 0 0,'15'-36'6431'0'0,"-12"25"-5342"0"0,1 1 0 0 0,0-1 1 0 0,1 1-1 0 0,1 0 1 0 0,-1 1-1 0 0,1-1 0 0 0,12-12 1 0 0,-14 17-703 0 0,1 0 0 0 0,0 1 1 0 0,0 0-1 0 0,0 0 0 0 0,0 0 1 0 0,1 1-1 0 0,-1 0 0 0 0,1 0 1 0 0,0 0-1 0 0,7-2 0 0 0,-9 4-248 0 0,0 1 1 0 0,0-1-1 0 0,0 1 0 0 0,0-1 0 0 0,1 1 0 0 0,-1 0 0 0 0,0 1 0 0 0,0-1 1 0 0,0 1-1 0 0,0 0 0 0 0,0 0 0 0 0,0 0 0 0 0,0 0 0 0 0,-1 1 0 0 0,1-1 1 0 0,0 1-1 0 0,5 4 0 0 0,7 5 11 0 0,-2 0-1 0 0,0 1 1 0 0,0 1 0 0 0,-1 0 0 0 0,-1 1 0 0 0,0 1-1 0 0,-1 0 1 0 0,0 0 0 0 0,-1 1 0 0 0,14 32-1 0 0,-7-8 54 0 0,-1 1-1 0 0,-3 1 0 0 0,13 64 1 0 0,-10-10 213 0 0,1 100 0 0 0,-15-174-367 0 0,9 81 207 0 0,-11-102-428 0 0,1-8 55 0 0,-1-24-4 0 0,-4-45 8 0 0,-3 16 375 0 0,-2 1-1 0 0,-34-111 1 0 0,43 169-246 0 0,-1 0 0 0 0,1-1 0 0 0,0 1 0 0 0,-1 0 0 0 0,1 0 0 0 0,0 0 0 0 0,-1 0 0 0 0,1 0 0 0 0,-1 0 0 0 0,0 0 0 0 0,1 0 0 0 0,-1 0 0 0 0,0 0 0 0 0,0 0 0 0 0,1 0 0 0 0,-1 0 0 0 0,0 0 0 0 0,0 1 0 0 0,0-1 0 0 0,0 0 0 0 0,0 1 0 0 0,0-1 0 0 0,0 1 0 0 0,0-1 0 0 0,-1 1 0 0 0,1-1 0 0 0,0 1 0 0 0,0 0 0 0 0,0-1 0 0 0,0 1 0 0 0,-1 0 0 0 0,1 0 0 0 0,0 0 0 0 0,0 0 0 0 0,0 0 0 0 0,-1 0 0 0 0,1 0 0 0 0,0 1 0 0 0,0-1 0 0 0,0 0 0 0 0,0 1 0 0 0,0-1 0 0 0,-1 1 0 0 0,1-1 0 0 0,0 1 0 0 0,0-1 0 0 0,0 1 0 0 0,0 0 0 0 0,-1 0 0 0 0,-6 6 5 0 0,-1 0-1 0 0,1 0 1 0 0,1 1 0 0 0,-11 12-1 0 0,11-11 31 0 0,-85 109 98 0 0,46-62-69 0 0,-48 51 160 0 0,83-95-250 0 0,8-9-74 0 0,0 1 1 0 0,0-1 0 0 0,0 0 0 0 0,-1 0 0 0 0,0 0-1 0 0,1 0 1 0 0,-1 0 0 0 0,-8 3 0 0 0,10-5-439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92 4756 0 0,'0'0'3587'0'0,"-4"3"-630"0"0,0 2-2314 0 0,-1-1 0 0 0,1 1 0 0 0,0-1-1 0 0,1 1 1 0 0,-1 0 0 0 0,1 0 0 0 0,0 1 0 0 0,0-1-1 0 0,1 1 1 0 0,0 0 0 0 0,0-1 0 0 0,0 1-1 0 0,-1 6 1 0 0,1-2-322 0 0,1-1-1 0 0,0 1 0 0 0,0-1 1 0 0,1 1-1 0 0,0 0 0 0 0,1-1 1 0 0,-1 1-1 0 0,2-1 0 0 0,0 1 1 0 0,3 10-1 0 0,-3-15-243 0 0,0 0 0 0 0,0 0 0 0 0,0 0 0 0 0,1 0-1 0 0,-1-1 1 0 0,1 1 0 0 0,0-1 0 0 0,1 0 0 0 0,-1 0 0 0 0,1 0 0 0 0,0 0-1 0 0,0-1 1 0 0,0 1 0 0 0,0-1 0 0 0,0 0 0 0 0,1 0 0 0 0,-1-1 0 0 0,1 1-1 0 0,9 2 1 0 0,-9-4-30 0 0,-1 0 0 0 0,1 0 0 0 0,0-1 0 0 0,0 1 1 0 0,0-1-1 0 0,0-1 0 0 0,0 1 0 0 0,0-1 0 0 0,0 0 0 0 0,0 0 0 0 0,0 0 0 0 0,0-1 0 0 0,-1 1 0 0 0,1-1 0 0 0,8-5 0 0 0,-3 2 50 0 0,0-2 0 0 0,0 1 0 0 0,-1-1 0 0 0,0-1 0 0 0,13-12-1 0 0,-16 13 21 0 0,0-1 0 0 0,0 0 0 0 0,-1 0 1 0 0,0 0-1 0 0,-1-1 0 0 0,0 0 0 0 0,0 0 0 0 0,-1 0 0 0 0,0 0 0 0 0,0 0 0 0 0,-1-1 0 0 0,-1 1 0 0 0,1-1 0 0 0,-1 1 0 0 0,-1-1 0 0 0,0 0 0 0 0,-2-18 0 0 0,1 22-74 0 0,0 0 0 0 0,0 0 0 0 0,-1 1 0 0 0,1-1 0 0 0,-1 0 0 0 0,-1 1 0 0 0,1-1 0 0 0,-1 1 0 0 0,0-1 0 0 0,0 1 1 0 0,0 0-1 0 0,-1 0 0 0 0,0 1 0 0 0,0-1 0 0 0,0 1 0 0 0,0 0 0 0 0,-1 0 0 0 0,1 0 0 0 0,-1 0 0 0 0,0 1 0 0 0,0 0 0 0 0,-1 0 0 0 0,1 0 0 0 0,-1 1 0 0 0,1 0 0 0 0,-1 0 1 0 0,0 0-1 0 0,0 1 0 0 0,-6-1 0 0 0,7 1-68 0 0,1 1 0 0 0,0 0 1 0 0,0 0-1 0 0,0 1 0 0 0,0-1 0 0 0,0 1 1 0 0,0 0-1 0 0,0 0 0 0 0,0 0 1 0 0,0 0-1 0 0,1 1 0 0 0,-1 0 0 0 0,0-1 1 0 0,1 1-1 0 0,-1 1 0 0 0,1-1 1 0 0,0 0-1 0 0,-1 1 0 0 0,-2 3 1 0 0,2-2-408 0 0,1 0 0 0 0,0 0 0 0 0,-1 0 0 0 0,2 0 1 0 0,-1 1-1 0 0,0-1 0 0 0,1 1 0 0 0,-4 9 0 0 0,3 1-1170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11 440 0 0,'15'-10'16528'0'0,"-4"12"-13622"0"0,-10 0-2671 0 0,1-1 0 0 0,-1 1 1 0 0,0 0-1 0 0,0 0 0 0 0,0 0 0 0 0,0 0 0 0 0,0 0 1 0 0,0 0-1 0 0,-1 0 0 0 0,1 1 0 0 0,-1-1 1 0 0,1 2-1 0 0,-1-1 40 0 0,18 92 2286 0 0,-14-69-2325 0 0,0 0 1 0 0,2 0 0 0 0,1-1 0 0 0,13 33 0 0 0,-17-51-651 0 0,1-1-1 0 0,-1-1 1 0 0,1 1 0 0 0,0 0 0 0 0,1-1 0 0 0,-1 0 0 0 0,1 0-1 0 0,0 0 1 0 0,6 4 0 0 0,1-1-1182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49 2356 0 0,'-1'0'4191'0'0,"-11"1"1439"0"0,6 3-4596 0 0,0 0-1 0 0,0 1 1 0 0,0-1-1 0 0,1 1 0 0 0,-1 0 1 0 0,-7 10-1 0 0,6-6-395 0 0,1 1 0 0 0,0-1 0 0 0,0 1-1 0 0,-4 11 1 0 0,5-9-338 0 0,1 0 0 0 0,0 0 0 0 0,1 0 0 0 0,0 1 1 0 0,1 0-1 0 0,0-1 0 0 0,1 1 0 0 0,0 22 0 0 0,2-29-221 0 0,0 0 0 0 0,0 0 0 0 0,1 0 0 0 0,-1 0 0 0 0,1 0 0 0 0,1 0 0 0 0,-1 0 0 0 0,1-1 0 0 0,0 1 0 0 0,0-1 0 0 0,1 0 0 0 0,-1 0 0 0 0,6 6 0 0 0,-6-8-42 0 0,1 0 0 0 0,-1 0 0 0 0,1 0 1 0 0,-1 0-1 0 0,1 0 0 0 0,0-1 0 0 0,0 1 0 0 0,0-1 1 0 0,0 0-1 0 0,1 0 0 0 0,-1-1 0 0 0,1 1 1 0 0,-1-1-1 0 0,1 0 0 0 0,-1 0 0 0 0,1-1 0 0 0,0 1 1 0 0,5-1-1 0 0,0-1-13 0 0,1 0 1 0 0,-1-1-1 0 0,1 0 1 0 0,-1-1 0 0 0,0 0-1 0 0,0-1 1 0 0,0 0-1 0 0,0 0 1 0 0,-1-1-1 0 0,0 0 1 0 0,0-1 0 0 0,0 0-1 0 0,-1 0 1 0 0,1-1-1 0 0,-2 0 1 0 0,1-1-1 0 0,-1 1 1 0 0,0-1-1 0 0,0-1 1 0 0,-1 1 0 0 0,0-1-1 0 0,-1 0 1 0 0,6-14-1 0 0,-5 6 50 0 0,0 0 0 0 0,6-27-1 0 0,-11 36-22 0 0,-1 0 0 0 0,1 1 0 0 0,-1-1 0 0 0,0 0 0 0 0,-1 0-1 0 0,0 1 1 0 0,0-1 0 0 0,-3-11 0 0 0,2 13-12 0 0,0 0 0 0 0,0 0-1 0 0,-1 0 1 0 0,0 1 0 0 0,0-1 0 0 0,0 0 0 0 0,0 1-1 0 0,-1 0 1 0 0,0 0 0 0 0,0 0 0 0 0,0 1 0 0 0,-1-1 0 0 0,-9-7-1 0 0,10 10-27 0 0,-1-1 0 0 0,1 1 0 0 0,0 0-1 0 0,-1 0 1 0 0,1 1 0 0 0,-1-1 0 0 0,0 1 0 0 0,0 0-1 0 0,1 0 1 0 0,-1 1 0 0 0,0-1 0 0 0,0 1-1 0 0,0 0 1 0 0,0 0 0 0 0,1 1 0 0 0,-1 0-1 0 0,0 0 1 0 0,-9 2 0 0 0,6 0-93 0 0,1 0 1 0 0,0 0-1 0 0,0 1 1 0 0,0-1-1 0 0,0 2 1 0 0,0-1-1 0 0,1 1 1 0 0,-1 0-1 0 0,1 0 0 0 0,1 0 1 0 0,-9 11-1 0 0,10-12-294 0 0,1 1-1 0 0,0 0 1 0 0,0 0 0 0 0,0 0-1 0 0,1 0 1 0 0,0 0-1 0 0,0 1 1 0 0,0-1 0 0 0,0 1-1 0 0,0 7 1 0 0,1 3-1233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4660 0 0,'0'-1'664'0'0,"1"0"1"0"0,-1 0-1 0 0,0 0 0 0 0,0 0 0 0 0,1 0 0 0 0,-1 0 0 0 0,1 0 0 0 0,-1 0 0 0 0,1 0 0 0 0,-1 0 0 0 0,1 0 0 0 0,2-2 1992 0 0,-2 3-1992 0 0,-1-1 1 0 0,1 0-1 0 0,0 1 0 0 0,0-1 0 0 0,0 1 0 0 0,3-2 2025 0 0,-3 6-1878 0 0,3 12-138 0 0,-1 1 0 0 0,0 0 0 0 0,-2 0 0 0 0,0 32 0 0 0,4 28-21 0 0,-4-62-541 0 0,2 0 0 0 0,0 0-1 0 0,1 0 1 0 0,0-1 0 0 0,1 0-1 0 0,7 14 1 0 0,-9-22-376 0 0,1 0 0 0 0,-1 0 0 0 0,1-1 0 0 0,1 0 0 0 0,-1 0 1 0 0,1 0-1 0 0,0 0 0 0 0,0-1 0 0 0,0 1 0 0 0,0-1 0 0 0,1-1 0 0 0,0 1 0 0 0,0-1 0 0 0,0 0 0 0 0,11 4 0 0 0,7 1-1340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 3796 0 0,'-9'1'1547'0'0,"0"1"-1"0"0,1 0 0 0 0,-1 0 1 0 0,1 1-1 0 0,0 0 0 0 0,-10 5 1 0 0,5-1-408 0 0,1 1 0 0 0,0 0 1 0 0,-14 12-1 0 0,8-4-442 0 0,0 1 0 0 0,2 1-1 0 0,0 0 1 0 0,-15 24 0 0 0,21-27-438 0 0,2 0 0 0 0,-1 0 0 0 0,2 1 0 0 0,0-1 0 0 0,1 2 0 0 0,0-1 0 0 0,2 1 0 0 0,0 0 0 0 0,-3 28 0 0 0,6-31-171 0 0,0 0 0 0 0,2 0 0 0 0,-1 1 0 0 0,2-1 0 0 0,0 0-1 0 0,1-1 1 0 0,0 1 0 0 0,1 0 0 0 0,1-1 0 0 0,0 0 0 0 0,0 0 0 0 0,9 15 0 0 0,-10-22-61 0 0,1 1 0 0 0,-1-1 0 0 0,1 0 0 0 0,0 0-1 0 0,0-1 1 0 0,1 0 0 0 0,0 1 0 0 0,0-2 0 0 0,0 1 0 0 0,0-1 0 0 0,14 7 0 0 0,-10-7-7 0 0,0 0 1 0 0,0 0 0 0 0,1-2 0 0 0,-1 1-1 0 0,1-1 1 0 0,-1-1 0 0 0,21 1 0 0 0,-11-2-38 0 0,-1-2 0 0 0,1 0 0 0 0,-1-1 0 0 0,0-1 1 0 0,0-1-1 0 0,0-1 0 0 0,-1 0 0 0 0,35-18 0 0 0,-42 18 3 0 0,0-1-1 0 0,-1 0 0 0 0,0-1 0 0 0,-1 0 0 0 0,0-1 0 0 0,0 0 1 0 0,-1 0-1 0 0,0 0 0 0 0,0-1 0 0 0,-1-1 0 0 0,0 1 0 0 0,-1-1 0 0 0,-1 0 1 0 0,1-1-1 0 0,-2 1 0 0 0,1-1 0 0 0,-2 0 0 0 0,3-15 0 0 0,-5 22 29 0 0,0 0-1 0 0,0 1 0 0 0,-1-1 1 0 0,1 0-1 0 0,-1 0 0 0 0,0 0 1 0 0,-1 1-1 0 0,1-1 0 0 0,-1 0 1 0 0,0 0-1 0 0,0 1 0 0 0,-1-1 0 0 0,1 1 1 0 0,-1-1-1 0 0,0 1 0 0 0,0 0 1 0 0,-1-1-1 0 0,1 1 0 0 0,-1 0 1 0 0,0 1-1 0 0,0-1 0 0 0,0 0 1 0 0,-1 1-1 0 0,1 0 0 0 0,-1 0 0 0 0,-6-5 1 0 0,7 7-5 0 0,1 0-1 0 0,0 0 1 0 0,0 1 0 0 0,-1-1-1 0 0,1 1 1 0 0,0-1 0 0 0,0 1 0 0 0,-1 0-1 0 0,1 0 1 0 0,0 0 0 0 0,-1 0 0 0 0,1 0-1 0 0,0 0 1 0 0,-1 1 0 0 0,1-1 0 0 0,0 1-1 0 0,-1 0 1 0 0,1 0 0 0 0,0 0-1 0 0,0 0 1 0 0,0 0 0 0 0,-2 1 0 0 0,0 1 3 0 0,0 0 1 0 0,0 0 0 0 0,0 0 0 0 0,0 0 0 0 0,1 0-1 0 0,-1 1 1 0 0,1-1 0 0 0,0 1 0 0 0,-5 8-1 0 0,3-1 5 0 0,0 0 0 0 0,1 1 0 0 0,0-1 0 0 0,1 1 0 0 0,-3 22 0 0 0,-2 63 99 0 0,6-67-57 0 0,-5 171 309 0 0,8-86-179 0 0,2-41-841 0 0,-3-65-179 0 0,0 1-1 0 0,1-1 1 0 0,0 0 0 0 0,3 13-1 0 0,-1-12-773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5473 0 0,'18'-24'15766'0'0,"-6"60"-13353"0"0,-8-26-2074 0 0,3 12 275 0 0,7 35 1 0 0,-12-41-496 0 0,2-1 1 0 0,0 0-1 0 0,1 0 0 0 0,0 0 1 0 0,11 20-1 0 0,-11-26-65 0 0,0 0 0 0 0,1-1 0 0 0,0 1 0 0 0,0-1 0 0 0,1 0 0 0 0,1-1 0 0 0,14 13 0 0 0,-18-17-40 0 0,1 0 1 0 0,-1-1-1 0 0,1 1 1 0 0,0-1-1 0 0,0 0 1 0 0,0 0-1 0 0,0-1 1 0 0,0 1-1 0 0,0-1 1 0 0,1 0 0 0 0,-1-1-1 0 0,0 1 1 0 0,1-1-1 0 0,-1 0 1 0 0,0 0-1 0 0,1-1 1 0 0,4-1-1 0 0,1 0 24 0 0,-1-1 1 0 0,0 0-1 0 0,0 0 0 0 0,-1-1 0 0 0,1-1 0 0 0,-1 0 1 0 0,0 0-1 0 0,0 0 0 0 0,-1-1 0 0 0,1-1 0 0 0,14-14 1 0 0,-17 14 54 0 0,0 1 1 0 0,0-2 0 0 0,0 1-1 0 0,-1-1 1 0 0,0 1 0 0 0,-1-1-1 0 0,0-1 1 0 0,0 1 0 0 0,-1-1 0 0 0,1 1-1 0 0,-2-1 1 0 0,0 0 0 0 0,3-17-1 0 0,-3 1 62 0 0,0 8-92 0 0,-1 0 1 0 0,-1 0-1 0 0,-2-26 0 0 0,-1 13-1023 0 0,2 16-2187 0 0,1 5 1533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2912 0 0,'-3'-1'4308'0'0,"-2"1"-3316"0"0,1 0 0 0 0,-1 0-1 0 0,0 0 1 0 0,0 0 0 0 0,0 1 0 0 0,1 0 0 0 0,-1 0 0 0 0,0 0-1 0 0,-5 3 1 0 0,2-1-196 0 0,0 1 0 0 0,1 0 0 0 0,0 0-1 0 0,-13 11 1 0 0,8-4-332 0 0,0 0 0 0 0,1 0 0 0 0,0 2 0 0 0,1-1-1 0 0,-11 19 1 0 0,17-23-344 0 0,0 0 0 0 0,0 1 1 0 0,0-1-1 0 0,1 1 0 0 0,1 0 0 0 0,0 0 0 0 0,0 0 0 0 0,0 0 0 0 0,1 0 0 0 0,1 1 0 0 0,-1-1 1 0 0,2 0-1 0 0,-1 0 0 0 0,1 1 0 0 0,1-1 0 0 0,3 14 0 0 0,-2-13-56 0 0,0 0 0 0 0,0-1 0 0 0,1 1 0 0 0,0-1 0 0 0,1 0 0 0 0,0 0 0 0 0,1-1 0 0 0,-1 1 0 0 0,2-1-1 0 0,-1 0 1 0 0,1-1 0 0 0,0 0 0 0 0,1 0 0 0 0,15 11 0 0 0,-14-13-7 0 0,-1 0 0 0 0,1 0 0 0 0,-1-1 0 0 0,12 3 0 0 0,-17-6-15 0 0,1 0 0 0 0,0 0 0 0 0,-1 0-1 0 0,1-1 1 0 0,0 0 0 0 0,0 1 0 0 0,0-1 0 0 0,-1-1 0 0 0,1 1 0 0 0,0 0 0 0 0,0-1 0 0 0,7-2 0 0 0,-9 2-1 0 0,-1 1 1 0 0,1-1 0 0 0,0 0 0 0 0,-1 0 0 0 0,1 0 0 0 0,-1 0 0 0 0,1 0 0 0 0,-1-1 0 0 0,0 1 0 0 0,1 0-1 0 0,-1-1 1 0 0,0 1 0 0 0,0 0 0 0 0,0-1 0 0 0,0 0 0 0 0,0 1 0 0 0,0-1 0 0 0,0 0 0 0 0,-1 1 0 0 0,1-1 0 0 0,-1 0-1 0 0,1 0 1 0 0,-1 1 0 0 0,0-1 0 0 0,1 0 0 0 0,-1 0 0 0 0,0 0 0 0 0,0-3 0 0 0,-1 3-13 0 0,1-1-1 0 0,0 0 1 0 0,-1 1 0 0 0,0-1 0 0 0,1 0 0 0 0,-1 1-1 0 0,0-1 1 0 0,0 1 0 0 0,-1 0 0 0 0,1-1 0 0 0,0 1 0 0 0,-1 0-1 0 0,1 0 1 0 0,-1 0 0 0 0,0 0 0 0 0,0 0 0 0 0,0 0-1 0 0,0 0 1 0 0,-2-1 0 0 0,0 0-75 0 0,0 1 0 0 0,-1 0 1 0 0,1 1-1 0 0,0-1 0 0 0,-1 1 0 0 0,1 0 0 0 0,-1 0 0 0 0,1 0 1 0 0,-1 0-1 0 0,1 1 0 0 0,-8 0 0 0 0,6 0-587 0 0,-1 1 1 0 0,1 0-1 0 0,0 0 0 0 0,-9 3 0 0 0,1 2-969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1424 0 0,'0'-19'21072'0'0,"1"24"-20351"0"0,19 167 2266 0 0,-3-17-7505 0 0,-13-138 2938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4528 0 0,'0'0'9077'0'0,"2"3"-7159"0"0,1 2-1337 0 0,1 1 0 0 0,-1 0 0 0 0,0 0 0 0 0,-1 1 0 0 0,1-1 0 0 0,-1 1 0 0 0,-1-1 0 0 0,1 1 0 0 0,-1 0 0 0 0,1 8 0 0 0,1 75 1125 0 0,-3-81-1517 0 0,1 47-799 0 0,1 0-3482 0 0,-2-40 2599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0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31 19318 0 0,'-7'-7'3528'0'0,"0"1"-2152"0"0,3 0-332 0 0,-3-2-740 0 0,5 4-256 0 0,-9 14-2832 0 0,7 4-368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13 5473 0 0,'9'-13'10972'0'0,"-12"19"-5979"0"0,-18 23-3478 0 0,-41 42-4 0 0,30-32-748 0 0,-61 56 0 0 0,21-30 71 0 0,91-80-1019 0 0,28-17 0 0 0,-44 30 190 0 0,1 0 0 0 0,0 0 0 0 0,0 1 0 0 0,0-1 1 0 0,0 1-1 0 0,0 0 0 0 0,0 0 0 0 0,0 1 0 0 0,0-1 0 0 0,0 1 1 0 0,0 0-1 0 0,0 0 0 0 0,0 0 0 0 0,0 1 0 0 0,0 0 0 0 0,0-1 0 0 0,6 3 1 0 0,-3 0 42 0 0,1 0 0 0 0,-1 1 1 0 0,0 0-1 0 0,0 0 1 0 0,-1 1-1 0 0,1-1 1 0 0,-1 1-1 0 0,6 7 0 0 0,4 5-5 0 0,-1 1-1 0 0,0 0 1 0 0,21 38-1 0 0,4 5-3775 0 0,-26-43 2128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4496 0 0,'-15'10'2361'0'0,"1"1"-1"0"0,0 0 0 0 0,1 1 0 0 0,-14 14 1 0 0,22-20-1963 0 0,0 0 1 0 0,1 1 0 0 0,-1-1-1 0 0,1 1 1 0 0,1 0-1 0 0,-1 0 1 0 0,1 0 0 0 0,1 1-1 0 0,-1-1 1 0 0,1 1 0 0 0,-2 13-1 0 0,4-16-281 0 0,-1 0 0 0 0,1 0 0 0 0,1 0-1 0 0,-1 0 1 0 0,1 0 0 0 0,0 0 0 0 0,0 1 0 0 0,0-2-1 0 0,1 1 1 0 0,-1 0 0 0 0,1 0 0 0 0,1 0 0 0 0,-1-1 0 0 0,1 1-1 0 0,-1-1 1 0 0,1 0 0 0 0,0 0 0 0 0,1 0 0 0 0,-1 0-1 0 0,1-1 1 0 0,0 1 0 0 0,0-1 0 0 0,0 0 0 0 0,0 0-1 0 0,0 0 1 0 0,1 0 0 0 0,-1-1 0 0 0,1 0 0 0 0,0 0-1 0 0,0 0 1 0 0,0-1 0 0 0,-1 1 0 0 0,2-1 0 0 0,-1 0-1 0 0,0-1 1 0 0,0 1 0 0 0,0-1 0 0 0,0 0 0 0 0,0 0-1 0 0,0-1 1 0 0,0 0 0 0 0,0 1 0 0 0,0-2 0 0 0,0 1-1 0 0,0 0 1 0 0,0-1 0 0 0,5-2 0 0 0,-5 1-8 0 0,-1 0 0 0 0,1 0 0 0 0,0-1 1 0 0,-1 1-1 0 0,0-1 0 0 0,1 0 0 0 0,-2 0 1 0 0,1-1-1 0 0,0 1 0 0 0,-1-1 0 0 0,0 0 1 0 0,0 0-1 0 0,0 0 0 0 0,-1 0 0 0 0,1 0 1 0 0,-1 0-1 0 0,-1-1 0 0 0,1 1 0 0 0,-1-1 0 0 0,0 1 1 0 0,0-1-1 0 0,0-8 0 0 0,-1 8-58 0 0,1-1 0 0 0,-2 1 0 0 0,1-1 0 0 0,-1 1 0 0 0,0-1 0 0 0,0 1 0 0 0,-1-1 0 0 0,0 1 0 0 0,0 0 0 0 0,-1 0 0 0 0,1 0 0 0 0,-1 0 0 0 0,0 0 0 0 0,-1 1 0 0 0,0-1 0 0 0,0 1 0 0 0,0 0 0 0 0,0 0 0 0 0,-8-6 0 0 0,9 8-55 0 0,0 1 0 0 0,-1 0 0 0 0,1 0 0 0 0,-1 0 0 0 0,1 0 0 0 0,-1 1 0 0 0,0 0 0 0 0,1 0-1 0 0,-1 0 1 0 0,0 0 0 0 0,0 0 0 0 0,0 1 0 0 0,0-1 0 0 0,0 1 0 0 0,0 0 0 0 0,0 0 0 0 0,0 1 0 0 0,0-1 0 0 0,1 1 0 0 0,-1 0 0 0 0,0 0 0 0 0,0 0-1 0 0,0 1 1 0 0,-6 3 0 0 0,0 0-503 0 0,1 0 0 0 0,0 1-1 0 0,0 0 1 0 0,1 1 0 0 0,0 0-1 0 0,0 0 1 0 0,-14 17 0 0 0,10-7-1091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0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6225 0 0,'8'-3'13922'0'0,"-6"10"-9963"0"0,-4 17-5381 0 0,2-20 2804 0 0,-4 33-473 0 0,2-1 0 0 0,5 58-1 0 0,0-62-2328 0 0,11 45-1 0 0,-10-63-185 0 0,2 0 15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96 19310 0 0,'-9'-25'3532'0'0,"3"5"-2144"0"0,-1 7-768 0 0,4 1-300 0 0,-1 2-160 0 0,4 4-64 0 0,-7-3-108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69 5501 0 0,'1'-6'13879'0'0,"-10"17"-11108"0"0,-14 24-2785 0 0,15-21 287 0 0,2 2-1 0 0,0-1 0 0 0,0 1 1 0 0,2 0-1 0 0,0 0 1 0 0,1 0-1 0 0,-2 17 0 0 0,4-24-204 0 0,1-1-1 0 0,-1 1 1 0 0,2 0-1 0 0,-1-1 1 0 0,1 1-1 0 0,0-1 1 0 0,1 1-1 0 0,0-1 0 0 0,0 0 1 0 0,1 1-1 0 0,0-1 1 0 0,1 0-1 0 0,0-1 1 0 0,0 1-1 0 0,6 8 1 0 0,-8-14-49 0 0,0 1 1 0 0,1-1-1 0 0,-1 0 1 0 0,0 0-1 0 0,1 0 1 0 0,0 0-1 0 0,-1 0 1 0 0,1-1-1 0 0,0 1 1 0 0,0-1-1 0 0,0 0 1 0 0,0 1-1 0 0,0-1 1 0 0,6 0-1 0 0,-3 0-2 0 0,0 0 0 0 0,0-1 0 0 0,0 0 0 0 0,0 0 0 0 0,0-1 0 0 0,0 1 0 0 0,8-3 0 0 0,-2-1-9 0 0,1 0 1 0 0,-2 0-1 0 0,1-1 1 0 0,0-1-1 0 0,-1 0 1 0 0,20-14-1 0 0,-22 12 3 0 0,1 0 0 0 0,-2-1 0 0 0,1 0 0 0 0,-1 0 0 0 0,-1-1 0 0 0,0 0 0 0 0,0-1 0 0 0,-1 1 0 0 0,0-1 0 0 0,-1 0 0 0 0,0-1 0 0 0,-1 1 0 0 0,6-24 0 0 0,-9 28 12 0 0,1 0-1 0 0,-1 0 1 0 0,-1 0 0 0 0,1-1 0 0 0,-1 1-1 0 0,0 0 1 0 0,-1 0 0 0 0,0 0 0 0 0,0 0-1 0 0,0 0 1 0 0,-1 0 0 0 0,0 0 0 0 0,-1 0-1 0 0,1 0 1 0 0,-1 1 0 0 0,-1-1 0 0 0,1 1-1 0 0,-1 0 1 0 0,0 0 0 0 0,0 0 0 0 0,-1 1 0 0 0,0-1-1 0 0,0 1 1 0 0,-10-8 0 0 0,9 8-7 0 0,-1 2 0 0 0,1-1 0 0 0,-1 1-1 0 0,1 0 1 0 0,-1 0 0 0 0,0 1 0 0 0,0 0 0 0 0,0 0 0 0 0,0 1 0 0 0,-1 0 0 0 0,1 0 0 0 0,0 1 0 0 0,-1 0 0 0 0,1 0 0 0 0,0 0 0 0 0,0 1 0 0 0,-1 0 0 0 0,1 1-1 0 0,0-1 1 0 0,-13 6 0 0 0,12-4-7 0 0,1 0-1 0 0,-1 1 0 0 0,1 0 1 0 0,-1 0-1 0 0,1 1 0 0 0,0 0 1 0 0,1 0-1 0 0,-1 0 0 0 0,1 1 1 0 0,0 0-1 0 0,1 0 0 0 0,-1 1 1 0 0,1 0-1 0 0,0 0 0 0 0,1 0 1 0 0,0 0-1 0 0,-6 15 0 0 0,6-12-95 0 0,2 0-1 0 0,-1 1 0 0 0,1-1 0 0 0,1 1 1 0 0,0 0-1 0 0,1 0 0 0 0,0-1 0 0 0,0 1 1 0 0,1 0-1 0 0,3 13 0 0 0,-1-10-803 0 0,1 0 1 0 0,0-1-1 0 0,1 1 0 0 0,8 15 0 0 0,0-10-686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5300 0 0,'0'0'3871'0'0,"0"-1"-3725"0"0,0 1-1 0 0,-1 0 1 0 0,1 0 0 0 0,0 0-1 0 0,0 0 1 0 0,-1 0 0 0 0,1-1-1 0 0,0 1 1 0 0,0 0-1 0 0,-1 0 1 0 0,1 0 0 0 0,0 0-1 0 0,0 0 1 0 0,-1 0 0 0 0,1 0-1 0 0,0 0 1 0 0,0 0-1 0 0,-1 0 1 0 0,1 0 0 0 0,0 0-1 0 0,0 0 1 0 0,-1 0 0 0 0,1 0-1 0 0,0 0 1 0 0,0 0-1 0 0,-1 1 1 0 0,1-1 0 0 0,0 0-1 0 0,0 0 1 0 0,-1 0-1 0 0,1 0 1 0 0,0 0 0 0 0,0 1-1 0 0,-1-1 1 0 0,-6 9 756 0 0,-1 1 0 0 0,1-1 1 0 0,0 1-1 0 0,1 1 0 0 0,1-1 0 0 0,-1 1 0 0 0,2 0 1 0 0,-5 14-1 0 0,2-3-281 0 0,1 1 1 0 0,1 0-1 0 0,-2 32 1 0 0,6-41-507 0 0,1-1 0 0 0,1 1 0 0 0,0 0 1 0 0,1-1-1 0 0,0 1 0 0 0,1-1 1 0 0,8 21-1 0 0,-7-21-866 0 0,2-1 1 0 0,0 0-1 0 0,0 0 0 0 0,12 15 1 0 0,-1-6-835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90 2204 0 0,'-8'7'1321'0'0,"1"1"-1"0"0,0 0 1 0 0,0 1-1 0 0,1-1 1 0 0,0 1-1 0 0,1 0 1 0 0,0 1-1 0 0,-5 11 1 0 0,7-15-1002 0 0,1 0 1 0 0,0 1-1 0 0,1-1 1 0 0,-1 1-1 0 0,1-1 1 0 0,0 1-1 0 0,1-1 1 0 0,-1 1-1 0 0,2 0 1 0 0,-1-1-1 0 0,0 1 1 0 0,1 0-1 0 0,1-1 1 0 0,1 7-1 0 0,-1-6-104 0 0,0 0-1 0 0,1-1 1 0 0,0 1 0 0 0,0-1-1 0 0,1 0 1 0 0,0 0 0 0 0,0 0-1 0 0,0 0 1 0 0,9 9-1 0 0,-10-13-152 0 0,1 0 0 0 0,-1 1 0 0 0,0-1 0 0 0,1 0 0 0 0,-1-1 0 0 0,1 1 0 0 0,-1 0-1 0 0,1-1 1 0 0,0 0 0 0 0,0 0 0 0 0,-1 0 0 0 0,1-1 0 0 0,0 1 0 0 0,0-1-1 0 0,0 0 1 0 0,0 0 0 0 0,0 0 0 0 0,0 0 0 0 0,6-2 0 0 0,0 0 10 0 0,1-1 1 0 0,-1 0 0 0 0,-1 0-1 0 0,1-1 1 0 0,0 0 0 0 0,-1-1-1 0 0,0 0 1 0 0,0-1 0 0 0,-1 1-1 0 0,1-2 1 0 0,-1 1-1 0 0,0-1 1 0 0,13-16 0 0 0,-16 16-1 0 0,1 0 0 0 0,-2 0 0 0 0,1 0 0 0 0,-1-1 0 0 0,0 0 0 0 0,0 0 0 0 0,-1 0 0 0 0,0-1 0 0 0,-1 1 0 0 0,0 0 0 0 0,0-1 0 0 0,-1 0 0 0 0,0 0 0 0 0,0 1 0 0 0,-1-1 0 0 0,-1-15 0 0 0,0 15 38 0 0,0 0 0 0 0,-1-1 0 0 0,0 1 0 0 0,-1 0 0 0 0,0 0 0 0 0,-7-14 0 0 0,8 19-83 0 0,0 0-1 0 0,-1 0 1 0 0,0 0 0 0 0,0 1-1 0 0,0-1 1 0 0,-1 1 0 0 0,1 0-1 0 0,-1 0 1 0 0,1 0 0 0 0,-1 0 0 0 0,0 1-1 0 0,0 0 1 0 0,0-1 0 0 0,-1 1-1 0 0,-6-2 1 0 0,6 2-3 0 0,-1 1 0 0 0,1-1-1 0 0,-1 1 1 0 0,0 0 0 0 0,0 0-1 0 0,0 0 1 0 0,0 1 0 0 0,1 0 0 0 0,-1 0-1 0 0,0 1 1 0 0,0 0 0 0 0,0 0 0 0 0,0 0-1 0 0,1 1 1 0 0,-1-1 0 0 0,1 1 0 0 0,-1 1-1 0 0,1-1 1 0 0,0 1 0 0 0,-9 5 0 0 0,6-1 2 0 0,1-1 0 0 0,0 1 1 0 0,0 0-1 0 0,1 0 0 0 0,-1 1 1 0 0,2 0-1 0 0,-1 0 0 0 0,1 0 1 0 0,0 1-1 0 0,1 0 0 0 0,-6 15 1 0 0,0 9 49 0 0,1 1-1 0 0,1 0 1 0 0,-5 60 0 0 0,5 106 273 0 0,2 144 77 0 0,2-306-406 0 0,3-24-435 0 0,-1-1 0 0 0,2 0 1 0 0,0 1-1 0 0,3 24 0 0 0,3-23-2606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19098 0 0,'17'-25'7870'0'0,"-29"70"-7807"0"0,0 0 299 0 0,-12 81 0 0 0,23-113-812 0 0,0 1 0 0 0,0 0 1 0 0,2-1-1 0 0,0 1 1 0 0,0 0-1 0 0,1-1 1 0 0,1 1-1 0 0,0-1 1 0 0,0 0-1 0 0,10 22 0 0 0,-2-13-1145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377 603 3648 0 0,'-30'28'8976'0'0,"4"2"-4338"0"0,20-22-4202 0 0,0 1-1 0 0,1-1 1 0 0,0 1 0 0 0,0 0 0 0 0,1 1 0 0 0,0-1 0 0 0,1 1-1 0 0,0 0 1 0 0,-4 18 0 0 0,5-11 28 0 0,0 0 0 0 0,1 0 0 0 0,2 21 0 0 0,-1-34-384 0 0,1 1 0 0 0,-1 0 0 0 0,1-1-1 0 0,0 1 1 0 0,0-1 0 0 0,1 0 0 0 0,-1 1-1 0 0,1-1 1 0 0,0 0 0 0 0,0 0-1 0 0,0 0 1 0 0,1 0 0 0 0,-1 0 0 0 0,1 0-1 0 0,0-1 1 0 0,0 1 0 0 0,4 2 0 0 0,-4-4-41 0 0,1 0 0 0 0,-1 0 0 0 0,1-1 1 0 0,-1 1-1 0 0,1-1 0 0 0,0 0 0 0 0,-1 0 1 0 0,1 0-1 0 0,0 0 0 0 0,0-1 0 0 0,0 1 1 0 0,0-1-1 0 0,0 0 0 0 0,-1 0 0 0 0,1-1 1 0 0,0 1-1 0 0,0-1 0 0 0,0 0 0 0 0,0 0 0 0 0,-1 0 1 0 0,1 0-1 0 0,0-1 0 0 0,-1 1 0 0 0,6-5 1 0 0,5-2 24 0 0,0 0 1 0 0,0-2 0 0 0,-1 0-1 0 0,16-16 1 0 0,-15 13-29 0 0,-1-1 1 0 0,-1-1 0 0 0,-1 0-1 0 0,0 0 1 0 0,0-1-1 0 0,-2 0 1 0 0,0-1 0 0 0,8-22-1 0 0,-9 16 4 0 0,0-1 1 0 0,-2 0-1 0 0,-1-1 0 0 0,-1 1 0 0 0,2-47 1 0 0,-6 39-23 0 0,-1 0 1 0 0,-2 1-1 0 0,-1-1 0 0 0,-1 1 1 0 0,-2-1-1 0 0,-1 2 1 0 0,-1-1-1 0 0,-2 1 0 0 0,-1 1 1 0 0,-21-37-1 0 0,26 55-31 0 0,-1 0-1 0 0,1 1 1 0 0,-2 0-1 0 0,0 0 1 0 0,0 1-1 0 0,0 0 1 0 0,-1 0-1 0 0,-1 1 1 0 0,1 1-1 0 0,-1 0 0 0 0,0 0 1 0 0,-1 1-1 0 0,0 0 1 0 0,0 1-1 0 0,0 1 1 0 0,-1 0-1 0 0,1 0 1 0 0,-25-3-1 0 0,23 5-4 0 0,0 1-1 0 0,0 1 1 0 0,0 0-1 0 0,0 0 1 0 0,0 2 0 0 0,0-1-1 0 0,0 2 1 0 0,0 0-1 0 0,1 1 1 0 0,-1 0-1 0 0,1 1 1 0 0,0 0-1 0 0,1 1 1 0 0,-1 1-1 0 0,1 0 1 0 0,0 0-1 0 0,-17 16 1 0 0,24-19 13 0 0,-1 1 1 0 0,2-1-1 0 0,-1 1 1 0 0,1 1 0 0 0,-1-1-1 0 0,1 1 1 0 0,1-1-1 0 0,-1 1 1 0 0,1 0-1 0 0,0 1 1 0 0,0-1 0 0 0,1 0-1 0 0,0 1 1 0 0,0-1-1 0 0,1 1 1 0 0,-1 0 0 0 0,2 0-1 0 0,-1 0 1 0 0,1-1-1 0 0,0 1 1 0 0,0 0-1 0 0,0 0 1 0 0,1 0 0 0 0,0-1-1 0 0,1 1 1 0 0,0 0-1 0 0,0-1 1 0 0,0 1-1 0 0,1-1 1 0 0,-1 0 0 0 0,2 0-1 0 0,-1 0 1 0 0,1 0-1 0 0,-1 0 1 0 0,10 8-1 0 0,-8-7 39 0 0,2-1 0 0 0,-1 0-1 0 0,1 0 1 0 0,0 0 0 0 0,0-1-1 0 0,0 0 1 0 0,1-1 0 0 0,0 1-1 0 0,0-1 1 0 0,0-1 0 0 0,0 0 0 0 0,16 4-1 0 0,4-1 77 0 0,-1-2-1 0 0,49 0 0 0 0,-10 0-1105 0 0,-46 0-2023 0 0,-9 0 1414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2052 0 0,'0'2'18314'0'0,"-5"20"-17933"0"0,-2 1 223 0 0,1-1-1 0 0,1 1 0 0 0,1 0 0 0 0,0 1 1 0 0,2-1-1 0 0,2 36 0 0 0,0-56-573 0 0,0 1 0 0 0,0-1-1 0 0,1 1 1 0 0,0-1 0 0 0,-1 1-1 0 0,1-1 1 0 0,0 1 0 0 0,1-1-1 0 0,-1 0 1 0 0,1 1-1 0 0,-1-1 1 0 0,1 0 0 0 0,0 0-1 0 0,0 0 1 0 0,0 0 0 0 0,1-1-1 0 0,-1 1 1 0 0,1 0 0 0 0,0-1-1 0 0,-1 0 1 0 0,1 0 0 0 0,0 0-1 0 0,0 0 1 0 0,0 0 0 0 0,1 0-1 0 0,2 0 1 0 0,0 0-12 0 0,0-1 1 0 0,0 0-1 0 0,0 0 0 0 0,0-1 0 0 0,0 1 1 0 0,0-1-1 0 0,0-1 0 0 0,0 1 0 0 0,1-1 1 0 0,-1 0-1 0 0,-1-1 0 0 0,1 1 1 0 0,0-1-1 0 0,9-5 0 0 0,0 1-14 0 0,-1-2-1 0 0,0 0 1 0 0,-1-1 0 0 0,0 0-1 0 0,0-1 1 0 0,-1 0 0 0 0,18-20-1 0 0,-9 6 463 0 0,-2-1-1 0 0,31-51 1 0 0,-43 66-53 0 0,-6 9-335 0 0,0 0 0 0 0,0-1 0 0 0,0 1 0 0 0,0 0 0 0 0,0 0 0 0 0,0-1 1 0 0,-1 1-1 0 0,1 0 0 0 0,0-1 0 0 0,-1 1 0 0 0,0-1 0 0 0,1 1 0 0 0,-1-1 0 0 0,1-1 0 0 0,-1 2 480 0 0,-1 5-506 0 0,-1 13-116 0 0,0-1-1 0 0,1 0 1 0 0,1 1-1 0 0,1-1 1 0 0,0 1-1 0 0,1-1 1 0 0,1 1-1 0 0,0-1 1 0 0,2 0-1 0 0,0 0 0 0 0,0-1 1 0 0,1 0-1 0 0,1 0 1 0 0,15 24-1 0 0,-21-37-183 0 0,1 0 0 0 0,0 0 0 0 0,0 0 0 0 0,0 0 0 0 0,0 0 0 0 0,0 0 0 0 0,0-1-1 0 0,1 1 1 0 0,-1-1 0 0 0,1 1 0 0 0,4 1 0 0 0,-2-1-376 0 0,5 3-986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1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85 4464 0 0,'0'-1'4597'0'0,"8"-3"2173"0"0,-6 4-6422 0 0,0 1 0 0 0,0 0-1 0 0,0 0 1 0 0,0 0-1 0 0,0 0 1 0 0,0 0 0 0 0,0 1-1 0 0,0-1 1 0 0,-1 0-1 0 0,1 1 1 0 0,-1-1-1 0 0,1 1 1 0 0,-1 0 0 0 0,1-1-1 0 0,-1 1 1 0 0,1 2-1 0 0,23 39 782 0 0,-19-30-638 0 0,156 269 2221 0 0,-155-270-2527 0 0,0-1 0 0 0,1 0 1 0 0,0-1-1 0 0,17 17 0 0 0,-25-27-145 0 0,1 0-1 0 0,0 1 1 0 0,-1-1-1 0 0,1 0 0 0 0,0 0 1 0 0,-1 0-1 0 0,1 0 0 0 0,-1 0 1 0 0,1 0-1 0 0,0 0 1 0 0,-1 0-1 0 0,1 0 0 0 0,0 0 1 0 0,-1 0-1 0 0,1 0 0 0 0,0 0 1 0 0,-1 0-1 0 0,1 0 1 0 0,-1-1-1 0 0,1 1 0 0 0,0 0 1 0 0,-1-1-1 0 0,1 1 0 0 0,-1 0 1 0 0,1-1-1 0 0,-1 1 1 0 0,1-1-1 0 0,-1 1 0 0 0,1 0 1 0 0,-1-1-1 0 0,1 1 0 0 0,0-2 1 0 0,11-16 432 0 0,5-31 85 0 0,-3-1-1 0 0,9-58 1 0 0,-11 46-228 0 0,2 1-92 0 0,-2 20-129 0 0,-10 36-87 0 0,0-1 1 0 0,0 0-1 0 0,0 0 1 0 0,-1 0-1 0 0,0 0 1 0 0,1-8-1 0 0,9-19-75 0 0,-8 2-1137 0 0,-3 30 1056 0 0,5-2-2902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7 4396 0 0,'-1'-1'458'0'0,"0"1"0"0"0,0-1 0 0 0,0 0 0 0 0,0 1 0 0 0,0-1 0 0 0,0 1 0 0 0,0-1 0 0 0,0 1 0 0 0,0 0-1 0 0,0-1 1 0 0,0 1 0 0 0,0 0 0 0 0,0 0 0 0 0,-1 0 0 0 0,1 0 0 0 0,0 0 0 0 0,0 0 0 0 0,0 0 0 0 0,0 0-1 0 0,-2 1 1 0 0,1-1-81 0 0,-1 1-1 0 0,1 0 0 0 0,0 0 0 0 0,0 1 1 0 0,0-1-1 0 0,0 0 0 0 0,0 1 0 0 0,0-1 0 0 0,-2 3 1 0 0,-4 5-54 0 0,0 0 0 0 0,1 0 0 0 0,-8 14 0 0 0,10-16 491 0 0,-14 25-49 0 0,1 1 1 0 0,2 0-1 0 0,1 1 0 0 0,-17 59 0 0 0,-24 149 870 0 0,39-155-1184 0 0,-65 356 932 0 0,30-191-2375 0 0,48-211-2061 0 0,0-25 1448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45 161 1036 0 0,'-20'29'9661'0'0,"5"0"-5035"0"0,13-24-4322 0 0,0-1 0 0 0,1 0 0 0 0,0 1-1 0 0,0-1 1 0 0,0 1 0 0 0,0-1-1 0 0,1 1 1 0 0,0-1 0 0 0,0 1 0 0 0,0-1-1 0 0,0 1 1 0 0,3 7 0 0 0,-2-4-36 0 0,1-1 0 0 0,0 0 1 0 0,1-1-1 0 0,-1 1 0 0 0,1 0 0 0 0,1-1 0 0 0,-1 0 1 0 0,9 11-1 0 0,-10-14-204 0 0,1 0 1 0 0,0-1-1 0 0,-1 0 1 0 0,1 1-1 0 0,0-1 0 0 0,0 0 1 0 0,1-1-1 0 0,-1 1 1 0 0,0 0-1 0 0,1-1 1 0 0,-1 0-1 0 0,0 0 0 0 0,1 0 1 0 0,0 0-1 0 0,-1 0 1 0 0,1-1-1 0 0,-1 0 1 0 0,1 1-1 0 0,0-1 0 0 0,3-1 1 0 0,5 0 16 0 0,-1-1-1 0 0,1 0 1 0 0,-1-1 0 0 0,0 0 0 0 0,0-1 0 0 0,0 0-1 0 0,0-1 1 0 0,-1 0 0 0 0,0-1 0 0 0,0 0 0 0 0,0-1-1 0 0,0 1 1 0 0,-1-2 0 0 0,-1 1 0 0 0,1-2 0 0 0,9-10-1 0 0,-11 10 66 0 0,1-1-1 0 0,-2 1 1 0 0,1-1-1 0 0,-1-1 1 0 0,-1 1-1 0 0,0-1 1 0 0,0 0-1 0 0,-1 0 1 0 0,0 0-1 0 0,-1-1 0 0 0,-1 1 1 0 0,0-1-1 0 0,0 0 1 0 0,-1 0-1 0 0,0 1 1 0 0,-2-15-1 0 0,1 22-95 0 0,-1 0-1 0 0,1 0 1 0 0,-1 1-1 0 0,0-1 1 0 0,0 0 0 0 0,0 0-1 0 0,0 1 1 0 0,-1-1-1 0 0,0 0 1 0 0,0 1-1 0 0,1 0 1 0 0,-2-1-1 0 0,1 1 1 0 0,0 0 0 0 0,-1 0-1 0 0,0 0 1 0 0,1 1-1 0 0,-1-1 1 0 0,0 1-1 0 0,0-1 1 0 0,-1 1 0 0 0,1 0-1 0 0,0 0 1 0 0,-1 0-1 0 0,1 1 1 0 0,-1-1-1 0 0,-6-1 1 0 0,3 2-58 0 0,1 0 1 0 0,-1 0-1 0 0,1 1 1 0 0,-1-1-1 0 0,1 2 1 0 0,-1-1-1 0 0,0 1 1 0 0,1 0-1 0 0,0 0 0 0 0,-1 1 1 0 0,1-1-1 0 0,0 2 1 0 0,0-1-1 0 0,0 1 1 0 0,0-1-1 0 0,-7 6 1 0 0,6-3-347 0 0,0 0 1 0 0,0 1-1 0 0,1 0 1 0 0,0 0 0 0 0,0 1-1 0 0,0 0 1 0 0,1 0 0 0 0,0 0-1 0 0,0 0 1 0 0,1 1 0 0 0,0 0-1 0 0,0 0 1 0 0,-4 13-1 0 0,2-2-1249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5777 0 0,'13'-11'13531'0'0,"-13"11"-13246"0"0,0 0 1 0 0,1 0-1 0 0,-1 0 0 0 0,0 0 1 0 0,1 0-1 0 0,-1 0 1 0 0,0 0-1 0 0,1 0 1 0 0,-1 0-1 0 0,1 0 1 0 0,-1 0-1 0 0,0 0 286 0 0,1 0-286 0 0,1 8-5 0 0,-1 0 0 0 0,0-1-1 0 0,-1 1 1 0 0,0-1-1 0 0,0 1 1 0 0,-1 0-1 0 0,0-1 1 0 0,0 1-1 0 0,-4 11 1 0 0,3-5-31 0 0,-1 0-1 0 0,0 17 1 0 0,3-19-336 0 0,0 3 315 0 0,0 1-1 0 0,1-1 1 0 0,0 0 0 0 0,6 23 0 0 0,-6-35-379 0 0,-1 0-1 0 0,1 0 1 0 0,0-1 0 0 0,0 1 0 0 0,1 0-1 0 0,-1-1 1 0 0,0 1 0 0 0,1-1 0 0 0,-1 1 0 0 0,1-1-1 0 0,0 0 1 0 0,0 1 0 0 0,0-1 0 0 0,0 0-1 0 0,0 0 1 0 0,1-1 0 0 0,-1 1 0 0 0,0 0 0 0 0,1-1-1 0 0,-1 1 1 0 0,1-1 0 0 0,0 0 0 0 0,-1 0-1 0 0,1 0 1 0 0,0 0 0 0 0,0-1 0 0 0,0 1 0 0 0,0-1-1 0 0,0 1 1 0 0,3-1 0 0 0,4 0-1458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26 1488 0 0,'-4'-10'5601'0'0,"-12"-5"7280"0"0,2 26-12617 0 0,10-5-1788 0 0,0 8 52 0 0,4 0 67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34 5444 0 0,'0'-3'5202'0'0,"-4"-8"-850"0"0,1 9-3898 0 0,0 0 0 0 0,0 0 0 0 0,0 0 0 0 0,0 0 0 0 0,0 1 0 0 0,0-1 0 0 0,0 1 0 0 0,-1 0 0 0 0,1 0-1 0 0,0 0 1 0 0,-1 0 0 0 0,1 1 0 0 0,-5-1 0 0 0,3 1-133 0 0,0 0-1 0 0,0 0 1 0 0,0 1 0 0 0,0-1-1 0 0,-1 1 1 0 0,1 1-1 0 0,0-1 1 0 0,-7 4-1 0 0,7-3-225 0 0,0 0-1 0 0,0 0 0 0 0,1 1 1 0 0,-1 0-1 0 0,0 0 0 0 0,1 0 1 0 0,0 1-1 0 0,0 0 1 0 0,0-1-1 0 0,0 1 0 0 0,1 1 1 0 0,0-1-1 0 0,-1 0 0 0 0,2 1 1 0 0,-1 0-1 0 0,0-1 0 0 0,1 1 1 0 0,-3 7-1 0 0,4-8-66 0 0,0 0-1 0 0,0 1 1 0 0,1-1 0 0 0,-1 0-1 0 0,1 1 1 0 0,0-1 0 0 0,0 1-1 0 0,1-1 1 0 0,-1 0 0 0 0,1 0-1 0 0,0 1 1 0 0,0-1 0 0 0,0 0-1 0 0,1 0 1 0 0,1 5 0 0 0,1-3-58 0 0,0 1-1 0 0,1-1 1 0 0,-1 0 0 0 0,1 0 0 0 0,1-1 0 0 0,-1 1 0 0 0,11 7-1 0 0,11 8-66 0 0,-26-20 92 0 0,-1 0 4 0 0,0-1-1 0 0,0 1 0 0 0,0 0 1 0 0,-1-1-1 0 0,1 1 0 0 0,0 0 1 0 0,-1-1-1 0 0,1 1 0 0 0,0 0 1 0 0,-1-1-1 0 0,1 1 0 0 0,-1-1 0 0 0,1 1 1 0 0,-1-1-1 0 0,1 1 0 0 0,-1-1 1 0 0,1 1-1 0 0,-2 0 0 0 0,1 0 8 0 0,-13 6 90 0 0,1 1-1 0 0,0 1 1 0 0,1 0 0 0 0,0 1 0 0 0,-21 22 0 0 0,28-27-75 0 0,0 1 1 0 0,1-1 0 0 0,0 1 0 0 0,0 1-1 0 0,0-1 1 0 0,1 0 0 0 0,0 1-1 0 0,0 0 1 0 0,0 0 0 0 0,1 0 0 0 0,0 0-1 0 0,1 0 1 0 0,-1 0 0 0 0,1 13-1 0 0,1-16-9 0 0,0 1-1 0 0,0-1 1 0 0,0 1-1 0 0,1-1 1 0 0,0 0-1 0 0,0 1 1 0 0,0-1-1 0 0,1 0 1 0 0,-1 0-1 0 0,1 1 1 0 0,0-1-1 0 0,0 0 0 0 0,1-1 1 0 0,-1 1-1 0 0,1 0 1 0 0,-1-1-1 0 0,1 1 1 0 0,0-1-1 0 0,1 0 1 0 0,-1 0-1 0 0,1 0 1 0 0,-1-1-1 0 0,1 1 0 0 0,0-1 1 0 0,0 0-1 0 0,0 0 1 0 0,0 0-1 0 0,0 0 1 0 0,6 1-1 0 0,1 0-413 0 0,-1-1 0 0 0,1 0 0 0 0,0-1-1 0 0,-1 0 1 0 0,1-1 0 0 0,0 0 0 0 0,0-1-1 0 0,0 0 1 0 0,-1 0 0 0 0,1-1 0 0 0,11-4-1 0 0,1-2-1192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5585 0 0,'-7'-12'9020'0'0,"0"7"-6599"0"0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3084 0 0,'5'-1'986'0'0,"0"-1"0"0"0,0 1 0 0 0,0 0 1 0 0,1 1-1 0 0,-1-1 0 0 0,0 1 0 0 0,0 0 0 0 0,0 0 0 0 0,9 2 0 0 0,-5-1-293 0 0,-1 1 0 0 0,0 1 0 0 0,0 0 0 0 0,-1 0 0 0 0,12 6 1 0 0,0 3-25 0 0,1 1 0 0 0,-2 0 1 0 0,25 24-1 0 0,-22-16-208 0 0,0 1 1 0 0,-2 1-1 0 0,0 1 0 0 0,22 38 0 0 0,52 110 578 0 0,-79-144-1084 0 0,11 22-4331 0 0,-18-43 2901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24 2404 0 0,'0'-1'452'0'0,"0"0"0"0"0,0 0-1 0 0,0 0 1 0 0,0 0 0 0 0,0 0 0 0 0,0 0-1 0 0,0 1 1 0 0,0-1 0 0 0,-1 0-1 0 0,1 0 1 0 0,0 0 0 0 0,-1 0 0 0 0,1 0-1 0 0,0 0 1 0 0,-1 1 0 0 0,1-1-1 0 0,-1 0 1 0 0,1 0 0 0 0,-1 0 0 0 0,0 1-1 0 0,1-1 1 0 0,-1 0 0 0 0,0 1-1 0 0,1-1 1 0 0,-1 1 0 0 0,0-1 0 0 0,-1 0-1 0 0,-11 0 4140 0 0,-3 6-3778 0 0,-4 6-125 0 0,0 1 0 0 0,1 1 0 0 0,1 0 0 0 0,0 1 1 0 0,-26 27-1 0 0,-3 2 61 0 0,-45 38 42 0 0,-84 96 1 0 0,129-121-4578 0 0,36-39 2181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2156 0 0,'-7'4'1261'0'0,"-1"1"0"0"0,1 0-1 0 0,1 0 1 0 0,-1 1 0 0 0,1 0-1 0 0,0 0 1 0 0,0 1 0 0 0,1 0-1 0 0,-8 10 1 0 0,9-9-652 0 0,-1 0 1 0 0,1 0-1 0 0,1 0 1 0 0,0 1-1 0 0,0 0 0 0 0,0-1 1 0 0,1 1-1 0 0,-2 15 1 0 0,4-17-497 0 0,-1-1 0 0 0,1 1 0 0 0,0 0 0 0 0,1-1 0 0 0,0 1 0 0 0,0-1 0 0 0,0 1 0 0 0,1-1 0 0 0,0 0 0 0 0,0 1 0 0 0,0-1 0 0 0,1 0 0 0 0,0 0 0 0 0,0-1 0 0 0,0 1 0 0 0,1-1 0 0 0,0 1 0 0 0,0-1 0 0 0,1 0 0 0 0,-1-1 0 0 0,1 1 0 0 0,0-1 0 0 0,0 0 0 0 0,0 0 0 0 0,1 0 0 0 0,-1-1 0 0 0,11 5-1 0 0,-8-5-49 0 0,-1-1-1 0 0,0 0 0 0 0,1 0 0 0 0,-1-1 0 0 0,1 0 0 0 0,-1 0 0 0 0,1 0 0 0 0,-1-1 0 0 0,1-1 0 0 0,0 1 0 0 0,-1-1 0 0 0,1 0 0 0 0,-1-1 0 0 0,1 0 1 0 0,-1 0-1 0 0,0-1 0 0 0,9-3 0 0 0,-10 3 36 0 0,1 0 0 0 0,-1-1 1 0 0,0 1-1 0 0,0-1 0 0 0,-1-1 1 0 0,1 1-1 0 0,-1-1 0 0 0,0 0 0 0 0,0 0 1 0 0,0 0-1 0 0,-1-1 0 0 0,0 1 1 0 0,0-1-1 0 0,0 0 0 0 0,-1 0 1 0 0,0-1-1 0 0,0 1 0 0 0,3-13 0 0 0,-4 12-6 0 0,-1-1 0 0 0,0 0 0 0 0,0 0 0 0 0,-1 0 0 0 0,0 0 0 0 0,-1 0-1 0 0,1 0 1 0 0,-2 0 0 0 0,1 0 0 0 0,-1 0 0 0 0,0 1 0 0 0,0-1 0 0 0,-1 0-1 0 0,0 1 1 0 0,-1 0 0 0 0,-7-13 0 0 0,7 15-100 0 0,0-1 0 0 0,-1 1 0 0 0,1 0 0 0 0,-1 1 0 0 0,0-1 0 0 0,0 1 0 0 0,0 0 0 0 0,-1 0 0 0 0,1 1 0 0 0,-1-1 0 0 0,0 1 0 0 0,0 0 0 0 0,0 1-1 0 0,-1 0 1 0 0,1 0 0 0 0,0 0 0 0 0,-1 0 0 0 0,1 1 0 0 0,-1 0 0 0 0,-11 0 0 0 0,13 1-323 0 0,0 0 0 0 0,0 1 0 0 0,0-1 0 0 0,0 1 0 0 0,0 0 0 0 0,0 0 0 0 0,0 1 0 0 0,0-1 0 0 0,0 1-1 0 0,0 0 1 0 0,1 0 0 0 0,-1 1 0 0 0,-5 3 0 0 0,0 4-1269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8 4260 0 0,'3'-7'17021'0'0,"-13"20"-13885"0"0,-6 13-5372 0 0,8-12 4113 0 0,3-1-1725 0 0,0-1-1 0 0,1 0 0 0 0,1 1 1 0 0,0 0-1 0 0,1-1 1 0 0,0 1-1 0 0,1 0 0 0 0,0 0 1 0 0,1 1-1 0 0,2 14 1 0 0,-2-23-144 0 0,1 0 1 0 0,0 0-1 0 0,0 0 1 0 0,0 0-1 0 0,1 0 1 0 0,0 0 0 0 0,0 0-1 0 0,0 0 1 0 0,0-1-1 0 0,1 1 1 0 0,0-1-1 0 0,0 0 1 0 0,0 0-1 0 0,0 0 1 0 0,0 0-1 0 0,1 0 1 0 0,0 0 0 0 0,0-1-1 0 0,0 0 1 0 0,0 0-1 0 0,1 0 1 0 0,-1 0-1 0 0,1-1 1 0 0,-1 0-1 0 0,1 0 1 0 0,0 0-1 0 0,0 0 1 0 0,0-1 0 0 0,0 0-1 0 0,0 0 1 0 0,0 0-1 0 0,8-1 1 0 0,-4 1 24 0 0,0-1 0 0 0,0-1 1 0 0,0 0-1 0 0,0 0 0 0 0,0-1 1 0 0,-1 0-1 0 0,1-1 0 0 0,0 1 0 0 0,-1-2 1 0 0,0 1-1 0 0,1-1 0 0 0,-1-1 1 0 0,-1 1-1 0 0,1-1 0 0 0,-1 0 1 0 0,0-1-1 0 0,13-13 0 0 0,-15 14 35 0 0,3-3 75 0 0,0-1 1 0 0,-1 0-1 0 0,0-1 1 0 0,0 0-1 0 0,-1 0 1 0 0,0 0-1 0 0,6-17 1 0 0,-3 2 104 0 0,-4 10-156 0 0,0-1-1 0 0,5-22 0 0 0,-8 17-4148 0 0,-2 12 2445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2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47 5064 0 0,'-2'1'14207'0'0,"13"-2"-7550"0"0,36-5-6241 0 0,-12 2-1863 0 0,-18 2 3322 0 0,291-29-180 0 0,-292 30-2120 0 0,5-2-3380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70 896 0 0,'2'0'869'0'0,"-1"-1"-1"0"0,0 0 1 0 0,1 0-1 0 0,-1 1 1 0 0,0-1-1 0 0,1 1 1 0 0,-1 0-1 0 0,1-1 1 0 0,-1 1-1 0 0,0 0 1 0 0,1 0-1 0 0,-1 0 1 0 0,1 0-1 0 0,-1 0 1 0 0,1 0-1 0 0,-1 0 1 0 0,3 1-1 0 0,-2 0-322 0 0,1-1 0 0 0,-1 1-1 0 0,0 1 1 0 0,1-1 0 0 0,-1 0-1 0 0,0 1 1 0 0,0-1 0 0 0,0 1 0 0 0,3 3-1 0 0,3 4-595 0 0,-1 0-1 0 0,0 1 0 0 0,10 18 1 0 0,-7-11 1563 0 0,29 47-294 0 0,32 69 1 0 0,-68-126-1085 0 0,0-1 1 0 0,0 0-1 0 0,0 0 1 0 0,1 0-1 0 0,0-1 1 0 0,0 1-1 0 0,1-1 1 0 0,-1 0-1 0 0,1 0 1 0 0,7 5-1 0 0,-11-10 26 0 0,1 0-109 0 0,0 0 1 0 0,-1-1-1 0 0,1 1 1 0 0,0-1 0 0 0,-1 0-1 0 0,1 1 1 0 0,0-1-1 0 0,-1 0 1 0 0,1 0 0 0 0,-1 0-1 0 0,0 0 1 0 0,1 0-1 0 0,-1 0 1 0 0,0-1 0 0 0,0 1-1 0 0,1 0 1 0 0,-1-1-1 0 0,0 1 1 0 0,0-1 0 0 0,-1 1-1 0 0,2-3 1 0 0,16-37 301 0 0,-17 37-291 0 0,22-59 261 0 0,-6 21-125 0 0,11-53 0 0 0,-5 12-701 0 0,-5 28-3452 0 0,-15 43 2345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19674 0 0,'0'-6'3548'0'0,"-3"0"-1548"0"0,-5-2-1384 0 0,5 28-3064 0 0,10-9 840 0 0,-3 3 32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16 5240 0 0,'-5'-3'1032'0'0,"1"1"0"0"0,-1 0-1 0 0,0 0 1 0 0,0 1-1 0 0,0-1 1 0 0,0 1-1 0 0,0 0 1 0 0,0 1-1 0 0,-1-1 1 0 0,1 1 0 0 0,-5 0-1 0 0,2 1-399 0 0,1 0 1 0 0,0 0-1 0 0,0 1 1 0 0,0 0-1 0 0,0 0 0 0 0,0 0 1 0 0,-11 6-1 0 0,13-5-482 0 0,-1 0 1 0 0,1 0-1 0 0,-1 1 0 0 0,1 0 0 0 0,0 0 1 0 0,0 0-1 0 0,1 0 0 0 0,-1 1 0 0 0,1 0 1 0 0,0 0-1 0 0,0 0 0 0 0,1 0 0 0 0,-1 1 1 0 0,1-1-1 0 0,0 1 0 0 0,1 0 0 0 0,-1 0 1 0 0,1 0-1 0 0,-2 8 0 0 0,4-7-110 0 0,0-1 0 0 0,0 1 0 0 0,0 0 1 0 0,1-1-1 0 0,0 1 0 0 0,0-1 0 0 0,1 0 0 0 0,0 1 0 0 0,0-1 0 0 0,0 0 1 0 0,1 0-1 0 0,-1 0 0 0 0,2 0 0 0 0,-1 0 0 0 0,1-1 0 0 0,-1 0 0 0 0,2 1 0 0 0,-1-1 1 0 0,0-1-1 0 0,1 1 0 0 0,0-1 0 0 0,0 1 0 0 0,0-2 0 0 0,1 1 0 0 0,-1 0 1 0 0,1-1-1 0 0,0 0 0 0 0,0-1 0 0 0,0 1 0 0 0,0-1 0 0 0,1 0 0 0 0,-1 0 1 0 0,1-1-1 0 0,9 1 0 0 0,-14-2 6 0 0,-1 0 5 0 0,-1 0-50 0 0,0 0-1 0 0,0 0 1 0 0,0 0-1 0 0,0 0 1 0 0,0 0 0 0 0,1 0-1 0 0,-1 0 1 0 0,0 0-1 0 0,0 0 1 0 0,0 0-1 0 0,0 0 1 0 0,0 0 0 0 0,0 0-1 0 0,0 0 1 0 0,0 0-1 0 0,0 0 1 0 0,0 0-1 0 0,1 0 1 0 0,-1 0 0 0 0,0 0-1 0 0,0 0 1 0 0,0 0-1 0 0,0 0 1 0 0,0 0-1 0 0,0 0 1 0 0,0 0 0 0 0,0 0-1 0 0,0 0 1 0 0,0 0-1 0 0,1 0 1 0 0,-1 0-1 0 0,0 1 1 0 0,0-1 0 0 0,0 0-1 0 0,0 0 1 0 0,0 0-1 0 0,0 0 1 0 0,0 0-1 0 0,0 0 1 0 0,0 0 0 0 0,0 0-1 0 0,0 0 1 0 0,0 0-1 0 0,0 0 1 0 0,0 1-1 0 0,0-1 1 0 0,0 0 0 0 0,0 0-1 0 0,0 0 1 0 0,0 0-1 0 0,0 0 1 0 0,0 0-1 0 0,0 0 1 0 0,0 0 0 0 0,0 0-1 0 0,0 0 1 0 0,0 1-1 0 0,0-1 1 0 0,0 0-1 0 0,0 0 1 0 0,0 0 0 0 0,0 0-1 0 0,0 0 1 0 0,0 0-1 0 0,0 0 1 0 0,0 0-1 0 0,0 0 1 0 0,0 0 0 0 0,0 1-1 0 0,-18 9 16 0 0,-1 1 29 0 0,-28 20 0 0 0,41-26-36 0 0,0 0-1 0 0,0 1 0 0 0,1 0 0 0 0,-1 0 1 0 0,1 0-1 0 0,1 0 0 0 0,-1 1 1 0 0,-3 8-1 0 0,4-8-2 0 0,1-1 0 0 0,0 2 0 0 0,1-1 0 0 0,-1 0 0 0 0,1 0 0 0 0,1 1 0 0 0,-1-1 0 0 0,1 1 1 0 0,1 0-1 0 0,0 9 0 0 0,0-12 7 0 0,1 0 0 0 0,0 0 0 0 0,0 0 0 0 0,0-1 0 0 0,1 1 0 0 0,0 0 0 0 0,0 0 0 0 0,0-1 0 0 0,0 1 0 0 0,1-1 0 0 0,-1 0 0 0 0,1 0 0 0 0,0 0 0 0 0,1 0 0 0 0,-1 0 0 0 0,6 4 1 0 0,4 1-20 0 0,-1 0 1 0 0,2-1 0 0 0,-1 0-1 0 0,1-1 1 0 0,0-1 0 0 0,0 0-1 0 0,1-1 1 0 0,0 0 0 0 0,0-1 0 0 0,0-1-1 0 0,0-1 1 0 0,1 0 0 0 0,-1-1-1 0 0,1 0 1 0 0,17-2 0 0 0,-28 0-451 0 0,1 0-1 0 0,0 0 1 0 0,-1 0 0 0 0,1-1 0 0 0,-1 0 0 0 0,0 0 0 0 0,0 0-1 0 0,7-4 1 0 0,-1-1-1150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8 600 0 0,'2'-1'891'0'0,"0"0"1"0"0,1 0-1 0 0,-1 0 0 0 0,0 0 0 0 0,0 0 0 0 0,1 1 1 0 0,-1-1-1 0 0,0 1 0 0 0,1 0 0 0 0,-1 0 1 0 0,0-1-1 0 0,1 2 0 0 0,-1-1 0 0 0,0 0 0 0 0,3 1 1 0 0,-1 0-375 0 0,0 0 0 0 0,0 0 0 0 0,-1 1 0 0 0,1 0 1 0 0,-1 0-1 0 0,1 0 0 0 0,-1 0 0 0 0,4 3 0 0 0,4 4-120 0 0,-2 1-1 0 0,1 0 0 0 0,-1 0 1 0 0,8 13-1 0 0,0 4 195 0 0,0 1 1 0 0,19 44-1 0 0,-26-49-344 0 0,11 25 549 0 0,24 84 1 0 0,-36-114-623 0 0,-7-16-110 0 0,-1 0 0 0 0,0 0 1 0 0,1 1-1 0 0,-1-1 0 0 0,0 0 0 0 0,0 1 0 0 0,-1-1 0 0 0,1 0 1 0 0,0 4-1 0 0,-1-6-47 0 0,0 1 0 0 0,1-1 0 0 0,-1 0 1 0 0,0 1-1 0 0,0-1 0 0 0,0 0 0 0 0,0 1 1 0 0,0-1-1 0 0,1 0 0 0 0,-1 1 0 0 0,0-1 1 0 0,0 0-1 0 0,1 0 0 0 0,-1 1 0 0 0,0-1 1 0 0,0 0-1 0 0,1 0 0 0 0,-1 1 0 0 0,0-1 1 0 0,1 0-1 0 0,-1 0 0 0 0,0 0 0 0 0,1 0 1 0 0,-1 0-1 0 0,0 1 0 0 0,1-1 0 0 0,-1 0 1 0 0,0 0-1 0 0,1 0 0 0 0,-1 0 0 0 0,0 0 1 0 0,1 0-1 0 0,-1 0 0 0 0,0 0 0 0 0,1 0 1 0 0,-1 0-1 0 0,1 0 0 0 0,-1 0 0 0 0,0-1 1 0 0,1 1-1 0 0,-1 0 0 0 0,0 0 0 0 0,1 0 1 0 0,-1 0-1 0 0,1-1 0 0 0,13-5 580 0 0,-6-1-417 0 0,-1-1 0 0 0,0 0 0 0 0,0 0 0 0 0,-1 0 0 0 0,0-1 0 0 0,6-11 0 0 0,24-60 345 0 0,-7 14-193 0 0,-16 35-211 0 0,-1 0 1 0 0,11-41-1 0 0,-9 26-615 0 0,-12 35 179 0 0,6-7-3255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51 3084 0 0,'-11'10'2407'0'0,"2"1"0"0"0,-1 1-1 0 0,-12 20 1 0 0,15-20-1557 0 0,1 0 0 0 0,0 0 0 0 0,1 1 0 0 0,1-1 1 0 0,0 1-1 0 0,0 0 0 0 0,-2 18 0 0 0,6-27-734 0 0,-1 0 0 0 0,1-1 1 0 0,0 1-1 0 0,0-1 0 0 0,0 1 0 0 0,1 0 1 0 0,-1-1-1 0 0,1 1 0 0 0,0 0 1 0 0,0-1-1 0 0,0 1 0 0 0,0-1 0 0 0,1 0 1 0 0,-1 1-1 0 0,1-1 0 0 0,0 0 1 0 0,0 0-1 0 0,0 0 0 0 0,0 0 0 0 0,1 0 1 0 0,-1-1-1 0 0,1 1 0 0 0,-1-1 1 0 0,1 1-1 0 0,0-1 0 0 0,0 0 0 0 0,4 2 1 0 0,-1-1-25 0 0,-1-1 0 0 0,1 0 0 0 0,-1 0 0 0 0,1 0 0 0 0,0-1 0 0 0,0 0 0 0 0,0 0 1 0 0,-1 0-1 0 0,1-1 0 0 0,0 0 0 0 0,0 0 0 0 0,0 0 0 0 0,0-1 0 0 0,0 0 0 0 0,0 0 0 0 0,6-2 1 0 0,-1-1 17 0 0,-1 0 0 0 0,0-1 0 0 0,0 0 0 0 0,0 0 1 0 0,0-1-1 0 0,-1 0 0 0 0,0-1 0 0 0,0 0 1 0 0,-1 0-1 0 0,1-1 0 0 0,-2 0 0 0 0,1-1 0 0 0,8-12 1 0 0,-11 13 3 0 0,0 0-1 0 0,-1 0 1 0 0,0 0 0 0 0,-1 0 0 0 0,0-1 0 0 0,0 1 0 0 0,0-1 0 0 0,-1 0 0 0 0,-1 0 0 0 0,0 0 0 0 0,0 0 0 0 0,0 0 0 0 0,-1 0 0 0 0,0 0-1 0 0,-1 0 1 0 0,0 0 0 0 0,-3-11 0 0 0,3 17-91 0 0,0 0-1 0 0,0 0 1 0 0,0-1-1 0 0,0 1 0 0 0,-1 0 1 0 0,1 0-1 0 0,-1 0 1 0 0,0 1-1 0 0,0-1 1 0 0,0 0-1 0 0,0 1 1 0 0,-1-1-1 0 0,1 1 1 0 0,-1-1-1 0 0,1 1 0 0 0,-1 0 1 0 0,-3-2-1 0 0,1 2-4 0 0,1 0 0 0 0,-1 0 0 0 0,0 0-1 0 0,0 1 1 0 0,0 0 0 0 0,0 0 0 0 0,0 0-1 0 0,0 0 1 0 0,-1 1 0 0 0,-6 0 0 0 0,-1 1-5 0 0,-1 1 0 0 0,1 0 1 0 0,-1 1-1 0 0,1 1 0 0 0,0 0 1 0 0,0 0-1 0 0,-20 11 0 0 0,23-9-8 0 0,0 0-1 0 0,0 0 0 0 0,1 1 0 0 0,0 1 1 0 0,0-1-1 0 0,0 2 0 0 0,1-1 0 0 0,0 1 1 0 0,-11 18-1 0 0,16-23-9 0 0,0 1-1 0 0,0 0 1 0 0,1-1 0 0 0,-1 1-1 0 0,1 1 1 0 0,1-1 0 0 0,-1 0-1 0 0,1 0 1 0 0,0 1 0 0 0,0-1-1 0 0,0 1 1 0 0,1-1 0 0 0,0 0-1 0 0,0 1 1 0 0,0-1 0 0 0,1 1-1 0 0,-1-1 1 0 0,1 1 0 0 0,1-1-1 0 0,-1 0 1 0 0,1 0 0 0 0,0 1-1 0 0,3 5 1 0 0,-2-6-75 0 0,0 0-1 0 0,0 1 1 0 0,0-2 0 0 0,1 1 0 0 0,0 0 0 0 0,0-1-1 0 0,0 1 1 0 0,0-1 0 0 0,1 0 0 0 0,0 0-1 0 0,0-1 1 0 0,0 0 0 0 0,0 0 0 0 0,0 0 0 0 0,1 0-1 0 0,-1-1 1 0 0,1 0 0 0 0,0 0 0 0 0,-1 0-1 0 0,1-1 1 0 0,0 0 0 0 0,0 0 0 0 0,0 0-1 0 0,0-1 1 0 0,0 0 0 0 0,7 0 0 0 0,-5-1 4 0 0,-1 0 1 0 0,1 0 0 0 0,-1-1-1 0 0,1 0 1 0 0,-1 0-1 0 0,1-1 1 0 0,-1 0 0 0 0,0 0-1 0 0,0 0 1 0 0,-1-1-1 0 0,1 0 1 0 0,-1-1 0 0 0,0 1-1 0 0,0-1 1 0 0,0 0-1 0 0,0-1 1 0 0,-1 1 0 0 0,7-10-1 0 0,-1-2 424 0 0,0 1 0 0 0,-2-2-1 0 0,1 1 1 0 0,-2-1-1 0 0,12-38 1 0 0,-18 49 39 0 0,0-1 0 0 0,0 1 0 0 0,0-1 0 0 0,0-14 0 0 0,-2 22-351 0 0,0-1 0 0 0,0 1 0 0 0,0-1 0 0 0,0 1 0 0 0,0-1 1 0 0,0 1-1 0 0,-1-1 0 0 0,1 1 0 0 0,1 0 0 0 0,-1-1 0 0 0,0 1 0 0 0,0-1 0 0 0,0 1 0 0 0,0-1 0 0 0,0 1 1 0 0,0-1-1 0 0,0 1 0 0 0,1-1 0 0 0,-1 1 0 0 0,0 0 0 0 0,0-1 0 0 0,1 1 0 0 0,-1-1 0 0 0,0 1 0 0 0,1-1 0 0 0,5 11 137 0 0,3 26-188 0 0,-5-12-145 0 0,0-1 0 0 0,1-1 0 0 0,1 1 0 0 0,13 31 0 0 0,16 20-3249 0 0,-22-51 1810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5004 0 0,'2'-1'709'0'0,"0"0"1"0"0,-1 0-1 0 0,1 1 0 0 0,0-1 0 0 0,0 1 0 0 0,0-1 0 0 0,0 1 0 0 0,0-1 0 0 0,0 1 0 0 0,0 0 0 0 0,-1 0 0 0 0,4 0 0 0 0,25 7 2675 0 0,-19-2-2644 0 0,1 1 1 0 0,18 12-1 0 0,-12-4-146 0 0,-1 1 0 0 0,-1 0 0 0 0,0 1-1 0 0,-1 1 1 0 0,-1 0 0 0 0,15 25 0 0 0,8 8 416 0 0,-35-49-982 0 0,-1 1 82 0 0,0 0 0 0 0,0 0 0 0 0,1 0 0 0 0,-1-1-1 0 0,0 1 1 0 0,1 0 0 0 0,0-1 0 0 0,-1 1 0 0 0,1-1 0 0 0,0 0 0 0 0,0 1 0 0 0,0-1 0 0 0,0 0 0 0 0,0 0 0 0 0,0 0 0 0 0,0-1 0 0 0,0 1 0 0 0,3 0-1 0 0,-3-2-34 0 0,0 0-1 0 0,0 0 0 0 0,0 0 0 0 0,0 0 1 0 0,0-1-1 0 0,0 1 0 0 0,-1-1 0 0 0,1 1 1 0 0,0-1-1 0 0,-1 0 0 0 0,0 1 0 0 0,1-1 1 0 0,-1 0-1 0 0,1-2 0 0 0,2-1 74 0 0,2-4-10 0 0,0 0-1 0 0,0-1 1 0 0,-1 1 0 0 0,0-1-1 0 0,3-11 1 0 0,8-16 137 0 0,12-29 142 0 0,-23 50-698 0 0,1 1 0 0 0,0 1 1 0 0,1-1-1 0 0,1 1 0 0 0,0 0 0 0 0,1 1 1 0 0,14-17-1 0 0,-5 12-1272 0 0,-1-1-44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52 4756 0 0,'-1'-2'656'0'0,"0"-1"-1"0"0,0 0 0 0 0,0 0 0 0 0,0 1 0 0 0,-1-1 0 0 0,1 1 0 0 0,-1-1 0 0 0,1 1 0 0 0,-1 0 1 0 0,0 0-1 0 0,0-1 0 0 0,0 1 0 0 0,0 0 0 0 0,0 1 0 0 0,-1-1 0 0 0,1 0 0 0 0,-1 1 0 0 0,-2-2 1 0 0,0 1-229 0 0,1 1 1 0 0,-1-1 0 0 0,1 1-1 0 0,-1 0 1 0 0,0 1-1 0 0,1-1 1 0 0,-1 1 0 0 0,0 0-1 0 0,1 0 1 0 0,-7 1 0 0 0,-4 2-50 0 0,0 0 0 0 0,0 1 1 0 0,0 1-1 0 0,1 0 0 0 0,-27 14 1 0 0,36-16-276 0 0,-78 44 1185 0 0,74-41-1150 0 0,1 1 0 0 0,0-1 0 0 0,0 1-1 0 0,0 1 1 0 0,1-1 0 0 0,-12 18 0 0 0,17-23-107 0 0,0 0 0 0 0,1 1 1 0 0,0 0-1 0 0,-1-1 0 0 0,1 1 1 0 0,0 0-1 0 0,0 0 0 0 0,0-1 0 0 0,1 1 1 0 0,-1 0-1 0 0,1 0 0 0 0,0 0 1 0 0,-1 0-1 0 0,1 0 0 0 0,1 0 0 0 0,-1 0 1 0 0,0 0-1 0 0,1-1 0 0 0,0 5 1 0 0,1-3-6 0 0,0 0 1 0 0,0 0 0 0 0,0 0-1 0 0,1 0 1 0 0,-1 0-1 0 0,1 0 1 0 0,0-1 0 0 0,0 1-1 0 0,0-1 1 0 0,1 0 0 0 0,3 3-1 0 0,8 4-7 0 0,-1-1 0 0 0,1 0-1 0 0,1-1 1 0 0,-1-1 0 0 0,22 7-1 0 0,-34-13-31 0 0,3 1 11 0 0,0 0 0 0 0,0 0 0 0 0,-1 1 0 0 0,1 0 0 0 0,7 5 0 0 0,-12-7-39 0 0,-16 5-226 0 0,-11 7 233 0 0,0 0-1 0 0,1 2 0 0 0,0 1 0 0 0,-35 30 0 0 0,47-34 57 0 0,1 0 0 0 0,-1 2 1 0 0,2-1-1 0 0,0 1 0 0 0,1 1 1 0 0,0 0-1 0 0,-13 29 0 0 0,21-40-16 0 0,0 0 0 0 0,1-1 0 0 0,0 1 0 0 0,-1 0 0 0 0,1 0 0 0 0,0 0 0 0 0,1 0 0 0 0,-1 0 0 0 0,1 0 0 0 0,0 0 0 0 0,0 0 0 0 0,0 1 0 0 0,0-1 0 0 0,1 0 0 0 0,0 0 0 0 0,0 0 0 0 0,0 0 0 0 0,0 0 0 0 0,0-1 0 0 0,1 1 0 0 0,0 0 0 0 0,0-1 0 0 0,0 1 0 0 0,0-1 0 0 0,0 1 0 0 0,1-1 0 0 0,3 4 0 0 0,-1-2-30 0 0,1-1 0 0 0,0 1 0 0 0,0-1 0 0 0,0 0 0 0 0,0 0 0 0 0,1-1 0 0 0,0 0 0 0 0,-1 0 1 0 0,1-1-1 0 0,0 0 0 0 0,0 0 0 0 0,0 0 0 0 0,1-1 0 0 0,9 1 0 0 0,11-2-737 0 0,-1-1-1 0 0,1-1 0 0 0,0-2 1 0 0,0-1-1 0 0,27-8 0 0 0,-10 1-833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3872 0 0,'-3'2'17178'0'0,"-5"15"-13835"0"0,-1 12-5311 0 0,4-14 3883 0 0,-57 286 688 0 0,53-254-6371 0 0,8-37 2163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4848 0 0,'0'-1'558'0'0,"0"-1"0"0"0,1 1 0 0 0,-1-1 0 0 0,0 0 0 0 0,1 1 0 0 0,-1-1 0 0 0,1 1 0 0 0,-1-1 0 0 0,1 1 0 0 0,0-1 0 0 0,-1 1 0 0 0,3-2 0 0 0,15-15 3268 0 0,-8 12-3036 0 0,0 0 1 0 0,18-6-1 0 0,-11 5-31 0 0,123-50 1691 0 0,-91 39-877 0 0,80-41 0 0 0,-88 26 2100 0 0,-40 33-2895 0 0,-2 7-734 0 0,0 0-1 0 0,-1 1 0 0 0,0-1 0 0 0,0 0 1 0 0,-5 10-1 0 0,-2 8 21 0 0,-11 43-141 0 0,4 0-1 0 0,2 2 1 0 0,3 0-1 0 0,4 0 1 0 0,2 1-1 0 0,6 75 1 0 0,-1-140-412 0 0,1 0 0 0 0,0 0 1 0 0,1 0-1 0 0,-1-1 0 0 0,1 1 0 0 0,4 9 1 0 0,1-3-1120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60 1488 0 0,'-8'6'2019'0'0,"1"0"0"0"0,1 0 0 0 0,-1 0 0 0 0,1 1-1 0 0,-7 8 1 0 0,5-3-891 0 0,1 0 0 0 0,0 0 0 0 0,0 0-1 0 0,1 1 1 0 0,-4 14 0 0 0,7-18-757 0 0,1 1 0 0 0,1-1 1 0 0,0 1-1 0 0,0-1 0 0 0,1 1 1 0 0,0-1-1 0 0,1 1 0 0 0,2 11 1 0 0,-3-18-316 0 0,1 0 0 0 0,0 0 0 0 0,-1 0 0 0 0,1 0 0 0 0,1 0 0 0 0,-1 0 0 0 0,0 0 0 0 0,1 0 0 0 0,-1-1 0 0 0,1 1 0 0 0,0-1 0 0 0,0 1 0 0 0,0-1 0 0 0,0 1 0 0 0,0-1 0 0 0,1 0 0 0 0,-1 0 0 0 0,1 0 0 0 0,-1-1 0 0 0,1 1 0 0 0,0 0 0 0 0,0-1 1 0 0,0 0-1 0 0,0 0 0 0 0,0 0 0 0 0,0 0 0 0 0,0 0 0 0 0,0 0 0 0 0,0-1 0 0 0,6 1 0 0 0,-1-1 19 0 0,1 0-1 0 0,-1 0 1 0 0,0-1-1 0 0,1 0 1 0 0,-1 0 0 0 0,0-1-1 0 0,1 0 1 0 0,-1 0-1 0 0,0-1 1 0 0,9-5 0 0 0,-9 4 68 0 0,1-1 0 0 0,-1 0 0 0 0,0-1 0 0 0,-1 1 1 0 0,1-2-1 0 0,-1 1 0 0 0,-1-1 0 0 0,1 0 0 0 0,-1 0 0 0 0,0-1 0 0 0,-1 0 1 0 0,0 0-1 0 0,0 0 0 0 0,0-1 0 0 0,-1 1 0 0 0,5-16 0 0 0,-7 16-36 0 0,0-1-1 0 0,-1 1 0 0 0,0 0 0 0 0,0 0 0 0 0,-1-1 0 0 0,0 1 0 0 0,0 0 1 0 0,-1-1-1 0 0,0 1 0 0 0,0 0 0 0 0,-1 0 0 0 0,0 0 0 0 0,-1 0 0 0 0,1 0 0 0 0,-2 0 1 0 0,1 1-1 0 0,-1-1 0 0 0,0 1 0 0 0,-8-10 0 0 0,10 14-87 0 0,0 1 0 0 0,0-1 0 0 0,0 1 0 0 0,0 0 0 0 0,0 0 0 0 0,-1 0 0 0 0,1 0 0 0 0,-1 0 0 0 0,0 0 0 0 0,1 1 0 0 0,-1-1 0 0 0,0 1 0 0 0,0 0 0 0 0,0 0 0 0 0,0 0 0 0 0,0 0 0 0 0,-5-1 0 0 0,4 2-31 0 0,0 0-1 0 0,0 0 1 0 0,0 1-1 0 0,0-1 0 0 0,0 1 1 0 0,0 0-1 0 0,0 0 0 0 0,0 0 1 0 0,1 0-1 0 0,-1 1 0 0 0,0 0 1 0 0,1-1-1 0 0,-6 5 1 0 0,2-1-387 0 0,0-1 0 0 0,1 2 0 0 0,0-1 0 0 0,0 1 0 0 0,1 0 0 0 0,0 0 0 0 0,0 0 0 0 0,0 1 1 0 0,0 0-1 0 0,-4 10 0 0 0,6-6-1185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5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19290 0 0,'15'7'7155'0'0,"3"-3"-6206"0"0,-6-2-2607 0 0,-3-9-1556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5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810 80 5833 0 0,'1'0'713'0'0,"0"-1"0"0"0,-1 0 0 0 0,1-1 0 0 0,-1 1 0 0 0,1 0 0 0 0,-1 0 1 0 0,1 0-1 0 0,-1 0 0 0 0,0 0 0 0 0,1 0 0 0 0,-1-1 0 0 0,0 1 0 0 0,0 0 1 0 0,0 0-1 0 0,0 0 0 0 0,0-1 0 0 0,-1 0 0 0 0,1 0-245 0 0,-1 0-1 0 0,1 0 0 0 0,-1 0 0 0 0,0 1 1 0 0,0-1-1 0 0,0 1 0 0 0,0-1 1 0 0,0 0-1 0 0,0 1 0 0 0,-2-2 1 0 0,0 0-254 0 0,0 0 0 0 0,0 0 0 0 0,0 1 0 0 0,-1-1 1 0 0,0 1-1 0 0,1 0 0 0 0,-1 0 0 0 0,0 0 0 0 0,-4-1 1 0 0,-8-1-23 0 0,-1 1 1 0 0,1 0 0 0 0,0 1-1 0 0,-1 1 1 0 0,1 1 0 0 0,-1 0 0 0 0,-24 4-1 0 0,-113 28 149 0 0,151-31-331 0 0,-57 14 80 0 0,2 3 0 0 0,-102 47 1 0 0,158-65-112 0 0,0 1 1 0 0,1 0 0 0 0,-1 0 0 0 0,1 0 0 0 0,-1 0-1 0 0,1 0 1 0 0,-1 0 0 0 0,1 0 0 0 0,-1 0 0 0 0,1 1-1 0 0,0-1 1 0 0,0 0 0 0 0,0 1 0 0 0,0-1 0 0 0,0 1-1 0 0,0 0 1 0 0,0-1 0 0 0,0 1 0 0 0,1 0 0 0 0,-2 2-1 0 0,2-2-7 0 0,0 0 0 0 0,0 0 0 0 0,1 0 0 0 0,-1 0 0 0 0,0 0-1 0 0,1 0 1 0 0,-1 0 0 0 0,1 0 0 0 0,0 0 0 0 0,-1 0 0 0 0,1 0-1 0 0,0-1 1 0 0,0 1 0 0 0,0 0 0 0 0,0 0 0 0 0,1-1-1 0 0,-1 1 1 0 0,2 1 0 0 0,72 68-411 0 0,-56-55 394 0 0,-1 1 0 0 0,0 0-1 0 0,-2 1 1 0 0,26 35 0 0 0,-31-35-3 0 0,-1-1 1 0 0,0 2 0 0 0,-2-1-1 0 0,0 1 1 0 0,-1 0 0 0 0,0 1-1 0 0,-2 0 1 0 0,0 0 0 0 0,-2 0-1 0 0,0 0 1 0 0,-1 1 0 0 0,-1-1-1 0 0,-1 1 1 0 0,-4 31 0 0 0,1-27 55 0 0,-2 0 1 0 0,-1 0 0 0 0,-1-1-1 0 0,-1 0 1 0 0,-1 0-1 0 0,-1 0 1 0 0,-1-1 0 0 0,-1-1-1 0 0,0 0 1 0 0,-2 0 0 0 0,-1-2-1 0 0,-1 0 1 0 0,0 0-1 0 0,-27 23 1 0 0,20-24 141 0 0,-40 26 1 0 0,53-39-89 0 0,0 0 0 0 0,-1-1 0 0 0,1-1 0 0 0,-1 0 1 0 0,0 0-1 0 0,0-1 0 0 0,-15 3 0 0 0,24-6-59 0 0,0 1 0 0 0,0-1 1 0 0,1 0-1 0 0,-1 0 0 0 0,0 0 0 0 0,0 0 0 0 0,0 0 0 0 0,1 0 0 0 0,-1-1 1 0 0,0 1-1 0 0,0-1 0 0 0,1 1 0 0 0,-1-1 0 0 0,0 0 0 0 0,1 1 0 0 0,-1-1 0 0 0,0 0 1 0 0,1 0-1 0 0,-1 0 0 0 0,1 0 0 0 0,0 0 0 0 0,-1-1 0 0 0,1 1 0 0 0,0 0 1 0 0,0 0-1 0 0,0-1 0 0 0,0 1 0 0 0,0-1 0 0 0,-2-3 0 0 0,2 2 1 0 0,0 1 0 0 0,0-1-1 0 0,1 0 1 0 0,-1 0-1 0 0,1 0 1 0 0,0 0 0 0 0,0 0-1 0 0,0 0 1 0 0,0 0 0 0 0,0 0-1 0 0,1 0 1 0 0,-1 0-1 0 0,1 0 1 0 0,0 0 0 0 0,-1 0-1 0 0,2 0 1 0 0,1-3-1 0 0,1-4 36 0 0,2 1-1 0 0,-1-1 1 0 0,1 1-1 0 0,1 1 1 0 0,0-1-1 0 0,0 1 1 0 0,0 1-1 0 0,1-1 0 0 0,0 1 1 0 0,1 0-1 0 0,-1 1 1 0 0,1 0-1 0 0,1 0 1 0 0,-1 1-1 0 0,1 1 0 0 0,0-1 1 0 0,0 1-1 0 0,0 1 1 0 0,0 0-1 0 0,1 1 1 0 0,0-1-1 0 0,-1 2 1 0 0,1 0-1 0 0,0 0 0 0 0,16 2 1 0 0,18 6 122 0 0,0 2 1 0 0,87 29-1 0 0,-55-13-1077 0 0,-60-21-136 0 0,0 0 1 0 0,0 0-1 0 0,27 1 0 0 0,-19-5-557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2404 0 0,'0'-15'5253'0'0,"0"0"-1417"0"0,0 3-968 0 0,0 3-703 0 0,0-1 543 0 0,0-2-1884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4848 0 0,'0'-15'19433'0'0,"-7"92"-17553"0"0,4-54-1417 0 0,1 1-1 0 0,1 45 0 0 0,1-63-419 0 0,1 0 1 0 0,0 0-1 0 0,0 0 1 0 0,0 0-1 0 0,1 0 0 0 0,0-1 1 0 0,4 11-1 0 0,-5-15-52 0 0,0 1 0 0 0,0-1-1 0 0,1 1 1 0 0,-1-1 0 0 0,0 0-1 0 0,1 1 1 0 0,-1-1 0 0 0,0 0-1 0 0,1 0 1 0 0,0 0 0 0 0,-1 0 0 0 0,1 0-1 0 0,0 0 1 0 0,-1 0 0 0 0,1-1-1 0 0,0 1 1 0 0,0 0 0 0 0,-1-1-1 0 0,1 0 1 0 0,0 1 0 0 0,0-1-1 0 0,0 0 1 0 0,0 0 0 0 0,0 0-1 0 0,0 0 1 0 0,-1 0 0 0 0,1-1 0 0 0,3 0-1 0 0,12-4-60 0 0,-1 0 0 0 0,0-1 0 0 0,0-1-1 0 0,-1-1 1 0 0,0 0 0 0 0,0 0 0 0 0,-1-2 0 0 0,0 0 0 0 0,-1-1-1 0 0,21-20 1 0 0,-17 13 229 0 0,0 0 1 0 0,-1-2-1 0 0,-1 0 0 0 0,20-35 0 0 0,-15 25 915 0 0,-19 29-921 0 0,-8 51 752 0 0,4-35-851 0 0,2 1 0 0 0,0 0 1 0 0,1-1-1 0 0,3 25 0 0 0,-2-32-95 0 0,1 0 1 0 0,0 1-1 0 0,0-1 0 0 0,1 0 0 0 0,0 0 1 0 0,0 0-1 0 0,1 0 0 0 0,0 0 0 0 0,9 12 1 0 0,-10-17-217 0 0,0-1 0 0 0,1 1 1 0 0,-1-1-1 0 0,1 1 0 0 0,0-1 0 0 0,0 0 1 0 0,0 0-1 0 0,0-1 0 0 0,0 1 0 0 0,0-1 1 0 0,0 0-1 0 0,0 0 0 0 0,1 0 0 0 0,-1-1 1 0 0,7 1-1 0 0,5 1-1350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22 3084 0 0,'-5'-21'16789'0'0,"5"21"-16566"0"0,0 0 1 0 0,-1 0-1 0 0,1 0 1 0 0,0 0-1 0 0,-1 0 1 0 0,1 0-1 0 0,-5 4 86 0 0,1 0 0 0 0,-1 1 0 0 0,1 0 0 0 0,0-1 0 0 0,1 1 0 0 0,0 1-1 0 0,-5 6 1 0 0,-18 47 523 0 0,14-31-450 0 0,-87 237 1122 0 0,98-261-1498 0 0,-202 707 1693 0 0,200-698-1789 0 0,-22 97-416 0 0,15-37-3239 0 0,9-54 2137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31 600 0 0,'-2'-2'4962'0'0,"1"0"-4346"0"0,-1 0 0 0 0,1 0 0 0 0,-1 0 0 0 0,0 0 0 0 0,1 0 0 0 0,-1 1 0 0 0,0-1 0 0 0,0 1 0 0 0,0-1 0 0 0,0 1 0 0 0,-1 0 0 0 0,1 0 0 0 0,0 0 0 0 0,-1 0-1 0 0,1 0 1 0 0,-3 0 0 0 0,-1-1 59 0 0,-1 1-1 0 0,1 1 0 0 0,0-1 0 0 0,0 1 0 0 0,-1 0 1 0 0,-8 2-1 0 0,3 0-122 0 0,-1 0-1 0 0,0 1 1 0 0,1 1 0 0 0,0 0-1 0 0,0 1 1 0 0,-13 7 0 0 0,23-11-503 0 0,0 0 0 0 0,0 0-1 0 0,0 0 1 0 0,1 1 0 0 0,-1-1 0 0 0,0 1 0 0 0,1-1-1 0 0,-1 1 1 0 0,1 0 0 0 0,-1-1 0 0 0,1 1 0 0 0,0 0-1 0 0,0 0 1 0 0,0 0 0 0 0,0 0 0 0 0,0 0 0 0 0,0 0 0 0 0,1 1-1 0 0,-1-1 1 0 0,1 0 0 0 0,-1 0 0 0 0,1 0 0 0 0,0 1-1 0 0,0-1 1 0 0,0 0 0 0 0,0 0 0 0 0,0 1 0 0 0,0-1-1 0 0,1 0 1 0 0,-1 0 0 0 0,1 0 0 0 0,-1 1 0 0 0,1-1 0 0 0,0 0-1 0 0,2 3 1 0 0,-1-1-57 0 0,0-1-1 0 0,0 0 0 0 0,0 0 1 0 0,0 0-1 0 0,0 0 1 0 0,1-1-1 0 0,-1 1 0 0 0,1-1 1 0 0,0 1-1 0 0,0-1 1 0 0,0 0-1 0 0,0 0 0 0 0,0 0 1 0 0,0 0-1 0 0,1-1 1 0 0,-1 1-1 0 0,1-1 0 0 0,-1 0 1 0 0,1 0-1 0 0,-1 0 1 0 0,1-1-1 0 0,5 1 0 0 0,42-2-768 0 0,-66 16 761 0 0,0-1 1 0 0,-19 15 0 0 0,16-15 152 0 0,1 1 0 0 0,-20 22 0 0 0,29-27-65 0 0,0-1 1 0 0,1 1 0 0 0,0 0 0 0 0,0 1 0 0 0,2 0-1 0 0,-1 0 1 0 0,-4 14 0 0 0,9-22-63 0 0,0 0 1 0 0,0 0-1 0 0,1 0 0 0 0,-1 0 0 0 0,1 0 0 0 0,0 0 1 0 0,0 0-1 0 0,0 0 0 0 0,0 0 0 0 0,0 1 1 0 0,1-1-1 0 0,-1 0 0 0 0,1 0 0 0 0,0 0 1 0 0,0 0-1 0 0,0 0 0 0 0,0 0 0 0 0,1-1 1 0 0,-1 1-1 0 0,1 0 0 0 0,0-1 0 0 0,-1 1 0 0 0,1-1 1 0 0,0 1-1 0 0,1-1 0 0 0,-1 0 0 0 0,0 0 1 0 0,1 0-1 0 0,-1 0 0 0 0,1 0 0 0 0,-1 0 1 0 0,6 2-1 0 0,5 1-459 0 0,-1-1 0 0 0,1 0 1 0 0,0-1-1 0 0,-1 0 1 0 0,1-1-1 0 0,1 0 0 0 0,-1-1 1 0 0,0-1-1 0 0,21-1 0 0 0,-6-1-1136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3684 0 0,'2'-21'9303'0'0,"-2"20"-8831"0"0,0 0 1 0 0,1-1-1 0 0,-1 1 1 0 0,0 0-1 0 0,1-1 0 0 0,-1 1 1 0 0,1 0-1 0 0,-1 0 0 0 0,1-1 1 0 0,0 1-1 0 0,0 0 0 0 0,-1 0 1 0 0,1 0-1 0 0,0 0 1 0 0,0 0-1 0 0,0 0 0 0 0,0 0 1 0 0,1 0-1 0 0,0 0 275 0 0,11 27 936 0 0,-5 9-528 0 0,7 73 0 0 0,-14-94-1037 0 0,0 0 2 0 0,5 21 142 0 0,-3-27-222 0 0,-3-6-15 0 0,0 0 0 0 0,1 0 0 0 0,-1-1 0 0 0,1 1 1 0 0,0 0-1 0 0,-1-1 0 0 0,1 1 0 0 0,0-1 0 0 0,0 1 1 0 0,0-1-1 0 0,2 3 0 0 0,-2-4-16 0 0,0 0-1 0 0,0 1 1 0 0,0-1 0 0 0,0 0-1 0 0,0 0 1 0 0,1 0-1 0 0,-1 0 1 0 0,0 0 0 0 0,0-1-1 0 0,0 1 1 0 0,0 0-1 0 0,0 0 1 0 0,-1-1 0 0 0,1 1-1 0 0,0-1 1 0 0,0 1-1 0 0,0 0 1 0 0,0-1 0 0 0,0 0-1 0 0,0 1 1 0 0,-1-1 0 0 0,1 0-1 0 0,0 1 1 0 0,0-1-1 0 0,-1 0 1 0 0,2-1 0 0 0,23-23 175 0 0,0-1 0 0 0,20-29 1 0 0,-22 27-85 0 0,4-10 30 0 0,-19 26-1446 0 0,0 1 0 0 0,18-19 0 0 0,-18 23-298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95 3532 0 0,'-10'9'2070'0'0,"1"1"-1"0"0,0 0 1 0 0,1 0-1 0 0,0 1 1 0 0,-13 22-1 0 0,18-27-1681 0 0,1 0-1 0 0,-1 0 1 0 0,1 0 0 0 0,0 0 0 0 0,0 0 0 0 0,1 1-1 0 0,0-1 1 0 0,0 1 0 0 0,0-1 0 0 0,1 0-1 0 0,0 1 1 0 0,0-1 0 0 0,0 1 0 0 0,3 9-1 0 0,-2-14-303 0 0,-1 1 0 0 0,1 0-1 0 0,0-1 1 0 0,0 1 0 0 0,1-1-1 0 0,-1 1 1 0 0,0-1 0 0 0,1 1 0 0 0,0-1-1 0 0,-1 0 1 0 0,1 0 0 0 0,0 0-1 0 0,0 0 1 0 0,0 0 0 0 0,1 0-1 0 0,-1-1 1 0 0,3 3 0 0 0,-1-2-1 0 0,1 0 0 0 0,-1 0 0 0 0,1-1 0 0 0,0 1 0 0 0,-1-1 0 0 0,1 0 0 0 0,0-1 0 0 0,0 1 0 0 0,6-1 0 0 0,3 0 68 0 0,-1-1 0 0 0,1-1 1 0 0,-1 0-1 0 0,0-1 0 0 0,0 0 1 0 0,17-8-1 0 0,-18 6 126 0 0,0-1-1 0 0,-1 0 1 0 0,0-1 0 0 0,0 0-1 0 0,0-1 1 0 0,16-15 0 0 0,-21 17-72 0 0,1-1 1 0 0,-1 0-1 0 0,0-1 1 0 0,0 1-1 0 0,-1-1 1 0 0,0 0-1 0 0,0 0 1 0 0,-1-1-1 0 0,6-17 1 0 0,-8 20-123 0 0,-1 1 0 0 0,0-1-1 0 0,-1 0 1 0 0,1 0 0 0 0,-1 1 0 0 0,0-1 0 0 0,0 0 0 0 0,-1 0 0 0 0,0 1 0 0 0,0-1 0 0 0,0 0 0 0 0,-1 1 0 0 0,1-1 0 0 0,-1 1-1 0 0,-1 0 1 0 0,1-1 0 0 0,-1 1 0 0 0,0 0 0 0 0,0 0 0 0 0,-7-8 0 0 0,7 10-108 0 0,-1 0 1 0 0,1 0-1 0 0,0 0 0 0 0,-1 1 0 0 0,1-1 1 0 0,-1 1-1 0 0,0 0 0 0 0,0 0 0 0 0,0 0 1 0 0,0 0-1 0 0,0 1 0 0 0,-1-1 0 0 0,1 1 1 0 0,0 0-1 0 0,-1 1 0 0 0,1-1 0 0 0,0 1 1 0 0,-1 0-1 0 0,1 0 0 0 0,-1 0 1 0 0,1 1-1 0 0,0-1 0 0 0,-1 1 0 0 0,1 0 1 0 0,0 0-1 0 0,0 1 0 0 0,-8 3 0 0 0,5-2-384 0 0,0 1-1 0 0,0 1 0 0 0,0-1 0 0 0,1 1 0 0 0,-1 1 0 0 0,1-1 0 0 0,0 1 0 0 0,-6 7 0 0 0,2 3-1180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 3168 0 0,'-4'-1'11686'0'0,"-1"8"-7415"0"0,-6 18-4314 0 0,7-16 2092 0 0,-7 19-748 0 0,1 1 0 0 0,-9 47 0 0 0,-1 4-587 0 0,0-5-2285 0 0,11-35-2029 0 0,5-27 2053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5749 0 0,'7'4'14097'0'0,"-25"25"-13378"0"0,-1-1-1 0 0,-1 0 1 0 0,-2-2-1 0 0,0 0 1 0 0,-2-2-1 0 0,-32 27 1 0 0,31-31-427 0 0,-2-1 1 0 0,0-1 0 0 0,-1-1-1 0 0,0-1 1 0 0,-33 12 0 0 0,58-27-273 0 0,0 0 1 0 0,1-1-1 0 0,-1 1 1 0 0,0-1-1 0 0,0 1 0 0 0,0-1 1 0 0,-1 0-1 0 0,1 0 1 0 0,0 0-1 0 0,0 0 1 0 0,-4-1-1 0 0,4 0-27 0 0,9-13-33 0 0,4 6 43 0 0,0 0-1 0 0,0 0 0 0 0,0 1 1 0 0,1 0-1 0 0,0 1 0 0 0,1 0 1 0 0,-1 1-1 0 0,1 0 0 0 0,0 1 1 0 0,0 0-1 0 0,0 1 0 0 0,1 1 1 0 0,-1 0-1 0 0,1 0 0 0 0,18 1 1 0 0,-26 1 32 0 0,-1 1 1 0 0,1-1-1 0 0,-1 1 1 0 0,1 0-1 0 0,-1 1 0 0 0,1-1 1 0 0,-1 1-1 0 0,0 0 1 0 0,0 0-1 0 0,0 0 1 0 0,0 0-1 0 0,0 1 1 0 0,0 0-1 0 0,-1-1 0 0 0,1 1 1 0 0,-1 1-1 0 0,4 3 1 0 0,0 2-781 0 0,-1 1 0 0 0,0 0 0 0 0,0 0 0 0 0,-1 0 1 0 0,6 18-1 0 0,-7-20-858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4528 0 0,'-6'4'1372'0'0,"1"1"0"0"0,0 0 0 0 0,0 0-1 0 0,0 0 1 0 0,1 0 0 0 0,-1 1-1 0 0,-5 10 1 0 0,7-10-929 0 0,-1 0 0 0 0,1 1 0 0 0,0-1 0 0 0,1 1 0 0 0,0-1 0 0 0,0 1 0 0 0,0 0 0 0 0,1 0 0 0 0,0 0 0 0 0,0 0 0 0 0,1 0 0 0 0,0 12 0 0 0,1-14-347 0 0,0-1 0 0 0,0 1-1 0 0,1-1 1 0 0,-1 0 0 0 0,1 0-1 0 0,0 0 1 0 0,0 0 0 0 0,1 0 0 0 0,-1 0-1 0 0,1 0 1 0 0,0-1 0 0 0,0 1-1 0 0,0-1 1 0 0,0 0 0 0 0,1 0-1 0 0,-1 0 1 0 0,1 0 0 0 0,0 0 0 0 0,-1-1-1 0 0,1 0 1 0 0,0 0 0 0 0,1 0-1 0 0,-1 0 1 0 0,0-1 0 0 0,1 1-1 0 0,6 0 1 0 0,2 1 10 0 0,1-1 0 0 0,0 0 0 0 0,0-1 0 0 0,0-1 0 0 0,-1 0 0 0 0,1-1-1 0 0,21-3 1 0 0,-22 1-35 0 0,0 0-1 0 0,0 0 1 0 0,0-2-1 0 0,0 1 1 0 0,14-9-1 0 0,-20 10 54 0 0,0-1-1 0 0,-1-1 1 0 0,0 1-1 0 0,0-1 1 0 0,0 0-1 0 0,0-1 0 0 0,-1 1 1 0 0,0-1-1 0 0,0 0 1 0 0,6-11-1 0 0,-9 14-52 0 0,0 0-1 0 0,-1 0 1 0 0,1-1 0 0 0,-1 1 0 0 0,1 0-1 0 0,-1-1 1 0 0,0 1 0 0 0,-1-1-1 0 0,1 0 1 0 0,-1 1 0 0 0,1-1-1 0 0,-1 0 1 0 0,0 1 0 0 0,0-1-1 0 0,-1 0 1 0 0,1 1 0 0 0,-1-1-1 0 0,0 0 1 0 0,0 1 0 0 0,0-1 0 0 0,0 1-1 0 0,0 0 1 0 0,-3-5 0 0 0,1 4-29 0 0,0 0 0 0 0,0 0 1 0 0,0 1-1 0 0,0-1 1 0 0,-1 1-1 0 0,1 0 1 0 0,-1 0-1 0 0,0 0 0 0 0,0 0 1 0 0,0 1-1 0 0,0-1 1 0 0,-1 1-1 0 0,1 0 1 0 0,-1 1-1 0 0,1-1 0 0 0,-1 1 1 0 0,-8-2-1 0 0,2 2-11 0 0,0 0-1 0 0,0 1 1 0 0,1 0 0 0 0,-1 1-1 0 0,0 0 1 0 0,1 1-1 0 0,-1 0 1 0 0,1 0 0 0 0,-1 1-1 0 0,1 1 1 0 0,0 0-1 0 0,-14 7 1 0 0,16-6-22 0 0,-1-1 0 0 0,1 1 1 0 0,1 1-1 0 0,-1-1 0 0 0,1 1 0 0 0,0 1 0 0 0,0-1 0 0 0,1 1 1 0 0,0 1-1 0 0,0-1 0 0 0,0 1 0 0 0,1 0 0 0 0,0 0 1 0 0,-5 13-1 0 0,9-18-59 0 0,0 0 0 0 0,0 0 1 0 0,0-1-1 0 0,1 1 0 0 0,-1 0 0 0 0,1 0 1 0 0,0 0-1 0 0,0 0 0 0 0,0 0 1 0 0,0 0-1 0 0,0 0 0 0 0,1 0 0 0 0,-1 0 1 0 0,1 0-1 0 0,0 0 0 0 0,0 0 0 0 0,0-1 1 0 0,0 1-1 0 0,0 0 0 0 0,1-1 1 0 0,-1 1-1 0 0,1-1 0 0 0,2 3 0 0 0,-2-2-220 0 0,0-1 0 0 0,0 0 0 0 0,1 0 0 0 0,-1 0-1 0 0,1 0 1 0 0,0-1 0 0 0,0 1 0 0 0,-1-1-1 0 0,1 1 1 0 0,0-1 0 0 0,0 0 0 0 0,0 0-1 0 0,6 1 1 0 0,9 0-1344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92 3796 0 0,'5'-10'6165'0'0,"1"0"-1"0"0,6-19 4461 0 0,-14 33-10221 0 0,-6 8-164 0 0,2 1 1 0 0,0-1-1 0 0,0 1 1 0 0,1 0 0 0 0,1 1-1 0 0,-3 16 1 0 0,6-26-231 0 0,0 1 0 0 0,0 0 0 0 0,1-1 0 0 0,0 1 0 0 0,0-1 0 0 0,0 1 0 0 0,1-1 1 0 0,-1 1-1 0 0,1 0 0 0 0,0-1 0 0 0,1 0 0 0 0,-1 1 0 0 0,1-1 0 0 0,-1 0 0 0 0,1 0 1 0 0,1 0-1 0 0,-1 0 0 0 0,1 0 0 0 0,-1 0 0 0 0,1 0 0 0 0,0-1 0 0 0,0 0 0 0 0,1 1 1 0 0,3 2-1 0 0,2 0-163 0 0,-1-1 1 0 0,2 1-1 0 0,-1-2 1 0 0,0 1-1 0 0,1-1 1 0 0,0-1 0 0 0,0 0-1 0 0,0 0 1 0 0,0-1-1 0 0,1 0 1 0 0,-1-1-1 0 0,0 0 1 0 0,1 0 0 0 0,-1-1-1 0 0,1-1 1 0 0,-1 0-1 0 0,1 0 1 0 0,12-4-1 0 0,-9 1 63 0 0,0 0-1 0 0,-1 0 0 0 0,0-2 0 0 0,0 1 0 0 0,0-2 1 0 0,-1 0-1 0 0,0 0 0 0 0,0-1 0 0 0,-1-1 0 0 0,0 1 0 0 0,0-2 1 0 0,-1 0-1 0 0,9-12 0 0 0,4-10 975 0 0,-1 0-1 0 0,20-44 1 0 0,-28 50 71 0 0,-3 8 45 0 0,-7 15-259 0 0,-7 27 14 0 0,-2 8-799 0 0,4-22 1 0 0,-3 22 90 0 0,1 49 0 0 0,3-71-394 0 0,1 0-1 0 0,0 0 1 0 0,1 0-1 0 0,0 0 0 0 0,1-1 1 0 0,0 1-1 0 0,0-1 1 0 0,1 1-1 0 0,6 10 1 0 0,3 2-1204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5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51 3044 0 0,'1'-1'3661'0'0,"-1"0"-3384"0"0,1 1 1 0 0,-1-1 0 0 0,1 0 0 0 0,-1 1 0 0 0,1-1 0 0 0,-1 1 0 0 0,1-1 0 0 0,-1 1 0 0 0,1-1 0 0 0,0 1 0 0 0,-1 0 0 0 0,1-1-1 0 0,0 1 1 0 0,-1 0 0 0 0,1-1 0 0 0,0 1 0 0 0,1 0 0 0 0,137 8 8127 0 0,3-11-5771 0 0,141-23-1626 0 0,-282 26-953 0 0,1 0-1 0 0,-1 0 1 0 0,0 0-1 0 0,0 0 1 0 0,0 0-1 0 0,0 0 1 0 0,0 0-1 0 0,1-1 1 0 0,-1 1-1 0 0,0-1 1 0 0,0 1-1 0 0,0-1 1 0 0,0 1-1 0 0,0-1 1 0 0,0 0-1 0 0,0 1 1 0 0,0-1-1 0 0,0 0 1 0 0,-1 0-1 0 0,1 1 1 0 0,0-1 0 0 0,0 0-1 0 0,-1 0 1 0 0,1 0-1 0 0,0 0 1 0 0,-1 0-1 0 0,1 0 1 0 0,-1 0-1 0 0,1-2 1 0 0,-1 1 169 0 0,-9 3-149 0 0,0-1 0 0 0,0 1 0 0 0,0 1 0 0 0,0 0 0 0 0,0 0 0 0 0,0 1 1 0 0,1 0-1 0 0,-1 0 0 0 0,1 1 0 0 0,0 0 0 0 0,0 1 0 0 0,0 0 0 0 0,1 0 0 0 0,0 0 1 0 0,0 1-1 0 0,0 0 0 0 0,0 1 0 0 0,1-1 0 0 0,0 1 0 0 0,1 0 0 0 0,-1 1 0 0 0,1-1 1 0 0,1 1-1 0 0,-1 0 0 0 0,2 1 0 0 0,-1-1 0 0 0,1 1 0 0 0,0-1 0 0 0,1 1 0 0 0,-3 15 1 0 0,2-10-34 0 0,0 1 0 0 0,2-1 0 0 0,0 1 0 0 0,0 0 0 0 0,1-1 1 0 0,1 1-1 0 0,3 20 0 0 0,1-15-131 0 0,-2-4 23 0 0,0 1 1 0 0,2-1-1 0 0,0 0 1 0 0,8 18 0 0 0,-11-30-152 0 0,1 0 1 0 0,-1 1-1 0 0,1-1 1 0 0,0 0-1 0 0,0 0 1 0 0,1 0-1 0 0,-1-1 1 0 0,1 1-1 0 0,0-1 1 0 0,-1 0 0 0 0,2 0-1 0 0,-1 0 1 0 0,0 0-1 0 0,0-1 1 0 0,1 0-1 0 0,0 0 1 0 0,-1 0-1 0 0,9 2 1 0 0,5-1-1389 0 0,2 0 17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57 6857 0 0,'0'-2'598'0'0,"1"1"0"0"0,-1-1 0 0 0,1 0 0 0 0,-1 1 1 0 0,1-1-1 0 0,-1 0 0 0 0,0 0 0 0 0,0 1 0 0 0,0-1 1 0 0,0 0-1 0 0,0 1 0 0 0,-1-1 0 0 0,1 0 0 0 0,0 0 1 0 0,-1 1-1 0 0,1-1 0 0 0,-1 0 0 0 0,1 1 0 0 0,-1-1 0 0 0,0 1 1 0 0,0-1-1 0 0,0 1 0 0 0,-2-3 0 0 0,1 2-267 0 0,0 1-1 0 0,0-1 1 0 0,-1 1 0 0 0,1 0-1 0 0,0-1 1 0 0,-1 1-1 0 0,1 0 1 0 0,-1 1-1 0 0,1-1 1 0 0,-1 0 0 0 0,0 1-1 0 0,1-1 1 0 0,-6 1-1 0 0,-3 0-78 0 0,0 0 0 0 0,0 1-1 0 0,-1 1 1 0 0,2 0-1 0 0,-1 0 1 0 0,-16 6 0 0 0,17-4-94 0 0,0 0 0 0 0,1 1 0 0 0,0 0 1 0 0,0 1-1 0 0,-15 12 0 0 0,20-15-112 0 0,0 1-1 0 0,0-1 1 0 0,0 1-1 0 0,1 0 1 0 0,0 0-1 0 0,0 1 0 0 0,0-1 1 0 0,0 1-1 0 0,1-1 1 0 0,-1 1-1 0 0,1 0 1 0 0,0 0-1 0 0,-1 7 1 0 0,3-9-51 0 0,-1-1 1 0 0,1 1 0 0 0,0 0 0 0 0,1 0 0 0 0,-1-1-1 0 0,0 1 1 0 0,1 0 0 0 0,-1 0 0 0 0,1-1-1 0 0,0 1 1 0 0,0-1 0 0 0,0 1 0 0 0,0-1 0 0 0,1 1-1 0 0,-1-1 1 0 0,1 0 0 0 0,-1 1 0 0 0,1-1 0 0 0,0 0-1 0 0,0 0 1 0 0,0 0 0 0 0,0 0 0 0 0,0-1-1 0 0,0 1 1 0 0,0-1 0 0 0,1 1 0 0 0,3 1 0 0 0,3 2-83 0 0,1-1 0 0 0,-1 0 1 0 0,1 0-1 0 0,-1-1 0 0 0,19 3 1 0 0,-103 28 279 0 0,63-29-136 0 0,0 0-1 0 0,0 1 1 0 0,0 0-1 0 0,1 1 1 0 0,0 0 0 0 0,0 1-1 0 0,0 0 1 0 0,1 1 0 0 0,1 0-1 0 0,-1 0 1 0 0,2 1-1 0 0,-1 1 1 0 0,1-1 0 0 0,-8 15-1 0 0,14-21-48 0 0,1-1-1 0 0,-1 0 0 0 0,1 1 1 0 0,0 0-1 0 0,0-1 0 0 0,0 1 1 0 0,0 0-1 0 0,1-1 0 0 0,-1 1 1 0 0,1 0-1 0 0,0 0 0 0 0,0-1 1 0 0,1 1-1 0 0,-1 0 0 0 0,1 0 1 0 0,2 6-1 0 0,-2-5 12 0 0,2 0 0 0 0,-1-1-1 0 0,0 0 1 0 0,1 1 0 0 0,0-1 0 0 0,0 0 0 0 0,0 0 0 0 0,1-1-1 0 0,-1 1 1 0 0,1-1 0 0 0,6 5 0 0 0,0-2-172 0 0,0 0 0 0 0,0 0 0 0 0,0-1-1 0 0,1 0 1 0 0,0-1 0 0 0,0 0 0 0 0,0-1 0 0 0,0 0 0 0 0,0-1-1 0 0,18 1 1 0 0,8-4-2791 0 0,-19-1 1339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1944 0 0,'4'-1'1462'0'0,"0"1"-1"0"0,0-1 0 0 0,0 1 1 0 0,1 0-1 0 0,-1 0 1 0 0,7 1-1 0 0,-8 0-670 0 0,0 0-1 0 0,1 0 0 0 0,-1 0 1 0 0,0 0-1 0 0,0 0 0 0 0,0 1 1 0 0,4 2-1 0 0,-3-1-308 0 0,0 0 1 0 0,0 1-1 0 0,0 0 0 0 0,0 0 0 0 0,-1 0 0 0 0,1 0 0 0 0,-1 0 0 0 0,0 1 0 0 0,0-1 1 0 0,2 6-1 0 0,2 8-109 0 0,0 0 0 0 0,-1 0 0 0 0,-1 0 0 0 0,-1 1-1 0 0,2 23 1 0 0,-4-12 10 0 0,-2-21-233 0 0,1-1 0 0 0,0 1 0 0 0,3 14 0 0 0,-3-22-122 0 0,-1 1 1 0 0,0-1-1 0 0,0 0 0 0 0,1 0 1 0 0,-1 0-1 0 0,1 0 0 0 0,-1 0 1 0 0,1 1-1 0 0,0-1 0 0 0,-1 0 1 0 0,1 0-1 0 0,0 0 0 0 0,0-1 1 0 0,-1 1-1 0 0,1 0 0 0 0,0 0 1 0 0,0 0-1 0 0,0-1 0 0 0,0 1 0 0 0,0 0 1 0 0,0-1-1 0 0,0 1 0 0 0,1-1 1 0 0,-1 1-1 0 0,2 0 0 0 0,-1-1 2 0 0,1 0-1 0 0,-1-1 1 0 0,0 1-1 0 0,0-1 1 0 0,0 1 0 0 0,0-1-1 0 0,0 0 1 0 0,1 0-1 0 0,-1 1 1 0 0,0-1-1 0 0,-1-1 1 0 0,1 1-1 0 0,0 0 1 0 0,0 0-1 0 0,1-3 1 0 0,32-26 276 0 0,33-36 1 0 0,-43 39-1268 0 0,1 2 0 0 0,53-40 0 0 0,-67 58-639 0 0,-1 0-14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60 3452 0 0,'-4'0'4267'0'0,"-2"2"-3273"0"0,1-1 0 0 0,-1 1 0 0 0,0 0 0 0 0,0 1-1 0 0,1-1 1 0 0,-1 1 0 0 0,1 0 0 0 0,0 1 0 0 0,0-1 0 0 0,-8 8 0 0 0,9-7-717 0 0,0 0 0 0 0,0 0 0 0 0,0 1 0 0 0,0 0 0 0 0,1-1-1 0 0,0 1 1 0 0,0 0 0 0 0,0 1 0 0 0,1-1 0 0 0,0 0 0 0 0,0 1 0 0 0,0-1-1 0 0,0 1 1 0 0,1 0 0 0 0,0 0 0 0 0,0-1 0 0 0,1 1 0 0 0,0 0 0 0 0,0 7 0 0 0,1-10-225 0 0,-1 0 1 0 0,1 0-1 0 0,0 0 1 0 0,0 0 0 0 0,0 0-1 0 0,0-1 1 0 0,1 1-1 0 0,-1 0 1 0 0,1 0 0 0 0,0-1-1 0 0,0 1 1 0 0,0-1 0 0 0,0 0-1 0 0,0 1 1 0 0,0-1-1 0 0,1 0 1 0 0,-1 0 0 0 0,1 0-1 0 0,-1-1 1 0 0,1 1-1 0 0,0-1 1 0 0,0 1 0 0 0,0-1-1 0 0,-1 0 1 0 0,1 0 0 0 0,5 1-1 0 0,2 0 19 0 0,0 0-1 0 0,0 0 0 0 0,0-1 1 0 0,0-1-1 0 0,0 1 0 0 0,0-2 1 0 0,12-1-1 0 0,-9 0-11 0 0,-1 0 0 0 0,1-1 1 0 0,-1 0-1 0 0,0-2 0 0 0,0 1 0 0 0,0-1 0 0 0,0-1 0 0 0,-1 0 1 0 0,0-1-1 0 0,0 0 0 0 0,-1 0 0 0 0,0-1 0 0 0,0-1 1 0 0,-1 0-1 0 0,0 0 0 0 0,0 0 0 0 0,-1-1 0 0 0,0-1 0 0 0,-1 1 1 0 0,11-22-1 0 0,-17 30-27 0 0,0-1 0 0 0,0 1 1 0 0,0 0-1 0 0,0-1 0 0 0,0 0 1 0 0,0 1-1 0 0,-1-1 0 0 0,1 0 1 0 0,-1 1-1 0 0,0-1 0 0 0,0 0 1 0 0,0 1-1 0 0,0-1 0 0 0,0 0 0 0 0,-1 1 1 0 0,1-1-1 0 0,-1 0 0 0 0,0 1 1 0 0,1-1-1 0 0,-1 1 0 0 0,-1-1 1 0 0,1 1-1 0 0,0 0 0 0 0,0-1 1 0 0,-1 1-1 0 0,1 0 0 0 0,-1 0 0 0 0,0 0 1 0 0,0 0-1 0 0,0 0 0 0 0,-4-3 1 0 0,1 2 5 0 0,0-1 0 0 0,0 1 0 0 0,0 1 0 0 0,-1-1 0 0 0,1 1 0 0 0,-1 0 0 0 0,0 0 0 0 0,1 0 0 0 0,-1 1 0 0 0,0 0 0 0 0,0 0 0 0 0,0 1 0 0 0,-9-1 0 0 0,3 2-9 0 0,1 1 0 0 0,-1 0 1 0 0,1 0-1 0 0,-1 1 0 0 0,1 1 0 0 0,0 0 0 0 0,0 0 0 0 0,1 1 1 0 0,-1 0-1 0 0,-12 9 0 0 0,6-1 8 0 0,0-1 1 0 0,1 2-1 0 0,0 0 0 0 0,-26 32 0 0 0,39-42-35 0 0,0 0 0 0 0,0 0 0 0 0,0 1 1 0 0,0-1-1 0 0,1 1 0 0 0,0 0 0 0 0,0-1 0 0 0,0 1 0 0 0,0 0 0 0 0,1 0 0 0 0,0 0 0 0 0,0 0 0 0 0,0 1 0 0 0,1-1 0 0 0,-1 0 0 0 0,1 0 0 0 0,1 8 0 0 0,0-10-39 0 0,0 1 0 0 0,0-1 0 0 0,0 0 0 0 0,0 0-1 0 0,1 0 1 0 0,-1 0 0 0 0,1 0 0 0 0,0 0 0 0 0,0 0 0 0 0,0-1-1 0 0,0 1 1 0 0,0-1 0 0 0,0 1 0 0 0,1-1 0 0 0,-1 0 0 0 0,1 0 0 0 0,0 0-1 0 0,0 0 1 0 0,-1-1 0 0 0,1 1 0 0 0,0-1 0 0 0,0 1 0 0 0,1-1 0 0 0,-1 0-1 0 0,0 0 1 0 0,0-1 0 0 0,7 2 0 0 0,2-1-120 0 0,0 0-1 0 0,-1-1 1 0 0,1 0 0 0 0,0 0-1 0 0,0-2 1 0 0,0 1 0 0 0,0-2 0 0 0,-1 1-1 0 0,1-1 1 0 0,-1-1 0 0 0,0 0-1 0 0,0-1 1 0 0,0 0 0 0 0,11-8 0 0 0,-10 6 266 0 0,-1-1 1 0 0,-1 0-1 0 0,0 0 1 0 0,0-1-1 0 0,0-1 1 0 0,-1 0-1 0 0,0 0 1 0 0,-1 0-1 0 0,0-1 1 0 0,-1-1-1 0 0,-1 1 1 0 0,9-18 0 0 0,1-13 1296 0 0,-11 28-144 0 0,-12 34-1075 0 0,-25 80-27 0 0,29-86-397 0 0,0 0-1 0 0,1-1 1 0 0,1 1-1 0 0,0 0 1 0 0,1 17-1 0 0,9 3-2585 0 0,-5-18 1231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2452 0 0,'3'-8'6147'0'0,"-3"7"-5651"0"0,0-1-1 0 0,0 1 0 0 0,0 0 0 0 0,1 0 0 0 0,-1 0 0 0 0,1 0 1 0 0,-1 0-1 0 0,1 0 0 0 0,-1 1 0 0 0,1-1 0 0 0,-1 0 1 0 0,1 0-1 0 0,0 0 0 0 0,-1 0 0 0 0,1 1 0 0 0,0-1 0 0 0,0 0 1 0 0,-1 0-1 0 0,3 0 0 0 0,-2 0 788 0 0,14 15 1547 0 0,-9-2-2374 0 0,-1-1 0 0 0,0 1-1 0 0,0 0 1 0 0,-1 0 0 0 0,-1 0 0 0 0,4 25 0 0 0,6 17 239 0 0,-4-17-245 0 0,-8-27-307 0 0,2 0-1 0 0,-1 0 1 0 0,1-1-1 0 0,0 1 0 0 0,1-1 1 0 0,10 17-1 0 0,-13-24-87 0 0,0 0 0 0 0,0-1 0 0 0,1 1 0 0 0,-1-1 0 0 0,0 0 0 0 0,1 1 0 0 0,-1-1 0 0 0,1 0 0 0 0,0 0 0 0 0,-1 0 0 0 0,1 0 0 0 0,0 0 0 0 0,-1-1-1 0 0,1 1 1 0 0,0 0 0 0 0,0-1 0 0 0,0 1 0 0 0,2-1 0 0 0,-1 0 4 0 0,1 0 0 0 0,0 0-1 0 0,-1 0 1 0 0,1-1 0 0 0,-1 1-1 0 0,1-1 1 0 0,-1 0 0 0 0,0 0-1 0 0,5-2 1 0 0,5-3 60 0 0,0-1 0 0 0,0-1 0 0 0,20-16 1 0 0,-28 20-84 0 0,35-27-428 0 0,0-1 1 0 0,-3-2-1 0 0,60-69 1 0 0,-90 91-1117 0 0,-3 2-65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1364 0 0,'0'0'5401'0'0,"13"21"-9166"0"0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2732 0 0,'10'-20'21866'0'0,"-6"40"-20778"0"0,-4-7-744 0 0,0-3-220 0 0,0-4-532 0 0,0 4-1200 0 0,4 5-8 0 0,-2-1 28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36 5152 0 0,'21'-36'20613'0'0,"-24"41"-20058"0"0,-28 52 596 0 0,-76 124-814 0 0,106-180-1066 0 0,-1 3 746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6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2156 0 0,'10'-41'9449'0'0,"7"6"-4236"0"0,-14 31-4964 0 0,0 1 0 0 0,0-1-1 0 0,0 1 1 0 0,0 0-1 0 0,0 0 1 0 0,1 0 0 0 0,-1 0-1 0 0,1 0 1 0 0,0 1 0 0 0,0 0-1 0 0,0 0 1 0 0,0 0 0 0 0,0 0-1 0 0,1 0 1 0 0,7-1 0 0 0,44-7 888 0 0,76-5 0 0 0,-13 3-240 0 0,-83 11-392 0 0,-28 1 92 0 0,1-1 0 0 0,-1 1 1 0 0,15-4-1 0 0,-23 4-583 0 0,0 0 0 0 0,0 0 0 0 0,1 0 1 0 0,-1 0-1 0 0,0 0 0 0 0,0 0 0 0 0,1 0 0 0 0,-1 0 0 0 0,0 0 1 0 0,0 0-1 0 0,1 1 0 0 0,-1-1 0 0 0,0 0 0 0 0,1 0 1 0 0,-1 0-1 0 0,0 0 0 0 0,0 0 0 0 0,0 0 0 0 0,1 1 0 0 0,-1-1 1 0 0,0 0-1 0 0,0 0 0 0 0,0 0 0 0 0,1 0 0 0 0,-1 1 1 0 0,0-1-1 0 0,0 0 0 0 0,0 0 0 0 0,0 1 0 0 0,1-1 1 0 0,-1 0-1 0 0,0 0 0 0 0,0 0 0 0 0,0 1 0 0 0,0-1 0 0 0,0 0 1 0 0,0 1-1 0 0,0-1 0 0 0,0 0 0 0 0,0 0 0 0 0,0 1 1 0 0,0-1-1 0 0,0 0 0 0 0,0 0 0 0 0,0 1 0 0 0,0-1 0 0 0,0 0 1 0 0,0 0-1 0 0,0 1 0 0 0,0-1 0 0 0,0 0 0 0 0,-1 0 1 0 0,1 1-1 0 0,0-1 0 0 0,0 0 0 0 0,0 1 0 0 0,-6 13 301 0 0,-36 77 305 0 0,-30 96-112 0 0,70-179-598 0 0,0 1 1 0 0,1 0-1 0 0,-1-1 0 0 0,2 1 1 0 0,-1 0-1 0 0,2 15 1 0 0,0-18-431 0 0,-1 0 0 0 0,2-1 1 0 0,-1 1-1 0 0,0 0 1 0 0,1-1-1 0 0,4 9 0 0 0,1-1-1090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277 135 5444 0 0,'-3'0'753'0'0,"1"0"0"0"0,-1 0 0 0 0,0 1-1 0 0,1-1 1 0 0,-1 1 0 0 0,1-1 0 0 0,-1 1-1 0 0,1 0 1 0 0,-1 0 0 0 0,1 0 0 0 0,0 1-1 0 0,-1-1 1 0 0,-2 3 0 0 0,2-2-167 0 0,0 1 1 0 0,0 0-1 0 0,0 0 1 0 0,0 1-1 0 0,1-1 0 0 0,-1 1 1 0 0,-3 6-1 0 0,3-3-202 0 0,0 0 0 0 0,0 1 0 0 0,1 0-1 0 0,-1-1 1 0 0,2 1 0 0 0,-1 0 0 0 0,1 0-1 0 0,0 11 1 0 0,1-16-305 0 0,0 0 0 0 0,0 0 0 0 0,0 0-1 0 0,1 0 1 0 0,-1 0 0 0 0,1 0 0 0 0,0 0-1 0 0,0 0 1 0 0,0 0 0 0 0,0 0 0 0 0,0 0 0 0 0,1-1-1 0 0,-1 1 1 0 0,1 0 0 0 0,0-1 0 0 0,0 1-1 0 0,4 3 1 0 0,-3-3-17 0 0,0-1-1 0 0,1 0 1 0 0,-1 1-1 0 0,1-2 1 0 0,0 1 0 0 0,0 0-1 0 0,0-1 1 0 0,0 1-1 0 0,0-1 1 0 0,0 0-1 0 0,7 0 1 0 0,2 0 1 0 0,-1-1 0 0 0,1 0 1 0 0,-1-1-1 0 0,1 0 0 0 0,-1-1 1 0 0,0-1-1 0 0,21-6 0 0 0,-19 4-32 0 0,-1 0 1 0 0,0-1-1 0 0,-1 0 0 0 0,0-1 0 0 0,0-1 0 0 0,0 0 0 0 0,-1 0 1 0 0,0-1-1 0 0,18-19 0 0 0,-24 23 10 0 0,-1 0 1 0 0,0-1-1 0 0,-1 1 0 0 0,1-1 1 0 0,-1 0-1 0 0,0 0 0 0 0,-1 0 1 0 0,1 0-1 0 0,-1 0 0 0 0,0 0 0 0 0,-1-1 1 0 0,0 1-1 0 0,0-1 0 0 0,0 1 1 0 0,-1-1-1 0 0,1 0 0 0 0,-2 1 1 0 0,1-1-1 0 0,-1 1 0 0 0,0-1 1 0 0,0 1-1 0 0,-1-1 0 0 0,-2-6 1 0 0,2 9-6 0 0,1-1 0 0 0,-2 1 0 0 0,1 0 1 0 0,0 0-1 0 0,-1 0 0 0 0,0 0 0 0 0,0 0 1 0 0,0 0-1 0 0,-1 1 0 0 0,1-1 0 0 0,-1 1 1 0 0,0 0-1 0 0,1 0 0 0 0,-2 0 0 0 0,1 1 1 0 0,0 0-1 0 0,0-1 0 0 0,-1 2 0 0 0,1-1 1 0 0,-6-1-1 0 0,3 1-2 0 0,1 0 0 0 0,-1 1 1 0 0,0 0-1 0 0,0 1 0 0 0,0 0 0 0 0,0 0 1 0 0,0 0-1 0 0,1 0 0 0 0,-1 1 0 0 0,0 1 1 0 0,0-1-1 0 0,1 1 0 0 0,-12 4 0 0 0,6 0 4 0 0,-1 1 0 0 0,1 0-1 0 0,0 0 1 0 0,1 1-1 0 0,0 1 1 0 0,0 0 0 0 0,-15 17-1 0 0,12-9-3 0 0,0 0 0 0 0,1 2 0 0 0,0-1 0 0 0,-10 24 0 0 0,0 10 31 0 0,1 1 1 0 0,-25 100-1 0 0,12 0 36 0 0,-13 40-172 0 0,44-180-338 0 0,1 1-1 0 0,0-1 1 0 0,1 0 0 0 0,-1 16-1 0 0,10-23-2555 0 0,-3-3 1355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33 188 5272 0 0,'0'-1'5372'0'0,"-2"-10"3549"0"0,2 11-8781 0 0,-1 0 0 0 0,1 0 0 0 0,-1 0-1 0 0,0 0 1 0 0,1 0 0 0 0,-1 0 0 0 0,1 0 0 0 0,-1 0 0 0 0,0 0 0 0 0,1 0-1 0 0,-1 0 1 0 0,1 0 0 0 0,-1 0 0 0 0,0 0 0 0 0,1 1 0 0 0,-1-1-1 0 0,1 0 1 0 0,-1 0 0 0 0,1 1 0 0 0,-1-1 0 0 0,1 0 0 0 0,-1 1 0 0 0,1-1-1 0 0,-1 1 1 0 0,1-1 0 0 0,-1 0 0 0 0,0 2 0 0 0,-9 20 1517 0 0,9-17-1511 0 0,0-1 0 0 0,0 1-1 0 0,0-1 1 0 0,1 1-1 0 0,-1-1 1 0 0,1 1-1 0 0,0 0 1 0 0,1-1-1 0 0,0 6 1 0 0,0-6-102 0 0,0-1 0 0 0,0 1 0 0 0,0-1 0 0 0,1 0 0 0 0,-1 1 0 0 0,1-1 0 0 0,0 0 1 0 0,0 0-1 0 0,0 0 0 0 0,1 0 0 0 0,-1 0 0 0 0,0-1 0 0 0,1 1 0 0 0,0-1 0 0 0,0 1 0 0 0,0-1 0 0 0,0 0 1 0 0,0 0-1 0 0,0 0 0 0 0,0-1 0 0 0,1 1 0 0 0,-1-1 0 0 0,0 0 0 0 0,1 0 0 0 0,-1 0 0 0 0,1 0 0 0 0,0 0 0 0 0,6-1 1 0 0,7 0 5 0 0,-1-1 0 0 0,1-1 0 0 0,0-1 0 0 0,0-1 0 0 0,-1 0 0 0 0,0-1 0 0 0,0 0 0 0 0,0-2 0 0 0,-1 0 0 0 0,0 0 0 0 0,23-16 0 0 0,-31 18 29 0 0,0 0-1 0 0,-1-1 1 0 0,0 1-1 0 0,0-1 1 0 0,0-1-1 0 0,0 1 1 0 0,-1-1-1 0 0,0 0 1 0 0,-1 0-1 0 0,0 0 1 0 0,0-1-1 0 0,0 0 1 0 0,-1 1-1 0 0,4-15 1 0 0,-6 17-40 0 0,0 1 0 0 0,0-1 1 0 0,0 1-1 0 0,-1-1 0 0 0,0 0 0 0 0,0 0 1 0 0,0 1-1 0 0,-1-1 0 0 0,1 0 0 0 0,-1 1 1 0 0,0-1-1 0 0,0 1 0 0 0,-1-1 0 0 0,0 1 0 0 0,1-1 1 0 0,-1 1-1 0 0,-1 0 0 0 0,1 0 0 0 0,-1 0 1 0 0,1 0-1 0 0,-1 0 0 0 0,0 1 0 0 0,-1-1 1 0 0,1 1-1 0 0,0 0 0 0 0,-1 0 0 0 0,-4-3 0 0 0,2 3-22 0 0,0 0 0 0 0,0 1 0 0 0,0-1-1 0 0,0 1 1 0 0,0 0 0 0 0,-1 1-1 0 0,1 0 1 0 0,0 0 0 0 0,-1 0-1 0 0,1 1 1 0 0,-1-1 0 0 0,1 2 0 0 0,-1-1-1 0 0,1 1 1 0 0,-1 0 0 0 0,1 0-1 0 0,0 1 1 0 0,-12 4 0 0 0,7-3-93 0 0,1 1 1 0 0,0 1 0 0 0,-1 0-1 0 0,2 1 1 0 0,-1-1 0 0 0,1 2-1 0 0,0-1 1 0 0,0 2 0 0 0,1-1-1 0 0,-9 10 1 0 0,12-11-413 0 0,1-1 1 0 0,-1 2-1 0 0,1-1 1 0 0,1 0-1 0 0,-1 1 0 0 0,1 0 1 0 0,-4 12-1 0 0,6-4-1107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6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17 205 2356 0 0,'-3'2'3401'0'0,"2"0"-2805"0"0,-1 0-1 0 0,1 0 1 0 0,0 0-1 0 0,-1 0 1 0 0,1 1-1 0 0,0-1 1 0 0,0 0-1 0 0,0 0 1 0 0,1 1-1 0 0,-1-1 1 0 0,0 1-1 0 0,1-1 1 0 0,0 0 0 0 0,-1 4-1 0 0,2-3-317 0 0,-1 0 0 0 0,0 0 0 0 0,1-1 0 0 0,-1 1 1 0 0,1 0-1 0 0,0 0 0 0 0,0-1 0 0 0,0 1 0 0 0,0 0 0 0 0,1-1 0 0 0,1 4 0 0 0,0-3-166 0 0,-1 1 0 0 0,1-1-1 0 0,0 1 1 0 0,1-1 0 0 0,-1 0 0 0 0,1 0-1 0 0,-1 0 1 0 0,1-1 0 0 0,0 1-1 0 0,0-1 1 0 0,0 0 0 0 0,0 0 0 0 0,1 0-1 0 0,-1-1 1 0 0,0 1 0 0 0,6 0-1 0 0,4-1-17 0 0,0 0-1 0 0,0-1 0 0 0,0-1 0 0 0,0 0 0 0 0,0 0 0 0 0,0-2 0 0 0,0 0 0 0 0,-1 0 0 0 0,1-1 0 0 0,-1-1 0 0 0,0 0 0 0 0,0-1 0 0 0,-1-1 0 0 0,1 0 0 0 0,-2 0 0 0 0,1-1 0 0 0,-1 0 0 0 0,0-1 0 0 0,-1-1 0 0 0,0 0 0 0 0,11-13 0 0 0,-18 18 63 0 0,0 0 0 0 0,-1 0 0 0 0,1 0-1 0 0,-1 0 1 0 0,0 0 0 0 0,-1 0 0 0 0,1-1 0 0 0,-1 1-1 0 0,0-1 1 0 0,-1 1 0 0 0,1-1 0 0 0,-1 1 0 0 0,0-1-1 0 0,-1 1 1 0 0,1-1 0 0 0,-1 1 0 0 0,0 0-1 0 0,0-1 1 0 0,-1 1 0 0 0,1 0 0 0 0,-4-8 0 0 0,3 8-56 0 0,0 0 1 0 0,-1 0 0 0 0,1 1-1 0 0,-1-1 1 0 0,0 1 0 0 0,0-1-1 0 0,0 1 1 0 0,-1 0 0 0 0,1 0-1 0 0,-1 0 1 0 0,0 1 0 0 0,0-1-1 0 0,0 1 1 0 0,-1 0 0 0 0,1 0-1 0 0,-1 1 1 0 0,0-1 0 0 0,0 1-1 0 0,0 0 1 0 0,0 0 0 0 0,0 1-1 0 0,-6-2 1 0 0,6 3-53 0 0,0 0 1 0 0,0 0-1 0 0,0 0 1 0 0,0 0-1 0 0,0 1 0 0 0,0 0 1 0 0,0 0-1 0 0,0 0 1 0 0,1 0-1 0 0,-1 1 0 0 0,0 0 1 0 0,1 0-1 0 0,-1 0 1 0 0,-4 4-1 0 0,2-1-5 0 0,1 0 0 0 0,-1 0-1 0 0,1 1 1 0 0,1 0 0 0 0,-1 0 0 0 0,1 0-1 0 0,-9 15 1 0 0,3-1 3 0 0,1 1-1 0 0,1 0 1 0 0,1 1 0 0 0,0 0-1 0 0,-4 27 1 0 0,3-1 72 0 0,-7 97-1 0 0,13 51 80 0 0,4-141-149 0 0,-2 9-16 0 0,-1-21-449 0 0,8 74 0 0 0,-5-112-153 0 0,0 1 1 0 0,1-1-1 0 0,-1 0 0 0 0,1 0 1 0 0,0 0-1 0 0,3 5 0 0 0,-2-6-1040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3944 0 0,'7'-14'3286'0'0,"1"1"0"0"0,14-19 0 0 0,-15 22-2060 0 0,2 1-1 0 0,-1 0 1 0 0,17-13 0 0 0,-19 17-897 0 0,1 0 0 0 0,-1 1 0 0 0,1-1 0 0 0,0 2 0 0 0,1-1 0 0 0,-1 1 0 0 0,1 0 0 0 0,-1 0 0 0 0,1 1 0 0 0,0 0 0 0 0,0 1 0 0 0,0 0 0 0 0,0 0 0 0 0,0 0 0 0 0,11 1 0 0 0,-16 1-239 0 0,1-1-1 0 0,-1 1 1 0 0,1 0 0 0 0,-1 0 0 0 0,1 0 0 0 0,-1 0-1 0 0,0 1 1 0 0,1-1 0 0 0,-1 1 0 0 0,0 0 0 0 0,0 0-1 0 0,0 0 1 0 0,0 0 0 0 0,-1 0 0 0 0,1 1 0 0 0,0-1-1 0 0,-1 1 1 0 0,0 0 0 0 0,0 0 0 0 0,0 0 0 0 0,0 0-1 0 0,0 0 1 0 0,2 6 0 0 0,-2-3-15 0 0,1 0 1 0 0,-1 1-1 0 0,-1-1 1 0 0,0 0-1 0 0,1 1 1 0 0,-2-1-1 0 0,1 1 0 0 0,-1 0 1 0 0,0-1-1 0 0,-1 1 1 0 0,1-1-1 0 0,-3 8 0 0 0,-1 12 101 0 0,2-17-86 0 0,1 0 0 0 0,-2 1-1 0 0,-4 13 1 0 0,6-22-74 0 0,1-1 0 0 0,-1 1-1 0 0,1 0 1 0 0,0-1 0 0 0,-1 1 0 0 0,1 0-1 0 0,0-1 1 0 0,-1 1 0 0 0,1 0-1 0 0,0-1 1 0 0,0 1 0 0 0,0 0 0 0 0,0-1-1 0 0,0 1 1 0 0,0 0 0 0 0,0 0-1 0 0,0-1 1 0 0,0 1 0 0 0,0 0 0 0 0,0 0-1 0 0,0-1 1 0 0,0 1 0 0 0,1 1-1 0 0,0-2-9 0 0,-1 0 0 0 0,1-1 0 0 0,0 1 0 0 0,0 0 0 0 0,0 0 0 0 0,-1 0 0 0 0,1-1 0 0 0,0 1 0 0 0,0 0 0 0 0,0-1 0 0 0,-1 1 0 0 0,1 0-1 0 0,0-1 1 0 0,-1 1 0 0 0,1-1 0 0 0,1 0 0 0 0,38-36-51 0 0,-35 31 79 0 0,128-113-16 0 0,-106 97 52 0 0,2 2 1 0 0,0 1-1 0 0,36-18 1 0 0,-63 36-55 0 0,0 0 1 0 0,0 0-1 0 0,1 0 1 0 0,-1 0-1 0 0,0 1 0 0 0,1-1 1 0 0,-1 0-1 0 0,0 1 1 0 0,1 0-1 0 0,-1 0 1 0 0,1 0-1 0 0,-1 0 0 0 0,0 0 1 0 0,1 0-1 0 0,-1 0 1 0 0,0 1-1 0 0,1-1 1 0 0,-1 1-1 0 0,0 0 0 0 0,1 0 1 0 0,-1 0-1 0 0,0 0 1 0 0,0 0-1 0 0,3 2 1 0 0,-2-1 2 0 0,-1 1 1 0 0,0-1 0 0 0,1 1 0 0 0,-1-1 0 0 0,0 1-1 0 0,0 0 1 0 0,-1 0 0 0 0,1 0 0 0 0,-1 0 0 0 0,1 0 0 0 0,-1 0-1 0 0,0 0 1 0 0,0 1 0 0 0,0-1 0 0 0,-1 0 0 0 0,1 1 0 0 0,-1 2-1 0 0,1 104 298 0 0,-1-15-1332 0 0,7-34-2493 0 0,-1-45 1895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16 5641 0 0,'0'-2'4856'0'0,"0"-12"1869"0"0,-5 90 470 0 0,-8 17-5582 0 0,-24 98-1483 0 0,26-144-2 0 0,-1 0 0 0 0,-2-1-1 0 0,-3 0 1 0 0,-1-2-1 0 0,-35 62 1 0 0,43-91-86 0 0,-1 0 0 0 0,0-1 1 0 0,-1 0-1 0 0,0 0 0 0 0,-2-2 1 0 0,1 1-1 0 0,-24 15 0 0 0,29-23 6 0 0,0 0 0 0 0,0-1-1 0 0,-1 0 1 0 0,1 0 0 0 0,-1-1-1 0 0,0 0 1 0 0,-12 2-1 0 0,15-4 16 0 0,1 0-1 0 0,-1-1 0 0 0,0 0 0 0 0,0 0 0 0 0,0 0 0 0 0,0-1 0 0 0,1 1 0 0 0,-1-1 0 0 0,0-1 0 0 0,1 1 0 0 0,-1-1 1 0 0,-7-4-1 0 0,9 4-29 0 0,0 1 1 0 0,1-1 0 0 0,-1-1 0 0 0,1 1 0 0 0,0 0 0 0 0,-1-1 0 0 0,1 0 0 0 0,1 1-1 0 0,-1-1 1 0 0,0-1 0 0 0,1 1 0 0 0,-1 0 0 0 0,1 0 0 0 0,0-1 0 0 0,0 0 0 0 0,-2-5-1 0 0,2 4-5 0 0,1-1 0 0 0,0 1 0 0 0,0-1-1 0 0,0 0 1 0 0,1 1 0 0 0,0-1 0 0 0,0 1-1 0 0,1-1 1 0 0,-1 0 0 0 0,3-8 0 0 0,2-4 6 0 0,1 0 1 0 0,1 0-1 0 0,1 1 1 0 0,0 0 0 0 0,20-29-1 0 0,-14 24-10 0 0,2 0-1 0 0,1 0 1 0 0,0 2-1 0 0,1 0 1 0 0,28-23-1 0 0,11 1 20 0 0,107-60-1 0 0,-113 73-26 0 0,-11 8 226 0 0,-1-2 1 0 0,53-42-1 0 0,-84 57-135 0 0,0-1 1 0 0,0 0-1 0 0,-1 0 0 0 0,0-1 0 0 0,8-15 1 0 0,17-21-1680 0 0,-25 43-1226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10 4016 0 0,'-2'-2'4135'0'0,"1"1"-3777"0"0,1 1 0 0 0,-1-1 1 0 0,0 0-1 0 0,1 1 0 0 0,-1-1 0 0 0,0 1 1 0 0,1-1-1 0 0,-1 1 0 0 0,0 0 1 0 0,0-1-1 0 0,1 1 0 0 0,-1 0 1 0 0,0-1-1 0 0,0 1 0 0 0,0 0 0 0 0,1 0 1 0 0,-1 0-1 0 0,0 0 0 0 0,0 0 1 0 0,0 0-1 0 0,0 0 0 0 0,0 0 0 0 0,1 0 1 0 0,-1 0-1 0 0,0 0 0 0 0,0 1 1 0 0,0-1-1 0 0,0 1 0 0 0,-13 6 735 0 0,6 0-596 0 0,0 0 0 0 0,0 1-1 0 0,0 0 1 0 0,1 0-1 0 0,0 1 1 0 0,1 0-1 0 0,0 0 1 0 0,0 0-1 0 0,1 1 1 0 0,0-1 0 0 0,-7 22-1 0 0,11-26-431 0 0,-1 0-1 0 0,1 1 1 0 0,0-1-1 0 0,0 1 1 0 0,0-1-1 0 0,1 1 1 0 0,0-1 0 0 0,0 1-1 0 0,0-1 1 0 0,1 1-1 0 0,0-1 1 0 0,0 1-1 0 0,0-1 1 0 0,0 0 0 0 0,1 1-1 0 0,0-1 1 0 0,0 0-1 0 0,1 0 1 0 0,0 0-1 0 0,-1-1 1 0 0,1 1 0 0 0,1 0-1 0 0,-1-1 1 0 0,1 0-1 0 0,5 5 1 0 0,-3-4-32 0 0,0-1 0 0 0,0-1 0 0 0,0 1 0 0 0,0-1 0 0 0,1 0 0 0 0,-1-1 0 0 0,1 1-1 0 0,0-1 1 0 0,0 0 0 0 0,0-1 0 0 0,0 0 0 0 0,0 0 0 0 0,0 0 0 0 0,0-1 0 0 0,0 0 0 0 0,0-1 0 0 0,13-1 0 0 0,-8-1 79 0 0,1 1 0 0 0,-1-2 0 0 0,0 1 0 0 0,0-2 0 0 0,0 1 0 0 0,-1-2 0 0 0,0 1 0 0 0,0-2 0 0 0,12-8 0 0 0,-18 11-20 0 0,-1 0 0 0 0,1-1-1 0 0,-1 0 1 0 0,0 1-1 0 0,-1-2 1 0 0,1 1 0 0 0,-1 0-1 0 0,0-1 1 0 0,0 1-1 0 0,-1-1 1 0 0,1 0 0 0 0,-1 0-1 0 0,0 0 1 0 0,-1 0-1 0 0,0 0 1 0 0,1-9 0 0 0,-2 12-93 0 0,1 0-1 0 0,-1 0 1 0 0,0 0 0 0 0,0-1 0 0 0,0 1 0 0 0,-1 0 0 0 0,1 0 0 0 0,-1-1 0 0 0,0 1 0 0 0,0 0-1 0 0,0 0 1 0 0,0 0 0 0 0,-1 0 0 0 0,1 0 0 0 0,-1 1 0 0 0,1-1 0 0 0,-1 0 0 0 0,0 1 0 0 0,0-1-1 0 0,0 1 1 0 0,-1-1 0 0 0,1 1 0 0 0,-1 0 0 0 0,1 0 0 0 0,-1 0 0 0 0,0 0 0 0 0,1 1 0 0 0,-1-1 0 0 0,0 1-1 0 0,0 0 1 0 0,0-1 0 0 0,-6 0 0 0 0,1 0-332 0 0,0 1 0 0 0,0 0 1 0 0,0 1-1 0 0,-1-1 0 0 0,1 2 0 0 0,0-1 0 0 0,0 1 0 0 0,-1 0 0 0 0,1 1 1 0 0,0 0-1 0 0,0 0 0 0 0,-8 4 0 0 0,-8 2-1260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4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6173 0 0,'0'0'13275'0'0,"-4"1"-12039"0"0,-2 3-936 0 0,0 1 0 0 0,0 0 1 0 0,0 0-1 0 0,0 0 0 0 0,1 0 1 0 0,0 1-1 0 0,0 0 0 0 0,0 0 0 0 0,1 0 1 0 0,0 1-1 0 0,0-1 0 0 0,1 1 1 0 0,-1 0-1 0 0,2 0 0 0 0,-1 1 0 0 0,-2 9 1 0 0,4-11-206 0 0,-1 1 0 0 0,1 0 0 0 0,0 0 0 0 0,1-1 0 0 0,0 1 1 0 0,0 0-1 0 0,0 0 0 0 0,3 11 0 0 0,-3-14-57 0 0,2 0-1 0 0,-1 0 1 0 0,0 0 0 0 0,1 0-1 0 0,0 0 1 0 0,0-1 0 0 0,0 1-1 0 0,0-1 1 0 0,0 1 0 0 0,1-1-1 0 0,0 0 1 0 0,-1 0 0 0 0,1 0-1 0 0,6 5 1 0 0,-3-4-1 0 0,1 0 1 0 0,-1 0-1 0 0,1-1 1 0 0,-1 0-1 0 0,1 0 1 0 0,0 0-1 0 0,0-1 1 0 0,0 0-1 0 0,1-1 1 0 0,13 2-1 0 0,-8-3 17 0 0,1 0-1 0 0,-1 0 1 0 0,0-2-1 0 0,0 1 0 0 0,20-7 1 0 0,2-3 201 0 0,0-1 0 0 0,-1-2 0 0 0,44-25 0 0 0,-66 32-34 0 0,0-1 0 0 0,0 0-1 0 0,18-16 1 0 0,-27 22-212 0 0,1-1 1 0 0,-1 0-1 0 0,-1 0 1 0 0,1 0-1 0 0,0-1 0 0 0,-1 1 1 0 0,1-1-1 0 0,-1 1 1 0 0,0-1-1 0 0,0 0 1 0 0,-1 0-1 0 0,1 0 0 0 0,-1 0 1 0 0,0 0-1 0 0,0 0 1 0 0,1-6-1 0 0,-2 7-274 0 0,0 1 0 0 0,-1 0 0 0 0,1 0-1 0 0,-1 0 1 0 0,1-1 0 0 0,-1 1 0 0 0,0 0 0 0 0,0 0 0 0 0,0 0-1 0 0,0 0 1 0 0,0 0 0 0 0,0 0 0 0 0,-4-3 0 0 0,-5-4-1331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4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38 5240 0 0,'0'-9'4853'0'0,"-4"2"1387"0"0,4-7-2651 0 0,-7 6-1613 0 0,-11 26-5588 0 0,16-7 2156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4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3608 0 0,'20'-31'20698'0'0,"-20"35"-20177"0"0,-14 55 1056 0 0,11-49-1458 0 0,0 0 0 0 0,0 0 1 0 0,1 0-1 0 0,0 1 1 0 0,1-1-1 0 0,0 0 1 0 0,0 1-1 0 0,1-1 0 0 0,1 1 1 0 0,1 11-1 0 0,-1-19-115 0 0,1-1-1 0 0,-1 1 0 0 0,0 0 1 0 0,1-1-1 0 0,-1 1 0 0 0,1-1 1 0 0,0 1-1 0 0,0-1 1 0 0,0 0-1 0 0,0 1 0 0 0,0-1 1 0 0,0 0-1 0 0,1-1 0 0 0,-1 1 1 0 0,1 0-1 0 0,-1-1 1 0 0,1 1-1 0 0,0-1 0 0 0,-1 0 1 0 0,1 0-1 0 0,0 0 0 0 0,0 0 1 0 0,0 0-1 0 0,0-1 0 0 0,0 0 1 0 0,6 1-1 0 0,5 0-41 0 0,1-1 1 0 0,0-1-1 0 0,-1 0 0 0 0,17-3 0 0 0,-14 1 84 0 0,1-1-1 0 0,0-1 0 0 0,-1 0 1 0 0,0-1-1 0 0,-1-1 1 0 0,1-1-1 0 0,-1 0 1 0 0,-1-1-1 0 0,1-1 0 0 0,-2 0 1 0 0,1-1-1 0 0,-1 0 1 0 0,-1-1-1 0 0,13-15 1 0 0,-17 17 125 0 0,25-31 548 0 0,-32 38-630 0 0,0 0-1 0 0,-1-1 1 0 0,1 1-1 0 0,0 0 1 0 0,-1-1-1 0 0,0 0 1 0 0,0 1-1 0 0,0-1 1 0 0,0 1-1 0 0,0-1 1 0 0,-1-5-1 0 0,0 8 268 0 0,-1 4-318 0 0,-4 6-25 0 0,1 0 1 0 0,0 0 0 0 0,1 0-1 0 0,0 1 1 0 0,1-1-1 0 0,0 1 1 0 0,0 0-1 0 0,1 0 1 0 0,0-1 0 0 0,1 1-1 0 0,0 0 1 0 0,0 0-1 0 0,1 0 1 0 0,0 0 0 0 0,5 16-1 0 0,-1-11-213 0 0,0 0-1 0 0,1-1 1 0 0,1 0 0 0 0,17 27-1 0 0,-20-35-495 0 0,1 0 0 0 0,0 0 0 0 0,0-1 0 0 0,9 7 0 0 0,-7-6-896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4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10 4660 0 0,'-1'-2'5404'0'0,"-11"-5"3281"0"0,5 13-8104 0 0,2 0-1 0 0,-1 1 1 0 0,0 0-1 0 0,1 0 1 0 0,1 1-1 0 0,-1-1 1 0 0,-3 10-1 0 0,-24 61 721 0 0,28-66-1091 0 0,-97 277 2161 0 0,21-58-1494 0 0,-3 15-276 0 0,71-213-584 0 0,-1-1-630 0 0,2 0 0 0 0,-9 43 1 0 0,20-55-2381 0 0,0-13 1384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59 4296 0 0,'-1'-3'754'0'0,"0"0"-1"0"0,0 0 0 0 0,0 1 0 0 0,0-1 0 0 0,0 0 0 0 0,-1 1 0 0 0,1-1 1 0 0,-1 1-1 0 0,0-1 0 0 0,1 1 0 0 0,-1 0 0 0 0,0 0 0 0 0,0 0 0 0 0,-1 0 1 0 0,-3-3-1 0 0,2 3-182 0 0,0 0 1 0 0,0 0-1 0 0,0 0 1 0 0,0 0-1 0 0,0 1 1 0 0,0 0-1 0 0,-1 0 1 0 0,1 0-1 0 0,-8-1 1 0 0,6 2-332 0 0,0 0 0 0 0,0 0 0 0 0,0 0 0 0 0,0 1 0 0 0,1 0 0 0 0,-1 0 0 0 0,0 0 0 0 0,1 1 0 0 0,-1 0 0 0 0,1 0 1 0 0,-1 0-1 0 0,1 1 0 0 0,0 0 0 0 0,0 0 0 0 0,0 0 0 0 0,-5 5 0 0 0,8-6-197 0 0,0 0 0 0 0,0 0 0 0 0,0 0 0 0 0,0 0 0 0 0,1 0 0 0 0,-1 1 0 0 0,1-1 0 0 0,0 1 0 0 0,-1-1 0 0 0,1 1 0 0 0,0 0 0 0 0,0-1 0 0 0,1 1 0 0 0,-1 0 1 0 0,1 0-1 0 0,-1 0 0 0 0,1-1 0 0 0,0 1 0 0 0,0 0 0 0 0,0 0 0 0 0,0 0 0 0 0,1 0 0 0 0,-1-1 0 0 0,1 1 0 0 0,-1 0 0 0 0,1 0 0 0 0,0-1 0 0 0,0 1 0 0 0,1 0 0 0 0,-1-1 0 0 0,0 1 0 0 0,3 3 0 0 0,0-1-37 0 0,0-1-1 0 0,0 1 1 0 0,0 0-1 0 0,1-1 1 0 0,-1 0-1 0 0,1 0 1 0 0,0 0 0 0 0,0-1-1 0 0,1 0 1 0 0,-1 0-1 0 0,1 0 1 0 0,0 0-1 0 0,-1-1 1 0 0,9 2 0 0 0,19 2 105 0 0,-32-6-64 0 0,-4 3-24 0 0,0 0 0 0 0,-1-1 1 0 0,1 1-1 0 0,-1-1 0 0 0,0 0 1 0 0,1 0-1 0 0,-7 3 1 0 0,-29 17 103 0 0,25-10-66 0 0,0 0 0 0 0,-16 19 0 0 0,27-27-47 0 0,0 0-1 0 0,0 0 0 0 0,0 0 0 0 0,0 0 0 0 0,0 1 0 0 0,1-1 0 0 0,0 1 1 0 0,0 0-1 0 0,0-1 0 0 0,1 1 0 0 0,0 0 0 0 0,0 0 0 0 0,-1 8 1 0 0,2-10-11 0 0,0 0 0 0 0,0 0 0 0 0,1 0 1 0 0,-1 0-1 0 0,1 0 0 0 0,0 0 0 0 0,-1 0 1 0 0,2 0-1 0 0,-1 0 0 0 0,0 0 1 0 0,0-1-1 0 0,1 1 0 0 0,-1-1 0 0 0,1 1 1 0 0,0-1-1 0 0,0 1 0 0 0,2 1 0 0 0,0 0 7 0 0,0-1 0 0 0,1 0 0 0 0,-1 0 0 0 0,0-1 1 0 0,1 1-1 0 0,0-1 0 0 0,0 0 0 0 0,-1 0 0 0 0,8 1 0 0 0,1 0-631 0 0,0 0 1 0 0,0-2-1 0 0,0 1 1 0 0,0-2-1 0 0,1 0 1 0 0,24-3-1 0 0,-21 0-987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4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5092 0 0,'2'-7'3527'0'0,"6"-16"8108"0"0,3 12-7045 0 0,0 24-3608 0 0,-8-8-764 0 0,-1 0 0 0 0,1 1 1 0 0,-1-1-1 0 0,-1 1 1 0 0,3 11-1 0 0,1 2 99 0 0,8 52 409 0 0,-5-42-501 0 0,8 27 77 0 0,-15-53-267 0 0,0 0-1 0 0,1 0 1 0 0,-1 0-1 0 0,1 0 0 0 0,0 0 1 0 0,0-1-1 0 0,0 1 1 0 0,0 0-1 0 0,1-1 1 0 0,-1 0-1 0 0,1 1 1 0 0,-1-1-1 0 0,6 3 1 0 0,-6-4-1 0 0,0 0 1 0 0,0-1 0 0 0,0 1-1 0 0,0-1 1 0 0,1 1 0 0 0,-1-1-1 0 0,0 0 1 0 0,0 0 0 0 0,0 0-1 0 0,0 0 1 0 0,0 0 0 0 0,0 0-1 0 0,0-1 1 0 0,1 1 0 0 0,-1-1-1 0 0,0 0 1 0 0,0 1 0 0 0,0-1-1 0 0,2-1 1 0 0,3-2 47 0 0,-1 0-1 0 0,1 0 1 0 0,-1 0-1 0 0,8-7 1 0 0,2-4 42 0 0,-1-1 0 0 0,0 0-1 0 0,-2-1 1 0 0,1 0 0 0 0,14-28 0 0 0,-12 18-421 0 0,-2-2 1 0 0,-1 0 0 0 0,10-33-1 0 0,-21 54-2456 0 0,4 5 1181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4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16 2052 0 0,'-1'-1'834'0'0,"0"0"0"0"0,0 0 0 0 0,0-1-1 0 0,0 1 1 0 0,0 1 0 0 0,0-1 0 0 0,0 0-1 0 0,-1 0 1 0 0,1 0 0 0 0,0 1 0 0 0,-1-1 0 0 0,-2-1-1 0 0,-20-1 3935 0 0,15 4-3683 0 0,1 0 0 0 0,0 0-1 0 0,-16 5 1 0 0,10-1-680 0 0,0 0 0 0 0,0 1 0 0 0,1 1 0 0 0,-1 0 0 0 0,2 1 0 0 0,-1 0 0 0 0,1 1 0 0 0,1 0 0 0 0,-1 1 0 0 0,2 0 0 0 0,-1 1 0 0 0,1 0 0 0 0,-14 22 1 0 0,21-29-361 0 0,1 0 1 0 0,0 0 0 0 0,0 0 0 0 0,0 0 0 0 0,1 0 0 0 0,-1 1 0 0 0,1-1-1 0 0,0 1 1 0 0,0-1 0 0 0,1 1 0 0 0,-1-1 0 0 0,1 1 0 0 0,0-1 0 0 0,0 1-1 0 0,0-1 1 0 0,1 1 0 0 0,0-1 0 0 0,0 1 0 0 0,0-1 0 0 0,0 1 0 0 0,1-1 0 0 0,-1 0-1 0 0,4 6 1 0 0,-1-4-15 0 0,0-1 0 0 0,0 1 0 0 0,1-1 0 0 0,-1 0 0 0 0,1 0 0 0 0,0 0 0 0 0,1-1 0 0 0,-1 0 0 0 0,1 0 0 0 0,0 0 0 0 0,0-1 0 0 0,0 0 0 0 0,0 0 0 0 0,13 4 0 0 0,-10-5-1 0 0,0-1 0 0 0,0 1 1 0 0,0-1-1 0 0,1-1 0 0 0,-1 0 0 0 0,0 0 0 0 0,0-1 1 0 0,0 0-1 0 0,0 0 0 0 0,0-1 0 0 0,0 0 0 0 0,-1-1 1 0 0,1 0-1 0 0,8-5 0 0 0,-10 6 28 0 0,0-1 0 0 0,-1-1 1 0 0,0 1-1 0 0,0-1 0 0 0,0-1 0 0 0,0 1 0 0 0,-1-1 1 0 0,1 0-1 0 0,-1 0 0 0 0,-1 0 0 0 0,1-1 0 0 0,-1 1 1 0 0,0-1-1 0 0,0 0 0 0 0,0-1 0 0 0,-1 1 0 0 0,0 0 1 0 0,3-10-1 0 0,-5 13-36 0 0,0-1 0 0 0,-1 1-1 0 0,0 0 1 0 0,1-1 0 0 0,-1 1 0 0 0,0-1 0 0 0,-1 1 0 0 0,1 0 0 0 0,0-1-1 0 0,-1 1 1 0 0,0 0 0 0 0,0 0 0 0 0,0-1 0 0 0,0 1 0 0 0,0 0 0 0 0,-1 0 0 0 0,1 0-1 0 0,-1 0 1 0 0,0 0 0 0 0,0 1 0 0 0,0-1 0 0 0,0 0 0 0 0,-1 1 0 0 0,1 0-1 0 0,-1-1 1 0 0,-2-1 0 0 0,1 1-185 0 0,0 1 0 0 0,-1-1 0 0 0,1 1 0 0 0,-1 0 0 0 0,1 0 0 0 0,-1 0 0 0 0,0 0-1 0 0,0 1 1 0 0,0 0 0 0 0,0 0 0 0 0,0 0 0 0 0,0 1 0 0 0,0 0 0 0 0,0 0 0 0 0,0 0 0 0 0,-8 1 0 0 0,-4 2-1338 0 0,3-1-67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6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22 162 4848 0 0,'-3'1'8847'0'0,"2"0"-8607"0"0,0 0 0 0 0,0 0-1 0 0,-1 0 1 0 0,1 0 0 0 0,0 0-1 0 0,0 0 1 0 0,0 0 0 0 0,0 0-1 0 0,0 0 1 0 0,0 0 0 0 0,0 1-1 0 0,0-1 1 0 0,1 0 0 0 0,-1 1-1 0 0,0-1 1 0 0,1 0 0 0 0,-1 1-1 0 0,1-1 1 0 0,0 1 0 0 0,-1-1-1 0 0,1 1 1 0 0,0-1 0 0 0,0 1-1 0 0,0-1 1 0 0,0 1 0 0 0,0 0-1 0 0,0-1 1 0 0,0 1 0 0 0,1 1-1 0 0,1 6 38 0 0,1 0 1 0 0,0 0-1 0 0,0 0 0 0 0,1 0 0 0 0,0 0 1 0 0,6 8-1 0 0,-8-14-224 0 0,0 1-1 0 0,0-2 1 0 0,1 1-1 0 0,-1 0 1 0 0,1 0-1 0 0,0-1 1 0 0,0 1 0 0 0,0-1-1 0 0,0 0 1 0 0,0 0-1 0 0,0 0 1 0 0,1 0-1 0 0,-1-1 1 0 0,0 1 0 0 0,1-1-1 0 0,0 0 1 0 0,-1 0-1 0 0,1 0 1 0 0,7 0 0 0 0,-4-1 26 0 0,1 0 1 0 0,-1 0 0 0 0,0-1 0 0 0,1 0 0 0 0,-1 0 0 0 0,0-1 0 0 0,0 0 0 0 0,0 0 0 0 0,0-1 0 0 0,0 0-1 0 0,0 0 1 0 0,-1-1 0 0 0,1 0 0 0 0,7-6 0 0 0,-3 1 164 0 0,0-1-1 0 0,0 0 1 0 0,-1-1-1 0 0,0-1 1 0 0,0 1 0 0 0,7-15-1 0 0,-12 16 20 0 0,-1 1-1 0 0,0-1 0 0 0,0 0 1 0 0,-1 0-1 0 0,-1 0 0 0 0,0 0 1 0 0,0-1-1 0 0,-1 1 1 0 0,0-1-1 0 0,-1-10 0 0 0,0 18-227 0 0,0 0 0 0 0,0 0 0 0 0,-1 0 0 0 0,0 1 0 0 0,1-1 0 0 0,-1 0 0 0 0,0 0 0 0 0,0 1-1 0 0,0-1 1 0 0,-1 0 0 0 0,1 1 0 0 0,-1-1 0 0 0,1 1 0 0 0,-1 0 0 0 0,0-1 0 0 0,0 1 0 0 0,0 0-1 0 0,0 0 1 0 0,0 0 0 0 0,0 1 0 0 0,-1-1 0 0 0,1 0 0 0 0,-1 1 0 0 0,1-1 0 0 0,-1 1 0 0 0,1 0-1 0 0,-1 0 1 0 0,0 0 0 0 0,0 0 0 0 0,1 1 0 0 0,-6-1 0 0 0,1-1-142 0 0,0 1 0 0 0,0 1 1 0 0,0-1-1 0 0,0 1 0 0 0,0 0 1 0 0,0 1-1 0 0,0 0 0 0 0,0 0 1 0 0,0 1-1 0 0,1-1 0 0 0,-13 6 0 0 0,16-6 94 0 0,-4 2-669 0 0,1 0 0 0 0,-1 1 0 0 0,1 0 0 0 0,0 0 0 0 0,-8 6 0 0 0,7 0-926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30 2204 0 0,'-8'-7'4590'0'0,"-9"-8"1803"0"0,15 14-6093 0 0,0 0-1 0 0,0 0 1 0 0,0 0 0 0 0,0 0 0 0 0,0 1-1 0 0,-1-1 1 0 0,1 0 0 0 0,0 1 0 0 0,0 0 0 0 0,0-1-1 0 0,-1 1 1 0 0,1 0 0 0 0,-5 1 0 0 0,-13 1 349 0 0,-1 1 0 0 0,1 1 1 0 0,0 1-1 0 0,0 1 0 0 0,0 1 0 0 0,1 0 1 0 0,0 2-1 0 0,-21 12 0 0 0,16-7-303 0 0,1 2-1 0 0,1 0 0 0 0,0 1 0 0 0,1 2 1 0 0,-31 34-1 0 0,45-44-264 0 0,1-1 0 0 0,0 2-1 0 0,0-1 1 0 0,1 0 0 0 0,0 1 0 0 0,1 0 0 0 0,0 0 0 0 0,1 1-1 0 0,0-1 1 0 0,0 1 0 0 0,1-1 0 0 0,1 1 0 0 0,-1 16-1 0 0,1-20-60 0 0,1 1-1 0 0,1-1 1 0 0,-1 0-1 0 0,1 0 0 0 0,1 0 1 0 0,-1 0-1 0 0,1 0 1 0 0,0 0-1 0 0,1 0 0 0 0,0 0 1 0 0,0-1-1 0 0,0 0 1 0 0,1 1-1 0 0,0-1 0 0 0,0 0 1 0 0,0-1-1 0 0,1 1 1 0 0,0-1-1 0 0,0 0 0 0 0,0 0 1 0 0,7 4-1 0 0,-3-3-27 0 0,1-1 0 0 0,0 0 0 0 0,0-1 0 0 0,1 0 1 0 0,0-1-1 0 0,-1 0 0 0 0,1 0 0 0 0,0-1 0 0 0,0-1 0 0 0,0 1 0 0 0,0-2 0 0 0,1 0 0 0 0,-1 0 0 0 0,0-1 0 0 0,12-3 0 0 0,0 1-22 0 0,-1-2 0 0 0,0-1 0 0 0,26-11 0 0 0,19-14-14 0 0,-53 24 44 0 0,-2-1 0 0 0,1 0 0 0 0,-1-1 0 0 0,0 0 0 0 0,-1-1-1 0 0,19-21 1 0 0,-25 24 15 0 0,0 1 0 0 0,0-1 0 0 0,-1 1 0 0 0,0-1 0 0 0,0-1 0 0 0,-1 1 0 0 0,1 0-1 0 0,-2-1 1 0 0,1 0 0 0 0,-1 1 0 0 0,0-1 0 0 0,-1 0 0 0 0,1-15 0 0 0,-2 20-12 0 0,-1 0-1 0 0,0 0 1 0 0,0 1 0 0 0,0-1 0 0 0,0 1 0 0 0,-1-1 0 0 0,1 1 0 0 0,-1 0-1 0 0,1-1 1 0 0,-1 1 0 0 0,0 0 0 0 0,0 0 0 0 0,0 0 0 0 0,0 0 0 0 0,0 0-1 0 0,0 1 1 0 0,0-1 0 0 0,-1 1 0 0 0,1-1 0 0 0,-1 1 0 0 0,-3-2-1 0 0,3 2 13 0 0,0 0 0 0 0,0 1 0 0 0,0-1 0 0 0,-1 1 0 0 0,1 0 0 0 0,0-1 0 0 0,-1 1 0 0 0,1 1 0 0 0,0-1 0 0 0,0 0 0 0 0,-1 1 0 0 0,1 0 0 0 0,0-1 0 0 0,0 1 0 0 0,0 1-1 0 0,0-1 1 0 0,0 0 0 0 0,0 1 0 0 0,0-1 0 0 0,0 1 0 0 0,1 0 0 0 0,-1 0 0 0 0,1 0 0 0 0,-1 0 0 0 0,1 1 0 0 0,0-1 0 0 0,0 1 0 0 0,0-1 0 0 0,0 1 0 0 0,0 0 0 0 0,0 0 0 0 0,1-1-1 0 0,-2 6 1 0 0,-4 10 31 0 0,1 0-1 0 0,0 0 0 0 0,2 0 0 0 0,-5 31 0 0 0,6-32-24 0 0,-7 47 131 0 0,-4 0 1 0 0,-41 117-1 0 0,33-121-257 0 0,-3 11-3134 0 0,21-59 1630 0 0,3-2 4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5124 0 0,'5'-8'2895'0'0,"-2"1"-119"0"0,2 0 0 0 0,-1 0 1 0 0,10-11 1079 0 0,-13 19-3668 0 0,-1 0 1 0 0,1-1-1 0 0,-1 1 0 0 0,0-1 1 0 0,1 1-1 0 0,-1 0 1 0 0,0-1-1 0 0,1 1 0 0 0,-1 0 1 0 0,0 0-1 0 0,0-1 0 0 0,0 1 1 0 0,0 0-1 0 0,0-1 1 0 0,1 1-1 0 0,-1 0 0 0 0,0 0 1 0 0,-1-1-1 0 0,1 1 1 0 0,0 0-1 0 0,0 0 0 0 0,0-1 1 0 0,-1 2-1 0 0,-3 34 367 0 0,1-3-73 0 0,3-20-359 0 0,0 0 1 0 0,1 0 0 0 0,1 0 0 0 0,0 0-1 0 0,0 0 1 0 0,7 17 0 0 0,-8-27-114 0 0,0 1 0 0 0,1-1 0 0 0,0 1 1 0 0,0-1-1 0 0,0 0 0 0 0,0 1 0 0 0,0-1 1 0 0,1 0-1 0 0,-1 0 0 0 0,1-1 0 0 0,0 1 1 0 0,0 0-1 0 0,0-1 0 0 0,0 0 0 0 0,0 0 0 0 0,1 0 1 0 0,-1 0-1 0 0,1 0 0 0 0,-1-1 0 0 0,1 1 1 0 0,0-1-1 0 0,-1 0 0 0 0,1 0 0 0 0,0-1 1 0 0,7 1-1 0 0,0-1-3 0 0,0 0-1 0 0,0-1 1 0 0,-1-1 0 0 0,1 0 0 0 0,-1 0 0 0 0,1-1 0 0 0,-1 0-1 0 0,0-1 1 0 0,18-9 0 0 0,-13 4 38 0 0,0 1 1 0 0,0-2-1 0 0,-1 0 1 0 0,-1-1-1 0 0,18-16 0 0 0,-21 15 78 0 0,0 0-1 0 0,0 0 0 0 0,-1-1 0 0 0,-1 0 0 0 0,0 0 0 0 0,8-19 0 0 0,-7 9-139 0 0,-1-1 0 0 0,-1 0-1 0 0,5-28 1 0 0,-11 41-450 0 0,2-7-3215 0 0,-1 10 2073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92 0 0,'-2'0'4716'0'0,"-2"0"-3719"0"0,0 0-1 0 0,0 1 1 0 0,0-1-1 0 0,0 1 1 0 0,1 0-1 0 0,-1 0 1 0 0,-4 2 0 0 0,-25 17 3068 0 0,17-6-2745 0 0,-26 27 0 0 0,25-23-327 0 0,3-3-408 0 0,2 1 1 0 0,0 0-1 0 0,-17 30 1 0 0,20-30-232 0 0,3-4-143 0 0,0 0-1 0 0,0 0 1 0 0,2 0 0 0 0,-1 1 0 0 0,2-1 0 0 0,-1 1 0 0 0,-1 19-1 0 0,4-23-128 0 0,0-1 0 0 0,1 0-1 0 0,0 1 1 0 0,0-1 0 0 0,1 0-1 0 0,0 1 1 0 0,0-1 0 0 0,1 0-1 0 0,0 0 1 0 0,1 0 0 0 0,-1 0-1 0 0,8 12 1 0 0,-8-16-65 0 0,1 0 1 0 0,0-1-1 0 0,0 0 0 0 0,0 0 1 0 0,0 0-1 0 0,0 0 0 0 0,1 0 1 0 0,0-1-1 0 0,-1 1 0 0 0,1-1 1 0 0,0 0-1 0 0,0 0 0 0 0,0 0 1 0 0,0-1-1 0 0,1 1 0 0 0,-1-1 1 0 0,0 0-1 0 0,1-1 0 0 0,-1 1 1 0 0,0-1-1 0 0,1 1 0 0 0,-1-1 1 0 0,1-1-1 0 0,4 0 0 0 0,-1 0 52 0 0,0 0-1 0 0,0 0 1 0 0,0-1-1 0 0,0 0 1 0 0,-1-1-1 0 0,1 0 1 0 0,-1 0-1 0 0,0 0 1 0 0,1-1 0 0 0,-2 0-1 0 0,1-1 1 0 0,10-9-1 0 0,-13 11 18 0 0,-1-1 1 0 0,0 0-1 0 0,0 0 0 0 0,0 0 1 0 0,-1 0-1 0 0,1 0 0 0 0,-1-1 1 0 0,0 1-1 0 0,0-1 0 0 0,-1 1 0 0 0,1-1 1 0 0,-1 0-1 0 0,1-8 0 0 0,-2 11-75 0 0,-1-1 0 0 0,1 1-1 0 0,-1 0 1 0 0,1 0 0 0 0,-1-1-1 0 0,0 1 1 0 0,0 0 0 0 0,0 0-1 0 0,0 0 1 0 0,0 0 0 0 0,0 0-1 0 0,0 0 1 0 0,-1 0 0 0 0,1 1-1 0 0,-1-1 1 0 0,1 0 0 0 0,-1 1-1 0 0,0-1 1 0 0,0 1 0 0 0,0 0-1 0 0,0-1 1 0 0,0 1 0 0 0,0 0-1 0 0,0 0 1 0 0,0 0 0 0 0,0 1 0 0 0,0-1-1 0 0,-4 0 1 0 0,-1-1-234 0 0,0 0 0 0 0,0 1 0 0 0,-1 0 1 0 0,1 1-1 0 0,0-1 0 0 0,0 1 0 0 0,-14 2 0 0 0,-9 6-2757 0 0,18-3 1368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 3332 0 0,'8'-13'10175'0'0,"-2"3"-2624"0"0,1 3-2717 0 0,-7 22-4399 0 0,-1 1-1 0 0,0-1 0 0 0,-1 1 0 0 0,-5 21 0 0 0,-27 101 151 0 0,20-46-4736 0 0,14-78 2540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 3648 0 0,'-8'-21'20807'0'0,"6"51"-20199"0"0,-1 16 349 0 0,-15 78 0 0 0,-24 56-1624 0 0,41-173-89 0 0,0 1-1 0 0,0-1 1 0 0,1 15 0 0 0,0-15-534 0 0,0-1-295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13 2868 0 0,'10'-12'19280'0'0,"-31"34"-18988"0"0,-4 6 420 0 0,-48 48 664 0 0,-119 97-1 0 0,171-156-1213 0 0,14-10-77 0 0,-1-1 1 0 0,1 0-1 0 0,-1-1 0 0 0,-10 6 1 0 0,17-11-64 0 0,2-3-48 0 0,0 0 25 0 0,0-1 0 0 0,0 1 0 0 0,0 0-1 0 0,0 0 1 0 0,0 0 0 0 0,1 0 0 0 0,0 0-1 0 0,-1 0 1 0 0,1 0 0 0 0,0 0 0 0 0,1 1-1 0 0,-1-1 1 0 0,0 1 0 0 0,4-3 0 0 0,44-35 355 0 0,-48 39-319 0 0,1-1 3 0 0,-1 1 0 0 0,1-1 0 0 0,-1 1 0 0 0,1-1 0 0 0,-1 1 0 0 0,1 0 0 0 0,0 0 0 0 0,0 0 0 0 0,0 1 0 0 0,-1-1 0 0 0,1 1 0 0 0,0-1 0 0 0,0 1 0 0 0,0 0 0 0 0,0 0 0 0 0,0 0 0 0 0,0 0 0 0 0,4 2 0 0 0,-2-1 13 0 0,0 1 0 0 0,-1 0 0 0 0,1 0-1 0 0,-1 1 1 0 0,0-1 0 0 0,1 1 0 0 0,-1 0 0 0 0,0 0 0 0 0,-1 0 0 0 0,5 4 0 0 0,3 5-11 0 0,-1 1 1 0 0,0 0-1 0 0,-1 1 1 0 0,0 0-1 0 0,10 22 1 0 0,-17-32-104 0 0,37 73-4463 0 0,-31-65 2917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39 5212 0 0,'-1'0'666'0'0,"0"-1"0"0"0,0 1-1 0 0,-1-1 1 0 0,1 1-1 0 0,0-1 1 0 0,-1 1-1 0 0,1 0 1 0 0,0 0-1 0 0,-1-1 1 0 0,1 1-1 0 0,0 0 1 0 0,-1 0-1 0 0,1 1 1 0 0,0-1-1 0 0,-1 0 1 0 0,1 0-1 0 0,0 1 1 0 0,-1-1-1 0 0,-1 1 1 0 0,0 1-130 0 0,0-1 0 0 0,0 1-1 0 0,0 0 1 0 0,0 0 0 0 0,1 0 0 0 0,-1 1 0 0 0,-3 3 0 0 0,0 0-251 0 0,1 0 0 0 0,1 1 0 0 0,-1 0 1 0 0,1-1-1 0 0,1 1 0 0 0,-5 10 0 0 0,6-11-154 0 0,0 1-1 0 0,1-1 0 0 0,-1 0 1 0 0,1 0-1 0 0,1 1 1 0 0,-1-1-1 0 0,1 1 0 0 0,0-1 1 0 0,1 0-1 0 0,0 1 0 0 0,0-1 1 0 0,0 0-1 0 0,0 1 1 0 0,1-1-1 0 0,0 0 0 0 0,5 9 1 0 0,-5-12-87 0 0,0 1 0 0 0,0-1 0 0 0,0 0 0 0 0,1 0 0 0 0,-1 0 1 0 0,1 0-1 0 0,0-1 0 0 0,-1 1 0 0 0,1-1 0 0 0,1 0 0 0 0,-1 1 1 0 0,0-1-1 0 0,0-1 0 0 0,1 1 0 0 0,-1 0 0 0 0,1-1 0 0 0,0 0 1 0 0,-1 0-1 0 0,1 0 0 0 0,0 0 0 0 0,0 0 0 0 0,-1-1 0 0 0,1 0 0 0 0,0 0 1 0 0,0 0-1 0 0,0 0 0 0 0,0 0 0 0 0,5-2 0 0 0,1-1 46 0 0,-1 0 0 0 0,0 0-1 0 0,0 0 1 0 0,0-2 0 0 0,0 1-1 0 0,-1-1 1 0 0,0 0 0 0 0,0 0-1 0 0,0-1 1 0 0,0-1-1 0 0,-1 1 1 0 0,0-1 0 0 0,-1 0-1 0 0,1 0 1 0 0,-1-1 0 0 0,-1 0-1 0 0,1 0 1 0 0,7-18 0 0 0,-10 20-29 0 0,-1 0-1 0 0,0 0 1 0 0,0 0 0 0 0,0 0 0 0 0,-1 0 0 0 0,0-1 0 0 0,0 1 0 0 0,-1 0-1 0 0,1-1 1 0 0,-1 1 0 0 0,-1 0 0 0 0,0-8 0 0 0,0 11-49 0 0,0 0-1 0 0,0 0 1 0 0,0 0 0 0 0,0 0 0 0 0,0 0-1 0 0,0 1 1 0 0,-1-1 0 0 0,0 0 0 0 0,1 1-1 0 0,-1-1 1 0 0,0 1 0 0 0,0-1 0 0 0,0 1 0 0 0,-1 0-1 0 0,1 0 1 0 0,0 0 0 0 0,-1 0 0 0 0,0 0-1 0 0,1 1 1 0 0,-1-1 0 0 0,0 1 0 0 0,0-1-1 0 0,0 1 1 0 0,0 0 0 0 0,0 0 0 0 0,-5 0 0 0 0,-1-1-54 0 0,0 2 0 0 0,-1-1 1 0 0,1 1-1 0 0,0 1 1 0 0,0 0-1 0 0,0 0 1 0 0,0 1-1 0 0,-11 3 1 0 0,7-1-770 0 0,-1 0 1 0 0,1 1-1 0 0,0 1 1 0 0,-20 12-1 0 0,22-10-772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9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 18730 0 0,'0'-8'5344'0'0,"0"-8"-3920"0"0,-4 8-448 0 0,-10 26-1616 0 0,14-10-968 0 0,-2 1-4 0 0,-3 5 24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46 1236 0 0,'28'-45'23874'0'0,"-29"48"-23394"0"0,-21 37 428 0 0,1-4-472 0 0,-12 24-160 0 0,-2-1-1 0 0,-3-3 1 0 0,-3 0 0 0 0,-2-3 0 0 0,-97 93 0 0 0,133-140-274 0 0,0 0 0 0 0,0-1 0 0 0,0 0 0 0 0,-1 0 0 0 0,0 0 0 0 0,0-1 0 0 0,0 0 1 0 0,-11 3-1 0 0,17-7-18 0 0,0 1 0 0 0,0 0 0 0 0,0-1 0 0 0,0 0 0 0 0,0 1 0 0 0,0-1 0 0 0,0 0 0 0 0,0 0 0 0 0,0 0 1 0 0,0-1-1 0 0,0 1 0 0 0,0 0 0 0 0,0-1 0 0 0,0 1 0 0 0,0-1 0 0 0,0 0 0 0 0,0 1 0 0 0,1-1 0 0 0,-1 0 0 0 0,0 0 0 0 0,0 0 1 0 0,1-1-1 0 0,-1 1 0 0 0,0 0 0 0 0,1-1 0 0 0,0 1 0 0 0,-1 0 0 0 0,1-1 0 0 0,0 0 0 0 0,0 1 0 0 0,0-1 0 0 0,0 0 0 0 0,0 0 1 0 0,0 0-1 0 0,0 1 0 0 0,0-1 0 0 0,1 0 0 0 0,-1 0 0 0 0,1 0 0 0 0,-1 0 0 0 0,1-3 0 0 0,-4-19-75 0 0,1 0 1 0 0,1 0-1 0 0,2 0 0 0 0,0 0 0 0 0,1 0 1 0 0,2 0-1 0 0,0 0 0 0 0,10-33 0 0 0,-13 55 100 0 0,0 0-1 0 0,1 0 0 0 0,-1 0 1 0 0,1 0-1 0 0,0 1 0 0 0,-1-1 1 0 0,1 0-1 0 0,0 0 0 0 0,0 1 1 0 0,0-1-1 0 0,0 0 0 0 0,1 1 1 0 0,-1-1-1 0 0,0 1 0 0 0,1 0 1 0 0,-1-1-1 0 0,1 1 0 0 0,-1 0 1 0 0,1 0-1 0 0,0 0 0 0 0,-1 0 1 0 0,1 0-1 0 0,0 0 0 0 0,0 1 0 0 0,0-1 1 0 0,0 0-1 0 0,-1 1 0 0 0,1 0 1 0 0,0-1-1 0 0,0 1 0 0 0,0 0 1 0 0,0 0-1 0 0,0 0 0 0 0,0 0 1 0 0,0 0-1 0 0,0 1 0 0 0,0-1 1 0 0,0 1-1 0 0,0-1 0 0 0,0 1 1 0 0,-1-1-1 0 0,1 1 0 0 0,0 0 1 0 0,0 0-1 0 0,-1 0 0 0 0,1 0 1 0 0,0 0-1 0 0,-1 1 0 0 0,3 1 1 0 0,19 17 130 0 0,0 1 1 0 0,35 43 0 0 0,33 56-152 0 0,-62-79-299 0 0,-21-32-260 0 0,0 1 0 0 0,0-1 0 0 0,1-1 1 0 0,0 1-1 0 0,0-1 0 0 0,12 7 0 0 0,0-2-1038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136 171 2780 0 0,'-3'4'1566'0'0,"0"0"0"0"0,0 0-1 0 0,1 0 1 0 0,-1 0 0 0 0,-1 6-1 0 0,-6 23 3352 0 0,10-27-4631 0 0,-1 1 0 0 0,1-1 0 0 0,1 0 0 0 0,-1 1 0 0 0,1-1 0 0 0,0 0 0 0 0,0 1 0 0 0,1-1 0 0 0,0 0 0 0 0,0 0 0 0 0,0 0 0 0 0,1 0 0 0 0,0-1 0 0 0,6 10 0 0 0,-8-13-219 0 0,1 0 0 0 0,0 0 0 0 0,-1 0 0 0 0,1 0 0 0 0,0 0-1 0 0,0 0 1 0 0,0 0 0 0 0,1-1 0 0 0,-1 1 0 0 0,0-1 0 0 0,1 1 0 0 0,-1-1 0 0 0,1 0-1 0 0,-1 0 1 0 0,1 0 0 0 0,-1-1 0 0 0,1 1 0 0 0,0 0 0 0 0,2-1 0 0 0,0 0-2 0 0,0 0 0 0 0,0 0 0 0 0,0-1 0 0 0,0 0 1 0 0,-1 0-1 0 0,1 0 0 0 0,0 0 0 0 0,-1-1 0 0 0,1 0 1 0 0,4-2-1 0 0,0-1 26 0 0,0 0 1 0 0,0-1 0 0 0,-1 0-1 0 0,0 0 1 0 0,-1-1 0 0 0,1 0-1 0 0,-1 0 1 0 0,0 0 0 0 0,10-17-1 0 0,-12 15 42 0 0,0-1-1 0 0,-2 1 1 0 0,1-1-1 0 0,-1 0 1 0 0,0 0-1 0 0,-1-1 1 0 0,0 1 0 0 0,-1 0-1 0 0,0-1 1 0 0,-1 1-1 0 0,0-1 1 0 0,-1 1-1 0 0,0-1 1 0 0,-2-12-1 0 0,1 18-83 0 0,1-1-1 0 0,-1 0 0 0 0,0 1 0 0 0,-1-1 0 0 0,1 1 1 0 0,-1 0-1 0 0,0 0 0 0 0,-1 0 0 0 0,1 0 0 0 0,-1 1 1 0 0,0-1-1 0 0,0 1 0 0 0,0 0 0 0 0,0 0 1 0 0,-1 0-1 0 0,0 1 0 0 0,0-1 0 0 0,0 1 0 0 0,0 0 1 0 0,-7-2-1 0 0,7 3-28 0 0,0 1 0 0 0,0-1 0 0 0,0 1 0 0 0,0 0 0 0 0,-1 1 0 0 0,1-1 0 0 0,0 1 0 0 0,0 0 0 0 0,-1 0 1 0 0,1 1-1 0 0,0-1 0 0 0,0 1 0 0 0,0 1 0 0 0,0-1 0 0 0,0 1 0 0 0,0-1 0 0 0,0 1 0 0 0,0 1 0 0 0,1-1 0 0 0,-1 1 0 0 0,1 0 0 0 0,-8 5 1 0 0,2 2 0 0 0,-1 1 0 0 0,2-1 1 0 0,-1 2-1 0 0,2-1 1 0 0,-1 1-1 0 0,2 0 1 0 0,-1 1-1 0 0,2 0 1 0 0,0 0-1 0 0,0 1 1 0 0,1-1-1 0 0,-3 18 1 0 0,-4 20 25 0 0,3 0 0 0 0,-2 53 0 0 0,9-82-30 0 0,-7 331 287 0 0,10-246-213 0 0,-2-70-74 0 0,0-8-473 0 0,6 52-1 0 0,-2-44-3719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1888 0 0,'0'0'3731'0'0,"5"3"-630"0"0,7 7-1539 0 0,1 0-1 0 0,-2 0 1 0 0,1 1-1 0 0,13 17 1 0 0,-8-6 141 0 0,27 46 1 0 0,-16-13-502 0 0,33 88 1 0 0,-41-91-477 0 0,-3 1 1 0 0,-1 1-1 0 0,11 82 1 0 0,-26-129-596 0 0,0-1 1 0 0,-1 0-1 0 0,0 1 1 0 0,-1-1-1 0 0,1 0 1 0 0,-1 1-1 0 0,-1-1 0 0 0,1 0 1 0 0,-1 0-1 0 0,0 0 1 0 0,0 0-1 0 0,-1 0 1 0 0,1 0-1 0 0,-8 9 1 0 0,8-12-76 0 0,0 0 1 0 0,-1 0 0 0 0,1 0-1 0 0,-1-1 1 0 0,0 0 0 0 0,0 1-1 0 0,0-1 1 0 0,0 0 0 0 0,-1 0-1 0 0,1-1 1 0 0,0 1 0 0 0,-1 0-1 0 0,1-1 1 0 0,-1 0 0 0 0,1 0-1 0 0,-1 0 1 0 0,0-1-1 0 0,0 1 1 0 0,1-1 0 0 0,-1 0-1 0 0,0 0 1 0 0,0 0 0 0 0,1 0-1 0 0,-1-1 1 0 0,0 1 0 0 0,-4-2-1 0 0,5 1-38 0 0,0 0 0 0 0,1 0-1 0 0,-1 0 1 0 0,0 0-1 0 0,0 0 1 0 0,1 0 0 0 0,-1-1-1 0 0,1 1 1 0 0,-1-1 0 0 0,1 0-1 0 0,0 1 1 0 0,-1-1 0 0 0,1 0-1 0 0,0-1 1 0 0,0 1-1 0 0,1 0 1 0 0,-1-1 0 0 0,-2-3-1 0 0,2 1-12 0 0,0 0 0 0 0,0 0 0 0 0,1 1 0 0 0,0-1 0 0 0,0 0-1 0 0,0 0 1 0 0,1 0 0 0 0,-1 0 0 0 0,1 0 0 0 0,1-6 0 0 0,2-7-30 0 0,0-1 1 0 0,1 2 0 0 0,1-1-1 0 0,13-33 1 0 0,0 11-4 0 0,2 1-1 0 0,2 1 1 0 0,34-47-1 0 0,90-97 256 0 0,-128 160-133 0 0,33-39 661 0 0,-49 59-736 0 0,0 0-1 0 0,0 0 1 0 0,0-1-1 0 0,-1 1 1 0 0,1 0 0 0 0,-1-1-1 0 0,0 1 1 0 0,1-1-1 0 0,-1 0 1 0 0,-1 1-1 0 0,1-1 1 0 0,0 0 0 0 0,0 1-1 0 0,-1-4 1 0 0,0 5-241 0 0,3-16-3421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6789 0 0,'7'-16'6520'0'0,"0"-9"2089"0"0,-7 25-8530 0 0,0 0 1 0 0,0 0-1 0 0,0 0 1 0 0,0 0-1 0 0,1-1 1 0 0,-1 1-1 0 0,0 0 0 0 0,0 0 1 0 0,0 0-1 0 0,0 0 1 0 0,0 0-1 0 0,0 0 1 0 0,1-1-1 0 0,-1 1 0 0 0,0 0 1 0 0,0 0-1 0 0,0 0 1 0 0,0 0-1 0 0,1 0 1 0 0,-1 0-1 0 0,0 0 0 0 0,0 0 1 0 0,0 0-1 0 0,0 0 1 0 0,1 0-1 0 0,-1 0 1 0 0,0 0-1 0 0,0 0 0 0 0,0 0 1 0 0,0 0-1 0 0,1 0 1 0 0,-1 0-1 0 0,0 0 1 0 0,0 0-1 0 0,0 0 0 0 0,0 0 1 0 0,1 0-1 0 0,-1 0 1 0 0,0 0-1 0 0,0 0 1 0 0,0 1-1 0 0,0-1 0 0 0,1 0 1 0 0,-1 0-1 0 0,0 0 1 0 0,7 91 1934 0 0,-7-85-2014 0 0,0 22 19 0 0,4 40 0 0 0,-2-58-864 0 0,0 1 0 0 0,1-1 0 0 0,0 0 0 0 0,5 11 0 0 0,1-6-760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192 424 4972 0 0,'-3'2'6256'0'0,"0"3"-5636"0"0,-1 0 1 0 0,1-1 0 0 0,0 1 0 0 0,0 0 0 0 0,0 1-1 0 0,1-1 1 0 0,0 0 0 0 0,0 1 0 0 0,0-1 0 0 0,1 1-1 0 0,-1 0 1 0 0,1-1 0 0 0,0 12 0 0 0,0 3 329 0 0,1 1 1 0 0,5 35 0 0 0,-5-52-861 0 0,1 1 1 0 0,0-1 0 0 0,0 1 0 0 0,1-1-1 0 0,-1 0 1 0 0,1 1 0 0 0,0-1-1 0 0,0 0 1 0 0,1 0 0 0 0,-1 0-1 0 0,1 0 1 0 0,0-1 0 0 0,-1 1-1 0 0,2-1 1 0 0,2 4 0 0 0,-3-6-53 0 0,-1 1 1 0 0,0 0 0 0 0,1-1-1 0 0,-1 1 1 0 0,1-1 0 0 0,0 0-1 0 0,-1 0 1 0 0,1 0 0 0 0,0 0-1 0 0,0 0 1 0 0,-1-1 0 0 0,1 1-1 0 0,0-1 1 0 0,0 0 0 0 0,0 0-1 0 0,0 0 1 0 0,0 0 0 0 0,0 0-1 0 0,-1-1 1 0 0,1 1 0 0 0,0-1-1 0 0,0 0 1 0 0,0 0 0 0 0,3-1-1 0 0,3-3 5 0 0,0 0-1 0 0,0 0 1 0 0,-1-1-1 0 0,0-1 1 0 0,0 1-1 0 0,0-1 0 0 0,-1 0 1 0 0,0-1-1 0 0,0 0 1 0 0,-1 0-1 0 0,0 0 1 0 0,0-1-1 0 0,-1 0 1 0 0,0 0-1 0 0,-1 0 0 0 0,4-11 1 0 0,-1 0 14 0 0,-1-1 0 0 0,0-1 1 0 0,-1 1-1 0 0,-2-1 0 0 0,0 0 1 0 0,-1-32-1 0 0,-2 28 10 0 0,-2 1 0 0 0,-1 0 1 0 0,-1 0-1 0 0,-1 0 0 0 0,-1 1 0 0 0,-2-1 0 0 0,-16-38 0 0 0,19 54-37 0 0,0-1-1 0 0,0 1 1 0 0,-1 0-1 0 0,-1 0 0 0 0,1 1 1 0 0,-1 0-1 0 0,0 0 1 0 0,-1 1-1 0 0,0 0 0 0 0,-16-12 1 0 0,18 16-22 0 0,0-1 1 0 0,0 1 0 0 0,0 1 0 0 0,-1-1 0 0 0,1 1 0 0 0,-1 0-1 0 0,1 0 1 0 0,-1 0 0 0 0,0 1 0 0 0,0 1 0 0 0,1-1 0 0 0,-1 1-1 0 0,0 0 1 0 0,0 0 0 0 0,0 1 0 0 0,0 0 0 0 0,-11 3 0 0 0,8-1-4 0 0,-1 1 0 0 0,1 0 0 0 0,-1 1 0 0 0,1 0 1 0 0,0 0-1 0 0,1 1 0 0 0,-14 11 0 0 0,18-13-7 0 0,0 1 0 0 0,0-1 0 0 0,1 1-1 0 0,0 0 1 0 0,0 0 0 0 0,0 0 0 0 0,0 0 0 0 0,1 1-1 0 0,0 0 1 0 0,0-1 0 0 0,1 1 0 0 0,-1 0 0 0 0,1 0-1 0 0,-2 11 1 0 0,4-14 2 0 0,0 1-1 0 0,-1-1 0 0 0,1 1 1 0 0,1-1-1 0 0,-1 1 1 0 0,0-1-1 0 0,1 1 0 0 0,0-1 1 0 0,-1 1-1 0 0,1-1 1 0 0,1 0-1 0 0,-1 1 0 0 0,0-1 1 0 0,1 0-1 0 0,3 5 1 0 0,-1-3 6 0 0,0 0 0 0 0,0 0 0 0 0,1-1-1 0 0,-1 0 1 0 0,1 0 0 0 0,0 0 0 0 0,0 0 0 0 0,8 3 0 0 0,1 0 25 0 0,-1-1 0 0 0,1-1 0 0 0,0 0-1 0 0,0-1 1 0 0,0 0 0 0 0,28 3 0 0 0,39-4-219 0 0,-15-2-3868 0 0,-55 1 2447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99 4628 0 0,'1'-6'4225'0'0,"0"1"0"0"0,0-1 0 0 0,1 1 0 0 0,3-9 0 0 0,-10 25-4064 0 0,1 0 1 0 0,1 0-1 0 0,0 1 0 0 0,0-1 0 0 0,1 1 1 0 0,1 0-1 0 0,0 0 0 0 0,0-1 0 0 0,1 1 1 0 0,1 0-1 0 0,0 0 0 0 0,1-1 0 0 0,0 1 1 0 0,6 19-1 0 0,-7-29-156 0 0,0-1-1 0 0,0 1 1 0 0,-1 0-1 0 0,2 0 1 0 0,-1-1 0 0 0,0 1-1 0 0,0 0 1 0 0,0-1 0 0 0,1 1-1 0 0,-1-1 1 0 0,1 0 0 0 0,-1 1-1 0 0,1-1 1 0 0,-1 0-1 0 0,1 0 1 0 0,0 0 0 0 0,0 0-1 0 0,0 0 1 0 0,-1-1 0 0 0,5 2-1 0 0,-2-1-16 0 0,0-1-1 0 0,0 0 0 0 0,0 1 1 0 0,0-1-1 0 0,0-1 0 0 0,0 1 1 0 0,0-1-1 0 0,0 1 0 0 0,0-1 1 0 0,3-2-1 0 0,4 0-23 0 0,-1-2-1 0 0,0 1 1 0 0,-1-1 0 0 0,1-1-1 0 0,-1 1 1 0 0,0-1 0 0 0,9-9-1 0 0,-1-3 182 0 0,-1 0 0 0 0,0-2 1 0 0,-2 0-1 0 0,0 0 0 0 0,-1-1 0 0 0,-1-1 0 0 0,-1 0 0 0 0,14-41 0 0 0,-20 56 490 0 0,-3 16-374 0 0,0 33-291 0 0,-1-14 89 0 0,0-18-80 0 0,1 0 0 0 0,0 0 0 0 0,1 0 0 0 0,0 0 1 0 0,0-1-1 0 0,1 1 0 0 0,0-1 0 0 0,1 0 0 0 0,0 0 0 0 0,0 0 0 0 0,1-1 0 0 0,0 0 0 0 0,12 13 1 0 0,-11-15-388 0 0,0 0 0 0 0,1 0 0 0 0,-1 0 0 0 0,1-1 0 0 0,0 0 0 0 0,0 0 0 0 0,1-1 0 0 0,-1 0 0 0 0,11 3 0 0 0,-2-2-1196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18 5749 0 0,'0'-1'742'0'0,"-1"0"0"0"0,1-1 0 0 0,0 1 0 0 0,-1 0 0 0 0,1-1 0 0 0,-1 1 0 0 0,1 0 0 0 0,-1 0 0 0 0,0 0 1 0 0,1 0-1 0 0,-1 0 0 0 0,-2-2 0 0 0,3 3-605 0 0,0 0-1 0 0,0 0 1 0 0,-1-1 0 0 0,1 1-1 0 0,0 0 1 0 0,-1 1 0 0 0,1-1-1 0 0,0 0 1 0 0,0 0 0 0 0,-1 0-1 0 0,1 0 1 0 0,0 0 0 0 0,0 0-1 0 0,-1 0 1 0 0,1 0 0 0 0,0 0-1 0 0,0 1 1 0 0,-1-1 0 0 0,1 0-1 0 0,0 0 1 0 0,0 0 0 0 0,0 0-1 0 0,-1 1 1 0 0,1-1 0 0 0,0 0-1 0 0,0 0 1 0 0,0 0 0 0 0,0 1-1 0 0,-1-1 1 0 0,1 0 0 0 0,0 0-1 0 0,0 1 1 0 0,0-1 0 0 0,0 0-1 0 0,0 1 1 0 0,-12 38 2239 0 0,10-28-1921 0 0,-14 58 940 0 0,-10 119 0 0 0,13-77-804 0 0,0-21-212 0 0,-62 400 863 0 0,66-436-1541 0 0,3 0 1 0 0,0 67 0 0 0,6-117 218 0 0,0 0-238 0 0,0-1-1 0 0,0 1 0 0 0,0-1 0 0 0,1 1 0 0 0,-1 0 0 0 0,1-1 0 0 0,0 1 0 0 0,0-1 1 0 0,0 1-1 0 0,3 5 0 0 0,5 2-1290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38 144 2452 0 0,'0'0'10588'0'0,"-3"2"-8489"0"0,0 1-1707 0 0,0 0 0 0 0,0 0 1 0 0,0 1-1 0 0,1-1 0 0 0,-1 1 0 0 0,1-1 1 0 0,0 1-1 0 0,0 0 0 0 0,0 0 0 0 0,1 0 1 0 0,-1 0-1 0 0,1 0 0 0 0,0 0 0 0 0,0 1 1 0 0,0 7-1 0 0,-1 2 75 0 0,1 0 1 0 0,1 0-1 0 0,0 0 0 0 0,3 14 1 0 0,-3-24-380 0 0,1 1 0 0 0,0-1 1 0 0,0 0-1 0 0,0 0 0 0 0,0 0 1 0 0,1 0-1 0 0,0 0 0 0 0,-1-1 1 0 0,2 1-1 0 0,-1 0 0 0 0,5 6 1 0 0,-5-9-57 0 0,0 1 0 0 0,0 0 0 0 0,0-1 0 0 0,0 1 0 0 0,0-1 0 0 0,0 0 0 0 0,0 0 0 0 0,0 0 0 0 0,1 0 0 0 0,-1 0 0 0 0,0 0 0 0 0,1-1 0 0 0,-1 1 0 0 0,0-1 0 0 0,1 1 0 0 0,-1-1 0 0 0,1 0 0 0 0,-1 0 0 0 0,1 0 0 0 0,-1-1 0 0 0,5 0 0 0 0,3-1 57 0 0,1-1-1 0 0,0 0 1 0 0,-1-1-1 0 0,0 0 1 0 0,0-1-1 0 0,0 0 0 0 0,0-1 1 0 0,-1 0-1 0 0,0 0 1 0 0,0-1-1 0 0,-1 0 1 0 0,1 0-1 0 0,-2-1 0 0 0,1 0 1 0 0,-1-1-1 0 0,11-16 1 0 0,-9 11 188 0 0,0 0 0 0 0,-2-1 0 0 0,1 1-1 0 0,-2-2 1 0 0,0 1 0 0 0,4-17 0 0 0,-8 27-215 0 0,-1 0-1 0 0,0 1 1 0 0,0-1-1 0 0,-1 0 1 0 0,1 1-1 0 0,-1-1 1 0 0,0 0-1 0 0,-1 0 1 0 0,1 1-1 0 0,-1-1 1 0 0,0 0-1 0 0,0 1 1 0 0,0-1-1 0 0,0 0 1 0 0,-1 1-1 0 0,0 0 1 0 0,0-1-1 0 0,0 1 1 0 0,-1 0-1 0 0,1 0 1 0 0,-1 0-1 0 0,0 0 1 0 0,0 1-1 0 0,0-1 1 0 0,-7-4-1 0 0,8 6-78 0 0,0 1 0 0 0,-1-1 0 0 0,1 1 0 0 0,-1 0 0 0 0,0 0 0 0 0,1 0 0 0 0,-1 0 0 0 0,0 0 0 0 0,0 1 0 0 0,1-1 0 0 0,-1 1 0 0 0,0 0 0 0 0,0 0 0 0 0,0 0 0 0 0,0 0 0 0 0,1 0 0 0 0,-1 0 0 0 0,0 1 0 0 0,0 0 0 0 0,0-1 0 0 0,1 1 0 0 0,-6 2 0 0 0,2 0-448 0 0,0 0 0 0 0,0 0 1 0 0,1 1-1 0 0,-1 0 0 0 0,1 0 0 0 0,0 0 1 0 0,0 0-1 0 0,-7 10 0 0 0,4-3-1136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0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19238 0 0,'3'-21'3540'0'0,"-3"3"-2156"0"0,0 3-752 0 0,0 3-332 0 0,0 4-96 0 0,0-4-220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25 4364 0 0,'-1'-3'5366'0'0,"-8"-10"-1867"0"0,6 11-2953 0 0,-1 1 0 0 0,0 0 0 0 0,0 0-1 0 0,0 0 1 0 0,1 0 0 0 0,-1 0 0 0 0,0 1 0 0 0,0 0-1 0 0,0 0 1 0 0,0 0 0 0 0,0 0 0 0 0,0 0 0 0 0,-7 3-1 0 0,-4 0 44 0 0,1 1-1 0 0,-17 7 0 0 0,19-6-308 0 0,0 1 1 0 0,-1 0 0 0 0,2 1-1 0 0,-1 1 1 0 0,1 0 0 0 0,0 0-1 0 0,-12 13 1 0 0,19-17-242 0 0,0-1 1 0 0,1 1-1 0 0,-1 0 0 0 0,1 0 1 0 0,0 1-1 0 0,0-1 1 0 0,0 1-1 0 0,0 0 0 0 0,1-1 1 0 0,0 1-1 0 0,0 0 0 0 0,0 0 1 0 0,1 1-1 0 0,-1-1 0 0 0,1 0 1 0 0,0 0-1 0 0,1 1 0 0 0,0-1 1 0 0,-1 0-1 0 0,2 1 0 0 0,0 6 1 0 0,0-7-110 0 0,1-1 1 0 0,-1 1-1 0 0,2 0 1 0 0,-1-1 0 0 0,0 1-1 0 0,1-1 1 0 0,0 0-1 0 0,0 0 1 0 0,0 0 0 0 0,0 0-1 0 0,1 0 1 0 0,-1-1-1 0 0,1 0 1 0 0,0 1-1 0 0,0-2 1 0 0,0 1 0 0 0,0 0-1 0 0,1-1 1 0 0,-1 1-1 0 0,1-1 1 0 0,5 1 0 0 0,-2 0-148 0 0,1 0 1 0 0,0-1-1 0 0,0 0 1 0 0,0-1-1 0 0,0 0 1 0 0,1 0-1 0 0,-1-1 1 0 0,0 0-1 0 0,0-1 1 0 0,15-2-1 0 0,-6-4-141 0 0,-17 7 356 0 0,-1 0 1 0 0,0 0-1 0 0,0 0 0 0 0,0 0 0 0 0,1 0 0 0 0,-1-1 0 0 0,0 1 0 0 0,0 0 0 0 0,0 0 1 0 0,0 0-1 0 0,1 0 0 0 0,-1 0 0 0 0,0-1 0 0 0,0 1 0 0 0,0 0 0 0 0,0 0 0 0 0,0 0 1 0 0,0-1-1 0 0,1 1 0 0 0,-1 0 0 0 0,0 0 0 0 0,0 0 0 0 0,0-1 0 0 0,0 1 0 0 0,0 0 1 0 0,0 0-1 0 0,0 0 0 0 0,0-1 0 0 0,0 1 0 0 0,0 0 0 0 0,0 0 0 0 0,0-1 1 0 0,0 1-1 0 0,0 0 0 0 0,-1-1 13 0 0,-1 1 1 0 0,1-1-1 0 0,0 1 1 0 0,0-1-1 0 0,0 1 0 0 0,-1 0 1 0 0,1-1-1 0 0,0 1 1 0 0,0 0-1 0 0,-1 0 1 0 0,1 0-1 0 0,0 0 0 0 0,0 0 1 0 0,-1 0-1 0 0,1 0 1 0 0,0 1-1 0 0,0-1 1 0 0,-1 0-1 0 0,1 1 1 0 0,-2 0-1 0 0,-15 5 289 0 0,0 1 0 0 0,0 0 0 0 0,0 1 1 0 0,1 1-1 0 0,1 1 0 0 0,0 1 0 0 0,0 0 0 0 0,1 1 0 0 0,0 0 0 0 0,-14 17 1 0 0,25-25-220 0 0,0 0 1 0 0,1 1-1 0 0,0 0 1 0 0,0-1-1 0 0,0 1 1 0 0,1 0-1 0 0,-1 0 1 0 0,1 1-1 0 0,-3 10 1 0 0,4-14-53 0 0,1 1 0 0 0,-1 0 1 0 0,1 0-1 0 0,0 0 0 0 0,0 0 0 0 0,0 0 1 0 0,0 0-1 0 0,0 0 0 0 0,0 0 0 0 0,1-1 1 0 0,0 1-1 0 0,-1 0 0 0 0,1 0 0 0 0,0 0 1 0 0,0-1-1 0 0,1 1 0 0 0,-1 0 0 0 0,0-1 1 0 0,1 1-1 0 0,3 3 0 0 0,2 0 3 0 0,0 1 1 0 0,1-1-1 0 0,-1-1 0 0 0,2 1 1 0 0,-1-1-1 0 0,0-1 0 0 0,1 0 1 0 0,0 0-1 0 0,0-1 0 0 0,0 0 1 0 0,0 0-1 0 0,19 2 0 0 0,0-1-713 0 0,1-2 0 0 0,-1-1 1 0 0,33-2-1 0 0,-24-2-928 0 0,13-2 14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2956 0 0,'0'-23'20571'0'0,"0"28"-19963"0"0,0 248 2157 0 0,0-239-3680 0 0,1 0-1 0 0,0 0 1 0 0,1 0-1 0 0,5 19 1 0 0,-3-21-674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25 2868 0 0,'15'-24'19889'0'0,"-42"70"-19257"0"0,-1-2 0 0 0,-3-1 1 0 0,-2-1-1 0 0,-1-1 0 0 0,-2-2 1 0 0,-59 48-1 0 0,91-84-588 0 0,0 1 1 0 0,0-1-1 0 0,-1 0 0 0 0,1-1 1 0 0,-1 1-1 0 0,1-1 0 0 0,-1 0 1 0 0,-10 3-1 0 0,13-5-67 0 0,-2-3-14 0 0,3 3 33 0 0,1-1 0 0 0,-1 1-1 0 0,1 0 1 0 0,0 0 0 0 0,-1-1-1 0 0,1 1 1 0 0,-1 0 0 0 0,1-1-1 0 0,-1 1 1 0 0,1 0 0 0 0,0-1-1 0 0,-1 1 1 0 0,1-1 0 0 0,0 1-1 0 0,-1-1 1 0 0,1 1-1 0 0,0-1 1 0 0,0 1 0 0 0,0-1-1 0 0,-1 1 1 0 0,1-1 0 0 0,0 1-1 0 0,0-1 1 0 0,0 1 0 0 0,0-1-1 0 0,0 1 1 0 0,0-1 0 0 0,0 1-1 0 0,0-1 1 0 0,0 1 0 0 0,0-1-1 0 0,0 1 1 0 0,0-1 0 0 0,0 1-1 0 0,0-1 1 0 0,1 1 0 0 0,-1-1-1 0 0,0 1 1 0 0,0-1 0 0 0,1 1-1 0 0,-1-1 1 0 0,6-8-18 0 0,1 1-1 0 0,0 0 1 0 0,0 0 0 0 0,0 1-1 0 0,1 0 1 0 0,0 0 0 0 0,15-8 0 0 0,-20 12 32 0 0,1 1 0 0 0,-1 1 0 0 0,1-1 0 0 0,0 0 0 0 0,0 1 0 0 0,0 0-1 0 0,0 0 1 0 0,0 0 0 0 0,0 1 0 0 0,0-1 0 0 0,0 1 0 0 0,0 0 0 0 0,0 0 0 0 0,0 0 0 0 0,0 0 0 0 0,0 1 0 0 0,0 0 0 0 0,0 0 0 0 0,0 0 0 0 0,0 0 0 0 0,0 1 0 0 0,6 3 0 0 0,3 2 54 0 0,-1 2 0 0 0,0-1-1 0 0,0 2 1 0 0,-1 0 0 0 0,16 17-1 0 0,41 61 316 0 0,-50-62-944 0 0,1-1-1 0 0,42 43 0 0 0,-57-64-35 0 0,1 0 1 0 0,0 0-1 0 0,0-1 1 0 0,7 5-1 0 0,5-2-1005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2780 0 0,'68'-9'7964'0'0,"-1"3"-3451"0"0,-6 1-2621 0 0,-1-3-1 0 0,99-25 1 0 0,-153 31-1489 0 0,1 0-1 0 0,-1-1 1 0 0,1 0 0 0 0,-1 0 0 0 0,0-1 0 0 0,0 0-1 0 0,-1 0 1 0 0,1 0 0 0 0,-1 0 0 0 0,9-11-1 0 0,-13 14-351 0 0,-1 0 0 0 0,0 1 0 0 0,0-1 0 0 0,0 0 0 0 0,0 0 0 0 0,0 1 0 0 0,0-1 0 0 0,0 0 0 0 0,0 0 0 0 0,0 1 0 0 0,0-1 0 0 0,0 0 0 0 0,0 0 0 0 0,-1 1 0 0 0,1-1 0 0 0,0 0 0 0 0,-1 0 0 0 0,1 1 0 0 0,0-1 0 0 0,-1 0 0 0 0,1 1 0 0 0,-1-1 0 0 0,1 1 0 0 0,-1-1 0 0 0,1 0 0 0 0,-1 1 0 0 0,1-1 0 0 0,-2 0-1 0 0,-4 4 10 0 0,0-1 0 0 0,0 1-1 0 0,0 0 1 0 0,1 0-1 0 0,-1 0 1 0 0,1 1 0 0 0,0 0-1 0 0,0 0 1 0 0,0 0-1 0 0,1 1 1 0 0,-1 0 0 0 0,1-1-1 0 0,0 2 1 0 0,-6 8-1 0 0,-3 8 82 0 0,0 0 0 0 0,-14 34 0 0 0,19-37-44 0 0,1 0 0 0 0,1 0 0 0 0,1 1 0 0 0,1 0 0 0 0,0 0 0 0 0,2 1 0 0 0,-1 29 0 0 0,3-38-223 0 0,1 1 1 0 0,1-1-1 0 0,-1 0 1 0 0,2 0-1 0 0,7 20 1 0 0,-7-23-324 0 0,0-1 1 0 0,1 0-1 0 0,1 0 0 0 0,-1 0 0 0 0,1-1 1 0 0,1 0-1 0 0,-1 0 0 0 0,12 10 1 0 0,-7-7-1164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19 3292 0 0,'4'3'15831'0'0,"4"17"-12569"0"0,4 15-4918 0 0,-9-24 3360 0 0,116 423 2056 0 0,-116-423-3668 0 0,-1-1 1 0 0,0 1-1 0 0,-1 0 0 0 0,0 0 0 0 0,0 0 1 0 0,-1-1-1 0 0,-1 1 0 0 0,0 0 1 0 0,0 0-1 0 0,-1 0 0 0 0,0-1 0 0 0,-1 1 1 0 0,0-1-1 0 0,-6 11 0 0 0,8-18-74 0 0,0-1-1 0 0,-1 0 0 0 0,0 0 1 0 0,1 0-1 0 0,-1 0 1 0 0,0 0-1 0 0,0 0 1 0 0,0 0-1 0 0,-1 0 1 0 0,1-1-1 0 0,0 1 0 0 0,-1-1 1 0 0,1 0-1 0 0,-1 0 1 0 0,1 0-1 0 0,-1 0 1 0 0,1 0-1 0 0,-1 0 0 0 0,0-1 1 0 0,1 1-1 0 0,-1-1 1 0 0,0 0-1 0 0,0 0 1 0 0,1 0-1 0 0,-1 0 0 0 0,0 0 1 0 0,1 0-1 0 0,-1-1 1 0 0,0 1-1 0 0,1-1 1 0 0,-1 0-1 0 0,-3-1 0 0 0,1 0 1 0 0,-1 0-1 0 0,1 0 1 0 0,-1-1-1 0 0,1 0 1 0 0,0 0-1 0 0,0 0 0 0 0,0 0 1 0 0,1-1-1 0 0,-1 0 1 0 0,1 0-1 0 0,0 0 1 0 0,0 0-1 0 0,0-1 1 0 0,-4-5-1 0 0,5 3-14 0 0,1 0 0 0 0,-1 0 1 0 0,1 0-1 0 0,0 0 0 0 0,1 0 0 0 0,0 0 1 0 0,0-1-1 0 0,0 1 0 0 0,1 0 0 0 0,0-1 0 0 0,1 1 1 0 0,0 0-1 0 0,0-1 0 0 0,0 1 0 0 0,1 0 1 0 0,0 0-1 0 0,4-8 0 0 0,4-11-10 0 0,2 1-1 0 0,0 0 0 0 0,20-29 1 0 0,16-13 33 0 0,72-81 1 0 0,-87 109 91 0 0,-10 13 40 0 0,-14 17 41 0 0,0-1 1 0 0,0 0 0 0 0,-1-1 0 0 0,10-17-1 0 0,9-16-686 0 0,-23 39-3011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76 4016 0 0,'-1'0'15349'0'0,"-2"6"-10735"0"0,-1 3-3750 0 0,-5 13-2837 0 0,6-7 3974 0 0,2-7-1872 0 0,0 1-1 0 0,1-1 1 0 0,0 1 0 0 0,1-1 0 0 0,0 1-1 0 0,0-1 1 0 0,1 1 0 0 0,0-1 0 0 0,0 0 0 0 0,1 0-1 0 0,0 0 1 0 0,1 0 0 0 0,-1 0 0 0 0,2-1-1 0 0,-1 1 1 0 0,1-1 0 0 0,0 0 0 0 0,0-1-1 0 0,1 1 1 0 0,9 8 0 0 0,-10-11-107 0 0,1 1 0 0 0,0-1 0 0 0,-1 0 1 0 0,1 0-1 0 0,1-1 0 0 0,-1 0 0 0 0,1 0 0 0 0,-1-1 0 0 0,1 1 1 0 0,0-1-1 0 0,-1-1 0 0 0,1 1 0 0 0,0-1 0 0 0,0-1 0 0 0,0 1 1 0 0,1-1-1 0 0,-1 0 0 0 0,0-1 0 0 0,0 1 0 0 0,0-1 0 0 0,0-1 1 0 0,-1 0-1 0 0,1 0 0 0 0,0 0 0 0 0,8-5 0 0 0,-8 4 40 0 0,0 0-1 0 0,-1-1 1 0 0,0-1-1 0 0,0 1 1 0 0,0-1-1 0 0,0 0 1 0 0,-1 0-1 0 0,0 0 1 0 0,0-1-1 0 0,0 0 1 0 0,-1 0-1 0 0,0 0 1 0 0,0 0-1 0 0,-1-1 1 0 0,1 0-1 0 0,-1 0 1 0 0,-1 0-1 0 0,1 0 1 0 0,-1 0 0 0 0,-1 0-1 0 0,1 0 1 0 0,-1-1-1 0 0,0 1 1 0 0,-1-1-1 0 0,0 1 1 0 0,0-1-1 0 0,-1 1 1 0 0,1 0-1 0 0,-2-1 1 0 0,1 1-1 0 0,-1 0 1 0 0,0 0-1 0 0,-1-1 1 0 0,1 2-1 0 0,-1-1 1 0 0,-1 0-1 0 0,-4-8 1 0 0,7 15-59 0 0,-5-10 87 0 0,-1 1-1 0 0,1 1 1 0 0,-16-15 0 0 0,18 20-100 0 0,0 0 0 0 0,0 0 1 0 0,0 1-1 0 0,-1-1 0 0 0,1 1 1 0 0,-1 0-1 0 0,1 1 0 0 0,-1-1 1 0 0,0 1-1 0 0,0 0 0 0 0,-6-1 1 0 0,6 1-300 0 0,-1 1-1 0 0,0 0 1 0 0,0 0 0 0 0,0 1 0 0 0,0-1 0 0 0,1 1-1 0 0,-1 1 1 0 0,0-1 0 0 0,1 1 0 0 0,-1 0-1 0 0,1 0 1 0 0,-1 1 0 0 0,-6 3 0 0 0,3 0-1283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 19470 0 0,'0'-23'3624'0'0,"-4"8"-2204"0"0,4 2-760 0 0,0 1-308 0 0,-3 4-144 0 0,3 0 72 0 0,-11 5-240 0 0,4 24-1240 0 0,7-5-416 0 0,0 0 12 0 0,0 2 36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77 2500 0 0,'6'-16'8215'0'0,"-5"11"-6240"0"0,1 0 0 0 0,-1 1-1 0 0,0-1 1 0 0,0 0 0 0 0,1-9-1 0 0,-2 13-1856 0 0,-1 0-1 0 0,1 0 0 0 0,0 0 1 0 0,0 0-1 0 0,-1 1 0 0 0,1-1 1 0 0,-1 0-1 0 0,1 0 0 0 0,-1 0 1 0 0,1 0-1 0 0,-1 1 0 0 0,1-1 1 0 0,-1 0-1 0 0,0 1 0 0 0,1-1 1 0 0,-1 0-1 0 0,0 1 0 0 0,0-1 1 0 0,1 1-1 0 0,-1-1 0 0 0,0 1 1 0 0,0-1-1 0 0,0 1 0 0 0,0 0 1 0 0,0-1-1 0 0,-1 1 0 0 0,-24-5 1389 0 0,18 6-1355 0 0,-1-1 0 0 0,1 1 0 0 0,-1 0-1 0 0,1 1 1 0 0,0 0 0 0 0,0 0 0 0 0,-1 0-1 0 0,2 1 1 0 0,-1 1 0 0 0,0-1 0 0 0,1 1 0 0 0,-13 9-1 0 0,18-12-139 0 0,1 0 0 0 0,0 0 0 0 0,0 0 0 0 0,0 1 0 0 0,0-1 0 0 0,0 0 0 0 0,0 0 0 0 0,0 1 0 0 0,0-1 0 0 0,0 0 0 0 0,1 1 0 0 0,-1-1 0 0 0,0 1 0 0 0,1-1 0 0 0,0 1 0 0 0,-1-1 0 0 0,1 1 0 0 0,0-1 0 0 0,-1 1 0 0 0,1-1 0 0 0,0 1 0 0 0,0-1 0 0 0,1 3 0 0 0,-1-2-27 0 0,1 1-1 0 0,0-1 1 0 0,0 1 0 0 0,0-1 0 0 0,1 0 0 0 0,-1 1-1 0 0,1-1 1 0 0,-1 0 0 0 0,1 0 0 0 0,0 0 0 0 0,-1 0-1 0 0,4 2 1 0 0,4 4-103 0 0,1-1-1 0 0,-1-1 1 0 0,1 1 0 0 0,21 8-1 0 0,-19-10 62 0 0,0 0 1 0 0,0 1-1 0 0,0 1 0 0 0,-1 0 0 0 0,0 0 0 0 0,0 1 0 0 0,-1 0 0 0 0,16 17 1 0 0,-24-22 97 0 0,0 1 0 0 0,0-1 0 0 0,0 1 0 0 0,0 0 1 0 0,-1-1-1 0 0,0 1 0 0 0,1 0 0 0 0,-2 0 0 0 0,1 0 1 0 0,0 0-1 0 0,-1 0 0 0 0,1 0 0 0 0,-1 0 0 0 0,0 0 1 0 0,-1 1-1 0 0,1-1 0 0 0,-1 0 0 0 0,1 0 0 0 0,-1 0 0 0 0,-1-1 1 0 0,1 1-1 0 0,0 0 0 0 0,-1 0 0 0 0,0-1 0 0 0,0 1 1 0 0,-3 4-1 0 0,-4 6 142 0 0,0 0 0 0 0,-2-1 0 0 0,1 0 0 0 0,-24 21 0 0 0,20-22 9 0 0,0 0 1 0 0,-23 14-1 0 0,31-22-602 0 0,-1 0 0 0 0,0-1 0 0 0,0 1 0 0 0,-1-1 0 0 0,1-1 0 0 0,-1 1 0 0 0,1-1 0 0 0,-11 1 0 0 0,8-3-1162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24 824 0 0,'-2'0'811'0'0,"1"0"0"0"0,-1 0-1 0 0,1 0 1 0 0,-1 1 0 0 0,0-1 0 0 0,1 1 0 0 0,-1-1-1 0 0,1 1 1 0 0,-1 0 0 0 0,1 0 0 0 0,0-1-1 0 0,-1 1 1 0 0,1 0 0 0 0,-2 2 0 0 0,-17 21 3903 0 0,14-14-3935 0 0,1 0 0 0 0,0 1 0 0 0,-4 13 1 0 0,6-13-318 0 0,0-1 1 0 0,1 1 0 0 0,0 0 0 0 0,1 0 0 0 0,-1 14 0 0 0,2-19-340 0 0,1 0 0 0 0,-1 0 0 0 0,1 0 0 0 0,0 0 1 0 0,0 0-1 0 0,1 0 0 0 0,-1 0 0 0 0,1 0 1 0 0,1-1-1 0 0,5 11 0 0 0,-4-9-42 0 0,1 0 1 0 0,0-1-1 0 0,0 0 0 0 0,0 0 0 0 0,1 0 1 0 0,0-1-1 0 0,0 0 0 0 0,7 5 1 0 0,-8-7-49 0 0,-1-1 0 0 0,1 1 0 0 0,0-1 1 0 0,0 0-1 0 0,0-1 0 0 0,0 1 0 0 0,0-1 0 0 0,0 0 1 0 0,0-1-1 0 0,1 1 0 0 0,-1-1 0 0 0,0 0 1 0 0,9-1-1 0 0,-2 0 6 0 0,1-1 0 0 0,-1-1 0 0 0,-1 0 1 0 0,1-1-1 0 0,0 0 0 0 0,-1 0 0 0 0,0-2 0 0 0,20-11 1 0 0,-24 13-11 0 0,-1-1 1 0 0,-1 0 0 0 0,1 1 0 0 0,0-2 0 0 0,-1 1 0 0 0,0-1-1 0 0,0 0 1 0 0,-1 0 0 0 0,0 0 0 0 0,0 0 0 0 0,0-1 0 0 0,-1 0-1 0 0,0 0 1 0 0,0 0 0 0 0,3-12 0 0 0,-4 11 26 0 0,-1-1 1 0 0,0 1-1 0 0,0-1 0 0 0,-1 0 1 0 0,0 1-1 0 0,0-1 1 0 0,-1 0-1 0 0,0 1 1 0 0,-1-1-1 0 0,1 1 0 0 0,-2 0 1 0 0,-4-12-1 0 0,5 16-28 0 0,0-1 1 0 0,0 1-1 0 0,-1 0 0 0 0,0-1 0 0 0,0 1 1 0 0,0 1-1 0 0,-1-1 0 0 0,1 0 0 0 0,-1 1 1 0 0,0 0-1 0 0,1 0 0 0 0,-2 0 0 0 0,1 0 0 0 0,0 0 1 0 0,-1 1-1 0 0,1 0 0 0 0,-1 0 0 0 0,1 0 1 0 0,-1 1-1 0 0,0-1 0 0 0,0 1 0 0 0,-8-1 1 0 0,6 2-2 0 0,-1 0 0 0 0,0 0 0 0 0,0 1 0 0 0,1 0 1 0 0,-1 0-1 0 0,1 1 0 0 0,-1 0 0 0 0,1 0 1 0 0,-1 1-1 0 0,1 0 0 0 0,0 0 0 0 0,-12 8 0 0 0,8-4-3 0 0,0 1 0 0 0,0 0-1 0 0,1 0 1 0 0,0 1 0 0 0,1 0-1 0 0,-15 20 1 0 0,17-20-30 0 0,1 1 1 0 0,0 0-1 0 0,1 0 0 0 0,0 0 1 0 0,1 0-1 0 0,0 1 0 0 0,1 0 0 0 0,-4 18 1 0 0,6-22-332 0 0,0 1 1 0 0,0-1 0 0 0,1 0-1 0 0,0 1 1 0 0,0-1 0 0 0,1 1-1 0 0,0-1 1 0 0,0 0-1 0 0,1 0 1 0 0,0 1 0 0 0,0-1-1 0 0,1 0 1 0 0,6 12 0 0 0,2-2-1276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4428 0 0,'6'-35'21683'0'0,"-11"48"-20764"0"0,0 7-688 0 0,0 0 0 0 0,1 1 1 0 0,1-1-1 0 0,1 1 0 0 0,1 0 0 0 0,1 0 0 0 0,1 0 1 0 0,3 24-1 0 0,-2-34-481 0 0,0-1 0 0 0,1 1 0 0 0,0-1 0 0 0,0 0 0 0 0,1 1 0 0 0,1-2 0 0 0,0 1 1 0 0,0 0-1 0 0,1-1 0 0 0,0 0 0 0 0,0 0 0 0 0,1-1 0 0 0,0 0 0 0 0,1 0 0 0 0,0-1 0 0 0,0 1 0 0 0,10 5 0 0 0,7 3-1364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42 18550 0 0,'1'-3'783'0'0,"-1"0"-1"0"0,1 0 1 0 0,0-1 0 0 0,-1 1 0 0 0,1 0 0 0 0,-1 0 0 0 0,0 0 0 0 0,0-4 0 0 0,0-1-372 0 0,0 7 597 0 0,-3 3-827 0 0,-1 1-127 0 0,1 0 0 0 0,0 1 0 0 0,0 0 0 0 0,1-1 0 0 0,-1 1 0 0 0,1 0 0 0 0,0 0 0 0 0,0 0 0 0 0,0 0 0 0 0,-2 9-1 0 0,-13 53 296 0 0,11-41-282 0 0,1-4-214 0 0,-10 48 38 0 0,10-25-4396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1548 0 0,'2'-21'11421'0'0,"3"3"-6373"0"0,-4 16-4865 0 0,0 0 0 0 0,0 1 0 0 0,0-1 0 0 0,0 1 0 0 0,1-1 0 0 0,-1 1 0 0 0,0-1 0 0 0,1 1 0 0 0,-1 0 0 0 0,1 0 0 0 0,-1-1 0 0 0,1 1 0 0 0,0 0 0 0 0,0 1 0 0 0,-1-1 0 0 0,1 0 0 0 0,3-1 0 0 0,127-30 2342 0 0,12-4-1273 0 0,-66 1 2159 0 0,-77 35-3203 0 0,-10 32 887 0 0,-20 19-983 0 0,3 1 0 0 0,2 1 0 0 0,2 1 0 0 0,3 1 1 0 0,2 1-1 0 0,-12 71 0 0 0,21-77-121 0 0,2-1 0 0 0,2 1 0 0 0,4 68 0 0 0,1-106-217 0 0,1 0-1 0 0,0 0 1 0 0,0 0-1 0 0,1 0 1 0 0,7 16-1 0 0,8 6-3240 0 0,-11-25 1864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75 105 5777 0 0,'-1'-1'482'0'0,"1"0"0"0"0,0 0 1 0 0,0 1-1 0 0,-1-1 0 0 0,1 0 1 0 0,-1 1-1 0 0,1-1 1 0 0,0 0-1 0 0,-1 1 0 0 0,1-1 1 0 0,-1 1-1 0 0,0-1 0 0 0,1 1 1 0 0,-1-1-1 0 0,1 1 1 0 0,-1-1-1 0 0,0 1 0 0 0,1-1 1 0 0,-1 1-1 0 0,0 0 0 0 0,1-1 1 0 0,-1 1-1 0 0,0 0 1 0 0,0 0-1 0 0,1 0 0 0 0,-2-1 1 0 0,1 2-146 0 0,-1-1 0 0 0,1 0 1 0 0,0 1-1 0 0,-1-1 0 0 0,1 0 1 0 0,0 1-1 0 0,-1 0 0 0 0,1-1 1 0 0,0 1-1 0 0,0 0 0 0 0,0-1 1 0 0,0 1-1 0 0,-2 1 0 0 0,-1 2-63 0 0,0 0-1 0 0,1 0 0 0 0,-1 0 0 0 0,1 0 1 0 0,0 1-1 0 0,-3 6 0 0 0,3-6-213 0 0,1 0-1 0 0,0 1 0 0 0,1-1 0 0 0,-1 0 0 0 0,1 1 0 0 0,0 0 1 0 0,1-1-1 0 0,-1 1 0 0 0,1-1 0 0 0,0 1 0 0 0,1 0 0 0 0,-1-1 1 0 0,1 1-1 0 0,0-1 0 0 0,0 1 0 0 0,1-1 0 0 0,0 1 0 0 0,0-1 1 0 0,0 0-1 0 0,1 0 0 0 0,-1 0 0 0 0,1 0 0 0 0,0 0 0 0 0,1-1 1 0 0,-1 1-1 0 0,1-1 0 0 0,0 0 0 0 0,0 0 0 0 0,0 0 0 0 0,0-1 1 0 0,1 1-1 0 0,-1-1 0 0 0,1 0 0 0 0,0-1 0 0 0,0 1 0 0 0,0-1 1 0 0,1 0-1 0 0,-1 0 0 0 0,0 0 0 0 0,1-1 0 0 0,-1 0 0 0 0,1 0 1 0 0,-1 0-1 0 0,1-1 0 0 0,0 0 0 0 0,-1 0 0 0 0,1 0 0 0 0,0-1 1 0 0,-1 1-1 0 0,9-4 0 0 0,-4 1-6 0 0,0-1 0 0 0,0 0 0 0 0,0-1 0 0 0,-1 0 0 0 0,0 0 0 0 0,0-1 0 0 0,0 0 0 0 0,-1-1-1 0 0,0 0 1 0 0,0 0 0 0 0,-1-1 0 0 0,0 0 0 0 0,10-14 0 0 0,-12 15 25 0 0,-1-1-1 0 0,0 1 1 0 0,0-1 0 0 0,-1 0-1 0 0,0 0 1 0 0,0 0-1 0 0,-1 0 1 0 0,0 0 0 0 0,0 0-1 0 0,-1-1 1 0 0,0 1-1 0 0,-1-1 1 0 0,0 1 0 0 0,0 0-1 0 0,-1-1 1 0 0,0 1 0 0 0,-3-14-1 0 0,3 19-64 0 0,0-1-1 0 0,-1 1 1 0 0,1 0-1 0 0,-1 0 1 0 0,0 0-1 0 0,1 0 1 0 0,-1 0-1 0 0,-1 0 1 0 0,1 1-1 0 0,0-1 1 0 0,-1 1-1 0 0,1-1 0 0 0,-1 1 1 0 0,0 0-1 0 0,0 0 1 0 0,1 0-1 0 0,-2 0 1 0 0,1 1-1 0 0,0-1 1 0 0,0 1-1 0 0,0 0 1 0 0,-1-1-1 0 0,1 2 1 0 0,0-1-1 0 0,-6 0 1 0 0,3 0-112 0 0,0 0-1 0 0,0 1 1 0 0,0 0 0 0 0,-1 0-1 0 0,1 1 1 0 0,0 0 0 0 0,0 0-1 0 0,0 0 1 0 0,0 1 0 0 0,1-1 0 0 0,-1 2-1 0 0,0-1 1 0 0,-9 6 0 0 0,9-4-772 0 0,-1 0 0 0 0,1 1-1 0 0,-9 9 1 0 0,8-4-729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1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22 6669 0 0,'0'0'4740'0'0,"-3"-12"-1228"0"0,-1 6 1217 0 0,-3 2-1849 0 0,-4 4-416 0 0,2 8-2056 0 0,4-2-224 0 0,3 0-368 0 0,-2 2-636 0 0,1 5-796 0 0,-1 1 20 0 0,0-1 32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2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3332 0 0,'0'0'9415'0'0,"3"-1"-7961"0"0,4-3-832 0 0,1 1 0 0 0,0 1 0 0 0,0-1 0 0 0,0 2-1 0 0,0-1 1 0 0,0 1 0 0 0,0 0 0 0 0,15 1 0 0 0,13-3-8 0 0,173-18 1372 0 0,-110 13-1345 0 0,21-11-59 0 0,-104 13-1357 0 0,-44 3-8862 0 0,20 4 10099 0 0,0 0 0 0 0,0 0 0 0 0,0 0-1 0 0,-10 4 1 0 0,15-4-189 0 0,-1 0-1 0 0,1 0 0 0 0,0 1 1 0 0,-1 0-1 0 0,1-1 0 0 0,0 1 1 0 0,0 0-1 0 0,0 0 0 0 0,0 1 1 0 0,1-1-1 0 0,-1 0 0 0 0,1 1 0 0 0,-1 0 1 0 0,1-1-1 0 0,0 1 0 0 0,0 0 1 0 0,0 0-1 0 0,0 1 0 0 0,1-1 1 0 0,-1 0-1 0 0,-1 5 0 0 0,-2 14 355 0 0,0-1 0 0 0,0 1 0 0 0,2-1 0 0 0,0 32 0 0 0,3-35-507 0 0,3 99 1136 0 0,-1-101-1485 0 0,0 0 0 0 0,1 0-1 0 0,0-1 1 0 0,1 1 0 0 0,8 17 0 0 0,7-2-3827 0 0,-15-23 2509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8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4940 0 0,'5'-11'16985'0'0,"-2"82"-14593"0"0,-4-50-2040 0 0,2-1 0 0 0,5 38 0 0 0,-3-42-308 0 0,1 0 0 0 0,1 0 0 0 0,0 0 1 0 0,1-1-1 0 0,1 1 0 0 0,1-2 0 0 0,10 18 0 0 0,-15-28-45 0 0,-1 0-1 0 0,1 0 1 0 0,1-1-1 0 0,-1 1 0 0 0,0-1 1 0 0,1 1-1 0 0,0-1 1 0 0,-1 0-1 0 0,1 0 1 0 0,1-1-1 0 0,-1 1 0 0 0,0-1 1 0 0,1 0-1 0 0,-1 0 1 0 0,1 0-1 0 0,-1-1 1 0 0,1 1-1 0 0,0-1 1 0 0,0 0-1 0 0,-1-1 0 0 0,1 1 1 0 0,0-1-1 0 0,0 0 1 0 0,0 0-1 0 0,0-1 1 0 0,0 1-1 0 0,0-1 1 0 0,8-3-1 0 0,-2 1 126 0 0,-1-1 0 0 0,0 0-1 0 0,-1-1 1 0 0,1 0 0 0 0,-1-1 0 0 0,0 0-1 0 0,0 0 1 0 0,0-1 0 0 0,-1 0 0 0 0,0-1-1 0 0,-1 1 1 0 0,0-1 0 0 0,0-1 0 0 0,0 0 0 0 0,-1 0-1 0 0,-1 0 1 0 0,0 0 0 0 0,0-1 0 0 0,0 0-1 0 0,-1 0 1 0 0,2-11 0 0 0,-1-1-41 0 0,-1 0 1 0 0,-2-1-1 0 0,1-35 1 0 0,-3 13-4050 0 0,0 37 2356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12 1832 0 0,'0'-1'554'0'0,"-1"1"0"0"0,0 0-1 0 0,0 0 1 0 0,0 0 0 0 0,0 0-1 0 0,1 0 1 0 0,-1 0 0 0 0,0 1 0 0 0,0-1-1 0 0,0 0 1 0 0,1 0 0 0 0,-1 0 0 0 0,0 1-1 0 0,0-1 1 0 0,1 0 0 0 0,-1 1-1 0 0,0-1 1 0 0,0 2 0 0 0,-14 13 3596 0 0,-6 22-1319 0 0,18-28-2513 0 0,0 0 0 0 0,0 0 0 0 0,1 1 0 0 0,0-1 0 0 0,0 1 0 0 0,1-1 1 0 0,1 1-1 0 0,0-1 0 0 0,0 1 0 0 0,1 0 0 0 0,0-1 0 0 0,0 1 0 0 0,4 12 0 0 0,-3-17-274 0 0,0 0-1 0 0,0 0 0 0 0,0 0 0 0 0,1 0 1 0 0,-1-1-1 0 0,1 1 0 0 0,0-1 0 0 0,0 1 1 0 0,1-1-1 0 0,-1 0 0 0 0,1 0 1 0 0,0-1-1 0 0,0 1 0 0 0,1-1 0 0 0,-1 0 1 0 0,0 0-1 0 0,1 0 0 0 0,0-1 0 0 0,0 0 1 0 0,0 0-1 0 0,0 0 0 0 0,0 0 0 0 0,0-1 1 0 0,0 0-1 0 0,8 1 0 0 0,-1-1-23 0 0,0 0 0 0 0,0-1-1 0 0,0-1 1 0 0,0 0 0 0 0,-1 0 0 0 0,1-2-1 0 0,0 1 1 0 0,14-6 0 0 0,-6 0 15 0 0,-1 0 0 0 0,0-1 1 0 0,34-23-1 0 0,-49 30 35 0 0,0-1 0 0 0,-1 0-1 0 0,1 0 1 0 0,-1-1 0 0 0,0 1 0 0 0,0-1 0 0 0,0 1-1 0 0,0-1 1 0 0,0 0 0 0 0,-1 0 0 0 0,0 0 0 0 0,0-1-1 0 0,0 1 1 0 0,0 0 0 0 0,-1-1 0 0 0,1 1 0 0 0,-1-1-1 0 0,0 0 1 0 0,-1 1 0 0 0,1-1 0 0 0,-1 0 0 0 0,0 1-1 0 0,0-1 1 0 0,-1 0 0 0 0,1 0 0 0 0,-1 1 0 0 0,0-1-1 0 0,-3-7 1 0 0,1 5-34 0 0,0 0 0 0 0,0 1 0 0 0,-1 0-1 0 0,0 0 1 0 0,-1 0 0 0 0,1 0 0 0 0,-1 1 0 0 0,0-1-1 0 0,-1 1 1 0 0,1 1 0 0 0,-1-1 0 0 0,0 1 0 0 0,0 0-1 0 0,0 0 1 0 0,-1 0 0 0 0,1 1 0 0 0,-1 0 0 0 0,0 1-1 0 0,0-1 1 0 0,0 1 0 0 0,0 1 0 0 0,0-1 0 0 0,0 1-1 0 0,-1 1 1 0 0,-11-1 0 0 0,17 1-80 0 0,-13 1-196 0 0,0 0 0 0 0,-18 4 1 0 0,28-3-149 0 0,0-1 1 0 0,0 1 0 0 0,1 0 0 0 0,-1 0 0 0 0,0 0-1 0 0,1 0 1 0 0,-1 1 0 0 0,1 0 0 0 0,0 0 0 0 0,-6 5-1 0 0,1 1-1217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75 202 2156 0 0,'0'0'10236'0'0,"-2"2"-8681"0"0,-3 4-1044 0 0,1-1-1 0 0,-1 0 1 0 0,2 1 0 0 0,-1-1 0 0 0,0 1 0 0 0,1 0 0 0 0,0 1 0 0 0,1-1 0 0 0,-3 8 0 0 0,-15 67 1685 0 0,13-45-1477 0 0,4-22-497 0 0,1 1 0 0 0,0-1 1 0 0,1 1-1 0 0,1 0 0 0 0,0-1 1 0 0,1 1-1 0 0,6 28 1 0 0,-4-32-154 0 0,0 1 0 0 0,0-1 0 0 0,1 0 0 0 0,1 0 0 0 0,0 0 0 0 0,0-1 0 0 0,1 1 0 0 0,0-1 0 0 0,1-1 0 0 0,10 13 0 0 0,-13-18-66 0 0,0-1 0 0 0,0 0 1 0 0,0 1-1 0 0,1-1 0 0 0,-1 0 1 0 0,1-1-1 0 0,-1 1 0 0 0,1-1 0 0 0,0 0 1 0 0,0 0-1 0 0,0-1 0 0 0,0 0 0 0 0,0 1 1 0 0,1-2-1 0 0,-1 1 0 0 0,0 0 1 0 0,0-1-1 0 0,1 0 0 0 0,-1 0 0 0 0,0-1 1 0 0,1 0-1 0 0,8-2 0 0 0,-3 0-3 0 0,0-1-1 0 0,0 0 0 0 0,0 0 1 0 0,-1-1-1 0 0,0-1 1 0 0,0 0-1 0 0,0 0 0 0 0,-1-1 1 0 0,13-11-1 0 0,-13 8 19 0 0,0 0 0 0 0,0-1 0 0 0,-1 0 0 0 0,0 0 0 0 0,-1 0 0 0 0,0-1 0 0 0,-1 0 0 0 0,-1-1 0 0 0,7-19 0 0 0,-6 11 177 0 0,-1 0-1 0 0,0 0 1 0 0,-2-1 0 0 0,0 0-1 0 0,-1-26 1 0 0,-3 33-49 0 0,0 0 0 0 0,-1 0 0 0 0,0 0 0 0 0,-2 0 0 0 0,-6-19 0 0 0,-33-70 467 0 0,37 92-543 0 0,-2 0 0 0 0,1 1 0 0 0,-1-1 0 0 0,-1 2 0 0 0,0-1 0 0 0,-17-14 0 0 0,22 21-49 0 0,-1 0 0 0 0,1 1 0 0 0,-1 0 0 0 0,0 0 0 0 0,0 0 0 0 0,0 0 0 0 0,-1 1 0 0 0,1 0 0 0 0,0 0 0 0 0,-1 0 0 0 0,0 1 0 0 0,1 0 0 0 0,-1 0 0 0 0,0 0 0 0 0,1 1 0 0 0,-1 0 0 0 0,-8 0 0 0 0,10 1-140 0 0,-1 0-1 0 0,0 0 1 0 0,1 0 0 0 0,-1 1-1 0 0,1 0 1 0 0,-1 0-1 0 0,1 0 1 0 0,-8 5 0 0 0,7-4-374 0 0,1 1 0 0 0,0 0 0 0 0,0 0 0 0 0,0 0 0 0 0,0 0 0 0 0,0 0 1 0 0,1 1-1 0 0,-4 5 0 0 0,0 2-1106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8 2596 0 0,'0'0'8420'0'0,"0"-1"-8199"0"0,0 1-1 0 0,-1-1 1 0 0,1 1-1 0 0,0-1 1 0 0,-1 1-1 0 0,1-1 1 0 0,0 1-1 0 0,-1 0 0 0 0,1-1 1 0 0,-1 1-1 0 0,1-1 1 0 0,-1 1-1 0 0,1 0 1 0 0,-1 0-1 0 0,1-1 1 0 0,-1 1-1 0 0,1 0 1 0 0,-1 0-1 0 0,0-1 0 0 0,-9 2 109 0 0,7 0-43 0 0,-17 16 673 0 0,7-7-661 0 0,-2 7-130 0 0,-5 7-260 0 0,9-5-3571 0 0,7-12 1266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15 2500 0 0,'-2'-14'18577'0'0,"-2"25"-15338"0"0,0 16-5874 0 0,3-12 4515 0 0,-1 15-1288 0 0,-9 54 1 0 0,3-33-469 0 0,-5 35-4255 0 0,13-86 4018 0 0,0 1 1 0 0,0-1-1 0 0,0 0 0 0 0,0 1 1 0 0,0-1-1 0 0,0 0 1 0 0,1 1-1 0 0,-1-1 1 0 0,0 1-1 0 0,0-1 1 0 0,0 0-1 0 0,0 1 1 0 0,0-1-1 0 0,1 0 1 0 0,-1 1-1 0 0,0-1 1 0 0,0 0-1 0 0,1 0 1 0 0,-1 1-1 0 0,0-1 1 0 0,1 0-1 0 0,-1 1 1 0 0,0-1-1 0 0,0 0 0 0 0,1 0 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1888 0 0,'11'-7'2735'0'0,"0"0"0"0"0,17-8 0 0 0,28-7 1167 0 0,63-7-2587 0 0,-29 7 121 0 0,-82 20-1326 0 0,15-4 303 0 0,0-1 0 0 0,-1-1 0 0 0,43-21 0 0 0,-61 27 28 0 0,1-1 0 0 0,-1-1 0 0 0,0 1 1 0 0,0-1-1 0 0,7-7 1050 0 0,-15 30-1225 0 0,-12 47 315 0 0,-16 102 157 0 0,20 208-222 0 0,13-269-2842 0 0,2-77-666 0 0,-2-19 1506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82 2204 0 0,'-16'32'8070'0'0,"12"-19"-6528"0"0,1-3-720 0 0,0 1 0 0 0,1 0 1 0 0,0 0-1 0 0,0 0 0 0 0,1 0 0 0 0,1 16 1 0 0,0-17-568 0 0,2-1 1 0 0,-1 1-1 0 0,1-1 1 0 0,0 0 0 0 0,1 0-1 0 0,0 0 1 0 0,0 0-1 0 0,8 12 1 0 0,-9-17-198 0 0,0-1-1 0 0,1 1 0 0 0,0-1 1 0 0,-1 0-1 0 0,1 0 1 0 0,0 0-1 0 0,1 0 1 0 0,-1-1-1 0 0,0 1 1 0 0,1-1-1 0 0,-1 0 1 0 0,1 0-1 0 0,0 0 1 0 0,0 0-1 0 0,0 0 1 0 0,0-1-1 0 0,0 0 1 0 0,0 0-1 0 0,0 0 1 0 0,0 0-1 0 0,5-1 1 0 0,-1 0 24 0 0,0 0-1 0 0,0 0 1 0 0,0-1 0 0 0,0-1 0 0 0,0 1 0 0 0,-1-1 0 0 0,1 0 0 0 0,0-1 0 0 0,-1 0 0 0 0,0 0 0 0 0,0-1 0 0 0,0 0 0 0 0,0 0 0 0 0,0 0 0 0 0,-1-1 0 0 0,0 0 0 0 0,0 0 0 0 0,0-1-1 0 0,9-10 1 0 0,-10 9 115 0 0,0-1 0 0 0,0 1-1 0 0,0-1 1 0 0,-1 0 0 0 0,0-1-1 0 0,0 1 1 0 0,-1-1-1 0 0,0 1 1 0 0,-1-1 0 0 0,3-15-1 0 0,-4 15-97 0 0,-1 1 0 0 0,0-1-1 0 0,0 0 1 0 0,0 1 0 0 0,-1-1 0 0 0,-1 1-1 0 0,1-1 1 0 0,-1 1 0 0 0,-1 0 0 0 0,0 0-1 0 0,0 0 1 0 0,0 0 0 0 0,-1 0-1 0 0,-6-8 1 0 0,7 12-98 0 0,0-1-1 0 0,0 1 1 0 0,-1 1 0 0 0,0-1-1 0 0,0 0 1 0 0,0 1-1 0 0,0 0 1 0 0,0 0 0 0 0,-1 0-1 0 0,1 0 1 0 0,-1 1 0 0 0,0 0-1 0 0,1 0 1 0 0,-1 0-1 0 0,0 0 1 0 0,0 1 0 0 0,-1 0-1 0 0,1 0 1 0 0,0 0-1 0 0,0 1 1 0 0,0-1 0 0 0,-1 1-1 0 0,1 1 1 0 0,-8 0-1 0 0,8 0-395 0 0,0 1-1 0 0,0-1 0 0 0,0 1 1 0 0,1 0-1 0 0,-1 0 0 0 0,0 1 0 0 0,1-1 1 0 0,0 1-1 0 0,0 0 0 0 0,0 0 1 0 0,-8 8-1 0 0,4-1-1184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5529 0 0,'0'-1'401'0'0,"1"0"1"0"0,-1 1 0 0 0,0-1 0 0 0,0 0 0 0 0,1 1-1 0 0,-1-1 1 0 0,0 1 0 0 0,1-1 0 0 0,-1 0 0 0 0,1 1-1 0 0,-1-1 1 0 0,1 1 0 0 0,-1-1 0 0 0,1 1 0 0 0,-1-1-1 0 0,1 1 1 0 0,-1 0 0 0 0,1-1 0 0 0,0 1 0 0 0,-1 0-1 0 0,1-1 1 0 0,0 1 0 0 0,0 0 0 0 0,0 0-158 0 0,-1 0 0 0 0,1 0 0 0 0,-1 0 1 0 0,1 1-1 0 0,0-1 0 0 0,-1 0 0 0 0,1 0 0 0 0,-1 1 0 0 0,1-1 1 0 0,-1 1-1 0 0,1-1 0 0 0,-1 0 0 0 0,1 1 0 0 0,-1-1 0 0 0,0 1 1 0 0,1-1-1 0 0,-1 1 0 0 0,0-1 0 0 0,1 2 0 0 0,11 30 2474 0 0,3 45-810 0 0,-13-58-1684 0 0,1-1 0 0 0,0 0 0 0 0,2 0 0 0 0,9 26-1 0 0,0-9 4 0 0,-11-27-188 0 0,-1 0 0 0 0,1-1 1 0 0,1 1-1 0 0,-1-1 0 0 0,1 0 0 0 0,0 0 0 0 0,1-1 0 0 0,0 1 0 0 0,6 6 0 0 0,-10-12-35 0 0,1-1 0 0 0,-1 1 0 0 0,0-1 0 0 0,0 1 0 0 0,0-1 0 0 0,1 0 0 0 0,-1 1 1 0 0,0-1-1 0 0,0 0 0 0 0,1 0 0 0 0,-1 0 0 0 0,0 0 0 0 0,0 0 0 0 0,1 0 0 0 0,-1 0 0 0 0,0-1 1 0 0,0 1-1 0 0,0 0 0 0 0,1-1 0 0 0,1 0 0 0 0,22-11 38 0 0,-14 3 107 0 0,1-1 0 0 0,-1 0-1 0 0,-1-1 1 0 0,0-1 0 0 0,0 1 0 0 0,-1-2 0 0 0,-1 1 0 0 0,0-1 0 0 0,-1 0 0 0 0,0-1 0 0 0,7-20 0 0 0,-9 15-117 0 0,-1 0 0 0 0,0-1 0 0 0,-1 0 0 0 0,-1 0 0 0 0,-1 0 0 0 0,-2-27 0 0 0,1 22-1543 0 0,0 21-65 0 0,2-9-32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22 3760 0 0,'0'-2'3869'0'0,"-2"-8"1799"0"0,1 9-5331 0 0,-1 0 0 0 0,0 0 0 0 0,0 0 0 0 0,0 0 1 0 0,0 0-1 0 0,0 0 0 0 0,0 1 0 0 0,0-1 0 0 0,0 0 0 0 0,0 1 0 0 0,0 0 0 0 0,-1 0 0 0 0,1-1 0 0 0,0 1 0 0 0,0 0 0 0 0,-3 1 0 0 0,-1 0 22 0 0,1 0-1 0 0,-1 0 0 0 0,1 1 1 0 0,0 0-1 0 0,0 0 0 0 0,-7 3 1 0 0,2 1-102 0 0,1-1 0 0 0,0 1 1 0 0,0 1-1 0 0,1 0 0 0 0,0 0 0 0 0,-11 12 1 0 0,16-15-196 0 0,0 0 0 0 0,0 0 0 0 0,0 1 0 0 0,0-1 1 0 0,1 1-1 0 0,-1 0 0 0 0,1 0 0 0 0,0 0 0 0 0,1 0 0 0 0,-1 0 0 0 0,1 0 1 0 0,0 0-1 0 0,0 8 0 0 0,1-9-44 0 0,0-1 0 0 0,0 1-1 0 0,1-1 1 0 0,0 1 0 0 0,0-1 0 0 0,-1 1 0 0 0,2-1 0 0 0,-1 0-1 0 0,0 1 1 0 0,1-1 0 0 0,-1 0 0 0 0,1 0 0 0 0,0 0 0 0 0,0 0 0 0 0,1 0-1 0 0,-1-1 1 0 0,0 1 0 0 0,1-1 0 0 0,-1 1 0 0 0,6 2 0 0 0,-3-1 32 0 0,1 0 0 0 0,0-1 1 0 0,-1 0-1 0 0,1-1 0 0 0,0 1 1 0 0,1-1-1 0 0,-1 0 0 0 0,0 0 1 0 0,13 1-1 0 0,-18-3 186 0 0,-17 12-195 0 0,-30 22 109 0 0,26-21-43 0 0,2 1 1 0 0,-1 0-1 0 0,-25 28 0 0 0,40-37-83 0 0,0-1-1 0 0,0 1 1 0 0,1 0-1 0 0,0 0 0 0 0,0 1 1 0 0,0-1-1 0 0,0 1 1 0 0,1-1-1 0 0,0 1 1 0 0,0 0-1 0 0,1 0 0 0 0,-1 0 1 0 0,1 0-1 0 0,0 0 1 0 0,1 0-1 0 0,0 0 1 0 0,0 0-1 0 0,1 10 0 0 0,0-11 2 0 0,0-1-1 0 0,1 1 0 0 0,-1-1 0 0 0,1 1 0 0 0,0-1 0 0 0,0 1 0 0 0,0-1 1 0 0,1 0-1 0 0,-1 0 0 0 0,1 0 0 0 0,0-1 0 0 0,0 1 0 0 0,1-1 0 0 0,-1 1 1 0 0,1-1-1 0 0,-1 0 0 0 0,1 0 0 0 0,0-1 0 0 0,0 1 0 0 0,1-1 0 0 0,-1 0 1 0 0,7 3-1 0 0,-3-2-409 0 0,0-1 0 0 0,1 1 0 0 0,-1-1 0 0 0,1-1 0 0 0,-1 0 0 0 0,1 0 0 0 0,0-1 0 0 0,-1 1 0 0 0,1-2 1 0 0,-1 0-1 0 0,15-2 0 0 0,-8-3-1204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1364 0 0,'-6'-9'5037'0'0,"-1"-1"-1409"0"0,3 2-932 0 0,-3 2 892 0 0,0 3-2143 0 0,3 16-4302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4880 0 0,'9'-4'1560'0'0,"0"2"0"0"0,0-1 0 0 0,0 1 0 0 0,0 1 0 0 0,14-1 0 0 0,-15 2-695 0 0,0 0-1 0 0,0 1 1 0 0,1 0 0 0 0,-1 0 0 0 0,15 5 0 0 0,-14-3-504 0 0,1 1 0 0 0,-1 1-1 0 0,0-1 1 0 0,-1 1 0 0 0,1 1 0 0 0,-1 0-1 0 0,0 0 1 0 0,0 0 0 0 0,-1 1 0 0 0,0 0-1 0 0,10 14 1 0 0,-3-3-16 0 0,-1 2 1 0 0,-1-1-1 0 0,-1 1 0 0 0,0 1 0 0 0,14 43 1 0 0,-9-12-73 0 0,22 63 54 0 0,-7-43-3217 0 0,-22-59-1104 0 0,-3-8 2482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19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1 194 4124 0 0,'8'-16'3225'0'0,"2"0"0"0"0,15-20 0 0 0,-14 23-1655 0 0,0 0-1 0 0,26-22 1 0 0,-29 28-1175 0 0,2 0 1 0 0,-1 0-1 0 0,1 1 0 0 0,0 0 1 0 0,0 1-1 0 0,0 0 1 0 0,1 1-1 0 0,-1 0 0 0 0,1 0 1 0 0,1 1-1 0 0,-1 1 1 0 0,17-2-1 0 0,-19 4-261 0 0,0 0 0 0 0,0 1 0 0 0,-1 0-1 0 0,1 1 1 0 0,-1 0 0 0 0,1 0 0 0 0,-1 1-1 0 0,0 0 1 0 0,0 0 0 0 0,0 1 0 0 0,0 0 0 0 0,-1 0-1 0 0,8 7 1 0 0,0-1 7 0 0,0 2 0 0 0,-2 0 0 0 0,1 1 1 0 0,-2 0-1 0 0,14 19 0 0 0,-11-12-43 0 0,-2 1 0 0 0,0 1 0 0 0,-2 0-1 0 0,0 1 1 0 0,-1 0 0 0 0,-2 0 0 0 0,7 30 0 0 0,1 20-21 0 0,6 80 0 0 0,-18-115-176 0 0,-2-14 21 0 0,-2-17 60 0 0,0-1-1 0 0,1 0 1 0 0,-1 0 0 0 0,4 11 0 0 0,-6 1-99 0 0,2-17 90 0 0,0-1 0 0 0,0 1-1 0 0,0-1 1 0 0,0 1 0 0 0,0-1 0 0 0,0 1 0 0 0,0-1-1 0 0,0 1 1 0 0,0-1 0 0 0,-1 1 0 0 0,1-1 0 0 0,0 0-1 0 0,0 1 1 0 0,0-1 0 0 0,-1 1 0 0 0,1-1 0 0 0,0 0-1 0 0,-1 1 1 0 0,1-1 0 0 0,0 0 0 0 0,-1 1 0 0 0,1-1-1 0 0,0 0 1 0 0,-1 1 0 0 0,1-1 0 0 0,0 0 0 0 0,-1 1-1 0 0,-4-7 29 0 0,1 0 0 0 0,0 0 0 0 0,1 0 0 0 0,0 0 0 0 0,0-1 0 0 0,-4-11 0 0 0,-12-49 317 0 0,10 29-13 0 0,4 23-108 0 0,-35-106 1574 0 0,29 105-1089 0 0,11 15-663 0 0,-1 1 0 0 0,1 0 0 0 0,-1-1 0 0 0,1 1 0 0 0,-1 0 0 0 0,1 0 0 0 0,-1 0 0 0 0,1-1 0 0 0,-1 1 0 0 0,1 0 0 0 0,-1 0-1 0 0,1 0 1 0 0,-1 0 0 0 0,1 0 0 0 0,-1 0 0 0 0,1 0 0 0 0,-1 0 0 0 0,1 0 0 0 0,-1 0 0 0 0,1 0 0 0 0,-2 1 0 0 0,-1 1 12 0 0,0-1 0 0 0,1 1 0 0 0,-1 0 0 0 0,0 1 0 0 0,0-1 0 0 0,1 1-1 0 0,-1-1 1 0 0,-1 4 0 0 0,-25 29 162 0 0,-43 70-1 0 0,49-68-69 0 0,-2-2 0 0 0,-32 38-1 0 0,31-44-51 0 0,17-17-124 0 0,0-2 0 0 0,-1 1 1 0 0,-1-1-1 0 0,1-1 0 0 0,-24 16 0 0 0,24-21-298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9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37 2596 0 0,'-11'-36'18734'0'0,"-3"45"-16980"0"0,5-1-1391 0 0,1 1 0 0 0,0 0 0 0 0,1 0 0 0 0,0 1 0 0 0,1 0 0 0 0,0 0 0 0 0,-6 13 0 0 0,-5 8 51 0 0,-1-1-124 0 0,-46 86 553 0 0,4-6-290 0 0,31-59-322 0 0,9-16-286 0 0,-17 31-770 0 0,17-20-2979 0 0,16-38 2199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59 3684 0 0,'0'-2'4161'0'0,"-1"-1"-3584"0"0,1 1 0 0 0,-1-1 0 0 0,0 0 0 0 0,0 1 0 0 0,0-1 0 0 0,0 1 0 0 0,0 0 0 0 0,0-1 0 0 0,0 1-1 0 0,-1 0 1 0 0,0 0 0 0 0,1 0 0 0 0,-1 0 0 0 0,0 0 0 0 0,0 0 0 0 0,0 0 0 0 0,0 1 0 0 0,0-1 0 0 0,-4-2 0 0 0,1 2-140 0 0,1 1 0 0 0,0-1 0 0 0,-1 1 0 0 0,0-1 0 0 0,1 2 0 0 0,-1-1 0 0 0,0 0 0 0 0,1 1 0 0 0,-1 0 0 0 0,-8 0 0 0 0,5 1-232 0 0,0 0-1 0 0,-1 1 0 0 0,1 0 0 0 0,0 0 0 0 0,0 1 0 0 0,0-1 0 0 0,0 2 0 0 0,0-1 1 0 0,1 1-1 0 0,0 0 0 0 0,0 1 0 0 0,-12 9 0 0 0,16-10-137 0 0,-1 0-1 0 0,1 0 1 0 0,-1 0-1 0 0,1 0 0 0 0,0 1 1 0 0,1 0-1 0 0,-1-1 1 0 0,1 1-1 0 0,0 0 1 0 0,0 0-1 0 0,1 0 1 0 0,-2 6-1 0 0,2-7-42 0 0,1 0 0 0 0,0 0 0 0 0,0 0 0 0 0,0 0 0 0 0,0 0 0 0 0,1 0 0 0 0,-1-1 0 0 0,1 1 0 0 0,0 0-1 0 0,0 0 1 0 0,0-1 0 0 0,1 1 0 0 0,-1-1 0 0 0,1 1 0 0 0,0-1 0 0 0,0 1 0 0 0,3 2 0 0 0,-2-1-37 0 0,1 0 0 0 0,-1 0 0 0 0,1-1 0 0 0,0 1 0 0 0,1-1 0 0 0,-1 0 0 0 0,1-1 0 0 0,0 1 0 0 0,0-1 0 0 0,0 0 0 0 0,0 0 0 0 0,0 0 0 0 0,1-1 0 0 0,-1 1 0 0 0,1-1 0 0 0,0-1 0 0 0,0 1 0 0 0,11 0 0 0 0,-14-1 8 0 0,-3-1 5 0 0,1 0 0 0 0,0 0 1 0 0,0 1-1 0 0,-1-1 0 0 0,1 0 0 0 0,0 0 0 0 0,0 0 1 0 0,-1 0-1 0 0,1 0 0 0 0,0 0 0 0 0,0 0 0 0 0,-1 0 1 0 0,1-1-1 0 0,0 1 0 0 0,0 0 0 0 0,-1 0 1 0 0,1-1-1 0 0,0 1 0 0 0,-1 0 0 0 0,2-1 0 0 0,-1-5 171 0 0,-7 6-146 0 0,1 0-1 0 0,-1 0 1 0 0,1 1 0 0 0,-1 0-1 0 0,1-1 1 0 0,0 2 0 0 0,-1-1-1 0 0,1 1 1 0 0,0 0-1 0 0,0 0 1 0 0,0 0 0 0 0,-9 6-1 0 0,6-1 8 0 0,-1 0-1 0 0,1 1 0 0 0,1 0 1 0 0,0 0-1 0 0,0 0 1 0 0,0 1-1 0 0,1 0 0 0 0,0 1 1 0 0,1-1-1 0 0,0 1 0 0 0,-6 17 1 0 0,10-23-28 0 0,0 1 1 0 0,0-1 0 0 0,0 1-1 0 0,0-1 1 0 0,1 1 0 0 0,-1-1-1 0 0,1 1 1 0 0,0 0-1 0 0,1-1 1 0 0,-1 1 0 0 0,1-1-1 0 0,0 1 1 0 0,0-1 0 0 0,0 1-1 0 0,1-1 1 0 0,0 0-1 0 0,0 0 1 0 0,0 0 0 0 0,0 0-1 0 0,0 0 1 0 0,1 0 0 0 0,0 0-1 0 0,-1-1 1 0 0,2 1-1 0 0,-1-1 1 0 0,0 0 0 0 0,1 0-1 0 0,-1 0 1 0 0,1 0 0 0 0,5 3-1 0 0,2 0 30 0 0,0-1 0 0 0,1 0 0 0 0,0 0 0 0 0,0-1 0 0 0,0 0-1 0 0,0-1 1 0 0,0-1 0 0 0,1 0 0 0 0,22 1 0 0 0,-18-3-758 0 0,0 0 0 0 0,1-1 0 0 0,-1-1 0 0 0,0-1 0 0 0,0-1 0 0 0,27-9 0 0 0,-30 8-888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4940 0 0,'4'-4'16483'0'0,"-2"32"-13217"0"0,-4-11-2875 0 0,2 0 1 0 0,0-1-1 0 0,0 1 1 0 0,2 0 0 0 0,0-1-1 0 0,7 27 1 0 0,-5-24-209 0 0,-2-8-164 0 0,1-1-1 0 0,1 0 1 0 0,-1 0 0 0 0,2 0-1 0 0,-1 0 1 0 0,1-1 0 0 0,1 1-1 0 0,0-1 1 0 0,0-1-1 0 0,15 16 1 0 0,-12-15-678 0 0,0-1 0 0 0,0 0-1 0 0,1 0 1 0 0,0-1 0 0 0,17 9 0 0 0,-3-4-950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2912 0 0,'0'0'11799'0'0,"-1"3"-10150"0"0,-1 6-895 0 0,0 0 0 0 0,1 0 1 0 0,0-1-1 0 0,0 1 0 0 0,1 0 0 0 0,1 15 0 0 0,1-11-483 0 0,0 0-1 0 0,1 0 1 0 0,0-1 0 0 0,1 0 0 0 0,1 0-1 0 0,0 0 1 0 0,10 19 0 0 0,-11-25-250 0 0,-1-1 0 0 0,1 1 0 0 0,0-1 0 0 0,0 0-1 0 0,0 0 1 0 0,1 0 0 0 0,-1-1 0 0 0,1 0 0 0 0,1 0 0 0 0,-1 0 0 0 0,0 0 0 0 0,1-1 0 0 0,0 0 0 0 0,0 0 0 0 0,0-1 0 0 0,0 1 0 0 0,0-1 0 0 0,0-1 0 0 0,1 1-1 0 0,-1-1 1 0 0,0 0 0 0 0,1 0 0 0 0,-1-1 0 0 0,1 0 0 0 0,-1 0 0 0 0,1-1 0 0 0,-1 0 0 0 0,1 0 0 0 0,-1 0 0 0 0,1-1 0 0 0,-1 0 0 0 0,8-3 0 0 0,2-2 49 0 0,-1-1 0 0 0,0-1 0 0 0,0 0 0 0 0,0-1 0 0 0,-2-1 0 0 0,1 0 0 0 0,-1-1 0 0 0,-1 0 0 0 0,0-1 0 0 0,-1 0 0 0 0,0-1 0 0 0,-1 0 0 0 0,0-1 0 0 0,9-20 0 0 0,-16 28 372 0 0,0-1 1 0 0,0 1 0 0 0,-1-1 0 0 0,0 1 0 0 0,0-1-1 0 0,-1 0 1 0 0,1-12 0 0 0,-2 20-435 0 0,0 0 1 0 0,0 0-1 0 0,0 0 0 0 0,0 0 0 0 0,-1 1 1 0 0,1-1-1 0 0,0 0 0 0 0,0 0 0 0 0,0 0 1 0 0,0 0-1 0 0,0 0 0 0 0,0 0 0 0 0,-1 1 1 0 0,1-1-1 0 0,0 0 0 0 0,0 0 0 0 0,0 0 1 0 0,0 0-1 0 0,-1 0 0 0 0,1 0 0 0 0,0 0 1 0 0,0 0-1 0 0,0 0 0 0 0,-1 0 1 0 0,1 0-1 0 0,0 0 0 0 0,0 0 0 0 0,0 0 1 0 0,-1 0-1 0 0,1 0 0 0 0,0 0 0 0 0,0 0 1 0 0,0 0-1 0 0,0 0 0 0 0,-1 0 0 0 0,1 0 1 0 0,0 0-1 0 0,0-1 0 0 0,0 1 0 0 0,0 0 1 0 0,0 0-1 0 0,-1 0 0 0 0,1 0 1 0 0,0 0-1 0 0,0 0 0 0 0,0-1 0 0 0,0 1 1 0 0,0 0-1 0 0,0 0 0 0 0,-1 0 0 0 0,1 0 1 0 0,0-1-1 0 0,0 1 0 0 0,0 0 0 0 0,0 0 1 0 0,0 0-1 0 0,0 0 0 0 0,0-1 0 0 0,0 1 1 0 0,0 0-1 0 0,0 0 0 0 0,0 0 0 0 0,0-1 1 0 0,0 1-1 0 0,0 0 0 0 0,0 0 1 0 0,0-1-1 0 0,-8 11 135 0 0,5-2-111 0 0,1-1 0 0 0,0 1 0 0 0,0 0 0 0 0,0 0 0 0 0,1 0 0 0 0,1 0 0 0 0,-1 0 0 0 0,1 0 0 0 0,1 0 0 0 0,-1 1 0 0 0,1-1 0 0 0,1 0 0 0 0,-1-1 0 0 0,2 1 0 0 0,-1 0 0 0 0,1 0 0 0 0,0-1 0 0 0,0 0 0 0 0,8 13 0 0 0,-5-11-355 0 0,0 0 0 0 0,1 0 0 0 0,0-1 0 0 0,1 1 0 0 0,0-1 0 0 0,0-1 0 0 0,1 0 0 0 0,-1 0 0 0 0,2-1 0 0 0,-1 0 0 0 0,1 0 0 0 0,0-1 0 0 0,18 7 0 0 0,-12-8-1278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1424 0 0,'-9'4'13977'0'0,"9"-3"-13636"0"0,-5 19 3449 0 0,5 23-2212 0 0,31 449 3704 0 0,-31-336-4481 0 0,1 22-1341 0 0,0-169-435 0 0,0 1 1 0 0,1-1-1 0 0,4 15 0 0 0,0-10-621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71 440 0 0,'-3'4'1663'0'0,"1"0"1"0"0,-1 1-1 0 0,1-1 1 0 0,0 1-1 0 0,0 0 0 0 0,-2 7 1 0 0,3-7-848 0 0,0 0 1 0 0,0-1-1 0 0,1 1 0 0 0,-1 0 1 0 0,1 0-1 0 0,1 7 1 0 0,0-7-628 0 0,0-1-1 0 0,0 1 1 0 0,1 0 0 0 0,-1-1-1 0 0,1 1 1 0 0,0-1 0 0 0,0 1-1 0 0,1-1 1 0 0,-1 0 0 0 0,1 0-1 0 0,0 0 1 0 0,0 0 0 0 0,0 0-1 0 0,1-1 1 0 0,-1 1 0 0 0,1-1 0 0 0,0 0-1 0 0,0 0 1 0 0,0-1 0 0 0,0 1-1 0 0,0-1 1 0 0,1 0 0 0 0,6 3-1 0 0,-3-2-20 0 0,0-1 0 0 0,0 1 0 0 0,1-2 0 0 0,-1 1 0 0 0,1-1 0 0 0,0 0 0 0 0,-1-1 0 0 0,1 0 0 0 0,16-2 0 0 0,-20 1-68 0 0,0-1 0 0 0,1 1 0 0 0,-1-1 0 0 0,0 0-1 0 0,0 0 1 0 0,-1 0 0 0 0,1-1 0 0 0,0 1 0 0 0,-1-1-1 0 0,0-1 1 0 0,1 1 0 0 0,-1 0 0 0 0,0-1 0 0 0,-1 0-1 0 0,1 0 1 0 0,-1 0 0 0 0,3-5 0 0 0,-2 4 6 0 0,-2 1 1 0 0,1-1-1 0 0,0 0 0 0 0,-1 0 1 0 0,0-1-1 0 0,0 1 1 0 0,-1 0-1 0 0,1-1 1 0 0,-1 1-1 0 0,0-1 1 0 0,-1 0-1 0 0,1 1 0 0 0,-1-1 1 0 0,0 1-1 0 0,0-1 1 0 0,-3-9-1 0 0,2 10-54 0 0,-1 0 1 0 0,1 0-1 0 0,-1 0 0 0 0,-1 1 0 0 0,1-1 0 0 0,-1 1 0 0 0,1 0 0 0 0,-1 0 1 0 0,0 0-1 0 0,-1 0 0 0 0,1 0 0 0 0,-1 1 0 0 0,0-1 0 0 0,0 1 0 0 0,0 0 1 0 0,0 0-1 0 0,0 0 0 0 0,-9-3 0 0 0,5 2-49 0 0,0 1-1 0 0,0 0 1 0 0,0 1 0 0 0,0 0 0 0 0,0 0-1 0 0,-1 0 1 0 0,1 1 0 0 0,0 1 0 0 0,-1-1-1 0 0,1 1 1 0 0,-1 1 0 0 0,1-1 0 0 0,-1 2-1 0 0,1-1 1 0 0,0 1 0 0 0,-1 0 0 0 0,1 1-1 0 0,-10 4 1 0 0,12-4-497 0 0,0 1-1 0 0,0 0 1 0 0,0 0-1 0 0,0 0 1 0 0,1 0-1 0 0,0 1 1 0 0,0 0-1 0 0,-7 9 1 0 0,5-6-1122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2104 0 0,'-4'-11'4917'0'0,"1"-1"-1273"0"0,-3 2-928 0 0,2 2-664 0 0,4 2 1501 0 0,-10 2-3269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1300 0 0,'26'19'8714'0'0,"-5"1"-3945"0"0,-9-6-3003 0 0,0 0-1 0 0,18 32 0 0 0,-2 9 157 0 0,-20-36-1150 0 0,2-1 0 0 0,12 19 1 0 0,-21-36-717 0 0,-1 0 1 0 0,1 0-1 0 0,0 0 1 0 0,0 0-1 0 0,0 0 1 0 0,0 0 0 0 0,0 0-1 0 0,0 0 1 0 0,0-1-1 0 0,0 1 1 0 0,0 0 0 0 0,0-1-1 0 0,1 1 1 0 0,-1-1-1 0 0,0 1 1 0 0,0-1-1 0 0,1 0 1 0 0,-1 1 0 0 0,0-1-1 0 0,3 0 1 0 0,-1 0 31 0 0,-1 0 0 0 0,1-1 0 0 0,-1 1 0 0 0,1-1 0 0 0,-1 0 0 0 0,0 1 0 0 0,1-1 0 0 0,-1 0 0 0 0,0-1 0 0 0,3-1 0 0 0,4-3 147 0 0,0 0 0 0 0,-1-1 0 0 0,0 0 0 0 0,7-10 0 0 0,-5 6-67 0 0,-1 0 0 0 0,0-1 0 0 0,-1 0 0 0 0,0-1 0 0 0,-1 0 0 0 0,-1 0-1 0 0,0 0 1 0 0,-1-1 0 0 0,0 0 0 0 0,2-14 0 0 0,14-49 89 0 0,-21 74-385 0 0,0 0-363 0 0,0 1 0 0 0,0-1 0 0 0,1 1 0 0 0,-1 0 0 0 0,1-1 0 0 0,0 1 0 0 0,1-4 0 0 0,4 0-1112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1 824 0 0,'-4'1'1530'0'0,"-1"0"1"0"0,0 1-1 0 0,0 0 0 0 0,1 0 1 0 0,-1 0-1 0 0,1 0 0 0 0,-1 1 1 0 0,1 0-1 0 0,-5 4 0 0 0,2-1-628 0 0,1 0 0 0 0,0 0 0 0 0,1 1 0 0 0,-1-1 0 0 0,-4 9-1 0 0,4-5-545 0 0,0 0 0 0 0,1 1 0 0 0,1-1 0 0 0,-1 1 0 0 0,2 0 0 0 0,-1 0 0 0 0,2 1 0 0 0,-3 14 0 0 0,5-21-286 0 0,-1 0 0 0 0,1 0 0 0 0,1 0 0 0 0,-1-1 0 0 0,1 1-1 0 0,0 0 1 0 0,0 0 0 0 0,0-1 0 0 0,0 1 0 0 0,1-1 0 0 0,0 1 0 0 0,0-1-1 0 0,0 0 1 0 0,0 0 0 0 0,1 0 0 0 0,0 0 0 0 0,0 0 0 0 0,0 0 0 0 0,0-1-1 0 0,0 1 1 0 0,1-1 0 0 0,4 4 0 0 0,-2-3-5 0 0,0-1 1 0 0,0 1-1 0 0,0-1 1 0 0,0 0-1 0 0,1-1 1 0 0,-1 0-1 0 0,1 0 0 0 0,-1 0 1 0 0,1-1-1 0 0,0 1 1 0 0,0-2-1 0 0,0 1 1 0 0,0-1-1 0 0,12-1 1 0 0,-9-1 59 0 0,0 0 0 0 0,-1-1 0 0 0,0 0 0 0 0,1 0 0 0 0,-1-1 0 0 0,-1 0 1 0 0,1-1-1 0 0,0 0 0 0 0,-1 0 0 0 0,0-1 0 0 0,0 0 0 0 0,-1-1 0 0 0,0 1 1 0 0,8-10-1 0 0,-11 10-29 0 0,1 1 1 0 0,-1-1-1 0 0,0 0 1 0 0,0 0-1 0 0,-1-1 1 0 0,0 1-1 0 0,0-1 1 0 0,4-13-1 0 0,-6 15-57 0 0,-1 0 0 0 0,1 0 0 0 0,-1 0 0 0 0,1 0 0 0 0,-1 1 0 0 0,-1-1 0 0 0,1 0 0 0 0,-1 0 0 0 0,0 0 0 0 0,0 1 0 0 0,0-1 0 0 0,0 0 0 0 0,-1 1 0 0 0,-2-6 0 0 0,0 4-25 0 0,0 1 0 0 0,1 0-1 0 0,-1 0 1 0 0,-1 0-1 0 0,1 0 1 0 0,-1 0-1 0 0,0 1 1 0 0,0 0-1 0 0,0 0 1 0 0,-1 0 0 0 0,1 1-1 0 0,-1 0 1 0 0,-10-5-1 0 0,7 5-176 0 0,0-1-1 0 0,0 2 0 0 0,0-1 0 0 0,-1 1 1 0 0,1 0-1 0 0,0 1 0 0 0,-1 0 1 0 0,-16 1-1 0 0,-6 7-2664 0 0,14-1 1244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64 1604 0 0,'-1'-3'950'0'0,"0"-1"0"0"0,0 1-1 0 0,0 0 1 0 0,-1-1 0 0 0,1 1 0 0 0,-1 0-1 0 0,0 0 1 0 0,0 0 0 0 0,0 0 0 0 0,-1 0-1 0 0,1 1 1 0 0,-1-1 0 0 0,1 0 0 0 0,-1 1 0 0 0,-6-4-1 0 0,6 4-475 0 0,-1 0 0 0 0,0 0 0 0 0,-1 1 0 0 0,1 0 0 0 0,0 0 0 0 0,0 0 0 0 0,0 0 0 0 0,-1 0 0 0 0,1 1 0 0 0,0 0 0 0 0,-8 0-1 0 0,1 2-226 0 0,1-1-1 0 0,-1 2 0 0 0,1-1 0 0 0,0 1 0 0 0,0 1 0 0 0,0 0 1 0 0,0 0-1 0 0,1 1 0 0 0,-17 11 0 0 0,17-9-108 0 0,0-1 1 0 0,0 2-1 0 0,1-1 1 0 0,0 1-1 0 0,1 0 1 0 0,0 1-1 0 0,0-1 1 0 0,-10 18-1 0 0,15-22-120 0 0,0 0 0 0 0,1 0-1 0 0,-1 0 1 0 0,1 0-1 0 0,0 1 1 0 0,0-1-1 0 0,0 0 1 0 0,0 1-1 0 0,1-1 1 0 0,0 1-1 0 0,0-1 1 0 0,0 1-1 0 0,0-1 1 0 0,1 1-1 0 0,0-1 1 0 0,0 1-1 0 0,0-1 1 0 0,0 0-1 0 0,1 0 1 0 0,0 1-1 0 0,-1-1 1 0 0,2 0-1 0 0,-1 0 1 0 0,4 4-1 0 0,-4-4-47 0 0,0-1 0 0 0,1 1 0 0 0,-1-1 0 0 0,1 0 0 0 0,0 0 0 0 0,0 0 0 0 0,0 0 0 0 0,1-1 0 0 0,-1 1 0 0 0,0-1 0 0 0,1 0 0 0 0,0 0 0 0 0,-1 0 0 0 0,1-1 0 0 0,0 1 0 0 0,0-1 0 0 0,0 0 0 0 0,0 0 0 0 0,0 0 0 0 0,0 0 0 0 0,0-1 1 0 0,1 0-1 0 0,-1 0 0 0 0,0 0 0 0 0,0 0 0 0 0,0-1 0 0 0,0 1 0 0 0,0-1 0 0 0,7-2 0 0 0,5-1-143 0 0,-26 11-48 0 0,-13 10 199 0 0,6-3 75 0 0,2 2 0 0 0,0 0 0 0 0,1 1 0 0 0,1 0-1 0 0,0 1 1 0 0,1 0 0 0 0,1 1 0 0 0,1 1 0 0 0,1-1 0 0 0,1 2-1 0 0,0-1 1 0 0,-7 32 0 0 0,14-48-31 0 0,0 1 0 0 0,1-1 0 0 0,-1 1-1 0 0,1-1 1 0 0,0 1 0 0 0,0-1 0 0 0,0 1 0 0 0,0-1 0 0 0,1 1 0 0 0,0-1-1 0 0,0 1 1 0 0,0-1 0 0 0,1 1 0 0 0,-1-1 0 0 0,1 0 0 0 0,0 0 0 0 0,0 0 0 0 0,0 0-1 0 0,1 0 1 0 0,0 0 0 0 0,-1-1 0 0 0,1 1 0 0 0,0-1 0 0 0,1 0 0 0 0,-1 0-1 0 0,8 5 1 0 0,-4-3-75 0 0,1-1 0 0 0,0-1 0 0 0,0 1 0 0 0,0-1 0 0 0,1-1 0 0 0,-1 0-1 0 0,1 0 1 0 0,0 0 0 0 0,-1-1 0 0 0,1 0 0 0 0,0-1 0 0 0,0 0 0 0 0,9-1 0 0 0,11-2-1780 0 0,34-8 0 0 0,-21 0 245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0.3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51 135 2548 0 0,'-10'-7'16034'0'0,"-4"18"-12341"0"0,11-7-3524 0 0,0 0 0 0 0,0 1 0 0 0,0-1 0 0 0,1 1-1 0 0,-4 7 1 0 0,4-4 25 0 0,0 0 0 0 0,1-1 0 0 0,0 1-1 0 0,1 0 1 0 0,-1 0 0 0 0,1 0 0 0 0,1 0 0 0 0,-1 0-1 0 0,1-1 1 0 0,1 1 0 0 0,0 0 0 0 0,4 11 0 0 0,-5-15-170 0 0,1 0 1 0 0,-1-1 0 0 0,1 1-1 0 0,0-1 1 0 0,0 1-1 0 0,0-1 1 0 0,1 0 0 0 0,-1 0-1 0 0,1 0 1 0 0,0 0 0 0 0,0-1-1 0 0,0 1 1 0 0,0-1 0 0 0,0 1-1 0 0,1-1 1 0 0,-1 0 0 0 0,1-1-1 0 0,-1 1 1 0 0,1 0 0 0 0,0-1-1 0 0,-1 0 1 0 0,1 0-1 0 0,0 0 1 0 0,0 0 0 0 0,0-1-1 0 0,7 1 1 0 0,-1-2 14 0 0,0 0 0 0 0,0 0-1 0 0,0-1 1 0 0,0-1 0 0 0,-1 1 0 0 0,1-1 0 0 0,-1-1-1 0 0,0 0 1 0 0,0 0 0 0 0,0-1 0 0 0,-1 0 0 0 0,15-12-1 0 0,-16 13 79 0 0,-1-2-1 0 0,0 1 1 0 0,0-1-1 0 0,-1 0 0 0 0,0 0 1 0 0,0 0-1 0 0,0-1 1 0 0,-1 0-1 0 0,0 0 0 0 0,0 0 1 0 0,-1 0-1 0 0,0 0 0 0 0,0-1 1 0 0,0 0-1 0 0,-1 1 1 0 0,1-12-1 0 0,-2 10 22 0 0,-1 1 0 0 0,0-1 1 0 0,0 0-1 0 0,-1 1 0 0 0,-1-1 0 0 0,1 0 1 0 0,-1 1-1 0 0,-1 0 0 0 0,1-1 0 0 0,-7-12 1 0 0,6 17-160 0 0,1-1 1 0 0,-1 1 0 0 0,0-1 0 0 0,0 1-1 0 0,0 0 1 0 0,0 0 0 0 0,-1 0 0 0 0,0 1 0 0 0,1-1-1 0 0,-2 1 1 0 0,1 0 0 0 0,0 0 0 0 0,0 1-1 0 0,-1-1 1 0 0,1 1 0 0 0,-1 0 0 0 0,0 0 0 0 0,0 0-1 0 0,-5-1 1 0 0,8 3-56 0 0,0 0 1 0 0,0 1-1 0 0,1-1 0 0 0,-1 0 0 0 0,0 0 1 0 0,0 1-1 0 0,1-1 0 0 0,-1 1 1 0 0,0 0-1 0 0,0 0 0 0 0,1-1 0 0 0,-1 1 1 0 0,1 0-1 0 0,-1 0 0 0 0,1 0 1 0 0,-2 2-1 0 0,-20 20-3307 0 0,16-10 1775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 1104 0 0,'-3'-10'12021'0'0,"2"10"-11633"0"0,-8 5 5725 0 0,-6 17-3380 0 0,-12 99 1009 0 0,22-89-3806 0 0,-1 58 0 0 0,10-42-4534 0 0,-4-40 3029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4016 0 0,'-1'-1'564'0'0,"1"0"-1"0"0,-1 0 0 0 0,1-1 1 0 0,0 1-1 0 0,-1 0 0 0 0,1-1 1 0 0,0 1-1 0 0,0 0 0 0 0,0-1 1 0 0,0 1-1 0 0,0 0 0 0 0,1 0 1 0 0,-1-1-1 0 0,0 1 0 0 0,1 0 1 0 0,-1-1-1 0 0,0 1 0 0 0,1 0 1 0 0,1-2-1 0 0,-1 1-111 0 0,1-1 0 0 0,0 1 0 0 0,-1 0 0 0 0,1 0 0 0 0,1 0 0 0 0,-1 0-1 0 0,0 1 1 0 0,0-1 0 0 0,3-1 0 0 0,7-3-262 0 0,1 0-1 0 0,0 1 0 0 0,15-5 0 0 0,-11 5 806 0 0,81-25 255 0 0,8-2 374 0 0,-59 15 1243 0 0,-46 17-2451 0 0,4 1-165 0 0,-5-1-245 0 0,0 0 1 0 0,0 0 0 0 0,1 0-1 0 0,-1 0 1 0 0,0 0-1 0 0,0 0 1 0 0,1 0-1 0 0,-1 0 1 0 0,0 0-1 0 0,0 1 1 0 0,1-1-1 0 0,-1 0 1 0 0,0 0-1 0 0,0 0 1 0 0,0 0-1 0 0,1 0 1 0 0,-1 0-1 0 0,0 0 1 0 0,0 0-1 0 0,0 1 1 0 0,1-1-1 0 0,-1 0 1 0 0,0 0 0 0 0,0 0-1 0 0,0 1 1 0 0,0-1-1 0 0,1 0 1 0 0,-1 0-1 0 0,0 0 1 0 0,0 1-1 0 0,0-1 1 0 0,0 0-1 0 0,-16 195 852 0 0,12-159-783 0 0,-3 51 167 0 0,6 164 1 0 0,9-169-574 0 0,19 86 1 0 0,-26-163-43 0 0,0 0 0 0 0,1-1 1 0 0,-1 1-1 0 0,1 0 0 0 0,0-1 0 0 0,0 1 1 0 0,1-1-1 0 0,0 1 0 0 0,-1-1 0 0 0,1 0 1 0 0,6 6-1 0 0,-2-4-1238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50 114 1888 0 0,'-3'1'8330'0'0,"0"1"-7635"0"0,0 0-1 0 0,1-1 1 0 0,-1 1-1 0 0,0 1 0 0 0,1-1 1 0 0,-1 0-1 0 0,1 1 1 0 0,0-1-1 0 0,0 1 1 0 0,0-1-1 0 0,0 1 0 0 0,0 0 1 0 0,-2 6-1 0 0,2-3-243 0 0,0 0 0 0 0,0 0 1 0 0,0 0-1 0 0,1 0 0 0 0,0 0 0 0 0,0 1 0 0 0,1 6 0 0 0,0-3-256 0 0,0 0 1 0 0,1 0-1 0 0,1 0 1 0 0,0-1-1 0 0,0 1 1 0 0,0 0-1 0 0,1-1 1 0 0,1 1-1 0 0,7 13 1 0 0,-9-20-157 0 0,0 0 0 0 0,0 0 0 0 0,0 0 0 0 0,0 0 0 0 0,0-1 0 0 0,1 1 0 0 0,0-1 0 0 0,-1 0 0 0 0,1 0 0 0 0,0 1 0 0 0,0-2 0 0 0,0 1 0 0 0,0 0 0 0 0,0-1 1 0 0,6 2-1 0 0,-4-1 1 0 0,1-1 0 0 0,-1 0 0 0 0,1-1 0 0 0,-1 1 0 0 0,1-1 0 0 0,0 0 0 0 0,-1 0 0 0 0,1-1 0 0 0,5-1 0 0 0,2-1 17 0 0,0 0 1 0 0,-1-2-1 0 0,1 1 0 0 0,-1-2 0 0 0,0 1 1 0 0,0-2-1 0 0,15-10 0 0 0,-21 13 44 0 0,-1-1 0 0 0,0 0 0 0 0,0 0 0 0 0,0 0 0 0 0,0 0 0 0 0,-1-1-1 0 0,0 0 1 0 0,0 0 0 0 0,-1 0 0 0 0,1 0 0 0 0,-1-1 0 0 0,-1 1 0 0 0,1-1 0 0 0,-1 0 0 0 0,0 1 0 0 0,-1-1 0 0 0,0 0-1 0 0,0 0 1 0 0,0-1 0 0 0,-1 1 0 0 0,0 0 0 0 0,0 0 0 0 0,-1 0 0 0 0,0 0 0 0 0,0 0 0 0 0,0 0 0 0 0,-1 0-1 0 0,0 1 1 0 0,-1-1 0 0 0,1 0 0 0 0,-6-8 0 0 0,2 3 39 0 0,-1 0 0 0 0,-1 0 1 0 0,-13-16-1 0 0,19 25-122 0 0,-1 0 1 0 0,0 0-1 0 0,1 0 0 0 0,-1 1 1 0 0,0-1-1 0 0,0 1 1 0 0,-1 0-1 0 0,1 0 1 0 0,0 0-1 0 0,-1 0 0 0 0,1 1 1 0 0,-1-1-1 0 0,1 1 1 0 0,-1 0-1 0 0,0 0 0 0 0,1 0 1 0 0,-7 0-1 0 0,7 1-42 0 0,-1 1-1 0 0,1-1 0 0 0,-1 1 1 0 0,1 0-1 0 0,-1 0 0 0 0,1 0 1 0 0,0 0-1 0 0,-1 1 1 0 0,1-1-1 0 0,0 1 0 0 0,0 0 1 0 0,0 0-1 0 0,0 0 0 0 0,-2 2 1 0 0,0 1-599 0 0,1-1 1 0 0,0 0 0 0 0,0 1-1 0 0,0 0 1 0 0,0 0-1 0 0,-5 10 1 0 0,6-9-970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25 174 20582 0 0,'0'-25'3688'0'0,"-5"5"-2200"0"0,5 0-656 0 0,-2 2-244 0 0,-2 3-147 0 0,4-1-109 0 0,-3 1-76 0 0,3 3-64 0 0,-4 2-44 0 0,4 3-32 0 0,-4-1-56 0 0,1 1-732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 4756 0 0,'3'-22'20958'0'0,"-7"51"-20275"0"0,0-3-91 0 0,0 33 0 0 0,4-51-528 0 0,1 0 0 0 0,0 0-1 0 0,0 0 1 0 0,0 0 0 0 0,1 0 0 0 0,0 0 0 0 0,0 0 0 0 0,6 12 0 0 0,-7-18-59 0 0,1 0-1 0 0,-1 0 1 0 0,0 0-1 0 0,0 0 1 0 0,1 0-1 0 0,-1-1 1 0 0,1 1 0 0 0,-1 0-1 0 0,1-1 1 0 0,0 1-1 0 0,0-1 1 0 0,0 0 0 0 0,0 0-1 0 0,0 1 1 0 0,0-1-1 0 0,0 0 1 0 0,0-1 0 0 0,0 1-1 0 0,0 0 1 0 0,4 0-1 0 0,-2 0-12 0 0,0-1 1 0 0,1 0-1 0 0,-1 0 0 0 0,1-1 0 0 0,-1 1 0 0 0,0-1 0 0 0,1 0 1 0 0,-1 0-1 0 0,0 0 0 0 0,5-3 0 0 0,1 0-10 0 0,0-1 1 0 0,-1 0-1 0 0,1-1 1 0 0,-1 0-1 0 0,0 0 1 0 0,-1-1-1 0 0,0 0 0 0 0,8-9 1 0 0,-8 6 16 0 0,4-4 110 0 0,0 0 0 0 0,19-33-1 0 0,-21 32 198 0 0,4-8 484 0 0,-14 22-741 0 0,0 0-1 0 0,0 0 1 0 0,0 0-1 0 0,1 0 1 0 0,-1-1-1 0 0,1 1 1 0 0,-1 0-1 0 0,1 0 1 0 0,-1 0-1 0 0,1 0 1 0 0,0 0-1 0 0,-1 0 1 0 0,1 1-1 0 0,1-2 1 0 0,-2 2-38 0 0,1 0 0 0 0,-1 0 1 0 0,0 0-1 0 0,1 0 0 0 0,-1 0 1 0 0,0 0-1 0 0,0 0 0 0 0,1 0 1 0 0,-1 0-1 0 0,0 0 0 0 0,1 0 1 0 0,-1 1-1 0 0,0-1 0 0 0,0 0 1 0 0,1 0-1 0 0,-1 0 0 0 0,0 0 1 0 0,0 1-1 0 0,1-1 1 0 0,-1 0-1 0 0,0 0 0 0 0,0 1 1 0 0,0-1-1 0 0,1 0 0 0 0,-1 0 1 0 0,0 1-1 0 0,0-1 0 0 0,0 0 1 0 0,0 0-1 0 0,0 1 0 0 0,0-1 1 0 0,1 1-1 0 0,10 39 151 0 0,-7-25-137 0 0,-2-8-207 0 0,1 0 1 0 0,0 0-1 0 0,0 0 0 0 0,1 0 0 0 0,0 0 1 0 0,0-1-1 0 0,0 0 0 0 0,1 0 0 0 0,0 0 1 0 0,0-1-1 0 0,1 1 0 0 0,0-1 0 0 0,0 0 1 0 0,0-1-1 0 0,0 0 0 0 0,1 0 0 0 0,-1 0 1 0 0,1 0-1 0 0,13 4 0 0 0,-5-4-1392 0 0,-3-1-33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14 4724 0 0,'-4'-13'14592'0'0,"3"18"-13151"0"0,-9 25 71 0 0,2 1 0 0 0,-7 49 0 0 0,-28 193 772 0 0,6-49-1331 0 0,30-169-812 0 0,-26 240 345 0 0,32-289-794 0 0,1 1 1 0 0,0-1-1 0 0,1 1 0 0 0,-1-1 0 0 0,1 1 0 0 0,1-1 0 0 0,-1 1 1 0 0,1-1-1 0 0,0 0 0 0 0,1 0 0 0 0,-1 0 0 0 0,1 0 0 0 0,0 0 0 0 0,8 10 1 0 0,-4-6-1307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95 4972 0 0,'0'-4'1207'0'0,"0"1"0"0"0,-1-1 0 0 0,1 0 0 0 0,-1 1 0 0 0,0-1 0 0 0,0 1 0 0 0,0-1 0 0 0,0 1 0 0 0,-4-6 0 0 0,3 5-511 0 0,0 0-1 0 0,-1 1 0 0 0,0-1 1 0 0,0 1-1 0 0,0 0 0 0 0,0 0 1 0 0,-6-5-1 0 0,5 5-467 0 0,0 1 0 0 0,0-1 1 0 0,-1 1-1 0 0,1 0 0 0 0,-1 0 1 0 0,1 0-1 0 0,-1 1 0 0 0,0-1 1 0 0,1 1-1 0 0,-1 0 0 0 0,0 1 0 0 0,0-1 1 0 0,0 1-1 0 0,0 0 0 0 0,-6 1 1 0 0,2 0-68 0 0,-1 1 1 0 0,1 1 0 0 0,0-1-1 0 0,0 2 1 0 0,0-1 0 0 0,1 1-1 0 0,-1 0 1 0 0,1 1 0 0 0,-10 6-1 0 0,14-8-126 0 0,0 0-1 0 0,1 0 0 0 0,-1 1 1 0 0,0-1-1 0 0,1 1 0 0 0,0-1 1 0 0,0 1-1 0 0,0 0 0 0 0,0 0 0 0 0,1 1 1 0 0,0-1-1 0 0,0 0 0 0 0,0 1 1 0 0,0 0-1 0 0,0-1 0 0 0,1 1 1 0 0,0 0-1 0 0,0 0 0 0 0,0 8 1 0 0,1-9-36 0 0,0 0 0 0 0,1 0 0 0 0,0 0 1 0 0,-1 0-1 0 0,1 0 0 0 0,1 0 0 0 0,-1 0 0 0 0,1 0 1 0 0,-1 0-1 0 0,1 0 0 0 0,0-1 0 0 0,0 1 1 0 0,1-1-1 0 0,-1 0 0 0 0,1 1 0 0 0,0-1 0 0 0,0 0 1 0 0,5 4-1 0 0,-1-2-41 0 0,-1 0-1 0 0,1-1 1 0 0,0 0-1 0 0,1 0 1 0 0,-1-1 0 0 0,1 0-1 0 0,-1 0 1 0 0,12 2 0 0 0,-19-5 37 0 0,1 0 1 0 0,0 0-1 0 0,-1 0 1 0 0,1 0-1 0 0,0 0 1 0 0,0 0-1 0 0,-1 1 1 0 0,1-1-1 0 0,0 0 1 0 0,-1 0 0 0 0,1 1-1 0 0,-1-1 1 0 0,1 0-1 0 0,0 1 1 0 0,-1-1-1 0 0,1 1 1 0 0,-1-1-1 0 0,1 1 1 0 0,-1-1-1 0 0,2 1 1 0 0,-12 8-123 0 0,0-3 134 0 0,1 1-6 0 0,0-1 0 0 0,0 1 0 0 0,0 1-1 0 0,1 0 1 0 0,0 0 0 0 0,1 0 0 0 0,0 1 0 0 0,0 0-1 0 0,1 0 1 0 0,-8 17 0 0 0,10-19 14 0 0,1 1 0 0 0,0 0 1 0 0,1 0-1 0 0,-1 0 0 0 0,2 0 0 0 0,-1 1 1 0 0,1-1-1 0 0,0 17 0 0 0,2-21-10 0 0,-1-1 0 0 0,1 1 0 0 0,0 0 0 0 0,0 0 0 0 0,0-1 0 0 0,0 1 0 0 0,1 0 0 0 0,-1-1-1 0 0,1 1 1 0 0,0-1 0 0 0,0 0 0 0 0,0 0 0 0 0,1 0 0 0 0,-1 0 0 0 0,1 0 0 0 0,0 0 0 0 0,0 0 0 0 0,0-1 0 0 0,0 0-1 0 0,0 1 1 0 0,5 1 0 0 0,-3-1-95 0 0,0-1 0 0 0,0 1-1 0 0,0-1 1 0 0,0-1 0 0 0,1 1 0 0 0,-1-1-1 0 0,0 0 1 0 0,1 0 0 0 0,10 0-1 0 0,28-4-3355 0 0,-23-1 1840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11 824 0 0,'3'-11'15830'0'0,"5"13"-12032"0"0,8 16-2039 0 0,0 15-54 0 0,22 65-1 0 0,1 4-876 0 0,6 3-42 0 0,-41-93-661 0 0,-3-10-110 0 0,-1-1 0 0 0,1 1 0 0 0,-1-1 0 0 0,1 1-1 0 0,0-1 1 0 0,-1 0 0 0 0,1 1 0 0 0,0-1 0 0 0,0 0 0 0 0,2 3 0 0 0,-3-4 28 0 0,1 1-33 0 0,-1-1 1 0 0,0 0 0 0 0,0 1-1 0 0,1-1 1 0 0,-1 0-1 0 0,0 1 1 0 0,0-1-1 0 0,1 0 1 0 0,-1 0-1 0 0,0 1 1 0 0,1-1 0 0 0,-1 0-1 0 0,0 0 1 0 0,1 0-1 0 0,-1 1 1 0 0,1-1-1 0 0,-1 0 1 0 0,0 0 0 0 0,1 0-1 0 0,-1 0 1 0 0,0 0-1 0 0,1 0 1 0 0,-1 0-1 0 0,1 0 1 0 0,3-2 13 0 0,0 0 0 0 0,0-1 0 0 0,-1 0 0 0 0,1 0 1 0 0,-1 0-1 0 0,0 0 0 0 0,0 0 0 0 0,0-1 0 0 0,0 1 0 0 0,0-1 0 0 0,2-5 0 0 0,25-52 88 0 0,-14 27-20 0 0,20-47 182 0 0,-28 59-667 0 0,2 0 0 0 0,0 1 1 0 0,1 1-1 0 0,18-26 0 0 0,-12 29-2605 0 0,-10 11 1393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126 109 2956 0 0,'-3'-5'7425'0'0,"-10"-15"1184"0"0,12 19-8348 0 0,0 1 0 0 0,-1-1 1 0 0,1 0-1 0 0,0 0 0 0 0,-1 1 0 0 0,1-1 1 0 0,-1 1-1 0 0,1-1 0 0 0,-1 1 0 0 0,1-1 1 0 0,-1 1-1 0 0,1 0 0 0 0,-1 0 0 0 0,0 0 1 0 0,1 0-1 0 0,-1 0 0 0 0,1 0 0 0 0,-1 0 1 0 0,1 1-1 0 0,-1-1 0 0 0,0 0 1 0 0,-1 2-1 0 0,-1-1-64 0 0,1 1 0 0 0,0 0 1 0 0,0 0-1 0 0,0 0 0 0 0,1 1 0 0 0,-1-1 1 0 0,0 1-1 0 0,1-1 0 0 0,-4 6 0 0 0,0 1-62 0 0,1 0 0 0 0,0 0 0 0 0,0 0-1 0 0,1 0 1 0 0,0 1 0 0 0,-4 16 0 0 0,6-19-96 0 0,1-1 0 0 0,1 1 0 0 0,-1 0 0 0 0,1 0 0 0 0,0-1 0 0 0,0 1 0 0 0,1 0 0 0 0,0-1 0 0 0,0 1 0 0 0,1 0 0 0 0,0-1 0 0 0,0 0 0 0 0,0 1 1 0 0,1-1-1 0 0,0 0 0 0 0,5 8 0 0 0,-5-10-47 0 0,0 0 0 0 0,0 0 0 0 0,0-1 0 0 0,1 0 0 0 0,-1 1 0 0 0,1-1 0 0 0,0 0 0 0 0,-1-1 0 0 0,1 1 0 0 0,1-1 0 0 0,-1 0 0 0 0,0 0 0 0 0,1 0 0 0 0,-1 0 0 0 0,1-1 1 0 0,-1 0-1 0 0,1 1 0 0 0,-1-2 0 0 0,1 1 0 0 0,0-1 0 0 0,0 1 0 0 0,-1-1 0 0 0,10-2 0 0 0,-3 1 2 0 0,-1-1 0 0 0,0-1 0 0 0,1 0-1 0 0,-1 0 1 0 0,0-1 0 0 0,-1 0 0 0 0,1-1 0 0 0,-1 0 0 0 0,0 0 0 0 0,0-1 0 0 0,0 0-1 0 0,-1-1 1 0 0,15-14 0 0 0,-18 15 61 0 0,0 1-1 0 0,-1-1 1 0 0,0 0-1 0 0,0 0 1 0 0,0-1-1 0 0,-1 1 0 0 0,0-1 1 0 0,0 0-1 0 0,0 0 1 0 0,-1 0-1 0 0,0 0 1 0 0,-1 0-1 0 0,1 0 1 0 0,-1 0-1 0 0,-1-1 1 0 0,1 1-1 0 0,-1 0 1 0 0,-1-1-1 0 0,1 1 1 0 0,-4-14-1 0 0,2 12 28 0 0,-1 0 1 0 0,0 0-1 0 0,0 0 1 0 0,-1 0-1 0 0,0 1 0 0 0,-1 0 1 0 0,0 0-1 0 0,-11-14 0 0 0,14 20-67 0 0,0-1 0 0 0,-1 0 0 0 0,1 1 0 0 0,-1 0 0 0 0,0-1 0 0 0,0 1-1 0 0,0 0 1 0 0,0 0 0 0 0,0 1 0 0 0,0-1 0 0 0,-1 1 0 0 0,1-1-1 0 0,0 1 1 0 0,-1 0 0 0 0,1 0 0 0 0,-1 1 0 0 0,1-1 0 0 0,-1 1-1 0 0,0 0 1 0 0,1 0 0 0 0,-1 0 0 0 0,1 0 0 0 0,-1 0 0 0 0,0 1-1 0 0,1 0 1 0 0,-5 1 0 0 0,0 1-80 0 0,0 0 1 0 0,0 1-1 0 0,0-1 0 0 0,1 2 1 0 0,-1-1-1 0 0,1 1 0 0 0,0 0 0 0 0,0 1 1 0 0,-9 9-1 0 0,12-10-352 0 0,0-1 0 0 0,1 1 0 0 0,-1 0 0 0 0,1 0 0 0 0,0 1 0 0 0,0-1 0 0 0,1 1 1 0 0,0-1-1 0 0,-3 9 0 0 0,2 0-1189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0:4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20942 0 0,'22'-4'7047'0'0,"-15"3"-6565"0"0,-5 1-58 0 0,34-6 2299 0 0,-23 4-2775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1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38 134 3980 0 0,'0'0'12304'0'0,"-2"3"-10590"0"0,-3 16-120 0 0,1 1 1 0 0,0-1 0 0 0,-2 40 0 0 0,3-18-834 0 0,0 2-217 0 0,2-25-499 0 0,-1 1 0 0 0,-3 18 1 0 0,3-32-1623 0 0,1-9 650 0 0,1-22 419 0 0,4-42 698 0 0,-2 36-17 0 0,-1 8 196 0 0,8-40 0 0 0,-7 55-286 0 0,0 0 1 0 0,1 1 0 0 0,0-1-1 0 0,0 1 1 0 0,1-1 0 0 0,1 1-1 0 0,-1 1 1 0 0,7-9 0 0 0,-2 5 69 0 0,1-1 0 0 0,0 2 0 0 0,0-1 0 0 0,1 2 0 0 0,1-1 0 0 0,17-9 0 0 0,-22 14-16 0 0,0 1 1 0 0,1 0 0 0 0,-1 0-1 0 0,1 1 1 0 0,0 0 0 0 0,0 1-1 0 0,0-1 1 0 0,1 1 0 0 0,-1 1-1 0 0,0 0 1 0 0,1 0 0 0 0,15 1 0 0 0,-21 0-60 0 0,1 1 1 0 0,-1 0-1 0 0,0-1 1 0 0,0 1 0 0 0,0 1-1 0 0,1-1 1 0 0,-1 0 0 0 0,0 1-1 0 0,-1-1 1 0 0,1 1 0 0 0,0 0-1 0 0,0 0 1 0 0,-1 0 0 0 0,4 4-1 0 0,-2-2 11 0 0,0 1 0 0 0,-1 0-1 0 0,1 0 1 0 0,-1 1-1 0 0,0-1 1 0 0,0 1-1 0 0,2 6 1 0 0,1 6 45 0 0,-1 0 1 0 0,-1 0-1 0 0,-1 1 0 0 0,2 22 1 0 0,0 45 142 0 0,-4-45-849 0 0,2 0 0 0 0,16 77-1 0 0,-9-96-2331 0 0,-3-14 1301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0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244 367 3292 0 0,'0'0'2680'0'0,"-11"-2"3300"0"0,-2-3-4019 0 0,1 0 0 0 0,0-1 0 0 0,-17-11 0 0 0,20 11-1484 0 0,1 0 1 0 0,0 0 0 0 0,0-1-1 0 0,1 0 1 0 0,-9-11 0 0 0,12 14-441 0 0,2 0-1 0 0,-1 0 1 0 0,0 0 0 0 0,1 0 0 0 0,-1 0 0 0 0,1-1-1 0 0,0 1 1 0 0,1-1 0 0 0,-1 1 0 0 0,1-1 0 0 0,0 0-1 0 0,0 1 1 0 0,0-1 0 0 0,1 0 0 0 0,0 0 0 0 0,0 0-1 0 0,0 1 1 0 0,0-1 0 0 0,1 0 0 0 0,0 0-1 0 0,0 0 1 0 0,0 1 0 0 0,0-1 0 0 0,1 1 0 0 0,0-1-1 0 0,0 1 1 0 0,0-1 0 0 0,5-6 0 0 0,2-2-6 0 0,0 1-1 0 0,1 0 1 0 0,1 1 0 0 0,-1 0-1 0 0,2 1 1 0 0,23-17 0 0 0,-26 21-16 0 0,1 0-1 0 0,-1 0 1 0 0,1 1 0 0 0,1 1 0 0 0,-1-1 0 0 0,1 2 0 0 0,0-1 0 0 0,0 2-1 0 0,22-4 1 0 0,-28 6 5 0 0,1 0 1 0 0,-1 0-1 0 0,0 0 0 0 0,1 1 1 0 0,-1 0-1 0 0,0 0 0 0 0,1 0 1 0 0,-1 1-1 0 0,0 0 0 0 0,0 0 0 0 0,0 0 1 0 0,0 0-1 0 0,-1 1 0 0 0,1 0 1 0 0,-1 0-1 0 0,1 0 0 0 0,-1 1 0 0 0,0-1 1 0 0,0 1-1 0 0,-1 0 0 0 0,1 0 1 0 0,-1 0-1 0 0,0 1 0 0 0,5 7 0 0 0,-4-3 34 0 0,0 0 0 0 0,0 0-1 0 0,0 1 1 0 0,-1-1-1 0 0,-1 1 1 0 0,0 0-1 0 0,0 0 1 0 0,-1 0-1 0 0,0 0 1 0 0,0 0 0 0 0,-1 0-1 0 0,-2 16 1 0 0,-6 16 102 0 0,-1-1 1 0 0,-2 0-1 0 0,-2 0 0 0 0,-1-1 1 0 0,-3-1-1 0 0,-1 0 1 0 0,-1-2-1 0 0,-34 49 1 0 0,31-54-35 0 0,-1-1 0 0 0,-1-1 0 0 0,-1-1-1 0 0,-2-2 1 0 0,-1 0 0 0 0,-54 39 0 0 0,78-63-93 0 0,1-1-1 0 0,-1 1 0 0 0,0-1 1 0 0,0 0-1 0 0,0 0 0 0 0,0 0 1 0 0,0-1-1 0 0,0 1 1 0 0,0-1-1 0 0,0 0 0 0 0,-1 0 1 0 0,1-1-1 0 0,-9 1 1 0 0,13-2-27 0 0,-1 1 1 0 0,0-1-1 0 0,0 1 1 0 0,1-1-1 0 0,-1 1 1 0 0,0-1-1 0 0,1 0 1 0 0,-1 1-1 0 0,1-1 1 0 0,-1 0-1 0 0,1 0 1 0 0,-1 1-1 0 0,1-1 1 0 0,-1 0-1 0 0,1 0 1 0 0,0 0-1 0 0,-1 1 1 0 0,1-1 0 0 0,0 0-1 0 0,0 0 1 0 0,0 0-1 0 0,0 0 1 0 0,0 0-1 0 0,0 0 1 0 0,0 0-1 0 0,0 1 1 0 0,0-1-1 0 0,0 0 1 0 0,0 0-1 0 0,0 0 1 0 0,1-1-1 0 0,6-25 18 0 0,-5 23-15 0 0,0 1 0 0 0,0-1 0 0 0,1 0 0 0 0,-1 1 0 0 0,1 0 0 0 0,0-1 0 0 0,-1 1 0 0 0,2 0 0 0 0,-1 0 0 0 0,0 1 0 0 0,0-1 1 0 0,1 1-1 0 0,0 0 0 0 0,6-3 0 0 0,-4 2 17 0 0,0 1 0 0 0,0 0 1 0 0,1 1-1 0 0,-1 0 0 0 0,1 0 0 0 0,-1 0 1 0 0,1 1-1 0 0,10 0 0 0 0,7 3 53 0 0,0 1 0 0 0,-1 1-1 0 0,1 1 1 0 0,23 10 0 0 0,-34-12-62 0 0,11 5-61 0 0,27 8-188 0 0,-47-16-149 0 0,1 0 0 0 0,-1-1 0 0 0,0 1 0 0 0,0-1 0 0 0,0 0 0 0 0,0 0 0 0 0,1 0 0 0 0,-1-1-1 0 0,0 0 1 0 0,5-1 0 0 0,4-3-1227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33 1548 0 0,'-18'-7'3064'0'0,"-1"1"0"0"0,0 0 0 0 0,-38-5 0 0 0,37 10-2158 0 0,1 0 0 0 0,-1 1 1 0 0,0 1-1 0 0,1 0 0 0 0,-1 2 0 0 0,1 0 1 0 0,-20 7-1 0 0,8 0-509 0 0,0 1 1 0 0,1 1-1 0 0,1 2 1 0 0,0 0-1 0 0,0 3 1 0 0,2 0-1 0 0,0 1 1 0 0,1 2-1 0 0,2 1 1 0 0,-1 1-1 0 0,-36 44 1 0 0,35-33-208 0 0,0 1 1 0 0,3 2-1 0 0,1 0 0 0 0,2 1 0 0 0,1 1 1 0 0,2 1-1 0 0,2 1 0 0 0,-17 66 1 0 0,24-69-79 0 0,2 1 1 0 0,2 1 0 0 0,1-1 0 0 0,2 1 0 0 0,1-1-1 0 0,11 75 1 0 0,-2-65-54 0 0,2 0-1 0 0,2 0 1 0 0,2-1-1 0 0,2-1 1 0 0,24 45-1 0 0,-28-66-37 0 0,1 0 0 0 0,2-2 0 0 0,0 1 0 0 0,1-2-1 0 0,1 0 1 0 0,1-1 0 0 0,1-1 0 0 0,1-1 0 0 0,39 27-1 0 0,-42-34-12 0 0,0-1-1 0 0,2 0 0 0 0,-1-2 1 0 0,1 0-1 0 0,0-1 0 0 0,1-1 0 0 0,0-1 1 0 0,0-1-1 0 0,0-1 0 0 0,1-1 0 0 0,-1-1 1 0 0,1 0-1 0 0,25-3 0 0 0,-8-2 0 0 0,1-3-1 0 0,-1-1 0 0 0,-1-2 0 0 0,1-2 0 0 0,52-22 0 0 0,-28 5 6 0 0,-1-3-1 0 0,74-49 1 0 0,-103 58-12 0 0,-1 0 1 0 0,-2-2 0 0 0,0-1 0 0 0,-2-2 0 0 0,0-1-1 0 0,-2 0 1 0 0,-1-2 0 0 0,-2-2 0 0 0,35-58 0 0 0,-45 64 4 0 0,0-1 1 0 0,-1 0 0 0 0,-2-1 0 0 0,12-50 0 0 0,-18 58 34 0 0,-1 0 0 0 0,-1-1 1 0 0,-1 1-1 0 0,-1-1 0 0 0,-1 1 0 0 0,0 0 1 0 0,-9-38-1 0 0,1 19 43 0 0,-2 1-1 0 0,-2 0 1 0 0,-1 1 0 0 0,-2 0-1 0 0,-1 2 1 0 0,-35-54 0 0 0,38 68-54 0 0,-1 1 0 0 0,-1 1 1 0 0,-1 1-1 0 0,0 0 0 0 0,-2 2 1 0 0,0 0-1 0 0,0 1 0 0 0,-2 0 1 0 0,0 2-1 0 0,0 0 0 0 0,-39-15 1 0 0,31 17-88 0 0,0 1 1 0 0,-1 2-1 0 0,0 1 1 0 0,0 1-1 0 0,-35-2 0 0 0,43 7-808 0 0,-1 1 0 0 0,1 1 0 0 0,0 1 0 0 0,-33 7 0 0 0,30-2-737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46 371 4260 0 0,'-3'-79'13922'0'0,"3"78"-13719"0"0,0 0 0 0 0,0 0 0 0 0,0 0 0 0 0,0 0 0 0 0,0 0 0 0 0,0 0 0 0 0,-1 0 0 0 0,1 0 0 0 0,0 0 0 0 0,-1 0 0 0 0,1 0-1 0 0,-1 0 1 0 0,1 0 0 0 0,-1 0 0 0 0,1 0 0 0 0,-1 0 0 0 0,0 0 0 0 0,0 0 536 0 0,-1 5-200 0 0,-4 14-157 0 0,0 0 1 0 0,1 0 0 0 0,1 1 0 0 0,-3 35-1 0 0,2 82 447 0 0,5-109-717 0 0,2 0 1 0 0,0 1-1 0 0,2-1 1 0 0,13 46-1 0 0,-14-61-87 0 0,1-1-1 0 0,0 0 1 0 0,1 0 0 0 0,0 0-1 0 0,1-1 1 0 0,0 1-1 0 0,1-1 1 0 0,0-1-1 0 0,0 1 1 0 0,1-1-1 0 0,0-1 1 0 0,1 1 0 0 0,11 7-1 0 0,-12-10-21 0 0,1-2 1 0 0,0 1-1 0 0,0-1 1 0 0,0-1-1 0 0,0 1 0 0 0,0-2 1 0 0,1 1-1 0 0,0-1 0 0 0,-1-1 1 0 0,1 0-1 0 0,0 0 1 0 0,0-1-1 0 0,-1 0 0 0 0,1 0 1 0 0,0-1-1 0 0,0-1 0 0 0,-1 0 1 0 0,11-3-1 0 0,0-1-13 0 0,-1-1 1 0 0,0 0-1 0 0,0-1 0 0 0,-1-2 0 0 0,-1 0 1 0 0,1 0-1 0 0,26-23 0 0 0,-34 23 8 0 0,0 0 0 0 0,-1 0 0 0 0,0-1 0 0 0,-1 0 0 0 0,0 0-1 0 0,-1-1 1 0 0,0 0 0 0 0,-1 0 0 0 0,-1-1 0 0 0,0 0 0 0 0,5-18 0 0 0,-3 3 23 0 0,-1 0 0 0 0,-1 0 0 0 0,-1-1 0 0 0,-1-42-1 0 0,-3 37 102 0 0,-2 1 0 0 0,-1-1 0 0 0,-2 0 0 0 0,-1 1 0 0 0,-2 0 0 0 0,-1 1 0 0 0,-24-58 0 0 0,28 80-64 0 0,-1 0 1 0 0,1 1 0 0 0,-2-1-1 0 0,0 1 1 0 0,0 1 0 0 0,0-1-1 0 0,-1 1 1 0 0,0 0-1 0 0,-1 1 1 0 0,1 0 0 0 0,-2 0-1 0 0,-13-7 1 0 0,16 10-42 0 0,-1 0 0 0 0,1 1 0 0 0,-1 0 1 0 0,0 0-1 0 0,0 1 0 0 0,0 0 0 0 0,0 1 0 0 0,0-1 0 0 0,-1 1 0 0 0,1 1 1 0 0,0 0-1 0 0,-1 0 0 0 0,1 1 0 0 0,0 0 0 0 0,0 0 0 0 0,-1 0 0 0 0,-13 6 1 0 0,7-1-88 0 0,0 0 1 0 0,0 1 0 0 0,1 1 0 0 0,0 1 0 0 0,0 0-1 0 0,-18 16 1 0 0,25-19-248 0 0,0 1 1 0 0,1 0-1 0 0,0 0 0 0 0,0 0 1 0 0,0 1-1 0 0,1 0 0 0 0,0 0 0 0 0,1 0 1 0 0,0 0-1 0 0,0 1 0 0 0,1 0 1 0 0,0-1-1 0 0,-2 13 0 0 0,0 10-1295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2308 0 0,'17'-12'16111'0'0,"-17"13"-15904"0"0,7 10 3612 0 0,-2 6-3645 0 0,7 80 2803 0 0,-5-65-2732 0 0,-4-13 111 0 0,2-1 1 0 0,0 1-1 0 0,10 22 1 0 0,-13-36-632 0 0,0 0 0 0 0,1 0 0 0 0,0-1 0 0 0,0 1-1 0 0,0-1 1 0 0,0 0 0 0 0,1 0 0 0 0,-1 0 0 0 0,1 0 0 0 0,0-1 0 0 0,0 1 0 0 0,1-1 0 0 0,-1 0-1 0 0,1-1 1 0 0,-1 1 0 0 0,9 3 0 0 0,4-1-1317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26 520 0 0,'-1'-2'1141'0'0,"-1"0"0"0"0,1 0 1 0 0,-1 0-1 0 0,0 1 0 0 0,1-1 0 0 0,-1 0 0 0 0,0 1 0 0 0,-3-3 0 0 0,-16-3 4978 0 0,16 7-5630 0 0,1 0 0 0 0,-1 0 0 0 0,1 0 0 0 0,0 1-1 0 0,-1 0 1 0 0,1-1 0 0 0,0 2 0 0 0,0-1 0 0 0,-7 3-1 0 0,-3 3-145 0 0,0 1-1 0 0,1 0 1 0 0,-1 1-1 0 0,-18 17 0 0 0,23-18-178 0 0,1 1 0 0 0,0 0-1 0 0,0 0 1 0 0,1 1-1 0 0,0 0 1 0 0,1 0 0 0 0,0 0-1 0 0,0 1 1 0 0,1 0-1 0 0,1 0 1 0 0,-6 19 0 0 0,7-14-50 0 0,-1 0 0 0 0,2 0 0 0 0,0 0 0 0 0,1 1 0 0 0,1-1-1 0 0,0 0 1 0 0,6 32 0 0 0,-4-39-83 0 0,0 1 0 0 0,1-1 0 0 0,0 0 0 0 0,1 0 0 0 0,0-1 0 0 0,0 1-1 0 0,1-1 1 0 0,0 0 0 0 0,0 0 0 0 0,1 0 0 0 0,0-1 0 0 0,1 0 0 0 0,7 7-1 0 0,-8-9-17 0 0,0 0-1 0 0,0 0 0 0 0,0-1 0 0 0,1 0 0 0 0,0 0 0 0 0,0-1 0 0 0,0 1 0 0 0,0-1 0 0 0,1-1 0 0 0,-1 0 0 0 0,1 0 0 0 0,-1 0 0 0 0,1-1 1 0 0,0 0-1 0 0,-1 0 0 0 0,12-1 0 0 0,2-2-5 0 0,-1-1 1 0 0,0-1-1 0 0,0 0 1 0 0,-1-2 0 0 0,0 0-1 0 0,0-1 1 0 0,0-1-1 0 0,-1-1 1 0 0,0 0-1 0 0,0-2 1 0 0,-1 0-1 0 0,-1 0 1 0 0,0-2 0 0 0,24-23-1 0 0,-35 30 3 0 0,0-1 0 0 0,-1 1-1 0 0,1-1 1 0 0,-1 1 0 0 0,-1-1-1 0 0,1-1 1 0 0,-1 1 0 0 0,-1 0-1 0 0,1-1 1 0 0,-1 1 0 0 0,1-12-1 0 0,-2 15-3 0 0,0 0 0 0 0,-1 0 0 0 0,0 0 0 0 0,0 0 0 0 0,0 0 0 0 0,0 0-1 0 0,-1 0 1 0 0,0 0 0 0 0,1 1 0 0 0,-1-1 0 0 0,-1 0 0 0 0,1 0 0 0 0,0 0-1 0 0,-1 1 1 0 0,0-1 0 0 0,0 1 0 0 0,0-1 0 0 0,0 1 0 0 0,-1 0 0 0 0,1 0-1 0 0,-1 0 1 0 0,0 0 0 0 0,0 0 0 0 0,-4-2 0 0 0,5 3-4 0 0,-1 0 1 0 0,0 1 0 0 0,0-1-1 0 0,0 1 1 0 0,0-1 0 0 0,0 1-1 0 0,0 0 1 0 0,-1 1 0 0 0,1-1-1 0 0,0 0 1 0 0,0 1-1 0 0,-1 0 1 0 0,1 0 0 0 0,0 0-1 0 0,-1 0 1 0 0,-3 1 0 0 0,2 0 2 0 0,0 0 1 0 0,1 1 0 0 0,-1 0-1 0 0,0 0 1 0 0,1 0 0 0 0,0 0-1 0 0,-1 1 1 0 0,1-1 0 0 0,-7 7-1 0 0,3-2 3 0 0,1 0 0 0 0,1 0 0 0 0,-1 1 0 0 0,1 0 0 0 0,1 0 0 0 0,0 0-1 0 0,0 1 1 0 0,0-1 0 0 0,1 1 0 0 0,-4 13 0 0 0,3-5-1 0 0,1 1 0 0 0,1 0-1 0 0,1 0 1 0 0,1 1 0 0 0,0-1 0 0 0,2 22 0 0 0,4 5 17 0 0,15 60 0 0 0,-14-69-16 0 0,-2-13 4 0 0,10 33 1 0 0,44 148-511 0 0,-52-176-101 0 0,9 34-4296 0 0,-12-53 3318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1604 0 0,'11'-28'17614'0'0,"-2"43"-16231"0"0,-7-11-1152 0 0,0 0 0 0 0,0 1-1 0 0,-1-1 1 0 0,1 0 0 0 0,-1 1 0 0 0,0 0-1 0 0,0 5 1 0 0,2 7 197 0 0,-2-14-367 0 0,2 14 190 0 0,1 0-1 0 0,1-1 1 0 0,0 1 0 0 0,1-1-1 0 0,1 0 1 0 0,15 25 0 0 0,-21-39-236 0 0,1 1 0 0 0,0-1 0 0 0,1 1-1 0 0,-1-1 1 0 0,0 0 0 0 0,1 0 0 0 0,-1 0 0 0 0,1 0 0 0 0,0 0 0 0 0,-1-1-1 0 0,1 1 1 0 0,0-1 0 0 0,0 0 0 0 0,0 0 0 0 0,0 0 0 0 0,4 1 0 0 0,-1-1-5 0 0,-1-1 0 0 0,0 0 0 0 0,1 0 1 0 0,-1 0-1 0 0,0 0 0 0 0,1-1 0 0 0,-1 0 1 0 0,0 0-1 0 0,6-2 0 0 0,1-2-2 0 0,0 0 0 0 0,0 0 0 0 0,-1-1 1 0 0,0 0-1 0 0,0-1 0 0 0,0-1 0 0 0,13-12 0 0 0,-12 8 95 0 0,-1 0 1 0 0,0-1-1 0 0,-1 0 0 0 0,0-1 0 0 0,-1 0 1 0 0,-1-1-1 0 0,0 0 0 0 0,-1 0 0 0 0,-1-1 1 0 0,0 0-1 0 0,-1 0 0 0 0,-1 0 1 0 0,0-1-1 0 0,-1 1 0 0 0,-1-1 0 0 0,-1 0 1 0 0,0 1-1 0 0,-1-1 0 0 0,-3-21 0 0 0,2 16-6 0 0,-5-26-2909 0 0,6 46 1204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13 3648 0 0,'-1'-2'670'0'0,"-1"1"-1"0"0,1 0 0 0 0,-1 0 0 0 0,1 0 1 0 0,-1 0-1 0 0,1 0 0 0 0,-1 0 0 0 0,1 1 1 0 0,-1-1-1 0 0,0 0 0 0 0,1 1 0 0 0,-1-1 1 0 0,0 1-1 0 0,1 0 0 0 0,-1-1 0 0 0,0 1 1 0 0,0 0-1 0 0,-3 0 0 0 0,1 1-149 0 0,0 0 0 0 0,0-1 0 0 0,-1 2 1 0 0,1-1-1 0 0,0 0 0 0 0,0 1 0 0 0,-6 3 0 0 0,0 1-127 0 0,0 1 0 0 0,0 0 1 0 0,1 0-1 0 0,0 1 0 0 0,-8 10 0 0 0,6-5-124 0 0,0 1 0 0 0,1 0 0 0 0,1 1 0 0 0,0 0 0 0 0,1 0 1 0 0,1 1-1 0 0,0 0 0 0 0,2 0 0 0 0,-1 1 0 0 0,2-1 0 0 0,0 1 0 0 0,-1 19 0 0 0,3-25-212 0 0,2 1 0 0 0,-1-1 0 0 0,1 1 0 0 0,1-1 0 0 0,0 1 1 0 0,1-1-1 0 0,0 0 0 0 0,1 1 0 0 0,0-1 0 0 0,0 0 0 0 0,1-1 0 0 0,1 1 0 0 0,0-1 0 0 0,0 0 0 0 0,1 0 0 0 0,1 0 1 0 0,-1-1-1 0 0,1 0 0 0 0,10 9 0 0 0,-13-14-41 0 0,0 0 0 0 0,1-1 0 0 0,-1 0 0 0 0,1 0-1 0 0,0 0 1 0 0,-1 0 0 0 0,1-1 0 0 0,1 0 0 0 0,-1 0 0 0 0,0 0 0 0 0,0 0 0 0 0,1-1 0 0 0,-1 0 0 0 0,9 0 0 0 0,-12-1-1 0 0,0 0-1 0 0,0 0 1 0 0,0 0 0 0 0,0 0 0 0 0,0-1 0 0 0,0 1 0 0 0,0-1 0 0 0,-1 0 0 0 0,1 1 0 0 0,0-1 0 0 0,0 0 0 0 0,-1 0 0 0 0,1 0 0 0 0,0 0 0 0 0,-1 0 0 0 0,1 0 0 0 0,-1-1 0 0 0,1 1 0 0 0,-1-1 0 0 0,0 1 0 0 0,0-1 0 0 0,1 1 0 0 0,-1-1 0 0 0,0 1 0 0 0,-1-1 0 0 0,1 0 0 0 0,0 0 0 0 0,0 1 0 0 0,-1-1 0 0 0,2-3 0 0 0,-2 1 43 0 0,1 0 0 0 0,0-1 0 0 0,-1 1 0 0 0,0 0 0 0 0,0 0 0 0 0,0 0 0 0 0,0 0 0 0 0,-1 0 0 0 0,0 0 0 0 0,1 0 0 0 0,-1 0 0 0 0,-4-7 0 0 0,4 9-52 0 0,0-1-1 0 0,0 1 1 0 0,0 0-1 0 0,-1 0 1 0 0,1 0 0 0 0,-1 0-1 0 0,1 0 1 0 0,-1 1-1 0 0,0-1 1 0 0,0 0-1 0 0,0 1 1 0 0,0-1-1 0 0,0 1 1 0 0,0 0-1 0 0,0 0 1 0 0,0-1 0 0 0,-1 1-1 0 0,1 1 1 0 0,0-1-1 0 0,-1 0 1 0 0,1 1-1 0 0,-1-1 1 0 0,1 1-1 0 0,0 0 1 0 0,-1-1-1 0 0,1 1 1 0 0,-1 0 0 0 0,1 1-1 0 0,-1-1 1 0 0,1 0-1 0 0,-4 2 1 0 0,1-1-342 0 0,0 1 1 0 0,1 0 0 0 0,-1 0-1 0 0,0 0 1 0 0,1 0 0 0 0,-1 1-1 0 0,1-1 1 0 0,0 1 0 0 0,0 1-1 0 0,0-1 1 0 0,0 0 0 0 0,1 1 0 0 0,-1 0-1 0 0,-3 6 1 0 0,0-1-1276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4816 0 0,'0'0'13422'0'0,"-1"4"-12024"0"0,-2 11-449 0 0,2-1 0 0 0,0 1 0 0 0,1 0 0 0 0,3 27 0 0 0,-1-10-458 0 0,1 7 35 0 0,13 66 0 0 0,-9-74-2100 0 0,12 30 0 0 0,-9-38-21 0 0,9-3 32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3492 0 0,'1'-4'17831'0'0,"4"35"-16243"0"0,1 42-1 0 0,6 33-290 0 0,-4-26-931 0 0,-6-56-2092 0 0,0-1 1 0 0,7 27 0 0 0,-6-36 166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5 5272 0 0,'2'-4'13703'0'0,"-58"81"-10017"0"0,6-6-2380 0 0,45-65-1232 0 0,-64 79 849 0 0,58-74-750 0 0,0 0-1 0 0,0 0 1 0 0,-1-1 0 0 0,0-1 0 0 0,-14 9 0 0 0,24-18 43 0 0,2-1-212 0 0,0 1-1 0 0,-1-1 1 0 0,1 0-1 0 0,0 0 1 0 0,-1 0 0 0 0,1 0-1 0 0,0 0 1 0 0,0 0-1 0 0,0 0 1 0 0,0 0-1 0 0,0 0 1 0 0,0 0 0 0 0,0 0-1 0 0,0 0 1 0 0,0 0-1 0 0,0 0 1 0 0,1 0 0 0 0,-1 0-1 0 0,0 0 1 0 0,1 0-1 0 0,-1 0 1 0 0,0 0-1 0 0,1 0 1 0 0,-1 1 0 0 0,1-1-1 0 0,0 0 1 0 0,0-1-1 0 0,19-24 163 0 0,-19 25-151 0 0,1-1-2 0 0,2-3 113 0 0,0 1-1 0 0,0-1 1 0 0,0 1 0 0 0,1 0-1 0 0,6-4 1 0 0,-9 7-92 0 0,-1 0 1 0 0,1 0-1 0 0,0 0 1 0 0,-1 1 0 0 0,1-1-1 0 0,0 1 1 0 0,-1-1-1 0 0,1 1 1 0 0,0 0-1 0 0,0-1 1 0 0,-1 1-1 0 0,1 0 1 0 0,0 0-1 0 0,0 1 1 0 0,-1-1 0 0 0,1 0-1 0 0,0 0 1 0 0,0 1-1 0 0,-1-1 1 0 0,1 1-1 0 0,0 0 1 0 0,-1-1-1 0 0,3 2 1 0 0,26 17 168 0 0,-1 1-1 0 0,47 42 1 0 0,30 21-4534 0 0,-85-70 2722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6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209 112 1236 0 0,'-3'3'3814'0'0,"-5"4"-1673"0"0,0 2 0 0 0,1-1 1 0 0,-8 12-1 0 0,-35 62 2586 0 0,16-24-2877 0 0,20-37-1302 0 0,-44 76 1789 0 0,49-85-2015 0 0,6-18-166 0 0,3 2-151 0 0,1-1 0 0 0,-1 1 0 0 0,1 0 0 0 0,-1-1 0 0 0,3-5 1 0 0,97-231 3 0 0,-78 190 27 0 0,-14 33 191 0 0,0 0 1 0 0,19-32 0 0 0,-26 49-190 0 0,-1 0 0 0 0,1 1-1 0 0,-1-1 1 0 0,1 0 0 0 0,-1 0 0 0 0,1 1-1 0 0,-1-1 1 0 0,1 1 0 0 0,-1-1 0 0 0,1 0 0 0 0,0 1-1 0 0,-1-1 1 0 0,1 1 0 0 0,0-1 0 0 0,0 1-1 0 0,-1 0 1 0 0,1-1 0 0 0,0 1 0 0 0,0 0-1 0 0,0-1 1 0 0,-1 1 0 0 0,1 0 0 0 0,0 0-1 0 0,0 0 1 0 0,0 0 0 0 0,0 0 0 0 0,0 0-1 0 0,-1 0 1 0 0,3 0 0 0 0,-2 1 6 0 0,1 0 0 0 0,-1 0 1 0 0,1 0-1 0 0,-1 0 0 0 0,0 0 1 0 0,1 1-1 0 0,-1-1 0 0 0,0 0 1 0 0,0 1-1 0 0,0-1 0 0 0,0 1 1 0 0,0-1-1 0 0,1 3 0 0 0,4 9 140 0 0,-1 0 0 0 0,7 24 0 0 0,-12-35-163 0 0,36 157 316 0 0,21 222 0 0 0,-57-376-342 0 0,9 93-308 0 0,-9-86 252 0 0,0 0-1 0 0,-1 0 0 0 0,0-1 1 0 0,-1 1-1 0 0,0 0 1 0 0,-5 13-1 0 0,4-18 91 0 0,0-1 1 0 0,0 0-1 0 0,-1 0 0 0 0,0-1 0 0 0,0 1 1 0 0,0-1-1 0 0,-1 0 0 0 0,1 0 0 0 0,-1 0 1 0 0,-1-1-1 0 0,1 0 0 0 0,0 0 0 0 0,-1 0 1 0 0,0 0-1 0 0,0-1 0 0 0,-7 3 0 0 0,-40 15 550 0 0,50-20-559 0 0,1 2-9 0 0,-6 2-77 0 0,58-5 54 0 0,98-10-1 0 0,-45 1 71 0 0,-78 7-171 0 0,23-1 565 0 0,-19-1-3152 0 0,-25 3 1090 0 0,5-4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1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66 114 2824 0 0,'-1'-1'642'0'0,"0"1"-1"0"0,0 0 0 0 0,0-1 0 0 0,0 1 1 0 0,0 0-1 0 0,0 0 0 0 0,0 0 1 0 0,0-1-1 0 0,0 1 0 0 0,0 0 1 0 0,0 1-1 0 0,0-1 0 0 0,-1 0 1 0 0,1 0-1 0 0,0 0 0 0 0,0 1 1 0 0,0-1-1 0 0,0 0 0 0 0,0 1 0 0 0,0-1 1 0 0,-1 2-1 0 0,0-1-89 0 0,0 1 0 0 0,0 0 0 0 0,1-1 0 0 0,-1 1 0 0 0,0 0 0 0 0,1 0 0 0 0,-1 0 0 0 0,1 0 1 0 0,-2 4-1 0 0,-1 5-154 0 0,-1 0 0 0 0,1 1 1 0 0,-2 13-1 0 0,3-14 834 0 0,2-7-1172 0 0,1 0 1 0 0,0 0 0 0 0,-1-1-1 0 0,1 1 1 0 0,0 0-1 0 0,1 0 1 0 0,-1 0-1 0 0,1 0 1 0 0,0 0-1 0 0,-1-1 1 0 0,2 1-1 0 0,-1 0 1 0 0,0-1-1 0 0,1 1 1 0 0,0-1-1 0 0,0 1 1 0 0,0-1-1 0 0,0 0 1 0 0,0 0-1 0 0,1 0 1 0 0,-1 0-1 0 0,1 0 1 0 0,0 0-1 0 0,0-1 1 0 0,0 1-1 0 0,0-1 1 0 0,0 0-1 0 0,0 0 1 0 0,1 0-1 0 0,-1-1 1 0 0,1 1-1 0 0,4 1 1 0 0,4-2-6 0 0,0 0-1 0 0,0-1 1 0 0,0 0 0 0 0,0-1 0 0 0,0 0 0 0 0,-1-1 0 0 0,1-1-1 0 0,0 0 1 0 0,-1 0 0 0 0,0-1 0 0 0,1 0 0 0 0,-2-1 0 0 0,1 0-1 0 0,-1-1 1 0 0,1 0 0 0 0,-1-1 0 0 0,-1 0 0 0 0,0-1 0 0 0,0 0-1 0 0,15-16 1 0 0,-21 19 36 0 0,0 1-1 0 0,0-1 1 0 0,0 1-1 0 0,-1-1 0 0 0,1 0 1 0 0,-1 0-1 0 0,0 0 1 0 0,-1 0-1 0 0,1 0 0 0 0,-1 0 1 0 0,0-1-1 0 0,-1 1 1 0 0,1 0-1 0 0,-1-1 0 0 0,0 1 1 0 0,0-1-1 0 0,-1 1 1 0 0,1 0-1 0 0,-1-1 0 0 0,-2-7 1 0 0,0 7-34 0 0,1 0 0 0 0,-1 0 0 0 0,-1 0 0 0 0,1 1 0 0 0,-1-1 0 0 0,0 1 0 0 0,0 0 1 0 0,0 0-1 0 0,-1 0 0 0 0,1 0 0 0 0,-1 1 0 0 0,-1 0 0 0 0,1 0 0 0 0,0 0 0 0 0,-1 0 0 0 0,-7-2 0 0 0,6 3-47 0 0,0 0-1 0 0,0 1 0 0 0,-1 0 1 0 0,1 0-1 0 0,-1 0 0 0 0,1 1 1 0 0,-1 1-1 0 0,0-1 0 0 0,0 1 1 0 0,1 0-1 0 0,-1 1 0 0 0,0 0 1 0 0,1 0-1 0 0,-1 1 0 0 0,1 0 1 0 0,-14 5-1 0 0,14-5-242 0 0,0 1 1 0 0,1 1-1 0 0,-1-1 1 0 0,1 1-1 0 0,0 0 0 0 0,0 0 1 0 0,0 1-1 0 0,1-1 1 0 0,0 2-1 0 0,0-1 1 0 0,0 0-1 0 0,0 1 0 0 0,1 0 1 0 0,0 0-1 0 0,0 0 1 0 0,0 0-1 0 0,1 1 0 0 0,-2 6 1 0 0,1 2-1338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 2596 0 0,'0'-1'512'0'0,"-1"0"0"0"0,0 1 0 0 0,0-1 0 0 0,1 0-1 0 0,-1 1 1 0 0,0-1 0 0 0,0 0 0 0 0,0 1 0 0 0,0-1-1 0 0,0 1 1 0 0,0 0 0 0 0,0-1 0 0 0,0 1 0 0 0,0 0 0 0 0,0-1-1 0 0,0 1 1 0 0,0 0 0 0 0,0 0 0 0 0,0 0 0 0 0,0 0 0 0 0,0 0-1 0 0,0 0 1 0 0,0 0 0 0 0,-2 1 0 0 0,1 0-40 0 0,-1 0 1 0 0,0 0-1 0 0,1 0 1 0 0,0 0-1 0 0,-1 1 1 0 0,1-1-1 0 0,0 1 0 0 0,0-1 1 0 0,-3 4-1 0 0,-2 1-45 0 0,2 1 0 0 0,-1 0 0 0 0,1 0-1 0 0,0 0 1 0 0,-5 10 0 0 0,6-8-201 0 0,1-1 0 0 0,0 1 0 0 0,0-1 0 0 0,1 1 0 0 0,0 0 1 0 0,1 0-1 0 0,-1 0 0 0 0,2 0 0 0 0,-1 0 0 0 0,1 0 0 0 0,1 0 0 0 0,0 0 0 0 0,3 13 1 0 0,-3-18-189 0 0,0 1 0 0 0,0-1 0 0 0,1 0 1 0 0,-1 0-1 0 0,1 0 0 0 0,0 0 1 0 0,1 0-1 0 0,-1 0 0 0 0,1-1 0 0 0,0 1 1 0 0,-1-1-1 0 0,1 1 0 0 0,1-1 0 0 0,-1 0 1 0 0,0-1-1 0 0,1 1 0 0 0,0 0 0 0 0,0-1 1 0 0,-1 0-1 0 0,1 0 0 0 0,0 0 1 0 0,1 0-1 0 0,-1-1 0 0 0,0 0 0 0 0,0 1 1 0 0,1-1-1 0 0,-1-1 0 0 0,9 1 0 0 0,-6-1-11 0 0,0 0 0 0 0,-1 0-1 0 0,1-1 1 0 0,0 0-1 0 0,-1 0 1 0 0,1-1-1 0 0,0 0 1 0 0,-1 0-1 0 0,0-1 1 0 0,0 1-1 0 0,0-1 1 0 0,0-1 0 0 0,0 1-1 0 0,0-1 1 0 0,-1 0-1 0 0,0 0 1 0 0,1-1-1 0 0,-2 1 1 0 0,1-1-1 0 0,5-7 1 0 0,-7 8 18 0 0,0-1 0 0 0,0 1-1 0 0,0-1 1 0 0,-1 1 0 0 0,0-1 0 0 0,0 0 0 0 0,0 0 0 0 0,0 0-1 0 0,-1 0 1 0 0,0 0 0 0 0,0-1 0 0 0,0 1 0 0 0,-1 0 0 0 0,0 0 0 0 0,0-1-1 0 0,0 1 1 0 0,-1 0 0 0 0,1-1 0 0 0,-1 1 0 0 0,0 0 0 0 0,-1 0-1 0 0,1 0 1 0 0,-1 0 0 0 0,0 0 0 0 0,-1 0 0 0 0,-3-7 0 0 0,2 5 8 0 0,-1 1 0 0 0,0-1 0 0 0,0 1 0 0 0,0 0 1 0 0,0 0-1 0 0,-1 1 0 0 0,0-1 0 0 0,0 1 0 0 0,-9-5 1 0 0,11 8-39 0 0,-1 0 1 0 0,0 0 0 0 0,0 0 0 0 0,0 0 0 0 0,0 1 0 0 0,0 0 0 0 0,0 0 0 0 0,0 0 0 0 0,0 1-1 0 0,0-1 1 0 0,0 1 0 0 0,-1 0 0 0 0,1 1 0 0 0,0-1 0 0 0,-8 3 0 0 0,7-1-81 0 0,-1 0 0 0 0,1 1-1 0 0,0-1 1 0 0,0 1 0 0 0,-1 0 0 0 0,2 1 0 0 0,-1 0 0 0 0,0 0 0 0 0,1 0 0 0 0,0 1 0 0 0,0-1 0 0 0,0 1-1 0 0,1 0 1 0 0,-6 8 0 0 0,5-6-436 0 0,1-1-1 0 0,0 1 0 0 0,1-1 1 0 0,-1 1-1 0 0,2 0 0 0 0,-1 1 1 0 0,-3 11-1 0 0,3-3-1109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1172 0 0,'34'-40'20227'0'0,"-34"39"-20132"0"0,0 1 0 0 0,0 0 0 0 0,1 0 1 0 0,-1-1-1 0 0,0 1 0 0 0,0 0 0 0 0,1 0 0 0 0,-1 0 1 0 0,0 0-1 0 0,1-1 0 0 0,-1 1 0 0 0,0 0 1 0 0,0 0-1 0 0,1 0 0 0 0,-1 0 0 0 0,0 0 1 0 0,1 0-1 0 0,-1 0 0 0 0,0 0 0 0 0,1 0 0 0 0,-1 0 1 0 0,0 0-1 0 0,1 0 0 0 0,-1 0 0 0 0,0 0 1 0 0,1 0-1 0 0,-1 0 0 0 0,0 0 0 0 0,0 1 1 0 0,1-1-1 0 0,-1 0 0 0 0,0 0 0 0 0,1 0 0 0 0,-1 0 1 0 0,0 1-1 0 0,0-1 0 0 0,1 0 0 0 0,-1 0 1 0 0,0 1-1 0 0,10 10 947 0 0,-5 2-700 0 0,0 0-1 0 0,-1 0 1 0 0,-1 0-1 0 0,0 0 0 0 0,2 23 1 0 0,6 28-299 0 0,2-15-941 0 0,-3-16-2444 0 0,-7-24 1730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46 149 19290 0 0,'-7'-27'3536'0'0,"-1"4"-2148"0"0,5 3-736 0 0,-4 6-256 0 0,3 0-120 0 0,1 0-84 0 0,-1 5-60 0 0,1-1-32 0 0,-1 4-48 0 0,2-5-460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44 356 0 0,'-1'0'5708'0'0,"-12"2"2011"0"0,7 2-7209 0 0,1 1 1 0 0,-1-1-1 0 0,1 2 1 0 0,0-1-1 0 0,0 0 1 0 0,1 1 0 0 0,0 0-1 0 0,0 0 1 0 0,0 0-1 0 0,1 1 1 0 0,-1-1-1 0 0,2 1 1 0 0,-1 0 0 0 0,1-1-1 0 0,-2 11 1 0 0,0-4-186 0 0,2 0 1 0 0,0 0 0 0 0,0 0 0 0 0,1 0-1 0 0,1 0 1 0 0,0 0 0 0 0,4 27 0 0 0,-3-34-269 0 0,1 0 0 0 0,-1 0 0 0 0,1 0 0 0 0,0-1 0 0 0,1 1 1 0 0,-1 0-1 0 0,1-1 0 0 0,0 0 0 0 0,1 1 0 0 0,-1-1 1 0 0,1 0-1 0 0,0-1 0 0 0,0 1 0 0 0,1-1 0 0 0,-1 0 0 0 0,1 0 1 0 0,0 0-1 0 0,10 6 0 0 0,-8-7-21 0 0,1 0 1 0 0,-1 0-1 0 0,1-1 0 0 0,0 0 1 0 0,-1 0-1 0 0,1-1 0 0 0,0 0 1 0 0,0 0-1 0 0,0-1 0 0 0,0 0 1 0 0,0 0-1 0 0,0-1 0 0 0,0 0 1 0 0,9-3-1 0 0,-8 2-22 0 0,-1-1 0 0 0,1 0 0 0 0,-1 0 0 0 0,0-1 0 0 0,0 0 0 0 0,-1 0 0 0 0,1-1 0 0 0,-1 0 0 0 0,0 0 0 0 0,0-1 1 0 0,-1 0-1 0 0,1 0 0 0 0,-1 0 0 0 0,6-10 0 0 0,-5 6 4 0 0,0 0 0 0 0,-1-1 1 0 0,-1 1-1 0 0,1-1 0 0 0,-2-1 0 0 0,0 1 1 0 0,0-1-1 0 0,-1 0 0 0 0,3-21 0 0 0,-5 25-6 0 0,0 1-1 0 0,-1 0 1 0 0,-1 0 0 0 0,1 0-1 0 0,-1 0 1 0 0,0 0-1 0 0,0 0 1 0 0,-1 0-1 0 0,0 0 1 0 0,0 0-1 0 0,-1 1 1 0 0,0-1-1 0 0,0 1 1 0 0,-1 0-1 0 0,1 0 1 0 0,-1 0-1 0 0,-1 0 1 0 0,1 0-1 0 0,-1 1 1 0 0,0 0-1 0 0,0 0 1 0 0,0 0-1 0 0,-1 1 1 0 0,0 0-1 0 0,0 0 1 0 0,0 0-1 0 0,0 1 1 0 0,0 0-1 0 0,-1 0 1 0 0,0 0-1 0 0,1 1 1 0 0,-15-3-1 0 0,10 4 5 0 0,0 1-1 0 0,0 0 0 0 0,0 1 0 0 0,0 0 0 0 0,0 0 0 0 0,0 1 0 0 0,1 1 0 0 0,-1 0 0 0 0,1 0 0 0 0,0 1 0 0 0,-1 1 0 0 0,2-1 0 0 0,-16 11 0 0 0,17-10-5 0 0,1 0 0 0 0,-1 1 0 0 0,1 0 0 0 0,0 0 0 0 0,1 1 0 0 0,0 0 0 0 0,0 0 0 0 0,0 1 0 0 0,1-1 0 0 0,0 1 0 0 0,0 0 0 0 0,1 1 0 0 0,0-1 0 0 0,1 1 0 0 0,0 0 0 0 0,-3 11-1 0 0,5-9-113 0 0,0 0 0 0 0,1-1 0 0 0,0 1 0 0 0,1-1-1 0 0,0 1 1 0 0,1-1 0 0 0,0 1 0 0 0,0-1 0 0 0,1 0-1 0 0,1 0 1 0 0,0 0 0 0 0,0-1 0 0 0,1 1-1 0 0,0-1 1 0 0,0 0 0 0 0,1 0 0 0 0,0 0 0 0 0,1-1-1 0 0,0 0 1 0 0,0-1 0 0 0,1 1 0 0 0,0-1-1 0 0,0-1 1 0 0,16 10 0 0 0,-19-14-466 0 0,0 0-1 0 0,1 0 1 0 0,-1 0 0 0 0,0-1 0 0 0,1 0-1 0 0,10 1 1 0 0,2 0-981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 2732 0 0,'-2'-57'12617'0'0,"1"6"-4349"0"0,-1 43-6507 0 0,-2 12-61 0 0,-2 9-973 0 0,4-6-633 0 0,1 1-1 0 0,0-1 1 0 0,1 1-1 0 0,0 0 1 0 0,0-1-1 0 0,1 1 1 0 0,-1-1 0 0 0,4 13-1 0 0,0 1 33 0 0,-1 0-182 0 0,1 1-1 0 0,1-1 1 0 0,1 0-1 0 0,1-1 1 0 0,11 25-1 0 0,-11-31-649 0 0,1-1 0 0 0,0-1 0 0 0,0 1 0 0 0,2-1 0 0 0,10 11 0 0 0,-3-6-906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70 133 5697 0 0,'-1'0'567'0'0,"-1"-1"0"0"0,1 1 0 0 0,-1 0 0 0 0,0-1 0 0 0,1 1 0 0 0,-1 0 0 0 0,1 0 0 0 0,-1 0 0 0 0,0 0 0 0 0,1 1 1 0 0,-1-1-1 0 0,1 0 0 0 0,-1 1 0 0 0,1-1 0 0 0,-1 1 0 0 0,1-1 0 0 0,-1 1 0 0 0,1 0 0 0 0,0 0 0 0 0,-2 1 0 0 0,0 0-138 0 0,1 0 0 0 0,0 1-1 0 0,0-1 1 0 0,0 0 0 0 0,0 1-1 0 0,0 0 1 0 0,0 0 0 0 0,1-1-1 0 0,-3 6 1 0 0,1 1-124 0 0,0-1 0 0 0,1 1 1 0 0,0 0-1 0 0,0 0 0 0 0,1 0 1 0 0,0 11-1 0 0,1-13-218 0 0,0-1-1 0 0,1 1 1 0 0,0-1 0 0 0,0 1 0 0 0,0-1 0 0 0,1 0-1 0 0,0 1 1 0 0,0-1 0 0 0,1 0 0 0 0,0 0-1 0 0,0 0 1 0 0,0-1 0 0 0,1 1 0 0 0,0-1-1 0 0,0 0 1 0 0,0 0 0 0 0,0 0 0 0 0,1 0 0 0 0,0-1-1 0 0,0 0 1 0 0,0 0 0 0 0,11 6 0 0 0,-8-6-49 0 0,-1 0 0 0 0,1-1 0 0 0,0 0 0 0 0,0-1 0 0 0,0 1 0 0 0,0-2 0 0 0,0 1 0 0 0,1-1 0 0 0,-1 0 0 0 0,0-1 0 0 0,1 1 0 0 0,-1-2 0 0 0,0 1-1 0 0,1-1 1 0 0,-1-1 0 0 0,0 0 0 0 0,11-3 0 0 0,-10 2-16 0 0,0-1-1 0 0,1 0 0 0 0,-1-1 0 0 0,-1 0 0 0 0,1 0 1 0 0,-1-1-1 0 0,0 0 0 0 0,0 0 0 0 0,-1-1 0 0 0,0 0 1 0 0,0 0-1 0 0,9-13 0 0 0,-12 14-9 0 0,0-1 0 0 0,-1 0 0 0 0,1 1 0 0 0,-1-1 0 0 0,0-1 0 0 0,-1 1-1 0 0,0 0 1 0 0,0-1 0 0 0,-1 1 0 0 0,0-1 0 0 0,0 1 0 0 0,0-1 0 0 0,-1 1 0 0 0,0-1 0 0 0,-1 0 0 0 0,-2-12-1 0 0,1 10-1 0 0,0 1-1 0 0,-1 0 0 0 0,0 0 0 0 0,0 0 0 0 0,-1 0 0 0 0,-1 1 0 0 0,1 0 0 0 0,-1 0 0 0 0,0 0 0 0 0,-1 0 0 0 0,0 1 0 0 0,-13-13 0 0 0,13 15 8 0 0,-1 0 0 0 0,0 0 0 0 0,0 1 0 0 0,0-1 0 0 0,-1 2 0 0 0,0-1 0 0 0,1 1 0 0 0,-1 0 0 0 0,0 1 0 0 0,0 0 1 0 0,-1 0-1 0 0,1 1 0 0 0,0 0 0 0 0,-16 0 0 0 0,17 1 6 0 0,0 0 1 0 0,0 1-1 0 0,1 0 1 0 0,-1 0-1 0 0,0 0 1 0 0,0 1-1 0 0,1 0 1 0 0,-1 0-1 0 0,1 1 1 0 0,0 0-1 0 0,0 0 1 0 0,0 0-1 0 0,0 1 1 0 0,0 0-1 0 0,1 0 1 0 0,-1 1-1 0 0,1-1 1 0 0,0 1-1 0 0,1 0 1 0 0,-1 1-1 0 0,-6 10 1 0 0,4-5 3 0 0,1 0 0 0 0,1 1 0 0 0,0 0 0 0 0,1 0 0 0 0,0 0 0 0 0,1 1 0 0 0,0-1 0 0 0,1 1 0 0 0,0 0 0 0 0,1 24 0 0 0,4 60 79 0 0,5 0 1 0 0,4-1 0 0 0,4 0-1 0 0,45 145 1 0 0,-45-172-31 0 0,-10-41-354 0 0,14 41 0 0 0,-18-64 7 0 0,0 0 0 0 0,1 0 0 0 0,0 0 0 0 0,6 9 0 0 0,2-5-3341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4428 0 0,'2'-9'5101'0'0,"4"-9"2161"0"0,-5 6 805 0 0,5 22-7120 0 0,-6-10-913 0 0,1 1-1 0 0,0-1 0 0 0,-1 1 1 0 0,1 0-1 0 0,0 0 0 0 0,-1-1 0 0 0,1 1 1 0 0,-1 0-1 0 0,1 0 0 0 0,-1 0 0 0 0,0 0 1 0 0,1-1-1 0 0,-1 1 0 0 0,0 2 0 0 0,5 44 874 0 0,10 58-527 0 0,-13-94-1014 0 0,1 1 0 0 0,1 0 1 0 0,0-1-1 0 0,0 0 0 0 0,1 0 0 0 0,10 16 0 0 0,-2-9-966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380 528 3168 0 0,'-1'-1'5370'0'0,"-8"-1"2241"0"0,5 5-7238 0 0,0 0 0 0 0,0-1 0 0 0,1 1-1 0 0,-1 1 1 0 0,1-1 0 0 0,0 1 0 0 0,0-1-1 0 0,0 1 1 0 0,0 0 0 0 0,0 0 0 0 0,1 0 0 0 0,0 0-1 0 0,0 0 1 0 0,0 1 0 0 0,0-1 0 0 0,0 5-1 0 0,-5 14 557 0 0,-6 44-1 0 0,13-65-886 0 0,-1 12 133 0 0,1 0-1 0 0,1 1 1 0 0,0-1 0 0 0,1 0 0 0 0,0 0-1 0 0,1 0 1 0 0,5 15 0 0 0,-5-20-103 0 0,0 1 0 0 0,0-1 0 0 0,1 0 0 0 0,0 0 0 0 0,1 0 0 0 0,0-1 0 0 0,0 0 0 0 0,1 0 1 0 0,0 0-1 0 0,0 0 0 0 0,14 11 0 0 0,-17-16-55 0 0,1 0 1 0 0,0-1-1 0 0,0 1 0 0 0,0-1 1 0 0,0 0-1 0 0,0 0 1 0 0,1 0-1 0 0,-1 0 1 0 0,0-1-1 0 0,1 0 0 0 0,0 0 1 0 0,-1 0-1 0 0,1 0 1 0 0,-1-1-1 0 0,1 1 1 0 0,0-1-1 0 0,0-1 1 0 0,-1 1-1 0 0,1-1 0 0 0,-1 0 1 0 0,1 0-1 0 0,0 0 1 0 0,-1 0-1 0 0,0-1 1 0 0,1 0-1 0 0,4-2 0 0 0,1-1-7 0 0,-1-1-1 0 0,0 0 1 0 0,0 0-1 0 0,-1-1 1 0 0,0 0-1 0 0,0 0 1 0 0,0-1-1 0 0,-1 0 1 0 0,0 0-1 0 0,7-13 0 0 0,-6 8 2 0 0,-1 0 0 0 0,-1-1-1 0 0,0 0 1 0 0,-1 0 0 0 0,0 0-1 0 0,4-26 1 0 0,-5 8 7 0 0,-1-1 0 0 0,-1 1-1 0 0,-2-1 1 0 0,-2 1 0 0 0,-1 0 0 0 0,-8-40 0 0 0,4 36-1 0 0,-2 0 1 0 0,-1 1-1 0 0,-2 0 0 0 0,-1 0 1 0 0,-2 1-1 0 0,-31-51 1 0 0,36 70-8 0 0,0 1 1 0 0,-1 0 0 0 0,-1 0-1 0 0,0 1 1 0 0,-1 1 0 0 0,-26-20 0 0 0,29 25-2 0 0,-1 0-1 0 0,0 1 1 0 0,0 1 0 0 0,-1 0 0 0 0,1 0 0 0 0,-1 1 0 0 0,0 1-1 0 0,0 0 1 0 0,0 0 0 0 0,-22-1 0 0 0,20 4 9 0 0,0 0-1 0 0,0 1 1 0 0,1 0 0 0 0,-1 1 0 0 0,0 1-1 0 0,0 0 1 0 0,1 1 0 0 0,0 0 0 0 0,0 1-1 0 0,0 1 1 0 0,-19 11 0 0 0,25-13-8 0 0,0 0 1 0 0,0 1-1 0 0,1 0 1 0 0,-1 0 0 0 0,1 1-1 0 0,0 0 1 0 0,1 0-1 0 0,-1 0 1 0 0,1 1-1 0 0,1 0 1 0 0,-1 0 0 0 0,1 0-1 0 0,0 0 1 0 0,1 1-1 0 0,-1-1 1 0 0,2 1-1 0 0,-1 0 1 0 0,1 0-1 0 0,0 0 1 0 0,-1 11 0 0 0,3-12-4 0 0,0 0 0 0 0,1 1 0 0 0,-1-1 0 0 0,1 0 0 0 0,1 0 0 0 0,-1 0 1 0 0,1 0-1 0 0,1 0 0 0 0,-1 0 0 0 0,1 0 0 0 0,0-1 0 0 0,1 1 0 0 0,-1-1 1 0 0,1 0-1 0 0,1 0 0 0 0,-1 0 0 0 0,1-1 0 0 0,0 1 0 0 0,0-1 0 0 0,0 0 1 0 0,1-1-1 0 0,0 1 0 0 0,7 3 0 0 0,2 1 18 0 0,1 0 0 0 0,-1-2 0 0 0,2 1 0 0 0,-1-2 0 0 0,1 0 0 0 0,0-1 0 0 0,0-1 0 0 0,24 3 0 0 0,15-2-367 0 0,1 0-3402 0 0,-41-4 2133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5833 0 0,'11'-14'15469'0'0,"-8"30"-12839"0"0,-4 14-1420 0 0,0-11-742 0 0,1-1 0 0 0,1 0 0 0 0,6 36 0 0 0,-4-39-341 0 0,1 0 1 0 0,1-1-1 0 0,0 1 0 0 0,1-1 1 0 0,0 0-1 0 0,11 16 0 0 0,-15-26-110 0 0,1-1 0 0 0,0 1 0 0 0,0 0-1 0 0,0-1 1 0 0,0 0 0 0 0,0 0 0 0 0,1 0 0 0 0,0 0-1 0 0,-1 0 1 0 0,1-1 0 0 0,0 0 0 0 0,0 0 0 0 0,0 0-1 0 0,1 0 1 0 0,-1 0 0 0 0,0-1 0 0 0,1 0 0 0 0,-1 0-1 0 0,1 0 1 0 0,-1 0 0 0 0,1-1 0 0 0,0 0 0 0 0,-1 0-1 0 0,1 0 1 0 0,5-1 0 0 0,-2-1-13 0 0,0-1 0 0 0,0 1-1 0 0,0-1 1 0 0,0 0 0 0 0,-1-1 0 0 0,1 0 0 0 0,-1 0-1 0 0,0-1 1 0 0,0 0 0 0 0,-1 0 0 0 0,1 0 0 0 0,-1-1-1 0 0,0 0 1 0 0,8-11 0 0 0,-4 4 17 0 0,0-1 0 0 0,0-1 0 0 0,-1 0 0 0 0,-1 0 0 0 0,-1 0 1 0 0,7-20-1 0 0,4-32 611 0 0,-14 41 100 0 0,-4 25-725 0 0,0 1 0 0 0,0 0 0 0 0,0 0 0 0 0,0 0 0 0 0,0 0 0 0 0,0 0 0 0 0,0 0 0 0 0,0 0 0 0 0,0 0 0 0 0,0-1 0 0 0,0 1 0 0 0,0 0 0 0 0,0 0 0 0 0,0 0 0 0 0,0 0 0 0 0,0 0 0 0 0,0 0 1 0 0,0 0-1 0 0,0 0 0 0 0,0 0 0 0 0,0 0 0 0 0,0-1 0 0 0,0 1 0 0 0,0 0 0 0 0,0 0 0 0 0,0 0 0 0 0,-1 0 0 0 0,1 0 0 0 0,0 0 0 0 0,0 0 0 0 0,0 0 0 0 0,0 0 0 0 0,0 0 0 0 0,0 0 0 0 0,0 0 0 0 0,0 0 0 0 0,0 0 0 0 0,0 0 0 0 0,-1 0 0 0 0,1 0 0 0 0,0 0 1 0 0,0 0-1 0 0,0 0 0 0 0,0 0 0 0 0,0 0 0 0 0,0 0 0 0 0,0 0 0 0 0,0 0 0 0 0,0 0 0 0 0,-1 0 0 0 0,1 0 0 0 0,0 0 0 0 0,0 0 0 0 0,0 0 0 0 0,-9 10 65 0 0,8-7-64 0 0,-1 0 0 0 0,1 0 1 0 0,0 1-1 0 0,0-1 0 0 0,0 0 0 0 0,0 1 0 0 0,1-1 1 0 0,-1 0-1 0 0,1 1 0 0 0,0-1 0 0 0,0 0 0 0 0,0 1 1 0 0,0-1-1 0 0,2 7 0 0 0,0 3 12 0 0,2 0 0 0 0,5 16 1 0 0,-8-29-20 0 0,2 9-6 0 0,1 0 1 0 0,0-1-1 0 0,1 1 1 0 0,-1-1-1 0 0,2 0 1 0 0,-1 0-1 0 0,1-1 1 0 0,0 0-1 0 0,1 0 1 0 0,0 0-1 0 0,0-1 1 0 0,13 9-1 0 0,-9-8-493 0 0,0-1 0 0 0,1 0 1 0 0,0 0-1 0 0,0-2 0 0 0,0 1 0 0 0,1-1 0 0 0,-1-1 1 0 0,26 3-1 0 0,-14-4-1100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 5184 0 0,'-15'-11'7866'0'0,"15"11"-7656"0"0,-1 0-1 0 0,1 0 0 0 0,-1 0 0 0 0,1 0 1 0 0,-1 0-1 0 0,1 0 0 0 0,-1 0 0 0 0,1 0 1 0 0,-1 0-1 0 0,1 0 0 0 0,-1 0 0 0 0,1 0 1 0 0,-1 1-1 0 0,1-1 0 0 0,-1 0 0 0 0,1 0 1 0 0,-1 1-1 0 0,1-1 0 0 0,-1 0 0 0 0,1 0 1 0 0,-1 1-1 0 0,-1 2 220 0 0,0 0-1 0 0,0 0 1 0 0,0 0 0 0 0,0 0 0 0 0,1 0-1 0 0,-1 0 1 0 0,-1 7 0 0 0,-2 6 130 0 0,1 1 1 0 0,1-1-1 0 0,0 1 0 0 0,1 0 0 0 0,0 26 1 0 0,9 92 585 0 0,-4-96-808 0 0,23 161 757 0 0,0 2-323 0 0,-19-109-493 0 0,3 22 136 0 0,-6 137 1 0 0,-7-217-423 0 0,1-19-400 0 0,1 1 0 0 0,0-1 0 0 0,1 0 1 0 0,1 1-1 0 0,1-1 0 0 0,5 25 0 0 0,-2-30-1194 0 0,4-3-13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2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62 20154 0 0,'-11'-31'5457'0'0,"2"2"-3225"0"0,8 27-1629 0 0,-1 5-757 0 0,1 1-166 0 0,-1-1 0 0 0,1 1 0 0 0,0-1 0 0 0,0 1 0 0 0,0 0-1 0 0,0 0 1 0 0,1-1 0 0 0,-1 1 0 0 0,1 0 0 0 0,0 0 0 0 0,0 0 0 0 0,0 0 0 0 0,2 6 0 0 0,0 6-1289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18 141 600 0 0,'-1'2'4570'0'0,"-2"3"-3489"0"0,0 1-1 0 0,1 0 0 0 0,0 0 0 0 0,0 0 0 0 0,1 0 1 0 0,-1 1-1 0 0,1-1 0 0 0,1 0 0 0 0,-1 0 0 0 0,1 1 1 0 0,1 7-1 0 0,-1-6-605 0 0,2 0 0 0 0,-1-1 0 0 0,1 1 0 0 0,0 0 0 0 0,1-1 0 0 0,0 0 0 0 0,0 1 1 0 0,7 11-1 0 0,-6-13-387 0 0,-1-1 1 0 0,1 1 0 0 0,1-1 0 0 0,-1 1 0 0 0,1-1 0 0 0,0-1-1 0 0,0 1 1 0 0,0-1 0 0 0,1 0 0 0 0,0 0 0 0 0,0 0 0 0 0,0-1-1 0 0,0 0 1 0 0,0 0 0 0 0,1 0 0 0 0,-1-1 0 0 0,1 0-1 0 0,-1 0 1 0 0,1-1 0 0 0,0 0 0 0 0,0 0 0 0 0,13 0 0 0 0,-11-2 4 0 0,0 0 0 0 0,0 0 0 0 0,0-1 0 0 0,-1 0 0 0 0,1-1 0 0 0,0 0 0 0 0,-1 0 0 0 0,0-1 0 0 0,1 0 0 0 0,-1 0 0 0 0,-1-1 0 0 0,1 0 0 0 0,-1 0 0 0 0,0-1 1 0 0,0 0-1 0 0,12-14 0 0 0,-14 14 19 0 0,-1 0 0 0 0,0-1 0 0 0,0 0 0 0 0,0 1 0 0 0,-1-1 0 0 0,0-1 0 0 0,0 1 0 0 0,0 0 0 0 0,-1-1 0 0 0,-1 0 1 0 0,1 1-1 0 0,-1-1 0 0 0,0 0 0 0 0,-1 0 0 0 0,0 1 0 0 0,0-1 0 0 0,-1 0 0 0 0,0 0 0 0 0,0 0 0 0 0,-3-9 0 0 0,1 8-46 0 0,0 0 0 0 0,0 0 0 0 0,0 1 1 0 0,-1-1-1 0 0,-1 1 0 0 0,0 0 0 0 0,0 0 0 0 0,0 0 0 0 0,-1 1 0 0 0,0 0 0 0 0,0 0 0 0 0,-12-9 0 0 0,13 12-54 0 0,-1 0 0 0 0,1 1 0 0 0,0 0 0 0 0,-1 0 1 0 0,0 0-1 0 0,0 1 0 0 0,0 0 0 0 0,0 0 0 0 0,0 1 0 0 0,0-1 0 0 0,0 1 0 0 0,0 1 0 0 0,-1-1 0 0 0,1 1 0 0 0,0 0 0 0 0,0 0 0 0 0,-1 1 0 0 0,1 0 0 0 0,0 0 0 0 0,-7 2 0 0 0,6 0-96 0 0,1-1-1 0 0,0 1 1 0 0,-1-1 0 0 0,1 2-1 0 0,0-1 1 0 0,0 1-1 0 0,1 0 1 0 0,-1 0-1 0 0,1 0 1 0 0,0 1-1 0 0,0 0 1 0 0,0 0-1 0 0,-6 9 1 0 0,8-9-298 0 0,0 0 0 0 0,0 0 1 0 0,0 0-1 0 0,1 0 0 0 0,0 1 0 0 0,0-1 1 0 0,0 1-1 0 0,1-1 0 0 0,0 1 0 0 0,-1 7 1 0 0,1 3-1231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33 184 0 0,'36'-32'22208'0'0,"-34"34"-21913"0"0,0 1 0 0 0,0-1 1 0 0,-1 1-1 0 0,1-1 0 0 0,-1 1 0 0 0,1 0 0 0 0,-1 0 0 0 0,0 0 0 0 0,0 0 1 0 0,0-1-1 0 0,0 1 0 0 0,0 5 0 0 0,1 43 624 0 0,0-7-336 0 0,1-22-440 0 0,1 0 1 0 0,1 0 0 0 0,0-1-1 0 0,2 0 1 0 0,1 0 0 0 0,1 0-1 0 0,11 18 1 0 0,-16-32-224 0 0,0 0-1 0 0,0-1 1 0 0,0 0 0 0 0,1 0 0 0 0,0 0 0 0 0,1 0 0 0 0,-1-1-1 0 0,1 0 1 0 0,0 0 0 0 0,0-1 0 0 0,1 0 0 0 0,-1 0-1 0 0,1 0 1 0 0,0-1 0 0 0,0 0 0 0 0,0 0 0 0 0,1 0-1 0 0,-1-1 1 0 0,0-1 0 0 0,1 1 0 0 0,0-1 0 0 0,-1 0 0 0 0,1-1-1 0 0,9 0 1 0 0,17-5-2951 0 0,-16 1 1421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1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20 4528 0 0,'-10'-7'5093'0'0,"3"1"-1313"0"0,0 2-928 0 0,0 2 1029 0 0,-7 6-1437 0 0,4 2-1588 0 0,7 0-272 0 0,-1 1-308 0 0,1 1-460 0 0,3 4-1428 0 0,-4 2 20 0 0,4 1 40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 1888 0 0,'-9'-13'10665'0'0,"4"5"-6248"0"0,-1 4-3941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48 2404 0 0,'-2'-3'960'0'0,"0"0"-1"0"0,0-1 0 0 0,0 1 1 0 0,-1 0-1 0 0,1 0 1 0 0,-1 1-1 0 0,0-1 1 0 0,0 0-1 0 0,0 1 0 0 0,0 0 1 0 0,0 0-1 0 0,-1 0 1 0 0,1 0-1 0 0,-1 0 0 0 0,-6-2 1 0 0,4 3-420 0 0,0 0 0 0 0,0 0 0 0 0,1 0 0 0 0,-1 1 0 0 0,0 0 0 0 0,0 0 0 0 0,0 0 0 0 0,0 1 1 0 0,-9 2-1 0 0,0 1-223 0 0,1 1 1 0 0,0 1 0 0 0,0 0-1 0 0,1 0 1 0 0,0 1 0 0 0,0 1-1 0 0,-18 15 1 0 0,28-21-257 0 0,0 1 0 0 0,0 0-1 0 0,0 0 1 0 0,1 0 0 0 0,-1 0 0 0 0,1 0-1 0 0,0 0 1 0 0,0 1 0 0 0,0-1 0 0 0,0 1 0 0 0,-1 4-1 0 0,2-6-43 0 0,1 0-1 0 0,-1 0 0 0 0,1-1 0 0 0,0 1 0 0 0,-1 0 0 0 0,1 0 1 0 0,0 0-1 0 0,0-1 0 0 0,0 1 0 0 0,1 0 0 0 0,-1 0 1 0 0,0 0-1 0 0,0-1 0 0 0,1 1 0 0 0,0 0 0 0 0,-1 0 0 0 0,1-1 1 0 0,0 1-1 0 0,0 0 0 0 0,-1-1 0 0 0,1 1 0 0 0,0-1 1 0 0,1 1-1 0 0,-1-1 0 0 0,2 2 0 0 0,4 3-69 0 0,1-1 1 0 0,0-1-1 0 0,0 1 0 0 0,0-1 1 0 0,0-1-1 0 0,1 1 0 0 0,0-1 1 0 0,0-1-1 0 0,0 0 0 0 0,0 0 1 0 0,0-1-1 0 0,0 0 0 0 0,0 0 1 0 0,14-1-1 0 0,-23 0 27 0 0,0-1 0 0 0,0 1 0 0 0,1 0 0 0 0,-1 0 0 0 0,0 0 0 0 0,0 0 0 0 0,1 0 0 0 0,-1 0 0 0 0,0 0 1 0 0,0 0-1 0 0,1 0 0 0 0,-1 0 0 0 0,0 0 0 0 0,1 0 0 0 0,-1 0 0 0 0,0 0 0 0 0,0 0 0 0 0,1 0 0 0 0,-1 1 0 0 0,0-1 0 0 0,0 0 0 0 0,1 0 0 0 0,-1 0 0 0 0,0 0 0 0 0,0 0 0 0 0,0 1 0 0 0,1-1 0 0 0,-1 0 0 0 0,0 0 1 0 0,0 0-1 0 0,0 1 0 0 0,1-1 0 0 0,-1 0 0 0 0,0 0 0 0 0,0 1 0 0 0,0-1 0 0 0,0 0 0 0 0,0 0 0 0 0,0 1 0 0 0,1-1 0 0 0,-11 12-367 0 0,-33 19 558 0 0,22-17-188 0 0,2 0 97 0 0,-38 35 208 0 0,51-44-229 0 0,1 1 0 0 0,0 0 0 0 0,0 0 0 0 0,0 1 0 0 0,1-1 0 0 0,0 1 0 0 0,-4 9 0 0 0,7-14-31 0 0,0 1 0 0 0,0 0-1 0 0,0-1 1 0 0,0 1 0 0 0,1 0 0 0 0,-1-1 0 0 0,1 1 0 0 0,0 0 0 0 0,-1 0 0 0 0,1 0 0 0 0,1-1 0 0 0,-1 1 0 0 0,0 0 0 0 0,1 0 0 0 0,-1-1-1 0 0,1 1 1 0 0,0 0 0 0 0,0-1 0 0 0,1 4 0 0 0,1-3 5 0 0,-1 1 0 0 0,1-1 0 0 0,-1 0 0 0 0,1 0 0 0 0,0 0 1 0 0,0 0-1 0 0,1 0 0 0 0,-1-1 0 0 0,0 1 0 0 0,1-1 0 0 0,6 3 0 0 0,4 1 52 0 0,0-1-1 0 0,1 0 1 0 0,0-1-1 0 0,0 0 1 0 0,28 2-1 0 0,-22-5-605 0 0,29-1 0 0 0,-3-4-3020 0 0,-30 2 1962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6173 0 0,'-4'-8'18605'0'0,"1"31"-18012"0"0,1-1 0 0 0,1 0 0 0 0,0 1 0 0 0,2-1 0 0 0,5 31-1 0 0,-2-11-379 0 0,-3-29-471 0 0,1 0 0 0 0,7 21 0 0 0,4 4-3597 0 0,-9-30 2246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3908 0 0,'2'0'868'0'0,"0"-1"0"0"0,0 1 0 0 0,0 0 0 0 0,0 0 0 0 0,0 0 0 0 0,1 0 0 0 0,-1 0 0 0 0,0 0 0 0 0,0 0 0 0 0,0 1 0 0 0,0-1 0 0 0,0 1 0 0 0,3 1 0 0 0,0 0-105 0 0,-1 1-1 0 0,0-1 0 0 0,1 1 1 0 0,-1 0-1 0 0,5 5 0 0 0,1 2 38 0 0,0 1-1 0 0,17 24 1 0 0,-7-3 114 0 0,-2 1-1 0 0,18 42 1 0 0,-2-3-201 0 0,-34-71-689 0 0,1 0 0 0 0,-1 0 0 0 0,0 0 0 0 0,1 0 0 0 0,0 0 0 0 0,-1 0 0 0 0,1 0 0 0 0,0-1 0 0 0,-1 1 0 0 0,1 0 0 0 0,0 0 0 0 0,0-1 0 0 0,0 1 0 0 0,-1 0 0 0 0,1-1 0 0 0,0 1 0 0 0,0-1 0 0 0,0 1 0 0 0,0-1 0 0 0,0 1 0 0 0,0-1-1 0 0,0 0 1 0 0,0 1 0 0 0,1-1 0 0 0,0 0 0 0 0,0 0 15 0 0,0 0-1 0 0,0-1 0 0 0,-1 1 1 0 0,1-1-1 0 0,0 0 1 0 0,-1 1-1 0 0,1-1 0 0 0,-1 0 1 0 0,1 0-1 0 0,0 0 1 0 0,-1 0-1 0 0,0 0 0 0 0,1-1 1 0 0,0 0-1 0 0,4-4 86 0 0,-1-1-1 0 0,0 1 1 0 0,0-1 0 0 0,0 0-1 0 0,6-13 1 0 0,3-14 126 0 0,-1 0-1 0 0,14-61 1 0 0,-15 40-56 0 0,0 4-1078 0 0,-6 17-2616 0 0,-5 28 1887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39 3532 0 0,'-5'3'1228'0'0,"1"0"-1"0"0,-1-1 0 0 0,1 2 1 0 0,0-1-1 0 0,0 0 1 0 0,0 1-1 0 0,0 0 0 0 0,1 0 1 0 0,-6 8-1 0 0,5-6-499 0 0,0 0-1 0 0,1 1 1 0 0,0-1 0 0 0,0 1 0 0 0,1 0-1 0 0,-3 12 1 0 0,3-9-466 0 0,1 0-1 0 0,0 0 1 0 0,0 0-1 0 0,1 0 1 0 0,1 1-1 0 0,0-1 1 0 0,0 0-1 0 0,1 0 1 0 0,0 0-1 0 0,4 12 1 0 0,-3-15-185 0 0,-1-1 0 0 0,1 1 0 0 0,0-1 0 0 0,1 0 0 0 0,-1 0 0 0 0,1 0-1 0 0,1-1 1 0 0,-1 1 0 0 0,1-1 0 0 0,0 0 0 0 0,0 0 0 0 0,0-1 0 0 0,1 1 0 0 0,-1-1 0 0 0,1-1 0 0 0,7 4 0 0 0,-7-4-38 0 0,1 0 0 0 0,0-1 0 0 0,1 0 0 0 0,-1 0 0 0 0,0-1 0 0 0,1 0 1 0 0,-1 0-1 0 0,0-1 0 0 0,1 0 0 0 0,-1 0 0 0 0,1-1 0 0 0,-1 0 0 0 0,0 0 0 0 0,1 0 0 0 0,6-4 0 0 0,1 1 0 0 0,-1-1-1 0 0,0 0 0 0 0,-1-1 1 0 0,0-1-1 0 0,0 0 0 0 0,24-18 1 0 0,-32 21-5 0 0,0-1 0 0 0,1 0 0 0 0,-2 0 0 0 0,1 0 0 0 0,0-1 1 0 0,-1 1-1 0 0,0-1 0 0 0,-1 0 0 0 0,1 0 0 0 0,-1-1 0 0 0,0 1 0 0 0,-1-1 1 0 0,1 1-1 0 0,-2-1 0 0 0,1 0 0 0 0,1-13 0 0 0,-1 8 66 0 0,-2 0 1 0 0,0 0-1 0 0,0 0 1 0 0,-1-1-1 0 0,-1 1 0 0 0,-5-22 1 0 0,6 29-79 0 0,-1 1 0 0 0,0-1 0 0 0,0 1 1 0 0,0 0-1 0 0,0 0 0 0 0,-1 0 0 0 0,1 0 0 0 0,-1 1 0 0 0,0-1 1 0 0,0 1-1 0 0,-1-1 0 0 0,1 1 0 0 0,-1 0 0 0 0,1 0 1 0 0,-1 1-1 0 0,0-1 0 0 0,0 1 0 0 0,0 0 0 0 0,0 0 0 0 0,-1 0 1 0 0,-4-1-1 0 0,-2 0-5 0 0,1 1 0 0 0,-1 1 0 0 0,1-1 0 0 0,-1 2 0 0 0,0 0 0 0 0,1 0 0 0 0,-1 1 0 0 0,0 0 0 0 0,1 1 0 0 0,-1 0 0 0 0,1 0 0 0 0,0 1 1 0 0,0 1-1 0 0,-16 7 0 0 0,16-6-11 0 0,1 0 1 0 0,-1 0 0 0 0,1 1-1 0 0,1 0 1 0 0,-1 1 0 0 0,1-1-1 0 0,0 2 1 0 0,1-1 0 0 0,-1 1-1 0 0,2 0 1 0 0,-1 1 0 0 0,1 0 0 0 0,0 0-1 0 0,-7 15 1 0 0,11-17-56 0 0,0-1-1 0 0,0 1 1 0 0,1 0 0 0 0,-1 0 0 0 0,1 0-1 0 0,1 0 1 0 0,-1 0 0 0 0,1 0 0 0 0,2 12-1 0 0,-1-14-281 0 0,0 0-1 0 0,0 0 0 0 0,0 0 0 0 0,0 0 1 0 0,1-1-1 0 0,0 1 0 0 0,0-1 0 0 0,0 1 1 0 0,1-1-1 0 0,-1 0 0 0 0,1 1 1 0 0,0-2-1 0 0,1 1 0 0 0,5 6 0 0 0,2-2-1263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 3796 0 0,'1'-2'1154'0'0,"-1"1"0"0"0,0-1 0 0 0,0 1 0 0 0,0-1 0 0 0,0 1 0 0 0,-1-1 0 0 0,1 1 0 0 0,0-1 0 0 0,-1 1 0 0 0,1-1 0 0 0,-1 1-1 0 0,1-1 1 0 0,-2-1 0 0 0,-5 2 3276 0 0,-3 6-3332 0 0,8-2-971 0 0,0 0 0 0 0,0-1 1 0 0,1 1-1 0 0,-1 0 0 0 0,1 0 0 0 0,0 0 0 0 0,0 0 1 0 0,0 0-1 0 0,0 0 0 0 0,1 0 0 0 0,-1 0 0 0 0,1 0 1 0 0,0 7-1 0 0,-2 3 189 0 0,1-5-212 0 0,0-1-1 0 0,1 0 1 0 0,0 1 0 0 0,0-1 0 0 0,1 0-1 0 0,0 1 1 0 0,2 7 0 0 0,15 53 285 0 0,-14-58-339 0 0,1 6-141 0 0,0-1 1 0 0,2 1-1 0 0,0-1 0 0 0,0-1 0 0 0,17 23 0 0 0,-16-26-945 0 0,1 0 1 0 0,1 0-1 0 0,20 16 1 0 0,-18-17-577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 4816 0 0,'-1'-19'10909'0'0,"-4"0"-218"0"0,3 23-10177 0 0,0 1-336 0 0,0 1 0 0 0,0-1 0 0 0,1 1 0 0 0,0 0 0 0 0,0 0 0 0 0,0-1 0 0 0,1 10 1 0 0,4 48 542 0 0,-1-24-490 0 0,0-1-331 0 0,7 39 0 0 0,-5-55-1925 0 0,9 31 1 0 0,-7-38 412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2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23 2868 0 0,'-1'-22'25459'0'0,"-3"65"-24772"0"0,-8 140-507 0 0,19-143-4633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17 3980 0 0,'-10'-7'4477'0'0,"-1"2"-1081"0"0,0 1-828 0 0,2 4 973 0 0,-2 4-2321 0 0,4-1-360 0 0,3 4-360 0 0,1 4-380 0 0,-3-1-808 0 0,6 5-832 0 0,0 0 60 0 0,0 3 67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52 1548 0 0,'-6'6'1758'0'0,"0"0"-1"0"0,0 0 1 0 0,0 0-1 0 0,1 1 1 0 0,0-1-1 0 0,-8 15 0 0 0,8-12-858 0 0,1 0 0 0 0,0 0 0 0 0,1 0 0 0 0,0 1-1 0 0,-3 16 1 0 0,4-18-662 0 0,1 1-1 0 0,1-1 1 0 0,-1 1 0 0 0,1-1 0 0 0,1 1-1 0 0,-1 0 1 0 0,2-1 0 0 0,-1 1-1 0 0,1-1 1 0 0,0 0 0 0 0,1 0-1 0 0,0 0 1 0 0,0 0 0 0 0,1 0-1 0 0,6 11 1 0 0,-5-12-173 0 0,1-1 0 0 0,-1 1-1 0 0,1-1 1 0 0,0 0 0 0 0,1 0-1 0 0,-1-1 1 0 0,1 0 0 0 0,0 0 0 0 0,0 0-1 0 0,1-1 1 0 0,-1 0 0 0 0,1-1-1 0 0,0 1 1 0 0,0-2 0 0 0,0 1 0 0 0,1-1-1 0 0,-1 0 1 0 0,0-1 0 0 0,1 0-1 0 0,-1 0 1 0 0,1-1 0 0 0,-1 0 0 0 0,1 0-1 0 0,14-3 1 0 0,-10 1-56 0 0,0-1 0 0 0,0 0 0 0 0,0-1 0 0 0,-1 0 0 0 0,0-1 0 0 0,0 0 0 0 0,0-1 1 0 0,0 0-1 0 0,-1-1 0 0 0,0 0 0 0 0,13-12 0 0 0,-17 13 60 0 0,-1 0 0 0 0,0 0 0 0 0,0-1 0 0 0,0 0-1 0 0,-1 0 1 0 0,0 0 0 0 0,-1-1 0 0 0,0 1 0 0 0,0-1 0 0 0,0 0 0 0 0,-1 0 0 0 0,0-1 0 0 0,-1 1 0 0 0,0-1 0 0 0,0 1 0 0 0,-1-1-1 0 0,1-15 1 0 0,-2 16-11 0 0,-1 0-1 0 0,1 0 0 0 0,-1 1 1 0 0,-1-1-1 0 0,1 0 0 0 0,-1 1 1 0 0,-1-1-1 0 0,1 1 0 0 0,-1-1 0 0 0,0 1 1 0 0,-1 0-1 0 0,0 0 0 0 0,0 1 1 0 0,-1-1-1 0 0,1 1 0 0 0,-1 0 1 0 0,-1 0-1 0 0,1 1 0 0 0,-1-1 1 0 0,0 1-1 0 0,0 0 0 0 0,-1 1 1 0 0,1 0-1 0 0,-1 0 0 0 0,0 0 1 0 0,0 1-1 0 0,0 0 0 0 0,-1 0 0 0 0,1 0 1 0 0,-1 1-1 0 0,1 1 0 0 0,-1-1 1 0 0,0 1-1 0 0,0 1 0 0 0,0-1 1 0 0,1 1-1 0 0,-1 0 0 0 0,-9 2 1 0 0,2 1-28 0 0,1 1 1 0 0,-1 0 0 0 0,1 1-1 0 0,0 0 1 0 0,1 1-1 0 0,-1 1 1 0 0,1 0 0 0 0,0 1-1 0 0,1 0 1 0 0,0 1 0 0 0,0 0-1 0 0,1 1 1 0 0,0 0 0 0 0,1 1-1 0 0,0 0 1 0 0,1 1 0 0 0,0 0-1 0 0,1 0 1 0 0,0 1 0 0 0,-7 15-1 0 0,13-21-193 0 0,0 0 1 0 0,1 0-1 0 0,0 1 0 0 0,0-1 0 0 0,0 0 0 0 0,1 0 0 0 0,0 1 0 0 0,1-1 1 0 0,-1 0-1 0 0,1 0 0 0 0,1 1 0 0 0,1 6 0 0 0,8 9-2832 0 0,-4-13 1391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4940 0 0,'10'-24'20804'0'0,"-9"42"-20440"0"0,0 0-1 0 0,1 0 1 0 0,1 0-1 0 0,1 0 1 0 0,1-1-1 0 0,0 1 1 0 0,1-1-1 0 0,10 18 1 0 0,-10-22-499 0 0,1 0 1 0 0,1 0 0 0 0,0-1-1 0 0,0 0 1 0 0,1 0 0 0 0,1-1-1 0 0,0-1 1 0 0,1 1 0 0 0,0-2-1 0 0,21 16 1 0 0,-8-10-2836 0 0,-13-11 1356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1776 0 0,'0'0'5613'0'0,"9"1"1258"0"0,-6 1-6203 0 0,0 0 1 0 0,0 0-1 0 0,0 0 0 0 0,0 0 0 0 0,-1 1 1 0 0,1-1-1 0 0,-1 1 0 0 0,1-1 1 0 0,-1 1-1 0 0,0 0 0 0 0,0 0 1 0 0,2 6-1 0 0,20 47 1286 0 0,-18-43-1434 0 0,12 31 264 0 0,-7-20-635 0 0,-1 2 0 0 0,-1-1 1 0 0,-1 1-1 0 0,5 31 0 0 0,-9-44-645 0 0,1 3-3935 0 0,-5-11 2844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11 242 3372 0 0,'-5'-24'5658'0'0,"3"17"-4248"0"0,1 0 1 0 0,0 0-1 0 0,0 0 0 0 0,1 0 1 0 0,-1-9-1 0 0,2 14-1230 0 0,-1-1 0 0 0,1 1 0 0 0,-1 0 0 0 0,1 0 0 0 0,0-1 0 0 0,0 1 0 0 0,0 0 0 0 0,0 0 0 0 0,0 0 0 0 0,0 0 0 0 0,1 0 0 0 0,-1 0 0 0 0,1 0 0 0 0,-1 1 0 0 0,1-1 0 0 0,0 1 0 0 0,-1-1 0 0 0,1 1 0 0 0,4-3 0 0 0,3-1 94 0 0,0 0-1 0 0,0 1 1 0 0,1 1 0 0 0,-1-1 0 0 0,1 1-1 0 0,17-2 1 0 0,63-5 392 0 0,-51 8-408 0 0,-34 1-221 0 0,40-2 310 0 0,0-2 0 0 0,0-2 0 0 0,82-25 0 0 0,-117 28 312 0 0,1-2 1 0 0,19-12-1 0 0,-17 10 162 0 0,-12 7-156 0 0,-2 25-400 0 0,-2-1-1 0 0,-8 39 0 0 0,5-35-150 0 0,-4 45 0 0 0,8-14-6 0 0,3 0 0 0 0,9 64 0 0 0,-5-89-410 0 0,1 1 1 0 0,2 0 0 0 0,2-1 0 0 0,24 59-1 0 0,-2-38-3289 0 0,-22-42 1981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22 5641 0 0,'0'-1'512'0'0,"0"0"1"0"0,-1 0 0 0 0,1 0 0 0 0,0 0 0 0 0,-1 0 0 0 0,1 0 0 0 0,-1 0 0 0 0,1 0 0 0 0,-1 0-1 0 0,1 0 1 0 0,-1 0 0 0 0,0 0 0 0 0,1 0 0 0 0,-1 0 0 0 0,0 1 0 0 0,0-1 0 0 0,0 0 0 0 0,0 1 0 0 0,1-1-1 0 0,-1 1 1 0 0,0-1 0 0 0,0 1 0 0 0,0-1 0 0 0,0 1 0 0 0,-2-1 0 0 0,0 1-112 0 0,0-1 0 0 0,0 1 0 0 0,1 0 0 0 0,-1 0 0 0 0,0 1 1 0 0,0-1-1 0 0,1 0 0 0 0,-1 1 0 0 0,0 0 0 0 0,-3 1 0 0 0,-2 1-73 0 0,-1 1-1 0 0,1 0 1 0 0,0 1-1 0 0,0 0 1 0 0,-11 9-1 0 0,13-8-174 0 0,1 0 1 0 0,-1 0-1 0 0,1 0 0 0 0,1 0 1 0 0,-1 1-1 0 0,1 0 0 0 0,0 0 1 0 0,1 0-1 0 0,0 1 0 0 0,0-1 1 0 0,-3 14-1 0 0,5-16-127 0 0,-1 1-1 0 0,1 0 1 0 0,1-1 0 0 0,-1 1-1 0 0,1 0 1 0 0,0-1 0 0 0,1 1-1 0 0,-1 0 1 0 0,1 0-1 0 0,0-1 1 0 0,0 1 0 0 0,1-1-1 0 0,0 1 1 0 0,0-1 0 0 0,0 0-1 0 0,0 1 1 0 0,5 5 0 0 0,-7-11-30 0 0,2 4-65 0 0,0-1 1 0 0,1 1 0 0 0,-1-1-1 0 0,1 0 1 0 0,0 0-1 0 0,0 0 1 0 0,0 0-1 0 0,0 0 1 0 0,0-1-1 0 0,1 1 1 0 0,-1-1-1 0 0,1 0 1 0 0,5 3-1 0 0,22 6-399 0 0,-30-11 665 0 0,-17 9-7 0 0,4-2-64 0 0,0 0-1 0 0,1 1 1 0 0,0 1 0 0 0,0 0-1 0 0,1 0 1 0 0,0 1 0 0 0,1 0-1 0 0,0 1 1 0 0,-8 11 0 0 0,14-17-102 0 0,-1 1 0 0 0,1 0 0 0 0,0 0 0 0 0,0 0 0 0 0,0 0 0 0 0,1 0 1 0 0,0 1-1 0 0,0-1 0 0 0,1 1 0 0 0,0-1 0 0 0,0 1 0 0 0,0 0 0 0 0,1-1 1 0 0,0 1-1 0 0,0 0 0 0 0,1-1 0 0 0,0 1 0 0 0,0 0 0 0 0,0-1 0 0 0,4 9 1 0 0,-3-9-15 0 0,1-1 1 0 0,0 1 0 0 0,1-1 0 0 0,-1 0 0 0 0,1 0 0 0 0,0 0 0 0 0,1 0 0 0 0,-1-1 0 0 0,1 1-1 0 0,-1-1 1 0 0,1 0 0 0 0,1-1 0 0 0,-1 1 0 0 0,0-1 0 0 0,1 0 0 0 0,0-1 0 0 0,-1 1 0 0 0,1-1-1 0 0,0 0 1 0 0,0 0 0 0 0,7 0 0 0 0,3 1-187 0 0,0-1 0 0 0,-1-1 0 0 0,1 0 0 0 0,0-1 0 0 0,0-1 0 0 0,0 0 0 0 0,17-4 0 0 0,-18 2-1017 0 0,-1-1 0 0 0,27-11 0 0 0,-24 6-412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6273 0 0,'9'-19'19418'0'0,"-4"31"-16145"0"0,-3-2-4176 0 0,17 93 2644 0 0,-14-68-1535 0 0,13 51-1 0 0,-17-85-214 0 0,3 15-783 0 0,1 0 1 0 0,1 0-1 0 0,0-1 1 0 0,17 28-1 0 0,-12-25-804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101 101 3000 0 0,'-2'1'4494'0'0,"0"-1"-3887"0"0,0 1 1 0 0,0 0-1 0 0,0 0 0 0 0,0 0 0 0 0,0 0 1 0 0,0 0-1 0 0,0 0 0 0 0,0 0 0 0 0,1 0 1 0 0,-1 1-1 0 0,1-1 0 0 0,-1 1 1 0 0,1 0-1 0 0,-1-1 0 0 0,1 1 0 0 0,0 0 1 0 0,0 0-1 0 0,-1 2 0 0 0,0 0-111 0 0,0 0 1 0 0,1 0-1 0 0,0 1 0 0 0,0-1 1 0 0,0 0-1 0 0,1 1 0 0 0,-1-1 0 0 0,1 7 1 0 0,1 0-180 0 0,0 0 1 0 0,0 0-1 0 0,1 0 1 0 0,1-1-1 0 0,0 1 1 0 0,7 17-1 0 0,-4-17-184 0 0,0-1 0 0 0,0 0 0 0 0,1 0 1 0 0,0 0-1 0 0,0-1 0 0 0,1 0 0 0 0,0-1 0 0 0,1 0 0 0 0,0 0 0 0 0,0-1 0 0 0,1 0 1 0 0,0 0-1 0 0,0-1 0 0 0,21 9 0 0 0,-24-12-109 0 0,0-1 0 0 0,0 1 0 0 0,0-1 1 0 0,0-1-1 0 0,1 1 0 0 0,-1-1 0 0 0,0-1 0 0 0,1 1 0 0 0,-1-1 1 0 0,1 0-1 0 0,-1-1 0 0 0,0 0 0 0 0,1 0 0 0 0,-1-1 0 0 0,0 0 1 0 0,0 0-1 0 0,0 0 0 0 0,0-1 0 0 0,0 0 0 0 0,-1-1 0 0 0,1 1 0 0 0,-1-1 1 0 0,0 0-1 0 0,11-10 0 0 0,-12 9-21 0 0,-1 0-1 0 0,1 0 1 0 0,-1 0 0 0 0,0-1-1 0 0,0 0 1 0 0,-1 0 0 0 0,1 0-1 0 0,-1 0 1 0 0,-1-1 0 0 0,1 1-1 0 0,-1-1 1 0 0,0 0 0 0 0,-1 1-1 0 0,0-1 1 0 0,0 0 0 0 0,0 0-1 0 0,-1 0 1 0 0,0 0 0 0 0,0 0-1 0 0,0 0 1 0 0,-1 0 0 0 0,0 0-1 0 0,-1 1 1 0 0,-3-13 0 0 0,1 8-8 0 0,0 0 0 0 0,-1 1 0 0 0,0-1 0 0 0,-1 1 0 0 0,0 0 0 0 0,-1 0 0 0 0,0 1 0 0 0,0 0 0 0 0,-1 0 0 0 0,0 1 0 0 0,0-1 0 0 0,-1 2 0 0 0,-19-14 0 0 0,15 13 43 0 0,-1 1-1 0 0,0 0 1 0 0,-1 0-1 0 0,0 2 1 0 0,0 0-1 0 0,0 0 1 0 0,0 1-1 0 0,-19-1 1 0 0,28 4-12 0 0,1 1 0 0 0,-1-1 0 0 0,0 1 0 0 0,0 1 0 0 0,0-1 0 0 0,1 1 0 0 0,-1 0 0 0 0,0 0 0 0 0,1 1 0 0 0,-1 0 0 0 0,1 0 0 0 0,-1 0 0 0 0,1 1 0 0 0,0-1 1 0 0,0 1-1 0 0,0 0 0 0 0,1 1 0 0 0,-1-1 0 0 0,1 1 0 0 0,-1 0 0 0 0,1 0 0 0 0,0 0 0 0 0,1 1 0 0 0,-1 0 0 0 0,-2 4 0 0 0,-3 7 17 0 0,2-1 0 0 0,0 1 0 0 0,1 0 0 0 0,1 1 0 0 0,0-1 0 0 0,1 1 0 0 0,1 0 0 0 0,-2 34 0 0 0,3 8 103 0 0,9 75 1 0 0,-3-85-74 0 0,44 265 380 0 0,-19-161-272 0 0,-29-151-258 0 0,1 1 1 0 0,-1-1-1 0 0,1 0 0 0 0,0 0 1 0 0,-1 0-1 0 0,1 0 0 0 0,0 0 1 0 0,2 3-1 0 0,-2-4-95 0 0,-1-1 0 0 0,1 1 0 0 0,-1-1 0 0 0,1 1 0 0 0,-1-1-1 0 0,1 1 1 0 0,-1-1 0 0 0,1 0 0 0 0,-1 1 0 0 0,1-1 0 0 0,-1 0 0 0 0,1 1 0 0 0,0-1 0 0 0,-1 0 0 0 0,1 0-1 0 0,0 1 1 0 0,-1-1 0 0 0,1 0 0 0 0,1 0 0 0 0,4 0-1415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70 2256 0 0,'0'-1'5277'0'0,"-8"-2"1276"0"0,6 3-6146 0 0,0 0 0 0 0,1 0-1 0 0,-1 1 1 0 0,0-1 0 0 0,1 0 0 0 0,-1 1 0 0 0,0 0 0 0 0,1-1-1 0 0,-1 1 1 0 0,0 0 0 0 0,1 0 0 0 0,-1 0 0 0 0,1 0 0 0 0,0 0-1 0 0,-1 0 1 0 0,-1 2 0 0 0,0 1 35 0 0,0-1-1 0 0,1 0 1 0 0,-1 1 0 0 0,1 0-1 0 0,0 0 1 0 0,-3 7-1 0 0,3-4-196 0 0,-1 0 1 0 0,1 0-1 0 0,1 0 0 0 0,-1 0 0 0 0,1 0 0 0 0,1 1 0 0 0,-1-1 0 0 0,2 10 0 0 0,0-10-176 0 0,0 0 0 0 0,0 1 0 0 0,1-1 0 0 0,1 0 0 0 0,-1 0 1 0 0,1-1-1 0 0,0 1 0 0 0,0 0 0 0 0,1-1 0 0 0,0 0 0 0 0,0 0 0 0 0,1 0 0 0 0,-1 0 0 0 0,1-1 0 0 0,0 0 0 0 0,1 0 0 0 0,-1 0 1 0 0,1-1-1 0 0,0 1 0 0 0,1-1 0 0 0,-1-1 0 0 0,0 1 0 0 0,1-1 0 0 0,0 0 0 0 0,0-1 0 0 0,0 0 0 0 0,0 0 0 0 0,0 0 0 0 0,0-1 1 0 0,11 1-1 0 0,-2-2-23 0 0,0 0 1 0 0,0-1 0 0 0,0-1-1 0 0,0 0 1 0 0,0-1-1 0 0,0-1 1 0 0,-1 0 0 0 0,26-12-1 0 0,-34 13 3 0 0,-1 1 0 0 0,0-2 0 0 0,0 1 0 0 0,0-1 0 0 0,0 0 0 0 0,-1 0 0 0 0,0 0 0 0 0,1-1 0 0 0,-2 0 0 0 0,1 0-1 0 0,0 0 1 0 0,-1-1 0 0 0,0 1 0 0 0,0-1 0 0 0,-1 0 0 0 0,0 0 0 0 0,0 0 0 0 0,0-1 0 0 0,-1 1 0 0 0,0-1 0 0 0,0 0 0 0 0,2-11-1 0 0,-4 12-18 0 0,1 0-1 0 0,-2 0 1 0 0,1 0-1 0 0,0 0 0 0 0,-1 0 1 0 0,0 0-1 0 0,-1 1 0 0 0,1-1 1 0 0,-1 0-1 0 0,0 1 1 0 0,0-1-1 0 0,-1 1 0 0 0,0-1 1 0 0,0 1-1 0 0,0 0 1 0 0,-5-6-1 0 0,2 5 5 0 0,0 0 0 0 0,0 0 0 0 0,-1 1 0 0 0,0-1 1 0 0,0 1-1 0 0,0 1 0 0 0,0-1 0 0 0,-1 1 0 0 0,0 1 0 0 0,-13-5 0 0 0,11 4-96 0 0,-1 1 0 0 0,0 1 0 0 0,0 0-1 0 0,0 0 1 0 0,0 1 0 0 0,0 0-1 0 0,0 1 1 0 0,0 0 0 0 0,0 1 0 0 0,0 0-1 0 0,0 1 1 0 0,0 0 0 0 0,0 1 0 0 0,0 0-1 0 0,1 0 1 0 0,0 2 0 0 0,-20 9-1 0 0,23-9-486 0 0,1-1-1 0 0,0 1 0 0 0,0 0 1 0 0,1 0-1 0 0,-10 11 0 0 0,4-2-1041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5240 0 0,'5'-12'9896'0'0,"-2"0"-4840"0"0,2-4 2356 0 0,1 34-6617 0 0,-4-7-570 0 0,-1 0-1 0 0,0 0 1 0 0,-1 0-1 0 0,-2 17 1 0 0,1 1 12 0 0,0 20 13 0 0,0-14-30 0 0,5 53 0 0 0,-2-77-197 0 0,-1-1 0 0 0,1 0 0 0 0,1 1 0 0 0,0-1 0 0 0,1 0 0 0 0,0-1 0 0 0,0 1 0 0 0,1-1 0 0 0,9 14 0 0 0,-10-18-16 0 0,0 0-1 0 0,1 0 1 0 0,0-1-1 0 0,0 0 0 0 0,1 0 1 0 0,-1 0-1 0 0,1-1 0 0 0,0 0 1 0 0,-1 0-1 0 0,2 0 1 0 0,-1 0-1 0 0,0-1 0 0 0,0 0 1 0 0,1-1-1 0 0,-1 1 0 0 0,1-1 1 0 0,8 0-1 0 0,3 0-301 0 0,-1-1 1 0 0,1 0-1 0 0,-1-1 0 0 0,1-1 1 0 0,23-6-1 0 0,-20 1-2539 0 0,-11 3 1240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3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13 273 2780 0 0,'-1'-2'613'0'0,"0"1"1"0"0,-1-1-1 0 0,1 1 0 0 0,0-1 0 0 0,0 1 0 0 0,0-1 1 0 0,0 0-1 0 0,1 0 0 0 0,-1 1 0 0 0,0-1 0 0 0,1 0 1 0 0,-1 0-1 0 0,1 0 0 0 0,0 0 0 0 0,-1 0 0 0 0,1 1 0 0 0,0-1 1 0 0,0 0-1 0 0,0 0 0 0 0,1 0 0 0 0,-1 0 0 0 0,1-2 1 0 0,0 0-235 0 0,1 1 0 0 0,-1-1 0 0 0,1 0 0 0 0,0 1 1 0 0,0-1-1 0 0,1 1 0 0 0,-1 0 0 0 0,1 0 0 0 0,0 0 1 0 0,2-3-1 0 0,10-6 105 0 0,-1 0 0 0 0,2 2 0 0 0,25-15 0 0 0,-32 20-255 0 0,0 0 0 0 0,1 1 0 0 0,-1 0 1 0 0,1 1-1 0 0,0 0 0 0 0,0 0 0 0 0,1 1 0 0 0,10-1 1 0 0,-16 2-163 0 0,1 1 0 0 0,-1 0 0 0 0,0 1 1 0 0,1-1-1 0 0,-1 1 0 0 0,0 0 0 0 0,0 0 1 0 0,0 1-1 0 0,0-1 0 0 0,0 1 0 0 0,0 0 0 0 0,0 1 1 0 0,-1-1-1 0 0,1 1 0 0 0,-1 0 0 0 0,1 0 1 0 0,-1 0-1 0 0,4 5 0 0 0,0 0-27 0 0,-1-1 0 0 0,0 1 0 0 0,-1 1 0 0 0,0-1 0 0 0,0 1 0 0 0,-1 0-1 0 0,0 0 1 0 0,-1 1 0 0 0,0-1 0 0 0,0 1 0 0 0,-1 0 0 0 0,0 0 0 0 0,-1 1 0 0 0,2 16 0 0 0,0-6 5 0 0,-2-14-24 0 0,-1 1-1 0 0,0-1 1 0 0,0 0 0 0 0,-1 13 0 0 0,0-19-46 0 0,2-5-116 0 0,4-17 165 0 0,1 0 0 0 0,1 1-1 0 0,0 0 1 0 0,2 1 0 0 0,1 0 0 0 0,0 0 0 0 0,25-31-1 0 0,-9 19 330 0 0,1 1-1 0 0,1 2 1 0 0,45-35-1 0 0,-72 61-309 0 0,0 1 0 0 0,0 0-1 0 0,0-1 1 0 0,0 1 0 0 0,0 0-1 0 0,0 0 1 0 0,0 0 0 0 0,0 0-1 0 0,0 1 1 0 0,0-1 0 0 0,0 0-1 0 0,1 1 1 0 0,-1 0 0 0 0,0-1-1 0 0,1 1 1 0 0,-1 0 0 0 0,0 0-1 0 0,0 0 1 0 0,4 1 0 0 0,-3 0-4 0 0,0 0 0 0 0,0 1 0 0 0,0-1 0 0 0,0 1 0 0 0,0-1 0 0 0,-1 1 0 0 0,1 0 0 0 0,0 0 0 0 0,-1 0 0 0 0,0 0 0 0 0,1 1 0 0 0,1 2 0 0 0,6 8 48 0 0,-1 1 0 0 0,0 0 0 0 0,-1 1 0 0 0,8 20 0 0 0,-11-23-43 0 0,4 10-46 0 0,-2 0 0 0 0,0 1 0 0 0,4 33-1 0 0,5 13-942 0 0,-12-42 215 0 0,3 9-2501 0 0,0-23 1623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1:2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4228 0 0,'0'0'17362'0'0,"12"-2"-10451"0"0,0-2-8360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0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46 545 2052 0 0,'-2'9'9471'0'0,"-1"9"-5833"0"0,-10 52-2557 0 0,-10 250 2046 0 0,19-77-1697 0 0,4-233-1394 0 0,1 14 329 0 0,-1-24-363 0 0,0 0 0 0 0,0 0 1 0 0,0 0-1 0 0,0 0 0 0 0,0 0 0 0 0,0 0 1 0 0,0 0-1 0 0,0 0 0 0 0,0 0 1 0 0,0 0-1 0 0,0 0 0 0 0,0-1 1 0 0,0 1-1 0 0,0 0 0 0 0,0 0 1 0 0,0 0-1 0 0,0 0 0 0 0,0 0 1 0 0,0 0-1 0 0,0 0 0 0 0,0 0 1 0 0,0 0-1 0 0,0 0 0 0 0,0 0 1 0 0,0 0-1 0 0,0 0 0 0 0,0 0 1 0 0,0 0-1 0 0,0 0 0 0 0,0 0 1 0 0,1 0-1 0 0,-1 0 0 0 0,0 0 1 0 0,0 0-1 0 0,0 0 0 0 0,0 0 0 0 0,0 0 1 0 0,0 0-1 0 0,0 0 0 0 0,0 0 1 0 0,0 0-1 0 0,0 0 0 0 0,0 0 1 0 0,0 0-1 0 0,0 0 0 0 0,0 0 1 0 0,1 0-1 0 0,-1 0 0 0 0,0 0 1 0 0,0 0-1 0 0,0 0 0 0 0,0 0 1 0 0,0 0-1 0 0,0 0 0 0 0,0 0 1 0 0,0 0-1 0 0,0 0 0 0 0,0 0 1 0 0,0 0-1 0 0,0 0 0 0 0,0 0 1 0 0,0 0-1 0 0,0 0 0 0 0,0 0 0 0 0,0 0 1 0 0,0 0-1 0 0,0 1 0 0 0,0-1 1 0 0,6-15 22 0 0,3-16 4 0 0,-2-1 0 0 0,-1-1 0 0 0,1-34 0 0 0,0 11-9 0 0,30-381 335 0 0,-41 318 161 0 0,-1 24 124 0 0,-3-39 254 0 0,8 133-892 0 0,1 0 0 0 0,-1 0 0 0 0,0 0 0 0 0,1 1 0 0 0,-1-1-1 0 0,1 0 1 0 0,-1 0 0 0 0,1 0 0 0 0,-1 1 0 0 0,1-1 0 0 0,-1 0 0 0 0,1 1 0 0 0,0-1-1 0 0,0 0 1 0 0,-1 1 0 0 0,1-1 0 0 0,0 1 0 0 0,0-1 0 0 0,0 1 0 0 0,-1-1 0 0 0,3 0-1 0 0,17-6 18 0 0,146-30 54 0 0,9-2-22 0 0,59-38 134 0 0,-168 50-134 0 0,-39 11-4616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0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3044 0 0,'-2'-5'17723'0'0,"-3"30"-16171"0"0,-3 35-934 0 0,4-19-230 0 0,1-14-110 0 0,1 41 1 0 0,2-59-961 0 0,1 0 1 0 0,1-1 0 0 0,-1 1-1 0 0,1-1 1 0 0,4 10 0 0 0,0-7-839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0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7 189 2452 0 0,'-2'12'1867'0'0,"0"0"1"0"0,0 0-1 0 0,2 0 0 0 0,0 22 0 0 0,0-28-1633 0 0,1-1 0 0 0,0 1 1 0 0,1 0-1 0 0,-1-1 0 0 0,1 1 0 0 0,0-1 0 0 0,0 0 0 0 0,1 1 0 0 0,-1-1 0 0 0,1 0 0 0 0,1-1 0 0 0,4 8 0 0 0,-3-6-134 0 0,1-1-1 0 0,-1 0 1 0 0,1 0-1 0 0,0 0 1 0 0,0 0-1 0 0,0-1 1 0 0,1 0-1 0 0,-1-1 1 0 0,1 1-1 0 0,0-1 1 0 0,0 0-1 0 0,0-1 1 0 0,1 0-1 0 0,-1 0 1 0 0,1-1-1 0 0,-1 1 1 0 0,1-2-1 0 0,-1 1 1 0 0,1-1-1 0 0,-1 0 1 0 0,1-1-1 0 0,-1 1 1 0 0,1-2-1 0 0,-1 1 1 0 0,9-3-1 0 0,-1-1-21 0 0,0 0-1 0 0,0 0 1 0 0,-1-1-1 0 0,25-15 0 0 0,-32 17 38 0 0,0-1-1 0 0,-1 0 0 0 0,0-1 1 0 0,1 1-1 0 0,-2-1 0 0 0,1 0 1 0 0,-1-1-1 0 0,0 1 0 0 0,0-1 1 0 0,7-14-1 0 0,-8 11 157 0 0,-1 0 1 0 0,1-1-1 0 0,-2 0 1 0 0,0 1-1 0 0,0-1 1 0 0,-1 0-1 0 0,0 0 0 0 0,-1 0 1 0 0,0 0-1 0 0,-1 0 1 0 0,0 0-1 0 0,0 0 0 0 0,-2 0 1 0 0,-4-17-1 0 0,4 21-138 0 0,1 0 0 0 0,-1 1-1 0 0,0-1 1 0 0,-1 1 0 0 0,0 0-1 0 0,0 0 1 0 0,0 0 0 0 0,0 1-1 0 0,-1-1 1 0 0,-8-6 0 0 0,9 8-88 0 0,0 1 0 0 0,0 1 0 0 0,-1-1 0 0 0,1 1 1 0 0,-1-1-1 0 0,0 1 0 0 0,1 1 0 0 0,-1-1 0 0 0,0 1 0 0 0,0-1 1 0 0,0 1-1 0 0,0 1 0 0 0,-1-1 0 0 0,1 1 0 0 0,-9 0 0 0 0,6 1-23 0 0,1 1 0 0 0,0 0-1 0 0,0 0 1 0 0,0 0 0 0 0,0 1-1 0 0,0 0 1 0 0,1 0 0 0 0,-1 0-1 0 0,1 1 1 0 0,0 0 0 0 0,0 1-1 0 0,0-1 1 0 0,1 1 0 0 0,-6 6-1 0 0,-1 1-2 0 0,1 1-1 0 0,0 0 1 0 0,1 1-1 0 0,-16 29 1 0 0,21-32-61 0 0,0 1 0 0 0,0 0 0 0 0,1 0 0 0 0,1 0 0 0 0,0 0-1 0 0,0 1 1 0 0,0 13 0 0 0,2-19-370 0 0,1 1 0 0 0,0-1 0 0 0,0 1 0 0 0,1-1-1 0 0,0 0 1 0 0,0 0 0 0 0,0 1 0 0 0,1-1 0 0 0,0 0-1 0 0,1 0 1 0 0,0 0 0 0 0,0-1 0 0 0,6 11-1 0 0,5-2-1099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0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3084 0 0,'0'0'9754'0'0,"-3"4"-7737"0"0,-1 1-1648 0 0,1 1-1 0 0,-1 0 1 0 0,1 0 0 0 0,1 0-1 0 0,-1 0 1 0 0,1 1-1 0 0,1-1 1 0 0,-1 1-1 0 0,1-1 1 0 0,0 1-1 0 0,0 0 1 0 0,1-1-1 0 0,0 1 1 0 0,0 0-1 0 0,0 0 1 0 0,1-1 0 0 0,0 1-1 0 0,3 8 1 0 0,2 9-41 0 0,1-1 1 0 0,1 1-1 0 0,20 40 1 0 0,-18-45-815 0 0,1 0-1 0 0,2 0 0 0 0,0-1 1 0 0,0-1-1 0 0,2 0 1 0 0,0-1-1 0 0,31 25 1 0 0,-14-17-1016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0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4052 0 0,'0'0'7578'0'0,"3"3"-6002"0"0,11 15-600 0 0,0 1 1 0 0,-2 0-1 0 0,0 1 1 0 0,-1 1 0 0 0,12 29-1 0 0,-12-25-487 0 0,48 95 1014 0 0,-57-116-1418 0 0,13 24 286 0 0,-15-28-344 0 0,0 1 0 0 0,0 0 1 0 0,1-1-1 0 0,-1 1 0 0 0,1-1 1 0 0,-1 1-1 0 0,0-1 0 0 0,1 1 1 0 0,-1-1-1 0 0,1 0 0 0 0,-1 1 1 0 0,1-1-1 0 0,-1 1 0 0 0,1-1 1 0 0,0 0-1 0 0,-1 1 0 0 0,1-1 1 0 0,-1 0-1 0 0,1 0 0 0 0,0 0 1 0 0,-1 1-1 0 0,1-1 0 0 0,-1 0 1 0 0,1 0-1 0 0,0 0 0 0 0,-1 0 1 0 0,1 0-1 0 0,0 0 0 0 0,-1 0 1 0 0,1 0-1 0 0,0 0 0 0 0,-1-1 1 0 0,1 1-1 0 0,-1 0 0 0 0,1 0 1 0 0,0-1-1 0 0,-1 1 0 0 0,1 0 1 0 0,-1 0-1 0 0,1-1 0 0 0,-1 1 1 0 0,2-1-1 0 0,4-7 184 0 0,0 0-1 0 0,0 0 1 0 0,0 0-1 0 0,-1-1 1 0 0,-1 0-1 0 0,1 0 1 0 0,-1 0-1 0 0,3-11 1 0 0,20-84 870 0 0,-22 86-915 0 0,14-70 403 0 0,24-89-1610 0 0,-43 176 805 0 0,1 0 0 0 0,-1 0 0 0 0,1-1 0 0 0,-1 1 0 0 0,1 0 0 0 0,-1 0 0 0 0,1 0 0 0 0,0 0 0 0 0,-1 0 0 0 0,1 0 0 0 0,0 0 0 0 0,2-2 0 0 0,4-2-1352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0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36 3492 0 0,'-6'6'1576'0'0,"-1"0"0"0"0,1 0 0 0 0,0 1-1 0 0,0-1 1 0 0,-7 13 0 0 0,7-9-636 0 0,0 0 1 0 0,1 1 0 0 0,-7 19 0 0 0,8-15-527 0 0,0 0 1 0 0,1 0-1 0 0,0 1 1 0 0,2-1-1 0 0,-1 0 1 0 0,3 29-1 0 0,-1-37-301 0 0,1 0 1 0 0,1 1-1 0 0,-1-1 0 0 0,1 0 1 0 0,0 0-1 0 0,0 0 0 0 0,1-1 1 0 0,0 1-1 0 0,1-1 0 0 0,-1 1 1 0 0,1-1-1 0 0,8 11 0 0 0,-9-15-86 0 0,0 1-1 0 0,-1-1 0 0 0,1 1 0 0 0,0-1 1 0 0,0 0-1 0 0,0 0 0 0 0,0 0 0 0 0,1 0 1 0 0,-1-1-1 0 0,1 1 0 0 0,-1-1 0 0 0,1 0 1 0 0,-1 0-1 0 0,1 0 0 0 0,-1 0 0 0 0,1-1 1 0 0,0 0-1 0 0,0 1 0 0 0,-1-1 0 0 0,1-1 1 0 0,0 1-1 0 0,-1 0 0 0 0,1-1 0 0 0,0 0 1 0 0,-1 0-1 0 0,1 0 0 0 0,3-2 0 0 0,5-2-16 0 0,-1 0-1 0 0,1-1 1 0 0,-1-1-1 0 0,0 0 1 0 0,-1 0-1 0 0,0-1 0 0 0,0-1 1 0 0,-1 0-1 0 0,14-16 1 0 0,-16 17 46 0 0,0-1 1 0 0,-1 1 0 0 0,0-1-1 0 0,-1-1 1 0 0,0 1 0 0 0,-1-1-1 0 0,0 0 1 0 0,0 0 0 0 0,-1 0-1 0 0,0 0 1 0 0,-1-1-1 0 0,1-12 1 0 0,-1 5 146 0 0,-1 11-69 0 0,0 0 0 0 0,-1 1 0 0 0,0-1 0 0 0,0 0 0 0 0,-3-12 1 0 0,2 13-38 0 0,-1 0 1 0 0,1 0 0 0 0,-1 0 0 0 0,-1 1 0 0 0,1-1-1 0 0,-1 0 1 0 0,0 1 0 0 0,0 0 0 0 0,-1 0 0 0 0,1 0 0 0 0,-1 0-1 0 0,0 0 1 0 0,-8-6 0 0 0,9 8-64 0 0,-1 1-1 0 0,0-1 1 0 0,-1 1-1 0 0,1 0 1 0 0,0 0 0 0 0,-1 0-1 0 0,1 0 1 0 0,-1 1-1 0 0,1 0 1 0 0,-1 0-1 0 0,0 0 1 0 0,0 0 0 0 0,1 1-1 0 0,-1 0 1 0 0,0 0-1 0 0,0 0 1 0 0,1 1-1 0 0,-7 1 1 0 0,3-1-22 0 0,0 1 1 0 0,1 0-1 0 0,-1 1 1 0 0,1 0-1 0 0,0 0 1 0 0,0 1-1 0 0,0 0 1 0 0,1 0-1 0 0,-1 0 1 0 0,1 1-1 0 0,-9 8 1 0 0,7-5 16 0 0,1 0 0 0 0,0 1 1 0 0,0 0-1 0 0,1 0 1 0 0,0 1-1 0 0,0 0 0 0 0,-6 16 1 0 0,7-12-253 0 0,0 0-1 0 0,1 0 1 0 0,1 0 0 0 0,0 0-1 0 0,1 0 1 0 0,1 1 0 0 0,0-1 0 0 0,1 1-1 0 0,0-1 1 0 0,1 1 0 0 0,1-1 0 0 0,6 27-1 0 0,-6-36-281 0 0,0 1 0 0 0,0-1-1 0 0,1 0 1 0 0,0 0 0 0 0,5 7-1 0 0,5 4-1023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0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5885 0 0,'-9'-10'12435'0'0,"8"9"-12006"0"0,-6 13 3230 0 0,1 25-2870 0 0,6-23-603 0 0,0 1 0 0 0,0 0 0 0 0,2-1 0 0 0,-1 1 0 0 0,2 0-1 0 0,0-1 1 0 0,9 25 0 0 0,-6-22-863 0 0,1-1 0 0 0,1 1 0 0 0,1-1 0 0 0,0-1 0 0 0,22 28 1 0 0,-7-16-869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2256 0 0,'0'0'2810'0'0,"4"3"-423"0"0,36 34 1539 0 0,45 55-1 0 0,-65-68-3385 0 0,-2 0-1 0 0,0 2 0 0 0,27 54 1 0 0,-44-78-519 0 0,18 41 604 0 0,18 54 0 0 0,-33-82-470 0 0,0 1 1 0 0,-1 0-1 0 0,0 0 1 0 0,-2 0 0 0 0,0 0-1 0 0,0 0 1 0 0,-3 22-1 0 0,0-20 142 0 0,-1 0 1 0 0,-1 0-1 0 0,0 0 0 0 0,-12 26 1 0 0,11-33-128 0 0,0 0 1 0 0,-1-1-1 0 0,0 0 1 0 0,-1 0-1 0 0,0 0 1 0 0,0-1-1 0 0,-1 0 1 0 0,-9 8-1 0 0,12-12-33 0 0,-1-1-1 0 0,1 1 0 0 0,-1-1 1 0 0,0 0-1 0 0,0 0 1 0 0,0-1-1 0 0,-8 3 1 0 0,12-5-102 0 0,0 0 0 0 0,0-1 0 0 0,0 1-1 0 0,0-1 1 0 0,0 0 0 0 0,-1 1 0 0 0,1-1 0 0 0,0 0 0 0 0,0 0 0 0 0,0-1 0 0 0,0 1 0 0 0,0 0 0 0 0,0-1 0 0 0,0 1 0 0 0,0-1 0 0 0,0 1 0 0 0,0-1 0 0 0,0 0 0 0 0,0 0 0 0 0,0 0-1 0 0,0 0 1 0 0,0 0 0 0 0,1-1 0 0 0,-1 1 0 0 0,0 0 0 0 0,1-1 0 0 0,-1 1 0 0 0,0-3 0 0 0,-2-1 4 0 0,1-1 0 0 0,-1 1 0 0 0,1-1 0 0 0,1 1 0 0 0,-1-1 0 0 0,1 0 0 0 0,0 0-1 0 0,0-1 1 0 0,1 1 0 0 0,0 0 0 0 0,0 0 0 0 0,0-8 0 0 0,1-5 25 0 0,0 0 0 0 0,5-35 0 0 0,4 8-23 0 0,1 1 0 0 0,2 0 0 0 0,3 1 1 0 0,21-46-1 0 0,-1 16 19 0 0,65-102 0 0 0,-89 158 0 0 0,12-32 0 0 0,2-3 68 0 0,-20 41-258 0 0,2-4-957 0 0,0 8-2523 0 0,-1 4 2036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32 147 3608 0 0,'-5'9'1857'0'0,"1"1"-1"0"0,0 0 0 0 0,0 0 1 0 0,-4 17-1 0 0,6-17-1034 0 0,0 1 0 0 0,1-1 0 0 0,0 1 0 0 0,1-1 0 0 0,1 15 0 0 0,-1-20-609 0 0,1 0 0 0 0,0 1-1 0 0,0-1 1 0 0,1 0 0 0 0,-1 0 0 0 0,1 1 0 0 0,0-1-1 0 0,0-1 1 0 0,1 1 0 0 0,0 0 0 0 0,3 5 0 0 0,-3-7-87 0 0,0 0 0 0 0,0 0 0 0 0,0-1 1 0 0,0 1-1 0 0,0-1 0 0 0,1 1 0 0 0,-1-1 0 0 0,1 0 1 0 0,0 0-1 0 0,-1-1 0 0 0,1 1 0 0 0,0-1 1 0 0,0 1-1 0 0,0-1 0 0 0,0-1 0 0 0,6 2 0 0 0,-3-2-23 0 0,1 0 0 0 0,0 0 0 0 0,0-1 0 0 0,0 0 0 0 0,0 0 0 0 0,0-1 0 0 0,-1 0 0 0 0,1 0 0 0 0,-1-1 0 0 0,1 0 0 0 0,-1 0 0 0 0,0-1-1 0 0,0 1 1 0 0,0-2 0 0 0,-1 1 0 0 0,1-1 0 0 0,-1 0 0 0 0,0 0 0 0 0,-1-1 0 0 0,1 0 0 0 0,-1 0 0 0 0,7-11 0 0 0,-6 10-34 0 0,-1-1 0 0 0,0 0 1 0 0,-1 0-1 0 0,0-1 0 0 0,0 1 1 0 0,0-1-1 0 0,-1 0 0 0 0,-1 0 1 0 0,0 0-1 0 0,0 0 0 0 0,0-1 1 0 0,-2 1-1 0 0,1 0 0 0 0,-1-1 0 0 0,0 1 1 0 0,-1 0-1 0 0,0-1 0 0 0,-4-17 1 0 0,2 19-8 0 0,-1-1 0 0 0,0 1 0 0 0,0 0-1 0 0,0 1 1 0 0,-1-1 0 0 0,0 1 0 0 0,-1 0 0 0 0,1 0 0 0 0,-1 0 0 0 0,-1 1 0 0 0,-9-8 0 0 0,13 12-46 0 0,-1-1 0 0 0,1 1 0 0 0,-1-1-1 0 0,0 1 1 0 0,1 0 0 0 0,-1 0 0 0 0,0 1 0 0 0,0-1 0 0 0,0 1 0 0 0,-1 0-1 0 0,1 0 1 0 0,0 1 0 0 0,0-1 0 0 0,-1 1 0 0 0,1 0 0 0 0,0 0-1 0 0,0 0 1 0 0,-1 0 0 0 0,1 1 0 0 0,0 0 0 0 0,0 0 0 0 0,0 0 0 0 0,-1 0-1 0 0,1 1 1 0 0,-6 3 0 0 0,3-1-10 0 0,0 0 1 0 0,0 1-1 0 0,0 0 0 0 0,1 1 0 0 0,0-1 0 0 0,0 1 0 0 0,1 0 0 0 0,-1 1 1 0 0,1-1-1 0 0,-5 11 0 0 0,4-5 8 0 0,0-1 1 0 0,1 1-1 0 0,1 0 0 0 0,0 0 1 0 0,1 0-1 0 0,-3 15 0 0 0,2 13 42 0 0,2 0 1 0 0,1 1-1 0 0,5 50 0 0 0,-2-67-31 0 0,15 173 168 0 0,4 115 90 0 0,-17-127-215 0 0,-4-174-584 0 0,0-1 0 0 0,1 1 0 0 0,0-1 0 0 0,0 1 0 0 0,6 16 0 0 0,-2-20-1092 0 0,4-1-1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3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21 5857 0 0,'-1'-1'693'0'0,"0"-1"1"0"0,0 1-1 0 0,0 0 1 0 0,0-1 0 0 0,0 1-1 0 0,0 0 1 0 0,-1-1 0 0 0,1 1-1 0 0,0 0 1 0 0,-1 0 0 0 0,1 0-1 0 0,-1 0 1 0 0,1 0 0 0 0,-1 1-1 0 0,0-1 1 0 0,1 0-1 0 0,-1 1 1 0 0,0-1 0 0 0,-2 1-1 0 0,1 0-305 0 0,-1 0 0 0 0,1 0 0 0 0,0 1 0 0 0,0-1 0 0 0,0 1 0 0 0,0 0 0 0 0,0 0 1 0 0,0 0-1 0 0,0 0 0 0 0,-5 3 0 0 0,-1 2-166 0 0,-1 0 0 0 0,1 0 0 0 0,0 1 0 0 0,1 0 1 0 0,0 1-1 0 0,0 0 0 0 0,0 0 0 0 0,1 1 0 0 0,0 0 0 0 0,1 0 1 0 0,0 0-1 0 0,1 1 0 0 0,0 0 0 0 0,0 0 0 0 0,1 1 1 0 0,0-1-1 0 0,-3 14 0 0 0,5-17-219 0 0,1 1 0 0 0,-1-1 0 0 0,1 1 1 0 0,1 0-1 0 0,-1 0 0 0 0,1-1 0 0 0,1 1 0 0 0,0 0 0 0 0,0-1 0 0 0,0 1 1 0 0,1 0-1 0 0,0-1 0 0 0,0 0 0 0 0,1 1 0 0 0,0-1 0 0 0,0 0 0 0 0,0 0 0 0 0,1-1 1 0 0,1 1-1 0 0,-1-1 0 0 0,1 0 0 0 0,0 0 0 0 0,0 0 0 0 0,0-1 0 0 0,10 8 1 0 0,-10-10-38 0 0,1 1 0 0 0,0-1 1 0 0,0 0-1 0 0,1 0 1 0 0,-1-1-1 0 0,0 0 1 0 0,1 0-1 0 0,0 0 0 0 0,-1-1 1 0 0,1 0-1 0 0,9 0 1 0 0,-6 0 40 0 0,0-1 0 0 0,0-1 0 0 0,0 0 0 0 0,1 0 1 0 0,-1-1-1 0 0,17-6 0 0 0,-25 8 51 0 0,0-1-1 0 0,0 1 1 0 0,-1-1 0 0 0,1 0-1 0 0,0 1 1 0 0,-1-1 0 0 0,1 0 0 0 0,-1 0-1 0 0,1 0 1 0 0,-1 0 0 0 0,1 0 0 0 0,-1 0-1 0 0,0-1 1 0 0,1 1 0 0 0,-1 0-1 0 0,0-1 1 0 0,0 1 0 0 0,0-1 0 0 0,0 1-1 0 0,0-1 1 0 0,-1 1 0 0 0,1-1 0 0 0,0 0-1 0 0,-1 0 1 0 0,1 1 0 0 0,-1-1-1 0 0,1 0 1 0 0,-1 0 0 0 0,0 1 0 0 0,0-1-1 0 0,0-2 1 0 0,-1 1-20 0 0,1 0 1 0 0,-1 1-1 0 0,0-1 0 0 0,0 0 0 0 0,-1 1 1 0 0,1 0-1 0 0,0-1 0 0 0,-1 1 0 0 0,1 0 1 0 0,-1 0-1 0 0,0-1 0 0 0,0 1 1 0 0,0 1-1 0 0,0-1 0 0 0,0 0 0 0 0,0 0 1 0 0,0 1-1 0 0,-1-1 0 0 0,1 1 1 0 0,-3-1-1 0 0,-5-3-200 0 0,1 1 0 0 0,-1 0 0 0 0,1 0 0 0 0,-1 1 0 0 0,-21-3 0 0 0,27 6-392 0 0,-1 0 1 0 0,0 0-1 0 0,0 0 0 0 0,0 0 1 0 0,-6 2-1 0 0,3 0-1043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46 156 2156 0 0,'-5'5'1313'0'0,"1"0"0"0"0,0 1 0 0 0,0-1 0 0 0,0 1 0 0 0,0 0-1 0 0,1 0 1 0 0,-3 8 0 0 0,3-7-905 0 0,1-1 0 0 0,0 0 0 0 0,1 1-1 0 0,0-1 1 0 0,0 1 0 0 0,0-1 0 0 0,1 1 0 0 0,-1-1 0 0 0,2 1-1 0 0,-1 0 1 0 0,1-1 0 0 0,2 10 0 0 0,-3-14-335 0 0,1 0 1 0 0,-1-1 0 0 0,1 1-1 0 0,0 0 1 0 0,0 0-1 0 0,0 0 1 0 0,0-1-1 0 0,0 1 1 0 0,0 0-1 0 0,0-1 1 0 0,1 1-1 0 0,-1-1 1 0 0,1 1-1 0 0,-1-1 1 0 0,1 0-1 0 0,-1 0 1 0 0,1 0-1 0 0,0 0 1 0 0,-1 0-1 0 0,4 1 1 0 0,-2 0 18 0 0,1-1 1 0 0,0-1-1 0 0,0 1 0 0 0,0 0 1 0 0,0-1-1 0 0,-1 0 1 0 0,1 0-1 0 0,0 0 1 0 0,7-1-1 0 0,3-2 48 0 0,-1-1 0 0 0,0 0 0 0 0,0 0-1 0 0,-1-1 1 0 0,13-7 0 0 0,-13 6-52 0 0,0 0 1 0 0,-1-1-1 0 0,0-1 1 0 0,0 0-1 0 0,0 0 1 0 0,-1-1-1 0 0,-1 0 1 0 0,1-1-1 0 0,-2 0 1 0 0,1-1-1 0 0,-1 1 1 0 0,-1-2-1 0 0,11-19 1 0 0,-16 26-22 0 0,-1 1 1 0 0,1-1-1 0 0,-1 1 0 0 0,0-1 1 0 0,0 0-1 0 0,0 1 0 0 0,-1-1 1 0 0,1 0-1 0 0,-1 0 1 0 0,0 1-1 0 0,-1-1 0 0 0,1 0 1 0 0,-1 0-1 0 0,0 1 1 0 0,0-1-1 0 0,-1 1 0 0 0,1-1 1 0 0,-1 1-1 0 0,0-1 1 0 0,0 1-1 0 0,0 0 0 0 0,-1 0 1 0 0,1 0-1 0 0,-1 0 1 0 0,0 0-1 0 0,0 1 0 0 0,-5-5 1 0 0,4 5-25 0 0,-1-1 1 0 0,0 1 0 0 0,0 0-1 0 0,0 0 1 0 0,0 0 0 0 0,-1 0-1 0 0,1 1 1 0 0,-1 0-1 0 0,1 0 1 0 0,-1 1 0 0 0,0-1-1 0 0,1 1 1 0 0,-1 1 0 0 0,0-1-1 0 0,0 1 1 0 0,0 0-1 0 0,0 0 1 0 0,0 1 0 0 0,0-1-1 0 0,1 1 1 0 0,-11 4 0 0 0,8-3-8 0 0,0 2 0 0 0,0-1 0 0 0,1 1 0 0 0,-1 1 1 0 0,1-1-1 0 0,0 1 0 0 0,1 1 0 0 0,-1-1 0 0 0,1 1 1 0 0,0 0-1 0 0,0 0 0 0 0,1 1 0 0 0,-1 0 1 0 0,2 0-1 0 0,-1 0 0 0 0,-6 15 0 0 0,7-13-176 0 0,0 0 1 0 0,1 0-1 0 0,0 0 0 0 0,1 1 0 0 0,0-1 1 0 0,-1 14-1 0 0,3-15-449 0 0,0 0 0 0 0,0 0-1 0 0,1 0 1 0 0,0 0 0 0 0,0 0 0 0 0,1 0 0 0 0,4 14 0 0 0,-2-8-947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1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2104 0 0,'-14'-3'15488'0'0,"6"17"-11293"0"0,6-10-3949 0 0,1 0-1 0 0,0 1 1 0 0,1-1 0 0 0,-1 1 0 0 0,1-1 0 0 0,0 7 0 0 0,2 0-60 0 0,0 0 0 0 0,1 0-1 0 0,0 0 1 0 0,1 0 0 0 0,0 0-1 0 0,1-1 1 0 0,0 1 0 0 0,0-1 0 0 0,12 15-1 0 0,-10-16-921 0 0,0 0 0 0 0,0-1 0 0 0,1 0 0 0 0,0 0 0 0 0,18 12 0 0 0,-11-12-819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81 18398 0 0,'-17'-17'3464'0'0,"6"3"-2108"0"0,1 2-716 0 0,-1 4-292 0 0,9 0-156 0 0,-5 2-88 0 0,-1 0-68 0 0,5 0-252 0 0,-4 3-876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2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5240 0 0,'-1'10'10788'0'0,"0"11"-5250"0"0,2 13-4534 0 0,8 62 0 0 0,-8-90-960 0 0,0-1 0 0 0,1 1 0 0 0,0-1 1 0 0,0 1-1 0 0,1-1 0 0 0,-1 0 0 0 0,1 1 1 0 0,0-1-1 0 0,1-1 0 0 0,-1 1 0 0 0,1 0 1 0 0,0-1-1 0 0,0 0 0 0 0,0 0 0 0 0,0 0 1 0 0,1 0-1 0 0,0-1 0 0 0,6 4 0 0 0,-5-4-22 0 0,1 0-1 0 0,-1-1 0 0 0,1 0 1 0 0,0 0-1 0 0,0 0 0 0 0,-1-1 0 0 0,1 0 1 0 0,0-1-1 0 0,0 1 0 0 0,0-1 1 0 0,0 0-1 0 0,0-1 0 0 0,0 0 0 0 0,0 0 1 0 0,8-3-1 0 0,-3 1 42 0 0,-1-1 0 0 0,0 0 1 0 0,-1-1-1 0 0,1 0 0 0 0,-1 0 1 0 0,0-1-1 0 0,0-1 0 0 0,-1 0 0 0 0,1 0 1 0 0,-2-1-1 0 0,1 0 0 0 0,10-12 0 0 0,-9 6 99 0 0,0 0-1 0 0,-1 0 1 0 0,0-1 0 0 0,-1 0-1 0 0,-1-1 1 0 0,-1 1-1 0 0,9-33 1 0 0,12-45-2938 0 0,-25 81 1171 0 0,-1 1 10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3684 0 0,'0'0'3482'0'0,"1"5"-580"0"0,10 135 6339 0 0,-10 77-6289 0 0,-7-135-2221 0 0,-3 25-784 0 0,7-36-3364 0 0,2-49 1901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50 119 3044 0 0,'-27'48'9188'0'0,"22"-40"-8052"0"0,2 1 1 0 0,-1 0 0 0 0,-3 16 0 0 0,6-21-979 0 0,0 0 1 0 0,0 0-1 0 0,1 0 1 0 0,-1 0-1 0 0,1 0 1 0 0,0 0-1 0 0,1 0 1 0 0,-1 0-1 0 0,1 0 1 0 0,0 0-1 0 0,0 0 1 0 0,0 0-1 0 0,0 0 1 0 0,0 0-1 0 0,1-1 1 0 0,0 1-1 0 0,0-1 1 0 0,0 1-1 0 0,0-1 1 0 0,1 0-1 0 0,-1 1 1 0 0,1-1-1 0 0,0-1 1 0 0,-1 1-1 0 0,5 3 1 0 0,-4-5-89 0 0,-1 1-1 0 0,1-1 1 0 0,0 1 0 0 0,0-1-1 0 0,0 0 1 0 0,0 0 0 0 0,0 0 0 0 0,0-1-1 0 0,0 1 1 0 0,0-1 0 0 0,0 1-1 0 0,0-1 1 0 0,0 0 0 0 0,1-1 0 0 0,-1 1-1 0 0,0 0 1 0 0,0-1 0 0 0,0 1-1 0 0,0-1 1 0 0,0 0 0 0 0,0 0 0 0 0,4-2-1 0 0,1-1 82 0 0,-1 1 0 0 0,0-1 0 0 0,1-1 0 0 0,-1 1 0 0 0,-1-1 0 0 0,1 0 0 0 0,7-8 0 0 0,-8 6 11 0 0,-1 1 0 0 0,0-1 0 0 0,-1 0 0 0 0,1-1-1 0 0,-2 1 1 0 0,1-1 0 0 0,-1 0 0 0 0,0 0 0 0 0,0 0 0 0 0,-1 0 0 0 0,0 0 0 0 0,-1 0 0 0 0,0-1 0 0 0,0 1 0 0 0,-1-14 0 0 0,0 15-69 0 0,0 0 0 0 0,-1 0 1 0 0,0 0-1 0 0,0 1 0 0 0,-1-1 0 0 0,0 0 1 0 0,0 1-1 0 0,0-1 0 0 0,-1 1 1 0 0,0 0-1 0 0,0 0 0 0 0,-1 0 1 0 0,0 0-1 0 0,0 0 0 0 0,0 1 1 0 0,0 0-1 0 0,-1 0 0 0 0,0 0 1 0 0,-9-7-1 0 0,12 11-106 0 0,0-1 0 0 0,0 1 0 0 0,0 0 0 0 0,0 0 0 0 0,0 0 0 0 0,0 0 0 0 0,0 1 0 0 0,-1-1 0 0 0,1 1 0 0 0,0-1 0 0 0,0 1 0 0 0,-1 0 0 0 0,1-1 0 0 0,0 1 0 0 0,0 1 0 0 0,-1-1 0 0 0,1 0 0 0 0,0 0 0 0 0,0 1 0 0 0,0-1 0 0 0,-1 1 0 0 0,1 0 0 0 0,0 0 0 0 0,0 0 0 0 0,0 0 0 0 0,0 0 0 0 0,0 0 0 0 0,0 0 0 0 0,1 0 0 0 0,-1 1 0 0 0,-2 1 0 0 0,-2 3-547 0 0,1 0 1 0 0,0 1-1 0 0,0-1 1 0 0,0 1-1 0 0,1 0 1 0 0,-1 0-1 0 0,-3 10 0 0 0,1 0-1045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2732 0 0,'6'-16'20777'0'0,"-9"30"-20372"0"0,1 0 0 0 0,1 1 0 0 0,0-1 0 0 0,1 0 0 0 0,3 28 1 0 0,-1-32-322 0 0,0 0 0 0 0,0 0 0 0 0,1 0 0 0 0,0 0 0 0 0,0-1 0 0 0,1 1 0 0 0,1-1 0 0 0,-1 0 0 0 0,11 14 0 0 0,-13-21-73 0 0,-1 0-1 0 0,1 0 0 0 0,-1 0 1 0 0,1-1-1 0 0,0 1 0 0 0,0-1 1 0 0,0 1-1 0 0,0-1 0 0 0,0 0 1 0 0,0 0-1 0 0,0 0 1 0 0,0 0-1 0 0,1 0 0 0 0,-1 0 1 0 0,0-1-1 0 0,0 1 0 0 0,1-1 1 0 0,-1 1-1 0 0,5-1 0 0 0,-2 0 8 0 0,0-1 0 0 0,-1 1 0 0 0,1-1 0 0 0,-1-1-1 0 0,1 1 1 0 0,-1 0 0 0 0,0-1 0 0 0,1 0 0 0 0,7-5 0 0 0,-4 2 37 0 0,-1 0 1 0 0,1-1 0 0 0,-1 0 0 0 0,0 0-1 0 0,0-1 1 0 0,-1 1 0 0 0,0-2-1 0 0,0 1 1 0 0,0-1 0 0 0,4-9 0 0 0,-1-1 61 0 0,-2-1 0 0 0,0 0 0 0 0,-1 0 0 0 0,0 0 0 0 0,-2-1 0 0 0,2-20 0 0 0,-5 26-1127 0 0,0 0 0 0 0,-1 0 0 0 0,-3-14 0 0 0,1 18-602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3492 0 0,'-1'-1'371'0'0,"1"1"0"0"0,-1 0-1 0 0,-8 4 8157 0 0,8-3-8156 0 0,-10 15 3106 0 0,-2 24-2585 0 0,11-36 36 0 0,-1 8-571 0 0,0 0 1 0 0,1 1-1 0 0,0-1 1 0 0,1 1-1 0 0,0-1 1 0 0,1 1-1 0 0,0 0 0 0 0,1-1 1 0 0,1 1-1 0 0,4 17 1 0 0,-6-28-324 0 0,1 0-1 0 0,-1 0 1 0 0,1 0 0 0 0,0-1 0 0 0,0 1-1 0 0,0 0 1 0 0,0 0 0 0 0,0 0 0 0 0,0-1-1 0 0,0 1 1 0 0,1-1 0 0 0,-1 1 0 0 0,0-1-1 0 0,1 1 1 0 0,0-1 0 0 0,-1 0 0 0 0,1 0-1 0 0,0 1 1 0 0,-1-1 0 0 0,5 1 0 0 0,-3-1 2 0 0,0 0-1 0 0,0-1 1 0 0,1 0 0 0 0,-1 1 0 0 0,0-1-1 0 0,0 0 1 0 0,1 0 0 0 0,-1-1 0 0 0,0 1-1 0 0,0-1 1 0 0,1 0 0 0 0,2-1 0 0 0,3-1 14 0 0,1-1 1 0 0,-1 0-1 0 0,-1-1 1 0 0,1 0 0 0 0,-1 0-1 0 0,0-1 1 0 0,15-12 0 0 0,-9 1 150 0 0,-1 0 1 0 0,0 0 0 0 0,-1-1 0 0 0,-1 0 0 0 0,10-24 0 0 0,-16 33 161 0 0,0 0 1 0 0,-1 0-1 0 0,-1-1 1 0 0,1 1-1 0 0,3-19 1 0 0,-8 13 1207 0 0,-2 28-1251 0 0,0 31-310 0 0,3-33-72 0 0,1-1-1 0 0,0 1 1 0 0,1-1 0 0 0,0 0 0 0 0,1 0 0 0 0,0 0 0 0 0,0 0-1 0 0,1 0 1 0 0,1-1 0 0 0,-1 1 0 0 0,2-1 0 0 0,-1 0 0 0 0,1-1-1 0 0,0 1 1 0 0,1-1 0 0 0,0 0 0 0 0,0-1 0 0 0,1 0 0 0 0,0 0 0 0 0,0-1-1 0 0,1 1 1 0 0,0-2 0 0 0,0 1 0 0 0,0-2 0 0 0,11 5 0 0 0,32 10-2898 0 0,-31-14 1351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 3168 0 0,'-1'-1'461'0'0,"0"1"0"0"0,1 0-1 0 0,-1-1 1 0 0,0 1 0 0 0,0-1 0 0 0,1 1-1 0 0,-1 0 1 0 0,0 0 0 0 0,0-1-1 0 0,1 1 1 0 0,-1 0 0 0 0,0 0-1 0 0,0 0 1 0 0,0 0 0 0 0,1 0 0 0 0,-1 0-1 0 0,0 0 1 0 0,0 0 0 0 0,0 0-1 0 0,1 0 1 0 0,-1 1 0 0 0,0-1-1 0 0,0 0 1 0 0,-1 1 0 0 0,-10 18 2945 0 0,10-15-3222 0 0,-5 15 484 0 0,0 0 0 0 0,2 0 0 0 0,0 0 0 0 0,1 1 0 0 0,1 0 0 0 0,0 20 0 0 0,-1-8-236 0 0,-27 350 2441 0 0,13-120-1898 0 0,17-247-976 0 0,-8 75-90 0 0,6 161 0 0 0,4-248-212 0 0,-1 1 0 0 0,1 0 0 0 0,0-1-1 0 0,0 1 1 0 0,0-1 0 0 0,0 1 0 0 0,1-1 0 0 0,0 0-1 0 0,-1 1 1 0 0,1-1 0 0 0,0 0 0 0 0,1 0 0 0 0,-1 0 0 0 0,5 4-1 0 0,4 2-1291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53 1172 0 0,'-1'-17'11778'0'0,"-4"-2"-5210"0"0,4 18-6398 0 0,1 0 0 0 0,-1 0 0 0 0,0 0 0 0 0,1 0 0 0 0,-1 0-1 0 0,0 0 1 0 0,0 0 0 0 0,0 0 0 0 0,1 0 0 0 0,-1 1 0 0 0,0-1 0 0 0,0 0 0 0 0,0 0 0 0 0,0 1 0 0 0,0-1 0 0 0,-1 1 0 0 0,1-1 0 0 0,0 1 0 0 0,0-1 0 0 0,0 1 0 0 0,0 0 0 0 0,-1 0 0 0 0,1-1 0 0 0,0 1 0 0 0,0 0 0 0 0,0 0 0 0 0,-1 0-1 0 0,1 0 1 0 0,0 1 0 0 0,0-1 0 0 0,-3 1 0 0 0,-3 0-27 0 0,-1 1 0 0 0,1 1 0 0 0,0 0 0 0 0,-1 0 0 0 0,1 0 0 0 0,0 1 0 0 0,1 0 0 0 0,-1 0-1 0 0,1 0 1 0 0,0 1 0 0 0,0 0 0 0 0,0 1 0 0 0,-5 6 0 0 0,8-8-116 0 0,0-1-1 0 0,0 1 1 0 0,1 1 0 0 0,-1-1-1 0 0,1 0 1 0 0,0 0-1 0 0,1 1 1 0 0,-1-1 0 0 0,1 1-1 0 0,0 0 1 0 0,0-1-1 0 0,0 1 1 0 0,0 0 0 0 0,1-1-1 0 0,0 1 1 0 0,0 0 0 0 0,0 0-1 0 0,1 0 1 0 0,0-1-1 0 0,0 1 1 0 0,0 0 0 0 0,0-1-1 0 0,3 7 1 0 0,0-4-28 0 0,0 1 1 0 0,0-1 0 0 0,0-1-1 0 0,1 1 1 0 0,0-1 0 0 0,0 1-1 0 0,1-1 1 0 0,0-1 0 0 0,0 1-1 0 0,12 8 1 0 0,20 20 115 0 0,-38-33-112 0 0,0 0 1 0 0,0 0 0 0 0,0 0 0 0 0,0-1 0 0 0,0 1 0 0 0,0 0 0 0 0,0 0 0 0 0,0-1 0 0 0,0 1 0 0 0,-1 0 0 0 0,1 0 0 0 0,0-1 0 0 0,0 1 0 0 0,-1 0 0 0 0,1-1 0 0 0,-1 1 0 0 0,1 0-1 0 0,-1-1 1 0 0,1 1 0 0 0,-1 0 0 0 0,0 0 0 0 0,1-1-4 0 0,-9 9 15 0 0,0-1-1 0 0,-1 0 0 0 0,-20 13 1 0 0,20-15-1 0 0,1 0 0 0 0,0 1 0 0 0,1 0 0 0 0,-1 0 0 0 0,-7 10 0 0 0,11-11-3 0 0,1 0 0 0 0,-1 1 0 0 0,1 0 0 0 0,0 0 1 0 0,0 0-1 0 0,1 0 0 0 0,0 1 0 0 0,0-1 0 0 0,-1 9 1 0 0,3-12-5 0 0,1 0 1 0 0,-1 0 0 0 0,1 0-1 0 0,0 0 1 0 0,0 0-1 0 0,0 0 1 0 0,1 0 0 0 0,-1 0-1 0 0,1 0 1 0 0,0 0 0 0 0,0-1-1 0 0,1 1 1 0 0,-1 0 0 0 0,1-1-1 0 0,0 1 1 0 0,0-1 0 0 0,0 1-1 0 0,0-1 1 0 0,0 0 0 0 0,5 5-1 0 0,-2-3 29 0 0,0-1-1 0 0,0 1 0 0 0,1-1 0 0 0,0 1 1 0 0,0-2-1 0 0,0 1 0 0 0,0-1 1 0 0,0 0-1 0 0,1 0 0 0 0,7 2 0 0 0,-3-2-949 0 0,2 0-1 0 0,-1-1 1 0 0,0 0-1 0 0,25-1 1 0 0,-30-1-695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2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0 142 2500 0 0,'2'-7'1600'0'0,"0"1"-1"0"0,1 0 0 0 0,-1-1 0 0 0,1 1 1 0 0,0 1-1 0 0,1-1 0 0 0,5-7 1 0 0,-6 9-920 0 0,1-1 1 0 0,0 1 0 0 0,0 0 0 0 0,1 0 0 0 0,-1 1-1 0 0,1-1 1 0 0,0 1 0 0 0,6-3 0 0 0,-8 4-546 0 0,1 0 0 0 0,0 1 1 0 0,0-1-1 0 0,0 1 0 0 0,0 0 0 0 0,0 0 1 0 0,0 1-1 0 0,0-1 0 0 0,0 1 0 0 0,0 0 1 0 0,0 0-1 0 0,0 0 0 0 0,0 1 0 0 0,0-1 1 0 0,0 1-1 0 0,0 0 0 0 0,0 0 0 0 0,0 1 1 0 0,0-1-1 0 0,0 1 0 0 0,-1 0 0 0 0,1 0 1 0 0,-1 0-1 0 0,1 0 0 0 0,-1 0 0 0 0,0 1 1 0 0,5 4-1 0 0,3 5 4 0 0,-1 1 0 0 0,0 1 0 0 0,0 0 0 0 0,-1 0 0 0 0,-1 1 0 0 0,-1 0 0 0 0,0 0 0 0 0,7 23 0 0 0,-3-10-14 0 0,5 24 128 0 0,-12-38-92 0 0,0 0 0 0 0,9 20 0 0 0,-12-32-32 0 0,1-6-116 0 0,32-74 132 0 0,21-40 231 0 0,-48 104-304 0 0,2 0 1 0 0,0 1-1 0 0,1 0 1 0 0,0 1-1 0 0,1-1 1 0 0,12-10-1 0 0,-15 16 22 0 0,0 0 0 0 0,0 1 0 0 0,1 0 0 0 0,0 0 0 0 0,0 1 0 0 0,0 0 0 0 0,1 0 0 0 0,13-3 0 0 0,-18 7-51 0 0,0 0 0 0 0,-1 0-1 0 0,1 0 1 0 0,0 1 0 0 0,0 0-1 0 0,0 0 1 0 0,0 1 0 0 0,-1-1-1 0 0,1 1 1 0 0,0 0 0 0 0,0 0-1 0 0,-1 0 1 0 0,1 1 0 0 0,-1 0-1 0 0,1 0 1 0 0,-1 0 0 0 0,0 0-1 0 0,0 1 1 0 0,0 0 0 0 0,0-1-1 0 0,4 5 1 0 0,-1 0 18 0 0,1 1 1 0 0,-1 0-1 0 0,-1 0 0 0 0,0 1 1 0 0,0 0-1 0 0,0 0 0 0 0,-1 0 1 0 0,0 1-1 0 0,-1 0 0 0 0,5 16 0 0 0,2 13 89 0 0,8 55 0 0 0,-18-88-142 0 0,4 32-681 0 0,-1 0 0 0 0,-2 0 1 0 0,-3 48-1 0 0,-2-68-832 0 0,-1-2-67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70 4784 0 0,'0'-1'3822'0'0,"-1"-11"1317"0"0,0 8-4356 0 0,0 1 0 0 0,0 0-1 0 0,0 0 1 0 0,-1 0-1 0 0,1 0 1 0 0,-1 0 0 0 0,0 0-1 0 0,0 0 1 0 0,-4-4-1 0 0,3 5-545 0 0,1 0-1 0 0,-1 0 0 0 0,1 0 1 0 0,-1 0-1 0 0,0 1 0 0 0,1-1 0 0 0,-1 1 1 0 0,0 0-1 0 0,0 0 0 0 0,0 0 1 0 0,-6-1-1 0 0,0 1-83 0 0,1 0 0 0 0,-1 1 0 0 0,0 0 0 0 0,1 0 0 0 0,-1 1 0 0 0,1 0-1 0 0,-1 1 1 0 0,1 0 0 0 0,-1 0 0 0 0,1 0 0 0 0,0 1 0 0 0,-13 7 0 0 0,17-8-128 0 0,0 0 0 0 0,-1 0 0 0 0,1 1 0 0 0,0 0 0 0 0,0 0 0 0 0,1 0 0 0 0,-1 0-1 0 0,1 0 1 0 0,-1 1 0 0 0,1 0 0 0 0,0 0 0 0 0,0-1 0 0 0,1 2 0 0 0,-1-1 0 0 0,1 0 0 0 0,0 0 0 0 0,0 1 0 0 0,1-1 0 0 0,-1 1-1 0 0,1 0 1 0 0,0 0 0 0 0,0-1 0 0 0,0 9 0 0 0,1-10-31 0 0,0 0 0 0 0,0 0-1 0 0,1 0 1 0 0,-1 0 0 0 0,1 0-1 0 0,0 0 1 0 0,0 0 0 0 0,0 0 0 0 0,0 0-1 0 0,0-1 1 0 0,1 1 0 0 0,-1 0-1 0 0,1-1 1 0 0,0 1 0 0 0,0-1-1 0 0,0 1 1 0 0,0-1 0 0 0,0 0 0 0 0,0 0-1 0 0,1 0 1 0 0,-1 0 0 0 0,5 2-1 0 0,-1-1-33 0 0,-1 0 0 0 0,1-1 0 0 0,0 1 0 0 0,0-1 0 0 0,0-1 0 0 0,0 1 0 0 0,0-1 0 0 0,0 0 0 0 0,1-1 0 0 0,6 1 0 0 0,48-3 320 0 0,-60 2 94 0 0,-5 3-362 0 0,-23 16-1 0 0,-65 51 149 0 0,83-62-125 0 0,1 0 0 0 0,0 0 0 0 0,0 1 0 0 0,1 0 0 0 0,0 0 1 0 0,0 1-1 0 0,-9 19 0 0 0,15-27-24 0 0,0 1 0 0 0,0 0-1 0 0,0 0 1 0 0,0 0 0 0 0,0 0 0 0 0,1 0 0 0 0,-1 1-1 0 0,1-1 1 0 0,0 0 0 0 0,0 0 0 0 0,0 0 0 0 0,0 0 0 0 0,0 0-1 0 0,1 1 1 0 0,-1-1 0 0 0,1 0 0 0 0,0 0 0 0 0,0 0 0 0 0,0 0-1 0 0,1 0 1 0 0,-1-1 0 0 0,1 1 0 0 0,-1 0 0 0 0,1-1 0 0 0,0 1-1 0 0,0-1 1 0 0,0 1 0 0 0,0-1 0 0 0,1 0 0 0 0,-1 0 0 0 0,0 0-1 0 0,1 0 1 0 0,0 0 0 0 0,5 2 0 0 0,-2-1-11 0 0,1 0-1 0 0,-1 0 1 0 0,1 0-1 0 0,0-1 1 0 0,0 0-1 0 0,0 0 1 0 0,0-1-1 0 0,0 0 1 0 0,1-1-1 0 0,-1 1 1 0 0,0-1-1 0 0,0 0 1 0 0,1-1-1 0 0,7-1 1 0 0,-1-2-728 0 0,-1-1-1 0 0,1 0 1 0 0,-1-1 0 0 0,0 0-1 0 0,21-15 1 0 0,-13 8-878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78 18990 0 0,'-6'-12'3504'0'0,"-3"1"-2120"0"0,7 1-712 0 0,-5 1-244 0 0,3 1-140 0 0,1 2 56 0 0,-1-3-252 0 0,1 2-16 0 0,-1 2-196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1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1888 0 0,'1'-1'643'0'0,"0"1"1"0"0,0-1-1 0 0,0 0 0 0 0,0 1 0 0 0,0-1 0 0 0,0 0 1 0 0,0 1-1 0 0,0-1 0 0 0,0 1 0 0 0,0 0 0 0 0,0-1 1 0 0,0 1-1 0 0,1 0 0 0 0,-1 0 0 0 0,0-1 0 0 0,0 1 1 0 0,0 0-1 0 0,0 0 0 0 0,1 0 0 0 0,0 1 0 0 0,1-1-161 0 0,-1 1 0 0 0,1 0-1 0 0,-1 0 1 0 0,1 0-1 0 0,-1 0 1 0 0,0 1-1 0 0,1-1 1 0 0,3 3-1 0 0,2 3 9 0 0,-1 0 0 0 0,1 1 0 0 0,8 11 0 0 0,-15-19-334 0 0,9 14 331 0 0,1 0-1 0 0,-2 0 1 0 0,1 1-1 0 0,6 18 1 0 0,19 22 486 0 0,-33-50-847 0 0,1 0 0 0 0,-1 0 0 0 0,1 0 1 0 0,1 0-1 0 0,-1 0 0 0 0,1 0 0 0 0,0-1 0 0 0,7 7 0 0 0,-10-11-89 0 0,1 0 0 0 0,-1 1 0 0 0,0-1-1 0 0,1 0 1 0 0,-1-1 0 0 0,0 1-1 0 0,1 0 1 0 0,-1 0 0 0 0,0 0 0 0 0,1-1-1 0 0,-1 1 1 0 0,0-1 0 0 0,0 1-1 0 0,1-1 1 0 0,-1 1 0 0 0,0-1 0 0 0,0 0-1 0 0,0 0 1 0 0,0 0 0 0 0,0 1-1 0 0,0-1 1 0 0,0 0 0 0 0,0 0-1 0 0,1-2 1 0 0,0 1-15 0 0,8-7 151 0 0,0-2 1 0 0,-1 1 0 0 0,0-1-1 0 0,13-23 1 0 0,24-54 185 0 0,-27 51-245 0 0,-7 12-219 0 0,-6 10-132 0 0,1 2-1 0 0,11-18 1 0 0,-16 28-229 0 0,1-1-1 0 0,0 1 0 0 0,0 0 1 0 0,0-1-1 0 0,0 2 1 0 0,1-1-1 0 0,4-3 1 0 0,6-2-1146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139 103 3292 0 0,'-40'50'9869'0'0,"33"-39"-8606"0"0,1-1 0 0 0,0 1 0 0 0,-6 15 0 0 0,10-20-1044 0 0,0-1 0 0 0,0 1 0 0 0,0 0 0 0 0,1 0 0 0 0,0 0-1 0 0,0 0 1 0 0,0 0 0 0 0,1 0 0 0 0,0 0 0 0 0,0 0 0 0 0,1 0-1 0 0,-1 0 1 0 0,1 0 0 0 0,1 0 0 0 0,-1 0 0 0 0,1 0 0 0 0,0 0-1 0 0,0-1 1 0 0,4 7 0 0 0,-4-9-157 0 0,0 0-1 0 0,0-1 1 0 0,-1 1 0 0 0,2-1-1 0 0,-1 0 1 0 0,0 0 0 0 0,0 1 0 0 0,1-1-1 0 0,-1-1 1 0 0,1 1 0 0 0,0 0-1 0 0,-1-1 1 0 0,1 1 0 0 0,0-1-1 0 0,5 2 1 0 0,-3-2 6 0 0,1 0 0 0 0,-1 0 0 0 0,1 0 0 0 0,-1-1 1 0 0,1 0-1 0 0,0 0 0 0 0,-1 0 0 0 0,8-2 0 0 0,1-1 44 0 0,0 0 0 0 0,0-1 0 0 0,0-1 1 0 0,-1-1-1 0 0,25-13 0 0 0,-29 15-24 0 0,-2-1 1 0 0,1-1-1 0 0,-1 0 0 0 0,1 0 1 0 0,-2 0-1 0 0,1-1 0 0 0,-1 0 1 0 0,0 0-1 0 0,0 0 0 0 0,-1-1 1 0 0,0 0-1 0 0,0 0 1 0 0,-1-1-1 0 0,5-11 0 0 0,-7 13-8 0 0,0 0 0 0 0,0 0-1 0 0,-1 0 1 0 0,0 0 0 0 0,0 0 0 0 0,-1 0-1 0 0,0 0 1 0 0,0 0 0 0 0,-1 0 0 0 0,1 0-1 0 0,-2 0 1 0 0,1 0 0 0 0,-1 0 0 0 0,0 0-1 0 0,0 0 1 0 0,-1 1 0 0 0,0-1 0 0 0,0 1-1 0 0,-6-9 1 0 0,6 10-54 0 0,-1-1 0 0 0,0 1 0 0 0,0 0 1 0 0,0 1-1 0 0,-1-1 0 0 0,1 1 0 0 0,-1 0 0 0 0,0 0 0 0 0,0 0 0 0 0,-1 1 0 0 0,1 0 0 0 0,-1 0 0 0 0,0 0 0 0 0,0 1 1 0 0,0 0-1 0 0,0 0 0 0 0,0 0 0 0 0,0 1 0 0 0,0 0 0 0 0,0 0 0 0 0,-1 0 0 0 0,1 1 0 0 0,0 0 0 0 0,-1 0 0 0 0,1 1 1 0 0,0 0-1 0 0,-1 0 0 0 0,1 0 0 0 0,-8 3 0 0 0,2 1-8 0 0,-1-1 0 0 0,1 2 0 0 0,0 0 0 0 0,1 0 0 0 0,-1 1 0 0 0,1 1 0 0 0,1-1 0 0 0,-1 2 1 0 0,1 0-1 0 0,-14 16 0 0 0,19-19-19 0 0,0 0 1 0 0,0 0-1 0 0,1 1 1 0 0,0 0-1 0 0,0 0 1 0 0,0 0 0 0 0,1 0-1 0 0,0 0 1 0 0,1 1-1 0 0,0-1 1 0 0,0 1-1 0 0,0-1 1 0 0,1 1 0 0 0,0 0-1 0 0,1 0 1 0 0,-1 0-1 0 0,2 0 1 0 0,-1-1-1 0 0,3 11 1 0 0,-2-14-53 0 0,0 1-1 0 0,0-1 1 0 0,1-1-1 0 0,-1 1 1 0 0,1 0-1 0 0,0 0 1 0 0,0-1-1 0 0,1 1 1 0 0,-1-1-1 0 0,1 0 1 0 0,0 1 0 0 0,0-1-1 0 0,0 0 1 0 0,0-1-1 0 0,0 1 1 0 0,0-1-1 0 0,1 1 1 0 0,0-1-1 0 0,-1 0 1 0 0,1 0-1 0 0,0-1 1 0 0,6 3-1 0 0,-2-2-212 0 0,0 0-1 0 0,0 0 0 0 0,0-1 0 0 0,0 0 0 0 0,0 0 0 0 0,0-1 0 0 0,1 0 1 0 0,-1-1-1 0 0,0 0 0 0 0,13-3 0 0 0,-9 1 37 0 0,-1 0 0 0 0,1-1 1 0 0,-1-1-1 0 0,0 0 0 0 0,0-1 0 0 0,-1 0 0 0 0,1 0 1 0 0,-1-1-1 0 0,-1 0 0 0 0,1-1 0 0 0,15-17 1 0 0,-14 11 746 0 0,0 0 0 0 0,-1 0 0 0 0,-1-1 0 0 0,0 0 0 0 0,-1-1 0 0 0,0 0 0 0 0,8-28 0 0 0,-12 31 92 0 0,-3 9-215 0 0,0-1 0 0 0,1 0-1 0 0,0 0 1 0 0,0 1 0 0 0,3-6-1 0 0,-5 9 5 0 0,1 5-269 0 0,-1 0 1 0 0,1 0-1 0 0,-1 1 1 0 0,0-1-1 0 0,-1 0 1 0 0,-1 8-1 0 0,0 39-36 0 0,4-33-223 0 0,1 0 1 0 0,1 0-1 0 0,6 19 0 0 0,-6-28-362 0 0,0-1 0 0 0,0 1 0 0 0,0-1 0 0 0,1 1 0 0 0,1-2 1 0 0,-1 1-1 0 0,12 12 0 0 0,-3-5-1110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5885 0 0,'7'-28'13203'0'0,"-6"26"-11031"0"0,5 4-487 0 0,6 7-358 0 0,-12-8-1517 0 0,11 14 600 0 0,-2 1 0 0 0,0 0 0 0 0,-1 1-1 0 0,0 0 1 0 0,5 20 0 0 0,-5-15-196 0 0,8 28 199 0 0,-11-31-176 0 0,13 29 1 0 0,-1-11 296 0 0,-17-36-515 0 0,1-1 0 0 0,-1 0 0 0 0,1 1 1 0 0,-1-1-1 0 0,1 0 0 0 0,-1 0 0 0 0,1 1 1 0 0,-1-1-1 0 0,1 0 0 0 0,-1 0 1 0 0,1 0-1 0 0,-1 1 0 0 0,1-1 0 0 0,0 0 1 0 0,-1 0-1 0 0,1 0 0 0 0,-1 0 0 0 0,1 0 1 0 0,-1 0-1 0 0,1 0 0 0 0,0 0 0 0 0,-1 0 1 0 0,1-1-1 0 0,-1 1 0 0 0,1 0 1 0 0,-1 0-1 0 0,1 0 0 0 0,-1-1 0 0 0,1 1 1 0 0,-1 0-1 0 0,1-1 0 0 0,18-11 265 0 0,-16 10-231 0 0,3-3 31 0 0,0-1 1 0 0,0 0-1 0 0,0 0 0 0 0,0 0 1 0 0,5-9-1 0 0,6-6 35 0 0,10-14-95 0 0,-1-1-1 0 0,-1-1 0 0 0,21-45 1 0 0,3-4-4001 0 0,-42 72 2375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2732 0 0,'-15'5'2356'0'0,"1"0"-1"0"0,-1 1 0 0 0,1 1 0 0 0,-18 10 1 0 0,14-5-838 0 0,0 1 0 0 0,-27 25 0 0 0,27-20-944 0 0,1 0 0 0 0,1 1 0 0 0,0 1 0 0 0,2 1 0 0 0,0 0 0 0 0,-10 24 0 0 0,19-35-405 0 0,1-1 0 0 0,0 2 1 0 0,1-1-1 0 0,0 0 0 0 0,1 1 0 0 0,0-1 1 0 0,1 1-1 0 0,0 0 0 0 0,0-1 0 0 0,1 1 1 0 0,3 16-1 0 0,-2-20-111 0 0,0 0-1 0 0,1 0 1 0 0,0 0 0 0 0,0-1 0 0 0,0 1 0 0 0,1-1-1 0 0,0 1 1 0 0,0-1 0 0 0,1 0 0 0 0,0 0 0 0 0,0 0-1 0 0,0-1 1 0 0,1 0 0 0 0,0 0 0 0 0,0 0-1 0 0,0 0 1 0 0,0-1 0 0 0,10 7 0 0 0,-3-5-15 0 0,0-1-1 0 0,0 0 1 0 0,0 0 0 0 0,1-1 0 0 0,0-1 0 0 0,0 0-1 0 0,0-1 1 0 0,0 0 0 0 0,0-1 0 0 0,0-1 0 0 0,0 0-1 0 0,1 0 1 0 0,16-4 0 0 0,-10 1-13 0 0,-1-1-1 0 0,0-1 1 0 0,0 0-1 0 0,0-1 1 0 0,0-2-1 0 0,-1 0 0 0 0,-1 0 1 0 0,23-16-1 0 0,-31 18-8 0 0,-1-1-1 0 0,0 1 0 0 0,0-2 0 0 0,0 1 1 0 0,-1-1-1 0 0,0 0 0 0 0,6-11 0 0 0,-9 14 20 0 0,-1 0 0 0 0,-1 0 0 0 0,1-1 1 0 0,-1 1-1 0 0,0-1 0 0 0,0 1 0 0 0,-1-1 0 0 0,1 0 0 0 0,-1 0 0 0 0,0 1 0 0 0,-1-1 0 0 0,0 0 0 0 0,0 0 0 0 0,-1-9 0 0 0,1 13-24 0 0,0 0-1 0 0,0 0 0 0 0,-1 0 1 0 0,1 0-1 0 0,-1 0 1 0 0,0 0-1 0 0,1 0 1 0 0,-1 0-1 0 0,0 0 0 0 0,0 0 1 0 0,0 0-1 0 0,0 1 1 0 0,0-1-1 0 0,-1 0 0 0 0,1 1 1 0 0,-1-1-1 0 0,1 1 1 0 0,-1 0-1 0 0,1-1 1 0 0,-1 1-1 0 0,0 0 0 0 0,1 0 1 0 0,-1 0-1 0 0,0 0 1 0 0,0 0-1 0 0,0 0 0 0 0,0 1 1 0 0,0-1-1 0 0,0 1 1 0 0,-3-1-1 0 0,1 1-3 0 0,-1 0 1 0 0,1 0-1 0 0,-1 0 0 0 0,1 1 0 0 0,-1 0 1 0 0,1 0-1 0 0,-1 0 0 0 0,1 1 0 0 0,-1-1 1 0 0,1 1-1 0 0,0 0 0 0 0,0 0 0 0 0,-4 3 1 0 0,-3 3 6 0 0,2 0 1 0 0,-1 1 0 0 0,1 0 0 0 0,0 0-1 0 0,1 1 1 0 0,0 0 0 0 0,1 0 0 0 0,0 1 0 0 0,0 0-1 0 0,-4 12 1 0 0,-5 11 38 0 0,2 0 0 0 0,-11 42 0 0 0,9-21-123 0 0,3 0 0 0 0,2 0-1 0 0,2 1 1 0 0,-2 83 0 0 0,11-132-592 0 0,0 1 1 0 0,1-1-1 0 0,-1 0 0 0 0,2 0 1 0 0,2 11-1 0 0,0-9-957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30 120 4156 0 0,'7'-16'13881'0'0,"-11"25"-7535"0"0,-9 27-4531 0 0,4 10-938 0 0,6-34-704 0 0,1 1 0 0 0,0-1 0 0 0,-1 15 0 0 0,3-15-70 0 0,0 0-32 0 0,0 0 0 0 0,0 0 0 0 0,1-1 0 0 0,1 1 1 0 0,4 17-1 0 0,-5-26-67 0 0,0-1 0 0 0,0 1 1 0 0,0-1-1 0 0,0 1 0 0 0,1-1 1 0 0,-1 0-1 0 0,1 1 0 0 0,-1-1 0 0 0,1 0 1 0 0,0 0-1 0 0,0 0 0 0 0,0 0 1 0 0,0 0-1 0 0,0-1 0 0 0,1 1 1 0 0,-1-1-1 0 0,0 1 0 0 0,1-1 1 0 0,-1 0-1 0 0,1 0 0 0 0,-1 0 0 0 0,1 0 1 0 0,0 0-1 0 0,-1-1 0 0 0,1 1 1 0 0,0-1-1 0 0,-1 0 0 0 0,1 1 1 0 0,4-2-1 0 0,4 1 8 0 0,-1-2-1 0 0,1 0 1 0 0,0 0-1 0 0,-1 0 1 0 0,1-2 0 0 0,-1 1-1 0 0,0-1 1 0 0,0-1-1 0 0,-1 0 1 0 0,1 0 0 0 0,-1-1-1 0 0,10-7 1 0 0,-4 1 69 0 0,0 0 1 0 0,-1-1-1 0 0,0-1 0 0 0,-1 0 1 0 0,-1-1-1 0 0,11-16 1 0 0,-14 17-36 0 0,0 0 1 0 0,-1-1-1 0 0,-1 0 0 0 0,-1 0 1 0 0,0 0-1 0 0,-1-1 1 0 0,0 0-1 0 0,-1 0 1 0 0,-1 0-1 0 0,2-30 0 0 0,-7 25-844 0 0,-1 10-2197 0 0,1 1 1397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 1776 0 0,'-5'-1'1544'0'0,"0"1"-1"0"0,0 0 0 0 0,0 0 1 0 0,-1 0-1 0 0,1 1 0 0 0,0 0 1 0 0,0 0-1 0 0,-7 2 0 0 0,3 0-551 0 0,1 1-1 0 0,0 0 1 0 0,0 0-1 0 0,-9 7 0 0 0,-5 5-252 0 0,2 0 0 0 0,-23 25 0 0 0,41-39-507 0 0,-15 15 300 0 0,1 1 0 0 0,1 0 0 0 0,-25 38 1 0 0,34-44-360 0 0,0-1 1 0 0,0 1-1 0 0,1-1 1 0 0,0 2-1 0 0,1-1 1 0 0,1 0-1 0 0,0 1 1 0 0,-2 22-1 0 0,4-28-126 0 0,1 1-1 0 0,1 0 0 0 0,-1 0 1 0 0,1-1-1 0 0,0 1 0 0 0,1-1 1 0 0,0 1-1 0 0,0-1 0 0 0,1 0 1 0 0,0 0-1 0 0,0 0 0 0 0,0 0 1 0 0,1 0-1 0 0,0 0 0 0 0,1-1 1 0 0,-1 0-1 0 0,7 7 0 0 0,-6-9-32 0 0,0 0 1 0 0,0 1-1 0 0,0-2 0 0 0,0 1 0 0 0,1 0 0 0 0,-1-1 0 0 0,1 0 1 0 0,0-1-1 0 0,0 1 0 0 0,0-1 0 0 0,0 0 0 0 0,1 0 1 0 0,-1-1-1 0 0,0 0 0 0 0,1 0 0 0 0,-1-1 0 0 0,1 1 0 0 0,-1-2 1 0 0,1 1-1 0 0,9-2 0 0 0,-7 0 74 0 0,1 0 1 0 0,-1-1 0 0 0,1 0-1 0 0,13-7 1 0 0,-20 9-29 0 0,0 0 0 0 0,0-1 0 0 0,0 0 0 0 0,0 0 1 0 0,0 0-1 0 0,-1 0 0 0 0,1 0 0 0 0,-1 0 0 0 0,1-1 1 0 0,-1 1-1 0 0,0-1 0 0 0,0 0 0 0 0,0 1 0 0 0,0-1 1 0 0,-1 0-1 0 0,3-5 0 0 0,-3 2 14 0 0,1 3-29 0 0,-1 0 0 0 0,0 1-1 0 0,0-1 1 0 0,-1 0 0 0 0,1 0-1 0 0,-1 0 1 0 0,1 0 0 0 0,-1 0 0 0 0,0 0-1 0 0,0 0 1 0 0,0 0 0 0 0,-1 0-1 0 0,1 0 1 0 0,-1 0 0 0 0,1 0-1 0 0,-1 0 1 0 0,0 0 0 0 0,0 0-1 0 0,-3-5 1 0 0,2 5-59 0 0,1 1 0 0 0,-1-1 0 0 0,0 0-1 0 0,0 1 1 0 0,0-1 0 0 0,0 1 0 0 0,0-1 0 0 0,0 1 0 0 0,-1 0-1 0 0,1 0 1 0 0,-1 0 0 0 0,0 0 0 0 0,1 1 0 0 0,-1-1-1 0 0,0 1 1 0 0,0-1 0 0 0,0 1 0 0 0,0 0 0 0 0,0 0 0 0 0,0 0-1 0 0,-7 0 1 0 0,7 1-248 0 0,0 0 0 0 0,-1 0 0 0 0,1 0-1 0 0,0 1 1 0 0,0-1 0 0 0,0 1 0 0 0,-1 0 0 0 0,1 0-1 0 0,0 0 1 0 0,0 0 0 0 0,0 1 0 0 0,0-1-1 0 0,1 1 1 0 0,-4 2 0 0 0,-5 4-1335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3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4596 0 0,'-8'-22'19596'0'0,"2"58"-18663"0"0,2-1-1 0 0,1 1 1 0 0,3 42-1 0 0,0-58-909 0 0,0 0-1112 0 0,1-1 1 0 0,1 1-1 0 0,6 24 1 0 0,-5-25-521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19590 0 0,'19'-32'5655'0'0,"6"-17"-2453"0"0,-22 48-2602 0 0,-1 8-479 0 0,-2 14-55 0 0,-27 227-319 0 0,26-234-1043 0 0,1 0-1 0 0,4 26 1 0 0,-1-26-314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3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20 4560 0 0,'-1'-2'836'0'0,"-1"0"-1"0"0,0 1 0 0 0,0-1 1 0 0,0 1-1 0 0,0-1 0 0 0,0 1 1 0 0,0 0-1 0 0,0 0 0 0 0,0 0 1 0 0,0 0-1 0 0,0 0 0 0 0,-1 0 1 0 0,-3 0-1 0 0,2 0-259 0 0,0 1 0 0 0,0 0-1 0 0,0 0 1 0 0,0 0 0 0 0,0 0 0 0 0,0 1 0 0 0,-7 1-1 0 0,-2 3-199 0 0,-1 0-1 0 0,1 1 1 0 0,-20 12-1 0 0,24-13 279 0 0,-23 14-202 0 0,0 2-1 0 0,2 1 0 0 0,0 2 0 0 0,2 1 0 0 0,0 1 0 0 0,2 1 0 0 0,1 1 0 0 0,-36 54 0 0 0,53-70-386 0 0,0 1-1 0 0,2 0 1 0 0,-1 0 0 0 0,2 0 0 0 0,0 1-1 0 0,0 0 1 0 0,1 0 0 0 0,1 0-1 0 0,1 0 1 0 0,0 1 0 0 0,0-1-1 0 0,2 1 1 0 0,-1-1 0 0 0,2 1-1 0 0,0-1 1 0 0,1 1 0 0 0,0-1-1 0 0,2 0 1 0 0,-1 1 0 0 0,2-2-1 0 0,7 19 1 0 0,-6-17-65 0 0,1-1 1 0 0,0 0-1 0 0,1-1 0 0 0,1 0 0 0 0,0 0 1 0 0,1 0-1 0 0,0-1 0 0 0,1-1 1 0 0,0 0-1 0 0,1 0 0 0 0,26 17 1 0 0,-28-22-21 0 0,0-1 1 0 0,0 0-1 0 0,1 0 1 0 0,0-1 0 0 0,0 0-1 0 0,0-1 1 0 0,0 0 0 0 0,1-1-1 0 0,-1 0 1 0 0,1-1 0 0 0,-1 0-1 0 0,1-1 1 0 0,-1-1 0 0 0,1 1-1 0 0,0-2 1 0 0,-1 0 0 0 0,14-3-1 0 0,6-6 24 0 0,0 0-1 0 0,-1-2 0 0 0,0-2 1 0 0,-1 0-1 0 0,0-2 1 0 0,-2-1-1 0 0,0-2 0 0 0,-1 0 1 0 0,25-26-1 0 0,-36 31 89 0 0,-2 0 0 0 0,0 0-1 0 0,0-1 1 0 0,-2-1 0 0 0,0 0 0 0 0,-1 0-1 0 0,0-1 1 0 0,9-27 0 0 0,-15 33-25 0 0,0 0 1 0 0,-1 0-1 0 0,-1 0 0 0 0,0 0 1 0 0,-1 0-1 0 0,0 0 0 0 0,0-1 1 0 0,-2 1-1 0 0,1 0 1 0 0,-2-1-1 0 0,1 1 0 0 0,-2 0 1 0 0,0 0-1 0 0,0 0 0 0 0,-6-12 1 0 0,3 10-41 0 0,-1 1 1 0 0,-1 0 0 0 0,0 1-1 0 0,-1-1 1 0 0,0 2 0 0 0,0-1-1 0 0,-2 1 1 0 0,1 1 0 0 0,-1 0-1 0 0,-1 0 1 0 0,0 1 0 0 0,0 1-1 0 0,-1 0 1 0 0,0 1 0 0 0,0 0-1 0 0,-1 1 1 0 0,1 0 0 0 0,-25-6 0 0 0,20 7-127 0 0,0 1 1 0 0,-1 1 0 0 0,1 1-1 0 0,-1 0 1 0 0,1 1 0 0 0,-1 1-1 0 0,0 1 1 0 0,1 1 0 0 0,-1 0 0 0 0,1 1-1 0 0,-1 1 1 0 0,1 1 0 0 0,1 1-1 0 0,-26 11 1 0 0,30-11-457 0 0,0 1 0 0 0,1 1 0 0 0,0 0 0 0 0,0 1 1 0 0,1 0-1 0 0,0 1 0 0 0,-17 19 0 0 0,14-11-1056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10 5240 0 0,'-5'-9'12824'0'0,"4"9"-12447"0"0,-11 4 2977 0 0,-14 16-3465 0 0,25-19 647 0 0,-75 67 1347 0 0,33-27-1077 0 0,-2-2-1 0 0,-1-2 1 0 0,-83 49-1 0 0,128-85-784 0 0,0 0 0 0 0,1-1 0 0 0,-1 1 0 0 0,0-1 0 0 0,-1 1 0 0 0,1-1 0 0 0,0 1 0 0 0,0-1 0 0 0,0 0-1 0 0,0 0 1 0 0,0 0 0 0 0,0 1 0 0 0,0-1 0 0 0,0 0 0 0 0,0 0 0 0 0,-1 0 0 0 0,1-1 0 0 0,0 1 0 0 0,0 0 0 0 0,0 0 0 0 0,0-1 0 0 0,0 1-1 0 0,0 0 1 0 0,0-1 0 0 0,-2 0 0 0 0,2 0-1 0 0,2-3-7 0 0,4-5 7 0 0,0 1 1 0 0,1-1-1 0 0,0 1 0 0 0,0 0 1 0 0,1 0-1 0 0,0 1 1 0 0,0 0-1 0 0,1 0 0 0 0,0 1 1 0 0,0 0-1 0 0,17-10 1 0 0,-22 15 4 0 0,0 0 1 0 0,1 0-1 0 0,-1 1 1 0 0,0-1-1 0 0,1 0 1 0 0,-1 1-1 0 0,1 0 1 0 0,-1 0-1 0 0,0 0 1 0 0,1 0-1 0 0,-1 1 1 0 0,1-1-1 0 0,-1 1 1 0 0,0 0-1 0 0,1 0 1 0 0,-1 0-1 0 0,0 0 1 0 0,0 1 0 0 0,0-1-1 0 0,0 1 1 0 0,0 0-1 0 0,5 4 1 0 0,4 3 30 0 0,0 0-1 0 0,0 1 1 0 0,17 20 0 0 0,8 10-2003 0 0,73 62 0 0 0,-83-82 334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 6149 0 0,'-1'-1'652'0'0,"-1"0"0"0"0,0 0 0 0 0,1 1 0 0 0,-1-1 0 0 0,0 0 0 0 0,0 1 0 0 0,1 0 0 0 0,-1-1 0 0 0,0 1 0 0 0,0 0 0 0 0,0 0 0 0 0,0 0 1 0 0,1 0-1 0 0,-1 0 0 0 0,0 0 0 0 0,-3 1 0 0 0,1 1-119 0 0,1-1-1 0 0,-1 1 1 0 0,0-1 0 0 0,1 1 0 0 0,-1 0-1 0 0,1 0 1 0 0,-5 4 0 0 0,-1 2 128 0 0,0 1-1 0 0,0 0 1 0 0,-15 19 0 0 0,21-23-576 0 0,0 0 1 0 0,0 0-1 0 0,0 0 0 0 0,1 0 1 0 0,0 1-1 0 0,0-1 0 0 0,0 1 0 0 0,0-1 1 0 0,1 1-1 0 0,0 0 0 0 0,0 0 1 0 0,1-1-1 0 0,0 1 0 0 0,0 0 1 0 0,0 0-1 0 0,1 0 0 0 0,-1-1 1 0 0,1 1-1 0 0,1 0 0 0 0,-1-1 1 0 0,1 1-1 0 0,0-1 0 0 0,0 1 1 0 0,1-1-1 0 0,-1 0 0 0 0,1 0 1 0 0,0 0-1 0 0,1 0 0 0 0,-1-1 1 0 0,1 1-1 0 0,0-1 0 0 0,0 0 1 0 0,0 0-1 0 0,1 0 0 0 0,-1-1 1 0 0,1 1-1 0 0,0-1 0 0 0,0 0 1 0 0,0-1-1 0 0,0 1 0 0 0,1-1 1 0 0,-1 0-1 0 0,10 2 0 0 0,-9-3-12 0 0,1 0 0 0 0,0 0 0 0 0,-1-1 0 0 0,1 1 0 0 0,0-1 0 0 0,0-1 0 0 0,-1 0 0 0 0,1 0 0 0 0,0 0 0 0 0,-1 0 0 0 0,1-1 0 0 0,-1 0 0 0 0,1-1 0 0 0,-1 0 0 0 0,0 0 0 0 0,0 0 0 0 0,0 0 0 0 0,-1-1 0 0 0,1 0 0 0 0,-1 0 0 0 0,0-1 0 0 0,0 1 0 0 0,0-1 0 0 0,-1 0 0 0 0,1-1 0 0 0,-1 1 0 0 0,-1-1 0 0 0,1 1 0 0 0,4-11 0 0 0,-6 9-4 0 0,1 0 1 0 0,-2 1-1 0 0,1-1 0 0 0,-1 0 1 0 0,0 0-1 0 0,0 0 0 0 0,-1 0 1 0 0,0 0-1 0 0,-1 0 1 0 0,1-1-1 0 0,-1 1 0 0 0,0 1 1 0 0,-1-1-1 0 0,0 0 1 0 0,0 0-1 0 0,0 0 0 0 0,-1 1 1 0 0,-6-11-1 0 0,7 13-78 0 0,0 0-1 0 0,0 1 1 0 0,-1-1-1 0 0,0 1 1 0 0,1 0-1 0 0,-1 0 1 0 0,0 0-1 0 0,0 0 1 0 0,-1 0-1 0 0,1 0 1 0 0,-1 1-1 0 0,1 0 1 0 0,-1-1-1 0 0,0 2 1 0 0,0-1-1 0 0,0 0 1 0 0,0 1-1 0 0,0-1 1 0 0,0 1-1 0 0,0 0 1 0 0,0 1-1 0 0,-1-1 1 0 0,1 1-1 0 0,0 0 1 0 0,-1 0-1 0 0,1 0 1 0 0,0 0-1 0 0,0 1 1 0 0,-1 0-1 0 0,1 0 1 0 0,-7 2 0 0 0,4 0-448 0 0,-1 0 0 0 0,1 0 1 0 0,0 1-1 0 0,0 0 1 0 0,1 0-1 0 0,-1 1 1 0 0,-9 9-1 0 0,5-7-1098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4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2868 0 0,'0'-17'13718'0'0,"4"6"-9474"0"0,-8 1 660 0 0,8 48-8356 0 0,-4-22 1864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12 440 0 0,'8'-11'22568'0'0,"-18"24"-18789"0"0,-10 14-7027 0 0,10-14 5310 0 0,-144 184-603 0 0,128-168-1261 0 0,-2 0 0 0 0,-1-2 0 0 0,-2-2 0 0 0,-42 29 1 0 0,68-51-160 0 0,0 0 0 0 0,0 0 1 0 0,0-1-1 0 0,0 1 0 0 0,0-1 1 0 0,0-1-1 0 0,-1 1 0 0 0,1-1 1 0 0,-8 2-1 0 0,11-3-34 0 0,1 0 0 0 0,0 0 1 0 0,-1-1-1 0 0,1 1 0 0 0,-1 0 0 0 0,1 0 0 0 0,-1-1 0 0 0,1 1 0 0 0,0-1 0 0 0,-1 1 1 0 0,1-1-1 0 0,0 1 0 0 0,-1-1 0 0 0,1 0 0 0 0,0 0 0 0 0,-2-1 0 0 0,2 0-9 0 0,0 1 0 0 0,-1-1 0 0 0,1 0 0 0 0,0 0 0 0 0,0 1 0 0 0,0-1 0 0 0,0 0 0 0 0,0 0 0 0 0,1 0 0 0 0,-1 0 0 0 0,1-1 0 0 0,-1 1 0 0 0,1 0 0 0 0,0-3 0 0 0,-1-7-6 0 0,2-1-1 0 0,-1 0 1 0 0,2 1 0 0 0,0-1 0 0 0,0 1 0 0 0,6-17 0 0 0,-3 9 19 0 0,-2 13 9 0 0,-1 0 0 0 0,1 0 0 0 0,0 1 0 0 0,1-1 0 0 0,-1 1 0 0 0,1-1 0 0 0,6-6 0 0 0,-4 5 44 0 0,-5 8-55 0 0,0-1-1 0 0,-1 1 1 0 0,1-1-1 0 0,0 1 1 0 0,0-1 0 0 0,0 1-1 0 0,0-1 1 0 0,0 1-1 0 0,0 0 1 0 0,0 0-1 0 0,-1-1 1 0 0,1 1-1 0 0,0 0 1 0 0,0 0-1 0 0,0 0 1 0 0,0 0 0 0 0,0 0-1 0 0,0 0 1 0 0,0 1-1 0 0,0-1 1 0 0,1 0-1 0 0,17 5 62 0 0,-18-5-69 0 0,8 5 26 0 0,1-1 1 0 0,-1 2-1 0 0,0-1 1 0 0,0 1-1 0 0,0 0 1 0 0,-1 1-1 0 0,11 11 1 0 0,-17-16-21 0 0,78 78 81 0 0,-52-51-1605 0 0,0 0 0 0 0,57 42 1 0 0,-60-54-93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75 4328 0 0,'-9'7'1523'0'0,"0"0"-1"0"0,1 1 0 0 0,0 0 0 0 0,1 1 0 0 0,0-1 0 0 0,0 1 0 0 0,1 1 0 0 0,-9 16 1 0 0,13-22-1310 0 0,1 0 0 0 0,-1 0 1 0 0,0 0-1 0 0,1 0 1 0 0,0 0-1 0 0,0 1 1 0 0,0-1-1 0 0,1 1 1 0 0,-1-1-1 0 0,1 0 1 0 0,0 1-1 0 0,0-1 1 0 0,1 1-1 0 0,-1-1 1 0 0,1 0-1 0 0,0 1 1 0 0,0-1-1 0 0,1 0 1 0 0,-1 0-1 0 0,1 0 1 0 0,0 1-1 0 0,0-2 1 0 0,0 1-1 0 0,6 7 1 0 0,-6-8-106 0 0,1 0 0 0 0,0 0 0 0 0,0 0 1 0 0,0 0-1 0 0,1-1 0 0 0,-1 1 0 0 0,0-1 1 0 0,1 0-1 0 0,0 0 0 0 0,-1 0 0 0 0,1-1 0 0 0,0 1 1 0 0,0-1-1 0 0,0 0 0 0 0,8 1 0 0 0,-7-1-21 0 0,1-1 0 0 0,0 0 0 0 0,0-1 0 0 0,0 1 0 0 0,0-1 0 0 0,0 0 0 0 0,0-1 0 0 0,-1 1 0 0 0,1-1 1 0 0,7-3-1 0 0,-6 2-31 0 0,0-1 0 0 0,0 0 0 0 0,0 0 0 0 0,0-1 0 0 0,0 0 0 0 0,-1 0 0 0 0,0 0 0 0 0,0-1 0 0 0,-1 0 0 0 0,1 0 1 0 0,-1-1-1 0 0,-1 1 0 0 0,1-1 0 0 0,-1 0 0 0 0,0 0 0 0 0,3-9 0 0 0,-5 11-16 0 0,0 0 1 0 0,-1 0-1 0 0,1 0 0 0 0,-1 0 0 0 0,0 0 0 0 0,-1 0 0 0 0,1 0 1 0 0,-1 0-1 0 0,0-1 0 0 0,0 1 0 0 0,-1 0 0 0 0,1 0 1 0 0,-1 0-1 0 0,-3-8 0 0 0,4 10-21 0 0,-4-8 82 0 0,0 0 0 0 0,-1 0 0 0 0,-7-13 0 0 0,9 20-83 0 0,0 1 1 0 0,1-1-1 0 0,-1 1 1 0 0,-1 0-1 0 0,1-1 1 0 0,0 1-1 0 0,-1 1 1 0 0,1-1-1 0 0,-1 0 1 0 0,0 1-1 0 0,-8-4 1 0 0,6 3-3 0 0,0 1 0 0 0,0 0 1 0 0,0 0-1 0 0,0 0 1 0 0,-1 1-1 0 0,1 0 1 0 0,0 0-1 0 0,-1 0 0 0 0,1 1 1 0 0,-1 0-1 0 0,1 0 1 0 0,0 1-1 0 0,-1 0 1 0 0,1 0-1 0 0,0 0 0 0 0,0 1 1 0 0,0 0-1 0 0,-1 0 1 0 0,2 1-1 0 0,-1-1 0 0 0,0 1 1 0 0,1 0-1 0 0,-1 1 1 0 0,1 0-1 0 0,0-1 1 0 0,0 2-1 0 0,0-1 0 0 0,1 0 1 0 0,-7 9-1 0 0,3-4 15 0 0,1 1 0 0 0,1 0-1 0 0,-1 0 1 0 0,2 0 0 0 0,-1 1 0 0 0,1 0-1 0 0,1 0 1 0 0,0 0 0 0 0,1 1 0 0 0,-3 13-1 0 0,0 15 139 0 0,-3 67 0 0 0,8-78-114 0 0,0 60 107 0 0,16 126 0 0 0,-12-186-129 0 0,1 17 11 0 0,13 95-103 0 0,-14-123-365 0 0,2 13-405 0 0,-4-30 598 0 0,-1 0-1 0 0,0-1 1 0 0,1 1 0 0 0,0 0 0 0 0,-1 0 0 0 0,1 0-1 0 0,0 0 1 0 0,-1 0 0 0 0,1-1 0 0 0,0 1 0 0 0,0 0-1 0 0,0 0 1 0 0,-1-1 0 0 0,1 1 0 0 0,1 0 0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19786 0 0,'19'-40'6509'0'0,"-4"7"-3891"0"0,-13 40-2562 0 0,-1 1 0 0 0,1 0 1 0 0,-1-1-1 0 0,0 1 1 0 0,-1 0-1 0 0,0 0 1 0 0,-1 9-1 0 0,1 13 61 0 0,2 4-76 0 0,-1 9-736 0 0,2 0-1 0 0,3-1 1 0 0,11 50-1 0 0,-7-69-890 0 0,3-3-26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358 494 19994 0 0,'0'-1'181'0'0,"0"1"-1"0"0,0-1 1 0 0,0 0 0 0 0,0 1 0 0 0,1-1 0 0 0,-1 1 0 0 0,0-1-1 0 0,-1 0 1 0 0,1 1 0 0 0,0-1 0 0 0,0 1 0 0 0,0-1-1 0 0,0 0 1 0 0,0 1 0 0 0,-1-1 0 0 0,1 1 0 0 0,0-1-1 0 0,0 0 1 0 0,-1 1 0 0 0,1-1 0 0 0,0 1 0 0 0,-1-1 0 0 0,1 1-1 0 0,-1 0 1 0 0,1-1 0 0 0,0 1 0 0 0,-1-1 0 0 0,1 1-1 0 0,-2-1 1 0 0,1 1-112 0 0,0 0-1 0 0,0 1 1 0 0,0-1 0 0 0,0 0-1 0 0,0 0 1 0 0,0 1-1 0 0,0-1 1 0 0,1 1-1 0 0,-1-1 1 0 0,0 1 0 0 0,0-1-1 0 0,0 1 1 0 0,0-1-1 0 0,1 1 1 0 0,-2 1 0 0 0,-28 35-136 0 0,23-27 163 0 0,0 1 1 0 0,1 0-1 0 0,0 1 1 0 0,1-1-1 0 0,-6 23 0 0 0,9-26-52 0 0,0 0-1 0 0,1 0 1 0 0,-1 0-1 0 0,2 0 1 0 0,-1 0-1 0 0,1 0 1 0 0,0 0-1 0 0,1 0 1 0 0,0 0-1 0 0,3 11 1 0 0,-3-16-29 0 0,0 1-1 0 0,0 0 1 0 0,0-1 0 0 0,1 0 0 0 0,-1 1-1 0 0,1-1 1 0 0,0 0 0 0 0,0 0 0 0 0,0 0-1 0 0,1 0 1 0 0,-1 0 0 0 0,1-1 0 0 0,-1 1-1 0 0,1-1 1 0 0,0 1 0 0 0,0-1 0 0 0,0 0-1 0 0,0 0 1 0 0,0 0 0 0 0,1-1-1 0 0,-1 1 1 0 0,1-1 0 0 0,-1 0 0 0 0,1 0-1 0 0,-1 0 1 0 0,1 0 0 0 0,-1 0 0 0 0,1-1-1 0 0,0 0 1 0 0,0 0 0 0 0,5 0 0 0 0,-1-1 1 0 0,0 0 1 0 0,0-1-1 0 0,-1 0 1 0 0,1 0-1 0 0,0-1 1 0 0,-1 0-1 0 0,1 0 1 0 0,-1 0 0 0 0,0-1-1 0 0,0-1 1 0 0,0 1-1 0 0,-1-1 1 0 0,9-8-1 0 0,-4 2-7 0 0,-1-1-1 0 0,-1 0 1 0 0,0-1-1 0 0,0 1 1 0 0,-2-2-1 0 0,1 1 1 0 0,-2-1 0 0 0,8-22-1 0 0,-8 18 2 0 0,-1 0-1 0 0,-1 0 1 0 0,0 0 0 0 0,-1-1 0 0 0,-1 1-1 0 0,-2-35 1 0 0,-1 30-2 0 0,-2 0 0 0 0,-1 0 0 0 0,-1 1 0 0 0,-1-1 0 0 0,-1 1 0 0 0,-1 1 0 0 0,0-1 1 0 0,-2 1-1 0 0,-1 1 0 0 0,0-1 0 0 0,-1 2 0 0 0,-18-21 0 0 0,21 29-10 0 0,0 0 1 0 0,-1 1-1 0 0,0 0 0 0 0,-1 1 1 0 0,0 0-1 0 0,0 1 0 0 0,-1 0 0 0 0,0 1 1 0 0,-1 0-1 0 0,1 1 0 0 0,-1 0 1 0 0,-1 1-1 0 0,1 1 0 0 0,-1 0 1 0 0,1 1-1 0 0,-1 0 0 0 0,0 1 1 0 0,0 1-1 0 0,0 0 0 0 0,0 1 1 0 0,-17 1-1 0 0,22 0 2 0 0,-1 0 1 0 0,1 1-1 0 0,-1 0 0 0 0,1 0 1 0 0,0 1-1 0 0,0 0 0 0 0,0 1 0 0 0,0 0 1 0 0,0 0-1 0 0,1 1 0 0 0,0 0 1 0 0,0 0-1 0 0,0 1 0 0 0,1 0 1 0 0,0 0-1 0 0,-9 11 0 0 0,14-14 5 0 0,0 0 0 0 0,0 1 0 0 0,1-1 0 0 0,-1 1-1 0 0,1-1 1 0 0,0 1 0 0 0,0-1 0 0 0,1 1 0 0 0,-1-1 0 0 0,1 1 0 0 0,-1 0-1 0 0,1-1 1 0 0,0 1 0 0 0,0 0 0 0 0,1-1 0 0 0,-1 1 0 0 0,1 0-1 0 0,0-1 1 0 0,0 1 0 0 0,0-1 0 0 0,0 1 0 0 0,4 5 0 0 0,-1 0 12 0 0,1 0 1 0 0,0-1 0 0 0,0 0-1 0 0,1 0 1 0 0,0-1 0 0 0,0 1-1 0 0,11 9 1 0 0,-4-7 59 0 0,0 0 0 0 0,1 0 0 0 0,0-1 1 0 0,1-1-1 0 0,23 10 0 0 0,-8-7-1330 0 0,60 13 0 0 0,-76-20-334 0 0,1 0-25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37 1104 0 0,'11'-30'17486'0'0,"-10"25"-15455"0"0,-2 5-1503 0 0,1 1-469 0 0,0-1 0 0 0,0 0 0 0 0,0 0-1 0 0,0 0 1 0 0,0 0 0 0 0,-1 0 0 0 0,1 0-1 0 0,0 0 1 0 0,0 0 0 0 0,0 0-1 0 0,0 0 1 0 0,0 0 0 0 0,0 0 0 0 0,0 0-1 0 0,0 0 1 0 0,0 0 0 0 0,0 0 0 0 0,-1 0-1 0 0,1 0 1 0 0,0 0 0 0 0,0 0-1 0 0,0 0 1 0 0,0 0 0 0 0,0 0 0 0 0,0 0-1 0 0,0 0 1 0 0,-1-1 470 0 0,1 1-471 0 0,0 0 1 0 0,0 0 0 0 0,0 0 0 0 0,0 0-1 0 0,0 0 1 0 0,0 0 0 0 0,0 0-1 0 0,0 0 1 0 0,0-1 0 0 0,0 1 0 0 0,0 0-1 0 0,0 0 1 0 0,0 0 0 0 0,0 0 0 0 0,0 0-1 0 0,0 0 1 0 0,0 0 0 0 0,0 0-1 0 0,0 0 1 0 0,0-1 0 0 0,-6 8 145 0 0,0-1 0 0 0,1 1 1 0 0,0 0-1 0 0,0 0 0 0 0,1 0 1 0 0,0 1-1 0 0,0 0 0 0 0,1-1 1 0 0,0 1-1 0 0,0 1 0 0 0,1-1 0 0 0,-2 10 1 0 0,3-11-150 0 0,0-1 0 0 0,0 1 1 0 0,0-1-1 0 0,1 1 0 0 0,0 0 1 0 0,0-1-1 0 0,1 1 0 0 0,0-1 1 0 0,0 1-1 0 0,0-1 0 0 0,1 1 1 0 0,0-1-1 0 0,0 0 0 0 0,1 0 1 0 0,-1 0-1 0 0,2 0 0 0 0,3 6 1 0 0,-4-8-50 0 0,0-1 0 0 0,0 0 0 0 0,0 0 0 0 0,0 0 1 0 0,0 0-1 0 0,1 0 0 0 0,0-1 0 0 0,-1 0 0 0 0,1 0 0 0 0,0 0 1 0 0,0 0-1 0 0,0 0 0 0 0,0-1 0 0 0,1 0 0 0 0,4 2 1 0 0,-3-3-18 0 0,0 1 0 0 0,0-1 0 0 0,1 0 1 0 0,-1 0-1 0 0,0-1 0 0 0,0 0 1 0 0,0 0-1 0 0,0-1 0 0 0,11-3 1 0 0,-6 0 11 0 0,0 0 0 0 0,-1 0 0 0 0,1-1 0 0 0,-1 0 0 0 0,-1-1 0 0 0,1 0 0 0 0,-1-1 0 0 0,-1 0 0 0 0,1 0 0 0 0,13-19 0 0 0,25-52 866 0 0,-41 68-628 0 0,-4 7-71 0 0,0 0-1 0 0,0 0 1 0 0,0 0 0 0 0,-1-1 0 0 0,1 1-1 0 0,-1 0 1 0 0,0-1 0 0 0,0-6-1 0 0,-1 9 316 0 0,-3 8-450 0 0,0 3-19 0 0,0 0 0 0 0,0 0 0 0 0,1 0 0 0 0,0 0 0 0 0,1 0 1 0 0,0 1-1 0 0,0-1 0 0 0,1 0 0 0 0,0 1 0 0 0,3 15 0 0 0,-1-14-16 0 0,0-1 0 0 0,1 1 0 0 0,0 0 0 0 0,1-1 0 0 0,0 0-1 0 0,0 0 1 0 0,1 0 0 0 0,1-1 0 0 0,-1 1 0 0 0,14 14 0 0 0,-14-19-271 0 0,0 1 0 0 0,0-1 0 0 0,1 0 0 0 0,0 0-1 0 0,0-1 1 0 0,0 0 0 0 0,1 0 0 0 0,-1-1 0 0 0,1 1 0 0 0,0-1 0 0 0,0-1 0 0 0,0 1 0 0 0,0-1 0 0 0,0 0 0 0 0,1-1 0 0 0,11 1-1 0 0,-1-2-1304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30 6225 0 0,'-1'-6'7718'0'0,"-5"-18"2750"0"0,6 31-9709 0 0,-15 152 1543 0 0,-4 66-1117 0 0,3 130-23 0 0,21-156-683 0 0,-5-191-569 0 0,1 1 0 0 0,0-1 0 0 0,0 1 0 0 0,3 13 1 0 0,-3-19-151 0 0,0 0 1 0 0,0 0 0 0 0,1 0-1 0 0,-1 0 1 0 0,1 0 0 0 0,-1 0-1 0 0,1 0 1 0 0,0-1 0 0 0,0 1 0 0 0,0-1-1 0 0,0 1 1 0 0,0-1 0 0 0,1 0-1 0 0,-1 0 1 0 0,4 3 0 0 0,7 1-1359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56 5557 0 0,'0'0'4315'0'0,"-9"-4"1269"0"0,6 5-5196 0 0,0 0-1 0 0,-1-1 0 0 0,1 1 1 0 0,0 0-1 0 0,0 1 1 0 0,0-1-1 0 0,0 0 1 0 0,0 1-1 0 0,0 0 0 0 0,0 0 1 0 0,0 0-1 0 0,1 0 1 0 0,-1 0-1 0 0,1 0 1 0 0,-1 1-1 0 0,1-1 0 0 0,0 1 1 0 0,0 0-1 0 0,0 0 1 0 0,0 0-1 0 0,-2 5 1 0 0,-2 3-47 0 0,1 0 1 0 0,0 0 0 0 0,1 1 0 0 0,1 0 0 0 0,-3 12 0 0 0,5-19-285 0 0,0 1 0 0 0,0-1 0 0 0,0 1 0 0 0,1-1 0 0 0,0 1 1 0 0,0-1-1 0 0,1 1 0 0 0,-1-1 0 0 0,1 1 0 0 0,0-1 0 0 0,1 0 0 0 0,-1 1 0 0 0,1-1 0 0 0,0 0 0 0 0,1 0 0 0 0,-1 0 0 0 0,1 0 1 0 0,0-1-1 0 0,0 1 0 0 0,0-1 0 0 0,1 1 0 0 0,0-1 0 0 0,0 0 0 0 0,0 0 0 0 0,0-1 0 0 0,0 1 0 0 0,1-1 0 0 0,-1 0 0 0 0,1 0 1 0 0,0-1-1 0 0,0 0 0 0 0,0 1 0 0 0,0-1 0 0 0,1-1 0 0 0,-1 1 0 0 0,0-1 0 0 0,1 0 0 0 0,5 0 0 0 0,0 0 32 0 0,-1-1 1 0 0,1-1-1 0 0,0 0 0 0 0,-1 0 0 0 0,1-1 0 0 0,-1-1 1 0 0,0 1-1 0 0,0-2 0 0 0,0 1 0 0 0,10-6 0 0 0,-14 6-16 0 0,-1 0-1 0 0,0 0 0 0 0,0 0 0 0 0,0-1 0 0 0,-1 0 0 0 0,1 0 1 0 0,-1 0-1 0 0,0 0 0 0 0,0-1 0 0 0,0 0 0 0 0,-1 0 0 0 0,1 0 0 0 0,-1 0 1 0 0,0 0-1 0 0,-1-1 0 0 0,1 1 0 0 0,-1-1 0 0 0,0 0 0 0 0,1-5 0 0 0,-2-1-9 0 0,1 1 0 0 0,-2 0 0 0 0,1-1 0 0 0,-2 1 0 0 0,1-1 1 0 0,-2 1-1 0 0,1-1 0 0 0,-1 1 0 0 0,-1 0 0 0 0,0 0 0 0 0,-5-10 0 0 0,6 17-137 0 0,1 0 0 0 0,-1 0 0 0 0,1 0 0 0 0,-1 0 0 0 0,0 1 0 0 0,0-1 0 0 0,-1 1 0 0 0,1-1 0 0 0,-1 1 0 0 0,0 0 0 0 0,0 0 0 0 0,0 0 0 0 0,0 1 0 0 0,0-1 1 0 0,-1 1-1 0 0,1 0 0 0 0,-1-1 0 0 0,0 2 0 0 0,1-1 0 0 0,-1 0 0 0 0,0 1 0 0 0,0-1 0 0 0,0 1 0 0 0,0 0 0 0 0,0 1 0 0 0,0-1 0 0 0,0 1 0 0 0,-1 0 0 0 0,1 0 0 0 0,0 0 1 0 0,0 0-1 0 0,0 1 0 0 0,0-1 0 0 0,0 1 0 0 0,0 0 0 0 0,-6 3 0 0 0,-1 1-1422 0 0,-4-1-72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3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4692 0 0,'0'0'12140'0'0,"1"4"-10755"0"0,7 152 3940 0 0,-5-46-4329 0 0,15 313 715 0 0,-14-318-1415 0 0,-5-12-160 0 0,-17 120-1 0 0,4-69-3950 0 0,13-128 2218 0 0,1 0 27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3:2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57 20354 0 0,'0'-10'3712'0'0,"-3"-2"-2220"0"0,-1 4-672 0 0,1 1-300 0 0,3-1 65 0 0,-7 0-425 0 0,3 4 104 0 0,-7 18-832 0 0,11-6 219 0 0,0 9-2851 0 0,0-3 1592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12 270 2156 0 0,'-11'-37'9041'0'0,"10"31"-8323"0"0,1 0 1 0 0,0 0-1 0 0,1 1 1 0 0,0-1 0 0 0,-1 0-1 0 0,2 1 1 0 0,2-11 0 0 0,2 1-154 0 0,1 0 0 0 0,0 0 1 0 0,1 1-1 0 0,0 0 0 0 0,1 1 1 0 0,1-1-1 0 0,0 2 1 0 0,1-1-1 0 0,23-19 0 0 0,-32 29-473 0 0,1 1 0 0 0,0 0 0 0 0,0 1 0 0 0,-1-1 1 0 0,1 0-1 0 0,0 1 0 0 0,0 0 0 0 0,1-1 0 0 0,-1 1 0 0 0,0 1 0 0 0,0-1 0 0 0,1 0 0 0 0,-1 1 0 0 0,0-1 0 0 0,7 1 0 0 0,-4 1 0 0 0,-1 0 1 0 0,1 0-1 0 0,-1 0 1 0 0,0 1-1 0 0,1 0 0 0 0,-1 0 1 0 0,0 0-1 0 0,9 6 1 0 0,2 3 51 0 0,-1 0 0 0 0,0 2-1 0 0,-1 0 1 0 0,17 19 0 0 0,-4-1 5 0 0,-2 2 1 0 0,-1 1-1 0 0,-2 1 1 0 0,-1 0-1 0 0,-2 2 1 0 0,28 75-1 0 0,-23-25 114 0 0,-19-64-821 0 0,1 0 1 0 0,1 0 0 0 0,13 29-1 0 0,-19-51 288 0 0,-1 1 0 0 0,1-1 0 0 0,0 0 0 0 0,-1 0-1 0 0,1 0 1 0 0,0 0 0 0 0,0 0 0 0 0,0 0 0 0 0,0 0 0 0 0,0-1 0 0 0,0 1-1 0 0,0 0 1 0 0,0 0 0 0 0,2 0 0 0 0,4 1-1278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13 1424 0 0,'-1'-2'5365'0'0,"-7"-8"1961"0"0,5 10-7062 0 0,1 1-1 0 0,-1 0 0 0 0,1-1 0 0 0,-1 1 1 0 0,1 0-1 0 0,0 0 0 0 0,-1 1 0 0 0,1-1 1 0 0,0 0-1 0 0,0 1 0 0 0,0-1 0 0 0,0 1 1 0 0,0 0-1 0 0,0 0 0 0 0,1 0 1 0 0,-1 0-1 0 0,0 0 0 0 0,-1 3 0 0 0,-32 49 1321 0 0,31-48-1348 0 0,-86 139 2514 0 0,-159 196 1 0 0,248-339-2780 0 0,-36 39 474 0 0,9-20-3427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90 3292 0 0,'-4'5'1675'0'0,"0"1"0"0"0,0-1 0 0 0,0 1-1 0 0,1 0 1 0 0,-5 12 0 0 0,5-10-635 0 0,1 0 0 0 0,0 0 1 0 0,0 1-1 0 0,-1 13 0 0 0,3-15-770 0 0,-1-1 0 0 0,1 1 0 0 0,1-1-1 0 0,-1 1 1 0 0,1-1 0 0 0,1 1 0 0 0,-1-1-1 0 0,1 0 1 0 0,0 1 0 0 0,0-1 0 0 0,1 0-1 0 0,-1 0 1 0 0,1-1 0 0 0,7 10 0 0 0,-7-11-156 0 0,0 0 0 0 0,1 0 0 0 0,-1 0 0 0 0,1 0 0 0 0,0-1 0 0 0,0 0 1 0 0,0 0-1 0 0,1 0 0 0 0,-1 0 0 0 0,1-1 0 0 0,0 1 0 0 0,9 2 0 0 0,-8-4-51 0 0,-1 0 0 0 0,1 0 0 0 0,0-1 0 0 0,0 0 0 0 0,-1 0 0 0 0,1 0 0 0 0,0-1 0 0 0,-1 0 0 0 0,1 0 0 0 0,-1 0 0 0 0,12-5 0 0 0,-5 1-6 0 0,0 0 1 0 0,0-1 0 0 0,-1-1 0 0 0,1 0-1 0 0,-1 0 1 0 0,-1-1 0 0 0,1-1 0 0 0,-1 0 0 0 0,-1 0-1 0 0,0-1 1 0 0,0 0 0 0 0,-1 0 0 0 0,11-20-1 0 0,-16 26-13 0 0,-1 0 1 0 0,0 0-1 0 0,-1-1 0 0 0,1 1 0 0 0,-1-1 0 0 0,0 1 0 0 0,0-1 0 0 0,0 0 0 0 0,-1 1 0 0 0,1-1 0 0 0,-1 0 0 0 0,0 0 1 0 0,-1 1-1 0 0,1-1 0 0 0,-1 0 0 0 0,-2-7 0 0 0,1 6-3 0 0,0 0 0 0 0,-1 0 1 0 0,0 0-1 0 0,0 1 0 0 0,-1 0 0 0 0,1-1 1 0 0,-1 1-1 0 0,0 0 0 0 0,-1 1 0 0 0,1-1 1 0 0,-8-5-1 0 0,6 5-20 0 0,-1 0-1 0 0,0 0 1 0 0,0 1 0 0 0,0 0-1 0 0,0 0 1 0 0,-1 1 0 0 0,0-1-1 0 0,0 2 1 0 0,1-1 0 0 0,-2 1-1 0 0,1 1 1 0 0,0-1 0 0 0,0 1-1 0 0,0 1 1 0 0,-1-1 0 0 0,1 2-1 0 0,0-1 1 0 0,0 1 0 0 0,-10 2-1 0 0,9 0-13 0 0,1 0-1 0 0,-1 0 0 0 0,1 1 0 0 0,0 0 0 0 0,0 1 0 0 0,1 0 0 0 0,-1 0 0 0 0,1 0 0 0 0,0 1 0 0 0,0 0 0 0 0,1 1 0 0 0,0-1 0 0 0,-6 9 0 0 0,6-5 1 0 0,-1 1 0 0 0,1 0 0 0 0,1 0-1 0 0,0 0 1 0 0,0 1 0 0 0,1-1 0 0 0,1 1 0 0 0,0 0-1 0 0,-1 14 1 0 0,-1 26 66 0 0,4 0-1 0 0,1 0 1 0 0,12 87 0 0 0,-8-101-6 0 0,16 197 573 0 0,-18-210-471 0 0,-3 44 0 0 0,0-52-562 0 0,0 0 0 0 0,1 0 0 0 0,1 0-1 0 0,1 0 1 0 0,0 0 0 0 0,5 17-1 0 0,-3-25-1207 0 0,3-2-14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9 235 4260 0 0,'-2'-6'1665'0'0,"0"0"0"0"0,1 0-1 0 0,-1 0 1 0 0,1 0-1 0 0,1 0 1 0 0,-1-11 0 0 0,2 10-1108 0 0,0 0 1 0 0,0 0-1 0 0,1 0 1 0 0,-1 0-1 0 0,2 0 0 0 0,-1 0 1 0 0,1 0-1 0 0,6-11 1 0 0,-3 7-223 0 0,1 1 0 0 0,0 0-1 0 0,0 1 1 0 0,1 0 0 0 0,0 0 0 0 0,0 0 0 0 0,20-14 0 0 0,-25 21-253 0 0,0 0 0 0 0,0 0 0 0 0,0 0 0 0 0,1 1 0 0 0,-1-1 0 0 0,1 1 0 0 0,-1 0 0 0 0,1-1 0 0 0,0 2 0 0 0,-1-1 0 0 0,1 0 0 0 0,7 1 0 0 0,-8 0-42 0 0,0 1 0 0 0,-1-1 1 0 0,1 1-1 0 0,0 0 0 0 0,0 0 1 0 0,-1 0-1 0 0,1 0 0 0 0,-1 0 0 0 0,1 1 1 0 0,-1-1-1 0 0,0 1 0 0 0,1 0 0 0 0,-1-1 1 0 0,0 1-1 0 0,0 0 0 0 0,0 0 1 0 0,0 0-1 0 0,0 1 0 0 0,1 2 0 0 0,4 7 35 0 0,0 0-1 0 0,-1 0 1 0 0,0 0-1 0 0,-1 0 0 0 0,-1 1 1 0 0,0 0-1 0 0,0 0 1 0 0,2 25-1 0 0,-2 7 106 0 0,-1 57 1 0 0,-4-79-138 0 0,1-21-128 0 0,13-17-421 0 0,15-38 217 0 0,-22 40 248 0 0,0 1-1 0 0,11-17 1 0 0,4-3 53 0 0,-15 22 54 0 0,0-1 0 0 0,1 1-1 0 0,1 0 1 0 0,0 1 0 0 0,0 0-1 0 0,0 0 1 0 0,1 1 0 0 0,1 0-1 0 0,13-9 1 0 0,-22 16-44 0 0,1 1 1 0 0,-1-1-1 0 0,1 1 1 0 0,-1 0-1 0 0,1-1 0 0 0,-1 1 1 0 0,1 0-1 0 0,-1 0 1 0 0,1 0-1 0 0,-1 0 0 0 0,1 0 1 0 0,-1 1-1 0 0,1-1 0 0 0,-1 0 1 0 0,1 1-1 0 0,-1-1 1 0 0,1 1-1 0 0,-1-1 0 0 0,0 1 1 0 0,1 0-1 0 0,-1 0 0 0 0,0-1 1 0 0,0 1-1 0 0,2 2 1 0 0,2 1 52 0 0,0 0-1 0 0,-1 0 1 0 0,1 0 0 0 0,4 8 0 0 0,3 7 31 0 0,0 0-1 0 0,-2 1 1 0 0,0 0 0 0 0,-2 0-1 0 0,0 1 1 0 0,7 29 0 0 0,7 20-700 0 0,-16-52 30 0 0,-3-10-239 0 0,0 0 0 0 0,0 0 0 0 0,7 12 0 0 0,1-2-802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98 3532 0 0,'-1'-1'4657'0'0,"-10"-11"2612"0"0,8 12-6963 0 0,0 1-1 0 0,1-1 1 0 0,-1 0-1 0 0,1 1 1 0 0,-1-1-1 0 0,1 1 1 0 0,-1 0-1 0 0,1 0 1 0 0,0 0-1 0 0,-1 0 0 0 0,1 0 1 0 0,0 1-1 0 0,0-1 1 0 0,0 1-1 0 0,0-1 1 0 0,0 1-1 0 0,0 0 1 0 0,0 0-1 0 0,0 0 1 0 0,1 0-1 0 0,-1 0 1 0 0,1 0-1 0 0,-2 2 1 0 0,-3 5-12 0 0,1 0 0 0 0,0 1-1 0 0,0-1 1 0 0,-5 15 0 0 0,3-4-33 0 0,1 1 0 0 0,0 0 0 0 0,2 1 0 0 0,0-1 0 0 0,2 1 1 0 0,0-1-1 0 0,2 31 0 0 0,0-45-234 0 0,1-1 0 0 0,0 0 1 0 0,1-1-1 0 0,-1 1 0 0 0,1 0 1 0 0,0 0-1 0 0,1-1 0 0 0,-1 1 1 0 0,1-1-1 0 0,0 1 0 0 0,1-1 1 0 0,-1 0-1 0 0,8 8 1 0 0,-9-11-60 0 0,0-1 1 0 0,0 1 0 0 0,0 0 0 0 0,0-1-1 0 0,1 1 1 0 0,-1-1 0 0 0,0 1 0 0 0,1-1-1 0 0,-1 0 1 0 0,1 0 0 0 0,-1 0 0 0 0,1-1-1 0 0,0 1 1 0 0,-1-1 0 0 0,1 1 0 0 0,0-1-1 0 0,-1 0 1 0 0,1 0 0 0 0,0 0 0 0 0,-1 0 0 0 0,1 0-1 0 0,0-1 1 0 0,-1 1 0 0 0,1-1 0 0 0,-1 0-1 0 0,1 0 1 0 0,0 0 0 0 0,-1 0 0 0 0,0 0-1 0 0,1 0 1 0 0,-1-1 0 0 0,4-3 0 0 0,0 2-18 0 0,-2 0 1 0 0,1-1-1 0 0,0 1 1 0 0,-1-1-1 0 0,0-1 1 0 0,0 1 0 0 0,0 0-1 0 0,0-1 1 0 0,-1 0-1 0 0,1 0 1 0 0,-1 0-1 0 0,-1 0 1 0 0,1-1 0 0 0,-1 1-1 0 0,0-1 1 0 0,0 1-1 0 0,0-1 1 0 0,-1 0-1 0 0,1-7 1 0 0,-1 4 74 0 0,0-1-1 0 0,-1 1 1 0 0,-1 0 0 0 0,1 0-1 0 0,-1-1 1 0 0,-1 1 0 0 0,0 0-1 0 0,0 0 1 0 0,-1 0 0 0 0,0 1 0 0 0,-1-1-1 0 0,1 1 1 0 0,-2-1 0 0 0,-9-13-1 0 0,-51-76 1215 0 0,64 97-1228 0 0,0 0 0 0 0,1 0-1 0 0,-1 0 1 0 0,1 0 0 0 0,-1 0 0 0 0,1 0-1 0 0,0-1 1 0 0,-1 1 0 0 0,1 0-1 0 0,0 0 1 0 0,0 0 0 0 0,-1 0-1 0 0,1 0 1 0 0,0-1 0 0 0,0 1-1 0 0,0 0 1 0 0,1 0 0 0 0,-1 0-1 0 0,0 0 1 0 0,0 0 0 0 0,1-1-1 0 0,-1 1 1 0 0,0 0 0 0 0,1 0-1 0 0,-1 0 1 0 0,1 0 0 0 0,0 0 0 0 0,-1 0-1 0 0,1 0 1 0 0,0 0 0 0 0,-1 0-1 0 0,1 1 1 0 0,0-1 0 0 0,0 0-1 0 0,1-1 1 0 0,4-3 31 0 0,1 1 1 0 0,0-1-1 0 0,-1 1 0 0 0,10-4 0 0 0,-5 3 14 0 0,9-5-78 0 0,0 0-1 0 0,31-10 0 0 0,-42 18-934 0 0,1-1 0 0 0,-1 1 0 0 0,1 0 0 0 0,16 0 0 0 0,-16 2-635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3252 0 0,'8'-16'16963'0'0,"-9"28"-11658"0"0,-4 15-5116 0 0,3 3 357 0 0,-5 80 756 0 0,7-97-1305 0 0,1 1-1 0 0,0 0 0 0 0,1-1 1 0 0,1 1-1 0 0,8 25 0 0 0,-9-32-556 0 0,1 0-1 0 0,1 0 1 0 0,-1 0 0 0 0,1-1-1 0 0,0 1 1 0 0,1-1-1 0 0,5 6 1 0 0,-1-4-1042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4192 0 0,'-2'-17'20567'0'0,"-1"28"-20360"0"0,1 1 1 0 0,0 0-1 0 0,0 0 1 0 0,1 0-1 0 0,0 0 1 0 0,1 0-1 0 0,1 0 1 0 0,0 0-1 0 0,1 0 0 0 0,0-1 1 0 0,0 1-1 0 0,7 16 1 0 0,-8-23-232 0 0,1-1 1 0 0,-1 0-1 0 0,1-1 1 0 0,0 1-1 0 0,1 0 1 0 0,-1 0-1 0 0,1-1 1 0 0,-1 1-1 0 0,1-1 1 0 0,0 0-1 0 0,0 0 1 0 0,1 0-1 0 0,-1 0 1 0 0,0-1-1 0 0,1 1 1 0 0,0-1-1 0 0,0 0 1 0 0,-1 0-1 0 0,1 0 1 0 0,0-1-1 0 0,1 1 1 0 0,-1-1-1 0 0,0 0 1 0 0,0 0 0 0 0,0-1-1 0 0,1 1 1 0 0,-1-1-1 0 0,0 0 1 0 0,1 0-1 0 0,-1 0 1 0 0,0-1-1 0 0,1 1 1 0 0,-1-1-1 0 0,0 0 1 0 0,0 0-1 0 0,0-1 1 0 0,1 1-1 0 0,-1-1 1 0 0,-1 0-1 0 0,1 0 1 0 0,4-3-1 0 0,7-5-93 0 0,0 0 0 0 0,0-1 0 0 0,23-25 0 0 0,-31 29 261 0 0,-1 0 1 0 0,0-1-1 0 0,0 0 0 0 0,-1 0 1 0 0,0 0-1 0 0,0 0 0 0 0,-1-1 1 0 0,0 0-1 0 0,2-10 1 0 0,5-24 1698 0 0,-11 41-977 0 0,0 8-827 0 0,0-4-38 0 0,0 4 4 0 0,0 0 1 0 0,0 0 0 0 0,0 0 0 0 0,1 1 0 0 0,0-1 0 0 0,0 0 0 0 0,1 0 0 0 0,0 0-1 0 0,0 0 1 0 0,0 0 0 0 0,6 10 0 0 0,-1-6-169 0 0,2 1-1 0 0,-1-1 1 0 0,1 0-1 0 0,14 12 1 0 0,-18-18-410 0 0,0 0 1 0 0,1-1 0 0 0,-1 0 0 0 0,1 0 0 0 0,0 0 0 0 0,11 4 0 0 0,-3-3-1036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1720 0 0,'-2'3'13793'0'0,"-1"-1"-13417"0"0,2 1 0 0 0,-1 0 0 0 0,0 0 0 0 0,0 0-1 0 0,1 0 1 0 0,0 0 0 0 0,-1 0 0 0 0,1 1-1 0 0,1-1 1 0 0,-1 0 0 0 0,0 1 0 0 0,1-1 0 0 0,-1 5-1 0 0,2 54 1858 0 0,0-31-1416 0 0,16 460 2999 0 0,-16-456-3645 0 0,2 21-38 0 0,5 76-214 0 0,5-48-3672 0 0,-10-64 2141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27 2688 0 0,'-1'0'637'0'0,"-1"0"-1"0"0,1 0 1 0 0,-1 0 0 0 0,1 0-1 0 0,-1 0 1 0 0,1 0-1 0 0,0 0 1 0 0,-1 0 0 0 0,1 1-1 0 0,-1-1 1 0 0,1 1-1 0 0,0-1 1 0 0,-1 1 0 0 0,1 0-1 0 0,0-1 1 0 0,0 1-1 0 0,-1 0 1 0 0,0 1 0 0 0,-1 0-62 0 0,0 1 1 0 0,1 0-1 0 0,-1 0 1 0 0,1 0 0 0 0,0 0-1 0 0,0 0 1 0 0,-2 4-1 0 0,0 3 160 0 0,-1 0 0 0 0,1 1 0 0 0,-4 21-1 0 0,6-20-423 0 0,1 1 1 0 0,1 0-1 0 0,0-1 0 0 0,0 1 0 0 0,1 0 0 0 0,1-1 0 0 0,0 1 0 0 0,6 17 0 0 0,-7-25-271 0 0,0-2 1 0 0,1 1-1 0 0,-1 0 0 0 0,1 0 1 0 0,-1 0-1 0 0,1-1 1 0 0,0 1-1 0 0,1-1 0 0 0,-1 1 1 0 0,1-1-1 0 0,-1 0 1 0 0,1 0-1 0 0,0 0 0 0 0,0 0 1 0 0,0-1-1 0 0,1 1 0 0 0,-1-1 1 0 0,0 0-1 0 0,1 0 1 0 0,0 0-1 0 0,-1 0 0 0 0,1 0 1 0 0,0-1-1 0 0,0 0 1 0 0,0 0-1 0 0,0 0 0 0 0,0 0 1 0 0,5 0-1 0 0,-4-1-14 0 0,0 0-1 0 0,0 0 1 0 0,0-1 0 0 0,0 1 0 0 0,0-1-1 0 0,0 0 1 0 0,0-1 0 0 0,0 1-1 0 0,0-1 1 0 0,-1 0 0 0 0,1 0-1 0 0,-1 0 1 0 0,1-1 0 0 0,-1 1 0 0 0,0-1-1 0 0,0 0 1 0 0,0 0 0 0 0,0-1-1 0 0,0 1 1 0 0,-1-1 0 0 0,0 0-1 0 0,5-7 1 0 0,-3 5 83 0 0,-1-1 0 0 0,0 0 0 0 0,0 0 0 0 0,-1 0 0 0 0,0-1-1 0 0,0 1 1 0 0,-1-1 0 0 0,0 0 0 0 0,0 0 0 0 0,-1 1 0 0 0,0-1 0 0 0,0-16 0 0 0,-1 13-2 0 0,-1 0 1 0 0,0 1 0 0 0,-1-1-1 0 0,0 0 1 0 0,0 1 0 0 0,-6-14-1 0 0,6 17-88 0 0,-1 2 0 0 0,0-1 1 0 0,0 0-1 0 0,0 1 0 0 0,-1-1 0 0 0,1 1 0 0 0,-1 0 0 0 0,0 0 0 0 0,-1 0 0 0 0,1 1 0 0 0,-1 0 0 0 0,-5-4 0 0 0,7 6-192 0 0,1 1 1 0 0,0 0-1 0 0,-1 1 1 0 0,1-1-1 0 0,-1 0 1 0 0,0 1-1 0 0,1 0 0 0 0,-1-1 1 0 0,1 1-1 0 0,-1 0 1 0 0,0 0-1 0 0,1 0 1 0 0,-1 1-1 0 0,1-1 1 0 0,-1 1-1 0 0,1-1 0 0 0,-1 1 1 0 0,1 0-1 0 0,-1 0 1 0 0,1 0-1 0 0,0 0 1 0 0,-1 1-1 0 0,1-1 0 0 0,0 0 1 0 0,0 1-1 0 0,0 0 1 0 0,0-1-1 0 0,-3 5 1 0 0,-2 3-1436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3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76 4052 0 0,'1'-24'18505'0'0,"-6"48"-18287"0"0,1 1 0 0 0,1 0 1 0 0,2 0-1 0 0,0 0 0 0 0,1 0 1 0 0,2 0-1 0 0,0 0 0 0 0,2-1 0 0 0,0 1 1 0 0,2-1-1 0 0,14 37 0 0 0,-19-58-258 0 0,0 0-1 0 0,0 1 0 0 0,1-2 1 0 0,-1 1-1 0 0,1 0 0 0 0,0 0 1 0 0,0 0-1 0 0,0-1 1 0 0,0 1-1 0 0,0-1 0 0 0,1 1 1 0 0,-1-1-1 0 0,1 0 0 0 0,0 0 1 0 0,-1 0-1 0 0,1-1 0 0 0,0 1 1 0 0,4 1-1 0 0,-3-2 7 0 0,0 0 0 0 0,0 0 0 0 0,0-1 0 0 0,0 0 1 0 0,0 0-1 0 0,0 0 0 0 0,0 0 0 0 0,0-1 0 0 0,0 1 0 0 0,0-1 0 0 0,-1 0 0 0 0,1 0 0 0 0,0 0 0 0 0,7-4 1 0 0,-2 1 134 0 0,-1-1 0 0 0,1 0 1 0 0,-1 0-1 0 0,1-1 0 0 0,-2 0 1 0 0,1-1-1 0 0,-1 0 0 0 0,0 0 1 0 0,0 0-1 0 0,-1-1 0 0 0,0 0 1 0 0,0 0-1 0 0,-1 0 0 0 0,0-1 1 0 0,0 0-1 0 0,-1 0 0 0 0,-1 0 1 0 0,1-1-1 0 0,-1 1 0 0 0,2-13 1 0 0,-1-5 128 0 0,0-1 0 0 0,-2 0 0 0 0,0 0 0 0 0,-2 0 0 0 0,-8-55 1 0 0,8 50-4384 0 0,0 30 2547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1548 0 0,'-2'4'8122'0'0,"-1"5"-6460"0"0,-1 0 0 0 0,2 0 0 0 0,-1 1 0 0 0,-2 18 0 0 0,-2 46 2234 0 0,6-57-3510 0 0,-2 59 366 0 0,2-25-5102 0 0,1-43 2876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3836 0 0,'1'-3'4606'0'0,"4"-12"-1330"0"0,1 9-2605 0 0,-1-1 1 0 0,1 1-1 0 0,0 0 0 0 0,1 1 1 0 0,0 0-1 0 0,-1 0 1 0 0,1 0-1 0 0,1 1 1 0 0,-1 0-1 0 0,11-4 0 0 0,12-4-35 0 0,43-10 0 0 0,-37 12 397 0 0,-18 5-642 0 0,15-6 1183 0 0,-32 11-1223 0 0,16 7 1089 0 0,-14-4-1275 0 0,0 1 0 0 0,-1-1-1 0 0,0 1 1 0 0,0 0 0 0 0,0 0 0 0 0,0-1 0 0 0,-1 1 0 0 0,1 0 0 0 0,-1 0 0 0 0,0 1 0 0 0,1 6 0 0 0,3 54 368 0 0,-4-38-272 0 0,15 201 163 0 0,-13-214-1108 0 0,0 0 0 0 0,0-1-1 0 0,1 1 1 0 0,1-1 0 0 0,0 0-1 0 0,14 23 1 0 0,-10-19-925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48 125 3760 0 0,'-3'4'1362'0'0,"-1"0"0"0"0,0 1 0 0 0,1-1 0 0 0,0 0-1 0 0,-4 8 1 0 0,-9 28 3339 0 0,13-32-4358 0 0,2 0 0 0 0,-1-1 1 0 0,1 1-1 0 0,1 0 0 0 0,-1 0 1 0 0,1 0-1 0 0,1 0 0 0 0,-1 0 0 0 0,1-1 1 0 0,1 1-1 0 0,0 0 0 0 0,0-1 1 0 0,0 1-1 0 0,5 10 0 0 0,-5-15-252 0 0,-1 0 1 0 0,1 0-1 0 0,0-1 0 0 0,0 1 0 0 0,0-1 0 0 0,1 1 0 0 0,-1-1 1 0 0,0 1-1 0 0,1-1 0 0 0,0 0 0 0 0,-1 0 0 0 0,1-1 0 0 0,0 1 0 0 0,0 0 1 0 0,0-1-1 0 0,0 0 0 0 0,5 2 0 0 0,-3-2 6 0 0,0 0 0 0 0,0-1 0 0 0,1 1 0 0 0,-1-1 0 0 0,0 0 0 0 0,0-1 0 0 0,1 1-1 0 0,-1-1 1 0 0,0 0 0 0 0,7-2 0 0 0,-2-1 41 0 0,1 0-1 0 0,-1 0 0 0 0,0-1 1 0 0,0 0-1 0 0,-1-1 0 0 0,0 0 1 0 0,0-1-1 0 0,0 0 0 0 0,-1 0 1 0 0,10-10-1 0 0,-13 10 58 0 0,0 0 0 0 0,0 1-1 0 0,0-1 1 0 0,-1-1 0 0 0,0 1 0 0 0,0-1-1 0 0,-1 0 1 0 0,0 1 0 0 0,0-2 0 0 0,2-12-1 0 0,-4 16-91 0 0,-1-1-1 0 0,0 0 0 0 0,0 0 1 0 0,0 0-1 0 0,0 0 0 0 0,-1 0 1 0 0,0 1-1 0 0,0-1 0 0 0,-1 0 1 0 0,0 0-1 0 0,0 1 0 0 0,0-1 0 0 0,0 1 1 0 0,-1 0-1 0 0,0 0 0 0 0,-5-7 1 0 0,1 3-23 0 0,0 0 1 0 0,0 0 0 0 0,-1 1-1 0 0,0 0 1 0 0,0 1 0 0 0,-1-1 0 0 0,0 2-1 0 0,-17-11 1 0 0,22 16-116 0 0,1-1 0 0 0,-1 0 0 0 0,0 1 0 0 0,0-1 0 0 0,0 1 0 0 0,0 0 0 0 0,1 1 0 0 0,-1-1 0 0 0,0 1 0 0 0,0-1 0 0 0,-1 1 0 0 0,1 0 0 0 0,0 1 0 0 0,0-1 0 0 0,0 1 0 0 0,1 0 0 0 0,-1 0 0 0 0,0 0 0 0 0,0 0 0 0 0,0 1 0 0 0,1-1 0 0 0,-1 1-1 0 0,0 0 1 0 0,1 0 0 0 0,0 0 0 0 0,-1 1 0 0 0,1-1 0 0 0,-3 4 0 0 0,3-2-218 0 0,0 0-1 0 0,0 0 0 0 0,0 0 0 0 0,0 0 0 0 0,1 1 0 0 0,0-1 0 0 0,0 1 0 0 0,0 0 1 0 0,0 0-1 0 0,0 5 0 0 0,-3 4-1315 0 0,-1 2-43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3044 0 0,'2'-11'23570'0'0,"-6"58"-22883"0"0,-4 66-48 0 0,8-95-1916 0 0,1 0 0 0 0,4 22 1 0 0,-1-15-336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59 2688 0 0,'-2'2'6530'0'0,"-1"1"-5834"0"0,-1 0 1 0 0,1 1-1 0 0,0-1 0 0 0,0 1 0 0 0,0 0 0 0 0,0-1 0 0 0,1 1 1 0 0,0 0-1 0 0,-1 1 0 0 0,1-1 0 0 0,-1 6 0 0 0,0-2-197 0 0,1 0-1 0 0,1 0 0 0 0,0 0 1 0 0,0-1-1 0 0,0 1 1 0 0,1 12-1 0 0,1-10-307 0 0,0-1-1 0 0,0 1 1 0 0,1-1-1 0 0,0 1 1 0 0,1-1-1 0 0,0 0 1 0 0,0 0-1 0 0,1 0 1 0 0,0 0-1 0 0,1-1 1 0 0,11 16-1 0 0,-14-20-131 0 0,1-1-1 0 0,0 0 0 0 0,0 0 1 0 0,0 0-1 0 0,1-1 0 0 0,-1 1 0 0 0,0-1 1 0 0,1 0-1 0 0,0 0 0 0 0,0 0 0 0 0,-1 0 1 0 0,1-1-1 0 0,0 1 0 0 0,0-1 1 0 0,1 0-1 0 0,-1 0 0 0 0,0-1 0 0 0,0 1 1 0 0,0-1-1 0 0,0 0 0 0 0,1 0 0 0 0,-1 0 1 0 0,0-1-1 0 0,0 1 0 0 0,0-1 1 0 0,1 0-1 0 0,-1 0 0 0 0,0-1 0 0 0,6-2 1 0 0,-3 0 56 0 0,0 1 0 0 0,0-2 0 0 0,-1 1 0 0 0,1 0 0 0 0,-1-1 0 0 0,0-1 0 0 0,0 1 0 0 0,-1-1 0 0 0,1 0 0 0 0,-1 0 0 0 0,-1 0 0 0 0,1-1 0 0 0,-1 1 0 0 0,0-1 0 0 0,3-8 0 0 0,-4 6 48 0 0,0 0 0 0 0,-1 1-1 0 0,0-1 1 0 0,-1 0-1 0 0,0 0 1 0 0,0 0 0 0 0,-1 0-1 0 0,0 0 1 0 0,-1 0-1 0 0,0 0 1 0 0,-2-11 0 0 0,1 13-101 0 0,0 0-1 0 0,0 0 1 0 0,0 0 0 0 0,-1 0 0 0 0,0 0 0 0 0,-1 1 0 0 0,1-1 0 0 0,-1 1 0 0 0,0 0 0 0 0,-1 0 0 0 0,1 0 0 0 0,-1 1 0 0 0,-1 0 0 0 0,-6-6 0 0 0,8 8-76 0 0,1 1-1 0 0,-1 0 1 0 0,0 0 0 0 0,0 0 0 0 0,0 1-1 0 0,0-1 1 0 0,0 1 0 0 0,-1 0 0 0 0,1 0 0 0 0,0 1-1 0 0,0-1 1 0 0,-1 1 0 0 0,1 0 0 0 0,0 0 0 0 0,-1 0-1 0 0,1 0 1 0 0,0 1 0 0 0,-1 0 0 0 0,1 0-1 0 0,0 0 1 0 0,-5 2 0 0 0,4 0-306 0 0,-1-1-1 0 0,1 0 1 0 0,0 1-1 0 0,0 0 1 0 0,0 0-1 0 0,1 1 1 0 0,-1-1-1 0 0,1 1 1 0 0,0 0 0 0 0,0 0-1 0 0,0 1 1 0 0,0-1-1 0 0,1 1 1 0 0,0 0-1 0 0,-5 8 1 0 0,2 4-1291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5032 0 0,'14'-21'14866'0'0,"-14"21"-14769"0"0,1 1 0 0 0,-1-1-1 0 0,0 0 1 0 0,0 0 0 0 0,0 0 0 0 0,0 0 0 0 0,0 0-1 0 0,0 0 1 0 0,0 1 0 0 0,0-1 0 0 0,0 0 0 0 0,0 0-1 0 0,0 0 1 0 0,0 0 0 0 0,0 0 0 0 0,0 0-1 0 0,0 0 1 0 0,-1 1 0 0 0,2 41 3891 0 0,-1-17-3909 0 0,3 5 423 0 0,9 41 0 0 0,-10-60-433 0 0,1-1 0 0 0,0 0-1 0 0,1 0 1 0 0,0 0 0 0 0,1 0-1 0 0,0-1 1 0 0,9 14 0 0 0,-12-20-50 0 0,1 0 0 0 0,-1-1 0 0 0,1 1 0 0 0,0-1 0 0 0,-1 1 0 0 0,1-1 0 0 0,0 0 0 0 0,0 0 0 0 0,1 0 0 0 0,-1-1 0 0 0,0 1 0 0 0,1-1 0 0 0,-1 1 0 0 0,1-1 0 0 0,-1 0 0 0 0,1-1 0 0 0,-1 1 0 0 0,1 0 0 0 0,0-1 0 0 0,-1 0 0 0 0,1 0 0 0 0,0 0 0 0 0,-1-1-1 0 0,1 1 1 0 0,-1-1 0 0 0,1 1 0 0 0,0-1 0 0 0,-1-1 0 0 0,0 1 0 0 0,1 0 0 0 0,5-4 0 0 0,-1 1 75 0 0,0 0-1 0 0,0-1 0 0 0,-1-1 0 0 0,0 1 0 0 0,1-1 1 0 0,-2 0-1 0 0,1 0 0 0 0,-1-1 0 0 0,0 0 1 0 0,0 0-1 0 0,7-14 0 0 0,15-41 188 0 0,-15 30-580 0 0,-11 25-171 0 0,-1 1 0 0 0,1 0 0 0 0,-1 0 0 0 0,0-1-1 0 0,0 1 1 0 0,-1 0 0 0 0,0-1 0 0 0,0 1 0 0 0,-2-7 0 0 0,0 4-1145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6225 0 0,'-4'-8'8360'0'0,"1"-3"-5707"0"0,3 5 927 0 0,-4-4-1492 0 0,1 2-1056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24 752 0 0,'-1'-24'22919'0'0,"-2"39"-22592"0"0,1 0 0 0 0,1 1 0 0 0,0-1 0 0 0,1 0 0 0 0,0 0 0 0 0,1 0 0 0 0,1 0 0 0 0,1 0 0 0 0,0 0 0 0 0,8 22 0 0 0,-10-33-298 0 0,1 0 1 0 0,-1 0 0 0 0,1-1-1 0 0,0 1 1 0 0,0-1 0 0 0,0 0-1 0 0,0 1 1 0 0,1-1 0 0 0,0 0-1 0 0,-1 0 1 0 0,1 0 0 0 0,0-1-1 0 0,0 1 1 0 0,1-1 0 0 0,-1 0-1 0 0,0 0 1 0 0,1 0-1 0 0,-1 0 1 0 0,8 2 0 0 0,-6-3-32 0 0,0 0 0 0 0,0 0 1 0 0,0-1-1 0 0,0 0 1 0 0,0 0-1 0 0,0 0 0 0 0,0 0 1 0 0,0-1-1 0 0,0 0 0 0 0,0 0 1 0 0,0 0-1 0 0,-1-1 0 0 0,1 1 1 0 0,0-1-1 0 0,6-4 1 0 0,5-2 21 0 0,-1 0 0 0 0,0-1 1 0 0,-1-1-1 0 0,0 0 0 0 0,-1 0 1 0 0,0-2-1 0 0,0 1 0 0 0,-1-2 1 0 0,-1 0-1 0 0,16-22 1 0 0,-21 26 241 0 0,0 0 1 0 0,0 1 0 0 0,11-11-1 0 0,-13 10 147 0 0,-4 9-394 0 0,0-1-1 0 0,0 1 1 0 0,0-1 0 0 0,1 1-1 0 0,-1-1 1 0 0,0 1 0 0 0,0-1-1 0 0,0 1 1 0 0,0-1 0 0 0,1 1-1 0 0,-1 0 1 0 0,0-1-1 0 0,0 1 1 0 0,1-1 0 0 0,-1 1-1 0 0,0 0 1 0 0,1-1 0 0 0,-1 1-1 0 0,0 0 1 0 0,1-1 0 0 0,-1 1-1 0 0,1 0 1 0 0,-1-1 0 0 0,1 1-1 0 0,-1 0 1 0 0,0 0 0 0 0,1 0-1 0 0,-1 0 1 0 0,1-1-1 0 0,0 1 1 0 0,0-2 144 0 0,0-1-157 0 0,-1 4 566 0 0,0 7-559 0 0,-1 0 0 0 0,2-1 1 0 0,-1 1-1 0 0,1-1 0 0 0,0 1 1 0 0,0-1-1 0 0,4 14 0 0 0,-1-12-116 0 0,0-1-1 0 0,1 1 0 0 0,0-1 0 0 0,0 0 0 0 0,10 12 1 0 0,-12-17-247 0 0,0 1 1 0 0,0-1 0 0 0,1 0 0 0 0,-1 0 0 0 0,1-1 0 0 0,-1 1 0 0 0,1-1 0 0 0,0 0-1 0 0,0 0 1 0 0,0 0 0 0 0,0 0 0 0 0,0-1 0 0 0,0 0 0 0 0,8 2 0 0 0,-2-3-1261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21 4124 0 0,'-8'-21'16019'0'0,"3"36"-13609"0"0,1 3-1740 0 0,1 0-1 0 0,1 0 1 0 0,0 31-1 0 0,1-26-296 0 0,-1 18 12 0 0,-18 338 1598 0 0,18-195-1354 0 0,3-103-850 0 0,0-58-1196 0 0,0-1 0 0 0,7 34 0 0 0,-4-40-194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167 100 4528 0 0,'-2'-33'13594'0'0,"-4"5"-8011"0"0,5 25-5420 0 0,0 1-1 0 0,0-1 1 0 0,0 1-1 0 0,-1 0 1 0 0,1 0-1 0 0,-1 0 0 0 0,1 0 1 0 0,-1 0-1 0 0,0 0 1 0 0,0 0-1 0 0,0 0 1 0 0,0 1-1 0 0,0-1 1 0 0,0 1-1 0 0,0-1 1 0 0,-1 1-1 0 0,1 0 1 0 0,0 0-1 0 0,-1 0 1 0 0,-4-1-1 0 0,4 2-104 0 0,-1-1 0 0 0,1 1 0 0 0,-1 0 0 0 0,1 0 0 0 0,0 0 0 0 0,-1 1 0 0 0,1-1 0 0 0,0 1 0 0 0,-1 0 0 0 0,1 0 0 0 0,0 0 0 0 0,0 0 0 0 0,0 1 0 0 0,0-1 0 0 0,-4 3 0 0 0,3-2-31 0 0,1 0 0 0 0,-1 1 0 0 0,1-1 0 0 0,-1 1 0 0 0,1 0 0 0 0,0 0 0 0 0,0 0 0 0 0,0 0 0 0 0,1 0 0 0 0,-1 1 0 0 0,-2 4 0 0 0,1 1 5 0 0,2-6-41 0 0,0 1 1 0 0,0-1-1 0 0,1 1 0 0 0,-1 0 1 0 0,1-1-1 0 0,0 1 0 0 0,0 0 1 0 0,0 0-1 0 0,0 0 0 0 0,1 0 1 0 0,0 0-1 0 0,0 0 0 0 0,0 0 1 0 0,0 0-1 0 0,0-1 1 0 0,1 1-1 0 0,0 0 0 0 0,2 8 1 0 0,-1-7-59 0 0,1 0 1 0 0,-1 0 0 0 0,1 0-1 0 0,0 0 1 0 0,1-1 0 0 0,-1 1-1 0 0,1-1 1 0 0,0 0 0 0 0,0 0-1 0 0,0 0 1 0 0,1 0 0 0 0,-1-1-1 0 0,1 1 1 0 0,0-1 0 0 0,0-1-1 0 0,0 1 1 0 0,0-1 0 0 0,10 4-1 0 0,2 1 246 0 0,-17-6-164 0 0,0-1 1 0 0,0 1-1 0 0,0-1 1 0 0,0 1 0 0 0,-1-1-1 0 0,1 1 1 0 0,0-1-1 0 0,0 1 1 0 0,-1-1-1 0 0,1 1 1 0 0,0-1 0 0 0,-1 1-1 0 0,1-1 1 0 0,0 0-1 0 0,-1 1 1 0 0,1-1 0 0 0,-1 0-1 0 0,1 1 1 0 0,-1-1-1 0 0,0 1 1 0 0,-10 10-67 0 0,1-1 78 0 0,3-3-6 0 0,-1 1-1 0 0,2 1 1 0 0,-1-1 0 0 0,-7 15 0 0 0,7-12-2 0 0,1 1-1 0 0,1 0 1 0 0,0 1 0 0 0,0-1-1 0 0,-4 22 1 0 0,9-29-8 0 0,-1-1 0 0 0,1 1-1 0 0,-1-1 1 0 0,1 1 0 0 0,1-1-1 0 0,-1 1 1 0 0,1-1 0 0 0,-1 0 0 0 0,1 1-1 0 0,0-1 1 0 0,1 0 0 0 0,-1 1-1 0 0,1-1 1 0 0,0 0 0 0 0,0 0 0 0 0,0 0-1 0 0,1-1 1 0 0,-1 1 0 0 0,1 0 0 0 0,5 5-1 0 0,-4-5 54 0 0,1 0 0 0 0,0 0 0 0 0,0 0 0 0 0,0-1-1 0 0,0 1 1 0 0,1-1 0 0 0,-1 0 0 0 0,1-1 0 0 0,11 4-1 0 0,-7-3 58 0 0,1-1 0 0 0,0-1-1 0 0,0 0 1 0 0,16 0 0 0 0,-25-1-365 0 0,1-1 0 0 0,-1 1 0 0 0,0-1 0 0 0,0 1 0 0 0,0-1 0 0 0,0 0-1 0 0,1 0 1 0 0,-1 0 0 0 0,3-2 0 0 0,5-1-1780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118 145 1832 0 0,'-1'-1'7066'0'0,"-10"1"-209"0"0,5 4-6289 0 0,0 0 0 0 0,0 0 0 0 0,1 0 0 0 0,0 0 0 0 0,0 1 0 0 0,0 0 0 0 0,0 0 0 0 0,1 1 0 0 0,0-1 0 0 0,-6 10 0 0 0,3-3-137 0 0,0 0 0 0 0,1 0 0 0 0,1 1 0 0 0,-7 21 0 0 0,9-24-315 0 0,2 0 1 0 0,-1 1 0 0 0,1-1 0 0 0,1 0-1 0 0,0 1 1 0 0,0-1 0 0 0,1 1 0 0 0,0-1 0 0 0,4 13-1 0 0,-4-18-126 0 0,0 0 0 0 0,1 0 0 0 0,-1-1 0 0 0,1 1 0 0 0,0 0 0 0 0,1-1 0 0 0,-1 1 0 0 0,1-1 0 0 0,0 0 0 0 0,0 0 0 0 0,0 0 0 0 0,0 0 0 0 0,1 0 0 0 0,0-1 0 0 0,-1 0 0 0 0,1 1-1 0 0,1-2 1 0 0,-1 1 0 0 0,0 0 0 0 0,9 3 0 0 0,-11-5-32 0 0,1-1-1 0 0,0 1 0 0 0,0-1 0 0 0,0 1 0 0 0,0-1 1 0 0,0 0-1 0 0,0 0 0 0 0,-1-1 0 0 0,1 1 1 0 0,0 0-1 0 0,0-1 0 0 0,0 0 0 0 0,0 0 1 0 0,-1 0-1 0 0,1 0 0 0 0,0 0 0 0 0,-1 0 0 0 0,5-4 1 0 0,3-1-50 0 0,-1-1-1 0 0,0-1 1 0 0,10-10 0 0 0,-14 14 73 0 0,-1-1 18 0 0,-1 0 0 0 0,1 0 0 0 0,-1 0 0 0 0,0 0 0 0 0,-1-1 0 0 0,1 1 0 0 0,-1-1 0 0 0,0 0 0 0 0,0 1 0 0 0,-1-1 0 0 0,0 0 0 0 0,0 0 0 0 0,0 0 0 0 0,-1 0 0 0 0,0-12 0 0 0,-1 12-13 0 0,0-1 0 0 0,0 1 1 0 0,0-1-1 0 0,-1 1 1 0 0,0 0-1 0 0,0-1 0 0 0,-1 1 1 0 0,-3-6-1 0 0,-6-16-19 0 0,-12-24-104 0 0,17 37 222 0 0,0 1 1 0 0,-7-23 0 0 0,14 35-50 0 0,-1 2-33 0 0,1-1 1 0 0,0 0-1 0 0,0 1 1 0 0,0-1 0 0 0,-1 1-1 0 0,1-1 1 0 0,0 0-1 0 0,0 1 1 0 0,0-1 0 0 0,0 0-1 0 0,0 1 1 0 0,0-1-1 0 0,0 0 1 0 0,0 1 0 0 0,0-1-1 0 0,1 0 1 0 0,-1 1-1 0 0,0-1 1 0 0,0 1 0 0 0,0-1-1 0 0,1 0 1 0 0,-1 1-1 0 0,0-1 1 0 0,1 1 0 0 0,-1-1-1 0 0,1 1 1 0 0,-1-1 0 0 0,0 1-1 0 0,1-1 1 0 0,-1 1-1 0 0,1-1 1 0 0,-1 1 0 0 0,1 0-1 0 0,0-1 1 0 0,20-15 79 0 0,2 6-17 0 0,-1 1 0 0 0,2 1 0 0 0,-1 1 0 0 0,1 0 1 0 0,0 2-1 0 0,31-2 0 0 0,19-6 236 0 0,-5 0 876 0 0,-56 4-5481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28 600 0 0,'-12'-11'19187'0'0,"19"9"-15523"0"0,9 4-4422 0 0,6 0 1196 0 0,0-1 0 0 0,0-1 0 0 0,30-4 0 0 0,2 0-49 0 0,19 3 18 0 0,93-8-1804 0 0,-134 8-3796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4088 0 0,'-3'3'5871'0'0,"-9"12"923"0"0,8-9-6052 0 0,1 1 0 0 0,0 0 0 0 0,0 0 0 0 0,1 1 0 0 0,0-1-1 0 0,0 0 1 0 0,1 1 0 0 0,-1 12 0 0 0,1 71 1303 0 0,1-30-1246 0 0,-7 80 53 0 0,6-133-1420 0 0,1 0 0 0 0,-1 0-1 0 0,1 1 1 0 0,1-1 0 0 0,0 0 0 0 0,0 0 0 0 0,4 14 0 0 0,-2-10-1027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85 4560 0 0,'-25'24'9320'0'0,"6"5"-4265"0"0,16-21-4617 0 0,0-1 1 0 0,1 1-1 0 0,0 0 1 0 0,0 0-1 0 0,1 0 1 0 0,0 0 0 0 0,0 0-1 0 0,0 0 1 0 0,1 0-1 0 0,3 16 1 0 0,-3-18-360 0 0,1 0 1 0 0,1-1 0 0 0,-1 1-1 0 0,1-1 1 0 0,0 0-1 0 0,0 1 1 0 0,1-1-1 0 0,-1 0 1 0 0,1 0-1 0 0,1 0 1 0 0,-1-1 0 0 0,0 1-1 0 0,1-1 1 0 0,0 0-1 0 0,0 0 1 0 0,0 0-1 0 0,1 0 1 0 0,-1-1-1 0 0,11 6 1 0 0,-8-5-102 0 0,0-1 0 0 0,0 0 0 0 0,1-1 0 0 0,-1 0-1 0 0,1 0 1 0 0,0 0 0 0 0,-1-1 0 0 0,1 0 0 0 0,0-1 0 0 0,0 1 0 0 0,0-2 0 0 0,0 1-1 0 0,14-3 1 0 0,-14 1 34 0 0,0 0 0 0 0,0 0 0 0 0,-1-1-1 0 0,1 0 1 0 0,0 0 0 0 0,-1-1 0 0 0,0 0-1 0 0,0 0 1 0 0,12-9 0 0 0,-15 9 60 0 0,0 0 0 0 0,-1 0 0 0 0,1 0 0 0 0,-1 0 0 0 0,0 0 0 0 0,0-1 0 0 0,0 1 0 0 0,-1-1 0 0 0,1 0-1 0 0,-1 0 1 0 0,0 1 0 0 0,-1-2 0 0 0,1 1 0 0 0,-1 0 0 0 0,1-9 0 0 0,0-1 124 0 0,-1 1-1 0 0,-1 0 0 0 0,0-1 1 0 0,-1 1-1 0 0,0 0 1 0 0,-4-16-1 0 0,3 22-103 0 0,0 0 0 0 0,-1 0 0 0 0,0 1 0 0 0,0-1 0 0 0,-1 1 0 0 0,0-1-1 0 0,0 1 1 0 0,0 0 0 0 0,-1 1 0 0 0,-10-12 0 0 0,12 15-90 0 0,0 1 1 0 0,0-1-1 0 0,0 1 0 0 0,0 0 1 0 0,-1 0-1 0 0,1 0 0 0 0,0 0 1 0 0,-1 0-1 0 0,0 1 0 0 0,1-1 1 0 0,-1 1-1 0 0,0 0 0 0 0,0 0 0 0 0,0 1 1 0 0,0-1-1 0 0,0 1 0 0 0,0 0 1 0 0,1 0-1 0 0,-1 0 0 0 0,0 0 1 0 0,0 1-1 0 0,0 0 0 0 0,0-1 1 0 0,-5 3-1 0 0,-1 1-207 0 0,0 0 0 0 0,0 1 0 0 0,1 0 0 0 0,0 0 0 0 0,0 1 0 0 0,-13 11 0 0 0,16-12-419 0 0,0 1 0 0 0,0 0-1 0 0,1 0 1 0 0,0 0 0 0 0,-6 9 0 0 0,4-1-984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5501 0 0,'5'-9'19445'0'0,"-7"18"-19118"0"0,-1 0 0 0 0,1 1 0 0 0,1-1 0 0 0,0 1 0 0 0,0-1 0 0 0,1 0 0 0 0,1 17 0 0 0,1-5-120 0 0,2 1 1 0 0,8 31-1 0 0,-9-45-584 0 0,0-1-1 0 0,0 0 1 0 0,1 0-1 0 0,0 0 1 0 0,0 0 0 0 0,0-1-1 0 0,1 0 1 0 0,0 0 0 0 0,0 0-1 0 0,1 0 1 0 0,9 6-1 0 0,4 2-1231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3128 0 0,'0'0'10335'0'0,"0"6"-8230"0"0,5 136 5253 0 0,-2-115-6809 0 0,1 0 0 0 0,1 0 0 0 0,12 38 0 0 0,-14-57-500 0 0,0 0-1 0 0,1-1 1 0 0,-1 1-1 0 0,2 0 1 0 0,-1-1-1 0 0,1 0 1 0 0,0 0-1 0 0,0-1 1 0 0,1 1-1 0 0,0-1 1 0 0,9 7 0 0 0,-10-9-64 0 0,0-1 0 0 0,0 0 1 0 0,1 0-1 0 0,-1 0 0 0 0,1 0 0 0 0,0-1 1 0 0,0 0-1 0 0,0-1 0 0 0,0 1 1 0 0,0-1-1 0 0,0 0 0 0 0,0 0 1 0 0,0-1-1 0 0,1 0 0 0 0,-1 0 1 0 0,8-1-1 0 0,2-2 127 0 0,1-1 1 0 0,-1 0-1 0 0,0-1 1 0 0,0 0-1 0 0,0-1 1 0 0,-1-1-1 0 0,0-1 1 0 0,-1 0-1 0 0,1-1 1 0 0,-2 0-1 0 0,1-1 1 0 0,-1-1-1 0 0,-1 0 1 0 0,0-1-1 0 0,0 0 1 0 0,-1-1-1 0 0,-1 0 1 0 0,0-1-1 0 0,-1 0 1 0 0,0 0-1 0 0,-1-1 1 0 0,-1 0-1 0 0,7-22 1 0 0,-3-28-222 0 0,6-7-4234 0 0,-14 60 2734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5641 0 0,'-1'2'15872'0'0,"-4"18"-15222"0"0,-2 142 3608 0 0,5-66-3342 0 0,-6 75-156 0 0,6-108-1896 0 0,6-22-2426 0 0,-3-29 1957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5092 0 0,'0'0'13790'0'0,"3"3"-12630"0"0,1 7-660 0 0,1 0 0 0 0,-1 0 0 0 0,-1 0 0 0 0,0 0 1 0 0,0 1-1 0 0,-1-1 0 0 0,-1 1 0 0 0,1 12 0 0 0,6 28 427 0 0,4 49 406 0 0,-3-71-1693 0 0,-9-30 350 0 0,1 0-1 0 0,-1-1 0 0 0,0 1 1 0 0,1 0-1 0 0,0 0 1 0 0,-1-1-1 0 0,1 1 0 0 0,0 0 1 0 0,-1 0-1 0 0,1 0 1 0 0,0 0-1 0 0,0 0 1 0 0,1-1-1 0 0,8-11-72 0 0,7-22-111 0 0,2 1 0 0 0,25-34 0 0 0,-39 60 272 0 0,1 0 1 0 0,0 0 0 0 0,0 0 0 0 0,1 1-1 0 0,0 0 1 0 0,0 0 0 0 0,1 1-1 0 0,-1 0 1 0 0,1 0 0 0 0,1 0 0 0 0,-1 1-1 0 0,1 1 1 0 0,12-5 0 0 0,-19 8-36 0 0,0 1 0 0 0,0 0 0 0 0,1 0 1 0 0,-1 0-1 0 0,0 0 0 0 0,0 0 0 0 0,0 0 0 0 0,0 1 1 0 0,1-1-1 0 0,-1 1 0 0 0,0-1 0 0 0,0 1 0 0 0,0 0 1 0 0,0 0-1 0 0,0 0 0 0 0,0 0 0 0 0,-1 0 0 0 0,1 0 1 0 0,0 1-1 0 0,0-1 0 0 0,-1 0 0 0 0,1 1 0 0 0,-1-1 1 0 0,3 4-1 0 0,1 1 61 0 0,-1 0-1 0 0,0 0 1 0 0,0 1 0 0 0,0-1-1 0 0,4 13 1 0 0,-2 1 43 0 0,-1 0-1 0 0,0 0 1 0 0,-2 1 0 0 0,2 22-1 0 0,-3-15-607 0 0,9 35-1 0 0,-2-24-3214 0 0,-3-28 2062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92 0 0,'-4'2'4732'0'0,"-8"2"-2154"0"0,0 2 1 0 0,1 0-1 0 0,0 0 1 0 0,-20 15 0 0 0,20-12-1521 0 0,1 0 0 0 0,0 1 0 0 0,0 0 0 0 0,-13 18 1 0 0,17-20-873 0 0,0 0 0 0 0,1 0 0 0 0,1 1 0 0 0,-1-1 0 0 0,2 1 0 0 0,-1 0 0 0 0,1 0 0 0 0,0 0 0 0 0,1 1 0 0 0,0-1 1 0 0,0 0-1 0 0,1 1 0 0 0,0 0 0 0 0,1-1 0 0 0,0 1 0 0 0,1-1 0 0 0,2 14 0 0 0,-2-18-165 0 0,0-1 0 0 0,0 1-1 0 0,1 0 1 0 0,0 0 0 0 0,0 0 0 0 0,0-1-1 0 0,0 1 1 0 0,1-1 0 0 0,0 0 0 0 0,0 0 0 0 0,0 0-1 0 0,0 0 1 0 0,1 0 0 0 0,-1 0 0 0 0,1-1-1 0 0,0 0 1 0 0,0 0 0 0 0,0 0 0 0 0,1 0-1 0 0,-1-1 1 0 0,1 0 0 0 0,-1 1 0 0 0,1-2-1 0 0,0 1 1 0 0,0 0 0 0 0,0-1 0 0 0,0 0 0 0 0,0 0-1 0 0,0-1 1 0 0,0 1 0 0 0,0-1 0 0 0,0 0-1 0 0,8-2 1 0 0,-1 1 32 0 0,0-2 0 0 0,0 0 1 0 0,0 0-1 0 0,-1-1 0 0 0,0-1 0 0 0,0 1 0 0 0,0-2 0 0 0,0 0 0 0 0,-1 0 1 0 0,0-1-1 0 0,0 0 0 0 0,13-13 0 0 0,-18 15 27 0 0,-1 1 0 0 0,1-1 0 0 0,-1-1 0 0 0,0 1 0 0 0,-1-1 0 0 0,1 1 0 0 0,-1-1 0 0 0,0 0 0 0 0,0 0 1 0 0,-1 0-1 0 0,0-1 0 0 0,0 1 0 0 0,-1-1 0 0 0,1 1 0 0 0,-1-1 0 0 0,-1 1 0 0 0,1-1 0 0 0,-1 0 0 0 0,0 1 0 0 0,-1-1 0 0 0,0 0 0 0 0,0 1 0 0 0,0-1 0 0 0,-3-8 0 0 0,1 7-114 0 0,-1 0 0 0 0,1 1-1 0 0,-1 0 1 0 0,0 0 0 0 0,-1 0-1 0 0,1 0 1 0 0,-1 1 0 0 0,-1-1-1 0 0,1 1 1 0 0,-1 1 0 0 0,0-1-1 0 0,-1 1 1 0 0,1 0 0 0 0,-1 0-1 0 0,0 1 1 0 0,0 0-1 0 0,0 0 1 0 0,-1 1 0 0 0,1 0-1 0 0,-1 0 1 0 0,0 1 0 0 0,0-1-1 0 0,0 2 1 0 0,0-1 0 0 0,0 1-1 0 0,0 1 1 0 0,-1-1 0 0 0,-9 2-1 0 0,10 1-291 0 0,-1 2-108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 1888 0 0,'0'-9'3791'0'0,"0"-16"9523"0"0,0 15-11460 0 0,0 9-483 0 0,-4-6 4209 0 0,4 7-5465 0 0,-2 58 639 0 0,11 111 1 0 0,0-48-440 0 0,-7 132-39 0 0,-2-166-990 0 0,0-76 4 0 0,0 0 0 0 0,1 0 0 0 0,0 0 1 0 0,1 0-1 0 0,4 15 0 0 0,-2-13-900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8 440 0 0,'12'-7'23952'0'0,"-12"7"-23814"0"0,0 0 0 0 0,0 0 0 0 0,0 0-1 0 0,0 0 1 0 0,0 1 0 0 0,0-1 0 0 0,0 0 0 0 0,0 0 0 0 0,0 0-1 0 0,0 0 1 0 0,0 1 0 0 0,0-1 0 0 0,4 21 1785 0 0,-3 26-1558 0 0,-13 77-38 0 0,14-80-4709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7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2956 0 0,'17'-2'15094'0'0,"-6"0"-12506"0"0,-2 2-2572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4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5937 0 0,'11'-10'16157'0'0,"-10"11"-15928"0"0,0-1 0 0 0,0 1 0 0 0,-1-1 0 0 0,1 1 1 0 0,0 0-1 0 0,0-1 0 0 0,-1 1 0 0 0,1 0 1 0 0,-1-1-1 0 0,1 1 0 0 0,-1 0 0 0 0,1 0 0 0 0,-1 0 1 0 0,1 1-1 0 0,9 27-1748 0 0,-9-20 3344 0 0,5 71-396 0 0,2 9-1503 0 0,-1-30-4118 0 0,-5-51 2589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5300 0 0,'-4'-12'4569'0'0,"0"2"-1161"0"0,1 2-852 0 0,-1 1 881 0 0,4-4-2341 0 0,-3 5 204 0 0,3-6-1896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56 4192 0 0,'0'0'4252'0'0,"-11"1"1359"0"0,7 2-4868 0 0,0 0-1 0 0,1 0 0 0 0,-1 1 1 0 0,1 0-1 0 0,-1-1 0 0 0,1 1 0 0 0,0 0 1 0 0,-3 7-1 0 0,2-4-153 0 0,1 0 1 0 0,0 0-1 0 0,1 1 1 0 0,-4 14-1 0 0,4-10-342 0 0,0 0-1 0 0,1 0 1 0 0,1 0-1 0 0,0 0 1 0 0,1-1 0 0 0,0 1-1 0 0,3 14 1 0 0,-3-21-238 0 0,1 0 0 0 0,-1-1 1 0 0,1 1-1 0 0,0-1 1 0 0,0 1-1 0 0,1-1 0 0 0,-1 0 1 0 0,1 1-1 0 0,0-2 0 0 0,0 1 1 0 0,0 0-1 0 0,0 0 1 0 0,1-1-1 0 0,0 0 0 0 0,0 0 1 0 0,0 0-1 0 0,0 0 0 0 0,0 0 1 0 0,0-1-1 0 0,1 0 1 0 0,-1 0-1 0 0,1 0 0 0 0,-1-1 1 0 0,1 1-1 0 0,0-1 0 0 0,0 0 1 0 0,0 0-1 0 0,0-1 1 0 0,6 1-1 0 0,-4-1 16 0 0,0 0 0 0 0,0 0 1 0 0,0-1-1 0 0,0 0 0 0 0,0 0 0 0 0,0-1 1 0 0,-1 1-1 0 0,1-1 0 0 0,-1-1 0 0 0,1 0 1 0 0,-1 1-1 0 0,0-2 0 0 0,0 1 0 0 0,0-1 1 0 0,0 0-1 0 0,0 0 0 0 0,-1-1 0 0 0,0 1 1 0 0,0-1-1 0 0,6-8 0 0 0,-5 4 138 0 0,0-1 1 0 0,-1 0-1 0 0,0 0 1 0 0,0 0-1 0 0,-1-1 1 0 0,-1 1-1 0 0,0-1 0 0 0,0 0 1 0 0,-1 0-1 0 0,1-17 1 0 0,-2 21-101 0 0,-1 0 0 0 0,0 1 1 0 0,0-1-1 0 0,-1 0 0 0 0,0 0 1 0 0,-1 1-1 0 0,1-1 1 0 0,-1 1-1 0 0,0 0 0 0 0,-1-1 1 0 0,1 1-1 0 0,-1 0 0 0 0,0 0 1 0 0,-1 1-1 0 0,0-1 1 0 0,0 1-1 0 0,0-1 0 0 0,-9-8 1 0 0,10 11-56 0 0,-1 1 0 0 0,1 0-1 0 0,0-1 1 0 0,-1 1 0 0 0,1 0 0 0 0,-1 0 0 0 0,0 1 0 0 0,0-1 0 0 0,1 1 0 0 0,-1 0 0 0 0,0 0 0 0 0,0 0 0 0 0,0 0 0 0 0,-1 1 0 0 0,1 0 0 0 0,-5 0 0 0 0,3 1 5 0 0,-1-1 0 0 0,1 2 0 0 0,-1-1 0 0 0,1 1 0 0 0,0 0 0 0 0,-1 0 0 0 0,1 1 0 0 0,0 0 0 0 0,-8 5 1 0 0,5-2-99 0 0,2-1 0 0 0,-1 1 1 0 0,0 1-1 0 0,1-1 1 0 0,0 1-1 0 0,1 0 1 0 0,0 1-1 0 0,0 0 0 0 0,0 0 1 0 0,1 0-1 0 0,0 0 1 0 0,1 1-1 0 0,0 0 1 0 0,-3 9-1 0 0,5-13-231 0 0,1-1 0 0 0,0 1 0 0 0,0 0 0 0 0,1 0 1 0 0,-1 0-1 0 0,1 0 0 0 0,0-1 0 0 0,0 1 0 0 0,1 0 0 0 0,-1 0 0 0 0,1 0 1 0 0,0 0-1 0 0,1-1 0 0 0,-1 1 0 0 0,3 6 0 0 0,3-2-1290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0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4016 0 0,'8'-21'23271'0'0,"0"70"-21807"0"0,-6-31-1184 0 0,2 1-1 0 0,9 32 0 0 0,-1-18-331 0 0,-6-14-9 0 0,1-1-1 0 0,10 21 1 0 0,-13-33-349 0 0,-1 0 1 0 0,1-1-1 0 0,0 1 1 0 0,1-1-1 0 0,-1 0 1 0 0,1 0-1 0 0,0 0 1 0 0,1 0-1 0 0,10 6 1 0 0,1-2-1203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178 275 184 0 0,'0'-1'847'0'0,"0"-1"1"0"0,0 0-1 0 0,0 1 1 0 0,0-1-1 0 0,0 0 0 0 0,-1 1 1 0 0,1-1-1 0 0,0 0 1 0 0,-1 1-1 0 0,0-1 1 0 0,1 1-1 0 0,-2-3 0 0 0,1 4-592 0 0,1-1 0 0 0,-1 0 0 0 0,1 1 0 0 0,-1-1 0 0 0,1 1 0 0 0,-1 0 0 0 0,0-1 1 0 0,1 1-1 0 0,-1-1 0 0 0,1 1 0 0 0,-1 0 0 0 0,0-1 0 0 0,1 1 0 0 0,-1 0 0 0 0,0 0 0 0 0,0 0 0 0 0,1-1 0 0 0,-1 1 0 0 0,0 0 0 0 0,0 0 0 0 0,-2 1-52 0 0,1-1 1 0 0,-1 1-1 0 0,1-1 1 0 0,-1 1 0 0 0,1 0-1 0 0,0 0 1 0 0,-1 0-1 0 0,1 0 1 0 0,0 1-1 0 0,0-1 1 0 0,0 0-1 0 0,0 1 1 0 0,0 0 0 0 0,-2 1-1 0 0,-7 9 126 0 0,0 0 0 0 0,1 1-1 0 0,0 0 1 0 0,1 0 0 0 0,1 1 0 0 0,-9 19 0 0 0,8-11-98 0 0,0 1-1 0 0,1 0 1 0 0,-7 35 0 0 0,12-44-171 0 0,2 0-1 0 0,0 1 1 0 0,0-1 0 0 0,1 0-1 0 0,1 1 1 0 0,1-1-1 0 0,0 0 1 0 0,0 0 0 0 0,2 0-1 0 0,7 20 1 0 0,-9-27-47 0 0,1-1 1 0 0,0 1 0 0 0,1-1-1 0 0,0 0 1 0 0,0 0 0 0 0,0 0-1 0 0,1 0 1 0 0,0-1 0 0 0,10 9-1 0 0,-11-10-9 0 0,0-2-1 0 0,1 1 0 0 0,-1 0 0 0 0,1-1 0 0 0,0 0 0 0 0,0 0 0 0 0,0 0 1 0 0,0-1-1 0 0,0 1 0 0 0,0-1 0 0 0,0 0 0 0 0,0-1 0 0 0,0 1 0 0 0,11-2 0 0 0,-4 0 3 0 0,0 0-1 0 0,0-2 1 0 0,0 1-1 0 0,0-2 1 0 0,0 1-1 0 0,-1-2 1 0 0,1 1-1 0 0,-1-2 1 0 0,0 1-1 0 0,-1-2 1 0 0,1 1-1 0 0,-1-1 1 0 0,0-1-1 0 0,-1 0 0 0 0,16-17 1 0 0,-18 17 36 0 0,0 0-1 0 0,-1 0 1 0 0,0-1-1 0 0,-1 0 1 0 0,0 0-1 0 0,0 0 1 0 0,-1 0-1 0 0,0-1 1 0 0,-1 0 0 0 0,0 1-1 0 0,0-1 1 0 0,-1 0-1 0 0,-1-1 1 0 0,1 1-1 0 0,-2 0 1 0 0,1 0 0 0 0,-1-1-1 0 0,-1 1 1 0 0,-2-12-1 0 0,0 6 37 0 0,0 0 1 0 0,-2 0-1 0 0,0 0 0 0 0,0 1 0 0 0,-1 0 0 0 0,-1 0 0 0 0,-10-15 1 0 0,-56-76 293 0 0,68 98-351 0 0,3 5-14 0 0,0 0-1 0 0,0 1 1 0 0,0-1-1 0 0,0 0 1 0 0,0 1 0 0 0,-4-4-1 0 0,5 6-10 0 0,0 0 1 0 0,1-1-1 0 0,-1 1 0 0 0,1-1 0 0 0,-1 1 1 0 0,1 0-1 0 0,-1-1 0 0 0,1 1 1 0 0,-1-1-1 0 0,1 1 0 0 0,0-1 0 0 0,-1 1 1 0 0,1-1-1 0 0,0 1 0 0 0,-1-1 1 0 0,1 0-1 0 0,0 1 0 0 0,0-1 1 0 0,-1 1-1 0 0,1-1 0 0 0,0 0 0 0 0,0 1 1 0 0,0-1-1 0 0,0 0 0 0 0,0 1 1 0 0,0-1-1 0 0,0 0 0 0 0,0 1 0 0 0,0-1 1 0 0,0 1-1 0 0,0-1 0 0 0,1 0 1 0 0,-1 1-1 0 0,0-1 0 0 0,0 1 0 0 0,1-1 1 0 0,-1 0-1 0 0,0 1 0 0 0,1-1 1 0 0,-1 1-1 0 0,0-1 0 0 0,1 1 0 0 0,-1-1 1 0 0,1 1-1 0 0,-1-1 0 0 0,1 1 1 0 0,-1 0-1 0 0,1-1 0 0 0,0 1 1 0 0,27-16-66 0 0,223-65-42 0 0,-95 33 82 0 0,-138 42 44 0 0,-1 1 0 0 0,1 0 0 0 0,32-3 0 0 0,-49 8-8 0 0,27-2-1078 0 0,-27 2 196 0 0,4 4-2160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2780 0 0,'0'0'11239'0'0,"-1"3"-10004"0"0,-5 17-46 0 0,0 0 0 0 0,2 1 0 0 0,0-1 0 0 0,-1 37 0 0 0,0-15-527 0 0,2-7-203 0 0,1 0-1 0 0,1 0 1 0 0,7 58 0 0 0,-5-85-413 0 0,1 0 1 0 0,-1-1 0 0 0,1 1 0 0 0,1-1 0 0 0,-1 0 0 0 0,1 1 0 0 0,0-1-1 0 0,1 0 1 0 0,0-1 0 0 0,0 1 0 0 0,1-1 0 0 0,-1 0 0 0 0,1 0 0 0 0,1 0 0 0 0,-1 0-1 0 0,11 7 1 0 0,-9-8-236 0 0,1-1 0 0 0,0 1-1 0 0,0-2 1 0 0,0 1 0 0 0,1-1-1 0 0,-1 0 1 0 0,1-1-1 0 0,0 0 1 0 0,0 0 0 0 0,-1-1-1 0 0,1 0 1 0 0,0-1 0 0 0,0 0-1 0 0,11-1 1 0 0,7-2-1378 0 0,1-1 32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1548 0 0,'13'-12'2980'0'0,"-2"2"-511"0"0,3 1-489 0 0,6-1-416 0 0,1-4-288 0 0,3 2-224 0 0,1 1-176 0 0,13-5-148 0 0,3 2-204 0 0,-3 2-388 0 0,4-2-1424 0 0,-4 5-1328 0 0,-4 1 364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85 2452 0 0,'-4'2'1187'0'0,"0"0"-1"0"0,0 0 0 0 0,0 0 0 0 0,0 1 1 0 0,1 0-1 0 0,-5 4 0 0 0,-18 25 2677 0 0,19-22-3177 0 0,1 1 0 0 0,0-1 0 0 0,1 2 0 0 0,-6 16 0 0 0,8-16-445 0 0,0-1 0 0 0,1 1 1 0 0,0 0-1 0 0,1 0 0 0 0,0 0 0 0 0,1 0 0 0 0,1 0 1 0 0,0 0-1 0 0,0 0 0 0 0,1 0 0 0 0,1 0 1 0 0,0 0-1 0 0,1-1 0 0 0,0 1 0 0 0,5 10 0 0 0,-6-16-203 0 0,0 0-1 0 0,1 0 0 0 0,0-1 0 0 0,0 1 0 0 0,0-1 0 0 0,0 0 0 0 0,1 0 0 0 0,-1 0 0 0 0,2-1 1 0 0,-1 1-1 0 0,0-1 0 0 0,1 0 0 0 0,-1-1 0 0 0,1 0 0 0 0,0 0 0 0 0,0 0 0 0 0,1 0 1 0 0,-1-1-1 0 0,0 0 0 0 0,1 0 0 0 0,0-1 0 0 0,-1 0 0 0 0,1 0 0 0 0,0-1 0 0 0,-1 1 0 0 0,1-1 1 0 0,0-1-1 0 0,6 0 0 0 0,-3-1-4 0 0,0 0 0 0 0,0-1 0 0 0,-1 1 1 0 0,1-2-1 0 0,-1 0 0 0 0,0 0 0 0 0,0 0 0 0 0,0-1 1 0 0,0 0-1 0 0,-1-1 0 0 0,0 0 0 0 0,0 0 0 0 0,11-13 1 0 0,-14 14 78 0 0,0-2 0 0 0,0 1 0 0 0,0 0 0 0 0,-1-1 0 0 0,0 0 0 0 0,0 0 0 0 0,-1-1 0 0 0,0 1 0 0 0,0 0 0 0 0,-1-1 0 0 0,0 0 0 0 0,0 0 0 0 0,0 0 0 0 0,-1 1 0 0 0,-1-1 0 0 0,1 0 0 0 0,-2-13 0 0 0,-2-1 197 0 0,0-1 1 0 0,-1 2-1 0 0,-2-1 1 0 0,0 0-1 0 0,-15-33 1 0 0,17 47-248 0 0,1 0 0 0 0,-1 1 0 0 0,-1-1 0 0 0,0 1 0 0 0,0 0 0 0 0,0 0 0 0 0,0 1 1 0 0,-1-1-1 0 0,-1 1 0 0 0,1 0 0 0 0,-1 1 0 0 0,1 0 0 0 0,-2 0 0 0 0,1 0 0 0 0,0 1 0 0 0,-1 0 1 0 0,-14-5-1 0 0,16 8-271 0 0,0 0 1 0 0,-1 0 0 0 0,1 1 0 0 0,0 0 0 0 0,-1 0 0 0 0,1 0 0 0 0,0 1 0 0 0,0 0 0 0 0,0 0-1 0 0,-1 0 1 0 0,1 1 0 0 0,0 0 0 0 0,0 0 0 0 0,1 1 0 0 0,-1 0 0 0 0,0 0 0 0 0,1 0 0 0 0,0 0-1 0 0,0 1 1 0 0,-7 6 0 0 0,-3 4-1400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296 574 1888 0 0,'-2'-1'806'0'0,"-1"0"0"0"0,1 1 0 0 0,-1-1 0 0 0,1 1 0 0 0,-1 0 0 0 0,0-1 0 0 0,1 1 0 0 0,-1 0 0 0 0,1 1 1 0 0,-1-1-1 0 0,-4 1 0 0 0,2 1-109 0 0,-1-1-1 0 0,1 1 1 0 0,0 1 0 0 0,0-1 0 0 0,-5 4 0 0 0,-5 4 184 0 0,0 1 0 0 0,-17 16 0 0 0,27-22-398 0 0,-7 7-232 0 0,1 0-1 0 0,0 0 0 0 0,1 1 0 0 0,1 1 1 0 0,0 0-1 0 0,1 0 0 0 0,0 0 1 0 0,1 1-1 0 0,1 0 0 0 0,0 1 0 0 0,2-1 1 0 0,-1 1-1 0 0,2 0 0 0 0,0 0 0 0 0,1 1 1 0 0,0-1-1 0 0,2 0 0 0 0,1 30 0 0 0,0-40-220 0 0,0-1-1 0 0,0 1 0 0 0,0-1 0 0 0,1 1 0 0 0,-1-1 0 0 0,1 0 0 0 0,1 0 0 0 0,-1 0 0 0 0,1 0 0 0 0,-1 0 0 0 0,2 0 0 0 0,-1-1 0 0 0,0 0 0 0 0,1 1 0 0 0,0-1 0 0 0,0 0 0 0 0,0-1 1 0 0,9 7-1 0 0,-9-8-20 0 0,0 0 0 0 0,0 0 0 0 0,0 0 0 0 0,1 0 1 0 0,-1-1-1 0 0,1 0 0 0 0,-1 0 0 0 0,1 0 1 0 0,0 0-1 0 0,-1-1 0 0 0,1 0 0 0 0,0 0 0 0 0,-1 0 1 0 0,1 0-1 0 0,0-1 0 0 0,-1 0 0 0 0,1 0 0 0 0,-1 0 1 0 0,1 0-1 0 0,-1-1 0 0 0,0 0 0 0 0,5-2 1 0 0,0-1 9 0 0,0 0 0 0 0,0-1 1 0 0,-1 1-1 0 0,0-2 0 0 0,-1 1 1 0 0,1-1-1 0 0,-1-1 0 0 0,0 1 1 0 0,-1-1-1 0 0,0 0 0 0 0,0 0 1 0 0,-1-1-1 0 0,0 0 0 0 0,0 0 1 0 0,-1 0-1 0 0,4-14 0 0 0,-4 8 42 0 0,0 0-1 0 0,-1-1 1 0 0,-1 1-1 0 0,-1-1 1 0 0,0 1-1 0 0,-1-1 1 0 0,0 1-1 0 0,-2-1 1 0 0,0 1-1 0 0,-4-17 1 0 0,-1-2 5 0 0,-2-1-1 0 0,-2 1 1 0 0,-1 1 0 0 0,-1 0 0 0 0,-2 1 0 0 0,-1 1 0 0 0,-2 0 0 0 0,-32-43-1 0 0,-36-19 67 0 0,5 6 63 0 0,80 86-200 0 0,0 0-1 0 0,0 0 1 0 0,0 0-1 0 0,0 0 1 0 0,0 0-1 0 0,0 0 1 0 0,1-1-1 0 0,-1 1 1 0 0,0 0-1 0 0,1 0 1 0 0,-1-1-1 0 0,1 1 1 0 0,-1 0-1 0 0,1-1 1 0 0,0 1-1 0 0,-1 0 1 0 0,1-1-1 0 0,0 1 1 0 0,0-1-1 0 0,0 1 1 0 0,0 0-1 0 0,0-1 1 0 0,0 1-1 0 0,1-1 1 0 0,-1 1-1 0 0,1-2 1 0 0,1 0 1 0 0,0 1 0 0 0,0 0 0 0 0,0 0-1 0 0,0 0 1 0 0,0 0 0 0 0,1 0 0 0 0,-1 0 0 0 0,1 1 0 0 0,-1-1 0 0 0,1 1 0 0 0,0 0 0 0 0,3-1 0 0 0,312-134-46 0 0,-310 132-120 0 0,11-2-2969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33 1300 0 0,'-2'-3'784'0'0,"1"1"0"0"0,-1-1 0 0 0,0 1 0 0 0,0 0 0 0 0,-1 0 0 0 0,1 0 0 0 0,0 0 0 0 0,-1 0 0 0 0,1 0 0 0 0,-1 1 0 0 0,1-1 0 0 0,-1 1 0 0 0,0 0 0 0 0,0 0 0 0 0,0 0 0 0 0,1 0 0 0 0,-1 0 0 0 0,-6 0 0 0 0,4 1-328 0 0,1 0-1 0 0,-1 0 1 0 0,1 1 0 0 0,0 0-1 0 0,-1 0 1 0 0,1 0-1 0 0,0 0 1 0 0,-1 0 0 0 0,1 1-1 0 0,0 0 1 0 0,-7 4-1 0 0,5-2-293 0 0,-1 0 0 0 0,1 1 0 0 0,0 0-1 0 0,0 0 1 0 0,1 0 0 0 0,0 1 0 0 0,-1 0-1 0 0,2 0 1 0 0,-1 0 0 0 0,1 0 0 0 0,0 1-1 0 0,0 0 1 0 0,1 0 0 0 0,-4 12 0 0 0,5-12-100 0 0,0 0 0 0 0,1 0 0 0 0,0 0 1 0 0,1 0-1 0 0,0 0 0 0 0,0 1 1 0 0,0-1-1 0 0,1 0 0 0 0,0 0 1 0 0,0 0-1 0 0,4 12 0 0 0,-3-15-61 0 0,1 1 0 0 0,-1-1 0 0 0,0 0-1 0 0,1 1 1 0 0,0-1 0 0 0,0 0-1 0 0,0-1 1 0 0,1 1 0 0 0,-1 0 0 0 0,1-1-1 0 0,0 0 1 0 0,0 0 0 0 0,0 0-1 0 0,0 0 1 0 0,1-1 0 0 0,-1 0 0 0 0,9 3-1 0 0,-6-1 14 0 0,2-1-1 0 0,-1-1 1 0 0,0 0-1 0 0,1 0 1 0 0,-1-1-1 0 0,17 2 1 0 0,-23-3 127 0 0,-5 2-123 0 0,-13 14 49 0 0,0 0 0 0 0,1 1 0 0 0,1 1 0 0 0,0 0 0 0 0,-18 34 0 0 0,22-33 19 0 0,-12 36 0 0 0,20-48-72 0 0,0 1 1 0 0,0-1 0 0 0,1 1-1 0 0,0 0 1 0 0,1-1-1 0 0,-1 1 1 0 0,2 0-1 0 0,0 9 1 0 0,-1-12-9 0 0,1-1 0 0 0,0 1 1 0 0,0-1-1 0 0,0 0 0 0 0,1 1 0 0 0,-1-1 1 0 0,1 0-1 0 0,0 0 0 0 0,0 0 0 0 0,0 0 1 0 0,1 0-1 0 0,-1 0 0 0 0,1-1 0 0 0,0 1 1 0 0,0-1-1 0 0,0 0 0 0 0,1 0 0 0 0,-1 0 0 0 0,1 0 1 0 0,0 0-1 0 0,0-1 0 0 0,-1 0 0 0 0,2 0 1 0 0,-1 0-1 0 0,7 2 0 0 0,3 1-38 0 0,1-2 1 0 0,-1 1-1 0 0,1-2 1 0 0,-1 0-1 0 0,1-1 0 0 0,15 0 1 0 0,6-3-2342 0 0,48-7 0 0 0,-62 5 811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1888 0 0,'0'0'480'0'0,"0"-1"-1"0"0,0 0 0 0 0,0 0 1 0 0,0 1-1 0 0,0-1 1 0 0,0 0-1 0 0,-1 1 1 0 0,1-1-1 0 0,0 0 0 0 0,0 1 1 0 0,-5-6 4793 0 0,4 5-4793 0 0,0 0-1 0 0,0 2-168 0 0,1-1 0 0 0,-1 0-1 0 0,1 1 1 0 0,-1-1 0 0 0,1 0 0 0 0,-1 1-1 0 0,1-1 1 0 0,-1 1 0 0 0,1-1 0 0 0,-1 1-1 0 0,1-1 1 0 0,0 1 0 0 0,-1-1-1 0 0,1 1 1 0 0,0 0 0 0 0,0-1 0 0 0,-1 1-1 0 0,1 0 1 0 0,0 0 0 0 0,-2 5 241 0 0,0 0-1 0 0,1 0 1 0 0,-1 0 0 0 0,0 10-1 0 0,14 165 1844 0 0,-7-138-1981 0 0,12 48 0 0 0,-12-72-1231 0 0,1 0 1 0 0,0 0-1 0 0,2 0 1 0 0,17 30-1 0 0,-18-39-745 0 0,1-1 35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47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3212 0 0,'4'-2'18588'0'0,"3"95"-14405"0"0,0 9-3020 0 0,-2-22-1288 0 0,3-27-4558 0 0,-8-45 3095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0 676 0 0,'-2'3'10135'0'0,"-30"41"-5414"0"0,-9 34-2029 0 0,9-17-1447 0 0,0-8 210 0 0,-2-1 1 0 0,-45 53-1 0 0,52-74-514 0 0,25-30-713 0 0,1-4-194 0 0,1 1-28 0 0,-1 1 0 0 0,1-1 1 0 0,0 1-1 0 0,0-1 0 0 0,-1 0 0 0 0,1 1 0 0 0,0-1 0 0 0,1 1 0 0 0,-1-1 0 0 0,0 0 0 0 0,0 1 0 0 0,1-1 1 0 0,-1 1-1 0 0,1-1 0 0 0,0-2 0 0 0,18-29 51 0 0,-6 16-49 0 0,25-24 1 0 0,-35 37-9 0 0,1 0 1 0 0,0 1 0 0 0,1-1 0 0 0,-1 1 0 0 0,1 0 0 0 0,-1 0-1 0 0,1 0 1 0 0,0 1 0 0 0,0 0 0 0 0,0 0 0 0 0,0 0 0 0 0,0 0-1 0 0,1 1 1 0 0,5-1 0 0 0,-7 2 22 0 0,1 0 0 0 0,0 0 0 0 0,-1 1-1 0 0,1-1 1 0 0,-1 1 0 0 0,1 0 0 0 0,0 1 0 0 0,-1-1-1 0 0,0 1 1 0 0,1-1 0 0 0,-1 1 0 0 0,0 1-1 0 0,0-1 1 0 0,0 1 0 0 0,0-1 0 0 0,6 7 0 0 0,4 4 85 0 0,-1 0 0 0 0,0 1 0 0 0,-1 1 0 0 0,15 23 0 0 0,33 69-830 0 0,-37-63-1044 0 0,-6-20-1295 0 0,-7-14 1518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156 151 1996 0 0,'-3'2'3513'0'0,"0"2"-2764"0"0,-1-1-1 0 0,1 1 0 0 0,0 0 1 0 0,-1 0-1 0 0,2 0 1 0 0,-1 0-1 0 0,0 0 0 0 0,1 1 1 0 0,0 0-1 0 0,0-1 1 0 0,0 1-1 0 0,1 0 1 0 0,-2 5-1 0 0,1 2-88 0 0,-1 0-1 0 0,2 0 1 0 0,0-1 0 0 0,0 24 0 0 0,2-25-507 0 0,1 0 0 0 0,0-1 0 0 0,0 1 1 0 0,1-1-1 0 0,0 0 0 0 0,0 0 0 0 0,1 0 0 0 0,0 0 0 0 0,1 0 1 0 0,0-1-1 0 0,0 0 0 0 0,1 0 0 0 0,0 0 0 0 0,0-1 1 0 0,9 8-1 0 0,-11-11-104 0 0,1 0 1 0 0,0 0-1 0 0,0 0 0 0 0,1 0 1 0 0,-1-1-1 0 0,1 0 0 0 0,0 0 1 0 0,0-1-1 0 0,0 1 0 0 0,0-1 1 0 0,0-1-1 0 0,0 1 0 0 0,0-1 1 0 0,1 0-1 0 0,-1 0 1 0 0,1-1-1 0 0,-1 0 0 0 0,0 0 1 0 0,1 0-1 0 0,-1-1 0 0 0,1 0 1 0 0,-1-1-1 0 0,0 1 0 0 0,8-4 1 0 0,-5 2 1 0 0,1-1 0 0 0,-2-1-1 0 0,1 1 1 0 0,0-2 0 0 0,-1 1 0 0 0,0-1 0 0 0,-1 0 0 0 0,1-1 0 0 0,-1 0 0 0 0,0 0-1 0 0,-1 0 1 0 0,1-1 0 0 0,-2 0 0 0 0,1 0 0 0 0,-1 0 0 0 0,0-1 0 0 0,-1 0 0 0 0,0 0-1 0 0,0 0 1 0 0,-1-1 0 0 0,0 1 0 0 0,-1-1 0 0 0,0 1 0 0 0,0-1 0 0 0,-1-19 0 0 0,-1 15 81 0 0,-1 0 1 0 0,-1 0-1 0 0,-1 0 1 0 0,0 0-1 0 0,0 0 1 0 0,-2 1-1 0 0,1 0 1 0 0,-2-1-1 0 0,0 2 1 0 0,-12-20-1 0 0,14 24-70 0 0,-1 1 0 0 0,0 0-1 0 0,-1 0 1 0 0,1 1 0 0 0,-1 0 0 0 0,0 0-1 0 0,-1 0 1 0 0,0 0 0 0 0,0 1-1 0 0,0 0 1 0 0,0 1 0 0 0,-1 0 0 0 0,1 0-1 0 0,-1 0 1 0 0,0 1 0 0 0,-1 0-1 0 0,1 1 1 0 0,-15-3 0 0 0,14 5-25 0 0,0 0 0 0 0,0 0 0 0 0,0 1 0 0 0,0 0 1 0 0,0 1-1 0 0,0 0 0 0 0,0 0 0 0 0,0 1 0 0 0,1 0 1 0 0,-1 0-1 0 0,1 1 0 0 0,0 0 0 0 0,-8 7 0 0 0,1-2-4 0 0,2 1 0 0 0,0 1 0 0 0,0 0 0 0 0,1 1 0 0 0,0 0 0 0 0,-11 16 0 0 0,15-16-20 0 0,1 0 0 0 0,0 0 0 0 0,0 0 1 0 0,2 1-1 0 0,-1 0 0 0 0,2 0 0 0 0,-1 1 1 0 0,2 0-1 0 0,-4 26 0 0 0,6-31-30 0 0,1 1-1 0 0,0-1 1 0 0,1 1-1 0 0,0-1 1 0 0,1 1-1 0 0,0-1 1 0 0,0 0-1 0 0,1 1 1 0 0,0-1-1 0 0,0-1 1 0 0,1 1-1 0 0,0 0 1 0 0,9 12-1 0 0,-9-15-236 0 0,1-1 1 0 0,-1 1-1 0 0,1-1 1 0 0,0 0-1 0 0,0-1 0 0 0,0 0 1 0 0,1 1-1 0 0,0-2 0 0 0,-1 1 1 0 0,1-1-1 0 0,1 1 0 0 0,-1-2 1 0 0,0 1-1 0 0,1-1 1 0 0,-1 0-1 0 0,1 0 0 0 0,0-1 1 0 0,0 0-1 0 0,9 1 0 0 0,5-2-1341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 1888 0 0,'1'-14'5125'0'0,"-1"10"-3891"0"0,0 1-1 0 0,0 0 1 0 0,1 0 0 0 0,-1 0-1 0 0,1 0 1 0 0,-1 0-1 0 0,1 0 1 0 0,1-3 0 0 0,-3 8-517 0 0,0 1 1 0 0,0 0-1 0 0,0-1 0 0 0,0 1 1 0 0,0 0-1 0 0,1 0 1 0 0,-1 0-1 0 0,1 0 1 0 0,0 0-1 0 0,0 5 1 0 0,5 48 1042 0 0,1-24-1818 0 0,16 51 0 0 0,-19-75-230 0 0,0 0-1 0 0,0-1 1 0 0,0 1 0 0 0,1-1 0 0 0,0 0-1 0 0,1 0 1 0 0,0 0 0 0 0,0-1 0 0 0,0 1 0 0 0,1-1-1 0 0,0-1 1 0 0,0 1 0 0 0,0-1 0 0 0,1 0-1 0 0,11 7 1 0 0,3-1-1314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407 522 3492 0 0,'0'-1'440'0'0,"-1"0"-1"0"0,1 0 0 0 0,0 0 1 0 0,0 1-1 0 0,0-1 0 0 0,-1 0 1 0 0,1 0-1 0 0,0 0 0 0 0,-1 1 1 0 0,1-1-1 0 0,-1 0 0 0 0,1 1 1 0 0,-1-1-1 0 0,1 0 0 0 0,-1 1 1 0 0,0-1-1 0 0,1 0 0 0 0,-1 1 1 0 0,0-1-1 0 0,1 1 0 0 0,-1-1 0 0 0,0 1 1 0 0,0 0-1 0 0,1-1 0 0 0,-1 1 1 0 0,0 0-1 0 0,0 0 0 0 0,-1-1 1 0 0,0 1-57 0 0,0-1 1 0 0,0 1 0 0 0,0-1-1 0 0,0 1 1 0 0,0 0 0 0 0,0 0 0 0 0,0 0-1 0 0,0 0 1 0 0,0 1 0 0 0,0-1-1 0 0,0 1 1 0 0,-2 0 0 0 0,-2 2-153 0 0,0 0 0 0 0,1 0 1 0 0,-1 1-1 0 0,1 0 0 0 0,0 0 1 0 0,0 0-1 0 0,1 0 0 0 0,-1 1 1 0 0,1 0-1 0 0,0 0 0 0 0,0 0 0 0 0,1 0 1 0 0,0 1-1 0 0,-3 5 0 0 0,-1 2-50 0 0,1 1 0 0 0,1-1-1 0 0,1 1 1 0 0,-1 0-1 0 0,-1 15 1 0 0,5-17-111 0 0,0-1 0 0 0,1 0 1 0 0,1 0-1 0 0,-1 1 0 0 0,2-1 1 0 0,0 0-1 0 0,0 0 0 0 0,1 0 1 0 0,0 0-1 0 0,1-1 0 0 0,0 1 1 0 0,0-1-1 0 0,1 0 0 0 0,9 13 1 0 0,-10-16-82 0 0,0-1 0 0 0,0 0 0 0 0,1 0 1 0 0,0-1-1 0 0,0 1 0 0 0,0-1 0 0 0,1 0 1 0 0,-1 0-1 0 0,1-1 0 0 0,1 0 1 0 0,-1 0-1 0 0,0 0 0 0 0,1-1 0 0 0,0 0 1 0 0,0 0-1 0 0,0 0 0 0 0,0-1 0 0 0,0 0 1 0 0,0-1-1 0 0,1 0 0 0 0,-1 0 0 0 0,13 0 1 0 0,-17-1-3 0 0,1-1 0 0 0,-1 1 0 0 0,0-1-1 0 0,1 0 1 0 0,-1 0 0 0 0,0 0 0 0 0,0 0 0 0 0,1-1 0 0 0,-1 1 0 0 0,0-1 0 0 0,0 0 0 0 0,-1 0 0 0 0,1 0 0 0 0,0 0 0 0 0,-1 0 0 0 0,1-1 0 0 0,-1 1-1 0 0,0-1 1 0 0,0 0 0 0 0,0 1 0 0 0,0-1 0 0 0,0 0 0 0 0,0 0 0 0 0,-1 0 0 0 0,1-1 0 0 0,-1 1 0 0 0,0 0 0 0 0,1-5 0 0 0,0-1 10 0 0,-1 1 1 0 0,0-1 0 0 0,0 0 0 0 0,-1 1-1 0 0,0-1 1 0 0,-1 1 0 0 0,1-1 0 0 0,-2 1-1 0 0,1-1 1 0 0,-6-14 0 0 0,-4-8 47 0 0,-2 1-1 0 0,-1 1 1 0 0,-1 0 0 0 0,-25-34 0 0 0,4 14 91 0 0,-58-62 0 0 0,-110-88 635 0 0,138 130-363 0 0,44 46-263 0 0,22 22-143 0 0,-1 0 1 0 0,1 0-1 0 0,0 0 0 0 0,-1 0 1 0 0,1 0-1 0 0,0 0 1 0 0,-1 0-1 0 0,1 0 0 0 0,0 0 1 0 0,0 0-1 0 0,0 0 1 0 0,0 0-1 0 0,0 0 1 0 0,0 0-1 0 0,0 0 0 0 0,0 0 1 0 0,1 0-1 0 0,-1 0 1 0 0,0 0-1 0 0,0 0 0 0 0,1 0 1 0 0,-1 0-1 0 0,1 1 1 0 0,-1-1-1 0 0,1 0 0 0 0,-1 0 1 0 0,1 0-1 0 0,0 0 1 0 0,-1 1-1 0 0,1-1 0 0 0,0 0 1 0 0,1 0-1 0 0,2-4 2 0 0,1 1-1 0 0,0 0 1 0 0,0 0 0 0 0,9-6-1 0 0,8-1-120 0 0,0 1-1 0 0,1 0 0 0 0,0 2 1 0 0,45-10-1 0 0,-41 12-1977 0 0,56-3-1 0 0,-58 9 490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5064 0 0,'0'0'12323'0'0,"1"4"-10652"0"0,23 111 3350 0 0,6 31-2906 0 0,-21-109-3021 0 0,27 66 0 0 0,-16-66-2167 0 0,-9-21 1506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5669 0 0,'3'-31'15842'0'0,"-3"33"-15706"0"0,0 0 0 0 0,1 0 0 0 0,-1-1-1 0 0,1 1 1 0 0,-1 0 0 0 0,1 0 0 0 0,0 0-1 0 0,0 0 1 0 0,1 1 0 0 0,5 12 447 0 0,6 22 387 0 0,18 57 145 0 0,17 53-786 0 0,-35-111-1301 0 0,3 0-2982 0 0,-9-27 2396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4088 0 0,'-39'45'8141'0'0,"-12"27"-3378"0"0,3-4-2573 0 0,-67 68 1389 0 0,122-147-3463 0 0,0 1-1 0 0,1-1 0 0 0,0 1 1 0 0,11-9-1 0 0,-1 4-104 0 0,-12 10 1 0 0,1-1-1 0 0,0 1 0 0 0,1 0 1 0 0,0 0-1 0 0,-1 1 0 0 0,17-7 1 0 0,-22 11 23 0 0,0 0 0 0 0,0-1 1 0 0,0 1-1 0 0,0 0 0 0 0,0 0 0 0 0,1 1 0 0 0,-1-1 1 0 0,0 0-1 0 0,0 1 0 0 0,0-1 0 0 0,0 1 1 0 0,0 0-1 0 0,0 0 0 0 0,0 0 0 0 0,0 0 0 0 0,0 0 1 0 0,0 0-1 0 0,2 2 0 0 0,30 29 617 0 0,-27-25-556 0 0,130 143 198 0 0,-131-144-1261 0 0,0-1 0 0 0,0 0 0 0 0,12 7 1 0 0,-5-4-601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70 104 2104 0 0,'-1'-1'752'0'0,"-1"1"0"0"0,0 0 0 0 0,1 0 0 0 0,-1 0 0 0 0,1 0 0 0 0,-1 0 0 0 0,1 0 0 0 0,-1 1 0 0 0,1-1 0 0 0,-1 0 0 0 0,1 1 0 0 0,-1-1 0 0 0,1 1 0 0 0,-1 0 0 0 0,1-1 0 0 0,0 1 0 0 0,-1 0 0 0 0,-1 1 0 0 0,1 1-181 0 0,-1-1 1 0 0,0 1-1 0 0,1-1 0 0 0,0 1 1 0 0,0 0-1 0 0,0 0 0 0 0,-3 6 1 0 0,1-3-298 0 0,2 1 0 0 0,-1 0 0 0 0,1-1-1 0 0,0 1 1 0 0,0 0 0 0 0,1 0 0 0 0,-1 13 0 0 0,2-12-154 0 0,1 0 0 0 0,0 0 0 0 0,1 0-1 0 0,0 0 1 0 0,0 0 0 0 0,1-1 0 0 0,-1 1-1 0 0,2-1 1 0 0,-1 1 0 0 0,1-1 0 0 0,0 0 0 0 0,1-1-1 0 0,0 1 1 0 0,0-1 0 0 0,0 0 0 0 0,1 0 0 0 0,0 0-1 0 0,0-1 1 0 0,12 9 0 0 0,-9-8-63 0 0,-1-1 0 0 0,1 1 0 0 0,0-2 0 0 0,1 1 0 0 0,-1-1 0 0 0,1-1 1 0 0,0 0-1 0 0,0 0 0 0 0,0-1 0 0 0,0 0 0 0 0,0-1 0 0 0,1 0 0 0 0,-1 0 0 0 0,0-1 0 0 0,17-3 0 0 0,-22 3-6 0 0,1-1 0 0 0,-1-1 1 0 0,1 1-1 0 0,-1-1 0 0 0,0 0 0 0 0,0 0 0 0 0,0 0 0 0 0,0-1 1 0 0,0 0-1 0 0,-1 0 0 0 0,1 0 0 0 0,-1 0 0 0 0,0-1 0 0 0,0 0 1 0 0,0 0-1 0 0,0 0 0 0 0,-1 0 0 0 0,1 0 0 0 0,-1-1 1 0 0,4-8-1 0 0,-4 6 37 0 0,-1 0 0 0 0,1 0 0 0 0,-1-1 0 0 0,-1 1 0 0 0,1-1 1 0 0,-1 1-1 0 0,-1-1 0 0 0,1 0 0 0 0,-2 1 0 0 0,1-1 0 0 0,-1 0 1 0 0,0 1-1 0 0,0-1 0 0 0,-4-9 0 0 0,-1-5 126 0 0,-1 1-1 0 0,-14-29 1 0 0,17 41-151 0 0,-1 0-1 0 0,0 0 1 0 0,-1 1-1 0 0,0 0 1 0 0,0 0-1 0 0,-1 1 1 0 0,-13-12-1 0 0,15 14-43 0 0,0 1 0 0 0,0 1 0 0 0,-1-1 0 0 0,1 1 0 0 0,-1 0 0 0 0,0 0 0 0 0,0 0 0 0 0,0 1 0 0 0,-8-2-1 0 0,9 3-97 0 0,0 1 0 0 0,1 0 0 0 0,-1 0-1 0 0,0 0 1 0 0,0 0 0 0 0,0 1 0 0 0,1-1-1 0 0,-1 1 1 0 0,0 1 0 0 0,1-1-1 0 0,-1 1 1 0 0,1-1 0 0 0,-6 4 0 0 0,-23 19-3225 0 0,31-23 3096 0 0,-8 7-1399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25 110 18950 0 0,'-3'-13'3556'0'0,"-1"-5"-2120"0"0,2 5-652 0 0,-2-3-280 0 0,4 4-152 0 0,-7 0-104 0 0,7 4-68 0 0,-4 0 36 0 0,4-2-152 0 0,15 30-4512 0 0,-9-7 2872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4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122 136 3252 0 0,'-6'3'1036'0'0,"1"-1"-1"0"0,0 1 1 0 0,0 0-1 0 0,0 1 1 0 0,0-1-1 0 0,0 1 1 0 0,-3 5-1 0 0,1-2-32 0 0,1 0-1 0 0,0 0 1 0 0,-9 17-1 0 0,8-11-400 0 0,1 1 0 0 0,0 0-1 0 0,0 0 1 0 0,2 1 0 0 0,-4 17-1 0 0,5-16-336 0 0,1-1 1 0 0,1 0-1 0 0,0 0 0 0 0,1 1 0 0 0,1-1 0 0 0,1 0 0 0 0,0 0 0 0 0,1 0 0 0 0,0 0 0 0 0,1 0 0 0 0,9 22 0 0 0,-9-29-197 0 0,0 1-1 0 0,0 0 0 0 0,1-1 1 0 0,0 0-1 0 0,1 0 0 0 0,0-1 0 0 0,0 1 1 0 0,0-1-1 0 0,1 0 0 0 0,0-1 1 0 0,1 0-1 0 0,-1 0 0 0 0,1 0 1 0 0,0-1-1 0 0,1-1 0 0 0,-1 1 1 0 0,1-1-1 0 0,0 0 0 0 0,14 3 1 0 0,-18-6-40 0 0,1 0 1 0 0,-1-1 0 0 0,1 1 0 0 0,-1-1 0 0 0,1 0 0 0 0,-1-1 0 0 0,1 1 0 0 0,-1-1 0 0 0,1 0 0 0 0,-1-1 0 0 0,0 1 0 0 0,0-1-1 0 0,7-3 1 0 0,-8 3-11 0 0,-1 1 0 0 0,1-1 0 0 0,-1-1 0 0 0,1 1 0 0 0,-1 0 0 0 0,0-1 0 0 0,0 0-1 0 0,0 1 1 0 0,0-1 0 0 0,-1 0 0 0 0,1-1 0 0 0,-1 1 0 0 0,0 0 0 0 0,0-1 0 0 0,0 1 0 0 0,0-1-1 0 0,0 0 1 0 0,1-6 0 0 0,-2 8-12 0 0,1-5 8 0 0,-1 0-1 0 0,1 0 1 0 0,-1 0 0 0 0,0 0-1 0 0,0-1 1 0 0,-1 1-1 0 0,0 0 1 0 0,-1 0 0 0 0,1 0-1 0 0,-1 0 1 0 0,-3-9 0 0 0,-3-11 0 0 0,-2 0 0 0 0,-1 1 0 0 0,-1 0 0 0 0,-1 0 1 0 0,-1 2-1 0 0,-31-43 0 0 0,27 43 33 0 0,0 2 130 0 0,-1 0 1 0 0,-20-19 0 0 0,23 21-53 0 0,15 19-125 0 0,0 1 0 0 0,0 0 0 0 0,0-1 0 0 0,0 1 0 0 0,0-1 1 0 0,0 1-1 0 0,0-1 0 0 0,0 1 0 0 0,0-1 0 0 0,0 1 0 0 0,0 0 0 0 0,1-1 1 0 0,-1 1-1 0 0,0-1 0 0 0,0 1 0 0 0,0 0 0 0 0,0-1 0 0 0,1 1 1 0 0,-1-1-1 0 0,0 1 0 0 0,0 0 0 0 0,1-1 0 0 0,-1 1 0 0 0,0 0 0 0 0,1-1 1 0 0,-1 1-1 0 0,0 0 0 0 0,1 0 0 0 0,-1-1 0 0 0,1 1 0 0 0,-1 0 0 0 0,0 0 1 0 0,1 0-1 0 0,-1-1 0 0 0,1 1 0 0 0,18-6 25 0 0,-17 5-10 0 0,58-19 124 0 0,117-49 284 0 0,-130 51-638 0 0,-29 15-2758 0 0,-16 4 1380 0 0,4 7 27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4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4 520 0 0,'3'-3'19395'0'0,"-3"5"-19341"0"0,-1 3 168 0 0,0 0 0 0 0,-1 0 0 0 0,0-1-1 0 0,0 1 1 0 0,0 0 0 0 0,0 0 0 0 0,-5 6-1 0 0,-23 33 906 0 0,22-31-851 0 0,-1 0 0 0 0,-11 14 0 0 0,-1-5 93 0 0,-23 28 227 0 0,36-43-891 0 0,6-14-275 0 0,3 4 541 0 0,0 1 0 0 0,0-1 0 0 0,0 1 0 0 0,0-1 0 0 0,0 1 0 0 0,1-1-1 0 0,-1 1 1 0 0,1 0 0 0 0,0 0 0 0 0,-1 0 0 0 0,1 0 0 0 0,3-2-1 0 0,-2 1 87 0 0,0 1-1 0 0,0 0 0 0 0,0 0 0 0 0,0 0 0 0 0,0 0 0 0 0,1 1 1 0 0,-1-1-1 0 0,1 1 0 0 0,-1 0 0 0 0,1 0 0 0 0,0 0 0 0 0,-1 1 0 0 0,1-1 1 0 0,0 1-1 0 0,-1 0 0 0 0,1 0 0 0 0,0 0 0 0 0,0 1 0 0 0,-1-1 1 0 0,1 1-1 0 0,0 0 0 0 0,-1 0 0 0 0,1 0 0 0 0,-1 0 0 0 0,1 0 0 0 0,-1 1 1 0 0,4 2-1 0 0,10 6 192 0 0,-1 1 0 0 0,0 0 0 0 0,-1 1 0 0 0,15 16 0 0 0,-7-8-412 0 0,24 20-4053 0 0,-36-30 2636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4428 0 0,'2'-10'15027'0'0,"3"24"-11856"0"0,2 27-2871 0 0,-7-25-8 0 0,1 0 0 0 0,1 0 0 0 0,1 0 0 0 0,0 0 0 0 0,1 0 0 0 0,8 20 0 0 0,-8-25-201 0 0,1 0 0 0 0,0-1 0 0 0,1 0-1 0 0,0 0 1 0 0,0-1 0 0 0,1 1 0 0 0,0-1-1 0 0,1-1 1 0 0,14 14 0 0 0,-18-19-53 0 0,0 0 1 0 0,0 0 0 0 0,0-1-1 0 0,1 1 1 0 0,-1-1-1 0 0,1 0 1 0 0,-1 0 0 0 0,1-1-1 0 0,0 1 1 0 0,0-1-1 0 0,0 0 1 0 0,0-1 0 0 0,0 1-1 0 0,5-1 1 0 0,-2 0 37 0 0,-1-1 1 0 0,1 0-1 0 0,-1 0 1 0 0,0-1 0 0 0,1 0-1 0 0,-1 0 1 0 0,0-1-1 0 0,12-6 1 0 0,-8 2 30 0 0,1 0 0 0 0,-1 0 0 0 0,0-2 0 0 0,-1 1 0 0 0,0-1 0 0 0,0-1 0 0 0,-1 0 0 0 0,-1 0 0 0 0,1-1 0 0 0,6-11 0 0 0,-12 15-145 0 0,1 1-1 0 0,-1-1 0 0 0,-1 0 1 0 0,0-1-1 0 0,0 1 0 0 0,0 0 1 0 0,-1 0-1 0 0,0-1 0 0 0,1-9 0 0 0,-2 10-497 0 0,-1 0-1 0 0,1 0 0 0 0,-1 0 0 0 0,0 1 0 0 0,0-1 1 0 0,-3-7-1 0 0,-6-7-1072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4972 0 0,'-4'-12'3969'0'0,"-2"3"-1001"0"0,3 1-712 0 0,3 2 1729 0 0,-7 0-3589 0 0,7 27-4769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110 157 2052 0 0,'0'0'493'0'0,"-1"-1"492"0"0,0 0-493 0 0,1 1 1 0 0,-1-1-1 0 0,0 1 1 0 0,1-1-1 0 0,-1 1 0 0 0,0 0 1 0 0,1-1-1 0 0,-1 1 1 0 0,0 0-1 0 0,0-1 1 0 0,1 1-1 0 0,-1 0 1 0 0,0 0-1 0 0,0 0 1 0 0,1 0-1 0 0,-1 0 1 0 0,0 0-1 0 0,0 0 1 0 0,1 0-1 0 0,-1 0 1 0 0,0 0-1 0 0,0 0 1 0 0,-1 1-1 0 0,0 0-65 0 0,0 0-1 0 0,0 0 1 0 0,-1 0 0 0 0,1 0-1 0 0,0 1 1 0 0,0-1 0 0 0,1 1 0 0 0,-4 2-1 0 0,-2 5 154 0 0,0-1 0 0 0,-10 17 0 0 0,11-14-310 0 0,0-1 1 0 0,2 2 0 0 0,-1-1 0 0 0,1 0 0 0 0,1 1 0 0 0,0 0 0 0 0,1-1 0 0 0,0 1 0 0 0,1 0 0 0 0,0 1-1 0 0,0-1 1 0 0,2 0 0 0 0,1 13 0 0 0,0-12-162 0 0,0 0 0 0 0,0 0 0 0 0,1-1 1 0 0,1 1-1 0 0,0-1 0 0 0,1 0 0 0 0,0 0 0 0 0,1-1 0 0 0,0 1 0 0 0,1-1 0 0 0,1-1 1 0 0,8 11-1 0 0,-13-17-78 0 0,2 0 1 0 0,-1-1-1 0 0,0 1 1 0 0,1-1 0 0 0,-1 0-1 0 0,1 0 1 0 0,0-1-1 0 0,0 1 1 0 0,0-1-1 0 0,0 0 1 0 0,0 0-1 0 0,0-1 1 0 0,1 0 0 0 0,-1 0-1 0 0,1 0 1 0 0,-1 0-1 0 0,1-1 1 0 0,-1 0-1 0 0,1 0 1 0 0,-1-1 0 0 0,8 0-1 0 0,-10 0-19 0 0,1 0 0 0 0,0 0 1 0 0,-1 0-1 0 0,1-1 0 0 0,-1 1 0 0 0,1-1 0 0 0,-1 0 0 0 0,0 0 0 0 0,1 0 0 0 0,-1 0 1 0 0,0-1-1 0 0,-1 1 0 0 0,1-1 0 0 0,0 1 0 0 0,-1-1 0 0 0,1 0 0 0 0,-1 0 1 0 0,0-1-1 0 0,0 1 0 0 0,0 0 0 0 0,0-1 0 0 0,-1 1 0 0 0,0-1 0 0 0,1 1 1 0 0,-1-1-1 0 0,0 0 0 0 0,-1 1 0 0 0,1-1 0 0 0,-1 0 0 0 0,1 0 0 0 0,-1-4 0 0 0,-1-7 5 0 0,-1 1-1 0 0,0-1 1 0 0,0 1-1 0 0,-2 0 1 0 0,1 0-1 0 0,-2 0 0 0 0,0 1 1 0 0,-1-1-1 0 0,-12-20 1 0 0,-8-10 19 0 0,-47-55 0 0 0,40 55 8 0 0,-1-7-92 0 0,34 50 36 0 0,20-16-28 0 0,-4 12 30 0 0,1 0 1 0 0,0 1 0 0 0,31-2-1 0 0,-21 2-40 0 0,109-23-365 0 0,5 0 53 0 0,-139 27 363 0 0,0 0-1 0 0,0-1 1 0 0,0 1 0 0 0,0 0 0 0 0,0 1 0 0 0,0-1 0 0 0,0 0-1 0 0,-1 1 1 0 0,1-1 0 0 0,0 1 0 0 0,0-1 0 0 0,0 1 0 0 0,0 0-1 0 0,-1 0 1 0 0,1-1 0 0 0,0 1 0 0 0,2 3 0 0 0,-1-2 10 0 0,-1 1-1 0 0,1-1 1 0 0,-1 1 0 0 0,0 0-1 0 0,0 0 1 0 0,0 0 0 0 0,0 0-1 0 0,-1 1 1 0 0,2 3 0 0 0,2 8 66 0 0,0 0-1 0 0,-2 0 1 0 0,4 26 0 0 0,-5-26-20 0 0,7 50 166 0 0,-5-26-67 0 0,2 0 1 0 0,2 0-1 0 0,16 50 0 0 0,-20-78-171 0 0,0-1 1 0 0,0-1-1 0 0,1 1 0 0 0,1-1 0 0 0,-1 1 0 0 0,1-2 1 0 0,1 1-1 0 0,0-1 0 0 0,0 0 0 0 0,1 0 0 0 0,-1-1 1 0 0,2 0-1 0 0,-1 0 0 0 0,1-1 0 0 0,0 0 0 0 0,0 0 1 0 0,12 4-1 0 0,-15-8-429 0 0,1 0 1 0 0,-1 0 0 0 0,1 0-1 0 0,0-1 1 0 0,0 0 0 0 0,0 0-1 0 0,0-1 1 0 0,0 0 0 0 0,0 0-1 0 0,0-1 1 0 0,11-1-1 0 0,-4-2-1147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3 137 4596 0 0,'0'0'3669'0'0,"-3"-9"1251"0"0,17-3-3212 0 0,-3 2-336 0 0,12-4-251 0 0,12-5-185 0 0,6 4-156 0 0,1-1-168 0 0,3 4-268 0 0,0 1-336 0 0,-11 1-1536 0 0,2 5 64 0 0,-6 1 63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2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2824 0 0,'2'-5'800'0'0,"1"1"-1"0"0,-1 0 0 0 0,1 0 0 0 0,0 1 1 0 0,1-1-1 0 0,-1 1 0 0 0,0-1 1 0 0,1 1-1 0 0,0 0 0 0 0,0 0 1 0 0,0 1-1 0 0,5-3 0 0 0,-6 4-605 0 0,0 0 1 0 0,0 0-1 0 0,0 0 0 0 0,0 0 0 0 0,0 1 1 0 0,0-1-1 0 0,1 1 0 0 0,-1 0 0 0 0,0 0 1 0 0,0 0-1 0 0,0 1 0 0 0,0-1 0 0 0,1 1 1 0 0,-1 0-1 0 0,0-1 0 0 0,0 1 0 0 0,0 1 1 0 0,0-1-1 0 0,5 3 0 0 0,1 2 71 0 0,-1-1 0 0 0,0 2 1 0 0,0-1-1 0 0,-1 1 0 0 0,1 0 0 0 0,-1 1 0 0 0,-1-1 0 0 0,0 1 0 0 0,0 1 0 0 0,8 13 0 0 0,-6-6 9 0 0,0 0-1 0 0,-2 1 0 0 0,1-1 1 0 0,-2 1-1 0 0,5 22 1 0 0,-3 4 230 0 0,13 51 734 0 0,-14-81-756 0 0,-6-13-474 0 0,0 0 0 0 0,0 0 0 0 0,1 0 0 0 0,-1 1 0 0 0,0-1 0 0 0,0 0 0 0 0,0 0 0 0 0,1 0 0 0 0,-1 0 0 0 0,0 0 0 0 0,0 0 0 0 0,0 0 0 0 0,1 0 0 0 0,-1 0 0 0 0,0 0-1 0 0,0 0 1 0 0,0 0 0 0 0,1 0 0 0 0,-1 0 0 0 0,0 0 0 0 0,0 0 0 0 0,0 0 0 0 0,1 0 0 0 0,-1 0 0 0 0,0-1 0 0 0,0 1 0 0 0,0 0 0 0 0,0 0 0 0 0,1 0 0 0 0,-1 0 0 0 0,0 0 0 0 0,0 0 0 0 0,0-1 0 0 0,1 1-1 0 0,13-26 122 0 0,-13 25-131 0 0,40-98 267 0 0,10-22 138 0 0,-39 96-302 0 0,-6 12-38 0 0,0 0-1 0 0,1 0 0 0 0,1 0 1 0 0,0 1-1 0 0,0 0 0 0 0,1 0 0 0 0,18-16 1 0 0,-25 26-40 0 0,0 1 0 0 0,0-1 0 0 0,0 0 0 0 0,0 1 0 0 0,1-1 0 0 0,-1 1 0 0 0,1 0 0 0 0,-1 0 0 0 0,1 0 0 0 0,-1 0 0 0 0,1 0 0 0 0,0 1 0 0 0,-1-1 0 0 0,1 1 0 0 0,0 0 0 0 0,0-1 0 0 0,-1 1 0 0 0,1 1 0 0 0,0-1 0 0 0,0 0 0 0 0,-1 1 0 0 0,1-1 0 0 0,0 1 0 0 0,-1 0 0 0 0,1 0 0 0 0,-1 0 0 0 0,1 0 0 0 0,-1 0 0 0 0,1 0 0 0 0,-1 1 0 0 0,0-1 0 0 0,1 1 0 0 0,-1 0 0 0 0,0 0 0 0 0,0 0 0 0 0,0 0 0 0 0,2 3 0 0 0,6 8 122 0 0,0 1 1 0 0,0 0-1 0 0,-2 1 0 0 0,13 28 0 0 0,-17-35-123 0 0,37 90 333 0 0,11 23-1161 0 0,-42-104-499 0 0,0-1 0 0 0,19 25-1 0 0,-15-25-289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4 146 4464 0 0,'1'-17'10310'0'0,"-1"7"-1692"0"0,-1 16-8484 0 0,0 1 0 0 0,0-1-1 0 0,0 0 1 0 0,0 0 0 0 0,1 1-1 0 0,0-1 1 0 0,0 0 0 0 0,1 0-1 0 0,0 1 1 0 0,0-1 0 0 0,0 0-1 0 0,1 0 1 0 0,0 0 0 0 0,0 0-1 0 0,4 7 1 0 0,-1-5-54 0 0,0 0 1 0 0,0-1-1 0 0,0 1 0 0 0,1-1 0 0 0,0 0 1 0 0,0-1-1 0 0,1 0 0 0 0,0 0 1 0 0,0 0-1 0 0,9 5 0 0 0,-6-5-49 0 0,0-1 0 0 0,0 0 0 0 0,0-1 0 0 0,0 0 0 0 0,1 0 0 0 0,0-1 0 0 0,-1 0 0 0 0,16 1 1 0 0,-18-3-5 0 0,0-1 0 0 0,0 1 1 0 0,1-2-1 0 0,-1 1 0 0 0,0-1 1 0 0,0 0-1 0 0,0-1 0 0 0,0 0 1 0 0,0 0-1 0 0,0-1 0 0 0,11-5 1 0 0,-11 3 0 0 0,0 0 1 0 0,0-1-1 0 0,0 0 1 0 0,-1 0-1 0 0,0-1 1 0 0,0 1-1 0 0,0-2 1 0 0,-1 1-1 0 0,0-1 1 0 0,-1 0 0 0 0,0 0-1 0 0,0 0 1 0 0,5-13-1 0 0,-2 2 203 0 0,-1-1 1 0 0,-1 1-1 0 0,-1-1 1 0 0,-1 0-1 0 0,2-27 0 0 0,3-22 885 0 0,-9 68-1040 0 0,5 12 28 0 0,0 1 1 0 0,-1-1-1 0 0,3 14 0 0 0,7 22-74 0 0,-7-32-135 0 0,-1 0 0 0 0,2-1-1 0 0,0 0 1 0 0,1 0 0 0 0,19 22 0 0 0,30 24-3733 0 0,-46-48 2237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4848 0 0,'-2'1'871'0'0,"-1"1"-1"0"0,1-1 0 0 0,0 0 1 0 0,-1 1-1 0 0,1-1 0 0 0,0 1 1 0 0,0-1-1 0 0,0 1 0 0 0,0 0 0 0 0,0 0 1 0 0,-2 4-1 0 0,0-1-182 0 0,1-1-1 0 0,0 2 1 0 0,1-1-1 0 0,-1 0 1 0 0,-1 6-1 0 0,0 5 118 0 0,0-1-1 0 0,-3 33 1 0 0,3 18 54 0 0,3 0 1 0 0,3 1 0 0 0,2-1 0 0 0,25 119 0 0 0,-20-144-660 0 0,18 52 1 0 0,-21-76-982 0 0,1-1 0 0 0,0-1 1 0 0,1 1-1 0 0,0-2 0 0 0,22 28 1 0 0,-14-22-801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11 171 2868 0 0,'-2'8'2702'0'0,"-1"-1"-1"0"0,1 1 1 0 0,-1 17 0 0 0,2-19-2030 0 0,1 0 1 0 0,0 0 0 0 0,1 0 0 0 0,-1 0 0 0 0,4 10 0 0 0,-3-11-527 0 0,1 0 0 0 0,0 0 0 0 0,0-1 0 0 0,0 1 0 0 0,0 0 0 0 0,1-1 1 0 0,0 0-1 0 0,0 1 0 0 0,0-1 0 0 0,1-1 0 0 0,-1 1 0 0 0,1 0 0 0 0,0-1 1 0 0,0 0-1 0 0,0 1 0 0 0,8 3 0 0 0,-6-4-58 0 0,0 1 0 0 0,0-1 0 0 0,0-1 1 0 0,0 1-1 0 0,1-1 0 0 0,-1 0 0 0 0,1 0 0 0 0,0-1 1 0 0,-1 0-1 0 0,1 0 0 0 0,0 0 0 0 0,0-1 0 0 0,-1 0 0 0 0,1-1 1 0 0,0 1-1 0 0,0-1 0 0 0,-1-1 0 0 0,1 1 0 0 0,-1-1 1 0 0,1 0-1 0 0,-1-1 0 0 0,1 1 0 0 0,-1-1 0 0 0,0-1 1 0 0,7-4-1 0 0,-4 0 5 0 0,0 0 0 0 0,0 0 1 0 0,0-1-1 0 0,-1-1 0 0 0,-1 1 1 0 0,1-1-1 0 0,-2 0 0 0 0,1-1 1 0 0,-1 0-1 0 0,-1 0 0 0 0,7-20 1 0 0,-9 21 34 0 0,1 0 1 0 0,-2 0 0 0 0,0-1-1 0 0,0 1 1 0 0,-1-1 0 0 0,0 0-1 0 0,-1 1 1 0 0,-1-13 0 0 0,1 18-95 0 0,-1 1 1 0 0,1 0 0 0 0,-1 0-1 0 0,0 0 1 0 0,-1 1-1 0 0,1-1 1 0 0,-1 0 0 0 0,0 0-1 0 0,0 1 1 0 0,0-1 0 0 0,0 1-1 0 0,0 0 1 0 0,-1-1-1 0 0,0 1 1 0 0,1 0 0 0 0,-1 0-1 0 0,0 1 1 0 0,-1-1 0 0 0,1 1-1 0 0,0-1 1 0 0,-1 1-1 0 0,1 0 1 0 0,-1 1 0 0 0,-4-3-1 0 0,0 1 4 0 0,-1 1 0 0 0,1 0 0 0 0,0 0-1 0 0,-1 1 1 0 0,1 0 0 0 0,-1 0 0 0 0,1 1 0 0 0,-1 0-1 0 0,0 1 1 0 0,1 0 0 0 0,-1 0 0 0 0,1 1 0 0 0,0 0-1 0 0,-1 0 1 0 0,-7 4 0 0 0,7-2-5 0 0,0 0 0 0 0,0 1 1 0 0,1 0-1 0 0,-1 0 0 0 0,1 1 0 0 0,1 0 1 0 0,-1 0-1 0 0,1 1 0 0 0,0 0 0 0 0,0 0 1 0 0,1 1-1 0 0,-11 15 0 0 0,15-18-47 0 0,-1 0 1 0 0,0 0-1 0 0,1 0 0 0 0,0 1 0 0 0,0-1 1 0 0,1 1-1 0 0,0-1 0 0 0,0 1 0 0 0,0-1 1 0 0,0 1-1 0 0,1 0 0 0 0,0-1 0 0 0,0 1 1 0 0,0-1-1 0 0,1 1 0 0 0,0 0 0 0 0,0-1 1 0 0,1 1-1 0 0,-1-1 0 0 0,1 0 0 0 0,0 1 1 0 0,1-1-1 0 0,-1 0 0 0 0,1 0 0 0 0,0 0 1 0 0,0-1-1 0 0,0 1 0 0 0,8 7 1 0 0,-6-7-202 0 0,1 0 0 0 0,0 0 0 0 0,-1 0 0 0 0,1-1 0 0 0,1 1 0 0 0,-1-2 0 0 0,1 1 0 0 0,0-1 0 0 0,0 0 0 0 0,0 0 0 0 0,0-1 0 0 0,0 0 0 0 0,0 0 0 0 0,1 0 0 0 0,-1-1 0 0 0,1-1 0 0 0,-1 1 0 0 0,1-1 0 0 0,-1 0 0 0 0,1-1 0 0 0,10-1 0 0 0,-11 0 205 0 0,0 0 0 0 0,0-1 1 0 0,0 0-1 0 0,0 0 0 0 0,-1 0 0 0 0,1-1 1 0 0,-1 0-1 0 0,0 0 0 0 0,0 0 1 0 0,0-1-1 0 0,-1 0 0 0 0,0 0 1 0 0,0-1-1 0 0,0 1 0 0 0,0-1 1 0 0,-1 0-1 0 0,5-9 0 0 0,-3 4 631 0 0,-1-1 0 0 0,0 1 0 0 0,-1-1 0 0 0,0 0 0 0 0,-1 0 0 0 0,0 0 0 0 0,-1-1 0 0 0,0 1 0 0 0,-1-23 0 0 0,4 1 1048 0 0,-5 33-941 0 0,1 6-656 0 0,-1-3-67 0 0,2 8 26 0 0,1 0 1 0 0,0 0-1 0 0,0 0 1 0 0,1-1 0 0 0,7 15-1 0 0,2-7-469 0 0,1-1 0 0 0,0 0 0 0 0,1-1-1 0 0,1 0 1 0 0,0-1 0 0 0,1-1 0 0 0,1-1-1 0 0,33 19 1 0 0,-11-9-1155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1 676 0 0,'0'0'12805'0'0,"-4"5"-11423"0"0,-65 106 2794 0 0,40-63-2693 0 0,-67 88 0 0 0,76-112-1121 0 0,6-6-22 0 0,-1-1-1 0 0,-18 16 1 0 0,30-29-303 0 0,-1-1 0 0 0,-1 1 0 0 0,1-1 0 0 0,0 0 0 0 0,-1-1 0 0 0,0 1 0 0 0,1-1 0 0 0,-1 0 0 0 0,0 0 0 0 0,0 0 0 0 0,0-1 0 0 0,0 0 0 0 0,0 0 0 0 0,-8 1 0 0 0,10-3-86 0 0,0 1-1 0 0,-1-1 1 0 0,1 1 0 0 0,0-1 0 0 0,0 0-1 0 0,0 0 1 0 0,0 0 0 0 0,0-1 0 0 0,0 1-1 0 0,1-1 1 0 0,-1 1 0 0 0,0-1 0 0 0,1 0-1 0 0,-1 0 1 0 0,1 0 0 0 0,0-1 0 0 0,-1 1-1 0 0,1-1 1 0 0,0 1 0 0 0,0-1 0 0 0,1 1 0 0 0,-1-1-1 0 0,1 0 1 0 0,-1 0 0 0 0,1 0 0 0 0,0 0-1 0 0,-1-3 1 0 0,-3-10-150 0 0,1 0-1 0 0,0 0 1 0 0,-2-29-1 0 0,4 34 157 0 0,1-1-1 0 0,1 0 1 0 0,0 1 0 0 0,3-21 0 0 0,-3 30 66 0 0,0 0 1 0 0,1 0 0 0 0,-1 0 0 0 0,1 0 0 0 0,-1 0 0 0 0,1 0 0 0 0,-1 0 0 0 0,1 0 0 0 0,0 0-1 0 0,0 0 1 0 0,0 0 0 0 0,0 0 0 0 0,1 0 0 0 0,-1 1 0 0 0,0-1 0 0 0,1 0 0 0 0,-1 1 0 0 0,1-1 0 0 0,0 1-1 0 0,-1 0 1 0 0,1 0 0 0 0,0-1 0 0 0,0 1 0 0 0,0 0 0 0 0,-1 0 0 0 0,1 1 0 0 0,0-1 0 0 0,1 0-1 0 0,-1 1 1 0 0,0-1 0 0 0,0 1 0 0 0,3-1 0 0 0,-2 2 25 0 0,0-1-1 0 0,1 1 1 0 0,-1-1 0 0 0,0 1 0 0 0,0 0-1 0 0,0 0 1 0 0,0 1 0 0 0,0-1-1 0 0,0 0 1 0 0,0 1 0 0 0,0 0 0 0 0,3 3-1 0 0,31 28 360 0 0,-29-24-293 0 0,73 88 545 0 0,-58-66-421 0 0,48 48 1 0 0,-62-71-681 0 0,0 0-1 0 0,1 0 0 0 0,-1-1 0 0 0,2 0 0 0 0,-1-1 0 0 0,1 0 1 0 0,0 0-1 0 0,0-2 0 0 0,21 7 0 0 0,-6-5-1097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66 193 1172 0 0,'-3'2'10666'0'0,"1"-1"-10307"0"0,1 0 0 0 0,-1 1 0 0 0,1 0-1 0 0,0-1 1 0 0,-1 1 0 0 0,1 0 0 0 0,0 0-1 0 0,0 0 1 0 0,0 0 0 0 0,0 0-1 0 0,0 0 1 0 0,0 0 0 0 0,1 0 0 0 0,-1 0-1 0 0,1 0 1 0 0,0 0 0 0 0,-1 0-1 0 0,1 1 1 0 0,0-1 0 0 0,0 0 0 0 0,0 0-1 0 0,0 0 1 0 0,1 1 0 0 0,0 1 0 0 0,0 1-223 0 0,1-1 0 0 0,0 1 1 0 0,0 0-1 0 0,1-1 0 0 0,-1 0 1 0 0,1 1-1 0 0,0-1 0 0 0,0 0 1 0 0,0 0-1 0 0,1-1 1 0 0,-1 1-1 0 0,1-1 0 0 0,0 1 1 0 0,0-1-1 0 0,0-1 0 0 0,0 1 1 0 0,1 0-1 0 0,-1-1 0 0 0,1 0 1 0 0,-1 0-1 0 0,1 0 0 0 0,0-1 1 0 0,0 0-1 0 0,6 2 1 0 0,-3-2-66 0 0,0 0 1 0 0,0 0-1 0 0,-1 0 1 0 0,1-1-1 0 0,0 0 1 0 0,0 0-1 0 0,0-1 1 0 0,0 0-1 0 0,0-1 1 0 0,-1 1-1 0 0,1-2 1 0 0,0 1-1 0 0,-1-1 1 0 0,12-6-1 0 0,-14 6-43 0 0,0 0-1 0 0,0-1 1 0 0,0 1-1 0 0,-1-1 1 0 0,1-1 0 0 0,-1 1-1 0 0,0 0 1 0 0,0-1-1 0 0,-1 0 1 0 0,1 0-1 0 0,-1 0 1 0 0,0 0-1 0 0,-1-1 1 0 0,1 1-1 0 0,-1-1 1 0 0,0 0-1 0 0,0 1 1 0 0,-1-1-1 0 0,1 0 1 0 0,-2 0 0 0 0,1 0-1 0 0,0 0 1 0 0,-1-9-1 0 0,-1 7-18 0 0,-1 0 0 0 0,1-1 0 0 0,-1 1 0 0 0,0 0 0 0 0,-1 0 0 0 0,0 0 0 0 0,-1 0 0 0 0,1 1 0 0 0,-1-1-1 0 0,-1 1 1 0 0,1 0 0 0 0,-1 0 0 0 0,0 1 0 0 0,-1-1 0 0 0,0 1 0 0 0,-7-6 0 0 0,7 6 2 0 0,-1 1 0 0 0,0 0 0 0 0,0 0-1 0 0,-1 0 1 0 0,1 1 0 0 0,-1 0 0 0 0,0 1 0 0 0,0 0-1 0 0,-1 0 1 0 0,-11-2 0 0 0,16 4 2 0 0,-1 1 0 0 0,0-1 1 0 0,0 1-1 0 0,1 0 0 0 0,-1 0 0 0 0,0 1 0 0 0,1 0 0 0 0,-1-1 1 0 0,0 2-1 0 0,1-1 0 0 0,-1 0 0 0 0,1 1 0 0 0,-1 0 0 0 0,1 0 0 0 0,0 0 1 0 0,0 1-1 0 0,0-1 0 0 0,0 1 0 0 0,0 0 0 0 0,-4 4 0 0 0,0 2 13 0 0,0 1-1 0 0,0 0 0 0 0,1 0 0 0 0,1 0 1 0 0,0 1-1 0 0,0 0 0 0 0,1 0 0 0 0,0 1 1 0 0,1-1-1 0 0,0 1 0 0 0,1 0 0 0 0,0 0 1 0 0,1 0-1 0 0,0 0 0 0 0,1 22 0 0 0,1 13 47 0 0,3-1 0 0 0,15 83 0 0 0,-12-93-46 0 0,6 22 83 0 0,21 64-1 0 0,-9-40-259 0 0,-11-44-642 0 0,-12-36 433 0 0,0 1 0 0 0,0 0 0 0 0,0-1 0 0 0,1 0 0 0 0,-1 1 0 0 0,1-1 0 0 0,-1 0 1 0 0,1 0-1 0 0,0 0 0 0 0,0 0 0 0 0,0 0 0 0 0,2 2 0 0 0,4-2-1218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4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43 2548 0 0,'-26'42'11129'0'0,"23"-34"-9844"0"0,-1-1-1 0 0,1 1 1 0 0,-4 15-1 0 0,6-19-1120 0 0,1 0-1 0 0,-1 0 1 0 0,0 0-1 0 0,1 0 1 0 0,0 1-1 0 0,0-1 1 0 0,0 0-1 0 0,1 0 0 0 0,-1 0 1 0 0,1 0-1 0 0,0 0 1 0 0,0 0-1 0 0,1 0 1 0 0,-1 0-1 0 0,1-1 1 0 0,0 1-1 0 0,-1 0 1 0 0,2-1-1 0 0,-1 1 0 0 0,0-1 1 0 0,5 5-1 0 0,-3-5-90 0 0,1 1 0 0 0,-1-1 0 0 0,1 1 0 0 0,0-2 1 0 0,0 1-1 0 0,0 0 0 0 0,0-1 0 0 0,0 0 0 0 0,1 0 0 0 0,-1-1 0 0 0,1 1 0 0 0,-1-1 0 0 0,1 0 0 0 0,-1-1 0 0 0,1 1 0 0 0,0-1 0 0 0,-1 0 0 0 0,1-1 0 0 0,0 1 0 0 0,10-3 0 0 0,-9 1 20 0 0,0 1 0 0 0,0-1 0 0 0,0-1 0 0 0,0 1 0 0 0,-1-1 0 0 0,1 0 0 0 0,0-1 0 0 0,-1 0 0 0 0,0 0 0 0 0,0 0 0 0 0,0 0 0 0 0,-1-1 0 0 0,1 0 0 0 0,-1 0 0 0 0,8-11 0 0 0,-11 12 12 0 0,0 0 0 0 0,1 0 0 0 0,-1 0 0 0 0,-1-1-1 0 0,1 1 1 0 0,-1 0 0 0 0,0-1 0 0 0,0 1 0 0 0,0-1 0 0 0,0 1 0 0 0,-1-1 0 0 0,0 1 0 0 0,0-1-1 0 0,0 1 1 0 0,0-1 0 0 0,-1 0 0 0 0,0 1 0 0 0,0 0 0 0 0,0-1 0 0 0,0 1 0 0 0,-1-1 0 0 0,0 1-1 0 0,0 0 1 0 0,-2-5 0 0 0,0 4-43 0 0,1 0-1 0 0,-1-1 0 0 0,1 2 1 0 0,-2-1-1 0 0,1 0 1 0 0,0 1-1 0 0,-1 0 1 0 0,0 0-1 0 0,0 0 0 0 0,0 0 1 0 0,0 1-1 0 0,0 0 1 0 0,-1 0-1 0 0,-8-3 0 0 0,10 5-161 0 0,0 0 0 0 0,0 0 0 0 0,0 0 0 0 0,-1 1 0 0 0,1-1 0 0 0,0 1 0 0 0,-1 0 0 0 0,1 0 0 0 0,0 1 0 0 0,-1-1 0 0 0,1 1 0 0 0,0 0 0 0 0,-1 0 0 0 0,1 1 0 0 0,0-1 0 0 0,0 1 0 0 0,0 0 0 0 0,0 0 0 0 0,1 0 0 0 0,-1 0 0 0 0,-5 5 0 0 0,-13 16-2892 0 0,14-9 1382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3684 0 0,'12'-11'14180'0'0,"-10"11"-13505"0"0,-1 1-542 0 0,-1-1 1 0 0,1 1 0 0 0,0-1-1 0 0,0 1 1 0 0,-1 0-1 0 0,1 0 1 0 0,0-1-1 0 0,-1 1 1 0 0,1 0-1 0 0,0 0 1 0 0,-1 0-1 0 0,0 0 1 0 0,1 0-1 0 0,-1-1 1 0 0,1 1 0 0 0,-1 0-1 0 0,0 0 1 0 0,0 0-1 0 0,1 0 1 0 0,-1 2-1 0 0,9 31 1189 0 0,71 237 1871 0 0,-74-252-3755 0 0,9 21-3916 0 0,-11-36 2926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96 752 0 0,'-10'-22'5989'0'0,"-1"6"-1917"0"0,4 3-1096 0 0,1 2-728 0 0,2 1-507 0 0,1 3-369 0 0,-1-1 476 0 0,-3 0-988 0 0,25 24-3268 0 0,-8-7 908 0 0,7 10 60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7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304 569 1888 0 0,'-4'9'1737'0'0,"1"1"0"0"0,0 0 0 0 0,1 1 0 0 0,0-1 0 0 0,1 0 0 0 0,0 1-1 0 0,1 17 1 0 0,1-15-1205 0 0,0 0-1 0 0,1 0 0 0 0,0-1 0 0 0,1 1 1 0 0,0-1-1 0 0,1 1 0 0 0,0-1 1 0 0,1-1-1 0 0,1 1 0 0 0,7 11 0 0 0,-12-20-457 0 0,1 0-1 0 0,0 0 1 0 0,0-1 0 0 0,1 1-1 0 0,-1-1 1 0 0,1 1-1 0 0,-1-1 1 0 0,1 0-1 0 0,0 0 1 0 0,0 0-1 0 0,0 0 1 0 0,0-1 0 0 0,0 1-1 0 0,0-1 1 0 0,0 1-1 0 0,0-1 1 0 0,1 0-1 0 0,-1-1 1 0 0,0 1-1 0 0,1 0 1 0 0,-1-1 0 0 0,1 0-1 0 0,-1 0 1 0 0,0 0-1 0 0,1 0 1 0 0,-1 0-1 0 0,1-1 1 0 0,-1 0-1 0 0,0 1 1 0 0,1-1 0 0 0,-1-1-1 0 0,0 1 1 0 0,0 0-1 0 0,5-4 1 0 0,2 0 39 0 0,-1-1 1 0 0,0 0-1 0 0,0 0 1 0 0,0-1-1 0 0,-1-1 1 0 0,0 1-1 0 0,-1-1 0 0 0,0-1 1 0 0,11-14-1 0 0,-9 7-7 0 0,-1 0-1 0 0,0 0 0 0 0,-1-1 0 0 0,0 0 0 0 0,-1 0 1 0 0,-2-1-1 0 0,1 0 0 0 0,-2 1 0 0 0,-1-1 1 0 0,1-23-1 0 0,-3 7 22 0 0,-1-1 0 0 0,-2 0 1 0 0,-1 1-1 0 0,-13-48 0 0 0,11 62-82 0 0,0 1 0 0 0,-2-1 0 0 0,0 1 0 0 0,-1 0 0 0 0,-1 1 0 0 0,0 0 0 0 0,-1 1-1 0 0,-1 0 1 0 0,-1 1 0 0 0,-23-24 0 0 0,25 30-26 0 0,0 0-1 0 0,0 1 1 0 0,-1 0 0 0 0,0 0-1 0 0,-1 2 1 0 0,1-1 0 0 0,-1 2-1 0 0,-1-1 1 0 0,0 2 0 0 0,1 0-1 0 0,-2 1 1 0 0,1 0 0 0 0,0 1-1 0 0,-1 0 1 0 0,-24 0 0 0 0,28 3-15 0 0,0 1 1 0 0,1 0 0 0 0,-1 1 0 0 0,1 0-1 0 0,0 0 1 0 0,0 1 0 0 0,0 1 0 0 0,0-1-1 0 0,0 2 1 0 0,1-1 0 0 0,-1 2 0 0 0,1-1 0 0 0,0 1-1 0 0,-11 10 1 0 0,16-12-7 0 0,-1 0 1 0 0,1 0-1 0 0,0 1 1 0 0,0 0-1 0 0,1 0 0 0 0,0 0 1 0 0,-1 0-1 0 0,1 0 1 0 0,1 1-1 0 0,-1-1 0 0 0,1 1 1 0 0,0 0-1 0 0,1 0 0 0 0,-1-1 1 0 0,1 1-1 0 0,0 0 1 0 0,0 0-1 0 0,1 1 0 0 0,0-1 1 0 0,0 0-1 0 0,1 0 1 0 0,-1 0-1 0 0,1 0 0 0 0,0 0 1 0 0,1 0-1 0 0,2 6 1 0 0,1 1-4 0 0,0-1 0 0 0,2 0 0 0 0,-1 0 0 0 0,1 0 0 0 0,1-1 0 0 0,0 0 0 0 0,1-1 0 0 0,16 16 0 0 0,-11-13 8 0 0,0-1 0 0 0,1 0 0 0 0,1-1 0 0 0,0-1-1 0 0,30 14 1 0 0,-20-14-41 0 0,1-1-1 0 0,0-2 0 0 0,1-1 1 0 0,0-1-1 0 0,30 2 0 0 0,-16-3-2306 0 0,53 14 0 0 0,-70-10 742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2780 0 0,'2'-5'3918'0'0,"1"0"-1"0"0,-1 0 0 0 0,0 0 0 0 0,2-12 1 0 0,-2 23-3579 0 0,-1-1 0 0 0,1 0 0 0 0,0 1 0 0 0,0-1 0 0 0,5 9 0 0 0,0-1-48 0 0,-3-5-233 0 0,0-1-1 0 0,1 1 0 0 0,0-1 0 0 0,0 0 1 0 0,1 0-1 0 0,0 0 0 0 0,0-1 1 0 0,1 0-1 0 0,-1 0 0 0 0,1 0 1 0 0,1-1-1 0 0,-1 0 0 0 0,1-1 1 0 0,0 1-1 0 0,0-2 0 0 0,0 1 1 0 0,0-1-1 0 0,1 0 0 0 0,0-1 0 0 0,-1 0 1 0 0,1 0-1 0 0,0-1 0 0 0,15 1 1 0 0,-15-2-55 0 0,0 0 1 0 0,1 0-1 0 0,-1-1 1 0 0,0 0-1 0 0,0-1 1 0 0,0 0-1 0 0,0 0 1 0 0,0-1 0 0 0,0 0-1 0 0,-1-1 1 0 0,0 0-1 0 0,1 0 1 0 0,-1 0-1 0 0,0-1 1 0 0,-1-1-1 0 0,0 1 1 0 0,1-1-1 0 0,-2 0 1 0 0,1-1-1 0 0,-1 0 1 0 0,0 0 0 0 0,10-15-1 0 0,-8 7 171 0 0,-1 0 0 0 0,-1 0-1 0 0,0 0 1 0 0,-1-1 0 0 0,0 0 0 0 0,-2 0-1 0 0,3-18 1 0 0,-1 9 306 0 0,0-18 556 0 0,-2 32-375 0 0,4 18-408 0 0,12 33-303 0 0,-9-19 116 0 0,-2-5-260 0 0,2-1 0 0 0,0 0 0 0 0,24 25 0 0 0,17 10-3497 0 0,-37-38 2083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3412 0 0,'4'77'12604'0'0,"11"39"-8274"0"0,1 7-2947 0 0,-3 56 294 0 0,15 141 67 0 0,-26-299-1676 0 0,13 79-1082 0 0,-12-88 122 0 0,1 0-1 0 0,-1-1 1 0 0,9 16 0 0 0,-2-8-653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2780 0 0,'1'-7'1179'0'0,"-1"1"0"0"0,1 0 0 0 0,0 0-1 0 0,1-1 1 0 0,-1 1 0 0 0,1 0 0 0 0,4-8-1 0 0,-2 7-553 0 0,-1 0 0 0 0,1 0 0 0 0,0 0 1 0 0,1 1-1 0 0,0 0 0 0 0,7-7 0 0 0,-10 10-509 0 0,1 0 0 0 0,0 0 1 0 0,-1 0-1 0 0,1 1 0 0 0,1 0 1 0 0,-1-1-1 0 0,0 1 0 0 0,0 0 0 0 0,1 1 1 0 0,-1-1-1 0 0,1 1 0 0 0,0-1 1 0 0,-1 1-1 0 0,1 0 0 0 0,0 0 0 0 0,0 1 1 0 0,0-1-1 0 0,0 1 0 0 0,-1 0 1 0 0,1 0-1 0 0,0 0 0 0 0,0 0 0 0 0,0 1 1 0 0,0 0-1 0 0,0 0 0 0 0,-1 0 1 0 0,1 0-1 0 0,0 0 0 0 0,6 4 1 0 0,-3 0-14 0 0,0 0 1 0 0,-1 0 0 0 0,1 1 0 0 0,-1 0 0 0 0,0 0 0 0 0,0 1 0 0 0,5 7 0 0 0,32 54 386 0 0,-39-62-439 0 0,19 32 286 0 0,-3 1 1 0 0,21 51-1 0 0,-41-89-327 0 0,0-1-1 0 0,0 1 0 0 0,0-1 1 0 0,0 1-1 0 0,1-1 0 0 0,-1 1 1 0 0,0-1-1 0 0,0 1 0 0 0,1-1 1 0 0,-1 1-1 0 0,0-1 0 0 0,0 0 1 0 0,1 1-1 0 0,-1-1 0 0 0,0 1 0 0 0,1-1 1 0 0,-1 0-1 0 0,1 1 0 0 0,-1-1 1 0 0,1 0-1 0 0,-1 0 0 0 0,0 1 1 0 0,1-1-1 0 0,-1 0 0 0 0,1 0 1 0 0,-1 0-1 0 0,1 1 0 0 0,-1-1 1 0 0,1 0-1 0 0,-1 0 0 0 0,1 0 1 0 0,0 0-1 0 0,-1 0 0 0 0,1 0 1 0 0,0 0-1 0 0,1-1-2 0 0,0 0 1 0 0,-1 0 0 0 0,1 0-1 0 0,0 0 1 0 0,-1 0-1 0 0,1 0 1 0 0,-1 0-1 0 0,1 0 1 0 0,-1-1-1 0 0,2-1 1 0 0,4-5 0 0 0,-1-1-1 0 0,10-16 1 0 0,14-28 323 0 0,71-94 0 0 0,-57 93 758 0 0,-43 53-1073 0 0,-1 1 1 0 0,1-1-1 0 0,0 0 1 0 0,-1 1-1 0 0,1 0 1 0 0,0-1-1 0 0,-1 1 1 0 0,1-1 0 0 0,0 1-1 0 0,0 0 1 0 0,0-1-1 0 0,-1 1 1 0 0,1 0-1 0 0,0 0 1 0 0,0 0-1 0 0,0 0 1 0 0,-1 0 0 0 0,1 0-1 0 0,0 0 1 0 0,0 0-1 0 0,0 0 1 0 0,0 0-1 0 0,-1 0 1 0 0,1 0-1 0 0,0 1 1 0 0,0-1 0 0 0,0 0-1 0 0,-1 0 1 0 0,1 1-1 0 0,0-1 1 0 0,0 1-1 0 0,-1-1 1 0 0,2 1-1 0 0,1 1 38 0 0,0 0 0 0 0,0 0 0 0 0,0 0-1 0 0,0 1 1 0 0,-1-1 0 0 0,4 4-1 0 0,23 37 399 0 0,-3 0 1 0 0,38 84-1 0 0,20 36-5300 0 0,-73-145 3263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106 126 3492 0 0,'-7'-8'7228'0'0,"5"7"-6024"0"0,1 0 1 0 0,-1 0 0 0 0,-1-1-1 0 0,-3 5-901 0 0,1-1-1 0 0,0 1 0 0 0,0 1 1 0 0,0-1-1 0 0,0 1 1 0 0,0 0-1 0 0,1 0 1 0 0,0 0-1 0 0,0 0 0 0 0,0 1 1 0 0,0 0-1 0 0,1 0 1 0 0,-1 0-1 0 0,1 0 1 0 0,1 0-1 0 0,-1 1 1 0 0,1-1-1 0 0,0 1 0 0 0,-2 7 1 0 0,1-3-158 0 0,0 0 0 0 0,1 1 1 0 0,1-1-1 0 0,-1 1 0 0 0,2 0 1 0 0,-1 0-1 0 0,2-1 0 0 0,-1 1 1 0 0,2 0-1 0 0,2 12 0 0 0,-1-13-108 0 0,0 0-1 0 0,1 0 0 0 0,0 0 1 0 0,1-1-1 0 0,0 1 0 0 0,0-1 1 0 0,1 0-1 0 0,1 0 0 0 0,-1-1 1 0 0,1 0-1 0 0,1 0 0 0 0,-1-1 1 0 0,1 0-1 0 0,1 0 1 0 0,-1-1-1 0 0,1 0 0 0 0,0 0 1 0 0,1-1-1 0 0,-1 0 0 0 0,1-1 1 0 0,19 6-1 0 0,-25-9-39 0 0,0-1 1 0 0,0 1-1 0 0,-1-1 1 0 0,1 0-1 0 0,0 0 1 0 0,0 0-1 0 0,0-1 1 0 0,-1 0-1 0 0,8-1 1 0 0,-9 1 9 0 0,0 0-1 0 0,0 1 1 0 0,0-1 0 0 0,0 0 0 0 0,-1 0 0 0 0,1 0 0 0 0,0 0 0 0 0,0-1 0 0 0,-1 1 0 0 0,1 0 0 0 0,-1-1 0 0 0,1 1 0 0 0,-1-1 0 0 0,0 1 0 0 0,1-1-1 0 0,-1 0 1 0 0,0 1 0 0 0,0-1 0 0 0,1-3 0 0 0,-1 1 28 0 0,1-1 0 0 0,-1 1 0 0 0,0 0 0 0 0,0-1-1 0 0,-1 1 1 0 0,1-1 0 0 0,-1 0 0 0 0,0 1 0 0 0,0-1 0 0 0,-1 1 0 0 0,1-1-1 0 0,-1 1 1 0 0,0-1 0 0 0,-3-7 0 0 0,-4-8 45 0 0,0 0 0 0 0,-2 1 0 0 0,0 0 0 0 0,-1 1-1 0 0,-18-23 1 0 0,-19-33 380 0 0,40 58-306 0 0,1 6-7 0 0,2-1 0 0 0,-1 0-1 0 0,-3-12 1 0 0,9 22-139 0 0,0 0-1 0 0,0 0 1 0 0,0-1 0 0 0,0 1-1 0 0,0 0 1 0 0,0 0 0 0 0,0-1-1 0 0,1 1 1 0 0,-1 0 0 0 0,1 0-1 0 0,-1 0 1 0 0,1 0 0 0 0,-1-1-1 0 0,1 1 1 0 0,-1 0-1 0 0,1 0 1 0 0,0 0 0 0 0,0 0-1 0 0,1-1 1 0 0,17-16 55 0 0,1 6-42 0 0,-1 1 0 0 0,2 0 1 0 0,-1 2-1 0 0,26-9 0 0 0,-33 14-38 0 0,1 0 0 0 0,0 1-1 0 0,0 0 1 0 0,1 1 0 0 0,-1 0 0 0 0,1 1-1 0 0,23 2 1 0 0,-30 1 9 0 0,1 0 1 0 0,-1 0-1 0 0,1 0 0 0 0,-1 1 1 0 0,0 1-1 0 0,0-1 0 0 0,-1 1 1 0 0,1 1-1 0 0,-1-1 0 0 0,1 1 1 0 0,-2 1-1 0 0,1-1 0 0 0,0 1 1 0 0,-1 0-1 0 0,0 1 0 0 0,-1 0 1 0 0,1-1-1 0 0,-1 2 0 0 0,4 7 1 0 0,8 17-4 0 0,-1-1 0 0 0,-1 2 1 0 0,13 44-1 0 0,-22-58-2 0 0,32 95-1138 0 0,-38-114 1136 0 0,0 1-1 0 0,0-1 1 0 0,0 1 0 0 0,1-1-1 0 0,-1 1 1 0 0,0-1 0 0 0,0 1 0 0 0,0-1-1 0 0,0 0 1 0 0,1 1 0 0 0,-1-1-1 0 0,0 1 1 0 0,0-1 0 0 0,1 0-1 0 0,-1 1 1 0 0,0-1 0 0 0,1 0 0 0 0,-1 1-1 0 0,0-1 1 0 0,1 0 0 0 0,-1 0-1 0 0,1 1 1 0 0,-1-1 0 0 0,0 0-1 0 0,1 0 1 0 0,-1 0 0 0 0,1 1 0 0 0,-1-1-1 0 0,1 0 1 0 0,-1 0 0 0 0,1 0-1 0 0,-1 0 1 0 0,0 0 0 0 0,1 0-1 0 0,-1 0 1 0 0,1 0 0 0 0,-1 0 0 0 0,1 0-1 0 0,-1 0 1 0 0,1 0 0 0 0,-1-1-1 0 0,1 1 1 0 0,-1 0 0 0 0,0 0-1 0 0,1 0 1 0 0,-1-1 0 0 0,1 1 0 0 0,-1 0-1 0 0,0 0 1 0 0,1-1 0 0 0,-1 1-1 0 0,0 0 1 0 0,1-1 0 0 0,-1 1-1 0 0,3-3 28 0 0,-1 0 0 0 0,1 1-1 0 0,-1-1 1 0 0,0 0 0 0 0,0 0-1 0 0,2-4 1 0 0,3-7 35 0 0,28-57 546 0 0,60-89 0 0 0,-84 142-432 0 0,-9 13-125 0 0,1 1 1 0 0,-1 0-1 0 0,1 0 0 0 0,-1 0 0 0 0,1 1 1 0 0,0-1-1 0 0,0 0 0 0 0,1 1 1 0 0,-1 0-1 0 0,1 0 0 0 0,0 0 0 0 0,-1 0 1 0 0,8-3-1 0 0,-9 5-20 0 0,0 1 0 0 0,1 0 0 0 0,-1 0 0 0 0,0 0 0 0 0,0 0 0 0 0,0 0 0 0 0,0 1 1 0 0,0-1-1 0 0,0 0 0 0 0,0 1 0 0 0,0 0 0 0 0,0-1 0 0 0,0 1 0 0 0,0 0 0 0 0,0 0 0 0 0,0 0 0 0 0,0 0 0 0 0,0 1 0 0 0,-1-1 0 0 0,1 0 0 0 0,2 3 0 0 0,2 3 39 0 0,1 0-1 0 0,-1 1 0 0 0,7 9 1 0 0,1 6 50 0 0,-1 1 0 0 0,21 50 0 0 0,-5-9-17 0 0,32 77-3570 0 0,-57-131 1878 0 0,0 0 19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5:5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44 3492 0 0,'0'-1'4131'0'0,"-1"-13"1211"0"0,0 12-4979 0 0,1 1 1 0 0,-1-1-1 0 0,0 1 1 0 0,0-1 0 0 0,0 1-1 0 0,-1-1 1 0 0,1 1-1 0 0,0 0 1 0 0,0-1 0 0 0,-1 1-1 0 0,1 0 1 0 0,-1 0-1 0 0,1 0 1 0 0,-1 0 0 0 0,1 0-1 0 0,-1 1 1 0 0,-1-2-1 0 0,-2 1 36 0 0,1 0 0 0 0,0 0 0 0 0,-1 0 0 0 0,1 0 0 0 0,-1 1 0 0 0,-7-1 0 0 0,0 2 18 0 0,0 0 0 0 0,1 1 1 0 0,-1 0-1 0 0,-19 7 0 0 0,26-7-329 0 0,0 0 0 0 0,0 0 0 0 0,0 0 0 0 0,0 1 0 0 0,0 0 0 0 0,1 0 0 0 0,-1 0 0 0 0,1 0 0 0 0,0 1 0 0 0,0 0 0 0 0,0 0 0 0 0,-7 8 0 0 0,10-9-90 0 0,-1 0 0 0 0,1 0-1 0 0,0 0 1 0 0,0 0-1 0 0,0 0 1 0 0,0 0 0 0 0,0 0-1 0 0,0 1 1 0 0,1-1 0 0 0,0 0-1 0 0,0 0 1 0 0,0 1-1 0 0,0-1 1 0 0,0 0 0 0 0,0 0-1 0 0,1 1 1 0 0,0-1-1 0 0,0 0 1 0 0,-1 0 0 0 0,2 0-1 0 0,-1 0 1 0 0,0 0-1 0 0,3 5 1 0 0,1-1-67 0 0,1 1 0 0 0,-1-1 1 0 0,1 0-1 0 0,0 0 0 0 0,1 0 0 0 0,0-1 1 0 0,13 10-1 0 0,62 36-393 0 0,-55-36 330 0 0,23 11-29 0 0,-33-19 355 0 0,-1 1 0 0 0,0 1 0 0 0,28 21 0 0 0,-43-30-96 0 0,0 1 0 0 0,0-1 0 0 0,0 0 0 0 0,0 0 0 0 0,-1 1 0 0 0,1-1 0 0 0,0 1-1 0 0,-1-1 1 0 0,1 1 0 0 0,0-1 0 0 0,-1 1 0 0 0,0-1 0 0 0,1 1 0 0 0,-1-1 0 0 0,0 1 0 0 0,0 0-1 0 0,0-1 1 0 0,0 1 0 0 0,0-1 0 0 0,0 1 0 0 0,0 0 0 0 0,-1-1 0 0 0,1 1 0 0 0,-1-1 0 0 0,1 1 0 0 0,-1-1-1 0 0,1 1 1 0 0,-1-1 0 0 0,0 0 0 0 0,0 1 0 0 0,0-1 0 0 0,-1 3 0 0 0,-3 3 101 0 0,-1 0 0 0 0,0-1 0 0 0,0 1 0 0 0,-9 7 1 0 0,-5 2-28 0 0,-1-1 0 0 0,-39 23 0 0 0,-13-4-3777 0 0,51-24 2007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131 187 3944 0 0,'-12'15'2292'0'0,"1"0"-1"0"0,1 1 1 0 0,0 0-1 0 0,-13 30 1 0 0,-20 72 2284 0 0,37-101-4213 0 0,2 0 0 0 0,0 0-1 0 0,1 0 1 0 0,1 0 0 0 0,0 0 0 0 0,1 1 0 0 0,1-1 0 0 0,1 1 0 0 0,1-1 0 0 0,0 0 0 0 0,9 34-1 0 0,-7-40-268 0 0,0 1 0 0 0,0-1 0 0 0,2 0 0 0 0,-1 0 0 0 0,2-1 0 0 0,-1 1 0 0 0,1-1 0 0 0,1-1-1 0 0,0 1 1 0 0,0-1 0 0 0,1-1 0 0 0,0 1 0 0 0,0-1 0 0 0,1-1 0 0 0,0 0 0 0 0,0-1 0 0 0,19 10-1 0 0,-17-12-39 0 0,0 0 0 0 0,0 0-1 0 0,0-1 1 0 0,1-1 0 0 0,-1 0-1 0 0,1 0 1 0 0,0-1 0 0 0,0-1-1 0 0,-1 0 1 0 0,1-1 0 0 0,0-1-1 0 0,-1 1 1 0 0,1-2 0 0 0,-1 0-1 0 0,18-7 1 0 0,-12 3-9 0 0,1 0 0 0 0,-2-2 0 0 0,1 0 0 0 0,-1-1 0 0 0,-1 0 0 0 0,0-2 0 0 0,0 0 0 0 0,-1 0 0 0 0,18-21 0 0 0,-21 19 26 0 0,-1-1 0 0 0,0 0 0 0 0,-1-1 0 0 0,-1 0 0 0 0,-1-1 0 0 0,0 1 0 0 0,-1-2 0 0 0,10-34 0 0 0,-12 31 71 0 0,-1-1 0 0 0,-1 0 0 0 0,-1 0 0 0 0,-1 0 0 0 0,0 0 0 0 0,-2 0 0 0 0,-4-29 0 0 0,1 30-74 0 0,-1 0 0 0 0,-1 0 0 0 0,-1 0 0 0 0,-1 1 0 0 0,-1 0 0 0 0,0 0 0 0 0,-1 1 0 0 0,-2 1 1 0 0,0-1-1 0 0,0 2 0 0 0,-26-27 0 0 0,32 38-53 0 0,-1-1 0 0 0,0 1 0 0 0,-1 0-1 0 0,0 1 1 0 0,0 0 0 0 0,0 0 0 0 0,0 1 0 0 0,-1 0 0 0 0,0 0 0 0 0,1 1 0 0 0,-1 0 0 0 0,-1 1 0 0 0,-13-2 0 0 0,11 3 1 0 0,0 1 1 0 0,0 0 0 0 0,0 1-1 0 0,0 0 1 0 0,0 1 0 0 0,0 0-1 0 0,0 1 1 0 0,1 0 0 0 0,-1 1-1 0 0,-15 7 1 0 0,8-2-484 0 0,-1 1 0 0 0,1 1 0 0 0,-31 23 0 0 0,42-28 245 0 0,1 0 0 0 0,1 0 0 0 0,-1 1 0 0 0,1 0 0 0 0,0 0 0 0 0,1 1 1 0 0,0-1-1 0 0,0 1 0 0 0,0 0 0 0 0,1 1 0 0 0,-4 13 0 0 0,4-2-1384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0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5885 0 0,'0'0'9831'0'0,"-2"4"-7779"0"0,-18 35 1041 0 0,-30 62 932 0 0,45-89-3994 0 0,1 0-1 0 0,0 0 1 0 0,1 0-1 0 0,0 1 1 0 0,1-1 0 0 0,-1 22-1 0 0,3-33-103 0 0,3 27-2896 0 0,3-16 1385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4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2052 0 0,'8'-7'7492'0'0,"11"-7"4506"0"0,-18 13-11869 0 0,-1 1 1 0 0,1 0-1 0 0,0 0 0 0 0,-1 0 0 0 0,1 0 0 0 0,0 0 0 0 0,-1 0 0 0 0,1 0 1 0 0,0 0-1 0 0,-1 0 0 0 0,1 0 0 0 0,0 0 0 0 0,-1 1 0 0 0,1-1 0 0 0,0 0 1 0 0,-1 0-1 0 0,1 1 0 0 0,0-1 0 0 0,-1 0 0 0 0,1 1 0 0 0,-1-1 0 0 0,1 1 1 0 0,-1-1-1 0 0,1 1 0 0 0,-1-1 0 0 0,1 1 0 0 0,-1-1 0 0 0,1 1 0 0 0,-1-1 1 0 0,1 2-1 0 0,2 3 142 0 0,0 1 1 0 0,0-1 0 0 0,-1 1 0 0 0,0-1-1 0 0,0 1 1 0 0,0 0 0 0 0,2 10 0 0 0,3 49-1 0 0,-4-29-1122 0 0,3-4-2758 0 0,-3-25 2000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97 387 4660 0 0,'1'-6'14262'0'0,"-12"22"-13326"0"0,-1 0 0 0 0,2 1 1 0 0,0 1-1 0 0,-9 23 0 0 0,-3 4 39 0 0,10-21-328 0 0,11-23-524 0 0,2-5-176 0 0,111-295-277 0 0,-19 71 1589 0 0,-90 219-1055 0 0,-3 8-171 0 0,0 0-1 0 0,0 0 0 0 0,0 0 1 0 0,1 0-1 0 0,-1 0 0 0 0,1 0 1 0 0,-1 0-1 0 0,0 0 0 0 0,1 0 1 0 0,0 0-1 0 0,-1 0 0 0 0,1 0 1 0 0,0 0-1 0 0,-1 1 0 0 0,1-1 1 0 0,0 0-1 0 0,1-1 0 0 0,-1 2 219 0 0,0 2-133 0 0,6 16-2 0 0,-1 0 1 0 0,-1 0-1 0 0,-1 1 1 0 0,-1-1 0 0 0,0 1-1 0 0,0 26 1 0 0,1-1-26 0 0,2 89 117 0 0,1 9-53 0 0,0-1-40 0 0,-3-28-390 0 0,-4-67-270 0 0,-1-36-46 0 0,1 1-1 0 0,0-1 0 0 0,1 1 0 0 0,0-1 1 0 0,1 0-1 0 0,3 12 0 0 0,1-5-1020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49 752 0 0,'-29'9'23526'0'0,"108"-27"-21987"0"0,77-15 605 0 0,-133 30-3078 0 0,0 1 0 0 0,0 0 1 0 0,0 2-1 0 0,43 5 0 0 0,-41 0-672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6349 0 0,'14'-7'10870'0'0,"-7"6"-4983"0"0,-6 3-5694 0 0,0-1-1 0 0,-1 0 0 0 0,1 1 0 0 0,-1-1 0 0 0,0 1 1 0 0,1-1-1 0 0,-1 1 0 0 0,0-1 0 0 0,0 1 1 0 0,0-1-1 0 0,0 1 0 0 0,0-1 0 0 0,0 1 0 0 0,0 1 1 0 0,-3 42 1037 0 0,1-29-1255 0 0,1 32 0 0 0,2-42-553 0 0,-1-1 0 0 0,1 1 1 0 0,0-1-1 0 0,1 0 0 0 0,2 9 0 0 0,4-2-1031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189 400 2452 0 0,'-9'-2'1208'0'0,"0"0"0"0"0,0-1-1 0 0,1 0 1 0 0,-1-1 0 0 0,1 0-1 0 0,0 0 1 0 0,0-1 0 0 0,1 0-1 0 0,-1 0 1 0 0,-8-9 0 0 0,5 4-276 0 0,1 0 1 0 0,0-1-1 0 0,1-1 1 0 0,0 0-1 0 0,-12-21 1 0 0,18 28-759 0 0,0 0 1 0 0,1 0 0 0 0,0-1-1 0 0,0 1 1 0 0,0-1-1 0 0,0 0 1 0 0,1 0-1 0 0,0 1 1 0 0,0-1-1 0 0,1 0 1 0 0,0 0-1 0 0,0 0 1 0 0,0 0-1 0 0,1 0 1 0 0,1-8-1 0 0,0 7-72 0 0,0 0 0 0 0,1 0 0 0 0,0 0 0 0 0,0 0 0 0 0,1 1 0 0 0,0 0 0 0 0,0-1 0 0 0,0 1 0 0 0,1 1 0 0 0,0-1-1 0 0,6-5 1 0 0,-2 2-43 0 0,2 1 0 0 0,-1 0 0 0 0,1 1 0 0 0,0 0 0 0 0,0 1 0 0 0,0 0 0 0 0,1 1 0 0 0,0 0 0 0 0,0 1 0 0 0,1 0 0 0 0,-1 1 0 0 0,1 0-1 0 0,22-1 1 0 0,-24 4-39 0 0,0 0 0 0 0,-1 1 0 0 0,1 1-1 0 0,-1-1 1 0 0,1 2 0 0 0,-1 0-1 0 0,0 0 1 0 0,0 1 0 0 0,0 0 0 0 0,0 0-1 0 0,-1 1 1 0 0,0 1 0 0 0,0-1-1 0 0,15 14 1 0 0,-13-9-6 0 0,0 0-1 0 0,-1 0 1 0 0,-1 1 0 0 0,0 1-1 0 0,0 0 1 0 0,-1 0-1 0 0,0 0 1 0 0,-1 1 0 0 0,-1 0-1 0 0,7 19 1 0 0,-5-5 13 0 0,0 0 0 0 0,-2 1 0 0 0,-1-1 0 0 0,-1 1 0 0 0,-1 0 0 0 0,-2 0 1 0 0,-1 1-1 0 0,-1-1 0 0 0,-1 0 0 0 0,-1 0 0 0 0,-2 0 0 0 0,-1-1 0 0 0,-1 1 0 0 0,-1-2 0 0 0,-2 1 1 0 0,0-1-1 0 0,-2 0 0 0 0,-1-1 0 0 0,-1-1 0 0 0,-29 41 0 0 0,22-39 74 0 0,-36 36 0 0 0,48-54-57 0 0,1-1-1 0 0,-1 0 1 0 0,0 0-1 0 0,-1-1 1 0 0,0 0-1 0 0,0 0 1 0 0,0-1-1 0 0,-13 4 1 0 0,21-8-36 0 0,1-1 0 0 0,0 1 1 0 0,-1-1-1 0 0,1 0 1 0 0,0 1-1 0 0,-1-1 1 0 0,1 0-1 0 0,0 0 0 0 0,-1 0 1 0 0,1 0-1 0 0,0 0 1 0 0,-1 0-1 0 0,1 0 1 0 0,-1 0-1 0 0,1 0 1 0 0,0-1-1 0 0,-1 1 0 0 0,1-1 1 0 0,0 1-1 0 0,0-1 1 0 0,-1 1-1 0 0,1-1 1 0 0,0 0-1 0 0,0 1 0 0 0,0-1 1 0 0,0 0-1 0 0,-2-1 1 0 0,3 0-1 0 0,-1 1 0 0 0,0-1 0 0 0,0 0 0 0 0,1 1 0 0 0,-1-1 0 0 0,1 0-1 0 0,0 0 1 0 0,-1 1 0 0 0,1-1 0 0 0,0 0 0 0 0,0 0 0 0 0,0 1 0 0 0,0-1 0 0 0,0 0 0 0 0,1 0 0 0 0,-1 1 0 0 0,0-1 0 0 0,1 0 0 0 0,1-3 0 0 0,-1 3 4 0 0,0 0 1 0 0,0 1-1 0 0,0-1 0 0 0,1 0 1 0 0,-1 0-1 0 0,1 0 0 0 0,-1 1 0 0 0,1-1 1 0 0,-1 1-1 0 0,1-1 0 0 0,0 1 1 0 0,0 0-1 0 0,0 0 0 0 0,0 0 1 0 0,3-2-1 0 0,0 1 31 0 0,1 0 0 0 0,-1 0 0 0 0,1 0 0 0 0,9-1 0 0 0,-5 2 13 0 0,1 1 1 0 0,-1 0-1 0 0,0 0 1 0 0,0 1-1 0 0,0 1 1 0 0,0 0-1 0 0,0 0 0 0 0,0 1 1 0 0,-1 0-1 0 0,1 0 1 0 0,-1 1-1 0 0,0 1 1 0 0,0 0-1 0 0,10 7 0 0 0,12 9-992 0 0,-1 2-1 0 0,38 38 0 0 0,-52-46-337 0 0,-2-3-334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22546 0 0,'22'-7'3816'0'0,"-17"5"-3450"0"0,-1 0-1 0 0,1 1 1 0 0,0 0 0 0 0,0 0-1 0 0,0 0 1 0 0,5 0-1 0 0,-7 1-323 0 0,0 0-1 0 0,-1 1 0 0 0,1-1 0 0 0,-1 1 0 0 0,1 0 0 0 0,-1 0 0 0 0,1 0 0 0 0,-1 0 1 0 0,1 0-1 0 0,-1 0 0 0 0,0 1 0 0 0,0-1 0 0 0,0 1 0 0 0,0-1 0 0 0,3 4 0 0 0,4 5-25 0 0,0 1 0 0 0,-1 0 0 0 0,0 1 0 0 0,0-1 0 0 0,-2 1 0 0 0,1 1 0 0 0,-2 0 0 0 0,0-1 0 0 0,6 21 0 0 0,9 22-3027 0 0,-11-37 1429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16 210 5444 0 0,'-1'-2'574'0'0,"-1"0"-1"0"0,0 0 0 0 0,1 0 0 0 0,0-1 1 0 0,-1 1-1 0 0,1 0 0 0 0,0 0 0 0 0,0-1 1 0 0,0 1-1 0 0,0-1 0 0 0,1 1 0 0 0,-1-1 1 0 0,1 1-1 0 0,0-1 0 0 0,-1 1 0 0 0,1-1 1 0 0,0 1-1 0 0,1-5 0 0 0,0 3-213 0 0,0 0 0 0 0,0 0-1 0 0,1 0 1 0 0,-1 0 0 0 0,1 0 0 0 0,0 1 0 0 0,0-1 0 0 0,0 0-1 0 0,1 1 1 0 0,4-5 0 0 0,2-1-70 0 0,0 0 0 0 0,1 0 0 0 0,0 1 0 0 0,1 1 1 0 0,-1-1-1 0 0,19-8 0 0 0,-11 8-12 0 0,-1 0 0 0 0,1 1 0 0 0,1 1 0 0 0,-1 1 0 0 0,1 0 0 0 0,33-3 0 0 0,-46 7-226 0 0,1 1 0 0 0,-1 0 0 0 0,0 0 0 0 0,0 0 0 0 0,1 1 0 0 0,-1 0 0 0 0,0 0 0 0 0,0 1 0 0 0,0 0 0 0 0,0 0 0 0 0,0 0 0 0 0,-1 0 0 0 0,1 1 0 0 0,-1 0 0 0 0,1 0 0 0 0,-1 1 0 0 0,0-1 0 0 0,0 1 0 0 0,0 0 0 0 0,-1 1 0 0 0,0-1 1 0 0,1 1-1 0 0,-2 0 0 0 0,7 9 0 0 0,-7-9-19 0 0,-1 1 1 0 0,0 0-1 0 0,0 0 0 0 0,0 0 1 0 0,0 1-1 0 0,-1-1 1 0 0,0 0-1 0 0,0 0 1 0 0,-1 1-1 0 0,0-1 1 0 0,0 1-1 0 0,-1-1 0 0 0,1 0 1 0 0,-1 1-1 0 0,-1-1 1 0 0,1 0-1 0 0,-1 0 1 0 0,0 0-1 0 0,-5 10 0 0 0,-1 1 53 0 0,0-1 0 0 0,-2 0-1 0 0,0 0 1 0 0,0-1-1 0 0,-20 20 1 0 0,12-15 90 0 0,0-1 0 0 0,-29 21 0 0 0,144-50-2257 0 0,-87 10 2090 0 0,0 1 0 0 0,0-1 0 0 0,0 1 0 0 0,-1 1 0 0 0,1 0 0 0 0,0 0 0 0 0,-1 1 0 0 0,0 1 0 0 0,1-1 0 0 0,-1 1 0 0 0,-1 1-1 0 0,1 0 1 0 0,-1 0 0 0 0,0 0 0 0 0,0 1 0 0 0,0 0 0 0 0,-1 1 0 0 0,0 0 0 0 0,0 0 0 0 0,0 1 0 0 0,6 9 0 0 0,-8-9 100 0 0,1 0 0 0 0,-1 1 0 0 0,-1-1 0 0 0,0 1 0 0 0,0 0 0 0 0,-1 0 0 0 0,0 1-1 0 0,0-1 1 0 0,-1 1 0 0 0,0-1 0 0 0,-1 1 0 0 0,0 0 0 0 0,-1-1 0 0 0,0 1 0 0 0,0 0 0 0 0,-1 0 0 0 0,0-1 0 0 0,-1 1 0 0 0,0-1 0 0 0,0 1 0 0 0,-7 14 0 0 0,3-8 62 0 0,-1-1 0 0 0,-1 1 0 0 0,-1-1 0 0 0,0 0 0 0 0,-1-1 0 0 0,0 0 1 0 0,-2-1-1 0 0,1 0 0 0 0,-1-1 0 0 0,-1 0 0 0 0,0 0 0 0 0,-22 13 0 0 0,21-17-31 0 0,1-1-1 0 0,-2 0 0 0 0,1-1 1 0 0,-1-1-1 0 0,0 0 0 0 0,-17 3 1 0 0,23-6-206 0 0,0-1 0 0 0,-1 1 0 0 0,1-2 0 0 0,0 1 0 0 0,-1-1 0 0 0,1-1 0 0 0,0 1 0 0 0,-1-2 0 0 0,1 1 0 0 0,0-1 0 0 0,-13-5 0 0 0,11-2-2592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6249 0 0,'4'0'1460'0'0,"-1"1"1"0"0,1-1 0 0 0,0 1-1 0 0,-1 0 1 0 0,1 0 0 0 0,-1 0-1 0 0,0 0 1 0 0,1 1 0 0 0,3 2-1 0 0,-5-3-1192 0 0,0 1 0 0 0,-1 0 0 0 0,0 0 0 0 0,1-1 0 0 0,-1 1 0 0 0,0 0 0 0 0,0 0 0 0 0,0 0 0 0 0,0 0 0 0 0,0 0 0 0 0,-1 1 0 0 0,1-1 0 0 0,-1 0 0 0 0,1 0 0 0 0,-1 0 0 0 0,0 3 0 0 0,1 7 25 0 0,-2 1 0 0 0,1-1 0 0 0,-2 0 0 0 0,1 0 0 0 0,-2 0 0 0 0,0 0 0 0 0,0 0 0 0 0,-1-1 0 0 0,-10 20 0 0 0,-3 16-931 0 0,-4 7-2345 0 0,10-30 1373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3684 0 0,'0'0'12200'0'0,"-3"4"-10460"0"0,-29 41 910 0 0,-37 67 1 0 0,18-26-1376 0 0,13-26-478 0 0,-24 40 776 0 0,-80 97 1 0 0,136-190-1449 0 0,2-3 8 0 0,0 1 1 0 0,0 0-1 0 0,1-1 0 0 0,-1 1 0 0 0,-3 9 1 0 0,12-14-100 0 0,14 0-4 0 0,-14 0-5 0 0,12-5 11 0 0,-10 3-28 0 0,0 1-1 0 0,0-1 1 0 0,0 2 0 0 0,0-1-1 0 0,1 1 1 0 0,-1 0 0 0 0,0 0-1 0 0,0 1 1 0 0,1 0 0 0 0,-1 1-1 0 0,0-1 1 0 0,0 1 0 0 0,8 4-1 0 0,6 3 10 0 0,-2 1 0 0 0,36 25 0 0 0,-3-3 6 0 0,8 0-1176 0 0,-57-31 892 0 0,11-2-381 0 0,-12 0 574 0 0,0 1 0 0 0,0-1 1 0 0,-1 1-1 0 0,1-1 1 0 0,-1 0-1 0 0,1 0 1 0 0,0 1-1 0 0,-1-1 1 0 0,1 0-1 0 0,-1-1 1 0 0,0 1-1 0 0,1 0 1 0 0,-1 0-1 0 0,0-1 1 0 0,0 1-1 0 0,2-2 1 0 0,13-26-669 0 0,-14 25 611 0 0,7-15-146 0 0,-1-1 0 0 0,-1 0 1 0 0,-1-1-1 0 0,6-28 0 0 0,6-87 874 0 0,-17 125-454 0 0,2-102 3964 0 0,-8 147-3806 0 0,3-1 0 0 0,2 61 0 0 0,1-31-51 0 0,-1 28 59 0 0,5 0 0 0 0,3-1 0 0 0,25 109 0 0 0,-30-185-317 0 0,-2-6-171 0 0,1 0 1 0 0,0 0-1 0 0,0 0 0 0 0,1-1 0 0 0,0 1 1 0 0,0-1-1 0 0,6 9 0 0 0,-8-16 1 0 0,-1 1 0 0 0,1 0-1 0 0,-1-1 1 0 0,1 1 0 0 0,0-1-1 0 0,0 1 1 0 0,-1 0 0 0 0,1-1 0 0 0,0 0-1 0 0,0 1 1 0 0,-1-1 0 0 0,1 0 0 0 0,0 1-1 0 0,0-1 1 0 0,1 0 0 0 0,5 1-1400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 3836 0 0,'8'-8'21432'0'0,"-56"156"-18225"0"0,27-85-3027 0 0,19-59-411 0 0,1-1-1 0 0,0 1 1 0 0,0-1-1 0 0,0 1 1 0 0,1-1-1 0 0,0 1 1 0 0,-1 0-1 0 0,1-1 1 0 0,0 1-1 0 0,1 0 1 0 0,-1-1 0 0 0,0 1-1 0 0,1-1 1 0 0,0 1-1 0 0,3 6 1 0 0,5 2-1379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69 2204 0 0,'-3'-2'12727'0'0,"-4"-5"-11585"0"0,0 2 0 0 0,-1-1 0 0 0,0 1 0 0 0,0 0 0 0 0,0 0 0 0 0,-14-4 0 0 0,10 4-765 0 0,0 1-1 0 0,-1 0 1 0 0,1 1 0 0 0,-1 0-1 0 0,0 1 1 0 0,0 0 0 0 0,-26 1-1 0 0,33 2-312 0 0,-1-1 0 0 0,1 1-1 0 0,0 1 1 0 0,0-1-1 0 0,0 1 1 0 0,0 0 0 0 0,0 1-1 0 0,1-1 1 0 0,-1 1-1 0 0,1 0 1 0 0,-10 8 0 0 0,7-5-19 0 0,1 1 0 0 0,1 0 0 0 0,-1 0 0 0 0,1 0 0 0 0,0 1 0 0 0,1 0 0 0 0,-5 9 0 0 0,-4 11 24 0 0,2 1 0 0 0,1 1 0 0 0,-12 50 0 0 0,21-69-42 0 0,-12 51 113 0 0,-9 94 0 0 0,19-121 88 0 0,3-33-143 0 0,1 6 14 0 0,0-8-90 0 0,0 0-1 0 0,0 0 0 0 0,0 0 1 0 0,0 0-1 0 0,0 0 0 0 0,0 0 1 0 0,1 0-1 0 0,-1 0 1 0 0,0 0-1 0 0,0 0 0 0 0,0 0 1 0 0,0 0-1 0 0,0 0 0 0 0,0 0 1 0 0,0 0-1 0 0,0 0 1 0 0,0 0-1 0 0,1 0 0 0 0,-1 0 1 0 0,0 0-1 0 0,0 0 0 0 0,0 0 1 0 0,0 0-1 0 0,0 0 1 0 0,0 0-1 0 0,0 0 0 0 0,0 0 1 0 0,0 0-1 0 0,0 1 0 0 0,0-1 1 0 0,0 0-1 0 0,0 0 1 0 0,1 0-1 0 0,-1 0 0 0 0,0 0 1 0 0,0 0-1 0 0,0 0 0 0 0,0 0 1 0 0,0 0-1 0 0,0 0 1 0 0,0 0-1 0 0,0 1 0 0 0,0-1 1 0 0,0 0-1 0 0,0 0 0 0 0,0 0 1 0 0,0 0-1 0 0,0 0 1 0 0,0 0-1 0 0,0 0 0 0 0,0 0 1 0 0,3-5-15 0 0,0 1 0 0 0,0-1 1 0 0,0 0-1 0 0,1 1 0 0 0,0 0 1 0 0,0 0-1 0 0,0 0 0 0 0,0 0 1 0 0,1 1-1 0 0,0-1 0 0 0,-1 1 1 0 0,1 0-1 0 0,0 1 0 0 0,0-1 1 0 0,1 1-1 0 0,-1 0 0 0 0,1 0 1 0 0,-1 1-1 0 0,1 0 1 0 0,-1 0-1 0 0,1 0 0 0 0,0 0 1 0 0,-1 1-1 0 0,10 0 0 0 0,0 2-3 0 0,1 1-1 0 0,0 0 0 0 0,-1 1 0 0 0,1 0 0 0 0,-1 1 1 0 0,0 1-1 0 0,-1 1 0 0 0,1 0 0 0 0,14 10 1 0 0,2 3 1 0 0,-1 2 1 0 0,50 47-1 0 0,-71-60 25 0 0,0 0 1 0 0,0 0-1 0 0,-1 1 0 0 0,0 0 0 0 0,-1 1 1 0 0,0-1-1 0 0,-1 2 0 0 0,0-1 0 0 0,0 1 1 0 0,-2-1-1 0 0,1 2 0 0 0,-1-1 0 0 0,2 14 1 0 0,-6-17 67 0 0,-1-1 1 0 0,0 1 0 0 0,0 0 0 0 0,-1-1 0 0 0,0 1 0 0 0,-1-1 0 0 0,0 0 0 0 0,0 0 0 0 0,0 0-1 0 0,-8 12 1 0 0,10-17-49 0 0,-6 8 80 0 0,0 0-1 0 0,0 0 1 0 0,-1-1 0 0 0,0 0 0 0 0,0 0-1 0 0,-1-1 1 0 0,-18 15 0 0 0,11-12 51 0 0,0-1 0 0 0,-1-1 0 0 0,0 0 0 0 0,-26 11 0 0 0,31-16-132 0 0,-1 0 0 0 0,0-1 1 0 0,0-1-1 0 0,0 0 0 0 0,0-1 0 0 0,0 0 0 0 0,0-1 0 0 0,0-1 1 0 0,-1 0-1 0 0,1 0 0 0 0,0-1 0 0 0,-1-1 0 0 0,-13-4 0 0 0,25 6-153 0 0,1-1-1 0 0,0 1 1 0 0,-1 0 0 0 0,1-1-1 0 0,0 1 1 0 0,0-1 0 0 0,-1 0-1 0 0,1 1 1 0 0,0-1-1 0 0,0 0 1 0 0,0 0 0 0 0,0 0-1 0 0,0 0 1 0 0,0 0-1 0 0,0 0 1 0 0,0 0 0 0 0,1 0-1 0 0,-1 0 1 0 0,0 0-1 0 0,1 0 1 0 0,-1-1 0 0 0,0 1-1 0 0,1 0 1 0 0,0 0-1 0 0,-1-1 1 0 0,1 1 0 0 0,-1-2-1 0 0,1 1-1383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4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60 2912 0 0,'-4'-13'4765'0'0,"4"1"-1185"0"0,-2 5-916 0 0,2-3 545 0 0,-9-2-2621 0 0,9 6-852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22854 0 0,'29'-7'5329'0'0,"5"-3"-3765"0"0,-32 10-1166 0 0,-1 0-372 0 0,0 0-1 0 0,0 0 0 0 0,0 0 0 0 0,0 1 0 0 0,0-1 1 0 0,0 0-1 0 0,0 1 0 0 0,0-1 0 0 0,0 1 0 0 0,0-1 1 0 0,-1 1-1 0 0,1 0 0 0 0,0-1 0 0 0,0 1 0 0 0,-1 0 1 0 0,1-1-1 0 0,0 1 0 0 0,-1 0 0 0 0,1 0 0 0 0,0 1 1 0 0,0 0-5 0 0,-1 0 1 0 0,0 0 0 0 0,1 0 0 0 0,-1 0 0 0 0,0-1 0 0 0,0 1-1 0 0,-1 0 1 0 0,1 0 0 0 0,0 0 0 0 0,-1 0 0 0 0,1 0-1 0 0,-1 2 1 0 0,-35 103-799 0 0,17-50-2362 0 0,12-38 1567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7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59 18986 0 0,'-4'-25'4854'0'0,"-7"5"-3453"0"0,10 18-1374 0 0,-1 1 1 0 0,1 0-1 0 0,-1 0 1 0 0,1 0-1 0 0,0 0 1 0 0,-1 0-1 0 0,0 0 1 0 0,1 0-1 0 0,-1 0 1 0 0,0 1-1 0 0,1-1 1 0 0,-1 0 0 0 0,0 1-1 0 0,1 0 1 0 0,-1-1-1 0 0,0 1 1 0 0,0 0-1 0 0,0 0 1 0 0,1 0-1 0 0,-1 0 1 0 0,0 0-1 0 0,0 1 1 0 0,0-1-1 0 0,-2 1 1 0 0,-8 3 80 0 0,1 1 0 0 0,0 0 0 0 0,0 1 0 0 0,0 0 0 0 0,1 0 0 0 0,0 1 0 0 0,0 1 1 0 0,0 0-1 0 0,1 0 0 0 0,1 1 0 0 0,-10 10 0 0 0,2 1 38 0 0,1 1 0 0 0,0 0-1 0 0,2 1 1 0 0,-14 30 0 0 0,14-22-9 0 0,2 0 0 0 0,0 0 0 0 0,3 0 0 0 0,0 1 0 0 0,2 1 0 0 0,2-1 0 0 0,-2 46 0 0 0,6-56-83 0 0,0 0 0 0 0,2 1 1 0 0,0-1-1 0 0,1 0 0 0 0,2 0 0 0 0,0 0 0 0 0,1-1 0 0 0,1 1 0 0 0,0-2 0 0 0,2 1 1 0 0,21 35-1 0 0,-23-46-35 0 0,0 0 1 0 0,1-1 0 0 0,0 1 0 0 0,0-2-1 0 0,1 1 1 0 0,0-1 0 0 0,0 0-1 0 0,1-1 1 0 0,-1 0 0 0 0,16 7-1 0 0,-18-10-6 0 0,-1-1 0 0 0,1 1 0 0 0,0-1 0 0 0,-1 0 0 0 0,1 0 0 0 0,0-1 0 0 0,0 0 0 0 0,0-1 0 0 0,0 1 0 0 0,0-1 0 0 0,1 0 0 0 0,-1-1 0 0 0,0 0 0 0 0,0 0 0 0 0,0 0 0 0 0,-1-1 0 0 0,13-5 0 0 0,-16 6 15 0 0,-1 0 0 0 0,1-1 0 0 0,-1 1 0 0 0,1-1 0 0 0,-1 0 0 0 0,1 0 0 0 0,-1 0 0 0 0,0 0 0 0 0,0 0 0 0 0,0 0 0 0 0,0-1 0 0 0,-1 1 0 0 0,1 0 0 0 0,-1-1 0 0 0,1 0 0 0 0,-1 1 0 0 0,2-6 0 0 0,-2 4 7 0 0,0-1-1 0 0,-1 1 1 0 0,1-1 0 0 0,-1 1 0 0 0,0-1 0 0 0,0 0 0 0 0,0 1 0 0 0,-1-1 0 0 0,0 1 0 0 0,-1-7 0 0 0,-3-3 28 0 0,0 1 0 0 0,0 0 0 0 0,-1 0 1 0 0,-1 0-1 0 0,-1 0 0 0 0,-10-13 0 0 0,12 18-39 0 0,-1-1 0 0 0,0 1 0 0 0,0 1 0 0 0,-1 0 0 0 0,0 0 0 0 0,0 0 0 0 0,-1 1 0 0 0,0 0 0 0 0,0 1 0 0 0,-15-7 0 0 0,19 10-58 0 0,0 0 0 0 0,0 1-1 0 0,1-1 1 0 0,-1 1-1 0 0,0 1 1 0 0,0-1 0 0 0,0 0-1 0 0,0 1 1 0 0,0 0-1 0 0,0 1 1 0 0,0-1-1 0 0,0 1 1 0 0,0-1 0 0 0,0 2-1 0 0,1-1 1 0 0,-1 0-1 0 0,0 1 1 0 0,1 0-1 0 0,-1 0 1 0 0,1 0 0 0 0,-1 1-1 0 0,1 0 1 0 0,0-1-1 0 0,-5 6 1 0 0,2-1-594 0 0,0 0 1 0 0,0 1 0 0 0,0 1-1 0 0,-9 15 1 0 0,5-4-915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24366 0 0,'20'-3'4211'0'0,"8"-3"-2565"0"0,-27 6-1632 0 0,-1 0 1 0 0,1 0-1 0 0,-1 0 1 0 0,1 0 0 0 0,-1 0-1 0 0,1 0 1 0 0,0 0-1 0 0,-1 0 1 0 0,1 0-1 0 0,-1 1 1 0 0,1-1-1 0 0,-1 0 1 0 0,1 0-1 0 0,-1 1 1 0 0,1-1 0 0 0,-1 0-1 0 0,1 1 1 0 0,-1-1-1 0 0,0 0 1 0 0,1 1-1 0 0,-1-1 1 0 0,0 1-1 0 0,1-1 1 0 0,-1 1-1 0 0,0-1 1 0 0,1 1 0 0 0,-1-1-1 0 0,0 1 1 0 0,0-1-1 0 0,0 1 1 0 0,1-1-1 0 0,-1 1 1 0 0,0-1-1 0 0,0 1 1 0 0,0-1 0 0 0,0 1-1 0 0,0-1 1 0 0,0 1-1 0 0,0 0 1 0 0,0-1-1 0 0,0 1 1 0 0,0 0-1 0 0,-2 26 218 0 0,2-25-198 0 0,-17 92 323 0 0,9-56-537 0 0,2 1 1 0 0,-2 56 0 0 0,8-90-180 0 0,0 0-1 0 0,1-1 1 0 0,-1 1 0 0 0,1 0-1 0 0,0-1 1 0 0,0 1 0 0 0,1-1-1 0 0,3 8 1 0 0,2 0-1186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4192 0 0,'3'-3'800'0'0,"1"-1"-1"0"0,-1 0 0 0 0,1 1 1 0 0,0 0-1 0 0,0 0 0 0 0,0 0 1 0 0,1 0-1 0 0,-1 1 0 0 0,6-3 1 0 0,-1 1-82 0 0,-1 1 0 0 0,1 1 0 0 0,0-1 1 0 0,15-1-1 0 0,-7 3 102 0 0,0 0 1 0 0,0 0 0 0 0,1 2-1 0 0,31 5 1 0 0,-38-4-415 0 0,-1 0 0 0 0,1 1-1 0 0,-1 0 1 0 0,0 1 0 0 0,0 0 0 0 0,0 1 0 0 0,14 8 0 0 0,-19-9-227 0 0,0 0 0 0 0,0 0 0 0 0,0 0 0 0 0,-1 1-1 0 0,1-1 1 0 0,-1 1 0 0 0,0 0 0 0 0,-1 1 0 0 0,1-1 0 0 0,-1 1 0 0 0,0-1 0 0 0,0 1 0 0 0,-1 0 0 0 0,2 6 0 0 0,2 16 249 0 0,-1 0 1 0 0,-2 1-1 0 0,0-1 0 0 0,-2 0 0 0 0,-4 45 1 0 0,2-47-260 0 0,-6 445 1390 0 0,9-411-1964 0 0,4-23-2754 0 0,-4-32 1570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25 148 5585 0 0,'-9'-7'3531'0'0,"8"7"-2952"0"0,0-1 1 0 0,0 1-1 0 0,0-1 1 0 0,0 0-1 0 0,0 0 1 0 0,0 1-1 0 0,0-1 0 0 0,0 0 1 0 0,0 0-1 0 0,0 0 1 0 0,1 0-1 0 0,-1 0 1 0 0,0 0-1 0 0,1 0 0 0 0,-1-1 1 0 0,1 1-1 0 0,-1 0 1 0 0,0-2-1 0 0,2 2-404 0 0,0-1 0 0 0,-1 1 0 0 0,1 0 0 0 0,0 0 0 0 0,0 0 0 0 0,0 0 0 0 0,0 0 0 0 0,0 0 0 0 0,0 0 0 0 0,0 0 0 0 0,1 0 0 0 0,-1 0 0 0 0,0 1 0 0 0,0-1 0 0 0,1 0-1 0 0,-1 1 1 0 0,0-1 0 0 0,1 1 0 0 0,1-1 0 0 0,-1 1 50 0 0,68-25 1300 0 0,116-23 0 0 0,-11 22-5651 0 0,-140 22 2527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5613 0 0,'-8'-7'19304'0'0,"5"24"-15618"0"0,3 16-6118 0 0,1-17 4476 0 0,8 160-1468 0 0,-8-140-3431 0 0,2-22 1253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8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97 5993 0 0,'-28'-19'8966'0'0,"-5"4"-3893"0"0,25 12-4459 0 0,-1 0-1 0 0,1 1 1 0 0,-1 0 0 0 0,0 0-1 0 0,0 1 1 0 0,0 0 0 0 0,0 1 0 0 0,0 0-1 0 0,-17 2 1 0 0,24-2-575 0 0,1 0 0 0 0,-1 1 1 0 0,1-1-1 0 0,0 0 0 0 0,-1 0 0 0 0,1 1 0 0 0,0-1 1 0 0,0 1-1 0 0,-1-1 0 0 0,1 1 0 0 0,0 0 0 0 0,0-1 1 0 0,0 1-1 0 0,0 0 0 0 0,-1 0 0 0 0,1 0 0 0 0,1 0 1 0 0,-1 0-1 0 0,0 0 0 0 0,0 0 0 0 0,0 0 0 0 0,0 0 1 0 0,1 0-1 0 0,-1 0 0 0 0,0 1 0 0 0,1-1 0 0 0,-1 0 1 0 0,1 0-1 0 0,0 1 0 0 0,-1-1 0 0 0,1 0 0 0 0,0 1 1 0 0,0-1-1 0 0,0 0 0 0 0,0 1 0 0 0,0-1 0 0 0,0 1 1 0 0,0-1-1 0 0,0 0 0 0 0,0 1 0 0 0,1-1 0 0 0,-1 0 0 0 0,0 0 1 0 0,2 2-1 0 0,2 7 55 0 0,0-1 0 0 0,1 1 1 0 0,0-2-1 0 0,11 16 0 0 0,-14-20-75 0 0,128 160 408 0 0,-50-67-279 0 0,-57-68-111 0 0,15 17 43 0 0,-2 2 0 0 0,54 97 0 0 0,-87-140-68 0 0,-1 0 1 0 0,0 0-1 0 0,0 1 0 0 0,0 0 1 0 0,0-1-1 0 0,-1 1 1 0 0,0 0-1 0 0,0 0 1 0 0,-1-1-1 0 0,0 1 0 0 0,0 0 1 0 0,0 0-1 0 0,-1 0 1 0 0,1 0-1 0 0,-2-1 1 0 0,1 1-1 0 0,0 0 0 0 0,-1-1 1 0 0,0 1-1 0 0,-1-1 1 0 0,1 1-1 0 0,-1-1 1 0 0,0 0-1 0 0,-3 5 1 0 0,0-3 32 0 0,0 0 1 0 0,-1 0 0 0 0,0-1 0 0 0,0 0 0 0 0,0 0-1 0 0,0 0 1 0 0,-1-1 0 0 0,0 0 0 0 0,0-1 0 0 0,0 0-1 0 0,-1 0 1 0 0,0-1 0 0 0,1 0 0 0 0,-16 3 0 0 0,9-2 61 0 0,-1-2 0 0 0,0 0-1 0 0,-20 0 1 0 0,30-2-80 0 0,0-1-1 0 0,1 1 1 0 0,-1-1-1 0 0,1 0 0 0 0,-1 0 1 0 0,1 0-1 0 0,-1-1 1 0 0,1 0-1 0 0,0 0 0 0 0,0-1 1 0 0,0 1-1 0 0,-8-6 1 0 0,11 6-31 0 0,0-1 1 0 0,0 1 0 0 0,0 0 0 0 0,0-1 0 0 0,1 1 0 0 0,-1-1-1 0 0,1 1 1 0 0,0-1 0 0 0,0 0 0 0 0,0 0 0 0 0,0 0 0 0 0,0 1-1 0 0,0-1 1 0 0,1 0 0 0 0,0 0 0 0 0,-1 0 0 0 0,1 0-1 0 0,0 0 1 0 0,1 0 0 0 0,-1 0 0 0 0,0 0 0 0 0,1 0 0 0 0,1-3 0 0 0,1-10-29 0 0,2 1 0 0 0,12-29 0 0 0,-15 38 31 0 0,12-24-40 0 0,1 1 1 0 0,36-53-1 0 0,49-46-50 0 0,-66 86 69 0 0,-7 7 54 0 0,-1-1-1 0 0,35-66 1 0 0,-57 96-5 0 0,-1-1 0 0 0,0 0 0 0 0,-1 0 0 0 0,0 0 1 0 0,0-1-1 0 0,0 1 0 0 0,-1 0 0 0 0,0-1 0 0 0,0 1 0 0 0,-1-1 1 0 0,0 1-1 0 0,0-1 0 0 0,-1 1 0 0 0,0-1 0 0 0,0 1 0 0 0,-1 0 1 0 0,0-1-1 0 0,0 1 0 0 0,-1 0 0 0 0,0 0 0 0 0,0 0 0 0 0,0 1 1 0 0,-1-1-1 0 0,0 1 0 0 0,-1 0 0 0 0,1 0 0 0 0,-1 0 0 0 0,0 1 1 0 0,-1-1-1 0 0,1 1 0 0 0,-1 1 0 0 0,0-1 0 0 0,0 1 0 0 0,-12-7 1 0 0,9 7-30 0 0,0-1 1 0 0,0 1 0 0 0,0 1 0 0 0,0 0 0 0 0,-1 0 0 0 0,1 1 0 0 0,-1 0 0 0 0,0 1-1 0 0,-17-1 1 0 0,20 2-246 0 0,0 1-1 0 0,0-1 0 0 0,0 1 0 0 0,1 1 1 0 0,-1-1-1 0 0,0 1 0 0 0,0 1 1 0 0,1-1-1 0 0,-1 1 0 0 0,1 0 0 0 0,0 0 1 0 0,0 1-1 0 0,0 0 0 0 0,-7 6 1 0 0,-2 4-1286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0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5240 0 0,'1'1'10165'0'0,"3"9"-8147"0"0,-5-5-1291 0 0,0 0 1 0 0,-1 0-1 0 0,1-1 0 0 0,-1 1 0 0 0,0-1 1 0 0,-3 6-1 0 0,0 0 174 0 0,-40 76 2823 0 0,4-7-2170 0 0,34-64-1477 0 0,-12 29 48 0 0,18-41-370 0 0,1 0 1 0 0,-1-1-1 0 0,1 1 1 0 0,-1 0-1 0 0,1 0 1 0 0,0 0-1 0 0,0-1 1 0 0,0 1-1 0 0,0 0 1 0 0,1 0-1 0 0,-1-1 1 0 0,1 1-1 0 0,0 0 1 0 0,1 3-1 0 0,5 4-1364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73 5473 0 0,'-5'1'1334'0'0,"-1"-1"1"0"0,1 0-1 0 0,0 1 1 0 0,0 0 0 0 0,-1 0-1 0 0,-5 3 1 0 0,6-2-493 0 0,1 0 1 0 0,-1 0-1 0 0,1 1 0 0 0,0-1 1 0 0,0 1-1 0 0,-5 4 1 0 0,4-3-431 0 0,1 1 1 0 0,-1 0 0 0 0,1 1-1 0 0,0-1 1 0 0,0 1 0 0 0,0 0-1 0 0,1 0 1 0 0,0 0 0 0 0,0 0-1 0 0,-2 8 1 0 0,2-5-310 0 0,1 0 1 0 0,0 1-1 0 0,0 0 0 0 0,1-1 0 0 0,0 1 1 0 0,0 0-1 0 0,1 0 0 0 0,1 0 0 0 0,0-1 1 0 0,0 1-1 0 0,1 0 0 0 0,0-1 0 0 0,0 1 1 0 0,1-1-1 0 0,6 12 0 0 0,-5-14-62 0 0,0 0 0 0 0,0 0 0 0 0,1-1 0 0 0,0 0 0 0 0,1 0 0 0 0,-1 0 0 0 0,1-1 0 0 0,0 0 0 0 0,0 0 0 0 0,1 0 0 0 0,0-1 0 0 0,-1 0 0 0 0,2 0 0 0 0,-1 0 0 0 0,0-1 0 0 0,1 0 0 0 0,-1-1 0 0 0,1 0 0 0 0,0 0 0 0 0,0-1 0 0 0,-1 1 0 0 0,11-1 0 0 0,-10-1-16 0 0,-1 0-1 0 0,0 0 0 0 0,1-1 0 0 0,-1 0 0 0 0,1 0 0 0 0,-1-1 0 0 0,0 0 1 0 0,0 0-1 0 0,0 0 0 0 0,0-1 0 0 0,-1 0 0 0 0,1-1 0 0 0,-1 0 0 0 0,1 0 1 0 0,-1 0-1 0 0,0 0 0 0 0,-1-1 0 0 0,1 0 0 0 0,-1 0 0 0 0,0-1 0 0 0,0 0 1 0 0,-1 1-1 0 0,0-2 0 0 0,5-7 0 0 0,-4 4 53 0 0,-1 0 0 0 0,1-1 0 0 0,-2 0 0 0 0,0 0-1 0 0,0 0 1 0 0,-1 0 0 0 0,0 0 0 0 0,-1 0 0 0 0,0-1 0 0 0,-1 1 0 0 0,-2-19 0 0 0,1 21-26 0 0,0 0 1 0 0,-1 0-1 0 0,-1 0 1 0 0,1 0-1 0 0,-1 1 0 0 0,-1-1 1 0 0,0 1-1 0 0,0 0 1 0 0,0 0-1 0 0,-1 1 1 0 0,0-1-1 0 0,-1 1 1 0 0,1 0-1 0 0,-1 0 1 0 0,-9-7-1 0 0,7 8-14 0 0,0 0-1 0 0,0 0 1 0 0,0 0 0 0 0,0 1-1 0 0,-1 1 1 0 0,0-1-1 0 0,0 1 1 0 0,0 1 0 0 0,-1 0-1 0 0,-17-4 1 0 0,19 6-23 0 0,1 1 0 0 0,-1 0-1 0 0,1 0 1 0 0,-1 0 0 0 0,1 1 0 0 0,-1 0 0 0 0,1 1 0 0 0,-1 0 0 0 0,1 0 0 0 0,0 0-1 0 0,0 1 1 0 0,0 0 0 0 0,0 0 0 0 0,-12 9 0 0 0,11-7-29 0 0,0 1 1 0 0,0 0-1 0 0,0 0 1 0 0,1 1-1 0 0,0 0 1 0 0,0 0-1 0 0,0 1 1 0 0,1 0-1 0 0,1 0 0 0 0,-1 0 1 0 0,1 1-1 0 0,1 0 1 0 0,0 0-1 0 0,0 0 1 0 0,0 0-1 0 0,1 1 1 0 0,1 0-1 0 0,0-1 1 0 0,0 1-1 0 0,0 0 1 0 0,2 0-1 0 0,-1 0 1 0 0,1 0-1 0 0,1 0 0 0 0,-1-1 1 0 0,2 1-1 0 0,-1 0 1 0 0,1 0-1 0 0,5 13 1 0 0,-3-15-112 0 0,0 0 0 0 0,0-1-1 0 0,0 1 1 0 0,1-1 0 0 0,0 1 0 0 0,1-2 0 0 0,-1 1 0 0 0,1 0 0 0 0,1-1-1 0 0,-1 0 1 0 0,1-1 0 0 0,0 0 0 0 0,0 0 0 0 0,16 8 0 0 0,-13-8-206 0 0,1 0 1 0 0,0-1 0 0 0,0 0-1 0 0,0-1 1 0 0,1 0 0 0 0,-1-1 0 0 0,0 0-1 0 0,1-1 1 0 0,0 0 0 0 0,22-2-1 0 0,-27 0 300 0 0,-1 0 1 0 0,1-1-1 0 0,0 1 0 0 0,-1-1 0 0 0,1 0 0 0 0,-1-1 0 0 0,0 0 1 0 0,0 0-1 0 0,0 0 0 0 0,0-1 0 0 0,-1 0 0 0 0,1 0 1 0 0,-1 0-1 0 0,0-1 0 0 0,7-7 0 0 0,-2 0 529 0 0,0-2 1 0 0,-1 1-1 0 0,-1-1 0 0 0,0-1 1 0 0,7-17-1 0 0,9-22 2173 0 0,-21 59-1990 0 0,0 14-489 0 0,2 21-136 0 0,46 491 302 0 0,-47-507-297 0 0,-1-1-1 0 0,-1 1 1 0 0,-3 44-1 0 0,1-67-45 0 0,-1 1 0 0 0,0-1 0 0 0,1 1 0 0 0,-1-1 0 0 0,0 1 0 0 0,1-1 1 0 0,-1 1-1 0 0,0-1 0 0 0,0 1 0 0 0,0-1 0 0 0,0 0 0 0 0,-1 0 0 0 0,1 1 0 0 0,0-1 0 0 0,0 0 0 0 0,-1 0 0 0 0,1 0 0 0 0,-1-1 0 0 0,1 1 0 0 0,-1 0 0 0 0,1 0 0 0 0,-1-1 0 0 0,1 1 0 0 0,-1-1 0 0 0,-3 1 0 0 0,-5 1 51 0 0,0 0 0 0 0,-22 1 0 0 0,21-3-23 0 0,-157 0 236 0 0,111-2-317 0 0,-85 7 0 0 0,141-5-7 0 0,0 0-131 0 0,-1 0-1 0 0,1 0 1 0 0,0 0-1 0 0,-1 0 1 0 0,1 1 0 0 0,-1-1-1 0 0,1 0 1 0 0,0 1-1 0 0,-1-1 1 0 0,1 1-1 0 0,0 0 1 0 0,-1-1 0 0 0,1 1-1 0 0,-2 2 1 0 0,1 2-1227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30 4428 0 0,'0'-2'4225'0'0,"-2"-26"11977"0"0,-2 51-15710 0 0,1 0 0 0 0,-1 39 0 0 0,3-36-345 0 0,4 145 507 0 0,2-75-410 0 0,22 243 431 0 0,-24-317-629 0 0,7 51 79 0 0,3 23 15 0 0,-1-8 98 0 0,-12-80-130 0 0,0-6-85 0 0,0-1 0 0 0,1 0 0 0 0,-1 0 0 0 0,0 1 0 0 0,0-1 0 0 0,0 0 0 0 0,0 0 0 0 0,0 1 0 0 0,-1-1-1 0 0,1 0 1 0 0,0 0 0 0 0,0 1 0 0 0,-1-1 0 0 0,1 0 0 0 0,-1 0 0 0 0,1 0 0 0 0,-1 0 0 0 0,0 0 0 0 0,1 0-1 0 0,-1 1 1 0 0,0-2 0 0 0,0 1 0 0 0,1 0 0 0 0,-1 0 0 0 0,0 0 0 0 0,0 0 0 0 0,0 0 0 0 0,0-1 0 0 0,0 1-1 0 0,-1 0 1 0 0,1-1 0 0 0,0 1 0 0 0,0-1 0 0 0,-3 1 0 0 0,-26 9 266 0 0,0-2 0 0 0,-1-1 1 0 0,-34 3-1 0 0,-48 11 42 0 0,46-3-530 0 0,0 2 0 0 0,-103 47 0 0 0,166-64-135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1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48 115 4016 0 0,'-7'22'3041'0'0,"1"-1"0"0"0,1 1 0 0 0,-4 42 0 0 0,9-54-2628 0 0,0 0-1 0 0,0 1 1 0 0,1-1-1 0 0,0 0 0 0 0,1 0 1 0 0,0 0-1 0 0,1 0 0 0 0,0 0 1 0 0,0 0-1 0 0,9 16 1 0 0,-11-24-354 0 0,1 1 0 0 0,-1-1 0 0 0,1 1 1 0 0,0-1-1 0 0,0 1 0 0 0,0-1 0 0 0,0 0 0 0 0,0 0 1 0 0,0 0-1 0 0,1 0 0 0 0,-1 0 0 0 0,1-1 1 0 0,-1 1-1 0 0,1-1 0 0 0,0 1 0 0 0,-1-1 1 0 0,1 0-1 0 0,4 1 0 0 0,-2-1-5 0 0,-1-1 1 0 0,1 0-1 0 0,-1 0 1 0 0,1 0-1 0 0,-1 0 1 0 0,1 0-1 0 0,-1-1 0 0 0,1 0 1 0 0,-1 0-1 0 0,1 0 1 0 0,4-3-1 0 0,1 0-8 0 0,0-1-1 0 0,-1 0 0 0 0,0-1 1 0 0,0 0-1 0 0,0 0 1 0 0,0-1-1 0 0,-1 0 1 0 0,0 0-1 0 0,10-14 0 0 0,-12 12 26 0 0,0 1 0 0 0,-1-1-1 0 0,-1 0 1 0 0,0 0 0 0 0,0-1-1 0 0,0 1 1 0 0,-1-1 0 0 0,-1 0-1 0 0,0 1 1 0 0,0-1 0 0 0,-1 0-1 0 0,0-1 1 0 0,-1 1 0 0 0,0 0-1 0 0,0 0 1 0 0,-1 0-1 0 0,-1 0 1 0 0,1 0 0 0 0,-2 0-1 0 0,1 0 1 0 0,-1 1 0 0 0,-1-1-1 0 0,0 1 1 0 0,0 0 0 0 0,-1 0-1 0 0,-10-14 1 0 0,12 18-55 0 0,0 1 0 0 0,0 0 0 0 0,0 1 0 0 0,0-1 0 0 0,-1 1-1 0 0,0-1 1 0 0,1 1 0 0 0,-1 0 0 0 0,0 0 0 0 0,-1 1 0 0 0,1-1 0 0 0,0 1 0 0 0,-1 0 0 0 0,0 0 0 0 0,1 1 0 0 0,-1-1 0 0 0,0 1-1 0 0,0 0 1 0 0,0 0 0 0 0,0 0 0 0 0,1 1 0 0 0,-1 0 0 0 0,0 0 0 0 0,0 0 0 0 0,0 1 0 0 0,0-1 0 0 0,0 1 0 0 0,0 0 0 0 0,0 1 0 0 0,1-1-1 0 0,-1 1 1 0 0,0 0 0 0 0,-4 3 0 0 0,2-1-36 0 0,0 0 0 0 0,1 0 0 0 0,-1 0 0 0 0,1 1 0 0 0,0 0 0 0 0,0 0 0 0 0,1 1-1 0 0,-1 0 1 0 0,1 0 0 0 0,1 0 0 0 0,-1 1 0 0 0,1-1 0 0 0,0 1 0 0 0,1 0 0 0 0,-1 0 0 0 0,1 0 0 0 0,1 1 0 0 0,-1-1-1 0 0,1 1 1 0 0,-1 11 0 0 0,2-7-98 0 0,1-1 0 0 0,1 0 0 0 0,0 1 0 0 0,0-1 0 0 0,1 0 0 0 0,1 0 0 0 0,0 0 0 0 0,8 21 0 0 0,-8-27-13 0 0,-1 0 1 0 0,1 0-1 0 0,0 0 1 0 0,0 0-1 0 0,0-1 1 0 0,1 0-1 0 0,0 1 1 0 0,8 6-1 0 0,-10-9 30 0 0,1 0 0 0 0,0-1 1 0 0,0 1-1 0 0,0 0 0 0 0,0-1 0 0 0,0 0 0 0 0,0 0 0 0 0,0 0 0 0 0,1 0 0 0 0,-1 0 1 0 0,0 0-1 0 0,0-1 0 0 0,1 0 0 0 0,-1 0 0 0 0,7 0 0 0 0,-3-1-16 0 0,0-1-1 0 0,0 0 1 0 0,0 0-1 0 0,0-1 1 0 0,-1 0-1 0 0,1 0 1 0 0,-1 0-1 0 0,1-1 1 0 0,-1 0-1 0 0,0 0 1 0 0,-1-1-1 0 0,1 1 1 0 0,-1-1-1 0 0,0 0 1 0 0,0-1-1 0 0,5-7 1 0 0,6-8 138 0 0,-1-2 0 0 0,24-47-1 0 0,-28 47 909 0 0,8-30-1 0 0,6-13 3101 0 0,-24 61-3319 0 0,1-3-263 0 0,-2 8-420 0 0,0 0 0 0 0,0 0 0 0 0,0 0-1 0 0,0 0 1 0 0,0 0 0 0 0,0 0 0 0 0,0 0 0 0 0,1 0 0 0 0,-1 0 0 0 0,0 0 0 0 0,0 1 0 0 0,0-1 0 0 0,0 0 0 0 0,0 0 0 0 0,0 0-1 0 0,0 0 1 0 0,0 0 0 0 0,0 0 0 0 0,0 0 0 0 0,0 0 0 0 0,0 0 0 0 0,0 0 0 0 0,0 0 0 0 0,0 0 0 0 0,0 0 0 0 0,0 0 0 0 0,0 0-1 0 0,0 0 1 0 0,0 0 0 0 0,0 0 0 0 0,0 0 0 0 0,0 0 0 0 0,1 0 0 0 0,-1 0 0 0 0,0 0 0 0 0,0 0 0 0 0,0 0 0 0 0,0 0-1 0 0,4 41 440 0 0,1 10-242 0 0,17 79 1 0 0,-20-124-554 0 0,0 0 0 0 0,1 1 0 0 0,-1-2 1 0 0,1 1-1 0 0,1 0 0 0 0,-1-1 0 0 0,1 1 1 0 0,0-1-1 0 0,0 0 0 0 0,0 0 0 0 0,1 0 1 0 0,7 5-1 0 0,1-2-1284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 4156 0 0,'-8'-6'18505'0'0,"4"33"-14871"0"0,3 24-5927 0 0,1-37 4177 0 0,0-8-1811 0 0,13 396 2271 0 0,4-141-1501 0 0,-10-112-524 0 0,-2-51-522 0 0,-1-81-61 0 0,-2-2-898 0 0,-1-3-2831 0 0</inkml:trace>
  <inkml:trace contextRef="#ctx0" brushRef="#br0" timeOffset="1">10 667 3212 0 0,'-9'-8'21577'0'0,"47"5"-22889"0"0,-14 1 3179 0 0,99-19-1445 0 0,-3-6-4197 0 0,-87 19 2194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77 752 0 0,'-3'0'1168'0'0,"1"1"1"0"0,-1 0-1 0 0,0 0 1 0 0,1 0-1 0 0,-1 0 0 0 0,1 1 1 0 0,-1-1-1 0 0,1 1 1 0 0,0-1-1 0 0,-4 4 0 0 0,1-1-212 0 0,1 1 0 0 0,0 0-1 0 0,0 0 1 0 0,-5 7-1 0 0,1 2 137 0 0,1 1 1 0 0,-10 27-1 0 0,11-26-656 0 0,2 1 0 0 0,0 0 0 0 0,1 0 0 0 0,1 1 0 0 0,0-1 0 0 0,1 0 0 0 0,1 1 0 0 0,3 25 0 0 0,-1-33-325 0 0,0 1 0 0 0,0-1 0 0 0,1 0 0 0 0,1 0 0 0 0,-1 0 0 0 0,9 16 1 0 0,-8-20-91 0 0,-1-1 1 0 0,1 0-1 0 0,0 1 1 0 0,0-1-1 0 0,1 0 1 0 0,-1-1-1 0 0,1 1 1 0 0,0-1-1 0 0,1 0 1 0 0,-1 0 0 0 0,9 4-1 0 0,-7-5-36 0 0,0 0 0 0 0,0-1 0 0 0,1 0 0 0 0,-1 0 1 0 0,1-1-1 0 0,-1 0 0 0 0,1 0 0 0 0,0-1 0 0 0,-1 0 0 0 0,1 0 0 0 0,-1-1 0 0 0,1 0 0 0 0,0 0 0 0 0,-1-1 0 0 0,0 0 0 0 0,1 0 1 0 0,9-5-1 0 0,4-3-63 0 0,1 0 1 0 0,-2-1 0 0 0,0-1 0 0 0,26-21-1 0 0,-36 26 78 0 0,-2-1 0 0 0,1 0 0 0 0,-1 0 0 0 0,0-1 0 0 0,-1 1 0 0 0,0-2-1 0 0,0 1 1 0 0,-1-1 0 0 0,0 0 0 0 0,7-19 0 0 0,-10 20 87 0 0,0 0 0 0 0,-1 0-1 0 0,0-1 1 0 0,0 1 0 0 0,-1 0 0 0 0,0-1 0 0 0,-1 0 0 0 0,0 1 0 0 0,0-1 0 0 0,-1 1 0 0 0,0-1-1 0 0,-1 1 1 0 0,-4-14 0 0 0,2 10 41 0 0,-1 1 0 0 0,0 0 0 0 0,-1 1 0 0 0,0-1 0 0 0,0 1 0 0 0,-1 0 1 0 0,-1 1-1 0 0,0 0 0 0 0,0 0 0 0 0,-14-12 0 0 0,15 16-82 0 0,1 1 0 0 0,-1 0 0 0 0,-1 0 0 0 0,1 1 0 0 0,-1 0 1 0 0,1 0-1 0 0,-1 1 0 0 0,0-1 0 0 0,0 2 0 0 0,-1-1 0 0 0,1 1 0 0 0,-1 1 0 0 0,1-1 1 0 0,-1 2-1 0 0,1-1 0 0 0,-15 2 0 0 0,4 1-17 0 0,0 1-1 0 0,1 0 1 0 0,-1 2 0 0 0,1 1-1 0 0,0 0 1 0 0,0 1-1 0 0,0 1 1 0 0,1 0 0 0 0,1 1-1 0 0,-1 1 1 0 0,1 1 0 0 0,1 0-1 0 0,0 1 1 0 0,1 1-1 0 0,-14 15 1 0 0,21-19-48 0 0,0 1 0 0 0,1-1 0 0 0,0 1 0 0 0,0 1 0 0 0,1-1 0 0 0,1 1 0 0 0,0 0 0 0 0,0 0 0 0 0,1 0 0 0 0,0 1 0 0 0,1-1 0 0 0,0 1 0 0 0,1-1 0 0 0,1 1 0 0 0,0 0 0 0 0,0-1 0 0 0,4 23 0 0 0,-2-21-212 0 0,1 0 1 0 0,1 0-1 0 0,0 0 0 0 0,1 0 0 0 0,0-1 0 0 0,1 0 1 0 0,0 0-1 0 0,1 0 0 0 0,0-1 0 0 0,1 0 1 0 0,0-1-1 0 0,1 1 0 0 0,0-1 0 0 0,1-1 0 0 0,12 10 1 0 0,2-5-1376 0 0,4-2-6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23 100 19110 0 0,'-1'-34'5286'0'0,"-5"-12"-2149"0"0,4 39-2609 0 0,0-3-235 0 0,0 7 865 0 0,-1 15-1098 0 0,1-1 1 0 0,0 0-1 0 0,1 1 1 0 0,0-1-1 0 0,0 1 1 0 0,1 0-1 0 0,1-1 0 0 0,2 13 1 0 0,-1 9 0 0 0,0-13-46 0 0,2 0 0 0 0,0-1 0 0 0,14 37 0 0 0,-13-39-45 0 0,2 3-103 0 0,1-1 1 0 0,0 0 0 0 0,2 0-1 0 0,14 22 1 0 0,-17-31-286 0 0,-1-1-1 0 0,2 0 1 0 0,-1 0 0 0 0,1-1 0 0 0,1 0-1 0 0,-1 0 1 0 0,1-1 0 0 0,1 0 0 0 0,10 6-1 0 0,2-3-1189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2500 0 0,'0'0'12813'0'0,"5"1"-11692"0"0,29 9-237 0 0,2-2 1 0 0,-1-2 0 0 0,1-1 0 0 0,0-1-1 0 0,1-2 1 0 0,41-3 0 0 0,-69 0-756 0 0,-1 0 1 0 0,1-1-1 0 0,-1 0 0 0 0,17-5 1 0 0,-22 6-28 0 0,1-1 1 0 0,-1 1-1 0 0,0-1 1 0 0,0 1-1 0 0,0-1 0 0 0,0 0 1 0 0,-1 0-1 0 0,1-1 1 0 0,0 1-1 0 0,-1 0 1 0 0,1-1-1 0 0,-1 1 0 0 0,0-1 1 0 0,4-6-1 0 0,-6 9-69 0 0,0-1-1 0 0,0 1 1 0 0,0-1-1 0 0,0 1 0 0 0,0-1 1 0 0,0 1-1 0 0,0 0 1 0 0,0-1-1 0 0,0 1 1 0 0,0-1-1 0 0,0 1 0 0 0,0-1 1 0 0,0 1-1 0 0,0-1 1 0 0,0 1-1 0 0,0-1 1 0 0,-1 1-1 0 0,1-1 0 0 0,0 1 1 0 0,0 0-1 0 0,0-1 1 0 0,-1 1-1 0 0,1-1 1 0 0,0 1-1 0 0,-1 0 0 0 0,1-1 1 0 0,0 1-1 0 0,-1 0 1 0 0,1-1-1 0 0,0 1 1 0 0,-1 0-1 0 0,1 0 0 0 0,-1-1 1 0 0,1 1-1 0 0,-1 0 1 0 0,1 0-1 0 0,0 0 1 0 0,-1 0-1 0 0,1 0 0 0 0,-1-1 1 0 0,1 1-1 0 0,-1 0 1 0 0,1 0-1 0 0,-1 0 1 0 0,1 0-1 0 0,-1 0 0 0 0,-7 6 24 0 0,1 1 0 0 0,0-1 0 0 0,0 1 0 0 0,1 0 0 0 0,0 0 0 0 0,0 1 0 0 0,0 0 0 0 0,1 0 0 0 0,1 0 0 0 0,-1 1 0 0 0,-2 8 0 0 0,-3 9 35 0 0,1 0 1 0 0,-9 45 0 0 0,15-57-142 0 0,2 0-1 0 0,0 0 1 0 0,1 0-1 0 0,0 0 1 0 0,1 0-1 0 0,1 0 1 0 0,0 0-1 0 0,1-1 0 0 0,0 1 1 0 0,1-1-1 0 0,0 0 1 0 0,1 0-1 0 0,1 0 1 0 0,0 0-1 0 0,1-1 1 0 0,0 0-1 0 0,10 12 1 0 0,-14-22 26 0 0,0 1 0 0 0,-1 0 1 0 0,1-1-1 0 0,0 1 0 0 0,1-1 1 0 0,-1 0-1 0 0,0 0 0 0 0,1 0 1 0 0,-1-1-1 0 0,1 1 0 0 0,-1-1 1 0 0,1 0-1 0 0,0 0 0 0 0,-1 0 1 0 0,1 0-1 0 0,0-1 0 0 0,6 1 1 0 0,-8-1 202 0 0,9-6 707 0 0,-5 1 1468 0 0,-9 8-2333 0 0,0 0 0 0 0,1 0 0 0 0,-1 0-1 0 0,1 0 1 0 0,-1 0 0 0 0,1 0 0 0 0,0 1 0 0 0,0-1 0 0 0,0 1 0 0 0,1-1 0 0 0,-1 1 0 0 0,1 0 0 0 0,0 0 0 0 0,0 0 0 0 0,0-1 0 0 0,0 8 0 0 0,-1 4 8 0 0,1 0 1 0 0,1 0-1 0 0,2 23 1 0 0,15 80 52 0 0,55 195 0 0 0,29-19-30 0 0,-55-169-28 0 0,-43-118-7 0 0,-1 0 0 0 0,0 0 0 0 0,0 0-1 0 0,-1 0 1 0 0,0 0 0 0 0,0 0-1 0 0,-1 0 1 0 0,0 1 0 0 0,0-1 0 0 0,-1 0-1 0 0,1 0 1 0 0,-2 1 0 0 0,1-1 0 0 0,-4 9-1 0 0,3-11 18 0 0,-1 0 0 0 0,1 1-1 0 0,-1-1 1 0 0,-1 0 0 0 0,1-1-1 0 0,-1 1 1 0 0,1-1 0 0 0,-1 1 0 0 0,-1-1-1 0 0,1 0 1 0 0,-1-1 0 0 0,1 1-1 0 0,-1-1 1 0 0,0 0 0 0 0,0 0-1 0 0,-1 0 1 0 0,-9 3 0 0 0,-3 0 25 0 0,0-1 1 0 0,-1-1-1 0 0,1-1 0 0 0,-1 0 1 0 0,0-1-1 0 0,-29-1 1 0 0,1-4 72 0 0,-69-12 0 0 0,112 14-130 0 0,-10-1 17 0 0,0 0 0 0 0,1-1 0 0 0,0-1-1 0 0,-25-10 1 0 0,35 13-40 0 0,1 0-1 0 0,0-1 1 0 0,-1 1 0 0 0,1 0-1 0 0,0-1 1 0 0,0 0-1 0 0,0 1 1 0 0,0-1 0 0 0,0 0-1 0 0,1 0 1 0 0,-1 0 0 0 0,0 0-1 0 0,1 0 1 0 0,-1 0 0 0 0,1 0-1 0 0,0-1 1 0 0,0 1 0 0 0,0-1-1 0 0,0 1 1 0 0,0-1-1 0 0,1 1 1 0 0,-1-1 0 0 0,1 1-1 0 0,-1-1 1 0 0,1 1 0 0 0,0-1-1 0 0,0 0 1 0 0,0 1 0 0 0,0-1-1 0 0,1 1 1 0 0,-1-1 0 0 0,1 1-1 0 0,1-4 1 0 0,0-2-68 0 0,1 1-1 0 0,1-1 1 0 0,-1 1 0 0 0,1 0 0 0 0,1 0-1 0 0,-1 0 1 0 0,11-11 0 0 0,44-39-1389 0 0,-50 48 972 0 0,28-20-1015 0 0,4 2-61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6905 0 0,'-2'-6'17059'0'0,"-4"20"-16491"0"0,1 0 1 0 0,1 1 0 0 0,0-1 0 0 0,1 1-1 0 0,0 0 1 0 0,0 28 0 0 0,2-3 50 0 0,6 60 0 0 0,7-12-941 0 0,2-31-3943 0 0,-10-49 2655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104 180 19166 0 0,'-52'-91'7034'0'0,"13"23"-5061"0"0,36 62-2022 0 0,-6-9 336 0 0,22 22-6584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158 164 1424 0 0,'-27'62'14057'0'0,"23"-49"-12155"0"0,0-1 1 0 0,-3 26 0 0 0,6-29-1657 0 0,0-1 0 0 0,1 1 0 0 0,0-1 0 0 0,0 1 0 0 0,1-1 0 0 0,0 1 0 0 0,1-1 0 0 0,0 0 0 0 0,0 0 0 0 0,0 1 0 0 0,1-1 0 0 0,1-1 0 0 0,5 12 0 0 0,-6-14-190 0 0,0-1 0 0 0,0 0 1 0 0,0 1-1 0 0,1-2 0 0 0,-1 1 0 0 0,1 0 1 0 0,0-1-1 0 0,0 0 0 0 0,0 1 0 0 0,0-2 1 0 0,1 1-1 0 0,-1 0 0 0 0,1-1 0 0 0,0 0 1 0 0,-1 0-1 0 0,1 0 0 0 0,0-1 0 0 0,0 0 1 0 0,0 1-1 0 0,0-2 0 0 0,1 1 0 0 0,-1-1 1 0 0,0 0-1 0 0,9 0 0 0 0,-7-1-31 0 0,0 0-1 0 0,0-1 1 0 0,0 1-1 0 0,0-2 1 0 0,0 1-1 0 0,0-1 1 0 0,-1 1-1 0 0,1-2 1 0 0,-1 1-1 0 0,0-1 1 0 0,0 0-1 0 0,0 0 1 0 0,0-1-1 0 0,-1 0 1 0 0,1 0-1 0 0,-1 0 1 0 0,5-8-1 0 0,-5 5 72 0 0,0 0-1 0 0,-1 0 1 0 0,0-1-1 0 0,0 0 0 0 0,-1 1 1 0 0,0-1-1 0 0,-1-1 0 0 0,0 1 1 0 0,0 0-1 0 0,-1-1 1 0 0,0 1-1 0 0,-1 0 0 0 0,0-1 1 0 0,0 1-1 0 0,-1-1 0 0 0,0 1 1 0 0,-5-18-1 0 0,1 9 102 0 0,-1 1 0 0 0,0 0 0 0 0,-1 0 0 0 0,0 0 1 0 0,-2 1-1 0 0,0 0 0 0 0,-1 1 0 0 0,-16-20 0 0 0,21 29-145 0 0,1 1-1 0 0,-1 0 1 0 0,-1 0 0 0 0,1 1 0 0 0,-1-1 0 0 0,1 1 0 0 0,-1 1 0 0 0,0-1-1 0 0,-1 1 1 0 0,1 0 0 0 0,-1 0 0 0 0,1 1 0 0 0,-1 0 0 0 0,-13-3-1 0 0,14 4-32 0 0,0 1-1 0 0,0 0 1 0 0,0 0-1 0 0,0 1 1 0 0,0-1-1 0 0,0 1 0 0 0,0 0 1 0 0,0 1-1 0 0,0 0 1 0 0,1 0-1 0 0,-1 0 1 0 0,1 0-1 0 0,-1 1 0 0 0,1 0 1 0 0,0 0-1 0 0,0 0 1 0 0,-8 8-1 0 0,2-1-17 0 0,1 1 0 0 0,1 0 1 0 0,0 1-1 0 0,0 0 0 0 0,1 0 0 0 0,0 1 0 0 0,2 0 0 0 0,-1 0 0 0 0,1 0 0 0 0,1 1 0 0 0,1 0 1 0 0,-6 29-1 0 0,8-33-144 0 0,1-1 0 0 0,0 1 0 0 0,1 0 1 0 0,0 0-1 0 0,1 0 0 0 0,0 0 0 0 0,0 0 1 0 0,6 18-1 0 0,-5-21-144 0 0,1-1 0 0 0,-1 1 1 0 0,2-1-1 0 0,-1 0 0 0 0,1 1 0 0 0,0-2 1 0 0,0 1-1 0 0,0 0 0 0 0,1-1 0 0 0,0 0 0 0 0,0 0 1 0 0,1 0-1 0 0,7 5 0 0 0,3 0-1318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2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83 20610 0 0,'-3'-34'5931'0'0,"3"29"-5577"0"0,-1 0 0 0 0,0 0-1 0 0,0 1 1 0 0,0-1 0 0 0,-1 0 0 0 0,0 0-1 0 0,0 1 1 0 0,-2-6 0 0 0,3 10 20 0 0,-5 15-69 0 0,5-8-246 0 0,0 0 0 0 0,0 1 1 0 0,0-1-1 0 0,1 0 0 0 0,0 0 0 0 0,1 0 0 0 0,0 0 0 0 0,1 10 0 0 0,18 52-11 0 0,-15-56-118 0 0,1 0 0 0 0,0-1 0 0 0,0 1 0 0 0,1-1 0 0 0,1 0 0 0 0,0-1 0 0 0,1 0 0 0 0,12 13 0 0 0,-3-8-593 0 0,-1 0 0 0 0,2-1 0 0 0,0-1 0 0 0,22 12 0 0 0,-3-4-910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75 18574 0 0,'-7'-20'3560'0'0,"3"4"-2056"0"0,1 5-672 0 0,-1 1-292 0 0,1 2-176 0 0,-1 2 52 0 0,2 3-312 0 0,-5 18-1868 0 0,10 8-1440 0 0,-3-5 1660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335 107 4328 0 0,'-8'-19'5953'0'0,"5"10"-3757"0"0,-1 0 0 0 0,0 0 0 0 0,-1 1 0 0 0,-8-13 0 0 0,11 19-1941 0 0,0-1 1 0 0,-1 0 0 0 0,0 1 0 0 0,1 0 0 0 0,-1 0 0 0 0,0 0-1 0 0,0 0 1 0 0,0 0 0 0 0,0 0 0 0 0,0 1 0 0 0,0-1 0 0 0,-1 1-1 0 0,1 0 1 0 0,0 0 0 0 0,-1 0 0 0 0,-5 0 0 0 0,-1 0-48 0 0,1 1 1 0 0,-1 0-1 0 0,0 0 1 0 0,0 1 0 0 0,1 0-1 0 0,-1 1 1 0 0,1 0 0 0 0,-1 1-1 0 0,1 0 1 0 0,0 0-1 0 0,0 1 1 0 0,0 0 0 0 0,0 0-1 0 0,1 1 1 0 0,-9 6-1 0 0,10-5-158 0 0,0-1 1 0 0,0 1-1 0 0,1 0 0 0 0,0 1 0 0 0,0-1 0 0 0,1 1 0 0 0,-1 0 0 0 0,1 0 0 0 0,1 1 1 0 0,0 0-1 0 0,0 0 0 0 0,0 0 0 0 0,1 0 0 0 0,0 0 0 0 0,1 1 0 0 0,-3 15 0 0 0,5-18-50 0 0,0 0-1 0 0,0-1 1 0 0,1 1-1 0 0,0-1 0 0 0,0 1 1 0 0,0-1-1 0 0,1 1 1 0 0,-1-1-1 0 0,1 0 1 0 0,1 1-1 0 0,3 6 0 0 0,2 1-33 0 0,0-1 0 0 0,0 1 0 0 0,12 12-1 0 0,-11-16-69 0 0,0 1-1 0 0,0-2 0 0 0,1 1 0 0 0,0-1 0 0 0,1-1 0 0 0,0 0 1 0 0,0 0-1 0 0,0-1 0 0 0,1 0 0 0 0,-1-1 0 0 0,2-1 0 0 0,22 7 1 0 0,-46-6 665 0 0,-3 1-471 0 0,1 0 1 0 0,0 1 0 0 0,0 0-1 0 0,-17 14 1 0 0,19-11-13 0 0,0 0 1 0 0,0 1-1 0 0,2 1 1 0 0,-1 0 0 0 0,-14 24-1 0 0,22-32-65 0 0,0 0 0 0 0,0-1 1 0 0,1 1-1 0 0,0 0 0 0 0,-1 0 0 0 0,1 1 0 0 0,0-1 0 0 0,1 0 0 0 0,-1 0 0 0 0,1 0 0 0 0,0 0 0 0 0,0 1 0 0 0,0-1 0 0 0,1 0 0 0 0,-1 0 1 0 0,1 0-1 0 0,0 1 0 0 0,0-1 0 0 0,1 0 0 0 0,-1 0 0 0 0,1-1 0 0 0,0 1 0 0 0,0 0 0 0 0,0 0 0 0 0,0-1 0 0 0,5 6 0 0 0,-1-3-11 0 0,0-1 0 0 0,0 0 0 0 0,0 0 1 0 0,0 0-1 0 0,1-1 0 0 0,0 0 0 0 0,0 0 0 0 0,0-1 0 0 0,1 0 0 0 0,-1 0 0 0 0,1-1 0 0 0,-1 1 0 0 0,1-2 0 0 0,0 1 0 0 0,0-1 0 0 0,0 0 0 0 0,8-1 0 0 0,12 0-267 0 0,-1-1 0 0 0,0-1 0 0 0,46-10 1 0 0,13-11-3148 0 0,-59 13 1809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84 2912 0 0,'-2'0'4297'0'0,"-7"0"2209"0"0,5 6-5557 0 0,1 0 1 0 0,0 0 0 0 0,0 0 0 0 0,1 0 0 0 0,0 0-1 0 0,0 1 1 0 0,-2 11 0 0 0,3-8-465 0 0,0 0-1 0 0,0-1 1 0 0,1 1-1 0 0,1 0 1 0 0,1 13-1 0 0,-1-16-401 0 0,0-1 0 0 0,0 1 0 0 0,1-1 0 0 0,0 0 0 0 0,0 1 0 0 0,1-1 0 0 0,-1 0 0 0 0,1 0 0 0 0,0-1 0 0 0,1 1 0 0 0,0-1 0 0 0,0 1 0 0 0,0-1 0 0 0,0-1 0 0 0,1 1 0 0 0,-1 0 0 0 0,1-1 0 0 0,1 0 0 0 0,6 4 0 0 0,-6-5-53 0 0,0-1 1 0 0,0 0-1 0 0,1 0 1 0 0,-1-1-1 0 0,1 1 1 0 0,0-1 0 0 0,-1-1-1 0 0,1 1 1 0 0,-1-1-1 0 0,1-1 1 0 0,0 1-1 0 0,-1-1 1 0 0,1 0-1 0 0,-1 0 1 0 0,1-1-1 0 0,-1 0 1 0 0,1 0-1 0 0,-1-1 1 0 0,0 0 0 0 0,0 0-1 0 0,0 0 1 0 0,-1 0-1 0 0,7-6 1 0 0,-3 3-2 0 0,-1-1 0 0 0,0 0 1 0 0,0 0-1 0 0,0-1 0 0 0,-1 0 0 0 0,-1 0 1 0 0,1-1-1 0 0,-1 0 0 0 0,-1 0 0 0 0,1 0 1 0 0,-2 0-1 0 0,1-1 0 0 0,5-18 0 0 0,-10 23-10 0 0,1 1-1 0 0,-1-1 0 0 0,0 1 0 0 0,-1-1 0 0 0,1 1 0 0 0,-1 0 1 0 0,1-1-1 0 0,-2 1 0 0 0,1 0 0 0 0,0-1 0 0 0,-1 1 0 0 0,1 0 1 0 0,-1 0-1 0 0,-1 0 0 0 0,1 0 0 0 0,-4-4 0 0 0,1 0 16 0 0,-1 0-1 0 0,0 1 0 0 0,-1 0 1 0 0,0 0-1 0 0,0 0 1 0 0,-12-8-1 0 0,9 9 13 0 0,-1 0 0 0 0,1 1 0 0 0,-1 0-1 0 0,-22-7 1 0 0,27 10-34 0 0,1 1 0 0 0,-1 0 0 0 0,0 0 0 0 0,1 0 0 0 0,-1 0 0 0 0,0 1 0 0 0,0 0 0 0 0,1 0 0 0 0,-1 1 0 0 0,0-1 1 0 0,1 1-1 0 0,-9 3 0 0 0,10-2-1 0 0,0 0 1 0 0,0 1 0 0 0,0 0 0 0 0,0 0 0 0 0,0 0 0 0 0,1 0 0 0 0,-1 0 0 0 0,1 1-1 0 0,0 0 1 0 0,0 0 0 0 0,0 0 0 0 0,1 0 0 0 0,-1 0 0 0 0,1 0 0 0 0,0 0 0 0 0,0 1-1 0 0,1-1 1 0 0,-1 1 0 0 0,0 5 0 0 0,-3 10 36 0 0,2 1-1 0 0,0-1 1 0 0,1 22 0 0 0,1 29 88 0 0,11 74 0 0 0,-4-70-80 0 0,27 177 197 0 0,-15-135-196 0 0,-17-107-147 0 0,1 7-760 0 0,1-1-1 0 0,0 1 1 0 0,10 29 0 0 0,-8-39-757 0 0,-1-2-2 0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4724 0 0,'0'-2'910'0'0,"0"0"-1"0"0,1-1 0 0 0,-1 1 0 0 0,1 0 0 0 0,-1 0 0 0 0,1-1 0 0 0,-1 1 1 0 0,1 0-1 0 0,0 0 0 0 0,0 0 0 0 0,2-4 0 0 0,-2 5-422 0 0,1-1 0 0 0,-1 1 0 0 0,0 0 1 0 0,0-1-1 0 0,1 1 0 0 0,-1 0 0 0 0,1 0 0 0 0,-1-1 0 0 0,1 1 0 0 0,-1 0 0 0 0,1 1 0 0 0,0-1 1 0 0,0 0-1 0 0,1 0 0 0 0,-1 1-353 0 0,-1 0-1 0 0,1 1 1 0 0,0-1 0 0 0,-1 0-1 0 0,1 1 1 0 0,-1-1 0 0 0,1 1 0 0 0,-1 0-1 0 0,1 0 1 0 0,-1-1 0 0 0,0 1 0 0 0,1 0-1 0 0,-1 0 1 0 0,0 0 0 0 0,2 2 0 0 0,2 1 321 0 0,10 8-33 0 0,0 0-1 0 0,-1 2 0 0 0,0-1 1 0 0,12 18-1 0 0,44 66 285 0 0,-31-42-308 0 0,72 104 484 0 0,-81-129-701 0 0,-29-30-179 0 0,-1 0 0 0 0,1 0 0 0 0,-1 1 0 0 0,1-1 0 0 0,-1 0 0 0 0,1 0 0 0 0,-1 0 0 0 0,0 0-1 0 0,1 0 1 0 0,-1 0 0 0 0,1 0 0 0 0,-1 0 0 0 0,1 0 0 0 0,-1 0 0 0 0,1 0 0 0 0,-1 0 0 0 0,1 0 0 0 0,-1 0 0 0 0,1-1 0 0 0,-1 1 0 0 0,0 0 0 0 0,1 0-1 0 0,-1 0 1 0 0,1-1 0 0 0,-1 1 0 0 0,0 0 0 0 0,1-1 0 0 0,-1 1 0 0 0,1-1 0 0 0,10-10 20 0 0,-11 11-21 0 0,4-5 4 0 0,0-1 1 0 0,-1 1-1 0 0,0-1 0 0 0,0 0 1 0 0,3-12-1 0 0,2-2 3 0 0,65-192 165 0 0,-53 144-90 0 0,-12 35-60 0 0,5-11-1154 0 0,-6 38-2468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69 5092 0 0,'-6'3'1646'0'0,"1"0"0"0"0,-1 1 0 0 0,1 0 0 0 0,0 0 0 0 0,0 0 0 0 0,-8 9-1 0 0,7-6-650 0 0,1 0-1 0 0,-1 1 0 0 0,1 0 1 0 0,-5 11-1 0 0,5-8-519 0 0,1 0-1 0 0,0 0 0 0 0,0 1 1 0 0,1-1-1 0 0,1 1 1 0 0,0-1-1 0 0,0 24 0 0 0,2-28-351 0 0,0 1-1 0 0,1-1 0 0 0,1 1 0 0 0,-1-1 1 0 0,1 1-1 0 0,0-1 0 0 0,1 0 1 0 0,-1 0-1 0 0,2 0 0 0 0,-1 0 1 0 0,1-1-1 0 0,0 1 0 0 0,0-1 0 0 0,0 0 1 0 0,1 0-1 0 0,9 9 0 0 0,-11-13-92 0 0,0 1 1 0 0,0-1-1 0 0,1 1 0 0 0,-1-1 0 0 0,0 0 0 0 0,1 0 0 0 0,0-1 1 0 0,-1 1-1 0 0,1-1 0 0 0,0 0 0 0 0,0 0 0 0 0,0 0 0 0 0,0 0 1 0 0,-1-1-1 0 0,1 1 0 0 0,0-1 0 0 0,0 0 0 0 0,0 0 0 0 0,0-1 1 0 0,0 1-1 0 0,0-1 0 0 0,0 0 0 0 0,0 0 0 0 0,0 0 0 0 0,0 0 0 0 0,-1-1 1 0 0,1 0-1 0 0,-1 1 0 0 0,1-1 0 0 0,-1-1 0 0 0,1 1 0 0 0,3-4 1 0 0,-2 2 46 0 0,1-1 0 0 0,-2 0 0 0 0,1 0 0 0 0,0-1 1 0 0,-1 1-1 0 0,0-1 0 0 0,0 0 0 0 0,-1 0 0 0 0,0-1 0 0 0,0 1 1 0 0,0 0-1 0 0,0-1 0 0 0,-1 0 0 0 0,-1 0 0 0 0,1 1 1 0 0,-1-1-1 0 0,0 0 0 0 0,0 0 0 0 0,-1 0 0 0 0,0 0 0 0 0,-1-1 1 0 0,0-7-1 0 0,-3-9 126 0 0,-1 1 0 0 0,-1 0 0 0 0,-1 0 1 0 0,-1 1-1 0 0,-13-28 0 0 0,18 44-177 0 0,0 0 0 0 0,0 1 0 0 0,-1-1 0 0 0,0 1 0 0 0,0 0 0 0 0,0 0 0 0 0,-1 0 0 0 0,1 0 0 0 0,-1 1 0 0 0,0 0 0 0 0,0 0 0 0 0,-10-5 0 0 0,13 8-53 0 0,0 0 0 0 0,0 0 0 0 0,-1 0 1 0 0,1 0-1 0 0,0 0 0 0 0,-1 1 0 0 0,1-1 0 0 0,-1 1 0 0 0,1 0 1 0 0,0-1-1 0 0,-1 1 0 0 0,1 0 0 0 0,-1 1 0 0 0,1-1 0 0 0,-1 0 1 0 0,1 1-1 0 0,0-1 0 0 0,-1 1 0 0 0,1 0 0 0 0,0 0 0 0 0,-1 0 1 0 0,1 0-1 0 0,0 0 0 0 0,0 0 0 0 0,0 0 0 0 0,0 1 0 0 0,0-1 1 0 0,0 1-1 0 0,0 0 0 0 0,1-1 0 0 0,-1 1 0 0 0,1 0 0 0 0,-1 0 0 0 0,1 0 1 0 0,-2 4-1 0 0,-2 1-228 0 0,3-5-73 0 0,1 0 1 0 0,-1 0 0 0 0,1 1 0 0 0,0-1 0 0 0,-1 1-1 0 0,1-1 1 0 0,0 1 0 0 0,-1 3 0 0 0,2 4-1220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55 6497 0 0,'-12'-24'9595'0'0,"-1"5"-3734"0"0,11 18-5622 0 0,0 0 1 0 0,0-1 0 0 0,0 1-1 0 0,0 0 1 0 0,0 0 0 0 0,-1 0-1 0 0,1 1 1 0 0,0-1 0 0 0,0 0-1 0 0,-1 1 1 0 0,1-1-1 0 0,0 1 1 0 0,-1 0 0 0 0,1 0-1 0 0,0 0 1 0 0,-1 0 0 0 0,1 0-1 0 0,0 1 1 0 0,-1-1-1 0 0,-1 1 1 0 0,-6 1-7 0 0,0 1-1 0 0,1 0 1 0 0,-1 1-1 0 0,1 0 1 0 0,-1 0-1 0 0,2 1 1 0 0,-1 0 0 0 0,0 0-1 0 0,1 1 1 0 0,0 0-1 0 0,-9 9 1 0 0,14-12-243 0 0,0-1-1 0 0,1 1 1 0 0,-1 0 0 0 0,1 0 0 0 0,0 0 0 0 0,-1 0 0 0 0,2 1 0 0 0,-1-1-1 0 0,0 1 1 0 0,1-1 0 0 0,-1 1 0 0 0,1-1 0 0 0,0 1 0 0 0,0 0-1 0 0,0-1 1 0 0,1 1 0 0 0,-1 0 0 0 0,1 0 0 0 0,0 0 0 0 0,0 0 0 0 0,1-1-1 0 0,-1 1 1 0 0,1 0 0 0 0,0 0 0 0 0,-1-1 0 0 0,2 1 0 0 0,-1 0-1 0 0,0-1 1 0 0,1 1 0 0 0,0-1 0 0 0,-1 0 0 0 0,5 6 0 0 0,5 5-205 0 0,1-1 1 0 0,0-1-1 0 0,1 1 1 0 0,0-2-1 0 0,28 18 1 0 0,-25-17 167 0 0,1 0-1 0 0,-2 1 1 0 0,28 29 0 0 0,-38-36 150 0 0,-1 1 0 0 0,1 1 1 0 0,-1-1-1 0 0,0 1 0 0 0,-1-1 0 0 0,0 1 0 0 0,0 0 0 0 0,0 1 0 0 0,-1-1 0 0 0,-1 0 0 0 0,1 1 0 0 0,-1-1 0 0 0,-1 0 1 0 0,0 1-1 0 0,0-1 0 0 0,0 1 0 0 0,-1-1 0 0 0,0 1 0 0 0,-1-1 0 0 0,0 0 0 0 0,0 1 0 0 0,-1-1 0 0 0,-4 9 1 0 0,4-10-41 0 0,-1 1 0 0 0,0-1 0 0 0,0 1 0 0 0,-1-1 0 0 0,1 0 0 0 0,-1-1 0 0 0,-1 1 0 0 0,0-1 0 0 0,0 0 0 0 0,0-1 0 0 0,0 1 0 0 0,-1-1 0 0 0,0 0 0 0 0,0-1 0 0 0,0 0 0 0 0,-1 0 0 0 0,1 0 0 0 0,-1-1 0 0 0,0 0 0 0 0,0-1 0 0 0,0 0 0 0 0,0 0 0 0 0,-14 1 0 0 0,0-2-154 0 0,-1-2-1 0 0,1 0 0 0 0,-28-5 0 0 0,2-6-3177 0 0,40 10 1759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2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65 2452 0 0,'0'0'13490'0'0,"-1"6"-11623"0"0,-3 19-779 0 0,1 0 0 0 0,1 0 0 0 0,1 0 0 0 0,1 0 0 0 0,5 32 0 0 0,2 0-186 0 0,20 72-1 0 0,-19-102-648 0 0,0-1-1 0 0,2 0 1 0 0,14 29-1 0 0,-19-46-192 0 0,0 1-1 0 0,0-1 1 0 0,1 0-1 0 0,1-1 0 0 0,-1 1 1 0 0,1-1-1 0 0,1 0 1 0 0,-1-1-1 0 0,1 0 0 0 0,1 0 1 0 0,9 6-1 0 0,-11-10-37 0 0,0 0-1 0 0,-1-1 1 0 0,1 0-1 0 0,0 0 1 0 0,0-1-1 0 0,0 1 1 0 0,0-2-1 0 0,0 1 1 0 0,0-1-1 0 0,0 0 0 0 0,1 0 1 0 0,-1-1-1 0 0,0 0 1 0 0,0 0-1 0 0,0 0 1 0 0,0-1-1 0 0,-1-1 1 0 0,1 1-1 0 0,0-1 1 0 0,-1 0-1 0 0,1 0 1 0 0,7-6-1 0 0,-4 2 46 0 0,1 0 0 0 0,-1 0 0 0 0,-1-1 0 0 0,0-1 0 0 0,0 1-1 0 0,0-2 1 0 0,-1 1 0 0 0,0-1 0 0 0,-1 0 0 0 0,0-1 0 0 0,-1 1 0 0 0,6-14 0 0 0,1-11 162 0 0,-2-1 1 0 0,-1 0 0 0 0,9-61 0 0 0,-12 31 144 0 0,-1-79 0 0 0,-13 38-992 0 0,3 96-2663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5913 0 0,'-1'2'7835'0'0,"-2"3"-7141"0"0,1-1 0 0 0,0 0 1 0 0,0 1-1 0 0,0 0 0 0 0,1-1 0 0 0,-1 1 1 0 0,1 0-1 0 0,0 0 0 0 0,1-1 0 0 0,-1 8 1 0 0,3 57 1753 0 0,0-39-1767 0 0,23 196 1609 0 0,-12-138-1743 0 0,-3-3-174 0 0,-3 0 0 0 0,-6 142 0 0 0,-3-207-1781 0 0,2 1 0 0 0,2 34 0 0 0,1-41-204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4296 0 0,'3'-5'1545'0'0,"1"-1"0"0"0,0 1 0 0 0,1 0 0 0 0,-1 0 0 0 0,1 1 0 0 0,0 0 0 0 0,0-1 0 0 0,9-4 0 0 0,-12 8-1375 0 0,0 0 0 0 0,0 0 0 0 0,0 1 0 0 0,0-1 0 0 0,0 1 0 0 0,0-1 0 0 0,0 1 0 0 0,0 0 0 0 0,0 0 0 0 0,0 0 0 0 0,0 0 0 0 0,0 0 0 0 0,0 0 0 0 0,0 1 0 0 0,0-1 0 0 0,0 1 0 0 0,0 0 0 0 0,0-1 0 0 0,0 1 0 0 0,0 0 0 0 0,0 0 0 0 0,0 0 0 0 0,-1 0 0 0 0,1 0 0 0 0,0 1 0 0 0,-1-1 0 0 0,1 0 0 0 0,-1 1 0 0 0,1-1 0 0 0,-1 1 0 0 0,0 0 0 0 0,2 1 0 0 0,7 10 151 0 0,0 1 0 0 0,-1 0 0 0 0,-1 0 1 0 0,0 1-1 0 0,-1 0 0 0 0,7 21 0 0 0,22 98 685 0 0,-28-102-797 0 0,-6-19-164 0 0,-2-9-93 0 0,1-1 0 0 0,-1 1 0 0 0,1 0 0 0 0,0 0 0 0 0,0 0 0 0 0,1-1-1 0 0,-1 1 1 0 0,3 4 0 0 0,6-20-91 0 0,0-3 68 0 0,0 0 0 0 0,-2-1-1 0 0,11-26 1 0 0,-3 6 8 0 0,98-178 674 0 0,-113 212-545 0 0,0 0 1 0 0,1 0-1 0 0,-1 0 0 0 0,1 0 1 0 0,0 0-1 0 0,0 0 1 0 0,-1 1-1 0 0,1-1 1 0 0,0 1-1 0 0,0-1 0 0 0,0 1 1 0 0,4-2-1 0 0,-5 3-36 0 0,0 0 0 0 0,0-1 0 0 0,0 1 0 0 0,0 0 1 0 0,0 0-1 0 0,0 0 0 0 0,0 0 0 0 0,0 0 0 0 0,1 0 0 0 0,-1 0 0 0 0,0 0 0 0 0,0 1 0 0 0,0-1 0 0 0,0 0 0 0 0,0 1 0 0 0,0-1 0 0 0,0 0 0 0 0,0 1 0 0 0,0 0 1 0 0,0-1-1 0 0,-1 1 0 0 0,1-1 0 0 0,0 1 0 0 0,0 0 0 0 0,0 0 0 0 0,-1-1 0 0 0,1 1 0 0 0,0 0 0 0 0,-1 0 0 0 0,2 1 0 0 0,6 10 83 0 0,-1 1 0 0 0,0-1 0 0 0,-1 2 0 0 0,0-1 0 0 0,-1 0 0 0 0,6 23 0 0 0,12 90 133 0 0,-2-11-1116 0 0,-16-95 645 0 0,-3-10-531 0 0,0 1 0 0 0,1-1 0 0 0,0 0 0 0 0,10 17 0 0 0,-3-13-857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36 2644 0 0,'-1'-3'925'0'0,"-1"0"1"0"0,1 1-1 0 0,-1 0 0 0 0,1-1 0 0 0,-1 1 0 0 0,0 0 0 0 0,0 0 1 0 0,0 0-1 0 0,0 0 0 0 0,-1 0 0 0 0,1 0 0 0 0,0 1 0 0 0,-1-1 1 0 0,1 1-1 0 0,-1 0 0 0 0,-4-2 0 0 0,4 3-625 0 0,1 0 1 0 0,-1-1-1 0 0,0 2 0 0 0,0-1 1 0 0,1 0-1 0 0,-1 0 1 0 0,0 1-1 0 0,1-1 0 0 0,-1 1 1 0 0,0 0-1 0 0,1 0 0 0 0,-1 0 1 0 0,1 0-1 0 0,0 1 0 0 0,-1-1 1 0 0,1 0-1 0 0,0 1 1 0 0,-3 2-1 0 0,-2 2-65 0 0,1 0 0 0 0,0 0-1 0 0,0 1 1 0 0,0 0 0 0 0,1 0 0 0 0,0 0 0 0 0,0 1-1 0 0,1 0 1 0 0,-4 10 0 0 0,-1 3 99 0 0,1 0 0 0 0,-7 33 0 0 0,13-41-274 0 0,0 0-1 0 0,0-1 1 0 0,1 1 0 0 0,1 0-1 0 0,0 0 1 0 0,1 0-1 0 0,0 0 1 0 0,1 0-1 0 0,1 0 1 0 0,0 0 0 0 0,1-1-1 0 0,0 1 1 0 0,0-1-1 0 0,2 0 1 0 0,6 11 0 0 0,-7-14-68 0 0,0-1 0 0 0,1 0 0 0 0,0 0 1 0 0,0-1-1 0 0,0 0 0 0 0,1 0 1 0 0,0-1-1 0 0,1 1 0 0 0,0-2 0 0 0,-1 1 1 0 0,2-1-1 0 0,-1 0 0 0 0,1-1 1 0 0,-1 1-1 0 0,1-2 0 0 0,1 1 0 0 0,-1-2 1 0 0,0 1-1 0 0,1-1 0 0 0,17 2 1 0 0,-11-4-42 0 0,0 0-1 0 0,0 0 1 0 0,-1-2 0 0 0,1 0 0 0 0,0-1 0 0 0,-1 0 0 0 0,0-1 0 0 0,1-1 0 0 0,19-9 0 0 0,-24 8 11 0 0,0 1 0 0 0,0-2 0 0 0,-1 1 1 0 0,0-1-1 0 0,0-1 0 0 0,-1 0 0 0 0,0 0 0 0 0,0-1 0 0 0,-1 0 0 0 0,0-1 1 0 0,-1 0-1 0 0,11-18 0 0 0,-13 19 104 0 0,0-1 1 0 0,-1 1 0 0 0,0-1-1 0 0,-1-1 1 0 0,0 1-1 0 0,0 0 1 0 0,-1-1 0 0 0,-1 1-1 0 0,1-1 1 0 0,-2 0 0 0 0,0 0-1 0 0,0 1 1 0 0,-1-1-1 0 0,0 0 1 0 0,-1 1 0 0 0,0-1-1 0 0,0 1 1 0 0,-1 0-1 0 0,-7-16 1 0 0,9 23-45 0 0,0 1 1 0 0,0 0-1 0 0,0 0 0 0 0,0 0 1 0 0,0 0-1 0 0,0 0 1 0 0,-1 0-1 0 0,1 0 0 0 0,-1 0 1 0 0,1 1-1 0 0,-1-1 0 0 0,0 0 1 0 0,0 1-1 0 0,1-1 1 0 0,-1 1-1 0 0,0 0 0 0 0,0 0 1 0 0,-1 0-1 0 0,1 0 0 0 0,0 0 1 0 0,0 0-1 0 0,0 0 1 0 0,-1 1-1 0 0,1-1 0 0 0,0 1 1 0 0,-1 0-1 0 0,1-1 0 0 0,0 1 1 0 0,-1 0-1 0 0,1 0 0 0 0,0 1 1 0 0,-1-1-1 0 0,1 0 1 0 0,-4 2-1 0 0,0 0 5 0 0,-1 1-1 0 0,1-1 1 0 0,0 1-1 0 0,-1 1 1 0 0,2-1-1 0 0,-1 1 1 0 0,0 0 0 0 0,1 0-1 0 0,0 1 1 0 0,-8 7-1 0 0,5-1-5 0 0,0 0-1 0 0,0 0 1 0 0,1 1-1 0 0,1-1 1 0 0,0 1-1 0 0,0 1 1 0 0,1-1-1 0 0,1 1 1 0 0,0 0-1 0 0,-2 16 1 0 0,1-1 4 0 0,2 1 0 0 0,1-1 0 0 0,3 53 0 0 0,5 79 30 0 0,-2-127-72 0 0,31 243-1989 0 0,-25-246-963 0 0,-6-20 1357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3532 0 0,'3'-6'22020'0'0,"-7"27"-21343"0"0,1 1 1 0 0,0-1 0 0 0,2 39 0 0 0,10 72 350 0 0,13 18-712 0 0,-18-130-1129 0 0,1 1 0 0 0,0-2 1 0 0,2 1-1 0 0,1-1 1 0 0,12 25-1 0 0,-13-34-800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5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26 4816 0 0,'-3'2'4768'0'0,"-1"1"-3648"0"0,0 1 0 0 0,0 0 0 0 0,1 0-1 0 0,-1 0 1 0 0,1 0 0 0 0,0 0 0 0 0,-5 9-1 0 0,3-2-129 0 0,1-1-1 0 0,0 1 0 0 0,-4 13 1 0 0,3-4-206 0 0,2 0 0 0 0,0 0 0 0 0,-1 36 0 0 0,4-47-640 0 0,1 1 0 0 0,0-1 1 0 0,0 0-1 0 0,1 0 0 0 0,0 0 1 0 0,0 0-1 0 0,1-1 0 0 0,0 1 1 0 0,1 0-1 0 0,0-1 0 0 0,0 0 0 0 0,8 11 1 0 0,-8-14-102 0 0,0 0 0 0 0,0 0 0 0 0,1 0 0 0 0,0-1-1 0 0,0 1 1 0 0,0-1 0 0 0,1 0 0 0 0,-1-1 0 0 0,1 1 0 0 0,0-1 0 0 0,0 0 0 0 0,0-1 0 0 0,0 1 0 0 0,0-1 0 0 0,1-1 0 0 0,-1 1 0 0 0,11 1 0 0 0,-9-2-9 0 0,0-1-1 0 0,0 1 1 0 0,0-1 0 0 0,0-1 0 0 0,0 1 0 0 0,0-2 0 0 0,0 1 0 0 0,0-1 0 0 0,0 0 0 0 0,0 0 0 0 0,-1-1 0 0 0,1 0 0 0 0,-1-1 0 0 0,0 1-1 0 0,0-1 1 0 0,0-1 0 0 0,0 1 0 0 0,-1-1 0 0 0,0 0 0 0 0,0-1 0 0 0,0 0 0 0 0,-1 0 0 0 0,0 0 0 0 0,0 0 0 0 0,0-1 0 0 0,-1 0 0 0 0,0 0-1 0 0,0 0 1 0 0,-1 0 0 0 0,0-1 0 0 0,0 1 0 0 0,2-12 0 0 0,-3 7 60 0 0,0 0-1 0 0,-1 1 1 0 0,-1-1 0 0 0,0 0-1 0 0,0 0 1 0 0,-1 1 0 0 0,-1-1-1 0 0,0 0 1 0 0,-1 1 0 0 0,0 0-1 0 0,-7-17 1 0 0,6 18-50 0 0,0 1-1 0 0,-1 0 1 0 0,0 0 0 0 0,0 1 0 0 0,-1-1-1 0 0,0 1 1 0 0,-1 1 0 0 0,0-1-1 0 0,0 1 1 0 0,0 0 0 0 0,-1 0 0 0 0,0 1-1 0 0,-14-8 1 0 0,18 12-61 0 0,-1 0-1 0 0,1 1 1 0 0,0-1-1 0 0,0 1 1 0 0,-1 1 0 0 0,1-1-1 0 0,0 0 1 0 0,-1 1-1 0 0,1 0 1 0 0,-1 0-1 0 0,1 0 1 0 0,0 1 0 0 0,-1-1-1 0 0,1 1 1 0 0,0 0-1 0 0,-1 0 1 0 0,1 1-1 0 0,0-1 1 0 0,0 1-1 0 0,0 0 1 0 0,0 0 0 0 0,0 1-1 0 0,-6 4 1 0 0,1 0-179 0 0,0 0 1 0 0,0 1 0 0 0,0 0 0 0 0,1 1-1 0 0,1 0 1 0 0,-1 0 0 0 0,-9 17-1 0 0,-5 23-2657 0 0,12-25 1261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19474 0 0,'13'-37'5489'0'0,"-3"9"-4408"0"0,-10 28-1060 0 0,0 0 0 0 0,0 0 0 0 0,0 0 0 0 0,0-1 0 0 0,0 1 0 0 0,0 0 0 0 0,0 0 0 0 0,0 0 0 0 0,0 0 0 0 0,0 0 0 0 0,0 0-1 0 0,0 0 1 0 0,0-1 0 0 0,0 1 0 0 0,0 0 0 0 0,0 0 0 0 0,0 0 0 0 0,0 0 0 0 0,0 0 0 0 0,0 0 0 0 0,0 0 0 0 0,0-1 0 0 0,0 1 0 0 0,0 0 0 0 0,1 0 0 0 0,-1 0 0 0 0,0 0 0 0 0,0 0 0 0 0,0 0 0 0 0,0 0 0 0 0,0 0 0 0 0,0 0 0 0 0,0-1 0 0 0,0 1 0 0 0,0 0 0 0 0,0 0 0 0 0,1 0 0 0 0,-1 0 0 0 0,0 0 0 0 0,0 0 0 0 0,0 0 0 0 0,0 0 0 0 0,0 0 0 0 0,0 0 0 0 0,0 0 0 0 0,1 0 0 0 0,-1 0 0 0 0,0 0 0 0 0,0 0 0 0 0,0 0 0 0 0,0 0 0 0 0,0 0 0 0 0,0 0 0 0 0,0 0 0 0 0,1 0 0 0 0,-1 0 0 0 0,0 0 0 0 0,0 0 0 0 0,0 0 0 0 0,0 0 0 0 0,0 0 0 0 0,0 0 0 0 0,0 1 0 0 0,0-1 0 0 0,1 0 0 0 0,3 12 556 0 0,4 35-556 0 0,-4-22 173 0 0,-1-15-191 0 0,0 1 0 0 0,0-1 0 0 0,1 1 0 0 0,0-1 1 0 0,1 0-1 0 0,0-1 0 0 0,0 1 0 0 0,1-1 0 0 0,0 0 1 0 0,1 0-1 0 0,0-1 0 0 0,1 0 0 0 0,-1 0 0 0 0,11 7 1 0 0,-12-10 17 0 0,0-1 0 0 0,0 0 0 0 0,1-1 1 0 0,-1 0-1 0 0,1 0 0 0 0,-1 0 0 0 0,1 0 1 0 0,0-1-1 0 0,0-1 0 0 0,0 1 0 0 0,0-1 1 0 0,0 0-1 0 0,1 0 0 0 0,-1-1 0 0 0,0 0 1 0 0,0-1-1 0 0,0 1 0 0 0,1-1 0 0 0,-1-1 1 0 0,0 1-1 0 0,0-1 0 0 0,11-5 0 0 0,-10 3 75 0 0,-1 0 0 0 0,1 0 0 0 0,-1-1 0 0 0,0 0 0 0 0,0 0 0 0 0,0-1 0 0 0,-1 0 0 0 0,0 0 0 0 0,0-1 0 0 0,-1 1 0 0 0,0-1-1 0 0,0-1 1 0 0,0 1 0 0 0,-1-1 0 0 0,0 1 0 0 0,0-1 0 0 0,2-9 0 0 0,4-15-681 0 0,-1 0 1 0 0,-1-1-1 0 0,3-35 0 0 0,-8 45-776 0 0,1 3-221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6349 0 0,'8'-12'18333'0'0,"-5"18"-18010"0"0,0 0 0 0 0,0 1 0 0 0,-1-1 1 0 0,0 0-1 0 0,-1 1 0 0 0,1-1 0 0 0,-1 1 1 0 0,0-1-1 0 0,-1 13 0 0 0,5 25-320 0 0,-1-18-514 0 0,-3-19-127 0 0,0 0 0 0 0,0-1 1 0 0,1 1-1 0 0,-1 0 0 0 0,6 10 0 0 0,0-4-971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 5212 0 0,'-4'-7'4153'0'0,"1"-1"-1125"0"0,-1 3 388 0 0,0-1-2747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39 2912 0 0,'-6'-38'18561'0'0,"-3"44"-17409"0"0,7-2-1012 0 0,1 0-1 0 0,0 0 0 0 0,0 0 0 0 0,0 0 0 0 0,0 0 0 0 0,0 0 0 0 0,1 0 1 0 0,0 0-1 0 0,0 0 0 0 0,0 1 0 0 0,0-1 0 0 0,2 6 0 0 0,2 58 828 0 0,-4-50-1954 0 0,0 0 1 0 0,7 35-1 0 0,-4-45-597 0 0,0-2 29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30 5725 0 0,'0'-2'946'0'0,"0"1"1"0"0,-1-1-1 0 0,1 0 1 0 0,0 0 0 0 0,-1 1-1 0 0,0-1 1 0 0,1 0 0 0 0,-1 1-1 0 0,0-1 1 0 0,0 1 0 0 0,0-1-1 0 0,0 1 1 0 0,-2-3 0 0 0,0 0 1722 0 0,2 5-2547 0 0,0 0 0 0 0,0 0-1 0 0,0 0 1 0 0,0 0 0 0 0,0 0 0 0 0,0 0 0 0 0,0 0 0 0 0,1 1 0 0 0,-1-1 0 0 0,0 0 0 0 0,1 0 0 0 0,-1 1 0 0 0,0-1 0 0 0,1 1 0 0 0,0-1 0 0 0,-1 3 0 0 0,0-2 142 0 0,-10 32 437 0 0,2-1 1 0 0,1 2-1 0 0,-5 50 0 0 0,11-66-570 0 0,-11 131 620 0 0,12-121-695 0 0,-1 23-733 0 0,7 100 0 0 0,-5-147 61 0 0,1 1-1 0 0,1-1 1 0 0,-1 0-1 0 0,1 1 1 0 0,0-1-1 0 0,3 5 1 0 0,-1-5-968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 2452 0 0,'7'-8'15309'0'0,"-6"9"-15135"0"0,0-1 0 0 0,-1 1-1 0 0,1 0 1 0 0,-1 0 0 0 0,1-1-1 0 0,-1 1 1 0 0,1 0 0 0 0,-1 0-1 0 0,1 0 1 0 0,-1 0-1 0 0,0 0 1 0 0,0 0 0 0 0,1 0-1 0 0,-1 0 1 0 0,0 0 0 0 0,0 1-1 0 0,-2 15 190 0 0,0 0-1 0 0,-2-1 1 0 0,0 0-1 0 0,-1 1 1 0 0,0-1-1 0 0,-1-1 1 0 0,-1 1-1 0 0,-10 15 1 0 0,-1 5-79 0 0,-2-1 0 0 0,-1-1 1 0 0,-2 0-1 0 0,-32 36 1 0 0,34-47-129 0 0,16-17-157 0 0,1 0 1 0 0,-2 0-1 0 0,1 0 0 0 0,-1 0 0 0 0,0-1 0 0 0,0 0 0 0 0,0-1 0 0 0,-1 1 0 0 0,1-1 0 0 0,-1 0 0 0 0,-12 4 0 0 0,18-7-100 0 0,0-1-5 0 0,1 0 100 0 0,0 0 0 0 0,-1 0 0 0 0,1-1 0 0 0,-1 1 0 0 0,1 0 0 0 0,0 0 1 0 0,-1 0-1 0 0,1 0 0 0 0,0 0 0 0 0,-1-1 0 0 0,1 1 0 0 0,0 0 0 0 0,-1 0 0 0 0,1-1 1 0 0,0 1-1 0 0,-1 0 0 0 0,1-1 0 0 0,0 1 0 0 0,0 0 0 0 0,0 0 0 0 0,-1-1 0 0 0,1 1 0 0 0,0-1 1 0 0,0 1-1 0 0,0 0 0 0 0,0-1 0 0 0,-1 1 0 0 0,1 0 0 0 0,0-1 0 0 0,0 1 0 0 0,0-1 0 0 0,0 1 1 0 0,0 0-1 0 0,0-1 0 0 0,0 1 0 0 0,0-1 0 0 0,0 1 0 0 0,0 0 0 0 0,0-1 0 0 0,1 1 1 0 0,-1 0-1 0 0,0-1 0 0 0,0 1 0 0 0,0 0 0 0 0,0-1 0 0 0,1 1 0 0 0,-1 0 0 0 0,0-1 0 0 0,11-20-76 0 0,-3 11 159 0 0,0 1 0 0 0,1 0 0 0 0,0 0 0 0 0,0 1 0 0 0,1 0 0 0 0,0 0 0 0 0,0 1 0 0 0,1 1 0 0 0,12-7 0 0 0,-18 11 16 0 0,0-1 0 0 0,1 1 0 0 0,-1 1 0 0 0,1-1 0 0 0,-1 1-1 0 0,1 0 1 0 0,-1 0 0 0 0,1 0 0 0 0,0 1 0 0 0,-1 0 0 0 0,1 0 0 0 0,0 0-1 0 0,-1 1 1 0 0,1 0 0 0 0,0 0 0 0 0,-1 1 0 0 0,1-1 0 0 0,-1 1 0 0 0,0 0 0 0 0,1 1-1 0 0,-1-1 1 0 0,6 5 0 0 0,-2-1 7 0 0,-1 1-1 0 0,0 0 0 0 0,-1 0 0 0 0,1 1 1 0 0,-1 0-1 0 0,-1 0 0 0 0,8 13 1 0 0,3 8-21 0 0,13 31 0 0 0,16 29-2772 0 0,-34-73 1094 0 0,2-4-15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3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71 3412 0 0,'-8'13'2515'0'0,"0"0"0"0"0,1 0 0 0 0,-7 16 0 0 0,8-14-790 0 0,1 1-1 0 0,-7 30 1 0 0,10-34-1318 0 0,0 0-1 0 0,1-1 1 0 0,1 1 0 0 0,-1 0 0 0 0,2 0-1 0 0,0 0 1 0 0,0 0 0 0 0,1-1 0 0 0,1 1-1 0 0,0-1 1 0 0,5 15 0 0 0,-7-24-364 0 0,0 0 0 0 0,0 1 0 0 0,0-1 0 0 0,0 0 0 0 0,1 0 0 0 0,-1 0 0 0 0,1 0 0 0 0,0 0 0 0 0,-1 0 0 0 0,1 0 0 0 0,0 0 0 0 0,0-1 0 0 0,0 1 0 0 0,0-1 1 0 0,0 0-1 0 0,1 1 0 0 0,-1-1 0 0 0,0 0 0 0 0,4 1 0 0 0,-2-1-22 0 0,-1-1 0 0 0,1 1 1 0 0,0-1-1 0 0,-1 0 0 0 0,1 0 1 0 0,0 0-1 0 0,0-1 0 0 0,-1 1 0 0 0,1-1 1 0 0,-1 0-1 0 0,1 0 0 0 0,4-2 1 0 0,1-1-9 0 0,0 0 0 0 0,-1-1 0 0 0,1 0 0 0 0,-1-1 0 0 0,0 0 1 0 0,0 0-1 0 0,0-1 0 0 0,-1 0 0 0 0,8-10 0 0 0,-9 10 65 0 0,-1-1 0 0 0,0 0-1 0 0,-1 0 1 0 0,0 0 0 0 0,0 0-1 0 0,-1-1 1 0 0,0 0 0 0 0,-1 0-1 0 0,1 0 1 0 0,-2 0 0 0 0,1 0-1 0 0,-1-18 1 0 0,-1 15 69 0 0,0 0 1 0 0,-2 0-1 0 0,1 1 0 0 0,-2-1 1 0 0,1 0-1 0 0,-2 0 1 0 0,1 1-1 0 0,-2 0 0 0 0,-8-17 1 0 0,10 22-95 0 0,0 1 1 0 0,0 0-1 0 0,0 1 0 0 0,0-1 1 0 0,-1 0-1 0 0,0 1 0 0 0,0 0 1 0 0,0 0-1 0 0,-1 0 1 0 0,0 1-1 0 0,1-1 0 0 0,-1 1 1 0 0,0 0-1 0 0,0 0 1 0 0,-1 1-1 0 0,-5-3 0 0 0,5 4-23 0 0,1 0-1 0 0,-1 0 1 0 0,1 0 0 0 0,-1 1-1 0 0,0 0 1 0 0,1 0-1 0 0,-1 0 1 0 0,0 1-1 0 0,1 0 1 0 0,-1 0 0 0 0,1 0-1 0 0,-1 1 1 0 0,1 0-1 0 0,-1 0 1 0 0,1 0-1 0 0,-8 5 1 0 0,2 0-10 0 0,1 1 0 0 0,0 0 0 0 0,0 0 0 0 0,1 1 0 0 0,0 0 0 0 0,1 0 0 0 0,-1 1 0 0 0,2 1 0 0 0,0-1 0 0 0,0 1 0 0 0,1 0 0 0 0,0 1-1 0 0,1-1 1 0 0,0 1 0 0 0,1 0 0 0 0,0 0 0 0 0,-4 25 0 0 0,7-28-48 0 0,0 1 0 0 0,0-1 0 0 0,0 0 0 0 0,1 1 0 0 0,1-1 0 0 0,0 1 0 0 0,0-1 0 0 0,1 0 0 0 0,0 1 0 0 0,0-1 0 0 0,1 0 0 0 0,1 0 0 0 0,-1-1 0 0 0,6 10 0 0 0,-7-15-46 0 0,0 1 0 0 0,0-1 0 0 0,0 0 0 0 0,1 0 0 0 0,-1 0 0 0 0,1-1 0 0 0,-1 1 0 0 0,1 0 0 0 0,0-1 0 0 0,0 0 0 0 0,0 0 0 0 0,0 0 0 0 0,0 0 0 0 0,1 0 0 0 0,-1-1 0 0 0,1 1 0 0 0,-1-1 0 0 0,1 0 0 0 0,-1 0 0 0 0,1 0 1 0 0,0-1-1 0 0,-1 1 0 0 0,1-1 0 0 0,0 0 0 0 0,0 0 0 0 0,-1 0 0 0 0,1 0 0 0 0,0-1 0 0 0,-1 0 0 0 0,1 1 0 0 0,0-1 0 0 0,-1-1 0 0 0,7-2 0 0 0,0 0-73 0 0,0-1 0 0 0,0 0 1 0 0,-1-1-1 0 0,0 0 1 0 0,0 0-1 0 0,-1-1 0 0 0,1 0 1 0 0,-1 0-1 0 0,-1-1 1 0 0,11-13-1 0 0,-8 4 310 0 0,-1-1 0 0 0,0 1-1 0 0,-1-1 1 0 0,-1-1 0 0 0,-1 0 0 0 0,5-24 0 0 0,7-21 1845 0 0,-11 52-579 0 0,-1 24-1007 0 0,-5-12-446 0 0,11 34 238 0 0,9 42 0 0 0,9 20-153 0 0,14 7-614 0 0,-36-89-211 0 0,0 0 1 0 0,1 0-1 0 0,0-1 0 0 0,21 22 1 0 0,-10-16-841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249 626 4156 0 0,'-10'0'11022'0'0,"9"0"-10724"0"0,-8 15 3105 0 0,-2 19-1512 0 0,7-12-1212 0 0,1 0 0 0 0,1 0 0 0 0,1 1 0 0 0,1-1 0 0 0,2 24 0 0 0,0-33-544 0 0,0 0 0 0 0,0-1 1 0 0,1 1-1 0 0,1 0 0 0 0,0-1 0 0 0,1 0 0 0 0,0 0 1 0 0,0 0-1 0 0,2-1 0 0 0,7 12 0 0 0,-13-21-110 0 0,1 1 0 0 0,0-1 0 0 0,0 0 0 0 0,0 0 0 0 0,0 0 0 0 0,1 0 0 0 0,-1 0-1 0 0,1 0 1 0 0,-1 0 0 0 0,1-1 0 0 0,-1 1 0 0 0,1-1 0 0 0,0 0 0 0 0,0 0 0 0 0,-1 0 0 0 0,1 0 0 0 0,0 0 0 0 0,5 0 0 0 0,-5-1-8 0 0,1 0 1 0 0,0-1-1 0 0,0 1 1 0 0,-1-1-1 0 0,1 0 1 0 0,0 0 0 0 0,-1 0-1 0 0,1 0 1 0 0,-1-1-1 0 0,1 1 1 0 0,-1-1 0 0 0,0 0-1 0 0,4-2 1 0 0,2-3 6 0 0,0-1-1 0 0,-1 0 1 0 0,0 0 0 0 0,0-1 0 0 0,0 0-1 0 0,-1 0 1 0 0,-1-1 0 0 0,10-18 0 0 0,-6 5 35 0 0,-1 0 0 0 0,-1-1 1 0 0,-1 0-1 0 0,-1 0 1 0 0,-1-1-1 0 0,-1 1 1 0 0,-1-1-1 0 0,-2 0 1 0 0,0 0-1 0 0,-2 0 1 0 0,-7-49-1 0 0,0 28 12 0 0,-3-1-1 0 0,-2 2 1 0 0,-1 0-1 0 0,-3 0 1 0 0,-32-61-1 0 0,36 82-58 0 0,-2 0 0 0 0,0 1 0 0 0,-21-25 0 0 0,26 37-11 0 0,0 0 1 0 0,0 0-1 0 0,-1 1 1 0 0,-1 0 0 0 0,0 1-1 0 0,0 1 1 0 0,-20-11-1 0 0,28 17-5 0 0,0 0 0 0 0,0 0 0 0 0,0 1 0 0 0,-1-1 0 0 0,1 1-1 0 0,0 0 1 0 0,-1 1 0 0 0,1-1 0 0 0,0 1 0 0 0,-1-1 0 0 0,1 1 0 0 0,-1 1-1 0 0,1-1 1 0 0,-1 1 0 0 0,1 0 0 0 0,0 0 0 0 0,-7 2 0 0 0,6-1-4 0 0,0 1 1 0 0,0 0-1 0 0,0 0 1 0 0,0 1-1 0 0,0-1 1 0 0,0 1-1 0 0,1 0 0 0 0,0 0 1 0 0,0 1-1 0 0,0-1 1 0 0,-5 10-1 0 0,2-3-13 0 0,1 0-1 0 0,0 0 1 0 0,1 1-1 0 0,0 0 1 0 0,1 0-1 0 0,1 0 1 0 0,-1 1 0 0 0,2-1-1 0 0,0 1 1 0 0,1 0-1 0 0,-1 17 1 0 0,3-16 8 0 0,1 0 1 0 0,0-1 0 0 0,0 1 0 0 0,2-1 0 0 0,-1 0 0 0 0,2 1 0 0 0,0-2 0 0 0,0 1 0 0 0,1-1 0 0 0,1 0 0 0 0,9 15 0 0 0,-11-20 33 0 0,1-1 0 0 0,-1 1 0 0 0,1-1 1 0 0,1 0-1 0 0,-1-1 0 0 0,1 1 0 0 0,0-1 1 0 0,0 0-1 0 0,0-1 0 0 0,1 0 0 0 0,-1 0 1 0 0,1-1-1 0 0,0 0 0 0 0,0 0 0 0 0,1-1 1 0 0,-1 0-1 0 0,0 0 0 0 0,18 1 0 0 0,-10-3 53 0 0,1-2 1 0 0,0 1-1 0 0,25-7 0 0 0,-28 5-903 0 0,1 0 0 0 0,-1 1-1 0 0,0 0 1 0 0,1 2 0 0 0,14 0 0 0 0,-21 2-780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90 106 3000 0 0,'-3'2'4357'0'0,"0"0"-3378"0"0,-1 0 0 0 0,1 1 0 0 0,-1-1 0 0 0,1 1 0 0 0,0 0 0 0 0,0 0 1 0 0,-2 4-1 0 0,-18 29 2952 0 0,17-22-2971 0 0,0 0 0 0 0,1 0 0 0 0,-6 26 0 0 0,10-32-756 0 0,-1 1 0 0 0,1-1 0 0 0,1 1 0 0 0,0 0 0 0 0,0-1 0 0 0,1 1 0 0 0,0 0 0 0 0,0-1 0 0 0,1 1 0 0 0,0-1 0 0 0,0 0 0 0 0,1 1 0 0 0,0-1 0 0 0,1-1 0 0 0,5 11 0 0 0,-7-16-152 0 0,0 1 0 0 0,1 0 0 0 0,-1-1-1 0 0,1 0 1 0 0,-1 1 0 0 0,1-1 0 0 0,0 0 0 0 0,0-1-1 0 0,0 1 1 0 0,0 0 0 0 0,0-1 0 0 0,0 1 0 0 0,0-1 0 0 0,7 1-1 0 0,-4-1 1 0 0,0 0 0 0 0,0 0-1 0 0,0-1 1 0 0,0 0 0 0 0,0 0-1 0 0,0-1 1 0 0,-1 0-1 0 0,9-1 1 0 0,-6 0-12 0 0,-1-1 0 0 0,1 1 0 0 0,-1-1 0 0 0,0 0-1 0 0,1-1 1 0 0,-1 0 0 0 0,-1 0 0 0 0,1 0 0 0 0,-1-1 0 0 0,1 0 0 0 0,-2 0-1 0 0,1 0 1 0 0,7-9 0 0 0,-8 5 42 0 0,0 0-1 0 0,-1 0 1 0 0,0-1 0 0 0,0 0-1 0 0,-1 1 1 0 0,0-1 0 0 0,-1 0-1 0 0,0-1 1 0 0,0 1-1 0 0,-1 0 1 0 0,-1 0 0 0 0,1-1-1 0 0,-2 1 1 0 0,0 0-1 0 0,0-1 1 0 0,-3-12 0 0 0,1 12-11 0 0,1 0 1 0 0,-2 0-1 0 0,1 0 1 0 0,-2 0-1 0 0,1 0 1 0 0,-1 1-1 0 0,-1 0 1 0 0,0 0-1 0 0,0 1 1 0 0,-1-1-1 0 0,0 1 1 0 0,-1 1-1 0 0,0 0 1 0 0,-14-12-1 0 0,18 17-91 0 0,1 1-1 0 0,0 0 1 0 0,-1 0-1 0 0,0 0 0 0 0,1 1 1 0 0,-1-1-1 0 0,0 1 0 0 0,0 0 1 0 0,0 0-1 0 0,0 0 0 0 0,0 1 1 0 0,0-1-1 0 0,0 1 1 0 0,0 0-1 0 0,0 0 0 0 0,0 0 1 0 0,0 1-1 0 0,0 0 0 0 0,1-1 1 0 0,-1 1-1 0 0,0 1 0 0 0,0-1 1 0 0,0 0-1 0 0,-5 4 1 0 0,4-2-294 0 0,-1 0 1 0 0,1 1-1 0 0,0 0 1 0 0,0 0-1 0 0,0 1 1 0 0,1-1-1 0 0,-1 1 0 0 0,1 0 1 0 0,0 0-1 0 0,0 0 1 0 0,1 1-1 0 0,0-1 1 0 0,0 1-1 0 0,-3 9 1 0 0,-2 8-1296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1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88 190 3412 0 0,'-3'3'7554'0'0,"-2"6"-6220"0"0,0 0 0 0 0,1 0 1 0 0,0 0-1 0 0,0 1 1 0 0,1 0-1 0 0,-2 10 0 0 0,2-6-794 0 0,1 0 0 0 0,0 0-1 0 0,1 1 1 0 0,0-1-1 0 0,1 0 1 0 0,1 0-1 0 0,3 19 1 0 0,-4-29-500 0 0,1 0-1 0 0,0 0 1 0 0,1 0 0 0 0,-1-1 0 0 0,0 1 0 0 0,1 0-1 0 0,0-1 1 0 0,0 1 0 0 0,0-1 0 0 0,0 0 0 0 0,1 1-1 0 0,-1-1 1 0 0,1 0 0 0 0,0-1 0 0 0,0 1-1 0 0,0 0 1 0 0,0-1 0 0 0,0 0 0 0 0,1 0 0 0 0,-1 0-1 0 0,1 0 1 0 0,-1 0 0 0 0,1 0 0 0 0,0-1-1 0 0,-1 0 1 0 0,1 0 0 0 0,0 0 0 0 0,0 0 0 0 0,5 0-1 0 0,2-2-18 0 0,0 0-1 0 0,0 0 1 0 0,0-1-1 0 0,-1 0 1 0 0,1-1-1 0 0,0 0 1 0 0,-1-1-1 0 0,0 0 1 0 0,0-1-1 0 0,0 0 1 0 0,0 0-1 0 0,-1-1 1 0 0,0 0-1 0 0,0-1 1 0 0,-1 0-1 0 0,1-1 1 0 0,7-8-1 0 0,-10 8 38 0 0,0 1-1 0 0,0-1 1 0 0,0 0-1 0 0,-1-1 1 0 0,0 1-1 0 0,-1-1 1 0 0,0 0-1 0 0,0 0 1 0 0,-1 0-1 0 0,0 0 0 0 0,-1-1 1 0 0,0 1-1 0 0,0-1 1 0 0,-1 0-1 0 0,-1 0 1 0 0,1 1-1 0 0,-1-1 1 0 0,-1 0-1 0 0,-2-15 1 0 0,-1 11 57 0 0,0 1 0 0 0,0 0 1 0 0,-1 1-1 0 0,-1-1 0 0 0,0 1 1 0 0,0 0-1 0 0,-2 1 1 0 0,-13-19-1 0 0,17 24-74 0 0,-1 1 1 0 0,0 0-1 0 0,0 0 0 0 0,0 0 0 0 0,-1 0 1 0 0,1 1-1 0 0,-1 0 0 0 0,0 0 1 0 0,-1 0-1 0 0,1 1 0 0 0,0 0 0 0 0,-1 0 1 0 0,0 1-1 0 0,0-1 0 0 0,0 2 0 0 0,0-1 1 0 0,0 1-1 0 0,-8-1 0 0 0,12 2-27 0 0,-1 0-1 0 0,0 1 0 0 0,1-1 1 0 0,-1 1-1 0 0,1 0 0 0 0,-1 0 1 0 0,1 0-1 0 0,-1 1 0 0 0,1-1 0 0 0,-1 1 1 0 0,1-1-1 0 0,0 1 0 0 0,0 0 1 0 0,-4 4-1 0 0,2-2 2 0 0,0 1-1 0 0,1 0 0 0 0,-1 1 1 0 0,1-1-1 0 0,0 1 1 0 0,0 0-1 0 0,-3 6 1 0 0,-2 9 17 0 0,1 0 0 0 0,1 0 0 0 0,-8 36 0 0 0,-14 143 67 0 0,25-152-84 0 0,-21 414-390 0 0,25-264-3108 0 0,0-182 1883 0 0,4-2-11 0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6765 0 0,'7'2'11773'0'0,"-7"-1"-11559"0"0,3 18 3754 0 0,-2 19-2475 0 0,-16 91 1092 0 0,-2 0-3520 0 0,12-104-2118 0 0,4-15 1457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32 158 19362 0 0,'-11'-30'3524'0'0,"8"3"-2152"0"0,-1 7-644 0 0,1 2-192 0 0,3 3-136 0 0,-4 3-104 0 0,0 1-84 0 0,4 3-88 0 0,-3 0-100 0 0,3-1-500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3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184 514 3532 0 0,'-2'0'4278'0'0,"-11"3"1335"0"0,9 3-4689 0 0,0 1 1 0 0,1 0 0 0 0,-1-1 0 0 0,2 1 0 0 0,-1 0 0 0 0,1 0 0 0 0,0 1 0 0 0,0-1-1 0 0,0 11 1 0 0,1-9-672 0 0,0 1-1 0 0,1 0 1 0 0,0 0-1 0 0,1 0 1 0 0,0 0 0 0 0,1-1-1 0 0,0 1 1 0 0,0 0-1 0 0,1-1 1 0 0,0 0-1 0 0,7 13 1 0 0,-8-19-212 0 0,-1 0 1 0 0,1-1-1 0 0,-1 1 1 0 0,1 0-1 0 0,0-1 1 0 0,0 0-1 0 0,0 0 1 0 0,1 1-1 0 0,-1-1 1 0 0,0 0-1 0 0,1-1 1 0 0,0 1 0 0 0,-1 0-1 0 0,1-1 1 0 0,0 0-1 0 0,0 1 1 0 0,5 1-1 0 0,-3-3-6 0 0,-1 1 0 0 0,1-1 0 0 0,0 1 0 0 0,-1-1 1 0 0,1-1-1 0 0,-1 1 0 0 0,1-1 0 0 0,0 0 0 0 0,-1 0 0 0 0,9-3 0 0 0,0-1 12 0 0,0-1-1 0 0,-1-1 1 0 0,1 0-1 0 0,-1 0 1 0 0,-1-2-1 0 0,21-17 0 0 0,-21 15-18 0 0,0 0-1 0 0,-1-1 1 0 0,-1 0-1 0 0,1 0 1 0 0,-2-1-1 0 0,0 0 1 0 0,0-1-1 0 0,-2 0 1 0 0,1 0-1 0 0,-2 0 1 0 0,7-26-1 0 0,-9 22 11 0 0,0 0 0 0 0,-1-1 0 0 0,-1 1 0 0 0,-1-1 0 0 0,0 1 0 0 0,-2-1 0 0 0,0 1 1 0 0,-1-1-1 0 0,-8-26 0 0 0,5 26-10 0 0,-1 0 0 0 0,-1 0 1 0 0,-1 0-1 0 0,-1 1 1 0 0,0 0-1 0 0,-1 1 1 0 0,-25-30-1 0 0,25 35-16 0 0,0 0-1 0 0,0 1 0 0 0,-1 0 0 0 0,-1 1 0 0 0,0 1 1 0 0,0 0-1 0 0,-1 0 0 0 0,0 1 0 0 0,0 1 1 0 0,-27-9-1 0 0,34 14-18 0 0,1 0-1 0 0,-1 0 1 0 0,0 1 0 0 0,0 0 0 0 0,1 0 0 0 0,-1 1-1 0 0,0 0 1 0 0,0 0 0 0 0,0 1 0 0 0,1 0-1 0 0,-1 0 1 0 0,0 0 0 0 0,1 1 0 0 0,-1 0-1 0 0,1 0 1 0 0,0 1 0 0 0,-1 0 0 0 0,1 0-1 0 0,0 0 1 0 0,1 1 0 0 0,-1 0 0 0 0,1 0-1 0 0,-1 0 1 0 0,1 1 0 0 0,0-1 0 0 0,1 1 0 0 0,-1 1-1 0 0,1-1 1 0 0,0 0 0 0 0,1 1 0 0 0,-1 0-1 0 0,1 0 1 0 0,-4 9 0 0 0,5-9-1 0 0,1 0 1 0 0,-1 0 0 0 0,1 0-1 0 0,0 0 1 0 0,1 0 0 0 0,-1 0-1 0 0,1 0 1 0 0,0 0-1 0 0,1 0 1 0 0,0 0 0 0 0,0 0-1 0 0,0 0 1 0 0,0 0-1 0 0,1 0 1 0 0,0 0 0 0 0,0-1-1 0 0,1 1 1 0 0,0-1-1 0 0,6 10 1 0 0,-4-7 9 0 0,1 0 1 0 0,0 0 0 0 0,1 0-1 0 0,0-1 1 0 0,0 0-1 0 0,0 0 1 0 0,1-1-1 0 0,0 0 1 0 0,1 0-1 0 0,-1-1 1 0 0,14 6 0 0 0,-9-6 31 0 0,1 0 0 0 0,0-1 0 0 0,0 0 1 0 0,0-1-1 0 0,0-1 0 0 0,1-1 1 0 0,27 1-1 0 0,-13-4-489 0 0,0-1 0 0 0,56-14 0 0 0,-54 11-2542 0 0,-16 4 1388 0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56 142 5152 0 0,'0'-2'643'0'0,"0"1"0"0"0,0-1 0 0 0,1 1 0 0 0,-1 0-1 0 0,0-1 1 0 0,0 1 0 0 0,1-1 0 0 0,-1 1 0 0 0,1 0-1 0 0,0 0 1 0 0,-1-1 0 0 0,1 1 0 0 0,0 0-1 0 0,-1 0 1 0 0,1 0 0 0 0,2-2 0 0 0,-1 1-83 0 0,0 0 1 0 0,0 1 0 0 0,1-1-1 0 0,-1 1 1 0 0,0-1 0 0 0,1 1-1 0 0,-1 0 1 0 0,5-1 0 0 0,4-1-71 0 0,1 1 1 0 0,0 0-1 0 0,16 0 1 0 0,-9 0 554 0 0,-17 2-1001 0 0,131-22 1861 0 0,-117 18-1733 0 0,1 0 0 0 0,-2-2 0 0 0,1 0 0 0 0,-1-1-1 0 0,0 0 1 0 0,16-10 0 0 0,-11-1 727 0 0,-19 17-109 0 0,-4 2-772 0 0,-1 1 0 0 0,1-1 0 0 0,-1 1-1 0 0,1 0 1 0 0,0 1 0 0 0,0-1 0 0 0,0 0 0 0 0,0 1 0 0 0,0 0-1 0 0,0-1 1 0 0,1 1 0 0 0,-1 0 0 0 0,1 1 0 0 0,0-1 0 0 0,0 0 0 0 0,-2 4-1 0 0,-5 11 41 0 0,-11 34-1 0 0,18-48-52 0 0,-21 76 41 0 0,3 0 0 0 0,-12 103-1 0 0,28-161-41 0 0,-10 110-54 0 0,4 207 0 0 0,10-333 45 0 0,12 309-371 0 0,-7-218 238 0 0,-4-72 89 0 0,-1 0 0 0 0,-1-1 0 0 0,-5 30 0 0 0,5-50 70 0 0,1 0 0 0 0,-1-1-1 0 0,0 1 1 0 0,0-1-1 0 0,0 1 1 0 0,0-1 0 0 0,-1 1-1 0 0,1-1 1 0 0,-1 0 0 0 0,0 0-1 0 0,0 0 1 0 0,0 0-1 0 0,-1 0 1 0 0,1 0 0 0 0,-1-1-1 0 0,1 1 1 0 0,-1-1-1 0 0,0 1 1 0 0,0-1 0 0 0,0 0-1 0 0,0 0 1 0 0,0-1 0 0 0,0 1-1 0 0,-1 0 1 0 0,1-1-1 0 0,-1 0 1 0 0,1 0 0 0 0,-1 0-1 0 0,1 0 1 0 0,-1-1 0 0 0,0 1-1 0 0,1-1 1 0 0,-1 0-1 0 0,0 0 1 0 0,1 0 0 0 0,-1-1-1 0 0,1 1 1 0 0,-1-1 0 0 0,0 0-1 0 0,1 0 1 0 0,-1 0-1 0 0,1-1 1 0 0,-6-2 0 0 0,-2-1-58 0 0,1 0 1 0 0,-1-1-1 0 0,1-1 1 0 0,0 0-1 0 0,1 0 0 0 0,0-1 1 0 0,0 0-1 0 0,1 0 1 0 0,-13-16-1 0 0,15 15-552 0 0,-1-1-1 0 0,2 1 0 0 0,-1-2 1 0 0,1 1-1 0 0,1 0 0 0 0,-4-14 1 0 0,1 5-1023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29 5124 0 0,'0'-1'524'0'0,"0"0"-1"0"0,0-1 0 0 0,-1 1 1 0 0,1 0-1 0 0,-1-1 0 0 0,1 1 1 0 0,-1 0-1 0 0,1-1 0 0 0,-1 1 1 0 0,0 0-1 0 0,0 0 0 0 0,0 0 1 0 0,0 0-1 0 0,1 0 0 0 0,-1 0 1 0 0,-1 0-1 0 0,1 0 0 0 0,0 0 1 0 0,0 0-1 0 0,0 0 0 0 0,0 1 0 0 0,-1-1 1 0 0,1 1-1 0 0,0-1 0 0 0,-2 0 1 0 0,-1 1-84 0 0,1-1-1 0 0,0 1 1 0 0,0 0 0 0 0,0 0 0 0 0,0 0 0 0 0,-1 1 0 0 0,1-1-1 0 0,0 1 1 0 0,0 0 0 0 0,-6 2 0 0 0,-1 1-132 0 0,0 0 0 0 0,1 1-1 0 0,-1 1 1 0 0,1-1 0 0 0,0 1 0 0 0,-8 8 0 0 0,12-9-196 0 0,1-1 0 0 0,-1 1 0 0 0,1 0 0 0 0,0 0 0 0 0,0 1 0 0 0,0-1 0 0 0,1 1 1 0 0,0 0-1 0 0,0 0 0 0 0,1 0 0 0 0,-1 0 0 0 0,1 0 0 0 0,-2 11 0 0 0,4-12-110 0 0,0 0-1 0 0,-1 0 1 0 0,2 0 0 0 0,-1-1-1 0 0,0 1 1 0 0,1 0-1 0 0,0 0 1 0 0,0-1-1 0 0,1 1 1 0 0,-1 0-1 0 0,1-1 1 0 0,0 0 0 0 0,0 1-1 0 0,0-1 1 0 0,1 0-1 0 0,0 0 1 0 0,0 0-1 0 0,0 0 1 0 0,4 4 0 0 0,-2-3-80 0 0,0-1 0 0 0,1 1 0 0 0,-1-1 0 0 0,1 0 0 0 0,0 0 0 0 0,1-1 0 0 0,5 3 0 0 0,5 2-69 0 0,-5-2 247 0 0,-7-3 256 0 0,-10 0-27 0 0,-11 7-328 0 0,-2 4 213 0 0,0 1 0 0 0,0 0 0 0 0,-28 34 0 0 0,37-37-117 0 0,0-1 0 0 0,1 1-1 0 0,0 1 1 0 0,1-1 0 0 0,1 1 0 0 0,0 0-1 0 0,-6 21 1 0 0,11-30-79 0 0,-1 0 0 0 0,1 1 0 0 0,1-1 0 0 0,-1 0 0 0 0,1 1 0 0 0,-1-1 0 0 0,1 0 0 0 0,1 1 0 0 0,-1-1 0 0 0,0 1 0 0 0,1-1 0 0 0,0 0 0 0 0,0 0 0 0 0,0 1 0 0 0,1-1 0 0 0,0 0 1 0 0,-1 0-1 0 0,1 0 0 0 0,1-1 0 0 0,-1 1 0 0 0,0 0 0 0 0,1-1 0 0 0,4 5 0 0 0,-1-3-88 0 0,0 1 0 0 0,1-1 0 0 0,0-1 0 0 0,0 1 0 0 0,0-1 0 0 0,1 0 0 0 0,-1-1 1 0 0,1 0-1 0 0,0 0 0 0 0,0-1 0 0 0,11 2 0 0 0,-1 0-1076 0 0,1-2 0 0 0,33 1 0 0 0,-20-3-466 0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3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5669 0 0,'0'-1'470'0'0,"0"0"0"0"0,1 0 0 0 0,-1 1 0 0 0,0-1 0 0 0,1 0 0 0 0,-1 0 0 0 0,0 0 0 0 0,1 1 0 0 0,-1-1 0 0 0,1 0 0 0 0,0 1 0 0 0,-1-1 0 0 0,1 0 0 0 0,-1 1 0 0 0,1-1 0 0 0,0 1 0 0 0,0-1 0 0 0,0 0 0 0 0,21-5 3769 0 0,31 6-2426 0 0,-33 0-713 0 0,144-4 1324 0 0,-132 1-2169 0 0,-1-1-1 0 0,1-1 1 0 0,35-12 0 0 0,-64 17-214 0 0,1-1 1 0 0,-1-1 0 0 0,0 1 0 0 0,-1 0 0 0 0,1-1-1 0 0,0 1 1 0 0,0-1 0 0 0,0 0 0 0 0,-1 0 0 0 0,1 0-1 0 0,-1 0 1 0 0,0-1 0 0 0,0 1 0 0 0,0-1 0 0 0,3-3-1 0 0,-4 4 81 0 0,-1 2-94 0 0,0-1 0 0 0,0 1 0 0 0,0-1 0 0 0,0 0 0 0 0,0 1 0 0 0,0-1-1 0 0,0 1 1 0 0,0-1 0 0 0,0 0 0 0 0,0 1 0 0 0,0-1 0 0 0,0 1 0 0 0,-1-1 0 0 0,1 1 0 0 0,0-1 0 0 0,0 0 0 0 0,-1 0 0 0 0,0 0 16 0 0,-1 0 0 0 0,1 1-1 0 0,0-1 1 0 0,-1 0 0 0 0,1 1 0 0 0,-1-1-1 0 0,1 1 1 0 0,-1-1 0 0 0,1 1-1 0 0,-1 0 1 0 0,1 0 0 0 0,-1 0 0 0 0,0-1-1 0 0,1 1 1 0 0,-1 1 0 0 0,1-1 0 0 0,-1 0-1 0 0,1 0 1 0 0,-3 1 0 0 0,0 1 26 0 0,1-1 0 0 0,-1 1 1 0 0,1 0-1 0 0,-1-1 0 0 0,1 2 0 0 0,0-1 1 0 0,-5 5-1 0 0,-2 2 75 0 0,0 1 1 0 0,1 1-1 0 0,-13 19 1 0 0,9-9-69 0 0,0 1 0 0 0,1 0 0 0 0,1 0 1 0 0,1 2-1 0 0,1-1 0 0 0,2 1 0 0 0,0 0 0 0 0,1 1 1 0 0,2 0-1 0 0,0-1 0 0 0,0 35 0 0 0,4-47-427 0 0,0-1-1 0 0,1 1 1 0 0,1 0-1 0 0,-1 0 1 0 0,2-1 0 0 0,0 1-1 0 0,0-1 1 0 0,1 0-1 0 0,1 0 1 0 0,-1 0-1 0 0,11 15 1 0 0,-1-5-1259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52 4428 0 0,'-13'25'7309'0'0,"2"-6"-4366"0"0,6-8-2461 0 0,1-1-1 0 0,0 1 1 0 0,1 0-1 0 0,1 0 1 0 0,0 0 0 0 0,0 0-1 0 0,1 0 1 0 0,0 0 0 0 0,1 0-1 0 0,0 1 1 0 0,1-1-1 0 0,2 14 1 0 0,-2-20-457 0 0,0 0 0 0 0,0-1 0 0 0,1 1 0 0 0,-1-1 0 0 0,1 1 0 0 0,0-1 0 0 0,0 0 0 0 0,1 0 0 0 0,-1 1 0 0 0,1-2 0 0 0,0 1 0 0 0,0 0 0 0 0,0-1 0 0 0,0 1 0 0 0,1-1 0 0 0,-1 0 1 0 0,1 0-1 0 0,0 0 0 0 0,0-1 0 0 0,0 1 0 0 0,0-1 0 0 0,1 0 0 0 0,-1 0 0 0 0,0 0 0 0 0,1-1 0 0 0,0 0 0 0 0,-1 0 0 0 0,1 0 0 0 0,0 0 0 0 0,-1-1 0 0 0,10 1 0 0 0,-6-2 32 0 0,0 0 0 0 0,0-1 0 0 0,0 1 0 0 0,-1-1 0 0 0,1-1 0 0 0,-1 0 0 0 0,1 0 0 0 0,-1 0 0 0 0,0-1 0 0 0,0 0 0 0 0,0 0 0 0 0,-1 0 0 0 0,0-1 0 0 0,0 0-1 0 0,0-1 1 0 0,0 1 0 0 0,-1-1 0 0 0,0 0 0 0 0,0-1 0 0 0,6-10 0 0 0,-6 11 107 0 0,-2-1 0 0 0,1 1 0 0 0,0-1 0 0 0,-1 0 0 0 0,-1 0 0 0 0,1 0 0 0 0,-1-1 0 0 0,0 1 0 0 0,-1-1 0 0 0,1 1 0 0 0,-2-1 0 0 0,1 1 0 0 0,-1-1 0 0 0,0 1-1 0 0,0-1 1 0 0,-1 0 0 0 0,0 1 0 0 0,-1-1 0 0 0,0 1 0 0 0,0 0 0 0 0,-6-14 0 0 0,5 14-36 0 0,-1 0 0 0 0,0 1-1 0 0,0-1 1 0 0,-1 1 0 0 0,0-1-1 0 0,0 1 1 0 0,-1 1 0 0 0,-10-10 0 0 0,13 13-94 0 0,-1 0 1 0 0,1 0-1 0 0,-1 0 0 0 0,1 1 1 0 0,-1-1-1 0 0,0 1 1 0 0,0 0-1 0 0,0 0 1 0 0,0 0-1 0 0,1 1 1 0 0,-1-1-1 0 0,0 1 1 0 0,0 0-1 0 0,0 0 1 0 0,0 0-1 0 0,0 1 1 0 0,0 0-1 0 0,0-1 0 0 0,-7 4 1 0 0,-1 0 21 0 0,1 1 0 0 0,-1 0-1 0 0,1 1 1 0 0,1 1 0 0 0,-1-1 0 0 0,1 2 0 0 0,0-1 0 0 0,1 2-1 0 0,0-1 1 0 0,0 1 0 0 0,1 0 0 0 0,-10 15 0 0 0,10-14-44 0 0,1 1 0 0 0,0 0 0 0 0,1 0 0 0 0,1 1 0 0 0,-1 0 1 0 0,2 0-1 0 0,0 0 0 0 0,0 0 0 0 0,1 1 0 0 0,1-1 0 0 0,0 1 0 0 0,0 13 0 0 0,2-21-102 0 0,0 0-1 0 0,1 0 0 0 0,-1 0 1 0 0,1 0-1 0 0,0 1 1 0 0,1-2-1 0 0,0 1 0 0 0,-1 0 1 0 0,1 0-1 0 0,1 0 0 0 0,-1-1 1 0 0,6 7-1 0 0,-6-8-169 0 0,0 0-1 0 0,0-1 1 0 0,1 1 0 0 0,-1-1-1 0 0,1 0 1 0 0,-1 1-1 0 0,1-1 1 0 0,0-1 0 0 0,0 1-1 0 0,0 0 1 0 0,0-1-1 0 0,0 1 1 0 0,1-1 0 0 0,-1 0-1 0 0,0 0 1 0 0,1 0 0 0 0,-1-1-1 0 0,0 1 1 0 0,7-1-1 0 0,3-1-1338 0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3452 0 0,'7'-13'2273'0'0,"6"-11"3596"0"0,-2-1 1 0 0,17-49-1 0 0,-26 57-2583 0 0,-2 17-3245 0 0,0 0 1 0 0,0 0 0 0 0,0 0 0 0 0,0 0-1 0 0,0 0 1 0 0,0 0 0 0 0,0 0 0 0 0,0 0-1 0 0,0 0 1 0 0,-1 0 0 0 0,1-1-1 0 0,0 1 1 0 0,0 0 0 0 0,0 0 0 0 0,0 0-1 0 0,0 0 1 0 0,0 0 0 0 0,0 0 0 0 0,-1 0-1 0 0,1 0 1 0 0,0 0 0 0 0,0 0-1 0 0,0 0 1 0 0,0 0 0 0 0,0 0 0 0 0,0 0-1 0 0,-1 0 1 0 0,1 0 0 0 0,0 0 0 0 0,0 0-1 0 0,0 0 1 0 0,0 0 0 0 0,0 0-1 0 0,0 1 1 0 0,0-1 0 0 0,-1 0 0 0 0,1 0-1 0 0,0 0 1 0 0,0 0 0 0 0,0 0-1 0 0,0 0 1 0 0,0 0 0 0 0,0 0 0 0 0,0 0-1 0 0,0 0 1 0 0,0 1 0 0 0,0-1 0 0 0,0 0-1 0 0,0 0 1 0 0,-1 0 0 0 0,1 0-1 0 0,0 0 1 0 0,0 1 0 0 0,-2 1 73 0 0,0 1-1 0 0,1 0 1 0 0,-1 0 0 0 0,0 0 0 0 0,1 0 0 0 0,0 0-1 0 0,-2 5 1 0 0,0 2-83 0 0,1-1 0 0 0,0 1 0 0 0,0 0 1 0 0,1-1-1 0 0,1 1 0 0 0,-1 0 0 0 0,2 0 0 0 0,-1-1 0 0 0,1 1 0 0 0,1 0 0 0 0,0-1 1 0 0,0 1-1 0 0,1-1 0 0 0,0 1 0 0 0,0-1 0 0 0,9 14 0 0 0,-4-10-160 0 0,0 0-1 0 0,1-1 0 0 0,1 0 1 0 0,0 0-1 0 0,1-1 1 0 0,0-1-1 0 0,0 0 0 0 0,1 0 1 0 0,14 8-1 0 0,-18-14-45 0 0,-1 0-1 0 0,1 0 0 0 0,-1-1 1 0 0,1 0-1 0 0,0 0 1 0 0,0-1-1 0 0,1 0 0 0 0,-1 0 1 0 0,0-1-1 0 0,1 0 1 0 0,-1 0-1 0 0,0-1 1 0 0,1 0-1 0 0,-1-1 0 0 0,1 0 1 0 0,-1 0-1 0 0,0-1 1 0 0,10-3-1 0 0,-9 2 5 0 0,-1 0 0 0 0,1-1 0 0 0,-1-1 0 0 0,1 1 0 0 0,-1-2-1 0 0,0 1 1 0 0,-1-1 0 0 0,1 0 0 0 0,9-11 0 0 0,-7 6 207 0 0,-1 0 1 0 0,-1-1-1 0 0,0 0 0 0 0,0-1 0 0 0,9-21 1 0 0,-4-1 964 0 0,-1 0 1 0 0,-2-1 0 0 0,11-72 0 0 0,-17 50 1220 0 0,-4 56-1423 0 0,-2 6-713 0 0,1 5-58 0 0,0-1-1 0 0,0 0 1 0 0,0 0-1 0 0,1 1 1 0 0,0-1 0 0 0,1 0-1 0 0,0 0 1 0 0,0 1 0 0 0,3 7-1 0 0,0-2-4 0 0,1 0 0 0 0,0 0 0 0 0,1-1 0 0 0,14 23-1 0 0,-8-18-92 0 0,0 0 0 0 0,2-1 0 0 0,0-1 0 0 0,1 0 0 0 0,0-1 0 0 0,1-1 0 0 0,21 15 0 0 0,-8-10-1440 0 0,56 29 1 0 0,-46-30-11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148 188 4912 0 0,'-3'0'1272'0'0,"-1"1"-1"0"0,1 0 0 0 0,-1 0 0 0 0,1 1 0 0 0,-1-1 0 0 0,1 1 0 0 0,-5 2 1 0 0,-21 21 3073 0 0,24-20-3979 0 0,1 1 1 0 0,0-1 0 0 0,0 1 0 0 0,0 0-1 0 0,0 1 1 0 0,1-1 0 0 0,0 0 0 0 0,-2 9-1 0 0,-2 8 490 0 0,3-13-446 0 0,1 0 0 0 0,1-1 0 0 0,-3 18 0 0 0,5-23-348 0 0,0 0 0 0 0,0-1-1 0 0,1 1 1 0 0,-1-1 0 0 0,1 1 0 0 0,-1-1 0 0 0,1 1-1 0 0,0-1 1 0 0,1 1 0 0 0,-1-1 0 0 0,0 0-1 0 0,1 1 1 0 0,0-1 0 0 0,3 4 0 0 0,-3-4-29 0 0,0-1 1 0 0,0 1 0 0 0,1 0-1 0 0,-1-1 1 0 0,1 0-1 0 0,0 0 1 0 0,0 0 0 0 0,0 0-1 0 0,0 0 1 0 0,0 0-1 0 0,0-1 1 0 0,0 1 0 0 0,0-1-1 0 0,6 1 1 0 0,-3 0-22 0 0,0-1 0 0 0,1-1 0 0 0,-1 1 0 0 0,0-1 0 0 0,0-1 1 0 0,0 1-1 0 0,11-3 0 0 0,-4 0-73 0 0,0-1 0 0 0,0 0 0 0 0,-1-1 0 0 0,1 0 0 0 0,-1-1 0 0 0,-1 0-1 0 0,13-10 1 0 0,-12 8 5 0 0,0-2-1 0 0,-1 0 1 0 0,0 0 0 0 0,0-1-1 0 0,-1 0 1 0 0,-1-1-1 0 0,0 0 1 0 0,-1-1-1 0 0,12-23 1 0 0,-16 27 130 0 0,0 1 1 0 0,-1-1 0 0 0,0 0-1 0 0,-1 0 1 0 0,0 0 0 0 0,0 0-1 0 0,-1-1 1 0 0,0 1-1 0 0,-1-1 1 0 0,0 1 0 0 0,0 0-1 0 0,-1-1 1 0 0,0 1 0 0 0,-1 0-1 0 0,0 0 1 0 0,-6-16-1 0 0,6 18-26 0 0,-1 1-1 0 0,0 0 0 0 0,0 1 0 0 0,-1-1 0 0 0,1 1 0 0 0,-1-1 0 0 0,-1 1 0 0 0,1 0 0 0 0,-1 0 0 0 0,1 1 1 0 0,-1-1-1 0 0,-1 1 0 0 0,1 0 0 0 0,0 1 0 0 0,-1-1 0 0 0,0 1 0 0 0,0 0 0 0 0,0 1 0 0 0,0-1 0 0 0,0 1 0 0 0,-1 0 1 0 0,1 1-1 0 0,-1-1 0 0 0,1 1 0 0 0,-1 1 0 0 0,1-1 0 0 0,-1 1 0 0 0,0 0 0 0 0,1 1 0 0 0,-1 0 0 0 0,1 0 0 0 0,-1 0 1 0 0,1 1-1 0 0,-1-1 0 0 0,1 2 0 0 0,0-1 0 0 0,0 1 0 0 0,0 0 0 0 0,0 0 0 0 0,-6 5 0 0 0,-1 1-12 0 0,0 1 0 0 0,1 1 1 0 0,0 0-1 0 0,1 0 0 0 0,0 1 0 0 0,0 1 0 0 0,2 0 0 0 0,0 0 0 0 0,-15 28 0 0 0,19-31-208 0 0,1 1 1 0 0,0-1-1 0 0,0 1 1 0 0,1 0-1 0 0,0 0 1 0 0,1 0-1 0 0,0 0 1 0 0,1 0-1 0 0,0 0 0 0 0,1 0 1 0 0,0 1-1 0 0,1-1 1 0 0,0 0-1 0 0,1 0 1 0 0,3 13-1 0 0,-4-20-198 0 0,1-1 0 0 0,-1 1 0 0 0,1-1 0 0 0,0 1 0 0 0,0-1 0 0 0,0 0 0 0 0,0 0 0 0 0,1 0 0 0 0,4 4 0 0 0,4 2-1232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 3332 0 0,'0'-2'5271'0'0,"-13"-20"12264"0"0,6 32-17003 0 0,6-5-410 0 0,0 0 0 0 0,1 0 0 0 0,-1 0 0 0 0,1 0 0 0 0,0 0 0 0 0,0 0 0 0 0,0 0 0 0 0,1 0 0 0 0,-1-1 0 0 0,1 1 0 0 0,0 0 0 0 0,3 6 0 0 0,2 14 200 0 0,-3-6-390 0 0,2 1-1 0 0,0-1 1 0 0,1 0-1 0 0,13 26 1 0 0,-14-34-618 0 0,0-2 0 0 0,1 1 1 0 0,1-1-1 0 0,-1 1 0 0 0,14 12 0 0 0,-4-8-929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5557 0 0,'-2'7'11183'0'0,"0"8"-5337"0"0,-13 81-3334 0 0,-3 79-3085 0 0,15-145-1558 0 0,3-17 549 0 0,0-2 28 0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0 259 896 0 0,'0'-3'1004'0'0,"1"-1"-1"0"0,-1 0 1 0 0,1 0-1 0 0,-1 0 1 0 0,1 0 0 0 0,0 1-1 0 0,1-1 1 0 0,-1 0-1 0 0,1 1 1 0 0,-1-1-1 0 0,1 1 1 0 0,3-5 0 0 0,0 2-317 0 0,-1 1 1 0 0,1 0-1 0 0,0 0 1 0 0,0 1-1 0 0,0-1 1 0 0,9-5-1 0 0,6-1-120 0 0,1 1 0 0 0,0 0 0 0 0,26-8 0 0 0,-42 16-305 0 0,84-27 900 0 0,77-32 1241 0 0,-129 36 201 0 0,-35 25-1689 0 0,-4 4-815 0 0,-58 164 386 0 0,2 98-150 0 0,52-218-492 0 0,2 0 1 0 0,2 1-1 0 0,7 78 1 0 0,-3-103-368 0 0,2 1 1 0 0,9 30-1 0 0,4-14-2783 0 0,-12-29 1697 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 3372 0 0,'-3'2'7841'0'0,"-2"2"-6942"0"0,1 0 0 0 0,-1 1 0 0 0,1-1-1 0 0,1 1 1 0 0,-1 0 0 0 0,1-1 0 0 0,-4 8 0 0 0,1-1-100 0 0,2 0 1 0 0,-1 0-1 0 0,-3 14 0 0 0,3-5-132 0 0,1 1 1 0 0,1-1-1 0 0,-1 41 0 0 0,5-48-470 0 0,0 1 0 0 0,0-1 0 0 0,1 0-1 0 0,1 1 1 0 0,5 15 0 0 0,-6-24-158 0 0,-1 1-1 0 0,1-1 1 0 0,1 0-1 0 0,-1 0 1 0 0,1-1 0 0 0,0 1-1 0 0,0 0 1 0 0,0-1-1 0 0,0 0 1 0 0,1 0-1 0 0,0 0 1 0 0,0 0 0 0 0,0 0-1 0 0,0-1 1 0 0,7 5-1 0 0,-5-6-19 0 0,0 0 0 0 0,0 0 0 0 0,-1-1 0 0 0,1 0 0 0 0,0 0 1 0 0,0 0-1 0 0,0-1 0 0 0,0 0 0 0 0,0 0 0 0 0,0-1 0 0 0,0 1 0 0 0,0-1 0 0 0,0-1 0 0 0,0 1 0 0 0,-1-1 0 0 0,1 0 0 0 0,8-4 0 0 0,-3 1 46 0 0,-2 0 0 0 0,1 0 0 0 0,0-1 1 0 0,-1-1-1 0 0,0 1 0 0 0,-1-1 0 0 0,0-1 1 0 0,12-13-1 0 0,-13 11 90 0 0,0 0 1 0 0,-1 0-1 0 0,0-1 1 0 0,-1 0 0 0 0,0 0-1 0 0,-1 0 1 0 0,0-1-1 0 0,-1 1 1 0 0,0-1-1 0 0,2-15 1 0 0,-4 17-25 0 0,0-1 1 0 0,-1 1-1 0 0,0-1 1 0 0,0 1-1 0 0,-1-1 1 0 0,0 1 0 0 0,-1-1-1 0 0,-1 1 1 0 0,1 0-1 0 0,-1 0 1 0 0,-1 0-1 0 0,-5-10 1 0 0,7 16-96 0 0,0 1 1 0 0,0 0-1 0 0,-1-1 0 0 0,1 1 1 0 0,-1 0-1 0 0,0 0 1 0 0,0 0-1 0 0,0 1 0 0 0,0-1 1 0 0,0 1-1 0 0,0-1 0 0 0,-1 1 1 0 0,0 0-1 0 0,1 0 1 0 0,-1 1-1 0 0,-7-3 0 0 0,5 3-64 0 0,0 0 0 0 0,0 0 0 0 0,1 0 0 0 0,-1 1-1 0 0,0 0 1 0 0,0 1 0 0 0,0-1 0 0 0,0 1-1 0 0,1 0 1 0 0,-1 0 0 0 0,-8 4 0 0 0,5-1-691 0 0,-1 0 0 0 0,1 1 0 0 0,0 0 0 0 0,0 1 1 0 0,-10 8-1 0 0,12-8-873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9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417 102 3908 0 0,'-11'-2'1620'0'0,"0"2"0"0"0,0-1 0 0 0,1 2 0 0 0,-1-1-1 0 0,-19 5 1 0 0,15-2-733 0 0,0 1 0 0 0,1 1 0 0 0,-23 10 0 0 0,13-2-430 0 0,1 1 0 0 0,0 0-1 0 0,1 2 1 0 0,-25 23 0 0 0,36-30-301 0 0,0 2-1 0 0,1-1 1 0 0,1 1-1 0 0,0 1 1 0 0,0 0 0 0 0,1 0-1 0 0,1 1 1 0 0,0-1-1 0 0,1 2 1 0 0,0-1 0 0 0,-7 27-1 0 0,11-31-181 0 0,0 0 0 0 0,1 0 0 0 0,0 0 0 0 0,0 0 0 0 0,1 0 0 0 0,0 0 0 0 0,1 0 0 0 0,0 1 0 0 0,1-1 0 0 0,-1-1 0 0 0,2 1 0 0 0,-1 0 0 0 0,1 0 0 0 0,1-1 0 0 0,-1 0 0 0 0,1 1 0 0 0,1-1 0 0 0,0-1 0 0 0,10 14 0 0 0,-5-11-14 0 0,-1 0 1 0 0,2 0-1 0 0,-1-1 1 0 0,2-1 0 0 0,-1 0-1 0 0,1 0 1 0 0,0-1-1 0 0,0-1 1 0 0,1 0-1 0 0,0-1 1 0 0,0 0-1 0 0,0-1 1 0 0,1 0-1 0 0,0-1 1 0 0,-1-1-1 0 0,1 0 1 0 0,22 0-1 0 0,-5-2 53 0 0,0-2 0 0 0,-1 0-1 0 0,0-3 1 0 0,1 0 0 0 0,-2-2-1 0 0,59-21 1 0 0,-67 20 245 0 0,0-1 1 0 0,-1-1-1 0 0,0-2 0 0 0,-1 1 1 0 0,0-2-1 0 0,-1-1 1 0 0,0 0-1 0 0,-1-1 0 0 0,-1-1 1 0 0,27-33-1 0 0,-36 39-43 0 0,0 0 0 0 0,0 0 0 0 0,-1-1 0 0 0,-1 1 0 0 0,0-1 0 0 0,0-1-1 0 0,-1 1 1 0 0,0-1 0 0 0,-1 1 0 0 0,-1-1 0 0 0,0 0 0 0 0,0 0 0 0 0,-1 0 0 0 0,-1 0 0 0 0,0 0 0 0 0,0-1-1 0 0,-2 1 1 0 0,1 0 0 0 0,-1 0 0 0 0,-1 1 0 0 0,-8-24 0 0 0,5 21-128 0 0,0 1 0 0 0,-1 0 0 0 0,-1 0 0 0 0,0 0 0 0 0,-1 1 0 0 0,0 1 0 0 0,-1-1 0 0 0,0 1-1 0 0,0 1 1 0 0,-17-13 0 0 0,18 17-144 0 0,1 0-1 0 0,-1 0 0 0 0,0 1 0 0 0,-1 0 1 0 0,1 1-1 0 0,-1 0 0 0 0,0 0 0 0 0,0 1 0 0 0,-1 0 1 0 0,1 1-1 0 0,0 0 0 0 0,-1 1 0 0 0,1 0 0 0 0,-1 1 1 0 0,-15 1-1 0 0,10 1-618 0 0,-1 0-1 0 0,0 2 1 0 0,1 0 0 0 0,-1 1 0 0 0,1 1-1 0 0,-16 7 1 0 0,11-1-926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1720 0 0,'2'2'18848'0'0,"1"18"-14664"0"0,1 14-5749 0 0,-3-22 3405 0 0,-2-1-1662 0 0,1 0 0 0 0,1 0 1 0 0,0 0-1 0 0,0 0 0 0 0,1 0 0 0 0,0 0 0 0 0,1 0 1 0 0,0-1-1 0 0,7 14 0 0 0,-4-13-115 0 0,-5-7-41 0 0,1 0 0 0 0,0-1 0 0 0,0 1 0 0 0,1-1 0 0 0,-1 1 1 0 0,4 2-1 0 0,-5-5-29 0 0,0 0 0 0 0,0 0 0 0 0,0 0 0 0 0,0 0 1 0 0,1-1-1 0 0,-1 1 0 0 0,0 0 0 0 0,1-1 0 0 0,-1 1 0 0 0,0-1 0 0 0,1 0 1 0 0,-1 1-1 0 0,0-1 0 0 0,1 0 0 0 0,-1 0 0 0 0,1 0 0 0 0,-1 0 1 0 0,0 0-1 0 0,1 0 0 0 0,-1 0 0 0 0,1 0 0 0 0,-1-1 0 0 0,3 0 0 0 0,6-3-32 0 0,0 0-1 0 0,0-1 0 0 0,0 0 0 0 0,-1 0 0 0 0,0-1 0 0 0,0-1 1 0 0,0 1-1 0 0,-1-2 0 0 0,10-9 0 0 0,-1-1 15 0 0,-2-1 0 0 0,1 0 0 0 0,14-26 0 0 0,-21 28 144 0 0,11-28-1 0 0,-15 31 195 0 0,1 0-1 0 0,16-25 1 0 0,-8 2 869 0 0,-13 36-798 0 0,-1 5-331 0 0,2 17 28 0 0,0 3-2 0 0,7 27 0 0 0,-7-43-78 0 0,0 0 0 0 0,1 0 1 0 0,-1 0-1 0 0,2-1 0 0 0,-1 1 1 0 0,1-1-1 0 0,8 11 0 0 0,-6-10-65 0 0,0 0 0 0 0,1-1 0 0 0,0 1 0 0 0,0-2 0 0 0,10 8 0 0 0,-13-11-315 0 0,1 0 1 0 0,0 0-1 0 0,0-1 0 0 0,0 0 0 0 0,0 0 0 0 0,0 0 1 0 0,0-1-1 0 0,1 1 0 0 0,-1-1 0 0 0,11 0 0 0 0,-2-1-1231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19 113 19726 0 0,'-5'-26'3628'0'0,"5"8"-2132"0"0,-2 1-628 0 0,-2 3-296 0 0,4 2-188 0 0,-3 3-148 0 0,3 1-36 0 0,-4 0-200 0 0,17 31-4456 0 0,-8-9 2864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92 0 0,'0'0'15759'0'0,"4"1"-14298"0"0,148 22 3454 0 0,-12-16-3552 0 0,-46-12-919 0 0,-82 3-418 0 0,50-6-53 0 0,-57 7 59 0 0,1 0 0 0 0,-1-1 0 0 0,1 1 0 0 0,-1-1 0 0 0,1-1 0 0 0,-1 1 0 0 0,0-1 0 0 0,6-4 0 0 0,-10 6 32 0 0,1 0 1 0 0,-1 0-1 0 0,0 0 1 0 0,0-1-1 0 0,0 1 1 0 0,1-1 0 0 0,-1 1-1 0 0,0-1 1 0 0,-1 1-1 0 0,1-1 1 0 0,0 1-1 0 0,1-4 1 0 0,-2 4 339 0 0,-2-1-198 0 0,1 1-164 0 0,0 1 0 0 0,0-1 0 0 0,0 0 0 0 0,0 1-1 0 0,0-1 1 0 0,0 1 0 0 0,0-1 0 0 0,0 1 0 0 0,0 0-1 0 0,0-1 1 0 0,0 1 0 0 0,-1 0 0 0 0,1 0 0 0 0,0 0 0 0 0,0 0-1 0 0,0 0 1 0 0,0 0 0 0 0,-1 0 0 0 0,1 0 0 0 0,0 0-1 0 0,-2 1 1 0 0,0 0 20 0 0,-1 1 0 0 0,1-1 0 0 0,0 1-1 0 0,-1-1 1 0 0,1 1 0 0 0,0 0 0 0 0,-3 3 0 0 0,-3 3 52 0 0,1 0 0 0 0,0 0 0 0 0,0 0 1 0 0,-6 11-1 0 0,-1 5 37 0 0,0 2 0 0 0,2 0 0 0 0,1 0 0 0 0,1 1 0 0 0,2 0 0 0 0,-10 42 0 0 0,17-58-124 0 0,-1 1 1 0 0,2-1 0 0 0,0 1-1 0 0,0 0 1 0 0,1 0 0 0 0,1-1-1 0 0,-1 1 1 0 0,6 20 0 0 0,-5-27-236 0 0,0 0 0 0 0,0 0 1 0 0,1-1-1 0 0,0 1 0 0 0,0-1 1 0 0,0 1-1 0 0,0-1 0 0 0,1 1 1 0 0,-1-1-1 0 0,1 0 0 0 0,0 0 1 0 0,1-1-1 0 0,-1 1 0 0 0,1 0 1 0 0,-1-1-1 0 0,1 0 0 0 0,0 0 1 0 0,0 0-1 0 0,1-1 0 0 0,-1 1 1 0 0,1-1-1 0 0,-1 0 0 0 0,5 1 1 0 0,5 0-1405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1 105 752 0 0,'41'-95'25523'0'0,"-40"96"-25448"0"0,0 0 0 0 0,1 0 0 0 0,-1 0 0 0 0,0 0 0 0 0,0 0 0 0 0,0 1-1 0 0,0-1 1 0 0,0 0 0 0 0,0 1 0 0 0,0 1 0 0 0,0 0-11 0 0,0-1 0 0 0,0 1 0 0 0,0-1 0 0 0,-1 1 0 0 0,1-1 0 0 0,-1 1 0 0 0,0 0 0 0 0,1-1 0 0 0,-1 1 0 0 0,-1 3 0 0 0,1 5 95 0 0,1 11-72 0 0,2 1 0 0 0,0-1 0 0 0,1 0 0 0 0,1 0 0 0 0,1 0 0 0 0,15 35 0 0 0,-19-54-172 0 0,-1 1 1 0 0,1-1-1 0 0,0 0 1 0 0,0 0-1 0 0,0 0 1 0 0,1 0-1 0 0,-1 0 1 0 0,1 0-1 0 0,-1-1 1 0 0,1 1-1 0 0,0-1 1 0 0,0 0-1 0 0,0 0 1 0 0,1 0-1 0 0,-1 0 1 0 0,0-1-1 0 0,1 1 1 0 0,-1-1-1 0 0,1 0 1 0 0,-1 0-1 0 0,1 0 1 0 0,-1 0 0 0 0,8 0-1 0 0,-5-1 20 0 0,-1 0 0 0 0,0-1 0 0 0,0 0 0 0 0,0 0 0 0 0,0 0-1 0 0,1-1 1 0 0,-1 1 0 0 0,-1-1 0 0 0,1 0 0 0 0,0-1 0 0 0,0 1 0 0 0,-1-1 0 0 0,0 0 0 0 0,1 0 0 0 0,-1 0-1 0 0,4-5 1 0 0,10-12 393 0 0,-1-1 0 0 0,-1 0 0 0 0,0-1-1 0 0,21-42 1 0 0,-19 32 218 0 0,-2 6-26 0 0,-10 16-120 0 0,0 0 0 0 0,0 0-1 0 0,5-13 1 0 0,-11 22-358 0 0,0 0 1 0 0,0 1-1 0 0,1-1 0 0 0,-1 0 1 0 0,0 0-1 0 0,1 0 1 0 0,-1 0-1 0 0,1 1 0 0 0,-1-1 1 0 0,1 0-1 0 0,-1 0 0 0 0,1 1 1 0 0,0-1-1 0 0,-1 0 0 0 0,1 1 1 0 0,0-1-1 0 0,0 0 1 0 0,0 1-26 0 0,-1 0 1 0 0,1 0 0 0 0,-1 0-1 0 0,0 0 1 0 0,1 0 0 0 0,-1 0 0 0 0,1 0-1 0 0,-1 0 1 0 0,0 0 0 0 0,1 0-1 0 0,-1 0 1 0 0,1 1 0 0 0,-1-1 0 0 0,0 0-1 0 0,1 0 1 0 0,-1 0 0 0 0,0 0 0 0 0,1 1-1 0 0,-1-1 1 0 0,0 0 0 0 0,1 0-1 0 0,-1 1 1 0 0,0-1 0 0 0,0 0 0 0 0,1 1-1 0 0,11 22 273 0 0,-3 20-139 0 0,7 69 1 0 0,-6-32-488 0 0,21 66-3332 0 0,-24-122 2114 0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4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78 298 3332 0 0,'0'0'3817'0'0,"-1"5"-670"0"0,-7 18-1067 0 0,1 1-1 0 0,1 1 1 0 0,-3 27-1 0 0,-4 81 654 0 0,12-124-2583 0 0,0 22 190 0 0,0-1 0 0 0,2 1 1 0 0,2 0-1 0 0,1 0 0 0 0,1-1 0 0 0,1 0 0 0 0,2 0 0 0 0,1-1 0 0 0,16 37 0 0 0,-21-57-259 0 0,0 0 0 0 0,1 0-1 0 0,0-1 1 0 0,1 0 0 0 0,0 0 0 0 0,0 0-1 0 0,0 0 1 0 0,15 11 0 0 0,-18-16-57 0 0,1 0 0 0 0,0-1 0 0 0,0 1 0 0 0,-1-1 0 0 0,2 0 0 0 0,-1-1 0 0 0,0 1 0 0 0,0 0 0 0 0,1-1 0 0 0,-1 0 0 0 0,0 0 0 0 0,1-1 0 0 0,-1 1 0 0 0,1-1 0 0 0,-1 0-1 0 0,1 0 1 0 0,-1 0 0 0 0,1-1 0 0 0,-1 0 0 0 0,1 0 0 0 0,7-2 0 0 0,-2-1-14 0 0,0 0 0 0 0,0-1 0 0 0,0-1 0 0 0,-1 1 0 0 0,1-1-1 0 0,-1-1 1 0 0,-1 0 0 0 0,1 0 0 0 0,7-9 0 0 0,-1-1-21 0 0,-1 0 0 0 0,0-1-1 0 0,18-33 1 0 0,-22 33 17 0 0,-2 0-1 0 0,-1-1 0 0 0,0 0 1 0 0,-1 0-1 0 0,-1-1 1 0 0,-1 1-1 0 0,-1-1 0 0 0,0 0 1 0 0,-2 0-1 0 0,0 0 0 0 0,-3-27 1 0 0,-2 8 56 0 0,-1 0 0 0 0,-2 0 0 0 0,-2 1 1 0 0,-26-71-1 0 0,20 74 78 0 0,-2 1-1 0 0,-1 0 1 0 0,-1 1 0 0 0,-40-51 0 0 0,50 74-70 0 0,0 0 1 0 0,0 1-1 0 0,-1 0 1 0 0,0 1-1 0 0,0-1 1 0 0,-21-10-1 0 0,25 15-53 0 0,0 1 0 0 0,0 0-1 0 0,-1 0 1 0 0,1 1 0 0 0,0-1 0 0 0,-1 2 0 0 0,0-1-1 0 0,1 1 1 0 0,-1 0 0 0 0,0 0 0 0 0,0 1 0 0 0,0-1-1 0 0,1 2 1 0 0,-14 1 0 0 0,15-1-17 0 0,0 1 1 0 0,0 0-1 0 0,0 0 1 0 0,0 0-1 0 0,1 0 0 0 0,-1 1 1 0 0,1 0-1 0 0,0 0 1 0 0,-1 0-1 0 0,1 1 0 0 0,0-1 1 0 0,1 1-1 0 0,-1 0 1 0 0,1 0-1 0 0,0 0 1 0 0,0 1-1 0 0,0-1 0 0 0,0 1 1 0 0,1-1-1 0 0,0 1 1 0 0,-2 6-1 0 0,0-1 0 0 0,2-1 1 0 0,0 1-1 0 0,0-1 1 0 0,1 1-1 0 0,0 0 0 0 0,0 0 1 0 0,1 0-1 0 0,1 0 0 0 0,-1-1 1 0 0,4 15-1 0 0,-1-13 0 0 0,0 0 0 0 0,1 0 1 0 0,0 0-1 0 0,0-1 0 0 0,2 0 0 0 0,-1 0 0 0 0,1 0 0 0 0,0-1 0 0 0,1 0 0 0 0,0 0 0 0 0,0 0 1 0 0,1-1-1 0 0,1 0 0 0 0,-1-1 0 0 0,1 0 0 0 0,0 0 0 0 0,1-1 0 0 0,-1 0 0 0 0,1 0 0 0 0,0-1 0 0 0,1-1 1 0 0,-1 0-1 0 0,1 0 0 0 0,0-1 0 0 0,0 0 0 0 0,0-1 0 0 0,0 0 0 0 0,1-1 0 0 0,-1 0 0 0 0,16-1 1 0 0,6-2-331 0 0,-1-1 0 0 0,1-1 0 0 0,35-10 1 0 0,-66 13 166 0 0,-1 0-212 0 0,14 3-4345 0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42 3044 0 0,'-3'-4'1735'0'0,"0"0"-1"0"0,0 0 1 0 0,-1 1-1 0 0,1-1 0 0 0,-1 1 1 0 0,-3-3-1 0 0,4 4-1027 0 0,0 1 0 0 0,0-1 0 0 0,0 1-1 0 0,0-1 1 0 0,0 1 0 0 0,0 0 0 0 0,0 0 0 0 0,-5-1 0 0 0,5 2-484 0 0,-1 0 1 0 0,1 0 0 0 0,-1 0-1 0 0,1 0 1 0 0,-1 1-1 0 0,1-1 1 0 0,0 1 0 0 0,-1 0-1 0 0,1 0 1 0 0,-1 0 0 0 0,1 0-1 0 0,0 1 1 0 0,0-1 0 0 0,0 1-1 0 0,0 0 1 0 0,0 0-1 0 0,0 0 1 0 0,-4 4 0 0 0,4-4-161 0 0,1 1 0 0 0,0-1 0 0 0,-1 1 0 0 0,1-1 1 0 0,0 1-1 0 0,0 0 0 0 0,0 0 0 0 0,1-1 0 0 0,-1 1 1 0 0,1 1-1 0 0,-1-1 0 0 0,1 0 0 0 0,0 0 0 0 0,0 0 0 0 0,1 1 1 0 0,-1-1-1 0 0,1 0 0 0 0,-1 1 0 0 0,1-1 0 0 0,0 0 0 0 0,0 1 1 0 0,1 4-1 0 0,0-3-85 0 0,1 0 1 0 0,0 0 0 0 0,-1-1-1 0 0,1 1 1 0 0,1-1-1 0 0,-1 1 1 0 0,1-1 0 0 0,-1 0-1 0 0,1 0 1 0 0,1 0-1 0 0,-1 0 1 0 0,0-1 0 0 0,1 1-1 0 0,7 5 1 0 0,5 1-370 0 0,34 18-1 0 0,-20-12 1000 0 0,-29-15-32 0 0,-3 2-542 0 0,0 0 1 0 0,-1-1 0 0 0,1 1-1 0 0,-1 0 1 0 0,0-1 0 0 0,1 0-1 0 0,-1 0 1 0 0,-5 3 0 0 0,1 0 28 0 0,-2 3 0 0 0,-9 6 109 0 0,0 2 1 0 0,1 0-1 0 0,1 1 0 0 0,-23 30 0 0 0,36-43-150 0 0,0 1 0 0 0,0-1 0 0 0,1 1 0 0 0,-1 0 0 0 0,1 0-1 0 0,0 0 1 0 0,1 0 0 0 0,-1 0 0 0 0,1 0 0 0 0,0 0-1 0 0,0 0 1 0 0,1 1 0 0 0,-1-1 0 0 0,1 0 0 0 0,0 0-1 0 0,1 1 1 0 0,-1-1 0 0 0,1 0 0 0 0,0 0 0 0 0,1 1-1 0 0,-1-1 1 0 0,1 0 0 0 0,0 0 0 0 0,0 0 0 0 0,0-1 0 0 0,4 7-1 0 0,-3-7-26 0 0,0 0-1 0 0,0-1 0 0 0,1 1 0 0 0,-1-1 0 0 0,0 1 1 0 0,1-1-1 0 0,0 0 0 0 0,0-1 0 0 0,0 1 0 0 0,0 0 1 0 0,1-1-1 0 0,-1 0 0 0 0,0 0 0 0 0,1-1 0 0 0,0 1 1 0 0,-1-1-1 0 0,1 0 0 0 0,0 0 0 0 0,0 0 0 0 0,5-1 1 0 0,-3 1-347 0 0,-1-2 1 0 0,1 1-1 0 0,-1-1 1 0 0,1 1-1 0 0,-1-2 1 0 0,1 1-1 0 0,-1-1 1 0 0,0 0-1 0 0,0 0 1 0 0,1-1-1 0 0,-2 0 1 0 0,1 0-1 0 0,0 0 1 0 0,6-5 0 0 0,-1-3-1259 0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99 18866 0 0,'-7'-21'3436'0'0,"-2"5"-2056"0"0,5 2-580 0 0,1 3-316 0 0,-1 4-176 0 0,1-1-96 0 0,-1 2 36 0 0,1-4-232 0 0,-1 5-432 0 0,22 32-5724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124 211 17166 0 0,'-4'-40'6181'0'0,"4"38"-6045"0"0,-1 0 1 0 0,1 0-1 0 0,0 1 0 0 0,-1-1 1 0 0,0 0-1 0 0,0 0 1 0 0,1 0-1 0 0,-1 1 0 0 0,0-1 1 0 0,0 0-1 0 0,0 1 1 0 0,-1-1-1 0 0,1 1 0 0 0,0-1 1 0 0,-1 1-1 0 0,1 0 1 0 0,0 0-1 0 0,-3-2 0 0 0,3 3 68 0 0,-2 1-9 0 0,-3 2-125 0 0,1 0 0 0 0,-1 1 0 0 0,1 0 0 0 0,0 0 1 0 0,0 0-1 0 0,1 0 0 0 0,-1 1 0 0 0,1-1 0 0 0,0 1 0 0 0,0 0 0 0 0,0 1 0 0 0,1-1 0 0 0,-1 1 1 0 0,2 0-1 0 0,-1-1 0 0 0,-2 8 0 0 0,1-1-1 0 0,0-1 0 0 0,0 1 1 0 0,1 0-1 0 0,1 0 0 0 0,0 1 1 0 0,0-1-1 0 0,1 24 0 0 0,2-24-104 0 0,1 0 0 0 0,0-1-1 0 0,0 1 1 0 0,1-1 0 0 0,5 13-1 0 0,-7-20-36 0 0,1 0-1 0 0,0 0 1 0 0,0 1-1 0 0,0-1 1 0 0,1-1-1 0 0,0 1 1 0 0,-1 0-1 0 0,1-1 1 0 0,1 1-1 0 0,-1-1 1 0 0,0 0-1 0 0,1 0 1 0 0,-1 0 0 0 0,1-1-1 0 0,0 1 1 0 0,6 2-1 0 0,-7-4-14 0 0,1 0-1 0 0,-1 0 1 0 0,1 0 0 0 0,-1-1-1 0 0,1 0 1 0 0,-1 1 0 0 0,1-1-1 0 0,0 0 1 0 0,-1-1 0 0 0,1 1-1 0 0,-1-1 1 0 0,1 1 0 0 0,-1-1-1 0 0,1 0 1 0 0,-1 0 0 0 0,1-1-1 0 0,-1 1 1 0 0,0-1 0 0 0,0 1-1 0 0,0-1 1 0 0,0 0 0 0 0,0 0-1 0 0,0-1 1 0 0,0 1 0 0 0,4-5-1 0 0,-3 3 66 0 0,0-1 0 0 0,-1 1 0 0 0,1-1 0 0 0,-1 0 0 0 0,1 0-1 0 0,-2 0 1 0 0,1-1 0 0 0,0 1 0 0 0,-1 0 0 0 0,0-1 0 0 0,0 0 0 0 0,-1 0 0 0 0,0 1-1 0 0,0-1 1 0 0,0-7 0 0 0,-1 4 146 0 0,0 0 0 0 0,-1 0 0 0 0,0 0 0 0 0,-1 1 1 0 0,0-1-1 0 0,0 0 0 0 0,-7-15 0 0 0,2 11 96 0 0,0 0 0 0 0,-1 0 0 0 0,0 1 0 0 0,-11-12 0 0 0,-68-80 2095 0 0,83 99-2206 0 0,-6-11 212 0 0,10 15-315 0 0,0 0 0 0 0,0 0 0 0 0,0 0-1 0 0,1 0 1 0 0,-1 0 0 0 0,0 0 0 0 0,0 0 0 0 0,1 1 0 0 0,-1-1 0 0 0,1 0 0 0 0,-1 0 0 0 0,1 0-1 0 0,-1 1 1 0 0,1-1 0 0 0,-1 0 0 0 0,1 1 0 0 0,0-1 0 0 0,-1 0 0 0 0,1 1 0 0 0,0-1 0 0 0,0 1 0 0 0,-1-1-1 0 0,2 0 1 0 0,12-8-485 0 0,0 0-1 0 0,1 1 0 0 0,0 1 1 0 0,0 0-1 0 0,1 1 0 0 0,0 0 1 0 0,0 1-1 0 0,21-3 0 0 0,-8 4-1130 0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4464 0 0,'1'-2'733'0'0,"0"0"-1"0"0,0-1 1 0 0,1 1 0 0 0,-1 0-1 0 0,1 0 1 0 0,0-1-1 0 0,-1 1 1 0 0,1 0-1 0 0,0 1 1 0 0,0-1-1 0 0,0 0 1 0 0,1 1-1 0 0,-1-1 1 0 0,0 1-1 0 0,1-1 1 0 0,-1 1-1 0 0,3-1 1 0 0,-2 2-496 0 0,0-1 0 0 0,0 1-1 0 0,-1 0 1 0 0,1 0 0 0 0,0 1 0 0 0,-1-1-1 0 0,1 0 1 0 0,0 1 0 0 0,-1-1 0 0 0,1 1 0 0 0,0 0-1 0 0,-1 0 1 0 0,1 0 0 0 0,-1 0 0 0 0,0 1-1 0 0,1-1 1 0 0,3 4 0 0 0,1 1-29 0 0,1 0 0 0 0,-1 1 1 0 0,-1 0-1 0 0,1 0 0 0 0,-1 1 0 0 0,-1-1 0 0 0,1 2 0 0 0,-1-1 1 0 0,-1 0-1 0 0,1 1 0 0 0,-1 0 0 0 0,-1 0 0 0 0,5 17 0 0 0,0 9 268 0 0,-1 1 0 0 0,3 44-1 0 0,-3-37-34 0 0,-7-42-445 0 0,10-17-172 0 0,28-75 123 0 0,28-56 531 0 0,-62 139-390 0 0,0 1 0 0 0,1-1 0 0 0,0 1 0 0 0,0 0 0 0 0,1 1 0 0 0,0-1 0 0 0,0 1 0 0 0,0 0 0 0 0,1 1 0 0 0,13-10 0 0 0,-17 13-35 0 0,1 0 1 0 0,0 1-1 0 0,0-1 1 0 0,0 1-1 0 0,0 0 1 0 0,0 0-1 0 0,0 0 1 0 0,0 0-1 0 0,0 1 1 0 0,1-1-1 0 0,-1 1 1 0 0,0 0-1 0 0,0 1 1 0 0,0-1-1 0 0,0 1 1 0 0,1-1 0 0 0,-1 1-1 0 0,0 1 1 0 0,0-1-1 0 0,0 0 1 0 0,-1 1-1 0 0,1 0 1 0 0,0 0-1 0 0,4 3 1 0 0,1 1 4 0 0,0 1 0 0 0,-1 1 1 0 0,1-1-1 0 0,-1 1 0 0 0,-1 1 1 0 0,0 0-1 0 0,0 0 1 0 0,-1 0-1 0 0,9 16 0 0 0,3 12-56 0 0,17 50 0 0 0,-22-52-181 0 0,4 9-380 0 0,-4-6-1442 0 0,37 69 0 0 0,-36-83 391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5444 0 0,'3'-3'15412'0'0,"-3"174"-9759"0"0,0-54-7148 0 0,3-101-1524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4 211 676 0 0,'-1'-3'1260'0'0,"0"1"-1"0"0,1 0 0 0 0,-1 0 1 0 0,1 0-1 0 0,0-1 1 0 0,-1 1-1 0 0,1 0 1 0 0,0-1-1 0 0,0 1 1 0 0,1-3-1 0 0,-1 4-991 0 0,1 0-1 0 0,0-1 0 0 0,0 1 1 0 0,-1 0-1 0 0,1 0 1 0 0,0-1-1 0 0,0 1 1 0 0,0 0-1 0 0,1 0 1 0 0,-1 0-1 0 0,0 0 1 0 0,0 0-1 0 0,1 1 1 0 0,-1-1-1 0 0,0 0 1 0 0,1 1-1 0 0,1-2 0 0 0,35-14 1746 0 0,65-18-1 0 0,-24 10-1243 0 0,-16 5-216 0 0,-42 13-233 0 0,1-1 0 0 0,-1 0 0 0 0,29-15 1 0 0,-38 15 76 0 0,20-13 1703 0 0,-30 19-1854 0 0,-2 1-227 0 0,0 0 0 0 0,0 0 1 0 0,0 0-1 0 0,0 0 0 0 0,0 0 1 0 0,0 0-1 0 0,0 1 0 0 0,0-1 1 0 0,0 0-1 0 0,0 0 0 0 0,0 0 1 0 0,0 0-1 0 0,0 0 0 0 0,0 0 1 0 0,0 0-1 0 0,0 0 0 0 0,1 1 0 0 0,-1-1 1 0 0,0 0-1 0 0,0 0 0 0 0,0 0 1 0 0,0 0-1 0 0,0 0 0 0 0,0 0 1 0 0,0 0-1 0 0,1 0 0 0 0,-1 0 1 0 0,0 0-1 0 0,0 0 0 0 0,0 0 1 0 0,0 0-1 0 0,0 0 0 0 0,0 0 1 0 0,1 0-1 0 0,-1 0 0 0 0,0 0 1 0 0,0 0-1 0 0,0 0 0 0 0,0 0 1 0 0,0 0-1 0 0,0 0 0 0 0,0 0 1 0 0,1 0-1 0 0,-1 0 0 0 0,0 0 1 0 0,0 0-1 0 0,0 0 0 0 0,0 0 1 0 0,0 0-1 0 0,0 0 0 0 0,0 0 1 0 0,1-1-1 0 0,-1 1 0 0 0,0 0 1 0 0,0 0-1 0 0,0 0 0 0 0,0 0 1 0 0,0 0-1 0 0,0 0 0 0 0,0 0 0 0 0,0-1 1 0 0,0 1-1 0 0,0 0 0 0 0,0 0 1 0 0,0 0-1 0 0,0 0 0 0 0,-6 33 79 0 0,0 1 0 0 0,2 0 0 0 0,2 0 0 0 0,3 58 0 0 0,0-34-43 0 0,3 22-40 0 0,16 93 0 0 0,-6-70-514 0 0,-10-82-255 0 0,0 0 0 0 0,2 0 0 0 0,0 0 0 0 0,2-1 0 0 0,11 23 0 0 0,-14-27-853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26 184 0 0,'0'-2'976'0'0,"0"1"0"0"0,0-1 0 0 0,0 0 1 0 0,-1 1-1 0 0,-8-16 13781 0 0,7 20-13555 0 0,-2 12-417 0 0,0 0 0 0 0,1 0-1 0 0,1 0 1 0 0,0 1 0 0 0,1 23 0 0 0,9 86 221 0 0,-2-37-467 0 0,2 285 613 0 0,-9-330-1362 0 0,1 33-894 0 0,1-59 718 0 0,5 23-2873 0 0,-3-28 1650 0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3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52 102 5585 0 0,'-2'1'4030'0'0,"-1"1"-3379"0"0,1-1 0 0 0,0 1 1 0 0,0 0-1 0 0,0 0 0 0 0,0 0 0 0 0,0 0 0 0 0,0 0 1 0 0,0 0-1 0 0,1 0 0 0 0,-1 0 0 0 0,1 1 1 0 0,-2 2-1 0 0,1 0-19 0 0,0 1 0 0 0,0-1 1 0 0,1 0-1 0 0,0 1 0 0 0,-1 10 1 0 0,1-7-291 0 0,1 0 1 0 0,0 1 0 0 0,1-1-1 0 0,0 0 1 0 0,0 1-1 0 0,1-1 1 0 0,5 13 0 0 0,-5-17-284 0 0,0 0 0 0 0,0 0 0 0 0,1 0 0 0 0,-1 0 0 0 0,1 0 0 0 0,1 0 0 0 0,-1-1 0 0 0,1 0 0 0 0,-1 1 0 0 0,1-1 0 0 0,0-1 1 0 0,1 1-1 0 0,-1-1 0 0 0,1 1 0 0 0,0-1 0 0 0,-1 0 0 0 0,1-1 0 0 0,9 4 0 0 0,-8-4-38 0 0,1-1 1 0 0,-1 1-1 0 0,1-1 0 0 0,0 0 0 0 0,-1-1 0 0 0,1 0 1 0 0,0 0-1 0 0,0 0 0 0 0,-1-1 0 0 0,1 0 1 0 0,0 0-1 0 0,-1-1 0 0 0,1 0 0 0 0,-1 0 0 0 0,11-5 1 0 0,-11 4 37 0 0,0 0 0 0 0,0 0 0 0 0,-1-1 0 0 0,1 1 0 0 0,-1-1 0 0 0,0-1 0 0 0,0 1 0 0 0,0-1 0 0 0,-1 0 0 0 0,0 0 0 0 0,0 0 0 0 0,0 0 0 0 0,0-1 0 0 0,-1 0 0 0 0,0 0 0 0 0,0 0 0 0 0,-1 0 0 0 0,1 0 0 0 0,-2 0 0 0 0,1 0 0 0 0,0-1 0 0 0,-1 1 0 0 0,0-1 0 0 0,-1 0 1 0 0,0 1-1 0 0,0-1 0 0 0,0 1 0 0 0,0-1 0 0 0,-1 1 0 0 0,0-1 0 0 0,-1 1 0 0 0,0-1 0 0 0,0 1 0 0 0,0 0 0 0 0,0 0 0 0 0,-4-7 0 0 0,0 4 60 0 0,0-1 1 0 0,0 1 0 0 0,0 0-1 0 0,-1 1 1 0 0,0-1-1 0 0,-1 1 1 0 0,0 1-1 0 0,0-1 1 0 0,-1 1 0 0 0,-17-10-1 0 0,22 14-114 0 0,0 1 1 0 0,0 0-1 0 0,-1 0 0 0 0,1 0 0 0 0,-1 0 1 0 0,1 0-1 0 0,-1 1 0 0 0,0 0 0 0 0,0 0 0 0 0,1 0 1 0 0,-1 1-1 0 0,0 0 0 0 0,0 0 0 0 0,0 0 1 0 0,0 0-1 0 0,1 1 0 0 0,-1 0 0 0 0,0 0 0 0 0,0 0 1 0 0,1 0-1 0 0,-1 1 0 0 0,1 0 0 0 0,-1 0 1 0 0,1 0-1 0 0,0 0 0 0 0,0 1 0 0 0,-4 3 0 0 0,2-2-114 0 0,1 1 1 0 0,0 0-1 0 0,0 0 0 0 0,1 1 0 0 0,-1-1 0 0 0,1 1 0 0 0,0 0 0 0 0,1 0 0 0 0,0 1 1 0 0,0-1-1 0 0,-4 10 0 0 0,5-7-557 0 0,0 0 0 0 0,0 0-1 0 0,1 0 1 0 0,0 0 0 0 0,0 10 0 0 0,1-2-948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20146 0 0,'10'-23'4742'0'0,"10"-17"-1796"0"0,-19 39-2588 0 0,0 4-273 0 0,5 21 28 0 0,-2-1 1 0 0,3 34 0 0 0,2 12-51 0 0,-7-56-96 0 0,1 1-1 0 0,1-1 1 0 0,0 0-1 0 0,0 0 0 0 0,2-1 1 0 0,0 1-1 0 0,0-1 1 0 0,1 0-1 0 0,11 15 0 0 0,-14-23-1 0 0,0 1-1 0 0,0 0 0 0 0,1-1 0 0 0,0 0 0 0 0,-1 0 1 0 0,1 0-1 0 0,1 0 0 0 0,-1-1 0 0 0,0 0 0 0 0,1 0 1 0 0,0-1-1 0 0,-1 1 0 0 0,1-1 0 0 0,0-1 0 0 0,0 1 1 0 0,0-1-1 0 0,1 0 0 0 0,-1 0 0 0 0,0 0 0 0 0,0-1 0 0 0,1 0 1 0 0,11-2-1 0 0,-9 0 77 0 0,0 0 0 0 0,-1-1 1 0 0,1 1-1 0 0,-1-2 0 0 0,0 1 0 0 0,0-1 0 0 0,0-1 1 0 0,0 1-1 0 0,-1-1 0 0 0,1 0 0 0 0,-1-1 0 0 0,-1 0 1 0 0,1 0-1 0 0,-1-1 0 0 0,0 1 0 0 0,0-1 1 0 0,-1-1-1 0 0,0 1 0 0 0,6-12 0 0 0,-5 6 111 0 0,1-1-1 0 0,-2 0 1 0 0,0 0-1 0 0,0 0 0 0 0,-2 0 1 0 0,1-1-1 0 0,-2 0 1 0 0,0 0-1 0 0,-1 0 1 0 0,-1-28-1 0 0,-3 18-1359 0 0,-11-41 1 0 0,11 53-506 0 0,3 5 111 0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76 19442 0 0,'-7'-16'3704'0'0,"5"3"-2228"0"0,-3-1-804 0 0,3 2-328 0 0,-2 4-156 0 0,1 2-4 0 0,-1 0-168 0 0,8 34-5012 0 0,-4-10 3440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5613 0 0,'7'-3'19729'0'0,"-7"17"-19956"0"0,2 247 3047 0 0,-4-138-3055 0 0,1-87-214 0 0,1-17-1621 0 0,2 37 0 0 0,1-42 465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14 3128 0 0,'4'-13'17998'0'0,"-9"28"-14671"0"0,-7 17-5576 0 0,4-15 4171 0 0,-10 16-1448 0 0,-62 108 1011 0 0,60-110-1068 0 0,0-2 0 0 0,-39 42 0 0 0,43-53-248 0 0,13-13-138 0 0,-1-1 0 0 0,1 1-1 0 0,-1-1 1 0 0,0 0 0 0 0,0-1-1 0 0,-1 1 1 0 0,1-1 0 0 0,-1 1 0 0 0,1-2-1 0 0,-1 1 1 0 0,-7 3 0 0 0,11-6-76 0 0,-6-4-36 0 0,6 4 78 0 0,1-1 0 0 0,-1 1 0 0 0,1 0 0 0 0,-1 0 0 0 0,1 0 0 0 0,-1 0 0 0 0,1-1 0 0 0,-1 1 0 0 0,1 0 0 0 0,-1 0 0 0 0,1-1 0 0 0,0 1 0 0 0,-1 0 0 0 0,1 0 0 0 0,-1-1 0 0 0,1 1 0 0 0,0-1 0 0 0,0 1 0 0 0,-1 0 0 0 0,1-1 0 0 0,0 1 0 0 0,-1-1 0 0 0,1 1 0 0 0,0-1 0 0 0,0 1 0 0 0,0-1 0 0 0,0 1 0 0 0,-1-1 1 0 0,1 1-1 0 0,0-1 0 0 0,0 0 0 0 0,1-6-1 0 0,-1 1 0 0 0,1-1 0 0 0,1 0 0 0 0,-1 1 0 0 0,1-1 0 0 0,0 1 0 0 0,1 0 0 0 0,0 0 0 0 0,0 0 0 0 0,0 0 0 0 0,0 0 0 0 0,8-9 0 0 0,-8 12 62 0 0,0-1-1 0 0,0 0 1 0 0,0 1 0 0 0,1 0-1 0 0,-1-1 1 0 0,1 1 0 0 0,0 1-1 0 0,0-1 1 0 0,0 0 0 0 0,0 1-1 0 0,0 0 1 0 0,1 0 0 0 0,-1 0-1 0 0,1 1 1 0 0,-1 0 0 0 0,1-1-1 0 0,0 2 1 0 0,6-2 0 0 0,-6 3 13 0 0,1-1-1 0 0,-1 1 1 0 0,1 0 0 0 0,-1 1 0 0 0,0-1 0 0 0,0 1 0 0 0,0 0 0 0 0,7 4 0 0 0,36 23 214 0 0,-45-27-268 0 0,28 20 128 0 0,29 28 0 0 0,-39-31-1229 0 0,0-1 1 0 0,1-1 0 0 0,42 24 0 0 0,-40-29-521 0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110 140 1300 0 0,'-3'1'7397'0'0,"-10"9"-2561"0"0,8-5-4041 0 0,1 0 1 0 0,1 1 0 0 0,-1-1 0 0 0,1 1 0 0 0,0 0 0 0 0,0 0 0 0 0,1 0 0 0 0,0 0 0 0 0,-3 12 0 0 0,4-9-370 0 0,0 1 0 0 0,0-1 0 0 0,0 1 0 0 0,2-1 0 0 0,-1 1 0 0 0,3 15 0 0 0,-1-16-329 0 0,0 0-1 0 0,0-1 1 0 0,1 1-1 0 0,0 0 1 0 0,0-1 0 0 0,1 1-1 0 0,1-1 1 0 0,-1 0-1 0 0,1-1 1 0 0,0 1 0 0 0,1-1-1 0 0,0 0 1 0 0,0 0-1 0 0,0-1 1 0 0,14 11 0 0 0,-17-15-85 0 0,1 0 1 0 0,-1-1 0 0 0,1 1 0 0 0,0-1 0 0 0,0 0-1 0 0,-1 0 1 0 0,1 0 0 0 0,0-1 0 0 0,0 1-1 0 0,0-1 1 0 0,0 0 0 0 0,0 0 0 0 0,0 0-1 0 0,0-1 1 0 0,0 1 0 0 0,0-1 0 0 0,-1 0 0 0 0,1 0-1 0 0,0 0 1 0 0,0-1 0 0 0,-1 1 0 0 0,1-1-1 0 0,6-4 1 0 0,-2 1-7 0 0,0 0 1 0 0,0-1-1 0 0,0 0 0 0 0,0-1 1 0 0,-1 0-1 0 0,0 0 0 0 0,0 0 1 0 0,7-12-1 0 0,-8 9 72 0 0,-1-1 0 0 0,0 1 1 0 0,0-1-1 0 0,-1 0 0 0 0,-1 0 0 0 0,1-1 0 0 0,-2 1 0 0 0,0-1 0 0 0,0 0 1 0 0,-1 1-1 0 0,-1-1 0 0 0,0 0 0 0 0,0 0 0 0 0,-1 0 0 0 0,-1 1 0 0 0,0-1 1 0 0,0 1-1 0 0,-1-1 0 0 0,-1 1 0 0 0,0 0 0 0 0,0 0 0 0 0,-1 0 1 0 0,0 1-1 0 0,-1 0 0 0 0,-1 0 0 0 0,1 0 0 0 0,-14-14 0 0 0,17 21-47 0 0,-1-1-1 0 0,1 0 0 0 0,-1 1 1 0 0,-1 0-1 0 0,1 0 1 0 0,0 0-1 0 0,-1 1 0 0 0,1-1 1 0 0,-1 1-1 0 0,0 0 0 0 0,0 0 1 0 0,0 1-1 0 0,0-1 0 0 0,0 1 1 0 0,0 0-1 0 0,0 0 1 0 0,0 1-1 0 0,0 0 0 0 0,0 0 1 0 0,-1 0-1 0 0,1 0 0 0 0,0 1 1 0 0,0 0-1 0 0,0 0 1 0 0,0 0-1 0 0,0 1 0 0 0,0 0 1 0 0,0 0-1 0 0,-5 3 0 0 0,1-1-7 0 0,0 2 0 0 0,1-1-1 0 0,-1 1 1 0 0,1 1-1 0 0,0-1 1 0 0,1 1-1 0 0,-1 1 1 0 0,2-1-1 0 0,-1 1 1 0 0,1 1-1 0 0,0-1 1 0 0,1 1 0 0 0,-9 17-1 0 0,9-14-21 0 0,1 1 1 0 0,0 0-1 0 0,0 0 1 0 0,2 0-1 0 0,-1 0 0 0 0,2 1 1 0 0,-1 19-1 0 0,2-25-58 0 0,1 1 0 0 0,0-1 0 0 0,0 0 0 0 0,1 0 0 0 0,0 1 0 0 0,0-1 1 0 0,1-1-1 0 0,0 1 0 0 0,0 0 0 0 0,1-1 0 0 0,0 1 0 0 0,0-1 0 0 0,7 8 0 0 0,-9-12-30 0 0,1 0-1 0 0,-1-1 1 0 0,1 1 0 0 0,0-1-1 0 0,0 0 1 0 0,0 0 0 0 0,0 0 0 0 0,0 0-1 0 0,1 0 1 0 0,-1-1 0 0 0,0 1-1 0 0,1-1 1 0 0,-1 0 0 0 0,1 0-1 0 0,0 0 1 0 0,-1-1 0 0 0,1 1-1 0 0,0-1 1 0 0,-1 0 0 0 0,1 0-1 0 0,0 0 1 0 0,-1-1 0 0 0,1 1 0 0 0,0-1-1 0 0,-1 0 1 0 0,1 0 0 0 0,-1 0-1 0 0,1 0 1 0 0,-1-1 0 0 0,4-1-1 0 0,3-2-180 0 0,0-1-1 0 0,0 0 1 0 0,-1 0-1 0 0,0 0 0 0 0,0-1 1 0 0,-1-1-1 0 0,1 0 1 0 0,12-16-1 0 0,-10 8 368 0 0,0 0 0 0 0,-2-1 1 0 0,0 0-1 0 0,0-1 0 0 0,-2 1 0 0 0,0-2 0 0 0,-1 1 0 0 0,-1-1 0 0 0,4-27 1 0 0,-5 22 1129 0 0,-1 1 1 0 0,-1-25 0 0 0,-4 103 372 0 0,0-18-1505 0 0,2 0 0 0 0,1 0-1 0 0,1 0 1 0 0,10 43 0 0 0,-11-73-183 0 0,3 9-153 0 0,1 0 1 0 0,11 26-1 0 0,-13-37-54 0 0,-1 0 0 0 0,1-1 0 0 0,0 1 0 0 0,1-1-1 0 0,-1 0 1 0 0,1 1 0 0 0,0-2 0 0 0,0 1 0 0 0,0 0 0 0 0,0-1 0 0 0,1 0 0 0 0,5 4-1 0 0,11 3-1306 0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4784 0 0,'1'-1'558'0'0,"-1"0"-1"0"0,0 1 0 0 0,0-1 0 0 0,0 0 0 0 0,0 0 0 0 0,0 0 1 0 0,1 1-1 0 0,-1-1 0 0 0,0 0 0 0 0,1 0 0 0 0,-1 1 0 0 0,0-1 1 0 0,1 0-1 0 0,-1 0 0 0 0,1 0 557 0 0,1 0-557 0 0,14-8 3775 0 0,28 2-3481 0 0,-26 5 369 0 0,137-32 794 0 0,-135 28-1715 0 0,0-1 0 0 0,0-1 1 0 0,-1-1-1 0 0,0 0 0 0 0,28-19 1 0 0,-45 26-144 0 0,1 0 0 0 0,-1 0 0 0 0,1 0 0 0 0,-1-1 0 0 0,0 1 0 0 0,0 0 0 0 0,0-1 0 0 0,0 0 0 0 0,-1 1 0 0 0,1-1 0 0 0,2-5 0 0 0,-4 6 358 0 0,-11-7 118 0 0,3 11-546 0 0,1 1 1 0 0,0 0-1 0 0,1 0 1 0 0,-1 0-1 0 0,0 1 1 0 0,1 0 0 0 0,0 0-1 0 0,0 0 1 0 0,0 1-1 0 0,0 0 1 0 0,1 0-1 0 0,-8 10 1 0 0,-2 3 33 0 0,1 0 0 0 0,-22 39 0 0 0,25-36-101 0 0,1 0-1 0 0,1 0 1 0 0,0 1-1 0 0,2 0 0 0 0,1 1 1 0 0,0 0-1 0 0,2 0 1 0 0,0 0-1 0 0,2 0 0 0 0,0 0 1 0 0,2 1-1 0 0,5 46 1 0 0,-3-60-173 0 0,0 0 0 0 0,1 0 0 0 0,0-1 1 0 0,1 1-1 0 0,0-1 0 0 0,0 1 0 0 0,1-1 0 0 0,6 8 1 0 0,-7-11-308 0 0,1 0 0 0 0,0-1 1 0 0,0 1-1 0 0,0-1 0 0 0,0 0 1 0 0,1-1-1 0 0,8 6 1 0 0,6 0-1154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53 3372 0 0,'-3'-6'1962'0'0,"1"1"0"0"0,-1 0 0 0 0,-1 0 0 0 0,1 0 0 0 0,-1 0 0 0 0,-4-4-1 0 0,6 7-1675 0 0,1 1 0 0 0,-1 0 0 0 0,1 0 0 0 0,-1 0 0 0 0,1 0 0 0 0,-1 0-1 0 0,0 0 1 0 0,0 1 0 0 0,1-1 0 0 0,-1 1 0 0 0,0-1 0 0 0,0 1 0 0 0,0-1 0 0 0,1 1-1 0 0,-1 0 1 0 0,0 0 0 0 0,0 0 0 0 0,0 0 0 0 0,0 0 0 0 0,0 0 0 0 0,0 1-1 0 0,1-1 1 0 0,-3 1 0 0 0,-2 1-84 0 0,0 1-1 0 0,1-1 1 0 0,0 1-1 0 0,-1-1 1 0 0,1 2-1 0 0,0-1 1 0 0,1 0 0 0 0,-1 1-1 0 0,1 0 1 0 0,-1 0-1 0 0,1 1 1 0 0,0-1-1 0 0,1 1 1 0 0,-1-1-1 0 0,1 1 1 0 0,0 1-1 0 0,0-1 1 0 0,0 0 0 0 0,1 1-1 0 0,-3 9 1 0 0,4-11-228 0 0,-1 0 0 0 0,2 0 0 0 0,-1 0 0 0 0,0 1 0 0 0,1-1 0 0 0,0 0 0 0 0,0 1 0 0 0,0-1 0 0 0,0 0 1 0 0,1 1-1 0 0,0-1 0 0 0,0 0 0 0 0,0 0 0 0 0,0 0 0 0 0,1 0 0 0 0,-1 0 0 0 0,1 0 0 0 0,0 0 0 0 0,0 0 0 0 0,1 0 0 0 0,-1-1 1 0 0,1 1-1 0 0,0-1 0 0 0,0 0 0 0 0,0 0 0 0 0,0 0 0 0 0,0 0 0 0 0,5 2 0 0 0,-2-1-210 0 0,1 0-1 0 0,0-1 1 0 0,0 0-1 0 0,13 3 1 0 0,12 5-519 0 0,-121 41 3610 0 0,75-40-2621 0 0,0 0-1 0 0,1 1 1 0 0,0 0 0 0 0,1 1-1 0 0,-12 18 1 0 0,21-27-198 0 0,0-1-1 0 0,1 1 1 0 0,-1-1-1 0 0,1 1 1 0 0,-1 0 0 0 0,1 0-1 0 0,1 0 1 0 0,-1 0 0 0 0,1 0-1 0 0,0 0 1 0 0,0 0 0 0 0,0 1-1 0 0,1-1 1 0 0,0 0 0 0 0,0 0-1 0 0,0 1 1 0 0,1-1 0 0 0,0 0-1 0 0,0 0 1 0 0,0 1-1 0 0,0-1 1 0 0,4 7 0 0 0,-1-6-50 0 0,-1 0 0 0 0,1 0 0 0 0,1 0 1 0 0,-1-1-1 0 0,1 0 0 0 0,0 0 0 0 0,0 0 1 0 0,0-1-1 0 0,1 1 0 0 0,-1-1 0 0 0,1-1 0 0 0,0 1 1 0 0,0-1-1 0 0,12 5 0 0 0,-10-6-366 0 0,0 1-1 0 0,0-1 1 0 0,1 0 0 0 0,-1 0 0 0 0,1-1-1 0 0,-1-1 1 0 0,1 1 0 0 0,0-1-1 0 0,-1-1 1 0 0,1 1 0 0 0,13-4-1 0 0,-6 0-1221 0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2732 0 0,'6'-5'1626'0'0,"45"-39"7444"0"0,-37 34-6274 0 0,28-18-1 0 0,-35 24-2374 0 0,0 1 0 0 0,0-1 0 0 0,1 1 0 0 0,0 1-1 0 0,-1-1 1 0 0,1 1 0 0 0,0 1 0 0 0,0-1 0 0 0,0 1 0 0 0,0 1-1 0 0,0 0 1 0 0,0 0 0 0 0,0 0 0 0 0,15 3 0 0 0,-11 0-208 0 0,0 1 0 0 0,0 0 0 0 0,0 0 0 0 0,0 1 1 0 0,-1 1-1 0 0,0 0 0 0 0,0 0 0 0 0,0 1 1 0 0,-1 1-1 0 0,0 0 0 0 0,0 0 0 0 0,-1 1 0 0 0,11 12 1 0 0,-8-5-68 0 0,0 0 1 0 0,-1 1 0 0 0,-1 1-1 0 0,-1-1 1 0 0,0 2 0 0 0,-1-1-1 0 0,10 37 1 0 0,27 140 128 0 0,-40-159-429 0 0,1 2-1174 0 0,13 43 1 0 0,-19-80 985 0 0,0 0 168 0 0,0-1-1 0 0,0 1 1 0 0,0-1 0 0 0,0 1-1 0 0,1-1 1 0 0,-1 1 0 0 0,0-1 0 0 0,0 1-1 0 0,0-1 1 0 0,1 1 0 0 0,-1-1-1 0 0,0 1 1 0 0,1-1 0 0 0,-1 1 0 0 0,0-1-1 0 0,1 0 1 0 0,-1 1 0 0 0,0-1 0 0 0,1 1-1 0 0,-1-1 1 0 0,1 0 0 0 0,0 1-1 0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28 2824 0 0,'0'0'508'0'0,"-2"-20"13873"0"0,-3 13-9139 0 0,1 9-4086 0 0,-7 7-578 0 0,0 0 0 0 0,0 0 0 0 0,1 1 0 0 0,0 1 0 0 0,-8 12 0 0 0,-45 67 533 0 0,35-47-602 0 0,-123 165 809 0 0,80-113-921 0 0,63-84-448 0 0,-1 0-481 0 0,2 0-1 0 0,-10 17 1 0 0,16-21-2313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25 168 4088 0 0,'-3'2'9513'0'0,"1"2"-8978"0"0,-1-1 1 0 0,1 0 0 0 0,0 1 0 0 0,0-1 0 0 0,0 1 0 0 0,1 0-1 0 0,-1 0 1 0 0,1 0 0 0 0,0 0 0 0 0,0 0 0 0 0,0 0 0 0 0,0 0-1 0 0,1 0 1 0 0,-1 0 0 0 0,2 7 0 0 0,-1 3 72 0 0,1 0 1 0 0,0 0-1 0 0,6 22 1 0 0,-6-32-561 0 0,-1-1 0 0 0,1 0 1 0 0,0 0-1 0 0,0-1 1 0 0,0 1-1 0 0,0 0 0 0 0,1 0 1 0 0,-1 0-1 0 0,1-1 1 0 0,-1 1-1 0 0,1-1 1 0 0,0 1-1 0 0,0-1 0 0 0,0 0 1 0 0,0 0-1 0 0,1 0 1 0 0,-1 0-1 0 0,1 0 0 0 0,-1 0 1 0 0,1 0-1 0 0,0-1 1 0 0,-1 0-1 0 0,1 1 1 0 0,0-1-1 0 0,0 0 0 0 0,0 0 1 0 0,0-1-1 0 0,0 1 1 0 0,0-1-1 0 0,0 1 0 0 0,0-1 1 0 0,0 0-1 0 0,0 0 1 0 0,0 0-1 0 0,0-1 1 0 0,6 0-1 0 0,2-2 5 0 0,0 0-1 0 0,0 0 1 0 0,-1-1 0 0 0,1-1-1 0 0,-1 0 1 0 0,0 0 0 0 0,-1-1-1 0 0,18-13 1 0 0,-18 12-9 0 0,0-1 1 0 0,0 0-1 0 0,0 0 0 0 0,-1-1 0 0 0,0 0 1 0 0,-1-1-1 0 0,0 1 0 0 0,-1-1 0 0 0,0-1 1 0 0,0 1-1 0 0,-1-1 0 0 0,-1 0 0 0 0,6-19 1 0 0,-8 22 36 0 0,-1 0 1 0 0,0 0 0 0 0,-1 0-1 0 0,1 0 1 0 0,-2 0 0 0 0,1 0-1 0 0,-1 0 1 0 0,0 0 0 0 0,-1 0 0 0 0,0 0-1 0 0,0 0 1 0 0,-1 0 0 0 0,-4-8-1 0 0,5 12-62 0 0,0 1-1 0 0,0 0 0 0 0,0-1 0 0 0,0 1 0 0 0,0 0 1 0 0,-1 0-1 0 0,1 1 0 0 0,-1-1 0 0 0,0 0 0 0 0,0 1 0 0 0,0 0 1 0 0,0 0-1 0 0,-1 0 0 0 0,1 0 0 0 0,0 0 0 0 0,-1 1 0 0 0,0-1 1 0 0,1 1-1 0 0,-1 0 0 0 0,0 0 0 0 0,1 0 0 0 0,-1 1 1 0 0,0-1-1 0 0,0 1 0 0 0,0 0 0 0 0,1 0 0 0 0,-1 0 0 0 0,0 1 1 0 0,0-1-1 0 0,-4 2 0 0 0,0 0-68 0 0,0 1 1 0 0,0 0-1 0 0,0 0 1 0 0,1 1-1 0 0,-1 0 1 0 0,1 0-1 0 0,0 1 0 0 0,0 0 1 0 0,-10 9-1 0 0,13-10-312 0 0,-1 0 0 0 0,1 1 0 0 0,-1 0 0 0 0,1 0 0 0 0,0 0 0 0 0,1 0 0 0 0,0 1 0 0 0,-1-1 0 0 0,2 1 0 0 0,-1 0 0 0 0,1 0 0 0 0,0 0 0 0 0,-2 8-1 0 0,3 2-1242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78 3872 0 0,'0'0'358'0'0,"-1"-23"8977"0"0,-3-1-3450 0 0,4 22-5673 0 0,0 1 0 0 0,-1-1 0 0 0,1 1-1 0 0,-1-1 1 0 0,0 1 0 0 0,1-1 0 0 0,-1 1-1 0 0,0-1 1 0 0,0 1 0 0 0,0 0 0 0 0,0-1 0 0 0,0 1-1 0 0,0 0 1 0 0,-1 0 0 0 0,1 0 0 0 0,0 0-1 0 0,-1 0 1 0 0,1 0 0 0 0,0 0 0 0 0,-1 1-1 0 0,1-1 1 0 0,-1 0 0 0 0,1 1 0 0 0,-1-1 0 0 0,-3 0-1 0 0,-1 1 46 0 0,-1-1 0 0 0,1 1-1 0 0,0 1 1 0 0,-1-1 0 0 0,1 1-1 0 0,0 0 1 0 0,-1 1 0 0 0,1-1-1 0 0,0 1 1 0 0,0 0 0 0 0,0 1 0 0 0,-11 6-1 0 0,9-4-148 0 0,0 0-1 0 0,0 1 1 0 0,0 0-1 0 0,1 0 1 0 0,-1 1 0 0 0,2 0-1 0 0,-1 0 1 0 0,-5 8-1 0 0,10-10-113 0 0,0-1 0 0 0,0 0 0 0 0,0 1 0 0 0,1 0 0 0 0,-1-1 0 0 0,1 1-1 0 0,0 0 1 0 0,1 0 0 0 0,-1-1 0 0 0,1 1 0 0 0,0 0 0 0 0,0 0 0 0 0,1 0-1 0 0,-1-1 1 0 0,1 1 0 0 0,0 0 0 0 0,0 0 0 0 0,1-1 0 0 0,-1 1 0 0 0,5 7-1 0 0,-5-8-84 0 0,1-1 0 0 0,0 1-1 0 0,0 0 1 0 0,0 0-1 0 0,0-1 1 0 0,1 1-1 0 0,-1-1 1 0 0,1 0-1 0 0,0 0 1 0 0,0 0-1 0 0,0 0 1 0 0,0 0-1 0 0,1-1 1 0 0,-1 0-1 0 0,1 1 1 0 0,0-1-1 0 0,-1 0 1 0 0,1-1-1 0 0,0 1 1 0 0,0-1 0 0 0,0 0-1 0 0,0 1 1 0 0,8 0-1 0 0,-11-2-57 0 0,1 0 137 0 0,-1 0 0 0 0,0 0-1 0 0,0-1 1 0 0,0 1 0 0 0,0 0 0 0 0,0 0-1 0 0,0 0 1 0 0,0-1 0 0 0,0 1-1 0 0,0-1 1 0 0,0 1 0 0 0,0-1-1 0 0,0 1 1 0 0,0-1 0 0 0,0 1-1 0 0,0-1 1 0 0,0 0 0 0 0,0 0-1 0 0,0 1 1 0 0,0-2 0 0 0,-1 1 421 0 0,-3 1-287 0 0,-2 0-63 0 0,0 1 0 0 0,0 0 1 0 0,0 0-1 0 0,0 1 0 0 0,1 0 0 0 0,-1-1 0 0 0,1 1 0 0 0,-1 1 0 0 0,1-1 1 0 0,0 1-1 0 0,0-1 0 0 0,0 1 0 0 0,-5 5 0 0 0,-10 9 215 0 0,-21 26 0 0 0,32-34-201 0 0,2-1-12 0 0,0 0 0 0 0,1 0-1 0 0,0 1 1 0 0,0 0 0 0 0,1-1 0 0 0,0 2 0 0 0,0-1-1 0 0,1 0 1 0 0,1 1 0 0 0,-1 0 0 0 0,2-1 0 0 0,-1 1 0 0 0,1 18-1 0 0,1-25-52 0 0,0 0 0 0 0,0 0 0 0 0,1-1 0 0 0,-1 1 0 0 0,1 0 0 0 0,-1 0 0 0 0,1 0 0 0 0,0 0 0 0 0,0-1 0 0 0,1 1-1 0 0,-1 0 1 0 0,0-1 0 0 0,1 1 0 0 0,0-1 0 0 0,0 1 0 0 0,2 2 0 0 0,0-2-12 0 0,-1 0 0 0 0,1 0-1 0 0,0 0 1 0 0,0-1 0 0 0,0 1 0 0 0,0-1 0 0 0,0 0-1 0 0,1 0 1 0 0,6 1 0 0 0,0 0-165 0 0,-1-1 0 0 0,1 0 0 0 0,0-1 0 0 0,0 0-1 0 0,0-1 1 0 0,0 0 0 0 0,22-3 0 0 0,32-13-3902 0 0,-50 10 2459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39:5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24 5557 0 0,'11'-23'18474'0'0,"-10"28"-15529"0"0,-5 40 130 0 0,2-33-3087 0 0,-12 149 1110 0 0,14-138-1032 0 0,1 0 0 0 0,0 0 0 0 0,2 0 0 0 0,0-1 0 0 0,8 24 0 0 0,-1-8-228 0 0,-6-21-18 0 0,1 1-1 0 0,7 17 1 0 0,-9-28-379 0 0,0-1 0 0 0,1-1 1 0 0,-1 1-1 0 0,1 0 0 0 0,6 6 0 0 0,-3-3-996 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5212 0 0,'10'-9'15682'0'0,"-9"11"-15495"0"0,1-1-1 0 0,-1 1 1 0 0,0-1 0 0 0,0 1-1 0 0,0 0 1 0 0,0-1 0 0 0,0 1-1 0 0,-1 0 1 0 0,1 0 0 0 0,0 0-1 0 0,-1 0 1 0 0,1 0 0 0 0,-1 0-1 0 0,0 0 1 0 0,1 0 0 0 0,-1 0-1 0 0,-1 3 1 0 0,-5 38 827 0 0,2-23-608 0 0,-5 20-37 0 0,-2 0-1 0 0,-1-1 0 0 0,-25 53 0 0 0,9-22-2818 0 0,23-57 841 0 0,2-3 7 0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323 695 1488 0 0,'0'-1'463'0'0,"0"0"0"0"0,0 0 1 0 0,0 0-1 0 0,-1 0 0 0 0,1 0 0 0 0,0 0 0 0 0,-1 0 1 0 0,1 0-1 0 0,0 0 0 0 0,-1 0 0 0 0,1 1 0 0 0,-1-1 0 0 0,0 0 1 0 0,1 0-1 0 0,-1 0 0 0 0,0 1 0 0 0,1-1 0 0 0,-1 0 0 0 0,0 0 1 0 0,0 1-1 0 0,0-1 0 0 0,1 1 0 0 0,-1-1 0 0 0,0 1 1 0 0,0-1-1 0 0,0 1 0 0 0,-1-1 0 0 0,0 1-139 0 0,-1 0 0 0 0,1 0-1 0 0,0 0 1 0 0,0 0 0 0 0,0 1 0 0 0,-1-1-1 0 0,1 0 1 0 0,0 1 0 0 0,0 0 0 0 0,0-1-1 0 0,0 1 1 0 0,-2 1 0 0 0,-8 4 173 0 0,1 1 0 0 0,1 0 0 0 0,-14 11 1 0 0,7-3-184 0 0,1 0 0 0 0,0 1 0 0 0,1 1 0 0 0,0 0 0 0 0,2 1 0 0 0,0 1 0 0 0,1 0 0 0 0,1 1 0 0 0,1 0 0 0 0,1 0 0 0 0,0 1 0 0 0,2 0 0 0 0,-6 23 0 0 0,12-37-276 0 0,-1 0 1 0 0,1 0-1 0 0,0 0 1 0 0,1 0-1 0 0,0 0 1 0 0,0 1-1 0 0,1-1 0 0 0,0 0 1 0 0,0 0-1 0 0,0 0 1 0 0,1 0-1 0 0,3 10 1 0 0,-3-15-60 0 0,-1 1 1 0 0,0 0 0 0 0,1 0 0 0 0,-1 0 0 0 0,1-1 0 0 0,0 1 0 0 0,0-1 0 0 0,0 0 0 0 0,0 1-1 0 0,1-1 1 0 0,-1 0 0 0 0,0 0 0 0 0,1 0 0 0 0,0-1 0 0 0,-1 1 0 0 0,1-1 0 0 0,0 1-1 0 0,0-1 1 0 0,0 0 0 0 0,0 0 0 0 0,0 0 0 0 0,0 0 0 0 0,0-1 0 0 0,0 1 0 0 0,0-1 0 0 0,0 0-1 0 0,0 0 1 0 0,0 0 0 0 0,1 0 0 0 0,2-1 0 0 0,3-1-42 0 0,1 0 1 0 0,-1-1 0 0 0,-1 0-1 0 0,1-1 1 0 0,0 0-1 0 0,-1 0 1 0 0,0 0-1 0 0,0-1 1 0 0,0-1-1 0 0,0 1 1 0 0,12-13 0 0 0,-3 0-20 0 0,0 0 0 0 0,-1-1 0 0 0,18-28 0 0 0,-27 36 100 0 0,-1 0 1 0 0,0-1 0 0 0,0 0-1 0 0,-1 0 1 0 0,0 0 0 0 0,-1-1-1 0 0,-1 0 1 0 0,0 0 0 0 0,-1 0-1 0 0,0 0 1 0 0,-1 0 0 0 0,0 0-1 0 0,-2-19 1 0 0,-1 14 30 0 0,-1-1-1 0 0,-1 0 0 0 0,0 1 1 0 0,-2-1-1 0 0,0 1 1 0 0,-1 0-1 0 0,-1 1 1 0 0,-18-31-1 0 0,-12-6 212 0 0,-2 1-1 0 0,-81-81 1 0 0,90 101 361 0 0,-38-54 1 0 0,67 85-594 0 0,1 1 0 0 0,0-1 0 0 0,0 0 0 0 0,0 0 0 0 0,0 0 0 0 0,0 0 0 0 0,0 0 0 0 0,0 0 0 0 0,0 0 0 0 0,1 0 0 0 0,-1-1 0 0 0,1 1 0 0 0,0 0 0 0 0,0 0 0 0 0,0 0-1 0 0,0-1 1 0 0,0 1 0 0 0,0 0 0 0 0,0 0 0 0 0,1 0 0 0 0,0-4 0 0 0,2 1 22 0 0,-1 1-1 0 0,1-1 1 0 0,0 1-1 0 0,0-1 1 0 0,1 1-1 0 0,-1 0 1 0 0,9-7 0 0 0,8-5 51 0 0,0 1 1 0 0,1 1-1 0 0,1 1 1 0 0,0 1 0 0 0,32-13-1 0 0,-12 5 37 0 0,-29 14-146 0 0,-1 1-1 0 0,1 0 0 0 0,16-4 1 0 0,-23 8-432 0 0,0 0 0 0 0,0 0 0 0 0,0 0 0 0 0,0 1 1 0 0,0-1-1 0 0,0 2 0 0 0,0-1 0 0 0,0 1 1 0 0,8 1-1 0 0,0 2-1170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3292 0 0,'20'-37'8344'0'0,"6"1"-3771"0"0,-14 21-3531 0 0,1 2 0 0 0,1-1 0 0 0,0 2-1 0 0,1 0 1 0 0,16-11 0 0 0,-29 22-945 0 0,0 0-1 0 0,-1 0 0 0 0,1 0 1 0 0,0 0-1 0 0,0 0 1 0 0,-1 0-1 0 0,1 1 1 0 0,0-1-1 0 0,0 1 1 0 0,0-1-1 0 0,0 1 0 0 0,0 0 1 0 0,0-1-1 0 0,0 1 1 0 0,0 0-1 0 0,0 0 1 0 0,0 1-1 0 0,0-1 1 0 0,0 0-1 0 0,0 1 1 0 0,-1-1-1 0 0,5 2 0 0 0,-4 0-37 0 0,0-1 0 0 0,0 1 0 0 0,0-1 0 0 0,0 1 0 0 0,-1 0 0 0 0,1 0 0 0 0,0 0 0 0 0,-1 0 0 0 0,1 0 0 0 0,-1 0 0 0 0,0 1 0 0 0,0-1-1 0 0,0 0 1 0 0,0 1 0 0 0,0-1 0 0 0,0 0 0 0 0,0 5 0 0 0,2 11 46 0 0,-1 0 0 0 0,0 0-1 0 0,-1 0 1 0 0,-1 0 0 0 0,-4 31 0 0 0,-23 88 124 0 0,23-120-182 0 0,-7 28-240 0 0,11-44 92 0 0,2-4-696 0 0,77-114-18 0 0,-52 75 744 0 0,61-76 0 0 0,-60 87 161 0 0,-16 16 101 0 0,0 0-1 0 0,1 1 0 0 0,1 1 0 0 0,1 0 1 0 0,0 1-1 0 0,0 1 0 0 0,28-16 0 0 0,-42 26-148 0 0,1 1 0 0 0,-1-1 0 0 0,1 1 0 0 0,-1-1 0 0 0,1 1-1 0 0,-1 0 1 0 0,1-1 0 0 0,0 1 0 0 0,-1 0 0 0 0,1 0 0 0 0,-1 0 0 0 0,1 0-1 0 0,0 1 1 0 0,-1-1 0 0 0,1 0 0 0 0,-1 1 0 0 0,1-1 0 0 0,-1 1-1 0 0,1-1 1 0 0,-1 1 0 0 0,1 0 0 0 0,-1-1 0 0 0,0 1 0 0 0,1 0 0 0 0,-1 0-1 0 0,0 0 1 0 0,0 0 0 0 0,0 0 0 0 0,0 0 0 0 0,1 1 0 0 0,-2-1-1 0 0,1 0 1 0 0,0 1 0 0 0,0-1 0 0 0,0 0 0 0 0,-1 1 0 0 0,2 2 0 0 0,1 2 57 0 0,-1 1 0 0 0,1-1 0 0 0,-2 1 1 0 0,1-1-1 0 0,-1 1 0 0 0,0 0 0 0 0,1 11 1 0 0,-3 18 173 0 0,-2-1 0 0 0,-11 52 0 0 0,-23 69-1261 0 0,34-146 763 0 0,-1 23-2688 0 0,4-21 1305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29 213 2104 0 0,'2'-11'1698'0'0,"1"1"-1"0"0,0 0 1 0 0,0 0-1 0 0,1 0 1 0 0,1 0-1 0 0,0 1 1 0 0,7-11-1 0 0,-5 9-757 0 0,1 1 0 0 0,0 0 0 0 0,1 0-1 0 0,0 1 1 0 0,19-15 0 0 0,-21 18-724 0 0,0 1-1 0 0,1 0 1 0 0,0 0 0 0 0,0 1 0 0 0,0 0-1 0 0,0 0 1 0 0,1 1 0 0 0,-1 0 0 0 0,1 0-1 0 0,0 1 1 0 0,0 0 0 0 0,0 1 0 0 0,0 0-1 0 0,0 0 1 0 0,0 1 0 0 0,0 0-1 0 0,0 1 1 0 0,0 0 0 0 0,17 4 0 0 0,-17-2-98 0 0,0 0 1 0 0,0 1-1 0 0,-1 0 1 0 0,1 1-1 0 0,-1 0 1 0 0,0 0 0 0 0,0 1-1 0 0,-1 0 1 0 0,0 0-1 0 0,12 13 1 0 0,-10-8-14 0 0,-1-1-1 0 0,-1 1 1 0 0,0 1 0 0 0,0 0 0 0 0,-1 0 0 0 0,8 25 0 0 0,-5-5 25 0 0,-2 1 0 0 0,-1 1 0 0 0,-1-1 0 0 0,-2 1 0 0 0,-1 41 1 0 0,-5-8 48 0 0,-1-1 0 0 0,-27 126 0 0 0,14-115-236 0 0,18-77 44 0 0,-1 1-1 0 0,0 0 0 0 0,0-1 1 0 0,0 1-1 0 0,0-1 1 0 0,0 1-1 0 0,0-1 0 0 0,-1 1 1 0 0,1-1-1 0 0,0 1 0 0 0,0-1 1 0 0,0 1-1 0 0,0-1 0 0 0,-1 1 1 0 0,1-1-1 0 0,0 1 1 0 0,0-1-1 0 0,-1 1 0 0 0,1-1 1 0 0,0 1-1 0 0,-1-1 0 0 0,1 0 1 0 0,-1 1-1 0 0,1-1 1 0 0,0 1-1 0 0,-1-1 0 0 0,1 0 1 0 0,-1 0-1 0 0,1 1 0 0 0,-1-1 1 0 0,0 0-1 0 0,0 0-1 0 0,0-1 1 0 0,1 0-1 0 0,-1 1 0 0 0,0-1 1 0 0,0 0-1 0 0,1 0 0 0 0,-1 0 1 0 0,1 1-1 0 0,-1-1 0 0 0,1 0 1 0 0,-1 0-1 0 0,1 0 0 0 0,-1 0 1 0 0,1-1-1 0 0,-12-41-119 0 0,10 25 100 0 0,1-2 63 0 0,-1 1 0 0 0,-1-1 0 0 0,-1 1 0 0 0,-1-1 0 0 0,-11-30 0 0 0,14 45 16 0 0,-1-1-1 0 0,1 1 1 0 0,-1 1 0 0 0,0-1-1 0 0,0 0 1 0 0,0 1 0 0 0,-8-8-1 0 0,9 11-27 0 0,1 0 0 0 0,-1-1 1 0 0,0 1-1 0 0,-1 0 0 0 0,1 0 0 0 0,0 1 0 0 0,0-1 0 0 0,0 0 0 0 0,-1 1 1 0 0,1-1-1 0 0,0 1 0 0 0,0 0 0 0 0,-1 0 0 0 0,1 0 0 0 0,0 0 0 0 0,-1 0 1 0 0,1 0-1 0 0,0 0 0 0 0,-1 1 0 0 0,1 0 0 0 0,-3 0 0 0 0,-9 4 26 0 0,0 1 0 0 0,1 1 0 0 0,-1 0 0 0 0,1 0 1 0 0,1 2-1 0 0,-1-1 0 0 0,-13 14 0 0 0,-6 2 13 0 0,15-10-44 0 0,0 0 1 0 0,1 1-1 0 0,0 0 0 0 0,2 2 0 0 0,-15 19 1 0 0,18-20-1099 0 0,1 0 1 0 0,1 0 0 0 0,-11 26-1 0 0,15-28-526 0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70 174 2732 0 0,'-2'0'7837'0'0,"-12"3"-3232"0"0,11-1-4126 0 0,0 1 1 0 0,-1 0-1 0 0,1 0 0 0 0,1 0 0 0 0,-1 0 0 0 0,0 0 1 0 0,1 1-1 0 0,-1-1 0 0 0,1 1 0 0 0,0-1 1 0 0,0 1-1 0 0,1 0 0 0 0,-1 0 0 0 0,-1 4 1 0 0,-1 8 301 0 0,-1 0 0 0 0,-1 21 0 0 0,6-33-732 0 0,-1-1 0 0 0,1 1 0 0 0,0 0 0 0 0,1 0 1 0 0,-1-1-1 0 0,1 1 0 0 0,-1 0 0 0 0,1-1 0 0 0,0 1 1 0 0,1 0-1 0 0,-1-1 0 0 0,1 1 0 0 0,-1-1 0 0 0,1 0 1 0 0,0 0-1 0 0,0 1 0 0 0,0-1 0 0 0,1 0 0 0 0,-1-1 1 0 0,1 1-1 0 0,0 0 0 0 0,0-1 0 0 0,0 0 1 0 0,0 1-1 0 0,0-1 0 0 0,0 0 0 0 0,0-1 0 0 0,1 1 1 0 0,-1 0-1 0 0,1-1 0 0 0,-1 0 0 0 0,1 0 0 0 0,0 0 1 0 0,4 0-1 0 0,2 0-52 0 0,-1-1 0 0 0,1 0 0 0 0,-1-1 1 0 0,1-1-1 0 0,-1 1 0 0 0,0-1 0 0 0,0-1 0 0 0,0 1 1 0 0,0-2-1 0 0,0 1 0 0 0,0-1 0 0 0,-1-1 1 0 0,9-5-1 0 0,1-2-5 0 0,0 0 0 0 0,-1-2 0 0 0,-1 0 1 0 0,25-27-1 0 0,-33 32 62 0 0,-1-1 1 0 0,0 0-1 0 0,0 0 1 0 0,-1-1-1 0 0,-1 0 0 0 0,0 0 1 0 0,0 0-1 0 0,-1-1 1 0 0,3-15-1 0 0,-5 22 4 0 0,-1-1 1 0 0,0 1-1 0 0,0-1 1 0 0,0 1-1 0 0,-1-1 0 0 0,0 0 1 0 0,0 1-1 0 0,-1-1 0 0 0,1 1 1 0 0,-1-1-1 0 0,-1 0 1 0 0,1 1-1 0 0,-1 0 0 0 0,0-1 1 0 0,0 1-1 0 0,0 0 0 0 0,-1 0 1 0 0,1 0-1 0 0,-1 0 0 0 0,-1 0 1 0 0,1 1-1 0 0,-5-5 1 0 0,5 7-30 0 0,1 0 1 0 0,-1 0 0 0 0,1 0 0 0 0,-1 0 0 0 0,0 1 0 0 0,0 0 0 0 0,0-1 0 0 0,0 1-1 0 0,0 0 1 0 0,0 0 0 0 0,0 1 0 0 0,0-1 0 0 0,0 1 0 0 0,-4-1 0 0 0,0 1 12 0 0,0 0 0 0 0,0 1 0 0 0,1 0 0 0 0,-1 0 0 0 0,0 0 1 0 0,-8 4-1 0 0,1 0 23 0 0,0 1 1 0 0,0 0 0 0 0,0 1-1 0 0,1 1 1 0 0,-16 11-1 0 0,17-10-23 0 0,0 1 0 0 0,0 0 0 0 0,1 0 0 0 0,0 1 0 0 0,1 0 0 0 0,1 1 0 0 0,0 0 0 0 0,0 1 0 0 0,-11 22 0 0 0,16-25-116 0 0,-2 3-13 0 0,1 0 1 0 0,1 0-1 0 0,-6 28 0 0 0,10-38-44 0 0,-1 0 1 0 0,1-1-1 0 0,0 1 0 0 0,0 0 0 0 0,0 0 1 0 0,0-1-1 0 0,0 1 0 0 0,1 0 0 0 0,-1 0 0 0 0,1-1 1 0 0,-1 1-1 0 0,1 0 0 0 0,0-1 0 0 0,0 1 0 0 0,1-1 1 0 0,-1 1-1 0 0,0-1 0 0 0,1 1 0 0 0,-1-1 1 0 0,1 0-1 0 0,0 0 0 0 0,0 0 0 0 0,0 0 0 0 0,0 0 1 0 0,0 0-1 0 0,5 2 0 0 0,4 1-1473 0 0,2-2-11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4940 0 0,'1'-22'18640'0'0,"-6"20"-17124"0"0,3 6-608 0 0,-19 23-215 0 0,2 2 0 0 0,1 1 0 0 0,1 0 0 0 0,2 1 1 0 0,-15 42-1 0 0,27-61-789 0 0,0-1 0 0 0,0 1 1 0 0,1-1-1 0 0,1 1 0 0 0,0 18 0 0 0,1-23-255 0 0,1 0-1 0 0,0 0 0 0 0,0 0 1 0 0,1 0-1 0 0,0 0 1 0 0,0-1-1 0 0,1 1 0 0 0,0-1 1 0 0,0 1-1 0 0,7 10 0 0 0,5 4-1250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259 487 1776 0 0,'-6'-21'16186'0'0,"3"21"-15729"0"0,-1 0-1 0 0,0 0 1 0 0,0 1 0 0 0,0 0 0 0 0,1 0 0 0 0,-1 0 0 0 0,0 0 0 0 0,1 1 0 0 0,-1-1-1 0 0,1 1 1 0 0,0 0 0 0 0,-1 0 0 0 0,1 0 0 0 0,-5 5 0 0 0,-5 3 55 0 0,1 0 0 0 0,-14 16 0 0 0,13-12-223 0 0,2-1-1 0 0,-1 2 1 0 0,2 0 0 0 0,0 0 0 0 0,0 1-1 0 0,-10 25 1 0 0,19-37-294 0 0,-1 1 1 0 0,1-1 0 0 0,0 1-1 0 0,1-1 1 0 0,-1 1-1 0 0,1 0 1 0 0,0-1-1 0 0,0 1 1 0 0,0 0-1 0 0,1-1 1 0 0,0 1-1 0 0,-1 0 1 0 0,2-1 0 0 0,-1 1-1 0 0,0-1 1 0 0,1 1-1 0 0,0-1 1 0 0,0 0-1 0 0,0 0 1 0 0,1 0-1 0 0,3 4 1 0 0,-4-5-71 0 0,0 0 1 0 0,1-1 0 0 0,0 1-1 0 0,-1-1 1 0 0,1 1-1 0 0,0-1 1 0 0,0 0-1 0 0,1-1 1 0 0,-1 1 0 0 0,0 0-1 0 0,1-1 1 0 0,-1 0-1 0 0,1 0 1 0 0,-1 0-1 0 0,1 0 1 0 0,-1 0-1 0 0,1-1 1 0 0,0 1 0 0 0,-1-1-1 0 0,1 0 1 0 0,0 0-1 0 0,-1-1 1 0 0,1 1-1 0 0,-1-1 1 0 0,1 0 0 0 0,0 1-1 0 0,4-3 1 0 0,-2 1 7 0 0,0-1 0 0 0,-1 1 0 0 0,1-1 0 0 0,0 0 0 0 0,-1 0 0 0 0,0 0 0 0 0,0-1 0 0 0,0 0 0 0 0,0 0 0 0 0,7-8 0 0 0,-9 8 101 0 0,0 0 0 0 0,-1 0 0 0 0,1-1 0 0 0,-1 1 1 0 0,0-1-1 0 0,0 1 0 0 0,-1-1 0 0 0,1 0 0 0 0,-1 0 0 0 0,0 1 0 0 0,0-1 0 0 0,-1 0 0 0 0,1 0 0 0 0,-1-5 0 0 0,-1-4 75 0 0,0 0 0 0 0,0 0 0 0 0,-2 1 0 0 0,1-1 0 0 0,-2 1 0 0 0,0 0 0 0 0,0 0 0 0 0,-1 0 0 0 0,-1 1 0 0 0,-9-15-1 0 0,-7-8 193 0 0,-2 1 0 0 0,-30-31-1 0 0,26 31 270 0 0,-36-54 0 0 0,61 83-536 0 0,0 0 1 0 0,0 0-1 0 0,1-1 1 0 0,-1 1-1 0 0,1-1 1 0 0,0 1-1 0 0,1-1 0 0 0,0 0 1 0 0,-1 1-1 0 0,2-1 1 0 0,-1 0-1 0 0,1 0 0 0 0,0 0 1 0 0,0 0-1 0 0,0 0 1 0 0,1 1-1 0 0,0-1 1 0 0,0 0-1 0 0,1 0 0 0 0,0 1 1 0 0,0-1-1 0 0,0 1 1 0 0,0-1-1 0 0,1 1 0 0 0,0 0 1 0 0,0 0-1 0 0,0 0 1 0 0,8-8-1 0 0,-4 5-54 0 0,1 0 1 0 0,0 0-1 0 0,1 1 0 0 0,0 0 1 0 0,0 1-1 0 0,0 0 0 0 0,1 0 0 0 0,0 1 1 0 0,0 0-1 0 0,0 1 0 0 0,1 0 1 0 0,17-4-1 0 0,-14 5-627 0 0,0 1 1 0 0,0 0-1 0 0,0 1 1 0 0,0 0-1 0 0,24 3 0 0 0,-10 2-953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3684 0 0,'64'-54'9830'0'0,"-48"41"-8184"0"0,1 1-1 0 0,0 1 1 0 0,1 1-1 0 0,23-11 1 0 0,-39 20-1492 0 0,1 0 0 0 0,-1 0-1 0 0,0 1 1 0 0,0-1 0 0 0,1 0 0 0 0,-1 1 0 0 0,1 0-1 0 0,-1 0 1 0 0,0-1 0 0 0,1 1 0 0 0,-1 1 0 0 0,1-1-1 0 0,-1 0 1 0 0,0 0 0 0 0,1 1 0 0 0,-1 0 0 0 0,0-1-1 0 0,1 1 1 0 0,-1 0 0 0 0,4 2 0 0 0,-4-1-77 0 0,1 0 1 0 0,-1 0-1 0 0,-1 0 0 0 0,1 0 1 0 0,0 0-1 0 0,0 0 1 0 0,-1 1-1 0 0,1-1 0 0 0,-1 1 1 0 0,0-1-1 0 0,0 1 1 0 0,0-1-1 0 0,0 1 0 0 0,0 0 1 0 0,0-1-1 0 0,-1 1 1 0 0,1 0-1 0 0,-1 4 0 0 0,1 24 151 0 0,-1 0-1 0 0,-2 1 0 0 0,-1-1 0 0 0,-9 36 1 0 0,-12 27 259 0 0,24-93-484 0 0,80-89-87 0 0,-48 52 206 0 0,67-61 0 0 0,-75 75 12 0 0,-6 7 109 0 0,35-26-1 0 0,-48 38-188 0 0,0 0 0 0 0,0 1-1 0 0,0-1 1 0 0,0 1 0 0 0,0 0-1 0 0,1 0 1 0 0,-1 1 0 0 0,0-1-1 0 0,1 1 1 0 0,0 0-1 0 0,-1 1 1 0 0,1-1 0 0 0,6 1-1 0 0,-10 1-28 0 0,0 0 0 0 0,1-1 0 0 0,-1 1 0 0 0,0 0-1 0 0,1 0 1 0 0,-1 1 0 0 0,0-1 0 0 0,0 0 0 0 0,0 1 0 0 0,0-1-1 0 0,0 1 1 0 0,0 0 0 0 0,-1-1 0 0 0,1 1 0 0 0,0 0-1 0 0,-1 0 1 0 0,0 0 0 0 0,1 0 0 0 0,-1 1 0 0 0,0-1 0 0 0,0 0-1 0 0,0 0 1 0 0,1 5 0 0 0,1 3 36 0 0,0 0 0 0 0,-1 0-1 0 0,0 0 1 0 0,0 13 0 0 0,-1-4-10 0 0,-1 1 0 0 0,-2 0 1 0 0,0-1-1 0 0,-1 0 0 0 0,-6 25 0 0 0,-2-5-97 0 0,-25 56-1 0 0,-18 17-1061 0 0,24-69-2920 0 0,24-37 2421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3760 0 0,'7'-6'4117'0'0,"-3"2"-2112"0"0,0 0-1 0 0,0 0 1 0 0,0 1 0 0 0,0 0 0 0 0,1 0 0 0 0,6-4 0 0 0,-10 7-1878 0 0,0 0 0 0 0,-1 0 0 0 0,1 0 0 0 0,0 0 0 0 0,-1 0 0 0 0,1 0 0 0 0,0 0 0 0 0,-1 0 0 0 0,1 0 0 0 0,0 1 0 0 0,-1-1 0 0 0,1 0 0 0 0,-1 0 0 0 0,1 1 0 0 0,0-1 0 0 0,-1 0 0 0 0,1 1 0 0 0,-1-1 1 0 0,1 0-1 0 0,-1 1 0 0 0,1-1 0 0 0,-1 1 0 0 0,0-1 0 0 0,1 1 0 0 0,-1-1 0 0 0,1 1 0 0 0,-1 0 0 0 0,0-1 0 0 0,0 1 0 0 0,1-1 0 0 0,-1 1 0 0 0,0 0 0 0 0,0 0 0 0 0,7 22 1061 0 0,-7-23-1184 0 0,22 128 1840 0 0,-19-112-1990 0 0,2-2 1 0 0,-1 1 0 0 0,2 0 0 0 0,0-1-1 0 0,1 0 1 0 0,12 19 0 0 0,-17-31-230 0 0,1 1 1 0 0,-1-1 0 0 0,0 1-1 0 0,1-1 1 0 0,0 0 0 0 0,3 3 0 0 0,0-1-1145 0 0,-2 0-93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0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 21550 0 0,'0'-14'3560'0'0,"4"-1"-2216"0"0,-4 3-724 0 0,0 2-263 0 0,0 1 35 0 0,0-2-76 0 0,-4 51-1357 0 0,4-23-543 0 0,0 2-28 0 0,-6 9 4 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4296 0 0,'35'-7'10781'0'0,"22"6"-6310"0"0,-23 1-3190 0 0,54-3 448 0 0,0-3 1 0 0,147-32-1 0 0,-229 37-1563 0 0,0-1 0 0 0,0-1 0 0 0,0 1 1 0 0,7-5-1 0 0,-11 6 22 0 0,-2 0-85 0 0,0 1-98 0 0,0 0 0 0 0,0 0 1 0 0,1 0-1 0 0,-1 0 0 0 0,0 0 0 0 0,0-1 1 0 0,0 1-1 0 0,0 0 0 0 0,0 0 0 0 0,0 0 0 0 0,0 0 1 0 0,0-1-1 0 0,0 1 0 0 0,0 0 0 0 0,1 0 1 0 0,-1 0-1 0 0,0 0 0 0 0,0-1 0 0 0,0 1 1 0 0,0 0-1 0 0,0 0 0 0 0,0 0 0 0 0,0-1 0 0 0,0 1 1 0 0,0 0-1 0 0,-1 0 0 0 0,1 0 0 0 0,0 0 1 0 0,0-1-1 0 0,0 1 0 0 0,0 0 0 0 0,0 0 0 0 0,0 0 1 0 0,0 0-1 0 0,0-1 0 0 0,0 1 0 0 0,0 0 1 0 0,-1 0-1 0 0,1 0 0 0 0,0 0 0 0 0,0 0 0 0 0,0 0 1 0 0,0 0-1 0 0,0-1 0 0 0,-1 1 0 0 0,1 0 1 0 0,0 0-1 0 0,-6 0 24 0 0,0 0 1 0 0,0 0 0 0 0,0 0-1 0 0,0 1 1 0 0,1 0-1 0 0,-1 0 1 0 0,0 0-1 0 0,0 1 1 0 0,1 0 0 0 0,-1 0-1 0 0,1 0 1 0 0,0 1-1 0 0,-10 6 1 0 0,-4 2 151 0 0,1 2 0 0 0,-26 22 0 0 0,33-23-102 0 0,-1 0 0 0 0,1 1 0 0 0,1 0 0 0 0,0 0 0 0 0,1 1 0 0 0,1 0 0 0 0,0 1 0 0 0,1 0 0 0 0,0 0 0 0 0,1 1 0 0 0,1-1 0 0 0,1 1 0 0 0,-5 27 0 0 0,9-32-91 0 0,0-1 0 0 0,1 0 0 0 0,0 0 0 0 0,0 0 1 0 0,1 0-1 0 0,0 0 0 0 0,1-1 0 0 0,0 1 0 0 0,1-1 0 0 0,7 15 1 0 0,-7-17-318 0 0,1 0 1 0 0,-1 0-1 0 0,1 0 1 0 0,1-1-1 0 0,-1 0 1 0 0,1 0-1 0 0,0 0 1 0 0,1-1-1 0 0,-1 0 1 0 0,1 0-1 0 0,0 0 1 0 0,0-1-1 0 0,15 6 1 0 0,-1-2-1286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31 133 3872 0 0,'5'-25'22966'0'0,"-3"39"-22697"0"0,0-1 0 0 0,-1 1 0 0 0,0 0 0 0 0,-1 0 0 0 0,-1-1 0 0 0,0 1 1 0 0,-4 14-1 0 0,4-18-131 0 0,-16 96 522 0 0,1-42-714 0 0,16-66 40 0 0,1 0 0 0 0,0 0 0 0 0,0 1 0 0 0,0-1 0 0 0,0 1 0 0 0,0-1 0 0 0,0 1 0 0 0,1-1 0 0 0,-1 1 0 0 0,3-3 0 0 0,4-4-48 0 0,29-36-160 0 0,69-66 0 0 0,-53 63 222 0 0,1 1 1 0 0,85-53-1 0 0,-139 98 2 0 0,52-27 218 0 0,-49 27-181 0 0,0-1 1 0 0,0 1-1 0 0,1 0 1 0 0,-1 0-1 0 0,0 0 1 0 0,0 1-1 0 0,1-1 0 0 0,-1 1 1 0 0,0 0-1 0 0,1 0 1 0 0,-1 0-1 0 0,0 0 1 0 0,1 1-1 0 0,6 1 0 0 0,-9-1-9 0 0,1 0 0 0 0,0 0 0 0 0,0 1 0 0 0,-1-1 0 0 0,1 1-1 0 0,-1-1 1 0 0,0 1 0 0 0,1 0 0 0 0,-1-1 0 0 0,0 1 0 0 0,0 0-1 0 0,0 0 1 0 0,0 0 0 0 0,0 0 0 0 0,0 0 0 0 0,-1 0 0 0 0,1 0-1 0 0,-1 0 1 0 0,1 0 0 0 0,-1 0 0 0 0,0 1 0 0 0,0 1 0 0 0,1 6 56 0 0,-1-1 0 0 0,0 1 1 0 0,-2 16-1 0 0,-18 70 267 0 0,-54 157 0 0 0,51-183-238 0 0,-39 110 106 0 0,58-167-436 0 0,-3 11-38 0 0,5-7-3256 0 0,2-9 1977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367 731 4756 0 0,'-3'-2'936'0'0,"0"0"-1"0"0,0 0 0 0 0,0 0 0 0 0,0 1 0 0 0,0-1 0 0 0,0 1 0 0 0,0 0 0 0 0,-1 0 0 0 0,1 0 0 0 0,0 0 0 0 0,-1 1 0 0 0,1-1 0 0 0,-5 1 0 0 0,2 0-306 0 0,0 0 0 0 0,0 1-1 0 0,-1 0 1 0 0,1 0 0 0 0,0 0-1 0 0,-10 5 1 0 0,0 1-200 0 0,1 0-1 0 0,-1 2 1 0 0,2 0-1 0 0,-20 15 1 0 0,15-8-100 0 0,0 1 0 0 0,1 1 0 0 0,2 1-1 0 0,-1 0 1 0 0,2 1 0 0 0,-15 27 0 0 0,25-40-271 0 0,0 2 1 0 0,1-1-1 0 0,0 0 1 0 0,0 1-1 0 0,1 0 0 0 0,1 0 1 0 0,-1 0-1 0 0,1 0 0 0 0,1 0 1 0 0,0 0-1 0 0,0 1 0 0 0,1 12 1 0 0,0-20-70 0 0,0 1 0 0 0,0-1 1 0 0,1 0-1 0 0,-1 0 0 0 0,1 0 1 0 0,-1 0-1 0 0,1 0 0 0 0,0 1 1 0 0,0-1-1 0 0,0-1 0 0 0,0 1 0 0 0,0 0 1 0 0,1 0-1 0 0,-1 0 0 0 0,0 0 1 0 0,1-1-1 0 0,0 1 0 0 0,-1-1 0 0 0,1 1 1 0 0,0-1-1 0 0,0 0 0 0 0,-1 0 1 0 0,1 1-1 0 0,0-1 0 0 0,0-1 1 0 0,0 1-1 0 0,1 0 0 0 0,-1 0 0 0 0,0-1 1 0 0,4 1-1 0 0,0 0-33 0 0,-1-1 0 0 0,1 0 0 0 0,-1 0 0 0 0,1-1 0 0 0,0 0 0 0 0,-1 0-1 0 0,0 0 1 0 0,1-1 0 0 0,-1 1 0 0 0,0-1 0 0 0,7-4 0 0 0,0 0 46 0 0,0 0-1 0 0,0 0 0 0 0,-1-1 1 0 0,0-1-1 0 0,-1 0 1 0 0,1-1-1 0 0,-2 0 0 0 0,1 0 1 0 0,-1-1-1 0 0,-1 0 1 0 0,0 0-1 0 0,0-1 0 0 0,-1 0 1 0 0,0-1-1 0 0,-1 0 1 0 0,0 0-1 0 0,-1 0 0 0 0,5-21 1 0 0,-5 14 57 0 0,-2 0 0 0 0,0-1 0 0 0,-1 0 1 0 0,-1 1-1 0 0,-1-1 0 0 0,-1 0 0 0 0,-1 1 0 0 0,0-1 1 0 0,-1 1-1 0 0,-8-24 0 0 0,0 6 52 0 0,-2 1 0 0 0,-1 0 0 0 0,-2 0-1 0 0,-25-39 1 0 0,-35-37 377 0 0,36 59-204 0 0,8 14 6 0 0,31 37-283 0 0,1 1-1 0 0,-1 0 0 0 0,0-1 0 0 0,1 1 1 0 0,0-1-1 0 0,-1 1 0 0 0,1-1 1 0 0,0 1-1 0 0,0-1 0 0 0,-1 1 0 0 0,1-1 1 0 0,0 1-1 0 0,1-1 0 0 0,-1 1 0 0 0,0-1 1 0 0,0 1-1 0 0,1-1 0 0 0,-1 1 1 0 0,0 0-1 0 0,1-1 0 0 0,0 1 0 0 0,-1-1 1 0 0,1 1-1 0 0,0 0 0 0 0,0 0 1 0 0,0-1-1 0 0,0 1 0 0 0,-1 0 0 0 0,2 0 1 0 0,-1 0-1 0 0,0 0 0 0 0,0 0 0 0 0,2-1 1 0 0,4-4 10 0 0,1 0 0 0 0,-1 1 1 0 0,1 0-1 0 0,10-5 0 0 0,15-3 13 0 0,1 0 0 0 0,68-14 0 0 0,-59 16-19 0 0,242-56 100 0 0,-267 63-48 0 0,-11 3 1 0 0,-1 0 0 0 0,0-1 0 0 0,0 0 0 0 0,0 0 0 0 0,6-3-1 0 0,-11 4-57 0 0,7-5-331 0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22 5777 0 0,'-1'-3'6411'0'0,"-7"-10"-141"0"0,5 12-5832 0 0,0 0 1 0 0,0 0-1 0 0,0 0 1 0 0,0 1-1 0 0,0-1 1 0 0,0 1-1 0 0,-1 0 1 0 0,1 0-1 0 0,0 0 1 0 0,0 0-1 0 0,0 1 1 0 0,-5 0-1 0 0,1 1-81 0 0,0 0 0 0 0,0 1 0 0 0,1 0-1 0 0,-1 0 1 0 0,-7 5 0 0 0,3-1-134 0 0,-1 1 0 0 0,2 1 0 0 0,-1 0 0 0 0,1 0 0 0 0,-12 16 0 0 0,18-21-174 0 0,1 1 1 0 0,-1 0 0 0 0,1 1-1 0 0,0-1 1 0 0,1 0 0 0 0,-1 1-1 0 0,1 0 1 0 0,0-1 0 0 0,1 1-1 0 0,0 0 1 0 0,-1 0 0 0 0,2 0-1 0 0,-1 0 1 0 0,1 0 0 0 0,0 0-1 0 0,1 10 1 0 0,0-11-74 0 0,-1-1 0 0 0,2 1-1 0 0,-1-1 1 0 0,0 1 0 0 0,1-1 0 0 0,0 0-1 0 0,0 0 1 0 0,0 0 0 0 0,0 0 0 0 0,1 0-1 0 0,0-1 1 0 0,-1 1 0 0 0,1-1 0 0 0,1 1-1 0 0,-1-1 1 0 0,0 0 0 0 0,1 0 0 0 0,0-1-1 0 0,-1 1 1 0 0,1-1 0 0 0,0 0-1 0 0,5 2 1 0 0,-4-2-4 0 0,0-1-1 0 0,0 1 0 0 0,0-2 1 0 0,1 1-1 0 0,-1 0 0 0 0,0-1 1 0 0,0 0-1 0 0,7-1 0 0 0,-11 1 231 0 0,-1 0-194 0 0,0 0-1 0 0,0-1 1 0 0,0 1 0 0 0,0 0-1 0 0,0 0 1 0 0,0 0 0 0 0,0 0-1 0 0,0 0 1 0 0,0 0-1 0 0,0 0 1 0 0,0 0 0 0 0,0-1-1 0 0,0 1 1 0 0,0 0 0 0 0,0 0-1 0 0,0 0 1 0 0,0 0-1 0 0,0 0 1 0 0,-1 0 0 0 0,1 0-1 0 0,0 0 1 0 0,0 0-1 0 0,0 0 1 0 0,0 0 0 0 0,0 0-1 0 0,0 0 1 0 0,0 0 0 0 0,0 0-1 0 0,-1-1 1 0 0,1 1-1 0 0,0 0 1 0 0,0 0 0 0 0,0 0-1 0 0,0 0 1 0 0,0 0 0 0 0,0 0-1 0 0,0 0 1 0 0,-1 0-1 0 0,1 0 1 0 0,0 1 0 0 0,0-1-1 0 0,0 0 1 0 0,0 0-1 0 0,0 0 1 0 0,0 0 0 0 0,0 0-1 0 0,0 0 1 0 0,-1 0 0 0 0,1 0-1 0 0,0 0 1 0 0,0 0-1 0 0,0 0 1 0 0,0 0 0 0 0,0 0-1 0 0,0 0 1 0 0,0 1-1 0 0,0-1 1 0 0,0 0 0 0 0,0 0-1 0 0,0 0 1 0 0,0 0 0 0 0,0 0-1 0 0,-1 0 1 0 0,-14 8 152 0 0,-20 12 29 0 0,14-6-20 0 0,1 1-1 0 0,0 1 1 0 0,-32 34 0 0 0,44-42-108 0 0,0 1 0 0 0,1 0 1 0 0,1 1-1 0 0,-1-1 0 0 0,2 1 1 0 0,-1 0-1 0 0,1 1 0 0 0,1-1 1 0 0,0 1-1 0 0,-5 21 0 0 0,8-29-50 0 0,1 0 0 0 0,-1 0 0 0 0,1 0 0 0 0,0 0 0 0 0,0 0 0 0 0,1 0 0 0 0,-1 0 0 0 0,1 0 0 0 0,-1 0 0 0 0,1 0 0 0 0,0 0 0 0 0,0-1 0 0 0,0 1 0 0 0,0 0 0 0 0,1 0-1 0 0,-1-1 1 0 0,3 5 0 0 0,0-4-19 0 0,-1 1 0 0 0,0-1 1 0 0,1 0-1 0 0,0 0 0 0 0,0 0 0 0 0,0 0 0 0 0,0-1 0 0 0,0 0 0 0 0,0 0 0 0 0,6 2 0 0 0,4 1-382 0 0,0-1 0 0 0,0-1 0 0 0,1 0 0 0 0,-1-1 0 0 0,1-1 0 0 0,15 0 0 0 0,-6-2-1171 0 0,4 1-41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25 968 0 0,'1'-24'24870'0'0,"-9"34"-24471"0"0,1 1 1 0 0,1 0-1 0 0,0 0 0 0 0,0 1 1 0 0,1 0-1 0 0,-6 21 1 0 0,-6 14 121 0 0,-8 17-152 0 0,-26 105 0 0 0,45-148-741 0 0,3-15-8 0 0,1 0 1 0 0,1 1-1 0 0,-1-1 1 0 0,1 1-1 0 0,0 0 1 0 0,0-1 0 0 0,1 8-1 0 0,2-9-1213 0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24 356 0 0,'16'-23'23567'0'0,"-54"82"-22329"0"0,-1-2 0 0 0,-82 90 1 0 0,105-129-1060 0 0,-8 11 26 0 0,-2-1-1 0 0,-1-1 0 0 0,-2-2 0 0 0,-37 27 1 0 0,33-38-350 0 0,31-14 66 0 0,-8-10-169 0 0,10 4 236 0 0,1 0 0 0 0,0-1 0 0 0,1 1 0 0 0,0 0 0 0 0,0 0 0 0 0,0 0 0 0 0,0 0 0 0 0,1 0 0 0 0,0 1 1 0 0,0-1-1 0 0,1 1 0 0 0,0 0 0 0 0,0 0 0 0 0,5-6 0 0 0,-4 6 67 0 0,0 0 1 0 0,0 0-1 0 0,0 1 0 0 0,1 0 0 0 0,-1-1 1 0 0,1 2-1 0 0,0-1 0 0 0,0 1 1 0 0,1 0-1 0 0,-1 0 0 0 0,1 1 0 0 0,-1-1 1 0 0,10-1-1 0 0,-11 4-26 0 0,0-1 1 0 0,-1 1-1 0 0,1 0 0 0 0,0 1 1 0 0,0-1-1 0 0,0 1 0 0 0,0 0 1 0 0,-1 0-1 0 0,1 0 0 0 0,0 1 1 0 0,-1-1-1 0 0,1 1 0 0 0,-1 0 1 0 0,0 1-1 0 0,1-1 0 0 0,-1 1 1 0 0,0-1-1 0 0,0 1 0 0 0,-1 1 1 0 0,5 3-1 0 0,4 7-168 0 0,-1 0 0 0 0,0 1 1 0 0,-2 0-1 0 0,11 19 0 0 0,-6-9-634 0 0,10 11-2155 0 0,-13-21 1319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43 2644 0 0,'-3'1'4911'0'0,"-2"1"-3758"0"0,0 0 0 0 0,0 1 1 0 0,1-1-1 0 0,-1 1 0 0 0,1 0 1 0 0,0 0-1 0 0,0 1 1 0 0,-5 4-1 0 0,2-1-254 0 0,0 1 1 0 0,1 0-1 0 0,1 0 0 0 0,-6 10 1 0 0,4-7-439 0 0,2 1 0 0 0,0 0 1 0 0,0 0-1 0 0,1 1 0 0 0,0-1 1 0 0,1 1-1 0 0,-1 14 0 0 0,3-24-394 0 0,1 1 0 0 0,0-1 0 0 0,0 0-1 0 0,0 1 1 0 0,1-1 0 0 0,-1 1 0 0 0,1-1-1 0 0,-1 0 1 0 0,1 1 0 0 0,0-1-1 0 0,0 0 1 0 0,1 0 0 0 0,-1 0 0 0 0,1 0-1 0 0,-1 0 1 0 0,1 0 0 0 0,0 0 0 0 0,0 0-1 0 0,1-1 1 0 0,-1 1 0 0 0,4 3-1 0 0,-2-4-38 0 0,-1 0-1 0 0,0 0 0 0 0,1 0 0 0 0,-1-1 1 0 0,1 1-1 0 0,-1-1 0 0 0,1 0 0 0 0,0 0 1 0 0,0 0-1 0 0,-1 0 0 0 0,1-1 0 0 0,0 0 0 0 0,0 0 1 0 0,0 0-1 0 0,0 0 0 0 0,0 0 0 0 0,-1-1 1 0 0,8-1-1 0 0,-1-1-23 0 0,1-1 1 0 0,-1 1-1 0 0,0-2 0 0 0,0 0 1 0 0,0 0-1 0 0,-1 0 0 0 0,1-2 1 0 0,-1 1-1 0 0,-1-1 0 0 0,1 0 1 0 0,-1-1-1 0 0,-1 0 1 0 0,9-10-1 0 0,-10 11 44 0 0,-1-1 1 0 0,0 0 0 0 0,0 0-1 0 0,-1 0 1 0 0,0 0-1 0 0,-1 0 1 0 0,0-1-1 0 0,0 0 1 0 0,0 0 0 0 0,-1 0-1 0 0,-1 0 1 0 0,1 0-1 0 0,-2 0 1 0 0,1 0 0 0 0,-1 0-1 0 0,-2-13 1 0 0,2 19-13 0 0,0-1 1 0 0,-1 1 0 0 0,0 0-1 0 0,0-1 1 0 0,0 1 0 0 0,0 0 0 0 0,0 0-1 0 0,-1 0 1 0 0,1 0 0 0 0,-1 0-1 0 0,0 0 1 0 0,0 0 0 0 0,0 0 0 0 0,0 1-1 0 0,0-1 1 0 0,-1 1 0 0 0,1-1-1 0 0,-1 1 1 0 0,0 0 0 0 0,-2-2-1 0 0,1 3-7 0 0,0-1-1 0 0,0 1 0 0 0,-1-1 1 0 0,1 1-1 0 0,0 1 0 0 0,0-1 1 0 0,-1 0-1 0 0,1 1 0 0 0,0 0 1 0 0,-1 0-1 0 0,1 0 0 0 0,0 1 1 0 0,-1 0-1 0 0,1-1 0 0 0,-8 4 1 0 0,-2 1 7 0 0,0 1 0 0 0,0 0 0 0 0,1 1 0 0 0,0 0 0 0 0,0 1 0 0 0,1 1 1 0 0,0 0-1 0 0,0 0 0 0 0,-12 15 0 0 0,9-8-8 0 0,1 0 0 0 0,0 1 1 0 0,1 0-1 0 0,1 1 0 0 0,-19 39 0 0 0,31-57-29 0 0,-3 6-36 0 0,0 0-1 0 0,0-1 0 0 0,1 1 1 0 0,0 1-1 0 0,0-1 1 0 0,0 0-1 0 0,1 0 1 0 0,0 1-1 0 0,0-1 1 0 0,1 0-1 0 0,0 11 0 0 0,1-15 0 0 0,-1 0 0 0 0,1 0-1 0 0,0-1 1 0 0,0 1-1 0 0,0-1 1 0 0,0 1 0 0 0,0 0-1 0 0,0-1 1 0 0,0 0-1 0 0,1 1 1 0 0,-1-1-1 0 0,0 0 1 0 0,1 0 0 0 0,-1 0-1 0 0,1 0 1 0 0,-1 0-1 0 0,1 0 1 0 0,0 0 0 0 0,-1 0-1 0 0,1-1 1 0 0,0 1-1 0 0,0 0 1 0 0,0-1 0 0 0,-1 0-1 0 0,1 1 1 0 0,0-1-1 0 0,2 0 1 0 0,4 0-148 0 0,-1 1-1 0 0,1-2 1 0 0,-1 1 0 0 0,1-1-1 0 0,10-2 1 0 0,-3-1 134 0 0,0 0 1 0 0,0-1-1 0 0,0-1 0 0 0,-1-1 1 0 0,0 0-1 0 0,-1 0 0 0 0,1-1 1 0 0,-1-1-1 0 0,-1 0 0 0 0,0-1 1 0 0,0 0-1 0 0,-1-1 0 0 0,0-1 1 0 0,-1 1-1 0 0,0-2 0 0 0,-1 1 1 0 0,8-15-1 0 0,2-6 435 0 0,-12 21-57 0 0,0 0-1 0 0,-1 0 0 0 0,10-25 1 0 0,4-10 1164 0 0,-17 41-1111 0 0,-2 12 28 0 0,-1 9-221 0 0,-16 51-25 0 0,-3 17-479 0 0,17-74 114 0 0,1 1 0 0 0,1-1 1 0 0,0 0-1 0 0,0 1 0 0 0,0-1 0 0 0,4 15 0 0 0,-4-21-142 0 0,1 0-1 0 0,0 1 0 0 0,0-1 0 0 0,0 0 0 0 0,0 0 0 0 0,1 0 0 0 0,1 3 0 0 0,7 6-1229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245 655 5993 0 0,'1'-1'4783'0'0,"-3"-11"1313"0"0,2 12-5844 0 0,-1-1 0 0 0,1 0 0 0 0,0 1 0 0 0,-1-1 0 0 0,0 1 0 0 0,1-1 0 0 0,-1 1 0 0 0,1-1 0 0 0,-1 1 0 0 0,1 0 1 0 0,-1-1-1 0 0,0 1 0 0 0,1-1 0 0 0,-1 1 0 0 0,0 0 0 0 0,0 0 0 0 0,1 0 0 0 0,-1-1 0 0 0,0 1 0 0 0,0 0 0 0 0,1 0 0 0 0,-1 0 0 0 0,0 0 0 0 0,-1 0 0 0 0,0 1 7 0 0,0-1 0 0 0,0 1 0 0 0,0 0 0 0 0,0-1 0 0 0,0 1 0 0 0,0 0 0 0 0,0 0 0 0 0,-3 3 0 0 0,-4 3-12 0 0,0 1-1 0 0,-12 15 0 0 0,17-19 217 0 0,-15 18-143 0 0,2 0 0 0 0,0 1 0 0 0,2 1-1 0 0,0 0 1 0 0,2 1 0 0 0,-12 32 0 0 0,22-50-293 0 0,1-1 1 0 0,0 1 0 0 0,0 0-1 0 0,0 0 1 0 0,1 0 0 0 0,0 0 0 0 0,1 0-1 0 0,0 0 1 0 0,0 0 0 0 0,0 0-1 0 0,3 13 1 0 0,-2-17-50 0 0,-1-1 0 0 0,1 1 0 0 0,0-1 0 0 0,0 1 0 0 0,1-1 0 0 0,-1 1 1 0 0,0-1-1 0 0,1 0 0 0 0,-1 0 0 0 0,1 0 0 0 0,0 0 0 0 0,0 0 0 0 0,0 0 0 0 0,0 0 0 0 0,0 0 0 0 0,0-1 0 0 0,0 1 0 0 0,1-1 0 0 0,-1 0 0 0 0,0 1 0 0 0,1-1 1 0 0,-1 0-1 0 0,1-1 0 0 0,0 1 0 0 0,-1 0 0 0 0,1-1 0 0 0,0 1 0 0 0,-1-1 0 0 0,1 0 0 0 0,0 0 0 0 0,-1 0 0 0 0,1 0 0 0 0,3-1 0 0 0,0 1 14 0 0,1-1-1 0 0,-1 0 1 0 0,1 0-1 0 0,-1-1 1 0 0,0 0-1 0 0,0 0 1 0 0,0-1-1 0 0,0 1 1 0 0,0-1-1 0 0,0 0 1 0 0,0-1-1 0 0,-1 1 1 0 0,0-1-1 0 0,0-1 1 0 0,0 1-1 0 0,0 0 1 0 0,-1-1-1 0 0,1 0 1 0 0,-1 0-1 0 0,0-1 1 0 0,-1 1-1 0 0,1-1 1 0 0,-1 1-1 0 0,-1-1 1 0 0,5-12-1 0 0,-2 4 83 0 0,-2 0 0 0 0,0 0 0 0 0,0 0 0 0 0,-2 0 0 0 0,0 0 0 0 0,0 0 0 0 0,-1 0 0 0 0,-1 0 0 0 0,0-1-1 0 0,-1 1 1 0 0,-4-14 0 0 0,-5-14 38 0 0,-3 1-1 0 0,-1 1 0 0 0,-21-41 0 0 0,-100-165 589 0 0,131 236-661 0 0,0 1 19 0 0,0-1 0 0 0,1 1 0 0 0,0-1 0 0 0,-5-20 0 0 0,8 27-49 0 0,1-1 1 0 0,0 1-1 0 0,-1 0 1 0 0,1-1-1 0 0,1 1 0 0 0,-1 0 1 0 0,0-1-1 0 0,1 1 1 0 0,0-1-1 0 0,0 1 1 0 0,0 0-1 0 0,0 0 1 0 0,0 0-1 0 0,0 0 1 0 0,1 0-1 0 0,0 0 1 0 0,0 0-1 0 0,0 0 1 0 0,0 0-1 0 0,2-2 1 0 0,9-8 17 0 0,0 1 0 0 0,0 0 1 0 0,2 1-1 0 0,-1 1 0 0 0,1 0 1 0 0,0 1-1 0 0,24-10 0 0 0,-18 10-160 0 0,1 1-1 0 0,0 1 1 0 0,0 1-1 0 0,1 0 1 0 0,30-2-1 0 0,-46 7-339 0 0,0 1 0 0 0,0 0 0 0 0,0 0 0 0 0,0 1 0 0 0,0 0-1 0 0,7 2 1 0 0,3 2-1100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 3372 0 0,'13'-20'22535'0'0,"-21"56"-20948"0"0,-15 39-1 0 0,-1 4-864 0 0,5-16-441 0 0,8-27-1160 0 0,-7 44-1 0 0,18-60-2058 0 0,0-12 1330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5613 0 0,'-13'-16'17865'0'0,"3"28"-17253"0"0,6-6-164 0 0,0 6-996 0 0,4-4-1060 0 0,0 0 20 0 0,0 2 48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 5064 0 0,'15'-22'9185'0'0,"7"-11"647"0"0,-21 33-9767 0 0,-1 0 0 0 0,0-1 0 0 0,0 1 1 0 0,1 0-1 0 0,-1 0 0 0 0,0-1 0 0 0,0 1 0 0 0,1 0 1 0 0,-1 0-1 0 0,0-1 0 0 0,1 1 0 0 0,-1 0 0 0 0,0 0 1 0 0,1 0-1 0 0,-1 0 0 0 0,0 0 0 0 0,1 0 0 0 0,-1-1 1 0 0,0 1-1 0 0,1 0 0 0 0,-1 0 0 0 0,1 0 0 0 0,-1 0 1 0 0,0 0-1 0 0,1 0 0 0 0,-1 0 0 0 0,0 0 0 0 0,1 1 1 0 0,-1-1-1 0 0,0 0 0 0 0,1 0 0 0 0,-1 0 0 0 0,0 0 1 0 0,1 0-1 0 0,-1 1 0 0 0,0-1 0 0 0,1 0 0 0 0,-1 0 1 0 0,0 0-1 0 0,0 1 0 0 0,1-1 0 0 0,-1 0 0 0 0,0 1 1 0 0,0-1-1 0 0,1 0 0 0 0,-1 0 0 0 0,0 1 0 0 0,0-1 1 0 0,0 0-1 0 0,1 1 0 0 0,5 15 524 0 0,-6-3-291 0 0,1 0-1 0 0,-1 0 0 0 0,-1 0 1 0 0,-5 25-1 0 0,-16 51-3 0 0,16-69-234 0 0,-11 33-247 0 0,-2 9-906 0 0,10-20-2484 0 0,9-33 1964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22 4428 0 0,'6'-21'16944'0'0,"-13"24"-12347"0"0,-3 4-3535 0 0,3-2-2339 0 0,-174 130 3682 0 0,-73 50-537 0 0,226-169-1846 0 0,27-17-27 0 0,1 1 0 0 0,-1 0-1 0 0,1-1 1 0 0,0 1-1 0 0,-1 0 1 0 0,1-1-1 0 0,0 1 1 0 0,-1-1 0 0 0,1 1-1 0 0,0 0 1 0 0,-1-1-1 0 0,1 1 1 0 0,0-1-1 0 0,0 1 1 0 0,0-1 0 0 0,-1 1-1 0 0,1-1 1 0 0,0 1-1 0 0,0-1 1 0 0,0 1-1 0 0,0-1 1 0 0,0 0 0 0 0,0 1-1 0 0,0-1 1 0 0,0 1-1 0 0,0-1 1 0 0,0 1-1 0 0,0-1 1 0 0,1 1 0 0 0,-1-1-1 0 0,0 1 1 0 0,0-1-1 0 0,0 1 1 0 0,1-1-1 0 0,-1 1 1 0 0,0-1 0 0 0,1 0-1 0 0,13-19-98 0 0,3 1 4 0 0,30-27 0 0 0,-41 41 119 0 0,0 0 0 0 0,0 1 0 0 0,1-1 0 0 0,-1 2-1 0 0,1-1 1 0 0,0 1 0 0 0,0 0 0 0 0,0 0 0 0 0,14-3-1 0 0,-19 6-4 0 0,-1 0-1 0 0,1 0 0 0 0,0 0 0 0 0,0 0 1 0 0,0 0-1 0 0,0 0 0 0 0,0 1 0 0 0,0-1 1 0 0,0 1-1 0 0,0-1 0 0 0,-1 1 0 0 0,1 0 1 0 0,0 0-1 0 0,0 0 0 0 0,-1 0 0 0 0,1 0 1 0 0,-1 0-1 0 0,1 0 0 0 0,-1 1 0 0 0,1-1 1 0 0,1 2-1 0 0,3 5 31 0 0,-1-1 0 0 0,1 1 0 0 0,4 9 0 0 0,-2-5 6 0 0,36 71-117 0 0,-10-18-3865 0 0,-27-55 2336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5212 0 0,'16'-14'12571'0'0,"-9"11"-10217"0"0,-5 3-812 0 0,5 8 1711 0 0,-5 3-2847 0 0,-1-1 0 0 0,-1 1 0 0 0,0-1 0 0 0,0 1 0 0 0,-1-1 0 0 0,0 1 0 0 0,-1-1 0 0 0,-4 15 0 0 0,2-5-35 0 0,-1 4-96 0 0,1-6-22 0 0,1 0 0 0 0,-2 27 0 0 0,5-44-271 0 0,1 0 15 0 0,-1-1 0 0 0,0 0-1 0 0,0 0 1 0 0,0 1 0 0 0,1-1 0 0 0,-1 0-1 0 0,0 0 1 0 0,0 0 0 0 0,0 1-1 0 0,1-1 1 0 0,-1 0 0 0 0,0 0-1 0 0,1 0 1 0 0,-1 0 0 0 0,0 0-1 0 0,0 0 1 0 0,1 1 0 0 0,-1-1-1 0 0,0 0 1 0 0,1 0 0 0 0,-1 0-1 0 0,0 0 1 0 0,0 0 0 0 0,1 0 0 0 0,-1 0-1 0 0,0 0 1 0 0,1 0 0 0 0,-1 0-1 0 0,0-1 1 0 0,0 1 0 0 0,1 0-1 0 0,-1 0 1 0 0,0 0 0 0 0,1 0-1 0 0,-1 0 1 0 0,0 0 0 0 0,1-1-1 0 0,22-16-16 0 0,0-1 0 0 0,-1-1-1 0 0,27-30 1 0 0,34-30 367 0 0,-10 18 498 0 0,-72 60-822 0 0,0 0 0 0 0,0 0 1 0 0,1 0-1 0 0,-1 1 1 0 0,0-1-1 0 0,0 0 0 0 0,1 1 1 0 0,-1-1-1 0 0,1 0 1 0 0,-1 1-1 0 0,1 0 1 0 0,-1-1-1 0 0,1 1 0 0 0,-1 0 1 0 0,1 0-1 0 0,-1 0 1 0 0,1 0-1 0 0,-1 0 1 0 0,1 0-1 0 0,-1 0 0 0 0,1 0 1 0 0,1 1-1 0 0,-1 0-7 0 0,-1 0 0 0 0,0 0-1 0 0,1 0 1 0 0,-1 0-1 0 0,0 0 1 0 0,0 1 0 0 0,0-1-1 0 0,0 0 1 0 0,0 1-1 0 0,0-1 1 0 0,0 0 0 0 0,0 1-1 0 0,-1-1 1 0 0,1 1-1 0 0,0 0 1 0 0,0 2 0 0 0,1 5 15 0 0,0 1 1 0 0,-1-1-1 0 0,0 1 0 0 0,0-1 1 0 0,-2 17-1 0 0,-3 30-185 0 0,-3 0 0 0 0,-2 0 0 0 0,-2-1 0 0 0,-3 0 0 0 0,-24 60 0 0 0,35-108-544 0 0,0-1 0 0 0,-1 1 0 0 0,1-1 0 0 0,-8 10 0 0 0,4-9-856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81 21818 0 0,'1'-80'6403'0'0,"-11"102"-4719"0"0,-4 22-1922 0 0,-23 84-3401 0 0,23-83 2041 0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4628 0 0,'0'0'14765'0'0,"4"2"-13747"0"0,6 4-655 0 0,0-2 1 0 0,1 1 0 0 0,0-2-1 0 0,0 1 1 0 0,0-1 0 0 0,0-1 0 0 0,0 0-1 0 0,18 1 1 0 0,101-3 593 0 0,-110 0-832 0 0,-3-1-51 0 0,-1 0 0 0 0,0-2 0 0 0,0 1 0 0 0,0-2 0 0 0,24-8 0 0 0,-26 2 94 0 0,-8 4 267 0 0,-7 3 891 0 0,-5 5-1235 0 0,-1 0 0 0 0,0 0 0 0 0,0 1 1 0 0,1 0-1 0 0,-1 0 0 0 0,1 0 0 0 0,0 1 0 0 0,0 0 0 0 0,0 0 0 0 0,-10 10 0 0 0,0 2 55 0 0,0 2 1 0 0,1-1-1 0 0,1 2 0 0 0,1 0 0 0 0,1 1 0 0 0,0 0 0 0 0,-12 31 1 0 0,17-34-212 0 0,1-1 1 0 0,1 1 0 0 0,0 0 0 0 0,2 1 0 0 0,0-1 0 0 0,0 0-1 0 0,2 1 1 0 0,0 0 0 0 0,1-1 0 0 0,4 25 0 0 0,-3-35-268 0 0,0-1 0 0 0,1 1 1 0 0,0-1-1 0 0,0 0 0 0 0,1 1 0 0 0,-1-1 1 0 0,1 0-1 0 0,1-1 0 0 0,-1 1 1 0 0,1-1-1 0 0,7 9 0 0 0,3-2-1282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9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25 2452 0 0,'-6'-7'7415'0'0,"6"7"-7003"0"0,-1 0 0 0 0,1-1 0 0 0,-1 1 0 0 0,1 0 0 0 0,-1 0 0 0 0,1 0 0 0 0,-1 0 0 0 0,0 0 0 0 0,1 0 0 0 0,-1 0 0 0 0,-18 6 5061 0 0,14-3-4822 0 0,0 1 0 0 0,0 0 0 0 0,0 0 0 0 0,-6 7 0 0 0,5-5-442 0 0,1 2 0 0 0,0-1 1 0 0,0 1-1 0 0,1 0 0 0 0,0 0 0 0 0,0 0 1 0 0,1 0-1 0 0,0 0 0 0 0,0 1 1 0 0,1 0-1 0 0,0-1 0 0 0,1 1 0 0 0,0 0 1 0 0,0 0-1 0 0,1 0 0 0 0,0 0 1 0 0,1 0-1 0 0,2 12 0 0 0,-2-17-219 0 0,0 0-1 0 0,0 0 1 0 0,1-1 0 0 0,0 1-1 0 0,0 0 1 0 0,0-1 0 0 0,0 0-1 0 0,0 1 1 0 0,1-1-1 0 0,-1 0 1 0 0,1 0 0 0 0,0 0-1 0 0,0-1 1 0 0,0 1 0 0 0,0-1-1 0 0,1 1 1 0 0,-1-1-1 0 0,1 0 1 0 0,-1 0 0 0 0,1-1-1 0 0,0 1 1 0 0,0-1 0 0 0,-1 0-1 0 0,1 0 1 0 0,0 0-1 0 0,0 0 1 0 0,0-1 0 0 0,5 0-1 0 0,-4 1 19 0 0,1-1-1 0 0,-1 0 0 0 0,0 0 1 0 0,1-1-1 0 0,-1 0 0 0 0,1 0 0 0 0,-1 0 1 0 0,0-1-1 0 0,0 1 0 0 0,0-1 1 0 0,0 0-1 0 0,0-1 0 0 0,0 1 1 0 0,-1-1-1 0 0,1 0 0 0 0,-1 0 1 0 0,1-1-1 0 0,-1 1 0 0 0,0-1 0 0 0,6-8 1 0 0,-5 6 88 0 0,-1 0-1 0 0,0-1 1 0 0,0 0 0 0 0,0 0 0 0 0,-1 0 0 0 0,0 0 0 0 0,-1-1-1 0 0,0 1 1 0 0,0-1 0 0 0,0 1 0 0 0,-1-1 0 0 0,0 0-1 0 0,0 0 1 0 0,-1 1 0 0 0,0-1 0 0 0,-1 0 0 0 0,0 0-1 0 0,0 0 1 0 0,0 1 0 0 0,-1-1 0 0 0,0 1 0 0 0,-1-1 0 0 0,-5-11-1 0 0,6 15-71 0 0,0 0 0 0 0,-1 1 0 0 0,1-1 0 0 0,-1 1 0 0 0,0-1 0 0 0,0 1-1 0 0,-1 0 1 0 0,1 0 0 0 0,-1 0 0 0 0,1 1 0 0 0,-1-1 0 0 0,0 1 0 0 0,0 0 0 0 0,-6-3-1 0 0,7 4-82 0 0,1 0 0 0 0,-1 1-1 0 0,0-1 1 0 0,0 1-1 0 0,0-1 1 0 0,0 1-1 0 0,0 0 1 0 0,0 0 0 0 0,0 0-1 0 0,1 1 1 0 0,-1-1-1 0 0,0 1 1 0 0,0-1 0 0 0,0 1-1 0 0,0 0 1 0 0,1 0-1 0 0,-1 0 1 0 0,0 0-1 0 0,1 1 1 0 0,-1-1 0 0 0,1 1-1 0 0,0 0 1 0 0,-1-1-1 0 0,-1 3 1 0 0,-4 4-173 0 0,-1-1-872 0 0,1 1 0 0 0,-12 15 0 0 0,7-4-510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1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20230 0 0,'6'-6'2181'0'0,"1"-2"-1045"0"0,0 1-1 0 0,1 0 0 0 0,0 0 0 0 0,11-8 0 0 0,-19 15-1120 0 0,0 0-1 0 0,0 0 0 0 0,1 0 1 0 0,-1 0-1 0 0,0 0 0 0 0,0 0 1 0 0,0 0-1 0 0,1 0 1 0 0,-1 0-1 0 0,0 0 0 0 0,0 0 1 0 0,0 0-1 0 0,0 0 1 0 0,1 0-1 0 0,-1 0 0 0 0,0 0 1 0 0,0 0-1 0 0,0 0 0 0 0,1 0 1 0 0,-1 0-1 0 0,0 0 1 0 0,0 0-1 0 0,0 0 0 0 0,0 1 1 0 0,1-1-1 0 0,-1 0 0 0 0,0 0 1 0 0,0 0-1 0 0,0 0 1 0 0,0 0-1 0 0,0 0 0 0 0,0 1 1 0 0,1-1-1 0 0,-1 0 0 0 0,0 0 1 0 0,0 0-1 0 0,0 0 1 0 0,0 1-1 0 0,0-1 0 0 0,0 0 1 0 0,0 0-1 0 0,0 0 0 0 0,0 1 1 0 0,0-1-1 0 0,0 0 1 0 0,0 0-1 0 0,0 0 0 0 0,0 0 1 0 0,0 1-1 0 0,0-1 0 0 0,0 19 286 0 0,-5 19-92 0 0,2-28-219 0 0,1 1 1 0 0,0 0-1 0 0,1 0 1 0 0,0 0-1 0 0,1-1 1 0 0,0 1-1 0 0,1 0 1 0 0,0 0-1 0 0,0 0 0 0 0,1 0 1 0 0,1-1-1 0 0,4 13 1 0 0,-6-19 2 0 0,1-1 1 0 0,-1 1-1 0 0,0-1 1 0 0,1 1 0 0 0,0-1-1 0 0,0 0 1 0 0,0 0-1 0 0,0 0 1 0 0,1 0-1 0 0,-1 0 1 0 0,1 0 0 0 0,-1-1-1 0 0,1 1 1 0 0,0-1-1 0 0,0 0 1 0 0,0 0 0 0 0,0 0-1 0 0,1 0 1 0 0,-1-1-1 0 0,0 1 1 0 0,1-1-1 0 0,-1 0 1 0 0,1 0 0 0 0,0 0-1 0 0,-1 0 1 0 0,1 0-1 0 0,0-1 1 0 0,0 0-1 0 0,-1 0 1 0 0,1 0 0 0 0,0 0-1 0 0,-1-1 1 0 0,1 1-1 0 0,0-1 1 0 0,-1 0-1 0 0,1 0 1 0 0,3-2 0 0 0,0 1 87 0 0,-1-1 1 0 0,0 1 0 0 0,0-2 0 0 0,0 1 0 0 0,0-1-1 0 0,-1 1 1 0 0,1-2 0 0 0,-1 1 0 0 0,0 0 0 0 0,-1-1 0 0 0,1 0-1 0 0,-1 0 1 0 0,1-1 0 0 0,-2 1 0 0 0,1-1 0 0 0,-1 0-1 0 0,1 0 1 0 0,-2 0 0 0 0,1 0 0 0 0,2-10 0 0 0,3-10 134 0 0,-2-1 0 0 0,-1 1 0 0 0,3-47 0 0 0,-7-12-505 0 0,-2 48-1294 0 0,0 18 164 0 0,-6-5-102 0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5529 0 0,'-22'-3'11008'0'0,"31"8"-5080"0"0,36 6-3990 0 0,5-6-1687 0 0,1-3-1 0 0,0-2 1 0 0,94-13-1 0 0,-45 3-824 0 0,-96 10 592 0 0,0 0 0 0 0,0-1 0 0 0,0 1 0 0 0,0-1 0 0 0,0 0 0 0 0,-1-1 0 0 0,1 1 0 0 0,0 0 0 0 0,6-5 0 0 0,-10 6 546 0 0,-5 1-482 0 0,-3 1-1 0 0,1 1 0 0 0,-1 0 0 0 0,1 0 1 0 0,0 0-1 0 0,0 1 0 0 0,0 0 0 0 0,0 1 0 0 0,1-1 0 0 0,-1 1 0 0 0,-5 7 1 0 0,2-2 28 0 0,0 1 1 0 0,1 1-1 0 0,0 0 1 0 0,1 0 0 0 0,-8 14-1 0 0,3 2 68 0 0,0 0-1 0 0,2 1 1 0 0,1 1 0 0 0,-10 54-1 0 0,16-65-148 0 0,1 0 0 0 0,1 1 0 0 0,1 0 0 0 0,1-1-1 0 0,0 1 1 0 0,2 0 0 0 0,4 20 0 0 0,-5-33-243 0 0,0-1 1 0 0,1 0-1 0 0,0 0 0 0 0,0 0 1 0 0,0 0-1 0 0,1 0 0 0 0,0 0 1 0 0,0-1-1 0 0,1 1 0 0 0,-1-1 1 0 0,1 0-1 0 0,0 0 0 0 0,1 0 1 0 0,-1-1-1 0 0,1 1 0 0 0,0-1 1 0 0,0 0-1 0 0,0-1 0 0 0,1 1 1 0 0,-1-1-1 0 0,1 0 0 0 0,0 0 1 0 0,0-1-1 0 0,0 0 0 0 0,8 3 1 0 0,13 1-1390 0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44 148 4912 0 0,'-6'-4'14399'0'0,"3"7"-14053"0"0,0 0-1 0 0,0 1 1 0 0,-1 0-1 0 0,2 0 1 0 0,-1 0 0 0 0,0 0-1 0 0,1 0 1 0 0,0 1-1 0 0,0-1 1 0 0,0 1-1 0 0,1-1 1 0 0,0 1-1 0 0,-1-1 1 0 0,1 1 0 0 0,0 7-1 0 0,0-4-163 0 0,0 0 0 0 0,1 0 0 0 0,-1 0 0 0 0,2 0 0 0 0,-1-1 0 0 0,1 1 0 0 0,0 0 0 0 0,1 0 0 0 0,3 11 0 0 0,-1-11-104 0 0,-1 1 0 0 0,2-1 0 0 0,-1 1 1 0 0,1-1-1 0 0,1-1 0 0 0,-1 1 0 0 0,1-1 0 0 0,8 8 1 0 0,-10-12-82 0 0,-1 0 1 0 0,1-1 0 0 0,-1 0 0 0 0,1 1 0 0 0,0-1 0 0 0,0 0 0 0 0,0-1 0 0 0,0 1 0 0 0,0-1 0 0 0,0 0 0 0 0,1 0 0 0 0,-1 0 0 0 0,0 0-1 0 0,0-1 1 0 0,1 0 0 0 0,-1 0 0 0 0,1 0 0 0 0,-1 0 0 0 0,0-1 0 0 0,6-1 0 0 0,2-1-52 0 0,-1 0 0 0 0,0-1 0 0 0,0 0 1 0 0,0-1-1 0 0,0-1 0 0 0,-1 1 0 0 0,0-2 0 0 0,0 1 1 0 0,-1-1-1 0 0,0-1 0 0 0,9-9 0 0 0,-11 10 108 0 0,0-1-1 0 0,0 0 1 0 0,-1 0 0 0 0,0 0-1 0 0,-1-1 1 0 0,0 0-1 0 0,0 0 1 0 0,-1 0 0 0 0,0-1-1 0 0,0 0 1 0 0,-1 1-1 0 0,-1-1 1 0 0,3-12 0 0 0,-5 12 52 0 0,0 1 1 0 0,0 0-1 0 0,-1 0 1 0 0,0 0 0 0 0,-1 0-1 0 0,0 0 1 0 0,0 0 0 0 0,-1 0-1 0 0,0 0 1 0 0,-5-8 0 0 0,5 10-34 0 0,0 0-1 0 0,-1 1 1 0 0,0 0 0 0 0,0-1 0 0 0,0 1 0 0 0,-1 1 0 0 0,0-1-1 0 0,0 1 1 0 0,-1 0 0 0 0,1 0 0 0 0,-1 0 0 0 0,-12-7 0 0 0,13 10-50 0 0,0 1 1 0 0,0 0 0 0 0,1 0 0 0 0,-1 0 0 0 0,0 0-1 0 0,0 1 1 0 0,0-1 0 0 0,0 1 0 0 0,0 1 0 0 0,0-1-1 0 0,0 1 1 0 0,0-1 0 0 0,0 1 0 0 0,0 1-1 0 0,1-1 1 0 0,-1 1 0 0 0,0 0 0 0 0,1 0 0 0 0,-1 0-1 0 0,1 1 1 0 0,-6 3 0 0 0,-1 2-1 0 0,0 0-1 0 0,1 0 1 0 0,0 1 0 0 0,0 0-1 0 0,1 1 1 0 0,-15 20 0 0 0,17-21-35 0 0,1 2-1 0 0,1-1 1 0 0,0 0 0 0 0,0 1 0 0 0,1 0 0 0 0,0 0 0 0 0,1 0-1 0 0,0 1 1 0 0,-2 21 0 0 0,4-29-173 0 0,1 1 1 0 0,0 0-1 0 0,0-1 1 0 0,0 1-1 0 0,0 0 0 0 0,1-1 1 0 0,0 1-1 0 0,0 0 0 0 0,0-1 1 0 0,1 1-1 0 0,-1-1 0 0 0,1 0 1 0 0,0 1-1 0 0,0-1 0 0 0,1 0 1 0 0,-1 0-1 0 0,1-1 0 0 0,0 1 1 0 0,0 0-1 0 0,0-1 1 0 0,1 0-1 0 0,-1 1 0 0 0,1-1 1 0 0,0-1-1 0 0,-1 1 0 0 0,9 4 1 0 0,3-1-1426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6425 0 0,'0'-2'894'0'0,"0"-17"8993"0"0,6 1 928 0 0,-5 22-10415 0 0,6 66 796 0 0,-6-43-926 0 0,7 35 0 0 0,-1-17-417 0 0,-6-33-566 0 0,1 0 0 0 0,0 0-1 0 0,0 0 1 0 0,2-1-1 0 0,7 21 1 0 0,-5-20-887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31 254 2780 0 0,'-4'-4'1477'0'0,"1"0"-79"0"0,-1 0 0 0 0,1 0 0 0 0,0 0-1 0 0,0-1 1 0 0,-3-5 0 0 0,5 8-1109 0 0,0 0 0 0 0,1-1 0 0 0,-1 1 0 0 0,1-1-1 0 0,-1 1 1 0 0,1-1 0 0 0,0 0 0 0 0,0 1 0 0 0,0-1 0 0 0,0 1 0 0 0,0-1-1 0 0,1 1 1 0 0,0-5 0 0 0,2-3 57 0 0,1 0 0 0 0,0 0-1 0 0,0 0 1 0 0,1 1 0 0 0,0-1 0 0 0,0 1-1 0 0,1 0 1 0 0,1 1 0 0 0,-1-1 0 0 0,1 1-1 0 0,1 0 1 0 0,-1 1 0 0 0,1 0 0 0 0,1 0-1 0 0,14-8 1 0 0,-16 10-212 0 0,0 1 0 0 0,1 0 0 0 0,0 0 0 0 0,0 1 0 0 0,0 0 0 0 0,1 0-1 0 0,-1 1 1 0 0,0 0 0 0 0,1 0 0 0 0,0 1 0 0 0,-1 0 0 0 0,1 1 0 0 0,0 0 0 0 0,-1 0 0 0 0,1 1 0 0 0,0 0 0 0 0,-1 1-1 0 0,1 0 1 0 0,14 5 0 0 0,-4 2 7 0 0,-1 0 0 0 0,0 1 0 0 0,-1 1 0 0 0,0 1 0 0 0,-1 1 0 0 0,0 0 0 0 0,-1 1 0 0 0,0 0 0 0 0,-2 2 0 0 0,1-1 0 0 0,12 22 0 0 0,-9-12-10 0 0,-2 1 0 0 0,-1 1 1 0 0,-1 0-1 0 0,-1 0 1 0 0,-2 1-1 0 0,-1 1 1 0 0,7 33-1 0 0,-8-10 9 0 0,-3 1-1 0 0,-1 77 0 0 0,-2-120-269 0 0,0-6-190 0 0,-2-6-1010 0 0,0-73 831 0 0,-17-116 1 0 0,3 134 960 0 0,13 53-412 0 0,0 1-1 0 0,-1-1 1 0 0,1 1-1 0 0,0 0 0 0 0,-1-1 1 0 0,0 1-1 0 0,0 0 0 0 0,0 0 1 0 0,0 0-1 0 0,-1 1 1 0 0,1-1-1 0 0,-1 0 0 0 0,-4-3 1 0 0,5 6-32 0 0,0-1-1 0 0,1 1 1 0 0,-1-1 0 0 0,0 1 0 0 0,0 0-1 0 0,0 0 1 0 0,0 0 0 0 0,0 0 0 0 0,0 0 0 0 0,0 0-1 0 0,0 0 1 0 0,0 1 0 0 0,0-1 0 0 0,0 1 0 0 0,0-1-1 0 0,0 1 1 0 0,0 0 0 0 0,0 0 0 0 0,1 0-1 0 0,-1 0 1 0 0,0 0 0 0 0,1 0 0 0 0,-3 2 0 0 0,-6 5 18 0 0,1 0 0 0 0,-13 14 0 0 0,22-22-34 0 0,-52 61 151 0 0,-49 73 0 0 0,-36 44 342 0 0,108-146-194 0 0,-38 31 1 0 0,64-60-300 0 0,0-1 0 0 0,-1 1 1 0 0,1-1-1 0 0,-1 0 1 0 0,0 1-1 0 0,1-2 0 0 0,-1 1 1 0 0,0 0-1 0 0,0-1 0 0 0,0 0 1 0 0,0 0-1 0 0,-1 0 1 0 0,-3 0-1 0 0,6-1-204 0 0,-5-4-333 0 0,7 4 474 0 0,-1 0-1 0 0,1 0 1 0 0,-1 0 0 0 0,1 0-1 0 0,0 0 1 0 0,-1-1 0 0 0,1 1-1 0 0,-1 0 1 0 0,1 0-1 0 0,-1 0 1 0 0,1-1 0 0 0,0 1-1 0 0,-1 0 1 0 0,1 0 0 0 0,-1-1-1 0 0,1 1 1 0 0,0 0-1 0 0,-1-1 1 0 0,1 1 0 0 0,0-1-1 0 0,0 1 1 0 0,-1 0-1 0 0,1-1 1 0 0,0 1 0 0 0,0-1-1 0 0,-1 1 1 0 0,1 0 0 0 0,0-1-1 0 0,0 1 1 0 0,0-1-1 0 0,0 1 1 0 0,0-1 0 0 0,0 1-1 0 0,0-1 1 0 0,2-7-1545 0 0,-1 6-3 0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4596 0 0,'0'0'5898'0'0,"4"3"-3862"0"0,7 4-1303 0 0,1-1 0 0 0,0 0 0 0 0,0 0 0 0 0,0-2 0 0 0,1 1 0 0 0,-1-2 0 0 0,1 1 0 0 0,0-2 0 0 0,23 3 0 0 0,-10-4-527 0 0,0 0 0 0 0,0-1-1 0 0,0-2 1 0 0,31-6 0 0 0,-50 7 34 0 0,0 0 0 0 0,1-1 1 0 0,-1 0-1 0 0,-1 0 0 0 0,1-1 1 0 0,0 0-1 0 0,0 0 0 0 0,-1-1 0 0 0,0 0 1 0 0,9-6 1375 0 0,-18 8-1350 0 0,1 2-228 0 0,0-1 0 0 0,0 1 0 0 0,0 0 0 0 0,0 0 0 0 0,0 0 0 0 0,0 0 0 0 0,0 0 0 0 0,0 0 0 0 0,1 0 1 0 0,-1 0-1 0 0,0 1 0 0 0,0-1 0 0 0,0 1 0 0 0,0 0 0 0 0,0-1 0 0 0,1 1 0 0 0,-1 0 0 0 0,0 0 0 0 0,1 0 0 0 0,-1 0 1 0 0,0 0-1 0 0,-2 3 0 0 0,-7 5 76 0 0,1 0 0 0 0,0 1 0 0 0,0 0 0 0 0,0 1-1 0 0,2 0 1 0 0,-1 0 0 0 0,-8 18 0 0 0,3-5 5 0 0,2 1 0 0 0,-16 47-1 0 0,22-53-234 0 0,1 0 0 0 0,0 1 1 0 0,1 0-1 0 0,2 0 0 0 0,0 0 0 0 0,1 29 0 0 0,1-42-35 0 0,1 1-1 0 0,0-1 1 0 0,1 0 0 0 0,0 1 0 0 0,0-1-1 0 0,0 0 1 0 0,1 0 0 0 0,7 13 0 0 0,-8-16 20 0 0,1 0 0 0 0,0 0 1 0 0,0 0-1 0 0,1-1 1 0 0,-1 1-1 0 0,1-1 0 0 0,0 0 1 0 0,0 0-1 0 0,0 0 1 0 0,0 0-1 0 0,0-1 0 0 0,1 1 1 0 0,-1-1-1 0 0,9 2 0 0 0,-10-3 97 0 0,0 0-1 0 0,0-1 0 0 0,0 1 0 0 0,0-1 0 0 0,0 0 0 0 0,0 0 0 0 0,1 0 0 0 0,-1 0 0 0 0,3-1 0 0 0,10 0 1520 0 0,-17 1-1266 0 0,0 0 1 0 0,0 1-1 0 0,0-1 1 0 0,0 0 0 0 0,0 1-1 0 0,0-1 1 0 0,1 1-1 0 0,-1 0 1 0 0,0-1-1 0 0,0 1 1 0 0,1 0-1 0 0,-1-1 1 0 0,0 1-1 0 0,1 0 1 0 0,-1 0-1 0 0,1-1 1 0 0,-1 1-1 0 0,0 2 1 0 0,-13 28 640 0 0,7-12-901 0 0,-6 32 0 0 0,3 20 215 0 0,-3 105 0 0 0,15 73 59 0 0,-1-225-204 0 0,4 61 91 0 0,-2-45 121 0 0,-2 63-1 0 0,-2-78-78 0 0,0-13-50 0 0,0-1 0 0 0,0 1-1 0 0,-1 0 1 0 0,-6 20 0 0 0,6-27-85 0 0,0-1 1 0 0,0 0 0 0 0,-1 1 0 0 0,1-1 0 0 0,-1 0 0 0 0,0 0 0 0 0,0-1 0 0 0,0 1 0 0 0,-1-1 0 0 0,1 1 0 0 0,-1-1 0 0 0,0 0 0 0 0,0 0 0 0 0,0-1 0 0 0,0 1 0 0 0,-1-1-1 0 0,1 0 1 0 0,-1 0 0 0 0,1-1 0 0 0,-1 1 0 0 0,0-1 0 0 0,1 0 0 0 0,-8 1 0 0 0,5-1-90 0 0,0 0 0 0 0,-1-1 0 0 0,1 0 0 0 0,0 0 0 0 0,-1-1 0 0 0,1 0 0 0 0,0 0 0 0 0,0-1 1 0 0,0 0-1 0 0,0 0 0 0 0,0 0 0 0 0,0-1 0 0 0,0 0 0 0 0,-12-8 0 0 0,18 10-140 0 0,-1 0 1 0 0,1-1-1 0 0,-1 1 0 0 0,1-1 1 0 0,0 1-1 0 0,-1-1 0 0 0,1 1 1 0 0,0-1-1 0 0,0 0 0 0 0,0 1 1 0 0,0-1-1 0 0,1 0 0 0 0,-1 0 1 0 0,0 0-1 0 0,0-3 1 0 0,0-6-1342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6645 0 0,'8'-15'5469'0'0,"7"-9"2745"0"0,-14 22-7889 0 0,1 1-1 0 0,-1-1 0 0 0,1 1 1 0 0,-1 0-1 0 0,1 0 0 0 0,0-1 1 0 0,-1 1-1 0 0,1 0 1 0 0,0 1-1 0 0,0-1 0 0 0,0 0 1 0 0,2 0-1 0 0,-1 0-189 0 0,0 1 0 0 0,0 0 0 0 0,0 0 0 0 0,-1 0 0 0 0,1 1 0 0 0,0-1 0 0 0,0 1 0 0 0,-1-1 0 0 0,1 1 0 0 0,0 0 0 0 0,-1 0 0 0 0,1 0 0 0 0,0 0 0 0 0,-1 1 0 0 0,0-1 0 0 0,1 1 0 0 0,-1-1 0 0 0,4 5 0 0 0,5 3 140 0 0,-1 1-1 0 0,12 15 1 0 0,-18-22-202 0 0,8 12 207 0 0,-1-1 0 0 0,16 28 0 0 0,-24-37-274 0 0,0 0-1 0 0,1-1 1 0 0,0 0-1 0 0,-1 1 1 0 0,2-1-1 0 0,5 4 1 0 0,-9-7-57 0 0,1-2 0 0 0,7-9 13 0 0,0 1-1 0 0,0-1 1 0 0,-2-1-1 0 0,1 1 1 0 0,-1-1 0 0 0,9-19-1 0 0,0 2 3 0 0,-15 26 35 0 0,79-125 406 0 0,-79 125-369 0 0,1-1 0 0 0,0 1 0 0 0,-1 0 0 0 0,1 0 1 0 0,0 0-1 0 0,0 0 0 0 0,0 0 0 0 0,1 0 0 0 0,-1 1 1 0 0,0-1-1 0 0,1 1 0 0 0,-1-1 0 0 0,1 1 0 0 0,-1 0 1 0 0,1 0-1 0 0,4-1 0 0 0,-5 2-2 0 0,1 0 0 0 0,-1 0 0 0 0,0 0 0 0 0,0 0 0 0 0,0 0 0 0 0,0 1 0 0 0,1-1 0 0 0,-1 1 0 0 0,0 0 0 0 0,0 0 0 0 0,0-1 0 0 0,0 1 0 0 0,0 1 0 0 0,-1-1 0 0 0,1 0 0 0 0,0 0 0 0 0,0 1 0 0 0,-1-1 0 0 0,1 1 0 0 0,-1-1 0 0 0,3 4 0 0 0,7 10-29 0 0,-1 0-1 0 0,-1 0 1 0 0,-1 1 0 0 0,0 0-1 0 0,-1 1 1 0 0,-1 0 0 0 0,0 0-1 0 0,-1 0 1 0 0,-1 1 0 0 0,-1 0-1 0 0,2 29 1 0 0,-4-40-468 0 0,-1 1-1 0 0,0-1 0 0 0,0 0 1 0 0,-1 1-1 0 0,0-1 1 0 0,0 0-1 0 0,-4 10 1 0 0,-1-4-1121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4692 0 0,'-7'-5'4377'0'0,"0"-7"5056"0"0,3 32-12754 0 0,8-6 2017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95 676 0 0,'-1'-10'3406'0'0,"-1"0"0"0"0,2 0 0 0 0,-1-11-1 0 0,-6-23 9601 0 0,7 44-12886 0 0,-4 24 964 0 0,2 37-1165 0 0,19 71-4094 0 0,-14-105 2560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1 752 0 0,'-7'1'1833'0'0,"0"0"0"0"0,-1 1 0 0 0,1 1 0 0 0,0-1 0 0 0,-8 5 0 0 0,3-1-408 0 0,1 0 0 0 0,-16 12-1 0 0,8-2-234 0 0,0 0-1 0 0,-25 28 0 0 0,10-1 642 0 0,-55 90 0 0 0,87-130-1796 0 0,-22 37 452 0 0,2 1-1 0 0,2 1 1 0 0,2 1-1 0 0,2 1 1 0 0,2 0-1 0 0,1 1 1 0 0,3 0-1 0 0,-5 53 1 0 0,8-48-194 0 0,3 0 1 0 0,3 1-1 0 0,7 89 0 0 0,-5-130-362 0 0,1-1 0 0 0,0 1 0 0 0,1-1-1 0 0,0 0 1 0 0,7 15 0 0 0,-8-20-222 0 0,0 0 0 0 0,0-1 0 0 0,0 1 0 0 0,0-1 0 0 0,1 1 0 0 0,0-1 0 0 0,-1 0 0 0 0,1 0 0 0 0,0 0 1 0 0,1 0-1 0 0,-1-1 0 0 0,0 1 0 0 0,1-1 0 0 0,-1 0 0 0 0,6 2 0 0 0,2 0-1318 0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85 166 968 0 0,'-2'4'15819'0'0,"-3"19"-12364"0"0,-5 31-2979 0 0,-2 50 1261 0 0,-18 129 116 0 0,7-104-1097 0 0,21-101-1660 0 0,27-229 562 0 0,-4 21 215 0 0,-9 60 276 0 0,1 2 380 0 0,-9 88 248 0 0,3-50 1 0 0,-6 69-356 0 0,4 10-152 0 0,9 19-49 0 0,10 33-67 0 0,-1 21 82 0 0,21 113 0 0 0,-11-37-442 0 0,-31-139 162 0 0,1 4-105 0 0,1 1 1 0 0,0-1 0 0 0,1 0 0 0 0,1 0 0 0 0,7 14 0 0 0,-12-25 78 0 0,0 0 0 0 0,1 1 0 0 0,-1-1-1 0 0,1 0 1 0 0,0 0 0 0 0,-1-1 0 0 0,1 1 0 0 0,0 0 0 0 0,0-1-1 0 0,0 1 1 0 0,0-1 0 0 0,0 1 0 0 0,1-1 0 0 0,-1 0-1 0 0,0 0 1 0 0,0 0 0 0 0,1 0 0 0 0,-1 0 0 0 0,1-1-1 0 0,-1 1 1 0 0,1-1 0 0 0,-1 0 0 0 0,1 1 0 0 0,-1-1 0 0 0,1 0-1 0 0,-1-1 1 0 0,1 1 0 0 0,-1 0 0 0 0,1-1 0 0 0,-1 1-1 0 0,1-1 1 0 0,-1 0 0 0 0,1 0 0 0 0,-1 0 0 0 0,3-2 0 0 0,6-2-71 0 0,0-2 0 0 0,-1 0 0 0 0,0 0 1 0 0,0 0-1 0 0,-1-1 0 0 0,0-1 0 0 0,0 0 1 0 0,-1 0-1 0 0,0 0 0 0 0,-1-1 0 0 0,7-12 1 0 0,7-15 173 0 0,29-71 0 0 0,-36 68 582 0 0,16-76-1 0 0,-20 74 48 0 0,-2-9 616 0 0,-7 41-728 0 0,0 0 0 0 0,1 0 0 0 0,0 0 0 0 0,6-18 1 0 0,-7 26 295 0 0,-2 97-348 0 0,5 181-116 0 0,-1-246-798 0 0,0 0 0 0 0,2 0 1 0 0,2-1-1 0 0,0 0 0 0 0,2 0 1 0 0,15 33-1 0 0,-12-40-1165 0 0,5-2-27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86 105 3796 0 0,'-37'36'10837'0'0,"8"3"-5717"0"0,26-34-4803 0 0,1 1 0 0 0,-1 0 0 0 0,1-1-1 0 0,0 1 1 0 0,0 0 0 0 0,0 0 0 0 0,1 1-1 0 0,0-1 1 0 0,0 0 0 0 0,1 0-1 0 0,-1 1 1 0 0,2-1 0 0 0,0 12 0 0 0,0-13-203 0 0,0 0 1 0 0,0 1 0 0 0,1-1 0 0 0,-1 0-1 0 0,1 0 1 0 0,0 0 0 0 0,0 0 0 0 0,1-1-1 0 0,0 1 1 0 0,0 0 0 0 0,0-1 0 0 0,0 0-1 0 0,0 0 1 0 0,1 0 0 0 0,0 0 0 0 0,6 4-1 0 0,-7-5-84 0 0,1-1-1 0 0,0 0 1 0 0,0 0-1 0 0,-1 0 0 0 0,1-1 1 0 0,0 1-1 0 0,1-1 1 0 0,-1 0-1 0 0,0 0 1 0 0,0-1-1 0 0,0 1 0 0 0,1-1 1 0 0,-1 0-1 0 0,0 0 1 0 0,0 0-1 0 0,1 0 1 0 0,-1-1-1 0 0,0 0 1 0 0,0 0-1 0 0,0 0 0 0 0,6-2 1 0 0,0-2 12 0 0,1 1 0 0 0,-1-2 0 0 0,0 1 0 0 0,-1-1 0 0 0,1-1 0 0 0,-1 1-1 0 0,12-13 1 0 0,-15 14 43 0 0,-1-1 0 0 0,0 0 0 0 0,0 0-1 0 0,-1 0 1 0 0,0-1 0 0 0,0 0 0 0 0,0 0 0 0 0,-1 0-1 0 0,0 0 1 0 0,0 0 0 0 0,3-13 0 0 0,-5 10 50 0 0,0 0 0 0 0,0 0 0 0 0,-1 0 1 0 0,0 0-1 0 0,-1 0 0 0 0,0 0 1 0 0,-1 1-1 0 0,0-1 0 0 0,0 0 1 0 0,-6-13-1 0 0,5 16-86 0 0,1 1 0 0 0,-1-1 1 0 0,0 1-1 0 0,-1 0 0 0 0,0 0 1 0 0,0 1-1 0 0,0-1 0 0 0,0 1 0 0 0,-1 0 1 0 0,0 0-1 0 0,0 0 0 0 0,0 1 1 0 0,-1 0-1 0 0,1 0 0 0 0,-13-7 0 0 0,13 10-54 0 0,1-1 0 0 0,-1 1-1 0 0,0 0 1 0 0,0 0 0 0 0,1 1 0 0 0,-1-1-1 0 0,0 1 1 0 0,0 0 0 0 0,0 0-1 0 0,1 1 1 0 0,-1-1 0 0 0,0 1-1 0 0,0 0 1 0 0,1 0 0 0 0,-1 1-1 0 0,1 0 1 0 0,-1-1 0 0 0,1 1-1 0 0,0 1 1 0 0,-7 3 0 0 0,6-3-246 0 0,1 1 0 0 0,-1-1 0 0 0,0 1-1 0 0,1 0 1 0 0,0 0 0 0 0,0 1 0 0 0,0-1 0 0 0,0 1 0 0 0,1 0 0 0 0,0 0 0 0 0,0 0 0 0 0,0 0-1 0 0,0 1 1 0 0,1-1 0 0 0,0 1 0 0 0,-1 6 0 0 0,1 6-1350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2500 0 0,'1'-1'582'0'0,"0"1"-1"0"0,0 0 0 0 0,0-1 1 0 0,0 1-1 0 0,0 0 0 0 0,0 0 1 0 0,0 0-1 0 0,1-1 0 0 0,-1 1 1 0 0,0 0-1 0 0,0 0 1 0 0,0 1-1 0 0,0-1 0 0 0,0 0 1 0 0,0 0-1 0 0,0 0 0 0 0,0 1 1 0 0,0-1-1 0 0,0 0 0 0 0,0 1 1 0 0,0-1-1 0 0,1 2 0 0 0,0 0-71 0 0,0 0 0 0 0,1 0 0 0 0,-1 0 0 0 0,-1 0 0 0 0,1 0 0 0 0,0 0 0 0 0,0 1-1 0 0,1 3 1 0 0,3 7-262 0 0,0 0 0 0 0,6 24 0 0 0,-10-29 698 0 0,25 100 1110 0 0,-17-67-1526 0 0,-5-25-304 0 0,-5-15-193 0 0,0 0 1 0 0,1 0 0 0 0,-1 0-1 0 0,0 0 1 0 0,0 0-1 0 0,1 0 1 0 0,-1 0 0 0 0,0 0-1 0 0,1 0 1 0 0,-1 0-1 0 0,1 0 1 0 0,0-1 0 0 0,-1 1-1 0 0,1 0 1 0 0,0 0-1 0 0,-1 0 1 0 0,1-1 0 0 0,0 1-1 0 0,0 0 1 0 0,-1-1-1 0 0,1 1 1 0 0,0-1 0 0 0,0 1-1 0 0,1 0 1 0 0,0-1 138 0 0,11-9 158 0 0,0 0-139 0 0,4-15 146 0 0,-1 0 0 0 0,-2-1 0 0 0,-1 0 0 0 0,0-1-1 0 0,15-51 1 0 0,4-6-924 0 0,-12 50-2998 0 0,-17 26 1971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30 2204 0 0,'13'-29'21432'0'0,"-40"85"-19316"0"0,-31 57-742 0 0,40-82-1110 0 0,5-8 28 0 0,-26 33 0 0 0,-99 98 886 0 0,136-152-1164 0 0,0 0 0 0 0,-1 0-1 0 0,1 0 1 0 0,0-1 0 0 0,-1 1 0 0 0,1-1 0 0 0,-1 1-1 0 0,0-1 1 0 0,1 0 0 0 0,-1 0 0 0 0,0 0 0 0 0,0 0-1 0 0,0-1 1 0 0,0 1 0 0 0,-4-1 0 0 0,6 0-19 0 0,-1 0 1 0 0,1 0-1 0 0,-1 0 1 0 0,1-1-1 0 0,0 1 1 0 0,0-1-1 0 0,-1 1 1 0 0,1-1 0 0 0,0 0-1 0 0,0 1 1 0 0,-1-1-1 0 0,1 0 1 0 0,0 0-1 0 0,0 0 1 0 0,0 1-1 0 0,0-1 1 0 0,0 0-1 0 0,0-1 1 0 0,0 1-1 0 0,1 0 1 0 0,-1 0-1 0 0,0 0 1 0 0,1 0-1 0 0,-1-1 1 0 0,0 1-1 0 0,1 0 1 0 0,0-1-1 0 0,-1 1 1 0 0,1 0-1 0 0,0-1 1 0 0,0 1-1 0 0,-1 0 1 0 0,1-1-1 0 0,0-1 1 0 0,0-9-7 0 0,0 0 1 0 0,0-1-1 0 0,2 1 1 0 0,-1 0-1 0 0,1-1 1 0 0,1 1-1 0 0,0 0 0 0 0,1 1 1 0 0,0-1-1 0 0,1 1 1 0 0,0-1-1 0 0,1 1 0 0 0,0 1 1 0 0,8-11-1 0 0,-10 15 59 0 0,1 1 1 0 0,-1 0-1 0 0,1 0 0 0 0,0 0 0 0 0,0 0 0 0 0,1 1 0 0 0,-1 0 1 0 0,1 0-1 0 0,0 0 0 0 0,13-5 0 0 0,-16 8-26 0 0,0 0 1 0 0,0 0-1 0 0,0 1 0 0 0,1-1 0 0 0,-1 1 1 0 0,0 0-1 0 0,1 0 0 0 0,-1 0 1 0 0,0 0-1 0 0,0 0 0 0 0,1 1 0 0 0,-1-1 1 0 0,0 1-1 0 0,0 0 0 0 0,0 0 0 0 0,0 0 1 0 0,1 1-1 0 0,-2-1 0 0 0,1 1 0 0 0,0 0 1 0 0,0-1-1 0 0,0 1 0 0 0,-1 0 1 0 0,1 1-1 0 0,2 2 0 0 0,5 6-23 0 0,-1-1 0 0 0,0 1 0 0 0,-1 0-1 0 0,0 1 1 0 0,-1 0 0 0 0,0 1 0 0 0,-1-1 0 0 0,0 1-1 0 0,-1 0 1 0 0,0 0 0 0 0,-1 1 0 0 0,3 19 0 0 0,1 7-482 0 0,-6-29-235 0 0,1-1 0 0 0,-2 1 0 0 0,2 15 0 0 0,-3-18-864 0 0,2 0-26 0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 4364 0 0,'-3'-11'4133'0'0,"-1"0"-1085"0"0,1 3-856 0 0,3 2 713 0 0,14 25-9746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33 1364 0 0,'-9'-20'11323'0'0,"-5"10"-5321"0"0,12 9-5684 0 0,-1 0 0 0 0,0 1 0 0 0,0-1 0 0 0,0 1-1 0 0,0 0 1 0 0,0 0 0 0 0,0 0 0 0 0,0 0 0 0 0,0 1-1 0 0,1-1 1 0 0,-1 1 0 0 0,-4 1 0 0 0,-2 0-25 0 0,0 1 0 0 0,-1 1-1 0 0,1 0 1 0 0,0 0 0 0 0,1 0 0 0 0,-1 1 0 0 0,1 1 0 0 0,0-1 0 0 0,-10 10 0 0 0,14-12-241 0 0,0 2 1 0 0,1-1-1 0 0,-1 0 0 0 0,1 1 1 0 0,0-1-1 0 0,0 1 1 0 0,0 0-1 0 0,0 0 0 0 0,1 0 1 0 0,0 1-1 0 0,0-1 1 0 0,1 1-1 0 0,-1-1 1 0 0,1 1-1 0 0,0-1 0 0 0,1 1 1 0 0,-1 5-1 0 0,1-8-49 0 0,0 0-1 0 0,0-1 0 0 0,1 1 1 0 0,-1 0-1 0 0,1 0 1 0 0,0-1-1 0 0,-1 1 0 0 0,1 0 1 0 0,0-1-1 0 0,1 1 0 0 0,-1-1 1 0 0,0 1-1 0 0,1-1 1 0 0,-1 0-1 0 0,1 0 0 0 0,0 0 1 0 0,0 0-1 0 0,0 0 1 0 0,0 0-1 0 0,0 0 0 0 0,0 0 1 0 0,5 2-1 0 0,2 1-5 0 0,1-1 1 0 0,-1 0-1 0 0,1 0 0 0 0,17 3 0 0 0,-16-3 13 0 0,1 1 156 0 0,-10 0-64 0 0,-17 6-30 0 0,0-1-74 0 0,-5 8 19 0 0,0 0 1 0 0,-24 32 0 0 0,38-42-10 0 0,0 0 1 0 0,1 0 0 0 0,0 0 0 0 0,1 0 0 0 0,0 1-1 0 0,0 0 1 0 0,1 0 0 0 0,0 0 0 0 0,1 0-1 0 0,-3 16 1 0 0,5-22-1 0 0,0 1 0 0 0,0-1 0 0 0,0 1 0 0 0,0-1 0 0 0,0 1 0 0 0,1-1 0 0 0,-1 0 0 0 0,1 1 0 0 0,0-1 0 0 0,0 0 0 0 0,1 1 0 0 0,-1-1 0 0 0,0 0 0 0 0,1 0 0 0 0,0 0 0 0 0,0 0 0 0 0,0-1 0 0 0,0 1 0 0 0,0 0 0 0 0,1-1 0 0 0,-1 1 0 0 0,1-1 0 0 0,-1 0 0 0 0,1 0 0 0 0,0 0 0 0 0,0 0 0 0 0,0-1 0 0 0,0 1 0 0 0,0-1 0 0 0,5 2 0 0 0,1 0 13 0 0,1 0 0 0 0,-1-1 0 0 0,1 0 0 0 0,-1 0 0 0 0,1-1 0 0 0,0-1 0 0 0,-1 1 0 0 0,1-2 0 0 0,13-1 0 0 0,-10 0-158 0 0,0-1 0 0 0,0 0 0 0 0,0 0 0 0 0,17-9 0 0 0,-18 6-1292 0 0,0 0 0 0 0,14-11 0 0 0,-15 9-166 0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275 575 5092 0 0,'0'-1'475'0'0,"0"0"-1"0"0,-1 0 1 0 0,1 1-1 0 0,0-1 1 0 0,-1 0-1 0 0,1 0 1 0 0,-1 1-1 0 0,1-1 1 0 0,-1 1-1 0 0,0-1 1 0 0,1 0-1 0 0,-1 1 0 0 0,0-1 1 0 0,1 1-1 0 0,-1 0 1 0 0,0-1-1 0 0,0 1 1 0 0,1-1-1 0 0,-1 1 1 0 0,0 0-1 0 0,0 0 1 0 0,0-1-1 0 0,1 1 1 0 0,-1 0-1 0 0,-1 0 1 0 0,0 0-14 0 0,-1 0 0 0 0,1 1 0 0 0,0-1 1 0 0,0 0-1 0 0,0 1 0 0 0,-1 0 1 0 0,1 0-1 0 0,0-1 0 0 0,-3 3 0 0 0,-1 0 6 0 0,0 1-1 0 0,0 1 0 0 0,0-1 1 0 0,-10 10-1 0 0,4 0-36 0 0,0 0-1 0 0,1 1 1 0 0,0 0 0 0 0,2 0 0 0 0,0 1 0 0 0,0 1-1 0 0,-7 21 1 0 0,13-31-380 0 0,1 0 1 0 0,-1 1-1 0 0,2-1 0 0 0,-1 0 0 0 0,1 1 1 0 0,0 0-1 0 0,0-1 0 0 0,1 1 1 0 0,0-1-1 0 0,0 1 0 0 0,1 0 0 0 0,0-1 1 0 0,1 1-1 0 0,-1-1 0 0 0,1 0 1 0 0,1 1-1 0 0,-1-1 0 0 0,1 0 0 0 0,8 13 1 0 0,-9-18-63 0 0,-1 1 0 0 0,1-1 0 0 0,0 0 1 0 0,0 1-1 0 0,0-1 0 0 0,1 0 0 0 0,-1 0 1 0 0,0-1-1 0 0,1 1 0 0 0,-1 0 0 0 0,1-1 1 0 0,0 0-1 0 0,-1 1 0 0 0,1-1 0 0 0,0 0 1 0 0,0-1-1 0 0,0 1 0 0 0,0 0 0 0 0,0-1 1 0 0,0 1-1 0 0,0-1 0 0 0,0 0 0 0 0,0 0 1 0 0,0 0-1 0 0,0-1 0 0 0,-1 1 0 0 0,1-1 0 0 0,0 1 1 0 0,0-1-1 0 0,0 0 0 0 0,0 0 0 0 0,5-3 1 0 0,-3 2 3 0 0,-1-1 1 0 0,1 0-1 0 0,-1 0 0 0 0,0 0 1 0 0,0 0-1 0 0,0-1 1 0 0,0 0-1 0 0,0 0 0 0 0,-1 0 1 0 0,0 0-1 0 0,0 0 1 0 0,0-1-1 0 0,0 1 0 0 0,-1-1 1 0 0,1 0-1 0 0,-1 0 1 0 0,2-9-1 0 0,-2 0 18 0 0,0 0 0 0 0,-2 1 0 0 0,0-1 0 0 0,0 0 0 0 0,-1 0 0 0 0,-1 1 0 0 0,-1-1 0 0 0,1 1 0 0 0,-2-1 0 0 0,-6-14 0 0 0,-3-7 26 0 0,-2 1 0 0 0,-30-48-1 0 0,-29-28 239 0 0,-14-25 408 0 0,85 128-657 0 0,0 1 0 0 0,1-1 0 0 0,-1 1 0 0 0,1-1 0 0 0,1 0 0 0 0,-1 0 0 0 0,1 0 0 0 0,1 0-1 0 0,-1 0 1 0 0,1 0 0 0 0,0 0 0 0 0,1 0 0 0 0,-1 0 0 0 0,1 0 0 0 0,1 0 0 0 0,0 0 0 0 0,0 0 0 0 0,0 0 0 0 0,0 1 0 0 0,1-1 0 0 0,0 1 0 0 0,1 0 0 0 0,-1 0 0 0 0,1 0 0 0 0,1 0 0 0 0,5-6 0 0 0,-2 3-94 0 0,0 0 1 0 0,1 0-1 0 0,0 1 0 0 0,1 0 0 0 0,0 1 1 0 0,0 0-1 0 0,0 1 0 0 0,1-1 0 0 0,0 2 1 0 0,0 0-1 0 0,1 0 0 0 0,-1 1 0 0 0,1 1 1 0 0,17-4-1 0 0,-23 7-355 0 0,0-1-1 0 0,0 1 1 0 0,0 0-1 0 0,1 0 1 0 0,-1 1-1 0 0,0-1 1 0 0,7 3-1 0 0,8 6-1177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49 3872 0 0,'-1'-3'1030'0'0,"1"0"0"0"0,-1 0 0 0 0,0 0-1 0 0,-1 1 1 0 0,1-1 0 0 0,0 0 0 0 0,-1 1-1 0 0,1-1 1 0 0,-1 1 0 0 0,-3-3 0 0 0,4 3-478 0 0,-1 0 0 0 0,0 1 0 0 0,1 0 0 0 0,-1-1 0 0 0,0 1 0 0 0,0 0 0 0 0,0 0 0 0 0,0 0 0 0 0,0 0 0 0 0,0 0 0 0 0,-4 0 0 0 0,2 0-276 0 0,1 1 0 0 0,0 0 0 0 0,-1 0 1 0 0,1 0-1 0 0,-1 0 0 0 0,1 0 0 0 0,-1 1 1 0 0,1 0-1 0 0,0-1 0 0 0,-1 1 0 0 0,1 0 0 0 0,0 1 1 0 0,0-1-1 0 0,0 1 0 0 0,-1-1 0 0 0,2 1 1 0 0,-6 3-1 0 0,3 0-115 0 0,0-1 0 0 0,1 1 0 0 0,-1-1-1 0 0,1 1 1 0 0,0 1 0 0 0,0-1 0 0 0,0 0 0 0 0,-2 7 0 0 0,4-8-123 0 0,0-1-1 0 0,0 1 1 0 0,1 0-1 0 0,-1 0 1 0 0,1 0-1 0 0,0 0 1 0 0,1 0-1 0 0,-1 0 1 0 0,1 0 0 0 0,-1 1-1 0 0,1-1 1 0 0,0 0-1 0 0,1 0 1 0 0,0 4-1 0 0,1 2-86 0 0,1 0-1 0 0,0 0 1 0 0,8 17-1 0 0,-9-23-36 0 0,1 0-1 0 0,0 0 0 0 0,0 0 0 0 0,0 0 1 0 0,0 0-1 0 0,1 0 0 0 0,-1-1 0 0 0,1 0 1 0 0,8 6-1 0 0,-6-5-35 0 0,0-1 0 0 0,0 0 0 0 0,0 1 0 0 0,0-2 0 0 0,1 1 0 0 0,0-1 1 0 0,-1 0-1 0 0,1 0 0 0 0,0-1 0 0 0,0 0 0 0 0,0 0 0 0 0,10-1 0 0 0,-15 0 755 0 0,-3 1-604 0 0,0 0 1 0 0,1 1 0 0 0,-1-1-1 0 0,-1 0 1 0 0,1 0 0 0 0,0 0-1 0 0,0 0 1 0 0,0 0-1 0 0,-1-1 1 0 0,1 1 0 0 0,-2 1-1 0 0,-3 1 130 0 0,-8 8 73 0 0,1 1 1 0 0,0 1 0 0 0,1 0-1 0 0,0 0 1 0 0,1 1-1 0 0,-17 27 1 0 0,23-31-167 0 0,0 0 0 0 0,1-1-1 0 0,0 2 1 0 0,0-1 0 0 0,1 0 0 0 0,0 1 0 0 0,1-1-1 0 0,0 1 1 0 0,0 16 0 0 0,2-24-71 0 0,0 0-1 0 0,0 0 1 0 0,0 1-1 0 0,1-1 1 0 0,-1 0-1 0 0,1 0 1 0 0,0 0-1 0 0,0 0 1 0 0,0 0-1 0 0,1 0 1 0 0,-1 0-1 0 0,0 0 1 0 0,1 0-1 0 0,0-1 1 0 0,0 1-1 0 0,0 0 1 0 0,0-1-1 0 0,0 0 1 0 0,0 0-1 0 0,1 1 1 0 0,-1-1-1 0 0,1 0 1 0 0,0-1-1 0 0,-1 1 1 0 0,1 0-1 0 0,0-1 1 0 0,0 0-1 0 0,0 0 1 0 0,0 1-1 0 0,0-2 1 0 0,0 1-1 0 0,4 0 1 0 0,4 1-618 0 0,1 0 1 0 0,-1-2-1 0 0,1 1 1 0 0,-1-1-1 0 0,1-1 1 0 0,-1 0-1 0 0,20-5 1 0 0,-14 2-993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70 4364 0 0,'-1'-2'4952'0'0,"0"-2"-3915"0"0,0 0-1 0 0,0 0 0 0 0,-1 0 1 0 0,0 0-1 0 0,0 0 1 0 0,0 1-1 0 0,0-1 1 0 0,-1 1-1 0 0,1-1 0 0 0,-1 1 1 0 0,0 0-1 0 0,0 0 1 0 0,0 0-1 0 0,-7-5 1 0 0,8 7-859 0 0,-1 0 1 0 0,0-1 0 0 0,1 1 0 0 0,-1 0 0 0 0,0 0-1 0 0,0 1 1 0 0,1-1 0 0 0,-1 0 0 0 0,0 1 0 0 0,0 0-1 0 0,0 0 1 0 0,0 0 0 0 0,0 0 0 0 0,0 0 0 0 0,0 0 0 0 0,0 1-1 0 0,0-1 1 0 0,1 1 0 0 0,-1 0 0 0 0,0 0 0 0 0,0 0-1 0 0,1 0 1 0 0,-4 2 0 0 0,2 0-152 0 0,0 0 0 0 0,0 0 0 0 0,0 0 0 0 0,0 0 0 0 0,1 1 1 0 0,0-1-1 0 0,-1 1 0 0 0,1 0 0 0 0,1 0 0 0 0,-1 0 0 0 0,0 1 0 0 0,1-1 0 0 0,0 0 0 0 0,0 1 0 0 0,0 0 0 0 0,1-1 0 0 0,0 1 1 0 0,0 0-1 0 0,0 0 0 0 0,0 0 0 0 0,1 0 0 0 0,0 8 0 0 0,0-5-98 0 0,0 0 0 0 0,1 1 0 0 0,0-1 1 0 0,0 0-1 0 0,1 0 0 0 0,0 0 0 0 0,1-1 0 0 0,-1 1 0 0 0,2 0 1 0 0,-1-1-1 0 0,1 0 0 0 0,0 0 0 0 0,6 9 0 0 0,62 85-438 0 0,-61-84 524 0 0,-7-11 85 0 0,-1 0 0 0 0,1 0-1 0 0,-1 0 1 0 0,0 1 0 0 0,-1-1-1 0 0,0 1 1 0 0,2 7 0 0 0,-3-11-33 0 0,-1-1-1 0 0,0 1 1 0 0,1 0 0 0 0,-1-1 0 0 0,0 1 0 0 0,-1 0-1 0 0,1-1 1 0 0,0 1 0 0 0,-1 0 0 0 0,1-1 0 0 0,-1 1-1 0 0,0 0 1 0 0,0-1 0 0 0,0 1 0 0 0,0-1 0 0 0,0 0-1 0 0,0 1 1 0 0,-1-1 0 0 0,1 0 0 0 0,-4 4-1 0 0,-6 3 39 0 0,0 0 0 0 0,0 0 0 0 0,-1-1 0 0 0,0 0 0 0 0,-1-1 0 0 0,0-1 0 0 0,0 0 0 0 0,0-1 0 0 0,-17 5 0 0 0,20-8-770 0 0,-1 1 0 0 0,1-1 0 0 0,-1-1 0 0 0,-11 0 1 0 0,20-1-855 0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7613 0 0,'15'-1'17756'0'0,"-12"26"-13495"0"0,-10 27-4261 0 0,-5-8 75 0 0,-3 0 1 0 0,-26 56-1 0 0,15-39-3266 0 0,19-45 1608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21 854 6149 0 0,'0'1'396'0'0,"-1"-1"0"0"0,1 0 1 0 0,-1 1-1 0 0,1-1 1 0 0,-1 0-1 0 0,1 0 1 0 0,-1 0-1 0 0,0 1 1 0 0,1-1-1 0 0,-1 0 1 0 0,1 0-1 0 0,-1 0 0 0 0,0 0 1 0 0,1 0-1 0 0,-1 0 1 0 0,0 0-1 0 0,1 0 1 0 0,-1 0-1 0 0,1 0 1 0 0,-1-1-1 0 0,0 1 1 0 0,1 0-1 0 0,-1 0 0 0 0,1-1 1 0 0,-1 1-1 0 0,0 0 1 0 0,1 0-1 0 0,-1-1 1 0 0,1 1-1 0 0,-1-1 1 0 0,0 0-1 0 0,1 0-128 0 0,0 0 1 0 0,-1 0-1 0 0,1-1 0 0 0,0 1 1 0 0,0 0-1 0 0,0 0 0 0 0,0-1 1 0 0,0 1-1 0 0,0 0 0 0 0,0 0 1 0 0,1-1-1 0 0,-1 1 0 0 0,0 0 1 0 0,1-2-1 0 0,20-43 497 0 0,-20 45-494 0 0,39-74 506 0 0,-3-2 0 0 0,-3-1 0 0 0,28-97 0 0 0,-10-7 192 0 0,-39 137-717 0 0,22-66 530 0 0,-31 101-641 0 0,-2 7-49 0 0,-1-1 0 0 0,1 1 1 0 0,-1 0-1 0 0,0-1 0 0 0,0 1 1 0 0,0-1-1 0 0,0-3 0 0 0,11 19 29 0 0,-8-5-86 0 0,0 1 1 0 0,0 0-1 0 0,-1 0 1 0 0,0 0-1 0 0,-1 1 1 0 0,3 10-1 0 0,2 8 19 0 0,48 192 164 0 0,-13-46-120 0 0,-28-122-69 0 0,41 136 47 0 0,-49-172-61 0 0,-3-8 23 0 0,0 1 1 0 0,-1-1-1 0 0,1 1 0 0 0,-2 0 1 0 0,2 12-1 0 0,-3-19-24 0 0,0-1 1 0 0,0 1 0 0 0,-1 0-1 0 0,1-1 1 0 0,-1 1-1 0 0,1 0 1 0 0,0-1-1 0 0,-1 1 1 0 0,1 0-1 0 0,-1-1 1 0 0,0 1 0 0 0,1-1-1 0 0,-1 1 1 0 0,1-1-1 0 0,-1 0 1 0 0,0 1-1 0 0,1-1 1 0 0,-1 1 0 0 0,0-1-1 0 0,1 0 1 0 0,-1 0-1 0 0,0 1 1 0 0,0-1-1 0 0,1 0 1 0 0,-1 0-1 0 0,0 0 1 0 0,0 0 0 0 0,1 0-1 0 0,-1 0 1 0 0,0 0-1 0 0,-1 0 1 0 0,-35-1 127 0 0,24 0-91 0 0,-62 3-82 0 0,-1 3 1 0 0,-135 28 0 0 0,202-32-136 0 0,-14 5-2823 0 0,17-3 1483 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20 5328 0 0,'-3'-2'887'0'0,"0"0"0"0"0,0 0 0 0 0,-1 0-1 0 0,1 0 1 0 0,0 0 0 0 0,-1 1-1 0 0,1 0 1 0 0,-1-1 0 0 0,0 1 0 0 0,1 1-1 0 0,-1-1 1 0 0,0 0 0 0 0,0 1 0 0 0,1 0-1 0 0,-9 0 1 0 0,6 1-374 0 0,0 0 0 0 0,0 0 0 0 0,0 1 1 0 0,0 0-1 0 0,1 0 0 0 0,-1 0 0 0 0,0 1 0 0 0,1 0 1 0 0,-7 5-1 0 0,5-3-365 0 0,0 0 0 0 0,0 0 0 0 0,1 1 0 0 0,-1 0 0 0 0,2 0 0 0 0,-1 0 0 0 0,1 1 0 0 0,0 0 1 0 0,0 0-1 0 0,1 0 0 0 0,-1 1 0 0 0,2 0 0 0 0,-1 0 0 0 0,-2 11 0 0 0,4-12-40 0 0,1 1 0 0 0,0 0-1 0 0,0-1 1 0 0,1 1 0 0 0,0 0-1 0 0,2 13 1 0 0,-1-18-90 0 0,-1 1 0 0 0,1-1 1 0 0,0 0-1 0 0,0 0 0 0 0,0 0 0 0 0,1 0 1 0 0,-1 0-1 0 0,1-1 0 0 0,-1 1 0 0 0,1 0 1 0 0,0-1-1 0 0,0 1 0 0 0,0-1 0 0 0,0 0 1 0 0,1 1-1 0 0,-1-1 0 0 0,0 0 0 0 0,1 0 1 0 0,3 1-1 0 0,3 2-13 0 0,0-1 1 0 0,0 0-1 0 0,0-1 1 0 0,1 0-1 0 0,16 2 1 0 0,-20-4 38 0 0,-1 0 1 0 0,1-1 0 0 0,-1 0 0 0 0,1 0-1 0 0,0 0 1 0 0,-1-1 0 0 0,1 1-1 0 0,0-2 1 0 0,-1 1 0 0 0,0 0 0 0 0,7-3-1 0 0,-11 3 242 0 0,-3 2-276 0 0,1-1 1 0 0,0 0-1 0 0,-1 1 0 0 0,1-1 0 0 0,0 1 0 0 0,0 0 0 0 0,0 0 0 0 0,-1-1 0 0 0,1 1 0 0 0,0 0 1 0 0,0 0-1 0 0,-1 1 0 0 0,-1 1 15 0 0,-10 6 62 0 0,0 1 0 0 0,1 1 1 0 0,0 0-1 0 0,0 1 0 0 0,1 0 0 0 0,1 0 1 0 0,0 1-1 0 0,1 1 0 0 0,1 0 0 0 0,0 0 1 0 0,0 0-1 0 0,1 1 0 0 0,-6 22 0 0 0,11-31-64 0 0,1 0 0 0 0,-1 0 0 0 0,1 0 0 0 0,0 1-1 0 0,1-1 1 0 0,0 0 0 0 0,0 0 0 0 0,0 0-1 0 0,1 1 1 0 0,0-1 0 0 0,0 0 0 0 0,0 0 0 0 0,1 0-1 0 0,0 0 1 0 0,0 0 0 0 0,0 0 0 0 0,5 7 0 0 0,-3-7-23 0 0,0-1 1 0 0,1 1 0 0 0,0 0 0 0 0,0-1 0 0 0,0 0 0 0 0,0 0-1 0 0,1-1 1 0 0,0 0 0 0 0,0 0 0 0 0,0 0 0 0 0,0 0 0 0 0,0-1-1 0 0,1 0 1 0 0,11 3 0 0 0,2-1-601 0 0,1-1-1 0 0,-1-2 1 0 0,1 0-1 0 0,-1-1 1 0 0,1 0 0 0 0,37-6-1 0 0,-28 3-990 0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 19910 0 0,'-13'-38'5724'0'0,"3"7"-4000"0"0,3 20-370 0 0,6 20-341 0 0,1 2-1157 0 0,0 38 241 0 0,2-1 1 0 0,3 1-1 0 0,17 84 1 0 0,-14-89-592 0 0,-6-38 77 0 0,0 0 1 0 0,0 0 0 0 0,0 0-1 0 0,1 0 1 0 0,6 10 0 0 0,-5-7-870 0 0,0 1-317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26 5613 0 0,'0'-8'2291'0'0,"-1"-4"7574"0"0,-2 6-7091 0 0,2 7-2625 0 0,0 1 1 0 0,1-1 0 0 0,-1 0 0 0 0,0 1-1 0 0,0-1 1 0 0,0 0 0 0 0,0 0 0 0 0,0 0-1 0 0,0 1 1 0 0,0-1 0 0 0,-3 1 0 0 0,1 1 130 0 0,-154 164 3332 0 0,111-118-3084 0 0,11-12 223 0 0,-56 46 1 0 0,80-75-669 0 0,9-9-109 0 0,14-14-5 0 0,-3 6 47 0 0,-1 1-1 0 0,2 1 0 0 0,-1-1 0 0 0,1 1 1 0 0,0 1-1 0 0,17-8 0 0 0,-6 3 133 0 0,-18 9-119 0 0,1 1 0 0 0,-1-1 0 0 0,0 1 0 0 0,0 0 0 0 0,1 0 0 0 0,-1 1 0 0 0,1-1 0 0 0,-1 1 0 0 0,1-1 0 0 0,-1 1 0 0 0,1 0 0 0 0,-1 1 0 0 0,1-1 0 0 0,-1 0 0 0 0,1 1 0 0 0,-1 0 0 0 0,0 0 0 0 0,1 0 0 0 0,-1 0 0 0 0,0 1 0 0 0,0-1-1 0 0,0 1 1 0 0,6 3 0 0 0,4 5 41 0 0,0 0 0 0 0,0 1-1 0 0,20 22 1 0 0,-26-26-53 0 0,52 64-10 0 0,-41-48-1030 0 0,2 0 1 0 0,0-1 0 0 0,34 29-1 0 0,-36-36-587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6325 0 0,'7'0'16504'0'0,"-9"19"-12997"0"0,-6 14-5289 0 0,5-25 3402 0 0,-16 43-501 0 0,-40 79 1 0 0,51-115-992 0 0,-1 0 0 0 0,0-1 1 0 0,-1 0-1 0 0,0-1 0 0 0,-2 0 0 0 0,1-1 1 0 0,-1 0-1 0 0,-1-1 0 0 0,-23 16 0 0 0,33-25-115 0 0,-1 0-1 0 0,-1 0 1 0 0,1 0-1 0 0,0 0 1 0 0,0-1-1 0 0,-1 0 1 0 0,1 1-1 0 0,0-2 1 0 0,-1 1-1 0 0,0 0 1 0 0,-5-1-1 0 0,9 0-17 0 0,-1 0 1 0 0,1-1-1 0 0,0 1 0 0 0,0-1 0 0 0,-1 1 0 0 0,1-1 0 0 0,0 1 0 0 0,0-1 0 0 0,0 0 0 0 0,0 1 0 0 0,0-1 0 0 0,0 0 0 0 0,0 0 0 0 0,0 0 0 0 0,0 0 0 0 0,0 0 0 0 0,0 0 0 0 0,0 0 0 0 0,1 0 0 0 0,-1 0 1 0 0,0 0-1 0 0,1-1 0 0 0,-1 1 0 0 0,1 0 0 0 0,-1 0 0 0 0,1-1 0 0 0,0 1 0 0 0,-1-3 0 0 0,-3-35-65 0 0,4 28 99 0 0,1-1-1 0 0,3-19 1 0 0,-3 27 12 0 0,0 0 0 0 0,0 0 0 0 0,0 0 0 0 0,0 1 0 0 0,1-1 0 0 0,-1 0 0 0 0,1 1 0 0 0,0-1 1 0 0,0 1-1 0 0,1 0 0 0 0,3-5 0 0 0,-5 8-27 0 0,-1-1 0 0 0,1 0 0 0 0,0 0 1 0 0,0 1-1 0 0,0-1 0 0 0,0 0 0 0 0,0 1 1 0 0,0-1-1 0 0,1 1 0 0 0,-1 0 0 0 0,0-1 1 0 0,0 1-1 0 0,0 0 0 0 0,0 0 0 0 0,0-1 1 0 0,1 1-1 0 0,-1 0 0 0 0,0 0 0 0 0,0 0 0 0 0,0 0 1 0 0,1 1-1 0 0,1-1 0 0 0,0 1 2 0 0,-1 0 1 0 0,1 1-1 0 0,0-1 0 0 0,-1 0 1 0 0,1 1-1 0 0,-1 0 0 0 0,0 0 1 0 0,1-1-1 0 0,1 4 0 0 0,3 2 7 0 0,-1 0 0 0 0,0 0-1 0 0,-1 1 1 0 0,0 0-1 0 0,5 8 1 0 0,6 19-301 0 0,34 60 402 0 0,-43-85-859 0 0,0 0 0 0 0,0-1 0 0 0,1 0-1 0 0,0 0 1 0 0,1-1 0 0 0,18 15 0 0 0,-20-19-872 0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78 18014 0 0,'-14'-20'3384'0'0,"3"3"-2024"0"0,0 5-556 0 0,4 3-256 0 0,1 1-172 0 0,3 2-112 0 0,-1 2 64 0 0,-3 2-260 0 0,4 20-1880 0 0,3-1-1364 0 0,3-3 1652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69 272 0 0,'0'-13'5585'0'0,"-4"0"-1689"0"0,0-1-1032 0 0,1 5-696 0 0,3 1-503 0 0,-4 2 575 0 0,1 0-1460 0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205 517 18370 0 0,'2'-4'674'0'0,"0"0"0"0"0,0 0 0 0 0,0 0 0 0 0,-1-1 0 0 0,1 1 0 0 0,-1 0 0 0 0,0-1 0 0 0,0 1 0 0 0,0-7 0 0 0,-1 10-243 0 0,-3-2 86 0 0,3 3-499 0 0,0 0 0 0 0,0 0 0 0 0,0 0-1 0 0,0-1 1 0 0,0 1 0 0 0,-1 0 0 0 0,1 0-1 0 0,0 0 1 0 0,0-1 0 0 0,0 1 0 0 0,0 0-1 0 0,0 0 1 0 0,-1 0 0 0 0,1 0 0 0 0,0 0-1 0 0,0-1 1 0 0,0 1 0 0 0,0 0 0 0 0,-1 0-1 0 0,1 0 1 0 0,0 0 0 0 0,0 0 0 0 0,-1 0-1 0 0,1 0 1 0 0,0 0 0 0 0,0 0 0 0 0,0 0-1 0 0,-1 0 1 0 0,1 0 0 0 0,0 0 0 0 0,0 0-1 0 0,-1 0 1 0 0,1 0 0 0 0,0 0 0 0 0,0 0-1 0 0,0 0 1 0 0,-1 0 0 0 0,1 0 0 0 0,0 0-1 0 0,0 0 1 0 0,0 0 0 0 0,-1 0 0 0 0,1 0-1 0 0,0 1 1 0 0,-11 11 105 0 0,2 0 0 0 0,-1 0 0 0 0,2 1 0 0 0,0 1 0 0 0,0-1 0 0 0,1 1 0 0 0,1 1 0 0 0,0-1 0 0 0,1 1 0 0 0,1 0 0 0 0,0 0 0 0 0,1 0 1 0 0,1 1-1 0 0,0-1 0 0 0,1 1 0 0 0,1 0 0 0 0,0-1 0 0 0,4 21 0 0 0,-3-32-149 0 0,0 1 0 0 0,0-1 0 0 0,1 0 0 0 0,0 1 0 0 0,0-1 0 0 0,0 0 0 0 0,0 0 0 0 0,1 0 0 0 0,-1 0 0 0 0,1 0 0 0 0,0-1 0 0 0,0 1 0 0 0,1-1 0 0 0,-1 0 0 0 0,1 0 0 0 0,-1 0 0 0 0,9 4 0 0 0,-10-5 8 0 0,1-1 0 0 0,0 0 0 0 0,0 0 1 0 0,1 0-1 0 0,-1 0 0 0 0,0 0 0 0 0,0-1 0 0 0,0 0 0 0 0,0 1 1 0 0,1-1-1 0 0,-1 0 0 0 0,0 0 0 0 0,0-1 0 0 0,1 1 0 0 0,-1-1 1 0 0,0 0-1 0 0,0 1 0 0 0,0-1 0 0 0,0-1 0 0 0,0 1 0 0 0,0 0 0 0 0,0-1 1 0 0,0 1-1 0 0,-1-1 0 0 0,1 0 0 0 0,3-3 0 0 0,-3 2 29 0 0,1-1 0 0 0,-1 1 0 0 0,1-1 0 0 0,-1 0 0 0 0,0 0 0 0 0,0 0 0 0 0,-1 0 1 0 0,1 0-1 0 0,-1-1 0 0 0,0 1 0 0 0,0-1 0 0 0,-1 0 0 0 0,3-7 0 0 0,-3 4 32 0 0,0 0 0 0 0,-1-1 0 0 0,1 1 0 0 0,-2 0 0 0 0,1 0 0 0 0,-1 0 0 0 0,-3-14 0 0 0,-2 2 47 0 0,0 0 1 0 0,-2 0-1 0 0,0 0 1 0 0,-2 1-1 0 0,-17-27 1 0 0,-13-13 221 0 0,-53-56 1 0 0,38 48 78 0 0,50 61-347 0 0,1 1 0 0 0,0-1 0 0 0,1 1 0 0 0,-1-1 0 0 0,1 0 0 0 0,0-1 0 0 0,0 1-1 0 0,1 0 1 0 0,0-1 0 0 0,0 1 0 0 0,1-1 0 0 0,0 0 0 0 0,-1-12 0 0 0,2 12-25 0 0,1-1 1 0 0,0 1-1 0 0,1-1 1 0 0,-1 1-1 0 0,1 0 1 0 0,1 0-1 0 0,-1 0 1 0 0,1 0-1 0 0,1 0 0 0 0,-1 1 1 0 0,1-1-1 0 0,5-6 1 0 0,-4 5-27 0 0,1 1 1 0 0,-1 1 0 0 0,1-1-1 0 0,0 1 1 0 0,1 0-1 0 0,0 1 1 0 0,0-1-1 0 0,0 1 1 0 0,0 0-1 0 0,1 1 1 0 0,0 0-1 0 0,-1 0 1 0 0,2 1 0 0 0,8-3-1 0 0,-9 4-372 0 0,1 1-1 0 0,-1-1 0 0 0,1 1 1 0 0,-1 1-1 0 0,1 0 1 0 0,-1 0-1 0 0,1 1 1 0 0,-1-1-1 0 0,11 4 0 0 0,5 2-1180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74 18274 0 0,'-1'-3'3073'0'0,"0"-1"-2707"0"0,0 0-1 0 0,0 0 1 0 0,0 0 0 0 0,-1 1-1 0 0,0-1 1 0 0,0 0-1 0 0,0 1 1 0 0,0-1-1 0 0,0 1 1 0 0,-1 0-1 0 0,1 0 1 0 0,-5-4-1 0 0,4 5-263 0 0,1-1 0 0 0,-1 1 0 0 0,0 0 0 0 0,0 1 0 0 0,-1-1 0 0 0,1 0 0 0 0,0 1 0 0 0,0 0 0 0 0,-1 0 0 0 0,1 0 0 0 0,-1 0 0 0 0,1 0 0 0 0,-1 1 0 0 0,1-1 0 0 0,-1 1 0 0 0,1 0 0 0 0,-1 0 0 0 0,1 1 0 0 0,-1-1 0 0 0,1 1 0 0 0,-1-1 0 0 0,1 1 0 0 0,-7 3 0 0 0,5-2-52 0 0,0 0 1 0 0,0 1 0 0 0,0 0-1 0 0,0 0 1 0 0,0 1 0 0 0,1-1-1 0 0,0 1 1 0 0,-1 0 0 0 0,1 0-1 0 0,0 1 1 0 0,1-1 0 0 0,-1 1 0 0 0,1 0-1 0 0,0 0 1 0 0,0 0 0 0 0,1 0-1 0 0,-1 0 1 0 0,1 1 0 0 0,-2 9-1 0 0,3-11-69 0 0,-1 1 0 0 0,2-1 0 0 0,-1 1 0 0 0,0 0 0 0 0,1-1 0 0 0,0 1 1 0 0,0 0-1 0 0,1-1 0 0 0,-1 1 0 0 0,1-1 0 0 0,0 1 0 0 0,0-1 0 0 0,0 1 0 0 0,1-1 0 0 0,-1 1 0 0 0,1-1 0 0 0,0 0 0 0 0,1 0 0 0 0,-1 0 0 0 0,1 0 0 0 0,-1 0 0 0 0,1-1 0 0 0,1 1 0 0 0,6 5 0 0 0,-7-6-17 0 0,1 0 0 0 0,0-1-1 0 0,0 1 1 0 0,0-1 0 0 0,0 0 0 0 0,1 0-1 0 0,-1-1 1 0 0,1 1 0 0 0,-1-1 0 0 0,1 0-1 0 0,-1 0 1 0 0,1-1 0 0 0,0 1 0 0 0,-1-1-1 0 0,1 0 1 0 0,0 0 0 0 0,-1 0 0 0 0,1-1-1 0 0,0 0 1 0 0,-1 0 0 0 0,6-2 0 0 0,-9 3 698 0 0,-9 1-601 0 0,0 0 0 0 0,0 0 0 0 0,0 1 0 0 0,1 0 0 0 0,-1 1 0 0 0,1-1 0 0 0,-1 2 0 0 0,1-1 0 0 0,0 1 0 0 0,0 0 0 0 0,0 0 0 0 0,1 1 0 0 0,-1 0 0 0 0,1 0 0 0 0,-7 8 0 0 0,1-1 17 0 0,0 1 0 0 0,1 1 0 0 0,1 0 0 0 0,0 0 0 0 0,1 1 0 0 0,-8 16 0 0 0,15-27-67 0 0,1-1-1 0 0,-1 1 1 0 0,1 0-1 0 0,0 0 1 0 0,0 0-1 0 0,0 0 1 0 0,1 0-1 0 0,-1 0 1 0 0,1 0-1 0 0,0 0 1 0 0,0 0-1 0 0,0 1 0 0 0,1-1 1 0 0,0 0-1 0 0,-1 0 1 0 0,2 0-1 0 0,-1 0 1 0 0,0-1-1 0 0,1 1 1 0 0,-1 0-1 0 0,1 0 1 0 0,0-1-1 0 0,5 7 1 0 0,-4-6-33 0 0,1 0 1 0 0,0 1-1 0 0,0-2 1 0 0,1 1-1 0 0,-1 0 1 0 0,1-1-1 0 0,0 0 1 0 0,0 0-1 0 0,0 0 1 0 0,0-1-1 0 0,0 1 1 0 0,1-1-1 0 0,-1-1 1 0 0,1 1-1 0 0,-1-1 1 0 0,9 1-1 0 0,2 0-618 0 0,0-2 1 0 0,0 0-1 0 0,1 0 0 0 0,-1-2 0 0 0,0 0 0 0 0,21-6 0 0 0,-16 3-962 0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215 142 19226 0 0,'2'-8'1718'0'0,"-1"3"-1279"0"0,1 0 0 0 0,-1-1 0 0 0,-1 1 1 0 0,1 0-1 0 0,-1-1 0 0 0,0 1 0 0 0,0-1 1 0 0,0 1-1 0 0,-1-1 0 0 0,0 1 0 0 0,0 0 1 0 0,-2-8-1 0 0,2 10-331 0 0,-1 0 0 0 0,1-1 0 0 0,0 1 0 0 0,-1 0 0 0 0,0 0 0 0 0,0 0 0 0 0,0 0 0 0 0,0 1 0 0 0,0-1 0 0 0,-1 1 1 0 0,1-1-1 0 0,-1 1 0 0 0,0 0 0 0 0,0 0 0 0 0,1 0 0 0 0,-1 0 0 0 0,0 0 0 0 0,-1 0 0 0 0,1 1 0 0 0,0 0 0 0 0,-4-1 0 0 0,2 0-32 0 0,0 2 0 0 0,0-1 0 0 0,1 1 0 0 0,-1-1 0 0 0,0 1 0 0 0,0 1 0 0 0,0-1 0 0 0,0 1 0 0 0,1 0 0 0 0,-1 0 0 0 0,0 0 0 0 0,0 0 0 0 0,1 1 0 0 0,-1 0 0 0 0,1 0-1 0 0,0 0 1 0 0,0 1 0 0 0,-1-1 0 0 0,1 1 0 0 0,1 0 0 0 0,-1 0 0 0 0,0 1 0 0 0,-4 4 0 0 0,5-5-80 0 0,0 1 0 0 0,1-1 0 0 0,-1 1 0 0 0,1-1 1 0 0,-1 1-1 0 0,1 0 0 0 0,0 0 0 0 0,1 0 0 0 0,-1 0 0 0 0,1 1 0 0 0,0-1 0 0 0,0 0 0 0 0,0 0 1 0 0,0 1-1 0 0,1-1 0 0 0,-1 1 0 0 0,1-1 0 0 0,0 0 0 0 0,1 1 0 0 0,-1-1 0 0 0,1 1 0 0 0,0-1 0 0 0,0 0 1 0 0,0 0-1 0 0,4 8 0 0 0,0-3-48 0 0,0 0 1 0 0,1-1-1 0 0,0 1 1 0 0,1-1-1 0 0,-1 0 0 0 0,2-1 1 0 0,7 8-1 0 0,62 40-238 0 0,-58-42 279 0 0,-1-1 1 0 0,0 2 0 0 0,30 30-1 0 0,-46-43 56 0 0,-1 1 0 0 0,0 0 0 0 0,0-1 0 0 0,0 1 0 0 0,0 0 0 0 0,0-1 0 0 0,0 1 0 0 0,0 0 0 0 0,0 0 0 0 0,-1 0 0 0 0,1 0 0 0 0,-1 0 0 0 0,1 0 0 0 0,-1 0 0 0 0,0 0 0 0 0,0 0 0 0 0,0 0 0 0 0,0 4 0 0 0,-1-3 1 0 0,0 1 1 0 0,0-1-1 0 0,0 0 1 0 0,-1 1-1 0 0,1-1 0 0 0,-1 0 1 0 0,1 1-1 0 0,-1-1 1 0 0,-5 5-1 0 0,-1 1 38 0 0,-1 0-1 0 0,0 0 1 0 0,0-1-1 0 0,-1 0 1 0 0,-12 7-1 0 0,3-3 42 0 0,-1-1-1 0 0,-27 11 1 0 0,36-18-165 0 0,1 0 0 0 0,-1-1 0 0 0,0 0 1 0 0,0-1-1 0 0,0 0 0 0 0,-16 0 1 0 0,19-4-749 0 0,0-5-3066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3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7133 0 0,'20'-7'11093'0'0,"-5"10"-4193"0"0,-14-1-6569 0 0,1-1 0 0 0,-1 0 0 0 0,1 1 0 0 0,-1-1 0 0 0,0 1 0 0 0,0 0 0 0 0,0-1 0 0 0,0 1 0 0 0,0 0 0 0 0,0-1 0 0 0,0 1 0 0 0,0 0 0 0 0,-1 0 0 0 0,2 4 0 0 0,0 4-200 0 0,-1 0 1 0 0,0 0-1 0 0,-1 0 1 0 0,1 0 0 0 0,-3 15-1 0 0,0 2 172 0 0,2-17-211 0 0,-1-1 0 0 0,0 1 0 0 0,-3 10 0 0 0,-2 5-150 0 0,-20 63 136 0 0,22-77-1232 0 0,-1 1 0 0 0,-12 20 0 0 0,10-23-369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643 43 1832 0 0,'2'-8'9558'0'0,"2"-11"-632"0"0,-5 18-8795 0 0,1 0 0 0 0,-1 0 0 0 0,0 0 0 0 0,1 0 0 0 0,-1 0 0 0 0,0 0 0 0 0,0 1 0 0 0,0-1 0 0 0,0 0 0 0 0,0 0 0 0 0,0 0 0 0 0,0 1 0 0 0,0-1 0 0 0,0 1 0 0 0,0-1 0 0 0,0 1 0 0 0,0-1 0 0 0,0 1 0 0 0,0-1 0 0 0,-1 1 1 0 0,1 0-1 0 0,0 0 0 0 0,0 0 0 0 0,0 0 0 0 0,-1 0 0 0 0,1 0 0 0 0,-1 0 0 0 0,-42 4 474 0 0,32-2-250 0 0,-30 2-34 0 0,1 3 0 0 0,0 1 0 0 0,-42 15 1 0 0,65-17-281 0 0,1 1 0 0 0,0 0 1 0 0,0 1-1 0 0,1 1 0 0 0,0 1 1 0 0,0 0-1 0 0,1 2 0 0 0,0-1 1 0 0,-16 18-1 0 0,24-20-26 0 0,0 0-1 0 0,1 0 0 0 0,0 0 1 0 0,0 1-1 0 0,-7 17 1 0 0,-18 58 59 0 0,7-16-28 0 0,2-14 10 0 0,-25 109 0 0 0,44-152-51 0 0,1 0 1 0 0,0-1-1 0 0,0 1 1 0 0,1 1-1 0 0,1 11 1 0 0,1-21 0 0 0,-1 1 1 0 0,1 0-1 0 0,-1-1 1 0 0,1 0-1 0 0,0 1 0 0 0,0-1 1 0 0,1 0-1 0 0,-1 1 1 0 0,1-1-1 0 0,-1 0 0 0 0,1 0 1 0 0,0 0-1 0 0,0 0 1 0 0,1 0-1 0 0,-1-1 0 0 0,0 1 1 0 0,1-1-1 0 0,0 0 1 0 0,0 1-1 0 0,-1-1 0 0 0,7 3 1 0 0,2 0 49 0 0,0 0 1 0 0,-1-1 0 0 0,1-1-1 0 0,1 0 1 0 0,-1 0 0 0 0,0-1-1 0 0,1 0 1 0 0,-1-1-1 0 0,1-1 1 0 0,17 0 0 0 0,-11-2-583 0 0,37-7 0 0 0,14-12-4278 0 0,-61 17 3223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79 5444 0 0,'-7'-2'16382'0'0,"34"-6"-15522"0"0,-12 5-196 0 0,13-1-220 0 0,-1-4-240 0 0,22-4-384 0 0,-1 1-668 0 0,1 0-752 0 0,-4 1 36 0 0,0 0 52 0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 2732 0 0,'3'-3'19324'0'0,"-42"254"-14280"0"0,37-240-4976 0 0,-7 38-113 0 0,-3 18-4557 0 0,11-59 3007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2688 0 0,'6'2'12473'0'0,"-7"5"-7791"0"0,-10 12-5202 0 0,5-9 2226 0 0,-4 9-1077 0 0,-2 0 0 0 0,0 0-1 0 0,-1-1 1 0 0,-1-1 0 0 0,-21 20-1 0 0,-87 72 817 0 0,120-107-1416 0 0,-18 15 232 0 0,-1 0 0 0 0,-1-2 0 0 0,0 0-1 0 0,-35 16 1 0 0,54-30-287 0 0,0 0 1 0 0,1 0-1 0 0,-1 0 0 0 0,0 0 1 0 0,0-1-1 0 0,0 1 0 0 0,0-1 1 0 0,0 0-1 0 0,1 0 0 0 0,-1 0 1 0 0,0 0-1 0 0,0-1 0 0 0,0 1 1 0 0,-4-2-1 0 0,7 2 10 0 0,-1-1 0 0 0,1 1 0 0 0,-1-1 0 0 0,1 0 0 0 0,-1 1 0 0 0,1-1 0 0 0,-1 0 0 0 0,1 1 1 0 0,0-1-1 0 0,-1 0 0 0 0,1 0 0 0 0,0 1 0 0 0,0-1 0 0 0,0 0 0 0 0,0 0 0 0 0,-1 0 0 0 0,1 1 0 0 0,0-1 0 0 0,0 0 0 0 0,1 0 0 0 0,-1 0 1 0 0,0 1-1 0 0,0-2 0 0 0,5-17-164 0 0,-2 12 192 0 0,1 1-1 0 0,0-1 1 0 0,1 1 0 0 0,0 0-1 0 0,0 0 1 0 0,0 1 0 0 0,0 0 0 0 0,1 0-1 0 0,0 0 1 0 0,0 0 0 0 0,12-6 0 0 0,-13 8 20 0 0,0 1 1 0 0,0 0 0 0 0,0 1 0 0 0,1-1 0 0 0,-1 1 0 0 0,0 0 0 0 0,1 0 0 0 0,-1 1 0 0 0,1-1 0 0 0,-1 1 0 0 0,0 0 0 0 0,1 1 0 0 0,-1 0-1 0 0,1-1 1 0 0,-1 2 0 0 0,0-1 0 0 0,9 4 0 0 0,-2 0 19 0 0,0 1 0 0 0,-1 0-1 0 0,0 1 1 0 0,0 0 0 0 0,0 1 0 0 0,16 15-1 0 0,51 62-3803 0 0,-69-74 2494 0 0,-2-3-337 0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71 2308 0 0,'-31'30'10516'0'0,"27"-25"-9547"0"0,-1 1-1 0 0,1-1 1 0 0,0 1 0 0 0,0 0 0 0 0,0 0-1 0 0,-4 12 1 0 0,8-17-891 0 0,-4 8 591 0 0,1 0-1 0 0,0 0 0 0 0,0 1 0 0 0,-2 16 1 0 0,5-23-596 0 0,0 0 1 0 0,0 0 0 0 0,0 0 0 0 0,1 0 0 0 0,-1 1-1 0 0,1-1 1 0 0,0 0 0 0 0,-1 0 0 0 0,1 0 0 0 0,1 0-1 0 0,-1 0 1 0 0,0 0 0 0 0,1-1 0 0 0,-1 1 0 0 0,1 0-1 0 0,0-1 1 0 0,0 1 0 0 0,4 3 0 0 0,-2-3-84 0 0,0 0 0 0 0,-1-1 0 0 0,1 1 0 0 0,0-1 0 0 0,0 0 0 0 0,0 0 0 0 0,1 0 0 0 0,-1-1 1 0 0,0 1-1 0 0,1-1 0 0 0,-1 0 0 0 0,1-1 0 0 0,0 1 0 0 0,-1-1 0 0 0,1 0 0 0 0,-1 0 0 0 0,1 0 0 0 0,-1 0 0 0 0,1-1 0 0 0,-1 0 0 0 0,10-3 1 0 0,-3 1-6 0 0,1-1 1 0 0,-1 0-1 0 0,0-1 1 0 0,0-1-1 0 0,0 0 1 0 0,-1 0-1 0 0,12-10 1 0 0,-11 8 91 0 0,-1-1 0 0 0,0 0 0 0 0,12-15 0 0 0,-18 20 0 0 0,-1-1 0 0 0,0 0-1 0 0,0 1 1 0 0,-1-1 0 0 0,1 0 0 0 0,-1 0 0 0 0,0 0 0 0 0,-1-1 0 0 0,1 1 0 0 0,-1 0 0 0 0,1-8 0 0 0,-1 7 22 0 0,-1 0 0 0 0,0 1 0 0 0,0-1 0 0 0,0 0 1 0 0,-1 0-1 0 0,0 0 0 0 0,0 1 0 0 0,0-1 0 0 0,-1 0 1 0 0,0 1-1 0 0,0-1 0 0 0,0 1 0 0 0,-1 0 0 0 0,-5-8 0 0 0,6 10-57 0 0,-1 0-1 0 0,0 0 0 0 0,0 0 0 0 0,1 1 0 0 0,-2-1 0 0 0,1 1 0 0 0,0 0 1 0 0,0 0-1 0 0,-1 0 0 0 0,1 0 0 0 0,-1 0 0 0 0,1 1 0 0 0,-1 0 1 0 0,0 0-1 0 0,0 0 0 0 0,0 0 0 0 0,1 0 0 0 0,-1 1 0 0 0,0 0 0 0 0,0 0 1 0 0,0 0-1 0 0,-7 1 0 0 0,0 0 0 0 0,-1 1 0 0 0,1 0 0 0 0,1 1 0 0 0,-1 0 0 0 0,0 1 0 0 0,1 0 0 0 0,-1 1 0 0 0,1 0 0 0 0,0 1 0 0 0,1 0 0 0 0,-1 0 0 0 0,1 1 0 0 0,1 0 0 0 0,-1 0 0 0 0,1 1 0 0 0,0 0 0 0 0,1 1 0 0 0,0 0 0 0 0,1 0 0 0 0,-1 0 0 0 0,-5 14 0 0 0,12-23-43 0 0,-5 10-119 0 0,1 1 1 0 0,0-1-1 0 0,-4 19 1 0 0,7-26-89 0 0,0-1 0 0 0,1 1 0 0 0,0-1 0 0 0,0 1 0 0 0,0-1 1 0 0,0 1-1 0 0,0-1 0 0 0,0 0 0 0 0,0 1 0 0 0,1-1 0 0 0,-1 1 1 0 0,1-1-1 0 0,0 0 0 0 0,0 1 0 0 0,0-1 0 0 0,0 0 0 0 0,0 0 0 0 0,0 1 1 0 0,1-1-1 0 0,-1 0 0 0 0,1 0 0 0 0,-1-1 0 0 0,4 4 0 0 0,6 3-1396 0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12 752 0 0,'11'-11'22607'0'0,"-14"18"-18330"0"0,-3 7-3819 0 0,4-7-1189 0 0,-6 15 1314 0 0,2-1 0 0 0,-7 38 0 0 0,0 3-414 0 0,11-52-341 0 0,0-1 0 0 0,1 1 1 0 0,0-1-1 0 0,0 1 0 0 0,3 17 1 0 0,-2-20-425 0 0,1-1 0 0 0,0 0 0 0 0,1 1 1 0 0,0-1-1 0 0,3 9 0 0 0,2-1-1014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3:5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3492 0 0,'1'1'11175'0'0,"4"7"-5479"0"0,24 50-3602 0 0,5 21-1575 0 0,-4 2 1 0 0,-3 1-1 0 0,-3 1 1 0 0,-5 1-1 0 0,-3 0 1 0 0,6 101-1 0 0,-20-163-432 0 0,-1 0 0 0 0,-1 0 0 0 0,-1 0 0 0 0,-1 0 0 0 0,-1 0 0 0 0,-1-1 0 0 0,-1 1 0 0 0,-1-1 0 0 0,-13 30 0 0 0,18-48-53 0 0,-1 0-1 0 0,1 0 1 0 0,-1 0-1 0 0,0 0 1 0 0,0 0 0 0 0,0-1-1 0 0,0 1 1 0 0,-1-1-1 0 0,1 0 1 0 0,-1 1-1 0 0,1-1 1 0 0,-1 0 0 0 0,0 0-1 0 0,0-1 1 0 0,0 1-1 0 0,0-1 1 0 0,0 1-1 0 0,0-1 1 0 0,0 0-1 0 0,-1 0 1 0 0,-3 0 0 0 0,3 0 4 0 0,-1-1 0 0 0,1 0 0 0 0,0 0 0 0 0,0-1 0 0 0,0 1-1 0 0,-1-1 1 0 0,1 0 0 0 0,0 0 0 0 0,0 0 0 0 0,0 0 0 0 0,0-1 0 0 0,0 0 0 0 0,1 0 0 0 0,-1 0 0 0 0,0 0 0 0 0,-5-5 0 0 0,2 1-18 0 0,1-1 0 0 0,0 1 0 0 0,0-1 0 0 0,1 0-1 0 0,0 0 1 0 0,0-1 0 0 0,1 1 0 0 0,0-1 0 0 0,0 0 0 0 0,1-1-1 0 0,0 1 1 0 0,0 0 0 0 0,1-1 0 0 0,0 0 0 0 0,1 1 0 0 0,0-1-1 0 0,0 0 1 0 0,1-15 0 0 0,1 0-3 0 0,1 1 0 0 0,1 0 0 0 0,2 0-1 0 0,0 1 1 0 0,1-1 0 0 0,10-22 0 0 0,-2 12-8 0 0,1 1-1 0 0,1 0 1 0 0,23-30 0 0 0,69-85 11 0 0,-69 95-14 0 0,-18 25 45 0 0,-2 0-1 0 0,25-47 1 0 0,-39 64-72 0 0,-1 3-19 0 0,0 0 0 0 0,-1 0 0 0 0,0 0 0 0 0,0 0 0 0 0,-1-1 0 0 0,0 0 0 0 0,0 1 0 0 0,1-13 0 0 0,3 5-3902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3648 0 0,'5'-3'7494'0'0,"6"-2"-3273"0"0,28 6-1272 0 0,0 0-2125 0 0,0-2 0 0 0,0-1-1 0 0,-1-1 1 0 0,52-14 3169 0 0,-91 17-3945 0 0,-1-1 1 0 0,0 1-1 0 0,1 0 0 0 0,-1 0 1 0 0,1 0-1 0 0,-1 0 1 0 0,1 0-1 0 0,-1 0 0 0 0,1 0 1 0 0,-1 0-1 0 0,1 1 1 0 0,-1-1-1 0 0,1 1 0 0 0,-1-1 1 0 0,1 1-1 0 0,-1 0 1 0 0,1-1-1 0 0,0 1 0 0 0,-2 1 1 0 0,-14 10 190 0 0,1 0 0 0 0,0 2 0 0 0,1-1 0 0 0,1 2 1 0 0,0 0-1 0 0,1 1 0 0 0,-15 23 0 0 0,13-14-205 0 0,1 0 0 0 0,1 1 1 0 0,1 1-1 0 0,-13 43 0 0 0,23-64-199 0 0,1 0 1 0 0,0 0-1 0 0,0 0 1 0 0,0 0-1 0 0,1 0 1 0 0,0 11-1 0 0,9 17-3344 0 0,-3-22 1900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68 18138 0 0,'0'0'206'0'0,"0"-1"0"0"0,0 1 0 0 0,0-1 0 0 0,1 1 0 0 0,-1-1 1 0 0,0 0-1 0 0,0 1 0 0 0,0-1 0 0 0,0 1 0 0 0,0-1 0 0 0,-1 1 0 0 0,1-1 1 0 0,0 1-1 0 0,0-1 0 0 0,0 0 0 0 0,0 1 0 0 0,-1-1 0 0 0,1 1 1 0 0,0-1-1 0 0,0 1 0 0 0,-1-1 0 0 0,1 1 0 0 0,0 0 0 0 0,-1-1 0 0 0,1 1 1 0 0,-1-1-1 0 0,1 1 0 0 0,0 0 0 0 0,-1-1 0 0 0,1 1 0 0 0,-1 0 1 0 0,0-1-1 0 0,0 1-165 0 0,0 1-1 0 0,0-1 1 0 0,-1 0 0 0 0,1 1 0 0 0,0-1 0 0 0,0 1 0 0 0,0-1-1 0 0,0 1 1 0 0,0 0 0 0 0,0-1 0 0 0,1 1 0 0 0,-1 0 0 0 0,0 0 0 0 0,0 0-1 0 0,0 1 1 0 0,-7 7 62 0 0,1 0-1 0 0,0 1 0 0 0,0 0 0 0 0,1 0 0 0 0,1 1 0 0 0,-1-1 1 0 0,2 1-1 0 0,0 0 0 0 0,0 1 0 0 0,1-1 0 0 0,0 1 0 0 0,1 0 1 0 0,0 0-1 0 0,1-1 0 0 0,1 24 0 0 0,0-32-135 0 0,0 0 1 0 0,1 0-1 0 0,-1 0 0 0 0,1 0 1 0 0,0 0-1 0 0,0 0 0 0 0,0 0 1 0 0,1-1-1 0 0,-1 1 0 0 0,1 0 0 0 0,-1-1 1 0 0,1 1-1 0 0,0-1 0 0 0,0 1 1 0 0,0-1-1 0 0,4 4 0 0 0,-2-3-44 0 0,0 0-1 0 0,1-1 1 0 0,-1 0 0 0 0,0 1-1 0 0,1-1 1 0 0,0-1 0 0 0,-1 1-1 0 0,1-1 1 0 0,8 2 0 0 0,0-2-36 0 0,0 0 1 0 0,0-1-1 0 0,0 0 1 0 0,0-1-1 0 0,0 0 1 0 0,0-1-1 0 0,13-4 1 0 0,-13 2 196 0 0,0 0 1 0 0,-1 0 0 0 0,0-2 0 0 0,0 0 0 0 0,0 0 0 0 0,0-1-1 0 0,-1 0 1 0 0,0-1 0 0 0,-1 0 0 0 0,0-1 0 0 0,10-10 0 0 0,-15 13 67 0 0,0 0 0 0 0,0 0 0 0 0,-1 0 0 0 0,0-1 0 0 0,0 1 0 0 0,-1-1 0 0 0,1 0 0 0 0,-2 0 0 0 0,1 0 0 0 0,-1 0 0 0 0,0-1 0 0 0,0 1 0 0 0,-1 0 0 0 0,0-1 0 0 0,0 0 0 0 0,-1 1 0 0 0,0-1 0 0 0,0 1 0 0 0,-1-1 0 0 0,-3-13 0 0 0,3 17-119 0 0,0 0 0 0 0,0 0 1 0 0,-1 0-1 0 0,1 0 0 0 0,-1 1 0 0 0,0-1 1 0 0,0 0-1 0 0,-1 1 0 0 0,1-1 0 0 0,-1 1 1 0 0,0 0-1 0 0,0 0 0 0 0,0 0 0 0 0,0 0 1 0 0,0 0-1 0 0,-1 1 0 0 0,1 0 0 0 0,-6-4 0 0 0,6 5-292 0 0,0 0-1 0 0,-1 0 0 0 0,1 0 0 0 0,-1 0 0 0 0,1 0 0 0 0,0 1 1 0 0,-1-1-1 0 0,1 1 0 0 0,-1 0 0 0 0,1 0 0 0 0,-1 0 0 0 0,1 1 0 0 0,-1-1 1 0 0,-4 2-1 0 0,-6 2-1342 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34 272 0 0,'2'-2'1123'0'0,"1"-1"-1"0"0,0 1 1 0 0,-1 1 0 0 0,1-1-1 0 0,0 0 1 0 0,0 0 0 0 0,0 1-1 0 0,1 0 1 0 0,-1 0 0 0 0,0 0-1 0 0,0 0 1 0 0,1 0 0 0 0,-1 1-1 0 0,4-1 1 0 0,-5 1-834 0 0,1 1 1 0 0,-1-1-1 0 0,1 1 0 0 0,-1-1 1 0 0,1 1-1 0 0,-1 0 0 0 0,0 0 1 0 0,1 0-1 0 0,-1 1 0 0 0,0-1 1 0 0,0 0-1 0 0,0 1 0 0 0,0 0 1 0 0,0-1-1 0 0,0 1 0 0 0,0 0 1 0 0,-1 0-1 0 0,1 0 0 0 0,1 2 1 0 0,2 4-43 0 0,-1 0 1 0 0,0-1-1 0 0,0 2 1 0 0,-1-1-1 0 0,1 0 1 0 0,-2 1 0 0 0,0-1-1 0 0,2 10 1 0 0,7 74 719 0 0,-10-82-877 0 0,4 82 483 0 0,-6-91-569 0 0,1 0 0 0 0,0-1 0 0 0,0 1-1 0 0,0 0 1 0 0,0 0 0 0 0,0 0 0 0 0,0-1 0 0 0,0 1 0 0 0,0 0-1 0 0,1 0 1 0 0,-1 0 0 0 0,0-1 0 0 0,0 1 0 0 0,1 0 0 0 0,-1 0 0 0 0,0-1-1 0 0,1 1 1 0 0,-1 0 0 0 0,1-1 0 0 0,-1 1 0 0 0,1 0 0 0 0,-1-1-1 0 0,1 1 1 0 0,-1-1 0 0 0,1 1 0 0 0,0-1 0 0 0,-1 1 0 0 0,1-1-1 0 0,0 1 1 0 0,0-1 0 0 0,-1 0 0 0 0,1 1 0 0 0,1-1 0 0 0,-1 0 5 0 0,1 0 0 0 0,-1 0 0 0 0,0 0 0 0 0,1 0 0 0 0,-1-1 0 0 0,0 1 0 0 0,1 0 0 0 0,-1-1 1 0 0,0 0-1 0 0,0 1 0 0 0,1-1 0 0 0,-1 1 0 0 0,0-1 0 0 0,0 0 0 0 0,0 0 0 0 0,0 0 0 0 0,0 0 1 0 0,0 0-1 0 0,1-1 0 0 0,23-29 287 0 0,-2-1 0 0 0,32-57 1 0 0,-33 52-142 0 0,3-2-1 0 0,-13 23-278 0 0,-1-1 0 0 0,9-22 1 0 0,-6 22-1260 0 0,-6 11-1803 0 0,-3 3 1580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2780 0 0,'84'0'10440'0'0,"-22"2"-7115"0"0,1-3 0 0 0,118-17 0 0 0,-177 18-3062 0 0,0-1 0 0 0,0 0-1 0 0,0 0 1 0 0,0-1 0 0 0,0 1 0 0 0,-1-1 0 0 0,1 0 0 0 0,-1 0 0 0 0,1 0-1 0 0,-1 0 1 0 0,0-1 0 0 0,0 1 0 0 0,0-1 0 0 0,5-6 0 0 0,-7 8 588 0 0,-6-3-676 0 0,5 3-167 0 0,-1 1 0 0 0,1 0-1 0 0,0-1 1 0 0,0 1 0 0 0,0 0 0 0 0,-1 0-1 0 0,1-1 1 0 0,0 1 0 0 0,0 0-1 0 0,-1 0 1 0 0,1-1 0 0 0,0 1-1 0 0,-1 0 1 0 0,1 0 0 0 0,0 0-1 0 0,-1-1 1 0 0,1 1 0 0 0,0 0-1 0 0,-1 0 1 0 0,1 0 0 0 0,0 0-1 0 0,-1 0 1 0 0,1 0 0 0 0,-1 0-1 0 0,1 0 1 0 0,0 0 0 0 0,-1 0-1 0 0,1 0 1 0 0,0 0 0 0 0,-1 0-1 0 0,1 0 1 0 0,0 0 0 0 0,-1 1-1 0 0,-10 4 53 0 0,0 2 0 0 0,0 0-1 0 0,1 0 1 0 0,0 0-1 0 0,0 2 1 0 0,1-1 0 0 0,0 1-1 0 0,1 0 1 0 0,0 1 0 0 0,-10 15-1 0 0,-9 16 33 0 0,-26 59 0 0 0,50-94-88 0 0,-2 4-69 0 0,0 1-1 0 0,1 1 1 0 0,0-1-1 0 0,0 0 1 0 0,-2 18-1 0 0,5-23-291 0 0,1 0 0 0 0,0 0-1 0 0,-1 0 1 0 0,2 0 0 0 0,-1 0-1 0 0,1-1 1 0 0,0 1 0 0 0,0 0 0 0 0,0 0-1 0 0,1-1 1 0 0,0 1 0 0 0,0 0-1 0 0,4 6 1 0 0,3-1-1255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37 272 0 0,'-4'2'10038'0'0,"-4"5"-8778"0"0,0-1 0 0 0,0 1 0 0 0,1 0 0 0 0,0 1 0 0 0,0 0 0 0 0,1 0 0 0 0,0 1 0 0 0,-5 10 0 0 0,7-13-1019 0 0,1 0-1 0 0,0 1 0 0 0,0 0 0 0 0,1-1 0 0 0,0 1 1 0 0,0 0-1 0 0,1 0 0 0 0,-1 0 0 0 0,2 1 1 0 0,-1-1-1 0 0,1 0 0 0 0,0 0 0 0 0,1 10 1 0 0,0-14-251 0 0,0 0 0 0 0,0 0 1 0 0,0 0-1 0 0,0 0 0 0 0,0 0 1 0 0,1 0-1 0 0,-1 0 0 0 0,1-1 1 0 0,0 1-1 0 0,0-1 1 0 0,0 1-1 0 0,0-1 0 0 0,0 1 1 0 0,1-1-1 0 0,-1 0 0 0 0,1 0 1 0 0,-1 0-1 0 0,1 0 0 0 0,0-1 1 0 0,0 1-1 0 0,0-1 0 0 0,-1 0 1 0 0,1 0-1 0 0,1 0 1 0 0,-1 0-1 0 0,0 0 0 0 0,0 0 1 0 0,0-1-1 0 0,0 0 0 0 0,6 0 1 0 0,0 1-26 0 0,-1-1 1 0 0,1-1-1 0 0,0 0 1 0 0,-1 0-1 0 0,1-1 1 0 0,-1 0-1 0 0,0 0 1 0 0,1-1-1 0 0,-1 0 1 0 0,12-6 0 0 0,-11 4 175 0 0,0-1 1 0 0,0 0 0 0 0,0-1-1 0 0,-1 0 1 0 0,0 0 0 0 0,-1-1 0 0 0,12-13-1 0 0,-16 17-13 0 0,0 0 0 0 0,-1-1 0 0 0,1 1-1 0 0,-1-1 1 0 0,0 0 0 0 0,0 0 0 0 0,0 1 0 0 0,-1-1-1 0 0,0 0 1 0 0,0-1 0 0 0,0 1 0 0 0,0 0 0 0 0,-1 0-1 0 0,0 0 1 0 0,0 0 0 0 0,0-1 0 0 0,-1 1-1 0 0,-1-6 1 0 0,1 6-48 0 0,0-1 1 0 0,-1 1-1 0 0,0 0 0 0 0,0 0 0 0 0,0 0 1 0 0,0 1-1 0 0,-1-1 0 0 0,0 0 0 0 0,0 1 1 0 0,0 0-1 0 0,0-1 0 0 0,-1 1 0 0 0,0 1 0 0 0,0-1 1 0 0,-5-4-1 0 0,5 6-50 0 0,0 0 0 0 0,-1 0-1 0 0,1 0 1 0 0,0 0 0 0 0,-1 1 0 0 0,1-1 0 0 0,-1 1 0 0 0,1 0-1 0 0,-1 1 1 0 0,0-1 0 0 0,0 1 0 0 0,1 0 0 0 0,-1 0 0 0 0,0 0 0 0 0,1 1-1 0 0,-1-1 1 0 0,-8 3 0 0 0,4 1-32 0 0,-1-1-1 0 0,1 1 0 0 0,0 0 1 0 0,0 1-1 0 0,1 0 1 0 0,-1 1-1 0 0,1-1 1 0 0,0 2-1 0 0,1-1 1 0 0,0 1-1 0 0,-12 14 0 0 0,9-9-319 0 0,0 1-1 0 0,1 0 0 0 0,1 1 1 0 0,0 0-1 0 0,1 0 0 0 0,-9 24 1 0 0,13-10-2678 0 0,3-15 1385 0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2256 0 0,'3'-1'22303'0'0,"-11"13"-18183"0"0,-12 16-7246 0 0,14-16 5554 0 0,4-8-2412 0 0,-9 19 550 0 0,-14 44 0 0 0,22-59-1092 0 0,1 0 0 0 0,1-1 0 0 0,0 1 0 0 0,0 0 0 0 0,0 0 0 0 0,1 0 0 0 0,0 0 0 0 0,1 0 0 0 0,0 0 0 0 0,2 9 0 0 0,-2-9-1079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3000 0 0,'-3'-7'4825'0'0,"3"-2"1483"0"0,-7 4-2683 0 0,-4 5-1877 0 0,4 7-1528 0 0,1 3-780 0 0,1 2-932 0 0,3 2 63 0 0,-5-1 77 0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203 526 5212 0 0,'-4'-3'6061'0'0,"-12"-8"1505"0"0,11 12-7155 0 0,-1 0 0 0 0,1 0 0 0 0,0 0 0 0 0,0 1 0 0 0,-1-1 0 0 0,1 1 0 0 0,0 0 0 0 0,0 1 0 0 0,1 0 0 0 0,-1-1 0 0 0,0 1 0 0 0,1 1 0 0 0,0-1 0 0 0,0 1 0 0 0,-7 7 0 0 0,0 1-61 0 0,0 1 0 0 0,1 0 1 0 0,-16 29-1 0 0,20-31-264 0 0,0 0-1 0 0,1 0 1 0 0,1 0 0 0 0,0 1 0 0 0,1 0 0 0 0,0 0 0 0 0,-1 15-1 0 0,3-23-119 0 0,1 0-1 0 0,0 0 0 0 0,0 0 0 0 0,0 0 1 0 0,1 0-1 0 0,0-1 0 0 0,-1 1 0 0 0,1 0 0 0 0,1 0 1 0 0,-1-1-1 0 0,3 7 0 0 0,-2-8-29 0 0,-1 0 0 0 0,1 0 0 0 0,0 0 0 0 0,0 0 0 0 0,0 0 0 0 0,0 0 0 0 0,0 0 0 0 0,0 0-1 0 0,0-1 1 0 0,1 1 0 0 0,-1-1 0 0 0,1 0 0 0 0,-1 0 0 0 0,1 0 0 0 0,-1 0 0 0 0,1 0 0 0 0,0 0 0 0 0,3 0 0 0 0,-1-1 15 0 0,0 1 1 0 0,-1-1-1 0 0,1 0 0 0 0,0 0 1 0 0,0-1-1 0 0,0 1 1 0 0,0-1-1 0 0,0 0 1 0 0,-1-1-1 0 0,1 1 1 0 0,0-1-1 0 0,-1 0 0 0 0,1 0 1 0 0,-1 0-1 0 0,0-1 1 0 0,0 1-1 0 0,0-1 1 0 0,0 0-1 0 0,7-7 1 0 0,-6 5 129 0 0,0-1 0 0 0,0 1 0 0 0,0-1 0 0 0,-1 0 0 0 0,0 0 0 0 0,0-1 0 0 0,-1 1 0 0 0,0-1 1 0 0,0 0-1 0 0,0 0 0 0 0,-1 0 0 0 0,2-9 0 0 0,-2-3 76 0 0,-1 1 0 0 0,0-1-1 0 0,-2 1 1 0 0,0-1 0 0 0,-1 1 0 0 0,-1-1-1 0 0,0 1 1 0 0,-2 0 0 0 0,0 0 0 0 0,-11-25-1 0 0,-7-7 161 0 0,-2 0-1 0 0,-37-55 1 0 0,42 75-183 0 0,10 16-20 0 0,-14-27 0 0 0,22 38-128 0 0,0-1 0 0 0,0 0 0 0 0,1 0 0 0 0,-1 0 0 0 0,1 0 0 0 0,0 0 0 0 0,0 0 0 0 0,1 0 0 0 0,-1-7 0 0 0,1 8 8 0 0,1 1-1 0 0,-1-1 0 0 0,1 1 0 0 0,0-1 0 0 0,0 1 0 0 0,0-1 0 0 0,0 1 1 0 0,0 0-1 0 0,0-1 0 0 0,1 1 0 0 0,-1 0 0 0 0,1 0 0 0 0,0 0 0 0 0,-1 0 1 0 0,1 0-1 0 0,0 1 0 0 0,4-4 0 0 0,7-6-109 0 0,1 1 0 0 0,0 0 0 0 0,1 0 0 0 0,0 2 0 0 0,1 0 0 0 0,0 1-1 0 0,0 0 1 0 0,0 1 0 0 0,1 1 0 0 0,22-4 0 0 0,-37 9 150 0 0,36-2-3624 0 0,-23 4 1981 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 1996 0 0,'-1'0'5095'0'0,"-13"-4"1254"0"0,10 4-5703 0 0,1 0-1 0 0,0 0 1 0 0,0 0-1 0 0,-1 0 1 0 0,1 0 0 0 0,0 1-1 0 0,0-1 1 0 0,-1 1 0 0 0,1 0-1 0 0,0 0 1 0 0,-3 1 0 0 0,-1 1-1 0 0,1 1 1 0 0,0-1 0 0 0,0 1 0 0 0,-10 8-1 0 0,7-4-336 0 0,1 0 0 0 0,0 0-1 0 0,1 0 1 0 0,0 1 0 0 0,0 0-1 0 0,-7 14 1 0 0,11-17-283 0 0,0-1-1 0 0,1 1 0 0 0,0-1 1 0 0,0 1-1 0 0,0 0 1 0 0,1-1-1 0 0,0 1 0 0 0,0 0 1 0 0,0 0-1 0 0,1 0 1 0 0,0 12-1 0 0,0-15-74 0 0,1 0 0 0 0,0 0 0 0 0,0 0 0 0 0,0 0 1 0 0,0 0-1 0 0,1 0 0 0 0,-1 0 0 0 0,1 0 0 0 0,0-1 0 0 0,0 1 0 0 0,0-1 0 0 0,0 1 0 0 0,0-1 0 0 0,0 0 1 0 0,1 0-1 0 0,-1 1 0 0 0,1-2 0 0 0,-1 1 0 0 0,1 0 0 0 0,0-1 0 0 0,0 1 0 0 0,0-1 0 0 0,4 2 0 0 0,-2-1 132 0 0,0 0-1 0 0,0-1 1 0 0,0 1-1 0 0,0-1 1 0 0,1 0 0 0 0,-1-1-1 0 0,0 1 1 0 0,10-1 1813 0 0,-20 0-1743 0 0,-4 2-55 0 0,0 0 0 0 0,-1 0 0 0 0,1 1 0 0 0,1 0 0 0 0,-1 1 0 0 0,0 0 0 0 0,1 0 0 0 0,0 1 0 0 0,-13 10 0 0 0,0 0 92 0 0,2 1 0 0 0,-29 30 1 0 0,42-40-162 0 0,1-1 1 0 0,1 1-1 0 0,-1 0 1 0 0,1 1-1 0 0,0-1 1 0 0,0 1-1 0 0,1 0 1 0 0,0 0-1 0 0,-4 11 1 0 0,7-15-48 0 0,-1 0-1 0 0,1-1 1 0 0,0 1 0 0 0,-1 0 0 0 0,1 0 0 0 0,0 0 0 0 0,1 0-1 0 0,-1 0 1 0 0,1 0 0 0 0,-1 0 0 0 0,1 0 0 0 0,0-1 0 0 0,0 1 0 0 0,0 0-1 0 0,0-1 1 0 0,0 1 0 0 0,1 0 0 0 0,-1-1 0 0 0,1 0 0 0 0,0 1-1 0 0,0-1 1 0 0,0 0 0 0 0,0 0 0 0 0,0 0 0 0 0,0 0 0 0 0,0 0 0 0 0,4 2-1 0 0,4 2-402 0 0,1 0 0 0 0,0-1-1 0 0,0 0 1 0 0,0-1-1 0 0,1 0 1 0 0,0 0-1 0 0,-1-2 1 0 0,1 1 0 0 0,0-1-1 0 0,19 0 1 0 0,-13-2-1189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48 4464 0 0,'1'-1'566'0'0,"-1"0"-1"0"0,1 0 0 0 0,-1 1 0 0 0,1-1 1 0 0,-1 0-1 0 0,1 0 0 0 0,-1 0 1 0 0,1 0-1 0 0,-1 1 0 0 0,0-1 0 0 0,1 0 1 0 0,-1 0-1 0 0,0 0 0 0 0,0 0 0 0 0,0 0 1 0 0,0 0-1 0 0,0 0 0 0 0,0 0 1 0 0,0 0-1 0 0,0 0 0 0 0,0 0 0 0 0,-1 0 1 0 0,1 0-1 0 0,-1-1 0 0 0,1 1-183 0 0,-1 0-1 0 0,0-1 0 0 0,0 1 1 0 0,0 0-1 0 0,0 0 0 0 0,-1 0 1 0 0,1 0-1 0 0,0 0 1 0 0,0 1-1 0 0,-1-1 0 0 0,1 0 1 0 0,0 0-1 0 0,-3 0 0 0 0,-3-1 75 0 0,1 0 0 0 0,-1 0 0 0 0,0 1-1 0 0,0 0 1 0 0,-10 0 0 0 0,4 1 23 0 0,0 1 0 0 0,0 1 0 0 0,0 0 1 0 0,-24 7-1 0 0,30-7-394 0 0,-1 1 1 0 0,1 0 0 0 0,-1 0 0 0 0,1 1-1 0 0,0 0 1 0 0,1 0 0 0 0,-1 1-1 0 0,1 0 1 0 0,-7 6 0 0 0,11-9-101 0 0,1-1 0 0 0,0 0-1 0 0,0 0 1 0 0,0 1 0 0 0,0-1 0 0 0,0 1 0 0 0,1-1 0 0 0,-1 1 0 0 0,0-1 0 0 0,1 1 0 0 0,-1-1-1 0 0,1 1 1 0 0,-1 0 0 0 0,1-1 0 0 0,0 1 0 0 0,0-1 0 0 0,0 1 0 0 0,0 0 0 0 0,0-1 0 0 0,0 1 0 0 0,0 2-1 0 0,1 0-33 0 0,1-1-1 0 0,-1 0 0 0 0,0 0 0 0 0,1 1 0 0 0,-1-1 0 0 0,1 0 0 0 0,0-1 0 0 0,0 1 0 0 0,5 5 1 0 0,4 2-160 0 0,0 0 0 0 0,0-1 1 0 0,22 14-1 0 0,-3-5-55 0 0,-21-14 248 0 0,0 1-1 0 0,-1 0 1 0 0,1 1 0 0 0,-1-1-1 0 0,-1 1 1 0 0,1 1-1 0 0,-1 0 1 0 0,0 0 0 0 0,11 15-1 0 0,-16-19 81 0 0,-1-1-1 0 0,0 0 1 0 0,0 1 0 0 0,0-1-1 0 0,-1 1 1 0 0,1-1 0 0 0,-1 1-1 0 0,1-1 1 0 0,-1 1 0 0 0,0-1-1 0 0,0 1 1 0 0,0 0-1 0 0,0-1 1 0 0,0 1 0 0 0,0-1-1 0 0,-1 1 1 0 0,-1 4 0 0 0,0-3 18 0 0,0 1-1 0 0,0-1 1 0 0,0 0 0 0 0,-1 0 0 0 0,0 0 0 0 0,0-1 0 0 0,0 1 0 0 0,0-1 0 0 0,-5 4 0 0 0,-3 3 64 0 0,-1-1 1 0 0,-1-1-1 0 0,0 0 1 0 0,0-1-1 0 0,-16 6 1 0 0,16-7-109 0 0,0-2 0 0 0,0 1 0 0 0,-24 3 1 0 0,30-7-628 0 0,0 0 0 0 0,0-1 1 0 0,0 0-1 0 0,0 0 0 0 0,-9-2 1 0 0,8-1-976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0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2104 0 0,'0'0'16035'0'0,"-3"3"-14772"0"0,-1 1-970 0 0,0 0 0 0 0,0 0 0 0 0,0 1 0 0 0,1 0 1 0 0,0-1-1 0 0,0 1 0 0 0,0 0 0 0 0,1 1 0 0 0,0-1 0 0 0,0 0 1 0 0,0 1-1 0 0,0-1 0 0 0,1 1 0 0 0,0-1 0 0 0,0 1 0 0 0,1 0 1 0 0,-1-1-1 0 0,1 1 0 0 0,1 7 0 0 0,1 4-25 0 0,0 0-1 0 0,1-1 1 0 0,1 0 0 0 0,0 0-1 0 0,12 27 1 0 0,-15-40-252 0 0,1 1 0 0 0,0-1 0 0 0,-1 0-1 0 0,1 0 1 0 0,0 0 0 0 0,1 0 0 0 0,-1 0 0 0 0,0 0-1 0 0,1-1 1 0 0,0 1 0 0 0,-1-1 0 0 0,1 0 0 0 0,0 0 0 0 0,0 0-1 0 0,1 0 1 0 0,-1 0 0 0 0,0 0 0 0 0,0-1 0 0 0,1 0-1 0 0,-1 0 1 0 0,1 0 0 0 0,-1 0 0 0 0,1 0 0 0 0,0-1-1 0 0,-1 1 1 0 0,1-1 0 0 0,0 0 0 0 0,-1 0 0 0 0,1-1 0 0 0,0 1-1 0 0,-1-1 1 0 0,5-1 0 0 0,0 1-2 0 0,-1-1 1 0 0,0-1-1 0 0,0 0 1 0 0,0 0-1 0 0,0 0 0 0 0,0 0 1 0 0,-1-1-1 0 0,0 0 0 0 0,1-1 1 0 0,-1 0-1 0 0,-1 0 1 0 0,1 0-1 0 0,-1 0 0 0 0,0-1 1 0 0,4-6-1 0 0,-2 2 46 0 0,-1-1 0 0 0,-1 0 0 0 0,0 0 0 0 0,0 0 0 0 0,-1-1 0 0 0,-1 1 0 0 0,3-15 0 0 0,-5 22-19 0 0,0 0-1 0 0,-1 0 1 0 0,1 0-1 0 0,-1 0 1 0 0,0 0-1 0 0,0 0 0 0 0,0 0 1 0 0,-1 0-1 0 0,1 0 1 0 0,-1 0-1 0 0,0 0 1 0 0,0 0-1 0 0,0 0 0 0 0,-1 1 1 0 0,0-1-1 0 0,1 0 1 0 0,-1 1-1 0 0,0-1 1 0 0,-1 1-1 0 0,1 0 1 0 0,-1 0-1 0 0,1 0 0 0 0,-1 0 1 0 0,0 0-1 0 0,-4-3 1 0 0,3 4-47 0 0,0 0 0 0 0,1 0 1 0 0,-1 1-1 0 0,0-1 1 0 0,0 1-1 0 0,0 0 1 0 0,0 0-1 0 0,-1 0 0 0 0,1 1 1 0 0,0 0-1 0 0,0-1 1 0 0,0 1-1 0 0,-1 1 0 0 0,1-1 1 0 0,0 1-1 0 0,0-1 1 0 0,-5 3-1 0 0,1-1-564 0 0,0 1 0 0 0,0 0-1 0 0,0 0 1 0 0,0 1 0 0 0,1 0 0 0 0,-1 1-1 0 0,-9 7 1 0 0,4-2-1044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 5613 0 0,'12'-2'11727'0'0,"-5"5"-6284"0"0,-6-1-5146 0 0,0 0 0 0 0,0 0 0 0 0,-1 0 0 0 0,1-1 0 0 0,0 1 0 0 0,-1 0 0 0 0,1 0 0 0 0,-1 0 0 0 0,0 3 0 0 0,2 6 142 0 0,-1 0-1 0 0,-1 0 1 0 0,0 0 0 0 0,-1 0 0 0 0,0 0-1 0 0,0 0 1 0 0,-6 21 0 0 0,-1 4 63 0 0,-2 7-122 0 0,-21 29-155 0 0,26-63-1145 0 0,0-1 0 0 0,-1 0-1 0 0,-7 9 1 0 0,4-11-663 0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3412 0 0,'1'0'8523'0'0,"11"4"-3469"0"0,6 11-3330 0 0,0 1 1 0 0,-2 1 0 0 0,28 36-1 0 0,38 66-331 0 0,-67-96-905 0 0,37 57 435 0 0,45 96 0 0 0,-2 45-530 0 0,-74-188-1889 0 0,-11-19-2357 0 0,-6-9 2257 0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1424 0 0,'-1'0'4993'0'0,"-8"0"-2470"0"0,5 2 1235 0 0,-7 4-2473 0 0,1 1-1 0 0,0 0 0 0 0,1 1 0 0 0,-15 15 0 0 0,-34 43 746 0 0,34-38-1161 0 0,-131 168 2435 0 0,47-55-1819 0 0,50-72-883 0 0,-29 36-58 0 0,79-95-930 0 0,6-8 53 0 0,0 0-1 0 0,1-1 1 0 0,-1 1 0 0 0,1 0-1 0 0,-1 0 1 0 0,1 0-1 0 0,0 0 1 0 0,0 0-1 0 0,0 0 1 0 0,0 1 0 0 0,-1 3-1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1172 0 0,'15'-6'20145'0'0,"-15"7"-19805"0"0,1 0 1 0 0,-1 0 0 0 0,1 0-1 0 0,-1 0 1 0 0,1 0-1 0 0,-1 0 1 0 0,1 0 0 0 0,-1 1-1 0 0,0-1 1 0 0,0 0-1 0 0,1 0 1 0 0,-1 0-1 0 0,0 2 1 0 0,-2 34-1526 0 0,1-27 3119 0 0,-3 12-1460 0 0,1-4 62 0 0,-1 34 0 0 0,4-47-906 0 0,1 0 1 0 0,-1 0-1 0 0,0 0 0 0 0,1 0 1 0 0,0-1-1 0 0,1 1 0 0 0,-1 0 0 0 0,1 0 1 0 0,-1-1-1 0 0,2 1 0 0 0,3 7 1 0 0,1-2-1241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93 152 4052 0 0,'2'-6'1368'0'0,"0"1"0"0"0,0-1 0 0 0,0 0 0 0 0,1 0 0 0 0,0 1-1 0 0,4-7 1 0 0,-1 4-272 0 0,0 0 0 0 0,1 1 0 0 0,10-10 0 0 0,-7 8-224 0 0,1 0 0 0 0,1 1 0 0 0,-1 0 0 0 0,1 1 0 0 0,20-9 0 0 0,-28 15-712 0 0,-1-1 0 0 0,1 1 0 0 0,0 0 0 0 0,0 0-1 0 0,0 0 1 0 0,0 0 0 0 0,0 1 0 0 0,0-1 0 0 0,0 1-1 0 0,0 0 1 0 0,0 0 0 0 0,0 1 0 0 0,0-1-1 0 0,0 1 1 0 0,0 0 0 0 0,0 0 0 0 0,6 3 0 0 0,-5-2-40 0 0,0 1 1 0 0,0 0-1 0 0,0 1 1 0 0,-1-1-1 0 0,1 1 0 0 0,-1 0 1 0 0,0 0-1 0 0,0 1 1 0 0,0-1-1 0 0,6 11 1 0 0,-1 1-4 0 0,0 1 1 0 0,-1 1-1 0 0,-1 0 0 0 0,-1 0 1 0 0,0 0-1 0 0,3 24 1 0 0,-1 3 37 0 0,-2-1 0 0 0,-2 1 0 0 0,-3 77 0 0 0,-9 80-255 0 0,-5-62-258 0 0,16-113-1137 0 0,-4-75 1561 0 0,-1 0 1 0 0,-13-70 0 0 0,13 106 104 0 0,-1 1 0 0 0,-1 0 0 0 0,0-1 0 0 0,0 1 0 0 0,-1 1 0 0 0,0-1 0 0 0,-11-15 0 0 0,15 25-154 0 0,0 0-1 0 0,0 1 1 0 0,0-1-1 0 0,0 1 1 0 0,0-1-1 0 0,0 1 1 0 0,0 0 0 0 0,0-1-1 0 0,0 1 1 0 0,0 0-1 0 0,0 0 1 0 0,0 0 0 0 0,0 0-1 0 0,0 0 1 0 0,0 0-1 0 0,0 0 1 0 0,0 0-1 0 0,0 0 1 0 0,0 0 0 0 0,0 1-1 0 0,0-1 1 0 0,0 0-1 0 0,0 1 1 0 0,0-1 0 0 0,0 1-1 0 0,-1 0 1 0 0,-28 15 280 0 0,0 10-89 0 0,1 1 0 0 0,1 2 0 0 0,-42 57 0 0 0,51-63-99 0 0,-80 114 157 0 0,74-101-981 0 0,19-24-37 0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7397 0 0,'5'-4'18029'0'0,"-4"20"-17436"0"0,-1-1-1 0 0,-1 1 0 0 0,-1 0 1 0 0,0-1-1 0 0,-6 22 0 0 0,4-19-655 0 0,1-1 0 0 0,0 1-1 0 0,2-1 1 0 0,0 28 0 0 0,3 4-3359 0 0,2-36 1810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48 2732 0 0,'-3'2'4287'0'0,"-27"25"4344"0"0,4 8-3976 0 0,19-24-4057 0 0,1 1 0 0 0,0 0-1 0 0,1 0 1 0 0,0 0-1 0 0,1 0 1 0 0,0 1-1 0 0,-3 25 1 0 0,6-35-560 0 0,1-1 1 0 0,0 0 0 0 0,-1 0-1 0 0,1 1 1 0 0,0-1 0 0 0,1 0 0 0 0,-1 0-1 0 0,0 1 1 0 0,1-1 0 0 0,-1 0-1 0 0,1 0 1 0 0,-1 0 0 0 0,1 1 0 0 0,0-1-1 0 0,0 0 1 0 0,0 0 0 0 0,0 0-1 0 0,1 0 1 0 0,-1-1 0 0 0,0 1-1 0 0,1 0 1 0 0,-1-1 0 0 0,1 1 0 0 0,0 0-1 0 0,0-1 1 0 0,-1 0 0 0 0,1 1-1 0 0,0-1 1 0 0,0 0 0 0 0,0 0 0 0 0,0 0-1 0 0,0 0 1 0 0,1-1 0 0 0,-1 1-1 0 0,0-1 1 0 0,0 1 0 0 0,0-1 0 0 0,1 1-1 0 0,3-1 1 0 0,3 0-25 0 0,0 0 1 0 0,-1 0-1 0 0,1-1 0 0 0,-1 0 1 0 0,1-1-1 0 0,-1 0 0 0 0,1 0 0 0 0,-1 0 1 0 0,11-6-1 0 0,-8 3-27 0 0,0-1 0 0 0,0-1 0 0 0,0 0 0 0 0,-1 0 0 0 0,0-1 0 0 0,12-11 0 0 0,-17 13 44 0 0,0 1 0 0 0,-1-1 0 0 0,0 1 0 0 0,0-1 0 0 0,0-1 0 0 0,-1 1 0 0 0,0 0 0 0 0,0-1 0 0 0,-1 0 0 0 0,1 1 0 0 0,-2-1 0 0 0,3-13-1 0 0,-3 15 11 0 0,-1 1-1 0 0,0-1 1 0 0,0 0-1 0 0,0 0 1 0 0,-1 0-1 0 0,0 0 1 0 0,1 0-1 0 0,-2 1 1 0 0,1-1-1 0 0,-1 0 0 0 0,1 1 1 0 0,-1-1-1 0 0,0 1 1 0 0,-1 0-1 0 0,1-1 1 0 0,-1 1-1 0 0,0 0 1 0 0,0 1-1 0 0,0-1 0 0 0,-1 0 1 0 0,1 1-1 0 0,-1 0 1 0 0,0 0-1 0 0,0 0 1 0 0,0 0-1 0 0,0 0 1 0 0,0 1-1 0 0,0 0 0 0 0,-1 0 1 0 0,1 0-1 0 0,-1 1 1 0 0,0-1-1 0 0,0 1 1 0 0,1 0-1 0 0,-1 0 1 0 0,0 1-1 0 0,0-1 1 0 0,0 1-1 0 0,0 0 0 0 0,0 1 1 0 0,1-1-1 0 0,-1 1 1 0 0,0 0-1 0 0,0 0 1 0 0,0 0-1 0 0,1 1 1 0 0,-6 2-1 0 0,1 2-28 0 0,0-1 0 0 0,1 2 1 0 0,0-1-1 0 0,0 1 0 0 0,1 0 0 0 0,0 1 1 0 0,0-1-1 0 0,1 1 0 0 0,0 1 0 0 0,0-1 0 0 0,1 1 1 0 0,0 0-1 0 0,0 1 0 0 0,-6 18 0 0 0,9-22-147 0 0,1 0 0 0 0,0-1 0 0 0,0 1 1 0 0,0 0-1 0 0,1 0 0 0 0,-1 0 0 0 0,2 0 0 0 0,-1 0 0 0 0,0 0 0 0 0,3 8 0 0 0,-2-11-259 0 0,-1 1 1 0 0,1-1-1 0 0,1 1 0 0 0,-1-1 1 0 0,0 1-1 0 0,1-1 1 0 0,0 0-1 0 0,0 0 1 0 0,0 0-1 0 0,4 5 0 0 0,1 1-1211 0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 4088 0 0,'0'-2'2771'0'0,"1"-26"17327"0"0,-9 55-19874 0 0,2 0-1 0 0,1 0 1 0 0,1 1-1 0 0,2-1 0 0 0,1 51 1 0 0,4-52-3683 0 0,-3-18 1846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 3332 0 0,'-9'-11'15478'0'0,"1"26"-15210"0"0,5-9-672 0 0,3 4-1064 0 0,0-2 71 0 0,0 10 61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230 448 5697 0 0,'-1'-2'3913'0'0,"0"1"-3573"0"0,0 0 1 0 0,1 0-1 0 0,-1 1 0 0 0,0-1 0 0 0,1 0 0 0 0,-1 1 1 0 0,0-1-1 0 0,0 0 0 0 0,0 1 0 0 0,1-1 0 0 0,-1 1 1 0 0,0 0-1 0 0,0-1 0 0 0,0 1 0 0 0,0 0 0 0 0,0-1 0 0 0,0 1 1 0 0,0 0-1 0 0,0 0 0 0 0,0 0 0 0 0,0 0 0 0 0,0 0 1 0 0,-1 0-1 0 0,-1 0 139 0 0,0 1 0 0 0,0 0 0 0 0,-1 0 0 0 0,1 0 0 0 0,0 0 0 0 0,0 0 0 0 0,-4 3 0 0 0,-7 4 382 0 0,1 1-1 0 0,-16 14 1 0 0,23-18-286 0 0,-4 4-326 0 0,-1 0 0 0 0,2 0 1 0 0,-1 1-1 0 0,1 0 0 0 0,1 0 1 0 0,0 1-1 0 0,0 1 0 0 0,1-1 1 0 0,1 1-1 0 0,-1 0 1 0 0,2 1-1 0 0,0-1 0 0 0,-4 19 1 0 0,7-25-249 0 0,2 1 0 0 0,-1-1 0 0 0,1 1 0 0 0,-1-1 0 0 0,2 1 0 0 0,-1-1 0 0 0,1 1 0 0 0,0-1 0 0 0,0 1 0 0 0,1-1 0 0 0,0 0 0 0 0,0 1 0 0 0,0-1 0 0 0,5 8 0 0 0,-5-11-49 0 0,0-1 1 0 0,0 1 0 0 0,0 0 0 0 0,1 0 0 0 0,-1-1 0 0 0,0 1-1 0 0,1-1 1 0 0,0 0 0 0 0,0 0 0 0 0,-1 0 0 0 0,1 0 0 0 0,1 0 0 0 0,-1-1-1 0 0,0 0 1 0 0,0 1 0 0 0,0-1 0 0 0,1 0 0 0 0,-1 0 0 0 0,1-1-1 0 0,-1 1 1 0 0,0-1 0 0 0,1 0 0 0 0,-1 1 0 0 0,1-2 0 0 0,-1 1-1 0 0,1 0 1 0 0,6-2 0 0 0,-4 1 22 0 0,-1-1 1 0 0,1 0-1 0 0,-1 0 0 0 0,0 0 1 0 0,0 0-1 0 0,0-1 0 0 0,0 0 1 0 0,0 0-1 0 0,0 0 0 0 0,-1-1 1 0 0,1 1-1 0 0,-1-1 0 0 0,0 0 0 0 0,0-1 1 0 0,-1 1-1 0 0,1-1 0 0 0,-1 1 1 0 0,0-1-1 0 0,0 0 0 0 0,0 0 1 0 0,-1 0-1 0 0,0-1 0 0 0,0 1 1 0 0,0 0-1 0 0,-1-1 0 0 0,2-9 0 0 0,0-5 117 0 0,-1 1 0 0 0,-1-1 0 0 0,-1 1 0 0 0,-1-1 0 0 0,0 1 0 0 0,-7-30 0 0 0,1 22 128 0 0,-1-1 0 0 0,-22-49 0 0 0,10 25 74 0 0,-45-79 535 0 0,58 113-713 0 0,4 10-41 0 0,0 0 0 0 0,0 0-1 0 0,1 0 1 0 0,-1-1 0 0 0,0-9-1 0 0,3 15-59 0 0,0 0 1 0 0,0 0-1 0 0,0 1 0 0 0,1-1 0 0 0,-1 0 0 0 0,1 0 0 0 0,0 0 0 0 0,0 0 0 0 0,0 1 0 0 0,0-1 0 0 0,0 0 0 0 0,0 1 0 0 0,1-1 0 0 0,-1 1 0 0 0,1-1 0 0 0,0 1 1 0 0,-1 0-1 0 0,1 0 0 0 0,4-3 0 0 0,3-3-19 0 0,1 0 1 0 0,0 0 0 0 0,1 1-1 0 0,0 0 1 0 0,0 1 0 0 0,1 1-1 0 0,-1 0 1 0 0,1 0 0 0 0,0 1-1 0 0,0 1 1 0 0,18-4 0 0 0,-18 6-552 0 0,0-1 0 0 0,1 2 0 0 0,-1-1 0 0 0,0 2 0 0 0,1 0 0 0 0,-1 0 1 0 0,13 4-1 0 0,-4 1-1055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2:49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2688 0 0,'-4'12'1685'0'0,"1"0"-1"0"0,1 0 1 0 0,0 1-1 0 0,0-1 0 0 0,2 25 1 0 0,8 65 751 0 0,-4-59-1609 0 0,6 313 2682 0 0,-10-344-3420 0 0,-17 228 1302 0 0,1-64-2577 0 0,15-129-1630 0 0,1-28 1408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4464 0 0,'9'-6'10850'0'0,"-7"7"-10416"0"0,9 6 3099 0 0,7 21-2988 0 0,-16-24 560 0 0,56 125 2458 0 0,-47-103-3217 0 0,-10-21-300 0 0,0-1 1 0 0,1 1 0 0 0,-1-1 0 0 0,1 0-1 0 0,0 0 1 0 0,1 0 0 0 0,-1 0-1 0 0,1 0 1 0 0,0 0 0 0 0,0 0 0 0 0,4 3-1 0 0,-6-6-36 0 0,1 0 1 0 0,0 0-1 0 0,-1-1 0 0 0,1 1 0 0 0,0-1 0 0 0,-1 1 0 0 0,1-1 0 0 0,0 0 0 0 0,0 0 0 0 0,-1 0 0 0 0,1 0 1 0 0,0 0-1 0 0,0 0 0 0 0,0 0 0 0 0,-1 0 0 0 0,1-1 0 0 0,0 1 0 0 0,-1-1 0 0 0,1 1 0 0 0,0-1 0 0 0,-1 0 1 0 0,1 1-1 0 0,-1-1 0 0 0,1 0 0 0 0,-1 0 0 0 0,1 0 0 0 0,-1-1 0 0 0,1 1 0 0 0,1-2 0 0 0,4-4 34 0 0,0 0 0 0 0,-1 0 0 0 0,0-1 0 0 0,6-8-1 0 0,1-6 215 0 0,-2-1 0 0 0,0 0-1 0 0,-1 0 1 0 0,-1-1-1 0 0,8-33 1 0 0,4-59-692 0 0,-12 102-3173 0 0,-5 9 2002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30 1364 0 0,'-2'-3'1566'0'0,"0"1"-1"0"0,0-1 1 0 0,-1 1-1 0 0,1 0 1 0 0,0 0-1 0 0,-1 0 1 0 0,-3-3 0 0 0,4 4-738 0 0,-1 0 1 0 0,1 0-1 0 0,0 0 1 0 0,-1 0-1 0 0,1 0 1 0 0,0 0-1 0 0,-1 1 1 0 0,-3-1-1 0 0,2 1-355 0 0,0 0-1 0 0,0 0 1 0 0,0 1-1 0 0,-1-1 1 0 0,1 1-1 0 0,0 0 1 0 0,0 0-1 0 0,0 1 1 0 0,0-1-1 0 0,1 1 0 0 0,-5 2 1 0 0,-2 2-310 0 0,1 0 0 0 0,0 1 0 0 0,0 0-1 0 0,1 0 1 0 0,0 1 0 0 0,0 0 0 0 0,1 0 0 0 0,-10 14 0 0 0,15-18-166 0 0,0 0 1 0 0,0-1 0 0 0,0 2 0 0 0,1-1 0 0 0,-1 0 0 0 0,1 0 0 0 0,0 0-1 0 0,0 1 1 0 0,1-1 0 0 0,-1 0 0 0 0,1 1 0 0 0,0-1 0 0 0,0 1 0 0 0,0-1 0 0 0,1 0-1 0 0,-1 1 1 0 0,1-1 0 0 0,0 0 0 0 0,1 0 0 0 0,-1 1 0 0 0,1-1 0 0 0,0 0-1 0 0,0 0 1 0 0,0-1 0 0 0,0 1 0 0 0,0 0 0 0 0,1-1 0 0 0,0 1 0 0 0,0-1-1 0 0,0 0 1 0 0,0 0 0 0 0,0 0 0 0 0,1 0 0 0 0,-1-1 0 0 0,1 1 0 0 0,0-1-1 0 0,4 2 1 0 0,4 1-99 0 0,-6-2 52 0 0,0 0 1 0 0,0-1-1 0 0,0 0 1 0 0,0 0 0 0 0,1-1-1 0 0,-1 0 1 0 0,12 1 0 0 0,-17-2 858 0 0,-6 1-678 0 0,-5 1-23 0 0,0 0 1 0 0,0 1 0 0 0,0 0 0 0 0,0 1 0 0 0,1 0-1 0 0,-1 1 1 0 0,1 0 0 0 0,-9 6 0 0 0,4-1 44 0 0,1 0 1 0 0,1 0-1 0 0,-1 1 0 0 0,-17 22 1 0 0,28-31-144 0 0,0 0 0 0 0,0 0-1 0 0,1 1 1 0 0,-1-1 0 0 0,1 1 0 0 0,-1-1 0 0 0,1 1 0 0 0,0-1 0 0 0,0 1-1 0 0,0 0 1 0 0,0-1 0 0 0,0 1 0 0 0,1 0 0 0 0,-1 0 0 0 0,1 0 0 0 0,0 0 0 0 0,0-1-1 0 0,0 1 1 0 0,0 0 0 0 0,1 0 0 0 0,-1 0 0 0 0,1 0 0 0 0,1 4 0 0 0,-1-4-19 0 0,1 0 0 0 0,0 0 0 0 0,0 0 0 0 0,0 0 0 0 0,0-1 1 0 0,1 1-1 0 0,-1-1 0 0 0,1 1 0 0 0,-1-1 0 0 0,1 0 0 0 0,0 0 1 0 0,0 0-1 0 0,0 0 0 0 0,0 0 0 0 0,0-1 0 0 0,0 0 0 0 0,1 1 1 0 0,5 0-1 0 0,7 2-640 0 0,0-1 1 0 0,-1-1-1 0 0,1-1 0 0 0,0-1 1 0 0,0 0-1 0 0,23-3 1 0 0,-20 1-947 0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58 1664 0 0,'3'-22'10899'0'0,"-10"6"-4219"0"0,5 15-6226 0 0,0-1 1 0 0,0 0-1 0 0,0 1 1 0 0,-1-1-1 0 0,1 1 1 0 0,0 0-1 0 0,-1-1 1 0 0,1 1-1 0 0,-1 0 1 0 0,1 1 0 0 0,-1-1-1 0 0,-4-1 1 0 0,-2 1-103 0 0,-1 0 1 0 0,1 1 0 0 0,-1 0 0 0 0,1 0 0 0 0,0 1-1 0 0,-1 0 1 0 0,-9 3 0 0 0,15-3-262 0 0,-19 5 622 0 0,-41 17 1 0 0,58-21-658 0 0,1 1 0 0 0,0 0-1 0 0,0 0 1 0 0,0 0 0 0 0,0 0 0 0 0,0 1 0 0 0,1-1 0 0 0,0 1-1 0 0,0 0 1 0 0,0 1 0 0 0,0-1 0 0 0,0 1 0 0 0,-4 7-1 0 0,7-9-79 0 0,0 1-1 0 0,0-1 1 0 0,1 0-1 0 0,-1 0 1 0 0,1 1-1 0 0,-1-1 0 0 0,1 1 1 0 0,0-1-1 0 0,0 0 1 0 0,0 1-1 0 0,1-1 1 0 0,-1 0-1 0 0,1 1 0 0 0,0-1 1 0 0,0 0-1 0 0,0 0 1 0 0,1 1-1 0 0,1 2 1 0 0,4 9-188 0 0,2 0 0 0 0,14 19 0 0 0,-9-13 50 0 0,-9-14 109 0 0,0 1 34 0 0,1 1 0 0 0,-1-1 0 0 0,-1 1 0 0 0,0 0-1 0 0,6 16 1 0 0,-7-14 37 0 0,-1-5 52 0 0,0-1 0 0 0,-1 1-1 0 0,1-1 1 0 0,-1 1 0 0 0,-1-1-1 0 0,1 1 1 0 0,-1 0 0 0 0,1-1-1 0 0,-2 1 1 0 0,1 0 0 0 0,-1-1-1 0 0,0 1 1 0 0,0 0-1 0 0,-2 6 1 0 0,-1-4 34 0 0,1 0 0 0 0,-1-1 0 0 0,-1 0 0 0 0,1 0 0 0 0,-1 0 0 0 0,0 0 0 0 0,-1-1 0 0 0,0 0 0 0 0,0 0 0 0 0,0 0 0 0 0,-1-1-1 0 0,1 0 1 0 0,-1 0 0 0 0,0-1 0 0 0,-12 6 0 0 0,6-4-212 0 0,-1-1 0 0 0,0-1 0 0 0,0 0-1 0 0,0-1 1 0 0,-1 0 0 0 0,1-1 0 0 0,-1 0 0 0 0,-16-2-1 0 0,28 0-2493 0 0,-9-1 1073 0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0:5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1036 0 0,'0'0'23076'0'0,"0"5"-21878"0"0,-1 12-620 0 0,-1 0-1 0 0,0-1 1 0 0,-1 0 0 0 0,-1 0-1 0 0,0 0 1 0 0,-1 0-1 0 0,-8 15 1 0 0,6-15-573 0 0,0-2 0 0 0,-1 1 0 0 0,-1-1 0 0 0,0 0 0 0 0,-1-1 0 0 0,0 0 0 0 0,-17 16 0 0 0,-21 18-3296 0 0,30-35 1705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299 185 4940 0 0,'0'0'6896'0'0,"-3"4"-4479"0"0,-8 11-1379 0 0,1 0 1 0 0,0 1-1 0 0,1 0 1 0 0,1 0-1 0 0,-6 18 1 0 0,-4 6-180 0 0,-111 293 3025 0 0,85-208-3017 0 0,2 5-245 0 0,42-128-703 0 0,0 5-28 0 0,0-7 77 0 0,0 0-1 0 0,0 0 0 0 0,0 0 1 0 0,0 0-1 0 0,0 0 0 0 0,0 0 1 0 0,0 0-1 0 0,0 0 0 0 0,0 0 1 0 0,0 0-1 0 0,1 0 0 0 0,-1 0 1 0 0,0 0-1 0 0,0 0 0 0 0,0 0 1 0 0,0 0-1 0 0,0 0 0 0 0,66-294-726 0 0,-52 239 670 0 0,99-301-88 0 0,-85 276 465 0 0,1 13 275 0 0,-19 47 53 0 0,12-37 0 0 0,-22 56-601 0 0,0 1 0 0 0,0 0 0 0 0,0-1 0 0 0,0 1 0 0 0,0 0 0 0 0,0-1 0 0 0,0 1 0 0 0,0 0 0 0 0,0-1 0 0 0,1 1 0 0 0,-1 0-1 0 0,0-1 1 0 0,0 1 0 0 0,0 0 0 0 0,1-1 0 0 0,-1 1 0 0 0,0 0 0 0 0,0 0 0 0 0,1-1 0 0 0,-1 1 0 0 0,0 0 0 0 0,0 0 0 0 0,1 0-1 0 0,-1-1 1 0 0,0 1 0 0 0,1 0 0 0 0,-1 0 0 0 0,0 0 0 0 0,1 0 0 0 0,-1 0 0 0 0,0 0 0 0 0,1-1 0 0 0,-1 1 0 0 0,1 0 0 0 0,-1 0-1 0 0,12 9 384 0 0,3 17 34 0 0,-3 10-130 0 0,-1-7-100 0 0,5 32-1 0 0,83 332 268 0 0,-96-381-475 0 0,16 56-80 0 0,28 67 1 0 0,-43-126 94 0 0,0 0-1 0 0,-1 1 1 0 0,-1-1 0 0 0,4 21-1 0 0,-7-29 0 0 0,1 1-1 0 0,0-1 0 0 0,-1 1 0 0 0,1 0 0 0 0,-1-1 0 0 0,1 1 1 0 0,-1-1-1 0 0,0 1 0 0 0,0-1 0 0 0,0 1 0 0 0,1-1 1 0 0,-1 0-1 0 0,-1 1 0 0 0,1-1 0 0 0,0 0 0 0 0,0 0 0 0 0,0 0 1 0 0,-1 0-1 0 0,1 0 0 0 0,0 0 0 0 0,-4 1 0 0 0,-35 16 66 0 0,30-14-43 0 0,-20 5 38 0 0,-1-2 0 0 0,1 0 0 0 0,-38 2 0 0 0,23-3 7 0 0,-105 8-215 0 0,141-13-274 0 0,-10 0 4 0 0,6 0-3259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48 3332 0 0,'-1'-3'832'0'0,"0"0"-1"0"0,0 1 0 0 0,-1-1 0 0 0,1 0 1 0 0,-1 1-1 0 0,0-1 0 0 0,1 1 0 0 0,-1-1 1 0 0,-1 1-1 0 0,1 0 0 0 0,0 0 1 0 0,0 0-1 0 0,-1 0 0 0 0,1 0 0 0 0,-1 0 1 0 0,0 1-1 0 0,-2-2 0 0 0,1 2-366 0 0,0-1-1 0 0,0 1 1 0 0,1 1-1 0 0,-1-1 1 0 0,0 1-1 0 0,0-1 1 0 0,0 1 0 0 0,0 0-1 0 0,0 1 1 0 0,0-1-1 0 0,1 1 1 0 0,-6 0-1 0 0,2 2-275 0 0,-1-1 0 0 0,0 1 0 0 0,1 0 0 0 0,0 1 0 0 0,0 0 0 0 0,0 0 0 0 0,0 0 0 0 0,1 1 0 0 0,-1 0 0 0 0,1 0 0 0 0,0 0 0 0 0,-8 11-1 0 0,11-12-168 0 0,0 1 0 0 0,0 0-1 0 0,0-1 1 0 0,1 1 0 0 0,0 1-1 0 0,0-1 1 0 0,0 0 0 0 0,0 0-1 0 0,1 1 1 0 0,0-1 0 0 0,0 1-1 0 0,0-1 1 0 0,1 1 0 0 0,0-1-1 0 0,0 1 1 0 0,0-1 0 0 0,1 1-1 0 0,0-1 1 0 0,0 1 0 0 0,0-1-1 0 0,1 0 1 0 0,-1 1 0 0 0,4 5-1 0 0,-2-6-56 0 0,0 1-1 0 0,0 0 1 0 0,1-1 0 0 0,-1 0-1 0 0,2 0 1 0 0,-1 0-1 0 0,0 0 1 0 0,1-1 0 0 0,0 0-1 0 0,0 1 1 0 0,0-2-1 0 0,0 1 1 0 0,1-1-1 0 0,-1 0 1 0 0,1 0 0 0 0,0 0-1 0 0,0-1 1 0 0,0 0-1 0 0,0 0 1 0 0,8 1-1 0 0,-13-3 56 0 0,0 0-1 0 0,-1 0 1 0 0,1 0-1 0 0,0 0 1 0 0,0 0-1 0 0,-1 0 0 0 0,1 0 1 0 0,-1 0-1 0 0,1 1 1 0 0,0-1-1 0 0,-1 0 0 0 0,1 0 1 0 0,0 0-1 0 0,-1 1 1 0 0,1-1-1 0 0,-1 0 1 0 0,1 1-1 0 0,0-1 0 0 0,-1 1 1 0 0,1-1-1 0 0,-1 1 1 0 0,0-1-1 0 0,1 1 0 0 0,0 0 1 0 0,-13 11 485 0 0,-1-1-563 0 0,9-8 75 0 0,-54 51 272 0 0,52-47-243 0 0,-1 0-1 0 0,1 1 1 0 0,1-1-1 0 0,0 2 1 0 0,0-1-1 0 0,-5 11 1 0 0,8-15-30 0 0,1 0-1 0 0,-1 0 1 0 0,1 0 0 0 0,0 0 0 0 0,0 0 0 0 0,1 0-1 0 0,-1 0 1 0 0,1 0 0 0 0,0 1 0 0 0,0-1 0 0 0,0 0-1 0 0,0 0 1 0 0,1 0 0 0 0,0 0 0 0 0,0 1-1 0 0,0-1 1 0 0,0 0 0 0 0,1 0 0 0 0,-1-1 0 0 0,1 1-1 0 0,0 0 1 0 0,0 0 0 0 0,1-1 0 0 0,-1 0 0 0 0,1 1-1 0 0,0-1 1 0 0,4 4 0 0 0,-2-2-51 0 0,1-1 1 0 0,0 0 0 0 0,0 0-1 0 0,0-1 1 0 0,0 1-1 0 0,0-1 1 0 0,1-1-1 0 0,-1 1 1 0 0,1-1-1 0 0,0 0 1 0 0,-1-1-1 0 0,1 0 1 0 0,0 0-1 0 0,0 0 1 0 0,13-1 0 0 0,0-2-979 0 0,-1-1 0 0 0,34-10 1 0 0,-31 7-562 0 0,-1 0-27 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5 520 0 0,'-2'-5'22126'0'0,"9"29"-19233"0"0,5 32-1846 0 0,18 108 621 0 0,-29-161-1739 0 0,16 64-1062 0 0,0-27-2849 0 0,-14-30 2380 0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5777 0 0,'-1'2'8671'0'0,"-10"12"187"0"0,-24 34-8026 0 0,-19 20 831 0 0,7-10-1360 0 0,47-57-495 0 0,7-19-1118 0 0,-7 16 1315 0 0,1 0 0 0 0,-1 0 0 0 0,1 0-1 0 0,0 0 1 0 0,0 0 0 0 0,0 0 0 0 0,0 0 0 0 0,0 0 0 0 0,0 0 0 0 0,0 1-1 0 0,1-1 1 0 0,-1 1 0 0 0,1-1 0 0 0,-1 1 0 0 0,1-1 0 0 0,0 1 0 0 0,2-2 0 0 0,-1 2 37 0 0,0 0 1 0 0,0 0-1 0 0,0 0 1 0 0,0 0 0 0 0,0 0-1 0 0,1 1 1 0 0,-1-1 0 0 0,0 1-1 0 0,0 0 1 0 0,0 0-1 0 0,1 1 1 0 0,-1-1 0 0 0,0 0-1 0 0,0 1 1 0 0,4 1-1 0 0,48 19 262 0 0,-39-14-215 0 0,2 1-170 0 0,-1 0 0 0 0,0 2 0 0 0,0 0-1 0 0,-1 0 1 0 0,19 18 0 0 0,-21-15-1510 0 0,1 1 0 0 0,20 26 1 0 0,-25-26 43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35 5152 0 0,'-1'0'543'0'0,"0"0"-1"0"0,0-1 1 0 0,0 1-1 0 0,0 0 1 0 0,0 0-1 0 0,0 0 1 0 0,0 0-1 0 0,0 0 1 0 0,0 0-1 0 0,0 0 1 0 0,0 0-1 0 0,0 0 1 0 0,0 0-1 0 0,0 1 1 0 0,0-1-1 0 0,0 0 1 0 0,0 1-1 0 0,0-1 1 0 0,0 1-1 0 0,1-1 1 0 0,-3 2-1 0 0,1 0 58 0 0,-1 0 0 0 0,1 0 0 0 0,0 1 0 0 0,-1-1 0 0 0,1 1 0 0 0,-3 4 0 0 0,-1 3 233 0 0,1 0-1 0 0,-8 22 0 0 0,11-25-645 0 0,0 1 0 0 0,0-1 0 0 0,1 0-1 0 0,0 1 1 0 0,0 0 0 0 0,1-1 0 0 0,0 1 0 0 0,0-1 0 0 0,1 1-1 0 0,0-1 1 0 0,0 1 0 0 0,1-1 0 0 0,0 1 0 0 0,0-1 0 0 0,7 14-1 0 0,-6-16-171 0 0,0 0 0 0 0,0 0-1 0 0,0 0 1 0 0,1 0 0 0 0,-1 0-1 0 0,1-1 1 0 0,0 0 0 0 0,1 1-1 0 0,-1-2 1 0 0,1 1 0 0 0,0 0-1 0 0,-1-1 1 0 0,2 0 0 0 0,-1 0-1 0 0,0 0 1 0 0,1-1 0 0 0,-1 0-1 0 0,1 0 1 0 0,-1 0 0 0 0,1-1-1 0 0,7 1 1 0 0,-5-1-52 0 0,1 0 0 0 0,-1-1 0 0 0,1-1 0 0 0,0 1 0 0 0,-1-2 0 0 0,1 1 0 0 0,-1-1 0 0 0,0 0 0 0 0,1-1 0 0 0,-1 0 0 0 0,0 0 0 0 0,0 0 0 0 0,-1-1 0 0 0,10-7 0 0 0,-12 8 82 0 0,0 0 0 0 0,-1-1 1 0 0,0 0-1 0 0,0 0 0 0 0,0 0 1 0 0,0 0-1 0 0,-1-1 1 0 0,1 1-1 0 0,-1-1 0 0 0,0 0 1 0 0,-1 0-1 0 0,1 0 0 0 0,-1 0 1 0 0,0 0-1 0 0,0-1 0 0 0,-1 1 1 0 0,1-1-1 0 0,-1 1 0 0 0,0-1 1 0 0,-1 1-1 0 0,0-1 1 0 0,0-11-1 0 0,-1 10 24 0 0,-1-1 0 0 0,0 0 1 0 0,0 1-1 0 0,-1-1 0 0 0,1 1 0 0 0,-2 0 1 0 0,1-1-1 0 0,-1 2 0 0 0,0-1 0 0 0,-1 0 1 0 0,1 1-1 0 0,-1 0 0 0 0,-1 0 0 0 0,-8-9 1 0 0,7 9-15 0 0,0 1 0 0 0,0-1 0 0 0,0 1 1 0 0,-1 0-1 0 0,1 1 0 0 0,-1 0 0 0 0,0 0 1 0 0,-1 1-1 0 0,1 0 0 0 0,-1 0 0 0 0,1 1 0 0 0,-17-3 1 0 0,20 5-42 0 0,-1 0 0 0 0,1 1 1 0 0,0-1-1 0 0,0 1 1 0 0,-1 0-1 0 0,1 1 0 0 0,0-1 1 0 0,0 1-1 0 0,0 0 1 0 0,0 0-1 0 0,1 0 0 0 0,-1 1 1 0 0,0 0-1 0 0,1 0 1 0 0,0 0-1 0 0,0 0 0 0 0,0 1 1 0 0,0-1-1 0 0,0 1 1 0 0,1 0-1 0 0,-5 6 0 0 0,2-1-59 0 0,0 0-1 0 0,1 0 1 0 0,0 1-1 0 0,0-1 0 0 0,1 1 1 0 0,0 0-1 0 0,1 0 1 0 0,0 0-1 0 0,-2 18 0 0 0,4-22-66 0 0,1 0-1 0 0,0 0 0 0 0,1 0 0 0 0,-1 0 1 0 0,1-1-1 0 0,1 1 0 0 0,-1 0 1 0 0,1-1-1 0 0,0 1 0 0 0,0-1 1 0 0,0 0-1 0 0,5 8 0 0 0,-4-8-385 0 0,0 0 0 0 0,1 0 0 0 0,-1-1-1 0 0,1 1 1 0 0,0-1 0 0 0,0 0 0 0 0,7 5 0 0 0,2-1-1111 0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4364 0 0,'3'-26'14462'0'0,"-1"5"-8652"0"0,-2 21-5757 0 0,0 0 0 0 0,0 0 0 0 0,0 0 0 0 0,0-1 0 0 0,0 1 0 0 0,0 0 0 0 0,0 0 0 0 0,1 0 0 0 0,-1 0 0 0 0,0 0 1 0 0,0 0-1 0 0,0 0 0 0 0,0-1 0 0 0,0 1 0 0 0,1 0 0 0 0,-1 0 0 0 0,0 0 0 0 0,0 0 0 0 0,0 0 0 0 0,1 0 0 0 0,-1 0 0 0 0,0 0 0 0 0,0 0 0 0 0,0 0 0 0 0,0 0 0 0 0,1 0 0 0 0,-1 0 0 0 0,0 0 0 0 0,0 0 0 0 0,0 0 0 0 0,0 0 0 0 0,1 0 0 0 0,-1 0 0 0 0,0 0 0 0 0,0 1 0 0 0,0-1 0 0 0,0 0 0 0 0,1 0 0 0 0,-1 0 0 0 0,0 0 0 0 0,0 0 0 0 0,0 0 0 0 0,0 0 0 0 0,0 1 0 0 0,0-1 0 0 0,1 0 0 0 0,-1 0 0 0 0,0 0 0 0 0,0 0 0 0 0,0 1 1 0 0,7 5-75 0 0,-2 0 163 0 0,0 0 0 0 0,-1 0 0 0 0,0 0 0 0 0,-1 1 0 0 0,1-1 0 0 0,4 15 0 0 0,3 4-29 0 0,9 17-468 0 0,8 16-4769 0 0,-24-52 3522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 2156 0 0,'-7'-8'5065'0'0,"1"0"-1345"0"0,2 3-924 0 0,1-2 805 0 0,-5-1-1557 0 0,23 27-6389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4428 0 0,'0'0'11938'0'0,"5"1"-10618"0"0,34 3 663 0 0,0-1 0 0 0,42-4 0 0 0,-38-1-1429 0 0,0-3 0 0 0,-1-2 0 0 0,75-20 0 0 0,-109 24-369 0 0,1 0-1 0 0,-1 0 1 0 0,0-1 0 0 0,0 0-1 0 0,0 0 1 0 0,11-10 0 0 0,-20 12 133 0 0,-7 1-270 0 0,-13 4-83 0 0,12 2 43 0 0,1 1-1 0 0,-1-1 0 0 0,1 2 1 0 0,0-1-1 0 0,1 1 1 0 0,-1 0-1 0 0,1 1 0 0 0,-10 14 1 0 0,6-7 30 0 0,1 1 0 0 0,1 0 0 0 0,-14 34 1 0 0,20-40-7 0 0,0 0 1 0 0,0 0-1 0 0,1 1 1 0 0,1-1-1 0 0,0 1 1 0 0,0 0 0 0 0,1 18-1 0 0,4 5-65 0 0,8 36 1 0 0,-5-29-449 0 0,-4-29-543 0 0,0 1 1 0 0,2-1 0 0 0,9 22 0 0 0,-4-18-583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229 473 5416 0 0,'-1'-2'1004'0'0,"0"1"0"0"0,0-1 0 0 0,-1 0-1 0 0,1 1 1 0 0,-1 0 0 0 0,1-1-1 0 0,-1 1 1 0 0,1 0 0 0 0,-4-2-1 0 0,4 3-439 0 0,-1-1 1 0 0,1 1-1 0 0,0-1 0 0 0,-1 1 0 0 0,1 0 0 0 0,-1-1 0 0 0,1 1 0 0 0,-1 0 1 0 0,1 0-1 0 0,-4 0 0 0 0,2 1-199 0 0,0 0 0 0 0,-1-1 0 0 0,1 2 0 0 0,0-1 0 0 0,0 0 0 0 0,0 1 0 0 0,0-1 0 0 0,0 1-1 0 0,0 0 1 0 0,0 0 0 0 0,-2 2 0 0 0,-5 5-220 0 0,1 0-1 0 0,1 1 0 0 0,-1-1 0 0 0,1 2 1 0 0,-6 11-1 0 0,10-15-100 0 0,0 0 1 0 0,1 1 0 0 0,0 0-1 0 0,0 0 1 0 0,1 0 0 0 0,0 0-1 0 0,0 0 1 0 0,1 0 0 0 0,0 0-1 0 0,0 0 1 0 0,1 1-1 0 0,0-1 1 0 0,1 0 0 0 0,0 0-1 0 0,2 10 1 0 0,-2-14-139 0 0,0 0 0 0 0,0 0 1 0 0,1 0-1 0 0,-1 0 0 0 0,1 0 0 0 0,0 0 1 0 0,0 0-1 0 0,0-1 0 0 0,1 1 0 0 0,-1-1 0 0 0,1 0 1 0 0,0 1-1 0 0,0-1 0 0 0,0 0 0 0 0,0-1 1 0 0,0 1-1 0 0,1-1 0 0 0,-1 1 0 0 0,1-1 0 0 0,0 0 1 0 0,0 0-1 0 0,-1-1 0 0 0,1 1 0 0 0,0-1 1 0 0,1 0-1 0 0,-1 0 0 0 0,0 0 0 0 0,0 0 0 0 0,0-1 1 0 0,8 0-1 0 0,-9 0 63 0 0,1 0-1 0 0,0-1 1 0 0,0 1 0 0 0,0-1 0 0 0,-1 0-1 0 0,1 0 1 0 0,0 0 0 0 0,-1-1-1 0 0,1 1 1 0 0,-1-1 0 0 0,0 0 0 0 0,1 0-1 0 0,-1 0 1 0 0,0 0 0 0 0,0 0 0 0 0,0-1-1 0 0,0 0 1 0 0,-1 1 0 0 0,1-1-1 0 0,-1 0 1 0 0,0 0 0 0 0,1 0 0 0 0,-1-1-1 0 0,-1 1 1 0 0,1 0 0 0 0,2-7 0 0 0,-1 3 136 0 0,-1-1 0 0 0,0 1 1 0 0,-1 0-1 0 0,1-1 1 0 0,-1 1-1 0 0,-1-1 1 0 0,1 1-1 0 0,-1-1 1 0 0,-1 0-1 0 0,1 1 1 0 0,-1-1-1 0 0,-4-11 1 0 0,-1-1 111 0 0,-2 1 0 0 0,0-1 0 0 0,-1 1 1 0 0,-1 1-1 0 0,-13-19 0 0 0,-68-80 733 0 0,69 90-666 0 0,8 10-89 0 0,0 1 64 0 0,2 0 0 0 0,0-1-1 0 0,-10-18 1 0 0,20 32-241 0 0,0-1 0 0 0,1 0 1 0 0,-1 0-1 0 0,1 0 0 0 0,0 0 1 0 0,0 0-1 0 0,1 0 0 0 0,-1 0 1 0 0,1 0-1 0 0,0 0 0 0 0,0-1 1 0 0,0 1-1 0 0,1 0 0 0 0,-1 0 1 0 0,1 0-1 0 0,0 0 0 0 0,0 0 1 0 0,0 0-1 0 0,1 0 0 0 0,0 1 1 0 0,-1-1-1 0 0,1 0 0 0 0,1 1 1 0 0,-1-1-1 0 0,0 1 0 0 0,1 0 1 0 0,4-5-1 0 0,1-1-63 0 0,2-1 0 0 0,-1 2-1 0 0,1-1 1 0 0,0 1 0 0 0,1 1 0 0 0,0 0 0 0 0,0 0-1 0 0,0 1 1 0 0,18-6 0 0 0,-20 8-564 0 0,1 1-1 0 0,-1 0 1 0 0,1 1-1 0 0,0 0 1 0 0,0 1-1 0 0,0 0 1 0 0,15 0-1 0 0,-7 3-1002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10 6573 0 0,'-3'-1'4212'0'0,"0"0"-3076"0"0,-1-1 1 0 0,1 1-1 0 0,-1 0 0 0 0,1 0 0 0 0,-1 0 1 0 0,0 1-1 0 0,0-1 0 0 0,-3 1 1 0 0,3 0-760 0 0,0 1 0 0 0,1-1 0 0 0,-1 1 0 0 0,1 0 0 0 0,-1 0 0 0 0,1 0 0 0 0,-1 1 0 0 0,1-1 0 0 0,-6 4 0 0 0,4-2-226 0 0,0 1-1 0 0,0-1 0 0 0,0 1 1 0 0,1 0-1 0 0,-1 0 0 0 0,1 1 1 0 0,0-1-1 0 0,0 1 1 0 0,0 0-1 0 0,1 0 0 0 0,0 1 1 0 0,0-1-1 0 0,0 0 0 0 0,0 1 1 0 0,1 0-1 0 0,0 0 0 0 0,0 0 1 0 0,-1 11-1 0 0,2-12-212 0 0,1-1-1 0 0,0 0 1 0 0,0 1-1 0 0,0-1 1 0 0,1 0-1 0 0,0 1 1 0 0,-1-1-1 0 0,1 0 1 0 0,1 0-1 0 0,-1 0 1 0 0,1 0-1 0 0,-1 0 1 0 0,1 0-1 0 0,0 0 1 0 0,1-1-1 0 0,-1 1 1 0 0,1-1 0 0 0,-1 1-1 0 0,1-1 1 0 0,0 0-1 0 0,0 0 1 0 0,1 0-1 0 0,-1 0 1 0 0,0-1-1 0 0,1 1 1 0 0,0-1-1 0 0,6 3 1 0 0,-5-3-102 0 0,1 1 0 0 0,-1-1 1 0 0,1 0-1 0 0,0-1 0 0 0,-1 0 1 0 0,1 0-1 0 0,12 1 0 0 0,-17-2 217 0 0,6-1-29 0 0,-4 0 226 0 0,-7 2 1259 0 0,-5 2-1404 0 0,0 0 0 0 0,0 1 0 0 0,0 0 0 0 0,0 0 0 0 0,1 1 0 0 0,-1 0 0 0 0,1 0 0 0 0,0 1 0 0 0,1 0 0 0 0,-9 9 0 0 0,6-6 49 0 0,1 2 0 0 0,0 0-1 0 0,0 0 1 0 0,1 0 0 0 0,1 1 0 0 0,-12 24 0 0 0,17-33-133 0 0,1 0-1 0 0,0 0 1 0 0,0 1-1 0 0,0-1 1 0 0,0 0-1 0 0,1 0 1 0 0,-1 1 0 0 0,1-1-1 0 0,0 0 1 0 0,0 1-1 0 0,0-1 1 0 0,0 1-1 0 0,1-1 1 0 0,-1 0-1 0 0,1 1 1 0 0,0-1 0 0 0,0 0-1 0 0,0 0 1 0 0,3 6-1 0 0,-1-5-28 0 0,-1-1-1 0 0,1 1 0 0 0,0-1 0 0 0,0 0 0 0 0,0 0 1 0 0,0 0-1 0 0,0 0 0 0 0,1-1 0 0 0,-1 1 0 0 0,1-1 1 0 0,0 0-1 0 0,-1 0 0 0 0,1 0 0 0 0,0-1 0 0 0,5 2 1 0 0,9 1-663 0 0,-1 0 1 0 0,0-1-1 0 0,1-1 1 0 0,0-1-1 0 0,0 0 1 0 0,22-3 0 0 0,-19 2-942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47 4428 0 0,'-7'-17'13015'0'0,"7"16"-12718"0"0,0-1 0 0 0,0 1 0 0 0,0 0 0 0 0,-1 0 0 0 0,1-1 0 0 0,0 1 0 0 0,-1 0 0 0 0,1 0 0 0 0,-1 0 0 0 0,0-1 0 0 0,1 1 0 0 0,-1 0 0 0 0,0 0 0 0 0,0 0 0 0 0,1 0 0 0 0,-1 0 0 0 0,0 1 0 0 0,0-1 0 0 0,0 0 0 0 0,0 0 0 0 0,0 1 0 0 0,0-1 0 0 0,0 0 0 0 0,-1 1 0 0 0,0-1 0 0 0,-2 0-86 0 0,0 0 0 0 0,0 0 0 0 0,0 1 0 0 0,-1-1 0 0 0,1 1 0 0 0,0 0 0 0 0,0 0 0 0 0,0 1 0 0 0,0-1 0 0 0,0 1 0 0 0,0 0 0 0 0,0 0 0 0 0,0 0 0 0 0,0 1 0 0 0,1-1 0 0 0,-1 1 0 0 0,-6 4 0 0 0,7-5-208 0 0,1 1-1 0 0,-1 0 0 0 0,1 0 1 0 0,0 0-1 0 0,0 0 1 0 0,-1 0-1 0 0,1 0 0 0 0,1 0 1 0 0,-1 1-1 0 0,0-1 0 0 0,0 1 1 0 0,1-1-1 0 0,0 1 1 0 0,-1 0-1 0 0,1 0 0 0 0,0 0 1 0 0,0-1-1 0 0,1 1 1 0 0,-1 0-1 0 0,0 0 0 0 0,1 0 1 0 0,0 0-1 0 0,0 0 1 0 0,0 0-1 0 0,1 6 0 0 0,3 7-114 0 0,1-1-1 0 0,0 0 1 0 0,1 0-1 0 0,1-1 1 0 0,1 0-1 0 0,0 0 1 0 0,0-1-1 0 0,15 17 1 0 0,-11-13 253 0 0,0 0 0 0 0,-1 0 1 0 0,-1 1-1 0 0,12 29 0 0 0,-21-44-60 0 0,0 0 0 0 0,0 0-1 0 0,0 0 1 0 0,-1 0 0 0 0,1 0 0 0 0,-1 0-1 0 0,0 0 1 0 0,0 0 0 0 0,0 0-1 0 0,0 0 1 0 0,0 0 0 0 0,-1 0-1 0 0,1 0 1 0 0,-1 0 0 0 0,0 0 0 0 0,0 0-1 0 0,0 0 1 0 0,-1 3 0 0 0,-1-3-22 0 0,1 1 1 0 0,-1-1-1 0 0,1 0 1 0 0,-1 0 0 0 0,0 0-1 0 0,0 0 1 0 0,0-1-1 0 0,-1 1 1 0 0,1-1-1 0 0,-1 0 1 0 0,-6 4 0 0 0,-4-1-646 0 0,1 0 0 0 0,-1-1 0 0 0,0 0 0 0 0,0-1 1 0 0,-1-1-1 0 0,-22 1 0 0 0,16-2-991 0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2824 0 0,'0'-1'449'0'0,"-1"1"-1"0"0,1-1 0 0 0,0 0 1 0 0,0 0-1 0 0,0 1 0 0 0,0-1 1 0 0,0 0-1 0 0,1 1 0 0 0,-1-1 1 0 0,0 0-1 0 0,0 1 0 0 0,0-1 1 0 0,0 0-1 0 0,1 1 0 0 0,-1-1 1 0 0,0 1-1 0 0,1-1 0 0 0,-1 0 1 0 0,0 1-1 0 0,2-2 1346 0 0,-1 1-1346 0 0,-1 1 0 0 0,1-1 1 0 0,-1 1-1 0 0,1 0 0 0 0,0-1 1 0 0,-1 1-1 0 0,1 0 0 0 0,0-1 1 0 0,1 1-86 0 0,0 0 0 0 0,0 0 0 0 0,0 0 0 0 0,0 1 0 0 0,-1-1 0 0 0,1 0 0 0 0,0 1 0 0 0,0-1 0 0 0,-1 1 0 0 0,1 0 0 0 0,0-1 0 0 0,1 2 0 0 0,7 4 57 0 0,-1 0 1 0 0,0 0 0 0 0,13 13 0 0 0,4 7 307 0 0,-2 1 0 0 0,35 49 0 0 0,35 70 429 0 0,-50-76-767 0 0,62 112-171 0 0,-101-174-547 0 0,14 26-58 0 0,-5-13-4543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25 3452 0 0,'0'0'516'0'0,"-6"-25"19023"0"0,-33 70-17345 0 0,-58 89 0 0 0,21-27-1161 0 0,-107 134 405 0 0,179-237-1611 0 0,2 0-97 0 0,-1-1 1 0 0,0 0-1 0 0,1 1 0 0 0,-1-1 1 0 0,1 1-1 0 0,0 0 1 0 0,1-1-1 0 0,-1 1 0 0 0,-1 5 1 0 0,10-1-2894 0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5356 0 0,'1'-1'757'0'0,"0"0"-1"0"0,1 1 1 0 0,-1-1-1 0 0,0 1 1 0 0,0-1-1 0 0,0 1 1 0 0,1-1-1 0 0,-1 1 1 0 0,0 0-1 0 0,1 0 1 0 0,-1 0-1 0 0,0 0 1 0 0,0 0-1 0 0,1 0 1 0 0,-1 0-1 0 0,0 0 1 0 0,1 0-1 0 0,-1 0 1 0 0,1 1-1 0 0,0 0-301 0 0,-1 0-1 0 0,1-1 1 0 0,-1 1-1 0 0,0 0 0 0 0,1 0 1 0 0,-1 0-1 0 0,0 0 1 0 0,0 1-1 0 0,0-1 1 0 0,0 0-1 0 0,0 0 1 0 0,0 1-1 0 0,1 1 0 0 0,2 6-242 0 0,-1 0 0 0 0,1 0 0 0 0,-2 0 0 0 0,3 14-1 0 0,0-5 1007 0 0,15 40-5531 0 0,-17-48 2703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3412 0 0,'4'-12'1683'0'0,"0"-1"0"0"0,1 1 0 0 0,1 0 0 0 0,-1 0 1 0 0,2 1-1 0 0,0 0 0 0 0,14-17 0 0 0,-11 15-1005 0 0,1 2 1 0 0,0-1-1 0 0,1 1 1 0 0,0 1-1 0 0,1 0 1 0 0,0 1 0 0 0,0 1-1 0 0,1 0 1 0 0,28-12-1 0 0,-36 18-561 0 0,0 0-1 0 0,1 1 1 0 0,-1 0-1 0 0,0 0 1 0 0,1 0-1 0 0,-1 1 1 0 0,0 0-1 0 0,1 0 1 0 0,-1 1-1 0 0,0 0 1 0 0,1 0-1 0 0,-1 0 1 0 0,0 1-1 0 0,0 0 1 0 0,0 0-1 0 0,0 0 1 0 0,0 1-1 0 0,0 0 1 0 0,-1 0 0 0 0,0 0-1 0 0,1 1 1 0 0,-1 0-1 0 0,7 6 1 0 0,0 2-4 0 0,1 1 0 0 0,-2 0 0 0 0,0 1 0 0 0,0 0 0 0 0,-1 0 0 0 0,-1 1 0 0 0,10 23 0 0 0,3 15 137 0 0,-2 0 1 0 0,-3 1 0 0 0,20 105 0 0 0,-26-92-90 0 0,-5-26-40 0 0,12 43 0 0 0,-15-51-221 0 0,-3-32 36 0 0,2 4-31 0 0,-2-5 88 0 0,0 0 1 0 0,0 0 0 0 0,0-1-1 0 0,1 1 1 0 0,-1 0 0 0 0,0 0-1 0 0,0 0 1 0 0,0 0-1 0 0,0 0 1 0 0,0 0 0 0 0,0 0-1 0 0,0 0 1 0 0,0 0 0 0 0,0 0-1 0 0,0 0 1 0 0,0 0 0 0 0,0 0-1 0 0,0 0 1 0 0,0 0-1 0 0,0 0 1 0 0,0 0 0 0 0,0 0-1 0 0,0 0 1 0 0,0 0 0 0 0,1 0-1 0 0,-1 0 1 0 0,0 0 0 0 0,0 0-1 0 0,0 0 1 0 0,0 0-1 0 0,0 0 1 0 0,0 0 0 0 0,0 0-1 0 0,0 0 1 0 0,0 0 0 0 0,0 0-1 0 0,0 0 1 0 0,0 0 0 0 0,0 0-1 0 0,0 0 1 0 0,1 0-1 0 0,-1 0 1 0 0,0 0 0 0 0,0 0-1 0 0,0 0 1 0 0,0 0 0 0 0,0 0-1 0 0,0 0 1 0 0,0 0 0 0 0,0 0-1 0 0,1-26 21 0 0,-1 0 0 0 0,-1-1 0 0 0,-1 1-1 0 0,-1 0 1 0 0,-2 1 0 0 0,0-1 0 0 0,-18-47-1 0 0,22 72-3 0 0,-1-6 55 0 0,0 0 0 0 0,-1 0 0 0 0,0 0 0 0 0,0 1 0 0 0,-1-1 0 0 0,1 1 0 0 0,-2 0 0 0 0,1 0 0 0 0,-7-7 0 0 0,10 12-47 0 0,0 0-1 0 0,0 1 1 0 0,0-1 0 0 0,0 1 0 0 0,0-1 0 0 0,0 1 0 0 0,0-1 0 0 0,0 1 0 0 0,0-1-1 0 0,0 1 1 0 0,-1 0 0 0 0,1 0 0 0 0,0 0 0 0 0,0-1 0 0 0,0 1 0 0 0,0 0 0 0 0,0 0 0 0 0,0 1-1 0 0,-1-1 1 0 0,0 0 0 0 0,-1 1 7 0 0,0 0 0 0 0,0 0 0 0 0,0 1 0 0 0,1-1 0 0 0,-1 1 0 0 0,1-1 0 0 0,-5 4 1 0 0,-3 4 57 0 0,1 0 0 0 0,-14 19 0 0 0,20-25-44 0 0,-180 243 936 0 0,173-231-1197 0 0,-10 13 215 0 0,9-7-4256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21030 0 0,'12'-15'5317'0'0,"0"0"-2764"0"0,-10 15-2272 0 0,-2 0-272 0 0,0-1-1 0 0,0 1 1 0 0,0 0-1 0 0,0 0 0 0 0,0 0 1 0 0,0 0-1 0 0,1 0 0 0 0,-1 0 1 0 0,0 0-1 0 0,0 0 1 0 0,0 0-1 0 0,0 0 0 0 0,0 0 1 0 0,0 0-1 0 0,0 0 0 0 0,1-1 1 0 0,-1 1-1 0 0,0 0 1 0 0,0 0-1 0 0,0 0 0 0 0,0 0 1 0 0,0 0-1 0 0,0 0 0 0 0,1 0 1 0 0,-1 0-1 0 0,0 0 0 0 0,0 0 1 0 0,0 1-1 0 0,0-1 1 0 0,0 0-1 0 0,0 0 0 0 0,0 0 1 0 0,1 0-1 0 0,-1 0 0 0 0,0 0 1 0 0,0 0-1 0 0,0 0 1 0 0,0 0-1 0 0,0 0 0 0 0,0 0 1 0 0,0 0-1 0 0,0 0 0 0 0,1 1 1 0 0,-1-1-1 0 0,0 0 1 0 0,0 0-1 0 0,0 0 0 0 0,0 0 1 0 0,0 0-1 0 0,2 25 209 0 0,0-1-1 0 0,9 32 1 0 0,-2-8-416 0 0,-6-31-419 0 0,1-1 0 0 0,0 0 0 0 0,1 0 0 0 0,1 0 0 0 0,0-1 0 0 0,15 25 0 0 0,-11-20-985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59 19382 0 0,'17'-27'4850'0'0,"4"-4"-1587"0"0,-23 37-3073 0 0,-14 35 46 0 0,-3-1-1 0 0,-1 0 1 0 0,-1-1-1 0 0,-30 39 1 0 0,34-54-69 0 0,0 0 1 0 0,-1-1 0 0 0,-38 36-1 0 0,51-54-142 0 0,2-1-9 0 0,-1-1-1 0 0,1 0 1 0 0,-1 0 0 0 0,0 0-1 0 0,0 0 1 0 0,0 0-1 0 0,0-1 1 0 0,0 0 0 0 0,-1 0-1 0 0,1 0 1 0 0,-1 0-1 0 0,1-1 1 0 0,-1 0-1 0 0,-7 2 1 0 0,10-4-24 0 0,0 1 0 0 0,0 0-1 0 0,1-1 1 0 0,-1 1 0 0 0,0-1-1 0 0,0 0 1 0 0,1 1 0 0 0,-1-1 0 0 0,0 0-1 0 0,1 0 1 0 0,-1 0 0 0 0,1 0 0 0 0,-1-1-1 0 0,1 1 1 0 0,0 0 0 0 0,-1 0 0 0 0,1-1-1 0 0,0 1 1 0 0,0-1 0 0 0,0 1-1 0 0,0-1 1 0 0,0 0 0 0 0,0 1 0 0 0,0-4-1 0 0,-2-1-14 0 0,1 0 0 0 0,0-1 0 0 0,0 1 0 0 0,1-1 0 0 0,-1-7 0 0 0,1 1-8 0 0,0 0-1 0 0,1 0 0 0 0,1 0 0 0 0,0 0 0 0 0,6-23 0 0 0,-5 29 43 0 0,0 1-1 0 0,0 0 1 0 0,0-1-1 0 0,1 1 1 0 0,0 0-1 0 0,0 1 0 0 0,0-1 1 0 0,1 1-1 0 0,0-1 1 0 0,0 1-1 0 0,0 0 1 0 0,1 0-1 0 0,5-4 1 0 0,-7 7 3 0 0,-1 0 0 0 0,1 1 0 0 0,0-1 0 0 0,-1 1 0 0 0,1-1 0 0 0,0 1 0 0 0,0 0 1 0 0,0 0-1 0 0,0 0 0 0 0,0 1 0 0 0,0-1 0 0 0,0 1 0 0 0,0-1 0 0 0,0 1 0 0 0,0 0 1 0 0,0 0-1 0 0,4 1 0 0 0,-1 0 3 0 0,-1 1 0 0 0,0-1 0 0 0,0 1 0 0 0,-1 0 0 0 0,1 1 0 0 0,0-1 0 0 0,-1 1 0 0 0,1 0 0 0 0,5 4 0 0 0,3 5-9 0 0,-1 0-1 0 0,-1 0 1 0 0,1 1-1 0 0,-2 0 1 0 0,12 19 0 0 0,-7-7-142 0 0,2 0-942 0 0,20 43 0 0 0,-23-49-1914 0 0,-11-12 1379 0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 3372 0 0,'-7'-8'4893'0'0,"0"-2"-1305"0"0,3-4 4557 0 0,18 44-12906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45 4816 0 0,'-15'22'6259'0'0,"7"-13"-3935"0"0,1 2 0 0 0,-10 20-1 0 0,13-22-1853 0 0,0 1 0 0 0,1-1-1 0 0,0 1 1 0 0,1 0 0 0 0,0 0 0 0 0,1 0-1 0 0,0 0 1 0 0,1 0 0 0 0,0 1-1 0 0,1 12 1 0 0,-1-20-426 0 0,0 0 0 0 0,1-1 0 0 0,-1 1-1 0 0,1 0 1 0 0,0 0 0 0 0,0 0 0 0 0,0 0 0 0 0,0 0 0 0 0,0-1-1 0 0,0 1 1 0 0,1-1 0 0 0,0 1 0 0 0,-1-1 0 0 0,1 1 0 0 0,0-1 0 0 0,0 0-1 0 0,0 0 1 0 0,0 0 0 0 0,1 0 0 0 0,-1 0 0 0 0,0 0 0 0 0,1-1-1 0 0,-1 1 1 0 0,1-1 0 0 0,0 0 0 0 0,-1 1 0 0 0,1-1 0 0 0,0-1 0 0 0,0 1-1 0 0,0 0 1 0 0,0-1 0 0 0,0 1 0 0 0,0-1 0 0 0,0 0 0 0 0,0 0-1 0 0,0 0 1 0 0,0 0 0 0 0,5-2 0 0 0,0 1-16 0 0,1-1-1 0 0,-1-1 1 0 0,0 1-1 0 0,0-1 1 0 0,0-1-1 0 0,0 1 1 0 0,-1-1 0 0 0,0-1-1 0 0,1 0 1 0 0,-1 0-1 0 0,-1 0 1 0 0,1 0 0 0 0,-1-1-1 0 0,0 0 1 0 0,0-1-1 0 0,6-9 1 0 0,-8 11 23 0 0,-1 0 1 0 0,0 0 0 0 0,0 0-1 0 0,-1 0 1 0 0,1 0-1 0 0,-1-1 1 0 0,-1 1 0 0 0,1-1-1 0 0,-1 0 1 0 0,1 1-1 0 0,-2-1 1 0 0,1 0 0 0 0,-1 0-1 0 0,0 0 1 0 0,0 1-1 0 0,0-1 1 0 0,-1 0 0 0 0,0 0-1 0 0,0 1 1 0 0,0-1-1 0 0,-1 0 1 0 0,0 1 0 0 0,0-1-1 0 0,-5-8 1 0 0,4 8-11 0 0,-1 1 0 0 0,0 0 0 0 0,0-1 0 0 0,0 1 1 0 0,-1 1-1 0 0,0-1 0 0 0,0 1 0 0 0,0 0 0 0 0,0 0 1 0 0,0 0-1 0 0,-1 1 0 0 0,0 0 0 0 0,0 0 0 0 0,0 0 0 0 0,0 1 1 0 0,0-1-1 0 0,0 2 0 0 0,-8-3 0 0 0,9 4-34 0 0,1-1-1 0 0,0 1 1 0 0,0 0-1 0 0,0 0 1 0 0,0 1-1 0 0,0-1 1 0 0,-1 1-1 0 0,1 0 1 0 0,0 0-1 0 0,0 0 1 0 0,0 1-1 0 0,1-1 1 0 0,-1 1-1 0 0,0 0 1 0 0,0 0-1 0 0,1 0 1 0 0,-1 0-1 0 0,1 1 1 0 0,0 0-1 0 0,0-1 1 0 0,0 1-1 0 0,0 0 1 0 0,0 1-1 0 0,1-1 1 0 0,-1 0-1 0 0,1 1 1 0 0,0-1-1 0 0,0 1 1 0 0,-1 4-1 0 0,-3 5 5 0 0,1 0-1 0 0,1 0 0 0 0,0 1 0 0 0,1-1 1 0 0,-2 18-1 0 0,4-22-108 0 0,0-1 0 0 0,1 1 1 0 0,0 0-1 0 0,1 0 0 0 0,0 0 0 0 0,0-1 1 0 0,0 1-1 0 0,2-1 0 0 0,4 14 0 0 0,-6-19-188 0 0,0 0 1 0 0,0 0-1 0 0,0-1 0 0 0,1 1 1 0 0,-1 0-1 0 0,1-1 0 0 0,0 1 0 0 0,0-1 1 0 0,0 0-1 0 0,0 1 0 0 0,0-1 1 0 0,0 0-1 0 0,1 0 0 0 0,-1-1 0 0 0,1 1 1 0 0,-1 0-1 0 0,1-1 0 0 0,4 2 1 0 0,3-1-1288 0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318 570 1036 0 0,'-2'-4'1836'0'0,"1"1"0"0"0,-1 0 0 0 0,0 0 1 0 0,0 0-1 0 0,0 0 0 0 0,-3-3 0 0 0,4 4-1253 0 0,0 1-1 0 0,-1 0 1 0 0,1 0-1 0 0,0 0 1 0 0,-1 0-1 0 0,1 0 1 0 0,0 1-1 0 0,-1-1 1 0 0,1 0-1 0 0,-1 1 1 0 0,0-1-1 0 0,-1 0 1 0 0,1 1-354 0 0,-1 0-1 0 0,1 0 1 0 0,0 0 0 0 0,-1 1-1 0 0,1-1 1 0 0,-1 0 0 0 0,1 1 0 0 0,0 0-1 0 0,-1 0 1 0 0,1-1 0 0 0,0 1-1 0 0,0 1 1 0 0,0-1 0 0 0,0 0-1 0 0,0 0 1 0 0,0 1 0 0 0,0-1-1 0 0,0 1 1 0 0,0 0 0 0 0,1 0-1 0 0,-2 1 1 0 0,-8 8 120 0 0,1 0-1 0 0,1 1 1 0 0,0 0 0 0 0,0 1-1 0 0,-8 17 1 0 0,14-24-286 0 0,0 1-1 0 0,0-1 1 0 0,1 1-1 0 0,0-1 1 0 0,1 1 0 0 0,-1 0-1 0 0,1 0 1 0 0,0 0 0 0 0,1 0-1 0 0,0 0 1 0 0,0 0 0 0 0,1 0-1 0 0,1 12 1 0 0,-1-14-99 0 0,1 1 1 0 0,-1-1-1 0 0,1 0 0 0 0,-1 0 1 0 0,1 0-1 0 0,1-1 1 0 0,-1 1-1 0 0,1 0 0 0 0,0-1 1 0 0,0 0-1 0 0,0 1 0 0 0,0-1 1 0 0,1-1-1 0 0,0 1 1 0 0,0 0-1 0 0,0-1 0 0 0,0 0 1 0 0,0 0-1 0 0,1 0 0 0 0,0 0 1 0 0,-1-1-1 0 0,1 0 0 0 0,0 0 1 0 0,0 0-1 0 0,0 0 1 0 0,10 1-1 0 0,-9-2-26 0 0,1-1 1 0 0,-1 1 0 0 0,1-1-1 0 0,-1 0 1 0 0,1-1-1 0 0,0 0 1 0 0,-1 0-1 0 0,0 0 1 0 0,1-1-1 0 0,-1 0 1 0 0,0 0-1 0 0,6-3 1 0 0,-9 4 67 0 0,-1-1 1 0 0,1 1 0 0 0,-1 0-1 0 0,1-1 1 0 0,-1 1 0 0 0,0-1-1 0 0,0 0 1 0 0,0 0 0 0 0,0 0-1 0 0,0 0 1 0 0,0 0-1 0 0,-1 0 1 0 0,1 0 0 0 0,-1-1-1 0 0,1 1 1 0 0,-1-1 0 0 0,0 1-1 0 0,0-1 1 0 0,0 1 0 0 0,0-1-1 0 0,-1 0 1 0 0,1 1-1 0 0,-1-1 1 0 0,1 0 0 0 0,-1 0-1 0 0,0 1 1 0 0,0-1 0 0 0,0 0-1 0 0,-1 0 1 0 0,1 1 0 0 0,-1-4-1 0 0,-6-18 88 0 0,-1 0-1 0 0,0 1 0 0 0,-2 0 1 0 0,-1 1-1 0 0,-1 0 1 0 0,0 0-1 0 0,-17-20 0 0 0,-118-130 362 0 0,146 170-448 0 0,-36-35 135 0 0,-23-26 174 0 0,54 57-279 0 0,2-1 1 0 0,-1 0-1 0 0,1 0 1 0 0,0 0-1 0 0,0 0 1 0 0,1 0-1 0 0,0-1 1 0 0,-3-9-1 0 0,6 13-28 0 0,-1 0-1 0 0,1 0 1 0 0,0 1-1 0 0,0-1 0 0 0,0 0 1 0 0,0 0-1 0 0,1 0 1 0 0,0 1-1 0 0,-1-1 1 0 0,2 0-1 0 0,-1 0 0 0 0,0 1 1 0 0,1-1-1 0 0,-1 1 1 0 0,1-1-1 0 0,0 1 0 0 0,0 0 1 0 0,0 0-1 0 0,1 0 1 0 0,-1 0-1 0 0,1 0 0 0 0,4-3 1 0 0,7-6 11 0 0,0 0-1 0 0,1 2 1 0 0,24-14 0 0 0,-16 10 4 0 0,-11 6-307 0 0,0 1 0 0 0,1 0 0 0 0,1 0 1 0 0,-1 1-1 0 0,1 1 0 0 0,0 0 0 0 0,0 1 0 0 0,0 1 0 0 0,28-4 0 0 0,-32 8-1282 0 0,-6 1-37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1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80 1300 0 0,'-5'-23'10025'0'0,"0"3"-5190"0"0,-5-11 1632 0 0,9 29-6019 0 0,-2-2 172 0 0,2 8 2120 0 0,8 61-1816 0 0,-4-45-1002 0 0,1 30 1 0 0,-4-41-743 0 0,1 1 0 0 0,0-1 1 0 0,0 0-1 0 0,1-1 0 0 0,4 14 0 0 0,-3-14-771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97 5184 0 0,'-1'-3'4218'0'0,"-13"-34"6216"0"0,12 32-9682 0 0,-1 1-1 0 0,0-1 1 0 0,0 1-1 0 0,0 0 1 0 0,-5-5-1 0 0,5 6-568 0 0,0 1 1 0 0,0-1-1 0 0,0 1 0 0 0,0 0 0 0 0,-1 0 0 0 0,1 0 1 0 0,-1 0-1 0 0,1 1 0 0 0,-1-1 0 0 0,0 1 0 0 0,1 0 1 0 0,-1 0-1 0 0,0 0 0 0 0,0 1 0 0 0,0-1 0 0 0,0 1 1 0 0,1 0-1 0 0,-8 1 0 0 0,5-1-119 0 0,0 1 0 0 0,0 0 0 0 0,0 0 0 0 0,0 0 0 0 0,0 1 0 0 0,0-1 0 0 0,1 2 0 0 0,-1-1 0 0 0,1 1 0 0 0,-1-1 0 0 0,1 1 0 0 0,0 1 0 0 0,0-1 0 0 0,1 1 0 0 0,-1 0 0 0 0,1 0 0 0 0,-1 0 0 0 0,1 1 0 0 0,1-1 0 0 0,-1 1 0 0 0,1 0-1 0 0,-1 0 1 0 0,1 0 0 0 0,1 1 0 0 0,-1-1 0 0 0,1 1 0 0 0,0-1 0 0 0,-2 10 0 0 0,4-12-90 0 0,0 0 0 0 0,0 0 0 0 0,0 0-1 0 0,0 0 1 0 0,0-1 0 0 0,1 1-1 0 0,-1 0 1 0 0,1 0 0 0 0,0 0 0 0 0,0 0-1 0 0,0-1 1 0 0,0 1 0 0 0,1 0 0 0 0,-1-1-1 0 0,1 1 1 0 0,-1-1 0 0 0,1 0-1 0 0,0 1 1 0 0,0-1 0 0 0,0 0 0 0 0,0 0-1 0 0,3 2 1 0 0,1 1-97 0 0,0-1-1 0 0,0 0 1 0 0,1 0 0 0 0,-1-1-1 0 0,1 1 1 0 0,0-1 0 0 0,10 2 0 0 0,-9-2-16 0 0,0-2 1 0 0,0 1-1 0 0,0-1 1 0 0,0 0-1 0 0,9 0 1 0 0,-15-1 757 0 0,-6 1-515 0 0,-7 4 6 0 0,0 1 0 0 0,0 0 0 0 0,1 0 0 0 0,0 1 0 0 0,0 0 0 0 0,0 1 0 0 0,-11 13 1 0 0,15-16-76 0 0,1 1 1 0 0,-1 0-1 0 0,2 0 1 0 0,-1 1 0 0 0,1 0-1 0 0,0 0 1 0 0,0 0-1 0 0,1 0 1 0 0,-1 0 0 0 0,2 1-1 0 0,-1-1 1 0 0,1 1-1 0 0,-1 8 1 0 0,2-9-18 0 0,1 0-1 0 0,-1 0 1 0 0,2 0 0 0 0,0 11 0 0 0,0-16-23 0 0,-1 1 0 0 0,1-1 1 0 0,0 1-1 0 0,0-1 0 0 0,0 0 1 0 0,0 0-1 0 0,0 1 0 0 0,0-1 1 0 0,1 0-1 0 0,-1 0 0 0 0,1 0 1 0 0,-1 0-1 0 0,1-1 0 0 0,0 1 1 0 0,0 0-1 0 0,3 1 0 0 0,1 2-82 0 0,1-2 1 0 0,1 1-1 0 0,-1-1 0 0 0,1 0 0 0 0,-1 0 0 0 0,1-1 0 0 0,0 0 0 0 0,0 0 0 0 0,0-1 1 0 0,9 1-1 0 0,10-1-2288 0 0,44-4 1 0 0,-54 1 765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71 6173 0 0,'0'-2'791'0'0,"0"-1"1"0"0,0 1 0 0 0,-1-1-1 0 0,1 1 1 0 0,-1 0 0 0 0,1-1-1 0 0,-1 1 1 0 0,0 0 0 0 0,0-1-1 0 0,0 1 1 0 0,0 0 0 0 0,0 0-1 0 0,-1 0 1 0 0,1 0 0 0 0,-1 0-1 0 0,-2-3 1 0 0,1 2-243 0 0,-1 0 0 0 0,1 1 0 0 0,-1-1 0 0 0,1 1 0 0 0,-1 0 0 0 0,0 0 1 0 0,0 0-1 0 0,0 1 0 0 0,-5-2 0 0 0,2 1-283 0 0,-1 0 0 0 0,1 1 1 0 0,-1 0-1 0 0,1 0 0 0 0,-1 1 1 0 0,1 0-1 0 0,-1 0 0 0 0,1 1 0 0 0,0 0 1 0 0,-1 1-1 0 0,-7 1 0 0 0,9-1-183 0 0,0 0-1 0 0,0 1 0 0 0,0 0 0 0 0,0 0 0 0 0,1 0 1 0 0,-1 0-1 0 0,1 1 0 0 0,0 0 0 0 0,-8 8 1 0 0,11-10-113 0 0,0 1 0 0 0,0 0 0 0 0,0 0 1 0 0,1-1-1 0 0,-1 1 0 0 0,1 1 0 0 0,0-1 1 0 0,0 0-1 0 0,0 0 0 0 0,0 0 0 0 0,0 0 0 0 0,1 1 1 0 0,-1-1-1 0 0,1 0 0 0 0,0 1 0 0 0,0-1 1 0 0,0 0-1 0 0,1 1 0 0 0,-1-1 0 0 0,3 6 1 0 0,-1-1-73 0 0,1 1 0 0 0,0-2 0 0 0,0 1 0 0 0,1 0 0 0 0,0-1 0 0 0,0 1 0 0 0,1-1 0 0 0,0 0 0 0 0,8 9 1 0 0,8 5-275 0 0,32 26 0 0 0,-14-14 119 0 0,-10-9 156 0 0,-15-14 77 0 0,21 22 1 0 0,-32-29 106 0 0,0 1 0 0 0,0-1 1 0 0,-1 1-1 0 0,1 0 0 0 0,-1-1 1 0 0,0 1-1 0 0,0 0 0 0 0,0 1 1 0 0,0-1-1 0 0,-1 0 0 0 0,2 7 1 0 0,-3-7 11 0 0,0 0 1 0 0,0-1 0 0 0,-1 1-1 0 0,1 0 1 0 0,-1-1 0 0 0,0 1-1 0 0,0 0 1 0 0,0-1 0 0 0,0 0-1 0 0,-1 1 1 0 0,1-1 0 0 0,-1 0-1 0 0,0 1 1 0 0,0-1 0 0 0,0 0-1 0 0,0 0 1 0 0,-1-1 0 0 0,1 1-1 0 0,-1 0 1 0 0,0-1 0 0 0,0 0 0 0 0,0 1-1 0 0,-3 1 1 0 0,-5 3 64 0 0,-1 0-1 0 0,0 0 1 0 0,1-1 0 0 0,-2-1 0 0 0,-13 5-1 0 0,2-2-196 0 0,0-2-1 0 0,0-1 1 0 0,-1-1-1 0 0,1 0 1 0 0,-1-2-1 0 0,0-1 1 0 0,-39-4-1 0 0,55 1-2616 0 0,0 1 1105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4692 0 0,'2'-1'6243'0'0,"12"-4"3890"0"0,-12 6-9858 0 0,0 0 0 0 0,0 0 1 0 0,0 0-1 0 0,0 0 0 0 0,0 1 1 0 0,0-1-1 0 0,0 0 0 0 0,-1 1 0 0 0,1-1 1 0 0,-1 1-1 0 0,1 0 0 0 0,-1-1 0 0 0,1 1 1 0 0,-1 0-1 0 0,0 0 0 0 0,0 0 0 0 0,0 0 1 0 0,0 0-1 0 0,0 0 0 0 0,-1 0 0 0 0,1 0 1 0 0,0 1-1 0 0,-1-1 0 0 0,0 0 1 0 0,1 0-1 0 0,-1 3 0 0 0,1 10 170 0 0,-1 1 1 0 0,-3 30-1 0 0,0-9 311 0 0,2-20-813 0 0,-1 1-1 0 0,-1-1 1 0 0,-1 0 0 0 0,-9 28-1 0 0,5-20-1489 0 0,4-14 55 0 0,-6-1-72 0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46 1424 0 0,'0'-1'4651'0'0,"0"-8"2072"0"0,0 8-6463 0 0,0-1 0 0 0,0 1 0 0 0,0 0 1 0 0,0 0-1 0 0,-1-1 0 0 0,1 1 0 0 0,0 0 0 0 0,-1 0 1 0 0,1-1-1 0 0,-1 1 0 0 0,1 0 0 0 0,-1 0 0 0 0,0 0 0 0 0,1 0 1 0 0,-1 0-1 0 0,0 0 0 0 0,0 0 0 0 0,0 0 0 0 0,0 0 1 0 0,0 0-1 0 0,0 0 0 0 0,0 1 0 0 0,-1-2 0 0 0,-2 0 28 0 0,1 1 1 0 0,0 0-1 0 0,0 0 0 0 0,-1 0 0 0 0,1 0 0 0 0,-1 0 0 0 0,1 1 1 0 0,-7-1-1 0 0,-3 1 42 0 0,0 1 0 0 0,0 0 0 0 0,-25 6-1 0 0,24-2-245 0 0,0 0-1 0 0,0 1 0 0 0,1 0 1 0 0,0 1-1 0 0,0 0 0 0 0,1 1 1 0 0,-1 0-1 0 0,2 1 0 0 0,-1 1 1 0 0,1 0-1 0 0,1 0 0 0 0,0 1 1 0 0,0 0-1 0 0,-13 22 0 0 0,-6 14-8 0 0,1 2 0 0 0,-31 77-1 0 0,47-99-45 0 0,-12 24 6 0 0,6-14 24 0 0,1 1 1 0 0,2 1 0 0 0,2 0-1 0 0,-11 52 1 0 0,23-84 16 0 0,0 0 0 0 0,1 0 0 0 0,-1 0-1 0 0,2 0 1 0 0,-1-1 0 0 0,1 1 0 0 0,0 0 0 0 0,0 0 0 0 0,0 0 0 0 0,1 0-1 0 0,0-1 1 0 0,1 1 0 0 0,0-1 0 0 0,0 1 0 0 0,0-1 0 0 0,0 0 0 0 0,1 0 0 0 0,9 10-1 0 0,-7-10 23 0 0,0 0-1 0 0,1-1 1 0 0,0 1-1 0 0,0-1 1 0 0,0-1-1 0 0,1 1 0 0 0,0-1 1 0 0,0-1-1 0 0,0 1 1 0 0,0-1-1 0 0,0-1 1 0 0,0 1-1 0 0,1-2 0 0 0,14 3 1 0 0,0-2-61 0 0,0-2 0 0 0,0 0 1 0 0,43-6-1 0 0,-47 3-965 0 0,0-1 1 0 0,30-11-1 0 0,-33 7-2147 0 0,-9 4 1488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3000 0 0,'-7'-4'19598'0'0,"31"-7"-18942"0"0,-7 7-156 0 0,1 2-176 0 0,7-6-216 0 0,2 2-376 0 0,4 1-436 0 0,14-2-900 0 0,-4-1 36 0 0,-6 2 44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4596 0 0,'0'0'15533'0'0,"0"5"-14339"0"0,0 12-558 0 0,-2 0 1 0 0,0 0-1 0 0,0 0 0 0 0,-2 0 1 0 0,0 0-1 0 0,-12 30 1 0 0,-4 18 123 0 0,1-2-301 0 0,13-45-735 0 0,0-1 0 0 0,2 1-1 0 0,-1 0 1 0 0,2 0 0 0 0,-1 23 0 0 0,3-10-3740 0 0,2-25 2446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1776 0 0,'0'0'15816'0'0,"-2"3"-14314"0"0,-131 133 4464 0 0,93-100-5574 0 0,-2-2 0 0 0,-2-2 0 0 0,-61 35 0 0 0,97-62-410 0 0,6-3-39 0 0,-1 0 0 0 0,1-1 0 0 0,-1 1 0 0 0,0-1 0 0 0,1 0 0 0 0,-1 0 0 0 0,0 0 0 0 0,0 0 0 0 0,-4 1 0 0 0,7-2 51 0 0,0 0 0 0 0,0 0 0 0 0,0 0 0 0 0,-1 0 0 0 0,1 0 0 0 0,0 0-1 0 0,0 0 1 0 0,0 0 0 0 0,-1-1 0 0 0,1 1 0 0 0,0 0 0 0 0,0 0 0 0 0,0 0 0 0 0,0 0-1 0 0,-1 0 1 0 0,1 0 0 0 0,0 0 0 0 0,0 0 0 0 0,0 0 0 0 0,0 0 0 0 0,0-1-1 0 0,-1 1 1 0 0,1 0 0 0 0,0 0 0 0 0,0 0 0 0 0,0 0 0 0 0,0 0 0 0 0,0-1 0 0 0,0 1-1 0 0,0 0 1 0 0,-1 0 0 0 0,1 0 0 0 0,0 0 0 0 0,0-1 0 0 0,0 1 0 0 0,0 0-1 0 0,0 0 1 0 0,0 0 0 0 0,0-1 0 0 0,0 1 0 0 0,0 0 0 0 0,0 0 0 0 0,4-11-209 0 0,6-4 112 0 0,-1 3 207 0 0,1 1 0 0 0,-1 0 0 0 0,2 0 0 0 0,15-12 0 0 0,-21 18 34 0 0,1 1-1 0 0,0 0 1 0 0,1 0 0 0 0,-1 1-1 0 0,1-1 1 0 0,-1 2 0 0 0,1-1-1 0 0,0 1 1 0 0,0-1 0 0 0,7 0-1 0 0,-10 3-66 0 0,-1 0 0 0 0,1 0 0 0 0,-1 0-1 0 0,1 1 1 0 0,-1-1 0 0 0,1 1 0 0 0,-1 0 0 0 0,1 0-1 0 0,-1 0 1 0 0,0 0 0 0 0,0 0 0 0 0,0 1 0 0 0,1 0 0 0 0,-1-1-1 0 0,5 5 1 0 0,3 4 51 0 0,0 0-1 0 0,15 18 1 0 0,3 1-516 0 0,-17-18-510 0 0,1 0 0 0 0,1-2 0 0 0,-1 1 0 0 0,29 12 1 0 0,-19-12-709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64 106 6249 0 0,'-6'5'2068'0'0,"1"0"0"0"0,0 1 1 0 0,0-1-1 0 0,-4 8 0 0 0,4-5-816 0 0,0-1-1 0 0,1 1 0 0 0,-5 12 0 0 0,7-14-961 0 0,0-1-1 0 0,0 1 0 0 0,1 0 0 0 0,0 0 0 0 0,0-1 0 0 0,0 1 0 0 0,1 0 0 0 0,-1 0 0 0 0,1 0 0 0 0,1 0 0 0 0,-1 0 0 0 0,1 0 0 0 0,3 10 0 0 0,-3-13-215 0 0,0 1 0 0 0,1-1-1 0 0,-1 0 1 0 0,1 0 0 0 0,0 0-1 0 0,0 0 1 0 0,0 0 0 0 0,0 0 0 0 0,1 0-1 0 0,-1-1 1 0 0,1 1 0 0 0,-1-1-1 0 0,1 0 1 0 0,0 0 0 0 0,5 3-1 0 0,-4-3-24 0 0,2 0-1 0 0,-1 0 1 0 0,0 0-1 0 0,0-1 1 0 0,1 0-1 0 0,-1 0 0 0 0,0 0 1 0 0,1 0-1 0 0,6-1 1 0 0,3-1-29 0 0,-1 0 1 0 0,1-1-1 0 0,-1-1 1 0 0,0 0 0 0 0,0-1-1 0 0,23-10 1 0 0,-24 8-16 0 0,1-1 0 0 0,-1 0-1 0 0,0-1 1 0 0,-1-1 0 0 0,0 0 0 0 0,0 0 0 0 0,-1-1 0 0 0,0-1-1 0 0,9-12 1 0 0,-16 18 13 0 0,0-1 0 0 0,0 1 1 0 0,-1-1-1 0 0,0 0 0 0 0,0 1 0 0 0,-1-1 0 0 0,0-1 0 0 0,0 1 0 0 0,0 0 0 0 0,1-8 0 0 0,-3 9 7 0 0,1 0 0 0 0,-2 1 0 0 0,1-1 0 0 0,0 0-1 0 0,-1 1 1 0 0,0-1 0 0 0,0 0 0 0 0,0 1 0 0 0,0-1 0 0 0,-1 1 0 0 0,0-1 0 0 0,0 1 0 0 0,0 0-1 0 0,0 0 1 0 0,-5-6 0 0 0,4 6 1 0 0,0-1 0 0 0,-1 1 0 0 0,0 0 0 0 0,0 0 0 0 0,0 0 0 0 0,0 0 0 0 0,0 1-1 0 0,-1-1 1 0 0,0 1 0 0 0,0 0 0 0 0,1 1 0 0 0,-2-1 0 0 0,1 1 0 0 0,0 0 0 0 0,0 0 0 0 0,-1 1 0 0 0,1-1 0 0 0,-6 1-1 0 0,2 0 7 0 0,0 1 0 0 0,0 1-1 0 0,0 0 1 0 0,0 0 0 0 0,1 0-1 0 0,-1 1 1 0 0,0 1-1 0 0,1-1 1 0 0,-1 1 0 0 0,-11 7-1 0 0,6-3 11 0 0,1 0-1 0 0,0 1 1 0 0,1 0-1 0 0,0 1 0 0 0,0 1 1 0 0,-17 17-1 0 0,23-20-79 0 0,0 1 0 0 0,0-1 0 0 0,0 1 0 0 0,1 0-1 0 0,0 0 1 0 0,1 1 0 0 0,0-1 0 0 0,0 1 0 0 0,1 0 0 0 0,0 0-1 0 0,-2 15 1 0 0,5-20-186 0 0,0-1-1 0 0,0 1 0 0 0,0 0 0 0 0,1-1 1 0 0,0 1-1 0 0,0 0 0 0 0,0-1 1 0 0,0 1-1 0 0,0-1 0 0 0,1 1 0 0 0,0-1 1 0 0,0 0-1 0 0,0 0 0 0 0,0 0 1 0 0,0 0-1 0 0,0 0 0 0 0,1 0 0 0 0,-1 0 1 0 0,1-1-1 0 0,0 1 0 0 0,0-1 1 0 0,5 3-1 0 0,5 1-1384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4328 0 0,'8'-26'9143'0'0,"6"-15"4458"0"0,-15 46-13362 0 0,-3 12-51 0 0,1 0 0 0 0,1 1 0 0 0,0-1 0 0 0,2 1 0 0 0,2 33 0 0 0,-1-41-223 0 0,1-1 1 0 0,0 0-1 0 0,0 0 1 0 0,1-1-1 0 0,0 1 1 0 0,0 0-1 0 0,1-1 1 0 0,0 0-1 0 0,1 0 1 0 0,0 0-1 0 0,0-1 1 0 0,1 1-1 0 0,10 10 1 0 0,-11-13-89 0 0,0-1 0 0 0,0 0 0 0 0,0 0 0 0 0,0 0 0 0 0,1 0 0 0 0,0-1 0 0 0,0 0 0 0 0,0 0 0 0 0,0-1 0 0 0,0 1 0 0 0,0-1 0 0 0,1-1 0 0 0,-1 1 0 0 0,1-1 0 0 0,-1 0 0 0 0,1-1-1 0 0,-1 1 1 0 0,1-1 0 0 0,0-1 0 0 0,-1 1 0 0 0,1-1 0 0 0,-1 0 0 0 0,1-1 0 0 0,8-2 0 0 0,-2-1 169 0 0,0 0 0 0 0,0-1 0 0 0,0 0 0 0 0,-1 0 0 0 0,0-2 0 0 0,-1 1 0 0 0,1-2 0 0 0,-2 1 0 0 0,1-2-1 0 0,-1 1 1 0 0,0-1 0 0 0,-1-1 0 0 0,0 0 0 0 0,-1 0 0 0 0,0-1 0 0 0,-1 1 0 0 0,0-2 0 0 0,-1 1 0 0 0,-1-1 0 0 0,0 0 0 0 0,0 0-1 0 0,3-18 1 0 0,-1 2 633 0 0,9-46 815 0 0,-5 22-69 0 0,-11 51-1266 0 0,0-6 4 0 0,0 5-31 0 0,1 6 677 0 0,13 80-622 0 0,0 37-58 0 0,-12-108-251 0 0,1 1 1 0 0,1-1 0 0 0,0 1 0 0 0,0-1 0 0 0,2 0 0 0 0,11 20 0 0 0,-14-27-203 0 0,1 0 0 0 0,-1-1 0 0 0,1 1 0 0 0,0-1 0 0 0,1 0 0 0 0,-1 0 0 0 0,1-1 0 0 0,-1 1 0 0 0,1-1 0 0 0,10 5-1 0 0,2-2-1257 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5124 0 0,'-8'17'11282'0'0,"-3"3"-4286"0"0,-14 27-2171 0 0,-17 38-6493 0 0,28-50 3566 0 0,12-29-1896 0 0,0 1-1 0 0,0-1 1 0 0,0 1 0 0 0,1 0-1 0 0,0 0 1 0 0,1-1 0 0 0,0 1-1 0 0,0 0 1 0 0,0 0-1 0 0,1-1 1 0 0,-1 1 0 0 0,2 0-1 0 0,-1 0 1 0 0,1-1 0 0 0,0 1-1 0 0,5 9 1 0 0,-4-9-361 0 0,1 1 0 0 0,1-1 0 0 0,0 0 0 0 0,0 0 0 0 0,0-1 0 0 0,1 1 0 0 0,0-1 0 0 0,0-1 1 0 0,0 1-1 0 0,1-1 0 0 0,0 0 0 0 0,12 7 0 0 0,3-1-1250 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2308 0 0,'2'-1'3612'0'0,"17"-7"1183"0"0,30-6 1 0 0,58-7-1316 0 0,2 0-2154 0 0,-71 14-911 0 0,-28 6 96 0 0,0 0 0 0 0,0-1 1 0 0,-1-1-1 0 0,1 0 1 0 0,17-8 3267 0 0,-33 12-3662 0 0,-1 0-1 0 0,1 1 0 0 0,0-1 0 0 0,0 1 0 0 0,-1 0 1 0 0,1 1-1 0 0,1 0 0 0 0,-1 0 0 0 0,0 0 0 0 0,1 0 1 0 0,-1 1-1 0 0,1 0 0 0 0,0 0 0 0 0,-7 8 0 0 0,-8 8 219 0 0,-32 43 0 0 0,42-49-279 0 0,0 1 1 0 0,1 0-1 0 0,0 0 1 0 0,1 0 0 0 0,-8 25-1 0 0,14-34-186 0 0,0 1 0 0 0,0 0 0 0 0,1 0 0 0 0,-1 0 0 0 0,1 0 0 0 0,1 0 0 0 0,0 0 0 0 0,0 0 0 0 0,0 0 0 0 0,1 0 0 0 0,-1 0 0 0 0,2 0 0 0 0,-1 0 0 0 0,1-1 0 0 0,0 1 0 0 0,3 6 0 0 0,-2-8-211 0 0,0-1 0 0 0,-1-1 0 0 0,1 1-1 0 0,1 0 1 0 0,-1-1 0 0 0,0 1 0 0 0,1-1 0 0 0,0 0 0 0 0,6 4 0 0 0,-7-5 25 0 0,14 9-1297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3412 0 0,'-1'-1'560'0'0,"0"1"-1"0"0,0 0 1 0 0,0-1 0 0 0,1 1-1 0 0,-1 0 1 0 0,0 0-1 0 0,0 0 1 0 0,0-1-1 0 0,0 1 1 0 0,0 0-1 0 0,1 0 1 0 0,-1 0 0 0 0,0 0-1 0 0,0 1 1 0 0,0-1-1 0 0,0 0 1 0 0,0 0-1 0 0,1 0 1 0 0,-1 1-1 0 0,0-1 1 0 0,0 0 0 0 0,0 1-1 0 0,-21 16 4223 0 0,16-9-4085 0 0,0-1 0 0 0,0 1 0 0 0,-7 12 0 0 0,11-15-580 0 0,-1 0-1 0 0,1 0 1 0 0,-1 1 0 0 0,2-1-1 0 0,-1 1 1 0 0,0 0-1 0 0,1 0 1 0 0,0-1-1 0 0,1 1 1 0 0,-1 0 0 0 0,1 0-1 0 0,0 0 1 0 0,1 0-1 0 0,-1-1 1 0 0,3 8 0 0 0,-2-9-45 0 0,0 0 1 0 0,1 0 0 0 0,0 0-1 0 0,0 0 1 0 0,0 0 0 0 0,0 0-1 0 0,0-1 1 0 0,1 1 0 0 0,0-1-1 0 0,0 1 1 0 0,0-1 0 0 0,0 0-1 0 0,0 0 1 0 0,1-1 0 0 0,-1 1-1 0 0,1-1 1 0 0,0 1 0 0 0,0-1-1 0 0,0 0 1 0 0,7 2 0 0 0,-2-2-68 0 0,-1 1 1 0 0,1-2-1 0 0,-1 1 0 0 0,1-2 1 0 0,0 1-1 0 0,-1-1 1 0 0,1 0-1 0 0,0 0 0 0 0,-1-1 1 0 0,1-1-1 0 0,0 1 1 0 0,-1-2-1 0 0,0 1 0 0 0,1-1 1 0 0,-1 0-1 0 0,0 0 1 0 0,0-1-1 0 0,-1 0 0 0 0,1-1 1 0 0,-1 0-1 0 0,0 0 1 0 0,0 0-1 0 0,-1-1 0 0 0,1 0 1 0 0,-1-1-1 0 0,-1 1 1 0 0,1-1-1 0 0,4-8 1 0 0,-7 10 53 0 0,0 0 1 0 0,0-1-1 0 0,-1 1 1 0 0,0-1-1 0 0,0 0 1 0 0,-1 0-1 0 0,1 1 1 0 0,-1-1-1 0 0,-1 0 1 0 0,1 0-1 0 0,-1 0 1 0 0,0 0-1 0 0,0 0 1 0 0,-1 0 0 0 0,1 0-1 0 0,-1 0 1 0 0,-1 0-1 0 0,1 0 1 0 0,-1 0-1 0 0,0 0 1 0 0,0 1-1 0 0,-1-1 1 0 0,0 1-1 0 0,0 0 1 0 0,0 0-1 0 0,-5-6 1 0 0,4 7-76 0 0,0 1 0 0 0,-1-1 0 0 0,1 1 0 0 0,-1 1 0 0 0,1-1-1 0 0,-1 1 1 0 0,0 0 0 0 0,0 0 0 0 0,0 0 0 0 0,0 0 0 0 0,0 1 0 0 0,0 0 0 0 0,-1 0 0 0 0,1 1 0 0 0,0-1 0 0 0,-1 1-1 0 0,1 0 1 0 0,0 0 0 0 0,-7 2 0 0 0,4-1-360 0 0,1 0 0 0 0,0 1 0 0 0,0 0-1 0 0,0 0 1 0 0,1 1 0 0 0,-1 0 0 0 0,0 0 0 0 0,1 0-1 0 0,0 1 1 0 0,0 0 0 0 0,0 0 0 0 0,0 1 0 0 0,-8 8-1 0 0,1 0-1228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4296 0 0,'2'2'9598'0'0,"0"1"-8961"0"0,0 1-1 0 0,0-1 1 0 0,0 0-1 0 0,0 1 1 0 0,-1 0-1 0 0,1-1 1 0 0,-1 1-1 0 0,0 0 1 0 0,1 7 0 0 0,5 44 1345 0 0,-5-35-1309 0 0,0-2-558 0 0,-1 0 99 0 0,1-1 0 0 0,1 1 0 0 0,0-1 1 0 0,1 0-1 0 0,1 0 0 0 0,0-1 0 0 0,15 30 1 0 0,-19-43-181 0 0,1-1 0 0 0,-1 0 0 0 0,1 0-1 0 0,-1 0 1 0 0,1 0 0 0 0,0 0 0 0 0,-1 0 0 0 0,1 0 0 0 0,0 0 0 0 0,0-1 0 0 0,3 3 0 0 0,-3-4-10 0 0,-1 1-1 0 0,1-1 0 0 0,-1 0 1 0 0,1 0-1 0 0,-1 1 0 0 0,1-1 1 0 0,-1 0-1 0 0,1-1 0 0 0,-1 1 1 0 0,1 0-1 0 0,-1 0 0 0 0,0 0 0 0 0,1-1 1 0 0,-1 1-1 0 0,1-1 0 0 0,-1 1 1 0 0,0-1-1 0 0,1 0 0 0 0,-1 1 1 0 0,2-2-1 0 0,5-4 105 0 0,-1 1 0 0 0,1-1 0 0 0,-1 0 0 0 0,0-1 0 0 0,-1 0 0 0 0,1 0 1 0 0,5-8-1 0 0,35-58 569 0 0,-42 65-598 0 0,31-63 917 0 0,-6 9-5591 0 0,-26 56 2966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1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4528 0 0,'0'0'3924'0'0,"17"-3"6412"0"0,60 12-7067 0 0,-22-1-2359 0 0,0-2 0 0 0,111-5 1 0 0,-163-1-858 0 0,0 0 0 0 0,0 0 1 0 0,0 0-1 0 0,0-1 1 0 0,0 1-1 0 0,-1-1 1 0 0,1 0-1 0 0,0 0 1 0 0,0 0-1 0 0,-1 0 0 0 0,1-1 1 0 0,4-2-1 0 0,-7 3 233 0 0,1 1-276 0 0,-1 0 0 0 0,0 0 0 0 0,0 0 0 0 0,0 0 0 0 0,0-1 0 0 0,1 1 0 0 0,-1 0 0 0 0,0 0 0 0 0,0 0 0 0 0,0 0 0 0 0,0 0 0 0 0,0 0 0 0 0,0-1 0 0 0,0 1 0 0 0,0 0 0 0 0,1 0 0 0 0,-1 0 0 0 0,0 0 0 0 0,0-1 0 0 0,0 1 0 0 0,0 0 0 0 0,0 0 0 0 0,0 0 0 0 0,0 0 0 0 0,0-1 0 0 0,0 1 0 0 0,0 0 0 0 0,0 0 0 0 0,0 0 0 0 0,0 0 0 0 0,0-1 0 0 0,0 1 0 0 0,0 0 0 0 0,0 0 0 0 0,0 0 0 0 0,-1 0 0 0 0,1-1 0 0 0,0 1 0 0 0,0 0 0 0 0,0 0 0 0 0,0 0 0 0 0,0 0 0 0 0,0 0 0 0 0,0-1 0 0 0,0 1 0 0 0,-1 0 0 0 0,1 0 0 0 0,0 0 0 0 0,0 0 0 0 0,-1 0 0 0 0,-10 2 81 0 0,0 0-1 0 0,0 1 1 0 0,0 0-1 0 0,0 1 0 0 0,1 0 1 0 0,-1 1-1 0 0,1 0 0 0 0,0 0 1 0 0,0 1-1 0 0,1 1 1 0 0,0 0-1 0 0,0 0 0 0 0,-10 10 1 0 0,5-2 45 0 0,0-1 1 0 0,1 2 0 0 0,1 0 0 0 0,1 0 0 0 0,0 1-1 0 0,-17 35 1 0 0,20-33-63 0 0,1 0-1 0 0,0 0 1 0 0,2 0-1 0 0,-4 22 0 0 0,8-34-417 0 0,0 0 0 0 0,0 0 0 0 0,1 0 0 0 0,0 0 0 0 0,1 0 0 0 0,-1 0 0 0 0,1 0 0 0 0,1 0 0 0 0,-1 0 0 0 0,1 0 0 0 0,0 0 0 0 0,1 0 0 0 0,0-1 0 0 0,0 0 0 0 0,4 7 0 0 0,-1-2-1262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73 3532 0 0,'0'-1'408'0'0,"0"0"-1"0"0,0 1 0 0 0,1-1 1 0 0,-1 0-1 0 0,0 1 1 0 0,0-1-1 0 0,-1 0 0 0 0,1 1 1 0 0,0-1-1 0 0,0 0 0 0 0,0 1 1 0 0,0-1-1 0 0,0 1 0 0 0,-1-1 1 0 0,1 0-1 0 0,0 1 1 0 0,-1-1-1 0 0,1 1 0 0 0,0-1 1 0 0,-1 1-1 0 0,1-1 0 0 0,-1 1 1 0 0,1-1-1 0 0,-1 1 1 0 0,1-1-1 0 0,-2 0 0 0 0,2 1-43 0 0,-1 0 0 0 0,0 0 0 0 0,0 0-1 0 0,0 0 1 0 0,0 0 0 0 0,0 0 0 0 0,0 0 0 0 0,1 1-1 0 0,-1-1 1 0 0,0 0 0 0 0,0 1 0 0 0,0-1 0 0 0,1 0-1 0 0,-1 1 1 0 0,0-1 0 0 0,-1 2 0 0 0,-28 25 3258 0 0,25-21-3353 0 0,0-1 1 0 0,0 2-1 0 0,1-1 0 0 0,0 0 0 0 0,0 1 1 0 0,0 0-1 0 0,1-1 0 0 0,-3 11 0 0 0,5-13-228 0 0,0-1-1 0 0,0 1 0 0 0,1 0 1 0 0,-1 0-1 0 0,1-1 0 0 0,0 1 0 0 0,0 0 1 0 0,0 0-1 0 0,1-1 0 0 0,-1 1 1 0 0,1 0-1 0 0,0-1 0 0 0,0 1 0 0 0,0-1 1 0 0,1 1-1 0 0,-1-1 0 0 0,1 1 1 0 0,0-1-1 0 0,2 4 0 0 0,-1-4-62 0 0,0 0 1 0 0,0 0-1 0 0,0 0 0 0 0,0-1 1 0 0,1 1-1 0 0,-1-1 0 0 0,1 0 0 0 0,0 0 1 0 0,-1 0-1 0 0,1 0 0 0 0,0-1 0 0 0,0 1 1 0 0,1-1-1 0 0,-1 0 0 0 0,0 0 1 0 0,0-1-1 0 0,7 1 0 0 0,0 0-90 0 0,1-1 1 0 0,0 0-1 0 0,0-1 0 0 0,0 0 0 0 0,12-3 1 0 0,-14 1 68 0 0,-1 1 0 0 0,1-1 0 0 0,-1-1 0 0 0,0 0 0 0 0,0 0 0 0 0,-1-1 0 0 0,1 0 0 0 0,-1-1 0 0 0,0 0 0 0 0,11-10 0 0 0,-14 12 127 0 0,-1-1 0 0 0,0 0-1 0 0,0 0 1 0 0,0 0 0 0 0,0-1 0 0 0,-1 0 0 0 0,0 1-1 0 0,0-1 1 0 0,0 0 0 0 0,-1-1 0 0 0,0 1 0 0 0,0 0 0 0 0,0-1-1 0 0,-1 1 1 0 0,0-1 0 0 0,0-9 0 0 0,-1 13-28 0 0,0 0 0 0 0,-1 0 1 0 0,1 0-1 0 0,-1 0 0 0 0,1 0 1 0 0,-1 0-1 0 0,0 0 0 0 0,0 1 0 0 0,-1-1 1 0 0,1 0-1 0 0,0 1 0 0 0,-1-1 1 0 0,1 1-1 0 0,-1-1 0 0 0,-3-3 0 0 0,1 3-1 0 0,0-1-1 0 0,0 1 1 0 0,0-1-1 0 0,-1 1 1 0 0,1 0-1 0 0,-1 1 1 0 0,0-1-1 0 0,-6-1 1 0 0,1 0-7 0 0,0 1 1 0 0,0 0-1 0 0,-1 1 1 0 0,1 0 0 0 0,-1 1-1 0 0,0 0 1 0 0,1 0-1 0 0,-15 2 1 0 0,11 1-47 0 0,0 1 0 0 0,1 0 0 0 0,-1 0 0 0 0,1 2 0 0 0,0 0 0 0 0,0 0 1 0 0,-24 14-1 0 0,30-15-292 0 0,1 0 0 0 0,0 1 1 0 0,0 0-1 0 0,0 0 0 0 0,0 0 0 0 0,1 0 1 0 0,-1 1-1 0 0,1 0 0 0 0,1 0 1 0 0,-1 1-1 0 0,1-1 0 0 0,0 1 1 0 0,1 0-1 0 0,0 0 0 0 0,-4 12 1 0 0,5-5-1322 0 0,2 0 8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6197 0 0,'4'-1'18855'0'0,"-17"25"-18081"0"0,4-6-126 0 0,0 0 0 0 0,1 0 0 0 0,-10 34-1 0 0,15-38-716 0 0,0-1-1 0 0,1 1 1 0 0,0 19 0 0 0,2-28-378 0 0,1 1 1 0 0,-1-1 0 0 0,1 0 0 0 0,0 1 0 0 0,0-1-1 0 0,0 0 1 0 0,1 0 0 0 0,0 0 0 0 0,0 0 0 0 0,0 0 0 0 0,6 9-1 0 0,-2-7-1152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56 5725 0 0,'-7'-14'4636'0'0,"3"3"-1208"0"0,-3-1-844 0 0,4 5-599 0 0,-3 1-433 0 0,1 2 616 0 0,-5 2-964 0 0,-4 10-1648 0 0,7 1-1156 0 0,0 1 44 0 0,3 1 48 0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255 573 2824 0 0,'-1'-1'721'0'0,"1"0"-1"0"0,0 0 1 0 0,-1 0-1 0 0,1 0 1 0 0,-1-1-1 0 0,1 1 1 0 0,-1 0-1 0 0,0 0 1 0 0,1 0-1 0 0,-1 0 1 0 0,0 0-1 0 0,0 0 1 0 0,1 0-1 0 0,-1 1 1 0 0,-2-2-1 0 0,2 1-227 0 0,-1 0 1 0 0,1 0-1 0 0,-1 1 0 0 0,1-1 0 0 0,-1 1 0 0 0,1-1 0 0 0,-1 1 0 0 0,1 0 1 0 0,-1-1-1 0 0,-2 1 0 0 0,-2 0 22 0 0,1 1 1 0 0,0 0-1 0 0,0 0 1 0 0,0 0-1 0 0,0 0 0 0 0,-9 4 1 0 0,-5 3 279 0 0,0 1-1 0 0,1 1 1 0 0,-25 17 0 0 0,36-22-662 0 0,0 1 0 0 0,0-1 1 0 0,1 1-1 0 0,0 0 0 0 0,0 1 0 0 0,0-1 0 0 0,1 1 1 0 0,0 0-1 0 0,0 1 0 0 0,-7 14 0 0 0,10-17-130 0 0,1 0 1 0 0,-1 1-1 0 0,1-1 0 0 0,0 1 0 0 0,1-1 0 0 0,-1 1 1 0 0,1-1-1 0 0,0 1 0 0 0,1-1 0 0 0,-1 1 0 0 0,1-1 1 0 0,0 1-1 0 0,0-1 0 0 0,1 1 0 0 0,-1-1 0 0 0,1 0 1 0 0,1 0-1 0 0,-1 0 0 0 0,6 8 0 0 0,-6-9-87 0 0,1-1 0 0 0,0 1-1 0 0,0-1 1 0 0,0 0 0 0 0,0 0 0 0 0,0 0-1 0 0,1 0 1 0 0,-1-1 0 0 0,1 0-1 0 0,0 1 1 0 0,0-1 0 0 0,0 0-1 0 0,0-1 1 0 0,0 1 0 0 0,0-1 0 0 0,0 0-1 0 0,0 0 1 0 0,1 0 0 0 0,-1 0-1 0 0,0-1 1 0 0,1 0 0 0 0,-1 0 0 0 0,1 0-1 0 0,-1 0 1 0 0,7-2 0 0 0,-7 1 40 0 0,0 1 0 0 0,0-2-1 0 0,0 1 1 0 0,0 0 0 0 0,-1-1 0 0 0,1 0 0 0 0,0 0 0 0 0,-1 0 0 0 0,1 0 0 0 0,-1 0 0 0 0,0-1 0 0 0,1 0-1 0 0,-1 1 1 0 0,0-1 0 0 0,-1 0 0 0 0,1-1 0 0 0,-1 1 0 0 0,1 0 0 0 0,-1-1 0 0 0,0 1 0 0 0,0-1 0 0 0,0 0-1 0 0,-1 0 1 0 0,1 1 0 0 0,-1-1 0 0 0,0 0 0 0 0,0 0 0 0 0,0-6 0 0 0,1-10 90 0 0,-1 0-1 0 0,-1 0 1 0 0,-1 1 0 0 0,-5-33 0 0 0,4 33 23 0 0,-4-18 262 0 0,-19-60-1 0 0,6 28 88 0 0,8 33 10 0 0,-1 1 0 0 0,-27-54 0 0 0,5 15 277 0 0,18 41-333 0 0,12 24-279 0 0,0 1 0 0 0,0 0 0 0 0,0-1 0 0 0,1 0 0 0 0,0 0 0 0 0,1 0 0 0 0,0 0 0 0 0,-1-10 0 0 0,3 18-87 0 0,1 0 0 0 0,-1 0 0 0 0,0-1 0 0 0,1 1 0 0 0,-1 0 0 0 0,0 0 0 0 0,1 0 0 0 0,0 0 0 0 0,-1 0 0 0 0,1-1 0 0 0,0 1 1 0 0,-1 0-1 0 0,1 0 0 0 0,0 0 0 0 0,0 1 0 0 0,0-1 0 0 0,0 0 0 0 0,0 0 0 0 0,0 0 0 0 0,0 1 0 0 0,0-1 0 0 0,2-1 0 0 0,29-10 53 0 0,-23 9-45 0 0,13-3-125 0 0,1 0 0 0 0,0 2 0 0 0,0 0 0 0 0,0 2 0 0 0,0 0 0 0 0,0 2 0 0 0,26 2 0 0 0,-41-1-551 0 0,-1 0 1 0 0,1 1-1 0 0,0 0 1 0 0,0 0-1 0 0,11 5 1 0 0,-5-1-950 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22 5388 0 0,'0'-1'4515'0'0,"-4"-9"1264"0"0,2 8-5313 0 0,0 1-1 0 0,0 0 1 0 0,-1 0-1 0 0,1 0 1 0 0,0 0-1 0 0,0 0 1 0 0,-1 1-1 0 0,1-1 1 0 0,0 0-1 0 0,-1 1 1 0 0,1 0-1 0 0,-1 0 1 0 0,1 0-1 0 0,0 0 1 0 0,-1 0-1 0 0,-2 0 1 0 0,0 1-93 0 0,0 1-1 0 0,0-1 1 0 0,0 1 0 0 0,0-1 0 0 0,1 2 0 0 0,-1-1-1 0 0,-7 5 1 0 0,7-4-261 0 0,-1 1-1 0 0,0 0 0 0 0,1 1 1 0 0,0 0-1 0 0,0-1 1 0 0,0 2-1 0 0,1-1 1 0 0,0 0-1 0 0,0 1 0 0 0,0 0 1 0 0,1 0-1 0 0,-4 7 1 0 0,7-11-125 0 0,0-1 0 0 0,-1 1 0 0 0,1 0-1 0 0,0 0 1 0 0,0 0 0 0 0,0 0 0 0 0,0 0 0 0 0,0 0 0 0 0,1 0 0 0 0,-1-1 0 0 0,0 1 0 0 0,1 0 0 0 0,0 0 0 0 0,-1 0 0 0 0,1-1 0 0 0,0 1 0 0 0,0 0 0 0 0,0-1 0 0 0,0 1 0 0 0,0 0 0 0 0,0-1 0 0 0,0 1 0 0 0,1-1 0 0 0,-1 0 0 0 0,0 0 0 0 0,3 2 0 0 0,4 3-158 0 0,0 1 0 0 0,1-2 0 0 0,14 8 0 0 0,-12-8-62 0 0,-3-1 97 0 0,-7-4 141 0 0,0 1 1 0 0,0-1-1 0 0,0 0 1 0 0,0 1 0 0 0,0-1-1 0 0,0 0 1 0 0,0 1-1 0 0,0-1 1 0 0,0 1 0 0 0,-1 0-1 0 0,1-1 1 0 0,0 1-1 0 0,0 0 1 0 0,0-1-1 0 0,-1 1 1 0 0,1 0 0 0 0,0 0-1 0 0,-1 0 1 0 0,1 0-1 0 0,-1 0 1 0 0,2 1-1 0 0,-2-1 164 0 0,-25 24 457 0 0,14-15-424 0 0,1-3-41 0 0,0 2 0 0 0,1-1 0 0 0,0 1 0 0 0,0 1-1 0 0,1 0 1 0 0,0 0 0 0 0,1 1 0 0 0,-10 17 0 0 0,16-26-149 0 0,0-1 0 0 0,1 1 0 0 0,-1 0 1 0 0,1 0-1 0 0,-1-1 0 0 0,1 1 0 0 0,0 0 1 0 0,0-1-1 0 0,0 1 0 0 0,0 0 0 0 0,0 0 1 0 0,0-1-1 0 0,0 1 0 0 0,1 0 0 0 0,-1 0 1 0 0,1-1-1 0 0,-1 1 0 0 0,1 0 0 0 0,0 1 1 0 0,1 0-1 0 0,0-1 1 0 0,0 1-1 0 0,0 0 1 0 0,0-1-1 0 0,0 1 0 0 0,1-1 1 0 0,-1 0-1 0 0,1 0 1 0 0,4 3-1 0 0,1 0-12 0 0,0-1 0 0 0,0 0 0 0 0,0 0 1 0 0,1-1-1 0 0,0 0 0 0 0,13 3 0 0 0,52 4-870 0 0,-25-10-3410 0 0,-41-1 2669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 5272 0 0,'-2'0'956'0'0,"-1"1"0"0"0,0 0-1 0 0,1 0 1 0 0,-1 0-1 0 0,1 0 1 0 0,-1 1 0 0 0,1-1-1 0 0,-1 1 1 0 0,1-1-1 0 0,-3 3 1 0 0,2 0-233 0 0,-1-1 1 0 0,1 1-1 0 0,0 0 0 0 0,0 0 1 0 0,-3 5-1 0 0,1 2-97 0 0,0-1-1 0 0,1 1 1 0 0,0-1-1 0 0,-3 15 1 0 0,5-17-411 0 0,1 1-1 0 0,0 0 1 0 0,0 0 0 0 0,1 0-1 0 0,0 0 1 0 0,0 0-1 0 0,1 0 1 0 0,3 12 0 0 0,-3-17-179 0 0,0 1 0 0 0,0-1 1 0 0,0 0-1 0 0,1 0 0 0 0,0 0 1 0 0,-1 0-1 0 0,1 0 0 0 0,1-1 1 0 0,-1 1-1 0 0,1 0 0 0 0,-1-1 1 0 0,1 0-1 0 0,0 1 0 0 0,0-1 1 0 0,0 0-1 0 0,1-1 0 0 0,-1 1 1 0 0,1-1-1 0 0,5 3 0 0 0,-5-3-28 0 0,0-1-1 0 0,1 0 0 0 0,0 0 1 0 0,-1-1-1 0 0,1 1 0 0 0,-1-1 0 0 0,1 0 1 0 0,0 0-1 0 0,-1-1 0 0 0,1 1 1 0 0,-1-1-1 0 0,1 0 0 0 0,8-3 0 0 0,0-1 19 0 0,1 0 0 0 0,25-15 0 0 0,-32 16-8 0 0,0-1 0 0 0,0 0-1 0 0,0 0 1 0 0,0 0 0 0 0,-1-1-1 0 0,0 0 1 0 0,0 0 0 0 0,-1-1 0 0 0,1 0-1 0 0,-1 0 1 0 0,-1 0 0 0 0,1 0-1 0 0,-1-1 1 0 0,-1 0 0 0 0,1 0-1 0 0,-2 0 1 0 0,1 0 0 0 0,-1 0-1 0 0,0 0 1 0 0,1-10 0 0 0,-3 15 12 0 0,1-1 1 0 0,-1 0 0 0 0,0 1 0 0 0,0-1-1 0 0,-1 0 1 0 0,1 1 0 0 0,-1-1-1 0 0,0 0 1 0 0,0 1 0 0 0,0-1-1 0 0,0 1 1 0 0,-1-1 0 0 0,1 1-1 0 0,-1 0 1 0 0,0 0 0 0 0,0 0-1 0 0,0 0 1 0 0,0 0 0 0 0,-1 0-1 0 0,1 0 1 0 0,-1 0 0 0 0,-5-3 0 0 0,4 2-2 0 0,-1 1 1 0 0,-1 0 0 0 0,1 0 0 0 0,0 0-1 0 0,-1 1 1 0 0,1-1 0 0 0,-1 1 0 0 0,0 1-1 0 0,1-1 1 0 0,-1 1 0 0 0,0 0 0 0 0,-12-1 0 0 0,9 3-96 0 0,1-1 1 0 0,-1 1 0 0 0,1 0 0 0 0,-1 1 0 0 0,1 0 0 0 0,-13 4 0 0 0,17-4-281 0 0,0-1 0 0 0,1 1 0 0 0,-1 0 0 0 0,0 0 0 0 0,1 1 0 0 0,-1-1 1 0 0,1 1-1 0 0,0-1 0 0 0,0 1 0 0 0,0 0 0 0 0,0 0 0 0 0,1 1 0 0 0,-1-1 1 0 0,-4 8-1 0 0,3-1-1235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46 5473 0 0,'-1'-3'4327'0'0,"0"0"-3711"0"0,-1 1 1 0 0,1-1-1 0 0,-1 1 0 0 0,1 0 1 0 0,-1-1-1 0 0,0 1 1 0 0,1 0-1 0 0,-1 0 1 0 0,0 0-1 0 0,-1 0 1 0 0,1 0-1 0 0,0 0 1 0 0,0 1-1 0 0,-1-1 1 0 0,1 1-1 0 0,-1 0 1 0 0,0 0-1 0 0,-4-2 0 0 0,1 2-118 0 0,0-1 0 0 0,0 2 0 0 0,1-1 0 0 0,-1 1 0 0 0,0 0 0 0 0,0 0 0 0 0,0 1 0 0 0,-11 1 0 0 0,3 2-154 0 0,-1 0-1 0 0,1 1 1 0 0,0 0 0 0 0,1 2-1 0 0,-1-1 1 0 0,-23 17 0 0 0,34-21-331 0 0,1 0 0 0 0,-1 0 1 0 0,0 0-1 0 0,1 1 0 0 0,-1-1 0 0 0,1 1 1 0 0,0-1-1 0 0,0 1 0 0 0,0 0 0 0 0,0 0 1 0 0,0 0-1 0 0,1 0 0 0 0,0 0 0 0 0,-1 1 1 0 0,1-1-1 0 0,0 0 0 0 0,0 1 0 0 0,1-1 1 0 0,-1 5-1 0 0,1-4-41 0 0,0 1 0 0 0,1-1 0 0 0,-1 0 0 0 0,1 0 0 0 0,0 0 0 0 0,0 0 0 0 0,1-1 0 0 0,-1 1 0 0 0,1 0 0 0 0,0 0 0 0 0,0-1 0 0 0,0 1 0 0 0,0-1 0 0 0,1 0 0 0 0,-1 1 0 0 0,6 4 0 0 0,27 26-108 0 0,50 35 0 0 0,-82-66 226 0 0,0 0 1 0 0,1 0-1 0 0,-1 0 0 0 0,0 0 1 0 0,-1 1-1 0 0,1-1 0 0 0,0 1 0 0 0,-1 0 1 0 0,0 0-1 0 0,0 0 0 0 0,0 0 0 0 0,2 8 1 0 0,-3-10-33 0 0,-1 0 0 0 0,1 1 0 0 0,-1-1 0 0 0,0 0-1 0 0,0 1 1 0 0,0-1 0 0 0,0 0 0 0 0,0 1 0 0 0,0-1 0 0 0,-1 0 0 0 0,1 1 0 0 0,-1-1 0 0 0,1 0 0 0 0,-1 0 0 0 0,0 0 0 0 0,0 1 0 0 0,0-1 0 0 0,0 0 0 0 0,-1 0 0 0 0,1 0 0 0 0,0 0 0 0 0,-1-1 0 0 0,1 1 0 0 0,-1 0 0 0 0,-3 2 0 0 0,-9 7 24 0 0,-1-1 1 0 0,0 0-1 0 0,0-1 0 0 0,-24 9 0 0 0,24-12-1305 0 0,0-1-1 0 0,-30 6 0 0 0,28-8-336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4088 0 0,'9'-10'12059'0'0,"-6"8"-10963"0"0,3 3-654 0 0,-1 0-1 0 0,1 0 1 0 0,-1 1 0 0 0,1-1-1 0 0,-1 1 1 0 0,0 1 0 0 0,0-1-1 0 0,0 1 1 0 0,0-1 0 0 0,0 1 0 0 0,6 6-1 0 0,47 40 1217 0 0,-56-47-1607 0 0,23 24 364 0 0,-1 1 0 0 0,-2 0 0 0 0,0 2 1 0 0,-2 1-1 0 0,-1 0 0 0 0,23 52 0 0 0,27 66 471 0 0,-61-130-833 0 0,13 32-475 0 0,28 48 0 0 0,-40-80-264 0 0,-8-15 218 0 0,0 0-1 0 0,0 0 0 0 0,0 0 0 0 0,1 0 0 0 0,-1-1 0 0 0,1 1 0 0 0,0-1 0 0 0,0 1 1 0 0,3 2-1 0 0,1-1-1116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0 2500 0 0,'-3'2'4251'0'0,"-49"31"4263"0"0,1 8-4423 0 0,-44 50-1590 0 0,61-57-1053 0 0,-40 40 177 0 0,-2-3-1 0 0,-103 71 1 0 0,170-136-1933 0 0,-11 7 106 0 0,8-2-4327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6069 0 0,'0'0'13109'0'0,"1"3"-11304"0"0,0 2-1083 0 0,-1 1-1 0 0,1 0 0 0 0,-1 0 0 0 0,-1 0 1 0 0,1 0-1 0 0,-1 0 0 0 0,-2 6 0 0 0,-1 29 587 0 0,2-16-653 0 0,-6 42-1 0 0,3-42-3078 0 0,-1 45 0 0 0,6-61 812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122 165 356 0 0,'0'-3'1075'0'0,"0"0"0"0"0,1 0 1 0 0,-1 0-1 0 0,1 0 0 0 0,0 0 0 0 0,-1 0 0 0 0,2 0 1 0 0,-1 0-1 0 0,2-3 0 0 0,18-24 3411 0 0,-7 16-2804 0 0,27-21 0 0 0,-37 32-1184 0 0,4-3-69 0 0,0 0 0 0 0,0 1 0 0 0,0 0 0 0 0,0 0-1 0 0,1 1 1 0 0,0 1 0 0 0,0-1 0 0 0,0 1-1 0 0,0 1 1 0 0,0-1 0 0 0,14 0 0 0 0,-17 2-292 0 0,0 1 0 0 0,1 0 1 0 0,-1 0-1 0 0,0 1 0 0 0,0 0 1 0 0,1 0-1 0 0,-1 1 0 0 0,0-1 0 0 0,0 1 1 0 0,0 0-1 0 0,-1 1 0 0 0,1 0 1 0 0,0 0-1 0 0,-1 0 0 0 0,0 0 1 0 0,0 1-1 0 0,0 0 0 0 0,5 5 0 0 0,0 1-32 0 0,-1 1-1 0 0,0 0 0 0 0,-1 0 0 0 0,0 1 0 0 0,-1 0 0 0 0,-1 1 0 0 0,1-1 1 0 0,-2 1-1 0 0,0 1 0 0 0,5 18 0 0 0,-4-3 6 0 0,0 1 0 0 0,-2-1 0 0 0,0 58 1 0 0,-6-35-360 0 0,-3-1 1 0 0,-16 80 0 0 0,18-95-714 0 0,3-35 819 0 0,-1-7-332 0 0,-3-22 659 0 0,-2 0-1 0 0,-15-43 0 0 0,17 56-64 0 0,3 10-20 0 0,-1 0 0 0 0,1 1-1 0 0,-1-1 1 0 0,0 1 0 0 0,0-1-1 0 0,0 1 1 0 0,-5-6 0 0 0,6 9-68 0 0,1 1 0 0 0,-1-1 1 0 0,0 1-1 0 0,1-1 0 0 0,-1 1 1 0 0,0-1-1 0 0,0 1 0 0 0,1-1 1 0 0,-1 1-1 0 0,0 0 1 0 0,0 0-1 0 0,0-1 0 0 0,0 1 1 0 0,1 0-1 0 0,-1 0 0 0 0,0 0 1 0 0,0 0-1 0 0,0 0 0 0 0,0 0 1 0 0,0 0-1 0 0,0 0 1 0 0,1 0-1 0 0,-1 0 0 0 0,0 1 1 0 0,-1 0-1 0 0,-18 9 233 0 0,-14 17 32 0 0,1 1 0 0 0,-50 57 0 0 0,-4 4-29 0 0,51-55-143 0 0,-37 31 101 0 0,1-9-3010 0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1548 0 0,'45'-35'21778'0'0,"-45"35"-21724"0"0,0-1-1 0 0,0 1 1 0 0,1 0-1 0 0,-1 0 1 0 0,0 0 0 0 0,1 0-1 0 0,-1 0 1 0 0,0 0-1 0 0,1 0 1 0 0,-1-1 0 0 0,0 1-1 0 0,1 0 1 0 0,-1 0-1 0 0,0 0 1 0 0,0 0-1 0 0,1 1 1 0 0,-1-1 0 0 0,0 0-1 0 0,1 0 1 0 0,-1 0-1 0 0,0 0 1 0 0,1 0 0 0 0,-1 0-1 0 0,0 0 1 0 0,1 0-1 0 0,-1 1 1 0 0,0-1-1 0 0,0 0 1 0 0,1 0 0 0 0,-1 0-1 0 0,0 1 1 0 0,0-1-1 0 0,5 13 1412 0 0,-3 17 244 0 0,-2-27-1616 0 0,-1 35 621 0 0,1 32-802 0 0,0-62-834 0 0,1-1 0 0 0,1 1-1 0 0,3 12 1 0 0,-1-11-686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28 3212 0 0,'-1'0'5153'0'0,"-10"0"1377"0"0,6 1-5763 0 0,1 1 0 0 0,0 0 1 0 0,0 1-1 0 0,1-1 0 0 0,-1 1 0 0 0,0 0 1 0 0,1 0-1 0 0,0 0 0 0 0,-5 5 1 0 0,3-2-310 0 0,1 0 0 0 0,0-1 0 0 0,1 1 1 0 0,0 1-1 0 0,0-1 0 0 0,-3 7 0 0 0,4-6-301 0 0,0 1 0 0 0,0-1 0 0 0,0 1-1 0 0,1 0 1 0 0,0-1 0 0 0,0 1 0 0 0,1 0-1 0 0,0 0 1 0 0,1 0 0 0 0,-1-1 0 0 0,2 1-1 0 0,2 10 1 0 0,-3-15-152 0 0,0 0 0 0 0,1 1 0 0 0,0-1 0 0 0,0 0 1 0 0,0 0-1 0 0,0-1 0 0 0,0 1 0 0 0,1 0 0 0 0,-1-1 0 0 0,1 1 0 0 0,-1-1 0 0 0,1 0 0 0 0,0 0 0 0 0,0 0 0 0 0,0 0 0 0 0,0-1 0 0 0,1 1 0 0 0,-1-1 0 0 0,0 0 0 0 0,1 0 0 0 0,-1 0 1 0 0,0 0-1 0 0,8 0 0 0 0,-1 1-71 0 0,0-2 1 0 0,1 1 0 0 0,-1-1-1 0 0,0-1 1 0 0,1 0 0 0 0,-1 0-1 0 0,11-4 1 0 0,-16 4 96 0 0,0 0 1 0 0,-1 0 0 0 0,1-1-1 0 0,0 0 1 0 0,0 0 0 0 0,-1 0-1 0 0,1-1 1 0 0,-1 0-1 0 0,0 1 1 0 0,0-1 0 0 0,0-1-1 0 0,0 1 1 0 0,0-1 0 0 0,-1 1-1 0 0,1-1 1 0 0,-1 0-1 0 0,0 0 1 0 0,-1-1 0 0 0,1 1-1 0 0,-1-1 1 0 0,1 1 0 0 0,-1-1-1 0 0,-1 0 1 0 0,1 0-1 0 0,-1 1 1 0 0,1-1 0 0 0,-1 0-1 0 0,-1 0 1 0 0,1-1 0 0 0,-1 1-1 0 0,0 0 1 0 0,0 0-1 0 0,0 0 1 0 0,-1 0 0 0 0,0 0-1 0 0,-2-9 1 0 0,0 7 34 0 0,0 0 0 0 0,0 0 0 0 0,0 0 0 0 0,-1 1 0 0 0,0-1 0 0 0,0 1 0 0 0,-1 0 0 0 0,0 0 0 0 0,0 1 0 0 0,0-1 0 0 0,0 1 0 0 0,-1 0 0 0 0,0 1 0 0 0,-8-6 0 0 0,9 8-43 0 0,0-1 0 0 0,0 1-1 0 0,0 0 1 0 0,0 0 0 0 0,0 0-1 0 0,0 1 1 0 0,-1-1 0 0 0,1 1 0 0 0,-1 1-1 0 0,1-1 1 0 0,0 1 0 0 0,-1 0 0 0 0,1 0-1 0 0,-1 0 1 0 0,1 1 0 0 0,0 0 0 0 0,-1 0-1 0 0,1 1 1 0 0,0-1 0 0 0,-9 5-1 0 0,7-3-35 0 0,0 1-1 0 0,1 0 1 0 0,-1 0-1 0 0,1 1 0 0 0,0 0 1 0 0,1 0-1 0 0,-1 0 1 0 0,1 1-1 0 0,0-1 0 0 0,0 1 1 0 0,-7 12-1 0 0,10-13-276 0 0,-1-1 0 0 0,1 1 0 0 0,0 0 0 0 0,0-1 0 0 0,1 1 1 0 0,-1 0-1 0 0,1 0 0 0 0,0 0 0 0 0,1 0 0 0 0,-1 0 0 0 0,1 0 0 0 0,0 1 0 0 0,0-1 0 0 0,1 0 0 0 0,-1 0 0 0 0,1 0 0 0 0,0 0 0 0 0,3 7 1 0 0,2 0-1323 0 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6401 0 0,'27'-41'22656'0'0,"-27"45"-22326"0"0,-6 48 655 0 0,3-37-886 0 0,1 0 1 0 0,0 16-1 0 0,2-5-598 0 0,6 39 1 0 0,7-6-3976 0 0,-12-49 2865 0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 2404 0 0,'-7'-4'13990'0'0,"-10"10"-12306"0"0,14-2-420 0 0,-1 4-388 0 0,-3 1-364 0 0,3 3-368 0 0,1 2-648 0 0,3-1-1028 0 0,-4 3 56 0 0,8-1 63 0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200 607 3684 0 0,'0'-2'700'0'0,"0"0"0"0"0,0 1 0 0 0,0-1 0 0 0,0 1-1 0 0,0-1 1 0 0,-1 1 0 0 0,1-1 0 0 0,-1 1 0 0 0,1-1-1 0 0,-1 1 1 0 0,1-1 0 0 0,-1 1 0 0 0,0 0 0 0 0,1-1 0 0 0,-1 1-1 0 0,0 0 1 0 0,0-1 0 0 0,0 1 0 0 0,0 0 0 0 0,0 0-1 0 0,-1 0 1 0 0,0-1 0 0 0,0 1-239 0 0,-1 0-1 0 0,1 0 1 0 0,-1 0-1 0 0,1 0 1 0 0,-1 0 0 0 0,1 1-1 0 0,-1-1 1 0 0,1 1-1 0 0,-1 0 1 0 0,1 0 0 0 0,-1 0-1 0 0,-3 0 1 0 0,-1 1-229 0 0,0 0 0 0 0,1 0 0 0 0,-1 1 0 0 0,0-1 0 0 0,1 2 0 0 0,-1-1 0 0 0,1 1 0 0 0,0 0 0 0 0,-8 4 1 0 0,8-2-129 0 0,-1 1-1 0 0,1 0 1 0 0,0 0 0 0 0,0 0 0 0 0,1 1 0 0 0,0-1 0 0 0,0 1 0 0 0,0 1 0 0 0,1-1 0 0 0,0 1 0 0 0,1-1 0 0 0,-1 1 0 0 0,-1 9 0 0 0,4-13-121 0 0,0 0 0 0 0,0-1-1 0 0,0 1 1 0 0,1 0 0 0 0,-1 0 0 0 0,1 0 0 0 0,0 0 0 0 0,0 0 0 0 0,1 0 0 0 0,-1-1 0 0 0,1 1-1 0 0,0 0 1 0 0,0 0 0 0 0,0 0 0 0 0,1-1 0 0 0,-1 1 0 0 0,1-1 0 0 0,0 1 0 0 0,-1-1 0 0 0,2 0-1 0 0,-1 1 1 0 0,0-1 0 0 0,1 0 0 0 0,-1-1 0 0 0,1 1 0 0 0,0 0 0 0 0,0-1 0 0 0,0 1 0 0 0,0-1-1 0 0,6 3 1 0 0,-4-3-101 0 0,1 1 0 0 0,-1-1-1 0 0,1 0 1 0 0,0 0-1 0 0,0-1 1 0 0,0 0 0 0 0,0 0-1 0 0,0 0 1 0 0,1-1-1 0 0,-1 0 1 0 0,0 0 0 0 0,0 0-1 0 0,0-1 1 0 0,0 0-1 0 0,0 0 1 0 0,9-3 0 0 0,-12 3 105 0 0,1 0 1 0 0,-1-1 0 0 0,1 1 0 0 0,-1-1 0 0 0,0 0-1 0 0,0 0 1 0 0,0 0 0 0 0,0 0 0 0 0,0 0-1 0 0,0-1 1 0 0,0 1 0 0 0,-1-1 0 0 0,1 0 0 0 0,-1 1-1 0 0,0-1 1 0 0,0 0 0 0 0,0-1 0 0 0,0 1-1 0 0,0 0 1 0 0,-1-1 0 0 0,1 1 0 0 0,-1-1 0 0 0,0 1-1 0 0,0-1 1 0 0,0 1 0 0 0,-1-1 0 0 0,1-6-1 0 0,-2-9 155 0 0,-1 1-1 0 0,0 0 1 0 0,-1 1-1 0 0,-1-1 0 0 0,-12-32 1 0 0,-42-83 558 0 0,37 89-505 0 0,-49-121 725 0 0,65 152-792 0 0,1 0 1 0 0,-5-18-1 0 0,7 20-21 0 0,-2 0 0 0 0,1 0-1 0 0,-8-15 1 0 0,11 24-99 0 0,-1 1-1 0 0,1 0 1 0 0,-1-1-1 0 0,1 1 1 0 0,0-1-1 0 0,-1 1 1 0 0,1 0-1 0 0,0-1 1 0 0,0 1-1 0 0,0-1 1 0 0,0 1-1 0 0,0-1 1 0 0,1 1-1 0 0,-1-1 1 0 0,0 1-1 0 0,1-1 1 0 0,-1 1-1 0 0,1 0 1 0 0,-1-1-1 0 0,1 1 1 0 0,0 0-1 0 0,-1-1 1 0 0,1 1-1 0 0,0 0 1 0 0,0 0-1 0 0,0 0 1 0 0,1-1-1 0 0,2-2 5 0 0,-1 1 0 0 0,1-1-1 0 0,0 1 1 0 0,0 0 0 0 0,0 1-1 0 0,7-5 1 0 0,24-7-133 0 0,1 2 0 0 0,0 1 0 0 0,54-9 0 0 0,-66 15-232 0 0,-20 4-67 0 0,1 0 1 0 0,-1 0-1 0 0,1 1 0 0 0,0-1 1 0 0,-1 1-1 0 0,1 0 1 0 0,0 0-1 0 0,-1 0 1 0 0,6 2-1 0 0,-6 0-1191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5212 0 0,'8'-10'6185'0'0,"4"-8"1260"0"0,-12 17-7333 0 0,0 1 0 0 0,0 0-1 0 0,0-1 1 0 0,0 1-1 0 0,0-1 1 0 0,0 1-1 0 0,1 0 1 0 0,-1-1 0 0 0,0 1-1 0 0,0-1 1 0 0,1 1-1 0 0,-1 0 1 0 0,0-1 0 0 0,0 1-1 0 0,1 0 1 0 0,-1 0-1 0 0,0-1 1 0 0,1 1 0 0 0,-1 0-1 0 0,1 0 1 0 0,-1-1-1 0 0,0 1 1 0 0,1 0-1 0 0,-1 0 1 0 0,1 0 0 0 0,-1 0-1 0 0,0-1 1 0 0,1 1-1 0 0,-1 0 1 0 0,1 0 0 0 0,-1 0-1 0 0,1 0 1 0 0,-1 0-1 0 0,0 0 1 0 0,1 0 0 0 0,-1 0-1 0 0,1 0 1 0 0,-1 1-1 0 0,1-1 1 0 0,-1 0-1 0 0,0 0 1 0 0,1 0 0 0 0,-1 0-1 0 0,1 1 1 0 0,-1-1-1 0 0,0 0 1 0 0,1 0 0 0 0,-1 1-1 0 0,0-1 1 0 0,1 0-1 0 0,-1 1 1 0 0,1-1-1 0 0,0 1 6 0 0,0 1-1 0 0,1-1 1 0 0,-1 0-1 0 0,0 1 0 0 0,0-1 1 0 0,0 1-1 0 0,0-1 1 0 0,0 1-1 0 0,0-1 0 0 0,0 1 1 0 0,0 2-1 0 0,8 79 1645 0 0,-7-52-1458 0 0,8 40 1 0 0,-8-63-314 0 0,-1 0 0 0 0,2-1-1 0 0,-1 1 1 0 0,1 0 0 0 0,0-1 0 0 0,5 9 0 0 0,-5-13-168 0 0,-1 0 0 0 0,0 0-1 0 0,1 0 1 0 0,-1-1 0 0 0,1 1-1 0 0,0-1 1 0 0,0 1 0 0 0,0-1-1 0 0,0 0 1 0 0,0-1-1 0 0,1 1 1 0 0,-1 0 0 0 0,0-1-1 0 0,1 0 1 0 0,0 1 0 0 0,3-1-1 0 0,10 3-1428 0 0,3 0-2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18 4596 0 0,'-4'-4'7983'0'0,"-8"-4"-2164"0"0,9 7-5240 0 0,0 0 1 0 0,0 0 0 0 0,-1 0 0 0 0,1 1-1 0 0,0-1 1 0 0,0 1 0 0 0,-1 0 0 0 0,1 0-1 0 0,0 0 1 0 0,-6 1 0 0 0,3 1-161 0 0,0-1-1 0 0,1 1 1 0 0,-1 0 0 0 0,1 0 0 0 0,-9 5-1 0 0,6-2-222 0 0,0 0 0 0 0,1 0 0 0 0,0 1 0 0 0,0 0 0 0 0,0 0 0 0 0,1 1 0 0 0,-9 11 0 0 0,11-13-166 0 0,0 1 0 0 0,1-1 0 0 0,0 1-1 0 0,1 0 1 0 0,-1 0 0 0 0,1 0 0 0 0,0 0 0 0 0,0 0-1 0 0,1 0 1 0 0,0 0 0 0 0,-1 13 0 0 0,2-15-69 0 0,1 0 0 0 0,-1 0 0 0 0,1 0 0 0 0,-1 0 0 0 0,1 0 0 0 0,1 0 0 0 0,-1 0 0 0 0,0-1 0 0 0,1 1 0 0 0,0 0 0 0 0,0-1 0 0 0,0 1 0 0 0,0-1 0 0 0,0 0 0 0 0,1 1 0 0 0,0-1 0 0 0,0 0 0 0 0,-1-1 0 0 0,8 6 0 0 0,-3-3-16 0 0,0 0 1 0 0,0 0-1 0 0,1-1 1 0 0,0 0-1 0 0,0 0 1 0 0,0-1-1 0 0,10 3 1 0 0,-17-6 141 0 0,5 0-3 0 0,-6 0-70 0 0,0 0 0 0 0,0 0-1 0 0,0 1 1 0 0,0-1-1 0 0,0 0 1 0 0,0 0-1 0 0,0 0 1 0 0,0 0-1 0 0,0 0 1 0 0,0 0-1 0 0,0 0 1 0 0,0 0 0 0 0,0 0-1 0 0,0 0 1 0 0,0 0-1 0 0,0 1 1 0 0,0-1-1 0 0,-1 0 1 0 0,1 0-1 0 0,0 0 1 0 0,0 0-1 0 0,0 0 1 0 0,0 0 0 0 0,0 0-1 0 0,1 0 1 0 0,-1 0-1 0 0,0 0 1 0 0,0 1-1 0 0,0-1 1 0 0,0 0-1 0 0,0 0 1 0 0,0 0-1 0 0,0 0 1 0 0,0 0 0 0 0,0 0-1 0 0,0 0 1 0 0,0 0-1 0 0,0 0 1 0 0,0 0-1 0 0,0 0 1 0 0,0 0-1 0 0,0 0 1 0 0,0 1-1 0 0,0-1 1 0 0,0 0-1 0 0,1 0 1 0 0,-1 0 0 0 0,0 0-1 0 0,0 0 1 0 0,0 0-1 0 0,0 0 1 0 0,0 0-1 0 0,0 0 1 0 0,0 0-1 0 0,0 0 1 0 0,0 0-1 0 0,0 0 1 0 0,1 0 0 0 0,-1 0-1 0 0,0 0 1 0 0,0 0-1 0 0,0 0 1 0 0,0 0-1 0 0,-13 9 93 0 0,1 0 1 0 0,-1 1-1 0 0,2 1 0 0 0,0-1 0 0 0,0 2 0 0 0,1 0 0 0 0,0 0 1 0 0,-14 25-1 0 0,23-35-107 0 0,0 1 1 0 0,-1-1 0 0 0,1 1 0 0 0,1 0-1 0 0,-1-1 1 0 0,0 1 0 0 0,1 0-1 0 0,-1 0 1 0 0,1 0 0 0 0,0 0 0 0 0,0-1-1 0 0,0 1 1 0 0,0 0 0 0 0,0 0-1 0 0,1 0 1 0 0,-1 0 0 0 0,1-1 0 0 0,0 1-1 0 0,2 4 1 0 0,-1-3-6 0 0,0 0-1 0 0,1 0 1 0 0,0-1-1 0 0,0 1 1 0 0,0-1-1 0 0,0 0 1 0 0,0 1-1 0 0,1-2 1 0 0,0 1-1 0 0,-1 0 1 0 0,7 2-1 0 0,0 1-555 0 0,1-1 0 0 0,0-1 0 0 0,0 0 0 0 0,0 0 0 0 0,0-1 0 0 0,1 0-1 0 0,-1-1 1 0 0,23 1 0 0 0,-18-3-1048 0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288 103 1424 0 0,'-1'-5'2437'0'0,"-1"-1"0"0"0,-1 1-1 0 0,1-1 1 0 0,-6-7 0 0 0,-17-17 4346 0 0,20 26-6367 0 0,1 1-1 0 0,-1-1 0 0 0,1 1 1 0 0,-1-1-1 0 0,0 2 0 0 0,-1-1 1 0 0,1 0-1 0 0,0 1 0 0 0,-1 0 1 0 0,1 0-1 0 0,-1 1 0 0 0,0-1 1 0 0,1 1-1 0 0,-1 1 0 0 0,0-1 1 0 0,0 1-1 0 0,0 0 0 0 0,-7 1 1 0 0,11-1-355 0 0,-1 1 1 0 0,1-1-1 0 0,0 1 1 0 0,0 0-1 0 0,0 0 1 0 0,0 0-1 0 0,1 0 1 0 0,-1 0-1 0 0,0 1 1 0 0,0-1-1 0 0,1 0 1 0 0,-1 1-1 0 0,1-1 1 0 0,-1 1-1 0 0,1 0 1 0 0,-1-1-1 0 0,1 1 1 0 0,0 0-1 0 0,0 0 1 0 0,0 0 0 0 0,-1 2-1 0 0,2-2-44 0 0,0-1-1 0 0,0 1 0 0 0,0 0 1 0 0,0-1-1 0 0,0 1 1 0 0,0 0-1 0 0,1-1 1 0 0,-1 1-1 0 0,0 0 1 0 0,1-1-1 0 0,0 1 1 0 0,1 2-1 0 0,0 4 35 0 0,4 9 5 0 0,1 1 1 0 0,0-1-1 0 0,1 0 1 0 0,17 28 0 0 0,-11-23 30 0 0,17 41 0 0 0,-28-55-32 0 0,-1-1 1 0 0,0 0-1 0 0,0 1 1 0 0,0-1 0 0 0,-1 1-1 0 0,0 0 1 0 0,0-1 0 0 0,-1 1-1 0 0,0 0 1 0 0,-2 8-1 0 0,1-11-28 0 0,-1 1 0 0 0,0-1 0 0 0,0 0 0 0 0,0 0 0 0 0,0 0-1 0 0,-1 0 1 0 0,0 0 0 0 0,0 0 0 0 0,-1-1 0 0 0,1 1-1 0 0,-1-1 1 0 0,0 0 0 0 0,0 0 0 0 0,0-1 0 0 0,-1 1-1 0 0,-9 5 1 0 0,-4 2-273 0 0,0-1-1 0 0,-1-1 0 0 0,-22 8 1 0 0,0 2-2389 0 0,23-13 1097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2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 22366 0 0,'17'-1'5191'0'0,"4"-1"-3439"0"0,-20 1-1710 0 0,0 1 1 0 0,-1 0-1 0 0,1 0 1 0 0,0 0 0 0 0,0 0-1 0 0,0 0 1 0 0,0 0 0 0 0,-1 0-1 0 0,1 0 1 0 0,0 0-1 0 0,0 0 1 0 0,0 1 0 0 0,-1-1-1 0 0,1 0 1 0 0,0 0-1 0 0,0 1 1 0 0,-1-1 0 0 0,1 1-1 0 0,0-1 1 0 0,0 1-1 0 0,-1-1 1 0 0,1 1 0 0 0,0-1-1 0 0,-1 1 1 0 0,1-1-1 0 0,-1 1 1 0 0,1 0 0 0 0,-1-1-1 0 0,1 1 1 0 0,0 1-1 0 0,11 23 691 0 0,-10-16-729 0 0,0 0 1 0 0,-1 0-1 0 0,0-1 0 0 0,-1 1 0 0 0,0 0 1 0 0,0 0-1 0 0,-1 0 0 0 0,0 0 0 0 0,0-1 1 0 0,-1 1-1 0 0,0 0 0 0 0,-1-1 0 0 0,0 0 0 0 0,0 1 1 0 0,-1-1-1 0 0,0 0 0 0 0,-1-1 0 0 0,1 1 1 0 0,-1-1-1 0 0,-1 0 0 0 0,0 0 0 0 0,-8 8 1 0 0,7-8-100 0 0,-5 5-1354 0 0,-26 20 0 0 0,18-19-52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3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4880 0 0,'-10'7'8151'0'0,"4"2"-3581"0"0,6-8-4315 0 0,0 1 0 0 0,-1-1 1 0 0,1 0-1 0 0,0 1 0 0 0,0-1 0 0 0,0 1 1 0 0,0-1-1 0 0,0 1 0 0 0,0-1 1 0 0,0 0-1 0 0,0 1 0 0 0,0-1 0 0 0,1 1 1 0 0,-1-1-1 0 0,1 0 0 0 0,-1 1 0 0 0,1-1 1 0 0,-1 0-1 0 0,2 2 0 0 0,-1-2-172 0 0,0 0-1 0 0,0 0 1 0 0,0-1 0 0 0,0 1-1 0 0,0 0 1 0 0,1-1-1 0 0,-1 0 1 0 0,0 1 0 0 0,0-1-1 0 0,0 1 1 0 0,1-1 0 0 0,-1 0-1 0 0,0 0 1 0 0,0 0-1 0 0,1 0 1 0 0,-1 0 0 0 0,0 0-1 0 0,3 0 1 0 0,-2 0 133 0 0,1-1 1 0 0,0 1-1 0 0,0-1 0 0 0,-1 1 1 0 0,1-1-1 0 0,0 0 1 0 0,4-2-1 0 0,3-5 152 0 0,-9 5-1402 0 0,-16 4-900 0 0,11 0 325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30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1604 0 0,'-7'5'10324'0'0,"-8"7"-3614"0"0,14-12-6587 0 0,1 0-1 0 0,0 1 0 0 0,-1-1 0 0 0,1 1 0 0 0,0-1 1 0 0,-1 0-1 0 0,1 1 0 0 0,0-1 0 0 0,0 1 0 0 0,0-1 1 0 0,-1 1-1 0 0,1-1 0 0 0,0 1 0 0 0,0-1 0 0 0,0 1 0 0 0,0-1 1 0 0,0 1-1 0 0,0-1 0 0 0,0 1 0 0 0,0-1 0 0 0,0 1 1 0 0,0-1-1 0 0,0 0 0 0 0,0 1 0 0 0,0-1 0 0 0,1 1 1 0 0,-1-1-1 0 0,0 1 0 0 0,0-1 0 0 0,0 1 0 0 0,1-1 1 0 0,-1 0-1 0 0,0 1 0 0 0,1 0 0 0 0,0-1-11 0 0,0 1 0 0 0,0 0 0 0 0,1-1 0 0 0,-1 1 0 0 0,0-1 1 0 0,0 0-1 0 0,1 1 0 0 0,-1-1 0 0 0,0 0 0 0 0,0 0 0 0 0,1 0 0 0 0,-1 0 0 0 0,2 0 0 0 0,0 0 41 0 0,-1 0 0 0 0,1 0 0 0 0,0-1 0 0 0,-1 1 0 0 0,1-1 0 0 0,0 1 0 0 0,-1-1 0 0 0,1 0 0 0 0,-1 0 0 0 0,1 0 0 0 0,-1-1 0 0 0,1 1 0 0 0,-1-1 0 0 0,4-2 0 0 0,-6 3 166 0 0,0 1-251 0 0,0-1 0 0 0,0 0 1 0 0,-1 0-1 0 0,1 1 1 0 0,0-1-1 0 0,-1 0 0 0 0,1 0 1 0 0,-1 1-1 0 0,1-1 0 0 0,-1 1 1 0 0,1-1-1 0 0,-1 0 0 0 0,0 1 1 0 0,1-1-1 0 0,-1 1 0 0 0,0-1 1 0 0,1 1-1 0 0,-1 0 0 0 0,0-1 1 0 0,1 1-1 0 0,-1 0 0 0 0,0-1 1 0 0,0 1-1 0 0,-1 0 0 0 0,0-1-119 0 0,0 1 1 0 0,0 0-1 0 0,0 0 0 0 0,0 0 0 0 0,0 1 0 0 0,0-1 0 0 0,0 0 1 0 0,0 1-1 0 0,0 0 0 0 0,0-1 0 0 0,0 1 0 0 0,0 0 1 0 0,0 0-1 0 0,0 0 0 0 0,1 0 0 0 0,-1 0 0 0 0,0 0 0 0 0,-2 3 1 0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4260 0 0,'-1'1'5244'0'0,"-11"1"2078"0"0,11-2-7061 0 0,0 0 0 0 0,0 0 0 0 0,0 1 1 0 0,0-1-1 0 0,0 0 0 0 0,0 1 1 0 0,0-1-1 0 0,0 1 0 0 0,1-1 0 0 0,-1 1 1 0 0,0 0-1 0 0,0-1 0 0 0,0 1 1 0 0,1 0-1 0 0,-1 0 0 0 0,0-1 1 0 0,1 1-1 0 0,-1 0 0 0 0,0 0 0 0 0,0 1 1 0 0,1 0 762 0 0,10 13-68 0 0,-7-14-813 0 0,0 0-1 0 0,0 0 1 0 0,0 0 0 0 0,0 0-1 0 0,0 0 1 0 0,0-1 0 0 0,0 0-1 0 0,0 1 1 0 0,0-1 0 0 0,0 0-1 0 0,0 0 1 0 0,4-1 0 0 0,-6 1-60 0 0,0-1-1 0 0,0 1 1 0 0,1 0 0 0 0,-1 0-1 0 0,0-1 1 0 0,0 1 0 0 0,0 0-1 0 0,0-1 1 0 0,0 1 0 0 0,0-1-1 0 0,0 0 1 0 0,0 1 0 0 0,0-1 0 0 0,0 0-1 0 0,0 1 1 0 0,0-1 0 0 0,0 0-1 0 0,-1 0 1 0 0,1 0 0 0 0,0 0-1 0 0,0 0 1 0 0,-1 0 0 0 0,1 0-1 0 0,-1 0 1 0 0,1 0 0 0 0,-1 0 0 0 0,1 0-1 0 0,-1 0 1 0 0,0 0 0 0 0,0-1-1 0 0,1-1 1 0 0,-1 2 328 0 0,-16-13-117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3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5032 0 0,'11'0'2394'0'0,"0"1"-1"0"0,1 0 0 0 0,-1 1 0 0 0,20 6 0 0 0,-15-3-905 0 0,-1 1 0 0 0,27 15 0 0 0,-22-9-872 0 0,0 1 0 0 0,-1 0 0 0 0,-1 2 0 0 0,29 29 0 0 0,-27-22-289 0 0,-2 2 0 0 0,0 0 1 0 0,-2 1-1 0 0,-1 0 0 0 0,-1 2 1 0 0,-1-1-1 0 0,-1 2 0 0 0,-1-1 1 0 0,-2 2-1 0 0,-1-1 0 0 0,-1 1 1 0 0,6 57-1 0 0,-9-37-91 0 0,-3 0 0 0 0,-1-1 0 0 0,-3 1 0 0 0,-2-1-1 0 0,-2 0 1 0 0,-1 0 0 0 0,-20 57 0 0 0,19-78-213 0 0,-2 1-1 0 0,-1-2 1 0 0,-1 1 0 0 0,-1-2-1 0 0,-26 36 1 0 0,22-37-1891 0 0,-22 22-1 0 0,32-35 300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70 676 0 0,'-17'-23'9133'0'0,"14"18"-7629"0"0,-1-1 0 0 0,-1 1 0 0 0,1 0 0 0 0,-6-6 1 0 0,8 10-1280 0 0,0-1 0 0 0,-1 0 0 0 0,1 1 0 0 0,0 0 1 0 0,-1 0-1 0 0,1-1 0 0 0,0 2 0 0 0,-1-1 1 0 0,1 0-1 0 0,-1 0 0 0 0,0 1 0 0 0,1-1 0 0 0,-1 1 1 0 0,-4 0-1 0 0,-5 0 77 0 0,0 2-1 0 0,0 0 1 0 0,0 0 0 0 0,1 1 0 0 0,-1 0 0 0 0,1 1-1 0 0,-1 0 1 0 0,1 1 0 0 0,-12 7 0 0 0,-13 10 225 0 0,-40 30 0 0 0,71-48-469 0 0,-10 6 75 0 0,1 1 0 0 0,0 0 0 0 0,1 1 0 0 0,0 0 0 0 0,1 1 0 0 0,1 1 0 0 0,0-1 0 0 0,0 2 0 0 0,-14 27 0 0 0,20-29-66 0 0,0-1 1 0 0,0 1-1 0 0,1 0 0 0 0,1 0 0 0 0,-3 26 0 0 0,5-29-56 0 0,1-1 1 0 0,0 1-1 0 0,1 0 1 0 0,0-1-1 0 0,1 1 1 0 0,0-1-1 0 0,0 0 1 0 0,1 0-1 0 0,5 12 1 0 0,-3-10-71 0 0,0-1 0 0 0,0 0 0 0 0,1 0 0 0 0,1 0 0 0 0,0-1 0 0 0,0 0 0 0 0,1 0 0 0 0,0 0 0 0 0,0-1 0 0 0,1-1 0 0 0,0 1 0 0 0,0-1 0 0 0,1-1 0 0 0,0 0 0 0 0,0 0 0 0 0,0-1 0 0 0,21 7 0 0 0,-28-12 109 0 0,0 1-1 0 0,-1-1 0 0 0,1 0 0 0 0,-1 0 0 0 0,1-1 1 0 0,-1 1-1 0 0,1 0 0 0 0,-1-1 0 0 0,1 0 1 0 0,-1 0-1 0 0,1 1 0 0 0,-1-1 0 0 0,0 0 0 0 0,0-1 1 0 0,1 1-1 0 0,3-3 0 0 0,-5 3 426 0 0,-2 0-464 0 0,0 0 0 0 0,0 1 0 0 0,0-1 0 0 0,1 0 0 0 0,-1 1 0 0 0,0-1 0 0 0,0 1 0 0 0,0-1-1 0 0,0 1 1 0 0,0-1 0 0 0,0 1 0 0 0,-2-1 0 0 0,2 1 7 0 0,0 0-13 0 0,0-1-1 0 0,0 1 1 0 0,1 0-1 0 0,-1 0 0 0 0,0 0 1 0 0,0 0-1 0 0,0 0 0 0 0,1 0 1 0 0,-1 0-1 0 0,0 1 0 0 0,0-1 1 0 0,0 0-1 0 0,1 0 0 0 0,-1 1 1 0 0,0-1-1 0 0,0 0 0 0 0,1 1 1 0 0,-1-1-1 0 0,0 1 0 0 0,1-1 1 0 0,-2 1-1 0 0,1 0 10 0 0,-14 5 4 0 0,0 1 0 0 0,1 0 0 0 0,-1 1 0 0 0,2 1 0 0 0,-1 0 0 0 0,1 1 1 0 0,1 0-1 0 0,0 1 0 0 0,0 0 0 0 0,1 1 0 0 0,1 0 0 0 0,0 1 0 0 0,0 0 0 0 0,1 0 1 0 0,1 1-1 0 0,1 1 0 0 0,-12 28 0 0 0,14-30 6 0 0,1 0 1 0 0,1 0 0 0 0,0 0-1 0 0,0 0 1 0 0,0 24 0 0 0,3-28-14 0 0,0-1 1 0 0,1 1 0 0 0,0 0 0 0 0,1 0 0 0 0,0-1 0 0 0,0 1 0 0 0,1-1 0 0 0,0 0 0 0 0,8 15 0 0 0,-7-15-5 0 0,1-1 0 0 0,0 1 1 0 0,0-1-1 0 0,1 0 0 0 0,0 0 1 0 0,0-1-1 0 0,0 1 0 0 0,1-2 1 0 0,0 1-1 0 0,0-1 0 0 0,11 7 1 0 0,-7-7 1 0 0,1 0 0 0 0,0 0 0 0 0,-1-1 1 0 0,1 0-1 0 0,0-1 0 0 0,1-1 0 0 0,15 2 0 0 0,13-3-126 0 0,0-1 0 0 0,0-3 0 0 0,76-13 0 0 0,-109 14 74 0 0,3 1-165 0 0,12-3-365 0 0,29-8-1 0 0,-46 10-129 0 0,0 0-1 0 0,0 0 0 0 0,-1-1 0 0 0,1 0 1 0 0,8-6-1 0 0,-3 1-874 0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3492 0 0,'-14'-10'16262'0'0,"7"24"-15670"0"0,10-3-384 0 0,5 3-608 0 0,6 8-1128 0 0,2-1 60 0 0,16 11 71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87 2868 0 0,'-5'-7'7248'0'0,"0"-2"-2493"0"0,-3-2 2839 0 0,13 13-7222 0 0,15 5-174 0 0,0-1-1 0 0,1-1 1 0 0,0 0-1 0 0,0-1 1 0 0,0-2-1 0 0,1 0 1 0 0,36-2-1 0 0,156-21-232 0 0,-185 17-22 0 0,14-1-97 0 0,-20 3 98 0 0,1-1 1 0 0,43-12-1 0 0,-65 14 98 0 0,0 0 0 0 0,0 1 0 0 0,0-1 0 0 0,-1 0 0 0 0,1 0 1 0 0,0 0-1 0 0,0 0 0 0 0,-1 0 0 0 0,1 0 0 0 0,0 0 0 0 0,-1-1 0 0 0,2-1 0 0 0,-2 2 84 0 0,-1 0-120 0 0,0 1 0 0 0,0 0 0 0 0,1 0 0 0 0,-1 0 1 0 0,0 0-1 0 0,0 0 0 0 0,0 0 0 0 0,0 0 0 0 0,0 0 0 0 0,0-1 0 0 0,0 1 0 0 0,0 0 1 0 0,0 0-1 0 0,0 0 0 0 0,0 0 0 0 0,0 0 0 0 0,0 0 0 0 0,0-1 0 0 0,0 1 1 0 0,0 0-1 0 0,0 0 0 0 0,0 0 0 0 0,0 0 0 0 0,0 0 0 0 0,0-1 0 0 0,0 1 0 0 0,0 0 1 0 0,0 0-1 0 0,0 0 0 0 0,0 0 0 0 0,0 0 0 0 0,0 0 0 0 0,0-1 0 0 0,0 1 0 0 0,0 0 1 0 0,0 0-1 0 0,0 0 0 0 0,0 0 0 0 0,0 0 0 0 0,-1 0 0 0 0,1 0 0 0 0,0-1 0 0 0,0 1 1 0 0,0 0-1 0 0,0 0 0 0 0,0 0 0 0 0,0 0 0 0 0,0 0 0 0 0,-1 0 0 0 0,1 0 0 0 0,0 0 1 0 0,0 0-1 0 0,0 0 0 0 0,0 0 0 0 0,-9-9 189 0 0,7 6-194 0 0,-3 2 40 0 0,1-1 0 0 0,0 1 0 0 0,0-1 0 0 0,-1 1-1 0 0,1 1 1 0 0,0-1 0 0 0,-1 1 0 0 0,1-1 0 0 0,-1 1-1 0 0,1 0 1 0 0,0 1 0 0 0,-6 0 0 0 0,-50 13 435 0 0,52-11-422 0 0,0 0-1 0 0,0 0 1 0 0,0 1-1 0 0,1 0 1 0 0,-1 0 0 0 0,1 1-1 0 0,0 0 1 0 0,1 0-1 0 0,-1 0 1 0 0,1 1 0 0 0,-7 9-1 0 0,5-6 7 0 0,1 1 0 0 0,1 0 0 0 0,0 0 0 0 0,0 0 0 0 0,1 1 0 0 0,1 0-1 0 0,-6 17 1 0 0,5-9 0 0 0,1 1-1 0 0,1-1 0 0 0,1 1 0 0 0,0 0 1 0 0,2 0-1 0 0,0 0 0 0 0,1 0 0 0 0,1 0 1 0 0,7 27-1 0 0,-1-13-131 0 0,1 0-1 0 0,17 40 1 0 0,-22-65-302 0 0,1 1 0 0 0,-1-1 0 0 0,1 0 0 0 0,1-1 0 0 0,0 1 0 0 0,0-1 0 0 0,1 0 0 0 0,0-1 0 0 0,0 0 0 0 0,0 0 0 0 0,1 0 0 0 0,12 7 0 0 0,3-2-1225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69 3252 0 0,'-4'2'867'0'0,"1"1"-1"0"0,0-1 1 0 0,0 1-1 0 0,0-1 1 0 0,0 1-1 0 0,0 0 1 0 0,1 0-1 0 0,-1 0 1 0 0,-2 4 0 0 0,1 0 112 0 0,1-1 1 0 0,0 1 0 0 0,0 0 0 0 0,-3 10 0 0 0,2-2-125 0 0,1 0 0 0 0,1 0 1 0 0,0 0-1 0 0,1 19 0 0 0,1-28-702 0 0,0 0 1 0 0,0 0 0 0 0,1 1 0 0 0,0-1 0 0 0,0 0-1 0 0,0 0 1 0 0,1 0 0 0 0,0 0 0 0 0,0 0-1 0 0,1 0 1 0 0,0 0 0 0 0,5 7 0 0 0,-6-10-116 0 0,1 0-1 0 0,-1 0 1 0 0,1-1 0 0 0,0 1 0 0 0,0-1 0 0 0,0 0-1 0 0,0 1 1 0 0,0-2 0 0 0,1 1 0 0 0,-1 0 0 0 0,1-1-1 0 0,-1 1 1 0 0,1-1 0 0 0,0 0 0 0 0,-1 0 0 0 0,1 0 0 0 0,0-1-1 0 0,0 1 1 0 0,0-1 0 0 0,-1 0 0 0 0,7-1 0 0 0,0 0-39 0 0,0 0 1 0 0,0-1-1 0 0,0-1 1 0 0,0 1-1 0 0,-1-2 1 0 0,1 1-1 0 0,-1-1 1 0 0,0-1-1 0 0,0 1 1 0 0,-1-2-1 0 0,1 1 1 0 0,-1-1-1 0 0,7-7 1 0 0,-5 4 34 0 0,0 0 0 0 0,-1-1 0 0 0,0 0 0 0 0,-1-1 1 0 0,-1 0-1 0 0,1 0 0 0 0,-2 0 0 0 0,1-1 1 0 0,5-15-1 0 0,-11 22 20 0 0,1-1 1 0 0,-1 0-1 0 0,0 0 0 0 0,0 0 1 0 0,-1 1-1 0 0,0-1 1 0 0,0 0-1 0 0,0 0 0 0 0,-1 0 1 0 0,1 0-1 0 0,-2 0 1 0 0,1 1-1 0 0,-1-1 0 0 0,1 1 1 0 0,-1-1-1 0 0,-1 1 1 0 0,1-1-1 0 0,-1 1 0 0 0,0 0 1 0 0,0 0-1 0 0,-1 0 1 0 0,1 1-1 0 0,-8-7 0 0 0,7 7-31 0 0,-1 1-1 0 0,0 1 1 0 0,1-1 0 0 0,-1 1-1 0 0,-1-1 1 0 0,1 1-1 0 0,0 1 1 0 0,0-1-1 0 0,-1 1 1 0 0,1 0 0 0 0,-1 0-1 0 0,1 1 1 0 0,-1-1-1 0 0,-10 2 1 0 0,3 0 31 0 0,-1 0 0 0 0,1 2 1 0 0,0-1-1 0 0,-25 10 0 0 0,26-8-3 0 0,1 1-1 0 0,-1 0 1 0 0,1 0-1 0 0,0 2 1 0 0,1-1-1 0 0,-17 15 0 0 0,22-17-18 0 0,1 0 0 0 0,0 1-1 0 0,0-1 1 0 0,0 1 0 0 0,0 0-1 0 0,1 0 1 0 0,0 1-1 0 0,0-1 1 0 0,1 1 0 0 0,-1-1-1 0 0,1 1 1 0 0,0 0-1 0 0,1 0 1 0 0,-1 0 0 0 0,0 9-1 0 0,1-5 3 0 0,1 0 1 0 0,-1-1-1 0 0,2 1 0 0 0,-1-1 0 0 0,2 1 1 0 0,-1-1-1 0 0,6 18 0 0 0,-6-23-55 0 0,0-1-1 0 0,1 0 1 0 0,-1 0 0 0 0,1 0-1 0 0,0 0 1 0 0,0 0 0 0 0,0 0-1 0 0,0 0 1 0 0,1-1 0 0 0,-1 1-1 0 0,1-1 1 0 0,-1 0-1 0 0,1 1 1 0 0,0-1 0 0 0,0 0-1 0 0,0-1 1 0 0,0 1 0 0 0,0 0-1 0 0,0-1 1 0 0,1 0 0 0 0,-1 0-1 0 0,0 0 1 0 0,1 0-1 0 0,5 0 1 0 0,2 0-119 0 0,0-1 0 0 0,-1 0-1 0 0,1 0 1 0 0,-1-1 0 0 0,1-1-1 0 0,-1 0 1 0 0,1 0 0 0 0,-1-1-1 0 0,0-1 1 0 0,0 1 0 0 0,0-2-1 0 0,-1 1 1 0 0,1-1 0 0 0,-1-1 0 0 0,0 0-1 0 0,12-10 1 0 0,-11 7 90 0 0,0 0-1 0 0,0-1 1 0 0,-1 0 0 0 0,0-1 0 0 0,-1 0 0 0 0,0 0-1 0 0,-1 0 1 0 0,0-1 0 0 0,-1 0 0 0 0,0-1-1 0 0,-1 0 1 0 0,5-19 0 0 0,-9 28 106 0 0,4-13 968 0 0,-1-1 1 0 0,-1 0 0 0 0,2-31 0 0 0,-5 65-773 0 0,0 0 1 0 0,6 31-1 0 0,20 50-250 0 0,-20-80-2010 0 0,14 28-1 0 0,-13-34 399 0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105 137 1720 0 0,'-2'-1'1427'0'0,"2"0"-952"0"0,-1 1 1 0 0,1 0 0 0 0,-1 0-1 0 0,1-1 1 0 0,-1 1-1 0 0,0 0 1 0 0,1 0 0 0 0,-1-1-1 0 0,0 1 1 0 0,1 0-1 0 0,-1 0 1 0 0,0 0-1 0 0,1 0 1 0 0,-1 0 0 0 0,1 0-1 0 0,-1 0 1 0 0,0 0-1 0 0,1 0 1 0 0,-1 1-1 0 0,0-1 1 0 0,1 0 0 0 0,-2 1-1 0 0,-15 13 4037 0 0,-8 28-3032 0 0,22-36-483 0 0,-4 9-575 0 0,0 2 0 0 0,1-1-1 0 0,0 1 1 0 0,2 0 0 0 0,0 1 0 0 0,0-1-1 0 0,2 0 1 0 0,0 1 0 0 0,1 0 0 0 0,3 32 0 0 0,-1-41-382 0 0,1-1 0 0 0,-1 1 1 0 0,2-1-1 0 0,-1 1 0 0 0,1-1 1 0 0,0 0-1 0 0,1 0 0 0 0,0-1 0 0 0,0 1 1 0 0,1-1-1 0 0,0 1 0 0 0,0-1 1 0 0,0-1-1 0 0,7 7 0 0 0,-7-9-77 0 0,-1 0 0 0 0,1-1 0 0 0,-1 0 0 0 0,1 0 0 0 0,0 0 0 0 0,0 0 0 0 0,0-1 0 0 0,0 1 0 0 0,1-1 0 0 0,-1-1 0 0 0,1 1 0 0 0,-1-1 0 0 0,1 0 0 0 0,0 0 0 0 0,-1-1 0 0 0,1 0 0 0 0,0 0 0 0 0,-1 0 0 0 0,1 0 0 0 0,0-1 0 0 0,10-3 0 0 0,-11 3 3 0 0,-1 0-1 0 0,1 0 0 0 0,-1-1 1 0 0,0 0-1 0 0,0 0 0 0 0,0 0 0 0 0,0 0 1 0 0,0-1-1 0 0,0 0 0 0 0,-1 1 1 0 0,1-1-1 0 0,-1-1 0 0 0,0 1 1 0 0,0 0-1 0 0,0-1 0 0 0,5-7 0 0 0,-7 8 30 0 0,1-1 0 0 0,-1 0 0 0 0,0 0 0 0 0,1 0 0 0 0,-2 0 0 0 0,1 0 0 0 0,0 0-1 0 0,-1 0 1 0 0,0 0 0 0 0,0 0 0 0 0,0 0 0 0 0,0 0 0 0 0,-1 0 0 0 0,0 0-1 0 0,1 0 1 0 0,-2 0 0 0 0,1 0 0 0 0,-3-7 0 0 0,-6-8 64 0 0,0 1 0 0 0,-2 0 1 0 0,0 1-1 0 0,0 1 0 0 0,-25-24 0 0 0,-24-35 382 0 0,43 52-248 0 0,11 14-123 0 0,1 0 0 0 0,-1 0 0 0 0,-7-16 0 0 0,14 23-74 0 0,0 0-6 0 0,1-2 5 0 0,1 1 1 0 0,-1-1-1 0 0,1 1 1 0 0,0-1-1 0 0,0 1 1 0 0,0 0-1 0 0,1 0 1 0 0,-1 0-1 0 0,1 0 1 0 0,-1 0-1 0 0,1 0 0 0 0,0 1 1 0 0,0-1-1 0 0,0 1 1 0 0,1 0-1 0 0,-1 0 1 0 0,5-2-1 0 0,13-7-5 0 0,36-13 0 0 0,-42 19-4 0 0,129-51 352 0 0,-115 48-5109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3412 0 0,'10'-4'17788'0'0,"-9"10"-12866"0"0,-1 2-5551 0 0,-2 18 1615 0 0,-3 26 0 0 0,-2 9-360 0 0,7-56-587 0 0,-1 155 875 0 0,2-143-858 0 0,1-1-1 0 0,0 1 0 0 0,2-1 1 0 0,0 0-1 0 0,0 0 1 0 0,2 0-1 0 0,11 24 0 0 0,-15-36-81 0 0,0 0 0 0 0,1 0-1 0 0,0 1 1 0 0,0-2-1 0 0,1 1 1 0 0,-1 0-1 0 0,1-1 1 0 0,-1 1-1 0 0,1-1 1 0 0,0 0 0 0 0,0 0-1 0 0,1-1 1 0 0,-1 1-1 0 0,1-1 1 0 0,-1 0-1 0 0,10 3 1 0 0,-6-3-387 0 0,0-1 0 0 0,1 0 1 0 0,-1 0-1 0 0,0 0 0 0 0,0-1 0 0 0,1-1 1 0 0,-1 1-1 0 0,0-1 0 0 0,11-3 0 0 0,5-2-1199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4724 0 0,'-3'-3'17510'0'0,"-7"15"-16542"0"0,6-5-156 0 0,4-1-144 0 0,-3 8-152 0 0,-1 1-172 0 0,1-1-200 0 0,3 0-308 0 0,0 0-532 0 0,0 2-916 0 0,0-3 8 0 0,0-1 36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4496 0 0,'0'11'13765'0'0,"0"4"-8878"0"0,1 12-3963 0 0,6 41 1 0 0,0-25-357 0 0,-5-26-375 0 0,1 0-1 0 0,0 0 1 0 0,2 0 0 0 0,9 25 0 0 0,-12-38-207 0 0,0 0 0 0 0,0-1 0 0 0,0 1-1 0 0,0-1 1 0 0,1 0 0 0 0,-1 0 0 0 0,1 0 0 0 0,0 0-1 0 0,-1 0 1 0 0,2-1 0 0 0,-1 1 0 0 0,0-1 0 0 0,0 0-1 0 0,1 1 1 0 0,-1-2 0 0 0,1 1 0 0 0,0 0 0 0 0,3 1-1 0 0,0-2-41 0 0,-1 0-1 0 0,0 0 0 0 0,1-1 0 0 0,-1 0 0 0 0,0 0 0 0 0,1 0 1 0 0,-1-1-1 0 0,0 0 0 0 0,1 0 0 0 0,9-4 0 0 0,-5 2 28 0 0,1-1 0 0 0,-2 0 1 0 0,1-1-1 0 0,-1 0 0 0 0,1-1 0 0 0,-1 0 0 0 0,-1 0 0 0 0,1-1 0 0 0,-1-1 0 0 0,0 1 0 0 0,-1-1 0 0 0,0-1 0 0 0,0 0 0 0 0,-1 0 0 0 0,0 0 0 0 0,-1-1 0 0 0,0 0 0 0 0,0 0 0 0 0,-1-1 0 0 0,0 1 1 0 0,5-20-1 0 0,-4 6 886 0 0,0 0 1 0 0,-2-1 0 0 0,0 1 0 0 0,-1-40 0 0 0,-3 62-210 0 0,-1 6-530 0 0,-2 6-107 0 0,0 1 1 0 0,1-1 0 0 0,0 0 0 0 0,1 0-1 0 0,0 1 1 0 0,0-1 0 0 0,1 1-1 0 0,1-1 1 0 0,0 1 0 0 0,0-1 0 0 0,1 0-1 0 0,1 0 1 0 0,-1 0 0 0 0,1 0-1 0 0,1 0 1 0 0,0 0 0 0 0,1-1 0 0 0,-1 0-1 0 0,2 0 1 0 0,-1 0 0 0 0,1 0-1 0 0,1-1 1 0 0,0 0 0 0 0,9 9-1 0 0,-6-8-126 0 0,0-1 0 0 0,1 0 0 0 0,0 0 0 0 0,1-1 0 0 0,-1-1 0 0 0,1 0 0 0 0,0-1 0 0 0,19 6 0 0 0,-13-6-808 0 0,-1-1-1 0 0,1 0 1 0 0,19 0-1 0 0,-15-3-682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2780 0 0,'-2'4'4321'0'0,"-2"5"-3005"0"0,0-1 1 0 0,1 1-1 0 0,0 0 0 0 0,0 0 0 0 0,-2 14 0 0 0,-5 55 1517 0 0,6-46-1987 0 0,-3 62 1440 0 0,7 131-1 0 0,1-177-1856 0 0,4 104 658 0 0,28 163-1 0 0,-29-284-1256 0 0,-3-17-467 0 0,1 0-1 0 0,1 0 1 0 0,0 0 0 0 0,1 0 0 0 0,0-1-1 0 0,9 19 1 0 0,-2-14-932 0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18142 0 0,'13'-25'4925'0'0,"-11"19"-4467"0"0,0 1-1 0 0,0-1 1 0 0,0 1 0 0 0,-1-1 0 0 0,1-9 0 0 0,-1 10 303 0 0,2 10-129 0 0,0 6-343 0 0,-2 58 260 0 0,-2-53-570 0 0,1 0 1 0 0,0 0 0 0 0,4 20-1 0 0,-1-1-601 0 0,-4-29 37 0 0,1-1 1 0 0,1 1 0 0 0,-1 0-1 0 0,1-1 1 0 0,0 1 0 0 0,0-1-1 0 0,4 10 1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3 248 2104 0 0,'-1'-3'563'0'0,"0"1"1"0"0,1-1-1 0 0,0 1 0 0 0,-1-1 0 0 0,1 0 0 0 0,0 1 0 0 0,0-1 0 0 0,0 1 1 0 0,1-1-1 0 0,-1 1 0 0 0,1-1 0 0 0,-1 1 0 0 0,1-1 0 0 0,0 1 1 0 0,0-1-1 0 0,1-2 0 0 0,1 1-74 0 0,-1 0 0 0 0,1 0 0 0 0,0 0-1 0 0,0 0 1 0 0,1 1 0 0 0,-1-1 0 0 0,8-5 0 0 0,2 0-11 0 0,0 1 1 0 0,1 0-1 0 0,0 1 1 0 0,20-7-1 0 0,55-17 755 0 0,50-21 861 0 0,-131 48-1241 0 0,-1 0-1 0 0,0 0 1 0 0,0-1 0 0 0,0 0 0 0 0,9-9-1 0 0,-16 13-538 0 0,-30 114 2077 0 0,19-54-2153 0 0,-5 84 1 0 0,15-110-250 0 0,1 1 1 0 0,2-1-1 0 0,1 0 0 0 0,9 35 1 0 0,16 38-516 0 0,-23-94-168 0 0,0 1-1 0 0,0-2 1 0 0,1 1 0 0 0,1 0-1 0 0,0-1 1 0 0,10 12-1 0 0,-8-14-917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73 100 4428 0 0,'-2'1'817'0'0,"-1"0"0"0"0,1-1 0 0 0,0 1 0 0 0,1 0 0 0 0,-1 0 0 0 0,0 0 0 0 0,0 0 0 0 0,0 0 0 0 0,0 1 0 0 0,1-1 0 0 0,-1 0 0 0 0,-2 3 0 0 0,1 0-132 0 0,0 0 1 0 0,0 0-1 0 0,1 0 0 0 0,-1 1 0 0 0,-1 4 1 0 0,-2 5 292 0 0,1 0 0 0 0,-5 22 0 0 0,8-28-857 0 0,1 0-1 0 0,-1 0 1 0 0,2 0 0 0 0,-1 0 0 0 0,1 0 0 0 0,0 0 0 0 0,0 0 0 0 0,1 0 0 0 0,0 0-1 0 0,1 0 1 0 0,0 0 0 0 0,0-1 0 0 0,1 1 0 0 0,-1-1 0 0 0,2 1 0 0 0,-1-1 0 0 0,1 0-1 0 0,0 0 1 0 0,1 0 0 0 0,-1-1 0 0 0,1 0 0 0 0,1 0 0 0 0,-1 0 0 0 0,1 0 0 0 0,0-1-1 0 0,0 0 1 0 0,0 0 0 0 0,1-1 0 0 0,12 7 0 0 0,-12-8-93 0 0,0 0 0 0 0,-1-1 0 0 0,1 0 0 0 0,0-1 0 0 0,0 1 0 0 0,0-1 0 0 0,0-1-1 0 0,1 1 1 0 0,-1-1 0 0 0,0 0 0 0 0,0-1 0 0 0,0 0 0 0 0,0 0 0 0 0,0 0 0 0 0,0-1 0 0 0,0 0 0 0 0,0-1 0 0 0,-1 1 0 0 0,10-6 0 0 0,-11 5 41 0 0,0-1 1 0 0,0 1 0 0 0,0-1-1 0 0,-1 0 1 0 0,1-1 0 0 0,-1 1-1 0 0,0-1 1 0 0,0 0 0 0 0,0 0-1 0 0,-1 0 1 0 0,0 0 0 0 0,0-1-1 0 0,0 1 1 0 0,0-1 0 0 0,-1 0-1 0 0,0 0 1 0 0,-1 0 0 0 0,1 0-1 0 0,-1 0 1 0 0,0 0 0 0 0,0 0-1 0 0,-1-10 1 0 0,-1 2 57 0 0,0-1 0 0 0,-1 1 0 0 0,0 0 0 0 0,-2 0 0 0 0,1 1 0 0 0,-2-1 0 0 0,1 1 0 0 0,-2 0 0 0 0,-9-16 0 0 0,6 13-125 0 0,0 1-1 0 0,-1 0 1 0 0,-1 1-1 0 0,-1 0 1 0 0,0 1 0 0 0,-27-24-1 0 0,38 36-180 0 0,-1 0-1 0 0,1 0 1 0 0,-1-1-1 0 0,1 1 1 0 0,-1 0-1 0 0,1 0 1 0 0,-1 0-1 0 0,0 0 0 0 0,0 1 1 0 0,1-1-1 0 0,-1 0 1 0 0,0 1-1 0 0,0-1 1 0 0,0 1-1 0 0,0 0 1 0 0,0 0-1 0 0,0 0 1 0 0,0-1-1 0 0,1 2 1 0 0,-4-1-1 0 0,-9 5-1431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51 147 1664 0 0,'-9'-1'11905'0'0,"9"2"-11615"0"0,-9 14 4057 0 0,-5 26-3536 0 0,12-33 635 0 0,-2 8-955 0 0,0 1 1 0 0,1-1 0 0 0,0 1-1 0 0,2 0 1 0 0,0 0 0 0 0,1 0-1 0 0,0 0 1 0 0,4 17-1 0 0,-3-27-421 0 0,0 0-1 0 0,0 0 0 0 0,1 0 1 0 0,0 0-1 0 0,0 0 0 0 0,1-1 0 0 0,-1 1 1 0 0,2-1-1 0 0,-1 0 0 0 0,1 1 1 0 0,0-2-1 0 0,0 1 0 0 0,0 0 0 0 0,1-1 1 0 0,0 0-1 0 0,0 0 0 0 0,0 0 1 0 0,1-1-1 0 0,0 0 0 0 0,-1 0 0 0 0,12 6 1 0 0,-11-8-44 0 0,1 0 0 0 0,0-1 1 0 0,-1 1-1 0 0,1-1 0 0 0,-1-1 1 0 0,1 1-1 0 0,0-1 0 0 0,0 0 1 0 0,-1-1-1 0 0,1 1 0 0 0,0-1 1 0 0,-1-1-1 0 0,1 1 0 0 0,-1-1 0 0 0,1 0 1 0 0,-1-1-1 0 0,0 1 0 0 0,0-1 1 0 0,0-1-1 0 0,0 1 0 0 0,10-9 1 0 0,-8 6-8 0 0,-1 0 1 0 0,0 0 0 0 0,0-1-1 0 0,0 0 1 0 0,-1 0-1 0 0,0 0 1 0 0,-1-1 0 0 0,1 0-1 0 0,-1 0 1 0 0,-1-1 0 0 0,0 1-1 0 0,0-1 1 0 0,-1 0 0 0 0,5-17-1 0 0,-6 8 57 0 0,-1 1 0 0 0,0 0 0 0 0,-2-1 0 0 0,0 1 0 0 0,0-1 0 0 0,-2 1 0 0 0,0 0 0 0 0,-1 0 0 0 0,-1 0 0 0 0,-1 0 0 0 0,0 1 0 0 0,-1 0 0 0 0,0 0 0 0 0,-2 1 0 0 0,0-1 0 0 0,-19-23 0 0 0,25 35-52 0 0,0 0 0 0 0,-1 1 0 0 0,1-1 0 0 0,-1 1-1 0 0,0 0 1 0 0,0 0 0 0 0,0 0 0 0 0,0 1 0 0 0,0-1 0 0 0,-1 1 0 0 0,1 0-1 0 0,-1 0 1 0 0,0 0 0 0 0,0 1 0 0 0,1 0 0 0 0,-1 0 0 0 0,0 0-1 0 0,0 0 1 0 0,-8 1 0 0 0,8 0-15 0 0,0 1-1 0 0,1 0 1 0 0,-1 0 0 0 0,0 1-1 0 0,0-1 1 0 0,1 1-1 0 0,-1 0 1 0 0,1 0 0 0 0,0 1-1 0 0,0-1 1 0 0,-1 1 0 0 0,1 0-1 0 0,1 0 1 0 0,-1 0 0 0 0,0 1-1 0 0,1-1 1 0 0,0 1-1 0 0,0 0 1 0 0,-5 7 0 0 0,0 3 3 0 0,0 1 1 0 0,1 0 0 0 0,0 0 0 0 0,2 0-1 0 0,-1 1 1 0 0,2 0 0 0 0,-4 25 0 0 0,-6 119 56 0 0,12-114-48 0 0,4 124 85 0 0,2-52-34 0 0,3 0-40 0 0,0-3-632 0 0,-7-108 129 0 0,0 1-1 0 0,0-1 0 0 0,1 0 1 0 0,0 0-1 0 0,0 0 0 0 0,0 1 1 0 0,1-1-1 0 0,5 11 0 0 0,-2-9-1138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0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62 162 272 0 0,'-3'5'1672'0'0,"0"0"-1"0"0,0 0 1 0 0,1 0-1 0 0,0 0 1 0 0,0 0 0 0 0,-2 10-1 0 0,2-4-421 0 0,0-1 0 0 0,1 0 0 0 0,0 13 0 0 0,1-9-687 0 0,1 0 0 0 0,0-1 1 0 0,1 1-1 0 0,1-1 0 0 0,6 21 1 0 0,-7-28-429 0 0,1 1 1 0 0,0-1 0 0 0,0 1 0 0 0,0-1 0 0 0,1 0 0 0 0,0 0 0 0 0,0 0 0 0 0,1-1 0 0 0,-1 0 0 0 0,1 0-1 0 0,0 0 1 0 0,1 0 0 0 0,-1-1 0 0 0,1 0 0 0 0,0 0 0 0 0,11 5 0 0 0,-12-6-79 0 0,1-1 0 0 0,0-1 1 0 0,0 1-1 0 0,0-1 0 0 0,0 0 1 0 0,0 0-1 0 0,0-1 0 0 0,0 0 1 0 0,0 0-1 0 0,0 0 0 0 0,0-1 0 0 0,0 0 1 0 0,0 0-1 0 0,0 0 0 0 0,0-1 1 0 0,-1 0-1 0 0,1 0 0 0 0,0 0 1 0 0,8-6-1 0 0,-7 4 57 0 0,-1 0 0 0 0,1-1 0 0 0,-1 0 0 0 0,0 0 0 0 0,0 0 0 0 0,0 0 0 0 0,-1-1 1 0 0,0 0-1 0 0,0 0 0 0 0,-1-1 0 0 0,0 1 0 0 0,0-1 0 0 0,0 0 0 0 0,-1 0 0 0 0,5-14 0 0 0,-5 11 50 0 0,-1 0 0 0 0,0 0 0 0 0,-1-1 0 0 0,0 1 0 0 0,-1 0 0 0 0,0-1 0 0 0,-1 1 0 0 0,0 0 0 0 0,0 0 1 0 0,-1-1-1 0 0,-5-15 0 0 0,2 9 17 0 0,-1 1 0 0 0,-1-1 0 0 0,-1 1 1 0 0,0 0-1 0 0,-1 1 0 0 0,-1 0 0 0 0,0 1 1 0 0,-15-18-1 0 0,20 28-139 0 0,0-1 1 0 0,0 1-1 0 0,0-1 0 0 0,-1 2 1 0 0,1-1-1 0 0,-1 0 0 0 0,0 1 1 0 0,0 0-1 0 0,0 1 0 0 0,-12-5 1 0 0,12 6-55 0 0,1 1-1 0 0,0-1 1 0 0,0 1 0 0 0,-1 0 0 0 0,1 0-1 0 0,0 0 1 0 0,-1 1 0 0 0,1 0 0 0 0,0 0-1 0 0,0 0 1 0 0,0 1 0 0 0,0 0 0 0 0,0 0 0 0 0,0 0-1 0 0,-7 4 1 0 0,5-1-260 0 0,0 0 0 0 0,0 1 0 0 0,0 0-1 0 0,1 0 1 0 0,-1 0 0 0 0,2 1 0 0 0,-1 0 0 0 0,1 0-1 0 0,0 0 1 0 0,0 1 0 0 0,1-1 0 0 0,0 1 0 0 0,0 0 0 0 0,1 1-1 0 0,0-1 1 0 0,0 1 0 0 0,-1 11 0 0 0,1 5-1339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45 100 2732 0 0,'-12'19'4527'0'0,"8"-12"-3549"0"0,0-1 1 0 0,0 1-1 0 0,0 0 1 0 0,1 0-1 0 0,0 0 1 0 0,1 0-1 0 0,0 1 1 0 0,0-1-1 0 0,-1 9 1 0 0,2-14-869 0 0,1 1 1 0 0,0 0 0 0 0,0 0 0 0 0,-1 0 0 0 0,2 0 0 0 0,-1 0 0 0 0,0 0 0 0 0,1 0 0 0 0,-1 0 0 0 0,1-1-1 0 0,0 1 1 0 0,0 0 0 0 0,0 0 0 0 0,0-1 0 0 0,0 1 0 0 0,1-1 0 0 0,-1 1 0 0 0,1-1 0 0 0,0 1 0 0 0,0-1-1 0 0,0 0 1 0 0,0 0 0 0 0,0 0 0 0 0,0 0 0 0 0,0 0 0 0 0,1 0 0 0 0,-1-1 0 0 0,1 1 0 0 0,-1-1 0 0 0,1 0-1 0 0,-1 0 1 0 0,1 0 0 0 0,0 0 0 0 0,0 0 0 0 0,0 0 0 0 0,-1-1 0 0 0,1 1 0 0 0,0-1 0 0 0,0 0 0 0 0,0 0-1 0 0,0 0 1 0 0,0 0 0 0 0,0 0 0 0 0,4-2 0 0 0,5-1-19 0 0,1-1 0 0 0,0 0 1 0 0,-1-1-1 0 0,0 0 0 0 0,0-1 0 0 0,-1 0 0 0 0,17-12 1 0 0,-21 13-25 0 0,-1 0 0 0 0,0 0 1 0 0,0-1-1 0 0,0 0 0 0 0,0 0 1 0 0,-1 0-1 0 0,0-1 1 0 0,0 0-1 0 0,-1 0 0 0 0,0 0 1 0 0,0 0-1 0 0,-1-1 0 0 0,4-10 1 0 0,-6 13-7 0 0,0 1 1 0 0,0-1 0 0 0,0 0-1 0 0,-1 0 1 0 0,0 0 0 0 0,0 0-1 0 0,0 0 1 0 0,0 0 0 0 0,-1 0-1 0 0,0 0 1 0 0,0 1-1 0 0,0-1 1 0 0,-4-8 0 0 0,4 10-26 0 0,-1 0-1 0 0,0 0 1 0 0,1 0 0 0 0,-1 0 0 0 0,0 1 0 0 0,-1-1 0 0 0,1 0 0 0 0,0 1 0 0 0,-1 0 0 0 0,0 0-1 0 0,1 0 1 0 0,-1 0 0 0 0,0 0 0 0 0,0 0 0 0 0,0 1 0 0 0,0-1 0 0 0,0 1 0 0 0,-1 0 0 0 0,1 0-1 0 0,-6-1 1 0 0,2 1 88 0 0,0 0 0 0 0,1 0 0 0 0,-1 1-1 0 0,0 0 1 0 0,0 0 0 0 0,0 0 0 0 0,-8 3-1 0 0,12-3-89 0 0,0 1 0 0 0,0 0 0 0 0,0 0 0 0 0,0 1 0 0 0,0-1 0 0 0,1 1-1 0 0,-1-1 1 0 0,0 1 0 0 0,1 0 0 0 0,-1 0 0 0 0,1 0 0 0 0,-1 0 0 0 0,1 0-1 0 0,0 1 1 0 0,0-1 0 0 0,0 1 0 0 0,-2 3 0 0 0,-1 3 33 0 0,-1 1 0 0 0,1 0 0 0 0,1 0 0 0 0,0 0-1 0 0,0 0 1 0 0,1 1 0 0 0,0-1 0 0 0,-1 14 0 0 0,-7 84 241 0 0,5 132 0 0 0,3-2-116 0 0,1-195-236 0 0,0-31-289 0 0,2 1 0 0 0,-1-1 1 0 0,2 0-1 0 0,2 19 0 0 0,0-11-3350 0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4692 0 0,'1'-2'5616'0'0,"10"-15"7463"0"0,-8 28-12630 0 0,-1-1-1 0 0,0 1 1 0 0,-1 0 0 0 0,0 0 0 0 0,-1 18-1 0 0,1 9 95 0 0,0-22-438 0 0,1-1 0 0 0,1 1 0 0 0,0 0 0 0 0,1-1 1 0 0,1 0-1 0 0,0 0 0 0 0,1 0 0 0 0,1-1 0 0 0,0 1 0 0 0,12 15 0 0 0,-15-24-96 0 0,0-1-1 0 0,0 0 0 0 0,0 0 1 0 0,1-1-1 0 0,0 1 0 0 0,0-1 1 0 0,0 0-1 0 0,0 0 0 0 0,1-1 1 0 0,-1 1-1 0 0,1-1 0 0 0,0-1 1 0 0,0 1-1 0 0,0-1 0 0 0,0 0 1 0 0,1 0-1 0 0,-1-1 0 0 0,0 1 1 0 0,1-2-1 0 0,-1 1 1 0 0,1-1-1 0 0,-1 0 0 0 0,1 0 1 0 0,0 0-1 0 0,-1-1 0 0 0,0 0 1 0 0,11-4-1 0 0,-6 2 38 0 0,0-1 0 0 0,-1 0 0 0 0,0-1 0 0 0,0 0 0 0 0,0-1 0 0 0,-1 0 0 0 0,0 0 0 0 0,0-1 0 0 0,0 0 0 0 0,-1-1 0 0 0,0 0 0 0 0,0 0 0 0 0,-1 0 0 0 0,0-1 0 0 0,-1-1 0 0 0,8-13 0 0 0,-6 9-61 0 0,-2 0-1 0 0,0-1 1 0 0,-1 1-1 0 0,0-1 1 0 0,-1 0 0 0 0,0-1-1 0 0,-2 1 1 0 0,0 0-1 0 0,0-1 1 0 0,-2 0 0 0 0,-1-22-1 0 0,-12-29-3965 0 0,9 51 2367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64 19706 0 0,'-14'-17'3560'0'0,"8"5"-2124"0"0,-5 0-704 0 0,4 4-296 0 0,0 3-144 0 0,3 1 52 0 0,-3-2-160 0 0,11 35-4180 0 0,3-17 2396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30 440 0 0,'-1'-7'20771'0'0,"-6"25"-20191"0"0,2 0 0 0 0,1 0 0 0 0,0 1 0 0 0,1 0-1 0 0,1-1 1 0 0,1 1 0 0 0,1 0 0 0 0,3 35 0 0 0,-2-48-555 0 0,0-1 1 0 0,0 0-1 0 0,0 1 0 0 0,0-1 1 0 0,1 0-1 0 0,0 0 1 0 0,0 0-1 0 0,0 0 0 0 0,1 0 1 0 0,0 0-1 0 0,0-1 1 0 0,0 1-1 0 0,5 5 1 0 0,-5-7-53 0 0,0-1 0 0 0,0 1 0 0 0,0-1 1 0 0,1 0-1 0 0,-1 0 0 0 0,0 0 1 0 0,1-1-1 0 0,0 1 0 0 0,-1-1 1 0 0,1 0-1 0 0,0 0 0 0 0,-1 0 1 0 0,1 0-1 0 0,0-1 0 0 0,0 0 0 0 0,0 0 1 0 0,0 0-1 0 0,-1 0 0 0 0,8-1 1 0 0,0-1-8 0 0,0 0 0 0 0,0-1 0 0 0,0-1 0 0 0,0 0 0 0 0,0 0 0 0 0,-1-1-1 0 0,0 0 1 0 0,0-1 0 0 0,0 0 0 0 0,-1-1 0 0 0,0 0 0 0 0,0 0 0 0 0,0-1 0 0 0,-1 0 0 0 0,0 0 0 0 0,-1-1 0 0 0,0 0 0 0 0,0 0 0 0 0,8-17 0 0 0,-8 10 484 0 0,0 0-1 0 0,-1-1 1 0 0,-1 1 0 0 0,0-1-1 0 0,-2-1 1 0 0,0 1 0 0 0,0 0-1 0 0,-1-31 1 0 0,-2 46 301 0 0,-2 6-647 0 0,-2 4-71 0 0,1 0-1 0 0,0 0 1 0 0,1 1 0 0 0,0-1 0 0 0,0 1 0 0 0,1-1 0 0 0,0 1-1 0 0,1 0 1 0 0,0 0 0 0 0,0-1 0 0 0,0 1 0 0 0,1 0-1 0 0,5 16 1 0 0,-2-5-89 0 0,2-1-1 0 0,0 1 1 0 0,1-1-1 0 0,1 0 0 0 0,12 21 1 0 0,-9-23-320 0 0,0 1 0 0 0,1-2 1 0 0,28 31-1 0 0,0-14-3372 0 0,-30-25 2140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5965 0 0,'-17'38'5853'0'0,"-21"72"1"0"0,5 46-1165 0 0,3 162-1472 0 0,30-317-3204 0 0,-7 340 1765 0 0,9-281-1924 0 0,-3-32-979 0 0,2 0-1 0 0,2 0 1 0 0,10 55-1 0 0,-3-59-473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205 136 17970 0 0,'1'-5'503'0'0,"0"-1"1"0"0,0 1-1 0 0,-1-1 1 0 0,0 0-1 0 0,0 1 1 0 0,-1-1 0 0 0,0 1-1 0 0,0-1 1 0 0,0 0-1 0 0,0 1 1 0 0,-1 0-1 0 0,0-1 1 0 0,-4-7 0 0 0,4 10-420 0 0,1-1 0 0 0,-1 1 0 0 0,0 0 0 0 0,0 0 0 0 0,-1 0 0 0 0,1 0 0 0 0,-1 0 0 0 0,0 1 0 0 0,1-1 0 0 0,-1 1 0 0 0,0-1 0 0 0,0 1 1 0 0,-1 0-1 0 0,1 0 0 0 0,0 1 0 0 0,-1-1 0 0 0,1 1 0 0 0,-1-1 0 0 0,1 1 0 0 0,-8-1 0 0 0,7 2-22 0 0,0 0 0 0 0,1 0 1 0 0,-1 1-1 0 0,0-1 0 0 0,0 1 0 0 0,0 0 0 0 0,1 0 0 0 0,-1 0 0 0 0,0 1 0 0 0,1-1 1 0 0,-1 1-1 0 0,1 0 0 0 0,0 0 0 0 0,0 0 0 0 0,-1 0 0 0 0,1 1 0 0 0,1-1 1 0 0,-1 1-1 0 0,0 0 0 0 0,1-1 0 0 0,-1 1 0 0 0,1 1 0 0 0,0-1 0 0 0,0 0 0 0 0,0 0 1 0 0,-2 6-1 0 0,2-5-69 0 0,0 0 0 0 0,1 0 0 0 0,-1 0 0 0 0,1 0 1 0 0,0 0-1 0 0,0 0 0 0 0,0 0 0 0 0,1 0 0 0 0,-1 1 0 0 0,1-1 0 0 0,0 0 1 0 0,0 0-1 0 0,1 0 0 0 0,-1 1 0 0 0,1-1 0 0 0,0 0 0 0 0,0 0 1 0 0,0 0-1 0 0,1 0 0 0 0,-1 0 0 0 0,1 0 0 0 0,0-1 0 0 0,5 8 1 0 0,-4-7-82 0 0,1-1 1 0 0,-1 0 0 0 0,1 1 0 0 0,0-1 0 0 0,0 0 0 0 0,0-1-1 0 0,1 1 1 0 0,-1-1 0 0 0,1 0 0 0 0,-1 0 0 0 0,1 0 0 0 0,7 1-1 0 0,1 0-157 0 0,0-1 0 0 0,1-1-1 0 0,18 0 1 0 0,-31-1 661 0 0,-4 2-283 0 0,-13 8 82 0 0,1 1-1 0 0,0 0 0 0 0,0 1 1 0 0,1 1-1 0 0,1 1 1 0 0,0 0-1 0 0,-15 22 1 0 0,23-29-158 0 0,-2 4 54 0 0,0 0 0 0 0,1 0 0 0 0,0 1 1 0 0,1 0-1 0 0,-6 17 0 0 0,11-26-97 0 0,-1 0 0 0 0,0-1 0 0 0,1 1-1 0 0,0 0 1 0 0,-1 0 0 0 0,1 0 0 0 0,0-1 0 0 0,1 1 0 0 0,-1 0-1 0 0,0 0 1 0 0,1-1 0 0 0,0 1 0 0 0,-1 0 0 0 0,1 0-1 0 0,0-1 1 0 0,0 1 0 0 0,1-1 0 0 0,-1 1 0 0 0,1-1 0 0 0,-1 0-1 0 0,1 1 1 0 0,0-1 0 0 0,-1 0 0 0 0,1 0 0 0 0,0 0 0 0 0,0 0-1 0 0,1 0 1 0 0,-1-1 0 0 0,0 1 0 0 0,1-1 0 0 0,-1 1 0 0 0,4 0-1 0 0,4 3-74 0 0,0-2-1 0 0,1 1 0 0 0,0-1 0 0 0,0-1 1 0 0,0 0-1 0 0,0 0 0 0 0,0-1 1 0 0,13 0-1 0 0,7-2-1762 0 0,51-7 0 0 0,-51 2 216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3 120 676 0 0,'-2'-12'12498'0'0,"2"10"-11903"0"0,9 8 6725 0 0,-5-3-6766 0 0,-1 0 0 0 0,0 1 0 0 0,-1 0 0 0 0,1-1 0 0 0,4 9 1 0 0,89 280 3434 0 0,-87-262-3775 0 0,10 22 139 0 0,-17-47-321 0 0,0-1 1 0 0,0 0-1 0 0,0 0 0 0 0,1 0 1 0 0,0-1-1 0 0,0 1 0 0 0,0-1 1 0 0,0 1-1 0 0,5 3 0 0 0,-6-6-25 0 0,-1-1 0 0 0,1 1-1 0 0,-1-1 1 0 0,1 1 0 0 0,-1-1 0 0 0,1 0-1 0 0,-1 0 1 0 0,1 0 0 0 0,-1 0-1 0 0,1 0 1 0 0,-1 0 0 0 0,1 0-1 0 0,-1 0 1 0 0,1-1 0 0 0,-1 1-1 0 0,1-1 1 0 0,-1 1 0 0 0,1-1 0 0 0,-1 1-1 0 0,1-1 1 0 0,-1 0 0 0 0,0 0-1 0 0,0 1 1 0 0,1-1 0 0 0,-1 0-1 0 0,0 0 1 0 0,0 0 0 0 0,0-1 0 0 0,1 0-1 0 0,3-3 3 0 0,0 0 0 0 0,0-1-1 0 0,0 1 1 0 0,-1-1 0 0 0,5-7 0 0 0,15-35 35 0 0,-1-2 0 0 0,-3 0 0 0 0,-2-1 0 0 0,-2-1 0 0 0,14-83 0 0 0,-27 94-5 0 0,1-5-578 0 0,5 18-3370 0 0,-7 23 2301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155 142 5152 0 0,'-8'8'2084'0'0,"0"1"-1"0"0,0 0 0 0 0,0 0 0 0 0,1 1 0 0 0,-9 16 0 0 0,10-15-1214 0 0,0 0 0 0 0,1 1 0 0 0,1-1 0 0 0,0 1 0 0 0,-4 21 0 0 0,7-26-741 0 0,0 1 1 0 0,0-1 0 0 0,1 0-1 0 0,0 1 1 0 0,0-1 0 0 0,1 0-1 0 0,0 1 1 0 0,0-1 0 0 0,1 0-1 0 0,3 9 1 0 0,-3-11-55 0 0,0 0-1 0 0,1 0 1 0 0,0-1-1 0 0,-1 1 1 0 0,2 0-1 0 0,-1-1 1 0 0,1 0-1 0 0,-1 0 1 0 0,1 0-1 0 0,0 0 1 0 0,1-1-1 0 0,-1 1 1 0 0,0-1-1 0 0,10 5 1 0 0,-8-5-48 0 0,-1-1 0 0 0,1 0 0 0 0,0 0 0 0 0,-1 0 1 0 0,1-1-1 0 0,0 1 0 0 0,0-1 0 0 0,0-1 0 0 0,0 1 0 0 0,0-1 0 0 0,0 0 0 0 0,0-1 1 0 0,12-1-1 0 0,-10 0-15 0 0,1-1 0 0 0,-1 0 0 0 0,0 0 0 0 0,-1 0 1 0 0,1-1-1 0 0,0 0 0 0 0,-1 0 0 0 0,0-1 0 0 0,10-8 0 0 0,-11 7 27 0 0,1 1 0 0 0,-1-2 0 0 0,0 1-1 0 0,0-1 1 0 0,-1 0 0 0 0,0 0-1 0 0,0 0 1 0 0,-1-1 0 0 0,0 1 0 0 0,0-1-1 0 0,-1 0 1 0 0,1 0 0 0 0,-2-1-1 0 0,1 1 1 0 0,-1-1 0 0 0,-1 1 0 0 0,0-1-1 0 0,0 0 1 0 0,0 1 0 0 0,-2-14-1 0 0,-2 3 135 0 0,-1 0-1 0 0,0 0 0 0 0,-2 0 0 0 0,0 1 0 0 0,-1 0 0 0 0,-16-29 0 0 0,20 40-104 0 0,-2 0-1 0 0,1 1 0 0 0,-1-1 1 0 0,0 1-1 0 0,0 0 0 0 0,-1 0 0 0 0,1 1 1 0 0,-1 0-1 0 0,-1 0 0 0 0,1 0 1 0 0,-1 1-1 0 0,1-1 0 0 0,-1 2 1 0 0,-1-1-1 0 0,1 1 0 0 0,0 0 1 0 0,-1 0-1 0 0,1 1 0 0 0,-10-1 1 0 0,12 2-43 0 0,-1 1-1 0 0,1 0 1 0 0,-1 1 0 0 0,1-1 0 0 0,-1 1 0 0 0,1 0 0 0 0,-1 1-1 0 0,1-1 1 0 0,0 1 0 0 0,-1 0 0 0 0,1 0 0 0 0,0 1 0 0 0,1 0-1 0 0,-1 0 1 0 0,0 0 0 0 0,1 0 0 0 0,-1 0 0 0 0,1 1 0 0 0,-4 4-1 0 0,-3 4 6 0 0,1 0 0 0 0,0 0 0 0 0,1 1 0 0 0,0 0 0 0 0,-10 22 0 0 0,13-22-30 0 0,0 0 0 0 0,1 1 1 0 0,1-1-1 0 0,0 1 0 0 0,1 0 1 0 0,1 0-1 0 0,0 1 0 0 0,1-1 1 0 0,0 0-1 0 0,1 1 0 0 0,3 20 1 0 0,-2-28-56 0 0,1 0 0 0 0,-1 0 0 0 0,1 0 0 0 0,1 0 0 0 0,-1 0 0 0 0,1 0 0 0 0,1-1 0 0 0,-1 1 0 0 0,1-1 0 0 0,7 10 0 0 0,-7-12-41 0 0,0 0 1 0 0,1 0-1 0 0,-1 0 0 0 0,1-1 1 0 0,0 1-1 0 0,0-1 0 0 0,0 0 1 0 0,0-1-1 0 0,0 1 0 0 0,1-1 0 0 0,-1 0 1 0 0,1 0-1 0 0,-1-1 0 0 0,11 2 1 0 0,-7-2-171 0 0,0 0 0 0 0,0-1 0 0 0,0-1 0 0 0,-1 1 0 0 0,1-1 0 0 0,0-1 0 0 0,0 1 1 0 0,-1-2-1 0 0,1 1 0 0 0,-1-1 0 0 0,0 0 0 0 0,0-1 0 0 0,0 0 0 0 0,0 0 0 0 0,0-1 0 0 0,8-7 1 0 0,-8 6 239 0 0,0-1 0 0 0,-1 1 1 0 0,0-2-1 0 0,0 1 1 0 0,-1-1-1 0 0,0 0 0 0 0,0 0 1 0 0,-1-1-1 0 0,0 1 1 0 0,0-1-1 0 0,-1-1 1 0 0,0 1-1 0 0,-1 0 0 0 0,3-12 1 0 0,-3-3 1326 0 0,0 0 0 0 0,-2-44 1 0 0,-2 44-1 0 0,1 8-27 0 0,-2 20-305 0 0,-2 19-592 0 0,3 2-406 0 0,0 0 0 0 0,1 0 0 0 0,2-1 0 0 0,1 1 0 0 0,0 0 0 0 0,2-1-1 0 0,1 0 1 0 0,1 0 0 0 0,1 0 0 0 0,1-1 0 0 0,1-1 0 0 0,1 1 0 0 0,21 32-1 0 0,-26-47-637 0 0,1 0 0 0 0,0 0 0 0 0,11 9 0 0 0,2-1-883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30 2404 0 0,'-3'-3'956'0'0,"-1"0"1"0"0,1 1-1 0 0,0-1 0 0 0,-1 1 1 0 0,1-1-1 0 0,-1 1 0 0 0,0 0 0 0 0,1 1 1 0 0,-1-1-1 0 0,0 0 0 0 0,0 1 0 0 0,0 0 1 0 0,-1 0-1 0 0,1 1 0 0 0,0-1 0 0 0,-6 0 1 0 0,2 2-326 0 0,1-1 1 0 0,-1 1-1 0 0,1 1 1 0 0,0-1-1 0 0,-1 1 1 0 0,1 1-1 0 0,0-1 1 0 0,-11 7-1 0 0,2 0-254 0 0,0 1 0 0 0,1 0 0 0 0,0 1 0 0 0,1 1 0 0 0,0 0 0 0 0,-22 26 0 0 0,25-24-181 0 0,0 0-1 0 0,1 1 1 0 0,1 1-1 0 0,0 0 1 0 0,1 0 0 0 0,1 1-1 0 0,0 0 1 0 0,1 0-1 0 0,-6 31 1 0 0,10-37-156 0 0,0 0 0 0 0,1 0 0 0 0,1 0-1 0 0,0 0 1 0 0,0 0 0 0 0,1 0 0 0 0,1 0 0 0 0,0 0 0 0 0,0-1-1 0 0,1 1 1 0 0,0-1 0 0 0,1 1 0 0 0,0-1 0 0 0,1 0 0 0 0,0 0-1 0 0,0-1 1 0 0,10 12 0 0 0,-10-14-59 0 0,1-1 0 0 0,0 0 0 0 0,1 0-1 0 0,0-1 1 0 0,-1 0 0 0 0,2 0 0 0 0,-1 0 0 0 0,1-1 0 0 0,-1 0 0 0 0,1-1-1 0 0,0 1 1 0 0,15 2 0 0 0,-18-4 24 0 0,0-1 1 0 0,0 0-1 0 0,0 0 0 0 0,0 0 1 0 0,1-1-1 0 0,-1 0 1 0 0,0 0-1 0 0,1 0 0 0 0,-1-1 1 0 0,0 1-1 0 0,0-1 0 0 0,0-1 1 0 0,0 1-1 0 0,1-1 0 0 0,-2 0 1 0 0,1 0-1 0 0,0 0 0 0 0,0-1 1 0 0,-1 1-1 0 0,1-1 0 0 0,6-6 1 0 0,-10 8 11 0 0,0 0 1 0 0,0 0-1 0 0,0 0 1 0 0,-1 0 0 0 0,1 0-1 0 0,0-1 1 0 0,0 1-1 0 0,-1 0 1 0 0,1-1-1 0 0,0 1 1 0 0,-1 0-1 0 0,0-1 1 0 0,1 1 0 0 0,-1-1-1 0 0,0 1 1 0 0,1 0-1 0 0,-1-1 1 0 0,0 1-1 0 0,0-1 1 0 0,-1-2 0 0 0,1 1 7 0 0,-1 0 0 0 0,0 0 0 0 0,0 0 1 0 0,0 1-1 0 0,-1-1 0 0 0,1 0 1 0 0,-1 1-1 0 0,1-1 0 0 0,-4-3 0 0 0,-2-3 24 0 0,-2 1-1 0 0,1-1 0 0 0,-17-11 0 0 0,25 20-48 0 0,-6-4-62 0 0,1 0 0 0 0,-1 0 0 0 0,0 1-1 0 0,0-1 1 0 0,0 1 0 0 0,-7-2-1 0 0,10 4-253 0 0,0 1-1 0 0,1-1 0 0 0,-1 1 0 0 0,0-1 1 0 0,1 1-1 0 0,-1 0 0 0 0,0 0 0 0 0,1 0 1 0 0,-1 1-1 0 0,0-1 0 0 0,-2 1 0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5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4528 0 0,'0'0'12766'0'0,"4"2"-10971"0"0,23 18-199 0 0,-2 1 0 0 0,0 1 0 0 0,40 47 0 0 0,-62-67-1549 0 0,13 16 215 0 0,34 36 611 0 0,-1 2 0 0 0,61 94 0 0 0,-92-123-965 0 0,-11-17-660 0 0,0 0 0 0 0,9 19 0 0 0,-14-24-2261 0 0,3 0 1411 0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16 5585 0 0,'0'-1'520'0'0,"-1"0"1"0"0,1 0-1 0 0,0 0 1 0 0,-1 1-1 0 0,1-1 1 0 0,-1 0-1 0 0,1 0 1 0 0,-1 0-1 0 0,1 1 1 0 0,-1-1-1 0 0,1 0 1 0 0,-1 1-1 0 0,0-1 1 0 0,1 1-1 0 0,-1-1 1 0 0,0 0 0 0 0,1 1-1 0 0,-1 0 1 0 0,0-1-1 0 0,0 1 1 0 0,-1-1-1 0 0,1 1-210 0 0,0 0-1 0 0,-1 0 0 0 0,1 0 1 0 0,0 0-1 0 0,-1 0 0 0 0,1 0 1 0 0,0 0-1 0 0,-1 0 0 0 0,1 1 1 0 0,0-1-1 0 0,0 0 0 0 0,-1 1 1 0 0,0 0-1 0 0,-6 3-46 0 0,1 1-1 0 0,0-1 1 0 0,-12 12-1 0 0,12-10 834 0 0,-57 53 1100 0 0,-96 112-1 0 0,113-116-1772 0 0,27-34-679 0 0,1 2 0 0 0,1 0 0 0 0,-22 38 0 0 0,29-31-2761 0 0,8-18 1405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1172 0 0,'17'-24'19011'0'0,"-15"24"-18787"0"0,0 1-1 0 0,-1-1 0 0 0,1 1 1 0 0,-1-1-1 0 0,1 1 0 0 0,-1 0 1 0 0,0-1-1 0 0,1 1 0 0 0,-1 0 1 0 0,0 0-1 0 0,1 0 0 0 0,-1 0 1 0 0,0 0-1 0 0,0 0 0 0 0,0 1 1 0 0,0-1-1 0 0,0 0 0 0 0,0 0 1 0 0,0 1-1 0 0,-1-1 0 0 0,1 1 1 0 0,0-1-1 0 0,-1 1 0 0 0,1-1 1 0 0,-1 1-1 0 0,1-1 0 0 0,-1 1 1 0 0,0-1-1 0 0,1 3 0 0 0,1 10-281 0 0,0 1 0 0 0,0 19 0 0 0,-1-15-106 0 0,3 20-3663 0 0,-1-29 2231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19 271 4428 0 0,'-10'-15'7747'0'0,"9"14"-7522"0"0,0-1-1 0 0,1 1 1 0 0,-1 0-1 0 0,0 0 1 0 0,0-1-1 0 0,0 1 1 0 0,1 0-1 0 0,-1-1 1 0 0,1 1-1 0 0,-1-1 1 0 0,1 1-1 0 0,0-1 1 0 0,-1 1-1 0 0,1-1 1 0 0,0 1-1 0 0,0-1 1 0 0,0 1 0 0 0,0-1-1 0 0,0 1 1 0 0,1-1-1 0 0,-1 1 1 0 0,0-1-1 0 0,1 1 1 0 0,-1-1-1 0 0,1 1 1 0 0,-1-1-1 0 0,2-1 1 0 0,1-4 160 0 0,0 0 0 0 0,0 1 0 0 0,0-1 0 0 0,1 1 0 0 0,0 0 0 0 0,1 0 0 0 0,-1 0 0 0 0,1 0 0 0 0,0 1 0 0 0,1 0 0 0 0,-1 0 0 0 0,1 1 0 0 0,0-1 0 0 0,0 1 0 0 0,13-6 0 0 0,-14 7-280 0 0,0 1 0 0 0,0 0 1 0 0,0 1-1 0 0,1-1 0 0 0,-1 1 0 0 0,0 0 0 0 0,1 0 0 0 0,-1 1 0 0 0,1-1 0 0 0,-1 1 1 0 0,1 1-1 0 0,-1-1 0 0 0,1 1 0 0 0,7 1 0 0 0,-9-1-65 0 0,0 1 1 0 0,-1-1-1 0 0,1 1 1 0 0,0 0-1 0 0,-1 0 1 0 0,1 0-1 0 0,-1 0 1 0 0,0 0-1 0 0,1 1 1 0 0,-1 0-1 0 0,0 0 1 0 0,-1-1-1 0 0,1 2 1 0 0,0-1-1 0 0,-1 0 1 0 0,0 0-1 0 0,0 1 1 0 0,0-1-1 0 0,3 8 0 0 0,2 8 43 0 0,-1 0-1 0 0,-1 0 1 0 0,-1 1-1 0 0,0-1 0 0 0,-2 1 1 0 0,0 0-1 0 0,-1 0 0 0 0,-3 29 1 0 0,2 49 114 0 0,0-96-221 0 0,0-2 21 0 0,0 0 1 0 0,0-1 0 0 0,0 1 0 0 0,0 0 0 0 0,0 0 0 0 0,0 0-1 0 0,0 0 1 0 0,1 0 0 0 0,-1 0 0 0 0,0 0 0 0 0,0 0 0 0 0,0 0 0 0 0,0-1-1 0 0,0 1 1 0 0,0 0 0 0 0,0 0 0 0 0,0 0 0 0 0,0 0 0 0 0,1 0-1 0 0,-1 0 1 0 0,0 0 0 0 0,0 0 0 0 0,0 0 0 0 0,0 0 0 0 0,0 0 0 0 0,0 0-1 0 0,1 0 1 0 0,-1 0 0 0 0,0 0 0 0 0,0 0 0 0 0,0 0 0 0 0,0 0-1 0 0,0 0 1 0 0,0 0 0 0 0,0 0 0 0 0,1 0 0 0 0,-1 0 0 0 0,0 0 0 0 0,0 0-1 0 0,0 0 1 0 0,0 0 0 0 0,0 1 0 0 0,0-1 0 0 0,0 0 0 0 0,0 0-1 0 0,1 0 1 0 0,-1 0 0 0 0,0 0 0 0 0,0 0 0 0 0,0 0 0 0 0,0 0 0 0 0,55-122-80 0 0,-1 2 37 0 0,-46 104 50 0 0,8-17 70 0 0,2 1 0 0 0,1 0 0 0 0,41-51 0 0 0,-57 80-24 0 0,-1 0 0 0 0,1 0 1 0 0,0 1-1 0 0,-1-1 0 0 0,2 1 0 0 0,-1 0 0 0 0,0 0 0 0 0,0 0 0 0 0,1 0 0 0 0,-1 0 0 0 0,0 1 1 0 0,1 0-1 0 0,0-1 0 0 0,-1 1 0 0 0,1 1 0 0 0,5-2 0 0 0,-6 3-10 0 0,0-1 0 0 0,0 0 0 0 0,0 1 0 0 0,-1-1 0 0 0,1 1 0 0 0,0 0 0 0 0,0 0 0 0 0,0 0 0 0 0,-1 0 0 0 0,1 1 0 0 0,-1-1 0 0 0,1 1 0 0 0,-1-1 1 0 0,1 1-1 0 0,-1 0 0 0 0,0 0 0 0 0,0 0 0 0 0,0 0 0 0 0,0 0 0 0 0,0 1 0 0 0,3 4 0 0 0,10 20 66 0 0,-1 0 0 0 0,-1 1 1 0 0,-1 1-1 0 0,-2 0 1 0 0,7 31-1 0 0,23 62-2617 0 0,-31-102 969 0 0,-1-4-51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3252 0 0,'0'0'15274'0'0,"0"5"-13793"0"0,-5 32 55 0 0,2 0 0 0 0,1 1-1 0 0,4 36 1 0 0,0-58-1385 0 0,0-1 1 0 0,0 0-1 0 0,2 0 1 0 0,0 0-1 0 0,0-1 0 0 0,2 1 1 0 0,-1-1-1 0 0,2 0 0 0 0,0-1 1 0 0,13 20-1 0 0,-17-30-132 0 0,-1 0 1 0 0,1 0-1 0 0,0 0 0 0 0,0 0 0 0 0,0 0 0 0 0,0-1 1 0 0,0 1-1 0 0,0-1 0 0 0,1 0 0 0 0,-1 0 0 0 0,1 0 0 0 0,-1-1 1 0 0,1 1-1 0 0,0-1 0 0 0,7 2 0 0 0,-5-2-10 0 0,-1-1-1 0 0,1 0 1 0 0,0 0-1 0 0,0 0 1 0 0,0 0 0 0 0,-1-1-1 0 0,1 0 1 0 0,0 0-1 0 0,-1-1 1 0 0,7-2-1 0 0,-1 0 20 0 0,-1-1 0 0 0,1-1 0 0 0,-1 0-1 0 0,0 0 1 0 0,0-1 0 0 0,0 0 0 0 0,-1-1 0 0 0,0 0-1 0 0,-1 0 1 0 0,8-11 0 0 0,-4 2 137 0 0,-2 0-1 0 0,0-1 1 0 0,-1 0-1 0 0,11-33 1 0 0,2-2 389 0 0,-20 46-351 0 0,0 0 0 0 0,-1 1 0 0 0,1-1 0 0 0,0-14 0 0 0,-2 12 602 0 0,0 28-670 0 0,0-6-129 0 0,1 0 1 0 0,1 0 0 0 0,0-1 0 0 0,1 1 0 0 0,1 0 0 0 0,0-1-1 0 0,0 0 1 0 0,1 0 0 0 0,1 0 0 0 0,8 13 0 0 0,-5-10-90 0 0,1-1 1 0 0,1 0-1 0 0,0-1 1 0 0,0 0-1 0 0,2 0 0 0 0,-1-2 1 0 0,17 12-1 0 0,-17-15-594 0 0,1-1 0 0 0,-1 0 0 0 0,1-1 0 0 0,26 8 0 0 0,-21-7-856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3044 0 0,'-2'0'804'0'0,"0"0"0"0"0,0 0-1 0 0,0 1 1 0 0,0-1-1 0 0,0 0 1 0 0,0 1 0 0 0,1-1-1 0 0,-1 1 1 0 0,0 0-1 0 0,0 0 1 0 0,1 0 0 0 0,-1 0-1 0 0,1 0 1 0 0,-1 0 0 0 0,-1 2-1 0 0,0-1-186 0 0,1 1 0 0 0,-1-1 0 0 0,1 1 0 0 0,0 0 0 0 0,0 0 0 0 0,0 0 0 0 0,-2 6 0 0 0,0 4-241 0 0,-1 0 1 0 0,2 0-1 0 0,-3 18 1 0 0,4-20 424 0 0,-12 76 646 0 0,4 0 0 0 0,2 100 0 0 0,27 177-463 0 0,-17-338-2348 0 0,2-1-1 0 0,12 43 1 0 0,-7-44-247 0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89 968 0 0,'-3'2'8962'0'0,"0"0"-8160"0"0,0 1 0 0 0,0-1 0 0 0,0 1 0 0 0,0 0 0 0 0,0 0 0 0 0,0 1 0 0 0,1-1 0 0 0,-4 7 0 0 0,1-1 80 0 0,1 0 0 0 0,0 0 1 0 0,-3 11-1 0 0,1 8 674 0 0,-6 43-1 0 0,10-59-1326 0 0,2-1-1 0 0,-1 1 0 0 0,1 0 1 0 0,1-1-1 0 0,0 1 0 0 0,1-1 1 0 0,0 0-1 0 0,1 1 0 0 0,5 14 1 0 0,-6-22-206 0 0,-1 0 1 0 0,1-1-1 0 0,0 1 1 0 0,0 0 0 0 0,0-1-1 0 0,0 0 1 0 0,1 0-1 0 0,-1 1 1 0 0,1-1 0 0 0,0-1-1 0 0,0 1 1 0 0,0 0-1 0 0,0-1 1 0 0,0 1 0 0 0,0-1-1 0 0,1 0 1 0 0,-1 0-1 0 0,1 0 1 0 0,0-1 0 0 0,-1 1-1 0 0,1-1 1 0 0,0 0-1 0 0,0 0 1 0 0,0 0 0 0 0,0-1-1 0 0,0 1 1 0 0,0-1 0 0 0,0 0-1 0 0,8-1 1 0 0,-1-1-44 0 0,0 0 0 0 0,1-1 0 0 0,-1 0-1 0 0,0 0 1 0 0,-1-2 0 0 0,1 1 0 0 0,-1-1 0 0 0,0-1 0 0 0,0 0 0 0 0,0 0 0 0 0,-1-1 0 0 0,0 0 0 0 0,0 0 0 0 0,-1-1-1 0 0,0 0 1 0 0,0-1 0 0 0,9-13 0 0 0,-11 12 38 0 0,1 0 1 0 0,-2-1-1 0 0,1 1 0 0 0,-1-1 1 0 0,-1 0-1 0 0,0 0 0 0 0,0 0 0 0 0,-1-1 1 0 0,-1 0-1 0 0,0 1 0 0 0,0-1 1 0 0,-1 0-1 0 0,-1 0 0 0 0,0 0 1 0 0,-1 0-1 0 0,-3-18 0 0 0,2 20 44 0 0,0 1-1 0 0,-1-1 0 0 0,0 1 1 0 0,-1 0-1 0 0,0 0 1 0 0,-1 0-1 0 0,0 1 1 0 0,0 0-1 0 0,-7-9 1 0 0,9 13-27 0 0,0 1 0 0 0,-1-1 1 0 0,1 1-1 0 0,-1 0 1 0 0,1 0-1 0 0,-1 0 1 0 0,0 1-1 0 0,0-1 0 0 0,0 1 1 0 0,0 0-1 0 0,0 0 1 0 0,-1 1-1 0 0,1-1 1 0 0,-1 1-1 0 0,1 0 1 0 0,-1 0-1 0 0,1 0 0 0 0,-1 1 1 0 0,1 0-1 0 0,-1-1 1 0 0,-7 2-1 0 0,-2 2 22 0 0,1 0 0 0 0,0 0 0 0 0,1 1 1 0 0,-1 1-1 0 0,1 0 0 0 0,0 1 0 0 0,0 0 0 0 0,0 1 0 0 0,1 0 0 0 0,0 1 0 0 0,0 0 0 0 0,1 1 0 0 0,-11 11 0 0 0,13-11-22 0 0,-1 1 0 0 0,1 0-1 0 0,0 0 1 0 0,1 1 0 0 0,1-1 0 0 0,-1 2-1 0 0,2-1 1 0 0,-1 1 0 0 0,2 0-1 0 0,-1 0 1 0 0,2 0 0 0 0,0 0-1 0 0,-3 25 1 0 0,5-31-51 0 0,1 0 1 0 0,0 0-1 0 0,1 0 1 0 0,-1 0-1 0 0,1 0 1 0 0,0 1-1 0 0,1-2 0 0 0,0 1 1 0 0,0 0-1 0 0,0 0 1 0 0,0 0-1 0 0,1-1 0 0 0,0 0 1 0 0,0 1-1 0 0,1-1 1 0 0,3 5-1 0 0,-4-7-25 0 0,1 0-1 0 0,-1 0 1 0 0,1 0-1 0 0,-1 0 1 0 0,1-1-1 0 0,0 1 1 0 0,0-1-1 0 0,0 0 1 0 0,0 0-1 0 0,0 0 1 0 0,1-1-1 0 0,-1 0 1 0 0,0 1-1 0 0,1-2 1 0 0,-1 1-1 0 0,1 0 1 0 0,-1-1-1 0 0,1 0 1 0 0,0 0-1 0 0,-1 0 1 0 0,1-1-1 0 0,5-1 1 0 0,1 0-20 0 0,-1-1 1 0 0,1 0 0 0 0,-1-1 0 0 0,0 0 0 0 0,-1-1 0 0 0,1 0 0 0 0,-1 0 0 0 0,0-1 0 0 0,0-1 0 0 0,0 1 0 0 0,-1-1-1 0 0,0-1 1 0 0,0 1 0 0 0,10-16 0 0 0,-9 11 112 0 0,-1 0-1 0 0,0 0 1 0 0,-1-1-1 0 0,-1 0 1 0 0,0-1-1 0 0,0 1 1 0 0,-2-1-1 0 0,0 0 1 0 0,0 0-1 0 0,2-22 1 0 0,1-50 1375 0 0,-7 72-587 0 0,0 14-812 0 0,0 0-1 0 0,1 0 1 0 0,-1 0 0 0 0,0 0-1 0 0,0 0 1 0 0,0 0-1 0 0,0 0 1 0 0,0 0-1 0 0,0 0 1 0 0,0 0-1 0 0,0 0 1 0 0,0 0 27 0 0,0 0-28 0 0,0 0 1 0 0,2 26 111 0 0,2 22-82 0 0,2-5-294 0 0,3 0-1 0 0,1-1 1 0 0,2 0 0 0 0,2-1-1 0 0,21 44 1 0 0,-29-74-668 0 0,1 0-1 0 0,-1 0 1 0 0,10 9-1 0 0,-6-9-696 0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6 128 2500 0 0,'-2'-5'1880'0'0,"1"3"-812"0"0,1 0 0 0 0,-1 0 0 0 0,0-1-1 0 0,1 1 1 0 0,0 0 0 0 0,-1-1 0 0 0,1 1-1 0 0,0-1 1 0 0,0-2 0 0 0,1 4-897 0 0,-1 0 0 0 0,1 0 1 0 0,-1 0-1 0 0,1 0 0 0 0,0 1 0 0 0,-1-1 1 0 0,1 0-1 0 0,0 0 0 0 0,-1 1 0 0 0,1-1 1 0 0,0 1-1 0 0,0-1 0 0 0,0 0 0 0 0,0 1 1 0 0,-1 0-1 0 0,1-1 0 0 0,0 1 0 0 0,0-1 1 0 0,0 1-1 0 0,0 0 0 0 0,0 0 1 0 0,0 0-1 0 0,0-1 0 0 0,0 1 0 0 0,0 0 1 0 0,2 0-1 0 0,113-4 2646 0 0,-76 4-2307 0 0,70-9 0 0 0,-94 6-296 0 0,0-1-1 0 0,-1 0 1 0 0,1-1 0 0 0,-1 0-1 0 0,17-10 1 0 0,-31 15-157 0 0,-1 0 0 0 0,1-1 1 0 0,0 1-1 0 0,0-1 0 0 0,0 1 0 0 0,-1-1 0 0 0,1 0 1 0 0,0 1-1 0 0,0-1 0 0 0,-1 0 0 0 0,1 0 0 0 0,-1 1 0 0 0,1-1 1 0 0,-1 0-1 0 0,1 0 0 0 0,-1 0 0 0 0,1 0 0 0 0,-1 0 1 0 0,0 0-1 0 0,1 0 0 0 0,-1 0 0 0 0,0 1 0 0 0,0-1 1 0 0,0-2-1 0 0,0 2-21 0 0,0 0 0 0 0,0 1 1 0 0,0-1-1 0 0,0 1 0 0 0,0-1 0 0 0,-1 0 1 0 0,1 1-1 0 0,0-1 0 0 0,0 1 0 0 0,-1-1 0 0 0,1 1 1 0 0,0-1-1 0 0,-1 1 0 0 0,1-1 0 0 0,0 1 1 0 0,-1-1-1 0 0,1 1 0 0 0,-1-1 0 0 0,1 1 1 0 0,-1 0-1 0 0,1-1 0 0 0,-1 1 0 0 0,1 0 1 0 0,-1 0-1 0 0,0-1 0 0 0,1 1 0 0 0,-1 0 1 0 0,1 0-1 0 0,-1 0 0 0 0,0 0 0 0 0,1-1 0 0 0,-1 1 1 0 0,1 0-1 0 0,-2 0 0 0 0,-2 1 47 0 0,0 1 0 0 0,0-1 0 0 0,0 1 0 0 0,0-1 0 0 0,1 1 0 0 0,-1 0 0 0 0,0 1 0 0 0,1-1 0 0 0,-6 6 0 0 0,6-7-31 0 0,-6 8 69 0 0,-1 0-1 0 0,1 1 1 0 0,0 0-1 0 0,1 0 1 0 0,0 1-1 0 0,1 0 1 0 0,-11 22-1 0 0,1 3 108 0 0,-15 47 0 0 0,28-68-219 0 0,0-1-1 0 0,1 1 0 0 0,0-1 1 0 0,1 1-1 0 0,1 0 0 0 0,0 0 1 0 0,1 0-1 0 0,1 0 0 0 0,0-1 1 0 0,1 1-1 0 0,1 0 0 0 0,0-1 1 0 0,1 1-1 0 0,1-1 0 0 0,0 0 1 0 0,1 0-1 0 0,8 14 0 0 0,-7-16-288 0 0,1 1-1 0 0,0-2 0 0 0,1 1 0 0 0,0-1 0 0 0,1 0 0 0 0,0-1 0 0 0,1-1 1 0 0,0 1-1 0 0,0-1 0 0 0,1-1 0 0 0,14 8 0 0 0,-5-5-1309 0 0,-4-3-23 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4660 0 0,'14'-39'23195'0'0,"-15"44"-22755"0"0,-3 16 14 0 0,1 0 1 0 0,0 26-1 0 0,0 95-1136 0 0,-1-123-2729 0 0,4-9 1804 0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1:5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14 110 184 0 0,'-2'-22'5144'0'0,"-3"5"-1547"0"0,3 1-949 0 0,-2 2-740 0 0,8 3-716 0 0,-4 1-628 0 0,2 0-744 0 0,3 5-1108 0 0,1 1-3540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 5444 0 0,'-4'-1'1010'0'0,"1"0"-1"0"0,-1 0 0 0 0,1 1 1 0 0,-1-1-1 0 0,1 1 0 0 0,-1 0 1 0 0,1 0-1 0 0,-1 1 0 0 0,-4 0 1 0 0,2 0-151 0 0,-1 1 1 0 0,1 0 0 0 0,0 0-1 0 0,-9 6 1 0 0,-2 2-121 0 0,1 0-1 0 0,-21 19 1 0 0,28-22-13 0 0,-10 9-205 0 0,1 1 1 0 0,1 0-1 0 0,1 1 1 0 0,0 0-1 0 0,1 2 0 0 0,-15 25 1 0 0,20-28-304 0 0,2 0 0 0 0,-1 1 0 0 0,2-1 0 0 0,0 2 0 0 0,2-1 0 0 0,0 1 0 0 0,0 0 0 0 0,-1 27 0 0 0,5-36-172 0 0,1-1-1 0 0,0 1 1 0 0,0 0 0 0 0,1 0 0 0 0,0-1-1 0 0,1 1 1 0 0,0 0 0 0 0,1-1-1 0 0,0 0 1 0 0,0 0 0 0 0,1 0 0 0 0,0 0-1 0 0,1 0 1 0 0,0-1 0 0 0,9 13-1 0 0,-9-15-58 0 0,0-1 0 0 0,1 1 0 0 0,0-1 0 0 0,0 0-1 0 0,0-1 1 0 0,1 0 0 0 0,-1 0 0 0 0,1 0-1 0 0,0-1 1 0 0,0 1 0 0 0,1-2 0 0 0,-1 1 0 0 0,0-1-1 0 0,1 0 1 0 0,0-1 0 0 0,-1 0 0 0 0,1 0 0 0 0,0 0-1 0 0,-1-1 1 0 0,10-1 0 0 0,-14 1 19 0 0,0 0 0 0 0,0-1 0 0 0,0 1 0 0 0,0 0 0 0 0,0-1 0 0 0,0 0 0 0 0,0 0 1 0 0,0 0-1 0 0,-1 0 0 0 0,1 0 0 0 0,0 0 0 0 0,0-1 0 0 0,-1 1 0 0 0,1-1 0 0 0,-1 0 0 0 0,0 0 0 0 0,1 0 0 0 0,-1 0 0 0 0,0 0 0 0 0,0 0 0 0 0,0-1 0 0 0,-1 1 0 0 0,1-1 1 0 0,0 1-1 0 0,-1-1 0 0 0,0 0 0 0 0,0 1 0 0 0,1-1 0 0 0,-2 0 0 0 0,1 0 0 0 0,0 0 0 0 0,0 0 0 0 0,-1 0 0 0 0,0 0 0 0 0,0 0 0 0 0,0 0 0 0 0,0-6 0 0 0,-1 0 53 0 0,0 0-1 0 0,-1-1 1 0 0,1 1-1 0 0,-2 0 1 0 0,0 0-1 0 0,0 0 1 0 0,0 0-1 0 0,-1 1 1 0 0,0-1-1 0 0,-11-14 0 0 0,11 18-28 0 0,0 0-1 0 0,0 1 0 0 0,0-1 0 0 0,-1 1 0 0 0,1 0 1 0 0,-1 0-1 0 0,0 1 0 0 0,-1 0 0 0 0,1 0 0 0 0,0 0 0 0 0,-1 0 1 0 0,0 1-1 0 0,1 0 0 0 0,-1 0 0 0 0,0 0 0 0 0,0 1 1 0 0,0 0-1 0 0,-7 0 0 0 0,9 1-70 0 0,-1 0 0 0 0,1 0 1 0 0,0 0-1 0 0,-1 1 0 0 0,1 0 0 0 0,0 0 1 0 0,-1 0-1 0 0,1 0 0 0 0,0 1 0 0 0,0-1 0 0 0,0 1 1 0 0,0 0-1 0 0,0 1 0 0 0,1-1 0 0 0,-1 1 1 0 0,1-1-1 0 0,-1 1 0 0 0,1 0 0 0 0,0 0 1 0 0,0 1-1 0 0,0-1 0 0 0,0 0 0 0 0,1 1 1 0 0,0 0-1 0 0,-4 7 0 0 0,4-7-346 0 0,0 0-1 0 0,0 1 1 0 0,0-1-1 0 0,0 1 1 0 0,1 0-1 0 0,0-1 1 0 0,0 1-1 0 0,0 9 1 0 0,1 4-1216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89 109 4464 0 0,'0'0'318'0'0,"-1"-1"0"0"0,1 1-1 0 0,-4-7 5082 0 0,4 7-5081 0 0,0 0-1 0 0,-1 0 1 0 0,1 0-1 0 0,-1-1 1 0 0,1 1-1 0 0,-1 0 1 0 0,1 0 0 0 0,0 0-1 0 0,-1 0 1 0 0,-12 6 4372 0 0,-10 19-1487 0 0,17-15-2789 0 0,0 0 1 0 0,1 1 0 0 0,0-1-1 0 0,1 1 1 0 0,0 0 0 0 0,0 1 0 0 0,2-1-1 0 0,-1 1 1 0 0,1-1 0 0 0,0 13-1 0 0,2-17-296 0 0,0 1 0 0 0,0-1-1 0 0,1 0 1 0 0,0 1 0 0 0,0-1-1 0 0,1 0 1 0 0,3 12 0 0 0,-3-15-95 0 0,0 0 0 0 0,0 0 0 0 0,0-1 0 0 0,0 1 0 0 0,1 0-1 0 0,-1-1 1 0 0,1 0 0 0 0,0 1 0 0 0,0-1 0 0 0,0 0 0 0 0,1 0 0 0 0,-1-1 0 0 0,7 5 0 0 0,-5-4 2 0 0,0 0 0 0 0,1-1 0 0 0,0 1 0 0 0,0-1 0 0 0,0 0 0 0 0,-1-1 0 0 0,2 1 0 0 0,-1-1 0 0 0,0-1 0 0 0,0 1 0 0 0,0-1 0 0 0,0 0 0 0 0,1 0 0 0 0,-1-1 0 0 0,0 1 0 0 0,0-1 0 0 0,0-1 0 0 0,0 1 0 0 0,0-1 0 0 0,0 0 0 0 0,0-1 0 0 0,-1 1 0 0 0,1-1 0 0 0,-1 0 0 0 0,0-1 0 0 0,0 1 0 0 0,0-1 0 0 0,0 0 0 0 0,0 0 0 0 0,-1 0 0 0 0,0-1 0 0 0,0 0 0 0 0,0 0 0 0 0,0 0 0 0 0,-1 0 0 0 0,0 0 0 0 0,3-8 0 0 0,-2 3 51 0 0,-1 1-1 0 0,-1-1 0 0 0,0 0 1 0 0,0 0-1 0 0,-1 1 0 0 0,-1-1 1 0 0,1 0-1 0 0,-1 0 0 0 0,-1 0 0 0 0,0 0 1 0 0,0 0-1 0 0,-1 0 0 0 0,-1 0 1 0 0,1 1-1 0 0,-6-13 0 0 0,3 11-12 0 0,0 0 0 0 0,0 0-1 0 0,-1 0 1 0 0,0 1 0 0 0,-1-1 0 0 0,-1 2-1 0 0,1-1 1 0 0,-1 1 0 0 0,-1 0-1 0 0,0 1 1 0 0,0 0 0 0 0,-12-8-1 0 0,18 14-76 0 0,-1 0-1 0 0,1 0 0 0 0,-1 0 0 0 0,0 1 1 0 0,0-1-1 0 0,0 1 0 0 0,0 0 0 0 0,0 0 1 0 0,0 0-1 0 0,0 1 0 0 0,0-1 0 0 0,0 1 0 0 0,0 0 1 0 0,0 0-1 0 0,-6 1 0 0 0,7 0-151 0 0,1-1 0 0 0,0 1 0 0 0,-1 0-1 0 0,1 0 1 0 0,0 0 0 0 0,-1 0 0 0 0,1 1 0 0 0,0-1-1 0 0,0 0 1 0 0,0 1 0 0 0,0-1 0 0 0,0 1 0 0 0,0 0 0 0 0,1 0-1 0 0,-1 0 1 0 0,1 0 0 0 0,-1 0 0 0 0,1 0 0 0 0,-1 0-1 0 0,1 0 1 0 0,0 1 0 0 0,0-1 0 0 0,0 0 0 0 0,1 1 0 0 0,-2 4-1 0 0,-1 8-1433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4660 0 0,'0'-1'425'0'0,"0"1"0"0"0,1-1 0 0 0,-1 1 0 0 0,0-1 0 0 0,1 0 0 0 0,-1 1 0 0 0,1-1 0 0 0,-1 1 0 0 0,1-1 0 0 0,-1 1 0 0 0,1-1 0 0 0,-1 1-1 0 0,1-1 1 0 0,0 1 0 0 0,-1 0 0 0 0,1-1 0 0 0,0 1 0 0 0,-1 0 0 0 0,1 0 0 0 0,0-1 0 0 0,-1 1 0 0 0,1 0 0 0 0,0 0 0 0 0,-1 0 0 0 0,1 0-1 0 0,1 0 1 0 0,-1 0-117 0 0,-1 1 0 0 0,1-1 0 0 0,0 1 0 0 0,0-1 0 0 0,-1 1 0 0 0,1-1 0 0 0,0 1 0 0 0,-1 0 0 0 0,1-1 0 0 0,0 1 0 0 0,-1 0 0 0 0,1 0 0 0 0,-1 0 0 0 0,1-1 0 0 0,-1 1 0 0 0,0 0 0 0 0,1 1-1 0 0,1 4 342 0 0,1 1 0 0 0,-2 0 0 0 0,3 13 0 0 0,3 70 1391 0 0,1 17-1015 0 0,-5-92-914 0 0,0-1 0 0 0,0 1 0 0 0,1-1 1 0 0,1 0-1 0 0,8 16 0 0 0,-9-21-59 0 0,0 0 0 0 0,1 0 1 0 0,1-1-1 0 0,0 0 0 0 0,0 0 1 0 0,13 14-1 0 0,-15-19-39 0 0,-1-1 1 0 0,1 1-1 0 0,-1-1 1 0 0,1 0-1 0 0,0 0 0 0 0,-1 0 1 0 0,1 0-1 0 0,0-1 1 0 0,0 0-1 0 0,1 0 0 0 0,-1 0 1 0 0,0 0-1 0 0,0 0 1 0 0,0-1-1 0 0,1 0 0 0 0,-1 0 1 0 0,0 0-1 0 0,0 0 1 0 0,6-2-1 0 0,-3 1 27 0 0,0-1 1 0 0,0 1-1 0 0,0-2 0 0 0,0 1 1 0 0,0-1-1 0 0,0 0 0 0 0,-1 0 1 0 0,0-1-1 0 0,1 1 0 0 0,-1-2 1 0 0,0 1-1 0 0,-1-1 1 0 0,10-8-1 0 0,-9 5 31 0 0,1-1-1 0 0,-1 1 1 0 0,-1-1 0 0 0,0 0-1 0 0,0-1 1 0 0,0 1 0 0 0,-1-1 0 0 0,4-16-1 0 0,-1-6-149 0 0,-2 0-1 0 0,-1-1 1 0 0,-2 1-1 0 0,-1-1 1 0 0,-3-35-1 0 0,-5-12-3442 0 0,1 56 1920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24:0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306 433 2912 0 0,'-5'5'1703'0'0,"0"0"0"0"0,0 0 0 0 0,0 0 0 0 0,1 0 0 0 0,0 1-1 0 0,-6 9 1 0 0,5-7-716 0 0,1 1-1 0 0,0 0 0 0 0,1 0 1 0 0,-3 12-1 0 0,3-7-525 0 0,1 0-1 0 0,0 0 1 0 0,1 0 0 0 0,1 0-1 0 0,0 0 1 0 0,3 23 0 0 0,-2-34-407 0 0,-1 0 0 0 0,0 0 0 0 0,1-1 0 0 0,0 1 0 0 0,-1 0 0 0 0,1-1 0 0 0,0 1 0 0 0,1 0 1 0 0,-1-1-1 0 0,0 0 0 0 0,1 1 0 0 0,-1-1 0 0 0,1 0 0 0 0,0 1 0 0 0,0-1 0 0 0,0 0 0 0 0,0 0 0 0 0,0-1 0 0 0,0 1 0 0 0,0 0 1 0 0,1-1-1 0 0,-1 1 0 0 0,1-1 0 0 0,-1 0 0 0 0,1 0 0 0 0,-1 0 0 0 0,6 1 0 0 0,-5-1-22 0 0,1-1-1 0 0,0 0 1 0 0,0 0-1 0 0,0 0 1 0 0,0 0-1 0 0,0-1 1 0 0,0 0-1 0 0,0 0 1 0 0,-1 0-1 0 0,1 0 1 0 0,0 0-1 0 0,-1-1 1 0 0,1 0-1 0 0,-1 0 1 0 0,1 0 0 0 0,-1 0-1 0 0,0 0 1 0 0,0-1-1 0 0,5-4 1 0 0,1-1 13 0 0,1 0 0 0 0,-2-1-1 0 0,1-1 1 0 0,-1 1 0 0 0,-1-1 0 0 0,0-1 0 0 0,0 1 0 0 0,-1-1 0 0 0,9-21 0 0 0,-10 9 2 0 0,0 0 0 0 0,-1 0 1 0 0,-1-1-1 0 0,-1 0 0 0 0,-1 1 0 0 0,-1-1 0 0 0,-2 0 1 0 0,0 1-1 0 0,-1-1 0 0 0,-1 1 0 0 0,-2 0 0 0 0,0 0 1 0 0,-1 0-1 0 0,-2 1 0 0 0,0 0 0 0 0,-1 1 0 0 0,-1 0 1 0 0,-22-31-1 0 0,26 43-19 0 0,0 0 1 0 0,-1 0 0 0 0,0 1-1 0 0,0 0 1 0 0,-1 1 0 0 0,0-1-1 0 0,0 2 1 0 0,-1-1-1 0 0,1 2 1 0 0,-2-1 0 0 0,-11-4-1 0 0,15 7-26 0 0,0 1 0 0 0,0 0 0 0 0,0 0 0 0 0,0 1 0 0 0,0 0 0 0 0,-1 0 0 0 0,1 1-1 0 0,0 0 1 0 0,0 0 0 0 0,-1 1 0 0 0,1 0 0 0 0,0 0 0 0 0,0 0 0 0 0,0 1 0 0 0,0 0-1 0 0,0 1 1 0 0,0-1 0 0 0,-9 6 0 0 0,5-1-9 0 0,0-1 1 0 0,0 2-1 0 0,0-1 0 0 0,1 1 1 0 0,1 1-1 0 0,-17 18 0 0 0,24-24 8 0 0,-1 0-1 0 0,1 0 0 0 0,0 0 1 0 0,0 0-1 0 0,0 0 1 0 0,1 1-1 0 0,-1-1 1 0 0,1 1-1 0 0,0-1 1 0 0,0 1-1 0 0,0-1 0 0 0,0 1 1 0 0,1 0-1 0 0,-1-1 1 0 0,1 1-1 0 0,0 0 1 0 0,0 0-1 0 0,0-1 1 0 0,1 1-1 0 0,-1 0 1 0 0,1-1-1 0 0,0 1 0 0 0,0 0 1 0 0,0-1-1 0 0,1 0 1 0 0,-1 1-1 0 0,1-1 1 0 0,3 5-1 0 0,-2-4 15 0 0,0 0 0 0 0,1-1 0 0 0,-1 1 0 0 0,1-1 0 0 0,0 0 0 0 0,0 0 0 0 0,0 0-1 0 0,0-1 1 0 0,1 1 0 0 0,-1-1 0 0 0,1 0 0 0 0,-1 0 0 0 0,1-1 0 0 0,0 0 0 0 0,5 1 0 0 0,5 2 62 0 0,1-2 0 0 0,0 0 1 0 0,21-1-1 0 0,49-8 376 0 0,-3 1-5082 0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1664 0 0,'-2'-15'24484'0'0,"-1"25"-24382"0"0,2-7-1334 0 0,-3 15 1607 0 0,1 0 0 0 0,1 0 0 0 0,0 1 0 0 0,1-1 0 0 0,1 0-1 0 0,1 1 1 0 0,0-1 0 0 0,2 0 0 0 0,4 21 0 0 0,-4-30-361 0 0,0 0 0 0 0,0 0 0 0 0,1 0 0 0 0,0 0 0 0 0,0 0 0 0 0,1-1 0 0 0,1 0 0 0 0,7 10-1 0 0,-9-13-21 0 0,1 0 0 0 0,0-1 0 0 0,0 0-1 0 0,0 0 1 0 0,1 0 0 0 0,-1 0 0 0 0,1-1 0 0 0,0 0-1 0 0,0 0 1 0 0,0 0 0 0 0,0-1 0 0 0,14 3-1 0 0,-14-3-12 0 0,1-1-1 0 0,0-1 0 0 0,0 0 0 0 0,-1 0 1 0 0,1 0-1 0 0,0-1 0 0 0,0 0 0 0 0,-1 0 1 0 0,1 0-1 0 0,0-1 0 0 0,-1 0 1 0 0,1 0-1 0 0,-1-1 0 0 0,0 0 0 0 0,0 0 1 0 0,0-1-1 0 0,0 1 0 0 0,-1-1 0 0 0,1 0 1 0 0,8-10-1 0 0,-4 5 56 0 0,-2-1-1 0 0,1 0 1 0 0,-1-1-1 0 0,-1 0 1 0 0,0 0 0 0 0,0-1-1 0 0,-1 0 1 0 0,-1 0 0 0 0,8-22-1 0 0,-6 7 427 0 0,-2-1 0 0 0,0 0 0 0 0,-2 0 0 0 0,0-39 0 0 0,-4 65 91 0 0,-2 6-452 0 0,-2 9-120 0 0,4 3 42 0 0,1 0-1 0 0,0 0 0 0 0,2-1 0 0 0,-1 1 1 0 0,2-1-1 0 0,0 1 0 0 0,1-1 1 0 0,8 23-1 0 0,-2-11-140 0 0,0 0-1 0 0,2-1 1 0 0,22 36 0 0 0,-23-45-734 0 0,1 0 0 0 0,0-1-1 0 0,18 17 1 0 0,-20-26-688 0 0,-3-2-53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6 1364 0 0,'-3'-3'2826'0'0,"2"3"-2261"0"0,0-1 0 0 0,1 1 1 0 0,-1 0-1 0 0,0-1 0 0 0,0 1 0 0 0,1 0 0 0 0,-1 0 0 0 0,0-1 1 0 0,0 1-1 0 0,1 0 0 0 0,-1 0 0 0 0,0 0 0 0 0,0 0 0 0 0,0 0 1 0 0,1 0-1 0 0,-1 0 0 0 0,0 0 0 0 0,0 0 0 0 0,1 1 0 0 0,-1-1 1 0 0,-1 1-1 0 0,0 0-122 0 0,1 0 0 0 0,-1 0 0 0 0,1 0 0 0 0,-1 0 1 0 0,1 1-1 0 0,0-1 0 0 0,-1 1 0 0 0,1-1 0 0 0,0 1 0 0 0,0-1 1 0 0,-1 3-1 0 0,-3 7-192 0 0,0 0 0 0 0,-6 23 0 0 0,8-25 1008 0 0,-12 46-326 0 0,3 0-1 0 0,2 1 1 0 0,-5 95 0 0 0,13-56-133 0 0,12 134 0 0 0,35 91-278 0 0,-41-298-838 0 0,1 0 0 0 0,1-1-1 0 0,10 25 1 0 0,6-3-3047 0 0,-14-30 1754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46 752 0 0,'0'-3'1204'0'0,"-1"0"0"0"0,0 0-1 0 0,1 1 1 0 0,-1-1 0 0 0,0 1 0 0 0,0-1-1 0 0,-1 1 1 0 0,1-1 0 0 0,0 1 0 0 0,-1-1-1 0 0,0 1 1 0 0,1 0 0 0 0,-1 0 0 0 0,-3-3-1 0 0,3 4-933 0 0,1 1-1 0 0,-1-1 1 0 0,0 0-1 0 0,0 0 1 0 0,0 1-1 0 0,0-1 1 0 0,0 1-1 0 0,0-1 1 0 0,0 1-1 0 0,0 0 1 0 0,0 0-1 0 0,0 0 1 0 0,-1 0-1 0 0,1 0 1 0 0,0 1-1 0 0,0-1 1 0 0,0 1-1 0 0,0-1 1 0 0,0 1-1 0 0,-2 1 1 0 0,-2 0-52 0 0,0 0 0 0 0,0 1 0 0 0,0-1 0 0 0,1 2 0 0 0,-1-1 0 0 0,1 0 0 0 0,0 1 0 0 0,0 0 1 0 0,0 1-1 0 0,0-1 0 0 0,1 1 0 0 0,-1 0 0 0 0,1 0 0 0 0,-5 8 0 0 0,7-9-191 0 0,0 0-1 0 0,0 1 1 0 0,0-1-1 0 0,0 1 1 0 0,1-1-1 0 0,0 1 1 0 0,0-1-1 0 0,0 1 1 0 0,1 0-1 0 0,-1-1 1 0 0,1 1-1 0 0,0 0 1 0 0,0-1-1 0 0,1 1 1 0 0,0 0-1 0 0,-1-1 1 0 0,2 1-1 0 0,-1 0 1 0 0,0-1-1 0 0,3 5 1 0 0,-2-5-56 0 0,-1-1 0 0 0,1 0 1 0 0,0 0-1 0 0,1 0 0 0 0,-1 0 0 0 0,0 0 0 0 0,1 0 1 0 0,-1-1-1 0 0,1 1 0 0 0,0-1 0 0 0,0 1 0 0 0,0-1 1 0 0,0 0-1 0 0,1-1 0 0 0,-1 1 0 0 0,0 0 0 0 0,1-1 1 0 0,-1 0-1 0 0,1 0 0 0 0,5 1 0 0 0,-7-1 73 0 0,-4 2 59 0 0,0 1 1 0 0,-1-1-1 0 0,0 1 1 0 0,1-1-1 0 0,-1 0 1 0 0,0 0 0 0 0,0-1-1 0 0,-1 1 1 0 0,1 0-1 0 0,-8 3 1 0 0,-9 10 142 0 0,11-7-136 0 0,0 0-1 0 0,0 1 1 0 0,1 0-1 0 0,0 0 1 0 0,1 1-1 0 0,-11 23 1 0 0,16-31-93 0 0,0 1 0 0 0,1 0 0 0 0,-1 0-1 0 0,1-1 1 0 0,0 1 0 0 0,0 0 0 0 0,0 0 0 0 0,0 0 0 0 0,1 0 0 0 0,0 0-1 0 0,0 0 1 0 0,0 0 0 0 0,0 0 0 0 0,1 0 0 0 0,-1 0 0 0 0,1 0 0 0 0,0 0 0 0 0,0 0-1 0 0,1 0 1 0 0,-1 0 0 0 0,1-1 0 0 0,0 1 0 0 0,0 0 0 0 0,0-1 0 0 0,4 6-1 0 0,-2-6-62 0 0,0 1 0 0 0,0-1 0 0 0,0 0 0 0 0,0 0 0 0 0,1-1 0 0 0,-1 1-1 0 0,1-1 1 0 0,0 0 0 0 0,0 0 0 0 0,0-1 0 0 0,-1 1 0 0 0,1-1 0 0 0,1 0-1 0 0,-1-1 1 0 0,0 1 0 0 0,6-1 0 0 0,10 0-1063 0 0,0-1 0 0 0,33-7 0 0 0,-45 7 487 0 0,20-5-988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63 5913 0 0,'-41'28'8745'0'0,"4"8"-3473"0"0,28-25-4826 0 0,-1 0 1 0 0,2 2 0 0 0,-1-1-1 0 0,2 1 1 0 0,0 0-1 0 0,0 0 1 0 0,1 1-1 0 0,1 0 1 0 0,0 0 0 0 0,1 0-1 0 0,1 1 1 0 0,0-1-1 0 0,1 1 1 0 0,-1 17-1 0 0,3-23-336 0 0,1 0-1 0 0,-1 1 1 0 0,2-1-1 0 0,-1 0 1 0 0,1 0-1 0 0,1 0 1 0 0,-1 0-1 0 0,2 0 1 0 0,-1 0-1 0 0,1-1 1 0 0,0 0-1 0 0,9 13 1 0 0,-9-16-84 0 0,0 0 0 0 0,0-1 0 0 0,1 1 0 0 0,-1-1 0 0 0,1 0 0 0 0,0-1 0 0 0,0 1 1 0 0,0-1-1 0 0,1 0 0 0 0,-1 0 0 0 0,1 0 0 0 0,-1-1 0 0 0,1 0 0 0 0,0 0 0 0 0,0-1 0 0 0,0 1 1 0 0,0-1-1 0 0,0-1 0 0 0,12 1 0 0 0,-9-1-39 0 0,0-1-1 0 0,-1 1 1 0 0,1-2 0 0 0,-1 1-1 0 0,1-1 1 0 0,-1-1-1 0 0,0 0 1 0 0,0 0 0 0 0,0 0-1 0 0,0-1 1 0 0,-1 0 0 0 0,1-1-1 0 0,-1 1 1 0 0,0-1 0 0 0,-1-1-1 0 0,1 0 1 0 0,-1 1 0 0 0,0-2-1 0 0,6-7 1 0 0,-4 3-1 0 0,0-1 0 0 0,0-1 0 0 0,-1 0 0 0 0,-1 0 0 0 0,0 0 0 0 0,-1 0 0 0 0,0-1 0 0 0,-1 0 0 0 0,0 0 0 0 0,2-23 0 0 0,-5 22 51 0 0,0 1 0 0 0,-1-1 1 0 0,-1 0-1 0 0,0 0 0 0 0,-1 1 1 0 0,-1-1-1 0 0,0 1 0 0 0,-1-1 1 0 0,0 1-1 0 0,-1 0 0 0 0,-10-18 1 0 0,12 26-14 0 0,0-1 0 0 0,-1 2 0 0 0,0-1 0 0 0,0 0 0 0 0,0 1 0 0 0,-1 0 0 0 0,1 0 0 0 0,-1 0 0 0 0,0 0 0 0 0,-1 1 1 0 0,1 0-1 0 0,-1 0 0 0 0,0 0 0 0 0,0 1 0 0 0,0 0 0 0 0,0 0 0 0 0,-1 1 0 0 0,1-1 0 0 0,-1 1 0 0 0,0 1 0 0 0,1-1 0 0 0,-1 1 0 0 0,0 1 0 0 0,0-1 1 0 0,0 1-1 0 0,-12 1 0 0 0,9 1-12 0 0,0 0 1 0 0,0 1 0 0 0,0 0 0 0 0,1 1 0 0 0,-1 0-1 0 0,1 0 1 0 0,0 1 0 0 0,0 0 0 0 0,0 1-1 0 0,1 0 1 0 0,0 0 0 0 0,0 0 0 0 0,1 1-1 0 0,-1 1 1 0 0,-5 8 0 0 0,4-6 0 0 0,1 1 1 0 0,0 0-1 0 0,1 1 0 0 0,0-1 1 0 0,1 2-1 0 0,0-1 1 0 0,1 0-1 0 0,0 1 0 0 0,1 0 1 0 0,-5 27-1 0 0,8-27-20 0 0,0 0 0 0 0,1 0 0 0 0,0-1 0 0 0,1 1 0 0 0,0 0 1 0 0,1 0-1 0 0,0 0 0 0 0,1-1 0 0 0,1 0 0 0 0,8 21 0 0 0,-10-28-40 0 0,1-1-1 0 0,-1 0 1 0 0,1 1 0 0 0,-1-1 0 0 0,1 0-1 0 0,1 0 1 0 0,-1-1 0 0 0,1 1 0 0 0,-1-1-1 0 0,1 0 1 0 0,0 1 0 0 0,0-2 0 0 0,0 1-1 0 0,1 0 1 0 0,-1-1 0 0 0,0 0 0 0 0,1 0-1 0 0,0 0 1 0 0,-1-1 0 0 0,1 1 0 0 0,0-1-1 0 0,0 0 1 0 0,0-1 0 0 0,0 1 0 0 0,0-1-1 0 0,0 0 1 0 0,0 0 0 0 0,0 0 0 0 0,0-1-1 0 0,7-1 1 0 0,0-1-133 0 0,0 0 0 0 0,-1-1 0 0 0,1 0 0 0 0,-1 0 0 0 0,0-1 0 0 0,0-1 1 0 0,0 0-1 0 0,-1-1 0 0 0,0 0 0 0 0,0 0 0 0 0,15-16 0 0 0,-13 10 103 0 0,0 0-1 0 0,-1-1 1 0 0,-1-1 0 0 0,0 1 0 0 0,-1-2 0 0 0,-1 1 0 0 0,11-28-1 0 0,1-37 557 0 0,-15 60 39 0 0,2-31 0 0 0,0 2 720 0 0,-6 19 1318 0 0,8 117-2357 0 0,36 147 1 0 0,-38-210-690 0 0,1 0 0 0 0,1 0 0 0 0,2-1 0 0 0,23 42 0 0 0,-19-45-1016 0 0,4-2-64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31 3836 0 0,'-2'-18'7676'0'0,"2"18"-7337"0"0,0-1 0 0 0,0 1 0 0 0,-1-1 0 0 0,1 0-1 0 0,0 1 1 0 0,0-1 0 0 0,0 1 0 0 0,-1-1 0 0 0,1 1 0 0 0,0-1 0 0 0,-1 1 0 0 0,1-1 0 0 0,0 1 0 0 0,-1-1 0 0 0,1 1 0 0 0,-1-1 0 0 0,1 1-1 0 0,0 0 1 0 0,-1-1 0 0 0,1 1 0 0 0,-1 0 0 0 0,1-1 0 0 0,-1 1 0 0 0,1 0 0 0 0,-1 0 0 0 0,0-1 0 0 0,1 1 0 0 0,-2 0 0 0 0,0 3 907 0 0,-7 10-626 0 0,1 1 1 0 0,1 0-1 0 0,0 0 0 0 0,1 0 1 0 0,0 1-1 0 0,-5 23 1 0 0,3-4-251 0 0,2 0 0 0 0,-2 35 1 0 0,7-19-966 0 0,7-20-4313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5 342 1300 0 0,'-2'-43'8834'0'0,"0"30"-6003"0"0,1 1 1 0 0,2-23 0 0 0,0 30-2481 0 0,-1 0-1 0 0,2 0 0 0 0,-1 1 1 0 0,0-1-1 0 0,1 0 1 0 0,0 1-1 0 0,0-1 1 0 0,0 1-1 0 0,1 0 1 0 0,5-8-1 0 0,0 2-52 0 0,1 1 1 0 0,1 0-1 0 0,0 0 1 0 0,0 1-1 0 0,0 0 1 0 0,21-11-1 0 0,77-32 727 0 0,-75 36-742 0 0,60-26 2255 0 0,-93 41-2502 0 0,1 0 0 0 0,-1-1-1 0 0,1 1 1 0 0,-1 0 0 0 0,1 0 0 0 0,-1 0 0 0 0,1 0 0 0 0,-1 0 0 0 0,1 0 0 0 0,0 0 0 0 0,-1 0 0 0 0,1 0 0 0 0,-1 0 0 0 0,1 0 0 0 0,-1 0 0 0 0,1 0 0 0 0,-1 0 0 0 0,1 0 0 0 0,-1 0 0 0 0,1 1 0 0 0,-1-1 0 0 0,1 0 0 0 0,-1 0 0 0 0,1 1 0 0 0,-1-1 0 0 0,1 0-1 0 0,-1 1 1 0 0,1 0 0 0 0,4 15 410 0 0,-10 21-164 0 0,-17 47-20 0 0,3 1-1 0 0,-13 166 0 0 0,32-207-236 0 0,6 56 0 0 0,-1-33-156 0 0,16 88-1074 0 0,-8-90-2416 0 0,-9-50 2021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42 4228 0 0,'-8'-7'3038'0'0,"3"2"-896"0"0,0 0 0 0 0,-1 1 1 0 0,1 0-1 0 0,-11-6 0 0 0,13 9-1780 0 0,0 0 0 0 0,0 0-1 0 0,0 0 1 0 0,0 0 0 0 0,0 0-1 0 0,-1 1 1 0 0,1 0 0 0 0,0 0-1 0 0,0 0 1 0 0,0 0 0 0 0,0 0-1 0 0,0 0 1 0 0,-6 2 0 0 0,4 0-141 0 0,0-1 0 0 0,0 1 0 0 0,0 0 1 0 0,1 0-1 0 0,-1 1 0 0 0,1-1 0 0 0,-1 1 0 0 0,1 0 1 0 0,0 0-1 0 0,0 1 0 0 0,0-1 0 0 0,-5 7 0 0 0,4-4-43 0 0,1 1-1 0 0,-1 0 1 0 0,1-1-1 0 0,0 2 0 0 0,0-1 1 0 0,1 0-1 0 0,0 1 1 0 0,-2 8-1 0 0,3-10-122 0 0,1 1-1 0 0,0-1 0 0 0,0 1 1 0 0,0 0-1 0 0,1 0 0 0 0,0-1 1 0 0,0 1-1 0 0,1 0 0 0 0,2 11 1 0 0,-2-14-73 0 0,0 0 0 0 0,1 0 0 0 0,-1 0 1 0 0,1 0-1 0 0,0 0 0 0 0,0 0 0 0 0,1 0 1 0 0,-1-1-1 0 0,1 1 0 0 0,0-1 0 0 0,-1 0 1 0 0,2 0-1 0 0,-1 0 0 0 0,0 0 0 0 0,7 4 1 0 0,-4-3-41 0 0,1 0 0 0 0,0-1 0 0 0,-1 0 1 0 0,1 0-1 0 0,1-1 0 0 0,-1 0 0 0 0,0 0 1 0 0,1-1-1 0 0,-1 1 0 0 0,1-2 1 0 0,9 1-1 0 0,-16-1 899 0 0,-6 2-661 0 0,-12 4 18 0 0,1 0-1 0 0,0 1 1 0 0,1 1-1 0 0,0 1 0 0 0,0 0 1 0 0,-26 21-1 0 0,30-20-87 0 0,0 0-1 0 0,0 1 1 0 0,1 0 0 0 0,1 0-1 0 0,0 1 1 0 0,0 1-1 0 0,1-1 1 0 0,-11 25-1 0 0,17-34-108 0 0,0 0 0 0 0,1 0-1 0 0,0 1 1 0 0,0-1-1 0 0,0 0 1 0 0,0 0-1 0 0,1 1 1 0 0,-1-1-1 0 0,1 0 1 0 0,0 1 0 0 0,0-1-1 0 0,0 1 1 0 0,0-1-1 0 0,0 0 1 0 0,1 1-1 0 0,0-1 1 0 0,-1 0-1 0 0,1 1 1 0 0,1-1 0 0 0,-1 0-1 0 0,0 0 1 0 0,1 0-1 0 0,-1 0 1 0 0,1 0-1 0 0,0 0 1 0 0,0-1-1 0 0,0 1 1 0 0,1 0 0 0 0,-1-1-1 0 0,0 0 1 0 0,1 1-1 0 0,0-1 1 0 0,-1 0-1 0 0,1-1 1 0 0,0 1-1 0 0,0 0 1 0 0,5 1 0 0 0,5 3-390 0 0,1-2 0 0 0,-1 0 1 0 0,1 0-1 0 0,0-1 0 0 0,0-1 1 0 0,0 0-1 0 0,25-1 0 0 0,-11-3-1176 0 0,2-1-37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108 156 19078 0 0,'-1'-2'3944'0'0,"-7"-4"-2043"0"0,6 6-1794 0 0,0 0 1 0 0,-1 0-1 0 0,1 1 0 0 0,0-1 1 0 0,0 1-1 0 0,-1-1 0 0 0,1 1 1 0 0,0 0-1 0 0,0 0 0 0 0,0 0 1 0 0,0 0-1 0 0,0 0 0 0 0,0 0 1 0 0,0 1-1 0 0,0-1 0 0 0,0 1 1 0 0,0 0-1 0 0,1-1 0 0 0,-1 1 1 0 0,1 0-1 0 0,-1 0 0 0 0,1 0 1 0 0,0 0-1 0 0,0 0 0 0 0,-2 4 1 0 0,0-1-45 0 0,0 1 0 0 0,0 0 0 0 0,1 0 0 0 0,0 1 0 0 0,0-1 0 0 0,0 0 0 0 0,1 1 0 0 0,-1 9 0 0 0,2-9-40 0 0,0 0 1 0 0,1 0 0 0 0,0 0-1 0 0,0 0 1 0 0,0 0 0 0 0,1 0 0 0 0,0 0-1 0 0,1-1 1 0 0,-1 1 0 0 0,1-1 0 0 0,0 0-1 0 0,1 1 1 0 0,0-1 0 0 0,0-1-1 0 0,0 1 1 0 0,0-1 0 0 0,1 1 0 0 0,0-1-1 0 0,0-1 1 0 0,1 1 0 0 0,-1-1-1 0 0,1 0 1 0 0,0 0 0 0 0,0 0 0 0 0,8 3-1 0 0,-1-1-11 0 0,1 0-1 0 0,0-1 0 0 0,-1 0 0 0 0,2-1 0 0 0,19 4 1 0 0,-28-7-14 0 0,1 0 0 0 0,-1-1 1 0 0,1 1-1 0 0,0-1 0 0 0,-1-1 0 0 0,1 1 1 0 0,-1-1-1 0 0,1 0 0 0 0,-1 0 1 0 0,1-1-1 0 0,-1 0 0 0 0,0 0 1 0 0,0-1-1 0 0,8-3 0 0 0,-10 2 7 0 0,0 1 0 0 0,0-1 0 0 0,0 1 0 0 0,-1-1 0 0 0,1 0 0 0 0,-1-1-1 0 0,0 1 1 0 0,0 0 0 0 0,0-1 0 0 0,-1 0 0 0 0,1 0 0 0 0,-1 1 0 0 0,0-1 0 0 0,1-6-1 0 0,0-1 32 0 0,0-1 0 0 0,-1 0 0 0 0,0 1 0 0 0,0-23 0 0 0,-4 20 17 0 0,0 0 0 0 0,0 0-1 0 0,-2 0 1 0 0,0 1 0 0 0,0-1 0 0 0,-1 1-1 0 0,-1 0 1 0 0,-1 0 0 0 0,0 1 0 0 0,0-1-1 0 0,-1 2 1 0 0,-1-1 0 0 0,-17-18 0 0 0,22 26-19 0 0,-1 1 0 0 0,0-1 0 0 0,0 1 1 0 0,0-1-1 0 0,0 1 0 0 0,-1 1 0 0 0,1-1 0 0 0,-1 1 1 0 0,0 0-1 0 0,-13-4 0 0 0,16 6-13 0 0,-1 1-1 0 0,1-1 1 0 0,-1 1 0 0 0,0 0-1 0 0,1 0 1 0 0,-1 0 0 0 0,0 0-1 0 0,1 1 1 0 0,-1-1 0 0 0,0 1 0 0 0,1 0-1 0 0,-1 0 1 0 0,1 1 0 0 0,0-1-1 0 0,-1 1 1 0 0,1-1 0 0 0,0 1-1 0 0,0 0 1 0 0,0 0 0 0 0,0 0-1 0 0,-4 4 1 0 0,-2 3 13 0 0,1 0-1 0 0,0 1 1 0 0,0 0-1 0 0,1 0 1 0 0,0 0-1 0 0,0 1 1 0 0,1 0-1 0 0,1 1 1 0 0,-6 17-1 0 0,-2 12 37 0 0,-11 61 1 0 0,20-83-58 0 0,-9 66 21 0 0,3 0 1 0 0,4 0-1 0 0,4 1 1 0 0,12 124 0 0 0,-5-126-116 0 0,-2-31-525 0 0,10 60 0 0 0,-8-98 359 0 0,-5-14 90 0 0,1-1 0 0 0,-1 1 0 0 0,0-1 0 0 0,0 1 0 0 0,0 0 0 0 0,1-1 0 0 0,-1 1 0 0 0,0-1 0 0 0,1 1 0 0 0,-1-1 0 0 0,1 1 0 0 0,-1-1 1 0 0,0 0-1 0 0,1 1 0 0 0,-1-1 0 0 0,1 1 0 0 0,-1-1 0 0 0,1 0 0 0 0,-1 1 0 0 0,1-1 0 0 0,-1 0 0 0 0,1 0 0 0 0,-1 1 0 0 0,2-1 0 0 0,9-2-1441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64 19998 0 0,'6'-23'4852'0'0,"-1"-10"-1850"0"0,-5 32-2615 0 0,0-5 28 0 0,0 7-395 0 0,0-1 0 0 0,0 0 0 0 0,-1 0 0 0 0,1 0 0 0 0,0 0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0 0 0,0 0 0 0 0,0-1 0 0 0,0 1 0 0 0,0 0-1 0 0,0 0 1 0 0,0 0 0 0 0,0 0 0 0 0,0 0 0 0 0,-1 0 0 0 0,1 0 0 0 0,0 0 0 0 0,0 0 0 0 0,0 0 0 0 0,0 0 0 0 0,0 0 0 0 0,0 0 0 0 0,0 0 0 0 0,0 0 0 0 0,-7 14 90 0 0,1 0 0 0 0,0 0 0 0 0,1 1-1 0 0,0 0 1 0 0,1 0 0 0 0,1 1 0 0 0,-2 20-1 0 0,0 117-1577 0 0,5-151 1399 0 0,3 35-2767 0 0,0-19 1240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0-15T20:42:0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51 121 5749 0 0,'0'0'13705'0'0,"-4"2"-11932"0"0,0 1-1472 0 0,1 0-1 0 0,-1 0 0 0 0,1 0 0 0 0,0 1 1 0 0,0-1-1 0 0,0 1 0 0 0,0-1 1 0 0,1 1-1 0 0,-1 0 0 0 0,1 0 0 0 0,0 1 1 0 0,0-1-1 0 0,1 0 0 0 0,-1 1 1 0 0,1-1-1 0 0,0 1 0 0 0,-1 7 0 0 0,1-5-174 0 0,0 0 0 0 0,1 0 0 0 0,0 0 0 0 0,0 0 0 0 0,1 0 0 0 0,0 0 0 0 0,0 0 0 0 0,0 0 0 0 0,1-1 0 0 0,0 1 0 0 0,0 0 0 0 0,1-1-1 0 0,0 0 1 0 0,0 1 0 0 0,0-1 0 0 0,6 7 0 0 0,-5-8-105 0 0,0-1 0 0 0,1 0 0 0 0,-1 0 0 0 0,1 0-1 0 0,-1 0 1 0 0,1-1 0 0 0,0 1 0 0 0,1-1 0 0 0,-1-1 0 0 0,0 1-1 0 0,1-1 1 0 0,0 0 0 0 0,-1 0 0 0 0,1 0 0 0 0,0-1 0 0 0,0 0-1 0 0,0 0 1 0 0,0-1 0 0 0,7 0 0 0 0,-5 0 17 0 0,-1 0-1 0 0,1-1 1 0 0,-1 0-1 0 0,1 0 1 0 0,-1-1-1 0 0,0 0 1 0 0,0-1 0 0 0,0 1-1 0 0,0-1 1 0 0,0-1-1 0 0,0 1 1 0 0,-1-1-1 0 0,0 0 1 0 0,1-1-1 0 0,-2 1 1 0 0,1-1 0 0 0,0 0-1 0 0,-1-1 1 0 0,0 1-1 0 0,0-1 1 0 0,-1 0-1 0 0,5-8 1 0 0,-5 7 35 0 0,0-1 1 0 0,0 0-1 0 0,-1-1 1 0 0,0 1-1 0 0,0 0 0 0 0,-1-1 1 0 0,0 0-1 0 0,-1 1 0 0 0,0-1 1 0 0,0 0-1 0 0,-1 0 1 0 0,0 0-1 0 0,-1 0 0 0 0,1 1 1 0 0,-2-1-1 0 0,1 0 0 0 0,-1 1 1 0 0,-6-15-1 0 0,5 14-26 0 0,0 1 1 0 0,-1 0-1 0 0,0 0 0 0 0,-1 0 1 0 0,0 0-1 0 0,0 1 0 0 0,-1 0 0 0 0,0 0 1 0 0,-10-9-1 0 0,13 13-67 0 0,0 0 1 0 0,-1 1-1 0 0,0 0 1 0 0,1 0-1 0 0,-1 0 1 0 0,0 0-1 0 0,0 0 1 0 0,0 1-1 0 0,0 0 1 0 0,0 0-1 0 0,0 0 1 0 0,-1 0-1 0 0,1 1 1 0 0,0-1-1 0 0,0 1 1 0 0,-1 0-1 0 0,1 0 1 0 0,0 1-1 0 0,0-1 1 0 0,-1 1-1 0 0,1 0 1 0 0,-6 2-1 0 0,2 0-564 0 0,0 0 0 0 0,1 0-1 0 0,-1 1 1 0 0,1 0 0 0 0,0 0-1 0 0,-10 8 1 0 0,10-6-976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1B0C-F8E4-A78C-130C-3E5FF365F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205C5-0F11-3C7F-8028-F15321D44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D08F3-F0C4-D11E-8977-700CD68D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148DB-F726-E1C5-9234-1BF7D650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5A315-83CD-0995-0E49-0D987581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D302-09ED-E6A9-52AF-6999084B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D8167-9480-7376-DC79-B32E09D8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506C5-1706-1674-10C2-D00B0CFA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1BD0F-D470-9A71-B9D9-B21A2A5B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7020E-83A5-44CD-9741-CE668C84B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79B77-CBBB-5888-81ED-A94D863F0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7F2604-C764-076B-3F55-140E37DF1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041FE-B2FF-C5CA-4DD8-00F06CAA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1FC47-4250-A3E0-06E3-DDBADF445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B8DF6-147A-1852-8C94-85B0964E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C939-D715-8961-E9DE-348468826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B440-04CC-BF26-AE77-D22B70FC6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47127-D745-790A-716F-1DEDE8429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9DB95-55CB-E6F5-6BD2-5E7DB4C12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93FB6-3D6F-737C-933A-2C6519963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5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E7FD-FE71-B3AB-66C6-288DE036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207C2-360E-A86B-1D19-040C5ED5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85489-998E-8814-4147-E886C223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32D5C-24C0-AD02-06BA-F6593564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5B82A-DAF4-81C3-5DA7-4CC7C291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3C3F-8BD5-8DFD-FAD5-FE295A80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559D8-2383-43FB-D452-F31214215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FD074-C183-ED33-09B4-905F84CEE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0EAC9-87E9-9E92-DBC9-9C841334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053E3-B41E-ED9F-03D1-5303E76B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6CE6B-365C-8A01-87C2-D9F78CF0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6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64C28-93C6-B595-4B67-EF983483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E7FC9-A48D-8253-BE5A-414A217F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B21084-D724-349F-185C-D45E59EE3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6674-CAF9-FEEA-0FB6-BF5135747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6A733-959B-9C22-9377-893633CC7C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B804A-7968-0669-0724-35BA86AD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391A4-C0E7-B98C-BC70-ED9C14C7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9CC577-AC93-F74D-DCA7-BC27A054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9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4DC9F-0C80-57B4-BF60-6BA1E31F1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0B2EE-6C82-47F2-A69C-8213D0F2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363E0-FFB5-E3F8-5892-1506E616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631FEC-761F-2D70-777D-BC1744A7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4F6F4-D5D7-0FEB-B9BC-F5FBDC7E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0DDA3-4CEA-F1D0-7708-B5401981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875B5-213B-0258-2420-E25DDBB8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25B4-A997-BDE0-2B20-7EECD2B4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58157-1091-93D7-E891-D21F13DBB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149D4-1FCD-959F-CE63-7CA9E1044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0C17A-FB9D-DF06-6168-958DF1D3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48EED-6034-51AE-FC4C-D22D1E4C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17B6F-9EB4-A385-BA0A-DC30DD58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2A68-5361-4745-789B-7BE2212D4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35698C-B1F0-527C-E352-09006DD87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3612A-E772-9E1E-3691-DE31B67D0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C35F8-30FE-73AF-388D-F44DDF303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DAEC4-0665-E13E-2FB4-A3762B59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96D6F-D8EF-ECA1-BDDA-9D9BBCE5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518D9-C8BE-9031-C235-63E01687E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2C877-9F2B-8711-B903-40FE43B96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B96B3-E036-9F0A-59CE-CBB88C36E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CF46BD-B615-44BF-A721-8FF0E67A8EC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5AABF-AF86-AEB4-C598-691CDAB7C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2355A-9A71-CCD6-9C70-1967DD75C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76CD1-41C1-42D8-BABC-3089A0795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8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324" Type="http://schemas.openxmlformats.org/officeDocument/2006/relationships/customXml" Target="../ink/ink162.xml"/><Relationship Id="rId531" Type="http://schemas.openxmlformats.org/officeDocument/2006/relationships/customXml" Target="../ink/ink266.xm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181" Type="http://schemas.openxmlformats.org/officeDocument/2006/relationships/image" Target="../media/image90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44" Type="http://schemas.openxmlformats.org/officeDocument/2006/relationships/customXml" Target="../ink/ink222.xml"/><Relationship Id="rId486" Type="http://schemas.openxmlformats.org/officeDocument/2006/relationships/customXml" Target="../ink/ink243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511" Type="http://schemas.openxmlformats.org/officeDocument/2006/relationships/image" Target="../media/image255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497" Type="http://schemas.openxmlformats.org/officeDocument/2006/relationships/image" Target="../media/image248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22" Type="http://schemas.openxmlformats.org/officeDocument/2006/relationships/image" Target="../media/image260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533" Type="http://schemas.openxmlformats.org/officeDocument/2006/relationships/customXml" Target="../ink/ink267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477" Type="http://schemas.openxmlformats.org/officeDocument/2006/relationships/image" Target="../media/image238.png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502" Type="http://schemas.openxmlformats.org/officeDocument/2006/relationships/customXml" Target="../ink/ink251.xml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88" Type="http://schemas.openxmlformats.org/officeDocument/2006/relationships/customXml" Target="../ink/ink244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13" Type="http://schemas.openxmlformats.org/officeDocument/2006/relationships/image" Target="../media/image256.png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image" Target="../media/image130.png"/><Relationship Id="rId499" Type="http://schemas.openxmlformats.org/officeDocument/2006/relationships/image" Target="../media/image249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524" Type="http://schemas.openxmlformats.org/officeDocument/2006/relationships/image" Target="../media/image261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437" Type="http://schemas.openxmlformats.org/officeDocument/2006/relationships/image" Target="../media/image218.png"/><Relationship Id="rId479" Type="http://schemas.openxmlformats.org/officeDocument/2006/relationships/image" Target="../media/image239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image" Target="../media/image257.png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526" Type="http://schemas.openxmlformats.org/officeDocument/2006/relationships/image" Target="../media/image262.png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5.xml"/><Relationship Id="rId165" Type="http://schemas.openxmlformats.org/officeDocument/2006/relationships/image" Target="../media/image82.png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481" Type="http://schemas.openxmlformats.org/officeDocument/2006/relationships/image" Target="../media/image240.png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450" Type="http://schemas.openxmlformats.org/officeDocument/2006/relationships/customXml" Target="../ink/ink225.xml"/><Relationship Id="rId506" Type="http://schemas.openxmlformats.org/officeDocument/2006/relationships/customXml" Target="../ink/ink253.xml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5.xml"/><Relationship Id="rId492" Type="http://schemas.openxmlformats.org/officeDocument/2006/relationships/customXml" Target="../ink/ink246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87" Type="http://schemas.openxmlformats.org/officeDocument/2006/relationships/image" Target="../media/image93.png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customXml" Target="../ink/ink106.xml"/><Relationship Id="rId254" Type="http://schemas.openxmlformats.org/officeDocument/2006/relationships/customXml" Target="../ink/ink127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96" Type="http://schemas.openxmlformats.org/officeDocument/2006/relationships/customXml" Target="../ink/ink148.xml"/><Relationship Id="rId461" Type="http://schemas.openxmlformats.org/officeDocument/2006/relationships/image" Target="../media/image230.png"/><Relationship Id="rId517" Type="http://schemas.openxmlformats.org/officeDocument/2006/relationships/customXml" Target="../ink/ink259.xm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223" Type="http://schemas.openxmlformats.org/officeDocument/2006/relationships/image" Target="../media/image111.png"/><Relationship Id="rId430" Type="http://schemas.openxmlformats.org/officeDocument/2006/relationships/customXml" Target="../ink/ink215.xml"/><Relationship Id="rId18" Type="http://schemas.openxmlformats.org/officeDocument/2006/relationships/customXml" Target="../ink/ink9.xml"/><Relationship Id="rId265" Type="http://schemas.openxmlformats.org/officeDocument/2006/relationships/image" Target="../media/image132.png"/><Relationship Id="rId472" Type="http://schemas.openxmlformats.org/officeDocument/2006/relationships/customXml" Target="../ink/ink236.xml"/><Relationship Id="rId528" Type="http://schemas.openxmlformats.org/officeDocument/2006/relationships/image" Target="../media/image263.png"/><Relationship Id="rId125" Type="http://schemas.openxmlformats.org/officeDocument/2006/relationships/image" Target="../media/image62.png"/><Relationship Id="rId167" Type="http://schemas.openxmlformats.org/officeDocument/2006/relationships/image" Target="../media/image83.png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76" Type="http://schemas.openxmlformats.org/officeDocument/2006/relationships/customXml" Target="../ink/ink138.xml"/><Relationship Id="rId441" Type="http://schemas.openxmlformats.org/officeDocument/2006/relationships/image" Target="../media/image220.png"/><Relationship Id="rId483" Type="http://schemas.openxmlformats.org/officeDocument/2006/relationships/image" Target="../media/image241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82" Type="http://schemas.openxmlformats.org/officeDocument/2006/relationships/customXml" Target="../ink/ink41.xml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245" Type="http://schemas.openxmlformats.org/officeDocument/2006/relationships/image" Target="../media/image122.png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105" Type="http://schemas.openxmlformats.org/officeDocument/2006/relationships/image" Target="../media/image52.png"/><Relationship Id="rId147" Type="http://schemas.openxmlformats.org/officeDocument/2006/relationships/image" Target="../media/image73.png"/><Relationship Id="rId312" Type="http://schemas.openxmlformats.org/officeDocument/2006/relationships/customXml" Target="../ink/ink156.xml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198.xml"/><Relationship Id="rId214" Type="http://schemas.openxmlformats.org/officeDocument/2006/relationships/customXml" Target="../ink/ink107.xml"/><Relationship Id="rId256" Type="http://schemas.openxmlformats.org/officeDocument/2006/relationships/customXml" Target="../ink/ink128.xml"/><Relationship Id="rId298" Type="http://schemas.openxmlformats.org/officeDocument/2006/relationships/customXml" Target="../ink/ink149.xml"/><Relationship Id="rId421" Type="http://schemas.openxmlformats.org/officeDocument/2006/relationships/image" Target="../media/image210.png"/><Relationship Id="rId463" Type="http://schemas.openxmlformats.org/officeDocument/2006/relationships/image" Target="../media/image231.png"/><Relationship Id="rId519" Type="http://schemas.openxmlformats.org/officeDocument/2006/relationships/customXml" Target="../ink/ink260.xml"/><Relationship Id="rId116" Type="http://schemas.openxmlformats.org/officeDocument/2006/relationships/customXml" Target="../ink/ink58.xml"/><Relationship Id="rId158" Type="http://schemas.openxmlformats.org/officeDocument/2006/relationships/customXml" Target="../ink/ink79.xml"/><Relationship Id="rId323" Type="http://schemas.openxmlformats.org/officeDocument/2006/relationships/image" Target="../media/image161.png"/><Relationship Id="rId530" Type="http://schemas.openxmlformats.org/officeDocument/2006/relationships/image" Target="../media/image264.png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image" Target="../media/image182.png"/><Relationship Id="rId225" Type="http://schemas.openxmlformats.org/officeDocument/2006/relationships/image" Target="../media/image112.png"/><Relationship Id="rId267" Type="http://schemas.openxmlformats.org/officeDocument/2006/relationships/image" Target="../media/image133.png"/><Relationship Id="rId432" Type="http://schemas.openxmlformats.org/officeDocument/2006/relationships/customXml" Target="../ink/ink216.xml"/><Relationship Id="rId474" Type="http://schemas.openxmlformats.org/officeDocument/2006/relationships/customXml" Target="../ink/ink237.xml"/><Relationship Id="rId127" Type="http://schemas.openxmlformats.org/officeDocument/2006/relationships/image" Target="../media/image63.png"/><Relationship Id="rId31" Type="http://schemas.openxmlformats.org/officeDocument/2006/relationships/image" Target="../media/image15.png"/><Relationship Id="rId73" Type="http://schemas.openxmlformats.org/officeDocument/2006/relationships/image" Target="../media/image36.png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76" Type="http://schemas.openxmlformats.org/officeDocument/2006/relationships/customXml" Target="../ink/ink188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36" Type="http://schemas.openxmlformats.org/officeDocument/2006/relationships/customXml" Target="../ink/ink118.xml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43" Type="http://schemas.openxmlformats.org/officeDocument/2006/relationships/image" Target="../media/image221.png"/><Relationship Id="rId303" Type="http://schemas.openxmlformats.org/officeDocument/2006/relationships/image" Target="../media/image151.png"/><Relationship Id="rId485" Type="http://schemas.openxmlformats.org/officeDocument/2006/relationships/image" Target="../media/image242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510" Type="http://schemas.openxmlformats.org/officeDocument/2006/relationships/customXml" Target="../ink/ink25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454" Type="http://schemas.openxmlformats.org/officeDocument/2006/relationships/customXml" Target="../ink/ink227.xml"/><Relationship Id="rId496" Type="http://schemas.openxmlformats.org/officeDocument/2006/relationships/customXml" Target="../ink/ink248.xml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521" Type="http://schemas.openxmlformats.org/officeDocument/2006/relationships/customXml" Target="../ink/ink261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532" Type="http://schemas.openxmlformats.org/officeDocument/2006/relationships/image" Target="../media/image265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434" Type="http://schemas.openxmlformats.org/officeDocument/2006/relationships/customXml" Target="../ink/ink217.xml"/><Relationship Id="rId476" Type="http://schemas.openxmlformats.org/officeDocument/2006/relationships/customXml" Target="../ink/ink238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501" Type="http://schemas.openxmlformats.org/officeDocument/2006/relationships/image" Target="../media/image250.png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487" Type="http://schemas.openxmlformats.org/officeDocument/2006/relationships/image" Target="../media/image243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512" Type="http://schemas.openxmlformats.org/officeDocument/2006/relationships/customXml" Target="../ink/ink256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498" Type="http://schemas.openxmlformats.org/officeDocument/2006/relationships/customXml" Target="../ink/ink249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23" Type="http://schemas.openxmlformats.org/officeDocument/2006/relationships/customXml" Target="../ink/ink262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534" Type="http://schemas.openxmlformats.org/officeDocument/2006/relationships/image" Target="../media/image266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503" Type="http://schemas.openxmlformats.org/officeDocument/2006/relationships/image" Target="../media/image251.png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image" Target="../media/image125.png"/><Relationship Id="rId489" Type="http://schemas.openxmlformats.org/officeDocument/2006/relationships/image" Target="../media/image244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514" Type="http://schemas.openxmlformats.org/officeDocument/2006/relationships/customXml" Target="../ink/ink257.xml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525" Type="http://schemas.openxmlformats.org/officeDocument/2006/relationships/customXml" Target="../ink/ink263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480" Type="http://schemas.openxmlformats.org/officeDocument/2006/relationships/customXml" Target="../ink/ink240.xml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491" Type="http://schemas.openxmlformats.org/officeDocument/2006/relationships/image" Target="../media/image245.png"/><Relationship Id="rId505" Type="http://schemas.openxmlformats.org/officeDocument/2006/relationships/image" Target="../media/image252.png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516" Type="http://schemas.openxmlformats.org/officeDocument/2006/relationships/customXml" Target="../ink/ink258.xml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60.xml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471" Type="http://schemas.openxmlformats.org/officeDocument/2006/relationships/image" Target="../media/image235.png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527" Type="http://schemas.openxmlformats.org/officeDocument/2006/relationships/customXml" Target="../ink/ink264.xm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16.png"/><Relationship Id="rId440" Type="http://schemas.openxmlformats.org/officeDocument/2006/relationships/customXml" Target="../ink/ink220.xml"/><Relationship Id="rId28" Type="http://schemas.openxmlformats.org/officeDocument/2006/relationships/customXml" Target="../ink/ink14.xml"/><Relationship Id="rId275" Type="http://schemas.openxmlformats.org/officeDocument/2006/relationships/image" Target="../media/image137.png"/><Relationship Id="rId300" Type="http://schemas.openxmlformats.org/officeDocument/2006/relationships/customXml" Target="../ink/ink150.xml"/><Relationship Id="rId482" Type="http://schemas.openxmlformats.org/officeDocument/2006/relationships/customXml" Target="../ink/ink241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77" Type="http://schemas.openxmlformats.org/officeDocument/2006/relationships/image" Target="../media/image88.png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44" Type="http://schemas.openxmlformats.org/officeDocument/2006/relationships/customXml" Target="../ink/ink122.xml"/><Relationship Id="rId39" Type="http://schemas.openxmlformats.org/officeDocument/2006/relationships/image" Target="../media/image19.png"/><Relationship Id="rId286" Type="http://schemas.openxmlformats.org/officeDocument/2006/relationships/customXml" Target="../ink/ink143.xml"/><Relationship Id="rId451" Type="http://schemas.openxmlformats.org/officeDocument/2006/relationships/image" Target="../media/image225.png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46" Type="http://schemas.openxmlformats.org/officeDocument/2006/relationships/customXml" Target="../ink/ink73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420" Type="http://schemas.openxmlformats.org/officeDocument/2006/relationships/customXml" Target="../ink/ink210.xml"/><Relationship Id="rId255" Type="http://schemas.openxmlformats.org/officeDocument/2006/relationships/image" Target="../media/image127.png"/><Relationship Id="rId297" Type="http://schemas.openxmlformats.org/officeDocument/2006/relationships/image" Target="../media/image148.png"/><Relationship Id="rId462" Type="http://schemas.openxmlformats.org/officeDocument/2006/relationships/customXml" Target="../ink/ink231.xml"/><Relationship Id="rId518" Type="http://schemas.openxmlformats.org/officeDocument/2006/relationships/image" Target="../media/image258.png"/><Relationship Id="rId115" Type="http://schemas.openxmlformats.org/officeDocument/2006/relationships/image" Target="../media/image57.png"/><Relationship Id="rId157" Type="http://schemas.openxmlformats.org/officeDocument/2006/relationships/image" Target="../media/image78.png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199" Type="http://schemas.openxmlformats.org/officeDocument/2006/relationships/image" Target="../media/image99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66" Type="http://schemas.openxmlformats.org/officeDocument/2006/relationships/customXml" Target="../ink/ink133.xml"/><Relationship Id="rId431" Type="http://schemas.openxmlformats.org/officeDocument/2006/relationships/image" Target="../media/image215.png"/><Relationship Id="rId473" Type="http://schemas.openxmlformats.org/officeDocument/2006/relationships/image" Target="../media/image236.png"/><Relationship Id="rId529" Type="http://schemas.openxmlformats.org/officeDocument/2006/relationships/customXml" Target="../ink/ink265.xm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168" Type="http://schemas.openxmlformats.org/officeDocument/2006/relationships/customXml" Target="../ink/ink84.xml"/><Relationship Id="rId333" Type="http://schemas.openxmlformats.org/officeDocument/2006/relationships/image" Target="../media/image166.png"/><Relationship Id="rId72" Type="http://schemas.openxmlformats.org/officeDocument/2006/relationships/customXml" Target="../ink/ink36.xml"/><Relationship Id="rId375" Type="http://schemas.openxmlformats.org/officeDocument/2006/relationships/image" Target="../media/image187.png"/><Relationship Id="rId3" Type="http://schemas.openxmlformats.org/officeDocument/2006/relationships/image" Target="../media/image1.png"/><Relationship Id="rId235" Type="http://schemas.openxmlformats.org/officeDocument/2006/relationships/image" Target="../media/image117.png"/><Relationship Id="rId277" Type="http://schemas.openxmlformats.org/officeDocument/2006/relationships/image" Target="../media/image138.png"/><Relationship Id="rId400" Type="http://schemas.openxmlformats.org/officeDocument/2006/relationships/customXml" Target="../ink/ink200.xml"/><Relationship Id="rId442" Type="http://schemas.openxmlformats.org/officeDocument/2006/relationships/customXml" Target="../ink/ink221.xml"/><Relationship Id="rId484" Type="http://schemas.openxmlformats.org/officeDocument/2006/relationships/customXml" Target="../ink/ink242.xml"/><Relationship Id="rId137" Type="http://schemas.openxmlformats.org/officeDocument/2006/relationships/image" Target="../media/image68.png"/><Relationship Id="rId302" Type="http://schemas.openxmlformats.org/officeDocument/2006/relationships/customXml" Target="../ink/ink151.xml"/><Relationship Id="rId344" Type="http://schemas.openxmlformats.org/officeDocument/2006/relationships/customXml" Target="../ink/ink172.xml"/><Relationship Id="rId41" Type="http://schemas.openxmlformats.org/officeDocument/2006/relationships/image" Target="../media/image20.png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46" Type="http://schemas.openxmlformats.org/officeDocument/2006/relationships/customXml" Target="../ink/ink123.xml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453" Type="http://schemas.openxmlformats.org/officeDocument/2006/relationships/image" Target="../media/image226.png"/><Relationship Id="rId509" Type="http://schemas.openxmlformats.org/officeDocument/2006/relationships/image" Target="../media/image254.png"/><Relationship Id="rId106" Type="http://schemas.openxmlformats.org/officeDocument/2006/relationships/customXml" Target="../ink/ink53.xml"/><Relationship Id="rId313" Type="http://schemas.openxmlformats.org/officeDocument/2006/relationships/image" Target="../media/image156.png"/><Relationship Id="rId495" Type="http://schemas.openxmlformats.org/officeDocument/2006/relationships/image" Target="../media/image247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355" Type="http://schemas.openxmlformats.org/officeDocument/2006/relationships/image" Target="../media/image177.png"/><Relationship Id="rId397" Type="http://schemas.openxmlformats.org/officeDocument/2006/relationships/image" Target="../media/image198.png"/><Relationship Id="rId520" Type="http://schemas.openxmlformats.org/officeDocument/2006/relationships/image" Target="../media/image259.png"/><Relationship Id="rId215" Type="http://schemas.openxmlformats.org/officeDocument/2006/relationships/image" Target="../media/image107.png"/><Relationship Id="rId257" Type="http://schemas.openxmlformats.org/officeDocument/2006/relationships/image" Target="../media/image128.png"/><Relationship Id="rId422" Type="http://schemas.openxmlformats.org/officeDocument/2006/relationships/customXml" Target="../ink/ink211.xml"/><Relationship Id="rId464" Type="http://schemas.openxmlformats.org/officeDocument/2006/relationships/customXml" Target="../ink/ink232.xml"/><Relationship Id="rId299" Type="http://schemas.openxmlformats.org/officeDocument/2006/relationships/image" Target="../media/image149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66" Type="http://schemas.openxmlformats.org/officeDocument/2006/relationships/customXml" Target="../ink/ink183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74" Type="http://schemas.openxmlformats.org/officeDocument/2006/relationships/customXml" Target="../ink/ink37.xml"/><Relationship Id="rId377" Type="http://schemas.openxmlformats.org/officeDocument/2006/relationships/image" Target="../media/image188.png"/><Relationship Id="rId500" Type="http://schemas.openxmlformats.org/officeDocument/2006/relationships/customXml" Target="../ink/ink250.xml"/><Relationship Id="rId5" Type="http://schemas.openxmlformats.org/officeDocument/2006/relationships/image" Target="../media/image2.png"/><Relationship Id="rId237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2.png"/><Relationship Id="rId299" Type="http://schemas.openxmlformats.org/officeDocument/2006/relationships/image" Target="../media/image412.png"/><Relationship Id="rId21" Type="http://schemas.openxmlformats.org/officeDocument/2006/relationships/image" Target="../media/image276.png"/><Relationship Id="rId63" Type="http://schemas.openxmlformats.org/officeDocument/2006/relationships/image" Target="../media/image296.png"/><Relationship Id="rId159" Type="http://schemas.openxmlformats.org/officeDocument/2006/relationships/image" Target="../media/image343.png"/><Relationship Id="rId324" Type="http://schemas.openxmlformats.org/officeDocument/2006/relationships/customXml" Target="../ink/ink430.xml"/><Relationship Id="rId170" Type="http://schemas.openxmlformats.org/officeDocument/2006/relationships/customXml" Target="../ink/ink352.xml"/><Relationship Id="rId226" Type="http://schemas.openxmlformats.org/officeDocument/2006/relationships/image" Target="../media/image376.png"/><Relationship Id="rId268" Type="http://schemas.openxmlformats.org/officeDocument/2006/relationships/image" Target="../media/image397.png"/><Relationship Id="rId32" Type="http://schemas.openxmlformats.org/officeDocument/2006/relationships/customXml" Target="../ink/ink283.xml"/><Relationship Id="rId74" Type="http://schemas.openxmlformats.org/officeDocument/2006/relationships/customXml" Target="../ink/ink304.xml"/><Relationship Id="rId128" Type="http://schemas.openxmlformats.org/officeDocument/2006/relationships/customXml" Target="../ink/ink331.xml"/><Relationship Id="rId335" Type="http://schemas.openxmlformats.org/officeDocument/2006/relationships/image" Target="../media/image430.png"/><Relationship Id="rId5" Type="http://schemas.openxmlformats.org/officeDocument/2006/relationships/image" Target="../media/image268.png"/><Relationship Id="rId181" Type="http://schemas.openxmlformats.org/officeDocument/2006/relationships/image" Target="../media/image354.png"/><Relationship Id="rId237" Type="http://schemas.openxmlformats.org/officeDocument/2006/relationships/customXml" Target="../ink/ink386.xml"/><Relationship Id="rId279" Type="http://schemas.openxmlformats.org/officeDocument/2006/relationships/customXml" Target="../ink/ink407.xml"/><Relationship Id="rId43" Type="http://schemas.openxmlformats.org/officeDocument/2006/relationships/image" Target="../media/image286.png"/><Relationship Id="rId139" Type="http://schemas.openxmlformats.org/officeDocument/2006/relationships/image" Target="../media/image333.png"/><Relationship Id="rId290" Type="http://schemas.openxmlformats.org/officeDocument/2006/relationships/customXml" Target="../ink/ink413.xml"/><Relationship Id="rId304" Type="http://schemas.openxmlformats.org/officeDocument/2006/relationships/customXml" Target="../ink/ink420.xml"/><Relationship Id="rId85" Type="http://schemas.openxmlformats.org/officeDocument/2006/relationships/image" Target="../media/image307.png"/><Relationship Id="rId150" Type="http://schemas.openxmlformats.org/officeDocument/2006/relationships/customXml" Target="../ink/ink342.xml"/><Relationship Id="rId192" Type="http://schemas.openxmlformats.org/officeDocument/2006/relationships/image" Target="../media/image359.png"/><Relationship Id="rId206" Type="http://schemas.openxmlformats.org/officeDocument/2006/relationships/image" Target="../media/image366.png"/><Relationship Id="rId248" Type="http://schemas.openxmlformats.org/officeDocument/2006/relationships/image" Target="../media/image387.png"/><Relationship Id="rId12" Type="http://schemas.openxmlformats.org/officeDocument/2006/relationships/customXml" Target="../ink/ink273.xml"/><Relationship Id="rId108" Type="http://schemas.openxmlformats.org/officeDocument/2006/relationships/customXml" Target="../ink/ink321.xml"/><Relationship Id="rId315" Type="http://schemas.openxmlformats.org/officeDocument/2006/relationships/image" Target="../media/image420.png"/><Relationship Id="rId54" Type="http://schemas.openxmlformats.org/officeDocument/2006/relationships/customXml" Target="../ink/ink294.xml"/><Relationship Id="rId96" Type="http://schemas.openxmlformats.org/officeDocument/2006/relationships/customXml" Target="../ink/ink315.xml"/><Relationship Id="rId161" Type="http://schemas.openxmlformats.org/officeDocument/2006/relationships/image" Target="../media/image344.png"/><Relationship Id="rId217" Type="http://schemas.openxmlformats.org/officeDocument/2006/relationships/customXml" Target="../ink/ink376.xml"/><Relationship Id="rId259" Type="http://schemas.openxmlformats.org/officeDocument/2006/relationships/customXml" Target="../ink/ink397.xml"/><Relationship Id="rId23" Type="http://schemas.openxmlformats.org/officeDocument/2006/relationships/image" Target="../media/image87.png"/><Relationship Id="rId119" Type="http://schemas.openxmlformats.org/officeDocument/2006/relationships/image" Target="../media/image323.png"/><Relationship Id="rId270" Type="http://schemas.openxmlformats.org/officeDocument/2006/relationships/image" Target="../media/image398.png"/><Relationship Id="rId326" Type="http://schemas.openxmlformats.org/officeDocument/2006/relationships/customXml" Target="../ink/ink431.xml"/><Relationship Id="rId65" Type="http://schemas.openxmlformats.org/officeDocument/2006/relationships/image" Target="../media/image297.png"/><Relationship Id="rId130" Type="http://schemas.openxmlformats.org/officeDocument/2006/relationships/customXml" Target="../ink/ink332.xml"/><Relationship Id="rId172" Type="http://schemas.openxmlformats.org/officeDocument/2006/relationships/customXml" Target="../ink/ink353.xml"/><Relationship Id="rId228" Type="http://schemas.openxmlformats.org/officeDocument/2006/relationships/image" Target="../media/image377.png"/><Relationship Id="rId281" Type="http://schemas.openxmlformats.org/officeDocument/2006/relationships/customXml" Target="../ink/ink408.xml"/><Relationship Id="rId337" Type="http://schemas.openxmlformats.org/officeDocument/2006/relationships/image" Target="../media/image431.png"/><Relationship Id="rId34" Type="http://schemas.openxmlformats.org/officeDocument/2006/relationships/customXml" Target="../ink/ink284.xml"/><Relationship Id="rId76" Type="http://schemas.openxmlformats.org/officeDocument/2006/relationships/customXml" Target="../ink/ink305.xml"/><Relationship Id="rId141" Type="http://schemas.openxmlformats.org/officeDocument/2006/relationships/image" Target="../media/image334.png"/><Relationship Id="rId7" Type="http://schemas.openxmlformats.org/officeDocument/2006/relationships/image" Target="../media/image269.png"/><Relationship Id="rId183" Type="http://schemas.openxmlformats.org/officeDocument/2006/relationships/image" Target="../media/image355.png"/><Relationship Id="rId239" Type="http://schemas.openxmlformats.org/officeDocument/2006/relationships/customXml" Target="../ink/ink387.xml"/><Relationship Id="rId250" Type="http://schemas.openxmlformats.org/officeDocument/2006/relationships/image" Target="../media/image388.png"/><Relationship Id="rId292" Type="http://schemas.openxmlformats.org/officeDocument/2006/relationships/customXml" Target="../ink/ink414.xml"/><Relationship Id="rId306" Type="http://schemas.openxmlformats.org/officeDocument/2006/relationships/customXml" Target="../ink/ink421.xml"/><Relationship Id="rId45" Type="http://schemas.openxmlformats.org/officeDocument/2006/relationships/image" Target="../media/image287.png"/><Relationship Id="rId87" Type="http://schemas.openxmlformats.org/officeDocument/2006/relationships/image" Target="../media/image308.png"/><Relationship Id="rId110" Type="http://schemas.openxmlformats.org/officeDocument/2006/relationships/customXml" Target="../ink/ink322.xml"/><Relationship Id="rId152" Type="http://schemas.openxmlformats.org/officeDocument/2006/relationships/customXml" Target="../ink/ink343.xml"/><Relationship Id="rId194" Type="http://schemas.openxmlformats.org/officeDocument/2006/relationships/image" Target="../media/image360.png"/><Relationship Id="rId208" Type="http://schemas.openxmlformats.org/officeDocument/2006/relationships/image" Target="../media/image367.png"/><Relationship Id="rId240" Type="http://schemas.openxmlformats.org/officeDocument/2006/relationships/image" Target="../media/image383.png"/><Relationship Id="rId261" Type="http://schemas.openxmlformats.org/officeDocument/2006/relationships/customXml" Target="../ink/ink398.xml"/><Relationship Id="rId14" Type="http://schemas.openxmlformats.org/officeDocument/2006/relationships/customXml" Target="../ink/ink274.xml"/><Relationship Id="rId35" Type="http://schemas.openxmlformats.org/officeDocument/2006/relationships/image" Target="../media/image282.png"/><Relationship Id="rId56" Type="http://schemas.openxmlformats.org/officeDocument/2006/relationships/customXml" Target="../ink/ink295.xml"/><Relationship Id="rId77" Type="http://schemas.openxmlformats.org/officeDocument/2006/relationships/image" Target="../media/image303.png"/><Relationship Id="rId100" Type="http://schemas.openxmlformats.org/officeDocument/2006/relationships/customXml" Target="../ink/ink317.xml"/><Relationship Id="rId282" Type="http://schemas.openxmlformats.org/officeDocument/2006/relationships/customXml" Target="../ink/ink409.xml"/><Relationship Id="rId317" Type="http://schemas.openxmlformats.org/officeDocument/2006/relationships/image" Target="../media/image421.png"/><Relationship Id="rId338" Type="http://schemas.openxmlformats.org/officeDocument/2006/relationships/customXml" Target="../ink/ink437.xml"/><Relationship Id="rId8" Type="http://schemas.openxmlformats.org/officeDocument/2006/relationships/customXml" Target="../ink/ink271.xml"/><Relationship Id="rId98" Type="http://schemas.openxmlformats.org/officeDocument/2006/relationships/customXml" Target="../ink/ink316.xml"/><Relationship Id="rId121" Type="http://schemas.openxmlformats.org/officeDocument/2006/relationships/image" Target="../media/image324.png"/><Relationship Id="rId142" Type="http://schemas.openxmlformats.org/officeDocument/2006/relationships/customXml" Target="../ink/ink338.xml"/><Relationship Id="rId163" Type="http://schemas.openxmlformats.org/officeDocument/2006/relationships/image" Target="../media/image345.png"/><Relationship Id="rId184" Type="http://schemas.openxmlformats.org/officeDocument/2006/relationships/customXml" Target="../ink/ink359.xml"/><Relationship Id="rId219" Type="http://schemas.openxmlformats.org/officeDocument/2006/relationships/customXml" Target="../ink/ink377.xml"/><Relationship Id="rId230" Type="http://schemas.openxmlformats.org/officeDocument/2006/relationships/image" Target="../media/image378.png"/><Relationship Id="rId251" Type="http://schemas.openxmlformats.org/officeDocument/2006/relationships/customXml" Target="../ink/ink393.xml"/><Relationship Id="rId25" Type="http://schemas.openxmlformats.org/officeDocument/2006/relationships/image" Target="../media/image277.png"/><Relationship Id="rId46" Type="http://schemas.openxmlformats.org/officeDocument/2006/relationships/customXml" Target="../ink/ink290.xml"/><Relationship Id="rId67" Type="http://schemas.openxmlformats.org/officeDocument/2006/relationships/image" Target="../media/image298.png"/><Relationship Id="rId272" Type="http://schemas.openxmlformats.org/officeDocument/2006/relationships/image" Target="../media/image399.png"/><Relationship Id="rId293" Type="http://schemas.openxmlformats.org/officeDocument/2006/relationships/image" Target="../media/image409.png"/><Relationship Id="rId307" Type="http://schemas.openxmlformats.org/officeDocument/2006/relationships/image" Target="../media/image416.png"/><Relationship Id="rId328" Type="http://schemas.openxmlformats.org/officeDocument/2006/relationships/customXml" Target="../ink/ink432.xml"/><Relationship Id="rId88" Type="http://schemas.openxmlformats.org/officeDocument/2006/relationships/customXml" Target="../ink/ink311.xml"/><Relationship Id="rId111" Type="http://schemas.openxmlformats.org/officeDocument/2006/relationships/image" Target="../media/image319.png"/><Relationship Id="rId132" Type="http://schemas.openxmlformats.org/officeDocument/2006/relationships/customXml" Target="../ink/ink333.xml"/><Relationship Id="rId153" Type="http://schemas.openxmlformats.org/officeDocument/2006/relationships/image" Target="../media/image340.png"/><Relationship Id="rId174" Type="http://schemas.openxmlformats.org/officeDocument/2006/relationships/customXml" Target="../ink/ink354.xml"/><Relationship Id="rId195" Type="http://schemas.openxmlformats.org/officeDocument/2006/relationships/customXml" Target="../ink/ink365.xml"/><Relationship Id="rId209" Type="http://schemas.openxmlformats.org/officeDocument/2006/relationships/customXml" Target="../ink/ink372.xml"/><Relationship Id="rId220" Type="http://schemas.openxmlformats.org/officeDocument/2006/relationships/image" Target="../media/image373.png"/><Relationship Id="rId241" Type="http://schemas.openxmlformats.org/officeDocument/2006/relationships/customXml" Target="../ink/ink388.xml"/><Relationship Id="rId15" Type="http://schemas.openxmlformats.org/officeDocument/2006/relationships/image" Target="../media/image273.png"/><Relationship Id="rId36" Type="http://schemas.openxmlformats.org/officeDocument/2006/relationships/customXml" Target="../ink/ink285.xml"/><Relationship Id="rId57" Type="http://schemas.openxmlformats.org/officeDocument/2006/relationships/image" Target="../media/image293.png"/><Relationship Id="rId262" Type="http://schemas.openxmlformats.org/officeDocument/2006/relationships/image" Target="../media/image394.png"/><Relationship Id="rId283" Type="http://schemas.openxmlformats.org/officeDocument/2006/relationships/image" Target="../media/image404.png"/><Relationship Id="rId318" Type="http://schemas.openxmlformats.org/officeDocument/2006/relationships/customXml" Target="../ink/ink427.xml"/><Relationship Id="rId339" Type="http://schemas.openxmlformats.org/officeDocument/2006/relationships/image" Target="../media/image432.png"/><Relationship Id="rId78" Type="http://schemas.openxmlformats.org/officeDocument/2006/relationships/customXml" Target="../ink/ink306.xml"/><Relationship Id="rId99" Type="http://schemas.openxmlformats.org/officeDocument/2006/relationships/image" Target="../media/image313.png"/><Relationship Id="rId101" Type="http://schemas.openxmlformats.org/officeDocument/2006/relationships/image" Target="../media/image314.png"/><Relationship Id="rId122" Type="http://schemas.openxmlformats.org/officeDocument/2006/relationships/customXml" Target="../ink/ink328.xml"/><Relationship Id="rId143" Type="http://schemas.openxmlformats.org/officeDocument/2006/relationships/image" Target="../media/image335.png"/><Relationship Id="rId164" Type="http://schemas.openxmlformats.org/officeDocument/2006/relationships/customXml" Target="../ink/ink349.xml"/><Relationship Id="rId185" Type="http://schemas.openxmlformats.org/officeDocument/2006/relationships/image" Target="../media/image356.png"/><Relationship Id="rId9" Type="http://schemas.openxmlformats.org/officeDocument/2006/relationships/image" Target="../media/image270.png"/><Relationship Id="rId210" Type="http://schemas.openxmlformats.org/officeDocument/2006/relationships/image" Target="../media/image368.png"/><Relationship Id="rId26" Type="http://schemas.openxmlformats.org/officeDocument/2006/relationships/customXml" Target="../ink/ink280.xml"/><Relationship Id="rId231" Type="http://schemas.openxmlformats.org/officeDocument/2006/relationships/customXml" Target="../ink/ink383.xml"/><Relationship Id="rId252" Type="http://schemas.openxmlformats.org/officeDocument/2006/relationships/image" Target="../media/image389.png"/><Relationship Id="rId273" Type="http://schemas.openxmlformats.org/officeDocument/2006/relationships/customXml" Target="../ink/ink404.xml"/><Relationship Id="rId294" Type="http://schemas.openxmlformats.org/officeDocument/2006/relationships/customXml" Target="../ink/ink415.xml"/><Relationship Id="rId308" Type="http://schemas.openxmlformats.org/officeDocument/2006/relationships/customXml" Target="../ink/ink422.xml"/><Relationship Id="rId329" Type="http://schemas.openxmlformats.org/officeDocument/2006/relationships/image" Target="../media/image427.png"/><Relationship Id="rId47" Type="http://schemas.openxmlformats.org/officeDocument/2006/relationships/image" Target="../media/image288.png"/><Relationship Id="rId68" Type="http://schemas.openxmlformats.org/officeDocument/2006/relationships/customXml" Target="../ink/ink301.xml"/><Relationship Id="rId89" Type="http://schemas.openxmlformats.org/officeDocument/2006/relationships/image" Target="../media/image75.png"/><Relationship Id="rId112" Type="http://schemas.openxmlformats.org/officeDocument/2006/relationships/customXml" Target="../ink/ink323.xml"/><Relationship Id="rId133" Type="http://schemas.openxmlformats.org/officeDocument/2006/relationships/image" Target="../media/image330.png"/><Relationship Id="rId154" Type="http://schemas.openxmlformats.org/officeDocument/2006/relationships/customXml" Target="../ink/ink344.xml"/><Relationship Id="rId175" Type="http://schemas.openxmlformats.org/officeDocument/2006/relationships/image" Target="../media/image351.png"/><Relationship Id="rId340" Type="http://schemas.openxmlformats.org/officeDocument/2006/relationships/customXml" Target="../ink/ink438.xml"/><Relationship Id="rId196" Type="http://schemas.openxmlformats.org/officeDocument/2006/relationships/image" Target="../media/image361.png"/><Relationship Id="rId200" Type="http://schemas.openxmlformats.org/officeDocument/2006/relationships/image" Target="../media/image363.png"/><Relationship Id="rId16" Type="http://schemas.openxmlformats.org/officeDocument/2006/relationships/customXml" Target="../ink/ink275.xml"/><Relationship Id="rId221" Type="http://schemas.openxmlformats.org/officeDocument/2006/relationships/customXml" Target="../ink/ink378.xml"/><Relationship Id="rId242" Type="http://schemas.openxmlformats.org/officeDocument/2006/relationships/image" Target="../media/image384.png"/><Relationship Id="rId263" Type="http://schemas.openxmlformats.org/officeDocument/2006/relationships/customXml" Target="../ink/ink399.xml"/><Relationship Id="rId284" Type="http://schemas.openxmlformats.org/officeDocument/2006/relationships/customXml" Target="../ink/ink410.xml"/><Relationship Id="rId319" Type="http://schemas.openxmlformats.org/officeDocument/2006/relationships/image" Target="../media/image422.png"/><Relationship Id="rId37" Type="http://schemas.openxmlformats.org/officeDocument/2006/relationships/image" Target="../media/image283.png"/><Relationship Id="rId58" Type="http://schemas.openxmlformats.org/officeDocument/2006/relationships/customXml" Target="../ink/ink296.xml"/><Relationship Id="rId79" Type="http://schemas.openxmlformats.org/officeDocument/2006/relationships/image" Target="../media/image304.png"/><Relationship Id="rId102" Type="http://schemas.openxmlformats.org/officeDocument/2006/relationships/customXml" Target="../ink/ink318.xml"/><Relationship Id="rId123" Type="http://schemas.openxmlformats.org/officeDocument/2006/relationships/image" Target="../media/image325.png"/><Relationship Id="rId144" Type="http://schemas.openxmlformats.org/officeDocument/2006/relationships/customXml" Target="../ink/ink339.xml"/><Relationship Id="rId330" Type="http://schemas.openxmlformats.org/officeDocument/2006/relationships/customXml" Target="../ink/ink433.xml"/><Relationship Id="rId90" Type="http://schemas.openxmlformats.org/officeDocument/2006/relationships/customXml" Target="../ink/ink312.xml"/><Relationship Id="rId165" Type="http://schemas.openxmlformats.org/officeDocument/2006/relationships/image" Target="../media/image346.png"/><Relationship Id="rId186" Type="http://schemas.openxmlformats.org/officeDocument/2006/relationships/customXml" Target="../ink/ink360.xml"/><Relationship Id="rId211" Type="http://schemas.openxmlformats.org/officeDocument/2006/relationships/customXml" Target="../ink/ink373.xml"/><Relationship Id="rId232" Type="http://schemas.openxmlformats.org/officeDocument/2006/relationships/image" Target="../media/image379.png"/><Relationship Id="rId253" Type="http://schemas.openxmlformats.org/officeDocument/2006/relationships/customXml" Target="../ink/ink394.xml"/><Relationship Id="rId274" Type="http://schemas.openxmlformats.org/officeDocument/2006/relationships/image" Target="../media/image400.png"/><Relationship Id="rId295" Type="http://schemas.openxmlformats.org/officeDocument/2006/relationships/image" Target="../media/image410.png"/><Relationship Id="rId309" Type="http://schemas.openxmlformats.org/officeDocument/2006/relationships/image" Target="../media/image417.png"/><Relationship Id="rId27" Type="http://schemas.openxmlformats.org/officeDocument/2006/relationships/image" Target="../media/image278.png"/><Relationship Id="rId48" Type="http://schemas.openxmlformats.org/officeDocument/2006/relationships/customXml" Target="../ink/ink291.xml"/><Relationship Id="rId69" Type="http://schemas.openxmlformats.org/officeDocument/2006/relationships/image" Target="../media/image299.png"/><Relationship Id="rId113" Type="http://schemas.openxmlformats.org/officeDocument/2006/relationships/image" Target="../media/image320.png"/><Relationship Id="rId134" Type="http://schemas.openxmlformats.org/officeDocument/2006/relationships/customXml" Target="../ink/ink334.xml"/><Relationship Id="rId320" Type="http://schemas.openxmlformats.org/officeDocument/2006/relationships/customXml" Target="../ink/ink428.xml"/><Relationship Id="rId80" Type="http://schemas.openxmlformats.org/officeDocument/2006/relationships/customXml" Target="../ink/ink307.xml"/><Relationship Id="rId155" Type="http://schemas.openxmlformats.org/officeDocument/2006/relationships/image" Target="../media/image341.png"/><Relationship Id="rId176" Type="http://schemas.openxmlformats.org/officeDocument/2006/relationships/customXml" Target="../ink/ink355.xml"/><Relationship Id="rId197" Type="http://schemas.openxmlformats.org/officeDocument/2006/relationships/customXml" Target="../ink/ink366.xml"/><Relationship Id="rId341" Type="http://schemas.openxmlformats.org/officeDocument/2006/relationships/image" Target="../media/image433.png"/><Relationship Id="rId201" Type="http://schemas.openxmlformats.org/officeDocument/2006/relationships/customXml" Target="../ink/ink368.xml"/><Relationship Id="rId222" Type="http://schemas.openxmlformats.org/officeDocument/2006/relationships/image" Target="../media/image374.png"/><Relationship Id="rId243" Type="http://schemas.openxmlformats.org/officeDocument/2006/relationships/customXml" Target="../ink/ink389.xml"/><Relationship Id="rId264" Type="http://schemas.openxmlformats.org/officeDocument/2006/relationships/image" Target="../media/image395.png"/><Relationship Id="rId285" Type="http://schemas.openxmlformats.org/officeDocument/2006/relationships/image" Target="../media/image405.png"/><Relationship Id="rId17" Type="http://schemas.openxmlformats.org/officeDocument/2006/relationships/image" Target="../media/image274.png"/><Relationship Id="rId38" Type="http://schemas.openxmlformats.org/officeDocument/2006/relationships/customXml" Target="../ink/ink286.xml"/><Relationship Id="rId59" Type="http://schemas.openxmlformats.org/officeDocument/2006/relationships/image" Target="../media/image294.png"/><Relationship Id="rId103" Type="http://schemas.openxmlformats.org/officeDocument/2006/relationships/image" Target="../media/image315.png"/><Relationship Id="rId124" Type="http://schemas.openxmlformats.org/officeDocument/2006/relationships/customXml" Target="../ink/ink329.xml"/><Relationship Id="rId310" Type="http://schemas.openxmlformats.org/officeDocument/2006/relationships/customXml" Target="../ink/ink423.xml"/><Relationship Id="rId70" Type="http://schemas.openxmlformats.org/officeDocument/2006/relationships/customXml" Target="../ink/ink302.xml"/><Relationship Id="rId91" Type="http://schemas.openxmlformats.org/officeDocument/2006/relationships/image" Target="../media/image309.png"/><Relationship Id="rId145" Type="http://schemas.openxmlformats.org/officeDocument/2006/relationships/image" Target="../media/image336.png"/><Relationship Id="rId166" Type="http://schemas.openxmlformats.org/officeDocument/2006/relationships/customXml" Target="../ink/ink350.xml"/><Relationship Id="rId187" Type="http://schemas.openxmlformats.org/officeDocument/2006/relationships/customXml" Target="../ink/ink361.xml"/><Relationship Id="rId331" Type="http://schemas.openxmlformats.org/officeDocument/2006/relationships/image" Target="../media/image42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9.png"/><Relationship Id="rId233" Type="http://schemas.openxmlformats.org/officeDocument/2006/relationships/customXml" Target="../ink/ink384.xml"/><Relationship Id="rId254" Type="http://schemas.openxmlformats.org/officeDocument/2006/relationships/image" Target="../media/image390.png"/><Relationship Id="rId28" Type="http://schemas.openxmlformats.org/officeDocument/2006/relationships/customXml" Target="../ink/ink281.xml"/><Relationship Id="rId49" Type="http://schemas.openxmlformats.org/officeDocument/2006/relationships/image" Target="../media/image289.png"/><Relationship Id="rId114" Type="http://schemas.openxmlformats.org/officeDocument/2006/relationships/customXml" Target="../ink/ink324.xml"/><Relationship Id="rId275" Type="http://schemas.openxmlformats.org/officeDocument/2006/relationships/customXml" Target="../ink/ink405.xml"/><Relationship Id="rId296" Type="http://schemas.openxmlformats.org/officeDocument/2006/relationships/customXml" Target="../ink/ink416.xml"/><Relationship Id="rId300" Type="http://schemas.openxmlformats.org/officeDocument/2006/relationships/customXml" Target="../ink/ink418.xml"/><Relationship Id="rId60" Type="http://schemas.openxmlformats.org/officeDocument/2006/relationships/customXml" Target="../ink/ink297.xml"/><Relationship Id="rId81" Type="http://schemas.openxmlformats.org/officeDocument/2006/relationships/image" Target="../media/image305.png"/><Relationship Id="rId135" Type="http://schemas.openxmlformats.org/officeDocument/2006/relationships/image" Target="../media/image331.png"/><Relationship Id="rId156" Type="http://schemas.openxmlformats.org/officeDocument/2006/relationships/customXml" Target="../ink/ink345.xml"/><Relationship Id="rId177" Type="http://schemas.openxmlformats.org/officeDocument/2006/relationships/image" Target="../media/image352.png"/><Relationship Id="rId198" Type="http://schemas.openxmlformats.org/officeDocument/2006/relationships/image" Target="../media/image362.png"/><Relationship Id="rId321" Type="http://schemas.openxmlformats.org/officeDocument/2006/relationships/image" Target="../media/image423.png"/><Relationship Id="rId202" Type="http://schemas.openxmlformats.org/officeDocument/2006/relationships/image" Target="../media/image364.png"/><Relationship Id="rId223" Type="http://schemas.openxmlformats.org/officeDocument/2006/relationships/customXml" Target="../ink/ink379.xml"/><Relationship Id="rId244" Type="http://schemas.openxmlformats.org/officeDocument/2006/relationships/image" Target="../media/image385.png"/><Relationship Id="rId18" Type="http://schemas.openxmlformats.org/officeDocument/2006/relationships/customXml" Target="../ink/ink276.xml"/><Relationship Id="rId39" Type="http://schemas.openxmlformats.org/officeDocument/2006/relationships/image" Target="../media/image284.png"/><Relationship Id="rId265" Type="http://schemas.openxmlformats.org/officeDocument/2006/relationships/customXml" Target="../ink/ink400.xml"/><Relationship Id="rId286" Type="http://schemas.openxmlformats.org/officeDocument/2006/relationships/customXml" Target="../ink/ink411.xml"/><Relationship Id="rId50" Type="http://schemas.openxmlformats.org/officeDocument/2006/relationships/customXml" Target="../ink/ink292.xml"/><Relationship Id="rId104" Type="http://schemas.openxmlformats.org/officeDocument/2006/relationships/customXml" Target="../ink/ink319.xml"/><Relationship Id="rId125" Type="http://schemas.openxmlformats.org/officeDocument/2006/relationships/image" Target="../media/image326.png"/><Relationship Id="rId146" Type="http://schemas.openxmlformats.org/officeDocument/2006/relationships/customXml" Target="../ink/ink340.xml"/><Relationship Id="rId167" Type="http://schemas.openxmlformats.org/officeDocument/2006/relationships/image" Target="../media/image347.png"/><Relationship Id="rId188" Type="http://schemas.openxmlformats.org/officeDocument/2006/relationships/image" Target="../media/image357.png"/><Relationship Id="rId311" Type="http://schemas.openxmlformats.org/officeDocument/2006/relationships/image" Target="../media/image418.png"/><Relationship Id="rId332" Type="http://schemas.openxmlformats.org/officeDocument/2006/relationships/customXml" Target="../ink/ink434.xml"/><Relationship Id="rId71" Type="http://schemas.openxmlformats.org/officeDocument/2006/relationships/image" Target="../media/image300.png"/><Relationship Id="rId92" Type="http://schemas.openxmlformats.org/officeDocument/2006/relationships/customXml" Target="../ink/ink313.xml"/><Relationship Id="rId213" Type="http://schemas.openxmlformats.org/officeDocument/2006/relationships/customXml" Target="../ink/ink374.xml"/><Relationship Id="rId234" Type="http://schemas.openxmlformats.org/officeDocument/2006/relationships/image" Target="../media/image380.png"/><Relationship Id="rId2" Type="http://schemas.openxmlformats.org/officeDocument/2006/relationships/customXml" Target="../ink/ink268.xml"/><Relationship Id="rId29" Type="http://schemas.openxmlformats.org/officeDocument/2006/relationships/image" Target="../media/image279.png"/><Relationship Id="rId255" Type="http://schemas.openxmlformats.org/officeDocument/2006/relationships/customXml" Target="../ink/ink395.xml"/><Relationship Id="rId276" Type="http://schemas.openxmlformats.org/officeDocument/2006/relationships/image" Target="../media/image401.png"/><Relationship Id="rId297" Type="http://schemas.openxmlformats.org/officeDocument/2006/relationships/image" Target="../media/image411.png"/><Relationship Id="rId40" Type="http://schemas.openxmlformats.org/officeDocument/2006/relationships/customXml" Target="../ink/ink287.xml"/><Relationship Id="rId115" Type="http://schemas.openxmlformats.org/officeDocument/2006/relationships/image" Target="../media/image321.png"/><Relationship Id="rId136" Type="http://schemas.openxmlformats.org/officeDocument/2006/relationships/customXml" Target="../ink/ink335.xml"/><Relationship Id="rId157" Type="http://schemas.openxmlformats.org/officeDocument/2006/relationships/image" Target="../media/image342.png"/><Relationship Id="rId178" Type="http://schemas.openxmlformats.org/officeDocument/2006/relationships/customXml" Target="../ink/ink356.xml"/><Relationship Id="rId301" Type="http://schemas.openxmlformats.org/officeDocument/2006/relationships/image" Target="../media/image413.png"/><Relationship Id="rId322" Type="http://schemas.openxmlformats.org/officeDocument/2006/relationships/customXml" Target="../ink/ink429.xml"/><Relationship Id="rId61" Type="http://schemas.openxmlformats.org/officeDocument/2006/relationships/image" Target="../media/image295.png"/><Relationship Id="rId82" Type="http://schemas.openxmlformats.org/officeDocument/2006/relationships/customXml" Target="../ink/ink308.xml"/><Relationship Id="rId199" Type="http://schemas.openxmlformats.org/officeDocument/2006/relationships/customXml" Target="../ink/ink367.xml"/><Relationship Id="rId203" Type="http://schemas.openxmlformats.org/officeDocument/2006/relationships/customXml" Target="../ink/ink369.xml"/><Relationship Id="rId19" Type="http://schemas.openxmlformats.org/officeDocument/2006/relationships/image" Target="../media/image275.png"/><Relationship Id="rId224" Type="http://schemas.openxmlformats.org/officeDocument/2006/relationships/image" Target="../media/image375.png"/><Relationship Id="rId245" Type="http://schemas.openxmlformats.org/officeDocument/2006/relationships/customXml" Target="../ink/ink390.xml"/><Relationship Id="rId266" Type="http://schemas.openxmlformats.org/officeDocument/2006/relationships/image" Target="../media/image396.png"/><Relationship Id="rId287" Type="http://schemas.openxmlformats.org/officeDocument/2006/relationships/image" Target="../media/image406.png"/><Relationship Id="rId30" Type="http://schemas.openxmlformats.org/officeDocument/2006/relationships/customXml" Target="../ink/ink282.xml"/><Relationship Id="rId105" Type="http://schemas.openxmlformats.org/officeDocument/2006/relationships/image" Target="../media/image316.png"/><Relationship Id="rId126" Type="http://schemas.openxmlformats.org/officeDocument/2006/relationships/customXml" Target="../ink/ink330.xml"/><Relationship Id="rId147" Type="http://schemas.openxmlformats.org/officeDocument/2006/relationships/image" Target="../media/image337.png"/><Relationship Id="rId168" Type="http://schemas.openxmlformats.org/officeDocument/2006/relationships/customXml" Target="../ink/ink351.xml"/><Relationship Id="rId312" Type="http://schemas.openxmlformats.org/officeDocument/2006/relationships/customXml" Target="../ink/ink424.xml"/><Relationship Id="rId333" Type="http://schemas.openxmlformats.org/officeDocument/2006/relationships/image" Target="../media/image429.png"/><Relationship Id="rId51" Type="http://schemas.openxmlformats.org/officeDocument/2006/relationships/image" Target="../media/image290.png"/><Relationship Id="rId72" Type="http://schemas.openxmlformats.org/officeDocument/2006/relationships/customXml" Target="../ink/ink303.xml"/><Relationship Id="rId93" Type="http://schemas.openxmlformats.org/officeDocument/2006/relationships/image" Target="../media/image310.png"/><Relationship Id="rId189" Type="http://schemas.openxmlformats.org/officeDocument/2006/relationships/customXml" Target="../ink/ink362.xml"/><Relationship Id="rId3" Type="http://schemas.openxmlformats.org/officeDocument/2006/relationships/image" Target="../media/image267.png"/><Relationship Id="rId214" Type="http://schemas.openxmlformats.org/officeDocument/2006/relationships/image" Target="../media/image370.png"/><Relationship Id="rId235" Type="http://schemas.openxmlformats.org/officeDocument/2006/relationships/customXml" Target="../ink/ink385.xml"/><Relationship Id="rId256" Type="http://schemas.openxmlformats.org/officeDocument/2006/relationships/image" Target="../media/image391.png"/><Relationship Id="rId277" Type="http://schemas.openxmlformats.org/officeDocument/2006/relationships/customXml" Target="../ink/ink406.xml"/><Relationship Id="rId298" Type="http://schemas.openxmlformats.org/officeDocument/2006/relationships/customXml" Target="../ink/ink417.xml"/><Relationship Id="rId116" Type="http://schemas.openxmlformats.org/officeDocument/2006/relationships/customXml" Target="../ink/ink325.xml"/><Relationship Id="rId137" Type="http://schemas.openxmlformats.org/officeDocument/2006/relationships/image" Target="../media/image332.png"/><Relationship Id="rId158" Type="http://schemas.openxmlformats.org/officeDocument/2006/relationships/customXml" Target="../ink/ink346.xml"/><Relationship Id="rId302" Type="http://schemas.openxmlformats.org/officeDocument/2006/relationships/customXml" Target="../ink/ink419.xml"/><Relationship Id="rId323" Type="http://schemas.openxmlformats.org/officeDocument/2006/relationships/image" Target="../media/image424.png"/><Relationship Id="rId20" Type="http://schemas.openxmlformats.org/officeDocument/2006/relationships/customXml" Target="../ink/ink277.xml"/><Relationship Id="rId41" Type="http://schemas.openxmlformats.org/officeDocument/2006/relationships/image" Target="../media/image285.png"/><Relationship Id="rId62" Type="http://schemas.openxmlformats.org/officeDocument/2006/relationships/customXml" Target="../ink/ink298.xml"/><Relationship Id="rId83" Type="http://schemas.openxmlformats.org/officeDocument/2006/relationships/image" Target="../media/image306.png"/><Relationship Id="rId179" Type="http://schemas.openxmlformats.org/officeDocument/2006/relationships/image" Target="../media/image353.png"/><Relationship Id="rId190" Type="http://schemas.openxmlformats.org/officeDocument/2006/relationships/image" Target="../media/image358.png"/><Relationship Id="rId204" Type="http://schemas.openxmlformats.org/officeDocument/2006/relationships/image" Target="../media/image365.png"/><Relationship Id="rId225" Type="http://schemas.openxmlformats.org/officeDocument/2006/relationships/customXml" Target="../ink/ink380.xml"/><Relationship Id="rId246" Type="http://schemas.openxmlformats.org/officeDocument/2006/relationships/image" Target="../media/image386.png"/><Relationship Id="rId267" Type="http://schemas.openxmlformats.org/officeDocument/2006/relationships/customXml" Target="../ink/ink401.xml"/><Relationship Id="rId288" Type="http://schemas.openxmlformats.org/officeDocument/2006/relationships/customXml" Target="../ink/ink412.xml"/><Relationship Id="rId106" Type="http://schemas.openxmlformats.org/officeDocument/2006/relationships/customXml" Target="../ink/ink320.xml"/><Relationship Id="rId127" Type="http://schemas.openxmlformats.org/officeDocument/2006/relationships/image" Target="../media/image327.png"/><Relationship Id="rId313" Type="http://schemas.openxmlformats.org/officeDocument/2006/relationships/image" Target="../media/image419.png"/><Relationship Id="rId10" Type="http://schemas.openxmlformats.org/officeDocument/2006/relationships/customXml" Target="../ink/ink272.xml"/><Relationship Id="rId31" Type="http://schemas.openxmlformats.org/officeDocument/2006/relationships/image" Target="../media/image280.png"/><Relationship Id="rId52" Type="http://schemas.openxmlformats.org/officeDocument/2006/relationships/customXml" Target="../ink/ink293.xml"/><Relationship Id="rId73" Type="http://schemas.openxmlformats.org/officeDocument/2006/relationships/image" Target="../media/image301.png"/><Relationship Id="rId94" Type="http://schemas.openxmlformats.org/officeDocument/2006/relationships/customXml" Target="../ink/ink314.xml"/><Relationship Id="rId148" Type="http://schemas.openxmlformats.org/officeDocument/2006/relationships/customXml" Target="../ink/ink341.xml"/><Relationship Id="rId169" Type="http://schemas.openxmlformats.org/officeDocument/2006/relationships/image" Target="../media/image348.png"/><Relationship Id="rId334" Type="http://schemas.openxmlformats.org/officeDocument/2006/relationships/customXml" Target="../ink/ink435.xml"/><Relationship Id="rId4" Type="http://schemas.openxmlformats.org/officeDocument/2006/relationships/customXml" Target="../ink/ink269.xml"/><Relationship Id="rId180" Type="http://schemas.openxmlformats.org/officeDocument/2006/relationships/customXml" Target="../ink/ink357.xml"/><Relationship Id="rId215" Type="http://schemas.openxmlformats.org/officeDocument/2006/relationships/customXml" Target="../ink/ink375.xml"/><Relationship Id="rId236" Type="http://schemas.openxmlformats.org/officeDocument/2006/relationships/image" Target="../media/image381.png"/><Relationship Id="rId257" Type="http://schemas.openxmlformats.org/officeDocument/2006/relationships/customXml" Target="../ink/ink396.xml"/><Relationship Id="rId278" Type="http://schemas.openxmlformats.org/officeDocument/2006/relationships/image" Target="../media/image402.png"/><Relationship Id="rId303" Type="http://schemas.openxmlformats.org/officeDocument/2006/relationships/image" Target="../media/image414.png"/><Relationship Id="rId42" Type="http://schemas.openxmlformats.org/officeDocument/2006/relationships/customXml" Target="../ink/ink288.xml"/><Relationship Id="rId84" Type="http://schemas.openxmlformats.org/officeDocument/2006/relationships/customXml" Target="../ink/ink309.xml"/><Relationship Id="rId138" Type="http://schemas.openxmlformats.org/officeDocument/2006/relationships/customXml" Target="../ink/ink336.xml"/><Relationship Id="rId191" Type="http://schemas.openxmlformats.org/officeDocument/2006/relationships/customXml" Target="../ink/ink363.xml"/><Relationship Id="rId205" Type="http://schemas.openxmlformats.org/officeDocument/2006/relationships/customXml" Target="../ink/ink370.xml"/><Relationship Id="rId247" Type="http://schemas.openxmlformats.org/officeDocument/2006/relationships/customXml" Target="../ink/ink391.xml"/><Relationship Id="rId107" Type="http://schemas.openxmlformats.org/officeDocument/2006/relationships/image" Target="../media/image317.png"/><Relationship Id="rId289" Type="http://schemas.openxmlformats.org/officeDocument/2006/relationships/image" Target="../media/image407.png"/><Relationship Id="rId11" Type="http://schemas.openxmlformats.org/officeDocument/2006/relationships/image" Target="../media/image271.png"/><Relationship Id="rId53" Type="http://schemas.openxmlformats.org/officeDocument/2006/relationships/image" Target="../media/image291.png"/><Relationship Id="rId149" Type="http://schemas.openxmlformats.org/officeDocument/2006/relationships/image" Target="../media/image338.png"/><Relationship Id="rId314" Type="http://schemas.openxmlformats.org/officeDocument/2006/relationships/customXml" Target="../ink/ink425.xml"/><Relationship Id="rId95" Type="http://schemas.openxmlformats.org/officeDocument/2006/relationships/image" Target="../media/image311.png"/><Relationship Id="rId160" Type="http://schemas.openxmlformats.org/officeDocument/2006/relationships/customXml" Target="../ink/ink347.xml"/><Relationship Id="rId216" Type="http://schemas.openxmlformats.org/officeDocument/2006/relationships/image" Target="../media/image371.png"/><Relationship Id="rId258" Type="http://schemas.openxmlformats.org/officeDocument/2006/relationships/image" Target="../media/image392.png"/><Relationship Id="rId22" Type="http://schemas.openxmlformats.org/officeDocument/2006/relationships/customXml" Target="../ink/ink278.xml"/><Relationship Id="rId64" Type="http://schemas.openxmlformats.org/officeDocument/2006/relationships/customXml" Target="../ink/ink299.xml"/><Relationship Id="rId118" Type="http://schemas.openxmlformats.org/officeDocument/2006/relationships/customXml" Target="../ink/ink326.xml"/><Relationship Id="rId325" Type="http://schemas.openxmlformats.org/officeDocument/2006/relationships/image" Target="../media/image425.png"/><Relationship Id="rId171" Type="http://schemas.openxmlformats.org/officeDocument/2006/relationships/image" Target="../media/image349.png"/><Relationship Id="rId227" Type="http://schemas.openxmlformats.org/officeDocument/2006/relationships/customXml" Target="../ink/ink381.xml"/><Relationship Id="rId269" Type="http://schemas.openxmlformats.org/officeDocument/2006/relationships/customXml" Target="../ink/ink402.xml"/><Relationship Id="rId33" Type="http://schemas.openxmlformats.org/officeDocument/2006/relationships/image" Target="../media/image281.png"/><Relationship Id="rId129" Type="http://schemas.openxmlformats.org/officeDocument/2006/relationships/image" Target="../media/image328.png"/><Relationship Id="rId280" Type="http://schemas.openxmlformats.org/officeDocument/2006/relationships/image" Target="../media/image403.png"/><Relationship Id="rId336" Type="http://schemas.openxmlformats.org/officeDocument/2006/relationships/customXml" Target="../ink/ink436.xml"/><Relationship Id="rId75" Type="http://schemas.openxmlformats.org/officeDocument/2006/relationships/image" Target="../media/image302.png"/><Relationship Id="rId140" Type="http://schemas.openxmlformats.org/officeDocument/2006/relationships/customXml" Target="../ink/ink337.xml"/><Relationship Id="rId182" Type="http://schemas.openxmlformats.org/officeDocument/2006/relationships/customXml" Target="../ink/ink358.xml"/><Relationship Id="rId6" Type="http://schemas.openxmlformats.org/officeDocument/2006/relationships/customXml" Target="../ink/ink270.xml"/><Relationship Id="rId238" Type="http://schemas.openxmlformats.org/officeDocument/2006/relationships/image" Target="../media/image382.png"/><Relationship Id="rId291" Type="http://schemas.openxmlformats.org/officeDocument/2006/relationships/image" Target="../media/image408.png"/><Relationship Id="rId305" Type="http://schemas.openxmlformats.org/officeDocument/2006/relationships/image" Target="../media/image415.png"/><Relationship Id="rId44" Type="http://schemas.openxmlformats.org/officeDocument/2006/relationships/customXml" Target="../ink/ink289.xml"/><Relationship Id="rId86" Type="http://schemas.openxmlformats.org/officeDocument/2006/relationships/customXml" Target="../ink/ink310.xml"/><Relationship Id="rId151" Type="http://schemas.openxmlformats.org/officeDocument/2006/relationships/image" Target="../media/image339.png"/><Relationship Id="rId193" Type="http://schemas.openxmlformats.org/officeDocument/2006/relationships/customXml" Target="../ink/ink364.xml"/><Relationship Id="rId207" Type="http://schemas.openxmlformats.org/officeDocument/2006/relationships/customXml" Target="../ink/ink371.xml"/><Relationship Id="rId249" Type="http://schemas.openxmlformats.org/officeDocument/2006/relationships/customXml" Target="../ink/ink392.xml"/><Relationship Id="rId13" Type="http://schemas.openxmlformats.org/officeDocument/2006/relationships/image" Target="../media/image272.png"/><Relationship Id="rId109" Type="http://schemas.openxmlformats.org/officeDocument/2006/relationships/image" Target="../media/image318.png"/><Relationship Id="rId260" Type="http://schemas.openxmlformats.org/officeDocument/2006/relationships/image" Target="../media/image393.png"/><Relationship Id="rId316" Type="http://schemas.openxmlformats.org/officeDocument/2006/relationships/customXml" Target="../ink/ink426.xml"/><Relationship Id="rId55" Type="http://schemas.openxmlformats.org/officeDocument/2006/relationships/image" Target="../media/image292.png"/><Relationship Id="rId97" Type="http://schemas.openxmlformats.org/officeDocument/2006/relationships/image" Target="../media/image312.png"/><Relationship Id="rId120" Type="http://schemas.openxmlformats.org/officeDocument/2006/relationships/customXml" Target="../ink/ink327.xml"/><Relationship Id="rId162" Type="http://schemas.openxmlformats.org/officeDocument/2006/relationships/customXml" Target="../ink/ink348.xml"/><Relationship Id="rId218" Type="http://schemas.openxmlformats.org/officeDocument/2006/relationships/image" Target="../media/image372.png"/><Relationship Id="rId271" Type="http://schemas.openxmlformats.org/officeDocument/2006/relationships/customXml" Target="../ink/ink403.xml"/><Relationship Id="rId24" Type="http://schemas.openxmlformats.org/officeDocument/2006/relationships/customXml" Target="../ink/ink279.xml"/><Relationship Id="rId66" Type="http://schemas.openxmlformats.org/officeDocument/2006/relationships/customXml" Target="../ink/ink300.xml"/><Relationship Id="rId131" Type="http://schemas.openxmlformats.org/officeDocument/2006/relationships/image" Target="../media/image329.png"/><Relationship Id="rId327" Type="http://schemas.openxmlformats.org/officeDocument/2006/relationships/image" Target="../media/image426.png"/><Relationship Id="rId173" Type="http://schemas.openxmlformats.org/officeDocument/2006/relationships/image" Target="../media/image350.png"/><Relationship Id="rId229" Type="http://schemas.openxmlformats.org/officeDocument/2006/relationships/customXml" Target="../ink/ink38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8.png"/><Relationship Id="rId299" Type="http://schemas.openxmlformats.org/officeDocument/2006/relationships/image" Target="../media/image577.png"/><Relationship Id="rId21" Type="http://schemas.openxmlformats.org/officeDocument/2006/relationships/image" Target="../media/image443.png"/><Relationship Id="rId63" Type="http://schemas.openxmlformats.org/officeDocument/2006/relationships/image" Target="../media/image463.png"/><Relationship Id="rId159" Type="http://schemas.openxmlformats.org/officeDocument/2006/relationships/image" Target="../media/image508.png"/><Relationship Id="rId324" Type="http://schemas.openxmlformats.org/officeDocument/2006/relationships/customXml" Target="../ink/ink600.xml"/><Relationship Id="rId366" Type="http://schemas.openxmlformats.org/officeDocument/2006/relationships/customXml" Target="../ink/ink621.xml"/><Relationship Id="rId170" Type="http://schemas.openxmlformats.org/officeDocument/2006/relationships/customXml" Target="../ink/ink523.xml"/><Relationship Id="rId226" Type="http://schemas.openxmlformats.org/officeDocument/2006/relationships/customXml" Target="../ink/ink551.xml"/><Relationship Id="rId268" Type="http://schemas.openxmlformats.org/officeDocument/2006/relationships/customXml" Target="../ink/ink572.xml"/><Relationship Id="rId32" Type="http://schemas.openxmlformats.org/officeDocument/2006/relationships/customXml" Target="../ink/ink454.xml"/><Relationship Id="rId74" Type="http://schemas.openxmlformats.org/officeDocument/2006/relationships/customXml" Target="../ink/ink475.xml"/><Relationship Id="rId128" Type="http://schemas.openxmlformats.org/officeDocument/2006/relationships/customXml" Target="../ink/ink502.xml"/><Relationship Id="rId335" Type="http://schemas.openxmlformats.org/officeDocument/2006/relationships/image" Target="../media/image595.png"/><Relationship Id="rId377" Type="http://schemas.openxmlformats.org/officeDocument/2006/relationships/image" Target="../media/image616.png"/><Relationship Id="rId5" Type="http://schemas.openxmlformats.org/officeDocument/2006/relationships/image" Target="../media/image435.png"/><Relationship Id="rId181" Type="http://schemas.openxmlformats.org/officeDocument/2006/relationships/image" Target="../media/image519.png"/><Relationship Id="rId237" Type="http://schemas.openxmlformats.org/officeDocument/2006/relationships/image" Target="../media/image547.png"/><Relationship Id="rId279" Type="http://schemas.openxmlformats.org/officeDocument/2006/relationships/image" Target="../media/image567.png"/><Relationship Id="rId43" Type="http://schemas.openxmlformats.org/officeDocument/2006/relationships/image" Target="../media/image75.png"/><Relationship Id="rId139" Type="http://schemas.openxmlformats.org/officeDocument/2006/relationships/image" Target="../media/image499.png"/><Relationship Id="rId290" Type="http://schemas.openxmlformats.org/officeDocument/2006/relationships/customXml" Target="../ink/ink583.xml"/><Relationship Id="rId304" Type="http://schemas.openxmlformats.org/officeDocument/2006/relationships/customXml" Target="../ink/ink590.xml"/><Relationship Id="rId346" Type="http://schemas.openxmlformats.org/officeDocument/2006/relationships/customXml" Target="../ink/ink611.xml"/><Relationship Id="rId85" Type="http://schemas.openxmlformats.org/officeDocument/2006/relationships/image" Target="../media/image474.png"/><Relationship Id="rId150" Type="http://schemas.openxmlformats.org/officeDocument/2006/relationships/customXml" Target="../ink/ink513.xml"/><Relationship Id="rId192" Type="http://schemas.openxmlformats.org/officeDocument/2006/relationships/customXml" Target="../ink/ink534.xml"/><Relationship Id="rId206" Type="http://schemas.openxmlformats.org/officeDocument/2006/relationships/customXml" Target="../ink/ink541.xml"/><Relationship Id="rId248" Type="http://schemas.openxmlformats.org/officeDocument/2006/relationships/customXml" Target="../ink/ink562.xml"/><Relationship Id="rId12" Type="http://schemas.openxmlformats.org/officeDocument/2006/relationships/customXml" Target="../ink/ink444.xml"/><Relationship Id="rId108" Type="http://schemas.openxmlformats.org/officeDocument/2006/relationships/customXml" Target="../ink/ink492.xml"/><Relationship Id="rId315" Type="http://schemas.openxmlformats.org/officeDocument/2006/relationships/image" Target="../media/image585.png"/><Relationship Id="rId357" Type="http://schemas.openxmlformats.org/officeDocument/2006/relationships/image" Target="../media/image606.png"/><Relationship Id="rId54" Type="http://schemas.openxmlformats.org/officeDocument/2006/relationships/customXml" Target="../ink/ink465.xml"/><Relationship Id="rId96" Type="http://schemas.openxmlformats.org/officeDocument/2006/relationships/customXml" Target="../ink/ink486.xml"/><Relationship Id="rId161" Type="http://schemas.openxmlformats.org/officeDocument/2006/relationships/image" Target="../media/image509.png"/><Relationship Id="rId217" Type="http://schemas.openxmlformats.org/officeDocument/2006/relationships/image" Target="../media/image537.png"/><Relationship Id="rId259" Type="http://schemas.openxmlformats.org/officeDocument/2006/relationships/image" Target="../media/image558.png"/><Relationship Id="rId23" Type="http://schemas.openxmlformats.org/officeDocument/2006/relationships/image" Target="../media/image444.png"/><Relationship Id="rId119" Type="http://schemas.openxmlformats.org/officeDocument/2006/relationships/image" Target="../media/image489.png"/><Relationship Id="rId270" Type="http://schemas.openxmlformats.org/officeDocument/2006/relationships/customXml" Target="../ink/ink573.xml"/><Relationship Id="rId326" Type="http://schemas.openxmlformats.org/officeDocument/2006/relationships/customXml" Target="../ink/ink601.xml"/><Relationship Id="rId65" Type="http://schemas.openxmlformats.org/officeDocument/2006/relationships/image" Target="../media/image464.png"/><Relationship Id="rId130" Type="http://schemas.openxmlformats.org/officeDocument/2006/relationships/customXml" Target="../ink/ink503.xml"/><Relationship Id="rId368" Type="http://schemas.openxmlformats.org/officeDocument/2006/relationships/customXml" Target="../ink/ink622.xml"/><Relationship Id="rId172" Type="http://schemas.openxmlformats.org/officeDocument/2006/relationships/customXml" Target="../ink/ink524.xml"/><Relationship Id="rId228" Type="http://schemas.openxmlformats.org/officeDocument/2006/relationships/customXml" Target="../ink/ink552.xml"/><Relationship Id="rId281" Type="http://schemas.openxmlformats.org/officeDocument/2006/relationships/image" Target="../media/image568.png"/><Relationship Id="rId337" Type="http://schemas.openxmlformats.org/officeDocument/2006/relationships/image" Target="../media/image596.png"/><Relationship Id="rId34" Type="http://schemas.openxmlformats.org/officeDocument/2006/relationships/customXml" Target="../ink/ink455.xml"/><Relationship Id="rId76" Type="http://schemas.openxmlformats.org/officeDocument/2006/relationships/customXml" Target="../ink/ink476.xml"/><Relationship Id="rId141" Type="http://schemas.openxmlformats.org/officeDocument/2006/relationships/image" Target="../media/image500.png"/><Relationship Id="rId379" Type="http://schemas.openxmlformats.org/officeDocument/2006/relationships/image" Target="../media/image617.png"/><Relationship Id="rId7" Type="http://schemas.openxmlformats.org/officeDocument/2006/relationships/image" Target="../media/image436.png"/><Relationship Id="rId183" Type="http://schemas.openxmlformats.org/officeDocument/2006/relationships/image" Target="../media/image520.png"/><Relationship Id="rId239" Type="http://schemas.openxmlformats.org/officeDocument/2006/relationships/image" Target="../media/image548.png"/><Relationship Id="rId250" Type="http://schemas.openxmlformats.org/officeDocument/2006/relationships/customXml" Target="../ink/ink563.xml"/><Relationship Id="rId292" Type="http://schemas.openxmlformats.org/officeDocument/2006/relationships/customXml" Target="../ink/ink584.xml"/><Relationship Id="rId306" Type="http://schemas.openxmlformats.org/officeDocument/2006/relationships/customXml" Target="../ink/ink591.xml"/><Relationship Id="rId45" Type="http://schemas.openxmlformats.org/officeDocument/2006/relationships/image" Target="../media/image454.png"/><Relationship Id="rId87" Type="http://schemas.openxmlformats.org/officeDocument/2006/relationships/image" Target="../media/image475.png"/><Relationship Id="rId110" Type="http://schemas.openxmlformats.org/officeDocument/2006/relationships/customXml" Target="../ink/ink493.xml"/><Relationship Id="rId348" Type="http://schemas.openxmlformats.org/officeDocument/2006/relationships/customXml" Target="../ink/ink612.xml"/><Relationship Id="rId152" Type="http://schemas.openxmlformats.org/officeDocument/2006/relationships/customXml" Target="../ink/ink514.xml"/><Relationship Id="rId194" Type="http://schemas.openxmlformats.org/officeDocument/2006/relationships/customXml" Target="../ink/ink535.xml"/><Relationship Id="rId208" Type="http://schemas.openxmlformats.org/officeDocument/2006/relationships/customXml" Target="../ink/ink542.xml"/><Relationship Id="rId261" Type="http://schemas.openxmlformats.org/officeDocument/2006/relationships/image" Target="../media/image372.png"/><Relationship Id="rId14" Type="http://schemas.openxmlformats.org/officeDocument/2006/relationships/customXml" Target="../ink/ink445.xml"/><Relationship Id="rId56" Type="http://schemas.openxmlformats.org/officeDocument/2006/relationships/customXml" Target="../ink/ink466.xml"/><Relationship Id="rId317" Type="http://schemas.openxmlformats.org/officeDocument/2006/relationships/image" Target="../media/image586.png"/><Relationship Id="rId359" Type="http://schemas.openxmlformats.org/officeDocument/2006/relationships/image" Target="../media/image607.png"/><Relationship Id="rId98" Type="http://schemas.openxmlformats.org/officeDocument/2006/relationships/customXml" Target="../ink/ink487.xml"/><Relationship Id="rId121" Type="http://schemas.openxmlformats.org/officeDocument/2006/relationships/image" Target="../media/image490.png"/><Relationship Id="rId163" Type="http://schemas.openxmlformats.org/officeDocument/2006/relationships/image" Target="../media/image510.png"/><Relationship Id="rId219" Type="http://schemas.openxmlformats.org/officeDocument/2006/relationships/image" Target="../media/image538.png"/><Relationship Id="rId370" Type="http://schemas.openxmlformats.org/officeDocument/2006/relationships/customXml" Target="../ink/ink623.xml"/><Relationship Id="rId230" Type="http://schemas.openxmlformats.org/officeDocument/2006/relationships/customXml" Target="../ink/ink553.xml"/><Relationship Id="rId25" Type="http://schemas.openxmlformats.org/officeDocument/2006/relationships/image" Target="../media/image445.png"/><Relationship Id="rId67" Type="http://schemas.openxmlformats.org/officeDocument/2006/relationships/image" Target="../media/image465.png"/><Relationship Id="rId272" Type="http://schemas.openxmlformats.org/officeDocument/2006/relationships/customXml" Target="../ink/ink574.xml"/><Relationship Id="rId328" Type="http://schemas.openxmlformats.org/officeDocument/2006/relationships/customXml" Target="../ink/ink602.xml"/><Relationship Id="rId132" Type="http://schemas.openxmlformats.org/officeDocument/2006/relationships/customXml" Target="../ink/ink504.xml"/><Relationship Id="rId174" Type="http://schemas.openxmlformats.org/officeDocument/2006/relationships/customXml" Target="../ink/ink525.xml"/><Relationship Id="rId381" Type="http://schemas.openxmlformats.org/officeDocument/2006/relationships/image" Target="../media/image618.png"/><Relationship Id="rId241" Type="http://schemas.openxmlformats.org/officeDocument/2006/relationships/image" Target="../media/image549.png"/><Relationship Id="rId36" Type="http://schemas.openxmlformats.org/officeDocument/2006/relationships/customXml" Target="../ink/ink456.xml"/><Relationship Id="rId283" Type="http://schemas.openxmlformats.org/officeDocument/2006/relationships/image" Target="../media/image569.png"/><Relationship Id="rId339" Type="http://schemas.openxmlformats.org/officeDocument/2006/relationships/image" Target="../media/image597.png"/><Relationship Id="rId78" Type="http://schemas.openxmlformats.org/officeDocument/2006/relationships/customXml" Target="../ink/ink477.xml"/><Relationship Id="rId101" Type="http://schemas.openxmlformats.org/officeDocument/2006/relationships/image" Target="../media/image481.png"/><Relationship Id="rId143" Type="http://schemas.openxmlformats.org/officeDocument/2006/relationships/image" Target="../media/image501.png"/><Relationship Id="rId185" Type="http://schemas.openxmlformats.org/officeDocument/2006/relationships/image" Target="../media/image521.png"/><Relationship Id="rId350" Type="http://schemas.openxmlformats.org/officeDocument/2006/relationships/customXml" Target="../ink/ink613.xml"/><Relationship Id="rId9" Type="http://schemas.openxmlformats.org/officeDocument/2006/relationships/image" Target="../media/image437.png"/><Relationship Id="rId210" Type="http://schemas.openxmlformats.org/officeDocument/2006/relationships/customXml" Target="../ink/ink543.xml"/><Relationship Id="rId252" Type="http://schemas.openxmlformats.org/officeDocument/2006/relationships/customXml" Target="../ink/ink564.xml"/><Relationship Id="rId294" Type="http://schemas.openxmlformats.org/officeDocument/2006/relationships/customXml" Target="../ink/ink585.xml"/><Relationship Id="rId308" Type="http://schemas.openxmlformats.org/officeDocument/2006/relationships/customXml" Target="../ink/ink592.xml"/><Relationship Id="rId47" Type="http://schemas.openxmlformats.org/officeDocument/2006/relationships/image" Target="../media/image455.png"/><Relationship Id="rId68" Type="http://schemas.openxmlformats.org/officeDocument/2006/relationships/customXml" Target="../ink/ink472.xml"/><Relationship Id="rId89" Type="http://schemas.openxmlformats.org/officeDocument/2006/relationships/image" Target="../media/image476.png"/><Relationship Id="rId112" Type="http://schemas.openxmlformats.org/officeDocument/2006/relationships/customXml" Target="../ink/ink494.xml"/><Relationship Id="rId133" Type="http://schemas.openxmlformats.org/officeDocument/2006/relationships/image" Target="../media/image496.png"/><Relationship Id="rId154" Type="http://schemas.openxmlformats.org/officeDocument/2006/relationships/customXml" Target="../ink/ink515.xml"/><Relationship Id="rId175" Type="http://schemas.openxmlformats.org/officeDocument/2006/relationships/image" Target="../media/image516.png"/><Relationship Id="rId340" Type="http://schemas.openxmlformats.org/officeDocument/2006/relationships/customXml" Target="../ink/ink608.xml"/><Relationship Id="rId361" Type="http://schemas.openxmlformats.org/officeDocument/2006/relationships/image" Target="../media/image608.png"/><Relationship Id="rId196" Type="http://schemas.openxmlformats.org/officeDocument/2006/relationships/customXml" Target="../ink/ink536.xml"/><Relationship Id="rId200" Type="http://schemas.openxmlformats.org/officeDocument/2006/relationships/customXml" Target="../ink/ink538.xml"/><Relationship Id="rId382" Type="http://schemas.openxmlformats.org/officeDocument/2006/relationships/customXml" Target="../ink/ink629.xml"/><Relationship Id="rId16" Type="http://schemas.openxmlformats.org/officeDocument/2006/relationships/customXml" Target="../ink/ink446.xml"/><Relationship Id="rId221" Type="http://schemas.openxmlformats.org/officeDocument/2006/relationships/image" Target="../media/image539.png"/><Relationship Id="rId242" Type="http://schemas.openxmlformats.org/officeDocument/2006/relationships/customXml" Target="../ink/ink559.xml"/><Relationship Id="rId263" Type="http://schemas.openxmlformats.org/officeDocument/2006/relationships/image" Target="../media/image559.png"/><Relationship Id="rId284" Type="http://schemas.openxmlformats.org/officeDocument/2006/relationships/customXml" Target="../ink/ink580.xml"/><Relationship Id="rId319" Type="http://schemas.openxmlformats.org/officeDocument/2006/relationships/image" Target="../media/image587.png"/><Relationship Id="rId37" Type="http://schemas.openxmlformats.org/officeDocument/2006/relationships/image" Target="../media/image451.png"/><Relationship Id="rId58" Type="http://schemas.openxmlformats.org/officeDocument/2006/relationships/customXml" Target="../ink/ink467.xml"/><Relationship Id="rId79" Type="http://schemas.openxmlformats.org/officeDocument/2006/relationships/image" Target="../media/image471.png"/><Relationship Id="rId102" Type="http://schemas.openxmlformats.org/officeDocument/2006/relationships/customXml" Target="../ink/ink489.xml"/><Relationship Id="rId123" Type="http://schemas.openxmlformats.org/officeDocument/2006/relationships/image" Target="../media/image491.png"/><Relationship Id="rId144" Type="http://schemas.openxmlformats.org/officeDocument/2006/relationships/customXml" Target="../ink/ink510.xml"/><Relationship Id="rId330" Type="http://schemas.openxmlformats.org/officeDocument/2006/relationships/customXml" Target="../ink/ink603.xml"/><Relationship Id="rId90" Type="http://schemas.openxmlformats.org/officeDocument/2006/relationships/customXml" Target="../ink/ink483.xml"/><Relationship Id="rId165" Type="http://schemas.openxmlformats.org/officeDocument/2006/relationships/image" Target="../media/image511.png"/><Relationship Id="rId186" Type="http://schemas.openxmlformats.org/officeDocument/2006/relationships/customXml" Target="../ink/ink531.xml"/><Relationship Id="rId351" Type="http://schemas.openxmlformats.org/officeDocument/2006/relationships/image" Target="../media/image603.png"/><Relationship Id="rId372" Type="http://schemas.openxmlformats.org/officeDocument/2006/relationships/customXml" Target="../ink/ink624.xml"/><Relationship Id="rId211" Type="http://schemas.openxmlformats.org/officeDocument/2006/relationships/image" Target="../media/image534.png"/><Relationship Id="rId232" Type="http://schemas.openxmlformats.org/officeDocument/2006/relationships/customXml" Target="../ink/ink554.xml"/><Relationship Id="rId253" Type="http://schemas.openxmlformats.org/officeDocument/2006/relationships/image" Target="../media/image555.png"/><Relationship Id="rId274" Type="http://schemas.openxmlformats.org/officeDocument/2006/relationships/customXml" Target="../ink/ink575.xml"/><Relationship Id="rId295" Type="http://schemas.openxmlformats.org/officeDocument/2006/relationships/image" Target="../media/image575.png"/><Relationship Id="rId309" Type="http://schemas.openxmlformats.org/officeDocument/2006/relationships/image" Target="../media/image582.png"/><Relationship Id="rId27" Type="http://schemas.openxmlformats.org/officeDocument/2006/relationships/image" Target="../media/image446.png"/><Relationship Id="rId48" Type="http://schemas.openxmlformats.org/officeDocument/2006/relationships/customXml" Target="../ink/ink462.xml"/><Relationship Id="rId69" Type="http://schemas.openxmlformats.org/officeDocument/2006/relationships/image" Target="../media/image466.png"/><Relationship Id="rId113" Type="http://schemas.openxmlformats.org/officeDocument/2006/relationships/image" Target="../media/image486.png"/><Relationship Id="rId134" Type="http://schemas.openxmlformats.org/officeDocument/2006/relationships/customXml" Target="../ink/ink505.xml"/><Relationship Id="rId320" Type="http://schemas.openxmlformats.org/officeDocument/2006/relationships/customXml" Target="../ink/ink598.xml"/><Relationship Id="rId80" Type="http://schemas.openxmlformats.org/officeDocument/2006/relationships/customXml" Target="../ink/ink478.xml"/><Relationship Id="rId155" Type="http://schemas.openxmlformats.org/officeDocument/2006/relationships/image" Target="../media/image506.png"/><Relationship Id="rId176" Type="http://schemas.openxmlformats.org/officeDocument/2006/relationships/customXml" Target="../ink/ink526.xml"/><Relationship Id="rId197" Type="http://schemas.openxmlformats.org/officeDocument/2006/relationships/image" Target="../media/image527.png"/><Relationship Id="rId341" Type="http://schemas.openxmlformats.org/officeDocument/2006/relationships/image" Target="../media/image598.png"/><Relationship Id="rId362" Type="http://schemas.openxmlformats.org/officeDocument/2006/relationships/customXml" Target="../ink/ink619.xml"/><Relationship Id="rId383" Type="http://schemas.openxmlformats.org/officeDocument/2006/relationships/image" Target="../media/image619.png"/><Relationship Id="rId201" Type="http://schemas.openxmlformats.org/officeDocument/2006/relationships/image" Target="../media/image529.png"/><Relationship Id="rId222" Type="http://schemas.openxmlformats.org/officeDocument/2006/relationships/customXml" Target="../ink/ink549.xml"/><Relationship Id="rId243" Type="http://schemas.openxmlformats.org/officeDocument/2006/relationships/image" Target="../media/image550.png"/><Relationship Id="rId264" Type="http://schemas.openxmlformats.org/officeDocument/2006/relationships/customXml" Target="../ink/ink570.xml"/><Relationship Id="rId285" Type="http://schemas.openxmlformats.org/officeDocument/2006/relationships/image" Target="../media/image570.png"/><Relationship Id="rId17" Type="http://schemas.openxmlformats.org/officeDocument/2006/relationships/image" Target="../media/image441.png"/><Relationship Id="rId38" Type="http://schemas.openxmlformats.org/officeDocument/2006/relationships/customXml" Target="../ink/ink457.xml"/><Relationship Id="rId59" Type="http://schemas.openxmlformats.org/officeDocument/2006/relationships/image" Target="../media/image461.png"/><Relationship Id="rId103" Type="http://schemas.openxmlformats.org/officeDocument/2006/relationships/image" Target="../media/image482.png"/><Relationship Id="rId124" Type="http://schemas.openxmlformats.org/officeDocument/2006/relationships/customXml" Target="../ink/ink500.xml"/><Relationship Id="rId310" Type="http://schemas.openxmlformats.org/officeDocument/2006/relationships/customXml" Target="../ink/ink593.xml"/><Relationship Id="rId70" Type="http://schemas.openxmlformats.org/officeDocument/2006/relationships/customXml" Target="../ink/ink473.xml"/><Relationship Id="rId91" Type="http://schemas.openxmlformats.org/officeDocument/2006/relationships/image" Target="../media/image477.png"/><Relationship Id="rId145" Type="http://schemas.openxmlformats.org/officeDocument/2006/relationships/image" Target="../media/image502.png"/><Relationship Id="rId166" Type="http://schemas.openxmlformats.org/officeDocument/2006/relationships/customXml" Target="../ink/ink521.xml"/><Relationship Id="rId187" Type="http://schemas.openxmlformats.org/officeDocument/2006/relationships/image" Target="../media/image522.png"/><Relationship Id="rId331" Type="http://schemas.openxmlformats.org/officeDocument/2006/relationships/image" Target="../media/image593.png"/><Relationship Id="rId352" Type="http://schemas.openxmlformats.org/officeDocument/2006/relationships/customXml" Target="../ink/ink614.xml"/><Relationship Id="rId373" Type="http://schemas.openxmlformats.org/officeDocument/2006/relationships/image" Target="../media/image61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44.xml"/><Relationship Id="rId233" Type="http://schemas.openxmlformats.org/officeDocument/2006/relationships/image" Target="../media/image545.png"/><Relationship Id="rId254" Type="http://schemas.openxmlformats.org/officeDocument/2006/relationships/customXml" Target="../ink/ink565.xml"/><Relationship Id="rId28" Type="http://schemas.openxmlformats.org/officeDocument/2006/relationships/customXml" Target="../ink/ink452.xml"/><Relationship Id="rId49" Type="http://schemas.openxmlformats.org/officeDocument/2006/relationships/image" Target="../media/image456.png"/><Relationship Id="rId114" Type="http://schemas.openxmlformats.org/officeDocument/2006/relationships/customXml" Target="../ink/ink495.xml"/><Relationship Id="rId275" Type="http://schemas.openxmlformats.org/officeDocument/2006/relationships/image" Target="../media/image565.png"/><Relationship Id="rId296" Type="http://schemas.openxmlformats.org/officeDocument/2006/relationships/customXml" Target="../ink/ink586.xml"/><Relationship Id="rId300" Type="http://schemas.openxmlformats.org/officeDocument/2006/relationships/customXml" Target="../ink/ink588.xml"/><Relationship Id="rId60" Type="http://schemas.openxmlformats.org/officeDocument/2006/relationships/customXml" Target="../ink/ink468.xml"/><Relationship Id="rId81" Type="http://schemas.openxmlformats.org/officeDocument/2006/relationships/image" Target="../media/image472.png"/><Relationship Id="rId135" Type="http://schemas.openxmlformats.org/officeDocument/2006/relationships/image" Target="../media/image497.png"/><Relationship Id="rId156" Type="http://schemas.openxmlformats.org/officeDocument/2006/relationships/customXml" Target="../ink/ink516.xml"/><Relationship Id="rId177" Type="http://schemas.openxmlformats.org/officeDocument/2006/relationships/image" Target="../media/image517.png"/><Relationship Id="rId198" Type="http://schemas.openxmlformats.org/officeDocument/2006/relationships/customXml" Target="../ink/ink537.xml"/><Relationship Id="rId321" Type="http://schemas.openxmlformats.org/officeDocument/2006/relationships/image" Target="../media/image588.png"/><Relationship Id="rId342" Type="http://schemas.openxmlformats.org/officeDocument/2006/relationships/customXml" Target="../ink/ink609.xml"/><Relationship Id="rId363" Type="http://schemas.openxmlformats.org/officeDocument/2006/relationships/image" Target="../media/image609.png"/><Relationship Id="rId384" Type="http://schemas.openxmlformats.org/officeDocument/2006/relationships/customXml" Target="../ink/ink630.xml"/><Relationship Id="rId202" Type="http://schemas.openxmlformats.org/officeDocument/2006/relationships/customXml" Target="../ink/ink539.xml"/><Relationship Id="rId223" Type="http://schemas.openxmlformats.org/officeDocument/2006/relationships/image" Target="../media/image540.png"/><Relationship Id="rId244" Type="http://schemas.openxmlformats.org/officeDocument/2006/relationships/customXml" Target="../ink/ink560.xml"/><Relationship Id="rId18" Type="http://schemas.openxmlformats.org/officeDocument/2006/relationships/customXml" Target="../ink/ink447.xml"/><Relationship Id="rId39" Type="http://schemas.openxmlformats.org/officeDocument/2006/relationships/image" Target="../media/image452.png"/><Relationship Id="rId265" Type="http://schemas.openxmlformats.org/officeDocument/2006/relationships/image" Target="../media/image560.png"/><Relationship Id="rId286" Type="http://schemas.openxmlformats.org/officeDocument/2006/relationships/customXml" Target="../ink/ink581.xml"/><Relationship Id="rId50" Type="http://schemas.openxmlformats.org/officeDocument/2006/relationships/customXml" Target="../ink/ink463.xml"/><Relationship Id="rId104" Type="http://schemas.openxmlformats.org/officeDocument/2006/relationships/customXml" Target="../ink/ink490.xml"/><Relationship Id="rId125" Type="http://schemas.openxmlformats.org/officeDocument/2006/relationships/image" Target="../media/image492.png"/><Relationship Id="rId146" Type="http://schemas.openxmlformats.org/officeDocument/2006/relationships/customXml" Target="../ink/ink511.xml"/><Relationship Id="rId167" Type="http://schemas.openxmlformats.org/officeDocument/2006/relationships/image" Target="../media/image512.png"/><Relationship Id="rId188" Type="http://schemas.openxmlformats.org/officeDocument/2006/relationships/customXml" Target="../ink/ink532.xml"/><Relationship Id="rId311" Type="http://schemas.openxmlformats.org/officeDocument/2006/relationships/image" Target="../media/image583.png"/><Relationship Id="rId332" Type="http://schemas.openxmlformats.org/officeDocument/2006/relationships/customXml" Target="../ink/ink604.xml"/><Relationship Id="rId353" Type="http://schemas.openxmlformats.org/officeDocument/2006/relationships/image" Target="../media/image604.png"/><Relationship Id="rId374" Type="http://schemas.openxmlformats.org/officeDocument/2006/relationships/customXml" Target="../ink/ink625.xml"/><Relationship Id="rId71" Type="http://schemas.openxmlformats.org/officeDocument/2006/relationships/image" Target="../media/image467.png"/><Relationship Id="rId92" Type="http://schemas.openxmlformats.org/officeDocument/2006/relationships/customXml" Target="../ink/ink484.xml"/><Relationship Id="rId213" Type="http://schemas.openxmlformats.org/officeDocument/2006/relationships/image" Target="../media/image535.png"/><Relationship Id="rId234" Type="http://schemas.openxmlformats.org/officeDocument/2006/relationships/customXml" Target="../ink/ink555.xml"/><Relationship Id="rId2" Type="http://schemas.openxmlformats.org/officeDocument/2006/relationships/customXml" Target="../ink/ink439.xml"/><Relationship Id="rId29" Type="http://schemas.openxmlformats.org/officeDocument/2006/relationships/image" Target="../media/image447.png"/><Relationship Id="rId255" Type="http://schemas.openxmlformats.org/officeDocument/2006/relationships/image" Target="../media/image556.png"/><Relationship Id="rId276" Type="http://schemas.openxmlformats.org/officeDocument/2006/relationships/customXml" Target="../ink/ink576.xml"/><Relationship Id="rId297" Type="http://schemas.openxmlformats.org/officeDocument/2006/relationships/image" Target="../media/image576.png"/><Relationship Id="rId40" Type="http://schemas.openxmlformats.org/officeDocument/2006/relationships/customXml" Target="../ink/ink458.xml"/><Relationship Id="rId115" Type="http://schemas.openxmlformats.org/officeDocument/2006/relationships/image" Target="../media/image487.png"/><Relationship Id="rId136" Type="http://schemas.openxmlformats.org/officeDocument/2006/relationships/customXml" Target="../ink/ink506.xml"/><Relationship Id="rId157" Type="http://schemas.openxmlformats.org/officeDocument/2006/relationships/image" Target="../media/image507.png"/><Relationship Id="rId178" Type="http://schemas.openxmlformats.org/officeDocument/2006/relationships/customXml" Target="../ink/ink527.xml"/><Relationship Id="rId301" Type="http://schemas.openxmlformats.org/officeDocument/2006/relationships/image" Target="../media/image578.png"/><Relationship Id="rId322" Type="http://schemas.openxmlformats.org/officeDocument/2006/relationships/customXml" Target="../ink/ink599.xml"/><Relationship Id="rId343" Type="http://schemas.openxmlformats.org/officeDocument/2006/relationships/image" Target="../media/image599.png"/><Relationship Id="rId364" Type="http://schemas.openxmlformats.org/officeDocument/2006/relationships/customXml" Target="../ink/ink620.xml"/><Relationship Id="rId61" Type="http://schemas.openxmlformats.org/officeDocument/2006/relationships/image" Target="../media/image462.png"/><Relationship Id="rId82" Type="http://schemas.openxmlformats.org/officeDocument/2006/relationships/customXml" Target="../ink/ink479.xml"/><Relationship Id="rId199" Type="http://schemas.openxmlformats.org/officeDocument/2006/relationships/image" Target="../media/image528.png"/><Relationship Id="rId203" Type="http://schemas.openxmlformats.org/officeDocument/2006/relationships/image" Target="../media/image530.png"/><Relationship Id="rId385" Type="http://schemas.openxmlformats.org/officeDocument/2006/relationships/image" Target="../media/image620.png"/><Relationship Id="rId19" Type="http://schemas.openxmlformats.org/officeDocument/2006/relationships/image" Target="../media/image442.png"/><Relationship Id="rId224" Type="http://schemas.openxmlformats.org/officeDocument/2006/relationships/customXml" Target="../ink/ink550.xml"/><Relationship Id="rId245" Type="http://schemas.openxmlformats.org/officeDocument/2006/relationships/image" Target="../media/image551.png"/><Relationship Id="rId266" Type="http://schemas.openxmlformats.org/officeDocument/2006/relationships/customXml" Target="../ink/ink571.xml"/><Relationship Id="rId287" Type="http://schemas.openxmlformats.org/officeDocument/2006/relationships/image" Target="../media/image571.png"/><Relationship Id="rId30" Type="http://schemas.openxmlformats.org/officeDocument/2006/relationships/customXml" Target="../ink/ink453.xml"/><Relationship Id="rId105" Type="http://schemas.openxmlformats.org/officeDocument/2006/relationships/image" Target="../media/image483.png"/><Relationship Id="rId126" Type="http://schemas.openxmlformats.org/officeDocument/2006/relationships/customXml" Target="../ink/ink501.xml"/><Relationship Id="rId147" Type="http://schemas.openxmlformats.org/officeDocument/2006/relationships/image" Target="../media/image503.png"/><Relationship Id="rId168" Type="http://schemas.openxmlformats.org/officeDocument/2006/relationships/customXml" Target="../ink/ink522.xml"/><Relationship Id="rId312" Type="http://schemas.openxmlformats.org/officeDocument/2006/relationships/customXml" Target="../ink/ink594.xml"/><Relationship Id="rId333" Type="http://schemas.openxmlformats.org/officeDocument/2006/relationships/image" Target="../media/image594.png"/><Relationship Id="rId354" Type="http://schemas.openxmlformats.org/officeDocument/2006/relationships/customXml" Target="../ink/ink615.xml"/><Relationship Id="rId51" Type="http://schemas.openxmlformats.org/officeDocument/2006/relationships/image" Target="../media/image457.png"/><Relationship Id="rId72" Type="http://schemas.openxmlformats.org/officeDocument/2006/relationships/customXml" Target="../ink/ink474.xml"/><Relationship Id="rId93" Type="http://schemas.openxmlformats.org/officeDocument/2006/relationships/image" Target="../media/image478.png"/><Relationship Id="rId189" Type="http://schemas.openxmlformats.org/officeDocument/2006/relationships/image" Target="../media/image523.png"/><Relationship Id="rId375" Type="http://schemas.openxmlformats.org/officeDocument/2006/relationships/image" Target="../media/image615.png"/><Relationship Id="rId3" Type="http://schemas.openxmlformats.org/officeDocument/2006/relationships/image" Target="../media/image434.png"/><Relationship Id="rId214" Type="http://schemas.openxmlformats.org/officeDocument/2006/relationships/customXml" Target="../ink/ink545.xml"/><Relationship Id="rId235" Type="http://schemas.openxmlformats.org/officeDocument/2006/relationships/image" Target="../media/image546.png"/><Relationship Id="rId256" Type="http://schemas.openxmlformats.org/officeDocument/2006/relationships/customXml" Target="../ink/ink566.xml"/><Relationship Id="rId277" Type="http://schemas.openxmlformats.org/officeDocument/2006/relationships/image" Target="../media/image566.png"/><Relationship Id="rId298" Type="http://schemas.openxmlformats.org/officeDocument/2006/relationships/customXml" Target="../ink/ink587.xml"/><Relationship Id="rId116" Type="http://schemas.openxmlformats.org/officeDocument/2006/relationships/customXml" Target="../ink/ink496.xml"/><Relationship Id="rId137" Type="http://schemas.openxmlformats.org/officeDocument/2006/relationships/image" Target="../media/image498.png"/><Relationship Id="rId158" Type="http://schemas.openxmlformats.org/officeDocument/2006/relationships/customXml" Target="../ink/ink517.xml"/><Relationship Id="rId302" Type="http://schemas.openxmlformats.org/officeDocument/2006/relationships/customXml" Target="../ink/ink589.xml"/><Relationship Id="rId323" Type="http://schemas.openxmlformats.org/officeDocument/2006/relationships/image" Target="../media/image589.png"/><Relationship Id="rId344" Type="http://schemas.openxmlformats.org/officeDocument/2006/relationships/customXml" Target="../ink/ink610.xml"/><Relationship Id="rId20" Type="http://schemas.openxmlformats.org/officeDocument/2006/relationships/customXml" Target="../ink/ink448.xml"/><Relationship Id="rId41" Type="http://schemas.openxmlformats.org/officeDocument/2006/relationships/image" Target="../media/image453.png"/><Relationship Id="rId62" Type="http://schemas.openxmlformats.org/officeDocument/2006/relationships/customXml" Target="../ink/ink469.xml"/><Relationship Id="rId83" Type="http://schemas.openxmlformats.org/officeDocument/2006/relationships/image" Target="../media/image473.png"/><Relationship Id="rId179" Type="http://schemas.openxmlformats.org/officeDocument/2006/relationships/image" Target="../media/image518.png"/><Relationship Id="rId365" Type="http://schemas.openxmlformats.org/officeDocument/2006/relationships/image" Target="../media/image610.png"/><Relationship Id="rId190" Type="http://schemas.openxmlformats.org/officeDocument/2006/relationships/customXml" Target="../ink/ink533.xml"/><Relationship Id="rId204" Type="http://schemas.openxmlformats.org/officeDocument/2006/relationships/customXml" Target="../ink/ink540.xml"/><Relationship Id="rId225" Type="http://schemas.openxmlformats.org/officeDocument/2006/relationships/image" Target="../media/image541.png"/><Relationship Id="rId246" Type="http://schemas.openxmlformats.org/officeDocument/2006/relationships/customXml" Target="../ink/ink561.xml"/><Relationship Id="rId267" Type="http://schemas.openxmlformats.org/officeDocument/2006/relationships/image" Target="../media/image561.png"/><Relationship Id="rId288" Type="http://schemas.openxmlformats.org/officeDocument/2006/relationships/customXml" Target="../ink/ink582.xml"/><Relationship Id="rId106" Type="http://schemas.openxmlformats.org/officeDocument/2006/relationships/customXml" Target="../ink/ink491.xml"/><Relationship Id="rId127" Type="http://schemas.openxmlformats.org/officeDocument/2006/relationships/image" Target="../media/image493.png"/><Relationship Id="rId313" Type="http://schemas.openxmlformats.org/officeDocument/2006/relationships/image" Target="../media/image584.png"/><Relationship Id="rId10" Type="http://schemas.openxmlformats.org/officeDocument/2006/relationships/customXml" Target="../ink/ink443.xml"/><Relationship Id="rId31" Type="http://schemas.openxmlformats.org/officeDocument/2006/relationships/image" Target="../media/image448.png"/><Relationship Id="rId52" Type="http://schemas.openxmlformats.org/officeDocument/2006/relationships/customXml" Target="../ink/ink464.xml"/><Relationship Id="rId73" Type="http://schemas.openxmlformats.org/officeDocument/2006/relationships/image" Target="../media/image468.png"/><Relationship Id="rId94" Type="http://schemas.openxmlformats.org/officeDocument/2006/relationships/customXml" Target="../ink/ink485.xml"/><Relationship Id="rId148" Type="http://schemas.openxmlformats.org/officeDocument/2006/relationships/customXml" Target="../ink/ink512.xml"/><Relationship Id="rId169" Type="http://schemas.openxmlformats.org/officeDocument/2006/relationships/image" Target="../media/image513.png"/><Relationship Id="rId334" Type="http://schemas.openxmlformats.org/officeDocument/2006/relationships/customXml" Target="../ink/ink605.xml"/><Relationship Id="rId355" Type="http://schemas.openxmlformats.org/officeDocument/2006/relationships/image" Target="../media/image605.png"/><Relationship Id="rId376" Type="http://schemas.openxmlformats.org/officeDocument/2006/relationships/customXml" Target="../ink/ink626.xml"/><Relationship Id="rId4" Type="http://schemas.openxmlformats.org/officeDocument/2006/relationships/customXml" Target="../ink/ink440.xml"/><Relationship Id="rId180" Type="http://schemas.openxmlformats.org/officeDocument/2006/relationships/customXml" Target="../ink/ink528.xml"/><Relationship Id="rId215" Type="http://schemas.openxmlformats.org/officeDocument/2006/relationships/image" Target="../media/image536.png"/><Relationship Id="rId236" Type="http://schemas.openxmlformats.org/officeDocument/2006/relationships/customXml" Target="../ink/ink556.xml"/><Relationship Id="rId257" Type="http://schemas.openxmlformats.org/officeDocument/2006/relationships/image" Target="../media/image557.png"/><Relationship Id="rId278" Type="http://schemas.openxmlformats.org/officeDocument/2006/relationships/customXml" Target="../ink/ink577.xml"/><Relationship Id="rId303" Type="http://schemas.openxmlformats.org/officeDocument/2006/relationships/image" Target="../media/image579.png"/><Relationship Id="rId42" Type="http://schemas.openxmlformats.org/officeDocument/2006/relationships/customXml" Target="../ink/ink459.xml"/><Relationship Id="rId84" Type="http://schemas.openxmlformats.org/officeDocument/2006/relationships/customXml" Target="../ink/ink480.xml"/><Relationship Id="rId138" Type="http://schemas.openxmlformats.org/officeDocument/2006/relationships/customXml" Target="../ink/ink507.xml"/><Relationship Id="rId345" Type="http://schemas.openxmlformats.org/officeDocument/2006/relationships/image" Target="../media/image600.png"/><Relationship Id="rId191" Type="http://schemas.openxmlformats.org/officeDocument/2006/relationships/image" Target="../media/image524.png"/><Relationship Id="rId205" Type="http://schemas.openxmlformats.org/officeDocument/2006/relationships/image" Target="../media/image531.png"/><Relationship Id="rId247" Type="http://schemas.openxmlformats.org/officeDocument/2006/relationships/image" Target="../media/image552.png"/><Relationship Id="rId107" Type="http://schemas.openxmlformats.org/officeDocument/2006/relationships/image" Target="../media/image236.png"/><Relationship Id="rId289" Type="http://schemas.openxmlformats.org/officeDocument/2006/relationships/image" Target="../media/image572.png"/><Relationship Id="rId11" Type="http://schemas.openxmlformats.org/officeDocument/2006/relationships/image" Target="../media/image438.png"/><Relationship Id="rId53" Type="http://schemas.openxmlformats.org/officeDocument/2006/relationships/image" Target="../media/image458.png"/><Relationship Id="rId149" Type="http://schemas.openxmlformats.org/officeDocument/2006/relationships/image" Target="../media/image504.png"/><Relationship Id="rId314" Type="http://schemas.openxmlformats.org/officeDocument/2006/relationships/customXml" Target="../ink/ink595.xml"/><Relationship Id="rId356" Type="http://schemas.openxmlformats.org/officeDocument/2006/relationships/customXml" Target="../ink/ink616.xml"/><Relationship Id="rId95" Type="http://schemas.openxmlformats.org/officeDocument/2006/relationships/image" Target="../media/image280.png"/><Relationship Id="rId160" Type="http://schemas.openxmlformats.org/officeDocument/2006/relationships/customXml" Target="../ink/ink518.xml"/><Relationship Id="rId216" Type="http://schemas.openxmlformats.org/officeDocument/2006/relationships/customXml" Target="../ink/ink546.xml"/><Relationship Id="rId258" Type="http://schemas.openxmlformats.org/officeDocument/2006/relationships/customXml" Target="../ink/ink567.xml"/><Relationship Id="rId22" Type="http://schemas.openxmlformats.org/officeDocument/2006/relationships/customXml" Target="../ink/ink449.xml"/><Relationship Id="rId64" Type="http://schemas.openxmlformats.org/officeDocument/2006/relationships/customXml" Target="../ink/ink470.xml"/><Relationship Id="rId118" Type="http://schemas.openxmlformats.org/officeDocument/2006/relationships/customXml" Target="../ink/ink497.xml"/><Relationship Id="rId325" Type="http://schemas.openxmlformats.org/officeDocument/2006/relationships/image" Target="../media/image590.png"/><Relationship Id="rId367" Type="http://schemas.openxmlformats.org/officeDocument/2006/relationships/image" Target="../media/image611.png"/><Relationship Id="rId171" Type="http://schemas.openxmlformats.org/officeDocument/2006/relationships/image" Target="../media/image514.png"/><Relationship Id="rId227" Type="http://schemas.openxmlformats.org/officeDocument/2006/relationships/image" Target="../media/image542.png"/><Relationship Id="rId269" Type="http://schemas.openxmlformats.org/officeDocument/2006/relationships/image" Target="../media/image562.png"/><Relationship Id="rId33" Type="http://schemas.openxmlformats.org/officeDocument/2006/relationships/image" Target="../media/image449.png"/><Relationship Id="rId129" Type="http://schemas.openxmlformats.org/officeDocument/2006/relationships/image" Target="../media/image494.png"/><Relationship Id="rId280" Type="http://schemas.openxmlformats.org/officeDocument/2006/relationships/customXml" Target="../ink/ink578.xml"/><Relationship Id="rId336" Type="http://schemas.openxmlformats.org/officeDocument/2006/relationships/customXml" Target="../ink/ink606.xml"/><Relationship Id="rId75" Type="http://schemas.openxmlformats.org/officeDocument/2006/relationships/image" Target="../media/image469.png"/><Relationship Id="rId140" Type="http://schemas.openxmlformats.org/officeDocument/2006/relationships/customXml" Target="../ink/ink508.xml"/><Relationship Id="rId182" Type="http://schemas.openxmlformats.org/officeDocument/2006/relationships/customXml" Target="../ink/ink529.xml"/><Relationship Id="rId378" Type="http://schemas.openxmlformats.org/officeDocument/2006/relationships/customXml" Target="../ink/ink627.xml"/><Relationship Id="rId6" Type="http://schemas.openxmlformats.org/officeDocument/2006/relationships/customXml" Target="../ink/ink441.xml"/><Relationship Id="rId238" Type="http://schemas.openxmlformats.org/officeDocument/2006/relationships/customXml" Target="../ink/ink557.xml"/><Relationship Id="rId291" Type="http://schemas.openxmlformats.org/officeDocument/2006/relationships/image" Target="../media/image573.png"/><Relationship Id="rId305" Type="http://schemas.openxmlformats.org/officeDocument/2006/relationships/image" Target="../media/image580.png"/><Relationship Id="rId347" Type="http://schemas.openxmlformats.org/officeDocument/2006/relationships/image" Target="../media/image601.png"/><Relationship Id="rId44" Type="http://schemas.openxmlformats.org/officeDocument/2006/relationships/customXml" Target="../ink/ink460.xml"/><Relationship Id="rId86" Type="http://schemas.openxmlformats.org/officeDocument/2006/relationships/customXml" Target="../ink/ink481.xml"/><Relationship Id="rId151" Type="http://schemas.openxmlformats.org/officeDocument/2006/relationships/image" Target="../media/image505.png"/><Relationship Id="rId193" Type="http://schemas.openxmlformats.org/officeDocument/2006/relationships/image" Target="../media/image525.png"/><Relationship Id="rId207" Type="http://schemas.openxmlformats.org/officeDocument/2006/relationships/image" Target="../media/image532.png"/><Relationship Id="rId249" Type="http://schemas.openxmlformats.org/officeDocument/2006/relationships/image" Target="../media/image553.png"/><Relationship Id="rId13" Type="http://schemas.openxmlformats.org/officeDocument/2006/relationships/image" Target="../media/image439.png"/><Relationship Id="rId109" Type="http://schemas.openxmlformats.org/officeDocument/2006/relationships/image" Target="../media/image484.png"/><Relationship Id="rId260" Type="http://schemas.openxmlformats.org/officeDocument/2006/relationships/customXml" Target="../ink/ink568.xml"/><Relationship Id="rId316" Type="http://schemas.openxmlformats.org/officeDocument/2006/relationships/customXml" Target="../ink/ink596.xml"/><Relationship Id="rId55" Type="http://schemas.openxmlformats.org/officeDocument/2006/relationships/image" Target="../media/image459.png"/><Relationship Id="rId97" Type="http://schemas.openxmlformats.org/officeDocument/2006/relationships/image" Target="../media/image479.png"/><Relationship Id="rId120" Type="http://schemas.openxmlformats.org/officeDocument/2006/relationships/customXml" Target="../ink/ink498.xml"/><Relationship Id="rId358" Type="http://schemas.openxmlformats.org/officeDocument/2006/relationships/customXml" Target="../ink/ink617.xml"/><Relationship Id="rId162" Type="http://schemas.openxmlformats.org/officeDocument/2006/relationships/customXml" Target="../ink/ink519.xml"/><Relationship Id="rId218" Type="http://schemas.openxmlformats.org/officeDocument/2006/relationships/customXml" Target="../ink/ink547.xml"/><Relationship Id="rId271" Type="http://schemas.openxmlformats.org/officeDocument/2006/relationships/image" Target="../media/image563.png"/><Relationship Id="rId24" Type="http://schemas.openxmlformats.org/officeDocument/2006/relationships/customXml" Target="../ink/ink450.xml"/><Relationship Id="rId66" Type="http://schemas.openxmlformats.org/officeDocument/2006/relationships/customXml" Target="../ink/ink471.xml"/><Relationship Id="rId131" Type="http://schemas.openxmlformats.org/officeDocument/2006/relationships/image" Target="../media/image495.png"/><Relationship Id="rId327" Type="http://schemas.openxmlformats.org/officeDocument/2006/relationships/image" Target="../media/image591.png"/><Relationship Id="rId369" Type="http://schemas.openxmlformats.org/officeDocument/2006/relationships/image" Target="../media/image612.png"/><Relationship Id="rId173" Type="http://schemas.openxmlformats.org/officeDocument/2006/relationships/image" Target="../media/image515.png"/><Relationship Id="rId229" Type="http://schemas.openxmlformats.org/officeDocument/2006/relationships/image" Target="../media/image543.png"/><Relationship Id="rId380" Type="http://schemas.openxmlformats.org/officeDocument/2006/relationships/customXml" Target="../ink/ink628.xml"/><Relationship Id="rId240" Type="http://schemas.openxmlformats.org/officeDocument/2006/relationships/customXml" Target="../ink/ink558.xml"/><Relationship Id="rId35" Type="http://schemas.openxmlformats.org/officeDocument/2006/relationships/image" Target="../media/image450.png"/><Relationship Id="rId77" Type="http://schemas.openxmlformats.org/officeDocument/2006/relationships/image" Target="../media/image470.png"/><Relationship Id="rId100" Type="http://schemas.openxmlformats.org/officeDocument/2006/relationships/customXml" Target="../ink/ink488.xml"/><Relationship Id="rId282" Type="http://schemas.openxmlformats.org/officeDocument/2006/relationships/customXml" Target="../ink/ink579.xml"/><Relationship Id="rId338" Type="http://schemas.openxmlformats.org/officeDocument/2006/relationships/customXml" Target="../ink/ink607.xml"/><Relationship Id="rId8" Type="http://schemas.openxmlformats.org/officeDocument/2006/relationships/customXml" Target="../ink/ink442.xml"/><Relationship Id="rId142" Type="http://schemas.openxmlformats.org/officeDocument/2006/relationships/customXml" Target="../ink/ink509.xml"/><Relationship Id="rId184" Type="http://schemas.openxmlformats.org/officeDocument/2006/relationships/customXml" Target="../ink/ink530.xml"/><Relationship Id="rId251" Type="http://schemas.openxmlformats.org/officeDocument/2006/relationships/image" Target="../media/image554.png"/><Relationship Id="rId46" Type="http://schemas.openxmlformats.org/officeDocument/2006/relationships/customXml" Target="../ink/ink461.xml"/><Relationship Id="rId293" Type="http://schemas.openxmlformats.org/officeDocument/2006/relationships/image" Target="../media/image574.png"/><Relationship Id="rId307" Type="http://schemas.openxmlformats.org/officeDocument/2006/relationships/image" Target="../media/image581.png"/><Relationship Id="rId349" Type="http://schemas.openxmlformats.org/officeDocument/2006/relationships/image" Target="../media/image602.png"/><Relationship Id="rId88" Type="http://schemas.openxmlformats.org/officeDocument/2006/relationships/customXml" Target="../ink/ink482.xml"/><Relationship Id="rId111" Type="http://schemas.openxmlformats.org/officeDocument/2006/relationships/image" Target="../media/image485.png"/><Relationship Id="rId153" Type="http://schemas.openxmlformats.org/officeDocument/2006/relationships/image" Target="../media/image392.png"/><Relationship Id="rId195" Type="http://schemas.openxmlformats.org/officeDocument/2006/relationships/image" Target="../media/image526.png"/><Relationship Id="rId209" Type="http://schemas.openxmlformats.org/officeDocument/2006/relationships/image" Target="../media/image533.png"/><Relationship Id="rId360" Type="http://schemas.openxmlformats.org/officeDocument/2006/relationships/customXml" Target="../ink/ink618.xml"/><Relationship Id="rId220" Type="http://schemas.openxmlformats.org/officeDocument/2006/relationships/customXml" Target="../ink/ink548.xml"/><Relationship Id="rId15" Type="http://schemas.openxmlformats.org/officeDocument/2006/relationships/image" Target="../media/image440.png"/><Relationship Id="rId57" Type="http://schemas.openxmlformats.org/officeDocument/2006/relationships/image" Target="../media/image460.png"/><Relationship Id="rId262" Type="http://schemas.openxmlformats.org/officeDocument/2006/relationships/customXml" Target="../ink/ink569.xml"/><Relationship Id="rId318" Type="http://schemas.openxmlformats.org/officeDocument/2006/relationships/customXml" Target="../ink/ink597.xml"/><Relationship Id="rId99" Type="http://schemas.openxmlformats.org/officeDocument/2006/relationships/image" Target="../media/image480.png"/><Relationship Id="rId122" Type="http://schemas.openxmlformats.org/officeDocument/2006/relationships/customXml" Target="../ink/ink499.xml"/><Relationship Id="rId164" Type="http://schemas.openxmlformats.org/officeDocument/2006/relationships/customXml" Target="../ink/ink520.xml"/><Relationship Id="rId371" Type="http://schemas.openxmlformats.org/officeDocument/2006/relationships/image" Target="../media/image613.png"/><Relationship Id="rId26" Type="http://schemas.openxmlformats.org/officeDocument/2006/relationships/customXml" Target="../ink/ink451.xml"/><Relationship Id="rId231" Type="http://schemas.openxmlformats.org/officeDocument/2006/relationships/image" Target="../media/image544.png"/><Relationship Id="rId273" Type="http://schemas.openxmlformats.org/officeDocument/2006/relationships/image" Target="../media/image564.png"/><Relationship Id="rId329" Type="http://schemas.openxmlformats.org/officeDocument/2006/relationships/image" Target="../media/image592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6.png"/><Relationship Id="rId671" Type="http://schemas.openxmlformats.org/officeDocument/2006/relationships/image" Target="../media/image948.png"/><Relationship Id="rId769" Type="http://schemas.openxmlformats.org/officeDocument/2006/relationships/image" Target="../media/image997.png"/><Relationship Id="rId21" Type="http://schemas.openxmlformats.org/officeDocument/2006/relationships/image" Target="../media/image630.png"/><Relationship Id="rId324" Type="http://schemas.openxmlformats.org/officeDocument/2006/relationships/customXml" Target="../ink/ink792.xml"/><Relationship Id="rId531" Type="http://schemas.openxmlformats.org/officeDocument/2006/relationships/image" Target="../media/image880.png"/><Relationship Id="rId629" Type="http://schemas.openxmlformats.org/officeDocument/2006/relationships/image" Target="../media/image927.png"/><Relationship Id="rId170" Type="http://schemas.openxmlformats.org/officeDocument/2006/relationships/customXml" Target="../ink/ink715.xml"/><Relationship Id="rId268" Type="http://schemas.openxmlformats.org/officeDocument/2006/relationships/customXml" Target="../ink/ink764.xml"/><Relationship Id="rId475" Type="http://schemas.openxmlformats.org/officeDocument/2006/relationships/image" Target="../media/image853.png"/><Relationship Id="rId682" Type="http://schemas.openxmlformats.org/officeDocument/2006/relationships/customXml" Target="../ink/ink971.xml"/><Relationship Id="rId32" Type="http://schemas.openxmlformats.org/officeDocument/2006/relationships/customXml" Target="../ink/ink646.xml"/><Relationship Id="rId128" Type="http://schemas.openxmlformats.org/officeDocument/2006/relationships/customXml" Target="../ink/ink694.xml"/><Relationship Id="rId335" Type="http://schemas.openxmlformats.org/officeDocument/2006/relationships/image" Target="../media/image784.png"/><Relationship Id="rId542" Type="http://schemas.openxmlformats.org/officeDocument/2006/relationships/customXml" Target="../ink/ink901.xml"/><Relationship Id="rId181" Type="http://schemas.openxmlformats.org/officeDocument/2006/relationships/image" Target="../media/image707.png"/><Relationship Id="rId402" Type="http://schemas.openxmlformats.org/officeDocument/2006/relationships/customXml" Target="../ink/ink831.xml"/><Relationship Id="rId279" Type="http://schemas.openxmlformats.org/officeDocument/2006/relationships/image" Target="../media/image756.png"/><Relationship Id="rId486" Type="http://schemas.openxmlformats.org/officeDocument/2006/relationships/customXml" Target="../ink/ink873.xml"/><Relationship Id="rId693" Type="http://schemas.openxmlformats.org/officeDocument/2006/relationships/image" Target="../media/image959.png"/><Relationship Id="rId707" Type="http://schemas.openxmlformats.org/officeDocument/2006/relationships/image" Target="../media/image966.png"/><Relationship Id="rId43" Type="http://schemas.openxmlformats.org/officeDocument/2006/relationships/image" Target="../media/image641.png"/><Relationship Id="rId139" Type="http://schemas.openxmlformats.org/officeDocument/2006/relationships/image" Target="../media/image687.png"/><Relationship Id="rId346" Type="http://schemas.openxmlformats.org/officeDocument/2006/relationships/customXml" Target="../ink/ink803.xml"/><Relationship Id="rId553" Type="http://schemas.openxmlformats.org/officeDocument/2006/relationships/image" Target="../media/image890.png"/><Relationship Id="rId760" Type="http://schemas.openxmlformats.org/officeDocument/2006/relationships/customXml" Target="../ink/ink1010.xml"/><Relationship Id="rId192" Type="http://schemas.openxmlformats.org/officeDocument/2006/relationships/customXml" Target="../ink/ink726.xml"/><Relationship Id="rId206" Type="http://schemas.openxmlformats.org/officeDocument/2006/relationships/customXml" Target="../ink/ink733.xml"/><Relationship Id="rId413" Type="http://schemas.openxmlformats.org/officeDocument/2006/relationships/image" Target="../media/image823.png"/><Relationship Id="rId497" Type="http://schemas.openxmlformats.org/officeDocument/2006/relationships/image" Target="../media/image864.png"/><Relationship Id="rId620" Type="http://schemas.openxmlformats.org/officeDocument/2006/relationships/customXml" Target="../ink/ink940.xml"/><Relationship Id="rId718" Type="http://schemas.openxmlformats.org/officeDocument/2006/relationships/customXml" Target="../ink/ink989.xml"/><Relationship Id="rId357" Type="http://schemas.openxmlformats.org/officeDocument/2006/relationships/image" Target="../media/image795.png"/><Relationship Id="rId54" Type="http://schemas.openxmlformats.org/officeDocument/2006/relationships/customXml" Target="../ink/ink657.xml"/><Relationship Id="rId217" Type="http://schemas.openxmlformats.org/officeDocument/2006/relationships/image" Target="../media/image725.png"/><Relationship Id="rId564" Type="http://schemas.openxmlformats.org/officeDocument/2006/relationships/customXml" Target="../ink/ink912.xml"/><Relationship Id="rId771" Type="http://schemas.openxmlformats.org/officeDocument/2006/relationships/image" Target="../media/image998.png"/><Relationship Id="rId424" Type="http://schemas.openxmlformats.org/officeDocument/2006/relationships/customXml" Target="../ink/ink842.xml"/><Relationship Id="rId631" Type="http://schemas.openxmlformats.org/officeDocument/2006/relationships/image" Target="../media/image928.png"/><Relationship Id="rId729" Type="http://schemas.openxmlformats.org/officeDocument/2006/relationships/image" Target="../media/image977.png"/><Relationship Id="rId270" Type="http://schemas.openxmlformats.org/officeDocument/2006/relationships/customXml" Target="../ink/ink765.xml"/><Relationship Id="rId65" Type="http://schemas.openxmlformats.org/officeDocument/2006/relationships/image" Target="../media/image264.png"/><Relationship Id="rId130" Type="http://schemas.openxmlformats.org/officeDocument/2006/relationships/customXml" Target="../ink/ink695.xml"/><Relationship Id="rId368" Type="http://schemas.openxmlformats.org/officeDocument/2006/relationships/customXml" Target="../ink/ink814.xml"/><Relationship Id="rId575" Type="http://schemas.openxmlformats.org/officeDocument/2006/relationships/image" Target="../media/image901.png"/><Relationship Id="rId782" Type="http://schemas.openxmlformats.org/officeDocument/2006/relationships/customXml" Target="../ink/ink1021.xml"/><Relationship Id="rId228" Type="http://schemas.openxmlformats.org/officeDocument/2006/relationships/customXml" Target="../ink/ink744.xml"/><Relationship Id="rId435" Type="http://schemas.openxmlformats.org/officeDocument/2006/relationships/image" Target="../media/image834.png"/><Relationship Id="rId642" Type="http://schemas.openxmlformats.org/officeDocument/2006/relationships/customXml" Target="../ink/ink951.xml"/><Relationship Id="rId281" Type="http://schemas.openxmlformats.org/officeDocument/2006/relationships/image" Target="../media/image757.png"/><Relationship Id="rId502" Type="http://schemas.openxmlformats.org/officeDocument/2006/relationships/customXml" Target="../ink/ink881.xml"/><Relationship Id="rId76" Type="http://schemas.openxmlformats.org/officeDocument/2006/relationships/customXml" Target="../ink/ink668.xml"/><Relationship Id="rId141" Type="http://schemas.openxmlformats.org/officeDocument/2006/relationships/image" Target="../media/image75.png"/><Relationship Id="rId379" Type="http://schemas.openxmlformats.org/officeDocument/2006/relationships/image" Target="../media/image806.png"/><Relationship Id="rId586" Type="http://schemas.openxmlformats.org/officeDocument/2006/relationships/customXml" Target="../ink/ink923.xml"/><Relationship Id="rId793" Type="http://schemas.openxmlformats.org/officeDocument/2006/relationships/image" Target="../media/image1009.png"/><Relationship Id="rId807" Type="http://schemas.openxmlformats.org/officeDocument/2006/relationships/image" Target="../media/image1016.png"/><Relationship Id="rId7" Type="http://schemas.openxmlformats.org/officeDocument/2006/relationships/image" Target="../media/image623.png"/><Relationship Id="rId239" Type="http://schemas.openxmlformats.org/officeDocument/2006/relationships/image" Target="../media/image736.png"/><Relationship Id="rId446" Type="http://schemas.openxmlformats.org/officeDocument/2006/relationships/customXml" Target="../ink/ink853.xml"/><Relationship Id="rId653" Type="http://schemas.openxmlformats.org/officeDocument/2006/relationships/image" Target="../media/image939.png"/><Relationship Id="rId292" Type="http://schemas.openxmlformats.org/officeDocument/2006/relationships/customXml" Target="../ink/ink776.xml"/><Relationship Id="rId306" Type="http://schemas.openxmlformats.org/officeDocument/2006/relationships/customXml" Target="../ink/ink783.xml"/><Relationship Id="rId87" Type="http://schemas.openxmlformats.org/officeDocument/2006/relationships/image" Target="../media/image662.png"/><Relationship Id="rId513" Type="http://schemas.openxmlformats.org/officeDocument/2006/relationships/image" Target="../media/image549.png"/><Relationship Id="rId597" Type="http://schemas.openxmlformats.org/officeDocument/2006/relationships/image" Target="../media/image911.png"/><Relationship Id="rId720" Type="http://schemas.openxmlformats.org/officeDocument/2006/relationships/customXml" Target="../ink/ink990.xml"/><Relationship Id="rId152" Type="http://schemas.openxmlformats.org/officeDocument/2006/relationships/customXml" Target="../ink/ink706.xml"/><Relationship Id="rId457" Type="http://schemas.openxmlformats.org/officeDocument/2006/relationships/image" Target="../media/image845.png"/><Relationship Id="rId664" Type="http://schemas.openxmlformats.org/officeDocument/2006/relationships/customXml" Target="../ink/ink962.xml"/><Relationship Id="rId14" Type="http://schemas.openxmlformats.org/officeDocument/2006/relationships/customXml" Target="../ink/ink637.xml"/><Relationship Id="rId317" Type="http://schemas.openxmlformats.org/officeDocument/2006/relationships/image" Target="../media/image775.png"/><Relationship Id="rId524" Type="http://schemas.openxmlformats.org/officeDocument/2006/relationships/customXml" Target="../ink/ink892.xml"/><Relationship Id="rId731" Type="http://schemas.openxmlformats.org/officeDocument/2006/relationships/image" Target="../media/image978.png"/><Relationship Id="rId98" Type="http://schemas.openxmlformats.org/officeDocument/2006/relationships/customXml" Target="../ink/ink679.xml"/><Relationship Id="rId163" Type="http://schemas.openxmlformats.org/officeDocument/2006/relationships/image" Target="../media/image698.png"/><Relationship Id="rId370" Type="http://schemas.openxmlformats.org/officeDocument/2006/relationships/customXml" Target="../ink/ink815.xml"/><Relationship Id="rId230" Type="http://schemas.openxmlformats.org/officeDocument/2006/relationships/customXml" Target="../ink/ink745.xml"/><Relationship Id="rId468" Type="http://schemas.openxmlformats.org/officeDocument/2006/relationships/customXml" Target="../ink/ink864.xml"/><Relationship Id="rId675" Type="http://schemas.openxmlformats.org/officeDocument/2006/relationships/image" Target="../media/image950.png"/><Relationship Id="rId25" Type="http://schemas.openxmlformats.org/officeDocument/2006/relationships/image" Target="../media/image632.png"/><Relationship Id="rId328" Type="http://schemas.openxmlformats.org/officeDocument/2006/relationships/customXml" Target="../ink/ink794.xml"/><Relationship Id="rId535" Type="http://schemas.openxmlformats.org/officeDocument/2006/relationships/image" Target="../media/image882.png"/><Relationship Id="rId742" Type="http://schemas.openxmlformats.org/officeDocument/2006/relationships/customXml" Target="../ink/ink1001.xml"/><Relationship Id="rId174" Type="http://schemas.openxmlformats.org/officeDocument/2006/relationships/customXml" Target="../ink/ink717.xml"/><Relationship Id="rId381" Type="http://schemas.openxmlformats.org/officeDocument/2006/relationships/image" Target="../media/image807.png"/><Relationship Id="rId602" Type="http://schemas.openxmlformats.org/officeDocument/2006/relationships/customXml" Target="../ink/ink931.xml"/><Relationship Id="rId241" Type="http://schemas.openxmlformats.org/officeDocument/2006/relationships/image" Target="../media/image737.png"/><Relationship Id="rId479" Type="http://schemas.openxmlformats.org/officeDocument/2006/relationships/image" Target="../media/image855.png"/><Relationship Id="rId686" Type="http://schemas.openxmlformats.org/officeDocument/2006/relationships/customXml" Target="../ink/ink973.xml"/><Relationship Id="rId36" Type="http://schemas.openxmlformats.org/officeDocument/2006/relationships/customXml" Target="../ink/ink648.xml"/><Relationship Id="rId339" Type="http://schemas.openxmlformats.org/officeDocument/2006/relationships/image" Target="../media/image786.png"/><Relationship Id="rId546" Type="http://schemas.openxmlformats.org/officeDocument/2006/relationships/customXml" Target="../ink/ink903.xml"/><Relationship Id="rId753" Type="http://schemas.openxmlformats.org/officeDocument/2006/relationships/image" Target="../media/image989.png"/><Relationship Id="rId101" Type="http://schemas.openxmlformats.org/officeDocument/2006/relationships/image" Target="../media/image669.png"/><Relationship Id="rId185" Type="http://schemas.openxmlformats.org/officeDocument/2006/relationships/image" Target="../media/image709.png"/><Relationship Id="rId406" Type="http://schemas.openxmlformats.org/officeDocument/2006/relationships/customXml" Target="../ink/ink833.xml"/><Relationship Id="rId392" Type="http://schemas.openxmlformats.org/officeDocument/2006/relationships/customXml" Target="../ink/ink826.xml"/><Relationship Id="rId613" Type="http://schemas.openxmlformats.org/officeDocument/2006/relationships/image" Target="../media/image919.png"/><Relationship Id="rId697" Type="http://schemas.openxmlformats.org/officeDocument/2006/relationships/image" Target="../media/image961.png"/><Relationship Id="rId252" Type="http://schemas.openxmlformats.org/officeDocument/2006/relationships/customXml" Target="../ink/ink756.xml"/><Relationship Id="rId47" Type="http://schemas.openxmlformats.org/officeDocument/2006/relationships/image" Target="../media/image643.png"/><Relationship Id="rId112" Type="http://schemas.openxmlformats.org/officeDocument/2006/relationships/customXml" Target="../ink/ink686.xml"/><Relationship Id="rId557" Type="http://schemas.openxmlformats.org/officeDocument/2006/relationships/image" Target="../media/image892.png"/><Relationship Id="rId764" Type="http://schemas.openxmlformats.org/officeDocument/2006/relationships/customXml" Target="../ink/ink1012.xml"/><Relationship Id="rId196" Type="http://schemas.openxmlformats.org/officeDocument/2006/relationships/customXml" Target="../ink/ink728.xml"/><Relationship Id="rId417" Type="http://schemas.openxmlformats.org/officeDocument/2006/relationships/image" Target="../media/image825.png"/><Relationship Id="rId624" Type="http://schemas.openxmlformats.org/officeDocument/2006/relationships/customXml" Target="../ink/ink942.xml"/><Relationship Id="rId263" Type="http://schemas.openxmlformats.org/officeDocument/2006/relationships/image" Target="../media/image748.png"/><Relationship Id="rId470" Type="http://schemas.openxmlformats.org/officeDocument/2006/relationships/customXml" Target="../ink/ink865.xml"/><Relationship Id="rId58" Type="http://schemas.openxmlformats.org/officeDocument/2006/relationships/customXml" Target="../ink/ink659.xml"/><Relationship Id="rId123" Type="http://schemas.openxmlformats.org/officeDocument/2006/relationships/image" Target="../media/image679.png"/><Relationship Id="rId330" Type="http://schemas.openxmlformats.org/officeDocument/2006/relationships/customXml" Target="../ink/ink795.xml"/><Relationship Id="rId568" Type="http://schemas.openxmlformats.org/officeDocument/2006/relationships/customXml" Target="../ink/ink914.xml"/><Relationship Id="rId775" Type="http://schemas.openxmlformats.org/officeDocument/2006/relationships/image" Target="../media/image1000.png"/><Relationship Id="rId428" Type="http://schemas.openxmlformats.org/officeDocument/2006/relationships/customXml" Target="../ink/ink844.xml"/><Relationship Id="rId635" Type="http://schemas.openxmlformats.org/officeDocument/2006/relationships/image" Target="../media/image930.png"/><Relationship Id="rId274" Type="http://schemas.openxmlformats.org/officeDocument/2006/relationships/customXml" Target="../ink/ink767.xml"/><Relationship Id="rId481" Type="http://schemas.openxmlformats.org/officeDocument/2006/relationships/image" Target="../media/image856.png"/><Relationship Id="rId702" Type="http://schemas.openxmlformats.org/officeDocument/2006/relationships/customXml" Target="../ink/ink981.xml"/><Relationship Id="rId69" Type="http://schemas.openxmlformats.org/officeDocument/2006/relationships/image" Target="../media/image653.png"/><Relationship Id="rId134" Type="http://schemas.openxmlformats.org/officeDocument/2006/relationships/customXml" Target="../ink/ink697.xml"/><Relationship Id="rId579" Type="http://schemas.openxmlformats.org/officeDocument/2006/relationships/image" Target="../media/image603.png"/><Relationship Id="rId786" Type="http://schemas.openxmlformats.org/officeDocument/2006/relationships/customXml" Target="../ink/ink1023.xml"/><Relationship Id="rId341" Type="http://schemas.openxmlformats.org/officeDocument/2006/relationships/image" Target="../media/image787.png"/><Relationship Id="rId439" Type="http://schemas.openxmlformats.org/officeDocument/2006/relationships/image" Target="../media/image836.png"/><Relationship Id="rId646" Type="http://schemas.openxmlformats.org/officeDocument/2006/relationships/customXml" Target="../ink/ink953.xml"/><Relationship Id="rId201" Type="http://schemas.openxmlformats.org/officeDocument/2006/relationships/image" Target="../media/image717.png"/><Relationship Id="rId285" Type="http://schemas.openxmlformats.org/officeDocument/2006/relationships/image" Target="../media/image759.png"/><Relationship Id="rId506" Type="http://schemas.openxmlformats.org/officeDocument/2006/relationships/customXml" Target="../ink/ink883.xml"/><Relationship Id="rId492" Type="http://schemas.openxmlformats.org/officeDocument/2006/relationships/customXml" Target="../ink/ink876.xml"/><Relationship Id="rId713" Type="http://schemas.openxmlformats.org/officeDocument/2006/relationships/image" Target="../media/image969.png"/><Relationship Id="rId797" Type="http://schemas.openxmlformats.org/officeDocument/2006/relationships/image" Target="../media/image1011.png"/><Relationship Id="rId145" Type="http://schemas.openxmlformats.org/officeDocument/2006/relationships/image" Target="../media/image689.png"/><Relationship Id="rId352" Type="http://schemas.openxmlformats.org/officeDocument/2006/relationships/customXml" Target="../ink/ink806.xml"/><Relationship Id="rId212" Type="http://schemas.openxmlformats.org/officeDocument/2006/relationships/customXml" Target="../ink/ink736.xml"/><Relationship Id="rId657" Type="http://schemas.openxmlformats.org/officeDocument/2006/relationships/image" Target="../media/image941.png"/><Relationship Id="rId296" Type="http://schemas.openxmlformats.org/officeDocument/2006/relationships/customXml" Target="../ink/ink778.xml"/><Relationship Id="rId517" Type="http://schemas.openxmlformats.org/officeDocument/2006/relationships/image" Target="../media/image873.png"/><Relationship Id="rId724" Type="http://schemas.openxmlformats.org/officeDocument/2006/relationships/customXml" Target="../ink/ink992.xml"/><Relationship Id="rId60" Type="http://schemas.openxmlformats.org/officeDocument/2006/relationships/customXml" Target="../ink/ink660.xml"/><Relationship Id="rId156" Type="http://schemas.openxmlformats.org/officeDocument/2006/relationships/customXml" Target="../ink/ink708.xml"/><Relationship Id="rId363" Type="http://schemas.openxmlformats.org/officeDocument/2006/relationships/image" Target="../media/image798.png"/><Relationship Id="rId570" Type="http://schemas.openxmlformats.org/officeDocument/2006/relationships/customXml" Target="../ink/ink915.xml"/><Relationship Id="rId223" Type="http://schemas.openxmlformats.org/officeDocument/2006/relationships/image" Target="../media/image728.png"/><Relationship Id="rId430" Type="http://schemas.openxmlformats.org/officeDocument/2006/relationships/customXml" Target="../ink/ink845.xml"/><Relationship Id="rId668" Type="http://schemas.openxmlformats.org/officeDocument/2006/relationships/customXml" Target="../ink/ink964.xml"/><Relationship Id="rId18" Type="http://schemas.openxmlformats.org/officeDocument/2006/relationships/customXml" Target="../ink/ink639.xml"/><Relationship Id="rId528" Type="http://schemas.openxmlformats.org/officeDocument/2006/relationships/customXml" Target="../ink/ink894.xml"/><Relationship Id="rId735" Type="http://schemas.openxmlformats.org/officeDocument/2006/relationships/image" Target="../media/image980.png"/><Relationship Id="rId167" Type="http://schemas.openxmlformats.org/officeDocument/2006/relationships/image" Target="../media/image700.png"/><Relationship Id="rId374" Type="http://schemas.openxmlformats.org/officeDocument/2006/relationships/customXml" Target="../ink/ink817.xml"/><Relationship Id="rId581" Type="http://schemas.openxmlformats.org/officeDocument/2006/relationships/image" Target="../media/image903.png"/><Relationship Id="rId71" Type="http://schemas.openxmlformats.org/officeDocument/2006/relationships/image" Target="../media/image654.png"/><Relationship Id="rId234" Type="http://schemas.openxmlformats.org/officeDocument/2006/relationships/customXml" Target="../ink/ink747.xml"/><Relationship Id="rId679" Type="http://schemas.openxmlformats.org/officeDocument/2006/relationships/image" Target="../media/image952.png"/><Relationship Id="rId802" Type="http://schemas.openxmlformats.org/officeDocument/2006/relationships/customXml" Target="../ink/ink1031.xml"/><Relationship Id="rId2" Type="http://schemas.openxmlformats.org/officeDocument/2006/relationships/customXml" Target="../ink/ink631.xml"/><Relationship Id="rId29" Type="http://schemas.openxmlformats.org/officeDocument/2006/relationships/image" Target="../media/image634.png"/><Relationship Id="rId441" Type="http://schemas.openxmlformats.org/officeDocument/2006/relationships/image" Target="../media/image837.png"/><Relationship Id="rId539" Type="http://schemas.openxmlformats.org/officeDocument/2006/relationships/image" Target="../media/image883.png"/><Relationship Id="rId746" Type="http://schemas.openxmlformats.org/officeDocument/2006/relationships/customXml" Target="../ink/ink1003.xml"/><Relationship Id="rId178" Type="http://schemas.openxmlformats.org/officeDocument/2006/relationships/customXml" Target="../ink/ink719.xml"/><Relationship Id="rId301" Type="http://schemas.openxmlformats.org/officeDocument/2006/relationships/image" Target="../media/image767.png"/><Relationship Id="rId82" Type="http://schemas.openxmlformats.org/officeDocument/2006/relationships/customXml" Target="../ink/ink671.xml"/><Relationship Id="rId385" Type="http://schemas.openxmlformats.org/officeDocument/2006/relationships/image" Target="../media/image809.png"/><Relationship Id="rId592" Type="http://schemas.openxmlformats.org/officeDocument/2006/relationships/customXml" Target="../ink/ink926.xml"/><Relationship Id="rId606" Type="http://schemas.openxmlformats.org/officeDocument/2006/relationships/customXml" Target="../ink/ink933.xml"/><Relationship Id="rId245" Type="http://schemas.openxmlformats.org/officeDocument/2006/relationships/image" Target="../media/image739.png"/><Relationship Id="rId452" Type="http://schemas.openxmlformats.org/officeDocument/2006/relationships/customXml" Target="../ink/ink856.xml"/><Relationship Id="rId105" Type="http://schemas.openxmlformats.org/officeDocument/2006/relationships/image" Target="../media/image671.png"/><Relationship Id="rId312" Type="http://schemas.openxmlformats.org/officeDocument/2006/relationships/customXml" Target="../ink/ink786.xml"/><Relationship Id="rId757" Type="http://schemas.openxmlformats.org/officeDocument/2006/relationships/image" Target="../media/image991.png"/><Relationship Id="rId93" Type="http://schemas.openxmlformats.org/officeDocument/2006/relationships/image" Target="../media/image665.png"/><Relationship Id="rId189" Type="http://schemas.openxmlformats.org/officeDocument/2006/relationships/image" Target="../media/image711.png"/><Relationship Id="rId396" Type="http://schemas.openxmlformats.org/officeDocument/2006/relationships/customXml" Target="../ink/ink828.xml"/><Relationship Id="rId617" Type="http://schemas.openxmlformats.org/officeDocument/2006/relationships/image" Target="../media/image921.png"/><Relationship Id="rId256" Type="http://schemas.openxmlformats.org/officeDocument/2006/relationships/customXml" Target="../ink/ink758.xml"/><Relationship Id="rId463" Type="http://schemas.openxmlformats.org/officeDocument/2006/relationships/image" Target="../media/image847.png"/><Relationship Id="rId670" Type="http://schemas.openxmlformats.org/officeDocument/2006/relationships/customXml" Target="../ink/ink965.xml"/><Relationship Id="rId116" Type="http://schemas.openxmlformats.org/officeDocument/2006/relationships/customXml" Target="../ink/ink688.xml"/><Relationship Id="rId323" Type="http://schemas.openxmlformats.org/officeDocument/2006/relationships/image" Target="../media/image778.png"/><Relationship Id="rId530" Type="http://schemas.openxmlformats.org/officeDocument/2006/relationships/customXml" Target="../ink/ink895.xml"/><Relationship Id="rId768" Type="http://schemas.openxmlformats.org/officeDocument/2006/relationships/customXml" Target="../ink/ink1014.xml"/><Relationship Id="rId20" Type="http://schemas.openxmlformats.org/officeDocument/2006/relationships/customXml" Target="../ink/ink640.xml"/><Relationship Id="rId628" Type="http://schemas.openxmlformats.org/officeDocument/2006/relationships/customXml" Target="../ink/ink944.xml"/><Relationship Id="rId267" Type="http://schemas.openxmlformats.org/officeDocument/2006/relationships/image" Target="../media/image750.png"/><Relationship Id="rId474" Type="http://schemas.openxmlformats.org/officeDocument/2006/relationships/customXml" Target="../ink/ink867.xml"/><Relationship Id="rId127" Type="http://schemas.openxmlformats.org/officeDocument/2006/relationships/image" Target="../media/image681.png"/><Relationship Id="rId681" Type="http://schemas.openxmlformats.org/officeDocument/2006/relationships/image" Target="../media/image953.png"/><Relationship Id="rId779" Type="http://schemas.openxmlformats.org/officeDocument/2006/relationships/image" Target="../media/image1002.png"/><Relationship Id="rId31" Type="http://schemas.openxmlformats.org/officeDocument/2006/relationships/image" Target="../media/image635.png"/><Relationship Id="rId334" Type="http://schemas.openxmlformats.org/officeDocument/2006/relationships/customXml" Target="../ink/ink797.xml"/><Relationship Id="rId541" Type="http://schemas.openxmlformats.org/officeDocument/2006/relationships/image" Target="../media/image884.png"/><Relationship Id="rId639" Type="http://schemas.openxmlformats.org/officeDocument/2006/relationships/image" Target="../media/image932.png"/><Relationship Id="rId180" Type="http://schemas.openxmlformats.org/officeDocument/2006/relationships/customXml" Target="../ink/ink720.xml"/><Relationship Id="rId278" Type="http://schemas.openxmlformats.org/officeDocument/2006/relationships/customXml" Target="../ink/ink769.xml"/><Relationship Id="rId401" Type="http://schemas.openxmlformats.org/officeDocument/2006/relationships/image" Target="../media/image817.png"/><Relationship Id="rId485" Type="http://schemas.openxmlformats.org/officeDocument/2006/relationships/image" Target="../media/image858.png"/><Relationship Id="rId692" Type="http://schemas.openxmlformats.org/officeDocument/2006/relationships/customXml" Target="../ink/ink976.xml"/><Relationship Id="rId706" Type="http://schemas.openxmlformats.org/officeDocument/2006/relationships/customXml" Target="../ink/ink983.xml"/><Relationship Id="rId42" Type="http://schemas.openxmlformats.org/officeDocument/2006/relationships/customXml" Target="../ink/ink651.xml"/><Relationship Id="rId138" Type="http://schemas.openxmlformats.org/officeDocument/2006/relationships/customXml" Target="../ink/ink699.xml"/><Relationship Id="rId345" Type="http://schemas.openxmlformats.org/officeDocument/2006/relationships/image" Target="../media/image789.png"/><Relationship Id="rId552" Type="http://schemas.openxmlformats.org/officeDocument/2006/relationships/customXml" Target="../ink/ink906.xml"/><Relationship Id="rId191" Type="http://schemas.openxmlformats.org/officeDocument/2006/relationships/image" Target="../media/image712.png"/><Relationship Id="rId205" Type="http://schemas.openxmlformats.org/officeDocument/2006/relationships/image" Target="../media/image719.png"/><Relationship Id="rId412" Type="http://schemas.openxmlformats.org/officeDocument/2006/relationships/customXml" Target="../ink/ink836.xml"/><Relationship Id="rId289" Type="http://schemas.openxmlformats.org/officeDocument/2006/relationships/image" Target="../media/image761.png"/><Relationship Id="rId496" Type="http://schemas.openxmlformats.org/officeDocument/2006/relationships/customXml" Target="../ink/ink878.xml"/><Relationship Id="rId717" Type="http://schemas.openxmlformats.org/officeDocument/2006/relationships/image" Target="../media/image971.png"/><Relationship Id="rId53" Type="http://schemas.openxmlformats.org/officeDocument/2006/relationships/image" Target="../media/image646.png"/><Relationship Id="rId149" Type="http://schemas.openxmlformats.org/officeDocument/2006/relationships/image" Target="../media/image691.png"/><Relationship Id="rId356" Type="http://schemas.openxmlformats.org/officeDocument/2006/relationships/customXml" Target="../ink/ink808.xml"/><Relationship Id="rId563" Type="http://schemas.openxmlformats.org/officeDocument/2006/relationships/image" Target="../media/image895.png"/><Relationship Id="rId770" Type="http://schemas.openxmlformats.org/officeDocument/2006/relationships/customXml" Target="../ink/ink1015.xml"/><Relationship Id="rId216" Type="http://schemas.openxmlformats.org/officeDocument/2006/relationships/customXml" Target="../ink/ink738.xml"/><Relationship Id="rId423" Type="http://schemas.openxmlformats.org/officeDocument/2006/relationships/image" Target="../media/image828.png"/><Relationship Id="rId630" Type="http://schemas.openxmlformats.org/officeDocument/2006/relationships/customXml" Target="../ink/ink945.xml"/><Relationship Id="rId728" Type="http://schemas.openxmlformats.org/officeDocument/2006/relationships/customXml" Target="../ink/ink994.xml"/><Relationship Id="rId64" Type="http://schemas.openxmlformats.org/officeDocument/2006/relationships/customXml" Target="../ink/ink662.xml"/><Relationship Id="rId367" Type="http://schemas.openxmlformats.org/officeDocument/2006/relationships/image" Target="../media/image800.png"/><Relationship Id="rId574" Type="http://schemas.openxmlformats.org/officeDocument/2006/relationships/customXml" Target="../ink/ink917.xml"/><Relationship Id="rId227" Type="http://schemas.openxmlformats.org/officeDocument/2006/relationships/image" Target="../media/image730.png"/><Relationship Id="rId781" Type="http://schemas.openxmlformats.org/officeDocument/2006/relationships/image" Target="../media/image1003.png"/><Relationship Id="rId434" Type="http://schemas.openxmlformats.org/officeDocument/2006/relationships/customXml" Target="../ink/ink847.xml"/><Relationship Id="rId641" Type="http://schemas.openxmlformats.org/officeDocument/2006/relationships/image" Target="../media/image933.png"/><Relationship Id="rId739" Type="http://schemas.openxmlformats.org/officeDocument/2006/relationships/image" Target="../media/image982.png"/><Relationship Id="rId33" Type="http://schemas.openxmlformats.org/officeDocument/2006/relationships/image" Target="../media/image636.png"/><Relationship Id="rId129" Type="http://schemas.openxmlformats.org/officeDocument/2006/relationships/image" Target="../media/image682.png"/><Relationship Id="rId280" Type="http://schemas.openxmlformats.org/officeDocument/2006/relationships/customXml" Target="../ink/ink770.xml"/><Relationship Id="rId336" Type="http://schemas.openxmlformats.org/officeDocument/2006/relationships/customXml" Target="../ink/ink798.xml"/><Relationship Id="rId501" Type="http://schemas.openxmlformats.org/officeDocument/2006/relationships/image" Target="../media/image866.png"/><Relationship Id="rId543" Type="http://schemas.openxmlformats.org/officeDocument/2006/relationships/image" Target="../media/image885.png"/><Relationship Id="rId75" Type="http://schemas.openxmlformats.org/officeDocument/2006/relationships/image" Target="../media/image656.png"/><Relationship Id="rId140" Type="http://schemas.openxmlformats.org/officeDocument/2006/relationships/customXml" Target="../ink/ink700.xml"/><Relationship Id="rId182" Type="http://schemas.openxmlformats.org/officeDocument/2006/relationships/customXml" Target="../ink/ink721.xml"/><Relationship Id="rId378" Type="http://schemas.openxmlformats.org/officeDocument/2006/relationships/customXml" Target="../ink/ink819.xml"/><Relationship Id="rId403" Type="http://schemas.openxmlformats.org/officeDocument/2006/relationships/image" Target="../media/image818.png"/><Relationship Id="rId585" Type="http://schemas.openxmlformats.org/officeDocument/2006/relationships/image" Target="../media/image905.png"/><Relationship Id="rId750" Type="http://schemas.openxmlformats.org/officeDocument/2006/relationships/customXml" Target="../ink/ink1005.xml"/><Relationship Id="rId792" Type="http://schemas.openxmlformats.org/officeDocument/2006/relationships/customXml" Target="../ink/ink1026.xml"/><Relationship Id="rId806" Type="http://schemas.openxmlformats.org/officeDocument/2006/relationships/customXml" Target="../ink/ink1033.xml"/><Relationship Id="rId6" Type="http://schemas.openxmlformats.org/officeDocument/2006/relationships/customXml" Target="../ink/ink633.xml"/><Relationship Id="rId238" Type="http://schemas.openxmlformats.org/officeDocument/2006/relationships/customXml" Target="../ink/ink749.xml"/><Relationship Id="rId445" Type="http://schemas.openxmlformats.org/officeDocument/2006/relationships/image" Target="../media/image839.png"/><Relationship Id="rId487" Type="http://schemas.openxmlformats.org/officeDocument/2006/relationships/image" Target="../media/image859.png"/><Relationship Id="rId610" Type="http://schemas.openxmlformats.org/officeDocument/2006/relationships/customXml" Target="../ink/ink935.xml"/><Relationship Id="rId652" Type="http://schemas.openxmlformats.org/officeDocument/2006/relationships/customXml" Target="../ink/ink956.xml"/><Relationship Id="rId694" Type="http://schemas.openxmlformats.org/officeDocument/2006/relationships/customXml" Target="../ink/ink977.xml"/><Relationship Id="rId708" Type="http://schemas.openxmlformats.org/officeDocument/2006/relationships/customXml" Target="../ink/ink984.xml"/><Relationship Id="rId291" Type="http://schemas.openxmlformats.org/officeDocument/2006/relationships/image" Target="../media/image762.png"/><Relationship Id="rId305" Type="http://schemas.openxmlformats.org/officeDocument/2006/relationships/image" Target="../media/image769.png"/><Relationship Id="rId347" Type="http://schemas.openxmlformats.org/officeDocument/2006/relationships/image" Target="../media/image790.png"/><Relationship Id="rId512" Type="http://schemas.openxmlformats.org/officeDocument/2006/relationships/customXml" Target="../ink/ink886.xml"/><Relationship Id="rId44" Type="http://schemas.openxmlformats.org/officeDocument/2006/relationships/customXml" Target="../ink/ink652.xml"/><Relationship Id="rId86" Type="http://schemas.openxmlformats.org/officeDocument/2006/relationships/customXml" Target="../ink/ink673.xml"/><Relationship Id="rId151" Type="http://schemas.openxmlformats.org/officeDocument/2006/relationships/image" Target="../media/image692.png"/><Relationship Id="rId389" Type="http://schemas.openxmlformats.org/officeDocument/2006/relationships/image" Target="../media/image811.png"/><Relationship Id="rId554" Type="http://schemas.openxmlformats.org/officeDocument/2006/relationships/customXml" Target="../ink/ink907.xml"/><Relationship Id="rId596" Type="http://schemas.openxmlformats.org/officeDocument/2006/relationships/customXml" Target="../ink/ink928.xml"/><Relationship Id="rId761" Type="http://schemas.openxmlformats.org/officeDocument/2006/relationships/image" Target="../media/image993.png"/><Relationship Id="rId193" Type="http://schemas.openxmlformats.org/officeDocument/2006/relationships/image" Target="../media/image713.png"/><Relationship Id="rId207" Type="http://schemas.openxmlformats.org/officeDocument/2006/relationships/image" Target="../media/image720.png"/><Relationship Id="rId249" Type="http://schemas.openxmlformats.org/officeDocument/2006/relationships/image" Target="../media/image741.png"/><Relationship Id="rId414" Type="http://schemas.openxmlformats.org/officeDocument/2006/relationships/customXml" Target="../ink/ink837.xml"/><Relationship Id="rId456" Type="http://schemas.openxmlformats.org/officeDocument/2006/relationships/customXml" Target="../ink/ink858.xml"/><Relationship Id="rId498" Type="http://schemas.openxmlformats.org/officeDocument/2006/relationships/customXml" Target="../ink/ink879.xml"/><Relationship Id="rId621" Type="http://schemas.openxmlformats.org/officeDocument/2006/relationships/image" Target="../media/image923.png"/><Relationship Id="rId663" Type="http://schemas.openxmlformats.org/officeDocument/2006/relationships/image" Target="../media/image944.png"/><Relationship Id="rId13" Type="http://schemas.openxmlformats.org/officeDocument/2006/relationships/image" Target="../media/image626.png"/><Relationship Id="rId109" Type="http://schemas.openxmlformats.org/officeDocument/2006/relationships/image" Target="../media/image673.png"/><Relationship Id="rId260" Type="http://schemas.openxmlformats.org/officeDocument/2006/relationships/customXml" Target="../ink/ink760.xml"/><Relationship Id="rId316" Type="http://schemas.openxmlformats.org/officeDocument/2006/relationships/customXml" Target="../ink/ink788.xml"/><Relationship Id="rId523" Type="http://schemas.openxmlformats.org/officeDocument/2006/relationships/image" Target="../media/image876.png"/><Relationship Id="rId719" Type="http://schemas.openxmlformats.org/officeDocument/2006/relationships/image" Target="../media/image972.png"/><Relationship Id="rId55" Type="http://schemas.openxmlformats.org/officeDocument/2006/relationships/image" Target="../media/image647.png"/><Relationship Id="rId97" Type="http://schemas.openxmlformats.org/officeDocument/2006/relationships/image" Target="../media/image667.png"/><Relationship Id="rId120" Type="http://schemas.openxmlformats.org/officeDocument/2006/relationships/customXml" Target="../ink/ink690.xml"/><Relationship Id="rId358" Type="http://schemas.openxmlformats.org/officeDocument/2006/relationships/customXml" Target="../ink/ink809.xml"/><Relationship Id="rId565" Type="http://schemas.openxmlformats.org/officeDocument/2006/relationships/image" Target="../media/image896.png"/><Relationship Id="rId730" Type="http://schemas.openxmlformats.org/officeDocument/2006/relationships/customXml" Target="../ink/ink995.xml"/><Relationship Id="rId772" Type="http://schemas.openxmlformats.org/officeDocument/2006/relationships/customXml" Target="../ink/ink1016.xml"/><Relationship Id="rId162" Type="http://schemas.openxmlformats.org/officeDocument/2006/relationships/customXml" Target="../ink/ink711.xml"/><Relationship Id="rId218" Type="http://schemas.openxmlformats.org/officeDocument/2006/relationships/customXml" Target="../ink/ink739.xml"/><Relationship Id="rId425" Type="http://schemas.openxmlformats.org/officeDocument/2006/relationships/image" Target="../media/image829.png"/><Relationship Id="rId467" Type="http://schemas.openxmlformats.org/officeDocument/2006/relationships/image" Target="../media/image849.png"/><Relationship Id="rId632" Type="http://schemas.openxmlformats.org/officeDocument/2006/relationships/customXml" Target="../ink/ink946.xml"/><Relationship Id="rId271" Type="http://schemas.openxmlformats.org/officeDocument/2006/relationships/image" Target="../media/image752.png"/><Relationship Id="rId674" Type="http://schemas.openxmlformats.org/officeDocument/2006/relationships/customXml" Target="../ink/ink967.xml"/><Relationship Id="rId24" Type="http://schemas.openxmlformats.org/officeDocument/2006/relationships/customXml" Target="../ink/ink642.xml"/><Relationship Id="rId66" Type="http://schemas.openxmlformats.org/officeDocument/2006/relationships/customXml" Target="../ink/ink663.xml"/><Relationship Id="rId131" Type="http://schemas.openxmlformats.org/officeDocument/2006/relationships/image" Target="../media/image683.png"/><Relationship Id="rId327" Type="http://schemas.openxmlformats.org/officeDocument/2006/relationships/image" Target="../media/image780.png"/><Relationship Id="rId369" Type="http://schemas.openxmlformats.org/officeDocument/2006/relationships/image" Target="../media/image801.png"/><Relationship Id="rId534" Type="http://schemas.openxmlformats.org/officeDocument/2006/relationships/customXml" Target="../ink/ink897.xml"/><Relationship Id="rId576" Type="http://schemas.openxmlformats.org/officeDocument/2006/relationships/customXml" Target="../ink/ink918.xml"/><Relationship Id="rId741" Type="http://schemas.openxmlformats.org/officeDocument/2006/relationships/image" Target="../media/image983.png"/><Relationship Id="rId783" Type="http://schemas.openxmlformats.org/officeDocument/2006/relationships/image" Target="../media/image1004.png"/><Relationship Id="rId173" Type="http://schemas.openxmlformats.org/officeDocument/2006/relationships/image" Target="../media/image703.png"/><Relationship Id="rId229" Type="http://schemas.openxmlformats.org/officeDocument/2006/relationships/image" Target="../media/image731.png"/><Relationship Id="rId380" Type="http://schemas.openxmlformats.org/officeDocument/2006/relationships/customXml" Target="../ink/ink820.xml"/><Relationship Id="rId436" Type="http://schemas.openxmlformats.org/officeDocument/2006/relationships/customXml" Target="../ink/ink848.xml"/><Relationship Id="rId601" Type="http://schemas.openxmlformats.org/officeDocument/2006/relationships/image" Target="../media/image913.png"/><Relationship Id="rId643" Type="http://schemas.openxmlformats.org/officeDocument/2006/relationships/image" Target="../media/image934.png"/><Relationship Id="rId240" Type="http://schemas.openxmlformats.org/officeDocument/2006/relationships/customXml" Target="../ink/ink750.xml"/><Relationship Id="rId478" Type="http://schemas.openxmlformats.org/officeDocument/2006/relationships/customXml" Target="../ink/ink869.xml"/><Relationship Id="rId685" Type="http://schemas.openxmlformats.org/officeDocument/2006/relationships/image" Target="../media/image955.png"/><Relationship Id="rId35" Type="http://schemas.openxmlformats.org/officeDocument/2006/relationships/image" Target="../media/image637.png"/><Relationship Id="rId77" Type="http://schemas.openxmlformats.org/officeDocument/2006/relationships/image" Target="../media/image657.png"/><Relationship Id="rId100" Type="http://schemas.openxmlformats.org/officeDocument/2006/relationships/customXml" Target="../ink/ink680.xml"/><Relationship Id="rId282" Type="http://schemas.openxmlformats.org/officeDocument/2006/relationships/customXml" Target="../ink/ink771.xml"/><Relationship Id="rId338" Type="http://schemas.openxmlformats.org/officeDocument/2006/relationships/customXml" Target="../ink/ink799.xml"/><Relationship Id="rId503" Type="http://schemas.openxmlformats.org/officeDocument/2006/relationships/image" Target="../media/image867.png"/><Relationship Id="rId545" Type="http://schemas.openxmlformats.org/officeDocument/2006/relationships/image" Target="../media/image886.png"/><Relationship Id="rId587" Type="http://schemas.openxmlformats.org/officeDocument/2006/relationships/image" Target="../media/image906.png"/><Relationship Id="rId710" Type="http://schemas.openxmlformats.org/officeDocument/2006/relationships/customXml" Target="../ink/ink985.xml"/><Relationship Id="rId752" Type="http://schemas.openxmlformats.org/officeDocument/2006/relationships/customXml" Target="../ink/ink1006.xml"/><Relationship Id="rId8" Type="http://schemas.openxmlformats.org/officeDocument/2006/relationships/customXml" Target="../ink/ink634.xml"/><Relationship Id="rId142" Type="http://schemas.openxmlformats.org/officeDocument/2006/relationships/customXml" Target="../ink/ink701.xml"/><Relationship Id="rId184" Type="http://schemas.openxmlformats.org/officeDocument/2006/relationships/customXml" Target="../ink/ink722.xml"/><Relationship Id="rId391" Type="http://schemas.openxmlformats.org/officeDocument/2006/relationships/image" Target="../media/image812.png"/><Relationship Id="rId405" Type="http://schemas.openxmlformats.org/officeDocument/2006/relationships/image" Target="../media/image819.png"/><Relationship Id="rId447" Type="http://schemas.openxmlformats.org/officeDocument/2006/relationships/image" Target="../media/image840.png"/><Relationship Id="rId612" Type="http://schemas.openxmlformats.org/officeDocument/2006/relationships/customXml" Target="../ink/ink936.xml"/><Relationship Id="rId794" Type="http://schemas.openxmlformats.org/officeDocument/2006/relationships/customXml" Target="../ink/ink1027.xml"/><Relationship Id="rId251" Type="http://schemas.openxmlformats.org/officeDocument/2006/relationships/image" Target="../media/image742.png"/><Relationship Id="rId489" Type="http://schemas.openxmlformats.org/officeDocument/2006/relationships/image" Target="../media/image860.png"/><Relationship Id="rId654" Type="http://schemas.openxmlformats.org/officeDocument/2006/relationships/customXml" Target="../ink/ink957.xml"/><Relationship Id="rId696" Type="http://schemas.openxmlformats.org/officeDocument/2006/relationships/customXml" Target="../ink/ink978.xml"/><Relationship Id="rId46" Type="http://schemas.openxmlformats.org/officeDocument/2006/relationships/customXml" Target="../ink/ink653.xml"/><Relationship Id="rId293" Type="http://schemas.openxmlformats.org/officeDocument/2006/relationships/image" Target="../media/image763.png"/><Relationship Id="rId307" Type="http://schemas.openxmlformats.org/officeDocument/2006/relationships/image" Target="../media/image770.png"/><Relationship Id="rId349" Type="http://schemas.openxmlformats.org/officeDocument/2006/relationships/image" Target="../media/image791.png"/><Relationship Id="rId514" Type="http://schemas.openxmlformats.org/officeDocument/2006/relationships/customXml" Target="../ink/ink887.xml"/><Relationship Id="rId556" Type="http://schemas.openxmlformats.org/officeDocument/2006/relationships/customXml" Target="../ink/ink908.xml"/><Relationship Id="rId721" Type="http://schemas.openxmlformats.org/officeDocument/2006/relationships/image" Target="../media/image973.png"/><Relationship Id="rId763" Type="http://schemas.openxmlformats.org/officeDocument/2006/relationships/image" Target="../media/image994.png"/><Relationship Id="rId88" Type="http://schemas.openxmlformats.org/officeDocument/2006/relationships/customXml" Target="../ink/ink674.xml"/><Relationship Id="rId111" Type="http://schemas.openxmlformats.org/officeDocument/2006/relationships/image" Target="../media/image674.png"/><Relationship Id="rId153" Type="http://schemas.openxmlformats.org/officeDocument/2006/relationships/image" Target="../media/image693.png"/><Relationship Id="rId195" Type="http://schemas.openxmlformats.org/officeDocument/2006/relationships/image" Target="../media/image714.png"/><Relationship Id="rId209" Type="http://schemas.openxmlformats.org/officeDocument/2006/relationships/image" Target="../media/image721.png"/><Relationship Id="rId360" Type="http://schemas.openxmlformats.org/officeDocument/2006/relationships/customXml" Target="../ink/ink810.xml"/><Relationship Id="rId416" Type="http://schemas.openxmlformats.org/officeDocument/2006/relationships/customXml" Target="../ink/ink838.xml"/><Relationship Id="rId598" Type="http://schemas.openxmlformats.org/officeDocument/2006/relationships/customXml" Target="../ink/ink929.xml"/><Relationship Id="rId220" Type="http://schemas.openxmlformats.org/officeDocument/2006/relationships/customXml" Target="../ink/ink740.xml"/><Relationship Id="rId458" Type="http://schemas.openxmlformats.org/officeDocument/2006/relationships/customXml" Target="../ink/ink859.xml"/><Relationship Id="rId623" Type="http://schemas.openxmlformats.org/officeDocument/2006/relationships/image" Target="../media/image924.png"/><Relationship Id="rId665" Type="http://schemas.openxmlformats.org/officeDocument/2006/relationships/image" Target="../media/image945.png"/><Relationship Id="rId15" Type="http://schemas.openxmlformats.org/officeDocument/2006/relationships/image" Target="../media/image627.png"/><Relationship Id="rId57" Type="http://schemas.openxmlformats.org/officeDocument/2006/relationships/image" Target="../media/image648.png"/><Relationship Id="rId262" Type="http://schemas.openxmlformats.org/officeDocument/2006/relationships/customXml" Target="../ink/ink761.xml"/><Relationship Id="rId318" Type="http://schemas.openxmlformats.org/officeDocument/2006/relationships/customXml" Target="../ink/ink789.xml"/><Relationship Id="rId525" Type="http://schemas.openxmlformats.org/officeDocument/2006/relationships/image" Target="../media/image877.png"/><Relationship Id="rId567" Type="http://schemas.openxmlformats.org/officeDocument/2006/relationships/image" Target="../media/image897.png"/><Relationship Id="rId732" Type="http://schemas.openxmlformats.org/officeDocument/2006/relationships/customXml" Target="../ink/ink996.xml"/><Relationship Id="rId99" Type="http://schemas.openxmlformats.org/officeDocument/2006/relationships/image" Target="../media/image668.png"/><Relationship Id="rId122" Type="http://schemas.openxmlformats.org/officeDocument/2006/relationships/customXml" Target="../ink/ink691.xml"/><Relationship Id="rId164" Type="http://schemas.openxmlformats.org/officeDocument/2006/relationships/customXml" Target="../ink/ink712.xml"/><Relationship Id="rId371" Type="http://schemas.openxmlformats.org/officeDocument/2006/relationships/image" Target="../media/image802.png"/><Relationship Id="rId774" Type="http://schemas.openxmlformats.org/officeDocument/2006/relationships/customXml" Target="../ink/ink1017.xml"/><Relationship Id="rId427" Type="http://schemas.openxmlformats.org/officeDocument/2006/relationships/image" Target="../media/image830.png"/><Relationship Id="rId469" Type="http://schemas.openxmlformats.org/officeDocument/2006/relationships/image" Target="../media/image850.png"/><Relationship Id="rId634" Type="http://schemas.openxmlformats.org/officeDocument/2006/relationships/customXml" Target="../ink/ink947.xml"/><Relationship Id="rId676" Type="http://schemas.openxmlformats.org/officeDocument/2006/relationships/customXml" Target="../ink/ink968.xml"/><Relationship Id="rId26" Type="http://schemas.openxmlformats.org/officeDocument/2006/relationships/customXml" Target="../ink/ink643.xml"/><Relationship Id="rId231" Type="http://schemas.openxmlformats.org/officeDocument/2006/relationships/image" Target="../media/image732.png"/><Relationship Id="rId273" Type="http://schemas.openxmlformats.org/officeDocument/2006/relationships/image" Target="../media/image753.png"/><Relationship Id="rId329" Type="http://schemas.openxmlformats.org/officeDocument/2006/relationships/image" Target="../media/image781.png"/><Relationship Id="rId480" Type="http://schemas.openxmlformats.org/officeDocument/2006/relationships/customXml" Target="../ink/ink870.xml"/><Relationship Id="rId536" Type="http://schemas.openxmlformats.org/officeDocument/2006/relationships/customXml" Target="../ink/ink898.xml"/><Relationship Id="rId701" Type="http://schemas.openxmlformats.org/officeDocument/2006/relationships/image" Target="../media/image963.png"/><Relationship Id="rId68" Type="http://schemas.openxmlformats.org/officeDocument/2006/relationships/customXml" Target="../ink/ink664.xml"/><Relationship Id="rId133" Type="http://schemas.openxmlformats.org/officeDocument/2006/relationships/image" Target="../media/image684.png"/><Relationship Id="rId175" Type="http://schemas.openxmlformats.org/officeDocument/2006/relationships/image" Target="../media/image704.png"/><Relationship Id="rId340" Type="http://schemas.openxmlformats.org/officeDocument/2006/relationships/customXml" Target="../ink/ink800.xml"/><Relationship Id="rId578" Type="http://schemas.openxmlformats.org/officeDocument/2006/relationships/customXml" Target="../ink/ink919.xml"/><Relationship Id="rId743" Type="http://schemas.openxmlformats.org/officeDocument/2006/relationships/image" Target="../media/image984.png"/><Relationship Id="rId785" Type="http://schemas.openxmlformats.org/officeDocument/2006/relationships/image" Target="../media/image1005.png"/><Relationship Id="rId200" Type="http://schemas.openxmlformats.org/officeDocument/2006/relationships/customXml" Target="../ink/ink730.xml"/><Relationship Id="rId382" Type="http://schemas.openxmlformats.org/officeDocument/2006/relationships/customXml" Target="../ink/ink821.xml"/><Relationship Id="rId438" Type="http://schemas.openxmlformats.org/officeDocument/2006/relationships/customXml" Target="../ink/ink849.xml"/><Relationship Id="rId603" Type="http://schemas.openxmlformats.org/officeDocument/2006/relationships/image" Target="../media/image914.png"/><Relationship Id="rId645" Type="http://schemas.openxmlformats.org/officeDocument/2006/relationships/image" Target="../media/image935.png"/><Relationship Id="rId687" Type="http://schemas.openxmlformats.org/officeDocument/2006/relationships/image" Target="../media/image956.png"/><Relationship Id="rId242" Type="http://schemas.openxmlformats.org/officeDocument/2006/relationships/customXml" Target="../ink/ink751.xml"/><Relationship Id="rId284" Type="http://schemas.openxmlformats.org/officeDocument/2006/relationships/customXml" Target="../ink/ink772.xml"/><Relationship Id="rId491" Type="http://schemas.openxmlformats.org/officeDocument/2006/relationships/image" Target="../media/image861.png"/><Relationship Id="rId505" Type="http://schemas.openxmlformats.org/officeDocument/2006/relationships/image" Target="../media/image868.png"/><Relationship Id="rId712" Type="http://schemas.openxmlformats.org/officeDocument/2006/relationships/customXml" Target="../ink/ink986.xml"/><Relationship Id="rId37" Type="http://schemas.openxmlformats.org/officeDocument/2006/relationships/image" Target="../media/image638.png"/><Relationship Id="rId79" Type="http://schemas.openxmlformats.org/officeDocument/2006/relationships/image" Target="../media/image658.png"/><Relationship Id="rId102" Type="http://schemas.openxmlformats.org/officeDocument/2006/relationships/customXml" Target="../ink/ink681.xml"/><Relationship Id="rId144" Type="http://schemas.openxmlformats.org/officeDocument/2006/relationships/customXml" Target="../ink/ink702.xml"/><Relationship Id="rId547" Type="http://schemas.openxmlformats.org/officeDocument/2006/relationships/image" Target="../media/image887.png"/><Relationship Id="rId589" Type="http://schemas.openxmlformats.org/officeDocument/2006/relationships/image" Target="../media/image907.png"/><Relationship Id="rId754" Type="http://schemas.openxmlformats.org/officeDocument/2006/relationships/customXml" Target="../ink/ink1007.xml"/><Relationship Id="rId796" Type="http://schemas.openxmlformats.org/officeDocument/2006/relationships/customXml" Target="../ink/ink1028.xml"/><Relationship Id="rId90" Type="http://schemas.openxmlformats.org/officeDocument/2006/relationships/customXml" Target="../ink/ink675.xml"/><Relationship Id="rId186" Type="http://schemas.openxmlformats.org/officeDocument/2006/relationships/customXml" Target="../ink/ink723.xml"/><Relationship Id="rId351" Type="http://schemas.openxmlformats.org/officeDocument/2006/relationships/image" Target="../media/image792.png"/><Relationship Id="rId393" Type="http://schemas.openxmlformats.org/officeDocument/2006/relationships/image" Target="../media/image813.png"/><Relationship Id="rId407" Type="http://schemas.openxmlformats.org/officeDocument/2006/relationships/image" Target="../media/image820.png"/><Relationship Id="rId449" Type="http://schemas.openxmlformats.org/officeDocument/2006/relationships/image" Target="../media/image841.png"/><Relationship Id="rId614" Type="http://schemas.openxmlformats.org/officeDocument/2006/relationships/customXml" Target="../ink/ink937.xml"/><Relationship Id="rId656" Type="http://schemas.openxmlformats.org/officeDocument/2006/relationships/customXml" Target="../ink/ink958.xml"/><Relationship Id="rId211" Type="http://schemas.openxmlformats.org/officeDocument/2006/relationships/image" Target="../media/image722.png"/><Relationship Id="rId253" Type="http://schemas.openxmlformats.org/officeDocument/2006/relationships/image" Target="../media/image743.png"/><Relationship Id="rId295" Type="http://schemas.openxmlformats.org/officeDocument/2006/relationships/image" Target="../media/image764.png"/><Relationship Id="rId309" Type="http://schemas.openxmlformats.org/officeDocument/2006/relationships/image" Target="../media/image771.png"/><Relationship Id="rId460" Type="http://schemas.openxmlformats.org/officeDocument/2006/relationships/customXml" Target="../ink/ink860.xml"/><Relationship Id="rId516" Type="http://schemas.openxmlformats.org/officeDocument/2006/relationships/customXml" Target="../ink/ink888.xml"/><Relationship Id="rId698" Type="http://schemas.openxmlformats.org/officeDocument/2006/relationships/customXml" Target="../ink/ink979.xml"/><Relationship Id="rId48" Type="http://schemas.openxmlformats.org/officeDocument/2006/relationships/customXml" Target="../ink/ink654.xml"/><Relationship Id="rId113" Type="http://schemas.openxmlformats.org/officeDocument/2006/relationships/image" Target="../media/image236.png"/><Relationship Id="rId320" Type="http://schemas.openxmlformats.org/officeDocument/2006/relationships/customXml" Target="../ink/ink790.xml"/><Relationship Id="rId558" Type="http://schemas.openxmlformats.org/officeDocument/2006/relationships/customXml" Target="../ink/ink909.xml"/><Relationship Id="rId723" Type="http://schemas.openxmlformats.org/officeDocument/2006/relationships/image" Target="../media/image974.png"/><Relationship Id="rId765" Type="http://schemas.openxmlformats.org/officeDocument/2006/relationships/image" Target="../media/image995.png"/><Relationship Id="rId155" Type="http://schemas.openxmlformats.org/officeDocument/2006/relationships/image" Target="../media/image694.png"/><Relationship Id="rId197" Type="http://schemas.openxmlformats.org/officeDocument/2006/relationships/image" Target="../media/image715.png"/><Relationship Id="rId362" Type="http://schemas.openxmlformats.org/officeDocument/2006/relationships/customXml" Target="../ink/ink811.xml"/><Relationship Id="rId418" Type="http://schemas.openxmlformats.org/officeDocument/2006/relationships/customXml" Target="../ink/ink839.xml"/><Relationship Id="rId625" Type="http://schemas.openxmlformats.org/officeDocument/2006/relationships/image" Target="../media/image925.png"/><Relationship Id="rId222" Type="http://schemas.openxmlformats.org/officeDocument/2006/relationships/customXml" Target="../ink/ink741.xml"/><Relationship Id="rId264" Type="http://schemas.openxmlformats.org/officeDocument/2006/relationships/customXml" Target="../ink/ink762.xml"/><Relationship Id="rId471" Type="http://schemas.openxmlformats.org/officeDocument/2006/relationships/image" Target="../media/image851.png"/><Relationship Id="rId667" Type="http://schemas.openxmlformats.org/officeDocument/2006/relationships/image" Target="../media/image946.png"/><Relationship Id="rId17" Type="http://schemas.openxmlformats.org/officeDocument/2006/relationships/image" Target="../media/image628.png"/><Relationship Id="rId59" Type="http://schemas.openxmlformats.org/officeDocument/2006/relationships/image" Target="../media/image649.png"/><Relationship Id="rId124" Type="http://schemas.openxmlformats.org/officeDocument/2006/relationships/customXml" Target="../ink/ink692.xml"/><Relationship Id="rId527" Type="http://schemas.openxmlformats.org/officeDocument/2006/relationships/image" Target="../media/image878.png"/><Relationship Id="rId569" Type="http://schemas.openxmlformats.org/officeDocument/2006/relationships/image" Target="../media/image898.png"/><Relationship Id="rId734" Type="http://schemas.openxmlformats.org/officeDocument/2006/relationships/customXml" Target="../ink/ink997.xml"/><Relationship Id="rId776" Type="http://schemas.openxmlformats.org/officeDocument/2006/relationships/customXml" Target="../ink/ink1018.xml"/><Relationship Id="rId70" Type="http://schemas.openxmlformats.org/officeDocument/2006/relationships/customXml" Target="../ink/ink665.xml"/><Relationship Id="rId166" Type="http://schemas.openxmlformats.org/officeDocument/2006/relationships/customXml" Target="../ink/ink713.xml"/><Relationship Id="rId331" Type="http://schemas.openxmlformats.org/officeDocument/2006/relationships/image" Target="../media/image782.png"/><Relationship Id="rId373" Type="http://schemas.openxmlformats.org/officeDocument/2006/relationships/image" Target="../media/image803.png"/><Relationship Id="rId429" Type="http://schemas.openxmlformats.org/officeDocument/2006/relationships/image" Target="../media/image831.png"/><Relationship Id="rId580" Type="http://schemas.openxmlformats.org/officeDocument/2006/relationships/customXml" Target="../ink/ink920.xml"/><Relationship Id="rId636" Type="http://schemas.openxmlformats.org/officeDocument/2006/relationships/customXml" Target="../ink/ink948.xml"/><Relationship Id="rId801" Type="http://schemas.openxmlformats.org/officeDocument/2006/relationships/image" Target="../media/image101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33.png"/><Relationship Id="rId440" Type="http://schemas.openxmlformats.org/officeDocument/2006/relationships/customXml" Target="../ink/ink850.xml"/><Relationship Id="rId678" Type="http://schemas.openxmlformats.org/officeDocument/2006/relationships/customXml" Target="../ink/ink969.xml"/><Relationship Id="rId28" Type="http://schemas.openxmlformats.org/officeDocument/2006/relationships/customXml" Target="../ink/ink644.xml"/><Relationship Id="rId275" Type="http://schemas.openxmlformats.org/officeDocument/2006/relationships/image" Target="../media/image754.png"/><Relationship Id="rId300" Type="http://schemas.openxmlformats.org/officeDocument/2006/relationships/customXml" Target="../ink/ink780.xml"/><Relationship Id="rId482" Type="http://schemas.openxmlformats.org/officeDocument/2006/relationships/customXml" Target="../ink/ink871.xml"/><Relationship Id="rId538" Type="http://schemas.openxmlformats.org/officeDocument/2006/relationships/customXml" Target="../ink/ink899.xml"/><Relationship Id="rId703" Type="http://schemas.openxmlformats.org/officeDocument/2006/relationships/image" Target="../media/image964.png"/><Relationship Id="rId745" Type="http://schemas.openxmlformats.org/officeDocument/2006/relationships/image" Target="../media/image985.png"/><Relationship Id="rId81" Type="http://schemas.openxmlformats.org/officeDocument/2006/relationships/image" Target="../media/image659.png"/><Relationship Id="rId135" Type="http://schemas.openxmlformats.org/officeDocument/2006/relationships/image" Target="../media/image685.png"/><Relationship Id="rId177" Type="http://schemas.openxmlformats.org/officeDocument/2006/relationships/image" Target="../media/image705.png"/><Relationship Id="rId342" Type="http://schemas.openxmlformats.org/officeDocument/2006/relationships/customXml" Target="../ink/ink801.xml"/><Relationship Id="rId384" Type="http://schemas.openxmlformats.org/officeDocument/2006/relationships/customXml" Target="../ink/ink822.xml"/><Relationship Id="rId591" Type="http://schemas.openxmlformats.org/officeDocument/2006/relationships/image" Target="../media/image908.png"/><Relationship Id="rId605" Type="http://schemas.openxmlformats.org/officeDocument/2006/relationships/image" Target="../media/image915.png"/><Relationship Id="rId787" Type="http://schemas.openxmlformats.org/officeDocument/2006/relationships/image" Target="../media/image1006.png"/><Relationship Id="rId202" Type="http://schemas.openxmlformats.org/officeDocument/2006/relationships/customXml" Target="../ink/ink731.xml"/><Relationship Id="rId244" Type="http://schemas.openxmlformats.org/officeDocument/2006/relationships/customXml" Target="../ink/ink752.xml"/><Relationship Id="rId647" Type="http://schemas.openxmlformats.org/officeDocument/2006/relationships/image" Target="../media/image936.png"/><Relationship Id="rId689" Type="http://schemas.openxmlformats.org/officeDocument/2006/relationships/image" Target="../media/image957.png"/><Relationship Id="rId39" Type="http://schemas.openxmlformats.org/officeDocument/2006/relationships/image" Target="../media/image639.png"/><Relationship Id="rId286" Type="http://schemas.openxmlformats.org/officeDocument/2006/relationships/customXml" Target="../ink/ink773.xml"/><Relationship Id="rId451" Type="http://schemas.openxmlformats.org/officeDocument/2006/relationships/image" Target="../media/image842.png"/><Relationship Id="rId493" Type="http://schemas.openxmlformats.org/officeDocument/2006/relationships/image" Target="../media/image862.png"/><Relationship Id="rId507" Type="http://schemas.openxmlformats.org/officeDocument/2006/relationships/image" Target="../media/image869.png"/><Relationship Id="rId549" Type="http://schemas.openxmlformats.org/officeDocument/2006/relationships/image" Target="../media/image888.png"/><Relationship Id="rId714" Type="http://schemas.openxmlformats.org/officeDocument/2006/relationships/customXml" Target="../ink/ink987.xml"/><Relationship Id="rId756" Type="http://schemas.openxmlformats.org/officeDocument/2006/relationships/customXml" Target="../ink/ink1008.xml"/><Relationship Id="rId50" Type="http://schemas.openxmlformats.org/officeDocument/2006/relationships/customXml" Target="../ink/ink655.xml"/><Relationship Id="rId104" Type="http://schemas.openxmlformats.org/officeDocument/2006/relationships/customXml" Target="../ink/ink682.xml"/><Relationship Id="rId146" Type="http://schemas.openxmlformats.org/officeDocument/2006/relationships/customXml" Target="../ink/ink703.xml"/><Relationship Id="rId188" Type="http://schemas.openxmlformats.org/officeDocument/2006/relationships/customXml" Target="../ink/ink724.xml"/><Relationship Id="rId311" Type="http://schemas.openxmlformats.org/officeDocument/2006/relationships/image" Target="../media/image772.png"/><Relationship Id="rId353" Type="http://schemas.openxmlformats.org/officeDocument/2006/relationships/image" Target="../media/image793.png"/><Relationship Id="rId395" Type="http://schemas.openxmlformats.org/officeDocument/2006/relationships/image" Target="../media/image814.png"/><Relationship Id="rId409" Type="http://schemas.openxmlformats.org/officeDocument/2006/relationships/image" Target="../media/image821.png"/><Relationship Id="rId560" Type="http://schemas.openxmlformats.org/officeDocument/2006/relationships/customXml" Target="../ink/ink910.xml"/><Relationship Id="rId798" Type="http://schemas.openxmlformats.org/officeDocument/2006/relationships/customXml" Target="../ink/ink1029.xml"/><Relationship Id="rId92" Type="http://schemas.openxmlformats.org/officeDocument/2006/relationships/customXml" Target="../ink/ink676.xml"/><Relationship Id="rId213" Type="http://schemas.openxmlformats.org/officeDocument/2006/relationships/image" Target="../media/image723.png"/><Relationship Id="rId420" Type="http://schemas.openxmlformats.org/officeDocument/2006/relationships/customXml" Target="../ink/ink840.xml"/><Relationship Id="rId616" Type="http://schemas.openxmlformats.org/officeDocument/2006/relationships/customXml" Target="../ink/ink938.xml"/><Relationship Id="rId658" Type="http://schemas.openxmlformats.org/officeDocument/2006/relationships/customXml" Target="../ink/ink959.xml"/><Relationship Id="rId255" Type="http://schemas.openxmlformats.org/officeDocument/2006/relationships/image" Target="../media/image744.png"/><Relationship Id="rId297" Type="http://schemas.openxmlformats.org/officeDocument/2006/relationships/image" Target="../media/image765.png"/><Relationship Id="rId462" Type="http://schemas.openxmlformats.org/officeDocument/2006/relationships/customXml" Target="../ink/ink861.xml"/><Relationship Id="rId518" Type="http://schemas.openxmlformats.org/officeDocument/2006/relationships/customXml" Target="../ink/ink889.xml"/><Relationship Id="rId725" Type="http://schemas.openxmlformats.org/officeDocument/2006/relationships/image" Target="../media/image975.png"/><Relationship Id="rId115" Type="http://schemas.openxmlformats.org/officeDocument/2006/relationships/image" Target="../media/image675.png"/><Relationship Id="rId157" Type="http://schemas.openxmlformats.org/officeDocument/2006/relationships/image" Target="../media/image695.png"/><Relationship Id="rId322" Type="http://schemas.openxmlformats.org/officeDocument/2006/relationships/customXml" Target="../ink/ink791.xml"/><Relationship Id="rId364" Type="http://schemas.openxmlformats.org/officeDocument/2006/relationships/customXml" Target="../ink/ink812.xml"/><Relationship Id="rId767" Type="http://schemas.openxmlformats.org/officeDocument/2006/relationships/image" Target="../media/image996.png"/><Relationship Id="rId61" Type="http://schemas.openxmlformats.org/officeDocument/2006/relationships/image" Target="../media/image650.png"/><Relationship Id="rId199" Type="http://schemas.openxmlformats.org/officeDocument/2006/relationships/image" Target="../media/image716.png"/><Relationship Id="rId571" Type="http://schemas.openxmlformats.org/officeDocument/2006/relationships/image" Target="../media/image899.png"/><Relationship Id="rId627" Type="http://schemas.openxmlformats.org/officeDocument/2006/relationships/image" Target="../media/image926.png"/><Relationship Id="rId669" Type="http://schemas.openxmlformats.org/officeDocument/2006/relationships/image" Target="../media/image947.png"/><Relationship Id="rId19" Type="http://schemas.openxmlformats.org/officeDocument/2006/relationships/image" Target="../media/image629.png"/><Relationship Id="rId224" Type="http://schemas.openxmlformats.org/officeDocument/2006/relationships/customXml" Target="../ink/ink742.xml"/><Relationship Id="rId266" Type="http://schemas.openxmlformats.org/officeDocument/2006/relationships/customXml" Target="../ink/ink763.xml"/><Relationship Id="rId431" Type="http://schemas.openxmlformats.org/officeDocument/2006/relationships/image" Target="../media/image832.png"/><Relationship Id="rId473" Type="http://schemas.openxmlformats.org/officeDocument/2006/relationships/image" Target="../media/image852.png"/><Relationship Id="rId529" Type="http://schemas.openxmlformats.org/officeDocument/2006/relationships/image" Target="../media/image879.png"/><Relationship Id="rId680" Type="http://schemas.openxmlformats.org/officeDocument/2006/relationships/customXml" Target="../ink/ink970.xml"/><Relationship Id="rId736" Type="http://schemas.openxmlformats.org/officeDocument/2006/relationships/customXml" Target="../ink/ink998.xml"/><Relationship Id="rId30" Type="http://schemas.openxmlformats.org/officeDocument/2006/relationships/customXml" Target="../ink/ink645.xml"/><Relationship Id="rId126" Type="http://schemas.openxmlformats.org/officeDocument/2006/relationships/customXml" Target="../ink/ink693.xml"/><Relationship Id="rId168" Type="http://schemas.openxmlformats.org/officeDocument/2006/relationships/customXml" Target="../ink/ink714.xml"/><Relationship Id="rId333" Type="http://schemas.openxmlformats.org/officeDocument/2006/relationships/image" Target="../media/image783.png"/><Relationship Id="rId540" Type="http://schemas.openxmlformats.org/officeDocument/2006/relationships/customXml" Target="../ink/ink900.xml"/><Relationship Id="rId778" Type="http://schemas.openxmlformats.org/officeDocument/2006/relationships/customXml" Target="../ink/ink1019.xml"/><Relationship Id="rId72" Type="http://schemas.openxmlformats.org/officeDocument/2006/relationships/customXml" Target="../ink/ink666.xml"/><Relationship Id="rId375" Type="http://schemas.openxmlformats.org/officeDocument/2006/relationships/image" Target="../media/image804.png"/><Relationship Id="rId582" Type="http://schemas.openxmlformats.org/officeDocument/2006/relationships/customXml" Target="../ink/ink921.xml"/><Relationship Id="rId638" Type="http://schemas.openxmlformats.org/officeDocument/2006/relationships/customXml" Target="../ink/ink949.xml"/><Relationship Id="rId803" Type="http://schemas.openxmlformats.org/officeDocument/2006/relationships/image" Target="../media/image1014.png"/><Relationship Id="rId3" Type="http://schemas.openxmlformats.org/officeDocument/2006/relationships/image" Target="../media/image621.png"/><Relationship Id="rId235" Type="http://schemas.openxmlformats.org/officeDocument/2006/relationships/image" Target="../media/image734.png"/><Relationship Id="rId277" Type="http://schemas.openxmlformats.org/officeDocument/2006/relationships/image" Target="../media/image755.png"/><Relationship Id="rId400" Type="http://schemas.openxmlformats.org/officeDocument/2006/relationships/customXml" Target="../ink/ink830.xml"/><Relationship Id="rId442" Type="http://schemas.openxmlformats.org/officeDocument/2006/relationships/customXml" Target="../ink/ink851.xml"/><Relationship Id="rId484" Type="http://schemas.openxmlformats.org/officeDocument/2006/relationships/customXml" Target="../ink/ink872.xml"/><Relationship Id="rId705" Type="http://schemas.openxmlformats.org/officeDocument/2006/relationships/image" Target="../media/image965.png"/><Relationship Id="rId137" Type="http://schemas.openxmlformats.org/officeDocument/2006/relationships/image" Target="../media/image686.png"/><Relationship Id="rId302" Type="http://schemas.openxmlformats.org/officeDocument/2006/relationships/customXml" Target="../ink/ink781.xml"/><Relationship Id="rId344" Type="http://schemas.openxmlformats.org/officeDocument/2006/relationships/customXml" Target="../ink/ink802.xml"/><Relationship Id="rId691" Type="http://schemas.openxmlformats.org/officeDocument/2006/relationships/image" Target="../media/image958.png"/><Relationship Id="rId747" Type="http://schemas.openxmlformats.org/officeDocument/2006/relationships/image" Target="../media/image986.png"/><Relationship Id="rId789" Type="http://schemas.openxmlformats.org/officeDocument/2006/relationships/image" Target="../media/image1007.png"/><Relationship Id="rId41" Type="http://schemas.openxmlformats.org/officeDocument/2006/relationships/image" Target="../media/image640.png"/><Relationship Id="rId83" Type="http://schemas.openxmlformats.org/officeDocument/2006/relationships/image" Target="../media/image660.png"/><Relationship Id="rId179" Type="http://schemas.openxmlformats.org/officeDocument/2006/relationships/image" Target="../media/image706.png"/><Relationship Id="rId386" Type="http://schemas.openxmlformats.org/officeDocument/2006/relationships/customXml" Target="../ink/ink823.xml"/><Relationship Id="rId551" Type="http://schemas.openxmlformats.org/officeDocument/2006/relationships/image" Target="../media/image889.png"/><Relationship Id="rId593" Type="http://schemas.openxmlformats.org/officeDocument/2006/relationships/image" Target="../media/image909.png"/><Relationship Id="rId607" Type="http://schemas.openxmlformats.org/officeDocument/2006/relationships/image" Target="../media/image916.png"/><Relationship Id="rId649" Type="http://schemas.openxmlformats.org/officeDocument/2006/relationships/image" Target="../media/image937.png"/><Relationship Id="rId190" Type="http://schemas.openxmlformats.org/officeDocument/2006/relationships/customXml" Target="../ink/ink725.xml"/><Relationship Id="rId204" Type="http://schemas.openxmlformats.org/officeDocument/2006/relationships/customXml" Target="../ink/ink732.xml"/><Relationship Id="rId246" Type="http://schemas.openxmlformats.org/officeDocument/2006/relationships/customXml" Target="../ink/ink753.xml"/><Relationship Id="rId288" Type="http://schemas.openxmlformats.org/officeDocument/2006/relationships/customXml" Target="../ink/ink774.xml"/><Relationship Id="rId411" Type="http://schemas.openxmlformats.org/officeDocument/2006/relationships/image" Target="../media/image822.png"/><Relationship Id="rId453" Type="http://schemas.openxmlformats.org/officeDocument/2006/relationships/image" Target="../media/image843.png"/><Relationship Id="rId509" Type="http://schemas.openxmlformats.org/officeDocument/2006/relationships/image" Target="../media/image870.png"/><Relationship Id="rId660" Type="http://schemas.openxmlformats.org/officeDocument/2006/relationships/customXml" Target="../ink/ink960.xml"/><Relationship Id="rId106" Type="http://schemas.openxmlformats.org/officeDocument/2006/relationships/customXml" Target="../ink/ink683.xml"/><Relationship Id="rId313" Type="http://schemas.openxmlformats.org/officeDocument/2006/relationships/image" Target="../media/image773.png"/><Relationship Id="rId495" Type="http://schemas.openxmlformats.org/officeDocument/2006/relationships/image" Target="../media/image863.png"/><Relationship Id="rId716" Type="http://schemas.openxmlformats.org/officeDocument/2006/relationships/customXml" Target="../ink/ink988.xml"/><Relationship Id="rId758" Type="http://schemas.openxmlformats.org/officeDocument/2006/relationships/customXml" Target="../ink/ink1009.xml"/><Relationship Id="rId10" Type="http://schemas.openxmlformats.org/officeDocument/2006/relationships/customXml" Target="../ink/ink635.xml"/><Relationship Id="rId52" Type="http://schemas.openxmlformats.org/officeDocument/2006/relationships/customXml" Target="../ink/ink656.xml"/><Relationship Id="rId94" Type="http://schemas.openxmlformats.org/officeDocument/2006/relationships/customXml" Target="../ink/ink677.xml"/><Relationship Id="rId148" Type="http://schemas.openxmlformats.org/officeDocument/2006/relationships/customXml" Target="../ink/ink704.xml"/><Relationship Id="rId355" Type="http://schemas.openxmlformats.org/officeDocument/2006/relationships/image" Target="../media/image794.png"/><Relationship Id="rId397" Type="http://schemas.openxmlformats.org/officeDocument/2006/relationships/image" Target="../media/image815.png"/><Relationship Id="rId520" Type="http://schemas.openxmlformats.org/officeDocument/2006/relationships/customXml" Target="../ink/ink890.xml"/><Relationship Id="rId562" Type="http://schemas.openxmlformats.org/officeDocument/2006/relationships/customXml" Target="../ink/ink911.xml"/><Relationship Id="rId618" Type="http://schemas.openxmlformats.org/officeDocument/2006/relationships/customXml" Target="../ink/ink939.xml"/><Relationship Id="rId215" Type="http://schemas.openxmlformats.org/officeDocument/2006/relationships/image" Target="../media/image724.png"/><Relationship Id="rId257" Type="http://schemas.openxmlformats.org/officeDocument/2006/relationships/image" Target="../media/image745.png"/><Relationship Id="rId422" Type="http://schemas.openxmlformats.org/officeDocument/2006/relationships/customXml" Target="../ink/ink841.xml"/><Relationship Id="rId464" Type="http://schemas.openxmlformats.org/officeDocument/2006/relationships/customXml" Target="../ink/ink862.xml"/><Relationship Id="rId299" Type="http://schemas.openxmlformats.org/officeDocument/2006/relationships/image" Target="../media/image766.png"/><Relationship Id="rId727" Type="http://schemas.openxmlformats.org/officeDocument/2006/relationships/image" Target="../media/image976.png"/><Relationship Id="rId63" Type="http://schemas.openxmlformats.org/officeDocument/2006/relationships/image" Target="../media/image651.png"/><Relationship Id="rId159" Type="http://schemas.openxmlformats.org/officeDocument/2006/relationships/image" Target="../media/image696.png"/><Relationship Id="rId366" Type="http://schemas.openxmlformats.org/officeDocument/2006/relationships/customXml" Target="../ink/ink813.xml"/><Relationship Id="rId573" Type="http://schemas.openxmlformats.org/officeDocument/2006/relationships/image" Target="../media/image900.png"/><Relationship Id="rId780" Type="http://schemas.openxmlformats.org/officeDocument/2006/relationships/customXml" Target="../ink/ink1020.xml"/><Relationship Id="rId226" Type="http://schemas.openxmlformats.org/officeDocument/2006/relationships/customXml" Target="../ink/ink743.xml"/><Relationship Id="rId433" Type="http://schemas.openxmlformats.org/officeDocument/2006/relationships/image" Target="../media/image833.png"/><Relationship Id="rId640" Type="http://schemas.openxmlformats.org/officeDocument/2006/relationships/customXml" Target="../ink/ink950.xml"/><Relationship Id="rId738" Type="http://schemas.openxmlformats.org/officeDocument/2006/relationships/customXml" Target="../ink/ink999.xml"/><Relationship Id="rId74" Type="http://schemas.openxmlformats.org/officeDocument/2006/relationships/customXml" Target="../ink/ink667.xml"/><Relationship Id="rId377" Type="http://schemas.openxmlformats.org/officeDocument/2006/relationships/image" Target="../media/image805.png"/><Relationship Id="rId500" Type="http://schemas.openxmlformats.org/officeDocument/2006/relationships/customXml" Target="../ink/ink880.xml"/><Relationship Id="rId584" Type="http://schemas.openxmlformats.org/officeDocument/2006/relationships/customXml" Target="../ink/ink922.xml"/><Relationship Id="rId805" Type="http://schemas.openxmlformats.org/officeDocument/2006/relationships/image" Target="../media/image1015.png"/><Relationship Id="rId5" Type="http://schemas.openxmlformats.org/officeDocument/2006/relationships/image" Target="../media/image622.png"/><Relationship Id="rId237" Type="http://schemas.openxmlformats.org/officeDocument/2006/relationships/image" Target="../media/image735.png"/><Relationship Id="rId791" Type="http://schemas.openxmlformats.org/officeDocument/2006/relationships/image" Target="../media/image1008.png"/><Relationship Id="rId444" Type="http://schemas.openxmlformats.org/officeDocument/2006/relationships/customXml" Target="../ink/ink852.xml"/><Relationship Id="rId651" Type="http://schemas.openxmlformats.org/officeDocument/2006/relationships/image" Target="../media/image938.png"/><Relationship Id="rId749" Type="http://schemas.openxmlformats.org/officeDocument/2006/relationships/image" Target="../media/image987.png"/><Relationship Id="rId290" Type="http://schemas.openxmlformats.org/officeDocument/2006/relationships/customXml" Target="../ink/ink775.xml"/><Relationship Id="rId304" Type="http://schemas.openxmlformats.org/officeDocument/2006/relationships/customXml" Target="../ink/ink782.xml"/><Relationship Id="rId388" Type="http://schemas.openxmlformats.org/officeDocument/2006/relationships/customXml" Target="../ink/ink824.xml"/><Relationship Id="rId511" Type="http://schemas.openxmlformats.org/officeDocument/2006/relationships/image" Target="../media/image871.png"/><Relationship Id="rId609" Type="http://schemas.openxmlformats.org/officeDocument/2006/relationships/image" Target="../media/image917.png"/><Relationship Id="rId85" Type="http://schemas.openxmlformats.org/officeDocument/2006/relationships/image" Target="../media/image661.png"/><Relationship Id="rId150" Type="http://schemas.openxmlformats.org/officeDocument/2006/relationships/customXml" Target="../ink/ink705.xml"/><Relationship Id="rId595" Type="http://schemas.openxmlformats.org/officeDocument/2006/relationships/image" Target="../media/image910.png"/><Relationship Id="rId248" Type="http://schemas.openxmlformats.org/officeDocument/2006/relationships/customXml" Target="../ink/ink754.xml"/><Relationship Id="rId455" Type="http://schemas.openxmlformats.org/officeDocument/2006/relationships/image" Target="../media/image844.png"/><Relationship Id="rId662" Type="http://schemas.openxmlformats.org/officeDocument/2006/relationships/customXml" Target="../ink/ink961.xml"/><Relationship Id="rId12" Type="http://schemas.openxmlformats.org/officeDocument/2006/relationships/customXml" Target="../ink/ink636.xml"/><Relationship Id="rId108" Type="http://schemas.openxmlformats.org/officeDocument/2006/relationships/customXml" Target="../ink/ink684.xml"/><Relationship Id="rId315" Type="http://schemas.openxmlformats.org/officeDocument/2006/relationships/image" Target="../media/image774.png"/><Relationship Id="rId522" Type="http://schemas.openxmlformats.org/officeDocument/2006/relationships/customXml" Target="../ink/ink891.xml"/><Relationship Id="rId96" Type="http://schemas.openxmlformats.org/officeDocument/2006/relationships/customXml" Target="../ink/ink678.xml"/><Relationship Id="rId161" Type="http://schemas.openxmlformats.org/officeDocument/2006/relationships/image" Target="../media/image697.png"/><Relationship Id="rId399" Type="http://schemas.openxmlformats.org/officeDocument/2006/relationships/image" Target="../media/image816.png"/><Relationship Id="rId259" Type="http://schemas.openxmlformats.org/officeDocument/2006/relationships/image" Target="../media/image746.png"/><Relationship Id="rId466" Type="http://schemas.openxmlformats.org/officeDocument/2006/relationships/customXml" Target="../ink/ink863.xml"/><Relationship Id="rId673" Type="http://schemas.openxmlformats.org/officeDocument/2006/relationships/image" Target="../media/image949.png"/><Relationship Id="rId23" Type="http://schemas.openxmlformats.org/officeDocument/2006/relationships/image" Target="../media/image631.png"/><Relationship Id="rId119" Type="http://schemas.openxmlformats.org/officeDocument/2006/relationships/image" Target="../media/image677.png"/><Relationship Id="rId326" Type="http://schemas.openxmlformats.org/officeDocument/2006/relationships/customXml" Target="../ink/ink793.xml"/><Relationship Id="rId533" Type="http://schemas.openxmlformats.org/officeDocument/2006/relationships/image" Target="../media/image881.png"/><Relationship Id="rId740" Type="http://schemas.openxmlformats.org/officeDocument/2006/relationships/customXml" Target="../ink/ink1000.xml"/><Relationship Id="rId172" Type="http://schemas.openxmlformats.org/officeDocument/2006/relationships/customXml" Target="../ink/ink716.xml"/><Relationship Id="rId477" Type="http://schemas.openxmlformats.org/officeDocument/2006/relationships/image" Target="../media/image854.png"/><Relationship Id="rId600" Type="http://schemas.openxmlformats.org/officeDocument/2006/relationships/customXml" Target="../ink/ink930.xml"/><Relationship Id="rId684" Type="http://schemas.openxmlformats.org/officeDocument/2006/relationships/customXml" Target="../ink/ink972.xml"/><Relationship Id="rId337" Type="http://schemas.openxmlformats.org/officeDocument/2006/relationships/image" Target="../media/image785.png"/><Relationship Id="rId34" Type="http://schemas.openxmlformats.org/officeDocument/2006/relationships/customXml" Target="../ink/ink647.xml"/><Relationship Id="rId544" Type="http://schemas.openxmlformats.org/officeDocument/2006/relationships/customXml" Target="../ink/ink902.xml"/><Relationship Id="rId751" Type="http://schemas.openxmlformats.org/officeDocument/2006/relationships/image" Target="../media/image988.png"/><Relationship Id="rId183" Type="http://schemas.openxmlformats.org/officeDocument/2006/relationships/image" Target="../media/image708.png"/><Relationship Id="rId390" Type="http://schemas.openxmlformats.org/officeDocument/2006/relationships/customXml" Target="../ink/ink825.xml"/><Relationship Id="rId404" Type="http://schemas.openxmlformats.org/officeDocument/2006/relationships/customXml" Target="../ink/ink832.xml"/><Relationship Id="rId611" Type="http://schemas.openxmlformats.org/officeDocument/2006/relationships/image" Target="../media/image918.png"/><Relationship Id="rId250" Type="http://schemas.openxmlformats.org/officeDocument/2006/relationships/customXml" Target="../ink/ink755.xml"/><Relationship Id="rId488" Type="http://schemas.openxmlformats.org/officeDocument/2006/relationships/customXml" Target="../ink/ink874.xml"/><Relationship Id="rId695" Type="http://schemas.openxmlformats.org/officeDocument/2006/relationships/image" Target="../media/image960.png"/><Relationship Id="rId709" Type="http://schemas.openxmlformats.org/officeDocument/2006/relationships/image" Target="../media/image967.png"/><Relationship Id="rId45" Type="http://schemas.openxmlformats.org/officeDocument/2006/relationships/image" Target="../media/image642.png"/><Relationship Id="rId110" Type="http://schemas.openxmlformats.org/officeDocument/2006/relationships/customXml" Target="../ink/ink685.xml"/><Relationship Id="rId348" Type="http://schemas.openxmlformats.org/officeDocument/2006/relationships/customXml" Target="../ink/ink804.xml"/><Relationship Id="rId555" Type="http://schemas.openxmlformats.org/officeDocument/2006/relationships/image" Target="../media/image891.png"/><Relationship Id="rId762" Type="http://schemas.openxmlformats.org/officeDocument/2006/relationships/customXml" Target="../ink/ink1011.xml"/><Relationship Id="rId194" Type="http://schemas.openxmlformats.org/officeDocument/2006/relationships/customXml" Target="../ink/ink727.xml"/><Relationship Id="rId208" Type="http://schemas.openxmlformats.org/officeDocument/2006/relationships/customXml" Target="../ink/ink734.xml"/><Relationship Id="rId415" Type="http://schemas.openxmlformats.org/officeDocument/2006/relationships/image" Target="../media/image824.png"/><Relationship Id="rId622" Type="http://schemas.openxmlformats.org/officeDocument/2006/relationships/customXml" Target="../ink/ink941.xml"/><Relationship Id="rId261" Type="http://schemas.openxmlformats.org/officeDocument/2006/relationships/image" Target="../media/image747.png"/><Relationship Id="rId499" Type="http://schemas.openxmlformats.org/officeDocument/2006/relationships/image" Target="../media/image865.png"/><Relationship Id="rId56" Type="http://schemas.openxmlformats.org/officeDocument/2006/relationships/customXml" Target="../ink/ink658.xml"/><Relationship Id="rId359" Type="http://schemas.openxmlformats.org/officeDocument/2006/relationships/image" Target="../media/image796.png"/><Relationship Id="rId566" Type="http://schemas.openxmlformats.org/officeDocument/2006/relationships/customXml" Target="../ink/ink913.xml"/><Relationship Id="rId773" Type="http://schemas.openxmlformats.org/officeDocument/2006/relationships/image" Target="../media/image999.png"/><Relationship Id="rId121" Type="http://schemas.openxmlformats.org/officeDocument/2006/relationships/image" Target="../media/image678.png"/><Relationship Id="rId219" Type="http://schemas.openxmlformats.org/officeDocument/2006/relationships/image" Target="../media/image726.png"/><Relationship Id="rId426" Type="http://schemas.openxmlformats.org/officeDocument/2006/relationships/customXml" Target="../ink/ink843.xml"/><Relationship Id="rId633" Type="http://schemas.openxmlformats.org/officeDocument/2006/relationships/image" Target="../media/image929.png"/><Relationship Id="rId67" Type="http://schemas.openxmlformats.org/officeDocument/2006/relationships/image" Target="../media/image652.png"/><Relationship Id="rId272" Type="http://schemas.openxmlformats.org/officeDocument/2006/relationships/customXml" Target="../ink/ink766.xml"/><Relationship Id="rId577" Type="http://schemas.openxmlformats.org/officeDocument/2006/relationships/image" Target="../media/image902.png"/><Relationship Id="rId700" Type="http://schemas.openxmlformats.org/officeDocument/2006/relationships/customXml" Target="../ink/ink980.xml"/><Relationship Id="rId132" Type="http://schemas.openxmlformats.org/officeDocument/2006/relationships/customXml" Target="../ink/ink696.xml"/><Relationship Id="rId784" Type="http://schemas.openxmlformats.org/officeDocument/2006/relationships/customXml" Target="../ink/ink1022.xml"/><Relationship Id="rId437" Type="http://schemas.openxmlformats.org/officeDocument/2006/relationships/image" Target="../media/image835.png"/><Relationship Id="rId644" Type="http://schemas.openxmlformats.org/officeDocument/2006/relationships/customXml" Target="../ink/ink952.xml"/><Relationship Id="rId283" Type="http://schemas.openxmlformats.org/officeDocument/2006/relationships/image" Target="../media/image758.png"/><Relationship Id="rId490" Type="http://schemas.openxmlformats.org/officeDocument/2006/relationships/customXml" Target="../ink/ink875.xml"/><Relationship Id="rId504" Type="http://schemas.openxmlformats.org/officeDocument/2006/relationships/customXml" Target="../ink/ink882.xml"/><Relationship Id="rId711" Type="http://schemas.openxmlformats.org/officeDocument/2006/relationships/image" Target="../media/image968.png"/><Relationship Id="rId78" Type="http://schemas.openxmlformats.org/officeDocument/2006/relationships/customXml" Target="../ink/ink669.xml"/><Relationship Id="rId143" Type="http://schemas.openxmlformats.org/officeDocument/2006/relationships/image" Target="../media/image688.png"/><Relationship Id="rId350" Type="http://schemas.openxmlformats.org/officeDocument/2006/relationships/customXml" Target="../ink/ink805.xml"/><Relationship Id="rId588" Type="http://schemas.openxmlformats.org/officeDocument/2006/relationships/customXml" Target="../ink/ink924.xml"/><Relationship Id="rId795" Type="http://schemas.openxmlformats.org/officeDocument/2006/relationships/image" Target="../media/image1010.png"/><Relationship Id="rId9" Type="http://schemas.openxmlformats.org/officeDocument/2006/relationships/image" Target="../media/image624.png"/><Relationship Id="rId210" Type="http://schemas.openxmlformats.org/officeDocument/2006/relationships/customXml" Target="../ink/ink735.xml"/><Relationship Id="rId448" Type="http://schemas.openxmlformats.org/officeDocument/2006/relationships/customXml" Target="../ink/ink854.xml"/><Relationship Id="rId655" Type="http://schemas.openxmlformats.org/officeDocument/2006/relationships/image" Target="../media/image940.png"/><Relationship Id="rId294" Type="http://schemas.openxmlformats.org/officeDocument/2006/relationships/customXml" Target="../ink/ink777.xml"/><Relationship Id="rId308" Type="http://schemas.openxmlformats.org/officeDocument/2006/relationships/customXml" Target="../ink/ink784.xml"/><Relationship Id="rId515" Type="http://schemas.openxmlformats.org/officeDocument/2006/relationships/image" Target="../media/image872.png"/><Relationship Id="rId722" Type="http://schemas.openxmlformats.org/officeDocument/2006/relationships/customXml" Target="../ink/ink991.xml"/><Relationship Id="rId89" Type="http://schemas.openxmlformats.org/officeDocument/2006/relationships/image" Target="../media/image663.png"/><Relationship Id="rId154" Type="http://schemas.openxmlformats.org/officeDocument/2006/relationships/customXml" Target="../ink/ink707.xml"/><Relationship Id="rId361" Type="http://schemas.openxmlformats.org/officeDocument/2006/relationships/image" Target="../media/image797.png"/><Relationship Id="rId599" Type="http://schemas.openxmlformats.org/officeDocument/2006/relationships/image" Target="../media/image912.png"/><Relationship Id="rId459" Type="http://schemas.openxmlformats.org/officeDocument/2006/relationships/image" Target="../media/image392.png"/><Relationship Id="rId666" Type="http://schemas.openxmlformats.org/officeDocument/2006/relationships/customXml" Target="../ink/ink963.xml"/><Relationship Id="rId16" Type="http://schemas.openxmlformats.org/officeDocument/2006/relationships/customXml" Target="../ink/ink638.xml"/><Relationship Id="rId221" Type="http://schemas.openxmlformats.org/officeDocument/2006/relationships/image" Target="../media/image727.png"/><Relationship Id="rId319" Type="http://schemas.openxmlformats.org/officeDocument/2006/relationships/image" Target="../media/image776.png"/><Relationship Id="rId526" Type="http://schemas.openxmlformats.org/officeDocument/2006/relationships/customXml" Target="../ink/ink893.xml"/><Relationship Id="rId733" Type="http://schemas.openxmlformats.org/officeDocument/2006/relationships/image" Target="../media/image979.png"/><Relationship Id="rId165" Type="http://schemas.openxmlformats.org/officeDocument/2006/relationships/image" Target="../media/image699.png"/><Relationship Id="rId372" Type="http://schemas.openxmlformats.org/officeDocument/2006/relationships/customXml" Target="../ink/ink816.xml"/><Relationship Id="rId677" Type="http://schemas.openxmlformats.org/officeDocument/2006/relationships/image" Target="../media/image951.png"/><Relationship Id="rId800" Type="http://schemas.openxmlformats.org/officeDocument/2006/relationships/customXml" Target="../ink/ink1030.xml"/><Relationship Id="rId232" Type="http://schemas.openxmlformats.org/officeDocument/2006/relationships/customXml" Target="../ink/ink746.xml"/><Relationship Id="rId27" Type="http://schemas.openxmlformats.org/officeDocument/2006/relationships/image" Target="../media/image633.png"/><Relationship Id="rId537" Type="http://schemas.openxmlformats.org/officeDocument/2006/relationships/image" Target="../media/image84.png"/><Relationship Id="rId744" Type="http://schemas.openxmlformats.org/officeDocument/2006/relationships/customXml" Target="../ink/ink1002.xml"/><Relationship Id="rId80" Type="http://schemas.openxmlformats.org/officeDocument/2006/relationships/customXml" Target="../ink/ink670.xml"/><Relationship Id="rId176" Type="http://schemas.openxmlformats.org/officeDocument/2006/relationships/customXml" Target="../ink/ink718.xml"/><Relationship Id="rId383" Type="http://schemas.openxmlformats.org/officeDocument/2006/relationships/image" Target="../media/image808.png"/><Relationship Id="rId590" Type="http://schemas.openxmlformats.org/officeDocument/2006/relationships/customXml" Target="../ink/ink925.xml"/><Relationship Id="rId604" Type="http://schemas.openxmlformats.org/officeDocument/2006/relationships/customXml" Target="../ink/ink932.xml"/><Relationship Id="rId243" Type="http://schemas.openxmlformats.org/officeDocument/2006/relationships/image" Target="../media/image738.png"/><Relationship Id="rId450" Type="http://schemas.openxmlformats.org/officeDocument/2006/relationships/customXml" Target="../ink/ink855.xml"/><Relationship Id="rId688" Type="http://schemas.openxmlformats.org/officeDocument/2006/relationships/customXml" Target="../ink/ink974.xml"/><Relationship Id="rId38" Type="http://schemas.openxmlformats.org/officeDocument/2006/relationships/customXml" Target="../ink/ink649.xml"/><Relationship Id="rId103" Type="http://schemas.openxmlformats.org/officeDocument/2006/relationships/image" Target="../media/image670.png"/><Relationship Id="rId310" Type="http://schemas.openxmlformats.org/officeDocument/2006/relationships/customXml" Target="../ink/ink785.xml"/><Relationship Id="rId548" Type="http://schemas.openxmlformats.org/officeDocument/2006/relationships/customXml" Target="../ink/ink904.xml"/><Relationship Id="rId755" Type="http://schemas.openxmlformats.org/officeDocument/2006/relationships/image" Target="../media/image990.png"/><Relationship Id="rId91" Type="http://schemas.openxmlformats.org/officeDocument/2006/relationships/image" Target="../media/image664.png"/><Relationship Id="rId187" Type="http://schemas.openxmlformats.org/officeDocument/2006/relationships/image" Target="../media/image710.png"/><Relationship Id="rId394" Type="http://schemas.openxmlformats.org/officeDocument/2006/relationships/customXml" Target="../ink/ink827.xml"/><Relationship Id="rId408" Type="http://schemas.openxmlformats.org/officeDocument/2006/relationships/customXml" Target="../ink/ink834.xml"/><Relationship Id="rId615" Type="http://schemas.openxmlformats.org/officeDocument/2006/relationships/image" Target="../media/image920.png"/><Relationship Id="rId254" Type="http://schemas.openxmlformats.org/officeDocument/2006/relationships/customXml" Target="../ink/ink757.xml"/><Relationship Id="rId699" Type="http://schemas.openxmlformats.org/officeDocument/2006/relationships/image" Target="../media/image962.png"/><Relationship Id="rId49" Type="http://schemas.openxmlformats.org/officeDocument/2006/relationships/image" Target="../media/image644.png"/><Relationship Id="rId114" Type="http://schemas.openxmlformats.org/officeDocument/2006/relationships/customXml" Target="../ink/ink687.xml"/><Relationship Id="rId461" Type="http://schemas.openxmlformats.org/officeDocument/2006/relationships/image" Target="../media/image846.png"/><Relationship Id="rId559" Type="http://schemas.openxmlformats.org/officeDocument/2006/relationships/image" Target="../media/image893.png"/><Relationship Id="rId766" Type="http://schemas.openxmlformats.org/officeDocument/2006/relationships/customXml" Target="../ink/ink1013.xml"/><Relationship Id="rId198" Type="http://schemas.openxmlformats.org/officeDocument/2006/relationships/customXml" Target="../ink/ink729.xml"/><Relationship Id="rId321" Type="http://schemas.openxmlformats.org/officeDocument/2006/relationships/image" Target="../media/image777.png"/><Relationship Id="rId419" Type="http://schemas.openxmlformats.org/officeDocument/2006/relationships/image" Target="../media/image826.png"/><Relationship Id="rId626" Type="http://schemas.openxmlformats.org/officeDocument/2006/relationships/customXml" Target="../ink/ink943.xml"/><Relationship Id="rId265" Type="http://schemas.openxmlformats.org/officeDocument/2006/relationships/image" Target="../media/image749.png"/><Relationship Id="rId472" Type="http://schemas.openxmlformats.org/officeDocument/2006/relationships/customXml" Target="../ink/ink866.xml"/><Relationship Id="rId125" Type="http://schemas.openxmlformats.org/officeDocument/2006/relationships/image" Target="../media/image680.png"/><Relationship Id="rId332" Type="http://schemas.openxmlformats.org/officeDocument/2006/relationships/customXml" Target="../ink/ink796.xml"/><Relationship Id="rId777" Type="http://schemas.openxmlformats.org/officeDocument/2006/relationships/image" Target="../media/image1001.png"/><Relationship Id="rId637" Type="http://schemas.openxmlformats.org/officeDocument/2006/relationships/image" Target="../media/image931.png"/><Relationship Id="rId276" Type="http://schemas.openxmlformats.org/officeDocument/2006/relationships/customXml" Target="../ink/ink768.xml"/><Relationship Id="rId483" Type="http://schemas.openxmlformats.org/officeDocument/2006/relationships/image" Target="../media/image857.png"/><Relationship Id="rId690" Type="http://schemas.openxmlformats.org/officeDocument/2006/relationships/customXml" Target="../ink/ink975.xml"/><Relationship Id="rId704" Type="http://schemas.openxmlformats.org/officeDocument/2006/relationships/customXml" Target="../ink/ink982.xml"/><Relationship Id="rId40" Type="http://schemas.openxmlformats.org/officeDocument/2006/relationships/customXml" Target="../ink/ink650.xml"/><Relationship Id="rId136" Type="http://schemas.openxmlformats.org/officeDocument/2006/relationships/customXml" Target="../ink/ink698.xml"/><Relationship Id="rId343" Type="http://schemas.openxmlformats.org/officeDocument/2006/relationships/image" Target="../media/image788.png"/><Relationship Id="rId550" Type="http://schemas.openxmlformats.org/officeDocument/2006/relationships/customXml" Target="../ink/ink905.xml"/><Relationship Id="rId788" Type="http://schemas.openxmlformats.org/officeDocument/2006/relationships/customXml" Target="../ink/ink1024.xml"/><Relationship Id="rId203" Type="http://schemas.openxmlformats.org/officeDocument/2006/relationships/image" Target="../media/image718.png"/><Relationship Id="rId648" Type="http://schemas.openxmlformats.org/officeDocument/2006/relationships/customXml" Target="../ink/ink954.xml"/><Relationship Id="rId287" Type="http://schemas.openxmlformats.org/officeDocument/2006/relationships/image" Target="../media/image760.png"/><Relationship Id="rId410" Type="http://schemas.openxmlformats.org/officeDocument/2006/relationships/customXml" Target="../ink/ink835.xml"/><Relationship Id="rId494" Type="http://schemas.openxmlformats.org/officeDocument/2006/relationships/customXml" Target="../ink/ink877.xml"/><Relationship Id="rId508" Type="http://schemas.openxmlformats.org/officeDocument/2006/relationships/customXml" Target="../ink/ink884.xml"/><Relationship Id="rId715" Type="http://schemas.openxmlformats.org/officeDocument/2006/relationships/image" Target="../media/image970.png"/><Relationship Id="rId147" Type="http://schemas.openxmlformats.org/officeDocument/2006/relationships/image" Target="../media/image690.png"/><Relationship Id="rId354" Type="http://schemas.openxmlformats.org/officeDocument/2006/relationships/customXml" Target="../ink/ink807.xml"/><Relationship Id="rId799" Type="http://schemas.openxmlformats.org/officeDocument/2006/relationships/image" Target="../media/image1012.png"/><Relationship Id="rId51" Type="http://schemas.openxmlformats.org/officeDocument/2006/relationships/image" Target="../media/image645.png"/><Relationship Id="rId561" Type="http://schemas.openxmlformats.org/officeDocument/2006/relationships/image" Target="../media/image894.png"/><Relationship Id="rId659" Type="http://schemas.openxmlformats.org/officeDocument/2006/relationships/image" Target="../media/image942.png"/><Relationship Id="rId214" Type="http://schemas.openxmlformats.org/officeDocument/2006/relationships/customXml" Target="../ink/ink737.xml"/><Relationship Id="rId298" Type="http://schemas.openxmlformats.org/officeDocument/2006/relationships/customXml" Target="../ink/ink779.xml"/><Relationship Id="rId421" Type="http://schemas.openxmlformats.org/officeDocument/2006/relationships/image" Target="../media/image827.png"/><Relationship Id="rId519" Type="http://schemas.openxmlformats.org/officeDocument/2006/relationships/image" Target="../media/image874.png"/><Relationship Id="rId158" Type="http://schemas.openxmlformats.org/officeDocument/2006/relationships/customXml" Target="../ink/ink709.xml"/><Relationship Id="rId726" Type="http://schemas.openxmlformats.org/officeDocument/2006/relationships/customXml" Target="../ink/ink993.xml"/><Relationship Id="rId62" Type="http://schemas.openxmlformats.org/officeDocument/2006/relationships/customXml" Target="../ink/ink661.xml"/><Relationship Id="rId365" Type="http://schemas.openxmlformats.org/officeDocument/2006/relationships/image" Target="../media/image799.png"/><Relationship Id="rId572" Type="http://schemas.openxmlformats.org/officeDocument/2006/relationships/customXml" Target="../ink/ink916.xml"/><Relationship Id="rId225" Type="http://schemas.openxmlformats.org/officeDocument/2006/relationships/image" Target="../media/image729.png"/><Relationship Id="rId432" Type="http://schemas.openxmlformats.org/officeDocument/2006/relationships/customXml" Target="../ink/ink846.xml"/><Relationship Id="rId737" Type="http://schemas.openxmlformats.org/officeDocument/2006/relationships/image" Target="../media/image981.png"/><Relationship Id="rId73" Type="http://schemas.openxmlformats.org/officeDocument/2006/relationships/image" Target="../media/image655.png"/><Relationship Id="rId169" Type="http://schemas.openxmlformats.org/officeDocument/2006/relationships/image" Target="../media/image701.png"/><Relationship Id="rId376" Type="http://schemas.openxmlformats.org/officeDocument/2006/relationships/customXml" Target="../ink/ink818.xml"/><Relationship Id="rId583" Type="http://schemas.openxmlformats.org/officeDocument/2006/relationships/image" Target="../media/image904.png"/><Relationship Id="rId790" Type="http://schemas.openxmlformats.org/officeDocument/2006/relationships/customXml" Target="../ink/ink1025.xml"/><Relationship Id="rId804" Type="http://schemas.openxmlformats.org/officeDocument/2006/relationships/customXml" Target="../ink/ink1032.xml"/><Relationship Id="rId4" Type="http://schemas.openxmlformats.org/officeDocument/2006/relationships/customXml" Target="../ink/ink632.xml"/><Relationship Id="rId236" Type="http://schemas.openxmlformats.org/officeDocument/2006/relationships/customXml" Target="../ink/ink748.xml"/><Relationship Id="rId443" Type="http://schemas.openxmlformats.org/officeDocument/2006/relationships/image" Target="../media/image838.png"/><Relationship Id="rId650" Type="http://schemas.openxmlformats.org/officeDocument/2006/relationships/customXml" Target="../ink/ink955.xml"/><Relationship Id="rId303" Type="http://schemas.openxmlformats.org/officeDocument/2006/relationships/image" Target="../media/image768.png"/><Relationship Id="rId748" Type="http://schemas.openxmlformats.org/officeDocument/2006/relationships/customXml" Target="../ink/ink1004.xml"/><Relationship Id="rId84" Type="http://schemas.openxmlformats.org/officeDocument/2006/relationships/customXml" Target="../ink/ink672.xml"/><Relationship Id="rId387" Type="http://schemas.openxmlformats.org/officeDocument/2006/relationships/image" Target="../media/image810.png"/><Relationship Id="rId510" Type="http://schemas.openxmlformats.org/officeDocument/2006/relationships/customXml" Target="../ink/ink885.xml"/><Relationship Id="rId594" Type="http://schemas.openxmlformats.org/officeDocument/2006/relationships/customXml" Target="../ink/ink927.xml"/><Relationship Id="rId608" Type="http://schemas.openxmlformats.org/officeDocument/2006/relationships/customXml" Target="../ink/ink934.xml"/><Relationship Id="rId247" Type="http://schemas.openxmlformats.org/officeDocument/2006/relationships/image" Target="../media/image740.png"/><Relationship Id="rId107" Type="http://schemas.openxmlformats.org/officeDocument/2006/relationships/image" Target="../media/image672.png"/><Relationship Id="rId454" Type="http://schemas.openxmlformats.org/officeDocument/2006/relationships/customXml" Target="../ink/ink857.xml"/><Relationship Id="rId661" Type="http://schemas.openxmlformats.org/officeDocument/2006/relationships/image" Target="../media/image943.png"/><Relationship Id="rId759" Type="http://schemas.openxmlformats.org/officeDocument/2006/relationships/image" Target="../media/image992.png"/><Relationship Id="rId11" Type="http://schemas.openxmlformats.org/officeDocument/2006/relationships/image" Target="../media/image625.png"/><Relationship Id="rId314" Type="http://schemas.openxmlformats.org/officeDocument/2006/relationships/customXml" Target="../ink/ink787.xml"/><Relationship Id="rId398" Type="http://schemas.openxmlformats.org/officeDocument/2006/relationships/customXml" Target="../ink/ink829.xml"/><Relationship Id="rId521" Type="http://schemas.openxmlformats.org/officeDocument/2006/relationships/image" Target="../media/image875.png"/><Relationship Id="rId619" Type="http://schemas.openxmlformats.org/officeDocument/2006/relationships/image" Target="../media/image922.png"/><Relationship Id="rId95" Type="http://schemas.openxmlformats.org/officeDocument/2006/relationships/image" Target="../media/image666.png"/><Relationship Id="rId160" Type="http://schemas.openxmlformats.org/officeDocument/2006/relationships/customXml" Target="../ink/ink710.xml"/><Relationship Id="rId258" Type="http://schemas.openxmlformats.org/officeDocument/2006/relationships/customXml" Target="../ink/ink759.xml"/><Relationship Id="rId465" Type="http://schemas.openxmlformats.org/officeDocument/2006/relationships/image" Target="../media/image848.png"/><Relationship Id="rId672" Type="http://schemas.openxmlformats.org/officeDocument/2006/relationships/customXml" Target="../ink/ink966.xml"/><Relationship Id="rId22" Type="http://schemas.openxmlformats.org/officeDocument/2006/relationships/customXml" Target="../ink/ink641.xml"/><Relationship Id="rId118" Type="http://schemas.openxmlformats.org/officeDocument/2006/relationships/customXml" Target="../ink/ink689.xml"/><Relationship Id="rId325" Type="http://schemas.openxmlformats.org/officeDocument/2006/relationships/image" Target="../media/image779.png"/><Relationship Id="rId532" Type="http://schemas.openxmlformats.org/officeDocument/2006/relationships/customXml" Target="../ink/ink896.xml"/><Relationship Id="rId171" Type="http://schemas.openxmlformats.org/officeDocument/2006/relationships/image" Target="../media/image702.png"/><Relationship Id="rId269" Type="http://schemas.openxmlformats.org/officeDocument/2006/relationships/image" Target="../media/image751.png"/><Relationship Id="rId476" Type="http://schemas.openxmlformats.org/officeDocument/2006/relationships/customXml" Target="../ink/ink868.xml"/><Relationship Id="rId683" Type="http://schemas.openxmlformats.org/officeDocument/2006/relationships/image" Target="../media/image95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92.xml"/><Relationship Id="rId21" Type="http://schemas.openxmlformats.org/officeDocument/2006/relationships/image" Target="../media/image1026.png"/><Relationship Id="rId324" Type="http://schemas.openxmlformats.org/officeDocument/2006/relationships/customXml" Target="../ink/ink1196.xml"/><Relationship Id="rId531" Type="http://schemas.openxmlformats.org/officeDocument/2006/relationships/customXml" Target="../ink/ink1300.xml"/><Relationship Id="rId170" Type="http://schemas.openxmlformats.org/officeDocument/2006/relationships/image" Target="../media/image1097.png"/><Relationship Id="rId268" Type="http://schemas.openxmlformats.org/officeDocument/2006/relationships/image" Target="../media/image1146.png"/><Relationship Id="rId475" Type="http://schemas.openxmlformats.org/officeDocument/2006/relationships/customXml" Target="../ink/ink1272.xml"/><Relationship Id="rId32" Type="http://schemas.openxmlformats.org/officeDocument/2006/relationships/customXml" Target="../ink/ink1049.xml"/><Relationship Id="rId128" Type="http://schemas.openxmlformats.org/officeDocument/2006/relationships/image" Target="../media/image1077.png"/><Relationship Id="rId335" Type="http://schemas.openxmlformats.org/officeDocument/2006/relationships/image" Target="../media/image1177.png"/><Relationship Id="rId181" Type="http://schemas.openxmlformats.org/officeDocument/2006/relationships/customXml" Target="../ink/ink1124.xml"/><Relationship Id="rId402" Type="http://schemas.openxmlformats.org/officeDocument/2006/relationships/customXml" Target="../ink/ink1235.xml"/><Relationship Id="rId279" Type="http://schemas.openxmlformats.org/officeDocument/2006/relationships/customXml" Target="../ink/ink1173.xml"/><Relationship Id="rId444" Type="http://schemas.openxmlformats.org/officeDocument/2006/relationships/customXml" Target="../ink/ink1256.xml"/><Relationship Id="rId486" Type="http://schemas.openxmlformats.org/officeDocument/2006/relationships/image" Target="../media/image1250.png"/><Relationship Id="rId43" Type="http://schemas.openxmlformats.org/officeDocument/2006/relationships/image" Target="../media/image236.png"/><Relationship Id="rId139" Type="http://schemas.openxmlformats.org/officeDocument/2006/relationships/customXml" Target="../ink/ink1103.xml"/><Relationship Id="rId290" Type="http://schemas.openxmlformats.org/officeDocument/2006/relationships/customXml" Target="../ink/ink1179.xml"/><Relationship Id="rId304" Type="http://schemas.openxmlformats.org/officeDocument/2006/relationships/customXml" Target="../ink/ink1186.xml"/><Relationship Id="rId346" Type="http://schemas.openxmlformats.org/officeDocument/2006/relationships/customXml" Target="../ink/ink1207.xml"/><Relationship Id="rId388" Type="http://schemas.openxmlformats.org/officeDocument/2006/relationships/customXml" Target="../ink/ink1228.xml"/><Relationship Id="rId511" Type="http://schemas.openxmlformats.org/officeDocument/2006/relationships/customXml" Target="../ink/ink1290.xml"/><Relationship Id="rId85" Type="http://schemas.openxmlformats.org/officeDocument/2006/relationships/image" Target="../media/image1056.png"/><Relationship Id="rId150" Type="http://schemas.openxmlformats.org/officeDocument/2006/relationships/image" Target="../media/image1087.png"/><Relationship Id="rId192" Type="http://schemas.openxmlformats.org/officeDocument/2006/relationships/image" Target="../media/image1108.png"/><Relationship Id="rId206" Type="http://schemas.openxmlformats.org/officeDocument/2006/relationships/image" Target="../media/image1115.png"/><Relationship Id="rId413" Type="http://schemas.openxmlformats.org/officeDocument/2006/relationships/image" Target="../media/image1214.png"/><Relationship Id="rId248" Type="http://schemas.openxmlformats.org/officeDocument/2006/relationships/image" Target="../media/image1136.png"/><Relationship Id="rId455" Type="http://schemas.openxmlformats.org/officeDocument/2006/relationships/customXml" Target="../ink/ink1262.xml"/><Relationship Id="rId497" Type="http://schemas.openxmlformats.org/officeDocument/2006/relationships/customXml" Target="../ink/ink1283.xml"/><Relationship Id="rId12" Type="http://schemas.openxmlformats.org/officeDocument/2006/relationships/customXml" Target="../ink/ink1039.xml"/><Relationship Id="rId108" Type="http://schemas.openxmlformats.org/officeDocument/2006/relationships/customXml" Target="../ink/ink1087.xml"/><Relationship Id="rId315" Type="http://schemas.openxmlformats.org/officeDocument/2006/relationships/image" Target="../media/image1167.png"/><Relationship Id="rId357" Type="http://schemas.openxmlformats.org/officeDocument/2006/relationships/image" Target="../media/image1187.png"/><Relationship Id="rId522" Type="http://schemas.openxmlformats.org/officeDocument/2006/relationships/image" Target="../media/image1267.png"/><Relationship Id="rId54" Type="http://schemas.openxmlformats.org/officeDocument/2006/relationships/customXml" Target="../ink/ink1060.xml"/><Relationship Id="rId96" Type="http://schemas.openxmlformats.org/officeDocument/2006/relationships/customXml" Target="../ink/ink1081.xml"/><Relationship Id="rId161" Type="http://schemas.openxmlformats.org/officeDocument/2006/relationships/customXml" Target="../ink/ink1114.xml"/><Relationship Id="rId217" Type="http://schemas.openxmlformats.org/officeDocument/2006/relationships/customXml" Target="../ink/ink1142.xml"/><Relationship Id="rId399" Type="http://schemas.openxmlformats.org/officeDocument/2006/relationships/image" Target="../media/image1208.png"/><Relationship Id="rId259" Type="http://schemas.openxmlformats.org/officeDocument/2006/relationships/customXml" Target="../ink/ink1163.xml"/><Relationship Id="rId424" Type="http://schemas.openxmlformats.org/officeDocument/2006/relationships/customXml" Target="../ink/ink1246.xml"/><Relationship Id="rId466" Type="http://schemas.openxmlformats.org/officeDocument/2006/relationships/image" Target="../media/image1240.png"/><Relationship Id="rId23" Type="http://schemas.openxmlformats.org/officeDocument/2006/relationships/image" Target="../media/image1027.png"/><Relationship Id="rId119" Type="http://schemas.openxmlformats.org/officeDocument/2006/relationships/customXml" Target="../ink/ink1093.xml"/><Relationship Id="rId270" Type="http://schemas.openxmlformats.org/officeDocument/2006/relationships/image" Target="../media/image1147.png"/><Relationship Id="rId326" Type="http://schemas.openxmlformats.org/officeDocument/2006/relationships/customXml" Target="../ink/ink1197.xml"/><Relationship Id="rId533" Type="http://schemas.openxmlformats.org/officeDocument/2006/relationships/customXml" Target="../ink/ink1301.xml"/><Relationship Id="rId65" Type="http://schemas.openxmlformats.org/officeDocument/2006/relationships/image" Target="../media/image1047.png"/><Relationship Id="rId130" Type="http://schemas.openxmlformats.org/officeDocument/2006/relationships/image" Target="../media/image1078.png"/><Relationship Id="rId368" Type="http://schemas.openxmlformats.org/officeDocument/2006/relationships/customXml" Target="../ink/ink1218.xml"/><Relationship Id="rId172" Type="http://schemas.openxmlformats.org/officeDocument/2006/relationships/image" Target="../media/image1098.png"/><Relationship Id="rId228" Type="http://schemas.openxmlformats.org/officeDocument/2006/relationships/image" Target="../media/image1126.png"/><Relationship Id="rId435" Type="http://schemas.openxmlformats.org/officeDocument/2006/relationships/image" Target="../media/image1225.png"/><Relationship Id="rId477" Type="http://schemas.openxmlformats.org/officeDocument/2006/relationships/customXml" Target="../ink/ink1273.xml"/><Relationship Id="rId281" Type="http://schemas.openxmlformats.org/officeDocument/2006/relationships/customXml" Target="../ink/ink1174.xml"/><Relationship Id="rId337" Type="http://schemas.openxmlformats.org/officeDocument/2006/relationships/image" Target="../media/image1178.png"/><Relationship Id="rId502" Type="http://schemas.openxmlformats.org/officeDocument/2006/relationships/image" Target="../media/image1258.png"/><Relationship Id="rId34" Type="http://schemas.openxmlformats.org/officeDocument/2006/relationships/customXml" Target="../ink/ink1050.xml"/><Relationship Id="rId76" Type="http://schemas.openxmlformats.org/officeDocument/2006/relationships/customXml" Target="../ink/ink1071.xml"/><Relationship Id="rId141" Type="http://schemas.openxmlformats.org/officeDocument/2006/relationships/customXml" Target="../ink/ink1104.xml"/><Relationship Id="rId379" Type="http://schemas.openxmlformats.org/officeDocument/2006/relationships/image" Target="../media/image1198.png"/><Relationship Id="rId7" Type="http://schemas.openxmlformats.org/officeDocument/2006/relationships/image" Target="../media/image1019.png"/><Relationship Id="rId183" Type="http://schemas.openxmlformats.org/officeDocument/2006/relationships/customXml" Target="../ink/ink1125.xml"/><Relationship Id="rId239" Type="http://schemas.openxmlformats.org/officeDocument/2006/relationships/customXml" Target="../ink/ink1153.xml"/><Relationship Id="rId390" Type="http://schemas.openxmlformats.org/officeDocument/2006/relationships/customXml" Target="../ink/ink1229.xml"/><Relationship Id="rId404" Type="http://schemas.openxmlformats.org/officeDocument/2006/relationships/customXml" Target="../ink/ink1236.xml"/><Relationship Id="rId446" Type="http://schemas.openxmlformats.org/officeDocument/2006/relationships/customXml" Target="../ink/ink1257.xml"/><Relationship Id="rId250" Type="http://schemas.openxmlformats.org/officeDocument/2006/relationships/image" Target="../media/image1137.png"/><Relationship Id="rId292" Type="http://schemas.openxmlformats.org/officeDocument/2006/relationships/customXml" Target="../ink/ink1180.xml"/><Relationship Id="rId306" Type="http://schemas.openxmlformats.org/officeDocument/2006/relationships/customXml" Target="../ink/ink1187.xml"/><Relationship Id="rId488" Type="http://schemas.openxmlformats.org/officeDocument/2006/relationships/image" Target="../media/image1251.png"/><Relationship Id="rId45" Type="http://schemas.openxmlformats.org/officeDocument/2006/relationships/image" Target="../media/image1037.png"/><Relationship Id="rId87" Type="http://schemas.openxmlformats.org/officeDocument/2006/relationships/image" Target="../media/image1057.png"/><Relationship Id="rId110" Type="http://schemas.openxmlformats.org/officeDocument/2006/relationships/customXml" Target="../ink/ink1088.xml"/><Relationship Id="rId348" Type="http://schemas.openxmlformats.org/officeDocument/2006/relationships/customXml" Target="../ink/ink1208.xml"/><Relationship Id="rId513" Type="http://schemas.openxmlformats.org/officeDocument/2006/relationships/customXml" Target="../ink/ink1291.xml"/><Relationship Id="rId152" Type="http://schemas.openxmlformats.org/officeDocument/2006/relationships/image" Target="../media/image1088.png"/><Relationship Id="rId194" Type="http://schemas.openxmlformats.org/officeDocument/2006/relationships/image" Target="../media/image1109.png"/><Relationship Id="rId208" Type="http://schemas.openxmlformats.org/officeDocument/2006/relationships/image" Target="../media/image1116.png"/><Relationship Id="rId415" Type="http://schemas.openxmlformats.org/officeDocument/2006/relationships/image" Target="../media/image1215.png"/><Relationship Id="rId457" Type="http://schemas.openxmlformats.org/officeDocument/2006/relationships/customXml" Target="../ink/ink1263.xml"/><Relationship Id="rId261" Type="http://schemas.openxmlformats.org/officeDocument/2006/relationships/customXml" Target="../ink/ink1164.xml"/><Relationship Id="rId499" Type="http://schemas.openxmlformats.org/officeDocument/2006/relationships/customXml" Target="../ink/ink1284.xml"/><Relationship Id="rId14" Type="http://schemas.openxmlformats.org/officeDocument/2006/relationships/customXml" Target="../ink/ink1040.xml"/><Relationship Id="rId56" Type="http://schemas.openxmlformats.org/officeDocument/2006/relationships/customXml" Target="../ink/ink1061.xml"/><Relationship Id="rId317" Type="http://schemas.openxmlformats.org/officeDocument/2006/relationships/image" Target="../media/image1168.png"/><Relationship Id="rId359" Type="http://schemas.openxmlformats.org/officeDocument/2006/relationships/image" Target="../media/image1188.png"/><Relationship Id="rId524" Type="http://schemas.openxmlformats.org/officeDocument/2006/relationships/image" Target="../media/image1268.png"/><Relationship Id="rId98" Type="http://schemas.openxmlformats.org/officeDocument/2006/relationships/customXml" Target="../ink/ink1082.xml"/><Relationship Id="rId121" Type="http://schemas.openxmlformats.org/officeDocument/2006/relationships/customXml" Target="../ink/ink1094.xml"/><Relationship Id="rId163" Type="http://schemas.openxmlformats.org/officeDocument/2006/relationships/customXml" Target="../ink/ink1115.xml"/><Relationship Id="rId219" Type="http://schemas.openxmlformats.org/officeDocument/2006/relationships/customXml" Target="../ink/ink1143.xml"/><Relationship Id="rId370" Type="http://schemas.openxmlformats.org/officeDocument/2006/relationships/customXml" Target="../ink/ink1219.xml"/><Relationship Id="rId426" Type="http://schemas.openxmlformats.org/officeDocument/2006/relationships/customXml" Target="../ink/ink1247.xml"/><Relationship Id="rId230" Type="http://schemas.openxmlformats.org/officeDocument/2006/relationships/image" Target="../media/image1127.png"/><Relationship Id="rId468" Type="http://schemas.openxmlformats.org/officeDocument/2006/relationships/image" Target="../media/image1241.png"/><Relationship Id="rId25" Type="http://schemas.openxmlformats.org/officeDocument/2006/relationships/image" Target="../media/image1028.png"/><Relationship Id="rId67" Type="http://schemas.openxmlformats.org/officeDocument/2006/relationships/image" Target="../media/image1048.png"/><Relationship Id="rId272" Type="http://schemas.openxmlformats.org/officeDocument/2006/relationships/image" Target="../media/image87.png"/><Relationship Id="rId328" Type="http://schemas.openxmlformats.org/officeDocument/2006/relationships/customXml" Target="../ink/ink1198.xml"/><Relationship Id="rId535" Type="http://schemas.openxmlformats.org/officeDocument/2006/relationships/customXml" Target="../ink/ink1302.xml"/><Relationship Id="rId132" Type="http://schemas.openxmlformats.org/officeDocument/2006/relationships/image" Target="../media/image1079.png"/><Relationship Id="rId174" Type="http://schemas.openxmlformats.org/officeDocument/2006/relationships/image" Target="../media/image1099.png"/><Relationship Id="rId381" Type="http://schemas.openxmlformats.org/officeDocument/2006/relationships/image" Target="../media/image1199.png"/><Relationship Id="rId241" Type="http://schemas.openxmlformats.org/officeDocument/2006/relationships/customXml" Target="../ink/ink1154.xml"/><Relationship Id="rId437" Type="http://schemas.openxmlformats.org/officeDocument/2006/relationships/image" Target="../media/image1226.png"/><Relationship Id="rId479" Type="http://schemas.openxmlformats.org/officeDocument/2006/relationships/customXml" Target="../ink/ink1274.xml"/><Relationship Id="rId36" Type="http://schemas.openxmlformats.org/officeDocument/2006/relationships/customXml" Target="../ink/ink1051.xml"/><Relationship Id="rId283" Type="http://schemas.openxmlformats.org/officeDocument/2006/relationships/customXml" Target="../ink/ink1175.xml"/><Relationship Id="rId339" Type="http://schemas.openxmlformats.org/officeDocument/2006/relationships/image" Target="../media/image1179.png"/><Relationship Id="rId490" Type="http://schemas.openxmlformats.org/officeDocument/2006/relationships/image" Target="../media/image1252.png"/><Relationship Id="rId504" Type="http://schemas.openxmlformats.org/officeDocument/2006/relationships/image" Target="../media/image1259.png"/><Relationship Id="rId78" Type="http://schemas.openxmlformats.org/officeDocument/2006/relationships/customXml" Target="../ink/ink1072.xml"/><Relationship Id="rId101" Type="http://schemas.openxmlformats.org/officeDocument/2006/relationships/image" Target="../media/image1064.png"/><Relationship Id="rId143" Type="http://schemas.openxmlformats.org/officeDocument/2006/relationships/customXml" Target="../ink/ink1105.xml"/><Relationship Id="rId185" Type="http://schemas.openxmlformats.org/officeDocument/2006/relationships/customXml" Target="../ink/ink1126.xml"/><Relationship Id="rId350" Type="http://schemas.openxmlformats.org/officeDocument/2006/relationships/customXml" Target="../ink/ink1209.xml"/><Relationship Id="rId406" Type="http://schemas.openxmlformats.org/officeDocument/2006/relationships/customXml" Target="../ink/ink1237.xml"/><Relationship Id="rId9" Type="http://schemas.openxmlformats.org/officeDocument/2006/relationships/image" Target="../media/image1020.png"/><Relationship Id="rId210" Type="http://schemas.openxmlformats.org/officeDocument/2006/relationships/image" Target="../media/image1117.png"/><Relationship Id="rId392" Type="http://schemas.openxmlformats.org/officeDocument/2006/relationships/customXml" Target="../ink/ink1230.xml"/><Relationship Id="rId448" Type="http://schemas.openxmlformats.org/officeDocument/2006/relationships/customXml" Target="../ink/ink1258.xml"/><Relationship Id="rId252" Type="http://schemas.openxmlformats.org/officeDocument/2006/relationships/image" Target="../media/image1138.png"/><Relationship Id="rId294" Type="http://schemas.openxmlformats.org/officeDocument/2006/relationships/customXml" Target="../ink/ink1181.xml"/><Relationship Id="rId308" Type="http://schemas.openxmlformats.org/officeDocument/2006/relationships/customXml" Target="../ink/ink1188.xml"/><Relationship Id="rId515" Type="http://schemas.openxmlformats.org/officeDocument/2006/relationships/customXml" Target="../ink/ink1292.xml"/><Relationship Id="rId47" Type="http://schemas.openxmlformats.org/officeDocument/2006/relationships/image" Target="../media/image1038.png"/><Relationship Id="rId89" Type="http://schemas.openxmlformats.org/officeDocument/2006/relationships/image" Target="../media/image1058.png"/><Relationship Id="rId112" Type="http://schemas.openxmlformats.org/officeDocument/2006/relationships/image" Target="../media/image1069.png"/><Relationship Id="rId154" Type="http://schemas.openxmlformats.org/officeDocument/2006/relationships/image" Target="../media/image1089.png"/><Relationship Id="rId361" Type="http://schemas.openxmlformats.org/officeDocument/2006/relationships/image" Target="../media/image1189.png"/><Relationship Id="rId196" Type="http://schemas.openxmlformats.org/officeDocument/2006/relationships/image" Target="../media/image1110.png"/><Relationship Id="rId417" Type="http://schemas.openxmlformats.org/officeDocument/2006/relationships/image" Target="../media/image1216.png"/><Relationship Id="rId459" Type="http://schemas.openxmlformats.org/officeDocument/2006/relationships/customXml" Target="../ink/ink1264.xml"/><Relationship Id="rId16" Type="http://schemas.openxmlformats.org/officeDocument/2006/relationships/customXml" Target="../ink/ink1041.xml"/><Relationship Id="rId221" Type="http://schemas.openxmlformats.org/officeDocument/2006/relationships/customXml" Target="../ink/ink1144.xml"/><Relationship Id="rId263" Type="http://schemas.openxmlformats.org/officeDocument/2006/relationships/customXml" Target="../ink/ink1165.xml"/><Relationship Id="rId319" Type="http://schemas.openxmlformats.org/officeDocument/2006/relationships/image" Target="../media/image1169.png"/><Relationship Id="rId470" Type="http://schemas.openxmlformats.org/officeDocument/2006/relationships/image" Target="../media/image1242.png"/><Relationship Id="rId526" Type="http://schemas.openxmlformats.org/officeDocument/2006/relationships/image" Target="../media/image1269.png"/><Relationship Id="rId58" Type="http://schemas.openxmlformats.org/officeDocument/2006/relationships/customXml" Target="../ink/ink1062.xml"/><Relationship Id="rId123" Type="http://schemas.openxmlformats.org/officeDocument/2006/relationships/customXml" Target="../ink/ink1095.xml"/><Relationship Id="rId330" Type="http://schemas.openxmlformats.org/officeDocument/2006/relationships/customXml" Target="../ink/ink1199.xml"/><Relationship Id="rId165" Type="http://schemas.openxmlformats.org/officeDocument/2006/relationships/customXml" Target="../ink/ink1116.xml"/><Relationship Id="rId372" Type="http://schemas.openxmlformats.org/officeDocument/2006/relationships/customXml" Target="../ink/ink1220.xml"/><Relationship Id="rId428" Type="http://schemas.openxmlformats.org/officeDocument/2006/relationships/customXml" Target="../ink/ink1248.xml"/><Relationship Id="rId232" Type="http://schemas.openxmlformats.org/officeDocument/2006/relationships/image" Target="../media/image1128.png"/><Relationship Id="rId274" Type="http://schemas.openxmlformats.org/officeDocument/2006/relationships/image" Target="../media/image1148.png"/><Relationship Id="rId481" Type="http://schemas.openxmlformats.org/officeDocument/2006/relationships/customXml" Target="../ink/ink1275.xml"/><Relationship Id="rId27" Type="http://schemas.openxmlformats.org/officeDocument/2006/relationships/image" Target="../media/image1029.png"/><Relationship Id="rId69" Type="http://schemas.openxmlformats.org/officeDocument/2006/relationships/image" Target="../media/image1049.png"/><Relationship Id="rId134" Type="http://schemas.openxmlformats.org/officeDocument/2006/relationships/image" Target="../media/image1080.png"/><Relationship Id="rId80" Type="http://schemas.openxmlformats.org/officeDocument/2006/relationships/customXml" Target="../ink/ink1073.xml"/><Relationship Id="rId176" Type="http://schemas.openxmlformats.org/officeDocument/2006/relationships/image" Target="../media/image1100.png"/><Relationship Id="rId341" Type="http://schemas.openxmlformats.org/officeDocument/2006/relationships/image" Target="../media/image1180.png"/><Relationship Id="rId383" Type="http://schemas.openxmlformats.org/officeDocument/2006/relationships/image" Target="../media/image1200.png"/><Relationship Id="rId439" Type="http://schemas.openxmlformats.org/officeDocument/2006/relationships/image" Target="../media/image1227.png"/><Relationship Id="rId201" Type="http://schemas.openxmlformats.org/officeDocument/2006/relationships/customXml" Target="../ink/ink1134.xml"/><Relationship Id="rId243" Type="http://schemas.openxmlformats.org/officeDocument/2006/relationships/customXml" Target="../ink/ink1155.xml"/><Relationship Id="rId285" Type="http://schemas.openxmlformats.org/officeDocument/2006/relationships/customXml" Target="../ink/ink1176.xml"/><Relationship Id="rId450" Type="http://schemas.openxmlformats.org/officeDocument/2006/relationships/customXml" Target="../ink/ink1259.xml"/><Relationship Id="rId506" Type="http://schemas.openxmlformats.org/officeDocument/2006/relationships/image" Target="../media/image1260.png"/><Relationship Id="rId38" Type="http://schemas.openxmlformats.org/officeDocument/2006/relationships/customXml" Target="../ink/ink1052.xml"/><Relationship Id="rId103" Type="http://schemas.openxmlformats.org/officeDocument/2006/relationships/image" Target="../media/image1065.png"/><Relationship Id="rId310" Type="http://schemas.openxmlformats.org/officeDocument/2006/relationships/customXml" Target="../ink/ink1189.xml"/><Relationship Id="rId492" Type="http://schemas.openxmlformats.org/officeDocument/2006/relationships/image" Target="../media/image1253.png"/><Relationship Id="rId91" Type="http://schemas.openxmlformats.org/officeDocument/2006/relationships/image" Target="../media/image1059.png"/><Relationship Id="rId145" Type="http://schemas.openxmlformats.org/officeDocument/2006/relationships/customXml" Target="../ink/ink1106.xml"/><Relationship Id="rId187" Type="http://schemas.openxmlformats.org/officeDocument/2006/relationships/customXml" Target="../ink/ink1127.xml"/><Relationship Id="rId352" Type="http://schemas.openxmlformats.org/officeDocument/2006/relationships/customXml" Target="../ink/ink1210.xml"/><Relationship Id="rId394" Type="http://schemas.openxmlformats.org/officeDocument/2006/relationships/customXml" Target="../ink/ink1231.xml"/><Relationship Id="rId408" Type="http://schemas.openxmlformats.org/officeDocument/2006/relationships/customXml" Target="../ink/ink1238.xml"/><Relationship Id="rId212" Type="http://schemas.openxmlformats.org/officeDocument/2006/relationships/image" Target="../media/image1118.png"/><Relationship Id="rId254" Type="http://schemas.openxmlformats.org/officeDocument/2006/relationships/image" Target="../media/image1139.png"/><Relationship Id="rId49" Type="http://schemas.openxmlformats.org/officeDocument/2006/relationships/image" Target="../media/image1039.png"/><Relationship Id="rId114" Type="http://schemas.openxmlformats.org/officeDocument/2006/relationships/image" Target="../media/image1070.png"/><Relationship Id="rId296" Type="http://schemas.openxmlformats.org/officeDocument/2006/relationships/customXml" Target="../ink/ink1182.xml"/><Relationship Id="rId461" Type="http://schemas.openxmlformats.org/officeDocument/2006/relationships/customXml" Target="../ink/ink1265.xml"/><Relationship Id="rId517" Type="http://schemas.openxmlformats.org/officeDocument/2006/relationships/customXml" Target="../ink/ink1293.xml"/><Relationship Id="rId60" Type="http://schemas.openxmlformats.org/officeDocument/2006/relationships/customXml" Target="../ink/ink1063.xml"/><Relationship Id="rId156" Type="http://schemas.openxmlformats.org/officeDocument/2006/relationships/image" Target="../media/image1090.png"/><Relationship Id="rId198" Type="http://schemas.openxmlformats.org/officeDocument/2006/relationships/image" Target="../media/image1111.png"/><Relationship Id="rId321" Type="http://schemas.openxmlformats.org/officeDocument/2006/relationships/image" Target="../media/image1170.png"/><Relationship Id="rId363" Type="http://schemas.openxmlformats.org/officeDocument/2006/relationships/image" Target="../media/image1190.png"/><Relationship Id="rId419" Type="http://schemas.openxmlformats.org/officeDocument/2006/relationships/image" Target="../media/image1217.png"/><Relationship Id="rId223" Type="http://schemas.openxmlformats.org/officeDocument/2006/relationships/customXml" Target="../ink/ink1145.xml"/><Relationship Id="rId430" Type="http://schemas.openxmlformats.org/officeDocument/2006/relationships/customXml" Target="../ink/ink1249.xml"/><Relationship Id="rId18" Type="http://schemas.openxmlformats.org/officeDocument/2006/relationships/customXml" Target="../ink/ink1042.xml"/><Relationship Id="rId265" Type="http://schemas.openxmlformats.org/officeDocument/2006/relationships/customXml" Target="../ink/ink1166.xml"/><Relationship Id="rId472" Type="http://schemas.openxmlformats.org/officeDocument/2006/relationships/image" Target="../media/image1243.png"/><Relationship Id="rId528" Type="http://schemas.openxmlformats.org/officeDocument/2006/relationships/image" Target="../media/image1270.png"/><Relationship Id="rId125" Type="http://schemas.openxmlformats.org/officeDocument/2006/relationships/customXml" Target="../ink/ink1096.xml"/><Relationship Id="rId167" Type="http://schemas.openxmlformats.org/officeDocument/2006/relationships/customXml" Target="../ink/ink1117.xml"/><Relationship Id="rId332" Type="http://schemas.openxmlformats.org/officeDocument/2006/relationships/customXml" Target="../ink/ink1200.xml"/><Relationship Id="rId374" Type="http://schemas.openxmlformats.org/officeDocument/2006/relationships/customXml" Target="../ink/ink1221.xml"/><Relationship Id="rId71" Type="http://schemas.openxmlformats.org/officeDocument/2006/relationships/image" Target="../media/image1050.png"/><Relationship Id="rId234" Type="http://schemas.openxmlformats.org/officeDocument/2006/relationships/image" Target="../media/image1129.png"/><Relationship Id="rId2" Type="http://schemas.openxmlformats.org/officeDocument/2006/relationships/customXml" Target="../ink/ink1034.xml"/><Relationship Id="rId29" Type="http://schemas.openxmlformats.org/officeDocument/2006/relationships/image" Target="../media/image1030.png"/><Relationship Id="rId276" Type="http://schemas.openxmlformats.org/officeDocument/2006/relationships/image" Target="../media/image1149.png"/><Relationship Id="rId441" Type="http://schemas.openxmlformats.org/officeDocument/2006/relationships/image" Target="../media/image1228.png"/><Relationship Id="rId483" Type="http://schemas.openxmlformats.org/officeDocument/2006/relationships/customXml" Target="../ink/ink1276.xml"/><Relationship Id="rId40" Type="http://schemas.openxmlformats.org/officeDocument/2006/relationships/customXml" Target="../ink/ink1053.xml"/><Relationship Id="rId136" Type="http://schemas.openxmlformats.org/officeDocument/2006/relationships/image" Target="../media/image1081.png"/><Relationship Id="rId178" Type="http://schemas.openxmlformats.org/officeDocument/2006/relationships/image" Target="../media/image1101.png"/><Relationship Id="rId301" Type="http://schemas.openxmlformats.org/officeDocument/2006/relationships/image" Target="../media/image1161.png"/><Relationship Id="rId343" Type="http://schemas.openxmlformats.org/officeDocument/2006/relationships/image" Target="../media/image993.png"/><Relationship Id="rId82" Type="http://schemas.openxmlformats.org/officeDocument/2006/relationships/customXml" Target="../ink/ink1074.xml"/><Relationship Id="rId203" Type="http://schemas.openxmlformats.org/officeDocument/2006/relationships/customXml" Target="../ink/ink1135.xml"/><Relationship Id="rId385" Type="http://schemas.openxmlformats.org/officeDocument/2006/relationships/image" Target="../media/image1201.png"/><Relationship Id="rId245" Type="http://schemas.openxmlformats.org/officeDocument/2006/relationships/customXml" Target="../ink/ink1156.xml"/><Relationship Id="rId287" Type="http://schemas.openxmlformats.org/officeDocument/2006/relationships/customXml" Target="../ink/ink1177.xml"/><Relationship Id="rId410" Type="http://schemas.openxmlformats.org/officeDocument/2006/relationships/customXml" Target="../ink/ink1239.xml"/><Relationship Id="rId452" Type="http://schemas.openxmlformats.org/officeDocument/2006/relationships/image" Target="../media/image1233.png"/><Relationship Id="rId494" Type="http://schemas.openxmlformats.org/officeDocument/2006/relationships/image" Target="../media/image1254.png"/><Relationship Id="rId508" Type="http://schemas.openxmlformats.org/officeDocument/2006/relationships/image" Target="../media/image1261.png"/><Relationship Id="rId105" Type="http://schemas.openxmlformats.org/officeDocument/2006/relationships/image" Target="../media/image1066.png"/><Relationship Id="rId147" Type="http://schemas.openxmlformats.org/officeDocument/2006/relationships/customXml" Target="../ink/ink1107.xml"/><Relationship Id="rId312" Type="http://schemas.openxmlformats.org/officeDocument/2006/relationships/customXml" Target="../ink/ink1190.xml"/><Relationship Id="rId354" Type="http://schemas.openxmlformats.org/officeDocument/2006/relationships/customXml" Target="../ink/ink1211.xml"/><Relationship Id="rId51" Type="http://schemas.openxmlformats.org/officeDocument/2006/relationships/image" Target="../media/image1040.png"/><Relationship Id="rId93" Type="http://schemas.openxmlformats.org/officeDocument/2006/relationships/image" Target="../media/image1060.png"/><Relationship Id="rId189" Type="http://schemas.openxmlformats.org/officeDocument/2006/relationships/customXml" Target="../ink/ink1128.xml"/><Relationship Id="rId396" Type="http://schemas.openxmlformats.org/officeDocument/2006/relationships/customXml" Target="../ink/ink1232.xml"/><Relationship Id="rId214" Type="http://schemas.openxmlformats.org/officeDocument/2006/relationships/image" Target="../media/image1119.png"/><Relationship Id="rId256" Type="http://schemas.openxmlformats.org/officeDocument/2006/relationships/image" Target="../media/image1140.png"/><Relationship Id="rId298" Type="http://schemas.openxmlformats.org/officeDocument/2006/relationships/customXml" Target="../ink/ink1183.xml"/><Relationship Id="rId421" Type="http://schemas.openxmlformats.org/officeDocument/2006/relationships/image" Target="../media/image1218.png"/><Relationship Id="rId463" Type="http://schemas.openxmlformats.org/officeDocument/2006/relationships/customXml" Target="../ink/ink1266.xml"/><Relationship Id="rId519" Type="http://schemas.openxmlformats.org/officeDocument/2006/relationships/customXml" Target="../ink/ink1294.xml"/><Relationship Id="rId116" Type="http://schemas.openxmlformats.org/officeDocument/2006/relationships/image" Target="../media/image1071.png"/><Relationship Id="rId158" Type="http://schemas.openxmlformats.org/officeDocument/2006/relationships/image" Target="../media/image1091.png"/><Relationship Id="rId323" Type="http://schemas.openxmlformats.org/officeDocument/2006/relationships/image" Target="../media/image1171.png"/><Relationship Id="rId530" Type="http://schemas.openxmlformats.org/officeDocument/2006/relationships/image" Target="../media/image1271.png"/><Relationship Id="rId20" Type="http://schemas.openxmlformats.org/officeDocument/2006/relationships/customXml" Target="../ink/ink1043.xml"/><Relationship Id="rId62" Type="http://schemas.openxmlformats.org/officeDocument/2006/relationships/customXml" Target="../ink/ink1064.xml"/><Relationship Id="rId365" Type="http://schemas.openxmlformats.org/officeDocument/2006/relationships/image" Target="../media/image1191.png"/><Relationship Id="rId225" Type="http://schemas.openxmlformats.org/officeDocument/2006/relationships/customXml" Target="../ink/ink1146.xml"/><Relationship Id="rId267" Type="http://schemas.openxmlformats.org/officeDocument/2006/relationships/customXml" Target="../ink/ink1167.xml"/><Relationship Id="rId432" Type="http://schemas.openxmlformats.org/officeDocument/2006/relationships/customXml" Target="../ink/ink1250.xml"/><Relationship Id="rId474" Type="http://schemas.openxmlformats.org/officeDocument/2006/relationships/image" Target="../media/image1244.png"/><Relationship Id="rId127" Type="http://schemas.openxmlformats.org/officeDocument/2006/relationships/customXml" Target="../ink/ink1097.xml"/><Relationship Id="rId31" Type="http://schemas.openxmlformats.org/officeDocument/2006/relationships/image" Target="../media/image1031.png"/><Relationship Id="rId73" Type="http://schemas.openxmlformats.org/officeDocument/2006/relationships/image" Target="../media/image1051.png"/><Relationship Id="rId169" Type="http://schemas.openxmlformats.org/officeDocument/2006/relationships/customXml" Target="../ink/ink1118.xml"/><Relationship Id="rId334" Type="http://schemas.openxmlformats.org/officeDocument/2006/relationships/customXml" Target="../ink/ink1201.xml"/><Relationship Id="rId376" Type="http://schemas.openxmlformats.org/officeDocument/2006/relationships/customXml" Target="../ink/ink1222.xml"/><Relationship Id="rId4" Type="http://schemas.openxmlformats.org/officeDocument/2006/relationships/customXml" Target="../ink/ink1035.xml"/><Relationship Id="rId180" Type="http://schemas.openxmlformats.org/officeDocument/2006/relationships/image" Target="../media/image1102.png"/><Relationship Id="rId236" Type="http://schemas.openxmlformats.org/officeDocument/2006/relationships/image" Target="../media/image1130.png"/><Relationship Id="rId278" Type="http://schemas.openxmlformats.org/officeDocument/2006/relationships/image" Target="../media/image1150.png"/><Relationship Id="rId401" Type="http://schemas.openxmlformats.org/officeDocument/2006/relationships/image" Target="../media/image280.png"/><Relationship Id="rId443" Type="http://schemas.openxmlformats.org/officeDocument/2006/relationships/image" Target="../media/image1229.png"/><Relationship Id="rId303" Type="http://schemas.openxmlformats.org/officeDocument/2006/relationships/image" Target="../media/image1162.png"/><Relationship Id="rId485" Type="http://schemas.openxmlformats.org/officeDocument/2006/relationships/customXml" Target="../ink/ink1277.xml"/><Relationship Id="rId42" Type="http://schemas.openxmlformats.org/officeDocument/2006/relationships/customXml" Target="../ink/ink1054.xml"/><Relationship Id="rId84" Type="http://schemas.openxmlformats.org/officeDocument/2006/relationships/customXml" Target="../ink/ink1075.xml"/><Relationship Id="rId138" Type="http://schemas.openxmlformats.org/officeDocument/2006/relationships/image" Target="../media/image1082.png"/><Relationship Id="rId345" Type="http://schemas.openxmlformats.org/officeDocument/2006/relationships/image" Target="../media/image1181.png"/><Relationship Id="rId387" Type="http://schemas.openxmlformats.org/officeDocument/2006/relationships/image" Target="../media/image1202.png"/><Relationship Id="rId510" Type="http://schemas.openxmlformats.org/officeDocument/2006/relationships/image" Target="../media/image1262.png"/><Relationship Id="rId191" Type="http://schemas.openxmlformats.org/officeDocument/2006/relationships/customXml" Target="../ink/ink1129.xml"/><Relationship Id="rId205" Type="http://schemas.openxmlformats.org/officeDocument/2006/relationships/customXml" Target="../ink/ink1136.xml"/><Relationship Id="rId247" Type="http://schemas.openxmlformats.org/officeDocument/2006/relationships/customXml" Target="../ink/ink1157.xml"/><Relationship Id="rId412" Type="http://schemas.openxmlformats.org/officeDocument/2006/relationships/customXml" Target="../ink/ink1240.xml"/><Relationship Id="rId107" Type="http://schemas.openxmlformats.org/officeDocument/2006/relationships/image" Target="../media/image1067.png"/><Relationship Id="rId289" Type="http://schemas.openxmlformats.org/officeDocument/2006/relationships/customXml" Target="../ink/ink1178.xml"/><Relationship Id="rId454" Type="http://schemas.openxmlformats.org/officeDocument/2006/relationships/image" Target="../media/image1234.png"/><Relationship Id="rId496" Type="http://schemas.openxmlformats.org/officeDocument/2006/relationships/image" Target="../media/image1255.png"/><Relationship Id="rId11" Type="http://schemas.openxmlformats.org/officeDocument/2006/relationships/image" Target="../media/image1021.png"/><Relationship Id="rId53" Type="http://schemas.openxmlformats.org/officeDocument/2006/relationships/image" Target="../media/image1041.png"/><Relationship Id="rId149" Type="http://schemas.openxmlformats.org/officeDocument/2006/relationships/customXml" Target="../ink/ink1108.xml"/><Relationship Id="rId314" Type="http://schemas.openxmlformats.org/officeDocument/2006/relationships/customXml" Target="../ink/ink1191.xml"/><Relationship Id="rId356" Type="http://schemas.openxmlformats.org/officeDocument/2006/relationships/customXml" Target="../ink/ink1212.xml"/><Relationship Id="rId398" Type="http://schemas.openxmlformats.org/officeDocument/2006/relationships/customXml" Target="../ink/ink1233.xml"/><Relationship Id="rId521" Type="http://schemas.openxmlformats.org/officeDocument/2006/relationships/customXml" Target="../ink/ink1295.xml"/><Relationship Id="rId95" Type="http://schemas.openxmlformats.org/officeDocument/2006/relationships/image" Target="../media/image1061.png"/><Relationship Id="rId160" Type="http://schemas.openxmlformats.org/officeDocument/2006/relationships/image" Target="../media/image1092.png"/><Relationship Id="rId216" Type="http://schemas.openxmlformats.org/officeDocument/2006/relationships/image" Target="../media/image1120.png"/><Relationship Id="rId423" Type="http://schemas.openxmlformats.org/officeDocument/2006/relationships/image" Target="../media/image1219.png"/><Relationship Id="rId258" Type="http://schemas.openxmlformats.org/officeDocument/2006/relationships/image" Target="../media/image1141.png"/><Relationship Id="rId465" Type="http://schemas.openxmlformats.org/officeDocument/2006/relationships/customXml" Target="../ink/ink1267.xml"/><Relationship Id="rId22" Type="http://schemas.openxmlformats.org/officeDocument/2006/relationships/customXml" Target="../ink/ink1044.xml"/><Relationship Id="rId64" Type="http://schemas.openxmlformats.org/officeDocument/2006/relationships/customXml" Target="../ink/ink1065.xml"/><Relationship Id="rId118" Type="http://schemas.openxmlformats.org/officeDocument/2006/relationships/image" Target="../media/image1072.png"/><Relationship Id="rId325" Type="http://schemas.openxmlformats.org/officeDocument/2006/relationships/image" Target="../media/image1172.png"/><Relationship Id="rId367" Type="http://schemas.openxmlformats.org/officeDocument/2006/relationships/image" Target="../media/image1192.png"/><Relationship Id="rId532" Type="http://schemas.openxmlformats.org/officeDocument/2006/relationships/image" Target="../media/image1272.png"/><Relationship Id="rId171" Type="http://schemas.openxmlformats.org/officeDocument/2006/relationships/customXml" Target="../ink/ink1119.xml"/><Relationship Id="rId227" Type="http://schemas.openxmlformats.org/officeDocument/2006/relationships/customXml" Target="../ink/ink1147.xml"/><Relationship Id="rId269" Type="http://schemas.openxmlformats.org/officeDocument/2006/relationships/customXml" Target="../ink/ink1168.xml"/><Relationship Id="rId434" Type="http://schemas.openxmlformats.org/officeDocument/2006/relationships/customXml" Target="../ink/ink1251.xml"/><Relationship Id="rId476" Type="http://schemas.openxmlformats.org/officeDocument/2006/relationships/image" Target="../media/image1245.png"/><Relationship Id="rId33" Type="http://schemas.openxmlformats.org/officeDocument/2006/relationships/image" Target="../media/image1032.png"/><Relationship Id="rId129" Type="http://schemas.openxmlformats.org/officeDocument/2006/relationships/customXml" Target="../ink/ink1098.xml"/><Relationship Id="rId280" Type="http://schemas.openxmlformats.org/officeDocument/2006/relationships/image" Target="../media/image1151.png"/><Relationship Id="rId336" Type="http://schemas.openxmlformats.org/officeDocument/2006/relationships/customXml" Target="../ink/ink1202.xml"/><Relationship Id="rId501" Type="http://schemas.openxmlformats.org/officeDocument/2006/relationships/customXml" Target="../ink/ink1285.xml"/><Relationship Id="rId75" Type="http://schemas.openxmlformats.org/officeDocument/2006/relationships/image" Target="../media/image1052.png"/><Relationship Id="rId140" Type="http://schemas.openxmlformats.org/officeDocument/2006/relationships/image" Target="../media/image1083.png"/><Relationship Id="rId182" Type="http://schemas.openxmlformats.org/officeDocument/2006/relationships/image" Target="../media/image1103.png"/><Relationship Id="rId378" Type="http://schemas.openxmlformats.org/officeDocument/2006/relationships/customXml" Target="../ink/ink1223.xml"/><Relationship Id="rId403" Type="http://schemas.openxmlformats.org/officeDocument/2006/relationships/image" Target="../media/image1209.png"/><Relationship Id="rId6" Type="http://schemas.openxmlformats.org/officeDocument/2006/relationships/customXml" Target="../ink/ink1036.xml"/><Relationship Id="rId238" Type="http://schemas.openxmlformats.org/officeDocument/2006/relationships/image" Target="../media/image1131.png"/><Relationship Id="rId445" Type="http://schemas.openxmlformats.org/officeDocument/2006/relationships/image" Target="../media/image1230.png"/><Relationship Id="rId487" Type="http://schemas.openxmlformats.org/officeDocument/2006/relationships/customXml" Target="../ink/ink1278.xml"/><Relationship Id="rId291" Type="http://schemas.openxmlformats.org/officeDocument/2006/relationships/image" Target="../media/image1156.png"/><Relationship Id="rId305" Type="http://schemas.openxmlformats.org/officeDocument/2006/relationships/image" Target="../media/image1163.png"/><Relationship Id="rId347" Type="http://schemas.openxmlformats.org/officeDocument/2006/relationships/image" Target="../media/image1182.png"/><Relationship Id="rId512" Type="http://schemas.openxmlformats.org/officeDocument/2006/relationships/image" Target="../media/image1263.png"/><Relationship Id="rId44" Type="http://schemas.openxmlformats.org/officeDocument/2006/relationships/customXml" Target="../ink/ink1055.xml"/><Relationship Id="rId86" Type="http://schemas.openxmlformats.org/officeDocument/2006/relationships/customXml" Target="../ink/ink1076.xml"/><Relationship Id="rId151" Type="http://schemas.openxmlformats.org/officeDocument/2006/relationships/customXml" Target="../ink/ink1109.xml"/><Relationship Id="rId389" Type="http://schemas.openxmlformats.org/officeDocument/2006/relationships/image" Target="../media/image1203.png"/><Relationship Id="rId193" Type="http://schemas.openxmlformats.org/officeDocument/2006/relationships/customXml" Target="../ink/ink1130.xml"/><Relationship Id="rId207" Type="http://schemas.openxmlformats.org/officeDocument/2006/relationships/customXml" Target="../ink/ink1137.xml"/><Relationship Id="rId249" Type="http://schemas.openxmlformats.org/officeDocument/2006/relationships/customXml" Target="../ink/ink1158.xml"/><Relationship Id="rId414" Type="http://schemas.openxmlformats.org/officeDocument/2006/relationships/customXml" Target="../ink/ink1241.xml"/><Relationship Id="rId456" Type="http://schemas.openxmlformats.org/officeDocument/2006/relationships/image" Target="../media/image1235.png"/><Relationship Id="rId498" Type="http://schemas.openxmlformats.org/officeDocument/2006/relationships/image" Target="../media/image1256.png"/><Relationship Id="rId13" Type="http://schemas.openxmlformats.org/officeDocument/2006/relationships/image" Target="../media/image1022.png"/><Relationship Id="rId109" Type="http://schemas.openxmlformats.org/officeDocument/2006/relationships/image" Target="../media/image1068.png"/><Relationship Id="rId260" Type="http://schemas.openxmlformats.org/officeDocument/2006/relationships/image" Target="../media/image1142.png"/><Relationship Id="rId316" Type="http://schemas.openxmlformats.org/officeDocument/2006/relationships/customXml" Target="../ink/ink1192.xml"/><Relationship Id="rId523" Type="http://schemas.openxmlformats.org/officeDocument/2006/relationships/customXml" Target="../ink/ink1296.xml"/><Relationship Id="rId55" Type="http://schemas.openxmlformats.org/officeDocument/2006/relationships/image" Target="../media/image1042.png"/><Relationship Id="rId97" Type="http://schemas.openxmlformats.org/officeDocument/2006/relationships/image" Target="../media/image1062.png"/><Relationship Id="rId120" Type="http://schemas.openxmlformats.org/officeDocument/2006/relationships/image" Target="../media/image1073.png"/><Relationship Id="rId358" Type="http://schemas.openxmlformats.org/officeDocument/2006/relationships/customXml" Target="../ink/ink1213.xml"/><Relationship Id="rId162" Type="http://schemas.openxmlformats.org/officeDocument/2006/relationships/image" Target="../media/image1093.png"/><Relationship Id="rId218" Type="http://schemas.openxmlformats.org/officeDocument/2006/relationships/image" Target="../media/image1121.png"/><Relationship Id="rId425" Type="http://schemas.openxmlformats.org/officeDocument/2006/relationships/image" Target="../media/image1220.png"/><Relationship Id="rId467" Type="http://schemas.openxmlformats.org/officeDocument/2006/relationships/customXml" Target="../ink/ink1268.xml"/><Relationship Id="rId271" Type="http://schemas.openxmlformats.org/officeDocument/2006/relationships/customXml" Target="../ink/ink1169.xml"/><Relationship Id="rId24" Type="http://schemas.openxmlformats.org/officeDocument/2006/relationships/customXml" Target="../ink/ink1045.xml"/><Relationship Id="rId66" Type="http://schemas.openxmlformats.org/officeDocument/2006/relationships/customXml" Target="../ink/ink1066.xml"/><Relationship Id="rId131" Type="http://schemas.openxmlformats.org/officeDocument/2006/relationships/customXml" Target="../ink/ink1099.xml"/><Relationship Id="rId327" Type="http://schemas.openxmlformats.org/officeDocument/2006/relationships/image" Target="../media/image1173.png"/><Relationship Id="rId369" Type="http://schemas.openxmlformats.org/officeDocument/2006/relationships/image" Target="../media/image1193.png"/><Relationship Id="rId534" Type="http://schemas.openxmlformats.org/officeDocument/2006/relationships/image" Target="../media/image1273.png"/><Relationship Id="rId173" Type="http://schemas.openxmlformats.org/officeDocument/2006/relationships/customXml" Target="../ink/ink1120.xml"/><Relationship Id="rId229" Type="http://schemas.openxmlformats.org/officeDocument/2006/relationships/customXml" Target="../ink/ink1148.xml"/><Relationship Id="rId380" Type="http://schemas.openxmlformats.org/officeDocument/2006/relationships/customXml" Target="../ink/ink1224.xml"/><Relationship Id="rId436" Type="http://schemas.openxmlformats.org/officeDocument/2006/relationships/customXml" Target="../ink/ink1252.xml"/><Relationship Id="rId240" Type="http://schemas.openxmlformats.org/officeDocument/2006/relationships/image" Target="../media/image1132.png"/><Relationship Id="rId478" Type="http://schemas.openxmlformats.org/officeDocument/2006/relationships/image" Target="../media/image1246.png"/><Relationship Id="rId35" Type="http://schemas.openxmlformats.org/officeDocument/2006/relationships/image" Target="../media/image1033.png"/><Relationship Id="rId77" Type="http://schemas.openxmlformats.org/officeDocument/2006/relationships/image" Target="../media/image1053.png"/><Relationship Id="rId100" Type="http://schemas.openxmlformats.org/officeDocument/2006/relationships/customXml" Target="../ink/ink1083.xml"/><Relationship Id="rId282" Type="http://schemas.openxmlformats.org/officeDocument/2006/relationships/image" Target="../media/image1152.png"/><Relationship Id="rId338" Type="http://schemas.openxmlformats.org/officeDocument/2006/relationships/customXml" Target="../ink/ink1203.xml"/><Relationship Id="rId503" Type="http://schemas.openxmlformats.org/officeDocument/2006/relationships/customXml" Target="../ink/ink1286.xml"/><Relationship Id="rId8" Type="http://schemas.openxmlformats.org/officeDocument/2006/relationships/customXml" Target="../ink/ink1037.xml"/><Relationship Id="rId142" Type="http://schemas.openxmlformats.org/officeDocument/2006/relationships/image" Target="../media/image1084.png"/><Relationship Id="rId184" Type="http://schemas.openxmlformats.org/officeDocument/2006/relationships/image" Target="../media/image1104.png"/><Relationship Id="rId391" Type="http://schemas.openxmlformats.org/officeDocument/2006/relationships/image" Target="../media/image1204.png"/><Relationship Id="rId405" Type="http://schemas.openxmlformats.org/officeDocument/2006/relationships/image" Target="../media/image1210.png"/><Relationship Id="rId447" Type="http://schemas.openxmlformats.org/officeDocument/2006/relationships/image" Target="../media/image1231.png"/><Relationship Id="rId251" Type="http://schemas.openxmlformats.org/officeDocument/2006/relationships/customXml" Target="../ink/ink1159.xml"/><Relationship Id="rId489" Type="http://schemas.openxmlformats.org/officeDocument/2006/relationships/customXml" Target="../ink/ink1279.xml"/><Relationship Id="rId46" Type="http://schemas.openxmlformats.org/officeDocument/2006/relationships/customXml" Target="../ink/ink1056.xml"/><Relationship Id="rId293" Type="http://schemas.openxmlformats.org/officeDocument/2006/relationships/image" Target="../media/image1157.png"/><Relationship Id="rId307" Type="http://schemas.openxmlformats.org/officeDocument/2006/relationships/image" Target="../media/image318.png"/><Relationship Id="rId349" Type="http://schemas.openxmlformats.org/officeDocument/2006/relationships/image" Target="../media/image1183.png"/><Relationship Id="rId514" Type="http://schemas.openxmlformats.org/officeDocument/2006/relationships/image" Target="../media/image1264.png"/><Relationship Id="rId88" Type="http://schemas.openxmlformats.org/officeDocument/2006/relationships/customXml" Target="../ink/ink1077.xml"/><Relationship Id="rId111" Type="http://schemas.openxmlformats.org/officeDocument/2006/relationships/customXml" Target="../ink/ink1089.xml"/><Relationship Id="rId153" Type="http://schemas.openxmlformats.org/officeDocument/2006/relationships/customXml" Target="../ink/ink1110.xml"/><Relationship Id="rId195" Type="http://schemas.openxmlformats.org/officeDocument/2006/relationships/customXml" Target="../ink/ink1131.xml"/><Relationship Id="rId209" Type="http://schemas.openxmlformats.org/officeDocument/2006/relationships/customXml" Target="../ink/ink1138.xml"/><Relationship Id="rId360" Type="http://schemas.openxmlformats.org/officeDocument/2006/relationships/customXml" Target="../ink/ink1214.xml"/><Relationship Id="rId416" Type="http://schemas.openxmlformats.org/officeDocument/2006/relationships/customXml" Target="../ink/ink1242.xml"/><Relationship Id="rId220" Type="http://schemas.openxmlformats.org/officeDocument/2006/relationships/image" Target="../media/image1122.png"/><Relationship Id="rId458" Type="http://schemas.openxmlformats.org/officeDocument/2006/relationships/image" Target="../media/image1236.png"/><Relationship Id="rId15" Type="http://schemas.openxmlformats.org/officeDocument/2006/relationships/image" Target="../media/image1023.png"/><Relationship Id="rId57" Type="http://schemas.openxmlformats.org/officeDocument/2006/relationships/image" Target="../media/image1043.png"/><Relationship Id="rId262" Type="http://schemas.openxmlformats.org/officeDocument/2006/relationships/image" Target="../media/image1143.png"/><Relationship Id="rId318" Type="http://schemas.openxmlformats.org/officeDocument/2006/relationships/customXml" Target="../ink/ink1193.xml"/><Relationship Id="rId525" Type="http://schemas.openxmlformats.org/officeDocument/2006/relationships/customXml" Target="../ink/ink1297.xml"/><Relationship Id="rId99" Type="http://schemas.openxmlformats.org/officeDocument/2006/relationships/image" Target="../media/image1063.png"/><Relationship Id="rId122" Type="http://schemas.openxmlformats.org/officeDocument/2006/relationships/image" Target="../media/image1074.png"/><Relationship Id="rId164" Type="http://schemas.openxmlformats.org/officeDocument/2006/relationships/image" Target="../media/image1094.png"/><Relationship Id="rId371" Type="http://schemas.openxmlformats.org/officeDocument/2006/relationships/image" Target="../media/image1194.png"/><Relationship Id="rId427" Type="http://schemas.openxmlformats.org/officeDocument/2006/relationships/image" Target="../media/image1221.png"/><Relationship Id="rId469" Type="http://schemas.openxmlformats.org/officeDocument/2006/relationships/customXml" Target="../ink/ink1269.xml"/><Relationship Id="rId26" Type="http://schemas.openxmlformats.org/officeDocument/2006/relationships/customXml" Target="../ink/ink1046.xml"/><Relationship Id="rId231" Type="http://schemas.openxmlformats.org/officeDocument/2006/relationships/customXml" Target="../ink/ink1149.xml"/><Relationship Id="rId273" Type="http://schemas.openxmlformats.org/officeDocument/2006/relationships/customXml" Target="../ink/ink1170.xml"/><Relationship Id="rId329" Type="http://schemas.openxmlformats.org/officeDocument/2006/relationships/image" Target="../media/image1174.png"/><Relationship Id="rId480" Type="http://schemas.openxmlformats.org/officeDocument/2006/relationships/image" Target="../media/image1247.png"/><Relationship Id="rId536" Type="http://schemas.openxmlformats.org/officeDocument/2006/relationships/image" Target="../media/image1274.png"/><Relationship Id="rId68" Type="http://schemas.openxmlformats.org/officeDocument/2006/relationships/customXml" Target="../ink/ink1067.xml"/><Relationship Id="rId133" Type="http://schemas.openxmlformats.org/officeDocument/2006/relationships/customXml" Target="../ink/ink1100.xml"/><Relationship Id="rId175" Type="http://schemas.openxmlformats.org/officeDocument/2006/relationships/customXml" Target="../ink/ink1121.xml"/><Relationship Id="rId340" Type="http://schemas.openxmlformats.org/officeDocument/2006/relationships/customXml" Target="../ink/ink1204.xml"/><Relationship Id="rId200" Type="http://schemas.openxmlformats.org/officeDocument/2006/relationships/image" Target="../media/image1112.png"/><Relationship Id="rId382" Type="http://schemas.openxmlformats.org/officeDocument/2006/relationships/customXml" Target="../ink/ink1225.xml"/><Relationship Id="rId438" Type="http://schemas.openxmlformats.org/officeDocument/2006/relationships/customXml" Target="../ink/ink1253.xml"/><Relationship Id="rId242" Type="http://schemas.openxmlformats.org/officeDocument/2006/relationships/image" Target="../media/image1133.png"/><Relationship Id="rId284" Type="http://schemas.openxmlformats.org/officeDocument/2006/relationships/image" Target="../media/image1153.png"/><Relationship Id="rId491" Type="http://schemas.openxmlformats.org/officeDocument/2006/relationships/customXml" Target="../ink/ink1280.xml"/><Relationship Id="rId505" Type="http://schemas.openxmlformats.org/officeDocument/2006/relationships/customXml" Target="../ink/ink1287.xml"/><Relationship Id="rId37" Type="http://schemas.openxmlformats.org/officeDocument/2006/relationships/image" Target="../media/image1034.png"/><Relationship Id="rId79" Type="http://schemas.openxmlformats.org/officeDocument/2006/relationships/image" Target="../media/image1054.png"/><Relationship Id="rId102" Type="http://schemas.openxmlformats.org/officeDocument/2006/relationships/customXml" Target="../ink/ink1084.xml"/><Relationship Id="rId144" Type="http://schemas.openxmlformats.org/officeDocument/2006/relationships/image" Target="../media/image1085.png"/><Relationship Id="rId90" Type="http://schemas.openxmlformats.org/officeDocument/2006/relationships/customXml" Target="../ink/ink1078.xml"/><Relationship Id="rId186" Type="http://schemas.openxmlformats.org/officeDocument/2006/relationships/image" Target="../media/image1105.png"/><Relationship Id="rId351" Type="http://schemas.openxmlformats.org/officeDocument/2006/relationships/image" Target="../media/image1184.png"/><Relationship Id="rId393" Type="http://schemas.openxmlformats.org/officeDocument/2006/relationships/image" Target="../media/image1205.png"/><Relationship Id="rId407" Type="http://schemas.openxmlformats.org/officeDocument/2006/relationships/image" Target="../media/image1211.png"/><Relationship Id="rId449" Type="http://schemas.openxmlformats.org/officeDocument/2006/relationships/image" Target="../media/image1232.png"/><Relationship Id="rId211" Type="http://schemas.openxmlformats.org/officeDocument/2006/relationships/customXml" Target="../ink/ink1139.xml"/><Relationship Id="rId253" Type="http://schemas.openxmlformats.org/officeDocument/2006/relationships/customXml" Target="../ink/ink1160.xml"/><Relationship Id="rId295" Type="http://schemas.openxmlformats.org/officeDocument/2006/relationships/image" Target="../media/image1158.png"/><Relationship Id="rId309" Type="http://schemas.openxmlformats.org/officeDocument/2006/relationships/image" Target="../media/image1164.png"/><Relationship Id="rId460" Type="http://schemas.openxmlformats.org/officeDocument/2006/relationships/image" Target="../media/image1237.png"/><Relationship Id="rId516" Type="http://schemas.openxmlformats.org/officeDocument/2006/relationships/image" Target="../media/image1265.png"/><Relationship Id="rId48" Type="http://schemas.openxmlformats.org/officeDocument/2006/relationships/customXml" Target="../ink/ink1057.xml"/><Relationship Id="rId113" Type="http://schemas.openxmlformats.org/officeDocument/2006/relationships/customXml" Target="../ink/ink1090.xml"/><Relationship Id="rId320" Type="http://schemas.openxmlformats.org/officeDocument/2006/relationships/customXml" Target="../ink/ink1194.xml"/><Relationship Id="rId155" Type="http://schemas.openxmlformats.org/officeDocument/2006/relationships/customXml" Target="../ink/ink1111.xml"/><Relationship Id="rId197" Type="http://schemas.openxmlformats.org/officeDocument/2006/relationships/customXml" Target="../ink/ink1132.xml"/><Relationship Id="rId362" Type="http://schemas.openxmlformats.org/officeDocument/2006/relationships/customXml" Target="../ink/ink1215.xml"/><Relationship Id="rId418" Type="http://schemas.openxmlformats.org/officeDocument/2006/relationships/customXml" Target="../ink/ink1243.xml"/><Relationship Id="rId222" Type="http://schemas.openxmlformats.org/officeDocument/2006/relationships/image" Target="../media/image1123.png"/><Relationship Id="rId264" Type="http://schemas.openxmlformats.org/officeDocument/2006/relationships/image" Target="../media/image1144.png"/><Relationship Id="rId471" Type="http://schemas.openxmlformats.org/officeDocument/2006/relationships/customXml" Target="../ink/ink1270.xml"/><Relationship Id="rId17" Type="http://schemas.openxmlformats.org/officeDocument/2006/relationships/image" Target="../media/image1024.png"/><Relationship Id="rId59" Type="http://schemas.openxmlformats.org/officeDocument/2006/relationships/image" Target="../media/image1044.png"/><Relationship Id="rId124" Type="http://schemas.openxmlformats.org/officeDocument/2006/relationships/image" Target="../media/image1075.png"/><Relationship Id="rId527" Type="http://schemas.openxmlformats.org/officeDocument/2006/relationships/customXml" Target="../ink/ink1298.xml"/><Relationship Id="rId70" Type="http://schemas.openxmlformats.org/officeDocument/2006/relationships/customXml" Target="../ink/ink1068.xml"/><Relationship Id="rId166" Type="http://schemas.openxmlformats.org/officeDocument/2006/relationships/image" Target="../media/image1095.png"/><Relationship Id="rId331" Type="http://schemas.openxmlformats.org/officeDocument/2006/relationships/image" Target="../media/image1175.png"/><Relationship Id="rId373" Type="http://schemas.openxmlformats.org/officeDocument/2006/relationships/image" Target="../media/image1195.png"/><Relationship Id="rId429" Type="http://schemas.openxmlformats.org/officeDocument/2006/relationships/image" Target="../media/image122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50.xml"/><Relationship Id="rId440" Type="http://schemas.openxmlformats.org/officeDocument/2006/relationships/customXml" Target="../ink/ink1254.xml"/><Relationship Id="rId28" Type="http://schemas.openxmlformats.org/officeDocument/2006/relationships/customXml" Target="../ink/ink1047.xml"/><Relationship Id="rId275" Type="http://schemas.openxmlformats.org/officeDocument/2006/relationships/customXml" Target="../ink/ink1171.xml"/><Relationship Id="rId300" Type="http://schemas.openxmlformats.org/officeDocument/2006/relationships/customXml" Target="../ink/ink1184.xml"/><Relationship Id="rId482" Type="http://schemas.openxmlformats.org/officeDocument/2006/relationships/image" Target="../media/image1248.png"/><Relationship Id="rId81" Type="http://schemas.openxmlformats.org/officeDocument/2006/relationships/image" Target="../media/image1055.png"/><Relationship Id="rId135" Type="http://schemas.openxmlformats.org/officeDocument/2006/relationships/customXml" Target="../ink/ink1101.xml"/><Relationship Id="rId177" Type="http://schemas.openxmlformats.org/officeDocument/2006/relationships/customXml" Target="../ink/ink1122.xml"/><Relationship Id="rId342" Type="http://schemas.openxmlformats.org/officeDocument/2006/relationships/customXml" Target="../ink/ink1205.xml"/><Relationship Id="rId384" Type="http://schemas.openxmlformats.org/officeDocument/2006/relationships/customXml" Target="../ink/ink1226.xml"/><Relationship Id="rId202" Type="http://schemas.openxmlformats.org/officeDocument/2006/relationships/image" Target="../media/image1113.png"/><Relationship Id="rId244" Type="http://schemas.openxmlformats.org/officeDocument/2006/relationships/image" Target="../media/image1134.png"/><Relationship Id="rId39" Type="http://schemas.openxmlformats.org/officeDocument/2006/relationships/image" Target="../media/image1035.png"/><Relationship Id="rId286" Type="http://schemas.openxmlformats.org/officeDocument/2006/relationships/image" Target="../media/image1154.png"/><Relationship Id="rId451" Type="http://schemas.openxmlformats.org/officeDocument/2006/relationships/customXml" Target="../ink/ink1260.xml"/><Relationship Id="rId493" Type="http://schemas.openxmlformats.org/officeDocument/2006/relationships/customXml" Target="../ink/ink1281.xml"/><Relationship Id="rId507" Type="http://schemas.openxmlformats.org/officeDocument/2006/relationships/customXml" Target="../ink/ink1288.xml"/><Relationship Id="rId50" Type="http://schemas.openxmlformats.org/officeDocument/2006/relationships/customXml" Target="../ink/ink1058.xml"/><Relationship Id="rId104" Type="http://schemas.openxmlformats.org/officeDocument/2006/relationships/customXml" Target="../ink/ink1085.xml"/><Relationship Id="rId146" Type="http://schemas.openxmlformats.org/officeDocument/2006/relationships/image" Target="../media/image1086.png"/><Relationship Id="rId188" Type="http://schemas.openxmlformats.org/officeDocument/2006/relationships/image" Target="../media/image1106.png"/><Relationship Id="rId311" Type="http://schemas.openxmlformats.org/officeDocument/2006/relationships/image" Target="../media/image1165.png"/><Relationship Id="rId353" Type="http://schemas.openxmlformats.org/officeDocument/2006/relationships/image" Target="../media/image1185.png"/><Relationship Id="rId395" Type="http://schemas.openxmlformats.org/officeDocument/2006/relationships/image" Target="../media/image1206.png"/><Relationship Id="rId409" Type="http://schemas.openxmlformats.org/officeDocument/2006/relationships/image" Target="../media/image1212.png"/><Relationship Id="rId92" Type="http://schemas.openxmlformats.org/officeDocument/2006/relationships/customXml" Target="../ink/ink1079.xml"/><Relationship Id="rId213" Type="http://schemas.openxmlformats.org/officeDocument/2006/relationships/customXml" Target="../ink/ink1140.xml"/><Relationship Id="rId420" Type="http://schemas.openxmlformats.org/officeDocument/2006/relationships/customXml" Target="../ink/ink1244.xml"/><Relationship Id="rId255" Type="http://schemas.openxmlformats.org/officeDocument/2006/relationships/customXml" Target="../ink/ink1161.xml"/><Relationship Id="rId297" Type="http://schemas.openxmlformats.org/officeDocument/2006/relationships/image" Target="../media/image1159.png"/><Relationship Id="rId462" Type="http://schemas.openxmlformats.org/officeDocument/2006/relationships/image" Target="../media/image1238.png"/><Relationship Id="rId518" Type="http://schemas.openxmlformats.org/officeDocument/2006/relationships/image" Target="../media/image1266.png"/><Relationship Id="rId115" Type="http://schemas.openxmlformats.org/officeDocument/2006/relationships/customXml" Target="../ink/ink1091.xml"/><Relationship Id="rId157" Type="http://schemas.openxmlformats.org/officeDocument/2006/relationships/customXml" Target="../ink/ink1112.xml"/><Relationship Id="rId322" Type="http://schemas.openxmlformats.org/officeDocument/2006/relationships/customXml" Target="../ink/ink1195.xml"/><Relationship Id="rId364" Type="http://schemas.openxmlformats.org/officeDocument/2006/relationships/customXml" Target="../ink/ink1216.xml"/><Relationship Id="rId61" Type="http://schemas.openxmlformats.org/officeDocument/2006/relationships/image" Target="../media/image1045.png"/><Relationship Id="rId199" Type="http://schemas.openxmlformats.org/officeDocument/2006/relationships/customXml" Target="../ink/ink1133.xml"/><Relationship Id="rId19" Type="http://schemas.openxmlformats.org/officeDocument/2006/relationships/image" Target="../media/image1025.png"/><Relationship Id="rId224" Type="http://schemas.openxmlformats.org/officeDocument/2006/relationships/image" Target="../media/image1124.png"/><Relationship Id="rId266" Type="http://schemas.openxmlformats.org/officeDocument/2006/relationships/image" Target="../media/image1145.png"/><Relationship Id="rId431" Type="http://schemas.openxmlformats.org/officeDocument/2006/relationships/image" Target="../media/image1223.png"/><Relationship Id="rId473" Type="http://schemas.openxmlformats.org/officeDocument/2006/relationships/customXml" Target="../ink/ink1271.xml"/><Relationship Id="rId529" Type="http://schemas.openxmlformats.org/officeDocument/2006/relationships/customXml" Target="../ink/ink1299.xml"/><Relationship Id="rId30" Type="http://schemas.openxmlformats.org/officeDocument/2006/relationships/customXml" Target="../ink/ink1048.xml"/><Relationship Id="rId126" Type="http://schemas.openxmlformats.org/officeDocument/2006/relationships/image" Target="../media/image1076.png"/><Relationship Id="rId168" Type="http://schemas.openxmlformats.org/officeDocument/2006/relationships/image" Target="../media/image1096.png"/><Relationship Id="rId333" Type="http://schemas.openxmlformats.org/officeDocument/2006/relationships/image" Target="../media/image1176.png"/><Relationship Id="rId72" Type="http://schemas.openxmlformats.org/officeDocument/2006/relationships/customXml" Target="../ink/ink1069.xml"/><Relationship Id="rId375" Type="http://schemas.openxmlformats.org/officeDocument/2006/relationships/image" Target="../media/image1196.png"/><Relationship Id="rId3" Type="http://schemas.openxmlformats.org/officeDocument/2006/relationships/image" Target="../media/image1017.png"/><Relationship Id="rId235" Type="http://schemas.openxmlformats.org/officeDocument/2006/relationships/customXml" Target="../ink/ink1151.xml"/><Relationship Id="rId277" Type="http://schemas.openxmlformats.org/officeDocument/2006/relationships/customXml" Target="../ink/ink1172.xml"/><Relationship Id="rId400" Type="http://schemas.openxmlformats.org/officeDocument/2006/relationships/customXml" Target="../ink/ink1234.xml"/><Relationship Id="rId442" Type="http://schemas.openxmlformats.org/officeDocument/2006/relationships/customXml" Target="../ink/ink1255.xml"/><Relationship Id="rId484" Type="http://schemas.openxmlformats.org/officeDocument/2006/relationships/image" Target="../media/image1249.png"/><Relationship Id="rId137" Type="http://schemas.openxmlformats.org/officeDocument/2006/relationships/customXml" Target="../ink/ink1102.xml"/><Relationship Id="rId302" Type="http://schemas.openxmlformats.org/officeDocument/2006/relationships/customXml" Target="../ink/ink1185.xml"/><Relationship Id="rId344" Type="http://schemas.openxmlformats.org/officeDocument/2006/relationships/customXml" Target="../ink/ink1206.xml"/><Relationship Id="rId41" Type="http://schemas.openxmlformats.org/officeDocument/2006/relationships/image" Target="../media/image1036.png"/><Relationship Id="rId83" Type="http://schemas.openxmlformats.org/officeDocument/2006/relationships/image" Target="../media/image659.png"/><Relationship Id="rId179" Type="http://schemas.openxmlformats.org/officeDocument/2006/relationships/customXml" Target="../ink/ink1123.xml"/><Relationship Id="rId386" Type="http://schemas.openxmlformats.org/officeDocument/2006/relationships/customXml" Target="../ink/ink1227.xml"/><Relationship Id="rId190" Type="http://schemas.openxmlformats.org/officeDocument/2006/relationships/image" Target="../media/image1107.png"/><Relationship Id="rId204" Type="http://schemas.openxmlformats.org/officeDocument/2006/relationships/image" Target="../media/image1114.png"/><Relationship Id="rId246" Type="http://schemas.openxmlformats.org/officeDocument/2006/relationships/image" Target="../media/image1135.png"/><Relationship Id="rId288" Type="http://schemas.openxmlformats.org/officeDocument/2006/relationships/image" Target="../media/image1155.png"/><Relationship Id="rId411" Type="http://schemas.openxmlformats.org/officeDocument/2006/relationships/image" Target="../media/image1213.png"/><Relationship Id="rId453" Type="http://schemas.openxmlformats.org/officeDocument/2006/relationships/customXml" Target="../ink/ink1261.xml"/><Relationship Id="rId509" Type="http://schemas.openxmlformats.org/officeDocument/2006/relationships/customXml" Target="../ink/ink1289.xml"/><Relationship Id="rId106" Type="http://schemas.openxmlformats.org/officeDocument/2006/relationships/customXml" Target="../ink/ink1086.xml"/><Relationship Id="rId313" Type="http://schemas.openxmlformats.org/officeDocument/2006/relationships/image" Target="../media/image1166.png"/><Relationship Id="rId495" Type="http://schemas.openxmlformats.org/officeDocument/2006/relationships/customXml" Target="../ink/ink1282.xml"/><Relationship Id="rId10" Type="http://schemas.openxmlformats.org/officeDocument/2006/relationships/customXml" Target="../ink/ink1038.xml"/><Relationship Id="rId52" Type="http://schemas.openxmlformats.org/officeDocument/2006/relationships/customXml" Target="../ink/ink1059.xml"/><Relationship Id="rId94" Type="http://schemas.openxmlformats.org/officeDocument/2006/relationships/customXml" Target="../ink/ink1080.xml"/><Relationship Id="rId148" Type="http://schemas.openxmlformats.org/officeDocument/2006/relationships/image" Target="../media/image372.png"/><Relationship Id="rId355" Type="http://schemas.openxmlformats.org/officeDocument/2006/relationships/image" Target="../media/image1186.png"/><Relationship Id="rId397" Type="http://schemas.openxmlformats.org/officeDocument/2006/relationships/image" Target="../media/image1207.png"/><Relationship Id="rId520" Type="http://schemas.openxmlformats.org/officeDocument/2006/relationships/image" Target="../media/image75.png"/><Relationship Id="rId215" Type="http://schemas.openxmlformats.org/officeDocument/2006/relationships/customXml" Target="../ink/ink1141.xml"/><Relationship Id="rId257" Type="http://schemas.openxmlformats.org/officeDocument/2006/relationships/customXml" Target="../ink/ink1162.xml"/><Relationship Id="rId422" Type="http://schemas.openxmlformats.org/officeDocument/2006/relationships/customXml" Target="../ink/ink1245.xml"/><Relationship Id="rId464" Type="http://schemas.openxmlformats.org/officeDocument/2006/relationships/image" Target="../media/image1239.png"/><Relationship Id="rId299" Type="http://schemas.openxmlformats.org/officeDocument/2006/relationships/image" Target="../media/image1160.png"/><Relationship Id="rId63" Type="http://schemas.openxmlformats.org/officeDocument/2006/relationships/image" Target="../media/image1046.png"/><Relationship Id="rId159" Type="http://schemas.openxmlformats.org/officeDocument/2006/relationships/customXml" Target="../ink/ink1113.xml"/><Relationship Id="rId366" Type="http://schemas.openxmlformats.org/officeDocument/2006/relationships/customXml" Target="../ink/ink1217.xml"/><Relationship Id="rId226" Type="http://schemas.openxmlformats.org/officeDocument/2006/relationships/image" Target="../media/image1125.png"/><Relationship Id="rId433" Type="http://schemas.openxmlformats.org/officeDocument/2006/relationships/image" Target="../media/image1224.png"/><Relationship Id="rId74" Type="http://schemas.openxmlformats.org/officeDocument/2006/relationships/customXml" Target="../ink/ink1070.xml"/><Relationship Id="rId377" Type="http://schemas.openxmlformats.org/officeDocument/2006/relationships/image" Target="../media/image1197.png"/><Relationship Id="rId500" Type="http://schemas.openxmlformats.org/officeDocument/2006/relationships/image" Target="../media/image1257.png"/><Relationship Id="rId5" Type="http://schemas.openxmlformats.org/officeDocument/2006/relationships/image" Target="../media/image1018.png"/><Relationship Id="rId237" Type="http://schemas.openxmlformats.org/officeDocument/2006/relationships/customXml" Target="../ink/ink115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1.png"/><Relationship Id="rId671" Type="http://schemas.openxmlformats.org/officeDocument/2006/relationships/image" Target="../media/image1601.png"/><Relationship Id="rId769" Type="http://schemas.openxmlformats.org/officeDocument/2006/relationships/image" Target="../media/image1648.png"/><Relationship Id="rId21" Type="http://schemas.openxmlformats.org/officeDocument/2006/relationships/image" Target="../media/image1283.png"/><Relationship Id="rId324" Type="http://schemas.openxmlformats.org/officeDocument/2006/relationships/customXml" Target="../ink/ink1464.xml"/><Relationship Id="rId531" Type="http://schemas.openxmlformats.org/officeDocument/2006/relationships/image" Target="../media/image1531.png"/><Relationship Id="rId629" Type="http://schemas.openxmlformats.org/officeDocument/2006/relationships/image" Target="../media/image1580.png"/><Relationship Id="rId170" Type="http://schemas.openxmlformats.org/officeDocument/2006/relationships/customXml" Target="../ink/ink1387.xml"/><Relationship Id="rId836" Type="http://schemas.openxmlformats.org/officeDocument/2006/relationships/customXml" Target="../ink/ink1721.xml"/><Relationship Id="rId268" Type="http://schemas.openxmlformats.org/officeDocument/2006/relationships/customXml" Target="../ink/ink1436.xml"/><Relationship Id="rId475" Type="http://schemas.openxmlformats.org/officeDocument/2006/relationships/image" Target="../media/image1503.png"/><Relationship Id="rId682" Type="http://schemas.openxmlformats.org/officeDocument/2006/relationships/customXml" Target="../ink/ink1643.xml"/><Relationship Id="rId903" Type="http://schemas.openxmlformats.org/officeDocument/2006/relationships/image" Target="../media/image1714.png"/><Relationship Id="rId32" Type="http://schemas.openxmlformats.org/officeDocument/2006/relationships/customXml" Target="../ink/ink1318.xml"/><Relationship Id="rId128" Type="http://schemas.openxmlformats.org/officeDocument/2006/relationships/customXml" Target="../ink/ink1366.xml"/><Relationship Id="rId335" Type="http://schemas.openxmlformats.org/officeDocument/2006/relationships/image" Target="../media/image1437.png"/><Relationship Id="rId542" Type="http://schemas.openxmlformats.org/officeDocument/2006/relationships/customXml" Target="../ink/ink1573.xml"/><Relationship Id="rId181" Type="http://schemas.openxmlformats.org/officeDocument/2006/relationships/image" Target="../media/image1361.png"/><Relationship Id="rId402" Type="http://schemas.openxmlformats.org/officeDocument/2006/relationships/customXml" Target="../ink/ink1503.xml"/><Relationship Id="rId847" Type="http://schemas.openxmlformats.org/officeDocument/2006/relationships/image" Target="../media/image1687.png"/><Relationship Id="rId279" Type="http://schemas.openxmlformats.org/officeDocument/2006/relationships/image" Target="../media/image1410.png"/><Relationship Id="rId486" Type="http://schemas.openxmlformats.org/officeDocument/2006/relationships/customXml" Target="../ink/ink1545.xml"/><Relationship Id="rId693" Type="http://schemas.openxmlformats.org/officeDocument/2006/relationships/image" Target="../media/image566.png"/><Relationship Id="rId707" Type="http://schemas.openxmlformats.org/officeDocument/2006/relationships/customXml" Target="../ink/ink1656.xml"/><Relationship Id="rId43" Type="http://schemas.openxmlformats.org/officeDocument/2006/relationships/image" Target="../media/image1294.png"/><Relationship Id="rId139" Type="http://schemas.openxmlformats.org/officeDocument/2006/relationships/image" Target="../media/image1342.png"/><Relationship Id="rId346" Type="http://schemas.openxmlformats.org/officeDocument/2006/relationships/customXml" Target="../ink/ink1475.xml"/><Relationship Id="rId553" Type="http://schemas.openxmlformats.org/officeDocument/2006/relationships/image" Target="../media/image1542.png"/><Relationship Id="rId760" Type="http://schemas.openxmlformats.org/officeDocument/2006/relationships/customXml" Target="../ink/ink1683.xml"/><Relationship Id="rId192" Type="http://schemas.openxmlformats.org/officeDocument/2006/relationships/customXml" Target="../ink/ink1398.xml"/><Relationship Id="rId206" Type="http://schemas.openxmlformats.org/officeDocument/2006/relationships/customXml" Target="../ink/ink1405.xml"/><Relationship Id="rId413" Type="http://schemas.openxmlformats.org/officeDocument/2006/relationships/image" Target="../media/image1473.png"/><Relationship Id="rId858" Type="http://schemas.openxmlformats.org/officeDocument/2006/relationships/customXml" Target="../ink/ink1732.xml"/><Relationship Id="rId497" Type="http://schemas.openxmlformats.org/officeDocument/2006/relationships/image" Target="../media/image1514.png"/><Relationship Id="rId620" Type="http://schemas.openxmlformats.org/officeDocument/2006/relationships/customXml" Target="../ink/ink1612.xml"/><Relationship Id="rId718" Type="http://schemas.openxmlformats.org/officeDocument/2006/relationships/image" Target="../media/image1623.png"/><Relationship Id="rId357" Type="http://schemas.openxmlformats.org/officeDocument/2006/relationships/image" Target="../media/image1447.png"/><Relationship Id="rId54" Type="http://schemas.openxmlformats.org/officeDocument/2006/relationships/customXml" Target="../ink/ink1329.xml"/><Relationship Id="rId217" Type="http://schemas.openxmlformats.org/officeDocument/2006/relationships/image" Target="../media/image1379.png"/><Relationship Id="rId564" Type="http://schemas.openxmlformats.org/officeDocument/2006/relationships/customXml" Target="../ink/ink1584.xml"/><Relationship Id="rId771" Type="http://schemas.openxmlformats.org/officeDocument/2006/relationships/image" Target="../media/image1649.png"/><Relationship Id="rId869" Type="http://schemas.openxmlformats.org/officeDocument/2006/relationships/image" Target="../media/image1697.png"/><Relationship Id="rId424" Type="http://schemas.openxmlformats.org/officeDocument/2006/relationships/customXml" Target="../ink/ink1514.xml"/><Relationship Id="rId631" Type="http://schemas.openxmlformats.org/officeDocument/2006/relationships/image" Target="../media/image1581.png"/><Relationship Id="rId729" Type="http://schemas.openxmlformats.org/officeDocument/2006/relationships/image" Target="../media/image1628.png"/><Relationship Id="rId270" Type="http://schemas.openxmlformats.org/officeDocument/2006/relationships/customXml" Target="../ink/ink1437.xml"/><Relationship Id="rId65" Type="http://schemas.openxmlformats.org/officeDocument/2006/relationships/image" Target="../media/image1305.png"/><Relationship Id="rId130" Type="http://schemas.openxmlformats.org/officeDocument/2006/relationships/customXml" Target="../ink/ink1367.xml"/><Relationship Id="rId368" Type="http://schemas.openxmlformats.org/officeDocument/2006/relationships/customXml" Target="../ink/ink1486.xml"/><Relationship Id="rId575" Type="http://schemas.openxmlformats.org/officeDocument/2006/relationships/image" Target="../media/image1553.png"/><Relationship Id="rId782" Type="http://schemas.openxmlformats.org/officeDocument/2006/relationships/customXml" Target="../ink/ink1694.xml"/><Relationship Id="rId228" Type="http://schemas.openxmlformats.org/officeDocument/2006/relationships/customXml" Target="../ink/ink1416.xml"/><Relationship Id="rId435" Type="http://schemas.openxmlformats.org/officeDocument/2006/relationships/image" Target="../media/image1483.png"/><Relationship Id="rId642" Type="http://schemas.openxmlformats.org/officeDocument/2006/relationships/customXml" Target="../ink/ink1623.xml"/><Relationship Id="rId281" Type="http://schemas.openxmlformats.org/officeDocument/2006/relationships/image" Target="../media/image1411.png"/><Relationship Id="rId502" Type="http://schemas.openxmlformats.org/officeDocument/2006/relationships/customXml" Target="../ink/ink1553.xml"/><Relationship Id="rId76" Type="http://schemas.openxmlformats.org/officeDocument/2006/relationships/customXml" Target="../ink/ink1340.xml"/><Relationship Id="rId141" Type="http://schemas.openxmlformats.org/officeDocument/2006/relationships/image" Target="../media/image1343.png"/><Relationship Id="rId379" Type="http://schemas.openxmlformats.org/officeDocument/2006/relationships/image" Target="../media/image1456.png"/><Relationship Id="rId586" Type="http://schemas.openxmlformats.org/officeDocument/2006/relationships/customXml" Target="../ink/ink1595.xml"/><Relationship Id="rId793" Type="http://schemas.openxmlformats.org/officeDocument/2006/relationships/image" Target="../media/image1660.png"/><Relationship Id="rId807" Type="http://schemas.openxmlformats.org/officeDocument/2006/relationships/image" Target="../media/image1667.png"/><Relationship Id="rId7" Type="http://schemas.openxmlformats.org/officeDocument/2006/relationships/image" Target="../media/image1277.png"/><Relationship Id="rId239" Type="http://schemas.openxmlformats.org/officeDocument/2006/relationships/image" Target="../media/image1390.png"/><Relationship Id="rId446" Type="http://schemas.openxmlformats.org/officeDocument/2006/relationships/customXml" Target="../ink/ink1525.xml"/><Relationship Id="rId653" Type="http://schemas.openxmlformats.org/officeDocument/2006/relationships/image" Target="../media/image1592.png"/><Relationship Id="rId292" Type="http://schemas.openxmlformats.org/officeDocument/2006/relationships/customXml" Target="../ink/ink1448.xml"/><Relationship Id="rId306" Type="http://schemas.openxmlformats.org/officeDocument/2006/relationships/customXml" Target="../ink/ink1455.xml"/><Relationship Id="rId860" Type="http://schemas.openxmlformats.org/officeDocument/2006/relationships/customXml" Target="../ink/ink1733.xml"/><Relationship Id="rId87" Type="http://schemas.openxmlformats.org/officeDocument/2006/relationships/image" Target="../media/image1316.png"/><Relationship Id="rId513" Type="http://schemas.openxmlformats.org/officeDocument/2006/relationships/image" Target="../media/image1522.png"/><Relationship Id="rId597" Type="http://schemas.openxmlformats.org/officeDocument/2006/relationships/image" Target="../media/image1564.png"/><Relationship Id="rId720" Type="http://schemas.openxmlformats.org/officeDocument/2006/relationships/image" Target="../media/image1624.png"/><Relationship Id="rId818" Type="http://schemas.openxmlformats.org/officeDocument/2006/relationships/customXml" Target="../ink/ink1712.xml"/><Relationship Id="rId152" Type="http://schemas.openxmlformats.org/officeDocument/2006/relationships/customXml" Target="../ink/ink1378.xml"/><Relationship Id="rId457" Type="http://schemas.openxmlformats.org/officeDocument/2006/relationships/image" Target="../media/image1494.png"/><Relationship Id="rId664" Type="http://schemas.openxmlformats.org/officeDocument/2006/relationships/customXml" Target="../ink/ink1634.xml"/><Relationship Id="rId871" Type="http://schemas.openxmlformats.org/officeDocument/2006/relationships/image" Target="../media/image1698.png"/><Relationship Id="rId14" Type="http://schemas.openxmlformats.org/officeDocument/2006/relationships/customXml" Target="../ink/ink1309.xml"/><Relationship Id="rId317" Type="http://schemas.openxmlformats.org/officeDocument/2006/relationships/image" Target="../media/image1428.png"/><Relationship Id="rId524" Type="http://schemas.openxmlformats.org/officeDocument/2006/relationships/customXml" Target="../ink/ink1564.xml"/><Relationship Id="rId731" Type="http://schemas.openxmlformats.org/officeDocument/2006/relationships/image" Target="../media/image1629.png"/><Relationship Id="rId98" Type="http://schemas.openxmlformats.org/officeDocument/2006/relationships/customXml" Target="../ink/ink1351.xml"/><Relationship Id="rId163" Type="http://schemas.openxmlformats.org/officeDocument/2006/relationships/image" Target="../media/image280.png"/><Relationship Id="rId370" Type="http://schemas.openxmlformats.org/officeDocument/2006/relationships/customXml" Target="../ink/ink1487.xml"/><Relationship Id="rId829" Type="http://schemas.openxmlformats.org/officeDocument/2006/relationships/image" Target="../media/image1678.png"/><Relationship Id="rId230" Type="http://schemas.openxmlformats.org/officeDocument/2006/relationships/customXml" Target="../ink/ink1417.xml"/><Relationship Id="rId468" Type="http://schemas.openxmlformats.org/officeDocument/2006/relationships/customXml" Target="../ink/ink1536.xml"/><Relationship Id="rId675" Type="http://schemas.openxmlformats.org/officeDocument/2006/relationships/image" Target="../media/image1603.png"/><Relationship Id="rId882" Type="http://schemas.openxmlformats.org/officeDocument/2006/relationships/customXml" Target="../ink/ink1744.xml"/><Relationship Id="rId25" Type="http://schemas.openxmlformats.org/officeDocument/2006/relationships/image" Target="../media/image1285.png"/><Relationship Id="rId328" Type="http://schemas.openxmlformats.org/officeDocument/2006/relationships/customXml" Target="../ink/ink1466.xml"/><Relationship Id="rId535" Type="http://schemas.openxmlformats.org/officeDocument/2006/relationships/image" Target="../media/image1533.png"/><Relationship Id="rId742" Type="http://schemas.openxmlformats.org/officeDocument/2006/relationships/customXml" Target="../ink/ink1674.xml"/><Relationship Id="rId174" Type="http://schemas.openxmlformats.org/officeDocument/2006/relationships/customXml" Target="../ink/ink1389.xml"/><Relationship Id="rId381" Type="http://schemas.openxmlformats.org/officeDocument/2006/relationships/image" Target="../media/image1457.png"/><Relationship Id="rId602" Type="http://schemas.openxmlformats.org/officeDocument/2006/relationships/customXml" Target="../ink/ink1603.xml"/><Relationship Id="rId241" Type="http://schemas.openxmlformats.org/officeDocument/2006/relationships/image" Target="../media/image1391.png"/><Relationship Id="rId479" Type="http://schemas.openxmlformats.org/officeDocument/2006/relationships/image" Target="../media/image1505.png"/><Relationship Id="rId686" Type="http://schemas.openxmlformats.org/officeDocument/2006/relationships/customXml" Target="../ink/ink1645.xml"/><Relationship Id="rId893" Type="http://schemas.openxmlformats.org/officeDocument/2006/relationships/image" Target="../media/image1709.png"/><Relationship Id="rId907" Type="http://schemas.openxmlformats.org/officeDocument/2006/relationships/image" Target="../media/image1716.png"/><Relationship Id="rId36" Type="http://schemas.openxmlformats.org/officeDocument/2006/relationships/customXml" Target="../ink/ink1320.xml"/><Relationship Id="rId339" Type="http://schemas.openxmlformats.org/officeDocument/2006/relationships/image" Target="../media/image1439.png"/><Relationship Id="rId546" Type="http://schemas.openxmlformats.org/officeDocument/2006/relationships/customXml" Target="../ink/ink1575.xml"/><Relationship Id="rId753" Type="http://schemas.openxmlformats.org/officeDocument/2006/relationships/image" Target="../media/image1640.png"/><Relationship Id="rId101" Type="http://schemas.openxmlformats.org/officeDocument/2006/relationships/image" Target="../media/image1323.png"/><Relationship Id="rId185" Type="http://schemas.openxmlformats.org/officeDocument/2006/relationships/image" Target="../media/image1363.png"/><Relationship Id="rId406" Type="http://schemas.openxmlformats.org/officeDocument/2006/relationships/customXml" Target="../ink/ink1505.xml"/><Relationship Id="rId392" Type="http://schemas.openxmlformats.org/officeDocument/2006/relationships/customXml" Target="../ink/ink1498.xml"/><Relationship Id="rId613" Type="http://schemas.openxmlformats.org/officeDocument/2006/relationships/image" Target="../media/image1572.png"/><Relationship Id="rId697" Type="http://schemas.openxmlformats.org/officeDocument/2006/relationships/image" Target="../media/image1613.png"/><Relationship Id="rId820" Type="http://schemas.openxmlformats.org/officeDocument/2006/relationships/customXml" Target="../ink/ink1713.xml"/><Relationship Id="rId252" Type="http://schemas.openxmlformats.org/officeDocument/2006/relationships/customXml" Target="../ink/ink1428.xml"/><Relationship Id="rId47" Type="http://schemas.openxmlformats.org/officeDocument/2006/relationships/image" Target="../media/image1296.png"/><Relationship Id="rId112" Type="http://schemas.openxmlformats.org/officeDocument/2006/relationships/customXml" Target="../ink/ink1358.xml"/><Relationship Id="rId557" Type="http://schemas.openxmlformats.org/officeDocument/2006/relationships/image" Target="../media/image1544.png"/><Relationship Id="rId764" Type="http://schemas.openxmlformats.org/officeDocument/2006/relationships/customXml" Target="../ink/ink1685.xml"/><Relationship Id="rId196" Type="http://schemas.openxmlformats.org/officeDocument/2006/relationships/customXml" Target="../ink/ink1400.xml"/><Relationship Id="rId417" Type="http://schemas.openxmlformats.org/officeDocument/2006/relationships/image" Target="../media/image1475.png"/><Relationship Id="rId624" Type="http://schemas.openxmlformats.org/officeDocument/2006/relationships/customXml" Target="../ink/ink1614.xml"/><Relationship Id="rId831" Type="http://schemas.openxmlformats.org/officeDocument/2006/relationships/image" Target="../media/image1679.png"/><Relationship Id="rId263" Type="http://schemas.openxmlformats.org/officeDocument/2006/relationships/image" Target="../media/image1402.png"/><Relationship Id="rId470" Type="http://schemas.openxmlformats.org/officeDocument/2006/relationships/customXml" Target="../ink/ink1537.xml"/><Relationship Id="rId58" Type="http://schemas.openxmlformats.org/officeDocument/2006/relationships/customXml" Target="../ink/ink1331.xml"/><Relationship Id="rId123" Type="http://schemas.openxmlformats.org/officeDocument/2006/relationships/image" Target="../media/image1334.png"/><Relationship Id="rId330" Type="http://schemas.openxmlformats.org/officeDocument/2006/relationships/customXml" Target="../ink/ink1467.xml"/><Relationship Id="rId568" Type="http://schemas.openxmlformats.org/officeDocument/2006/relationships/customXml" Target="../ink/ink1586.xml"/><Relationship Id="rId775" Type="http://schemas.openxmlformats.org/officeDocument/2006/relationships/image" Target="../media/image1651.png"/><Relationship Id="rId428" Type="http://schemas.openxmlformats.org/officeDocument/2006/relationships/customXml" Target="../ink/ink1516.xml"/><Relationship Id="rId635" Type="http://schemas.openxmlformats.org/officeDocument/2006/relationships/image" Target="../media/image1583.png"/><Relationship Id="rId842" Type="http://schemas.openxmlformats.org/officeDocument/2006/relationships/customXml" Target="../ink/ink1724.xml"/><Relationship Id="rId274" Type="http://schemas.openxmlformats.org/officeDocument/2006/relationships/customXml" Target="../ink/ink1439.xml"/><Relationship Id="rId481" Type="http://schemas.openxmlformats.org/officeDocument/2006/relationships/image" Target="../media/image1506.png"/><Relationship Id="rId702" Type="http://schemas.openxmlformats.org/officeDocument/2006/relationships/customXml" Target="../ink/ink1653.xml"/><Relationship Id="rId69" Type="http://schemas.openxmlformats.org/officeDocument/2006/relationships/image" Target="../media/image1307.png"/><Relationship Id="rId134" Type="http://schemas.openxmlformats.org/officeDocument/2006/relationships/customXml" Target="../ink/ink1369.xml"/><Relationship Id="rId579" Type="http://schemas.openxmlformats.org/officeDocument/2006/relationships/image" Target="../media/image1555.png"/><Relationship Id="rId786" Type="http://schemas.openxmlformats.org/officeDocument/2006/relationships/customXml" Target="../ink/ink1696.xml"/><Relationship Id="rId341" Type="http://schemas.openxmlformats.org/officeDocument/2006/relationships/image" Target="../media/image144.png"/><Relationship Id="rId439" Type="http://schemas.openxmlformats.org/officeDocument/2006/relationships/image" Target="../media/image1485.png"/><Relationship Id="rId646" Type="http://schemas.openxmlformats.org/officeDocument/2006/relationships/customXml" Target="../ink/ink1625.xml"/><Relationship Id="rId201" Type="http://schemas.openxmlformats.org/officeDocument/2006/relationships/image" Target="../media/image1371.png"/><Relationship Id="rId285" Type="http://schemas.openxmlformats.org/officeDocument/2006/relationships/image" Target="../media/image1413.png"/><Relationship Id="rId506" Type="http://schemas.openxmlformats.org/officeDocument/2006/relationships/customXml" Target="../ink/ink1555.xml"/><Relationship Id="rId853" Type="http://schemas.openxmlformats.org/officeDocument/2006/relationships/image" Target="../media/image1690.png"/><Relationship Id="rId492" Type="http://schemas.openxmlformats.org/officeDocument/2006/relationships/customXml" Target="../ink/ink1548.xml"/><Relationship Id="rId713" Type="http://schemas.openxmlformats.org/officeDocument/2006/relationships/customXml" Target="../ink/ink1659.xml"/><Relationship Id="rId797" Type="http://schemas.openxmlformats.org/officeDocument/2006/relationships/image" Target="../media/image1662.png"/><Relationship Id="rId145" Type="http://schemas.openxmlformats.org/officeDocument/2006/relationships/image" Target="../media/image1345.png"/><Relationship Id="rId352" Type="http://schemas.openxmlformats.org/officeDocument/2006/relationships/customXml" Target="../ink/ink1478.xml"/><Relationship Id="rId212" Type="http://schemas.openxmlformats.org/officeDocument/2006/relationships/customXml" Target="../ink/ink1408.xml"/><Relationship Id="rId657" Type="http://schemas.openxmlformats.org/officeDocument/2006/relationships/image" Target="../media/image1594.png"/><Relationship Id="rId864" Type="http://schemas.openxmlformats.org/officeDocument/2006/relationships/customXml" Target="../ink/ink1735.xml"/><Relationship Id="rId296" Type="http://schemas.openxmlformats.org/officeDocument/2006/relationships/customXml" Target="../ink/ink1450.xml"/><Relationship Id="rId517" Type="http://schemas.openxmlformats.org/officeDocument/2006/relationships/image" Target="../media/image1524.png"/><Relationship Id="rId724" Type="http://schemas.openxmlformats.org/officeDocument/2006/relationships/customXml" Target="../ink/ink1665.xml"/><Relationship Id="rId60" Type="http://schemas.openxmlformats.org/officeDocument/2006/relationships/customXml" Target="../ink/ink1332.xml"/><Relationship Id="rId156" Type="http://schemas.openxmlformats.org/officeDocument/2006/relationships/customXml" Target="../ink/ink1380.xml"/><Relationship Id="rId363" Type="http://schemas.openxmlformats.org/officeDocument/2006/relationships/image" Target="../media/image1449.png"/><Relationship Id="rId570" Type="http://schemas.openxmlformats.org/officeDocument/2006/relationships/customXml" Target="../ink/ink1587.xml"/><Relationship Id="rId223" Type="http://schemas.openxmlformats.org/officeDocument/2006/relationships/image" Target="../media/image1382.png"/><Relationship Id="rId430" Type="http://schemas.openxmlformats.org/officeDocument/2006/relationships/customXml" Target="../ink/ink1517.xml"/><Relationship Id="rId668" Type="http://schemas.openxmlformats.org/officeDocument/2006/relationships/customXml" Target="../ink/ink1636.xml"/><Relationship Id="rId875" Type="http://schemas.openxmlformats.org/officeDocument/2006/relationships/image" Target="../media/image1700.png"/><Relationship Id="rId18" Type="http://schemas.openxmlformats.org/officeDocument/2006/relationships/customXml" Target="../ink/ink1311.xml"/><Relationship Id="rId528" Type="http://schemas.openxmlformats.org/officeDocument/2006/relationships/customXml" Target="../ink/ink1566.xml"/><Relationship Id="rId735" Type="http://schemas.openxmlformats.org/officeDocument/2006/relationships/image" Target="../media/image1631.png"/><Relationship Id="rId167" Type="http://schemas.openxmlformats.org/officeDocument/2006/relationships/image" Target="../media/image1354.png"/><Relationship Id="rId374" Type="http://schemas.openxmlformats.org/officeDocument/2006/relationships/customXml" Target="../ink/ink1489.xml"/><Relationship Id="rId581" Type="http://schemas.openxmlformats.org/officeDocument/2006/relationships/image" Target="../media/image1556.png"/><Relationship Id="rId71" Type="http://schemas.openxmlformats.org/officeDocument/2006/relationships/image" Target="../media/image1308.png"/><Relationship Id="rId234" Type="http://schemas.openxmlformats.org/officeDocument/2006/relationships/customXml" Target="../ink/ink1419.xml"/><Relationship Id="rId679" Type="http://schemas.openxmlformats.org/officeDocument/2006/relationships/image" Target="../media/image1605.png"/><Relationship Id="rId802" Type="http://schemas.openxmlformats.org/officeDocument/2006/relationships/customXml" Target="../ink/ink1704.xml"/><Relationship Id="rId886" Type="http://schemas.openxmlformats.org/officeDocument/2006/relationships/customXml" Target="../ink/ink1746.xml"/><Relationship Id="rId2" Type="http://schemas.openxmlformats.org/officeDocument/2006/relationships/customXml" Target="../ink/ink1303.xml"/><Relationship Id="rId29" Type="http://schemas.openxmlformats.org/officeDocument/2006/relationships/image" Target="../media/image1287.png"/><Relationship Id="rId441" Type="http://schemas.openxmlformats.org/officeDocument/2006/relationships/image" Target="../media/image1486.png"/><Relationship Id="rId539" Type="http://schemas.openxmlformats.org/officeDocument/2006/relationships/image" Target="../media/image1535.png"/><Relationship Id="rId746" Type="http://schemas.openxmlformats.org/officeDocument/2006/relationships/customXml" Target="../ink/ink1676.xml"/><Relationship Id="rId178" Type="http://schemas.openxmlformats.org/officeDocument/2006/relationships/customXml" Target="../ink/ink1391.xml"/><Relationship Id="rId301" Type="http://schemas.openxmlformats.org/officeDocument/2006/relationships/image" Target="../media/image1420.png"/><Relationship Id="rId82" Type="http://schemas.openxmlformats.org/officeDocument/2006/relationships/customXml" Target="../ink/ink1343.xml"/><Relationship Id="rId385" Type="http://schemas.openxmlformats.org/officeDocument/2006/relationships/image" Target="../media/image1459.png"/><Relationship Id="rId592" Type="http://schemas.openxmlformats.org/officeDocument/2006/relationships/customXml" Target="../ink/ink1598.xml"/><Relationship Id="rId606" Type="http://schemas.openxmlformats.org/officeDocument/2006/relationships/customXml" Target="../ink/ink1605.xml"/><Relationship Id="rId813" Type="http://schemas.openxmlformats.org/officeDocument/2006/relationships/image" Target="../media/image1670.png"/><Relationship Id="rId245" Type="http://schemas.openxmlformats.org/officeDocument/2006/relationships/image" Target="../media/image1393.png"/><Relationship Id="rId452" Type="http://schemas.openxmlformats.org/officeDocument/2006/relationships/customXml" Target="../ink/ink1528.xml"/><Relationship Id="rId897" Type="http://schemas.openxmlformats.org/officeDocument/2006/relationships/image" Target="../media/image1711.png"/><Relationship Id="rId105" Type="http://schemas.openxmlformats.org/officeDocument/2006/relationships/image" Target="../media/image1325.png"/><Relationship Id="rId312" Type="http://schemas.openxmlformats.org/officeDocument/2006/relationships/customXml" Target="../ink/ink1458.xml"/><Relationship Id="rId757" Type="http://schemas.openxmlformats.org/officeDocument/2006/relationships/image" Target="../media/image1642.png"/><Relationship Id="rId93" Type="http://schemas.openxmlformats.org/officeDocument/2006/relationships/image" Target="../media/image1319.png"/><Relationship Id="rId189" Type="http://schemas.openxmlformats.org/officeDocument/2006/relationships/image" Target="../media/image1365.png"/><Relationship Id="rId396" Type="http://schemas.openxmlformats.org/officeDocument/2006/relationships/customXml" Target="../ink/ink1500.xml"/><Relationship Id="rId617" Type="http://schemas.openxmlformats.org/officeDocument/2006/relationships/image" Target="../media/image1574.png"/><Relationship Id="rId824" Type="http://schemas.openxmlformats.org/officeDocument/2006/relationships/customXml" Target="../ink/ink1715.xml"/><Relationship Id="rId256" Type="http://schemas.openxmlformats.org/officeDocument/2006/relationships/customXml" Target="../ink/ink1430.xml"/><Relationship Id="rId463" Type="http://schemas.openxmlformats.org/officeDocument/2006/relationships/image" Target="../media/image1497.png"/><Relationship Id="rId670" Type="http://schemas.openxmlformats.org/officeDocument/2006/relationships/customXml" Target="../ink/ink1637.xml"/><Relationship Id="rId116" Type="http://schemas.openxmlformats.org/officeDocument/2006/relationships/customXml" Target="../ink/ink1360.xml"/><Relationship Id="rId323" Type="http://schemas.openxmlformats.org/officeDocument/2006/relationships/image" Target="../media/image1431.png"/><Relationship Id="rId530" Type="http://schemas.openxmlformats.org/officeDocument/2006/relationships/customXml" Target="../ink/ink1567.xml"/><Relationship Id="rId768" Type="http://schemas.openxmlformats.org/officeDocument/2006/relationships/customXml" Target="../ink/ink1687.xml"/><Relationship Id="rId20" Type="http://schemas.openxmlformats.org/officeDocument/2006/relationships/customXml" Target="../ink/ink1312.xml"/><Relationship Id="rId628" Type="http://schemas.openxmlformats.org/officeDocument/2006/relationships/customXml" Target="../ink/ink1616.xml"/><Relationship Id="rId835" Type="http://schemas.openxmlformats.org/officeDocument/2006/relationships/image" Target="../media/image1681.png"/><Relationship Id="rId267" Type="http://schemas.openxmlformats.org/officeDocument/2006/relationships/image" Target="../media/image1404.png"/><Relationship Id="rId474" Type="http://schemas.openxmlformats.org/officeDocument/2006/relationships/customXml" Target="../ink/ink1539.xml"/><Relationship Id="rId127" Type="http://schemas.openxmlformats.org/officeDocument/2006/relationships/image" Target="../media/image1336.png"/><Relationship Id="rId681" Type="http://schemas.openxmlformats.org/officeDocument/2006/relationships/image" Target="../media/image1606.png"/><Relationship Id="rId779" Type="http://schemas.openxmlformats.org/officeDocument/2006/relationships/image" Target="../media/image1653.png"/><Relationship Id="rId902" Type="http://schemas.openxmlformats.org/officeDocument/2006/relationships/customXml" Target="../ink/ink1754.xml"/><Relationship Id="rId31" Type="http://schemas.openxmlformats.org/officeDocument/2006/relationships/image" Target="../media/image1288.png"/><Relationship Id="rId334" Type="http://schemas.openxmlformats.org/officeDocument/2006/relationships/customXml" Target="../ink/ink1469.xml"/><Relationship Id="rId541" Type="http://schemas.openxmlformats.org/officeDocument/2006/relationships/image" Target="../media/image1536.png"/><Relationship Id="rId639" Type="http://schemas.openxmlformats.org/officeDocument/2006/relationships/image" Target="../media/image1585.png"/><Relationship Id="rId180" Type="http://schemas.openxmlformats.org/officeDocument/2006/relationships/customXml" Target="../ink/ink1392.xml"/><Relationship Id="rId278" Type="http://schemas.openxmlformats.org/officeDocument/2006/relationships/customXml" Target="../ink/ink1441.xml"/><Relationship Id="rId401" Type="http://schemas.openxmlformats.org/officeDocument/2006/relationships/image" Target="../media/image1467.png"/><Relationship Id="rId846" Type="http://schemas.openxmlformats.org/officeDocument/2006/relationships/customXml" Target="../ink/ink1726.xml"/><Relationship Id="rId485" Type="http://schemas.openxmlformats.org/officeDocument/2006/relationships/image" Target="../media/image1508.png"/><Relationship Id="rId692" Type="http://schemas.openxmlformats.org/officeDocument/2006/relationships/customXml" Target="../ink/ink1648.xml"/><Relationship Id="rId706" Type="http://schemas.openxmlformats.org/officeDocument/2006/relationships/image" Target="../media/image1617.png"/><Relationship Id="rId913" Type="http://schemas.openxmlformats.org/officeDocument/2006/relationships/image" Target="../media/image1719.png"/><Relationship Id="rId42" Type="http://schemas.openxmlformats.org/officeDocument/2006/relationships/customXml" Target="../ink/ink1323.xml"/><Relationship Id="rId138" Type="http://schemas.openxmlformats.org/officeDocument/2006/relationships/customXml" Target="../ink/ink1371.xml"/><Relationship Id="rId345" Type="http://schemas.openxmlformats.org/officeDocument/2006/relationships/image" Target="../media/image1441.png"/><Relationship Id="rId552" Type="http://schemas.openxmlformats.org/officeDocument/2006/relationships/customXml" Target="../ink/ink1578.xml"/><Relationship Id="rId191" Type="http://schemas.openxmlformats.org/officeDocument/2006/relationships/image" Target="../media/image1366.png"/><Relationship Id="rId205" Type="http://schemas.openxmlformats.org/officeDocument/2006/relationships/image" Target="../media/image1373.png"/><Relationship Id="rId412" Type="http://schemas.openxmlformats.org/officeDocument/2006/relationships/customXml" Target="../ink/ink1508.xml"/><Relationship Id="rId857" Type="http://schemas.openxmlformats.org/officeDocument/2006/relationships/image" Target="../media/image1692.png"/><Relationship Id="rId289" Type="http://schemas.openxmlformats.org/officeDocument/2006/relationships/image" Target="../media/image1415.png"/><Relationship Id="rId496" Type="http://schemas.openxmlformats.org/officeDocument/2006/relationships/customXml" Target="../ink/ink1550.xml"/><Relationship Id="rId717" Type="http://schemas.openxmlformats.org/officeDocument/2006/relationships/customXml" Target="../ink/ink1661.xml"/><Relationship Id="rId53" Type="http://schemas.openxmlformats.org/officeDocument/2006/relationships/image" Target="../media/image1299.png"/><Relationship Id="rId149" Type="http://schemas.openxmlformats.org/officeDocument/2006/relationships/image" Target="../media/image799.png"/><Relationship Id="rId356" Type="http://schemas.openxmlformats.org/officeDocument/2006/relationships/customXml" Target="../ink/ink1480.xml"/><Relationship Id="rId563" Type="http://schemas.openxmlformats.org/officeDocument/2006/relationships/image" Target="../media/image1547.png"/><Relationship Id="rId770" Type="http://schemas.openxmlformats.org/officeDocument/2006/relationships/customXml" Target="../ink/ink1688.xml"/><Relationship Id="rId216" Type="http://schemas.openxmlformats.org/officeDocument/2006/relationships/customXml" Target="../ink/ink1410.xml"/><Relationship Id="rId423" Type="http://schemas.openxmlformats.org/officeDocument/2006/relationships/image" Target="../media/image1478.png"/><Relationship Id="rId868" Type="http://schemas.openxmlformats.org/officeDocument/2006/relationships/customXml" Target="../ink/ink1737.xml"/><Relationship Id="rId630" Type="http://schemas.openxmlformats.org/officeDocument/2006/relationships/customXml" Target="../ink/ink1617.xml"/><Relationship Id="rId728" Type="http://schemas.openxmlformats.org/officeDocument/2006/relationships/customXml" Target="../ink/ink1667.xml"/><Relationship Id="rId64" Type="http://schemas.openxmlformats.org/officeDocument/2006/relationships/customXml" Target="../ink/ink1334.xml"/><Relationship Id="rId367" Type="http://schemas.openxmlformats.org/officeDocument/2006/relationships/image" Target="../media/image1451.png"/><Relationship Id="rId574" Type="http://schemas.openxmlformats.org/officeDocument/2006/relationships/customXml" Target="../ink/ink1589.xml"/><Relationship Id="rId227" Type="http://schemas.openxmlformats.org/officeDocument/2006/relationships/image" Target="../media/image1384.png"/><Relationship Id="rId781" Type="http://schemas.openxmlformats.org/officeDocument/2006/relationships/image" Target="../media/image1654.png"/><Relationship Id="rId879" Type="http://schemas.openxmlformats.org/officeDocument/2006/relationships/image" Target="../media/image1702.png"/><Relationship Id="rId434" Type="http://schemas.openxmlformats.org/officeDocument/2006/relationships/customXml" Target="../ink/ink1519.xml"/><Relationship Id="rId641" Type="http://schemas.openxmlformats.org/officeDocument/2006/relationships/image" Target="../media/image1586.png"/><Relationship Id="rId739" Type="http://schemas.openxmlformats.org/officeDocument/2006/relationships/image" Target="../media/image1633.png"/><Relationship Id="rId280" Type="http://schemas.openxmlformats.org/officeDocument/2006/relationships/customXml" Target="../ink/ink1442.xml"/><Relationship Id="rId501" Type="http://schemas.openxmlformats.org/officeDocument/2006/relationships/image" Target="../media/image1516.png"/><Relationship Id="rId75" Type="http://schemas.openxmlformats.org/officeDocument/2006/relationships/image" Target="../media/image1310.png"/><Relationship Id="rId140" Type="http://schemas.openxmlformats.org/officeDocument/2006/relationships/customXml" Target="../ink/ink1372.xml"/><Relationship Id="rId378" Type="http://schemas.openxmlformats.org/officeDocument/2006/relationships/customXml" Target="../ink/ink1491.xml"/><Relationship Id="rId585" Type="http://schemas.openxmlformats.org/officeDocument/2006/relationships/image" Target="../media/image1558.png"/><Relationship Id="rId792" Type="http://schemas.openxmlformats.org/officeDocument/2006/relationships/customXml" Target="../ink/ink1699.xml"/><Relationship Id="rId806" Type="http://schemas.openxmlformats.org/officeDocument/2006/relationships/customXml" Target="../ink/ink1706.xml"/><Relationship Id="rId6" Type="http://schemas.openxmlformats.org/officeDocument/2006/relationships/customXml" Target="../ink/ink1305.xml"/><Relationship Id="rId238" Type="http://schemas.openxmlformats.org/officeDocument/2006/relationships/customXml" Target="../ink/ink1421.xml"/><Relationship Id="rId445" Type="http://schemas.openxmlformats.org/officeDocument/2006/relationships/image" Target="../media/image1488.png"/><Relationship Id="rId652" Type="http://schemas.openxmlformats.org/officeDocument/2006/relationships/customXml" Target="../ink/ink1628.xml"/><Relationship Id="rId291" Type="http://schemas.openxmlformats.org/officeDocument/2006/relationships/image" Target="../media/image1416.png"/><Relationship Id="rId305" Type="http://schemas.openxmlformats.org/officeDocument/2006/relationships/image" Target="../media/image1422.png"/><Relationship Id="rId512" Type="http://schemas.openxmlformats.org/officeDocument/2006/relationships/customXml" Target="../ink/ink1558.xml"/><Relationship Id="rId86" Type="http://schemas.openxmlformats.org/officeDocument/2006/relationships/customXml" Target="../ink/ink1345.xml"/><Relationship Id="rId151" Type="http://schemas.openxmlformats.org/officeDocument/2006/relationships/image" Target="../media/image1347.png"/><Relationship Id="rId389" Type="http://schemas.openxmlformats.org/officeDocument/2006/relationships/image" Target="../media/image1461.png"/><Relationship Id="rId596" Type="http://schemas.openxmlformats.org/officeDocument/2006/relationships/customXml" Target="../ink/ink1600.xml"/><Relationship Id="rId817" Type="http://schemas.openxmlformats.org/officeDocument/2006/relationships/image" Target="../media/image1672.png"/><Relationship Id="rId249" Type="http://schemas.openxmlformats.org/officeDocument/2006/relationships/image" Target="../media/image1395.png"/><Relationship Id="rId456" Type="http://schemas.openxmlformats.org/officeDocument/2006/relationships/customXml" Target="../ink/ink1530.xml"/><Relationship Id="rId663" Type="http://schemas.openxmlformats.org/officeDocument/2006/relationships/image" Target="../media/image1597.png"/><Relationship Id="rId870" Type="http://schemas.openxmlformats.org/officeDocument/2006/relationships/customXml" Target="../ink/ink1738.xml"/><Relationship Id="rId13" Type="http://schemas.openxmlformats.org/officeDocument/2006/relationships/image" Target="../media/image1280.png"/><Relationship Id="rId109" Type="http://schemas.openxmlformats.org/officeDocument/2006/relationships/image" Target="../media/image1327.png"/><Relationship Id="rId316" Type="http://schemas.openxmlformats.org/officeDocument/2006/relationships/customXml" Target="../ink/ink1460.xml"/><Relationship Id="rId523" Type="http://schemas.openxmlformats.org/officeDocument/2006/relationships/image" Target="../media/image1527.png"/><Relationship Id="rId97" Type="http://schemas.openxmlformats.org/officeDocument/2006/relationships/image" Target="../media/image1321.png"/><Relationship Id="rId730" Type="http://schemas.openxmlformats.org/officeDocument/2006/relationships/customXml" Target="../ink/ink1668.xml"/><Relationship Id="rId828" Type="http://schemas.openxmlformats.org/officeDocument/2006/relationships/customXml" Target="../ink/ink1717.xml"/><Relationship Id="rId162" Type="http://schemas.openxmlformats.org/officeDocument/2006/relationships/customXml" Target="../ink/ink1383.xml"/><Relationship Id="rId467" Type="http://schemas.openxmlformats.org/officeDocument/2006/relationships/image" Target="../media/image1499.png"/><Relationship Id="rId674" Type="http://schemas.openxmlformats.org/officeDocument/2006/relationships/customXml" Target="../ink/ink1639.xml"/><Relationship Id="rId881" Type="http://schemas.openxmlformats.org/officeDocument/2006/relationships/image" Target="../media/image1703.png"/><Relationship Id="rId24" Type="http://schemas.openxmlformats.org/officeDocument/2006/relationships/customXml" Target="../ink/ink1314.xml"/><Relationship Id="rId327" Type="http://schemas.openxmlformats.org/officeDocument/2006/relationships/image" Target="../media/image1433.png"/><Relationship Id="rId534" Type="http://schemas.openxmlformats.org/officeDocument/2006/relationships/customXml" Target="../ink/ink1569.xml"/><Relationship Id="rId741" Type="http://schemas.openxmlformats.org/officeDocument/2006/relationships/image" Target="../media/image1634.png"/><Relationship Id="rId839" Type="http://schemas.openxmlformats.org/officeDocument/2006/relationships/image" Target="../media/image1683.png"/><Relationship Id="rId173" Type="http://schemas.openxmlformats.org/officeDocument/2006/relationships/image" Target="../media/image1357.png"/><Relationship Id="rId380" Type="http://schemas.openxmlformats.org/officeDocument/2006/relationships/customXml" Target="../ink/ink1492.xml"/><Relationship Id="rId601" Type="http://schemas.openxmlformats.org/officeDocument/2006/relationships/image" Target="../media/image1566.png"/><Relationship Id="rId240" Type="http://schemas.openxmlformats.org/officeDocument/2006/relationships/customXml" Target="../ink/ink1422.xml"/><Relationship Id="rId478" Type="http://schemas.openxmlformats.org/officeDocument/2006/relationships/customXml" Target="../ink/ink1541.xml"/><Relationship Id="rId685" Type="http://schemas.openxmlformats.org/officeDocument/2006/relationships/image" Target="../media/image1608.png"/><Relationship Id="rId892" Type="http://schemas.openxmlformats.org/officeDocument/2006/relationships/customXml" Target="../ink/ink1749.xml"/><Relationship Id="rId906" Type="http://schemas.openxmlformats.org/officeDocument/2006/relationships/customXml" Target="../ink/ink1756.xml"/><Relationship Id="rId35" Type="http://schemas.openxmlformats.org/officeDocument/2006/relationships/image" Target="../media/image1290.png"/><Relationship Id="rId100" Type="http://schemas.openxmlformats.org/officeDocument/2006/relationships/customXml" Target="../ink/ink1352.xml"/><Relationship Id="rId338" Type="http://schemas.openxmlformats.org/officeDocument/2006/relationships/customXml" Target="../ink/ink1471.xml"/><Relationship Id="rId545" Type="http://schemas.openxmlformats.org/officeDocument/2006/relationships/image" Target="../media/image1538.png"/><Relationship Id="rId752" Type="http://schemas.openxmlformats.org/officeDocument/2006/relationships/customXml" Target="../ink/ink1679.xml"/><Relationship Id="rId184" Type="http://schemas.openxmlformats.org/officeDocument/2006/relationships/customXml" Target="../ink/ink1394.xml"/><Relationship Id="rId391" Type="http://schemas.openxmlformats.org/officeDocument/2006/relationships/image" Target="../media/image1462.png"/><Relationship Id="rId405" Type="http://schemas.openxmlformats.org/officeDocument/2006/relationships/image" Target="../media/image1469.png"/><Relationship Id="rId612" Type="http://schemas.openxmlformats.org/officeDocument/2006/relationships/customXml" Target="../ink/ink1608.xml"/><Relationship Id="rId251" Type="http://schemas.openxmlformats.org/officeDocument/2006/relationships/image" Target="../media/image1396.png"/><Relationship Id="rId489" Type="http://schemas.openxmlformats.org/officeDocument/2006/relationships/image" Target="../media/image1510.png"/><Relationship Id="rId696" Type="http://schemas.openxmlformats.org/officeDocument/2006/relationships/customXml" Target="../ink/ink1650.xml"/><Relationship Id="rId46" Type="http://schemas.openxmlformats.org/officeDocument/2006/relationships/customXml" Target="../ink/ink1325.xml"/><Relationship Id="rId349" Type="http://schemas.openxmlformats.org/officeDocument/2006/relationships/image" Target="../media/image1443.png"/><Relationship Id="rId556" Type="http://schemas.openxmlformats.org/officeDocument/2006/relationships/customXml" Target="../ink/ink1580.xml"/><Relationship Id="rId763" Type="http://schemas.openxmlformats.org/officeDocument/2006/relationships/image" Target="../media/image1645.png"/><Relationship Id="rId111" Type="http://schemas.openxmlformats.org/officeDocument/2006/relationships/image" Target="../media/image1328.png"/><Relationship Id="rId195" Type="http://schemas.openxmlformats.org/officeDocument/2006/relationships/image" Target="../media/image1368.png"/><Relationship Id="rId209" Type="http://schemas.openxmlformats.org/officeDocument/2006/relationships/image" Target="../media/image1375.png"/><Relationship Id="rId416" Type="http://schemas.openxmlformats.org/officeDocument/2006/relationships/customXml" Target="../ink/ink1510.xml"/><Relationship Id="rId623" Type="http://schemas.openxmlformats.org/officeDocument/2006/relationships/image" Target="../media/image1577.png"/><Relationship Id="rId830" Type="http://schemas.openxmlformats.org/officeDocument/2006/relationships/customXml" Target="../ink/ink1718.xml"/><Relationship Id="rId57" Type="http://schemas.openxmlformats.org/officeDocument/2006/relationships/image" Target="../media/image1301.png"/><Relationship Id="rId262" Type="http://schemas.openxmlformats.org/officeDocument/2006/relationships/customXml" Target="../ink/ink1433.xml"/><Relationship Id="rId567" Type="http://schemas.openxmlformats.org/officeDocument/2006/relationships/image" Target="../media/image1549.png"/><Relationship Id="rId122" Type="http://schemas.openxmlformats.org/officeDocument/2006/relationships/customXml" Target="../ink/ink1363.xml"/><Relationship Id="rId774" Type="http://schemas.openxmlformats.org/officeDocument/2006/relationships/customXml" Target="../ink/ink1690.xml"/><Relationship Id="rId427" Type="http://schemas.openxmlformats.org/officeDocument/2006/relationships/image" Target="../media/image1480.png"/><Relationship Id="rId634" Type="http://schemas.openxmlformats.org/officeDocument/2006/relationships/customXml" Target="../ink/ink1619.xml"/><Relationship Id="rId841" Type="http://schemas.openxmlformats.org/officeDocument/2006/relationships/image" Target="../media/image1684.png"/><Relationship Id="rId273" Type="http://schemas.openxmlformats.org/officeDocument/2006/relationships/image" Target="../media/image1407.png"/><Relationship Id="rId480" Type="http://schemas.openxmlformats.org/officeDocument/2006/relationships/customXml" Target="../ink/ink1542.xml"/><Relationship Id="rId701" Type="http://schemas.openxmlformats.org/officeDocument/2006/relationships/image" Target="../media/image1615.png"/><Relationship Id="rId68" Type="http://schemas.openxmlformats.org/officeDocument/2006/relationships/customXml" Target="../ink/ink1336.xml"/><Relationship Id="rId133" Type="http://schemas.openxmlformats.org/officeDocument/2006/relationships/image" Target="../media/image1339.png"/><Relationship Id="rId340" Type="http://schemas.openxmlformats.org/officeDocument/2006/relationships/customXml" Target="../ink/ink1472.xml"/><Relationship Id="rId578" Type="http://schemas.openxmlformats.org/officeDocument/2006/relationships/customXml" Target="../ink/ink1591.xml"/><Relationship Id="rId785" Type="http://schemas.openxmlformats.org/officeDocument/2006/relationships/image" Target="../media/image1656.png"/><Relationship Id="rId200" Type="http://schemas.openxmlformats.org/officeDocument/2006/relationships/customXml" Target="../ink/ink1402.xml"/><Relationship Id="rId438" Type="http://schemas.openxmlformats.org/officeDocument/2006/relationships/customXml" Target="../ink/ink1521.xml"/><Relationship Id="rId645" Type="http://schemas.openxmlformats.org/officeDocument/2006/relationships/image" Target="../media/image1588.png"/><Relationship Id="rId852" Type="http://schemas.openxmlformats.org/officeDocument/2006/relationships/customXml" Target="../ink/ink1729.xml"/><Relationship Id="rId284" Type="http://schemas.openxmlformats.org/officeDocument/2006/relationships/customXml" Target="../ink/ink1444.xml"/><Relationship Id="rId491" Type="http://schemas.openxmlformats.org/officeDocument/2006/relationships/image" Target="../media/image1511.png"/><Relationship Id="rId505" Type="http://schemas.openxmlformats.org/officeDocument/2006/relationships/image" Target="../media/image1518.png"/><Relationship Id="rId712" Type="http://schemas.openxmlformats.org/officeDocument/2006/relationships/image" Target="../media/image1620.png"/><Relationship Id="rId79" Type="http://schemas.openxmlformats.org/officeDocument/2006/relationships/image" Target="../media/image1312.png"/><Relationship Id="rId144" Type="http://schemas.openxmlformats.org/officeDocument/2006/relationships/customXml" Target="../ink/ink1374.xml"/><Relationship Id="rId589" Type="http://schemas.openxmlformats.org/officeDocument/2006/relationships/image" Target="../media/image1560.png"/><Relationship Id="rId796" Type="http://schemas.openxmlformats.org/officeDocument/2006/relationships/customXml" Target="../ink/ink1701.xml"/><Relationship Id="rId90" Type="http://schemas.openxmlformats.org/officeDocument/2006/relationships/customXml" Target="../ink/ink1347.xml"/><Relationship Id="rId186" Type="http://schemas.openxmlformats.org/officeDocument/2006/relationships/customXml" Target="../ink/ink1395.xml"/><Relationship Id="rId351" Type="http://schemas.openxmlformats.org/officeDocument/2006/relationships/image" Target="../media/image1444.png"/><Relationship Id="rId393" Type="http://schemas.openxmlformats.org/officeDocument/2006/relationships/image" Target="../media/image1463.png"/><Relationship Id="rId407" Type="http://schemas.openxmlformats.org/officeDocument/2006/relationships/image" Target="../media/image1470.png"/><Relationship Id="rId449" Type="http://schemas.openxmlformats.org/officeDocument/2006/relationships/image" Target="../media/image1490.png"/><Relationship Id="rId614" Type="http://schemas.openxmlformats.org/officeDocument/2006/relationships/customXml" Target="../ink/ink1609.xml"/><Relationship Id="rId656" Type="http://schemas.openxmlformats.org/officeDocument/2006/relationships/customXml" Target="../ink/ink1630.xml"/><Relationship Id="rId821" Type="http://schemas.openxmlformats.org/officeDocument/2006/relationships/image" Target="../media/image1674.png"/><Relationship Id="rId863" Type="http://schemas.openxmlformats.org/officeDocument/2006/relationships/image" Target="../media/image1694.png"/><Relationship Id="rId211" Type="http://schemas.openxmlformats.org/officeDocument/2006/relationships/image" Target="../media/image1376.png"/><Relationship Id="rId253" Type="http://schemas.openxmlformats.org/officeDocument/2006/relationships/image" Target="../media/image1397.png"/><Relationship Id="rId295" Type="http://schemas.openxmlformats.org/officeDocument/2006/relationships/image" Target="../media/image1256.png"/><Relationship Id="rId309" Type="http://schemas.openxmlformats.org/officeDocument/2006/relationships/image" Target="../media/image1424.png"/><Relationship Id="rId460" Type="http://schemas.openxmlformats.org/officeDocument/2006/relationships/customXml" Target="../ink/ink1532.xml"/><Relationship Id="rId516" Type="http://schemas.openxmlformats.org/officeDocument/2006/relationships/customXml" Target="../ink/ink1560.xml"/><Relationship Id="rId698" Type="http://schemas.openxmlformats.org/officeDocument/2006/relationships/customXml" Target="../ink/ink1651.xml"/><Relationship Id="rId48" Type="http://schemas.openxmlformats.org/officeDocument/2006/relationships/customXml" Target="../ink/ink1326.xml"/><Relationship Id="rId113" Type="http://schemas.openxmlformats.org/officeDocument/2006/relationships/image" Target="../media/image1329.png"/><Relationship Id="rId320" Type="http://schemas.openxmlformats.org/officeDocument/2006/relationships/customXml" Target="../ink/ink1462.xml"/><Relationship Id="rId558" Type="http://schemas.openxmlformats.org/officeDocument/2006/relationships/customXml" Target="../ink/ink1581.xml"/><Relationship Id="rId723" Type="http://schemas.openxmlformats.org/officeDocument/2006/relationships/customXml" Target="../ink/ink1664.xml"/><Relationship Id="rId765" Type="http://schemas.openxmlformats.org/officeDocument/2006/relationships/image" Target="../media/image1646.png"/><Relationship Id="rId155" Type="http://schemas.openxmlformats.org/officeDocument/2006/relationships/image" Target="../media/image1349.png"/><Relationship Id="rId197" Type="http://schemas.openxmlformats.org/officeDocument/2006/relationships/image" Target="../media/image1369.png"/><Relationship Id="rId362" Type="http://schemas.openxmlformats.org/officeDocument/2006/relationships/customXml" Target="../ink/ink1483.xml"/><Relationship Id="rId418" Type="http://schemas.openxmlformats.org/officeDocument/2006/relationships/customXml" Target="../ink/ink1511.xml"/><Relationship Id="rId625" Type="http://schemas.openxmlformats.org/officeDocument/2006/relationships/image" Target="../media/image1578.png"/><Relationship Id="rId832" Type="http://schemas.openxmlformats.org/officeDocument/2006/relationships/customXml" Target="../ink/ink1719.xml"/><Relationship Id="rId222" Type="http://schemas.openxmlformats.org/officeDocument/2006/relationships/customXml" Target="../ink/ink1413.xml"/><Relationship Id="rId264" Type="http://schemas.openxmlformats.org/officeDocument/2006/relationships/customXml" Target="../ink/ink1434.xml"/><Relationship Id="rId471" Type="http://schemas.openxmlformats.org/officeDocument/2006/relationships/image" Target="../media/image1501.png"/><Relationship Id="rId667" Type="http://schemas.openxmlformats.org/officeDocument/2006/relationships/image" Target="../media/image1599.png"/><Relationship Id="rId874" Type="http://schemas.openxmlformats.org/officeDocument/2006/relationships/customXml" Target="../ink/ink1740.xml"/><Relationship Id="rId17" Type="http://schemas.openxmlformats.org/officeDocument/2006/relationships/image" Target="../media/image1281.png"/><Relationship Id="rId59" Type="http://schemas.openxmlformats.org/officeDocument/2006/relationships/image" Target="../media/image1302.png"/><Relationship Id="rId124" Type="http://schemas.openxmlformats.org/officeDocument/2006/relationships/customXml" Target="../ink/ink1364.xml"/><Relationship Id="rId527" Type="http://schemas.openxmlformats.org/officeDocument/2006/relationships/image" Target="../media/image1529.png"/><Relationship Id="rId569" Type="http://schemas.openxmlformats.org/officeDocument/2006/relationships/image" Target="../media/image1550.png"/><Relationship Id="rId734" Type="http://schemas.openxmlformats.org/officeDocument/2006/relationships/customXml" Target="../ink/ink1670.xml"/><Relationship Id="rId776" Type="http://schemas.openxmlformats.org/officeDocument/2006/relationships/customXml" Target="../ink/ink1691.xml"/><Relationship Id="rId70" Type="http://schemas.openxmlformats.org/officeDocument/2006/relationships/customXml" Target="../ink/ink1337.xml"/><Relationship Id="rId166" Type="http://schemas.openxmlformats.org/officeDocument/2006/relationships/customXml" Target="../ink/ink1385.xml"/><Relationship Id="rId331" Type="http://schemas.openxmlformats.org/officeDocument/2006/relationships/image" Target="../media/image1435.png"/><Relationship Id="rId373" Type="http://schemas.openxmlformats.org/officeDocument/2006/relationships/image" Target="../media/image1454.png"/><Relationship Id="rId429" Type="http://schemas.openxmlformats.org/officeDocument/2006/relationships/image" Target="../media/image75.png"/><Relationship Id="rId580" Type="http://schemas.openxmlformats.org/officeDocument/2006/relationships/customXml" Target="../ink/ink1592.xml"/><Relationship Id="rId636" Type="http://schemas.openxmlformats.org/officeDocument/2006/relationships/customXml" Target="../ink/ink1620.xml"/><Relationship Id="rId801" Type="http://schemas.openxmlformats.org/officeDocument/2006/relationships/image" Target="../media/image1664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87.png"/><Relationship Id="rId440" Type="http://schemas.openxmlformats.org/officeDocument/2006/relationships/customXml" Target="../ink/ink1522.xml"/><Relationship Id="rId678" Type="http://schemas.openxmlformats.org/officeDocument/2006/relationships/customXml" Target="../ink/ink1641.xml"/><Relationship Id="rId843" Type="http://schemas.openxmlformats.org/officeDocument/2006/relationships/image" Target="../media/image1685.png"/><Relationship Id="rId885" Type="http://schemas.openxmlformats.org/officeDocument/2006/relationships/image" Target="../media/image1705.png"/><Relationship Id="rId28" Type="http://schemas.openxmlformats.org/officeDocument/2006/relationships/customXml" Target="../ink/ink1316.xml"/><Relationship Id="rId275" Type="http://schemas.openxmlformats.org/officeDocument/2006/relationships/image" Target="../media/image1408.png"/><Relationship Id="rId300" Type="http://schemas.openxmlformats.org/officeDocument/2006/relationships/customXml" Target="../ink/ink1452.xml"/><Relationship Id="rId482" Type="http://schemas.openxmlformats.org/officeDocument/2006/relationships/customXml" Target="../ink/ink1543.xml"/><Relationship Id="rId538" Type="http://schemas.openxmlformats.org/officeDocument/2006/relationships/customXml" Target="../ink/ink1571.xml"/><Relationship Id="rId703" Type="http://schemas.openxmlformats.org/officeDocument/2006/relationships/image" Target="../media/image1616.png"/><Relationship Id="rId745" Type="http://schemas.openxmlformats.org/officeDocument/2006/relationships/image" Target="../media/image1636.png"/><Relationship Id="rId910" Type="http://schemas.openxmlformats.org/officeDocument/2006/relationships/customXml" Target="../ink/ink1758.xml"/><Relationship Id="rId81" Type="http://schemas.openxmlformats.org/officeDocument/2006/relationships/image" Target="../media/image1313.png"/><Relationship Id="rId135" Type="http://schemas.openxmlformats.org/officeDocument/2006/relationships/image" Target="../media/image1340.png"/><Relationship Id="rId177" Type="http://schemas.openxmlformats.org/officeDocument/2006/relationships/image" Target="../media/image1359.png"/><Relationship Id="rId342" Type="http://schemas.openxmlformats.org/officeDocument/2006/relationships/customXml" Target="../ink/ink1473.xml"/><Relationship Id="rId384" Type="http://schemas.openxmlformats.org/officeDocument/2006/relationships/customXml" Target="../ink/ink1494.xml"/><Relationship Id="rId591" Type="http://schemas.openxmlformats.org/officeDocument/2006/relationships/image" Target="../media/image1561.png"/><Relationship Id="rId605" Type="http://schemas.openxmlformats.org/officeDocument/2006/relationships/image" Target="../media/image1568.png"/><Relationship Id="rId787" Type="http://schemas.openxmlformats.org/officeDocument/2006/relationships/image" Target="../media/image1657.png"/><Relationship Id="rId812" Type="http://schemas.openxmlformats.org/officeDocument/2006/relationships/customXml" Target="../ink/ink1709.xml"/><Relationship Id="rId202" Type="http://schemas.openxmlformats.org/officeDocument/2006/relationships/customXml" Target="../ink/ink1403.xml"/><Relationship Id="rId244" Type="http://schemas.openxmlformats.org/officeDocument/2006/relationships/customXml" Target="../ink/ink1424.xml"/><Relationship Id="rId647" Type="http://schemas.openxmlformats.org/officeDocument/2006/relationships/image" Target="../media/image1589.png"/><Relationship Id="rId689" Type="http://schemas.openxmlformats.org/officeDocument/2006/relationships/image" Target="../media/image1610.png"/><Relationship Id="rId854" Type="http://schemas.openxmlformats.org/officeDocument/2006/relationships/customXml" Target="../ink/ink1730.xml"/><Relationship Id="rId896" Type="http://schemas.openxmlformats.org/officeDocument/2006/relationships/customXml" Target="../ink/ink1751.xml"/><Relationship Id="rId39" Type="http://schemas.openxmlformats.org/officeDocument/2006/relationships/image" Target="../media/image1292.png"/><Relationship Id="rId286" Type="http://schemas.openxmlformats.org/officeDocument/2006/relationships/customXml" Target="../ink/ink1445.xml"/><Relationship Id="rId451" Type="http://schemas.openxmlformats.org/officeDocument/2006/relationships/image" Target="../media/image1491.png"/><Relationship Id="rId493" Type="http://schemas.openxmlformats.org/officeDocument/2006/relationships/image" Target="../media/image1512.png"/><Relationship Id="rId507" Type="http://schemas.openxmlformats.org/officeDocument/2006/relationships/image" Target="../media/image1519.png"/><Relationship Id="rId549" Type="http://schemas.openxmlformats.org/officeDocument/2006/relationships/image" Target="../media/image1540.png"/><Relationship Id="rId714" Type="http://schemas.openxmlformats.org/officeDocument/2006/relationships/image" Target="../media/image1621.png"/><Relationship Id="rId756" Type="http://schemas.openxmlformats.org/officeDocument/2006/relationships/customXml" Target="../ink/ink1681.xml"/><Relationship Id="rId50" Type="http://schemas.openxmlformats.org/officeDocument/2006/relationships/customXml" Target="../ink/ink1327.xml"/><Relationship Id="rId104" Type="http://schemas.openxmlformats.org/officeDocument/2006/relationships/customXml" Target="../ink/ink1354.xml"/><Relationship Id="rId146" Type="http://schemas.openxmlformats.org/officeDocument/2006/relationships/customXml" Target="../ink/ink1375.xml"/><Relationship Id="rId188" Type="http://schemas.openxmlformats.org/officeDocument/2006/relationships/customXml" Target="../ink/ink1396.xml"/><Relationship Id="rId311" Type="http://schemas.openxmlformats.org/officeDocument/2006/relationships/image" Target="../media/image1425.png"/><Relationship Id="rId353" Type="http://schemas.openxmlformats.org/officeDocument/2006/relationships/image" Target="../media/image1445.png"/><Relationship Id="rId395" Type="http://schemas.openxmlformats.org/officeDocument/2006/relationships/image" Target="../media/image1464.png"/><Relationship Id="rId409" Type="http://schemas.openxmlformats.org/officeDocument/2006/relationships/image" Target="../media/image1471.png"/><Relationship Id="rId560" Type="http://schemas.openxmlformats.org/officeDocument/2006/relationships/customXml" Target="../ink/ink1582.xml"/><Relationship Id="rId798" Type="http://schemas.openxmlformats.org/officeDocument/2006/relationships/customXml" Target="../ink/ink1702.xml"/><Relationship Id="rId92" Type="http://schemas.openxmlformats.org/officeDocument/2006/relationships/customXml" Target="../ink/ink1348.xml"/><Relationship Id="rId213" Type="http://schemas.openxmlformats.org/officeDocument/2006/relationships/image" Target="../media/image1377.png"/><Relationship Id="rId420" Type="http://schemas.openxmlformats.org/officeDocument/2006/relationships/customXml" Target="../ink/ink1512.xml"/><Relationship Id="rId616" Type="http://schemas.openxmlformats.org/officeDocument/2006/relationships/customXml" Target="../ink/ink1610.xml"/><Relationship Id="rId658" Type="http://schemas.openxmlformats.org/officeDocument/2006/relationships/customXml" Target="../ink/ink1631.xml"/><Relationship Id="rId823" Type="http://schemas.openxmlformats.org/officeDocument/2006/relationships/image" Target="../media/image1675.png"/><Relationship Id="rId865" Type="http://schemas.openxmlformats.org/officeDocument/2006/relationships/image" Target="../media/image1695.png"/><Relationship Id="rId255" Type="http://schemas.openxmlformats.org/officeDocument/2006/relationships/image" Target="../media/image1398.png"/><Relationship Id="rId297" Type="http://schemas.openxmlformats.org/officeDocument/2006/relationships/image" Target="../media/image1418.png"/><Relationship Id="rId462" Type="http://schemas.openxmlformats.org/officeDocument/2006/relationships/customXml" Target="../ink/ink1533.xml"/><Relationship Id="rId518" Type="http://schemas.openxmlformats.org/officeDocument/2006/relationships/customXml" Target="../ink/ink1561.xml"/><Relationship Id="rId725" Type="http://schemas.openxmlformats.org/officeDocument/2006/relationships/image" Target="../media/image1626.png"/><Relationship Id="rId115" Type="http://schemas.openxmlformats.org/officeDocument/2006/relationships/image" Target="../media/image1330.png"/><Relationship Id="rId157" Type="http://schemas.openxmlformats.org/officeDocument/2006/relationships/image" Target="../media/image1350.png"/><Relationship Id="rId322" Type="http://schemas.openxmlformats.org/officeDocument/2006/relationships/customXml" Target="../ink/ink1463.xml"/><Relationship Id="rId364" Type="http://schemas.openxmlformats.org/officeDocument/2006/relationships/customXml" Target="../ink/ink1484.xml"/><Relationship Id="rId767" Type="http://schemas.openxmlformats.org/officeDocument/2006/relationships/image" Target="../media/image1647.png"/><Relationship Id="rId61" Type="http://schemas.openxmlformats.org/officeDocument/2006/relationships/image" Target="../media/image1303.png"/><Relationship Id="rId199" Type="http://schemas.openxmlformats.org/officeDocument/2006/relationships/image" Target="../media/image1370.png"/><Relationship Id="rId571" Type="http://schemas.openxmlformats.org/officeDocument/2006/relationships/image" Target="../media/image1551.png"/><Relationship Id="rId627" Type="http://schemas.openxmlformats.org/officeDocument/2006/relationships/image" Target="../media/image1579.png"/><Relationship Id="rId669" Type="http://schemas.openxmlformats.org/officeDocument/2006/relationships/image" Target="../media/image1600.png"/><Relationship Id="rId834" Type="http://schemas.openxmlformats.org/officeDocument/2006/relationships/customXml" Target="../ink/ink1720.xml"/><Relationship Id="rId876" Type="http://schemas.openxmlformats.org/officeDocument/2006/relationships/customXml" Target="../ink/ink1741.xml"/><Relationship Id="rId19" Type="http://schemas.openxmlformats.org/officeDocument/2006/relationships/image" Target="../media/image1282.png"/><Relationship Id="rId224" Type="http://schemas.openxmlformats.org/officeDocument/2006/relationships/customXml" Target="../ink/ink1414.xml"/><Relationship Id="rId266" Type="http://schemas.openxmlformats.org/officeDocument/2006/relationships/customXml" Target="../ink/ink1435.xml"/><Relationship Id="rId431" Type="http://schemas.openxmlformats.org/officeDocument/2006/relationships/image" Target="../media/image1481.png"/><Relationship Id="rId473" Type="http://schemas.openxmlformats.org/officeDocument/2006/relationships/image" Target="../media/image1502.png"/><Relationship Id="rId529" Type="http://schemas.openxmlformats.org/officeDocument/2006/relationships/image" Target="../media/image1530.png"/><Relationship Id="rId680" Type="http://schemas.openxmlformats.org/officeDocument/2006/relationships/customXml" Target="../ink/ink1642.xml"/><Relationship Id="rId736" Type="http://schemas.openxmlformats.org/officeDocument/2006/relationships/customXml" Target="../ink/ink1671.xml"/><Relationship Id="rId901" Type="http://schemas.openxmlformats.org/officeDocument/2006/relationships/image" Target="../media/image1713.png"/><Relationship Id="rId30" Type="http://schemas.openxmlformats.org/officeDocument/2006/relationships/customXml" Target="../ink/ink1317.xml"/><Relationship Id="rId126" Type="http://schemas.openxmlformats.org/officeDocument/2006/relationships/customXml" Target="../ink/ink1365.xml"/><Relationship Id="rId168" Type="http://schemas.openxmlformats.org/officeDocument/2006/relationships/customXml" Target="../ink/ink1386.xml"/><Relationship Id="rId333" Type="http://schemas.openxmlformats.org/officeDocument/2006/relationships/image" Target="../media/image1436.png"/><Relationship Id="rId540" Type="http://schemas.openxmlformats.org/officeDocument/2006/relationships/customXml" Target="../ink/ink1572.xml"/><Relationship Id="rId778" Type="http://schemas.openxmlformats.org/officeDocument/2006/relationships/customXml" Target="../ink/ink1692.xml"/><Relationship Id="rId72" Type="http://schemas.openxmlformats.org/officeDocument/2006/relationships/customXml" Target="../ink/ink1338.xml"/><Relationship Id="rId375" Type="http://schemas.openxmlformats.org/officeDocument/2006/relationships/image" Target="../media/image1455.png"/><Relationship Id="rId582" Type="http://schemas.openxmlformats.org/officeDocument/2006/relationships/customXml" Target="../ink/ink1593.xml"/><Relationship Id="rId638" Type="http://schemas.openxmlformats.org/officeDocument/2006/relationships/customXml" Target="../ink/ink1621.xml"/><Relationship Id="rId803" Type="http://schemas.openxmlformats.org/officeDocument/2006/relationships/image" Target="../media/image1665.png"/><Relationship Id="rId845" Type="http://schemas.openxmlformats.org/officeDocument/2006/relationships/image" Target="../media/image1686.png"/><Relationship Id="rId3" Type="http://schemas.openxmlformats.org/officeDocument/2006/relationships/image" Target="../media/image1275.png"/><Relationship Id="rId235" Type="http://schemas.openxmlformats.org/officeDocument/2006/relationships/image" Target="../media/image1388.png"/><Relationship Id="rId277" Type="http://schemas.openxmlformats.org/officeDocument/2006/relationships/image" Target="../media/image1409.png"/><Relationship Id="rId400" Type="http://schemas.openxmlformats.org/officeDocument/2006/relationships/customXml" Target="../ink/ink1502.xml"/><Relationship Id="rId442" Type="http://schemas.openxmlformats.org/officeDocument/2006/relationships/customXml" Target="../ink/ink1523.xml"/><Relationship Id="rId484" Type="http://schemas.openxmlformats.org/officeDocument/2006/relationships/customXml" Target="../ink/ink1544.xml"/><Relationship Id="rId705" Type="http://schemas.openxmlformats.org/officeDocument/2006/relationships/customXml" Target="../ink/ink1655.xml"/><Relationship Id="rId887" Type="http://schemas.openxmlformats.org/officeDocument/2006/relationships/image" Target="../media/image1706.png"/><Relationship Id="rId137" Type="http://schemas.openxmlformats.org/officeDocument/2006/relationships/image" Target="../media/image1341.png"/><Relationship Id="rId302" Type="http://schemas.openxmlformats.org/officeDocument/2006/relationships/customXml" Target="../ink/ink1453.xml"/><Relationship Id="rId344" Type="http://schemas.openxmlformats.org/officeDocument/2006/relationships/customXml" Target="../ink/ink1474.xml"/><Relationship Id="rId691" Type="http://schemas.openxmlformats.org/officeDocument/2006/relationships/image" Target="../media/image1611.png"/><Relationship Id="rId747" Type="http://schemas.openxmlformats.org/officeDocument/2006/relationships/image" Target="../media/image1637.png"/><Relationship Id="rId789" Type="http://schemas.openxmlformats.org/officeDocument/2006/relationships/image" Target="../media/image1658.png"/><Relationship Id="rId912" Type="http://schemas.openxmlformats.org/officeDocument/2006/relationships/customXml" Target="../ink/ink1759.xml"/><Relationship Id="rId41" Type="http://schemas.openxmlformats.org/officeDocument/2006/relationships/image" Target="../media/image1293.png"/><Relationship Id="rId83" Type="http://schemas.openxmlformats.org/officeDocument/2006/relationships/image" Target="../media/image1314.png"/><Relationship Id="rId179" Type="http://schemas.openxmlformats.org/officeDocument/2006/relationships/image" Target="../media/image1360.png"/><Relationship Id="rId386" Type="http://schemas.openxmlformats.org/officeDocument/2006/relationships/customXml" Target="../ink/ink1495.xml"/><Relationship Id="rId551" Type="http://schemas.openxmlformats.org/officeDocument/2006/relationships/image" Target="../media/image1541.png"/><Relationship Id="rId593" Type="http://schemas.openxmlformats.org/officeDocument/2006/relationships/image" Target="../media/image1562.png"/><Relationship Id="rId607" Type="http://schemas.openxmlformats.org/officeDocument/2006/relationships/image" Target="../media/image1569.png"/><Relationship Id="rId649" Type="http://schemas.openxmlformats.org/officeDocument/2006/relationships/image" Target="../media/image1590.png"/><Relationship Id="rId814" Type="http://schemas.openxmlformats.org/officeDocument/2006/relationships/customXml" Target="../ink/ink1710.xml"/><Relationship Id="rId856" Type="http://schemas.openxmlformats.org/officeDocument/2006/relationships/customXml" Target="../ink/ink1731.xml"/><Relationship Id="rId190" Type="http://schemas.openxmlformats.org/officeDocument/2006/relationships/customXml" Target="../ink/ink1397.xml"/><Relationship Id="rId204" Type="http://schemas.openxmlformats.org/officeDocument/2006/relationships/customXml" Target="../ink/ink1404.xml"/><Relationship Id="rId246" Type="http://schemas.openxmlformats.org/officeDocument/2006/relationships/customXml" Target="../ink/ink1425.xml"/><Relationship Id="rId288" Type="http://schemas.openxmlformats.org/officeDocument/2006/relationships/customXml" Target="../ink/ink1446.xml"/><Relationship Id="rId411" Type="http://schemas.openxmlformats.org/officeDocument/2006/relationships/image" Target="../media/image1472.png"/><Relationship Id="rId453" Type="http://schemas.openxmlformats.org/officeDocument/2006/relationships/image" Target="../media/image1492.png"/><Relationship Id="rId509" Type="http://schemas.openxmlformats.org/officeDocument/2006/relationships/image" Target="../media/image1520.png"/><Relationship Id="rId660" Type="http://schemas.openxmlformats.org/officeDocument/2006/relationships/customXml" Target="../ink/ink1632.xml"/><Relationship Id="rId898" Type="http://schemas.openxmlformats.org/officeDocument/2006/relationships/customXml" Target="../ink/ink1752.xml"/><Relationship Id="rId106" Type="http://schemas.openxmlformats.org/officeDocument/2006/relationships/customXml" Target="../ink/ink1355.xml"/><Relationship Id="rId313" Type="http://schemas.openxmlformats.org/officeDocument/2006/relationships/image" Target="../media/image1426.png"/><Relationship Id="rId495" Type="http://schemas.openxmlformats.org/officeDocument/2006/relationships/image" Target="../media/image1513.png"/><Relationship Id="rId716" Type="http://schemas.openxmlformats.org/officeDocument/2006/relationships/image" Target="../media/image1622.png"/><Relationship Id="rId758" Type="http://schemas.openxmlformats.org/officeDocument/2006/relationships/customXml" Target="../ink/ink1682.xml"/><Relationship Id="rId10" Type="http://schemas.openxmlformats.org/officeDocument/2006/relationships/customXml" Target="../ink/ink1307.xml"/><Relationship Id="rId52" Type="http://schemas.openxmlformats.org/officeDocument/2006/relationships/customXml" Target="../ink/ink1328.xml"/><Relationship Id="rId94" Type="http://schemas.openxmlformats.org/officeDocument/2006/relationships/customXml" Target="../ink/ink1349.xml"/><Relationship Id="rId148" Type="http://schemas.openxmlformats.org/officeDocument/2006/relationships/customXml" Target="../ink/ink1376.xml"/><Relationship Id="rId355" Type="http://schemas.openxmlformats.org/officeDocument/2006/relationships/image" Target="../media/image1446.png"/><Relationship Id="rId397" Type="http://schemas.openxmlformats.org/officeDocument/2006/relationships/image" Target="../media/image1465.png"/><Relationship Id="rId520" Type="http://schemas.openxmlformats.org/officeDocument/2006/relationships/customXml" Target="../ink/ink1562.xml"/><Relationship Id="rId562" Type="http://schemas.openxmlformats.org/officeDocument/2006/relationships/customXml" Target="../ink/ink1583.xml"/><Relationship Id="rId618" Type="http://schemas.openxmlformats.org/officeDocument/2006/relationships/customXml" Target="../ink/ink1611.xml"/><Relationship Id="rId825" Type="http://schemas.openxmlformats.org/officeDocument/2006/relationships/image" Target="../media/image1676.png"/><Relationship Id="rId215" Type="http://schemas.openxmlformats.org/officeDocument/2006/relationships/image" Target="../media/image1378.png"/><Relationship Id="rId257" Type="http://schemas.openxmlformats.org/officeDocument/2006/relationships/image" Target="../media/image1399.png"/><Relationship Id="rId422" Type="http://schemas.openxmlformats.org/officeDocument/2006/relationships/customXml" Target="../ink/ink1513.xml"/><Relationship Id="rId464" Type="http://schemas.openxmlformats.org/officeDocument/2006/relationships/customXml" Target="../ink/ink1534.xml"/><Relationship Id="rId867" Type="http://schemas.openxmlformats.org/officeDocument/2006/relationships/image" Target="../media/image1696.png"/><Relationship Id="rId299" Type="http://schemas.openxmlformats.org/officeDocument/2006/relationships/image" Target="../media/image1419.png"/><Relationship Id="rId727" Type="http://schemas.openxmlformats.org/officeDocument/2006/relationships/image" Target="../media/image1627.png"/><Relationship Id="rId63" Type="http://schemas.openxmlformats.org/officeDocument/2006/relationships/image" Target="../media/image1304.png"/><Relationship Id="rId159" Type="http://schemas.openxmlformats.org/officeDocument/2006/relationships/image" Target="../media/image1351.png"/><Relationship Id="rId366" Type="http://schemas.openxmlformats.org/officeDocument/2006/relationships/customXml" Target="../ink/ink1485.xml"/><Relationship Id="rId573" Type="http://schemas.openxmlformats.org/officeDocument/2006/relationships/image" Target="../media/image1552.png"/><Relationship Id="rId780" Type="http://schemas.openxmlformats.org/officeDocument/2006/relationships/customXml" Target="../ink/ink1693.xml"/><Relationship Id="rId226" Type="http://schemas.openxmlformats.org/officeDocument/2006/relationships/customXml" Target="../ink/ink1415.xml"/><Relationship Id="rId433" Type="http://schemas.openxmlformats.org/officeDocument/2006/relationships/image" Target="../media/image1482.png"/><Relationship Id="rId878" Type="http://schemas.openxmlformats.org/officeDocument/2006/relationships/customXml" Target="../ink/ink1742.xml"/><Relationship Id="rId640" Type="http://schemas.openxmlformats.org/officeDocument/2006/relationships/customXml" Target="../ink/ink1622.xml"/><Relationship Id="rId738" Type="http://schemas.openxmlformats.org/officeDocument/2006/relationships/customXml" Target="../ink/ink1672.xml"/><Relationship Id="rId74" Type="http://schemas.openxmlformats.org/officeDocument/2006/relationships/customXml" Target="../ink/ink1339.xml"/><Relationship Id="rId377" Type="http://schemas.openxmlformats.org/officeDocument/2006/relationships/image" Target="../media/image104.png"/><Relationship Id="rId500" Type="http://schemas.openxmlformats.org/officeDocument/2006/relationships/customXml" Target="../ink/ink1552.xml"/><Relationship Id="rId584" Type="http://schemas.openxmlformats.org/officeDocument/2006/relationships/customXml" Target="../ink/ink1594.xml"/><Relationship Id="rId805" Type="http://schemas.openxmlformats.org/officeDocument/2006/relationships/image" Target="../media/image1666.png"/><Relationship Id="rId5" Type="http://schemas.openxmlformats.org/officeDocument/2006/relationships/image" Target="../media/image1276.png"/><Relationship Id="rId237" Type="http://schemas.openxmlformats.org/officeDocument/2006/relationships/image" Target="../media/image1389.png"/><Relationship Id="rId791" Type="http://schemas.openxmlformats.org/officeDocument/2006/relationships/image" Target="../media/image1659.png"/><Relationship Id="rId889" Type="http://schemas.openxmlformats.org/officeDocument/2006/relationships/image" Target="../media/image1707.png"/><Relationship Id="rId444" Type="http://schemas.openxmlformats.org/officeDocument/2006/relationships/customXml" Target="../ink/ink1524.xml"/><Relationship Id="rId651" Type="http://schemas.openxmlformats.org/officeDocument/2006/relationships/image" Target="../media/image1591.png"/><Relationship Id="rId749" Type="http://schemas.openxmlformats.org/officeDocument/2006/relationships/image" Target="../media/image1638.png"/><Relationship Id="rId290" Type="http://schemas.openxmlformats.org/officeDocument/2006/relationships/customXml" Target="../ink/ink1447.xml"/><Relationship Id="rId304" Type="http://schemas.openxmlformats.org/officeDocument/2006/relationships/customXml" Target="../ink/ink1454.xml"/><Relationship Id="rId388" Type="http://schemas.openxmlformats.org/officeDocument/2006/relationships/customXml" Target="../ink/ink1496.xml"/><Relationship Id="rId511" Type="http://schemas.openxmlformats.org/officeDocument/2006/relationships/image" Target="../media/image1521.png"/><Relationship Id="rId609" Type="http://schemas.openxmlformats.org/officeDocument/2006/relationships/image" Target="../media/image1570.png"/><Relationship Id="rId85" Type="http://schemas.openxmlformats.org/officeDocument/2006/relationships/image" Target="../media/image1315.png"/><Relationship Id="rId150" Type="http://schemas.openxmlformats.org/officeDocument/2006/relationships/customXml" Target="../ink/ink1377.xml"/><Relationship Id="rId595" Type="http://schemas.openxmlformats.org/officeDocument/2006/relationships/image" Target="../media/image1563.png"/><Relationship Id="rId816" Type="http://schemas.openxmlformats.org/officeDocument/2006/relationships/customXml" Target="../ink/ink1711.xml"/><Relationship Id="rId248" Type="http://schemas.openxmlformats.org/officeDocument/2006/relationships/customXml" Target="../ink/ink1426.xml"/><Relationship Id="rId455" Type="http://schemas.openxmlformats.org/officeDocument/2006/relationships/image" Target="../media/image1493.png"/><Relationship Id="rId662" Type="http://schemas.openxmlformats.org/officeDocument/2006/relationships/customXml" Target="../ink/ink1633.xml"/><Relationship Id="rId12" Type="http://schemas.openxmlformats.org/officeDocument/2006/relationships/customXml" Target="../ink/ink1308.xml"/><Relationship Id="rId108" Type="http://schemas.openxmlformats.org/officeDocument/2006/relationships/customXml" Target="../ink/ink1356.xml"/><Relationship Id="rId315" Type="http://schemas.openxmlformats.org/officeDocument/2006/relationships/image" Target="../media/image1427.png"/><Relationship Id="rId522" Type="http://schemas.openxmlformats.org/officeDocument/2006/relationships/customXml" Target="../ink/ink1563.xml"/><Relationship Id="rId96" Type="http://schemas.openxmlformats.org/officeDocument/2006/relationships/customXml" Target="../ink/ink1350.xml"/><Relationship Id="rId161" Type="http://schemas.openxmlformats.org/officeDocument/2006/relationships/image" Target="../media/image1352.png"/><Relationship Id="rId399" Type="http://schemas.openxmlformats.org/officeDocument/2006/relationships/image" Target="../media/image1466.png"/><Relationship Id="rId827" Type="http://schemas.openxmlformats.org/officeDocument/2006/relationships/image" Target="../media/image1677.png"/><Relationship Id="rId259" Type="http://schemas.openxmlformats.org/officeDocument/2006/relationships/image" Target="../media/image1400.png"/><Relationship Id="rId466" Type="http://schemas.openxmlformats.org/officeDocument/2006/relationships/customXml" Target="../ink/ink1535.xml"/><Relationship Id="rId673" Type="http://schemas.openxmlformats.org/officeDocument/2006/relationships/image" Target="../media/image1602.png"/><Relationship Id="rId880" Type="http://schemas.openxmlformats.org/officeDocument/2006/relationships/customXml" Target="../ink/ink1743.xml"/><Relationship Id="rId23" Type="http://schemas.openxmlformats.org/officeDocument/2006/relationships/image" Target="../media/image1284.png"/><Relationship Id="rId119" Type="http://schemas.openxmlformats.org/officeDocument/2006/relationships/image" Target="../media/image1332.png"/><Relationship Id="rId326" Type="http://schemas.openxmlformats.org/officeDocument/2006/relationships/customXml" Target="../ink/ink1465.xml"/><Relationship Id="rId533" Type="http://schemas.openxmlformats.org/officeDocument/2006/relationships/image" Target="../media/image1532.png"/><Relationship Id="rId740" Type="http://schemas.openxmlformats.org/officeDocument/2006/relationships/customXml" Target="../ink/ink1673.xml"/><Relationship Id="rId838" Type="http://schemas.openxmlformats.org/officeDocument/2006/relationships/customXml" Target="../ink/ink1722.xml"/><Relationship Id="rId172" Type="http://schemas.openxmlformats.org/officeDocument/2006/relationships/customXml" Target="../ink/ink1388.xml"/><Relationship Id="rId477" Type="http://schemas.openxmlformats.org/officeDocument/2006/relationships/image" Target="../media/image1504.png"/><Relationship Id="rId600" Type="http://schemas.openxmlformats.org/officeDocument/2006/relationships/customXml" Target="../ink/ink1602.xml"/><Relationship Id="rId684" Type="http://schemas.openxmlformats.org/officeDocument/2006/relationships/customXml" Target="../ink/ink1644.xml"/><Relationship Id="rId337" Type="http://schemas.openxmlformats.org/officeDocument/2006/relationships/image" Target="../media/image1438.png"/><Relationship Id="rId891" Type="http://schemas.openxmlformats.org/officeDocument/2006/relationships/image" Target="../media/image1708.png"/><Relationship Id="rId905" Type="http://schemas.openxmlformats.org/officeDocument/2006/relationships/image" Target="../media/image1715.png"/><Relationship Id="rId34" Type="http://schemas.openxmlformats.org/officeDocument/2006/relationships/customXml" Target="../ink/ink1319.xml"/><Relationship Id="rId544" Type="http://schemas.openxmlformats.org/officeDocument/2006/relationships/customXml" Target="../ink/ink1574.xml"/><Relationship Id="rId751" Type="http://schemas.openxmlformats.org/officeDocument/2006/relationships/image" Target="../media/image1639.png"/><Relationship Id="rId849" Type="http://schemas.openxmlformats.org/officeDocument/2006/relationships/image" Target="../media/image1688.png"/><Relationship Id="rId183" Type="http://schemas.openxmlformats.org/officeDocument/2006/relationships/image" Target="../media/image1362.png"/><Relationship Id="rId390" Type="http://schemas.openxmlformats.org/officeDocument/2006/relationships/customXml" Target="../ink/ink1497.xml"/><Relationship Id="rId404" Type="http://schemas.openxmlformats.org/officeDocument/2006/relationships/customXml" Target="../ink/ink1504.xml"/><Relationship Id="rId611" Type="http://schemas.openxmlformats.org/officeDocument/2006/relationships/image" Target="../media/image1571.png"/><Relationship Id="rId250" Type="http://schemas.openxmlformats.org/officeDocument/2006/relationships/customXml" Target="../ink/ink1427.xml"/><Relationship Id="rId488" Type="http://schemas.openxmlformats.org/officeDocument/2006/relationships/customXml" Target="../ink/ink1546.xml"/><Relationship Id="rId695" Type="http://schemas.openxmlformats.org/officeDocument/2006/relationships/image" Target="../media/image1612.png"/><Relationship Id="rId709" Type="http://schemas.openxmlformats.org/officeDocument/2006/relationships/customXml" Target="../ink/ink1657.xml"/><Relationship Id="rId45" Type="http://schemas.openxmlformats.org/officeDocument/2006/relationships/image" Target="../media/image1295.png"/><Relationship Id="rId110" Type="http://schemas.openxmlformats.org/officeDocument/2006/relationships/customXml" Target="../ink/ink1357.xml"/><Relationship Id="rId348" Type="http://schemas.openxmlformats.org/officeDocument/2006/relationships/customXml" Target="../ink/ink1476.xml"/><Relationship Id="rId555" Type="http://schemas.openxmlformats.org/officeDocument/2006/relationships/image" Target="../media/image1543.png"/><Relationship Id="rId762" Type="http://schemas.openxmlformats.org/officeDocument/2006/relationships/customXml" Target="../ink/ink1684.xml"/><Relationship Id="rId194" Type="http://schemas.openxmlformats.org/officeDocument/2006/relationships/customXml" Target="../ink/ink1399.xml"/><Relationship Id="rId208" Type="http://schemas.openxmlformats.org/officeDocument/2006/relationships/customXml" Target="../ink/ink1406.xml"/><Relationship Id="rId415" Type="http://schemas.openxmlformats.org/officeDocument/2006/relationships/image" Target="../media/image1474.png"/><Relationship Id="rId622" Type="http://schemas.openxmlformats.org/officeDocument/2006/relationships/customXml" Target="../ink/ink1613.xml"/><Relationship Id="rId261" Type="http://schemas.openxmlformats.org/officeDocument/2006/relationships/image" Target="../media/image1401.png"/><Relationship Id="rId499" Type="http://schemas.openxmlformats.org/officeDocument/2006/relationships/image" Target="../media/image1515.png"/><Relationship Id="rId56" Type="http://schemas.openxmlformats.org/officeDocument/2006/relationships/customXml" Target="../ink/ink1330.xml"/><Relationship Id="rId359" Type="http://schemas.openxmlformats.org/officeDocument/2006/relationships/image" Target="../media/image1448.png"/><Relationship Id="rId566" Type="http://schemas.openxmlformats.org/officeDocument/2006/relationships/customXml" Target="../ink/ink1585.xml"/><Relationship Id="rId773" Type="http://schemas.openxmlformats.org/officeDocument/2006/relationships/image" Target="../media/image1650.png"/><Relationship Id="rId121" Type="http://schemas.openxmlformats.org/officeDocument/2006/relationships/image" Target="../media/image1333.png"/><Relationship Id="rId219" Type="http://schemas.openxmlformats.org/officeDocument/2006/relationships/image" Target="../media/image1380.png"/><Relationship Id="rId426" Type="http://schemas.openxmlformats.org/officeDocument/2006/relationships/customXml" Target="../ink/ink1515.xml"/><Relationship Id="rId633" Type="http://schemas.openxmlformats.org/officeDocument/2006/relationships/image" Target="../media/image1582.png"/><Relationship Id="rId840" Type="http://schemas.openxmlformats.org/officeDocument/2006/relationships/customXml" Target="../ink/ink1723.xml"/><Relationship Id="rId67" Type="http://schemas.openxmlformats.org/officeDocument/2006/relationships/image" Target="../media/image1306.png"/><Relationship Id="rId272" Type="http://schemas.openxmlformats.org/officeDocument/2006/relationships/customXml" Target="../ink/ink1438.xml"/><Relationship Id="rId577" Type="http://schemas.openxmlformats.org/officeDocument/2006/relationships/image" Target="../media/image1554.png"/><Relationship Id="rId700" Type="http://schemas.openxmlformats.org/officeDocument/2006/relationships/customXml" Target="../ink/ink1652.xml"/><Relationship Id="rId132" Type="http://schemas.openxmlformats.org/officeDocument/2006/relationships/customXml" Target="../ink/ink1368.xml"/><Relationship Id="rId784" Type="http://schemas.openxmlformats.org/officeDocument/2006/relationships/customXml" Target="../ink/ink1695.xml"/><Relationship Id="rId437" Type="http://schemas.openxmlformats.org/officeDocument/2006/relationships/image" Target="../media/image1484.png"/><Relationship Id="rId644" Type="http://schemas.openxmlformats.org/officeDocument/2006/relationships/customXml" Target="../ink/ink1624.xml"/><Relationship Id="rId851" Type="http://schemas.openxmlformats.org/officeDocument/2006/relationships/image" Target="../media/image1689.png"/><Relationship Id="rId283" Type="http://schemas.openxmlformats.org/officeDocument/2006/relationships/image" Target="../media/image1412.png"/><Relationship Id="rId490" Type="http://schemas.openxmlformats.org/officeDocument/2006/relationships/customXml" Target="../ink/ink1547.xml"/><Relationship Id="rId504" Type="http://schemas.openxmlformats.org/officeDocument/2006/relationships/customXml" Target="../ink/ink1554.xml"/><Relationship Id="rId711" Type="http://schemas.openxmlformats.org/officeDocument/2006/relationships/customXml" Target="../ink/ink1658.xml"/><Relationship Id="rId78" Type="http://schemas.openxmlformats.org/officeDocument/2006/relationships/customXml" Target="../ink/ink1341.xml"/><Relationship Id="rId143" Type="http://schemas.openxmlformats.org/officeDocument/2006/relationships/image" Target="../media/image1344.png"/><Relationship Id="rId350" Type="http://schemas.openxmlformats.org/officeDocument/2006/relationships/customXml" Target="../ink/ink1477.xml"/><Relationship Id="rId588" Type="http://schemas.openxmlformats.org/officeDocument/2006/relationships/customXml" Target="../ink/ink1596.xml"/><Relationship Id="rId795" Type="http://schemas.openxmlformats.org/officeDocument/2006/relationships/image" Target="../media/image1661.png"/><Relationship Id="rId809" Type="http://schemas.openxmlformats.org/officeDocument/2006/relationships/image" Target="../media/image1668.png"/><Relationship Id="rId9" Type="http://schemas.openxmlformats.org/officeDocument/2006/relationships/image" Target="../media/image1278.png"/><Relationship Id="rId210" Type="http://schemas.openxmlformats.org/officeDocument/2006/relationships/customXml" Target="../ink/ink1407.xml"/><Relationship Id="rId448" Type="http://schemas.openxmlformats.org/officeDocument/2006/relationships/customXml" Target="../ink/ink1526.xml"/><Relationship Id="rId655" Type="http://schemas.openxmlformats.org/officeDocument/2006/relationships/image" Target="../media/image1593.png"/><Relationship Id="rId862" Type="http://schemas.openxmlformats.org/officeDocument/2006/relationships/customXml" Target="../ink/ink1734.xml"/><Relationship Id="rId294" Type="http://schemas.openxmlformats.org/officeDocument/2006/relationships/customXml" Target="../ink/ink1449.xml"/><Relationship Id="rId308" Type="http://schemas.openxmlformats.org/officeDocument/2006/relationships/customXml" Target="../ink/ink1456.xml"/><Relationship Id="rId515" Type="http://schemas.openxmlformats.org/officeDocument/2006/relationships/image" Target="../media/image1523.png"/><Relationship Id="rId722" Type="http://schemas.openxmlformats.org/officeDocument/2006/relationships/image" Target="../media/image1625.png"/><Relationship Id="rId89" Type="http://schemas.openxmlformats.org/officeDocument/2006/relationships/image" Target="../media/image1317.png"/><Relationship Id="rId154" Type="http://schemas.openxmlformats.org/officeDocument/2006/relationships/customXml" Target="../ink/ink1379.xml"/><Relationship Id="rId361" Type="http://schemas.openxmlformats.org/officeDocument/2006/relationships/image" Target="../media/image893.png"/><Relationship Id="rId599" Type="http://schemas.openxmlformats.org/officeDocument/2006/relationships/image" Target="../media/image1565.png"/><Relationship Id="rId459" Type="http://schemas.openxmlformats.org/officeDocument/2006/relationships/image" Target="../media/image1495.png"/><Relationship Id="rId666" Type="http://schemas.openxmlformats.org/officeDocument/2006/relationships/customXml" Target="../ink/ink1635.xml"/><Relationship Id="rId873" Type="http://schemas.openxmlformats.org/officeDocument/2006/relationships/image" Target="../media/image1699.png"/><Relationship Id="rId16" Type="http://schemas.openxmlformats.org/officeDocument/2006/relationships/customXml" Target="../ink/ink1310.xml"/><Relationship Id="rId221" Type="http://schemas.openxmlformats.org/officeDocument/2006/relationships/image" Target="../media/image1381.png"/><Relationship Id="rId319" Type="http://schemas.openxmlformats.org/officeDocument/2006/relationships/image" Target="../media/image1429.png"/><Relationship Id="rId526" Type="http://schemas.openxmlformats.org/officeDocument/2006/relationships/customXml" Target="../ink/ink1565.xml"/><Relationship Id="rId733" Type="http://schemas.openxmlformats.org/officeDocument/2006/relationships/image" Target="../media/image1630.png"/><Relationship Id="rId165" Type="http://schemas.openxmlformats.org/officeDocument/2006/relationships/image" Target="../media/image1353.png"/><Relationship Id="rId372" Type="http://schemas.openxmlformats.org/officeDocument/2006/relationships/customXml" Target="../ink/ink1488.xml"/><Relationship Id="rId677" Type="http://schemas.openxmlformats.org/officeDocument/2006/relationships/image" Target="../media/image1604.png"/><Relationship Id="rId800" Type="http://schemas.openxmlformats.org/officeDocument/2006/relationships/customXml" Target="../ink/ink1703.xml"/><Relationship Id="rId232" Type="http://schemas.openxmlformats.org/officeDocument/2006/relationships/customXml" Target="../ink/ink1418.xml"/><Relationship Id="rId884" Type="http://schemas.openxmlformats.org/officeDocument/2006/relationships/customXml" Target="../ink/ink1745.xml"/><Relationship Id="rId27" Type="http://schemas.openxmlformats.org/officeDocument/2006/relationships/image" Target="../media/image1286.png"/><Relationship Id="rId537" Type="http://schemas.openxmlformats.org/officeDocument/2006/relationships/image" Target="../media/image1534.png"/><Relationship Id="rId744" Type="http://schemas.openxmlformats.org/officeDocument/2006/relationships/customXml" Target="../ink/ink1675.xml"/><Relationship Id="rId80" Type="http://schemas.openxmlformats.org/officeDocument/2006/relationships/customXml" Target="../ink/ink1342.xml"/><Relationship Id="rId176" Type="http://schemas.openxmlformats.org/officeDocument/2006/relationships/customXml" Target="../ink/ink1390.xml"/><Relationship Id="rId383" Type="http://schemas.openxmlformats.org/officeDocument/2006/relationships/image" Target="../media/image1458.png"/><Relationship Id="rId590" Type="http://schemas.openxmlformats.org/officeDocument/2006/relationships/customXml" Target="../ink/ink1597.xml"/><Relationship Id="rId604" Type="http://schemas.openxmlformats.org/officeDocument/2006/relationships/customXml" Target="../ink/ink1604.xml"/><Relationship Id="rId811" Type="http://schemas.openxmlformats.org/officeDocument/2006/relationships/image" Target="../media/image1669.png"/><Relationship Id="rId243" Type="http://schemas.openxmlformats.org/officeDocument/2006/relationships/image" Target="../media/image1392.png"/><Relationship Id="rId450" Type="http://schemas.openxmlformats.org/officeDocument/2006/relationships/customXml" Target="../ink/ink1527.xml"/><Relationship Id="rId688" Type="http://schemas.openxmlformats.org/officeDocument/2006/relationships/customXml" Target="../ink/ink1646.xml"/><Relationship Id="rId895" Type="http://schemas.openxmlformats.org/officeDocument/2006/relationships/image" Target="../media/image1710.png"/><Relationship Id="rId909" Type="http://schemas.openxmlformats.org/officeDocument/2006/relationships/image" Target="../media/image1717.png"/><Relationship Id="rId38" Type="http://schemas.openxmlformats.org/officeDocument/2006/relationships/customXml" Target="../ink/ink1321.xml"/><Relationship Id="rId103" Type="http://schemas.openxmlformats.org/officeDocument/2006/relationships/image" Target="../media/image1324.png"/><Relationship Id="rId310" Type="http://schemas.openxmlformats.org/officeDocument/2006/relationships/customXml" Target="../ink/ink1457.xml"/><Relationship Id="rId548" Type="http://schemas.openxmlformats.org/officeDocument/2006/relationships/customXml" Target="../ink/ink1576.xml"/><Relationship Id="rId755" Type="http://schemas.openxmlformats.org/officeDocument/2006/relationships/image" Target="../media/image1641.png"/><Relationship Id="rId91" Type="http://schemas.openxmlformats.org/officeDocument/2006/relationships/image" Target="../media/image1318.png"/><Relationship Id="rId187" Type="http://schemas.openxmlformats.org/officeDocument/2006/relationships/image" Target="../media/image1364.png"/><Relationship Id="rId394" Type="http://schemas.openxmlformats.org/officeDocument/2006/relationships/customXml" Target="../ink/ink1499.xml"/><Relationship Id="rId408" Type="http://schemas.openxmlformats.org/officeDocument/2006/relationships/customXml" Target="../ink/ink1506.xml"/><Relationship Id="rId615" Type="http://schemas.openxmlformats.org/officeDocument/2006/relationships/image" Target="../media/image1573.png"/><Relationship Id="rId822" Type="http://schemas.openxmlformats.org/officeDocument/2006/relationships/customXml" Target="../ink/ink1714.xml"/><Relationship Id="rId254" Type="http://schemas.openxmlformats.org/officeDocument/2006/relationships/customXml" Target="../ink/ink1429.xml"/><Relationship Id="rId699" Type="http://schemas.openxmlformats.org/officeDocument/2006/relationships/image" Target="../media/image1614.png"/><Relationship Id="rId49" Type="http://schemas.openxmlformats.org/officeDocument/2006/relationships/image" Target="../media/image1297.png"/><Relationship Id="rId114" Type="http://schemas.openxmlformats.org/officeDocument/2006/relationships/customXml" Target="../ink/ink1359.xml"/><Relationship Id="rId461" Type="http://schemas.openxmlformats.org/officeDocument/2006/relationships/image" Target="../media/image1496.png"/><Relationship Id="rId559" Type="http://schemas.openxmlformats.org/officeDocument/2006/relationships/image" Target="../media/image1545.png"/><Relationship Id="rId766" Type="http://schemas.openxmlformats.org/officeDocument/2006/relationships/customXml" Target="../ink/ink1686.xml"/><Relationship Id="rId198" Type="http://schemas.openxmlformats.org/officeDocument/2006/relationships/customXml" Target="../ink/ink1401.xml"/><Relationship Id="rId321" Type="http://schemas.openxmlformats.org/officeDocument/2006/relationships/image" Target="../media/image1430.png"/><Relationship Id="rId419" Type="http://schemas.openxmlformats.org/officeDocument/2006/relationships/image" Target="../media/image1476.png"/><Relationship Id="rId626" Type="http://schemas.openxmlformats.org/officeDocument/2006/relationships/customXml" Target="../ink/ink1615.xml"/><Relationship Id="rId833" Type="http://schemas.openxmlformats.org/officeDocument/2006/relationships/image" Target="../media/image1680.png"/><Relationship Id="rId265" Type="http://schemas.openxmlformats.org/officeDocument/2006/relationships/image" Target="../media/image1403.png"/><Relationship Id="rId472" Type="http://schemas.openxmlformats.org/officeDocument/2006/relationships/customXml" Target="../ink/ink1538.xml"/><Relationship Id="rId900" Type="http://schemas.openxmlformats.org/officeDocument/2006/relationships/customXml" Target="../ink/ink1753.xml"/><Relationship Id="rId125" Type="http://schemas.openxmlformats.org/officeDocument/2006/relationships/image" Target="../media/image1335.png"/><Relationship Id="rId332" Type="http://schemas.openxmlformats.org/officeDocument/2006/relationships/customXml" Target="../ink/ink1468.xml"/><Relationship Id="rId777" Type="http://schemas.openxmlformats.org/officeDocument/2006/relationships/image" Target="../media/image1652.png"/><Relationship Id="rId637" Type="http://schemas.openxmlformats.org/officeDocument/2006/relationships/image" Target="../media/image1584.png"/><Relationship Id="rId844" Type="http://schemas.openxmlformats.org/officeDocument/2006/relationships/customXml" Target="../ink/ink1725.xml"/><Relationship Id="rId276" Type="http://schemas.openxmlformats.org/officeDocument/2006/relationships/customXml" Target="../ink/ink1440.xml"/><Relationship Id="rId483" Type="http://schemas.openxmlformats.org/officeDocument/2006/relationships/image" Target="../media/image1507.png"/><Relationship Id="rId690" Type="http://schemas.openxmlformats.org/officeDocument/2006/relationships/customXml" Target="../ink/ink1647.xml"/><Relationship Id="rId704" Type="http://schemas.openxmlformats.org/officeDocument/2006/relationships/customXml" Target="../ink/ink1654.xml"/><Relationship Id="rId911" Type="http://schemas.openxmlformats.org/officeDocument/2006/relationships/image" Target="../media/image1718.png"/><Relationship Id="rId40" Type="http://schemas.openxmlformats.org/officeDocument/2006/relationships/customXml" Target="../ink/ink1322.xml"/><Relationship Id="rId136" Type="http://schemas.openxmlformats.org/officeDocument/2006/relationships/customXml" Target="../ink/ink1370.xml"/><Relationship Id="rId343" Type="http://schemas.openxmlformats.org/officeDocument/2006/relationships/image" Target="../media/image1440.png"/><Relationship Id="rId550" Type="http://schemas.openxmlformats.org/officeDocument/2006/relationships/customXml" Target="../ink/ink1577.xml"/><Relationship Id="rId788" Type="http://schemas.openxmlformats.org/officeDocument/2006/relationships/customXml" Target="../ink/ink1697.xml"/><Relationship Id="rId203" Type="http://schemas.openxmlformats.org/officeDocument/2006/relationships/image" Target="../media/image1372.png"/><Relationship Id="rId648" Type="http://schemas.openxmlformats.org/officeDocument/2006/relationships/customXml" Target="../ink/ink1626.xml"/><Relationship Id="rId855" Type="http://schemas.openxmlformats.org/officeDocument/2006/relationships/image" Target="../media/image1691.png"/><Relationship Id="rId287" Type="http://schemas.openxmlformats.org/officeDocument/2006/relationships/image" Target="../media/image1414.png"/><Relationship Id="rId410" Type="http://schemas.openxmlformats.org/officeDocument/2006/relationships/customXml" Target="../ink/ink1507.xml"/><Relationship Id="rId494" Type="http://schemas.openxmlformats.org/officeDocument/2006/relationships/customXml" Target="../ink/ink1549.xml"/><Relationship Id="rId508" Type="http://schemas.openxmlformats.org/officeDocument/2006/relationships/customXml" Target="../ink/ink1556.xml"/><Relationship Id="rId715" Type="http://schemas.openxmlformats.org/officeDocument/2006/relationships/customXml" Target="../ink/ink1660.xml"/><Relationship Id="rId147" Type="http://schemas.openxmlformats.org/officeDocument/2006/relationships/image" Target="../media/image1346.png"/><Relationship Id="rId354" Type="http://schemas.openxmlformats.org/officeDocument/2006/relationships/customXml" Target="../ink/ink1479.xml"/><Relationship Id="rId799" Type="http://schemas.openxmlformats.org/officeDocument/2006/relationships/image" Target="../media/image1663.png"/><Relationship Id="rId51" Type="http://schemas.openxmlformats.org/officeDocument/2006/relationships/image" Target="../media/image1298.png"/><Relationship Id="rId561" Type="http://schemas.openxmlformats.org/officeDocument/2006/relationships/image" Target="../media/image1546.png"/><Relationship Id="rId659" Type="http://schemas.openxmlformats.org/officeDocument/2006/relationships/image" Target="../media/image1595.png"/><Relationship Id="rId866" Type="http://schemas.openxmlformats.org/officeDocument/2006/relationships/customXml" Target="../ink/ink1736.xml"/><Relationship Id="rId214" Type="http://schemas.openxmlformats.org/officeDocument/2006/relationships/customXml" Target="../ink/ink1409.xml"/><Relationship Id="rId298" Type="http://schemas.openxmlformats.org/officeDocument/2006/relationships/customXml" Target="../ink/ink1451.xml"/><Relationship Id="rId421" Type="http://schemas.openxmlformats.org/officeDocument/2006/relationships/image" Target="../media/image1477.png"/><Relationship Id="rId519" Type="http://schemas.openxmlformats.org/officeDocument/2006/relationships/image" Target="../media/image1525.png"/><Relationship Id="rId158" Type="http://schemas.openxmlformats.org/officeDocument/2006/relationships/customXml" Target="../ink/ink1381.xml"/><Relationship Id="rId726" Type="http://schemas.openxmlformats.org/officeDocument/2006/relationships/customXml" Target="../ink/ink1666.xml"/><Relationship Id="rId62" Type="http://schemas.openxmlformats.org/officeDocument/2006/relationships/customXml" Target="../ink/ink1333.xml"/><Relationship Id="rId365" Type="http://schemas.openxmlformats.org/officeDocument/2006/relationships/image" Target="../media/image1450.png"/><Relationship Id="rId572" Type="http://schemas.openxmlformats.org/officeDocument/2006/relationships/customXml" Target="../ink/ink1588.xml"/><Relationship Id="rId225" Type="http://schemas.openxmlformats.org/officeDocument/2006/relationships/image" Target="../media/image1383.png"/><Relationship Id="rId432" Type="http://schemas.openxmlformats.org/officeDocument/2006/relationships/customXml" Target="../ink/ink1518.xml"/><Relationship Id="rId877" Type="http://schemas.openxmlformats.org/officeDocument/2006/relationships/image" Target="../media/image1701.png"/><Relationship Id="rId737" Type="http://schemas.openxmlformats.org/officeDocument/2006/relationships/image" Target="../media/image1632.png"/><Relationship Id="rId73" Type="http://schemas.openxmlformats.org/officeDocument/2006/relationships/image" Target="../media/image1309.png"/><Relationship Id="rId169" Type="http://schemas.openxmlformats.org/officeDocument/2006/relationships/image" Target="../media/image1355.png"/><Relationship Id="rId376" Type="http://schemas.openxmlformats.org/officeDocument/2006/relationships/customXml" Target="../ink/ink1490.xml"/><Relationship Id="rId583" Type="http://schemas.openxmlformats.org/officeDocument/2006/relationships/image" Target="../media/image1557.png"/><Relationship Id="rId790" Type="http://schemas.openxmlformats.org/officeDocument/2006/relationships/customXml" Target="../ink/ink1698.xml"/><Relationship Id="rId804" Type="http://schemas.openxmlformats.org/officeDocument/2006/relationships/customXml" Target="../ink/ink1705.xml"/><Relationship Id="rId4" Type="http://schemas.openxmlformats.org/officeDocument/2006/relationships/customXml" Target="../ink/ink1304.xml"/><Relationship Id="rId236" Type="http://schemas.openxmlformats.org/officeDocument/2006/relationships/customXml" Target="../ink/ink1420.xml"/><Relationship Id="rId443" Type="http://schemas.openxmlformats.org/officeDocument/2006/relationships/image" Target="../media/image1487.png"/><Relationship Id="rId650" Type="http://schemas.openxmlformats.org/officeDocument/2006/relationships/customXml" Target="../ink/ink1627.xml"/><Relationship Id="rId888" Type="http://schemas.openxmlformats.org/officeDocument/2006/relationships/customXml" Target="../ink/ink1747.xml"/><Relationship Id="rId303" Type="http://schemas.openxmlformats.org/officeDocument/2006/relationships/image" Target="../media/image1421.png"/><Relationship Id="rId748" Type="http://schemas.openxmlformats.org/officeDocument/2006/relationships/customXml" Target="../ink/ink1677.xml"/><Relationship Id="rId84" Type="http://schemas.openxmlformats.org/officeDocument/2006/relationships/customXml" Target="../ink/ink1344.xml"/><Relationship Id="rId387" Type="http://schemas.openxmlformats.org/officeDocument/2006/relationships/image" Target="../media/image1460.png"/><Relationship Id="rId510" Type="http://schemas.openxmlformats.org/officeDocument/2006/relationships/customXml" Target="../ink/ink1557.xml"/><Relationship Id="rId594" Type="http://schemas.openxmlformats.org/officeDocument/2006/relationships/customXml" Target="../ink/ink1599.xml"/><Relationship Id="rId608" Type="http://schemas.openxmlformats.org/officeDocument/2006/relationships/customXml" Target="../ink/ink1606.xml"/><Relationship Id="rId815" Type="http://schemas.openxmlformats.org/officeDocument/2006/relationships/image" Target="../media/image1671.png"/><Relationship Id="rId247" Type="http://schemas.openxmlformats.org/officeDocument/2006/relationships/image" Target="../media/image1394.png"/><Relationship Id="rId899" Type="http://schemas.openxmlformats.org/officeDocument/2006/relationships/image" Target="../media/image1712.png"/><Relationship Id="rId107" Type="http://schemas.openxmlformats.org/officeDocument/2006/relationships/image" Target="../media/image1326.png"/><Relationship Id="rId454" Type="http://schemas.openxmlformats.org/officeDocument/2006/relationships/customXml" Target="../ink/ink1529.xml"/><Relationship Id="rId661" Type="http://schemas.openxmlformats.org/officeDocument/2006/relationships/image" Target="../media/image1596.png"/><Relationship Id="rId759" Type="http://schemas.openxmlformats.org/officeDocument/2006/relationships/image" Target="../media/image1643.png"/><Relationship Id="rId11" Type="http://schemas.openxmlformats.org/officeDocument/2006/relationships/image" Target="../media/image1279.png"/><Relationship Id="rId314" Type="http://schemas.openxmlformats.org/officeDocument/2006/relationships/customXml" Target="../ink/ink1459.xml"/><Relationship Id="rId398" Type="http://schemas.openxmlformats.org/officeDocument/2006/relationships/customXml" Target="../ink/ink1501.xml"/><Relationship Id="rId521" Type="http://schemas.openxmlformats.org/officeDocument/2006/relationships/image" Target="../media/image1526.png"/><Relationship Id="rId619" Type="http://schemas.openxmlformats.org/officeDocument/2006/relationships/image" Target="../media/image1575.png"/><Relationship Id="rId95" Type="http://schemas.openxmlformats.org/officeDocument/2006/relationships/image" Target="../media/image1320.png"/><Relationship Id="rId160" Type="http://schemas.openxmlformats.org/officeDocument/2006/relationships/customXml" Target="../ink/ink1382.xml"/><Relationship Id="rId826" Type="http://schemas.openxmlformats.org/officeDocument/2006/relationships/customXml" Target="../ink/ink1716.xml"/><Relationship Id="rId258" Type="http://schemas.openxmlformats.org/officeDocument/2006/relationships/customXml" Target="../ink/ink1431.xml"/><Relationship Id="rId465" Type="http://schemas.openxmlformats.org/officeDocument/2006/relationships/image" Target="../media/image1498.png"/><Relationship Id="rId672" Type="http://schemas.openxmlformats.org/officeDocument/2006/relationships/customXml" Target="../ink/ink1638.xml"/><Relationship Id="rId22" Type="http://schemas.openxmlformats.org/officeDocument/2006/relationships/customXml" Target="../ink/ink1313.xml"/><Relationship Id="rId118" Type="http://schemas.openxmlformats.org/officeDocument/2006/relationships/customXml" Target="../ink/ink1361.xml"/><Relationship Id="rId325" Type="http://schemas.openxmlformats.org/officeDocument/2006/relationships/image" Target="../media/image1432.png"/><Relationship Id="rId532" Type="http://schemas.openxmlformats.org/officeDocument/2006/relationships/customXml" Target="../ink/ink1568.xml"/><Relationship Id="rId171" Type="http://schemas.openxmlformats.org/officeDocument/2006/relationships/image" Target="../media/image1356.png"/><Relationship Id="rId837" Type="http://schemas.openxmlformats.org/officeDocument/2006/relationships/image" Target="../media/image1682.png"/><Relationship Id="rId269" Type="http://schemas.openxmlformats.org/officeDocument/2006/relationships/image" Target="../media/image1405.png"/><Relationship Id="rId476" Type="http://schemas.openxmlformats.org/officeDocument/2006/relationships/customXml" Target="../ink/ink1540.xml"/><Relationship Id="rId683" Type="http://schemas.openxmlformats.org/officeDocument/2006/relationships/image" Target="../media/image1607.png"/><Relationship Id="rId890" Type="http://schemas.openxmlformats.org/officeDocument/2006/relationships/customXml" Target="../ink/ink1748.xml"/><Relationship Id="rId904" Type="http://schemas.openxmlformats.org/officeDocument/2006/relationships/customXml" Target="../ink/ink1755.xml"/><Relationship Id="rId33" Type="http://schemas.openxmlformats.org/officeDocument/2006/relationships/image" Target="../media/image1289.png"/><Relationship Id="rId129" Type="http://schemas.openxmlformats.org/officeDocument/2006/relationships/image" Target="../media/image1337.png"/><Relationship Id="rId336" Type="http://schemas.openxmlformats.org/officeDocument/2006/relationships/customXml" Target="../ink/ink1470.xml"/><Relationship Id="rId543" Type="http://schemas.openxmlformats.org/officeDocument/2006/relationships/image" Target="../media/image1537.png"/><Relationship Id="rId182" Type="http://schemas.openxmlformats.org/officeDocument/2006/relationships/customXml" Target="../ink/ink1393.xml"/><Relationship Id="rId403" Type="http://schemas.openxmlformats.org/officeDocument/2006/relationships/image" Target="../media/image1468.png"/><Relationship Id="rId750" Type="http://schemas.openxmlformats.org/officeDocument/2006/relationships/customXml" Target="../ink/ink1678.xml"/><Relationship Id="rId848" Type="http://schemas.openxmlformats.org/officeDocument/2006/relationships/customXml" Target="../ink/ink1727.xml"/><Relationship Id="rId487" Type="http://schemas.openxmlformats.org/officeDocument/2006/relationships/image" Target="../media/image1509.png"/><Relationship Id="rId610" Type="http://schemas.openxmlformats.org/officeDocument/2006/relationships/customXml" Target="../ink/ink1607.xml"/><Relationship Id="rId694" Type="http://schemas.openxmlformats.org/officeDocument/2006/relationships/customXml" Target="../ink/ink1649.xml"/><Relationship Id="rId708" Type="http://schemas.openxmlformats.org/officeDocument/2006/relationships/image" Target="../media/image1618.png"/><Relationship Id="rId347" Type="http://schemas.openxmlformats.org/officeDocument/2006/relationships/image" Target="../media/image1442.png"/><Relationship Id="rId44" Type="http://schemas.openxmlformats.org/officeDocument/2006/relationships/customXml" Target="../ink/ink1324.xml"/><Relationship Id="rId554" Type="http://schemas.openxmlformats.org/officeDocument/2006/relationships/customXml" Target="../ink/ink1579.xml"/><Relationship Id="rId761" Type="http://schemas.openxmlformats.org/officeDocument/2006/relationships/image" Target="../media/image1644.png"/><Relationship Id="rId859" Type="http://schemas.openxmlformats.org/officeDocument/2006/relationships/image" Target="../media/image1693.png"/><Relationship Id="rId193" Type="http://schemas.openxmlformats.org/officeDocument/2006/relationships/image" Target="../media/image1367.png"/><Relationship Id="rId207" Type="http://schemas.openxmlformats.org/officeDocument/2006/relationships/image" Target="../media/image1374.png"/><Relationship Id="rId414" Type="http://schemas.openxmlformats.org/officeDocument/2006/relationships/customXml" Target="../ink/ink1509.xml"/><Relationship Id="rId498" Type="http://schemas.openxmlformats.org/officeDocument/2006/relationships/customXml" Target="../ink/ink1551.xml"/><Relationship Id="rId621" Type="http://schemas.openxmlformats.org/officeDocument/2006/relationships/image" Target="../media/image1576.png"/><Relationship Id="rId260" Type="http://schemas.openxmlformats.org/officeDocument/2006/relationships/customXml" Target="../ink/ink1432.xml"/><Relationship Id="rId719" Type="http://schemas.openxmlformats.org/officeDocument/2006/relationships/customXml" Target="../ink/ink1662.xml"/><Relationship Id="rId55" Type="http://schemas.openxmlformats.org/officeDocument/2006/relationships/image" Target="../media/image1300.png"/><Relationship Id="rId120" Type="http://schemas.openxmlformats.org/officeDocument/2006/relationships/customXml" Target="../ink/ink1362.xml"/><Relationship Id="rId358" Type="http://schemas.openxmlformats.org/officeDocument/2006/relationships/customXml" Target="../ink/ink1481.xml"/><Relationship Id="rId565" Type="http://schemas.openxmlformats.org/officeDocument/2006/relationships/image" Target="../media/image1548.png"/><Relationship Id="rId772" Type="http://schemas.openxmlformats.org/officeDocument/2006/relationships/customXml" Target="../ink/ink1689.xml"/><Relationship Id="rId218" Type="http://schemas.openxmlformats.org/officeDocument/2006/relationships/customXml" Target="../ink/ink1411.xml"/><Relationship Id="rId425" Type="http://schemas.openxmlformats.org/officeDocument/2006/relationships/image" Target="../media/image1479.png"/><Relationship Id="rId632" Type="http://schemas.openxmlformats.org/officeDocument/2006/relationships/customXml" Target="../ink/ink1618.xml"/><Relationship Id="rId271" Type="http://schemas.openxmlformats.org/officeDocument/2006/relationships/image" Target="../media/image1406.png"/><Relationship Id="rId66" Type="http://schemas.openxmlformats.org/officeDocument/2006/relationships/customXml" Target="../ink/ink1335.xml"/><Relationship Id="rId131" Type="http://schemas.openxmlformats.org/officeDocument/2006/relationships/image" Target="../media/image1338.png"/><Relationship Id="rId369" Type="http://schemas.openxmlformats.org/officeDocument/2006/relationships/image" Target="../media/image1452.png"/><Relationship Id="rId576" Type="http://schemas.openxmlformats.org/officeDocument/2006/relationships/customXml" Target="../ink/ink1590.xml"/><Relationship Id="rId783" Type="http://schemas.openxmlformats.org/officeDocument/2006/relationships/image" Target="../media/image1655.png"/><Relationship Id="rId229" Type="http://schemas.openxmlformats.org/officeDocument/2006/relationships/image" Target="../media/image1385.png"/><Relationship Id="rId436" Type="http://schemas.openxmlformats.org/officeDocument/2006/relationships/customXml" Target="../ink/ink1520.xml"/><Relationship Id="rId643" Type="http://schemas.openxmlformats.org/officeDocument/2006/relationships/image" Target="../media/image1587.png"/><Relationship Id="rId850" Type="http://schemas.openxmlformats.org/officeDocument/2006/relationships/customXml" Target="../ink/ink1728.xml"/><Relationship Id="rId77" Type="http://schemas.openxmlformats.org/officeDocument/2006/relationships/image" Target="../media/image1311.png"/><Relationship Id="rId282" Type="http://schemas.openxmlformats.org/officeDocument/2006/relationships/customXml" Target="../ink/ink1443.xml"/><Relationship Id="rId503" Type="http://schemas.openxmlformats.org/officeDocument/2006/relationships/image" Target="../media/image1517.png"/><Relationship Id="rId587" Type="http://schemas.openxmlformats.org/officeDocument/2006/relationships/image" Target="../media/image1559.png"/><Relationship Id="rId710" Type="http://schemas.openxmlformats.org/officeDocument/2006/relationships/image" Target="../media/image1619.png"/><Relationship Id="rId808" Type="http://schemas.openxmlformats.org/officeDocument/2006/relationships/customXml" Target="../ink/ink1707.xml"/><Relationship Id="rId8" Type="http://schemas.openxmlformats.org/officeDocument/2006/relationships/customXml" Target="../ink/ink1306.xml"/><Relationship Id="rId142" Type="http://schemas.openxmlformats.org/officeDocument/2006/relationships/customXml" Target="../ink/ink1373.xml"/><Relationship Id="rId447" Type="http://schemas.openxmlformats.org/officeDocument/2006/relationships/image" Target="../media/image1489.png"/><Relationship Id="rId794" Type="http://schemas.openxmlformats.org/officeDocument/2006/relationships/customXml" Target="../ink/ink1700.xml"/><Relationship Id="rId654" Type="http://schemas.openxmlformats.org/officeDocument/2006/relationships/customXml" Target="../ink/ink1629.xml"/><Relationship Id="rId861" Type="http://schemas.openxmlformats.org/officeDocument/2006/relationships/image" Target="../media/image1272.png"/><Relationship Id="rId293" Type="http://schemas.openxmlformats.org/officeDocument/2006/relationships/image" Target="../media/image1417.png"/><Relationship Id="rId307" Type="http://schemas.openxmlformats.org/officeDocument/2006/relationships/image" Target="../media/image1423.png"/><Relationship Id="rId514" Type="http://schemas.openxmlformats.org/officeDocument/2006/relationships/customXml" Target="../ink/ink1559.xml"/><Relationship Id="rId721" Type="http://schemas.openxmlformats.org/officeDocument/2006/relationships/customXml" Target="../ink/ink1663.xml"/><Relationship Id="rId88" Type="http://schemas.openxmlformats.org/officeDocument/2006/relationships/customXml" Target="../ink/ink1346.xml"/><Relationship Id="rId153" Type="http://schemas.openxmlformats.org/officeDocument/2006/relationships/image" Target="../media/image1348.png"/><Relationship Id="rId360" Type="http://schemas.openxmlformats.org/officeDocument/2006/relationships/customXml" Target="../ink/ink1482.xml"/><Relationship Id="rId598" Type="http://schemas.openxmlformats.org/officeDocument/2006/relationships/customXml" Target="../ink/ink1601.xml"/><Relationship Id="rId819" Type="http://schemas.openxmlformats.org/officeDocument/2006/relationships/image" Target="../media/image1673.png"/><Relationship Id="rId220" Type="http://schemas.openxmlformats.org/officeDocument/2006/relationships/customXml" Target="../ink/ink1412.xml"/><Relationship Id="rId458" Type="http://schemas.openxmlformats.org/officeDocument/2006/relationships/customXml" Target="../ink/ink1531.xml"/><Relationship Id="rId665" Type="http://schemas.openxmlformats.org/officeDocument/2006/relationships/image" Target="../media/image1598.png"/><Relationship Id="rId872" Type="http://schemas.openxmlformats.org/officeDocument/2006/relationships/customXml" Target="../ink/ink1739.xml"/><Relationship Id="rId15" Type="http://schemas.openxmlformats.org/officeDocument/2006/relationships/image" Target="../media/image264.png"/><Relationship Id="rId318" Type="http://schemas.openxmlformats.org/officeDocument/2006/relationships/customXml" Target="../ink/ink1461.xml"/><Relationship Id="rId525" Type="http://schemas.openxmlformats.org/officeDocument/2006/relationships/image" Target="../media/image1528.png"/><Relationship Id="rId732" Type="http://schemas.openxmlformats.org/officeDocument/2006/relationships/customXml" Target="../ink/ink1669.xml"/><Relationship Id="rId99" Type="http://schemas.openxmlformats.org/officeDocument/2006/relationships/image" Target="../media/image1322.png"/><Relationship Id="rId164" Type="http://schemas.openxmlformats.org/officeDocument/2006/relationships/customXml" Target="../ink/ink1384.xml"/><Relationship Id="rId371" Type="http://schemas.openxmlformats.org/officeDocument/2006/relationships/image" Target="../media/image1453.png"/><Relationship Id="rId469" Type="http://schemas.openxmlformats.org/officeDocument/2006/relationships/image" Target="../media/image1500.png"/><Relationship Id="rId676" Type="http://schemas.openxmlformats.org/officeDocument/2006/relationships/customXml" Target="../ink/ink1640.xml"/><Relationship Id="rId883" Type="http://schemas.openxmlformats.org/officeDocument/2006/relationships/image" Target="../media/image1704.png"/><Relationship Id="rId26" Type="http://schemas.openxmlformats.org/officeDocument/2006/relationships/customXml" Target="../ink/ink1315.xml"/><Relationship Id="rId231" Type="http://schemas.openxmlformats.org/officeDocument/2006/relationships/image" Target="../media/image1386.png"/><Relationship Id="rId329" Type="http://schemas.openxmlformats.org/officeDocument/2006/relationships/image" Target="../media/image1434.png"/><Relationship Id="rId536" Type="http://schemas.openxmlformats.org/officeDocument/2006/relationships/customXml" Target="../ink/ink1570.xml"/><Relationship Id="rId175" Type="http://schemas.openxmlformats.org/officeDocument/2006/relationships/image" Target="../media/image1358.png"/><Relationship Id="rId743" Type="http://schemas.openxmlformats.org/officeDocument/2006/relationships/image" Target="../media/image1635.png"/><Relationship Id="rId382" Type="http://schemas.openxmlformats.org/officeDocument/2006/relationships/customXml" Target="../ink/ink1493.xml"/><Relationship Id="rId603" Type="http://schemas.openxmlformats.org/officeDocument/2006/relationships/image" Target="../media/image1567.png"/><Relationship Id="rId687" Type="http://schemas.openxmlformats.org/officeDocument/2006/relationships/image" Target="../media/image1609.png"/><Relationship Id="rId810" Type="http://schemas.openxmlformats.org/officeDocument/2006/relationships/customXml" Target="../ink/ink1708.xml"/><Relationship Id="rId908" Type="http://schemas.openxmlformats.org/officeDocument/2006/relationships/customXml" Target="../ink/ink1757.xml"/><Relationship Id="rId242" Type="http://schemas.openxmlformats.org/officeDocument/2006/relationships/customXml" Target="../ink/ink1423.xml"/><Relationship Id="rId894" Type="http://schemas.openxmlformats.org/officeDocument/2006/relationships/customXml" Target="../ink/ink1750.xml"/><Relationship Id="rId37" Type="http://schemas.openxmlformats.org/officeDocument/2006/relationships/image" Target="../media/image1291.png"/><Relationship Id="rId102" Type="http://schemas.openxmlformats.org/officeDocument/2006/relationships/customXml" Target="../ink/ink1353.xml"/><Relationship Id="rId547" Type="http://schemas.openxmlformats.org/officeDocument/2006/relationships/image" Target="../media/image1539.png"/><Relationship Id="rId754" Type="http://schemas.openxmlformats.org/officeDocument/2006/relationships/customXml" Target="../ink/ink168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77.png"/><Relationship Id="rId299" Type="http://schemas.openxmlformats.org/officeDocument/2006/relationships/customXml" Target="../ink/ink1909.xml"/><Relationship Id="rId21" Type="http://schemas.openxmlformats.org/officeDocument/2006/relationships/image" Target="../media/image1729.png"/><Relationship Id="rId63" Type="http://schemas.openxmlformats.org/officeDocument/2006/relationships/image" Target="../media/image1750.png"/><Relationship Id="rId159" Type="http://schemas.openxmlformats.org/officeDocument/2006/relationships/image" Target="../media/image1798.png"/><Relationship Id="rId324" Type="http://schemas.openxmlformats.org/officeDocument/2006/relationships/image" Target="../media/image1877.png"/><Relationship Id="rId366" Type="http://schemas.openxmlformats.org/officeDocument/2006/relationships/image" Target="../media/image1897.png"/><Relationship Id="rId170" Type="http://schemas.openxmlformats.org/officeDocument/2006/relationships/customXml" Target="../ink/ink1844.xml"/><Relationship Id="rId226" Type="http://schemas.openxmlformats.org/officeDocument/2006/relationships/customXml" Target="../ink/ink1872.xml"/><Relationship Id="rId268" Type="http://schemas.openxmlformats.org/officeDocument/2006/relationships/image" Target="../media/image1850.png"/><Relationship Id="rId32" Type="http://schemas.openxmlformats.org/officeDocument/2006/relationships/customXml" Target="../ink/ink1775.xml"/><Relationship Id="rId74" Type="http://schemas.openxmlformats.org/officeDocument/2006/relationships/customXml" Target="../ink/ink1796.xml"/><Relationship Id="rId128" Type="http://schemas.openxmlformats.org/officeDocument/2006/relationships/customXml" Target="../ink/ink1823.xml"/><Relationship Id="rId335" Type="http://schemas.openxmlformats.org/officeDocument/2006/relationships/customXml" Target="../ink/ink1927.xml"/><Relationship Id="rId377" Type="http://schemas.openxmlformats.org/officeDocument/2006/relationships/customXml" Target="../ink/ink1948.xml"/><Relationship Id="rId5" Type="http://schemas.openxmlformats.org/officeDocument/2006/relationships/image" Target="../media/image1721.png"/><Relationship Id="rId181" Type="http://schemas.openxmlformats.org/officeDocument/2006/relationships/image" Target="../media/image1808.png"/><Relationship Id="rId237" Type="http://schemas.openxmlformats.org/officeDocument/2006/relationships/image" Target="../media/image1835.png"/><Relationship Id="rId279" Type="http://schemas.openxmlformats.org/officeDocument/2006/relationships/customXml" Target="../ink/ink1899.xml"/><Relationship Id="rId43" Type="http://schemas.openxmlformats.org/officeDocument/2006/relationships/image" Target="../media/image1740.png"/><Relationship Id="rId139" Type="http://schemas.openxmlformats.org/officeDocument/2006/relationships/image" Target="../media/image1788.png"/><Relationship Id="rId290" Type="http://schemas.openxmlformats.org/officeDocument/2006/relationships/image" Target="../media/image1861.png"/><Relationship Id="rId304" Type="http://schemas.openxmlformats.org/officeDocument/2006/relationships/image" Target="../media/image1868.png"/><Relationship Id="rId346" Type="http://schemas.openxmlformats.org/officeDocument/2006/relationships/image" Target="../media/image1888.png"/><Relationship Id="rId85" Type="http://schemas.openxmlformats.org/officeDocument/2006/relationships/image" Target="../media/image1761.png"/><Relationship Id="rId150" Type="http://schemas.openxmlformats.org/officeDocument/2006/relationships/customXml" Target="../ink/ink1834.xml"/><Relationship Id="rId192" Type="http://schemas.openxmlformats.org/officeDocument/2006/relationships/customXml" Target="../ink/ink1855.xml"/><Relationship Id="rId206" Type="http://schemas.openxmlformats.org/officeDocument/2006/relationships/customXml" Target="../ink/ink1862.xml"/><Relationship Id="rId248" Type="http://schemas.openxmlformats.org/officeDocument/2006/relationships/customXml" Target="../ink/ink1883.xml"/><Relationship Id="rId12" Type="http://schemas.openxmlformats.org/officeDocument/2006/relationships/customXml" Target="../ink/ink1765.xml"/><Relationship Id="rId108" Type="http://schemas.openxmlformats.org/officeDocument/2006/relationships/customXml" Target="../ink/ink1813.xml"/><Relationship Id="rId315" Type="http://schemas.openxmlformats.org/officeDocument/2006/relationships/customXml" Target="../ink/ink1917.xml"/><Relationship Id="rId357" Type="http://schemas.openxmlformats.org/officeDocument/2006/relationships/customXml" Target="../ink/ink1938.xml"/><Relationship Id="rId54" Type="http://schemas.openxmlformats.org/officeDocument/2006/relationships/customXml" Target="../ink/ink1786.xml"/><Relationship Id="rId96" Type="http://schemas.openxmlformats.org/officeDocument/2006/relationships/customXml" Target="../ink/ink1807.xml"/><Relationship Id="rId161" Type="http://schemas.openxmlformats.org/officeDocument/2006/relationships/image" Target="../media/image1799.png"/><Relationship Id="rId217" Type="http://schemas.openxmlformats.org/officeDocument/2006/relationships/image" Target="../media/image1825.png"/><Relationship Id="rId259" Type="http://schemas.openxmlformats.org/officeDocument/2006/relationships/image" Target="../media/image1846.png"/><Relationship Id="rId23" Type="http://schemas.openxmlformats.org/officeDocument/2006/relationships/image" Target="../media/image1730.png"/><Relationship Id="rId119" Type="http://schemas.openxmlformats.org/officeDocument/2006/relationships/image" Target="../media/image1778.png"/><Relationship Id="rId270" Type="http://schemas.openxmlformats.org/officeDocument/2006/relationships/image" Target="../media/image1851.png"/><Relationship Id="rId326" Type="http://schemas.openxmlformats.org/officeDocument/2006/relationships/image" Target="../media/image1878.png"/><Relationship Id="rId65" Type="http://schemas.openxmlformats.org/officeDocument/2006/relationships/image" Target="../media/image1751.png"/><Relationship Id="rId130" Type="http://schemas.openxmlformats.org/officeDocument/2006/relationships/customXml" Target="../ink/ink1824.xml"/><Relationship Id="rId368" Type="http://schemas.openxmlformats.org/officeDocument/2006/relationships/image" Target="../media/image1898.png"/><Relationship Id="rId172" Type="http://schemas.openxmlformats.org/officeDocument/2006/relationships/customXml" Target="../ink/ink1845.xml"/><Relationship Id="rId228" Type="http://schemas.openxmlformats.org/officeDocument/2006/relationships/customXml" Target="../ink/ink1873.xml"/><Relationship Id="rId281" Type="http://schemas.openxmlformats.org/officeDocument/2006/relationships/customXml" Target="../ink/ink1900.xml"/><Relationship Id="rId337" Type="http://schemas.openxmlformats.org/officeDocument/2006/relationships/customXml" Target="../ink/ink1928.xml"/><Relationship Id="rId34" Type="http://schemas.openxmlformats.org/officeDocument/2006/relationships/customXml" Target="../ink/ink1776.xml"/><Relationship Id="rId76" Type="http://schemas.openxmlformats.org/officeDocument/2006/relationships/customXml" Target="../ink/ink1797.xml"/><Relationship Id="rId141" Type="http://schemas.openxmlformats.org/officeDocument/2006/relationships/image" Target="../media/image1789.png"/><Relationship Id="rId7" Type="http://schemas.openxmlformats.org/officeDocument/2006/relationships/image" Target="../media/image1722.png"/><Relationship Id="rId183" Type="http://schemas.openxmlformats.org/officeDocument/2006/relationships/image" Target="../media/image1809.png"/><Relationship Id="rId239" Type="http://schemas.openxmlformats.org/officeDocument/2006/relationships/image" Target="../media/image1836.png"/><Relationship Id="rId250" Type="http://schemas.openxmlformats.org/officeDocument/2006/relationships/customXml" Target="../ink/ink1884.xml"/><Relationship Id="rId292" Type="http://schemas.openxmlformats.org/officeDocument/2006/relationships/image" Target="../media/image1862.png"/><Relationship Id="rId306" Type="http://schemas.openxmlformats.org/officeDocument/2006/relationships/image" Target="../media/image1869.png"/><Relationship Id="rId45" Type="http://schemas.openxmlformats.org/officeDocument/2006/relationships/image" Target="../media/image1741.png"/><Relationship Id="rId87" Type="http://schemas.openxmlformats.org/officeDocument/2006/relationships/image" Target="../media/image1762.png"/><Relationship Id="rId110" Type="http://schemas.openxmlformats.org/officeDocument/2006/relationships/customXml" Target="../ink/ink1814.xml"/><Relationship Id="rId348" Type="http://schemas.openxmlformats.org/officeDocument/2006/relationships/image" Target="../media/image1889.png"/><Relationship Id="rId152" Type="http://schemas.openxmlformats.org/officeDocument/2006/relationships/customXml" Target="../ink/ink1835.xml"/><Relationship Id="rId194" Type="http://schemas.openxmlformats.org/officeDocument/2006/relationships/customXml" Target="../ink/ink1856.xml"/><Relationship Id="rId208" Type="http://schemas.openxmlformats.org/officeDocument/2006/relationships/customXml" Target="../ink/ink1863.xml"/><Relationship Id="rId261" Type="http://schemas.openxmlformats.org/officeDocument/2006/relationships/image" Target="../media/image1847.png"/><Relationship Id="rId14" Type="http://schemas.openxmlformats.org/officeDocument/2006/relationships/customXml" Target="../ink/ink1766.xml"/><Relationship Id="rId56" Type="http://schemas.openxmlformats.org/officeDocument/2006/relationships/customXml" Target="../ink/ink1787.xml"/><Relationship Id="rId317" Type="http://schemas.openxmlformats.org/officeDocument/2006/relationships/customXml" Target="../ink/ink1918.xml"/><Relationship Id="rId359" Type="http://schemas.openxmlformats.org/officeDocument/2006/relationships/customXml" Target="../ink/ink1939.xml"/><Relationship Id="rId98" Type="http://schemas.openxmlformats.org/officeDocument/2006/relationships/customXml" Target="../ink/ink1808.xml"/><Relationship Id="rId121" Type="http://schemas.openxmlformats.org/officeDocument/2006/relationships/image" Target="../media/image1779.png"/><Relationship Id="rId163" Type="http://schemas.openxmlformats.org/officeDocument/2006/relationships/image" Target="../media/image528.png"/><Relationship Id="rId219" Type="http://schemas.openxmlformats.org/officeDocument/2006/relationships/image" Target="../media/image1826.png"/><Relationship Id="rId370" Type="http://schemas.openxmlformats.org/officeDocument/2006/relationships/image" Target="../media/image1899.png"/><Relationship Id="rId230" Type="http://schemas.openxmlformats.org/officeDocument/2006/relationships/customXml" Target="../ink/ink1874.xml"/><Relationship Id="rId25" Type="http://schemas.openxmlformats.org/officeDocument/2006/relationships/image" Target="../media/image1731.png"/><Relationship Id="rId67" Type="http://schemas.openxmlformats.org/officeDocument/2006/relationships/image" Target="../media/image1752.png"/><Relationship Id="rId272" Type="http://schemas.openxmlformats.org/officeDocument/2006/relationships/image" Target="../media/image1852.png"/><Relationship Id="rId328" Type="http://schemas.openxmlformats.org/officeDocument/2006/relationships/image" Target="../media/image1879.png"/><Relationship Id="rId132" Type="http://schemas.openxmlformats.org/officeDocument/2006/relationships/customXml" Target="../ink/ink1825.xml"/><Relationship Id="rId174" Type="http://schemas.openxmlformats.org/officeDocument/2006/relationships/customXml" Target="../ink/ink1846.xml"/><Relationship Id="rId241" Type="http://schemas.openxmlformats.org/officeDocument/2006/relationships/image" Target="../media/image1837.png"/><Relationship Id="rId36" Type="http://schemas.openxmlformats.org/officeDocument/2006/relationships/customXml" Target="../ink/ink1777.xml"/><Relationship Id="rId283" Type="http://schemas.openxmlformats.org/officeDocument/2006/relationships/customXml" Target="../ink/ink1901.xml"/><Relationship Id="rId339" Type="http://schemas.openxmlformats.org/officeDocument/2006/relationships/customXml" Target="../ink/ink1929.xml"/><Relationship Id="rId78" Type="http://schemas.openxmlformats.org/officeDocument/2006/relationships/customXml" Target="../ink/ink1798.xml"/><Relationship Id="rId101" Type="http://schemas.openxmlformats.org/officeDocument/2006/relationships/image" Target="../media/image1769.png"/><Relationship Id="rId143" Type="http://schemas.openxmlformats.org/officeDocument/2006/relationships/image" Target="../media/image1790.png"/><Relationship Id="rId185" Type="http://schemas.openxmlformats.org/officeDocument/2006/relationships/image" Target="../media/image1810.png"/><Relationship Id="rId350" Type="http://schemas.openxmlformats.org/officeDocument/2006/relationships/image" Target="../media/image1890.png"/><Relationship Id="rId9" Type="http://schemas.openxmlformats.org/officeDocument/2006/relationships/image" Target="../media/image1723.png"/><Relationship Id="rId210" Type="http://schemas.openxmlformats.org/officeDocument/2006/relationships/customXml" Target="../ink/ink1864.xml"/><Relationship Id="rId26" Type="http://schemas.openxmlformats.org/officeDocument/2006/relationships/customXml" Target="../ink/ink1772.xml"/><Relationship Id="rId231" Type="http://schemas.openxmlformats.org/officeDocument/2006/relationships/image" Target="../media/image1832.png"/><Relationship Id="rId252" Type="http://schemas.openxmlformats.org/officeDocument/2006/relationships/customXml" Target="../ink/ink1885.xml"/><Relationship Id="rId273" Type="http://schemas.openxmlformats.org/officeDocument/2006/relationships/customXml" Target="../ink/ink1896.xml"/><Relationship Id="rId294" Type="http://schemas.openxmlformats.org/officeDocument/2006/relationships/image" Target="../media/image1863.png"/><Relationship Id="rId308" Type="http://schemas.openxmlformats.org/officeDocument/2006/relationships/image" Target="../media/image1870.png"/><Relationship Id="rId329" Type="http://schemas.openxmlformats.org/officeDocument/2006/relationships/customXml" Target="../ink/ink1924.xml"/><Relationship Id="rId47" Type="http://schemas.openxmlformats.org/officeDocument/2006/relationships/image" Target="../media/image1742.png"/><Relationship Id="rId68" Type="http://schemas.openxmlformats.org/officeDocument/2006/relationships/customXml" Target="../ink/ink1793.xml"/><Relationship Id="rId89" Type="http://schemas.openxmlformats.org/officeDocument/2006/relationships/image" Target="../media/image1763.png"/><Relationship Id="rId112" Type="http://schemas.openxmlformats.org/officeDocument/2006/relationships/customXml" Target="../ink/ink1815.xml"/><Relationship Id="rId133" Type="http://schemas.openxmlformats.org/officeDocument/2006/relationships/image" Target="../media/image1785.png"/><Relationship Id="rId154" Type="http://schemas.openxmlformats.org/officeDocument/2006/relationships/customXml" Target="../ink/ink1836.xml"/><Relationship Id="rId175" Type="http://schemas.openxmlformats.org/officeDocument/2006/relationships/image" Target="../media/image1805.png"/><Relationship Id="rId340" Type="http://schemas.openxmlformats.org/officeDocument/2006/relationships/image" Target="../media/image1885.png"/><Relationship Id="rId361" Type="http://schemas.openxmlformats.org/officeDocument/2006/relationships/customXml" Target="../ink/ink1940.xml"/><Relationship Id="rId196" Type="http://schemas.openxmlformats.org/officeDocument/2006/relationships/customXml" Target="../ink/ink1857.xml"/><Relationship Id="rId200" Type="http://schemas.openxmlformats.org/officeDocument/2006/relationships/customXml" Target="../ink/ink1859.xml"/><Relationship Id="rId16" Type="http://schemas.openxmlformats.org/officeDocument/2006/relationships/customXml" Target="../ink/ink1767.xml"/><Relationship Id="rId221" Type="http://schemas.openxmlformats.org/officeDocument/2006/relationships/image" Target="../media/image1827.png"/><Relationship Id="rId242" Type="http://schemas.openxmlformats.org/officeDocument/2006/relationships/customXml" Target="../ink/ink1880.xml"/><Relationship Id="rId263" Type="http://schemas.openxmlformats.org/officeDocument/2006/relationships/image" Target="../media/image1848.png"/><Relationship Id="rId284" Type="http://schemas.openxmlformats.org/officeDocument/2006/relationships/image" Target="../media/image1858.png"/><Relationship Id="rId319" Type="http://schemas.openxmlformats.org/officeDocument/2006/relationships/customXml" Target="../ink/ink1919.xml"/><Relationship Id="rId37" Type="http://schemas.openxmlformats.org/officeDocument/2006/relationships/image" Target="../media/image1737.png"/><Relationship Id="rId58" Type="http://schemas.openxmlformats.org/officeDocument/2006/relationships/customXml" Target="../ink/ink1788.xml"/><Relationship Id="rId79" Type="http://schemas.openxmlformats.org/officeDocument/2006/relationships/image" Target="../media/image1758.png"/><Relationship Id="rId102" Type="http://schemas.openxmlformats.org/officeDocument/2006/relationships/customXml" Target="../ink/ink1810.xml"/><Relationship Id="rId123" Type="http://schemas.openxmlformats.org/officeDocument/2006/relationships/image" Target="../media/image1780.png"/><Relationship Id="rId144" Type="http://schemas.openxmlformats.org/officeDocument/2006/relationships/customXml" Target="../ink/ink1831.xml"/><Relationship Id="rId330" Type="http://schemas.openxmlformats.org/officeDocument/2006/relationships/image" Target="../media/image1880.png"/><Relationship Id="rId90" Type="http://schemas.openxmlformats.org/officeDocument/2006/relationships/customXml" Target="../ink/ink1804.xml"/><Relationship Id="rId165" Type="http://schemas.openxmlformats.org/officeDocument/2006/relationships/image" Target="../media/image1800.png"/><Relationship Id="rId186" Type="http://schemas.openxmlformats.org/officeDocument/2006/relationships/customXml" Target="../ink/ink1852.xml"/><Relationship Id="rId351" Type="http://schemas.openxmlformats.org/officeDocument/2006/relationships/customXml" Target="../ink/ink1935.xml"/><Relationship Id="rId372" Type="http://schemas.openxmlformats.org/officeDocument/2006/relationships/image" Target="../media/image1900.png"/><Relationship Id="rId211" Type="http://schemas.openxmlformats.org/officeDocument/2006/relationships/image" Target="../media/image1822.png"/><Relationship Id="rId232" Type="http://schemas.openxmlformats.org/officeDocument/2006/relationships/customXml" Target="../ink/ink1875.xml"/><Relationship Id="rId253" Type="http://schemas.openxmlformats.org/officeDocument/2006/relationships/image" Target="../media/image1843.png"/><Relationship Id="rId274" Type="http://schemas.openxmlformats.org/officeDocument/2006/relationships/image" Target="../media/image1853.png"/><Relationship Id="rId295" Type="http://schemas.openxmlformats.org/officeDocument/2006/relationships/customXml" Target="../ink/ink1907.xml"/><Relationship Id="rId309" Type="http://schemas.openxmlformats.org/officeDocument/2006/relationships/customXml" Target="../ink/ink1914.xml"/><Relationship Id="rId27" Type="http://schemas.openxmlformats.org/officeDocument/2006/relationships/image" Target="../media/image1732.png"/><Relationship Id="rId48" Type="http://schemas.openxmlformats.org/officeDocument/2006/relationships/customXml" Target="../ink/ink1783.xml"/><Relationship Id="rId69" Type="http://schemas.openxmlformats.org/officeDocument/2006/relationships/image" Target="../media/image1753.png"/><Relationship Id="rId113" Type="http://schemas.openxmlformats.org/officeDocument/2006/relationships/image" Target="../media/image1775.png"/><Relationship Id="rId134" Type="http://schemas.openxmlformats.org/officeDocument/2006/relationships/customXml" Target="../ink/ink1826.xml"/><Relationship Id="rId320" Type="http://schemas.openxmlformats.org/officeDocument/2006/relationships/image" Target="../media/image1876.png"/><Relationship Id="rId80" Type="http://schemas.openxmlformats.org/officeDocument/2006/relationships/customXml" Target="../ink/ink1799.xml"/><Relationship Id="rId155" Type="http://schemas.openxmlformats.org/officeDocument/2006/relationships/image" Target="../media/image1796.png"/><Relationship Id="rId176" Type="http://schemas.openxmlformats.org/officeDocument/2006/relationships/customXml" Target="../ink/ink1847.xml"/><Relationship Id="rId197" Type="http://schemas.openxmlformats.org/officeDocument/2006/relationships/image" Target="../media/image1816.png"/><Relationship Id="rId341" Type="http://schemas.openxmlformats.org/officeDocument/2006/relationships/customXml" Target="../ink/ink1930.xml"/><Relationship Id="rId362" Type="http://schemas.openxmlformats.org/officeDocument/2006/relationships/image" Target="../media/image1895.png"/><Relationship Id="rId201" Type="http://schemas.openxmlformats.org/officeDocument/2006/relationships/image" Target="../media/image1818.png"/><Relationship Id="rId222" Type="http://schemas.openxmlformats.org/officeDocument/2006/relationships/customXml" Target="../ink/ink1870.xml"/><Relationship Id="rId243" Type="http://schemas.openxmlformats.org/officeDocument/2006/relationships/image" Target="../media/image1838.png"/><Relationship Id="rId264" Type="http://schemas.openxmlformats.org/officeDocument/2006/relationships/customXml" Target="../ink/ink1891.xml"/><Relationship Id="rId285" Type="http://schemas.openxmlformats.org/officeDocument/2006/relationships/customXml" Target="../ink/ink1902.xml"/><Relationship Id="rId17" Type="http://schemas.openxmlformats.org/officeDocument/2006/relationships/image" Target="../media/image1727.png"/><Relationship Id="rId38" Type="http://schemas.openxmlformats.org/officeDocument/2006/relationships/customXml" Target="../ink/ink1778.xml"/><Relationship Id="rId59" Type="http://schemas.openxmlformats.org/officeDocument/2006/relationships/image" Target="../media/image1748.png"/><Relationship Id="rId103" Type="http://schemas.openxmlformats.org/officeDocument/2006/relationships/image" Target="../media/image1770.png"/><Relationship Id="rId124" Type="http://schemas.openxmlformats.org/officeDocument/2006/relationships/customXml" Target="../ink/ink1821.xml"/><Relationship Id="rId310" Type="http://schemas.openxmlformats.org/officeDocument/2006/relationships/image" Target="../media/image1871.png"/><Relationship Id="rId70" Type="http://schemas.openxmlformats.org/officeDocument/2006/relationships/customXml" Target="../ink/ink1794.xml"/><Relationship Id="rId91" Type="http://schemas.openxmlformats.org/officeDocument/2006/relationships/image" Target="../media/image1764.png"/><Relationship Id="rId145" Type="http://schemas.openxmlformats.org/officeDocument/2006/relationships/image" Target="../media/image1791.png"/><Relationship Id="rId166" Type="http://schemas.openxmlformats.org/officeDocument/2006/relationships/customXml" Target="../ink/ink1842.xml"/><Relationship Id="rId187" Type="http://schemas.openxmlformats.org/officeDocument/2006/relationships/image" Target="../media/image1811.png"/><Relationship Id="rId331" Type="http://schemas.openxmlformats.org/officeDocument/2006/relationships/customXml" Target="../ink/ink1925.xml"/><Relationship Id="rId352" Type="http://schemas.openxmlformats.org/officeDocument/2006/relationships/image" Target="../media/image1891.png"/><Relationship Id="rId373" Type="http://schemas.openxmlformats.org/officeDocument/2006/relationships/customXml" Target="../ink/ink194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65.xml"/><Relationship Id="rId233" Type="http://schemas.openxmlformats.org/officeDocument/2006/relationships/image" Target="../media/image1833.png"/><Relationship Id="rId254" Type="http://schemas.openxmlformats.org/officeDocument/2006/relationships/customXml" Target="../ink/ink1886.xml"/><Relationship Id="rId28" Type="http://schemas.openxmlformats.org/officeDocument/2006/relationships/customXml" Target="../ink/ink1773.xml"/><Relationship Id="rId49" Type="http://schemas.openxmlformats.org/officeDocument/2006/relationships/image" Target="../media/image1743.png"/><Relationship Id="rId114" Type="http://schemas.openxmlformats.org/officeDocument/2006/relationships/customXml" Target="../ink/ink1816.xml"/><Relationship Id="rId275" Type="http://schemas.openxmlformats.org/officeDocument/2006/relationships/customXml" Target="../ink/ink1897.xml"/><Relationship Id="rId296" Type="http://schemas.openxmlformats.org/officeDocument/2006/relationships/image" Target="../media/image1864.png"/><Relationship Id="rId300" Type="http://schemas.openxmlformats.org/officeDocument/2006/relationships/image" Target="../media/image1866.png"/><Relationship Id="rId60" Type="http://schemas.openxmlformats.org/officeDocument/2006/relationships/customXml" Target="../ink/ink1789.xml"/><Relationship Id="rId81" Type="http://schemas.openxmlformats.org/officeDocument/2006/relationships/image" Target="../media/image1759.png"/><Relationship Id="rId135" Type="http://schemas.openxmlformats.org/officeDocument/2006/relationships/image" Target="../media/image1786.png"/><Relationship Id="rId156" Type="http://schemas.openxmlformats.org/officeDocument/2006/relationships/customXml" Target="../ink/ink1837.xml"/><Relationship Id="rId177" Type="http://schemas.openxmlformats.org/officeDocument/2006/relationships/image" Target="../media/image1806.png"/><Relationship Id="rId198" Type="http://schemas.openxmlformats.org/officeDocument/2006/relationships/customXml" Target="../ink/ink1858.xml"/><Relationship Id="rId321" Type="http://schemas.openxmlformats.org/officeDocument/2006/relationships/customXml" Target="../ink/ink1920.xml"/><Relationship Id="rId342" Type="http://schemas.openxmlformats.org/officeDocument/2006/relationships/image" Target="../media/image1886.png"/><Relationship Id="rId363" Type="http://schemas.openxmlformats.org/officeDocument/2006/relationships/customXml" Target="../ink/ink1941.xml"/><Relationship Id="rId202" Type="http://schemas.openxmlformats.org/officeDocument/2006/relationships/customXml" Target="../ink/ink1860.xml"/><Relationship Id="rId223" Type="http://schemas.openxmlformats.org/officeDocument/2006/relationships/image" Target="../media/image1828.png"/><Relationship Id="rId244" Type="http://schemas.openxmlformats.org/officeDocument/2006/relationships/customXml" Target="../ink/ink1881.xml"/><Relationship Id="rId18" Type="http://schemas.openxmlformats.org/officeDocument/2006/relationships/customXml" Target="../ink/ink1768.xml"/><Relationship Id="rId39" Type="http://schemas.openxmlformats.org/officeDocument/2006/relationships/image" Target="../media/image1738.png"/><Relationship Id="rId265" Type="http://schemas.openxmlformats.org/officeDocument/2006/relationships/image" Target="../media/image1849.png"/><Relationship Id="rId286" Type="http://schemas.openxmlformats.org/officeDocument/2006/relationships/image" Target="../media/image1859.png"/><Relationship Id="rId50" Type="http://schemas.openxmlformats.org/officeDocument/2006/relationships/customXml" Target="../ink/ink1784.xml"/><Relationship Id="rId104" Type="http://schemas.openxmlformats.org/officeDocument/2006/relationships/customXml" Target="../ink/ink1811.xml"/><Relationship Id="rId125" Type="http://schemas.openxmlformats.org/officeDocument/2006/relationships/image" Target="../media/image1781.png"/><Relationship Id="rId146" Type="http://schemas.openxmlformats.org/officeDocument/2006/relationships/customXml" Target="../ink/ink1832.xml"/><Relationship Id="rId167" Type="http://schemas.openxmlformats.org/officeDocument/2006/relationships/image" Target="../media/image1801.png"/><Relationship Id="rId188" Type="http://schemas.openxmlformats.org/officeDocument/2006/relationships/customXml" Target="../ink/ink1853.xml"/><Relationship Id="rId311" Type="http://schemas.openxmlformats.org/officeDocument/2006/relationships/customXml" Target="../ink/ink1915.xml"/><Relationship Id="rId332" Type="http://schemas.openxmlformats.org/officeDocument/2006/relationships/image" Target="../media/image1881.png"/><Relationship Id="rId353" Type="http://schemas.openxmlformats.org/officeDocument/2006/relationships/customXml" Target="../ink/ink1936.xml"/><Relationship Id="rId374" Type="http://schemas.openxmlformats.org/officeDocument/2006/relationships/image" Target="../media/image1901.png"/><Relationship Id="rId71" Type="http://schemas.openxmlformats.org/officeDocument/2006/relationships/image" Target="../media/image1754.png"/><Relationship Id="rId92" Type="http://schemas.openxmlformats.org/officeDocument/2006/relationships/customXml" Target="../ink/ink1805.xml"/><Relationship Id="rId213" Type="http://schemas.openxmlformats.org/officeDocument/2006/relationships/image" Target="../media/image1823.png"/><Relationship Id="rId234" Type="http://schemas.openxmlformats.org/officeDocument/2006/relationships/customXml" Target="../ink/ink1876.xml"/><Relationship Id="rId2" Type="http://schemas.openxmlformats.org/officeDocument/2006/relationships/customXml" Target="../ink/ink1760.xml"/><Relationship Id="rId29" Type="http://schemas.openxmlformats.org/officeDocument/2006/relationships/image" Target="../media/image1733.png"/><Relationship Id="rId255" Type="http://schemas.openxmlformats.org/officeDocument/2006/relationships/image" Target="../media/image1844.png"/><Relationship Id="rId276" Type="http://schemas.openxmlformats.org/officeDocument/2006/relationships/image" Target="../media/image1854.png"/><Relationship Id="rId297" Type="http://schemas.openxmlformats.org/officeDocument/2006/relationships/customXml" Target="../ink/ink1908.xml"/><Relationship Id="rId40" Type="http://schemas.openxmlformats.org/officeDocument/2006/relationships/customXml" Target="../ink/ink1779.xml"/><Relationship Id="rId115" Type="http://schemas.openxmlformats.org/officeDocument/2006/relationships/image" Target="../media/image1776.png"/><Relationship Id="rId136" Type="http://schemas.openxmlformats.org/officeDocument/2006/relationships/customXml" Target="../ink/ink1827.xml"/><Relationship Id="rId157" Type="http://schemas.openxmlformats.org/officeDocument/2006/relationships/image" Target="../media/image1797.png"/><Relationship Id="rId178" Type="http://schemas.openxmlformats.org/officeDocument/2006/relationships/customXml" Target="../ink/ink1848.xml"/><Relationship Id="rId301" Type="http://schemas.openxmlformats.org/officeDocument/2006/relationships/customXml" Target="../ink/ink1910.xml"/><Relationship Id="rId322" Type="http://schemas.openxmlformats.org/officeDocument/2006/relationships/image" Target="../media/image84.png"/><Relationship Id="rId343" Type="http://schemas.openxmlformats.org/officeDocument/2006/relationships/customXml" Target="../ink/ink1931.xml"/><Relationship Id="rId364" Type="http://schemas.openxmlformats.org/officeDocument/2006/relationships/image" Target="../media/image1896.png"/><Relationship Id="rId61" Type="http://schemas.openxmlformats.org/officeDocument/2006/relationships/image" Target="../media/image1749.png"/><Relationship Id="rId82" Type="http://schemas.openxmlformats.org/officeDocument/2006/relationships/customXml" Target="../ink/ink1800.xml"/><Relationship Id="rId199" Type="http://schemas.openxmlformats.org/officeDocument/2006/relationships/image" Target="../media/image1817.png"/><Relationship Id="rId203" Type="http://schemas.openxmlformats.org/officeDocument/2006/relationships/image" Target="../media/image1819.png"/><Relationship Id="rId19" Type="http://schemas.openxmlformats.org/officeDocument/2006/relationships/image" Target="../media/image1728.png"/><Relationship Id="rId224" Type="http://schemas.openxmlformats.org/officeDocument/2006/relationships/customXml" Target="../ink/ink1871.xml"/><Relationship Id="rId245" Type="http://schemas.openxmlformats.org/officeDocument/2006/relationships/image" Target="../media/image1839.png"/><Relationship Id="rId266" Type="http://schemas.openxmlformats.org/officeDocument/2006/relationships/customXml" Target="../ink/ink1892.xml"/><Relationship Id="rId287" Type="http://schemas.openxmlformats.org/officeDocument/2006/relationships/customXml" Target="../ink/ink1903.xml"/><Relationship Id="rId30" Type="http://schemas.openxmlformats.org/officeDocument/2006/relationships/customXml" Target="../ink/ink1774.xml"/><Relationship Id="rId105" Type="http://schemas.openxmlformats.org/officeDocument/2006/relationships/image" Target="../media/image1771.png"/><Relationship Id="rId126" Type="http://schemas.openxmlformats.org/officeDocument/2006/relationships/customXml" Target="../ink/ink1822.xml"/><Relationship Id="rId147" Type="http://schemas.openxmlformats.org/officeDocument/2006/relationships/image" Target="../media/image1792.png"/><Relationship Id="rId168" Type="http://schemas.openxmlformats.org/officeDocument/2006/relationships/customXml" Target="../ink/ink1843.xml"/><Relationship Id="rId312" Type="http://schemas.openxmlformats.org/officeDocument/2006/relationships/image" Target="../media/image1872.png"/><Relationship Id="rId333" Type="http://schemas.openxmlformats.org/officeDocument/2006/relationships/customXml" Target="../ink/ink1926.xml"/><Relationship Id="rId354" Type="http://schemas.openxmlformats.org/officeDocument/2006/relationships/image" Target="../media/image1892.png"/><Relationship Id="rId51" Type="http://schemas.openxmlformats.org/officeDocument/2006/relationships/image" Target="../media/image1744.png"/><Relationship Id="rId72" Type="http://schemas.openxmlformats.org/officeDocument/2006/relationships/customXml" Target="../ink/ink1795.xml"/><Relationship Id="rId93" Type="http://schemas.openxmlformats.org/officeDocument/2006/relationships/image" Target="../media/image1765.png"/><Relationship Id="rId189" Type="http://schemas.openxmlformats.org/officeDocument/2006/relationships/image" Target="../media/image1812.png"/><Relationship Id="rId375" Type="http://schemas.openxmlformats.org/officeDocument/2006/relationships/customXml" Target="../ink/ink1947.xml"/><Relationship Id="rId3" Type="http://schemas.openxmlformats.org/officeDocument/2006/relationships/image" Target="../media/image1720.png"/><Relationship Id="rId214" Type="http://schemas.openxmlformats.org/officeDocument/2006/relationships/customXml" Target="../ink/ink1866.xml"/><Relationship Id="rId235" Type="http://schemas.openxmlformats.org/officeDocument/2006/relationships/image" Target="../media/image1834.png"/><Relationship Id="rId256" Type="http://schemas.openxmlformats.org/officeDocument/2006/relationships/customXml" Target="../ink/ink1887.xml"/><Relationship Id="rId277" Type="http://schemas.openxmlformats.org/officeDocument/2006/relationships/customXml" Target="../ink/ink1898.xml"/><Relationship Id="rId298" Type="http://schemas.openxmlformats.org/officeDocument/2006/relationships/image" Target="../media/image1865.png"/><Relationship Id="rId116" Type="http://schemas.openxmlformats.org/officeDocument/2006/relationships/customXml" Target="../ink/ink1817.xml"/><Relationship Id="rId137" Type="http://schemas.openxmlformats.org/officeDocument/2006/relationships/image" Target="../media/image1787.png"/><Relationship Id="rId158" Type="http://schemas.openxmlformats.org/officeDocument/2006/relationships/customXml" Target="../ink/ink1838.xml"/><Relationship Id="rId302" Type="http://schemas.openxmlformats.org/officeDocument/2006/relationships/image" Target="../media/image1867.png"/><Relationship Id="rId323" Type="http://schemas.openxmlformats.org/officeDocument/2006/relationships/customXml" Target="../ink/ink1921.xml"/><Relationship Id="rId344" Type="http://schemas.openxmlformats.org/officeDocument/2006/relationships/image" Target="../media/image1887.png"/><Relationship Id="rId20" Type="http://schemas.openxmlformats.org/officeDocument/2006/relationships/customXml" Target="../ink/ink1769.xml"/><Relationship Id="rId41" Type="http://schemas.openxmlformats.org/officeDocument/2006/relationships/image" Target="../media/image1739.png"/><Relationship Id="rId62" Type="http://schemas.openxmlformats.org/officeDocument/2006/relationships/customXml" Target="../ink/ink1790.xml"/><Relationship Id="rId83" Type="http://schemas.openxmlformats.org/officeDocument/2006/relationships/image" Target="../media/image1760.png"/><Relationship Id="rId179" Type="http://schemas.openxmlformats.org/officeDocument/2006/relationships/image" Target="../media/image1807.png"/><Relationship Id="rId365" Type="http://schemas.openxmlformats.org/officeDocument/2006/relationships/customXml" Target="../ink/ink1942.xml"/><Relationship Id="rId190" Type="http://schemas.openxmlformats.org/officeDocument/2006/relationships/customXml" Target="../ink/ink1854.xml"/><Relationship Id="rId204" Type="http://schemas.openxmlformats.org/officeDocument/2006/relationships/customXml" Target="../ink/ink1861.xml"/><Relationship Id="rId225" Type="http://schemas.openxmlformats.org/officeDocument/2006/relationships/image" Target="../media/image1829.png"/><Relationship Id="rId246" Type="http://schemas.openxmlformats.org/officeDocument/2006/relationships/customXml" Target="../ink/ink1882.xml"/><Relationship Id="rId267" Type="http://schemas.openxmlformats.org/officeDocument/2006/relationships/customXml" Target="../ink/ink1893.xml"/><Relationship Id="rId288" Type="http://schemas.openxmlformats.org/officeDocument/2006/relationships/image" Target="../media/image1860.png"/><Relationship Id="rId106" Type="http://schemas.openxmlformats.org/officeDocument/2006/relationships/customXml" Target="../ink/ink1812.xml"/><Relationship Id="rId127" Type="http://schemas.openxmlformats.org/officeDocument/2006/relationships/image" Target="../media/image1782.png"/><Relationship Id="rId313" Type="http://schemas.openxmlformats.org/officeDocument/2006/relationships/customXml" Target="../ink/ink1916.xml"/><Relationship Id="rId10" Type="http://schemas.openxmlformats.org/officeDocument/2006/relationships/customXml" Target="../ink/ink1764.xml"/><Relationship Id="rId31" Type="http://schemas.openxmlformats.org/officeDocument/2006/relationships/image" Target="../media/image1734.png"/><Relationship Id="rId52" Type="http://schemas.openxmlformats.org/officeDocument/2006/relationships/customXml" Target="../ink/ink1785.xml"/><Relationship Id="rId73" Type="http://schemas.openxmlformats.org/officeDocument/2006/relationships/image" Target="../media/image1755.png"/><Relationship Id="rId94" Type="http://schemas.openxmlformats.org/officeDocument/2006/relationships/customXml" Target="../ink/ink1806.xml"/><Relationship Id="rId148" Type="http://schemas.openxmlformats.org/officeDocument/2006/relationships/customXml" Target="../ink/ink1833.xml"/><Relationship Id="rId169" Type="http://schemas.openxmlformats.org/officeDocument/2006/relationships/image" Target="../media/image1802.png"/><Relationship Id="rId334" Type="http://schemas.openxmlformats.org/officeDocument/2006/relationships/image" Target="../media/image1882.png"/><Relationship Id="rId355" Type="http://schemas.openxmlformats.org/officeDocument/2006/relationships/customXml" Target="../ink/ink1937.xml"/><Relationship Id="rId376" Type="http://schemas.openxmlformats.org/officeDocument/2006/relationships/image" Target="../media/image1902.png"/><Relationship Id="rId4" Type="http://schemas.openxmlformats.org/officeDocument/2006/relationships/customXml" Target="../ink/ink1761.xml"/><Relationship Id="rId180" Type="http://schemas.openxmlformats.org/officeDocument/2006/relationships/customXml" Target="../ink/ink1849.xml"/><Relationship Id="rId215" Type="http://schemas.openxmlformats.org/officeDocument/2006/relationships/image" Target="../media/image1824.png"/><Relationship Id="rId236" Type="http://schemas.openxmlformats.org/officeDocument/2006/relationships/customXml" Target="../ink/ink1877.xml"/><Relationship Id="rId257" Type="http://schemas.openxmlformats.org/officeDocument/2006/relationships/image" Target="../media/image1845.png"/><Relationship Id="rId278" Type="http://schemas.openxmlformats.org/officeDocument/2006/relationships/image" Target="../media/image1855.png"/><Relationship Id="rId303" Type="http://schemas.openxmlformats.org/officeDocument/2006/relationships/customXml" Target="../ink/ink1911.xml"/><Relationship Id="rId42" Type="http://schemas.openxmlformats.org/officeDocument/2006/relationships/customXml" Target="../ink/ink1780.xml"/><Relationship Id="rId84" Type="http://schemas.openxmlformats.org/officeDocument/2006/relationships/customXml" Target="../ink/ink1801.xml"/><Relationship Id="rId138" Type="http://schemas.openxmlformats.org/officeDocument/2006/relationships/customXml" Target="../ink/ink1828.xml"/><Relationship Id="rId345" Type="http://schemas.openxmlformats.org/officeDocument/2006/relationships/customXml" Target="../ink/ink1932.xml"/><Relationship Id="rId191" Type="http://schemas.openxmlformats.org/officeDocument/2006/relationships/image" Target="../media/image1813.png"/><Relationship Id="rId205" Type="http://schemas.openxmlformats.org/officeDocument/2006/relationships/image" Target="../media/image1820.png"/><Relationship Id="rId247" Type="http://schemas.openxmlformats.org/officeDocument/2006/relationships/image" Target="../media/image1840.png"/><Relationship Id="rId107" Type="http://schemas.openxmlformats.org/officeDocument/2006/relationships/image" Target="../media/image1772.png"/><Relationship Id="rId289" Type="http://schemas.openxmlformats.org/officeDocument/2006/relationships/customXml" Target="../ink/ink1904.xml"/><Relationship Id="rId11" Type="http://schemas.openxmlformats.org/officeDocument/2006/relationships/image" Target="../media/image1724.png"/><Relationship Id="rId53" Type="http://schemas.openxmlformats.org/officeDocument/2006/relationships/image" Target="../media/image1745.png"/><Relationship Id="rId149" Type="http://schemas.openxmlformats.org/officeDocument/2006/relationships/image" Target="../media/image1793.png"/><Relationship Id="rId314" Type="http://schemas.openxmlformats.org/officeDocument/2006/relationships/image" Target="../media/image1873.png"/><Relationship Id="rId356" Type="http://schemas.openxmlformats.org/officeDocument/2006/relationships/image" Target="../media/image1893.png"/><Relationship Id="rId95" Type="http://schemas.openxmlformats.org/officeDocument/2006/relationships/image" Target="../media/image1766.png"/><Relationship Id="rId160" Type="http://schemas.openxmlformats.org/officeDocument/2006/relationships/customXml" Target="../ink/ink1839.xml"/><Relationship Id="rId216" Type="http://schemas.openxmlformats.org/officeDocument/2006/relationships/customXml" Target="../ink/ink1867.xml"/><Relationship Id="rId258" Type="http://schemas.openxmlformats.org/officeDocument/2006/relationships/customXml" Target="../ink/ink1888.xml"/><Relationship Id="rId22" Type="http://schemas.openxmlformats.org/officeDocument/2006/relationships/customXml" Target="../ink/ink1770.xml"/><Relationship Id="rId64" Type="http://schemas.openxmlformats.org/officeDocument/2006/relationships/customXml" Target="../ink/ink1791.xml"/><Relationship Id="rId118" Type="http://schemas.openxmlformats.org/officeDocument/2006/relationships/customXml" Target="../ink/ink1818.xml"/><Relationship Id="rId325" Type="http://schemas.openxmlformats.org/officeDocument/2006/relationships/customXml" Target="../ink/ink1922.xml"/><Relationship Id="rId367" Type="http://schemas.openxmlformats.org/officeDocument/2006/relationships/customXml" Target="../ink/ink1943.xml"/><Relationship Id="rId171" Type="http://schemas.openxmlformats.org/officeDocument/2006/relationships/image" Target="../media/image1803.png"/><Relationship Id="rId227" Type="http://schemas.openxmlformats.org/officeDocument/2006/relationships/image" Target="../media/image1830.png"/><Relationship Id="rId269" Type="http://schemas.openxmlformats.org/officeDocument/2006/relationships/customXml" Target="../ink/ink1894.xml"/><Relationship Id="rId33" Type="http://schemas.openxmlformats.org/officeDocument/2006/relationships/image" Target="../media/image1735.png"/><Relationship Id="rId129" Type="http://schemas.openxmlformats.org/officeDocument/2006/relationships/image" Target="../media/image1783.png"/><Relationship Id="rId280" Type="http://schemas.openxmlformats.org/officeDocument/2006/relationships/image" Target="../media/image1856.png"/><Relationship Id="rId336" Type="http://schemas.openxmlformats.org/officeDocument/2006/relationships/image" Target="../media/image1883.png"/><Relationship Id="rId75" Type="http://schemas.openxmlformats.org/officeDocument/2006/relationships/image" Target="../media/image1756.png"/><Relationship Id="rId140" Type="http://schemas.openxmlformats.org/officeDocument/2006/relationships/customXml" Target="../ink/ink1829.xml"/><Relationship Id="rId182" Type="http://schemas.openxmlformats.org/officeDocument/2006/relationships/customXml" Target="../ink/ink1850.xml"/><Relationship Id="rId378" Type="http://schemas.openxmlformats.org/officeDocument/2006/relationships/image" Target="../media/image1903.png"/><Relationship Id="rId6" Type="http://schemas.openxmlformats.org/officeDocument/2006/relationships/customXml" Target="../ink/ink1762.xml"/><Relationship Id="rId238" Type="http://schemas.openxmlformats.org/officeDocument/2006/relationships/customXml" Target="../ink/ink1878.xml"/><Relationship Id="rId291" Type="http://schemas.openxmlformats.org/officeDocument/2006/relationships/customXml" Target="../ink/ink1905.xml"/><Relationship Id="rId305" Type="http://schemas.openxmlformats.org/officeDocument/2006/relationships/customXml" Target="../ink/ink1912.xml"/><Relationship Id="rId347" Type="http://schemas.openxmlformats.org/officeDocument/2006/relationships/customXml" Target="../ink/ink1933.xml"/><Relationship Id="rId44" Type="http://schemas.openxmlformats.org/officeDocument/2006/relationships/customXml" Target="../ink/ink1781.xml"/><Relationship Id="rId86" Type="http://schemas.openxmlformats.org/officeDocument/2006/relationships/customXml" Target="../ink/ink1802.xml"/><Relationship Id="rId151" Type="http://schemas.openxmlformats.org/officeDocument/2006/relationships/image" Target="../media/image1794.png"/><Relationship Id="rId193" Type="http://schemas.openxmlformats.org/officeDocument/2006/relationships/image" Target="../media/image1814.png"/><Relationship Id="rId207" Type="http://schemas.openxmlformats.org/officeDocument/2006/relationships/image" Target="../media/image392.png"/><Relationship Id="rId249" Type="http://schemas.openxmlformats.org/officeDocument/2006/relationships/image" Target="../media/image1841.png"/><Relationship Id="rId13" Type="http://schemas.openxmlformats.org/officeDocument/2006/relationships/image" Target="../media/image1725.png"/><Relationship Id="rId109" Type="http://schemas.openxmlformats.org/officeDocument/2006/relationships/image" Target="../media/image1773.png"/><Relationship Id="rId260" Type="http://schemas.openxmlformats.org/officeDocument/2006/relationships/customXml" Target="../ink/ink1889.xml"/><Relationship Id="rId316" Type="http://schemas.openxmlformats.org/officeDocument/2006/relationships/image" Target="../media/image1874.png"/><Relationship Id="rId55" Type="http://schemas.openxmlformats.org/officeDocument/2006/relationships/image" Target="../media/image1746.png"/><Relationship Id="rId97" Type="http://schemas.openxmlformats.org/officeDocument/2006/relationships/image" Target="../media/image1767.png"/><Relationship Id="rId120" Type="http://schemas.openxmlformats.org/officeDocument/2006/relationships/customXml" Target="../ink/ink1819.xml"/><Relationship Id="rId358" Type="http://schemas.openxmlformats.org/officeDocument/2006/relationships/image" Target="../media/image280.png"/><Relationship Id="rId162" Type="http://schemas.openxmlformats.org/officeDocument/2006/relationships/customXml" Target="../ink/ink1840.xml"/><Relationship Id="rId218" Type="http://schemas.openxmlformats.org/officeDocument/2006/relationships/customXml" Target="../ink/ink1868.xml"/><Relationship Id="rId271" Type="http://schemas.openxmlformats.org/officeDocument/2006/relationships/customXml" Target="../ink/ink1895.xml"/><Relationship Id="rId24" Type="http://schemas.openxmlformats.org/officeDocument/2006/relationships/customXml" Target="../ink/ink1771.xml"/><Relationship Id="rId66" Type="http://schemas.openxmlformats.org/officeDocument/2006/relationships/customXml" Target="../ink/ink1792.xml"/><Relationship Id="rId131" Type="http://schemas.openxmlformats.org/officeDocument/2006/relationships/image" Target="../media/image1784.png"/><Relationship Id="rId327" Type="http://schemas.openxmlformats.org/officeDocument/2006/relationships/customXml" Target="../ink/ink1923.xml"/><Relationship Id="rId369" Type="http://schemas.openxmlformats.org/officeDocument/2006/relationships/customXml" Target="../ink/ink1944.xml"/><Relationship Id="rId173" Type="http://schemas.openxmlformats.org/officeDocument/2006/relationships/image" Target="../media/image1804.png"/><Relationship Id="rId229" Type="http://schemas.openxmlformats.org/officeDocument/2006/relationships/image" Target="../media/image1831.png"/><Relationship Id="rId240" Type="http://schemas.openxmlformats.org/officeDocument/2006/relationships/customXml" Target="../ink/ink1879.xml"/><Relationship Id="rId35" Type="http://schemas.openxmlformats.org/officeDocument/2006/relationships/image" Target="../media/image1736.png"/><Relationship Id="rId77" Type="http://schemas.openxmlformats.org/officeDocument/2006/relationships/image" Target="../media/image1757.png"/><Relationship Id="rId100" Type="http://schemas.openxmlformats.org/officeDocument/2006/relationships/customXml" Target="../ink/ink1809.xml"/><Relationship Id="rId282" Type="http://schemas.openxmlformats.org/officeDocument/2006/relationships/image" Target="../media/image1857.png"/><Relationship Id="rId338" Type="http://schemas.openxmlformats.org/officeDocument/2006/relationships/image" Target="../media/image1884.png"/><Relationship Id="rId8" Type="http://schemas.openxmlformats.org/officeDocument/2006/relationships/customXml" Target="../ink/ink1763.xml"/><Relationship Id="rId142" Type="http://schemas.openxmlformats.org/officeDocument/2006/relationships/customXml" Target="../ink/ink1830.xml"/><Relationship Id="rId184" Type="http://schemas.openxmlformats.org/officeDocument/2006/relationships/customXml" Target="../ink/ink1851.xml"/><Relationship Id="rId251" Type="http://schemas.openxmlformats.org/officeDocument/2006/relationships/image" Target="../media/image1842.png"/><Relationship Id="rId46" Type="http://schemas.openxmlformats.org/officeDocument/2006/relationships/customXml" Target="../ink/ink1782.xml"/><Relationship Id="rId293" Type="http://schemas.openxmlformats.org/officeDocument/2006/relationships/customXml" Target="../ink/ink1906.xml"/><Relationship Id="rId307" Type="http://schemas.openxmlformats.org/officeDocument/2006/relationships/customXml" Target="../ink/ink1913.xml"/><Relationship Id="rId349" Type="http://schemas.openxmlformats.org/officeDocument/2006/relationships/customXml" Target="../ink/ink1934.xml"/><Relationship Id="rId88" Type="http://schemas.openxmlformats.org/officeDocument/2006/relationships/customXml" Target="../ink/ink1803.xml"/><Relationship Id="rId111" Type="http://schemas.openxmlformats.org/officeDocument/2006/relationships/image" Target="../media/image1774.png"/><Relationship Id="rId153" Type="http://schemas.openxmlformats.org/officeDocument/2006/relationships/image" Target="../media/image1795.png"/><Relationship Id="rId195" Type="http://schemas.openxmlformats.org/officeDocument/2006/relationships/image" Target="../media/image1815.png"/><Relationship Id="rId209" Type="http://schemas.openxmlformats.org/officeDocument/2006/relationships/image" Target="../media/image1821.png"/><Relationship Id="rId360" Type="http://schemas.openxmlformats.org/officeDocument/2006/relationships/image" Target="../media/image1894.png"/><Relationship Id="rId220" Type="http://schemas.openxmlformats.org/officeDocument/2006/relationships/customXml" Target="../ink/ink1869.xml"/><Relationship Id="rId15" Type="http://schemas.openxmlformats.org/officeDocument/2006/relationships/image" Target="../media/image1726.png"/><Relationship Id="rId57" Type="http://schemas.openxmlformats.org/officeDocument/2006/relationships/image" Target="../media/image1747.png"/><Relationship Id="rId262" Type="http://schemas.openxmlformats.org/officeDocument/2006/relationships/customXml" Target="../ink/ink1890.xml"/><Relationship Id="rId318" Type="http://schemas.openxmlformats.org/officeDocument/2006/relationships/image" Target="../media/image1875.png"/><Relationship Id="rId99" Type="http://schemas.openxmlformats.org/officeDocument/2006/relationships/image" Target="../media/image1768.png"/><Relationship Id="rId122" Type="http://schemas.openxmlformats.org/officeDocument/2006/relationships/customXml" Target="../ink/ink1820.xml"/><Relationship Id="rId164" Type="http://schemas.openxmlformats.org/officeDocument/2006/relationships/customXml" Target="../ink/ink1841.xml"/><Relationship Id="rId371" Type="http://schemas.openxmlformats.org/officeDocument/2006/relationships/customXml" Target="../ink/ink194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8.png"/><Relationship Id="rId671" Type="http://schemas.openxmlformats.org/officeDocument/2006/relationships/image" Target="../media/image2228.png"/><Relationship Id="rId769" Type="http://schemas.openxmlformats.org/officeDocument/2006/relationships/image" Target="../media/image2277.png"/><Relationship Id="rId21" Type="http://schemas.openxmlformats.org/officeDocument/2006/relationships/image" Target="../media/image1911.png"/><Relationship Id="rId324" Type="http://schemas.openxmlformats.org/officeDocument/2006/relationships/customXml" Target="../ink/ink2110.xml"/><Relationship Id="rId531" Type="http://schemas.openxmlformats.org/officeDocument/2006/relationships/image" Target="../media/image2159.png"/><Relationship Id="rId629" Type="http://schemas.openxmlformats.org/officeDocument/2006/relationships/image" Target="../media/image2207.png"/><Relationship Id="rId170" Type="http://schemas.openxmlformats.org/officeDocument/2006/relationships/customXml" Target="../ink/ink2033.xml"/><Relationship Id="rId836" Type="http://schemas.openxmlformats.org/officeDocument/2006/relationships/customXml" Target="../ink/ink2366.xml"/><Relationship Id="rId268" Type="http://schemas.openxmlformats.org/officeDocument/2006/relationships/customXml" Target="../ink/ink2082.xml"/><Relationship Id="rId475" Type="http://schemas.openxmlformats.org/officeDocument/2006/relationships/image" Target="../media/image2132.png"/><Relationship Id="rId682" Type="http://schemas.openxmlformats.org/officeDocument/2006/relationships/customXml" Target="../ink/ink2289.xml"/><Relationship Id="rId903" Type="http://schemas.openxmlformats.org/officeDocument/2006/relationships/image" Target="../media/image2342.png"/><Relationship Id="rId32" Type="http://schemas.openxmlformats.org/officeDocument/2006/relationships/customXml" Target="../ink/ink1964.xml"/><Relationship Id="rId128" Type="http://schemas.openxmlformats.org/officeDocument/2006/relationships/customXml" Target="../ink/ink2012.xml"/><Relationship Id="rId335" Type="http://schemas.openxmlformats.org/officeDocument/2006/relationships/image" Target="../media/image2062.png"/><Relationship Id="rId542" Type="http://schemas.openxmlformats.org/officeDocument/2006/relationships/customXml" Target="../ink/ink2219.xml"/><Relationship Id="rId181" Type="http://schemas.openxmlformats.org/officeDocument/2006/relationships/image" Target="../media/image1988.png"/><Relationship Id="rId402" Type="http://schemas.openxmlformats.org/officeDocument/2006/relationships/customXml" Target="../ink/ink2149.xml"/><Relationship Id="rId847" Type="http://schemas.openxmlformats.org/officeDocument/2006/relationships/image" Target="../media/image2314.png"/><Relationship Id="rId279" Type="http://schemas.openxmlformats.org/officeDocument/2006/relationships/image" Target="../media/image2036.png"/><Relationship Id="rId486" Type="http://schemas.openxmlformats.org/officeDocument/2006/relationships/customXml" Target="../ink/ink2191.xml"/><Relationship Id="rId693" Type="http://schemas.openxmlformats.org/officeDocument/2006/relationships/image" Target="../media/image2239.png"/><Relationship Id="rId707" Type="http://schemas.openxmlformats.org/officeDocument/2006/relationships/image" Target="../media/image2246.png"/><Relationship Id="rId914" Type="http://schemas.openxmlformats.org/officeDocument/2006/relationships/customXml" Target="../ink/ink2405.xml"/><Relationship Id="rId43" Type="http://schemas.openxmlformats.org/officeDocument/2006/relationships/image" Target="../media/image1922.png"/><Relationship Id="rId139" Type="http://schemas.openxmlformats.org/officeDocument/2006/relationships/image" Target="../media/image1968.png"/><Relationship Id="rId346" Type="http://schemas.openxmlformats.org/officeDocument/2006/relationships/customXml" Target="../ink/ink2121.xml"/><Relationship Id="rId553" Type="http://schemas.openxmlformats.org/officeDocument/2006/relationships/image" Target="../media/image2169.png"/><Relationship Id="rId760" Type="http://schemas.openxmlformats.org/officeDocument/2006/relationships/customXml" Target="../ink/ink2328.xml"/><Relationship Id="rId192" Type="http://schemas.openxmlformats.org/officeDocument/2006/relationships/customXml" Target="../ink/ink2044.xml"/><Relationship Id="rId206" Type="http://schemas.openxmlformats.org/officeDocument/2006/relationships/customXml" Target="../ink/ink2051.xml"/><Relationship Id="rId413" Type="http://schemas.openxmlformats.org/officeDocument/2006/relationships/image" Target="../media/image2101.png"/><Relationship Id="rId858" Type="http://schemas.openxmlformats.org/officeDocument/2006/relationships/customXml" Target="../ink/ink2377.xml"/><Relationship Id="rId497" Type="http://schemas.openxmlformats.org/officeDocument/2006/relationships/image" Target="../media/image2143.png"/><Relationship Id="rId620" Type="http://schemas.openxmlformats.org/officeDocument/2006/relationships/customXml" Target="../ink/ink2258.xml"/><Relationship Id="rId718" Type="http://schemas.openxmlformats.org/officeDocument/2006/relationships/customXml" Target="../ink/ink2307.xml"/><Relationship Id="rId925" Type="http://schemas.openxmlformats.org/officeDocument/2006/relationships/image" Target="../media/image2353.png"/><Relationship Id="rId357" Type="http://schemas.openxmlformats.org/officeDocument/2006/relationships/image" Target="../media/image2073.png"/><Relationship Id="rId54" Type="http://schemas.openxmlformats.org/officeDocument/2006/relationships/customXml" Target="../ink/ink1975.xml"/><Relationship Id="rId217" Type="http://schemas.openxmlformats.org/officeDocument/2006/relationships/image" Target="../media/image2005.png"/><Relationship Id="rId564" Type="http://schemas.openxmlformats.org/officeDocument/2006/relationships/customXml" Target="../ink/ink2230.xml"/><Relationship Id="rId771" Type="http://schemas.openxmlformats.org/officeDocument/2006/relationships/image" Target="../media/image2278.png"/><Relationship Id="rId869" Type="http://schemas.openxmlformats.org/officeDocument/2006/relationships/image" Target="../media/image2325.png"/><Relationship Id="rId424" Type="http://schemas.openxmlformats.org/officeDocument/2006/relationships/customXml" Target="../ink/ink2160.xml"/><Relationship Id="rId631" Type="http://schemas.openxmlformats.org/officeDocument/2006/relationships/image" Target="../media/image2208.png"/><Relationship Id="rId729" Type="http://schemas.openxmlformats.org/officeDocument/2006/relationships/image" Target="../media/image2257.png"/><Relationship Id="rId270" Type="http://schemas.openxmlformats.org/officeDocument/2006/relationships/customXml" Target="../ink/ink2083.xml"/><Relationship Id="rId65" Type="http://schemas.openxmlformats.org/officeDocument/2006/relationships/image" Target="../media/image1933.png"/><Relationship Id="rId130" Type="http://schemas.openxmlformats.org/officeDocument/2006/relationships/customXml" Target="../ink/ink2013.xml"/><Relationship Id="rId368" Type="http://schemas.openxmlformats.org/officeDocument/2006/relationships/customXml" Target="../ink/ink2132.xml"/><Relationship Id="rId575" Type="http://schemas.openxmlformats.org/officeDocument/2006/relationships/image" Target="../media/image2180.png"/><Relationship Id="rId782" Type="http://schemas.openxmlformats.org/officeDocument/2006/relationships/customXml" Target="../ink/ink2339.xml"/><Relationship Id="rId228" Type="http://schemas.openxmlformats.org/officeDocument/2006/relationships/customXml" Target="../ink/ink2062.xml"/><Relationship Id="rId435" Type="http://schemas.openxmlformats.org/officeDocument/2006/relationships/image" Target="../media/image2112.png"/><Relationship Id="rId642" Type="http://schemas.openxmlformats.org/officeDocument/2006/relationships/customXml" Target="../ink/ink2269.xml"/><Relationship Id="rId281" Type="http://schemas.openxmlformats.org/officeDocument/2006/relationships/image" Target="../media/image2037.png"/><Relationship Id="rId502" Type="http://schemas.openxmlformats.org/officeDocument/2006/relationships/customXml" Target="../ink/ink2199.xml"/><Relationship Id="rId76" Type="http://schemas.openxmlformats.org/officeDocument/2006/relationships/customXml" Target="../ink/ink1986.xml"/><Relationship Id="rId141" Type="http://schemas.openxmlformats.org/officeDocument/2006/relationships/image" Target="../media/image1969.png"/><Relationship Id="rId379" Type="http://schemas.openxmlformats.org/officeDocument/2006/relationships/image" Target="../media/image2084.png"/><Relationship Id="rId586" Type="http://schemas.openxmlformats.org/officeDocument/2006/relationships/customXml" Target="../ink/ink2241.xml"/><Relationship Id="rId793" Type="http://schemas.openxmlformats.org/officeDocument/2006/relationships/image" Target="../media/image2288.png"/><Relationship Id="rId807" Type="http://schemas.openxmlformats.org/officeDocument/2006/relationships/image" Target="../media/image2294.png"/><Relationship Id="rId7" Type="http://schemas.openxmlformats.org/officeDocument/2006/relationships/image" Target="../media/image1906.png"/><Relationship Id="rId239" Type="http://schemas.openxmlformats.org/officeDocument/2006/relationships/image" Target="../media/image2016.png"/><Relationship Id="rId446" Type="http://schemas.openxmlformats.org/officeDocument/2006/relationships/customXml" Target="../ink/ink2171.xml"/><Relationship Id="rId653" Type="http://schemas.openxmlformats.org/officeDocument/2006/relationships/image" Target="../media/image2219.png"/><Relationship Id="rId292" Type="http://schemas.openxmlformats.org/officeDocument/2006/relationships/customXml" Target="../ink/ink2094.xml"/><Relationship Id="rId306" Type="http://schemas.openxmlformats.org/officeDocument/2006/relationships/customXml" Target="../ink/ink2101.xml"/><Relationship Id="rId860" Type="http://schemas.openxmlformats.org/officeDocument/2006/relationships/customXml" Target="../ink/ink2378.xml"/><Relationship Id="rId87" Type="http://schemas.openxmlformats.org/officeDocument/2006/relationships/image" Target="../media/image1944.png"/><Relationship Id="rId513" Type="http://schemas.openxmlformats.org/officeDocument/2006/relationships/image" Target="../media/image2150.png"/><Relationship Id="rId597" Type="http://schemas.openxmlformats.org/officeDocument/2006/relationships/image" Target="../media/image2191.png"/><Relationship Id="rId720" Type="http://schemas.openxmlformats.org/officeDocument/2006/relationships/customXml" Target="../ink/ink2308.xml"/><Relationship Id="rId818" Type="http://schemas.openxmlformats.org/officeDocument/2006/relationships/customXml" Target="../ink/ink2357.xml"/><Relationship Id="rId152" Type="http://schemas.openxmlformats.org/officeDocument/2006/relationships/customXml" Target="../ink/ink2024.xml"/><Relationship Id="rId457" Type="http://schemas.openxmlformats.org/officeDocument/2006/relationships/image" Target="../media/image2123.png"/><Relationship Id="rId664" Type="http://schemas.openxmlformats.org/officeDocument/2006/relationships/customXml" Target="../ink/ink2280.xml"/><Relationship Id="rId871" Type="http://schemas.openxmlformats.org/officeDocument/2006/relationships/image" Target="../media/image2326.png"/><Relationship Id="rId14" Type="http://schemas.openxmlformats.org/officeDocument/2006/relationships/customXml" Target="../ink/ink1955.xml"/><Relationship Id="rId317" Type="http://schemas.openxmlformats.org/officeDocument/2006/relationships/image" Target="../media/image2053.png"/><Relationship Id="rId524" Type="http://schemas.openxmlformats.org/officeDocument/2006/relationships/customXml" Target="../ink/ink2210.xml"/><Relationship Id="rId731" Type="http://schemas.openxmlformats.org/officeDocument/2006/relationships/image" Target="../media/image2258.png"/><Relationship Id="rId98" Type="http://schemas.openxmlformats.org/officeDocument/2006/relationships/customXml" Target="../ink/ink1997.xml"/><Relationship Id="rId163" Type="http://schemas.openxmlformats.org/officeDocument/2006/relationships/image" Target="../media/image1979.png"/><Relationship Id="rId370" Type="http://schemas.openxmlformats.org/officeDocument/2006/relationships/customXml" Target="../ink/ink2133.xml"/><Relationship Id="rId829" Type="http://schemas.openxmlformats.org/officeDocument/2006/relationships/image" Target="../media/image2305.png"/><Relationship Id="rId230" Type="http://schemas.openxmlformats.org/officeDocument/2006/relationships/customXml" Target="../ink/ink2063.xml"/><Relationship Id="rId468" Type="http://schemas.openxmlformats.org/officeDocument/2006/relationships/customXml" Target="../ink/ink2182.xml"/><Relationship Id="rId675" Type="http://schemas.openxmlformats.org/officeDocument/2006/relationships/image" Target="../media/image2230.png"/><Relationship Id="rId882" Type="http://schemas.openxmlformats.org/officeDocument/2006/relationships/customXml" Target="../ink/ink2389.xml"/><Relationship Id="rId25" Type="http://schemas.openxmlformats.org/officeDocument/2006/relationships/image" Target="../media/image1913.png"/><Relationship Id="rId328" Type="http://schemas.openxmlformats.org/officeDocument/2006/relationships/customXml" Target="../ink/ink2112.xml"/><Relationship Id="rId535" Type="http://schemas.openxmlformats.org/officeDocument/2006/relationships/image" Target="../media/image2161.png"/><Relationship Id="rId742" Type="http://schemas.openxmlformats.org/officeDocument/2006/relationships/customXml" Target="../ink/ink2319.xml"/><Relationship Id="rId174" Type="http://schemas.openxmlformats.org/officeDocument/2006/relationships/customXml" Target="../ink/ink2035.xml"/><Relationship Id="rId381" Type="http://schemas.openxmlformats.org/officeDocument/2006/relationships/image" Target="../media/image2085.png"/><Relationship Id="rId602" Type="http://schemas.openxmlformats.org/officeDocument/2006/relationships/customXml" Target="../ink/ink2249.xml"/><Relationship Id="rId241" Type="http://schemas.openxmlformats.org/officeDocument/2006/relationships/image" Target="../media/image2017.png"/><Relationship Id="rId479" Type="http://schemas.openxmlformats.org/officeDocument/2006/relationships/image" Target="../media/image2134.png"/><Relationship Id="rId686" Type="http://schemas.openxmlformats.org/officeDocument/2006/relationships/customXml" Target="../ink/ink2291.xml"/><Relationship Id="rId893" Type="http://schemas.openxmlformats.org/officeDocument/2006/relationships/image" Target="../media/image2337.png"/><Relationship Id="rId907" Type="http://schemas.openxmlformats.org/officeDocument/2006/relationships/image" Target="../media/image2344.png"/><Relationship Id="rId36" Type="http://schemas.openxmlformats.org/officeDocument/2006/relationships/customXml" Target="../ink/ink1966.xml"/><Relationship Id="rId339" Type="http://schemas.openxmlformats.org/officeDocument/2006/relationships/image" Target="../media/image2064.png"/><Relationship Id="rId546" Type="http://schemas.openxmlformats.org/officeDocument/2006/relationships/customXml" Target="../ink/ink2221.xml"/><Relationship Id="rId753" Type="http://schemas.openxmlformats.org/officeDocument/2006/relationships/image" Target="../media/image2269.png"/><Relationship Id="rId101" Type="http://schemas.openxmlformats.org/officeDocument/2006/relationships/image" Target="../media/image1950.png"/><Relationship Id="rId185" Type="http://schemas.openxmlformats.org/officeDocument/2006/relationships/image" Target="../media/image1990.png"/><Relationship Id="rId406" Type="http://schemas.openxmlformats.org/officeDocument/2006/relationships/customXml" Target="../ink/ink2151.xml"/><Relationship Id="rId392" Type="http://schemas.openxmlformats.org/officeDocument/2006/relationships/customXml" Target="../ink/ink2144.xml"/><Relationship Id="rId613" Type="http://schemas.openxmlformats.org/officeDocument/2006/relationships/image" Target="../media/image2199.png"/><Relationship Id="rId697" Type="http://schemas.openxmlformats.org/officeDocument/2006/relationships/image" Target="../media/image2241.png"/><Relationship Id="rId820" Type="http://schemas.openxmlformats.org/officeDocument/2006/relationships/customXml" Target="../ink/ink2358.xml"/><Relationship Id="rId918" Type="http://schemas.openxmlformats.org/officeDocument/2006/relationships/customXml" Target="../ink/ink2407.xml"/><Relationship Id="rId252" Type="http://schemas.openxmlformats.org/officeDocument/2006/relationships/customXml" Target="../ink/ink2074.xml"/><Relationship Id="rId47" Type="http://schemas.openxmlformats.org/officeDocument/2006/relationships/image" Target="../media/image1924.png"/><Relationship Id="rId112" Type="http://schemas.openxmlformats.org/officeDocument/2006/relationships/customXml" Target="../ink/ink2004.xml"/><Relationship Id="rId557" Type="http://schemas.openxmlformats.org/officeDocument/2006/relationships/image" Target="../media/image2171.png"/><Relationship Id="rId764" Type="http://schemas.openxmlformats.org/officeDocument/2006/relationships/customXml" Target="../ink/ink2330.xml"/><Relationship Id="rId196" Type="http://schemas.openxmlformats.org/officeDocument/2006/relationships/customXml" Target="../ink/ink2046.xml"/><Relationship Id="rId417" Type="http://schemas.openxmlformats.org/officeDocument/2006/relationships/image" Target="../media/image2103.png"/><Relationship Id="rId624" Type="http://schemas.openxmlformats.org/officeDocument/2006/relationships/customXml" Target="../ink/ink2260.xml"/><Relationship Id="rId831" Type="http://schemas.openxmlformats.org/officeDocument/2006/relationships/image" Target="../media/image2306.png"/><Relationship Id="rId263" Type="http://schemas.openxmlformats.org/officeDocument/2006/relationships/image" Target="../media/image2028.png"/><Relationship Id="rId470" Type="http://schemas.openxmlformats.org/officeDocument/2006/relationships/customXml" Target="../ink/ink2183.xml"/><Relationship Id="rId58" Type="http://schemas.openxmlformats.org/officeDocument/2006/relationships/customXml" Target="../ink/ink1977.xml"/><Relationship Id="rId123" Type="http://schemas.openxmlformats.org/officeDocument/2006/relationships/image" Target="../media/image1961.png"/><Relationship Id="rId330" Type="http://schemas.openxmlformats.org/officeDocument/2006/relationships/customXml" Target="../ink/ink2113.xml"/><Relationship Id="rId568" Type="http://schemas.openxmlformats.org/officeDocument/2006/relationships/customXml" Target="../ink/ink2232.xml"/><Relationship Id="rId775" Type="http://schemas.openxmlformats.org/officeDocument/2006/relationships/image" Target="../media/image2280.png"/><Relationship Id="rId428" Type="http://schemas.openxmlformats.org/officeDocument/2006/relationships/customXml" Target="../ink/ink2162.xml"/><Relationship Id="rId635" Type="http://schemas.openxmlformats.org/officeDocument/2006/relationships/image" Target="../media/image2210.png"/><Relationship Id="rId842" Type="http://schemas.openxmlformats.org/officeDocument/2006/relationships/customXml" Target="../ink/ink2369.xml"/><Relationship Id="rId274" Type="http://schemas.openxmlformats.org/officeDocument/2006/relationships/customXml" Target="../ink/ink2085.xml"/><Relationship Id="rId481" Type="http://schemas.openxmlformats.org/officeDocument/2006/relationships/image" Target="../media/image2135.png"/><Relationship Id="rId702" Type="http://schemas.openxmlformats.org/officeDocument/2006/relationships/customXml" Target="../ink/ink2299.xml"/><Relationship Id="rId69" Type="http://schemas.openxmlformats.org/officeDocument/2006/relationships/image" Target="../media/image1935.png"/><Relationship Id="rId134" Type="http://schemas.openxmlformats.org/officeDocument/2006/relationships/customXml" Target="../ink/ink2015.xml"/><Relationship Id="rId579" Type="http://schemas.openxmlformats.org/officeDocument/2006/relationships/image" Target="../media/image2182.png"/><Relationship Id="rId786" Type="http://schemas.openxmlformats.org/officeDocument/2006/relationships/customXml" Target="../ink/ink2341.xml"/><Relationship Id="rId341" Type="http://schemas.openxmlformats.org/officeDocument/2006/relationships/image" Target="../media/image2065.png"/><Relationship Id="rId439" Type="http://schemas.openxmlformats.org/officeDocument/2006/relationships/image" Target="../media/image2114.png"/><Relationship Id="rId646" Type="http://schemas.openxmlformats.org/officeDocument/2006/relationships/customXml" Target="../ink/ink2271.xml"/><Relationship Id="rId201" Type="http://schemas.openxmlformats.org/officeDocument/2006/relationships/image" Target="../media/image1997.png"/><Relationship Id="rId285" Type="http://schemas.openxmlformats.org/officeDocument/2006/relationships/image" Target="../media/image2039.png"/><Relationship Id="rId506" Type="http://schemas.openxmlformats.org/officeDocument/2006/relationships/customXml" Target="../ink/ink2201.xml"/><Relationship Id="rId853" Type="http://schemas.openxmlformats.org/officeDocument/2006/relationships/image" Target="../media/image2317.png"/><Relationship Id="rId492" Type="http://schemas.openxmlformats.org/officeDocument/2006/relationships/customXml" Target="../ink/ink2194.xml"/><Relationship Id="rId713" Type="http://schemas.openxmlformats.org/officeDocument/2006/relationships/image" Target="../media/image2249.png"/><Relationship Id="rId797" Type="http://schemas.openxmlformats.org/officeDocument/2006/relationships/image" Target="../media/image2290.png"/><Relationship Id="rId920" Type="http://schemas.openxmlformats.org/officeDocument/2006/relationships/customXml" Target="../ink/ink2408.xml"/><Relationship Id="rId145" Type="http://schemas.openxmlformats.org/officeDocument/2006/relationships/image" Target="../media/image1971.png"/><Relationship Id="rId352" Type="http://schemas.openxmlformats.org/officeDocument/2006/relationships/customXml" Target="../ink/ink2124.xml"/><Relationship Id="rId212" Type="http://schemas.openxmlformats.org/officeDocument/2006/relationships/customXml" Target="../ink/ink2054.xml"/><Relationship Id="rId657" Type="http://schemas.openxmlformats.org/officeDocument/2006/relationships/image" Target="../media/image2221.png"/><Relationship Id="rId864" Type="http://schemas.openxmlformats.org/officeDocument/2006/relationships/customXml" Target="../ink/ink2380.xml"/><Relationship Id="rId296" Type="http://schemas.openxmlformats.org/officeDocument/2006/relationships/customXml" Target="../ink/ink2096.xml"/><Relationship Id="rId517" Type="http://schemas.openxmlformats.org/officeDocument/2006/relationships/image" Target="../media/image2152.png"/><Relationship Id="rId724" Type="http://schemas.openxmlformats.org/officeDocument/2006/relationships/customXml" Target="../ink/ink2310.xml"/><Relationship Id="rId60" Type="http://schemas.openxmlformats.org/officeDocument/2006/relationships/customXml" Target="../ink/ink1978.xml"/><Relationship Id="rId156" Type="http://schemas.openxmlformats.org/officeDocument/2006/relationships/customXml" Target="../ink/ink2026.xml"/><Relationship Id="rId363" Type="http://schemas.openxmlformats.org/officeDocument/2006/relationships/image" Target="../media/image2076.png"/><Relationship Id="rId570" Type="http://schemas.openxmlformats.org/officeDocument/2006/relationships/customXml" Target="../ink/ink2233.xml"/><Relationship Id="rId223" Type="http://schemas.openxmlformats.org/officeDocument/2006/relationships/image" Target="../media/image2008.png"/><Relationship Id="rId430" Type="http://schemas.openxmlformats.org/officeDocument/2006/relationships/customXml" Target="../ink/ink2163.xml"/><Relationship Id="rId668" Type="http://schemas.openxmlformats.org/officeDocument/2006/relationships/customXml" Target="../ink/ink2282.xml"/><Relationship Id="rId875" Type="http://schemas.openxmlformats.org/officeDocument/2006/relationships/image" Target="../media/image2328.png"/><Relationship Id="rId18" Type="http://schemas.openxmlformats.org/officeDocument/2006/relationships/customXml" Target="../ink/ink1957.xml"/><Relationship Id="rId528" Type="http://schemas.openxmlformats.org/officeDocument/2006/relationships/customXml" Target="../ink/ink2212.xml"/><Relationship Id="rId735" Type="http://schemas.openxmlformats.org/officeDocument/2006/relationships/image" Target="../media/image2260.png"/><Relationship Id="rId167" Type="http://schemas.openxmlformats.org/officeDocument/2006/relationships/image" Target="../media/image1981.png"/><Relationship Id="rId374" Type="http://schemas.openxmlformats.org/officeDocument/2006/relationships/customXml" Target="../ink/ink2135.xml"/><Relationship Id="rId581" Type="http://schemas.openxmlformats.org/officeDocument/2006/relationships/image" Target="../media/image2183.png"/><Relationship Id="rId71" Type="http://schemas.openxmlformats.org/officeDocument/2006/relationships/image" Target="../media/image1936.png"/><Relationship Id="rId234" Type="http://schemas.openxmlformats.org/officeDocument/2006/relationships/customXml" Target="../ink/ink2065.xml"/><Relationship Id="rId679" Type="http://schemas.openxmlformats.org/officeDocument/2006/relationships/image" Target="../media/image2232.png"/><Relationship Id="rId802" Type="http://schemas.openxmlformats.org/officeDocument/2006/relationships/customXml" Target="../ink/ink2349.xml"/><Relationship Id="rId886" Type="http://schemas.openxmlformats.org/officeDocument/2006/relationships/customXml" Target="../ink/ink2391.xml"/><Relationship Id="rId2" Type="http://schemas.openxmlformats.org/officeDocument/2006/relationships/customXml" Target="../ink/ink1949.xml"/><Relationship Id="rId29" Type="http://schemas.openxmlformats.org/officeDocument/2006/relationships/image" Target="../media/image1915.png"/><Relationship Id="rId441" Type="http://schemas.openxmlformats.org/officeDocument/2006/relationships/image" Target="../media/image2115.png"/><Relationship Id="rId539" Type="http://schemas.openxmlformats.org/officeDocument/2006/relationships/image" Target="../media/image2163.png"/><Relationship Id="rId746" Type="http://schemas.openxmlformats.org/officeDocument/2006/relationships/customXml" Target="../ink/ink2321.xml"/><Relationship Id="rId178" Type="http://schemas.openxmlformats.org/officeDocument/2006/relationships/customXml" Target="../ink/ink2037.xml"/><Relationship Id="rId301" Type="http://schemas.openxmlformats.org/officeDocument/2006/relationships/image" Target="../media/image2046.png"/><Relationship Id="rId82" Type="http://schemas.openxmlformats.org/officeDocument/2006/relationships/customXml" Target="../ink/ink1989.xml"/><Relationship Id="rId385" Type="http://schemas.openxmlformats.org/officeDocument/2006/relationships/image" Target="../media/image2087.png"/><Relationship Id="rId592" Type="http://schemas.openxmlformats.org/officeDocument/2006/relationships/customXml" Target="../ink/ink2244.xml"/><Relationship Id="rId606" Type="http://schemas.openxmlformats.org/officeDocument/2006/relationships/customXml" Target="../ink/ink2251.xml"/><Relationship Id="rId813" Type="http://schemas.openxmlformats.org/officeDocument/2006/relationships/image" Target="../media/image2297.png"/><Relationship Id="rId245" Type="http://schemas.openxmlformats.org/officeDocument/2006/relationships/image" Target="../media/image2019.png"/><Relationship Id="rId452" Type="http://schemas.openxmlformats.org/officeDocument/2006/relationships/customXml" Target="../ink/ink2174.xml"/><Relationship Id="rId897" Type="http://schemas.openxmlformats.org/officeDocument/2006/relationships/image" Target="../media/image2339.png"/><Relationship Id="rId105" Type="http://schemas.openxmlformats.org/officeDocument/2006/relationships/image" Target="../media/image1952.png"/><Relationship Id="rId312" Type="http://schemas.openxmlformats.org/officeDocument/2006/relationships/customXml" Target="../ink/ink2104.xml"/><Relationship Id="rId757" Type="http://schemas.openxmlformats.org/officeDocument/2006/relationships/image" Target="../media/image2271.png"/><Relationship Id="rId93" Type="http://schemas.openxmlformats.org/officeDocument/2006/relationships/image" Target="../media/image84.png"/><Relationship Id="rId189" Type="http://schemas.openxmlformats.org/officeDocument/2006/relationships/image" Target="../media/image1992.png"/><Relationship Id="rId396" Type="http://schemas.openxmlformats.org/officeDocument/2006/relationships/customXml" Target="../ink/ink2146.xml"/><Relationship Id="rId617" Type="http://schemas.openxmlformats.org/officeDocument/2006/relationships/image" Target="../media/image2201.png"/><Relationship Id="rId824" Type="http://schemas.openxmlformats.org/officeDocument/2006/relationships/customXml" Target="../ink/ink2360.xml"/><Relationship Id="rId256" Type="http://schemas.openxmlformats.org/officeDocument/2006/relationships/customXml" Target="../ink/ink2076.xml"/><Relationship Id="rId463" Type="http://schemas.openxmlformats.org/officeDocument/2006/relationships/image" Target="../media/image2126.png"/><Relationship Id="rId670" Type="http://schemas.openxmlformats.org/officeDocument/2006/relationships/customXml" Target="../ink/ink2283.xml"/><Relationship Id="rId116" Type="http://schemas.openxmlformats.org/officeDocument/2006/relationships/customXml" Target="../ink/ink2006.xml"/><Relationship Id="rId323" Type="http://schemas.openxmlformats.org/officeDocument/2006/relationships/image" Target="../media/image2056.png"/><Relationship Id="rId530" Type="http://schemas.openxmlformats.org/officeDocument/2006/relationships/customXml" Target="../ink/ink2213.xml"/><Relationship Id="rId768" Type="http://schemas.openxmlformats.org/officeDocument/2006/relationships/customXml" Target="../ink/ink2332.xml"/><Relationship Id="rId20" Type="http://schemas.openxmlformats.org/officeDocument/2006/relationships/customXml" Target="../ink/ink1958.xml"/><Relationship Id="rId628" Type="http://schemas.openxmlformats.org/officeDocument/2006/relationships/customXml" Target="../ink/ink2262.xml"/><Relationship Id="rId835" Type="http://schemas.openxmlformats.org/officeDocument/2006/relationships/image" Target="../media/image2308.png"/><Relationship Id="rId267" Type="http://schemas.openxmlformats.org/officeDocument/2006/relationships/image" Target="../media/image2030.png"/><Relationship Id="rId474" Type="http://schemas.openxmlformats.org/officeDocument/2006/relationships/customXml" Target="../ink/ink2185.xml"/><Relationship Id="rId127" Type="http://schemas.openxmlformats.org/officeDocument/2006/relationships/image" Target="../media/image236.png"/><Relationship Id="rId681" Type="http://schemas.openxmlformats.org/officeDocument/2006/relationships/image" Target="../media/image2233.png"/><Relationship Id="rId779" Type="http://schemas.openxmlformats.org/officeDocument/2006/relationships/image" Target="../media/image2282.png"/><Relationship Id="rId902" Type="http://schemas.openxmlformats.org/officeDocument/2006/relationships/customXml" Target="../ink/ink2399.xml"/><Relationship Id="rId31" Type="http://schemas.openxmlformats.org/officeDocument/2006/relationships/image" Target="../media/image1916.png"/><Relationship Id="rId334" Type="http://schemas.openxmlformats.org/officeDocument/2006/relationships/customXml" Target="../ink/ink2115.xml"/><Relationship Id="rId541" Type="http://schemas.openxmlformats.org/officeDocument/2006/relationships/image" Target="../media/image2164.png"/><Relationship Id="rId639" Type="http://schemas.openxmlformats.org/officeDocument/2006/relationships/image" Target="../media/image2212.png"/><Relationship Id="rId180" Type="http://schemas.openxmlformats.org/officeDocument/2006/relationships/customXml" Target="../ink/ink2038.xml"/><Relationship Id="rId278" Type="http://schemas.openxmlformats.org/officeDocument/2006/relationships/customXml" Target="../ink/ink2087.xml"/><Relationship Id="rId401" Type="http://schemas.openxmlformats.org/officeDocument/2006/relationships/image" Target="../media/image2095.png"/><Relationship Id="rId846" Type="http://schemas.openxmlformats.org/officeDocument/2006/relationships/customXml" Target="../ink/ink2371.xml"/><Relationship Id="rId485" Type="http://schemas.openxmlformats.org/officeDocument/2006/relationships/image" Target="../media/image2137.png"/><Relationship Id="rId692" Type="http://schemas.openxmlformats.org/officeDocument/2006/relationships/customXml" Target="../ink/ink2294.xml"/><Relationship Id="rId706" Type="http://schemas.openxmlformats.org/officeDocument/2006/relationships/customXml" Target="../ink/ink2301.xml"/><Relationship Id="rId913" Type="http://schemas.openxmlformats.org/officeDocument/2006/relationships/image" Target="../media/image2347.png"/><Relationship Id="rId42" Type="http://schemas.openxmlformats.org/officeDocument/2006/relationships/customXml" Target="../ink/ink1969.xml"/><Relationship Id="rId138" Type="http://schemas.openxmlformats.org/officeDocument/2006/relationships/customXml" Target="../ink/ink2017.xml"/><Relationship Id="rId345" Type="http://schemas.openxmlformats.org/officeDocument/2006/relationships/image" Target="../media/image2067.png"/><Relationship Id="rId552" Type="http://schemas.openxmlformats.org/officeDocument/2006/relationships/customXml" Target="../ink/ink2224.xml"/><Relationship Id="rId191" Type="http://schemas.openxmlformats.org/officeDocument/2006/relationships/image" Target="../media/image1993.png"/><Relationship Id="rId205" Type="http://schemas.openxmlformats.org/officeDocument/2006/relationships/image" Target="../media/image1999.png"/><Relationship Id="rId412" Type="http://schemas.openxmlformats.org/officeDocument/2006/relationships/customXml" Target="../ink/ink2154.xml"/><Relationship Id="rId857" Type="http://schemas.openxmlformats.org/officeDocument/2006/relationships/image" Target="../media/image2319.png"/><Relationship Id="rId289" Type="http://schemas.openxmlformats.org/officeDocument/2006/relationships/image" Target="../media/image2040.png"/><Relationship Id="rId496" Type="http://schemas.openxmlformats.org/officeDocument/2006/relationships/customXml" Target="../ink/ink2196.xml"/><Relationship Id="rId717" Type="http://schemas.openxmlformats.org/officeDocument/2006/relationships/image" Target="../media/image2251.png"/><Relationship Id="rId924" Type="http://schemas.openxmlformats.org/officeDocument/2006/relationships/customXml" Target="../ink/ink2410.xml"/><Relationship Id="rId53" Type="http://schemas.openxmlformats.org/officeDocument/2006/relationships/image" Target="../media/image1927.png"/><Relationship Id="rId149" Type="http://schemas.openxmlformats.org/officeDocument/2006/relationships/image" Target="../media/image1973.png"/><Relationship Id="rId356" Type="http://schemas.openxmlformats.org/officeDocument/2006/relationships/customXml" Target="../ink/ink2126.xml"/><Relationship Id="rId563" Type="http://schemas.openxmlformats.org/officeDocument/2006/relationships/image" Target="../media/image2174.png"/><Relationship Id="rId770" Type="http://schemas.openxmlformats.org/officeDocument/2006/relationships/customXml" Target="../ink/ink2333.xml"/><Relationship Id="rId216" Type="http://schemas.openxmlformats.org/officeDocument/2006/relationships/customXml" Target="../ink/ink2056.xml"/><Relationship Id="rId423" Type="http://schemas.openxmlformats.org/officeDocument/2006/relationships/image" Target="../media/image2106.png"/><Relationship Id="rId868" Type="http://schemas.openxmlformats.org/officeDocument/2006/relationships/customXml" Target="../ink/ink2382.xml"/><Relationship Id="rId630" Type="http://schemas.openxmlformats.org/officeDocument/2006/relationships/customXml" Target="../ink/ink2263.xml"/><Relationship Id="rId728" Type="http://schemas.openxmlformats.org/officeDocument/2006/relationships/customXml" Target="../ink/ink2312.xml"/><Relationship Id="rId64" Type="http://schemas.openxmlformats.org/officeDocument/2006/relationships/customXml" Target="../ink/ink1980.xml"/><Relationship Id="rId367" Type="http://schemas.openxmlformats.org/officeDocument/2006/relationships/image" Target="../media/image2078.png"/><Relationship Id="rId574" Type="http://schemas.openxmlformats.org/officeDocument/2006/relationships/customXml" Target="../ink/ink2235.xml"/><Relationship Id="rId227" Type="http://schemas.openxmlformats.org/officeDocument/2006/relationships/image" Target="../media/image2010.png"/><Relationship Id="rId781" Type="http://schemas.openxmlformats.org/officeDocument/2006/relationships/image" Target="../media/image1709.png"/><Relationship Id="rId879" Type="http://schemas.openxmlformats.org/officeDocument/2006/relationships/image" Target="../media/image2330.png"/><Relationship Id="rId434" Type="http://schemas.openxmlformats.org/officeDocument/2006/relationships/customXml" Target="../ink/ink2165.xml"/><Relationship Id="rId641" Type="http://schemas.openxmlformats.org/officeDocument/2006/relationships/image" Target="../media/image2213.png"/><Relationship Id="rId739" Type="http://schemas.openxmlformats.org/officeDocument/2006/relationships/image" Target="../media/image2262.png"/><Relationship Id="rId280" Type="http://schemas.openxmlformats.org/officeDocument/2006/relationships/customXml" Target="../ink/ink2088.xml"/><Relationship Id="rId501" Type="http://schemas.openxmlformats.org/officeDocument/2006/relationships/image" Target="../media/image2145.png"/><Relationship Id="rId75" Type="http://schemas.openxmlformats.org/officeDocument/2006/relationships/image" Target="../media/image1938.png"/><Relationship Id="rId140" Type="http://schemas.openxmlformats.org/officeDocument/2006/relationships/customXml" Target="../ink/ink2018.xml"/><Relationship Id="rId378" Type="http://schemas.openxmlformats.org/officeDocument/2006/relationships/customXml" Target="../ink/ink2137.xml"/><Relationship Id="rId585" Type="http://schemas.openxmlformats.org/officeDocument/2006/relationships/image" Target="../media/image2185.png"/><Relationship Id="rId792" Type="http://schemas.openxmlformats.org/officeDocument/2006/relationships/customXml" Target="../ink/ink2344.xml"/><Relationship Id="rId806" Type="http://schemas.openxmlformats.org/officeDocument/2006/relationships/customXml" Target="../ink/ink2351.xml"/><Relationship Id="rId6" Type="http://schemas.openxmlformats.org/officeDocument/2006/relationships/customXml" Target="../ink/ink1951.xml"/><Relationship Id="rId238" Type="http://schemas.openxmlformats.org/officeDocument/2006/relationships/customXml" Target="../ink/ink2067.xml"/><Relationship Id="rId445" Type="http://schemas.openxmlformats.org/officeDocument/2006/relationships/image" Target="../media/image2117.png"/><Relationship Id="rId652" Type="http://schemas.openxmlformats.org/officeDocument/2006/relationships/customXml" Target="../ink/ink2274.xml"/><Relationship Id="rId291" Type="http://schemas.openxmlformats.org/officeDocument/2006/relationships/image" Target="../media/image2041.png"/><Relationship Id="rId305" Type="http://schemas.openxmlformats.org/officeDocument/2006/relationships/image" Target="../media/image75.png"/><Relationship Id="rId512" Type="http://schemas.openxmlformats.org/officeDocument/2006/relationships/customXml" Target="../ink/ink2204.xml"/><Relationship Id="rId86" Type="http://schemas.openxmlformats.org/officeDocument/2006/relationships/customXml" Target="../ink/ink1991.xml"/><Relationship Id="rId151" Type="http://schemas.openxmlformats.org/officeDocument/2006/relationships/image" Target="../media/image1974.png"/><Relationship Id="rId389" Type="http://schemas.openxmlformats.org/officeDocument/2006/relationships/image" Target="../media/image2089.png"/><Relationship Id="rId596" Type="http://schemas.openxmlformats.org/officeDocument/2006/relationships/customXml" Target="../ink/ink2246.xml"/><Relationship Id="rId817" Type="http://schemas.openxmlformats.org/officeDocument/2006/relationships/image" Target="../media/image2299.png"/><Relationship Id="rId249" Type="http://schemas.openxmlformats.org/officeDocument/2006/relationships/image" Target="../media/image2021.png"/><Relationship Id="rId456" Type="http://schemas.openxmlformats.org/officeDocument/2006/relationships/customXml" Target="../ink/ink2176.xml"/><Relationship Id="rId663" Type="http://schemas.openxmlformats.org/officeDocument/2006/relationships/image" Target="../media/image2224.png"/><Relationship Id="rId870" Type="http://schemas.openxmlformats.org/officeDocument/2006/relationships/customXml" Target="../ink/ink2383.xml"/><Relationship Id="rId13" Type="http://schemas.openxmlformats.org/officeDocument/2006/relationships/image" Target="../media/image1909.png"/><Relationship Id="rId109" Type="http://schemas.openxmlformats.org/officeDocument/2006/relationships/image" Target="../media/image1954.png"/><Relationship Id="rId316" Type="http://schemas.openxmlformats.org/officeDocument/2006/relationships/customXml" Target="../ink/ink2106.xml"/><Relationship Id="rId523" Type="http://schemas.openxmlformats.org/officeDocument/2006/relationships/image" Target="../media/image2155.png"/><Relationship Id="rId97" Type="http://schemas.openxmlformats.org/officeDocument/2006/relationships/image" Target="../media/image1948.png"/><Relationship Id="rId730" Type="http://schemas.openxmlformats.org/officeDocument/2006/relationships/customXml" Target="../ink/ink2313.xml"/><Relationship Id="rId828" Type="http://schemas.openxmlformats.org/officeDocument/2006/relationships/customXml" Target="../ink/ink2362.xml"/><Relationship Id="rId162" Type="http://schemas.openxmlformats.org/officeDocument/2006/relationships/customXml" Target="../ink/ink2029.xml"/><Relationship Id="rId467" Type="http://schemas.openxmlformats.org/officeDocument/2006/relationships/image" Target="../media/image2128.png"/><Relationship Id="rId674" Type="http://schemas.openxmlformats.org/officeDocument/2006/relationships/customXml" Target="../ink/ink2285.xml"/><Relationship Id="rId881" Type="http://schemas.openxmlformats.org/officeDocument/2006/relationships/image" Target="../media/image2331.png"/><Relationship Id="rId24" Type="http://schemas.openxmlformats.org/officeDocument/2006/relationships/customXml" Target="../ink/ink1960.xml"/><Relationship Id="rId327" Type="http://schemas.openxmlformats.org/officeDocument/2006/relationships/image" Target="../media/image2058.png"/><Relationship Id="rId534" Type="http://schemas.openxmlformats.org/officeDocument/2006/relationships/customXml" Target="../ink/ink2215.xml"/><Relationship Id="rId741" Type="http://schemas.openxmlformats.org/officeDocument/2006/relationships/image" Target="../media/image2263.png"/><Relationship Id="rId839" Type="http://schemas.openxmlformats.org/officeDocument/2006/relationships/image" Target="../media/image2310.png"/><Relationship Id="rId173" Type="http://schemas.openxmlformats.org/officeDocument/2006/relationships/image" Target="../media/image1984.png"/><Relationship Id="rId380" Type="http://schemas.openxmlformats.org/officeDocument/2006/relationships/customXml" Target="../ink/ink2138.xml"/><Relationship Id="rId601" Type="http://schemas.openxmlformats.org/officeDocument/2006/relationships/image" Target="../media/image2193.png"/><Relationship Id="rId240" Type="http://schemas.openxmlformats.org/officeDocument/2006/relationships/customXml" Target="../ink/ink2068.xml"/><Relationship Id="rId478" Type="http://schemas.openxmlformats.org/officeDocument/2006/relationships/customXml" Target="../ink/ink2187.xml"/><Relationship Id="rId685" Type="http://schemas.openxmlformats.org/officeDocument/2006/relationships/image" Target="../media/image2235.png"/><Relationship Id="rId892" Type="http://schemas.openxmlformats.org/officeDocument/2006/relationships/customXml" Target="../ink/ink2394.xml"/><Relationship Id="rId906" Type="http://schemas.openxmlformats.org/officeDocument/2006/relationships/customXml" Target="../ink/ink2401.xml"/><Relationship Id="rId35" Type="http://schemas.openxmlformats.org/officeDocument/2006/relationships/image" Target="../media/image1918.png"/><Relationship Id="rId100" Type="http://schemas.openxmlformats.org/officeDocument/2006/relationships/customXml" Target="../ink/ink1998.xml"/><Relationship Id="rId338" Type="http://schemas.openxmlformats.org/officeDocument/2006/relationships/customXml" Target="../ink/ink2117.xml"/><Relationship Id="rId545" Type="http://schemas.openxmlformats.org/officeDocument/2006/relationships/image" Target="../media/image392.png"/><Relationship Id="rId752" Type="http://schemas.openxmlformats.org/officeDocument/2006/relationships/customXml" Target="../ink/ink2324.xml"/><Relationship Id="rId184" Type="http://schemas.openxmlformats.org/officeDocument/2006/relationships/customXml" Target="../ink/ink2040.xml"/><Relationship Id="rId391" Type="http://schemas.openxmlformats.org/officeDocument/2006/relationships/image" Target="../media/image2090.png"/><Relationship Id="rId405" Type="http://schemas.openxmlformats.org/officeDocument/2006/relationships/image" Target="../media/image2097.png"/><Relationship Id="rId612" Type="http://schemas.openxmlformats.org/officeDocument/2006/relationships/customXml" Target="../ink/ink2254.xml"/><Relationship Id="rId251" Type="http://schemas.openxmlformats.org/officeDocument/2006/relationships/image" Target="../media/image2022.png"/><Relationship Id="rId489" Type="http://schemas.openxmlformats.org/officeDocument/2006/relationships/image" Target="../media/image2139.png"/><Relationship Id="rId696" Type="http://schemas.openxmlformats.org/officeDocument/2006/relationships/customXml" Target="../ink/ink2296.xml"/><Relationship Id="rId917" Type="http://schemas.openxmlformats.org/officeDocument/2006/relationships/image" Target="../media/image2349.png"/><Relationship Id="rId46" Type="http://schemas.openxmlformats.org/officeDocument/2006/relationships/customXml" Target="../ink/ink1971.xml"/><Relationship Id="rId349" Type="http://schemas.openxmlformats.org/officeDocument/2006/relationships/image" Target="../media/image2069.png"/><Relationship Id="rId556" Type="http://schemas.openxmlformats.org/officeDocument/2006/relationships/customXml" Target="../ink/ink2226.xml"/><Relationship Id="rId763" Type="http://schemas.openxmlformats.org/officeDocument/2006/relationships/image" Target="../media/image2274.png"/><Relationship Id="rId111" Type="http://schemas.openxmlformats.org/officeDocument/2006/relationships/image" Target="../media/image1955.png"/><Relationship Id="rId195" Type="http://schemas.openxmlformats.org/officeDocument/2006/relationships/image" Target="../media/image1995.png"/><Relationship Id="rId209" Type="http://schemas.openxmlformats.org/officeDocument/2006/relationships/image" Target="../media/image2001.png"/><Relationship Id="rId416" Type="http://schemas.openxmlformats.org/officeDocument/2006/relationships/customXml" Target="../ink/ink2156.xml"/><Relationship Id="rId623" Type="http://schemas.openxmlformats.org/officeDocument/2006/relationships/image" Target="../media/image2204.png"/><Relationship Id="rId830" Type="http://schemas.openxmlformats.org/officeDocument/2006/relationships/customXml" Target="../ink/ink2363.xml"/><Relationship Id="rId57" Type="http://schemas.openxmlformats.org/officeDocument/2006/relationships/image" Target="../media/image1929.png"/><Relationship Id="rId262" Type="http://schemas.openxmlformats.org/officeDocument/2006/relationships/customXml" Target="../ink/ink2079.xml"/><Relationship Id="rId567" Type="http://schemas.openxmlformats.org/officeDocument/2006/relationships/image" Target="../media/image2176.png"/><Relationship Id="rId122" Type="http://schemas.openxmlformats.org/officeDocument/2006/relationships/customXml" Target="../ink/ink2009.xml"/><Relationship Id="rId774" Type="http://schemas.openxmlformats.org/officeDocument/2006/relationships/customXml" Target="../ink/ink2335.xml"/><Relationship Id="rId427" Type="http://schemas.openxmlformats.org/officeDocument/2006/relationships/image" Target="../media/image2108.png"/><Relationship Id="rId634" Type="http://schemas.openxmlformats.org/officeDocument/2006/relationships/customXml" Target="../ink/ink2265.xml"/><Relationship Id="rId841" Type="http://schemas.openxmlformats.org/officeDocument/2006/relationships/image" Target="../media/image2311.png"/><Relationship Id="rId273" Type="http://schemas.openxmlformats.org/officeDocument/2006/relationships/image" Target="../media/image2033.png"/><Relationship Id="rId480" Type="http://schemas.openxmlformats.org/officeDocument/2006/relationships/customXml" Target="../ink/ink2188.xml"/><Relationship Id="rId701" Type="http://schemas.openxmlformats.org/officeDocument/2006/relationships/image" Target="../media/image2243.png"/><Relationship Id="rId68" Type="http://schemas.openxmlformats.org/officeDocument/2006/relationships/customXml" Target="../ink/ink1982.xml"/><Relationship Id="rId133" Type="http://schemas.openxmlformats.org/officeDocument/2006/relationships/image" Target="../media/image1965.png"/><Relationship Id="rId340" Type="http://schemas.openxmlformats.org/officeDocument/2006/relationships/customXml" Target="../ink/ink2118.xml"/><Relationship Id="rId578" Type="http://schemas.openxmlformats.org/officeDocument/2006/relationships/customXml" Target="../ink/ink2237.xml"/><Relationship Id="rId785" Type="http://schemas.openxmlformats.org/officeDocument/2006/relationships/image" Target="../media/image2284.png"/><Relationship Id="rId200" Type="http://schemas.openxmlformats.org/officeDocument/2006/relationships/customXml" Target="../ink/ink2048.xml"/><Relationship Id="rId438" Type="http://schemas.openxmlformats.org/officeDocument/2006/relationships/customXml" Target="../ink/ink2167.xml"/><Relationship Id="rId645" Type="http://schemas.openxmlformats.org/officeDocument/2006/relationships/image" Target="../media/image2215.png"/><Relationship Id="rId852" Type="http://schemas.openxmlformats.org/officeDocument/2006/relationships/customXml" Target="../ink/ink2374.xml"/><Relationship Id="rId284" Type="http://schemas.openxmlformats.org/officeDocument/2006/relationships/customXml" Target="../ink/ink2090.xml"/><Relationship Id="rId491" Type="http://schemas.openxmlformats.org/officeDocument/2006/relationships/image" Target="../media/image2140.png"/><Relationship Id="rId505" Type="http://schemas.openxmlformats.org/officeDocument/2006/relationships/image" Target="../media/image2147.png"/><Relationship Id="rId712" Type="http://schemas.openxmlformats.org/officeDocument/2006/relationships/customXml" Target="../ink/ink2304.xml"/><Relationship Id="rId79" Type="http://schemas.openxmlformats.org/officeDocument/2006/relationships/image" Target="../media/image1940.png"/><Relationship Id="rId144" Type="http://schemas.openxmlformats.org/officeDocument/2006/relationships/customXml" Target="../ink/ink2020.xml"/><Relationship Id="rId589" Type="http://schemas.openxmlformats.org/officeDocument/2006/relationships/image" Target="../media/image2187.png"/><Relationship Id="rId796" Type="http://schemas.openxmlformats.org/officeDocument/2006/relationships/customXml" Target="../ink/ink2346.xml"/><Relationship Id="rId351" Type="http://schemas.openxmlformats.org/officeDocument/2006/relationships/image" Target="../media/image2070.png"/><Relationship Id="rId449" Type="http://schemas.openxmlformats.org/officeDocument/2006/relationships/image" Target="../media/image2119.png"/><Relationship Id="rId656" Type="http://schemas.openxmlformats.org/officeDocument/2006/relationships/customXml" Target="../ink/ink2276.xml"/><Relationship Id="rId863" Type="http://schemas.openxmlformats.org/officeDocument/2006/relationships/image" Target="../media/image2322.png"/><Relationship Id="rId211" Type="http://schemas.openxmlformats.org/officeDocument/2006/relationships/image" Target="../media/image2002.png"/><Relationship Id="rId295" Type="http://schemas.openxmlformats.org/officeDocument/2006/relationships/image" Target="../media/image2043.png"/><Relationship Id="rId309" Type="http://schemas.openxmlformats.org/officeDocument/2006/relationships/image" Target="../media/image2049.png"/><Relationship Id="rId516" Type="http://schemas.openxmlformats.org/officeDocument/2006/relationships/customXml" Target="../ink/ink2206.xml"/><Relationship Id="rId723" Type="http://schemas.openxmlformats.org/officeDocument/2006/relationships/image" Target="../media/image2254.png"/><Relationship Id="rId155" Type="http://schemas.openxmlformats.org/officeDocument/2006/relationships/image" Target="../media/image1976.png"/><Relationship Id="rId197" Type="http://schemas.openxmlformats.org/officeDocument/2006/relationships/image" Target="../media/image1996.png"/><Relationship Id="rId362" Type="http://schemas.openxmlformats.org/officeDocument/2006/relationships/customXml" Target="../ink/ink2129.xml"/><Relationship Id="rId418" Type="http://schemas.openxmlformats.org/officeDocument/2006/relationships/customXml" Target="../ink/ink2157.xml"/><Relationship Id="rId625" Type="http://schemas.openxmlformats.org/officeDocument/2006/relationships/image" Target="../media/image2205.png"/><Relationship Id="rId832" Type="http://schemas.openxmlformats.org/officeDocument/2006/relationships/customXml" Target="../ink/ink2364.xml"/><Relationship Id="rId222" Type="http://schemas.openxmlformats.org/officeDocument/2006/relationships/customXml" Target="../ink/ink2059.xml"/><Relationship Id="rId264" Type="http://schemas.openxmlformats.org/officeDocument/2006/relationships/customXml" Target="../ink/ink2080.xml"/><Relationship Id="rId471" Type="http://schemas.openxmlformats.org/officeDocument/2006/relationships/image" Target="../media/image2130.png"/><Relationship Id="rId667" Type="http://schemas.openxmlformats.org/officeDocument/2006/relationships/image" Target="../media/image2226.png"/><Relationship Id="rId874" Type="http://schemas.openxmlformats.org/officeDocument/2006/relationships/customXml" Target="../ink/ink2385.xml"/><Relationship Id="rId17" Type="http://schemas.openxmlformats.org/officeDocument/2006/relationships/image" Target="../media/image1910.png"/><Relationship Id="rId59" Type="http://schemas.openxmlformats.org/officeDocument/2006/relationships/image" Target="../media/image1930.png"/><Relationship Id="rId124" Type="http://schemas.openxmlformats.org/officeDocument/2006/relationships/customXml" Target="../ink/ink2010.xml"/><Relationship Id="rId527" Type="http://schemas.openxmlformats.org/officeDocument/2006/relationships/image" Target="../media/image2157.png"/><Relationship Id="rId569" Type="http://schemas.openxmlformats.org/officeDocument/2006/relationships/image" Target="../media/image2177.png"/><Relationship Id="rId734" Type="http://schemas.openxmlformats.org/officeDocument/2006/relationships/customXml" Target="../ink/ink2315.xml"/><Relationship Id="rId776" Type="http://schemas.openxmlformats.org/officeDocument/2006/relationships/customXml" Target="../ink/ink2336.xml"/><Relationship Id="rId70" Type="http://schemas.openxmlformats.org/officeDocument/2006/relationships/customXml" Target="../ink/ink1983.xml"/><Relationship Id="rId166" Type="http://schemas.openxmlformats.org/officeDocument/2006/relationships/customXml" Target="../ink/ink2031.xml"/><Relationship Id="rId331" Type="http://schemas.openxmlformats.org/officeDocument/2006/relationships/image" Target="../media/image2060.png"/><Relationship Id="rId373" Type="http://schemas.openxmlformats.org/officeDocument/2006/relationships/image" Target="../media/image2081.png"/><Relationship Id="rId429" Type="http://schemas.openxmlformats.org/officeDocument/2006/relationships/image" Target="../media/image2109.png"/><Relationship Id="rId580" Type="http://schemas.openxmlformats.org/officeDocument/2006/relationships/customXml" Target="../ink/ink2238.xml"/><Relationship Id="rId636" Type="http://schemas.openxmlformats.org/officeDocument/2006/relationships/customXml" Target="../ink/ink2266.xml"/><Relationship Id="rId801" Type="http://schemas.openxmlformats.org/officeDocument/2006/relationships/image" Target="../media/image229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013.png"/><Relationship Id="rId440" Type="http://schemas.openxmlformats.org/officeDocument/2006/relationships/customXml" Target="../ink/ink2168.xml"/><Relationship Id="rId678" Type="http://schemas.openxmlformats.org/officeDocument/2006/relationships/customXml" Target="../ink/ink2287.xml"/><Relationship Id="rId843" Type="http://schemas.openxmlformats.org/officeDocument/2006/relationships/image" Target="../media/image2312.png"/><Relationship Id="rId885" Type="http://schemas.openxmlformats.org/officeDocument/2006/relationships/image" Target="../media/image2333.png"/><Relationship Id="rId28" Type="http://schemas.openxmlformats.org/officeDocument/2006/relationships/customXml" Target="../ink/ink1962.xml"/><Relationship Id="rId275" Type="http://schemas.openxmlformats.org/officeDocument/2006/relationships/image" Target="../media/image2034.png"/><Relationship Id="rId300" Type="http://schemas.openxmlformats.org/officeDocument/2006/relationships/customXml" Target="../ink/ink2098.xml"/><Relationship Id="rId482" Type="http://schemas.openxmlformats.org/officeDocument/2006/relationships/customXml" Target="../ink/ink2189.xml"/><Relationship Id="rId538" Type="http://schemas.openxmlformats.org/officeDocument/2006/relationships/customXml" Target="../ink/ink2217.xml"/><Relationship Id="rId703" Type="http://schemas.openxmlformats.org/officeDocument/2006/relationships/image" Target="../media/image2244.png"/><Relationship Id="rId745" Type="http://schemas.openxmlformats.org/officeDocument/2006/relationships/image" Target="../media/image2265.png"/><Relationship Id="rId910" Type="http://schemas.openxmlformats.org/officeDocument/2006/relationships/customXml" Target="../ink/ink2403.xml"/><Relationship Id="rId81" Type="http://schemas.openxmlformats.org/officeDocument/2006/relationships/image" Target="../media/image1941.png"/><Relationship Id="rId135" Type="http://schemas.openxmlformats.org/officeDocument/2006/relationships/image" Target="../media/image1966.png"/><Relationship Id="rId177" Type="http://schemas.openxmlformats.org/officeDocument/2006/relationships/image" Target="../media/image1986.png"/><Relationship Id="rId342" Type="http://schemas.openxmlformats.org/officeDocument/2006/relationships/customXml" Target="../ink/ink2119.xml"/><Relationship Id="rId384" Type="http://schemas.openxmlformats.org/officeDocument/2006/relationships/customXml" Target="../ink/ink2140.xml"/><Relationship Id="rId591" Type="http://schemas.openxmlformats.org/officeDocument/2006/relationships/image" Target="../media/image2188.png"/><Relationship Id="rId605" Type="http://schemas.openxmlformats.org/officeDocument/2006/relationships/image" Target="../media/image2195.png"/><Relationship Id="rId787" Type="http://schemas.openxmlformats.org/officeDocument/2006/relationships/image" Target="../media/image2285.png"/><Relationship Id="rId812" Type="http://schemas.openxmlformats.org/officeDocument/2006/relationships/customXml" Target="../ink/ink2354.xml"/><Relationship Id="rId202" Type="http://schemas.openxmlformats.org/officeDocument/2006/relationships/customXml" Target="../ink/ink2049.xml"/><Relationship Id="rId244" Type="http://schemas.openxmlformats.org/officeDocument/2006/relationships/customXml" Target="../ink/ink2070.xml"/><Relationship Id="rId647" Type="http://schemas.openxmlformats.org/officeDocument/2006/relationships/image" Target="../media/image2216.png"/><Relationship Id="rId689" Type="http://schemas.openxmlformats.org/officeDocument/2006/relationships/image" Target="../media/image2237.png"/><Relationship Id="rId854" Type="http://schemas.openxmlformats.org/officeDocument/2006/relationships/customXml" Target="../ink/ink2375.xml"/><Relationship Id="rId896" Type="http://schemas.openxmlformats.org/officeDocument/2006/relationships/customXml" Target="../ink/ink2396.xml"/><Relationship Id="rId39" Type="http://schemas.openxmlformats.org/officeDocument/2006/relationships/image" Target="../media/image1920.png"/><Relationship Id="rId286" Type="http://schemas.openxmlformats.org/officeDocument/2006/relationships/customXml" Target="../ink/ink2091.xml"/><Relationship Id="rId451" Type="http://schemas.openxmlformats.org/officeDocument/2006/relationships/image" Target="../media/image2120.png"/><Relationship Id="rId493" Type="http://schemas.openxmlformats.org/officeDocument/2006/relationships/image" Target="../media/image2141.png"/><Relationship Id="rId507" Type="http://schemas.openxmlformats.org/officeDocument/2006/relationships/image" Target="../media/image2148.png"/><Relationship Id="rId549" Type="http://schemas.openxmlformats.org/officeDocument/2006/relationships/image" Target="../media/image2167.png"/><Relationship Id="rId714" Type="http://schemas.openxmlformats.org/officeDocument/2006/relationships/customXml" Target="../ink/ink2305.xml"/><Relationship Id="rId756" Type="http://schemas.openxmlformats.org/officeDocument/2006/relationships/customXml" Target="../ink/ink2326.xml"/><Relationship Id="rId921" Type="http://schemas.openxmlformats.org/officeDocument/2006/relationships/image" Target="../media/image2351.png"/><Relationship Id="rId50" Type="http://schemas.openxmlformats.org/officeDocument/2006/relationships/customXml" Target="../ink/ink1973.xml"/><Relationship Id="rId104" Type="http://schemas.openxmlformats.org/officeDocument/2006/relationships/customXml" Target="../ink/ink2000.xml"/><Relationship Id="rId146" Type="http://schemas.openxmlformats.org/officeDocument/2006/relationships/customXml" Target="../ink/ink2021.xml"/><Relationship Id="rId188" Type="http://schemas.openxmlformats.org/officeDocument/2006/relationships/customXml" Target="../ink/ink2042.xml"/><Relationship Id="rId311" Type="http://schemas.openxmlformats.org/officeDocument/2006/relationships/image" Target="../media/image2050.png"/><Relationship Id="rId353" Type="http://schemas.openxmlformats.org/officeDocument/2006/relationships/image" Target="../media/image2071.png"/><Relationship Id="rId395" Type="http://schemas.openxmlformats.org/officeDocument/2006/relationships/image" Target="../media/image2092.png"/><Relationship Id="rId409" Type="http://schemas.openxmlformats.org/officeDocument/2006/relationships/image" Target="../media/image2099.png"/><Relationship Id="rId560" Type="http://schemas.openxmlformats.org/officeDocument/2006/relationships/customXml" Target="../ink/ink2228.xml"/><Relationship Id="rId798" Type="http://schemas.openxmlformats.org/officeDocument/2006/relationships/customXml" Target="../ink/ink2347.xml"/><Relationship Id="rId92" Type="http://schemas.openxmlformats.org/officeDocument/2006/relationships/customXml" Target="../ink/ink1994.xml"/><Relationship Id="rId213" Type="http://schemas.openxmlformats.org/officeDocument/2006/relationships/image" Target="../media/image2003.png"/><Relationship Id="rId420" Type="http://schemas.openxmlformats.org/officeDocument/2006/relationships/customXml" Target="../ink/ink2158.xml"/><Relationship Id="rId616" Type="http://schemas.openxmlformats.org/officeDocument/2006/relationships/customXml" Target="../ink/ink2256.xml"/><Relationship Id="rId658" Type="http://schemas.openxmlformats.org/officeDocument/2006/relationships/customXml" Target="../ink/ink2277.xml"/><Relationship Id="rId823" Type="http://schemas.openxmlformats.org/officeDocument/2006/relationships/image" Target="../media/image2302.png"/><Relationship Id="rId865" Type="http://schemas.openxmlformats.org/officeDocument/2006/relationships/image" Target="../media/image2323.png"/><Relationship Id="rId255" Type="http://schemas.openxmlformats.org/officeDocument/2006/relationships/image" Target="../media/image2024.png"/><Relationship Id="rId297" Type="http://schemas.openxmlformats.org/officeDocument/2006/relationships/image" Target="../media/image2044.png"/><Relationship Id="rId462" Type="http://schemas.openxmlformats.org/officeDocument/2006/relationships/customXml" Target="../ink/ink2179.xml"/><Relationship Id="rId518" Type="http://schemas.openxmlformats.org/officeDocument/2006/relationships/customXml" Target="../ink/ink2207.xml"/><Relationship Id="rId725" Type="http://schemas.openxmlformats.org/officeDocument/2006/relationships/image" Target="../media/image2255.png"/><Relationship Id="rId115" Type="http://schemas.openxmlformats.org/officeDocument/2006/relationships/image" Target="../media/image1957.png"/><Relationship Id="rId157" Type="http://schemas.openxmlformats.org/officeDocument/2006/relationships/image" Target="../media/image1977.png"/><Relationship Id="rId322" Type="http://schemas.openxmlformats.org/officeDocument/2006/relationships/customXml" Target="../ink/ink2109.xml"/><Relationship Id="rId364" Type="http://schemas.openxmlformats.org/officeDocument/2006/relationships/customXml" Target="../ink/ink2130.xml"/><Relationship Id="rId767" Type="http://schemas.openxmlformats.org/officeDocument/2006/relationships/image" Target="../media/image2276.png"/><Relationship Id="rId61" Type="http://schemas.openxmlformats.org/officeDocument/2006/relationships/image" Target="../media/image1931.png"/><Relationship Id="rId199" Type="http://schemas.openxmlformats.org/officeDocument/2006/relationships/image" Target="../media/image1598.png"/><Relationship Id="rId571" Type="http://schemas.openxmlformats.org/officeDocument/2006/relationships/image" Target="../media/image2178.png"/><Relationship Id="rId627" Type="http://schemas.openxmlformats.org/officeDocument/2006/relationships/image" Target="../media/image2206.png"/><Relationship Id="rId669" Type="http://schemas.openxmlformats.org/officeDocument/2006/relationships/image" Target="../media/image2227.png"/><Relationship Id="rId834" Type="http://schemas.openxmlformats.org/officeDocument/2006/relationships/customXml" Target="../ink/ink2365.xml"/><Relationship Id="rId876" Type="http://schemas.openxmlformats.org/officeDocument/2006/relationships/customXml" Target="../ink/ink2386.xml"/><Relationship Id="rId19" Type="http://schemas.openxmlformats.org/officeDocument/2006/relationships/image" Target="../media/image1481.png"/><Relationship Id="rId224" Type="http://schemas.openxmlformats.org/officeDocument/2006/relationships/customXml" Target="../ink/ink2060.xml"/><Relationship Id="rId266" Type="http://schemas.openxmlformats.org/officeDocument/2006/relationships/customXml" Target="../ink/ink2081.xml"/><Relationship Id="rId431" Type="http://schemas.openxmlformats.org/officeDocument/2006/relationships/image" Target="../media/image2110.png"/><Relationship Id="rId473" Type="http://schemas.openxmlformats.org/officeDocument/2006/relationships/image" Target="../media/image2131.png"/><Relationship Id="rId529" Type="http://schemas.openxmlformats.org/officeDocument/2006/relationships/image" Target="../media/image2158.png"/><Relationship Id="rId680" Type="http://schemas.openxmlformats.org/officeDocument/2006/relationships/customXml" Target="../ink/ink2288.xml"/><Relationship Id="rId736" Type="http://schemas.openxmlformats.org/officeDocument/2006/relationships/customXml" Target="../ink/ink2316.xml"/><Relationship Id="rId901" Type="http://schemas.openxmlformats.org/officeDocument/2006/relationships/image" Target="../media/image2341.png"/><Relationship Id="rId30" Type="http://schemas.openxmlformats.org/officeDocument/2006/relationships/customXml" Target="../ink/ink1963.xml"/><Relationship Id="rId126" Type="http://schemas.openxmlformats.org/officeDocument/2006/relationships/customXml" Target="../ink/ink2011.xml"/><Relationship Id="rId168" Type="http://schemas.openxmlformats.org/officeDocument/2006/relationships/customXml" Target="../ink/ink2032.xml"/><Relationship Id="rId333" Type="http://schemas.openxmlformats.org/officeDocument/2006/relationships/image" Target="../media/image2061.png"/><Relationship Id="rId540" Type="http://schemas.openxmlformats.org/officeDocument/2006/relationships/customXml" Target="../ink/ink2218.xml"/><Relationship Id="rId778" Type="http://schemas.openxmlformats.org/officeDocument/2006/relationships/customXml" Target="../ink/ink2337.xml"/><Relationship Id="rId72" Type="http://schemas.openxmlformats.org/officeDocument/2006/relationships/customXml" Target="../ink/ink1984.xml"/><Relationship Id="rId375" Type="http://schemas.openxmlformats.org/officeDocument/2006/relationships/image" Target="../media/image2082.png"/><Relationship Id="rId582" Type="http://schemas.openxmlformats.org/officeDocument/2006/relationships/customXml" Target="../ink/ink2239.xml"/><Relationship Id="rId638" Type="http://schemas.openxmlformats.org/officeDocument/2006/relationships/customXml" Target="../ink/ink2267.xml"/><Relationship Id="rId803" Type="http://schemas.openxmlformats.org/officeDocument/2006/relationships/image" Target="../media/image2292.png"/><Relationship Id="rId845" Type="http://schemas.openxmlformats.org/officeDocument/2006/relationships/image" Target="../media/image2313.png"/><Relationship Id="rId3" Type="http://schemas.openxmlformats.org/officeDocument/2006/relationships/image" Target="../media/image1904.png"/><Relationship Id="rId235" Type="http://schemas.openxmlformats.org/officeDocument/2006/relationships/image" Target="../media/image2014.png"/><Relationship Id="rId277" Type="http://schemas.openxmlformats.org/officeDocument/2006/relationships/image" Target="../media/image2035.png"/><Relationship Id="rId400" Type="http://schemas.openxmlformats.org/officeDocument/2006/relationships/customXml" Target="../ink/ink2148.xml"/><Relationship Id="rId442" Type="http://schemas.openxmlformats.org/officeDocument/2006/relationships/customXml" Target="../ink/ink2169.xml"/><Relationship Id="rId484" Type="http://schemas.openxmlformats.org/officeDocument/2006/relationships/customXml" Target="../ink/ink2190.xml"/><Relationship Id="rId705" Type="http://schemas.openxmlformats.org/officeDocument/2006/relationships/image" Target="../media/image2245.png"/><Relationship Id="rId887" Type="http://schemas.openxmlformats.org/officeDocument/2006/relationships/image" Target="../media/image2334.png"/><Relationship Id="rId137" Type="http://schemas.openxmlformats.org/officeDocument/2006/relationships/image" Target="../media/image1967.png"/><Relationship Id="rId302" Type="http://schemas.openxmlformats.org/officeDocument/2006/relationships/customXml" Target="../ink/ink2099.xml"/><Relationship Id="rId344" Type="http://schemas.openxmlformats.org/officeDocument/2006/relationships/customXml" Target="../ink/ink2120.xml"/><Relationship Id="rId691" Type="http://schemas.openxmlformats.org/officeDocument/2006/relationships/image" Target="../media/image2238.png"/><Relationship Id="rId747" Type="http://schemas.openxmlformats.org/officeDocument/2006/relationships/image" Target="../media/image2266.png"/><Relationship Id="rId789" Type="http://schemas.openxmlformats.org/officeDocument/2006/relationships/image" Target="../media/image2286.png"/><Relationship Id="rId912" Type="http://schemas.openxmlformats.org/officeDocument/2006/relationships/customXml" Target="../ink/ink2404.xml"/><Relationship Id="rId41" Type="http://schemas.openxmlformats.org/officeDocument/2006/relationships/image" Target="../media/image1921.png"/><Relationship Id="rId83" Type="http://schemas.openxmlformats.org/officeDocument/2006/relationships/image" Target="../media/image1942.png"/><Relationship Id="rId179" Type="http://schemas.openxmlformats.org/officeDocument/2006/relationships/image" Target="../media/image1987.png"/><Relationship Id="rId386" Type="http://schemas.openxmlformats.org/officeDocument/2006/relationships/customXml" Target="../ink/ink2141.xml"/><Relationship Id="rId551" Type="http://schemas.openxmlformats.org/officeDocument/2006/relationships/image" Target="../media/image2168.png"/><Relationship Id="rId593" Type="http://schemas.openxmlformats.org/officeDocument/2006/relationships/image" Target="../media/image2189.png"/><Relationship Id="rId607" Type="http://schemas.openxmlformats.org/officeDocument/2006/relationships/image" Target="../media/image2196.png"/><Relationship Id="rId649" Type="http://schemas.openxmlformats.org/officeDocument/2006/relationships/image" Target="../media/image2217.png"/><Relationship Id="rId814" Type="http://schemas.openxmlformats.org/officeDocument/2006/relationships/customXml" Target="../ink/ink2355.xml"/><Relationship Id="rId856" Type="http://schemas.openxmlformats.org/officeDocument/2006/relationships/customXml" Target="../ink/ink2376.xml"/><Relationship Id="rId190" Type="http://schemas.openxmlformats.org/officeDocument/2006/relationships/customXml" Target="../ink/ink2043.xml"/><Relationship Id="rId204" Type="http://schemas.openxmlformats.org/officeDocument/2006/relationships/customXml" Target="../ink/ink2050.xml"/><Relationship Id="rId246" Type="http://schemas.openxmlformats.org/officeDocument/2006/relationships/customXml" Target="../ink/ink2071.xml"/><Relationship Id="rId288" Type="http://schemas.openxmlformats.org/officeDocument/2006/relationships/customXml" Target="../ink/ink2092.xml"/><Relationship Id="rId411" Type="http://schemas.openxmlformats.org/officeDocument/2006/relationships/image" Target="../media/image2100.png"/><Relationship Id="rId453" Type="http://schemas.openxmlformats.org/officeDocument/2006/relationships/image" Target="../media/image2121.png"/><Relationship Id="rId509" Type="http://schemas.openxmlformats.org/officeDocument/2006/relationships/image" Target="../media/image2149.png"/><Relationship Id="rId660" Type="http://schemas.openxmlformats.org/officeDocument/2006/relationships/customXml" Target="../ink/ink2278.xml"/><Relationship Id="rId898" Type="http://schemas.openxmlformats.org/officeDocument/2006/relationships/customXml" Target="../ink/ink2397.xml"/><Relationship Id="rId106" Type="http://schemas.openxmlformats.org/officeDocument/2006/relationships/customXml" Target="../ink/ink2001.xml"/><Relationship Id="rId313" Type="http://schemas.openxmlformats.org/officeDocument/2006/relationships/image" Target="../media/image2051.png"/><Relationship Id="rId495" Type="http://schemas.openxmlformats.org/officeDocument/2006/relationships/image" Target="../media/image2142.png"/><Relationship Id="rId716" Type="http://schemas.openxmlformats.org/officeDocument/2006/relationships/customXml" Target="../ink/ink2306.xml"/><Relationship Id="rId758" Type="http://schemas.openxmlformats.org/officeDocument/2006/relationships/customXml" Target="../ink/ink2327.xml"/><Relationship Id="rId923" Type="http://schemas.openxmlformats.org/officeDocument/2006/relationships/image" Target="../media/image2352.png"/><Relationship Id="rId10" Type="http://schemas.openxmlformats.org/officeDocument/2006/relationships/customXml" Target="../ink/ink1953.xml"/><Relationship Id="rId52" Type="http://schemas.openxmlformats.org/officeDocument/2006/relationships/customXml" Target="../ink/ink1974.xml"/><Relationship Id="rId94" Type="http://schemas.openxmlformats.org/officeDocument/2006/relationships/customXml" Target="../ink/ink1995.xml"/><Relationship Id="rId148" Type="http://schemas.openxmlformats.org/officeDocument/2006/relationships/customXml" Target="../ink/ink2022.xml"/><Relationship Id="rId355" Type="http://schemas.openxmlformats.org/officeDocument/2006/relationships/image" Target="../media/image2072.png"/><Relationship Id="rId397" Type="http://schemas.openxmlformats.org/officeDocument/2006/relationships/image" Target="../media/image2093.png"/><Relationship Id="rId520" Type="http://schemas.openxmlformats.org/officeDocument/2006/relationships/customXml" Target="../ink/ink2208.xml"/><Relationship Id="rId562" Type="http://schemas.openxmlformats.org/officeDocument/2006/relationships/customXml" Target="../ink/ink2229.xml"/><Relationship Id="rId618" Type="http://schemas.openxmlformats.org/officeDocument/2006/relationships/customXml" Target="../ink/ink2257.xml"/><Relationship Id="rId825" Type="http://schemas.openxmlformats.org/officeDocument/2006/relationships/image" Target="../media/image2303.png"/><Relationship Id="rId215" Type="http://schemas.openxmlformats.org/officeDocument/2006/relationships/image" Target="../media/image2004.png"/><Relationship Id="rId257" Type="http://schemas.openxmlformats.org/officeDocument/2006/relationships/image" Target="../media/image2025.png"/><Relationship Id="rId422" Type="http://schemas.openxmlformats.org/officeDocument/2006/relationships/customXml" Target="../ink/ink2159.xml"/><Relationship Id="rId464" Type="http://schemas.openxmlformats.org/officeDocument/2006/relationships/customXml" Target="../ink/ink2180.xml"/><Relationship Id="rId867" Type="http://schemas.openxmlformats.org/officeDocument/2006/relationships/image" Target="../media/image2324.png"/><Relationship Id="rId299" Type="http://schemas.openxmlformats.org/officeDocument/2006/relationships/image" Target="../media/image2045.png"/><Relationship Id="rId727" Type="http://schemas.openxmlformats.org/officeDocument/2006/relationships/image" Target="../media/image2256.png"/><Relationship Id="rId63" Type="http://schemas.openxmlformats.org/officeDocument/2006/relationships/image" Target="../media/image1932.png"/><Relationship Id="rId159" Type="http://schemas.openxmlformats.org/officeDocument/2006/relationships/image" Target="../media/image264.png"/><Relationship Id="rId366" Type="http://schemas.openxmlformats.org/officeDocument/2006/relationships/customXml" Target="../ink/ink2131.xml"/><Relationship Id="rId573" Type="http://schemas.openxmlformats.org/officeDocument/2006/relationships/image" Target="../media/image2179.png"/><Relationship Id="rId780" Type="http://schemas.openxmlformats.org/officeDocument/2006/relationships/customXml" Target="../ink/ink2338.xml"/><Relationship Id="rId226" Type="http://schemas.openxmlformats.org/officeDocument/2006/relationships/customXml" Target="../ink/ink2061.xml"/><Relationship Id="rId433" Type="http://schemas.openxmlformats.org/officeDocument/2006/relationships/image" Target="../media/image2111.png"/><Relationship Id="rId878" Type="http://schemas.openxmlformats.org/officeDocument/2006/relationships/customXml" Target="../ink/ink2387.xml"/><Relationship Id="rId640" Type="http://schemas.openxmlformats.org/officeDocument/2006/relationships/customXml" Target="../ink/ink2268.xml"/><Relationship Id="rId738" Type="http://schemas.openxmlformats.org/officeDocument/2006/relationships/customXml" Target="../ink/ink2317.xml"/><Relationship Id="rId74" Type="http://schemas.openxmlformats.org/officeDocument/2006/relationships/customXml" Target="../ink/ink1985.xml"/><Relationship Id="rId377" Type="http://schemas.openxmlformats.org/officeDocument/2006/relationships/image" Target="../media/image2083.png"/><Relationship Id="rId500" Type="http://schemas.openxmlformats.org/officeDocument/2006/relationships/customXml" Target="../ink/ink2198.xml"/><Relationship Id="rId584" Type="http://schemas.openxmlformats.org/officeDocument/2006/relationships/customXml" Target="../ink/ink2240.xml"/><Relationship Id="rId805" Type="http://schemas.openxmlformats.org/officeDocument/2006/relationships/image" Target="../media/image2293.png"/><Relationship Id="rId5" Type="http://schemas.openxmlformats.org/officeDocument/2006/relationships/image" Target="../media/image1905.png"/><Relationship Id="rId237" Type="http://schemas.openxmlformats.org/officeDocument/2006/relationships/image" Target="../media/image2015.png"/><Relationship Id="rId791" Type="http://schemas.openxmlformats.org/officeDocument/2006/relationships/image" Target="../media/image2287.png"/><Relationship Id="rId889" Type="http://schemas.openxmlformats.org/officeDocument/2006/relationships/image" Target="../media/image2335.png"/><Relationship Id="rId444" Type="http://schemas.openxmlformats.org/officeDocument/2006/relationships/customXml" Target="../ink/ink2170.xml"/><Relationship Id="rId651" Type="http://schemas.openxmlformats.org/officeDocument/2006/relationships/image" Target="../media/image2218.png"/><Relationship Id="rId749" Type="http://schemas.openxmlformats.org/officeDocument/2006/relationships/image" Target="../media/image2267.png"/><Relationship Id="rId290" Type="http://schemas.openxmlformats.org/officeDocument/2006/relationships/customXml" Target="../ink/ink2093.xml"/><Relationship Id="rId304" Type="http://schemas.openxmlformats.org/officeDocument/2006/relationships/customXml" Target="../ink/ink2100.xml"/><Relationship Id="rId388" Type="http://schemas.openxmlformats.org/officeDocument/2006/relationships/customXml" Target="../ink/ink2142.xml"/><Relationship Id="rId511" Type="http://schemas.openxmlformats.org/officeDocument/2006/relationships/image" Target="../media/image1468.png"/><Relationship Id="rId609" Type="http://schemas.openxmlformats.org/officeDocument/2006/relationships/image" Target="../media/image2197.png"/><Relationship Id="rId85" Type="http://schemas.openxmlformats.org/officeDocument/2006/relationships/image" Target="../media/image1943.png"/><Relationship Id="rId150" Type="http://schemas.openxmlformats.org/officeDocument/2006/relationships/customXml" Target="../ink/ink2023.xml"/><Relationship Id="rId595" Type="http://schemas.openxmlformats.org/officeDocument/2006/relationships/image" Target="../media/image2190.png"/><Relationship Id="rId816" Type="http://schemas.openxmlformats.org/officeDocument/2006/relationships/customXml" Target="../ink/ink2356.xml"/><Relationship Id="rId248" Type="http://schemas.openxmlformats.org/officeDocument/2006/relationships/customXml" Target="../ink/ink2072.xml"/><Relationship Id="rId455" Type="http://schemas.openxmlformats.org/officeDocument/2006/relationships/image" Target="../media/image2122.png"/><Relationship Id="rId662" Type="http://schemas.openxmlformats.org/officeDocument/2006/relationships/customXml" Target="../ink/ink2279.xml"/><Relationship Id="rId12" Type="http://schemas.openxmlformats.org/officeDocument/2006/relationships/customXml" Target="../ink/ink1954.xml"/><Relationship Id="rId108" Type="http://schemas.openxmlformats.org/officeDocument/2006/relationships/customXml" Target="../ink/ink2002.xml"/><Relationship Id="rId315" Type="http://schemas.openxmlformats.org/officeDocument/2006/relationships/image" Target="../media/image2052.png"/><Relationship Id="rId522" Type="http://schemas.openxmlformats.org/officeDocument/2006/relationships/customXml" Target="../ink/ink2209.xml"/><Relationship Id="rId96" Type="http://schemas.openxmlformats.org/officeDocument/2006/relationships/customXml" Target="../ink/ink1996.xml"/><Relationship Id="rId161" Type="http://schemas.openxmlformats.org/officeDocument/2006/relationships/image" Target="../media/image1978.png"/><Relationship Id="rId399" Type="http://schemas.openxmlformats.org/officeDocument/2006/relationships/image" Target="../media/image2094.png"/><Relationship Id="rId827" Type="http://schemas.openxmlformats.org/officeDocument/2006/relationships/image" Target="../media/image2304.png"/><Relationship Id="rId259" Type="http://schemas.openxmlformats.org/officeDocument/2006/relationships/image" Target="../media/image2026.png"/><Relationship Id="rId466" Type="http://schemas.openxmlformats.org/officeDocument/2006/relationships/customXml" Target="../ink/ink2181.xml"/><Relationship Id="rId673" Type="http://schemas.openxmlformats.org/officeDocument/2006/relationships/image" Target="../media/image2229.png"/><Relationship Id="rId880" Type="http://schemas.openxmlformats.org/officeDocument/2006/relationships/customXml" Target="../ink/ink2388.xml"/><Relationship Id="rId23" Type="http://schemas.openxmlformats.org/officeDocument/2006/relationships/image" Target="../media/image1912.png"/><Relationship Id="rId119" Type="http://schemas.openxmlformats.org/officeDocument/2006/relationships/image" Target="../media/image1959.png"/><Relationship Id="rId326" Type="http://schemas.openxmlformats.org/officeDocument/2006/relationships/customXml" Target="../ink/ink2111.xml"/><Relationship Id="rId533" Type="http://schemas.openxmlformats.org/officeDocument/2006/relationships/image" Target="../media/image2160.png"/><Relationship Id="rId740" Type="http://schemas.openxmlformats.org/officeDocument/2006/relationships/customXml" Target="../ink/ink2318.xml"/><Relationship Id="rId838" Type="http://schemas.openxmlformats.org/officeDocument/2006/relationships/customXml" Target="../ink/ink2367.xml"/><Relationship Id="rId172" Type="http://schemas.openxmlformats.org/officeDocument/2006/relationships/customXml" Target="../ink/ink2034.xml"/><Relationship Id="rId477" Type="http://schemas.openxmlformats.org/officeDocument/2006/relationships/image" Target="../media/image2133.png"/><Relationship Id="rId600" Type="http://schemas.openxmlformats.org/officeDocument/2006/relationships/customXml" Target="../ink/ink2248.xml"/><Relationship Id="rId684" Type="http://schemas.openxmlformats.org/officeDocument/2006/relationships/customXml" Target="../ink/ink2290.xml"/><Relationship Id="rId337" Type="http://schemas.openxmlformats.org/officeDocument/2006/relationships/image" Target="../media/image2063.png"/><Relationship Id="rId891" Type="http://schemas.openxmlformats.org/officeDocument/2006/relationships/image" Target="../media/image2336.png"/><Relationship Id="rId905" Type="http://schemas.openxmlformats.org/officeDocument/2006/relationships/image" Target="../media/image2343.png"/><Relationship Id="rId34" Type="http://schemas.openxmlformats.org/officeDocument/2006/relationships/customXml" Target="../ink/ink1965.xml"/><Relationship Id="rId544" Type="http://schemas.openxmlformats.org/officeDocument/2006/relationships/customXml" Target="../ink/ink2220.xml"/><Relationship Id="rId751" Type="http://schemas.openxmlformats.org/officeDocument/2006/relationships/image" Target="../media/image2268.png"/><Relationship Id="rId849" Type="http://schemas.openxmlformats.org/officeDocument/2006/relationships/image" Target="../media/image2315.png"/><Relationship Id="rId183" Type="http://schemas.openxmlformats.org/officeDocument/2006/relationships/image" Target="../media/image1989.png"/><Relationship Id="rId390" Type="http://schemas.openxmlformats.org/officeDocument/2006/relationships/customXml" Target="../ink/ink2143.xml"/><Relationship Id="rId404" Type="http://schemas.openxmlformats.org/officeDocument/2006/relationships/customXml" Target="../ink/ink2150.xml"/><Relationship Id="rId611" Type="http://schemas.openxmlformats.org/officeDocument/2006/relationships/image" Target="../media/image2198.png"/><Relationship Id="rId250" Type="http://schemas.openxmlformats.org/officeDocument/2006/relationships/customXml" Target="../ink/ink2073.xml"/><Relationship Id="rId488" Type="http://schemas.openxmlformats.org/officeDocument/2006/relationships/customXml" Target="../ink/ink2192.xml"/><Relationship Id="rId695" Type="http://schemas.openxmlformats.org/officeDocument/2006/relationships/image" Target="../media/image2240.png"/><Relationship Id="rId709" Type="http://schemas.openxmlformats.org/officeDocument/2006/relationships/image" Target="../media/image2247.png"/><Relationship Id="rId916" Type="http://schemas.openxmlformats.org/officeDocument/2006/relationships/customXml" Target="../ink/ink2406.xml"/><Relationship Id="rId45" Type="http://schemas.openxmlformats.org/officeDocument/2006/relationships/image" Target="../media/image1923.png"/><Relationship Id="rId110" Type="http://schemas.openxmlformats.org/officeDocument/2006/relationships/customXml" Target="../ink/ink2003.xml"/><Relationship Id="rId348" Type="http://schemas.openxmlformats.org/officeDocument/2006/relationships/customXml" Target="../ink/ink2122.xml"/><Relationship Id="rId555" Type="http://schemas.openxmlformats.org/officeDocument/2006/relationships/image" Target="../media/image2170.png"/><Relationship Id="rId762" Type="http://schemas.openxmlformats.org/officeDocument/2006/relationships/customXml" Target="../ink/ink2329.xml"/><Relationship Id="rId194" Type="http://schemas.openxmlformats.org/officeDocument/2006/relationships/customXml" Target="../ink/ink2045.xml"/><Relationship Id="rId208" Type="http://schemas.openxmlformats.org/officeDocument/2006/relationships/customXml" Target="../ink/ink2052.xml"/><Relationship Id="rId415" Type="http://schemas.openxmlformats.org/officeDocument/2006/relationships/image" Target="../media/image2102.png"/><Relationship Id="rId622" Type="http://schemas.openxmlformats.org/officeDocument/2006/relationships/customXml" Target="../ink/ink2259.xml"/><Relationship Id="rId261" Type="http://schemas.openxmlformats.org/officeDocument/2006/relationships/image" Target="../media/image2027.png"/><Relationship Id="rId499" Type="http://schemas.openxmlformats.org/officeDocument/2006/relationships/image" Target="../media/image2144.png"/><Relationship Id="rId56" Type="http://schemas.openxmlformats.org/officeDocument/2006/relationships/customXml" Target="../ink/ink1976.xml"/><Relationship Id="rId359" Type="http://schemas.openxmlformats.org/officeDocument/2006/relationships/image" Target="../media/image2074.png"/><Relationship Id="rId566" Type="http://schemas.openxmlformats.org/officeDocument/2006/relationships/customXml" Target="../ink/ink2231.xml"/><Relationship Id="rId773" Type="http://schemas.openxmlformats.org/officeDocument/2006/relationships/image" Target="../media/image2279.png"/><Relationship Id="rId121" Type="http://schemas.openxmlformats.org/officeDocument/2006/relationships/image" Target="../media/image1960.png"/><Relationship Id="rId219" Type="http://schemas.openxmlformats.org/officeDocument/2006/relationships/image" Target="../media/image2006.png"/><Relationship Id="rId426" Type="http://schemas.openxmlformats.org/officeDocument/2006/relationships/customXml" Target="../ink/ink2161.xml"/><Relationship Id="rId633" Type="http://schemas.openxmlformats.org/officeDocument/2006/relationships/image" Target="../media/image2209.png"/><Relationship Id="rId840" Type="http://schemas.openxmlformats.org/officeDocument/2006/relationships/customXml" Target="../ink/ink2368.xml"/><Relationship Id="rId67" Type="http://schemas.openxmlformats.org/officeDocument/2006/relationships/image" Target="../media/image1934.png"/><Relationship Id="rId272" Type="http://schemas.openxmlformats.org/officeDocument/2006/relationships/customXml" Target="../ink/ink2084.xml"/><Relationship Id="rId577" Type="http://schemas.openxmlformats.org/officeDocument/2006/relationships/image" Target="../media/image2181.png"/><Relationship Id="rId700" Type="http://schemas.openxmlformats.org/officeDocument/2006/relationships/customXml" Target="../ink/ink2298.xml"/><Relationship Id="rId132" Type="http://schemas.openxmlformats.org/officeDocument/2006/relationships/customXml" Target="../ink/ink2014.xml"/><Relationship Id="rId784" Type="http://schemas.openxmlformats.org/officeDocument/2006/relationships/customXml" Target="../ink/ink2340.xml"/><Relationship Id="rId437" Type="http://schemas.openxmlformats.org/officeDocument/2006/relationships/image" Target="../media/image2113.png"/><Relationship Id="rId644" Type="http://schemas.openxmlformats.org/officeDocument/2006/relationships/customXml" Target="../ink/ink2270.xml"/><Relationship Id="rId851" Type="http://schemas.openxmlformats.org/officeDocument/2006/relationships/image" Target="../media/image2316.png"/><Relationship Id="rId283" Type="http://schemas.openxmlformats.org/officeDocument/2006/relationships/image" Target="../media/image2038.png"/><Relationship Id="rId490" Type="http://schemas.openxmlformats.org/officeDocument/2006/relationships/customXml" Target="../ink/ink2193.xml"/><Relationship Id="rId504" Type="http://schemas.openxmlformats.org/officeDocument/2006/relationships/customXml" Target="../ink/ink2200.xml"/><Relationship Id="rId711" Type="http://schemas.openxmlformats.org/officeDocument/2006/relationships/image" Target="../media/image2248.png"/><Relationship Id="rId78" Type="http://schemas.openxmlformats.org/officeDocument/2006/relationships/customXml" Target="../ink/ink1987.xml"/><Relationship Id="rId143" Type="http://schemas.openxmlformats.org/officeDocument/2006/relationships/image" Target="../media/image1970.png"/><Relationship Id="rId350" Type="http://schemas.openxmlformats.org/officeDocument/2006/relationships/customXml" Target="../ink/ink2123.xml"/><Relationship Id="rId588" Type="http://schemas.openxmlformats.org/officeDocument/2006/relationships/customXml" Target="../ink/ink2242.xml"/><Relationship Id="rId795" Type="http://schemas.openxmlformats.org/officeDocument/2006/relationships/image" Target="../media/image2289.png"/><Relationship Id="rId809" Type="http://schemas.openxmlformats.org/officeDocument/2006/relationships/image" Target="../media/image2295.png"/><Relationship Id="rId9" Type="http://schemas.openxmlformats.org/officeDocument/2006/relationships/image" Target="../media/image1907.png"/><Relationship Id="rId210" Type="http://schemas.openxmlformats.org/officeDocument/2006/relationships/customXml" Target="../ink/ink2053.xml"/><Relationship Id="rId448" Type="http://schemas.openxmlformats.org/officeDocument/2006/relationships/customXml" Target="../ink/ink2172.xml"/><Relationship Id="rId655" Type="http://schemas.openxmlformats.org/officeDocument/2006/relationships/image" Target="../media/image2220.png"/><Relationship Id="rId862" Type="http://schemas.openxmlformats.org/officeDocument/2006/relationships/customXml" Target="../ink/ink2379.xml"/><Relationship Id="rId294" Type="http://schemas.openxmlformats.org/officeDocument/2006/relationships/customXml" Target="../ink/ink2095.xml"/><Relationship Id="rId308" Type="http://schemas.openxmlformats.org/officeDocument/2006/relationships/customXml" Target="../ink/ink2102.xml"/><Relationship Id="rId515" Type="http://schemas.openxmlformats.org/officeDocument/2006/relationships/image" Target="../media/image2151.png"/><Relationship Id="rId722" Type="http://schemas.openxmlformats.org/officeDocument/2006/relationships/customXml" Target="../ink/ink2309.xml"/><Relationship Id="rId89" Type="http://schemas.openxmlformats.org/officeDocument/2006/relationships/image" Target="../media/image1945.png"/><Relationship Id="rId154" Type="http://schemas.openxmlformats.org/officeDocument/2006/relationships/customXml" Target="../ink/ink2025.xml"/><Relationship Id="rId361" Type="http://schemas.openxmlformats.org/officeDocument/2006/relationships/image" Target="../media/image2075.png"/><Relationship Id="rId599" Type="http://schemas.openxmlformats.org/officeDocument/2006/relationships/image" Target="../media/image2192.png"/><Relationship Id="rId459" Type="http://schemas.openxmlformats.org/officeDocument/2006/relationships/image" Target="../media/image2124.png"/><Relationship Id="rId666" Type="http://schemas.openxmlformats.org/officeDocument/2006/relationships/customXml" Target="../ink/ink2281.xml"/><Relationship Id="rId873" Type="http://schemas.openxmlformats.org/officeDocument/2006/relationships/image" Target="../media/image2327.png"/><Relationship Id="rId16" Type="http://schemas.openxmlformats.org/officeDocument/2006/relationships/customXml" Target="../ink/ink1956.xml"/><Relationship Id="rId221" Type="http://schemas.openxmlformats.org/officeDocument/2006/relationships/image" Target="../media/image2007.png"/><Relationship Id="rId319" Type="http://schemas.openxmlformats.org/officeDocument/2006/relationships/image" Target="../media/image2054.png"/><Relationship Id="rId526" Type="http://schemas.openxmlformats.org/officeDocument/2006/relationships/customXml" Target="../ink/ink2211.xml"/><Relationship Id="rId733" Type="http://schemas.openxmlformats.org/officeDocument/2006/relationships/image" Target="../media/image2259.png"/><Relationship Id="rId165" Type="http://schemas.openxmlformats.org/officeDocument/2006/relationships/image" Target="../media/image1980.png"/><Relationship Id="rId372" Type="http://schemas.openxmlformats.org/officeDocument/2006/relationships/customXml" Target="../ink/ink2134.xml"/><Relationship Id="rId677" Type="http://schemas.openxmlformats.org/officeDocument/2006/relationships/image" Target="../media/image2231.png"/><Relationship Id="rId800" Type="http://schemas.openxmlformats.org/officeDocument/2006/relationships/customXml" Target="../ink/ink2348.xml"/><Relationship Id="rId232" Type="http://schemas.openxmlformats.org/officeDocument/2006/relationships/customXml" Target="../ink/ink2064.xml"/><Relationship Id="rId884" Type="http://schemas.openxmlformats.org/officeDocument/2006/relationships/customXml" Target="../ink/ink2390.xml"/><Relationship Id="rId27" Type="http://schemas.openxmlformats.org/officeDocument/2006/relationships/image" Target="../media/image1914.png"/><Relationship Id="rId537" Type="http://schemas.openxmlformats.org/officeDocument/2006/relationships/image" Target="../media/image2162.png"/><Relationship Id="rId744" Type="http://schemas.openxmlformats.org/officeDocument/2006/relationships/customXml" Target="../ink/ink2320.xml"/><Relationship Id="rId80" Type="http://schemas.openxmlformats.org/officeDocument/2006/relationships/customXml" Target="../ink/ink1988.xml"/><Relationship Id="rId176" Type="http://schemas.openxmlformats.org/officeDocument/2006/relationships/customXml" Target="../ink/ink2036.xml"/><Relationship Id="rId383" Type="http://schemas.openxmlformats.org/officeDocument/2006/relationships/image" Target="../media/image2086.png"/><Relationship Id="rId590" Type="http://schemas.openxmlformats.org/officeDocument/2006/relationships/customXml" Target="../ink/ink2243.xml"/><Relationship Id="rId604" Type="http://schemas.openxmlformats.org/officeDocument/2006/relationships/customXml" Target="../ink/ink2250.xml"/><Relationship Id="rId811" Type="http://schemas.openxmlformats.org/officeDocument/2006/relationships/image" Target="../media/image2296.png"/><Relationship Id="rId243" Type="http://schemas.openxmlformats.org/officeDocument/2006/relationships/image" Target="../media/image2018.png"/><Relationship Id="rId450" Type="http://schemas.openxmlformats.org/officeDocument/2006/relationships/customXml" Target="../ink/ink2173.xml"/><Relationship Id="rId688" Type="http://schemas.openxmlformats.org/officeDocument/2006/relationships/customXml" Target="../ink/ink2292.xml"/><Relationship Id="rId895" Type="http://schemas.openxmlformats.org/officeDocument/2006/relationships/image" Target="../media/image2338.png"/><Relationship Id="rId909" Type="http://schemas.openxmlformats.org/officeDocument/2006/relationships/image" Target="../media/image2345.png"/><Relationship Id="rId38" Type="http://schemas.openxmlformats.org/officeDocument/2006/relationships/customXml" Target="../ink/ink1967.xml"/><Relationship Id="rId103" Type="http://schemas.openxmlformats.org/officeDocument/2006/relationships/image" Target="../media/image1951.png"/><Relationship Id="rId310" Type="http://schemas.openxmlformats.org/officeDocument/2006/relationships/customXml" Target="../ink/ink2103.xml"/><Relationship Id="rId548" Type="http://schemas.openxmlformats.org/officeDocument/2006/relationships/customXml" Target="../ink/ink2222.xml"/><Relationship Id="rId755" Type="http://schemas.openxmlformats.org/officeDocument/2006/relationships/image" Target="../media/image2270.png"/><Relationship Id="rId91" Type="http://schemas.openxmlformats.org/officeDocument/2006/relationships/image" Target="../media/image1946.png"/><Relationship Id="rId187" Type="http://schemas.openxmlformats.org/officeDocument/2006/relationships/image" Target="../media/image1991.png"/><Relationship Id="rId394" Type="http://schemas.openxmlformats.org/officeDocument/2006/relationships/customXml" Target="../ink/ink2145.xml"/><Relationship Id="rId408" Type="http://schemas.openxmlformats.org/officeDocument/2006/relationships/customXml" Target="../ink/ink2152.xml"/><Relationship Id="rId615" Type="http://schemas.openxmlformats.org/officeDocument/2006/relationships/image" Target="../media/image2200.png"/><Relationship Id="rId822" Type="http://schemas.openxmlformats.org/officeDocument/2006/relationships/customXml" Target="../ink/ink2359.xml"/><Relationship Id="rId254" Type="http://schemas.openxmlformats.org/officeDocument/2006/relationships/customXml" Target="../ink/ink2075.xml"/><Relationship Id="rId699" Type="http://schemas.openxmlformats.org/officeDocument/2006/relationships/image" Target="../media/image2242.png"/><Relationship Id="rId49" Type="http://schemas.openxmlformats.org/officeDocument/2006/relationships/image" Target="../media/image1925.png"/><Relationship Id="rId114" Type="http://schemas.openxmlformats.org/officeDocument/2006/relationships/customXml" Target="../ink/ink2005.xml"/><Relationship Id="rId461" Type="http://schemas.openxmlformats.org/officeDocument/2006/relationships/image" Target="../media/image2125.png"/><Relationship Id="rId559" Type="http://schemas.openxmlformats.org/officeDocument/2006/relationships/image" Target="../media/image2172.png"/><Relationship Id="rId766" Type="http://schemas.openxmlformats.org/officeDocument/2006/relationships/customXml" Target="../ink/ink2331.xml"/><Relationship Id="rId198" Type="http://schemas.openxmlformats.org/officeDocument/2006/relationships/customXml" Target="../ink/ink2047.xml"/><Relationship Id="rId321" Type="http://schemas.openxmlformats.org/officeDocument/2006/relationships/image" Target="../media/image2055.png"/><Relationship Id="rId419" Type="http://schemas.openxmlformats.org/officeDocument/2006/relationships/image" Target="../media/image2104.png"/><Relationship Id="rId626" Type="http://schemas.openxmlformats.org/officeDocument/2006/relationships/customXml" Target="../ink/ink2261.xml"/><Relationship Id="rId833" Type="http://schemas.openxmlformats.org/officeDocument/2006/relationships/image" Target="../media/image2307.png"/><Relationship Id="rId265" Type="http://schemas.openxmlformats.org/officeDocument/2006/relationships/image" Target="../media/image2029.png"/><Relationship Id="rId472" Type="http://schemas.openxmlformats.org/officeDocument/2006/relationships/customXml" Target="../ink/ink2184.xml"/><Relationship Id="rId900" Type="http://schemas.openxmlformats.org/officeDocument/2006/relationships/customXml" Target="../ink/ink2398.xml"/><Relationship Id="rId125" Type="http://schemas.openxmlformats.org/officeDocument/2006/relationships/image" Target="../media/image1962.png"/><Relationship Id="rId332" Type="http://schemas.openxmlformats.org/officeDocument/2006/relationships/customXml" Target="../ink/ink2114.xml"/><Relationship Id="rId777" Type="http://schemas.openxmlformats.org/officeDocument/2006/relationships/image" Target="../media/image2281.png"/><Relationship Id="rId637" Type="http://schemas.openxmlformats.org/officeDocument/2006/relationships/image" Target="../media/image2211.png"/><Relationship Id="rId844" Type="http://schemas.openxmlformats.org/officeDocument/2006/relationships/customXml" Target="../ink/ink2370.xml"/><Relationship Id="rId276" Type="http://schemas.openxmlformats.org/officeDocument/2006/relationships/customXml" Target="../ink/ink2086.xml"/><Relationship Id="rId483" Type="http://schemas.openxmlformats.org/officeDocument/2006/relationships/image" Target="../media/image2136.png"/><Relationship Id="rId690" Type="http://schemas.openxmlformats.org/officeDocument/2006/relationships/customXml" Target="../ink/ink2293.xml"/><Relationship Id="rId704" Type="http://schemas.openxmlformats.org/officeDocument/2006/relationships/customXml" Target="../ink/ink2300.xml"/><Relationship Id="rId911" Type="http://schemas.openxmlformats.org/officeDocument/2006/relationships/image" Target="../media/image2346.png"/><Relationship Id="rId40" Type="http://schemas.openxmlformats.org/officeDocument/2006/relationships/customXml" Target="../ink/ink1968.xml"/><Relationship Id="rId136" Type="http://schemas.openxmlformats.org/officeDocument/2006/relationships/customXml" Target="../ink/ink2016.xml"/><Relationship Id="rId343" Type="http://schemas.openxmlformats.org/officeDocument/2006/relationships/image" Target="../media/image2066.png"/><Relationship Id="rId550" Type="http://schemas.openxmlformats.org/officeDocument/2006/relationships/customXml" Target="../ink/ink2223.xml"/><Relationship Id="rId788" Type="http://schemas.openxmlformats.org/officeDocument/2006/relationships/customXml" Target="../ink/ink2342.xml"/><Relationship Id="rId203" Type="http://schemas.openxmlformats.org/officeDocument/2006/relationships/image" Target="../media/image1998.png"/><Relationship Id="rId648" Type="http://schemas.openxmlformats.org/officeDocument/2006/relationships/customXml" Target="../ink/ink2272.xml"/><Relationship Id="rId855" Type="http://schemas.openxmlformats.org/officeDocument/2006/relationships/image" Target="../media/image2318.png"/><Relationship Id="rId287" Type="http://schemas.openxmlformats.org/officeDocument/2006/relationships/image" Target="../media/image492.png"/><Relationship Id="rId410" Type="http://schemas.openxmlformats.org/officeDocument/2006/relationships/customXml" Target="../ink/ink2153.xml"/><Relationship Id="rId494" Type="http://schemas.openxmlformats.org/officeDocument/2006/relationships/customXml" Target="../ink/ink2195.xml"/><Relationship Id="rId508" Type="http://schemas.openxmlformats.org/officeDocument/2006/relationships/customXml" Target="../ink/ink2202.xml"/><Relationship Id="rId715" Type="http://schemas.openxmlformats.org/officeDocument/2006/relationships/image" Target="../media/image2250.png"/><Relationship Id="rId922" Type="http://schemas.openxmlformats.org/officeDocument/2006/relationships/customXml" Target="../ink/ink2409.xml"/><Relationship Id="rId147" Type="http://schemas.openxmlformats.org/officeDocument/2006/relationships/image" Target="../media/image1972.png"/><Relationship Id="rId354" Type="http://schemas.openxmlformats.org/officeDocument/2006/relationships/customXml" Target="../ink/ink2125.xml"/><Relationship Id="rId799" Type="http://schemas.openxmlformats.org/officeDocument/2006/relationships/image" Target="../media/image566.png"/><Relationship Id="rId51" Type="http://schemas.openxmlformats.org/officeDocument/2006/relationships/image" Target="../media/image1926.png"/><Relationship Id="rId561" Type="http://schemas.openxmlformats.org/officeDocument/2006/relationships/image" Target="../media/image2173.png"/><Relationship Id="rId659" Type="http://schemas.openxmlformats.org/officeDocument/2006/relationships/image" Target="../media/image2222.png"/><Relationship Id="rId866" Type="http://schemas.openxmlformats.org/officeDocument/2006/relationships/customXml" Target="../ink/ink2381.xml"/><Relationship Id="rId214" Type="http://schemas.openxmlformats.org/officeDocument/2006/relationships/customXml" Target="../ink/ink2055.xml"/><Relationship Id="rId298" Type="http://schemas.openxmlformats.org/officeDocument/2006/relationships/customXml" Target="../ink/ink2097.xml"/><Relationship Id="rId421" Type="http://schemas.openxmlformats.org/officeDocument/2006/relationships/image" Target="../media/image2105.png"/><Relationship Id="rId519" Type="http://schemas.openxmlformats.org/officeDocument/2006/relationships/image" Target="../media/image2153.png"/><Relationship Id="rId158" Type="http://schemas.openxmlformats.org/officeDocument/2006/relationships/customXml" Target="../ink/ink2027.xml"/><Relationship Id="rId726" Type="http://schemas.openxmlformats.org/officeDocument/2006/relationships/customXml" Target="../ink/ink2311.xml"/><Relationship Id="rId62" Type="http://schemas.openxmlformats.org/officeDocument/2006/relationships/customXml" Target="../ink/ink1979.xml"/><Relationship Id="rId365" Type="http://schemas.openxmlformats.org/officeDocument/2006/relationships/image" Target="../media/image2077.png"/><Relationship Id="rId572" Type="http://schemas.openxmlformats.org/officeDocument/2006/relationships/customXml" Target="../ink/ink2234.xml"/><Relationship Id="rId225" Type="http://schemas.openxmlformats.org/officeDocument/2006/relationships/image" Target="../media/image2009.png"/><Relationship Id="rId432" Type="http://schemas.openxmlformats.org/officeDocument/2006/relationships/customXml" Target="../ink/ink2164.xml"/><Relationship Id="rId877" Type="http://schemas.openxmlformats.org/officeDocument/2006/relationships/image" Target="../media/image2329.png"/><Relationship Id="rId737" Type="http://schemas.openxmlformats.org/officeDocument/2006/relationships/image" Target="../media/image2261.png"/><Relationship Id="rId73" Type="http://schemas.openxmlformats.org/officeDocument/2006/relationships/image" Target="../media/image1937.png"/><Relationship Id="rId169" Type="http://schemas.openxmlformats.org/officeDocument/2006/relationships/image" Target="../media/image1982.png"/><Relationship Id="rId376" Type="http://schemas.openxmlformats.org/officeDocument/2006/relationships/customXml" Target="../ink/ink2136.xml"/><Relationship Id="rId583" Type="http://schemas.openxmlformats.org/officeDocument/2006/relationships/image" Target="../media/image2184.png"/><Relationship Id="rId790" Type="http://schemas.openxmlformats.org/officeDocument/2006/relationships/customXml" Target="../ink/ink2343.xml"/><Relationship Id="rId804" Type="http://schemas.openxmlformats.org/officeDocument/2006/relationships/customXml" Target="../ink/ink2350.xml"/><Relationship Id="rId4" Type="http://schemas.openxmlformats.org/officeDocument/2006/relationships/customXml" Target="../ink/ink1950.xml"/><Relationship Id="rId236" Type="http://schemas.openxmlformats.org/officeDocument/2006/relationships/customXml" Target="../ink/ink2066.xml"/><Relationship Id="rId443" Type="http://schemas.openxmlformats.org/officeDocument/2006/relationships/image" Target="../media/image2116.png"/><Relationship Id="rId650" Type="http://schemas.openxmlformats.org/officeDocument/2006/relationships/customXml" Target="../ink/ink2273.xml"/><Relationship Id="rId888" Type="http://schemas.openxmlformats.org/officeDocument/2006/relationships/customXml" Target="../ink/ink2392.xml"/><Relationship Id="rId303" Type="http://schemas.openxmlformats.org/officeDocument/2006/relationships/image" Target="../media/image2047.png"/><Relationship Id="rId748" Type="http://schemas.openxmlformats.org/officeDocument/2006/relationships/customXml" Target="../ink/ink2322.xml"/><Relationship Id="rId84" Type="http://schemas.openxmlformats.org/officeDocument/2006/relationships/customXml" Target="../ink/ink1990.xml"/><Relationship Id="rId387" Type="http://schemas.openxmlformats.org/officeDocument/2006/relationships/image" Target="../media/image2088.png"/><Relationship Id="rId510" Type="http://schemas.openxmlformats.org/officeDocument/2006/relationships/customXml" Target="../ink/ink2203.xml"/><Relationship Id="rId594" Type="http://schemas.openxmlformats.org/officeDocument/2006/relationships/customXml" Target="../ink/ink2245.xml"/><Relationship Id="rId608" Type="http://schemas.openxmlformats.org/officeDocument/2006/relationships/customXml" Target="../ink/ink2252.xml"/><Relationship Id="rId815" Type="http://schemas.openxmlformats.org/officeDocument/2006/relationships/image" Target="../media/image2298.png"/><Relationship Id="rId247" Type="http://schemas.openxmlformats.org/officeDocument/2006/relationships/image" Target="../media/image2020.png"/><Relationship Id="rId899" Type="http://schemas.openxmlformats.org/officeDocument/2006/relationships/image" Target="../media/image2340.png"/><Relationship Id="rId107" Type="http://schemas.openxmlformats.org/officeDocument/2006/relationships/image" Target="../media/image1953.png"/><Relationship Id="rId454" Type="http://schemas.openxmlformats.org/officeDocument/2006/relationships/customXml" Target="../ink/ink2175.xml"/><Relationship Id="rId661" Type="http://schemas.openxmlformats.org/officeDocument/2006/relationships/image" Target="../media/image2223.png"/><Relationship Id="rId759" Type="http://schemas.openxmlformats.org/officeDocument/2006/relationships/image" Target="../media/image2272.png"/><Relationship Id="rId11" Type="http://schemas.openxmlformats.org/officeDocument/2006/relationships/image" Target="../media/image1908.png"/><Relationship Id="rId314" Type="http://schemas.openxmlformats.org/officeDocument/2006/relationships/customXml" Target="../ink/ink2105.xml"/><Relationship Id="rId398" Type="http://schemas.openxmlformats.org/officeDocument/2006/relationships/customXml" Target="../ink/ink2147.xml"/><Relationship Id="rId521" Type="http://schemas.openxmlformats.org/officeDocument/2006/relationships/image" Target="../media/image2154.png"/><Relationship Id="rId619" Type="http://schemas.openxmlformats.org/officeDocument/2006/relationships/image" Target="../media/image2202.png"/><Relationship Id="rId95" Type="http://schemas.openxmlformats.org/officeDocument/2006/relationships/image" Target="../media/image1947.png"/><Relationship Id="rId160" Type="http://schemas.openxmlformats.org/officeDocument/2006/relationships/customXml" Target="../ink/ink2028.xml"/><Relationship Id="rId826" Type="http://schemas.openxmlformats.org/officeDocument/2006/relationships/customXml" Target="../ink/ink2361.xml"/><Relationship Id="rId258" Type="http://schemas.openxmlformats.org/officeDocument/2006/relationships/customXml" Target="../ink/ink2077.xml"/><Relationship Id="rId465" Type="http://schemas.openxmlformats.org/officeDocument/2006/relationships/image" Target="../media/image2127.png"/><Relationship Id="rId672" Type="http://schemas.openxmlformats.org/officeDocument/2006/relationships/customXml" Target="../ink/ink2284.xml"/><Relationship Id="rId22" Type="http://schemas.openxmlformats.org/officeDocument/2006/relationships/customXml" Target="../ink/ink1959.xml"/><Relationship Id="rId118" Type="http://schemas.openxmlformats.org/officeDocument/2006/relationships/customXml" Target="../ink/ink2007.xml"/><Relationship Id="rId325" Type="http://schemas.openxmlformats.org/officeDocument/2006/relationships/image" Target="../media/image2057.png"/><Relationship Id="rId532" Type="http://schemas.openxmlformats.org/officeDocument/2006/relationships/customXml" Target="../ink/ink2214.xml"/><Relationship Id="rId171" Type="http://schemas.openxmlformats.org/officeDocument/2006/relationships/image" Target="../media/image1983.png"/><Relationship Id="rId837" Type="http://schemas.openxmlformats.org/officeDocument/2006/relationships/image" Target="../media/image2309.png"/><Relationship Id="rId269" Type="http://schemas.openxmlformats.org/officeDocument/2006/relationships/image" Target="../media/image2031.png"/><Relationship Id="rId476" Type="http://schemas.openxmlformats.org/officeDocument/2006/relationships/customXml" Target="../ink/ink2186.xml"/><Relationship Id="rId683" Type="http://schemas.openxmlformats.org/officeDocument/2006/relationships/image" Target="../media/image2234.png"/><Relationship Id="rId890" Type="http://schemas.openxmlformats.org/officeDocument/2006/relationships/customXml" Target="../ink/ink2393.xml"/><Relationship Id="rId904" Type="http://schemas.openxmlformats.org/officeDocument/2006/relationships/customXml" Target="../ink/ink2400.xml"/><Relationship Id="rId33" Type="http://schemas.openxmlformats.org/officeDocument/2006/relationships/image" Target="../media/image1917.png"/><Relationship Id="rId129" Type="http://schemas.openxmlformats.org/officeDocument/2006/relationships/image" Target="../media/image1963.png"/><Relationship Id="rId336" Type="http://schemas.openxmlformats.org/officeDocument/2006/relationships/customXml" Target="../ink/ink2116.xml"/><Relationship Id="rId543" Type="http://schemas.openxmlformats.org/officeDocument/2006/relationships/image" Target="../media/image2165.png"/><Relationship Id="rId182" Type="http://schemas.openxmlformats.org/officeDocument/2006/relationships/customXml" Target="../ink/ink2039.xml"/><Relationship Id="rId403" Type="http://schemas.openxmlformats.org/officeDocument/2006/relationships/image" Target="../media/image2096.png"/><Relationship Id="rId750" Type="http://schemas.openxmlformats.org/officeDocument/2006/relationships/customXml" Target="../ink/ink2323.xml"/><Relationship Id="rId848" Type="http://schemas.openxmlformats.org/officeDocument/2006/relationships/customXml" Target="../ink/ink2372.xml"/><Relationship Id="rId487" Type="http://schemas.openxmlformats.org/officeDocument/2006/relationships/image" Target="../media/image2138.png"/><Relationship Id="rId610" Type="http://schemas.openxmlformats.org/officeDocument/2006/relationships/customXml" Target="../ink/ink2253.xml"/><Relationship Id="rId694" Type="http://schemas.openxmlformats.org/officeDocument/2006/relationships/customXml" Target="../ink/ink2295.xml"/><Relationship Id="rId708" Type="http://schemas.openxmlformats.org/officeDocument/2006/relationships/customXml" Target="../ink/ink2302.xml"/><Relationship Id="rId915" Type="http://schemas.openxmlformats.org/officeDocument/2006/relationships/image" Target="../media/image2348.png"/><Relationship Id="rId347" Type="http://schemas.openxmlformats.org/officeDocument/2006/relationships/image" Target="../media/image2068.png"/><Relationship Id="rId44" Type="http://schemas.openxmlformats.org/officeDocument/2006/relationships/customXml" Target="../ink/ink1970.xml"/><Relationship Id="rId554" Type="http://schemas.openxmlformats.org/officeDocument/2006/relationships/customXml" Target="../ink/ink2225.xml"/><Relationship Id="rId761" Type="http://schemas.openxmlformats.org/officeDocument/2006/relationships/image" Target="../media/image2273.png"/><Relationship Id="rId859" Type="http://schemas.openxmlformats.org/officeDocument/2006/relationships/image" Target="../media/image2320.png"/><Relationship Id="rId193" Type="http://schemas.openxmlformats.org/officeDocument/2006/relationships/image" Target="../media/image1994.png"/><Relationship Id="rId207" Type="http://schemas.openxmlformats.org/officeDocument/2006/relationships/image" Target="../media/image2000.png"/><Relationship Id="rId414" Type="http://schemas.openxmlformats.org/officeDocument/2006/relationships/customXml" Target="../ink/ink2155.xml"/><Relationship Id="rId498" Type="http://schemas.openxmlformats.org/officeDocument/2006/relationships/customXml" Target="../ink/ink2197.xml"/><Relationship Id="rId621" Type="http://schemas.openxmlformats.org/officeDocument/2006/relationships/image" Target="../media/image2203.png"/><Relationship Id="rId260" Type="http://schemas.openxmlformats.org/officeDocument/2006/relationships/customXml" Target="../ink/ink2078.xml"/><Relationship Id="rId719" Type="http://schemas.openxmlformats.org/officeDocument/2006/relationships/image" Target="../media/image2252.png"/><Relationship Id="rId55" Type="http://schemas.openxmlformats.org/officeDocument/2006/relationships/image" Target="../media/image1928.png"/><Relationship Id="rId120" Type="http://schemas.openxmlformats.org/officeDocument/2006/relationships/customXml" Target="../ink/ink2008.xml"/><Relationship Id="rId358" Type="http://schemas.openxmlformats.org/officeDocument/2006/relationships/customXml" Target="../ink/ink2127.xml"/><Relationship Id="rId565" Type="http://schemas.openxmlformats.org/officeDocument/2006/relationships/image" Target="../media/image2175.png"/><Relationship Id="rId772" Type="http://schemas.openxmlformats.org/officeDocument/2006/relationships/customXml" Target="../ink/ink2334.xml"/><Relationship Id="rId218" Type="http://schemas.openxmlformats.org/officeDocument/2006/relationships/customXml" Target="../ink/ink2057.xml"/><Relationship Id="rId425" Type="http://schemas.openxmlformats.org/officeDocument/2006/relationships/image" Target="../media/image2107.png"/><Relationship Id="rId632" Type="http://schemas.openxmlformats.org/officeDocument/2006/relationships/customXml" Target="../ink/ink2264.xml"/><Relationship Id="rId271" Type="http://schemas.openxmlformats.org/officeDocument/2006/relationships/image" Target="../media/image2032.png"/><Relationship Id="rId66" Type="http://schemas.openxmlformats.org/officeDocument/2006/relationships/customXml" Target="../ink/ink1981.xml"/><Relationship Id="rId131" Type="http://schemas.openxmlformats.org/officeDocument/2006/relationships/image" Target="../media/image1964.png"/><Relationship Id="rId369" Type="http://schemas.openxmlformats.org/officeDocument/2006/relationships/image" Target="../media/image2079.png"/><Relationship Id="rId576" Type="http://schemas.openxmlformats.org/officeDocument/2006/relationships/customXml" Target="../ink/ink2236.xml"/><Relationship Id="rId783" Type="http://schemas.openxmlformats.org/officeDocument/2006/relationships/image" Target="../media/image2283.png"/><Relationship Id="rId229" Type="http://schemas.openxmlformats.org/officeDocument/2006/relationships/image" Target="../media/image2011.png"/><Relationship Id="rId436" Type="http://schemas.openxmlformats.org/officeDocument/2006/relationships/customXml" Target="../ink/ink2166.xml"/><Relationship Id="rId643" Type="http://schemas.openxmlformats.org/officeDocument/2006/relationships/image" Target="../media/image2214.png"/><Relationship Id="rId850" Type="http://schemas.openxmlformats.org/officeDocument/2006/relationships/customXml" Target="../ink/ink2373.xml"/><Relationship Id="rId77" Type="http://schemas.openxmlformats.org/officeDocument/2006/relationships/image" Target="../media/image1939.png"/><Relationship Id="rId282" Type="http://schemas.openxmlformats.org/officeDocument/2006/relationships/customXml" Target="../ink/ink2089.xml"/><Relationship Id="rId503" Type="http://schemas.openxmlformats.org/officeDocument/2006/relationships/image" Target="../media/image2146.png"/><Relationship Id="rId587" Type="http://schemas.openxmlformats.org/officeDocument/2006/relationships/image" Target="../media/image2186.png"/><Relationship Id="rId710" Type="http://schemas.openxmlformats.org/officeDocument/2006/relationships/customXml" Target="../ink/ink2303.xml"/><Relationship Id="rId808" Type="http://schemas.openxmlformats.org/officeDocument/2006/relationships/customXml" Target="../ink/ink2352.xml"/><Relationship Id="rId8" Type="http://schemas.openxmlformats.org/officeDocument/2006/relationships/customXml" Target="../ink/ink1952.xml"/><Relationship Id="rId142" Type="http://schemas.openxmlformats.org/officeDocument/2006/relationships/customXml" Target="../ink/ink2019.xml"/><Relationship Id="rId447" Type="http://schemas.openxmlformats.org/officeDocument/2006/relationships/image" Target="../media/image2118.png"/><Relationship Id="rId794" Type="http://schemas.openxmlformats.org/officeDocument/2006/relationships/customXml" Target="../ink/ink2345.xml"/><Relationship Id="rId654" Type="http://schemas.openxmlformats.org/officeDocument/2006/relationships/customXml" Target="../ink/ink2275.xml"/><Relationship Id="rId861" Type="http://schemas.openxmlformats.org/officeDocument/2006/relationships/image" Target="../media/image2321.png"/><Relationship Id="rId293" Type="http://schemas.openxmlformats.org/officeDocument/2006/relationships/image" Target="../media/image2042.png"/><Relationship Id="rId307" Type="http://schemas.openxmlformats.org/officeDocument/2006/relationships/image" Target="../media/image2048.png"/><Relationship Id="rId514" Type="http://schemas.openxmlformats.org/officeDocument/2006/relationships/customXml" Target="../ink/ink2205.xml"/><Relationship Id="rId721" Type="http://schemas.openxmlformats.org/officeDocument/2006/relationships/image" Target="../media/image2253.png"/><Relationship Id="rId88" Type="http://schemas.openxmlformats.org/officeDocument/2006/relationships/customXml" Target="../ink/ink1992.xml"/><Relationship Id="rId153" Type="http://schemas.openxmlformats.org/officeDocument/2006/relationships/image" Target="../media/image1975.png"/><Relationship Id="rId360" Type="http://schemas.openxmlformats.org/officeDocument/2006/relationships/customXml" Target="../ink/ink2128.xml"/><Relationship Id="rId598" Type="http://schemas.openxmlformats.org/officeDocument/2006/relationships/customXml" Target="../ink/ink2247.xml"/><Relationship Id="rId819" Type="http://schemas.openxmlformats.org/officeDocument/2006/relationships/image" Target="../media/image2300.png"/><Relationship Id="rId220" Type="http://schemas.openxmlformats.org/officeDocument/2006/relationships/customXml" Target="../ink/ink2058.xml"/><Relationship Id="rId458" Type="http://schemas.openxmlformats.org/officeDocument/2006/relationships/customXml" Target="../ink/ink2177.xml"/><Relationship Id="rId665" Type="http://schemas.openxmlformats.org/officeDocument/2006/relationships/image" Target="../media/image2225.png"/><Relationship Id="rId872" Type="http://schemas.openxmlformats.org/officeDocument/2006/relationships/customXml" Target="../ink/ink2384.xml"/><Relationship Id="rId15" Type="http://schemas.openxmlformats.org/officeDocument/2006/relationships/image" Target="../media/image280.png"/><Relationship Id="rId318" Type="http://schemas.openxmlformats.org/officeDocument/2006/relationships/customXml" Target="../ink/ink2107.xml"/><Relationship Id="rId525" Type="http://schemas.openxmlformats.org/officeDocument/2006/relationships/image" Target="../media/image2156.png"/><Relationship Id="rId732" Type="http://schemas.openxmlformats.org/officeDocument/2006/relationships/customXml" Target="../ink/ink2314.xml"/><Relationship Id="rId99" Type="http://schemas.openxmlformats.org/officeDocument/2006/relationships/image" Target="../media/image1949.png"/><Relationship Id="rId164" Type="http://schemas.openxmlformats.org/officeDocument/2006/relationships/customXml" Target="../ink/ink2030.xml"/><Relationship Id="rId371" Type="http://schemas.openxmlformats.org/officeDocument/2006/relationships/image" Target="../media/image2080.png"/><Relationship Id="rId469" Type="http://schemas.openxmlformats.org/officeDocument/2006/relationships/image" Target="../media/image2129.png"/><Relationship Id="rId676" Type="http://schemas.openxmlformats.org/officeDocument/2006/relationships/customXml" Target="../ink/ink2286.xml"/><Relationship Id="rId883" Type="http://schemas.openxmlformats.org/officeDocument/2006/relationships/image" Target="../media/image2332.png"/><Relationship Id="rId26" Type="http://schemas.openxmlformats.org/officeDocument/2006/relationships/customXml" Target="../ink/ink1961.xml"/><Relationship Id="rId231" Type="http://schemas.openxmlformats.org/officeDocument/2006/relationships/image" Target="../media/image2012.png"/><Relationship Id="rId329" Type="http://schemas.openxmlformats.org/officeDocument/2006/relationships/image" Target="../media/image2059.png"/><Relationship Id="rId536" Type="http://schemas.openxmlformats.org/officeDocument/2006/relationships/customXml" Target="../ink/ink2216.xml"/><Relationship Id="rId175" Type="http://schemas.openxmlformats.org/officeDocument/2006/relationships/image" Target="../media/image1985.png"/><Relationship Id="rId743" Type="http://schemas.openxmlformats.org/officeDocument/2006/relationships/image" Target="../media/image2264.png"/><Relationship Id="rId382" Type="http://schemas.openxmlformats.org/officeDocument/2006/relationships/customXml" Target="../ink/ink2139.xml"/><Relationship Id="rId603" Type="http://schemas.openxmlformats.org/officeDocument/2006/relationships/image" Target="../media/image2194.png"/><Relationship Id="rId687" Type="http://schemas.openxmlformats.org/officeDocument/2006/relationships/image" Target="../media/image2236.png"/><Relationship Id="rId810" Type="http://schemas.openxmlformats.org/officeDocument/2006/relationships/customXml" Target="../ink/ink2353.xml"/><Relationship Id="rId908" Type="http://schemas.openxmlformats.org/officeDocument/2006/relationships/customXml" Target="../ink/ink2402.xml"/><Relationship Id="rId242" Type="http://schemas.openxmlformats.org/officeDocument/2006/relationships/customXml" Target="../ink/ink2069.xml"/><Relationship Id="rId894" Type="http://schemas.openxmlformats.org/officeDocument/2006/relationships/customXml" Target="../ink/ink2395.xml"/><Relationship Id="rId37" Type="http://schemas.openxmlformats.org/officeDocument/2006/relationships/image" Target="../media/image1919.png"/><Relationship Id="rId102" Type="http://schemas.openxmlformats.org/officeDocument/2006/relationships/customXml" Target="../ink/ink1999.xml"/><Relationship Id="rId547" Type="http://schemas.openxmlformats.org/officeDocument/2006/relationships/image" Target="../media/image2166.png"/><Relationship Id="rId754" Type="http://schemas.openxmlformats.org/officeDocument/2006/relationships/customXml" Target="../ink/ink2325.xml"/><Relationship Id="rId90" Type="http://schemas.openxmlformats.org/officeDocument/2006/relationships/customXml" Target="../ink/ink1993.xml"/><Relationship Id="rId186" Type="http://schemas.openxmlformats.org/officeDocument/2006/relationships/customXml" Target="../ink/ink2041.xml"/><Relationship Id="rId393" Type="http://schemas.openxmlformats.org/officeDocument/2006/relationships/image" Target="../media/image2091.png"/><Relationship Id="rId407" Type="http://schemas.openxmlformats.org/officeDocument/2006/relationships/image" Target="../media/image2098.png"/><Relationship Id="rId614" Type="http://schemas.openxmlformats.org/officeDocument/2006/relationships/customXml" Target="../ink/ink2255.xml"/><Relationship Id="rId821" Type="http://schemas.openxmlformats.org/officeDocument/2006/relationships/image" Target="../media/image2301.png"/><Relationship Id="rId253" Type="http://schemas.openxmlformats.org/officeDocument/2006/relationships/image" Target="../media/image2023.png"/><Relationship Id="rId460" Type="http://schemas.openxmlformats.org/officeDocument/2006/relationships/customXml" Target="../ink/ink2178.xml"/><Relationship Id="rId698" Type="http://schemas.openxmlformats.org/officeDocument/2006/relationships/customXml" Target="../ink/ink2297.xml"/><Relationship Id="rId919" Type="http://schemas.openxmlformats.org/officeDocument/2006/relationships/image" Target="../media/image2350.png"/><Relationship Id="rId48" Type="http://schemas.openxmlformats.org/officeDocument/2006/relationships/customXml" Target="../ink/ink1972.xml"/><Relationship Id="rId113" Type="http://schemas.openxmlformats.org/officeDocument/2006/relationships/image" Target="../media/image1956.png"/><Relationship Id="rId320" Type="http://schemas.openxmlformats.org/officeDocument/2006/relationships/customXml" Target="../ink/ink2108.xml"/><Relationship Id="rId558" Type="http://schemas.openxmlformats.org/officeDocument/2006/relationships/customXml" Target="../ink/ink2227.xml"/><Relationship Id="rId765" Type="http://schemas.openxmlformats.org/officeDocument/2006/relationships/image" Target="../media/image22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4A47327-C366-D6B9-8D89-891B58DF6076}"/>
              </a:ext>
            </a:extLst>
          </p:cNvPr>
          <p:cNvGrpSpPr/>
          <p:nvPr/>
        </p:nvGrpSpPr>
        <p:grpSpPr>
          <a:xfrm>
            <a:off x="426089" y="366689"/>
            <a:ext cx="281160" cy="446040"/>
            <a:chOff x="426089" y="366689"/>
            <a:chExt cx="28116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2F8FEB-6B3F-5B72-65B3-A67C1B908791}"/>
                    </a:ext>
                  </a:extLst>
                </p14:cNvPr>
                <p14:cNvContentPartPr/>
                <p14:nvPr/>
              </p14:nvContentPartPr>
              <p14:xfrm>
                <a:off x="426089" y="366689"/>
                <a:ext cx="281160" cy="446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2F8FEB-6B3F-5B72-65B3-A67C1B9087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7089" y="358049"/>
                  <a:ext cx="2988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A17D7A-90DC-2EDD-19BE-7AA4D7EB8A48}"/>
                    </a:ext>
                  </a:extLst>
                </p14:cNvPr>
                <p14:cNvContentPartPr/>
                <p14:nvPr/>
              </p14:nvContentPartPr>
              <p14:xfrm>
                <a:off x="440129" y="608969"/>
                <a:ext cx="186480" cy="658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A17D7A-90DC-2EDD-19BE-7AA4D7EB8A4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1129" y="600329"/>
                  <a:ext cx="20412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1F1870-7F85-C80B-B936-FC9DE3B6C318}"/>
                  </a:ext>
                </a:extLst>
              </p14:cNvPr>
              <p14:cNvContentPartPr/>
              <p14:nvPr/>
            </p14:nvContentPartPr>
            <p14:xfrm>
              <a:off x="886889" y="770249"/>
              <a:ext cx="2520" cy="18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1F1870-7F85-C80B-B936-FC9DE3B6C3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7889" y="761249"/>
                <a:ext cx="201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812ED22-8F9E-AD6E-51E9-731CA13E78D6}"/>
              </a:ext>
            </a:extLst>
          </p:cNvPr>
          <p:cNvGrpSpPr/>
          <p:nvPr/>
        </p:nvGrpSpPr>
        <p:grpSpPr>
          <a:xfrm>
            <a:off x="1112969" y="435089"/>
            <a:ext cx="773640" cy="379080"/>
            <a:chOff x="1112969" y="435089"/>
            <a:chExt cx="77364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D62226E-0E77-8821-A876-7DC262B637D2}"/>
                    </a:ext>
                  </a:extLst>
                </p14:cNvPr>
                <p14:cNvContentPartPr/>
                <p14:nvPr/>
              </p14:nvContentPartPr>
              <p14:xfrm>
                <a:off x="1112969" y="435089"/>
                <a:ext cx="238680" cy="379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D62226E-0E77-8821-A876-7DC262B637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3969" y="426449"/>
                  <a:ext cx="2563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9B83F9-42D1-8366-AEA9-2FCF858C3D08}"/>
                    </a:ext>
                  </a:extLst>
                </p14:cNvPr>
                <p14:cNvContentPartPr/>
                <p14:nvPr/>
              </p14:nvContentPartPr>
              <p14:xfrm>
                <a:off x="1493489" y="775649"/>
                <a:ext cx="20160" cy="5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9B83F9-42D1-8366-AEA9-2FCF858C3D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84849" y="767009"/>
                  <a:ext cx="37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0A2CD2-6822-4BFC-A3F7-8FAE4166FD2F}"/>
                    </a:ext>
                  </a:extLst>
                </p14:cNvPr>
                <p14:cNvContentPartPr/>
                <p14:nvPr/>
              </p14:nvContentPartPr>
              <p14:xfrm>
                <a:off x="1674929" y="468569"/>
                <a:ext cx="211680" cy="338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0A2CD2-6822-4BFC-A3F7-8FAE4166FD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5929" y="459929"/>
                  <a:ext cx="229320" cy="35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A193F90-7A99-6AE5-0883-B2DD1F19373A}"/>
                  </a:ext>
                </a:extLst>
              </p14:cNvPr>
              <p14:cNvContentPartPr/>
              <p14:nvPr/>
            </p14:nvContentPartPr>
            <p14:xfrm>
              <a:off x="2097929" y="715529"/>
              <a:ext cx="13680" cy="1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A193F90-7A99-6AE5-0883-B2DD1F19373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8929" y="706529"/>
                <a:ext cx="31320" cy="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43D75853-9ACC-6058-53BF-726B85664D42}"/>
              </a:ext>
            </a:extLst>
          </p:cNvPr>
          <p:cNvGrpSpPr/>
          <p:nvPr/>
        </p:nvGrpSpPr>
        <p:grpSpPr>
          <a:xfrm>
            <a:off x="2716769" y="236729"/>
            <a:ext cx="1666440" cy="452160"/>
            <a:chOff x="2716769" y="236729"/>
            <a:chExt cx="166644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0314B1-90F3-978D-08C1-5C557830AA97}"/>
                    </a:ext>
                  </a:extLst>
                </p14:cNvPr>
                <p14:cNvContentPartPr/>
                <p14:nvPr/>
              </p14:nvContentPartPr>
              <p14:xfrm>
                <a:off x="2716769" y="293609"/>
                <a:ext cx="307440" cy="249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0314B1-90F3-978D-08C1-5C557830AA9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07769" y="284969"/>
                  <a:ext cx="325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5E764C-FC0E-2270-D290-6F257E5D191A}"/>
                    </a:ext>
                  </a:extLst>
                </p14:cNvPr>
                <p14:cNvContentPartPr/>
                <p14:nvPr/>
              </p14:nvContentPartPr>
              <p14:xfrm>
                <a:off x="2874089" y="236729"/>
                <a:ext cx="12600" cy="393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5E764C-FC0E-2270-D290-6F257E5D19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65089" y="228089"/>
                  <a:ext cx="3024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8D07D8-CB0C-C4A8-1308-CB313E27F3FC}"/>
                    </a:ext>
                  </a:extLst>
                </p14:cNvPr>
                <p14:cNvContentPartPr/>
                <p14:nvPr/>
              </p14:nvContentPartPr>
              <p14:xfrm>
                <a:off x="3079649" y="493409"/>
                <a:ext cx="138600" cy="195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8D07D8-CB0C-C4A8-1308-CB313E27F3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0649" y="484769"/>
                  <a:ext cx="156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723C53-EB3A-8B20-1DDC-AD8279E4715E}"/>
                    </a:ext>
                  </a:extLst>
                </p14:cNvPr>
                <p14:cNvContentPartPr/>
                <p14:nvPr/>
              </p14:nvContentPartPr>
              <p14:xfrm>
                <a:off x="3377009" y="440129"/>
                <a:ext cx="138960" cy="204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7723C53-EB3A-8B20-1DDC-AD8279E4715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68009" y="431129"/>
                  <a:ext cx="156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1319355-B70C-5EF4-1186-97C730A60283}"/>
                    </a:ext>
                  </a:extLst>
                </p14:cNvPr>
                <p14:cNvContentPartPr/>
                <p14:nvPr/>
              </p14:nvContentPartPr>
              <p14:xfrm>
                <a:off x="3651689" y="484769"/>
                <a:ext cx="19080" cy="131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1319355-B70C-5EF4-1186-97C730A6028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2689" y="475769"/>
                  <a:ext cx="36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F86DB42-AE4C-5370-D347-21E93E4D9481}"/>
                    </a:ext>
                  </a:extLst>
                </p14:cNvPr>
                <p14:cNvContentPartPr/>
                <p14:nvPr/>
              </p14:nvContentPartPr>
              <p14:xfrm>
                <a:off x="3832049" y="443369"/>
                <a:ext cx="6840" cy="142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F86DB42-AE4C-5370-D347-21E93E4D948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23049" y="434729"/>
                  <a:ext cx="24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22235D7-BB46-A3A5-1ACD-96270B8FFF8B}"/>
                    </a:ext>
                  </a:extLst>
                </p14:cNvPr>
                <p14:cNvContentPartPr/>
                <p14:nvPr/>
              </p14:nvContentPartPr>
              <p14:xfrm>
                <a:off x="3854369" y="440849"/>
                <a:ext cx="135000" cy="142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22235D7-BB46-A3A5-1ACD-96270B8FFF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45729" y="431849"/>
                  <a:ext cx="152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8A8066-7008-A403-81D1-F73D50515EEF}"/>
                    </a:ext>
                  </a:extLst>
                </p14:cNvPr>
                <p14:cNvContentPartPr/>
                <p14:nvPr/>
              </p14:nvContentPartPr>
              <p14:xfrm>
                <a:off x="4117529" y="469289"/>
                <a:ext cx="102240" cy="11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8A8066-7008-A403-81D1-F73D50515EE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08889" y="460289"/>
                  <a:ext cx="119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998A198-D761-A2CB-CFE7-28C97ED80AC8}"/>
                    </a:ext>
                  </a:extLst>
                </p14:cNvPr>
                <p14:cNvContentPartPr/>
                <p14:nvPr/>
              </p14:nvContentPartPr>
              <p14:xfrm>
                <a:off x="4354049" y="464249"/>
                <a:ext cx="29160" cy="78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998A198-D761-A2CB-CFE7-28C97ED80A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45049" y="455609"/>
                  <a:ext cx="46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9F3822-94AD-D8EC-CE6D-6393F353C364}"/>
                    </a:ext>
                  </a:extLst>
                </p14:cNvPr>
                <p14:cNvContentPartPr/>
                <p14:nvPr/>
              </p14:nvContentPartPr>
              <p14:xfrm>
                <a:off x="4345769" y="294689"/>
                <a:ext cx="16560" cy="2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9F3822-94AD-D8EC-CE6D-6393F353C3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36769" y="286049"/>
                  <a:ext cx="34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6034AC-E8AC-9932-4BC1-945E73FD04A6}"/>
              </a:ext>
            </a:extLst>
          </p:cNvPr>
          <p:cNvGrpSpPr/>
          <p:nvPr/>
        </p:nvGrpSpPr>
        <p:grpSpPr>
          <a:xfrm>
            <a:off x="4876409" y="215849"/>
            <a:ext cx="1688400" cy="569880"/>
            <a:chOff x="4876409" y="215849"/>
            <a:chExt cx="168840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3303790-8EFF-D2DD-46DA-5982DAC9E6A2}"/>
                    </a:ext>
                  </a:extLst>
                </p14:cNvPr>
                <p14:cNvContentPartPr/>
                <p14:nvPr/>
              </p14:nvContentPartPr>
              <p14:xfrm>
                <a:off x="4876409" y="264809"/>
                <a:ext cx="250560" cy="343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3303790-8EFF-D2DD-46DA-5982DAC9E6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67769" y="256169"/>
                  <a:ext cx="2682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EE8A4FD-10D2-A1D8-ABD0-27FA2A871DAA}"/>
                    </a:ext>
                  </a:extLst>
                </p14:cNvPr>
                <p14:cNvContentPartPr/>
                <p14:nvPr/>
              </p14:nvContentPartPr>
              <p14:xfrm>
                <a:off x="4934729" y="462809"/>
                <a:ext cx="106200" cy="24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EE8A4FD-10D2-A1D8-ABD0-27FA2A871D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26089" y="454169"/>
                  <a:ext cx="123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EA7CDAB-B439-3315-7949-F5D31ED1CF14}"/>
                    </a:ext>
                  </a:extLst>
                </p14:cNvPr>
                <p14:cNvContentPartPr/>
                <p14:nvPr/>
              </p14:nvContentPartPr>
              <p14:xfrm>
                <a:off x="5251169" y="446249"/>
                <a:ext cx="112320" cy="339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EA7CDAB-B439-3315-7949-F5D31ED1CF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42529" y="437249"/>
                  <a:ext cx="1299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81B185-F8A0-A4EE-E204-F3EEC178E278}"/>
                    </a:ext>
                  </a:extLst>
                </p14:cNvPr>
                <p14:cNvContentPartPr/>
                <p14:nvPr/>
              </p14:nvContentPartPr>
              <p14:xfrm>
                <a:off x="5460689" y="447329"/>
                <a:ext cx="54000" cy="79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81B185-F8A0-A4EE-E204-F3EEC178E27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52049" y="438329"/>
                  <a:ext cx="71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9019F5-DF06-BFDE-D980-0BB9D45FBE10}"/>
                    </a:ext>
                  </a:extLst>
                </p14:cNvPr>
                <p14:cNvContentPartPr/>
                <p14:nvPr/>
              </p14:nvContentPartPr>
              <p14:xfrm>
                <a:off x="5586329" y="215849"/>
                <a:ext cx="219240" cy="302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9019F5-DF06-BFDE-D980-0BB9D45FBE1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77689" y="206849"/>
                  <a:ext cx="2368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5F002EF-3B2E-D31F-BA58-DD7DAC98A8AA}"/>
                    </a:ext>
                  </a:extLst>
                </p14:cNvPr>
                <p14:cNvContentPartPr/>
                <p14:nvPr/>
              </p14:nvContentPartPr>
              <p14:xfrm>
                <a:off x="5946689" y="417089"/>
                <a:ext cx="253080" cy="99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5F002EF-3B2E-D31F-BA58-DD7DAC98A8A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38049" y="408089"/>
                  <a:ext cx="270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3CE8ED-BE0E-40ED-1799-4F22EFCD5E61}"/>
                    </a:ext>
                  </a:extLst>
                </p14:cNvPr>
                <p14:cNvContentPartPr/>
                <p14:nvPr/>
              </p14:nvContentPartPr>
              <p14:xfrm>
                <a:off x="5922929" y="274169"/>
                <a:ext cx="56160" cy="404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3CE8ED-BE0E-40ED-1799-4F22EFCD5E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13929" y="265529"/>
                  <a:ext cx="738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7200054-F937-9100-B7BB-7D8AB91FA099}"/>
                    </a:ext>
                  </a:extLst>
                </p14:cNvPr>
                <p14:cNvContentPartPr/>
                <p14:nvPr/>
              </p14:nvContentPartPr>
              <p14:xfrm>
                <a:off x="6275369" y="388649"/>
                <a:ext cx="103680" cy="99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7200054-F937-9100-B7BB-7D8AB91FA0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66729" y="380009"/>
                  <a:ext cx="121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5714B6-C813-4038-8530-F13598986DBF}"/>
                    </a:ext>
                  </a:extLst>
                </p14:cNvPr>
                <p14:cNvContentPartPr/>
                <p14:nvPr/>
              </p14:nvContentPartPr>
              <p14:xfrm>
                <a:off x="6494969" y="410609"/>
                <a:ext cx="69840" cy="108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5714B6-C813-4038-8530-F13598986D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85969" y="401609"/>
                  <a:ext cx="87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589B2D-EDEF-7AEB-5237-38481BDE2AAF}"/>
                    </a:ext>
                  </a:extLst>
                </p14:cNvPr>
                <p14:cNvContentPartPr/>
                <p14:nvPr/>
              </p14:nvContentPartPr>
              <p14:xfrm>
                <a:off x="6464729" y="224849"/>
                <a:ext cx="15480" cy="15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589B2D-EDEF-7AEB-5237-38481BDE2AA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56089" y="216209"/>
                  <a:ext cx="3312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1BD168E-D5F2-A675-C413-D757BE125EE1}"/>
                  </a:ext>
                </a:extLst>
              </p14:cNvPr>
              <p14:cNvContentPartPr/>
              <p14:nvPr/>
            </p14:nvContentPartPr>
            <p14:xfrm>
              <a:off x="6739049" y="468569"/>
              <a:ext cx="172080" cy="6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1BD168E-D5F2-A675-C413-D757BE125EE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30409" y="459569"/>
                <a:ext cx="1897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A64B55C-6A23-CE4A-CEE2-075F8A758678}"/>
              </a:ext>
            </a:extLst>
          </p:cNvPr>
          <p:cNvGrpSpPr/>
          <p:nvPr/>
        </p:nvGrpSpPr>
        <p:grpSpPr>
          <a:xfrm>
            <a:off x="7228649" y="220889"/>
            <a:ext cx="1926720" cy="527040"/>
            <a:chOff x="7228649" y="220889"/>
            <a:chExt cx="1926720" cy="52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547F642-409D-6DD3-2520-188C81C0E096}"/>
                    </a:ext>
                  </a:extLst>
                </p14:cNvPr>
                <p14:cNvContentPartPr/>
                <p14:nvPr/>
              </p14:nvContentPartPr>
              <p14:xfrm>
                <a:off x="7228649" y="310169"/>
                <a:ext cx="233640" cy="292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547F642-409D-6DD3-2520-188C81C0E0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20009" y="301169"/>
                  <a:ext cx="2512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0AA8E6-5640-2EA3-34B0-7A975D6F9FB9}"/>
                    </a:ext>
                  </a:extLst>
                </p14:cNvPr>
                <p14:cNvContentPartPr/>
                <p14:nvPr/>
              </p14:nvContentPartPr>
              <p14:xfrm>
                <a:off x="7631849" y="429329"/>
                <a:ext cx="7560" cy="145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0AA8E6-5640-2EA3-34B0-7A975D6F9FB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22849" y="420689"/>
                  <a:ext cx="25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DFF8F5-6307-2323-88C7-44587EAD0A86}"/>
                    </a:ext>
                  </a:extLst>
                </p14:cNvPr>
                <p14:cNvContentPartPr/>
                <p14:nvPr/>
              </p14:nvContentPartPr>
              <p14:xfrm>
                <a:off x="7788089" y="459929"/>
                <a:ext cx="136440" cy="135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DFF8F5-6307-2323-88C7-44587EAD0A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79089" y="451289"/>
                  <a:ext cx="15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DAD12F9-9CD7-E63D-C2D3-55BFAD86916C}"/>
                    </a:ext>
                  </a:extLst>
                </p14:cNvPr>
                <p14:cNvContentPartPr/>
                <p14:nvPr/>
              </p14:nvContentPartPr>
              <p14:xfrm>
                <a:off x="7953689" y="473249"/>
                <a:ext cx="31680" cy="109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DAD12F9-9CD7-E63D-C2D3-55BFAD8691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45049" y="464609"/>
                  <a:ext cx="4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3523703-D6AB-E2A1-738A-98C17E8B6033}"/>
                    </a:ext>
                  </a:extLst>
                </p14:cNvPr>
                <p14:cNvContentPartPr/>
                <p14:nvPr/>
              </p14:nvContentPartPr>
              <p14:xfrm>
                <a:off x="7892849" y="300089"/>
                <a:ext cx="16560" cy="21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3523703-D6AB-E2A1-738A-98C17E8B603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84209" y="291449"/>
                  <a:ext cx="34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394272B-13D8-DB4A-8529-8A8C93288655}"/>
                    </a:ext>
                  </a:extLst>
                </p14:cNvPr>
                <p14:cNvContentPartPr/>
                <p14:nvPr/>
              </p14:nvContentPartPr>
              <p14:xfrm>
                <a:off x="8110649" y="407369"/>
                <a:ext cx="143640" cy="145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394272B-13D8-DB4A-8529-8A8C932886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02009" y="398729"/>
                  <a:ext cx="161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963B95-DE12-BB48-411C-A0E4EF40E9BC}"/>
                    </a:ext>
                  </a:extLst>
                </p14:cNvPr>
                <p14:cNvContentPartPr/>
                <p14:nvPr/>
              </p14:nvContentPartPr>
              <p14:xfrm>
                <a:off x="8370929" y="479009"/>
                <a:ext cx="108000" cy="91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963B95-DE12-BB48-411C-A0E4EF40E9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62289" y="470009"/>
                  <a:ext cx="125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2C3234-521A-F3A1-3627-D22CB404084C}"/>
                    </a:ext>
                  </a:extLst>
                </p14:cNvPr>
                <p14:cNvContentPartPr/>
                <p14:nvPr/>
              </p14:nvContentPartPr>
              <p14:xfrm>
                <a:off x="8492249" y="457409"/>
                <a:ext cx="56160" cy="106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2C3234-521A-F3A1-3627-D22CB40408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83609" y="448409"/>
                  <a:ext cx="73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DBB846-72A5-2099-7CA7-D63ED6701F28}"/>
                    </a:ext>
                  </a:extLst>
                </p14:cNvPr>
                <p14:cNvContentPartPr/>
                <p14:nvPr/>
              </p14:nvContentPartPr>
              <p14:xfrm>
                <a:off x="8591969" y="220889"/>
                <a:ext cx="187200" cy="527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DBB846-72A5-2099-7CA7-D63ED6701F2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83329" y="211889"/>
                  <a:ext cx="20484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626C12-4149-10BB-2A1F-F91E5E2F41C7}"/>
                    </a:ext>
                  </a:extLst>
                </p14:cNvPr>
                <p14:cNvContentPartPr/>
                <p14:nvPr/>
              </p14:nvContentPartPr>
              <p14:xfrm>
                <a:off x="8903369" y="448769"/>
                <a:ext cx="252000" cy="132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626C12-4149-10BB-2A1F-F91E5E2F41C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94729" y="440129"/>
                  <a:ext cx="2696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E4805CD-FC65-3D5C-15BC-250ACECB34D6}"/>
              </a:ext>
            </a:extLst>
          </p:cNvPr>
          <p:cNvGrpSpPr/>
          <p:nvPr/>
        </p:nvGrpSpPr>
        <p:grpSpPr>
          <a:xfrm>
            <a:off x="9562889" y="270209"/>
            <a:ext cx="1651320" cy="295560"/>
            <a:chOff x="9562889" y="270209"/>
            <a:chExt cx="165132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4903A5-02F6-DE32-345E-09ECEFE66A39}"/>
                    </a:ext>
                  </a:extLst>
                </p14:cNvPr>
                <p14:cNvContentPartPr/>
                <p14:nvPr/>
              </p14:nvContentPartPr>
              <p14:xfrm>
                <a:off x="9562889" y="329969"/>
                <a:ext cx="245160" cy="155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4903A5-02F6-DE32-345E-09ECEFE66A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54249" y="320969"/>
                  <a:ext cx="262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687CFB-EE95-64F3-8718-99852BB046E8}"/>
                    </a:ext>
                  </a:extLst>
                </p14:cNvPr>
                <p14:cNvContentPartPr/>
                <p14:nvPr/>
              </p14:nvContentPartPr>
              <p14:xfrm>
                <a:off x="9690689" y="288929"/>
                <a:ext cx="11520" cy="2768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687CFB-EE95-64F3-8718-99852BB046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82049" y="279929"/>
                  <a:ext cx="29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60DA006-5793-337A-6FEF-49E722E077A9}"/>
                    </a:ext>
                  </a:extLst>
                </p14:cNvPr>
                <p14:cNvContentPartPr/>
                <p14:nvPr/>
              </p14:nvContentPartPr>
              <p14:xfrm>
                <a:off x="9867809" y="434369"/>
                <a:ext cx="152280" cy="1245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60DA006-5793-337A-6FEF-49E722E077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59169" y="425729"/>
                  <a:ext cx="169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7D374E-8990-3D04-439E-14EE2D8016B6}"/>
                    </a:ext>
                  </a:extLst>
                </p14:cNvPr>
                <p14:cNvContentPartPr/>
                <p14:nvPr/>
              </p14:nvContentPartPr>
              <p14:xfrm>
                <a:off x="10152209" y="380729"/>
                <a:ext cx="120960" cy="178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7D374E-8990-3D04-439E-14EE2D8016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43569" y="372089"/>
                  <a:ext cx="138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D2ACAF-A324-8524-D439-DAB4EEF24401}"/>
                    </a:ext>
                  </a:extLst>
                </p14:cNvPr>
                <p14:cNvContentPartPr/>
                <p14:nvPr/>
              </p14:nvContentPartPr>
              <p14:xfrm>
                <a:off x="10383689" y="369929"/>
                <a:ext cx="37800" cy="167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D2ACAF-A324-8524-D439-DAB4EEF244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74689" y="360929"/>
                  <a:ext cx="55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6A4FC9-1105-BC63-51CC-294AEBB8F0F6}"/>
                    </a:ext>
                  </a:extLst>
                </p14:cNvPr>
                <p14:cNvContentPartPr/>
                <p14:nvPr/>
              </p14:nvContentPartPr>
              <p14:xfrm>
                <a:off x="10534529" y="380729"/>
                <a:ext cx="7560" cy="139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6A4FC9-1105-BC63-51CC-294AEBB8F0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25889" y="372089"/>
                  <a:ext cx="25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146D6F7-0664-66EB-635F-5AF108FF6D70}"/>
                    </a:ext>
                  </a:extLst>
                </p14:cNvPr>
                <p14:cNvContentPartPr/>
                <p14:nvPr/>
              </p14:nvContentPartPr>
              <p14:xfrm>
                <a:off x="10542809" y="371009"/>
                <a:ext cx="149040" cy="167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146D6F7-0664-66EB-635F-5AF108FF6D7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34169" y="362009"/>
                  <a:ext cx="166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AB02A92-A017-EA7C-5B56-77678BCA4414}"/>
                    </a:ext>
                  </a:extLst>
                </p14:cNvPr>
                <p14:cNvContentPartPr/>
                <p14:nvPr/>
              </p14:nvContentPartPr>
              <p14:xfrm>
                <a:off x="10785809" y="400529"/>
                <a:ext cx="246960" cy="123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AB02A92-A017-EA7C-5B56-77678BCA44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76809" y="391529"/>
                  <a:ext cx="26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4E5B23B-6ECD-F5AC-5BF0-8C04ECF46A15}"/>
                    </a:ext>
                  </a:extLst>
                </p14:cNvPr>
                <p14:cNvContentPartPr/>
                <p14:nvPr/>
              </p14:nvContentPartPr>
              <p14:xfrm>
                <a:off x="10829369" y="270209"/>
                <a:ext cx="15480" cy="11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4E5B23B-6ECD-F5AC-5BF0-8C04ECF46A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20729" y="261209"/>
                  <a:ext cx="3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0320CE-46DD-23CB-FEE8-4A93FF25606B}"/>
                    </a:ext>
                  </a:extLst>
                </p14:cNvPr>
                <p14:cNvContentPartPr/>
                <p14:nvPr/>
              </p14:nvContentPartPr>
              <p14:xfrm>
                <a:off x="11055089" y="328169"/>
                <a:ext cx="159120" cy="185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0320CE-46DD-23CB-FEE8-4A93FF2560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46089" y="319529"/>
                  <a:ext cx="1767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525B9D7-FF1F-5F3B-D83F-4F4148F6CA40}"/>
                  </a:ext>
                </a:extLst>
              </p14:cNvPr>
              <p14:cNvContentPartPr/>
              <p14:nvPr/>
            </p14:nvContentPartPr>
            <p14:xfrm>
              <a:off x="11485289" y="456689"/>
              <a:ext cx="164160" cy="172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525B9D7-FF1F-5F3B-D83F-4F4148F6CA4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476649" y="447689"/>
                <a:ext cx="1818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F54AB94-CF6F-49D8-642B-A9519D5B4114}"/>
              </a:ext>
            </a:extLst>
          </p:cNvPr>
          <p:cNvGrpSpPr/>
          <p:nvPr/>
        </p:nvGrpSpPr>
        <p:grpSpPr>
          <a:xfrm>
            <a:off x="461729" y="1109009"/>
            <a:ext cx="4199760" cy="600120"/>
            <a:chOff x="461729" y="1109009"/>
            <a:chExt cx="4199760" cy="6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A1FF91E-3342-C832-9C5A-1B5258F86362}"/>
                    </a:ext>
                  </a:extLst>
                </p14:cNvPr>
                <p14:cNvContentPartPr/>
                <p14:nvPr/>
              </p14:nvContentPartPr>
              <p14:xfrm>
                <a:off x="461729" y="1119809"/>
                <a:ext cx="293760" cy="426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A1FF91E-3342-C832-9C5A-1B5258F863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3089" y="1111169"/>
                  <a:ext cx="3114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BEF1AE-B257-4700-98FC-9CB62C933A3E}"/>
                    </a:ext>
                  </a:extLst>
                </p14:cNvPr>
                <p14:cNvContentPartPr/>
                <p14:nvPr/>
              </p14:nvContentPartPr>
              <p14:xfrm>
                <a:off x="838289" y="1323209"/>
                <a:ext cx="218160" cy="182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BEF1AE-B257-4700-98FC-9CB62C933A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9289" y="1314209"/>
                  <a:ext cx="235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A59B4C-EF66-6B1F-4E7A-0416EF0EC595}"/>
                    </a:ext>
                  </a:extLst>
                </p14:cNvPr>
                <p14:cNvContentPartPr/>
                <p14:nvPr/>
              </p14:nvContentPartPr>
              <p14:xfrm>
                <a:off x="1152209" y="1367489"/>
                <a:ext cx="140400" cy="341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A59B4C-EF66-6B1F-4E7A-0416EF0EC5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3209" y="1358849"/>
                  <a:ext cx="1580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7952A8-6230-C4A6-FF47-50ADFBE1A249}"/>
                    </a:ext>
                  </a:extLst>
                </p14:cNvPr>
                <p14:cNvContentPartPr/>
                <p14:nvPr/>
              </p14:nvContentPartPr>
              <p14:xfrm>
                <a:off x="1415729" y="1367489"/>
                <a:ext cx="115200" cy="114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7952A8-6230-C4A6-FF47-50ADFBE1A2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07089" y="1358489"/>
                  <a:ext cx="132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2B4DA76-507C-EE74-5BB5-61DC99B3C97C}"/>
                    </a:ext>
                  </a:extLst>
                </p14:cNvPr>
                <p14:cNvContentPartPr/>
                <p14:nvPr/>
              </p14:nvContentPartPr>
              <p14:xfrm>
                <a:off x="1658729" y="1323929"/>
                <a:ext cx="187200" cy="285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2B4DA76-507C-EE74-5BB5-61DC99B3C97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50089" y="1314929"/>
                  <a:ext cx="204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F99557F-FEC8-B2A7-8B81-293F67985BE4}"/>
                    </a:ext>
                  </a:extLst>
                </p14:cNvPr>
                <p14:cNvContentPartPr/>
                <p14:nvPr/>
              </p14:nvContentPartPr>
              <p14:xfrm>
                <a:off x="1976969" y="1308809"/>
                <a:ext cx="140040" cy="261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F99557F-FEC8-B2A7-8B81-293F67985B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67969" y="1299809"/>
                  <a:ext cx="157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3F6E1CB-26AF-E309-ED43-D0B4DAD21393}"/>
                    </a:ext>
                  </a:extLst>
                </p14:cNvPr>
                <p14:cNvContentPartPr/>
                <p14:nvPr/>
              </p14:nvContentPartPr>
              <p14:xfrm>
                <a:off x="2237249" y="1307369"/>
                <a:ext cx="137160" cy="131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3F6E1CB-26AF-E309-ED43-D0B4DAD213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28249" y="1298369"/>
                  <a:ext cx="154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92C0C8-EF6D-0C4C-4E1D-9DC1DDCF5FA7}"/>
                    </a:ext>
                  </a:extLst>
                </p14:cNvPr>
                <p14:cNvContentPartPr/>
                <p14:nvPr/>
              </p14:nvContentPartPr>
              <p14:xfrm>
                <a:off x="2486369" y="1177049"/>
                <a:ext cx="221760" cy="289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92C0C8-EF6D-0C4C-4E1D-9DC1DDCF5F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77729" y="1168409"/>
                  <a:ext cx="2394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0611584-A779-41B5-49A5-5573CB903A45}"/>
                    </a:ext>
                  </a:extLst>
                </p14:cNvPr>
                <p14:cNvContentPartPr/>
                <p14:nvPr/>
              </p14:nvContentPartPr>
              <p14:xfrm>
                <a:off x="2829809" y="1300529"/>
                <a:ext cx="111960" cy="125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0611584-A779-41B5-49A5-5573CB903A4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20809" y="1291529"/>
                  <a:ext cx="129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1019B9F-9058-948D-D016-93B29F166C22}"/>
                    </a:ext>
                  </a:extLst>
                </p14:cNvPr>
                <p14:cNvContentPartPr/>
                <p14:nvPr/>
              </p14:nvContentPartPr>
              <p14:xfrm>
                <a:off x="3089729" y="1241849"/>
                <a:ext cx="147240" cy="181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1019B9F-9058-948D-D016-93B29F166C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80729" y="1233209"/>
                  <a:ext cx="164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65EB833-9B7F-C81F-E308-E7023D060DBF}"/>
                    </a:ext>
                  </a:extLst>
                </p14:cNvPr>
                <p14:cNvContentPartPr/>
                <p14:nvPr/>
              </p14:nvContentPartPr>
              <p14:xfrm>
                <a:off x="3317249" y="1290089"/>
                <a:ext cx="120960" cy="113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65EB833-9B7F-C81F-E308-E7023D060D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08249" y="1281089"/>
                  <a:ext cx="138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072362F-F940-9360-63F1-11A34B0CF54E}"/>
                    </a:ext>
                  </a:extLst>
                </p14:cNvPr>
                <p14:cNvContentPartPr/>
                <p14:nvPr/>
              </p14:nvContentPartPr>
              <p14:xfrm>
                <a:off x="3581129" y="1109009"/>
                <a:ext cx="11880" cy="28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072362F-F940-9360-63F1-11A34B0CF5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72489" y="1100009"/>
                  <a:ext cx="29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ED333D7-1E27-CB7A-2DDE-9A32D2C17845}"/>
                    </a:ext>
                  </a:extLst>
                </p14:cNvPr>
                <p14:cNvContentPartPr/>
                <p14:nvPr/>
              </p14:nvContentPartPr>
              <p14:xfrm>
                <a:off x="3616769" y="1287569"/>
                <a:ext cx="6120" cy="96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ED333D7-1E27-CB7A-2DDE-9A32D2C1784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07769" y="1278929"/>
                  <a:ext cx="23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173AC4-88EF-1FD3-8043-13A6C18499D5}"/>
                    </a:ext>
                  </a:extLst>
                </p14:cNvPr>
                <p14:cNvContentPartPr/>
                <p14:nvPr/>
              </p14:nvContentPartPr>
              <p14:xfrm>
                <a:off x="3755369" y="1248329"/>
                <a:ext cx="309240" cy="143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173AC4-88EF-1FD3-8043-13A6C18499D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46369" y="1239329"/>
                  <a:ext cx="326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27629B-CEBB-B0B7-12F8-DC7F0F31E914}"/>
                    </a:ext>
                  </a:extLst>
                </p14:cNvPr>
                <p14:cNvContentPartPr/>
                <p14:nvPr/>
              </p14:nvContentPartPr>
              <p14:xfrm>
                <a:off x="4189529" y="1259849"/>
                <a:ext cx="100080" cy="142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27629B-CEBB-B0B7-12F8-DC7F0F31E9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80529" y="1251209"/>
                  <a:ext cx="117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D9FE181-A41C-B979-DFDC-866E139AE862}"/>
                    </a:ext>
                  </a:extLst>
                </p14:cNvPr>
                <p14:cNvContentPartPr/>
                <p14:nvPr/>
              </p14:nvContentPartPr>
              <p14:xfrm>
                <a:off x="4374209" y="1270289"/>
                <a:ext cx="287280" cy="186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D9FE181-A41C-B979-DFDC-866E139AE8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365209" y="1261289"/>
                  <a:ext cx="30492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A5A4C31-CA24-70E1-C755-538C8F5E535C}"/>
                  </a:ext>
                </a:extLst>
              </p14:cNvPr>
              <p14:cNvContentPartPr/>
              <p14:nvPr/>
            </p14:nvContentPartPr>
            <p14:xfrm>
              <a:off x="607169" y="2260649"/>
              <a:ext cx="297360" cy="3060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A5A4C31-CA24-70E1-C755-538C8F5E535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8169" y="2252009"/>
                <a:ext cx="3150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75106BF-8FBD-9127-E1F2-A812CF63E55D}"/>
                  </a:ext>
                </a:extLst>
              </p14:cNvPr>
              <p14:cNvContentPartPr/>
              <p14:nvPr/>
            </p14:nvContentPartPr>
            <p14:xfrm>
              <a:off x="723449" y="2218169"/>
              <a:ext cx="12600" cy="460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75106BF-8FBD-9127-E1F2-A812CF63E55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14449" y="2209169"/>
                <a:ext cx="3024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2C17654-0244-1C21-A78A-4A4853889290}"/>
                  </a:ext>
                </a:extLst>
              </p14:cNvPr>
              <p14:cNvContentPartPr/>
              <p14:nvPr/>
            </p14:nvContentPartPr>
            <p14:xfrm>
              <a:off x="995249" y="2507609"/>
              <a:ext cx="105120" cy="157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2C17654-0244-1C21-A78A-4A485388929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86609" y="2498609"/>
                <a:ext cx="12276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1B6ED60E-B937-A60C-35FF-9DDBADE843A3}"/>
              </a:ext>
            </a:extLst>
          </p:cNvPr>
          <p:cNvGrpSpPr/>
          <p:nvPr/>
        </p:nvGrpSpPr>
        <p:grpSpPr>
          <a:xfrm>
            <a:off x="1251569" y="2356049"/>
            <a:ext cx="995760" cy="274320"/>
            <a:chOff x="1251569" y="2356049"/>
            <a:chExt cx="99576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D9845AF-6D39-A347-BF0C-BE3C322B819A}"/>
                    </a:ext>
                  </a:extLst>
                </p14:cNvPr>
                <p14:cNvContentPartPr/>
                <p14:nvPr/>
              </p14:nvContentPartPr>
              <p14:xfrm>
                <a:off x="1251569" y="2452889"/>
                <a:ext cx="185400" cy="1774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D9845AF-6D39-A347-BF0C-BE3C322B81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42929" y="2444249"/>
                  <a:ext cx="2030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46F98D5-CF21-B0D1-CA68-8A8F01AA1116}"/>
                    </a:ext>
                  </a:extLst>
                </p14:cNvPr>
                <p14:cNvContentPartPr/>
                <p14:nvPr/>
              </p14:nvContentPartPr>
              <p14:xfrm>
                <a:off x="1577009" y="2478089"/>
                <a:ext cx="20160" cy="103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46F98D5-CF21-B0D1-CA68-8A8F01AA11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68009" y="2469089"/>
                  <a:ext cx="37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148F05-1D90-6C30-AC7C-24C2066378DB}"/>
                    </a:ext>
                  </a:extLst>
                </p14:cNvPr>
                <p14:cNvContentPartPr/>
                <p14:nvPr/>
              </p14:nvContentPartPr>
              <p14:xfrm>
                <a:off x="1737209" y="2474849"/>
                <a:ext cx="11520" cy="121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148F05-1D90-6C30-AC7C-24C2066378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28569" y="2466209"/>
                  <a:ext cx="29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9F24920-609D-8CE8-FC7E-D2A5EF10D221}"/>
                    </a:ext>
                  </a:extLst>
                </p14:cNvPr>
                <p14:cNvContentPartPr/>
                <p14:nvPr/>
              </p14:nvContentPartPr>
              <p14:xfrm>
                <a:off x="1784009" y="2473769"/>
                <a:ext cx="107280" cy="114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9F24920-609D-8CE8-FC7E-D2A5EF10D22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775009" y="2465129"/>
                  <a:ext cx="124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8815ACA-8160-A1BE-CB9E-679E41B86479}"/>
                    </a:ext>
                  </a:extLst>
                </p14:cNvPr>
                <p14:cNvContentPartPr/>
                <p14:nvPr/>
              </p14:nvContentPartPr>
              <p14:xfrm>
                <a:off x="2000009" y="2488889"/>
                <a:ext cx="98280" cy="921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8815ACA-8160-A1BE-CB9E-679E41B8647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991009" y="2479889"/>
                  <a:ext cx="115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55106F6-1D80-64D8-7EA3-6C480FD35EBD}"/>
                    </a:ext>
                  </a:extLst>
                </p14:cNvPr>
                <p14:cNvContentPartPr/>
                <p14:nvPr/>
              </p14:nvContentPartPr>
              <p14:xfrm>
                <a:off x="2216009" y="2490329"/>
                <a:ext cx="31320" cy="73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55106F6-1D80-64D8-7EA3-6C480FD35E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07369" y="2481689"/>
                  <a:ext cx="48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F2F350-BCD3-4943-CCCF-64C2376677ED}"/>
                    </a:ext>
                  </a:extLst>
                </p14:cNvPr>
                <p14:cNvContentPartPr/>
                <p14:nvPr/>
              </p14:nvContentPartPr>
              <p14:xfrm>
                <a:off x="2219609" y="2356049"/>
                <a:ext cx="5760" cy="21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F2F350-BCD3-4943-CCCF-64C2376677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210609" y="2347049"/>
                  <a:ext cx="234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39ADA05-85BE-EF05-0819-F98B535BFF02}"/>
              </a:ext>
            </a:extLst>
          </p:cNvPr>
          <p:cNvGrpSpPr/>
          <p:nvPr/>
        </p:nvGrpSpPr>
        <p:grpSpPr>
          <a:xfrm>
            <a:off x="2871569" y="2211689"/>
            <a:ext cx="1500480" cy="564120"/>
            <a:chOff x="2871569" y="2211689"/>
            <a:chExt cx="1500480" cy="56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5B194F9-82CA-E0C6-BC2C-AF103D8AA0FB}"/>
                    </a:ext>
                  </a:extLst>
                </p14:cNvPr>
                <p14:cNvContentPartPr/>
                <p14:nvPr/>
              </p14:nvContentPartPr>
              <p14:xfrm>
                <a:off x="2871569" y="2418329"/>
                <a:ext cx="162360" cy="147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5B194F9-82CA-E0C6-BC2C-AF103D8AA0F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62569" y="2409689"/>
                  <a:ext cx="180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9EAEA76-B454-55AD-0B0B-126021157278}"/>
                    </a:ext>
                  </a:extLst>
                </p14:cNvPr>
                <p14:cNvContentPartPr/>
                <p14:nvPr/>
              </p14:nvContentPartPr>
              <p14:xfrm>
                <a:off x="3152369" y="2428049"/>
                <a:ext cx="119520" cy="347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9EAEA76-B454-55AD-0B0B-12602115727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43369" y="2419049"/>
                  <a:ext cx="1371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34680F5-A907-BBA2-B316-80AB0AB2AE59}"/>
                    </a:ext>
                  </a:extLst>
                </p14:cNvPr>
                <p14:cNvContentPartPr/>
                <p14:nvPr/>
              </p14:nvContentPartPr>
              <p14:xfrm>
                <a:off x="3367649" y="2460449"/>
                <a:ext cx="20160" cy="75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34680F5-A907-BBA2-B316-80AB0AB2AE5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58649" y="2451449"/>
                  <a:ext cx="37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333A2A0-EB4A-7CCB-3502-DB3EA1287D86}"/>
                    </a:ext>
                  </a:extLst>
                </p14:cNvPr>
                <p14:cNvContentPartPr/>
                <p14:nvPr/>
              </p14:nvContentPartPr>
              <p14:xfrm>
                <a:off x="3494369" y="2245889"/>
                <a:ext cx="176040" cy="275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333A2A0-EB4A-7CCB-3502-DB3EA1287D8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85369" y="2237249"/>
                  <a:ext cx="193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6891E41-97BD-FEC6-15D6-6853AE0868F6}"/>
                    </a:ext>
                  </a:extLst>
                </p14:cNvPr>
                <p14:cNvContentPartPr/>
                <p14:nvPr/>
              </p14:nvContentPartPr>
              <p14:xfrm>
                <a:off x="3787409" y="2380529"/>
                <a:ext cx="188280" cy="121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6891E41-97BD-FEC6-15D6-6853AE0868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78409" y="2371529"/>
                  <a:ext cx="205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AB3F52-4C1A-02EE-532C-AB8A04F0CE5E}"/>
                    </a:ext>
                  </a:extLst>
                </p14:cNvPr>
                <p14:cNvContentPartPr/>
                <p14:nvPr/>
              </p14:nvContentPartPr>
              <p14:xfrm>
                <a:off x="3776969" y="2337329"/>
                <a:ext cx="11520" cy="321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AB3F52-4C1A-02EE-532C-AB8A04F0CE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768329" y="2328689"/>
                  <a:ext cx="291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2ADE3C-332D-CA02-BD15-895775097FC2}"/>
                    </a:ext>
                  </a:extLst>
                </p14:cNvPr>
                <p14:cNvContentPartPr/>
                <p14:nvPr/>
              </p14:nvContentPartPr>
              <p14:xfrm>
                <a:off x="4103849" y="2360369"/>
                <a:ext cx="113760" cy="136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2ADE3C-332D-CA02-BD15-895775097FC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94849" y="2351729"/>
                  <a:ext cx="131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90807CF-2E2E-F2D6-F25E-712441E98BD4}"/>
                    </a:ext>
                  </a:extLst>
                </p14:cNvPr>
                <p14:cNvContentPartPr/>
                <p14:nvPr/>
              </p14:nvContentPartPr>
              <p14:xfrm>
                <a:off x="4310489" y="2367929"/>
                <a:ext cx="61560" cy="112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90807CF-2E2E-F2D6-F25E-712441E98B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301489" y="2359289"/>
                  <a:ext cx="79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274646C-08CD-CBEE-7C85-426D50A0B25A}"/>
                    </a:ext>
                  </a:extLst>
                </p14:cNvPr>
                <p14:cNvContentPartPr/>
                <p14:nvPr/>
              </p14:nvContentPartPr>
              <p14:xfrm>
                <a:off x="4326689" y="2211689"/>
                <a:ext cx="11520" cy="20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274646C-08CD-CBEE-7C85-426D50A0B2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317689" y="2202689"/>
                  <a:ext cx="2916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44E6E633-A639-8839-F978-8381FA0B3FAD}"/>
                  </a:ext>
                </a:extLst>
              </p14:cNvPr>
              <p14:cNvContentPartPr/>
              <p14:nvPr/>
            </p14:nvContentPartPr>
            <p14:xfrm>
              <a:off x="4829249" y="2271089"/>
              <a:ext cx="225360" cy="3081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44E6E633-A639-8839-F978-8381FA0B3FA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820609" y="2262089"/>
                <a:ext cx="243000" cy="32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C733E71-CA5A-A824-5233-E97D00A4A2ED}"/>
              </a:ext>
            </a:extLst>
          </p:cNvPr>
          <p:cNvGrpSpPr/>
          <p:nvPr/>
        </p:nvGrpSpPr>
        <p:grpSpPr>
          <a:xfrm>
            <a:off x="5236409" y="2154449"/>
            <a:ext cx="1529280" cy="510840"/>
            <a:chOff x="5236409" y="2154449"/>
            <a:chExt cx="1529280" cy="51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70AD2B-0B2F-D08A-0B7E-B3F08E4392B0}"/>
                    </a:ext>
                  </a:extLst>
                </p14:cNvPr>
                <p14:cNvContentPartPr/>
                <p14:nvPr/>
              </p14:nvContentPartPr>
              <p14:xfrm>
                <a:off x="5236409" y="2292329"/>
                <a:ext cx="111240" cy="2026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70AD2B-0B2F-D08A-0B7E-B3F08E4392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27769" y="2283329"/>
                  <a:ext cx="128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3BF2543-8ABF-80CD-597A-93BCC2C65663}"/>
                    </a:ext>
                  </a:extLst>
                </p14:cNvPr>
                <p14:cNvContentPartPr/>
                <p14:nvPr/>
              </p14:nvContentPartPr>
              <p14:xfrm>
                <a:off x="5257649" y="2154449"/>
                <a:ext cx="6840" cy="25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3BF2543-8ABF-80CD-597A-93BCC2C6566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248649" y="2145449"/>
                  <a:ext cx="24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A816D9B-5B5B-68AE-7717-AA0DA0C5AF4D}"/>
                    </a:ext>
                  </a:extLst>
                </p14:cNvPr>
                <p14:cNvContentPartPr/>
                <p14:nvPr/>
              </p14:nvContentPartPr>
              <p14:xfrm>
                <a:off x="5462129" y="2290889"/>
                <a:ext cx="140760" cy="374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A816D9B-5B5B-68AE-7717-AA0DA0C5AF4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53129" y="2281889"/>
                  <a:ext cx="1584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B7E868D-C011-350D-D469-BF5A1A51427E}"/>
                    </a:ext>
                  </a:extLst>
                </p14:cNvPr>
                <p14:cNvContentPartPr/>
                <p14:nvPr/>
              </p14:nvContentPartPr>
              <p14:xfrm>
                <a:off x="5749769" y="2315729"/>
                <a:ext cx="102240" cy="105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B7E868D-C011-350D-D469-BF5A1A51427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40769" y="2306729"/>
                  <a:ext cx="119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9331FBB-74A6-C3E8-F307-3CF6D751BE3D}"/>
                    </a:ext>
                  </a:extLst>
                </p14:cNvPr>
                <p14:cNvContentPartPr/>
                <p14:nvPr/>
              </p14:nvContentPartPr>
              <p14:xfrm>
                <a:off x="5934089" y="2268929"/>
                <a:ext cx="120960" cy="1324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9331FBB-74A6-C3E8-F307-3CF6D751BE3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25449" y="2260289"/>
                  <a:ext cx="138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35FA6B0-42CA-2B09-2ED8-26F7C0383345}"/>
                    </a:ext>
                  </a:extLst>
                </p14:cNvPr>
                <p14:cNvContentPartPr/>
                <p14:nvPr/>
              </p14:nvContentPartPr>
              <p14:xfrm>
                <a:off x="6190769" y="2217809"/>
                <a:ext cx="172080" cy="182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35FA6B0-42CA-2B09-2ED8-26F7C038334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81769" y="2209169"/>
                  <a:ext cx="189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17C5865-615C-C502-3074-0FAFAB7C59F1}"/>
                    </a:ext>
                  </a:extLst>
                </p14:cNvPr>
                <p14:cNvContentPartPr/>
                <p14:nvPr/>
              </p14:nvContentPartPr>
              <p14:xfrm>
                <a:off x="6445289" y="2298089"/>
                <a:ext cx="92160" cy="110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17C5865-615C-C502-3074-0FAFAB7C59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36649" y="2289089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79BBCD-A827-2BBA-952F-E29738758281}"/>
                    </a:ext>
                  </a:extLst>
                </p14:cNvPr>
                <p14:cNvContentPartPr/>
                <p14:nvPr/>
              </p14:nvContentPartPr>
              <p14:xfrm>
                <a:off x="6539609" y="2269289"/>
                <a:ext cx="226080" cy="151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79BBCD-A827-2BBA-952F-E2973875828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30609" y="2260289"/>
                  <a:ext cx="24372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F65252E-49B2-7130-AE61-F8012818F82B}"/>
              </a:ext>
            </a:extLst>
          </p:cNvPr>
          <p:cNvGrpSpPr/>
          <p:nvPr/>
        </p:nvGrpSpPr>
        <p:grpSpPr>
          <a:xfrm>
            <a:off x="7298489" y="2268569"/>
            <a:ext cx="298080" cy="126360"/>
            <a:chOff x="7298489" y="2268569"/>
            <a:chExt cx="298080" cy="12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8E0106C-5197-34F4-4194-AB40488DC5C7}"/>
                    </a:ext>
                  </a:extLst>
                </p14:cNvPr>
                <p14:cNvContentPartPr/>
                <p14:nvPr/>
              </p14:nvContentPartPr>
              <p14:xfrm>
                <a:off x="7298489" y="2287289"/>
                <a:ext cx="107640" cy="107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8E0106C-5197-34F4-4194-AB40488DC5C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89849" y="2278289"/>
                  <a:ext cx="125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C94415-B247-8279-4A14-BF044C470987}"/>
                    </a:ext>
                  </a:extLst>
                </p14:cNvPr>
                <p14:cNvContentPartPr/>
                <p14:nvPr/>
              </p14:nvContentPartPr>
              <p14:xfrm>
                <a:off x="7528889" y="2268569"/>
                <a:ext cx="67680" cy="113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C94415-B247-8279-4A14-BF044C4709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20249" y="2259569"/>
                  <a:ext cx="853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C6E02E9-1FA1-2431-4F56-F9C403281263}"/>
              </a:ext>
            </a:extLst>
          </p:cNvPr>
          <p:cNvGrpSpPr/>
          <p:nvPr/>
        </p:nvGrpSpPr>
        <p:grpSpPr>
          <a:xfrm>
            <a:off x="8051969" y="2027729"/>
            <a:ext cx="1428120" cy="564840"/>
            <a:chOff x="8051969" y="2027729"/>
            <a:chExt cx="142812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374FA55-7948-32DE-BFFC-C0C253D36566}"/>
                    </a:ext>
                  </a:extLst>
                </p14:cNvPr>
                <p14:cNvContentPartPr/>
                <p14:nvPr/>
              </p14:nvContentPartPr>
              <p14:xfrm>
                <a:off x="8051969" y="2260289"/>
                <a:ext cx="162720" cy="1292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374FA55-7948-32DE-BFFC-C0C253D365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42969" y="2251289"/>
                  <a:ext cx="180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21F9CA2-F709-3FCB-B3CC-00C857B879D8}"/>
                    </a:ext>
                  </a:extLst>
                </p14:cNvPr>
                <p14:cNvContentPartPr/>
                <p14:nvPr/>
              </p14:nvContentPartPr>
              <p14:xfrm>
                <a:off x="8354369" y="2278289"/>
                <a:ext cx="99360" cy="314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21F9CA2-F709-3FCB-B3CC-00C857B879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45369" y="2269649"/>
                  <a:ext cx="1170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0C3340-031E-F463-A9E6-686CF204947D}"/>
                    </a:ext>
                  </a:extLst>
                </p14:cNvPr>
                <p14:cNvContentPartPr/>
                <p14:nvPr/>
              </p14:nvContentPartPr>
              <p14:xfrm>
                <a:off x="8584049" y="2263529"/>
                <a:ext cx="23040" cy="60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0C3340-031E-F463-A9E6-686CF204947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75409" y="2254529"/>
                  <a:ext cx="40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229C7C-BEA9-A0B6-41E9-35713103B6C9}"/>
                    </a:ext>
                  </a:extLst>
                </p14:cNvPr>
                <p14:cNvContentPartPr/>
                <p14:nvPr/>
              </p14:nvContentPartPr>
              <p14:xfrm>
                <a:off x="8690969" y="2065169"/>
                <a:ext cx="171000" cy="257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229C7C-BEA9-A0B6-41E9-35713103B6C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82329" y="2056529"/>
                  <a:ext cx="188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71BC0CA-94D2-4E22-7B9A-D9186066784A}"/>
                    </a:ext>
                  </a:extLst>
                </p14:cNvPr>
                <p14:cNvContentPartPr/>
                <p14:nvPr/>
              </p14:nvContentPartPr>
              <p14:xfrm>
                <a:off x="8999129" y="2206289"/>
                <a:ext cx="191160" cy="101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71BC0CA-94D2-4E22-7B9A-D9186066784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90489" y="2197649"/>
                  <a:ext cx="208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9B36981-7DBB-51F1-F271-0BF793459221}"/>
                    </a:ext>
                  </a:extLst>
                </p14:cNvPr>
                <p14:cNvContentPartPr/>
                <p14:nvPr/>
              </p14:nvContentPartPr>
              <p14:xfrm>
                <a:off x="8980409" y="2077409"/>
                <a:ext cx="37800" cy="3798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9B36981-7DBB-51F1-F271-0BF7934592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71769" y="2068409"/>
                  <a:ext cx="554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DF5287-9828-AD89-1681-54AE286D43D2}"/>
                    </a:ext>
                  </a:extLst>
                </p14:cNvPr>
                <p14:cNvContentPartPr/>
                <p14:nvPr/>
              </p14:nvContentPartPr>
              <p14:xfrm>
                <a:off x="9285689" y="2200529"/>
                <a:ext cx="98280" cy="93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DF5287-9828-AD89-1681-54AE286D43D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76689" y="2191889"/>
                  <a:ext cx="1159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E40C73-8533-EF77-342D-A79ECB01019B}"/>
                    </a:ext>
                  </a:extLst>
                </p14:cNvPr>
                <p14:cNvContentPartPr/>
                <p14:nvPr/>
              </p14:nvContentPartPr>
              <p14:xfrm>
                <a:off x="9465329" y="2209529"/>
                <a:ext cx="14760" cy="1044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E40C73-8533-EF77-342D-A79ECB01019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456329" y="2200529"/>
                  <a:ext cx="3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8F84E7-14A2-2951-0A4B-F208A64A294C}"/>
                    </a:ext>
                  </a:extLst>
                </p14:cNvPr>
                <p14:cNvContentPartPr/>
                <p14:nvPr/>
              </p14:nvContentPartPr>
              <p14:xfrm>
                <a:off x="9461729" y="2027729"/>
                <a:ext cx="5400" cy="16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8F84E7-14A2-2951-0A4B-F208A64A294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53089" y="2019089"/>
                  <a:ext cx="2304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68AAEDD-7619-AE22-9E81-186DB58029ED}"/>
              </a:ext>
            </a:extLst>
          </p:cNvPr>
          <p:cNvGrpSpPr/>
          <p:nvPr/>
        </p:nvGrpSpPr>
        <p:grpSpPr>
          <a:xfrm>
            <a:off x="10031249" y="2073809"/>
            <a:ext cx="273960" cy="301680"/>
            <a:chOff x="10031249" y="2073809"/>
            <a:chExt cx="27396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8FDD54D-2639-DC98-B436-0955ACBB7D00}"/>
                    </a:ext>
                  </a:extLst>
                </p14:cNvPr>
                <p14:cNvContentPartPr/>
                <p14:nvPr/>
              </p14:nvContentPartPr>
              <p14:xfrm>
                <a:off x="10031249" y="2073809"/>
                <a:ext cx="138960" cy="257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8FDD54D-2639-DC98-B436-0955ACBB7D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22249" y="2065169"/>
                  <a:ext cx="1566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4A58E0B-0335-5B8F-1FC7-58EA09911594}"/>
                    </a:ext>
                  </a:extLst>
                </p14:cNvPr>
                <p14:cNvContentPartPr/>
                <p14:nvPr/>
              </p14:nvContentPartPr>
              <p14:xfrm>
                <a:off x="10287929" y="2313569"/>
                <a:ext cx="17280" cy="619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4A58E0B-0335-5B8F-1FC7-58EA0991159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78929" y="2304569"/>
                  <a:ext cx="349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D141FF4-DED9-2C1E-42A4-4346D06F2EAE}"/>
              </a:ext>
            </a:extLst>
          </p:cNvPr>
          <p:cNvGrpSpPr/>
          <p:nvPr/>
        </p:nvGrpSpPr>
        <p:grpSpPr>
          <a:xfrm>
            <a:off x="10462889" y="2077409"/>
            <a:ext cx="101160" cy="253800"/>
            <a:chOff x="10462889" y="2077409"/>
            <a:chExt cx="10116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6C1CA2-1BA4-9DE3-C0DC-9451744666D1}"/>
                    </a:ext>
                  </a:extLst>
                </p14:cNvPr>
                <p14:cNvContentPartPr/>
                <p14:nvPr/>
              </p14:nvContentPartPr>
              <p14:xfrm>
                <a:off x="10462889" y="2077409"/>
                <a:ext cx="70920" cy="210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6C1CA2-1BA4-9DE3-C0DC-9451744666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53889" y="2068769"/>
                  <a:ext cx="88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7948ACA-F5F9-311B-03A7-D9462FF4E8DA}"/>
                    </a:ext>
                  </a:extLst>
                </p14:cNvPr>
                <p14:cNvContentPartPr/>
                <p14:nvPr/>
              </p14:nvContentPartPr>
              <p14:xfrm>
                <a:off x="10470089" y="2323289"/>
                <a:ext cx="93960" cy="7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7948ACA-F5F9-311B-03A7-D9462FF4E8D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461449" y="2314289"/>
                  <a:ext cx="111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957FFE1-D327-BC67-B254-13F00A116A2A}"/>
              </a:ext>
            </a:extLst>
          </p:cNvPr>
          <p:cNvGrpSpPr/>
          <p:nvPr/>
        </p:nvGrpSpPr>
        <p:grpSpPr>
          <a:xfrm>
            <a:off x="10748369" y="2032049"/>
            <a:ext cx="1102680" cy="347400"/>
            <a:chOff x="10748369" y="2032049"/>
            <a:chExt cx="1102680" cy="34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5AE63C6-80A4-8D3E-657E-EBB8EB93E017}"/>
                    </a:ext>
                  </a:extLst>
                </p14:cNvPr>
                <p14:cNvContentPartPr/>
                <p14:nvPr/>
              </p14:nvContentPartPr>
              <p14:xfrm>
                <a:off x="10748369" y="2302409"/>
                <a:ext cx="10440" cy="51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5AE63C6-80A4-8D3E-657E-EBB8EB93E01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39729" y="2293769"/>
                  <a:ext cx="28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789300-234A-55BA-1783-EFD3BBA4B3CA}"/>
                    </a:ext>
                  </a:extLst>
                </p14:cNvPr>
                <p14:cNvContentPartPr/>
                <p14:nvPr/>
              </p14:nvContentPartPr>
              <p14:xfrm>
                <a:off x="10881209" y="2074889"/>
                <a:ext cx="160560" cy="225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789300-234A-55BA-1783-EFD3BBA4B3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72569" y="2065889"/>
                  <a:ext cx="178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5A30CA9-360D-1F55-6465-C7761FFA7DA0}"/>
                    </a:ext>
                  </a:extLst>
                </p14:cNvPr>
                <p14:cNvContentPartPr/>
                <p14:nvPr/>
              </p14:nvContentPartPr>
              <p14:xfrm>
                <a:off x="11158769" y="2263529"/>
                <a:ext cx="28440" cy="105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5A30CA9-360D-1F55-6465-C7761FFA7D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149769" y="2254529"/>
                  <a:ext cx="46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A37EFD-67A2-8428-5EFA-EC2F3341EA2A}"/>
                    </a:ext>
                  </a:extLst>
                </p14:cNvPr>
                <p14:cNvContentPartPr/>
                <p14:nvPr/>
              </p14:nvContentPartPr>
              <p14:xfrm>
                <a:off x="11258129" y="2032049"/>
                <a:ext cx="141840" cy="273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A37EFD-67A2-8428-5EFA-EC2F3341EA2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49489" y="2023049"/>
                  <a:ext cx="159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C85C37B-5804-D7CC-F3D5-ECA00FDAACF2}"/>
                    </a:ext>
                  </a:extLst>
                </p14:cNvPr>
                <p14:cNvContentPartPr/>
                <p14:nvPr/>
              </p14:nvContentPartPr>
              <p14:xfrm>
                <a:off x="11456489" y="2283329"/>
                <a:ext cx="29880" cy="96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C85C37B-5804-D7CC-F3D5-ECA00FDAAC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447489" y="2274329"/>
                  <a:ext cx="475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EA42DD6-1FDA-2EE1-2980-F077FD52D878}"/>
                    </a:ext>
                  </a:extLst>
                </p14:cNvPr>
                <p14:cNvContentPartPr/>
                <p14:nvPr/>
              </p14:nvContentPartPr>
              <p14:xfrm>
                <a:off x="11623169" y="2232929"/>
                <a:ext cx="18000" cy="17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EA42DD6-1FDA-2EE1-2980-F077FD52D87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14169" y="2223929"/>
                  <a:ext cx="35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0BEC631-CD0E-1B99-9138-BA89BAC34FD3}"/>
                    </a:ext>
                  </a:extLst>
                </p14:cNvPr>
                <p14:cNvContentPartPr/>
                <p14:nvPr/>
              </p14:nvContentPartPr>
              <p14:xfrm>
                <a:off x="11749169" y="2228609"/>
                <a:ext cx="101880" cy="50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0BEC631-CD0E-1B99-9138-BA89BAC34FD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740529" y="2219969"/>
                  <a:ext cx="11952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99CBD63-2B9F-B2AE-F265-6E3E75569B45}"/>
              </a:ext>
            </a:extLst>
          </p:cNvPr>
          <p:cNvGrpSpPr/>
          <p:nvPr/>
        </p:nvGrpSpPr>
        <p:grpSpPr>
          <a:xfrm>
            <a:off x="172289" y="3059129"/>
            <a:ext cx="582120" cy="205560"/>
            <a:chOff x="172289" y="3059129"/>
            <a:chExt cx="58212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2F002F1-2616-B595-85B6-F965C429B05A}"/>
                    </a:ext>
                  </a:extLst>
                </p14:cNvPr>
                <p14:cNvContentPartPr/>
                <p14:nvPr/>
              </p14:nvContentPartPr>
              <p14:xfrm>
                <a:off x="172289" y="3059129"/>
                <a:ext cx="2880" cy="197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2F002F1-2616-B595-85B6-F965C429B05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3649" y="3050489"/>
                  <a:ext cx="20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8D082EF-ADA2-BF54-DE1D-0EFF16F36212}"/>
                    </a:ext>
                  </a:extLst>
                </p14:cNvPr>
                <p14:cNvContentPartPr/>
                <p14:nvPr/>
              </p14:nvContentPartPr>
              <p14:xfrm>
                <a:off x="204689" y="3073889"/>
                <a:ext cx="129960" cy="190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8D082EF-ADA2-BF54-DE1D-0EFF16F3621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6049" y="3065249"/>
                  <a:ext cx="147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17BD7F-0AA2-398F-6D22-72C523ED634B}"/>
                    </a:ext>
                  </a:extLst>
                </p14:cNvPr>
                <p14:cNvContentPartPr/>
                <p14:nvPr/>
              </p14:nvContentPartPr>
              <p14:xfrm>
                <a:off x="423569" y="3101609"/>
                <a:ext cx="120240" cy="126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17BD7F-0AA2-398F-6D22-72C523ED63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14929" y="3092969"/>
                  <a:ext cx="137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CA82430-4EBD-9BC2-BD8C-16AA2FB06265}"/>
                    </a:ext>
                  </a:extLst>
                </p14:cNvPr>
                <p14:cNvContentPartPr/>
                <p14:nvPr/>
              </p14:nvContentPartPr>
              <p14:xfrm>
                <a:off x="534089" y="3119609"/>
                <a:ext cx="86040" cy="1004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CA82430-4EBD-9BC2-BD8C-16AA2FB0626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5089" y="3110969"/>
                  <a:ext cx="103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7C16E29-F770-45F1-59C0-3088A389262F}"/>
                    </a:ext>
                  </a:extLst>
                </p14:cNvPr>
                <p14:cNvContentPartPr/>
                <p14:nvPr/>
              </p14:nvContentPartPr>
              <p14:xfrm>
                <a:off x="652169" y="3078929"/>
                <a:ext cx="102240" cy="136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7C16E29-F770-45F1-59C0-3088A38926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43529" y="3069929"/>
                  <a:ext cx="1198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1BF1188-BC24-6F7A-40C2-8B6F2072AAA6}"/>
              </a:ext>
            </a:extLst>
          </p:cNvPr>
          <p:cNvGrpSpPr/>
          <p:nvPr/>
        </p:nvGrpSpPr>
        <p:grpSpPr>
          <a:xfrm>
            <a:off x="1147529" y="2912249"/>
            <a:ext cx="1422720" cy="394920"/>
            <a:chOff x="1147529" y="2912249"/>
            <a:chExt cx="142272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967A6B6-6A92-8969-BFB4-45C0A0D5A2E7}"/>
                    </a:ext>
                  </a:extLst>
                </p14:cNvPr>
                <p14:cNvContentPartPr/>
                <p14:nvPr/>
              </p14:nvContentPartPr>
              <p14:xfrm>
                <a:off x="1147529" y="2982089"/>
                <a:ext cx="185760" cy="211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967A6B6-6A92-8969-BFB4-45C0A0D5A2E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8529" y="2973449"/>
                  <a:ext cx="203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5873A42-0871-8879-DDCE-F40BFD94DEA9}"/>
                    </a:ext>
                  </a:extLst>
                </p14:cNvPr>
                <p14:cNvContentPartPr/>
                <p14:nvPr/>
              </p14:nvContentPartPr>
              <p14:xfrm>
                <a:off x="1437689" y="3059849"/>
                <a:ext cx="128520" cy="106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5873A42-0871-8879-DDCE-F40BFD94DE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28689" y="3051209"/>
                  <a:ext cx="146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8AFD5E2-84F2-0341-7A1D-0BB8724A4977}"/>
                    </a:ext>
                  </a:extLst>
                </p14:cNvPr>
                <p14:cNvContentPartPr/>
                <p14:nvPr/>
              </p14:nvContentPartPr>
              <p14:xfrm>
                <a:off x="1674929" y="3062009"/>
                <a:ext cx="183960" cy="93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8AFD5E2-84F2-0341-7A1D-0BB8724A49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66289" y="3053369"/>
                  <a:ext cx="201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EE19B0B-529B-9C77-C014-2BA0C2FF4A7C}"/>
                    </a:ext>
                  </a:extLst>
                </p14:cNvPr>
                <p14:cNvContentPartPr/>
                <p14:nvPr/>
              </p14:nvContentPartPr>
              <p14:xfrm>
                <a:off x="1596449" y="2912249"/>
                <a:ext cx="71640" cy="362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EE19B0B-529B-9C77-C014-2BA0C2FF4A7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587809" y="2903609"/>
                  <a:ext cx="89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0F539FF-789C-34D4-A786-3F1DB4434D23}"/>
                    </a:ext>
                  </a:extLst>
                </p14:cNvPr>
                <p14:cNvContentPartPr/>
                <p14:nvPr/>
              </p14:nvContentPartPr>
              <p14:xfrm>
                <a:off x="1959689" y="2964449"/>
                <a:ext cx="131760" cy="342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0F539FF-789C-34D4-A786-3F1DB4434D2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50689" y="2955809"/>
                  <a:ext cx="149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39FA139-5E8C-2BE5-1918-CAE7691D4C72}"/>
                    </a:ext>
                  </a:extLst>
                </p14:cNvPr>
                <p14:cNvContentPartPr/>
                <p14:nvPr/>
              </p14:nvContentPartPr>
              <p14:xfrm>
                <a:off x="2225369" y="3074249"/>
                <a:ext cx="92880" cy="81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39FA139-5E8C-2BE5-1918-CAE7691D4C7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216729" y="3065249"/>
                  <a:ext cx="110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21C0327-D237-DA85-2939-D8BDE9091489}"/>
                    </a:ext>
                  </a:extLst>
                </p14:cNvPr>
                <p14:cNvContentPartPr/>
                <p14:nvPr/>
              </p14:nvContentPartPr>
              <p14:xfrm>
                <a:off x="2408969" y="2957609"/>
                <a:ext cx="161280" cy="2912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21C0327-D237-DA85-2939-D8BDE909148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00329" y="2948609"/>
                  <a:ext cx="17892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6DEA9111-043B-60A1-7234-DBDB17BBB467}"/>
              </a:ext>
            </a:extLst>
          </p:cNvPr>
          <p:cNvGrpSpPr/>
          <p:nvPr/>
        </p:nvGrpSpPr>
        <p:grpSpPr>
          <a:xfrm>
            <a:off x="2750249" y="2928449"/>
            <a:ext cx="1527120" cy="498600"/>
            <a:chOff x="2750249" y="2928449"/>
            <a:chExt cx="152712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E9DD8AD-9136-E0C4-8ACD-B65C856D8AA4}"/>
                    </a:ext>
                  </a:extLst>
                </p14:cNvPr>
                <p14:cNvContentPartPr/>
                <p14:nvPr/>
              </p14:nvContentPartPr>
              <p14:xfrm>
                <a:off x="2761769" y="3069929"/>
                <a:ext cx="24840" cy="101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E9DD8AD-9136-E0C4-8ACD-B65C856D8AA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52769" y="3061289"/>
                  <a:ext cx="42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021ACFC-658D-37F2-5387-5944AE99BFFC}"/>
                    </a:ext>
                  </a:extLst>
                </p14:cNvPr>
                <p14:cNvContentPartPr/>
                <p14:nvPr/>
              </p14:nvContentPartPr>
              <p14:xfrm>
                <a:off x="2750249" y="2928449"/>
                <a:ext cx="6840" cy="158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021ACFC-658D-37F2-5387-5944AE99BFF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41609" y="2919809"/>
                  <a:ext cx="2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9CBEFA3-AF1C-1C64-D22A-AE47BDB9BD51}"/>
                    </a:ext>
                  </a:extLst>
                </p14:cNvPr>
                <p14:cNvContentPartPr/>
                <p14:nvPr/>
              </p14:nvContentPartPr>
              <p14:xfrm>
                <a:off x="2909009" y="2960489"/>
                <a:ext cx="141840" cy="466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9CBEFA3-AF1C-1C64-D22A-AE47BDB9BD5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900369" y="2951849"/>
                  <a:ext cx="1594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16AC6B0-9905-2551-44C8-F759BE5F2E93}"/>
                    </a:ext>
                  </a:extLst>
                </p14:cNvPr>
                <p14:cNvContentPartPr/>
                <p14:nvPr/>
              </p14:nvContentPartPr>
              <p14:xfrm>
                <a:off x="3144449" y="3078569"/>
                <a:ext cx="120960" cy="98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16AC6B0-9905-2551-44C8-F759BE5F2E9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35449" y="3069929"/>
                  <a:ext cx="138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CB3D39E-481D-55B0-D0AD-C1DC02175833}"/>
                    </a:ext>
                  </a:extLst>
                </p14:cNvPr>
                <p14:cNvContentPartPr/>
                <p14:nvPr/>
              </p14:nvContentPartPr>
              <p14:xfrm>
                <a:off x="3344969" y="3040049"/>
                <a:ext cx="120960" cy="150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CB3D39E-481D-55B0-D0AD-C1DC021758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335969" y="3031049"/>
                  <a:ext cx="138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FC7445A-C389-034D-0F6B-CB6D3555C8A1}"/>
                    </a:ext>
                  </a:extLst>
                </p14:cNvPr>
                <p14:cNvContentPartPr/>
                <p14:nvPr/>
              </p14:nvContentPartPr>
              <p14:xfrm>
                <a:off x="3595529" y="3008729"/>
                <a:ext cx="191160" cy="185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FC7445A-C389-034D-0F6B-CB6D3555C8A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586889" y="3000089"/>
                  <a:ext cx="208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A832C66-BC9C-DB01-B598-9EA0EB959D75}"/>
                    </a:ext>
                  </a:extLst>
                </p14:cNvPr>
                <p14:cNvContentPartPr/>
                <p14:nvPr/>
              </p14:nvContentPartPr>
              <p14:xfrm>
                <a:off x="3891089" y="3070289"/>
                <a:ext cx="141840" cy="123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A832C66-BC9C-DB01-B598-9EA0EB959D7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82449" y="3061649"/>
                  <a:ext cx="159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EBB59E-CFFD-3454-3E6C-1B07F92C2C97}"/>
                    </a:ext>
                  </a:extLst>
                </p14:cNvPr>
                <p14:cNvContentPartPr/>
                <p14:nvPr/>
              </p14:nvContentPartPr>
              <p14:xfrm>
                <a:off x="4014209" y="3081089"/>
                <a:ext cx="263160" cy="129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EBB59E-CFFD-3454-3E6C-1B07F92C2C9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05209" y="3072089"/>
                  <a:ext cx="2808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1F96FF3-A5E2-EF9D-65FD-2AB8FAF0340C}"/>
              </a:ext>
            </a:extLst>
          </p:cNvPr>
          <p:cNvGrpSpPr/>
          <p:nvPr/>
        </p:nvGrpSpPr>
        <p:grpSpPr>
          <a:xfrm>
            <a:off x="4796129" y="2947889"/>
            <a:ext cx="446760" cy="354240"/>
            <a:chOff x="4796129" y="2947889"/>
            <a:chExt cx="44676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8CB92FD-E4DD-E596-623B-DF0C0581F27E}"/>
                    </a:ext>
                  </a:extLst>
                </p14:cNvPr>
                <p14:cNvContentPartPr/>
                <p14:nvPr/>
              </p14:nvContentPartPr>
              <p14:xfrm>
                <a:off x="4817729" y="3051209"/>
                <a:ext cx="205920" cy="137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8CB92FD-E4DD-E596-623B-DF0C0581F27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08729" y="3042209"/>
                  <a:ext cx="223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6C447F6-79A8-FB66-3344-2B4C4FA12438}"/>
                    </a:ext>
                  </a:extLst>
                </p14:cNvPr>
                <p14:cNvContentPartPr/>
                <p14:nvPr/>
              </p14:nvContentPartPr>
              <p14:xfrm>
                <a:off x="4796129" y="2947889"/>
                <a:ext cx="59040" cy="354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6C447F6-79A8-FB66-3344-2B4C4FA124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87489" y="2939249"/>
                  <a:ext cx="766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D1DD059-D695-3732-E8C7-A5C6460F9BD8}"/>
                    </a:ext>
                  </a:extLst>
                </p14:cNvPr>
                <p14:cNvContentPartPr/>
                <p14:nvPr/>
              </p14:nvContentPartPr>
              <p14:xfrm>
                <a:off x="5169449" y="3031409"/>
                <a:ext cx="73440" cy="152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D1DD059-D695-3732-E8C7-A5C6460F9BD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60449" y="3022409"/>
                  <a:ext cx="910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F927E91-9470-2D52-6CCF-7E0190423229}"/>
              </a:ext>
            </a:extLst>
          </p:cNvPr>
          <p:cNvGrpSpPr/>
          <p:nvPr/>
        </p:nvGrpSpPr>
        <p:grpSpPr>
          <a:xfrm>
            <a:off x="5639609" y="3011969"/>
            <a:ext cx="387000" cy="152280"/>
            <a:chOff x="5639609" y="3011969"/>
            <a:chExt cx="38700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E92F4C1-F33A-851D-9E09-00B29F978C77}"/>
                    </a:ext>
                  </a:extLst>
                </p14:cNvPr>
                <p14:cNvContentPartPr/>
                <p14:nvPr/>
              </p14:nvContentPartPr>
              <p14:xfrm>
                <a:off x="5639609" y="3011969"/>
                <a:ext cx="144360" cy="1522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E92F4C1-F33A-851D-9E09-00B29F978C7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630609" y="3002969"/>
                  <a:ext cx="162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45BB8BE-F255-2CD5-F1EA-1B5FECAD182C}"/>
                    </a:ext>
                  </a:extLst>
                </p14:cNvPr>
                <p14:cNvContentPartPr/>
                <p14:nvPr/>
              </p14:nvContentPartPr>
              <p14:xfrm>
                <a:off x="5905289" y="3059489"/>
                <a:ext cx="121320" cy="100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45BB8BE-F255-2CD5-F1EA-1B5FECAD182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96649" y="3050489"/>
                  <a:ext cx="1389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A52F4F4C-3919-EAA5-3C7D-5DAC3273A3BC}"/>
              </a:ext>
            </a:extLst>
          </p:cNvPr>
          <p:cNvGrpSpPr/>
          <p:nvPr/>
        </p:nvGrpSpPr>
        <p:grpSpPr>
          <a:xfrm>
            <a:off x="6575609" y="2834489"/>
            <a:ext cx="1600200" cy="448200"/>
            <a:chOff x="6575609" y="2834489"/>
            <a:chExt cx="160020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1374250-86C1-0894-0594-9BB1ACB37241}"/>
                    </a:ext>
                  </a:extLst>
                </p14:cNvPr>
                <p14:cNvContentPartPr/>
                <p14:nvPr/>
              </p14:nvContentPartPr>
              <p14:xfrm>
                <a:off x="6575609" y="2971649"/>
                <a:ext cx="141120" cy="299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1374250-86C1-0894-0594-9BB1ACB372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66969" y="2962649"/>
                  <a:ext cx="158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AC6FA51-EDD1-1A4E-7456-70EBDC785710}"/>
                    </a:ext>
                  </a:extLst>
                </p14:cNvPr>
                <p14:cNvContentPartPr/>
                <p14:nvPr/>
              </p14:nvContentPartPr>
              <p14:xfrm>
                <a:off x="6837329" y="2979569"/>
                <a:ext cx="153000" cy="303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AC6FA51-EDD1-1A4E-7456-70EBDC7857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28329" y="2970929"/>
                  <a:ext cx="170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23738BD-CD9A-9D3F-8F44-D4F7D903513D}"/>
                    </a:ext>
                  </a:extLst>
                </p14:cNvPr>
                <p14:cNvContentPartPr/>
                <p14:nvPr/>
              </p14:nvContentPartPr>
              <p14:xfrm>
                <a:off x="7135409" y="3008369"/>
                <a:ext cx="157320" cy="99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23738BD-CD9A-9D3F-8F44-D4F7D903513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26769" y="2999729"/>
                  <a:ext cx="174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53AE84A-377E-EF45-9055-19FC6230E05F}"/>
                    </a:ext>
                  </a:extLst>
                </p14:cNvPr>
                <p14:cNvContentPartPr/>
                <p14:nvPr/>
              </p14:nvContentPartPr>
              <p14:xfrm>
                <a:off x="7216409" y="2834489"/>
                <a:ext cx="3960" cy="7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53AE84A-377E-EF45-9055-19FC6230E05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07769" y="2825849"/>
                  <a:ext cx="21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2EF832-2578-9EE8-34B2-CAB3DE9B0202}"/>
                    </a:ext>
                  </a:extLst>
                </p14:cNvPr>
                <p14:cNvContentPartPr/>
                <p14:nvPr/>
              </p14:nvContentPartPr>
              <p14:xfrm>
                <a:off x="7433129" y="3011969"/>
                <a:ext cx="187200" cy="96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2EF832-2578-9EE8-34B2-CAB3DE9B020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24489" y="3003329"/>
                  <a:ext cx="204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835ECD3-5A9E-CA4A-36EE-733EC719580F}"/>
                    </a:ext>
                  </a:extLst>
                </p14:cNvPr>
                <p14:cNvContentPartPr/>
                <p14:nvPr/>
              </p14:nvContentPartPr>
              <p14:xfrm>
                <a:off x="7445369" y="2861489"/>
                <a:ext cx="11880" cy="387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835ECD3-5A9E-CA4A-36EE-733EC719580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436369" y="2852489"/>
                  <a:ext cx="295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FB7F995-3AAA-179D-8E01-170D75C5CC79}"/>
                    </a:ext>
                  </a:extLst>
                </p14:cNvPr>
                <p14:cNvContentPartPr/>
                <p14:nvPr/>
              </p14:nvContentPartPr>
              <p14:xfrm>
                <a:off x="7736969" y="3000449"/>
                <a:ext cx="171000" cy="84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FB7F995-3AAA-179D-8E01-170D75C5CC7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27969" y="2991809"/>
                  <a:ext cx="188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C735B9-AC1A-5332-1F34-4F141D57143F}"/>
                    </a:ext>
                  </a:extLst>
                </p14:cNvPr>
                <p14:cNvContentPartPr/>
                <p14:nvPr/>
              </p14:nvContentPartPr>
              <p14:xfrm>
                <a:off x="7724729" y="2856809"/>
                <a:ext cx="37440" cy="388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C735B9-AC1A-5332-1F34-4F141D57143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15729" y="2847809"/>
                  <a:ext cx="550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2EA7BE8-37B6-481C-4F39-3D4ECEEF3649}"/>
                    </a:ext>
                  </a:extLst>
                </p14:cNvPr>
                <p14:cNvContentPartPr/>
                <p14:nvPr/>
              </p14:nvContentPartPr>
              <p14:xfrm>
                <a:off x="8022449" y="2992169"/>
                <a:ext cx="153360" cy="104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2EA7BE8-37B6-481C-4F39-3D4ECEEF364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013449" y="2983529"/>
                  <a:ext cx="1710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D22C709-E66A-B3F6-9A79-BC37EA57116B}"/>
              </a:ext>
            </a:extLst>
          </p:cNvPr>
          <p:cNvGrpSpPr/>
          <p:nvPr/>
        </p:nvGrpSpPr>
        <p:grpSpPr>
          <a:xfrm>
            <a:off x="8629769" y="2736209"/>
            <a:ext cx="291960" cy="318600"/>
            <a:chOff x="8629769" y="2736209"/>
            <a:chExt cx="29196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9410310-1611-AB22-C786-2F131002CF0A}"/>
                    </a:ext>
                  </a:extLst>
                </p14:cNvPr>
                <p14:cNvContentPartPr/>
                <p14:nvPr/>
              </p14:nvContentPartPr>
              <p14:xfrm>
                <a:off x="8629769" y="2773289"/>
                <a:ext cx="12240" cy="2815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9410310-1611-AB22-C786-2F131002CF0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21129" y="2764289"/>
                  <a:ext cx="29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BBD3B8A-8F74-1787-4208-1BD27CDC1437}"/>
                    </a:ext>
                  </a:extLst>
                </p14:cNvPr>
                <p14:cNvContentPartPr/>
                <p14:nvPr/>
              </p14:nvContentPartPr>
              <p14:xfrm>
                <a:off x="8711849" y="2778329"/>
                <a:ext cx="11160" cy="266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BBD3B8A-8F74-1787-4208-1BD27CDC143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702849" y="2769329"/>
                  <a:ext cx="28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EA540F-901F-8AAC-A320-EC48624F5834}"/>
                    </a:ext>
                  </a:extLst>
                </p14:cNvPr>
                <p14:cNvContentPartPr/>
                <p14:nvPr/>
              </p14:nvContentPartPr>
              <p14:xfrm>
                <a:off x="8686289" y="2736209"/>
                <a:ext cx="235440" cy="2926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EA540F-901F-8AAC-A320-EC48624F583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677289" y="2727209"/>
                  <a:ext cx="253080" cy="31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4FDECE6-47DA-9F3D-79C4-1A2454BBAA00}"/>
              </a:ext>
            </a:extLst>
          </p:cNvPr>
          <p:cNvGrpSpPr/>
          <p:nvPr/>
        </p:nvGrpSpPr>
        <p:grpSpPr>
          <a:xfrm>
            <a:off x="9278489" y="2579969"/>
            <a:ext cx="1869480" cy="499320"/>
            <a:chOff x="9278489" y="2579969"/>
            <a:chExt cx="186948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BC454D5-B00D-D658-25F6-FE12E4DDE5D6}"/>
                    </a:ext>
                  </a:extLst>
                </p14:cNvPr>
                <p14:cNvContentPartPr/>
                <p14:nvPr/>
              </p14:nvContentPartPr>
              <p14:xfrm>
                <a:off x="9278489" y="2760329"/>
                <a:ext cx="118800" cy="318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BC454D5-B00D-D658-25F6-FE12E4DDE5D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69849" y="2751689"/>
                  <a:ext cx="136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AC0A3D8-1C4E-CD79-57BC-9999ACE895C0}"/>
                    </a:ext>
                  </a:extLst>
                </p14:cNvPr>
                <p14:cNvContentPartPr/>
                <p14:nvPr/>
              </p14:nvContentPartPr>
              <p14:xfrm>
                <a:off x="9527609" y="2791649"/>
                <a:ext cx="193680" cy="267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AC0A3D8-1C4E-CD79-57BC-9999ACE895C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18609" y="2782649"/>
                  <a:ext cx="2113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5D707E8-19E1-2F24-5710-A8B5F6E37212}"/>
                    </a:ext>
                  </a:extLst>
                </p14:cNvPr>
                <p14:cNvContentPartPr/>
                <p14:nvPr/>
              </p14:nvContentPartPr>
              <p14:xfrm>
                <a:off x="9842969" y="2895689"/>
                <a:ext cx="125280" cy="1350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5D707E8-19E1-2F24-5710-A8B5F6E3721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34329" y="2887049"/>
                  <a:ext cx="142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6654393-E928-F7EA-2235-D831F2E8CCF8}"/>
                    </a:ext>
                  </a:extLst>
                </p14:cNvPr>
                <p14:cNvContentPartPr/>
                <p14:nvPr/>
              </p14:nvContentPartPr>
              <p14:xfrm>
                <a:off x="10139249" y="2780849"/>
                <a:ext cx="15840" cy="251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6654393-E928-F7EA-2235-D831F2E8CCF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30249" y="2772209"/>
                  <a:ext cx="334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597BE2B-3A6B-9E2E-BC6A-1E6D68552F44}"/>
                    </a:ext>
                  </a:extLst>
                </p14:cNvPr>
                <p14:cNvContentPartPr/>
                <p14:nvPr/>
              </p14:nvContentPartPr>
              <p14:xfrm>
                <a:off x="10071929" y="2973809"/>
                <a:ext cx="89280" cy="30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597BE2B-3A6B-9E2E-BC6A-1E6D68552F4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63289" y="2964809"/>
                  <a:ext cx="106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B56D18D-9C18-1898-F3F1-C709253FFAF9}"/>
                    </a:ext>
                  </a:extLst>
                </p14:cNvPr>
                <p14:cNvContentPartPr/>
                <p14:nvPr/>
              </p14:nvContentPartPr>
              <p14:xfrm>
                <a:off x="10256609" y="2898929"/>
                <a:ext cx="156240" cy="129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B56D18D-9C18-1898-F3F1-C709253FFAF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247609" y="2890289"/>
                  <a:ext cx="173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1E48DF-0A92-5698-9F03-ABBECC2DFF74}"/>
                    </a:ext>
                  </a:extLst>
                </p14:cNvPr>
                <p14:cNvContentPartPr/>
                <p14:nvPr/>
              </p14:nvContentPartPr>
              <p14:xfrm>
                <a:off x="10505729" y="2905409"/>
                <a:ext cx="163800" cy="97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1E48DF-0A92-5698-9F03-ABBECC2DFF7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496729" y="2896409"/>
                  <a:ext cx="181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B388F70-B51B-97EE-A729-A5A1F1D4468E}"/>
                    </a:ext>
                  </a:extLst>
                </p14:cNvPr>
                <p14:cNvContentPartPr/>
                <p14:nvPr/>
              </p14:nvContentPartPr>
              <p14:xfrm>
                <a:off x="10754849" y="2858249"/>
                <a:ext cx="124920" cy="158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B388F70-B51B-97EE-A729-A5A1F1D446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745849" y="2849609"/>
                  <a:ext cx="14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5ABFF0C-D8BA-61DA-E085-1B6502F28FD0}"/>
                    </a:ext>
                  </a:extLst>
                </p14:cNvPr>
                <p14:cNvContentPartPr/>
                <p14:nvPr/>
              </p14:nvContentPartPr>
              <p14:xfrm>
                <a:off x="10949249" y="2579969"/>
                <a:ext cx="198720" cy="444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5ABFF0C-D8BA-61DA-E085-1B6502F28FD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40249" y="2571329"/>
                  <a:ext cx="216360" cy="46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F2C49D4-BD8D-054B-9663-353F4540614D}"/>
                  </a:ext>
                </a:extLst>
              </p14:cNvPr>
              <p14:cNvContentPartPr/>
              <p14:nvPr/>
            </p14:nvContentPartPr>
            <p14:xfrm>
              <a:off x="11428049" y="2979929"/>
              <a:ext cx="61560" cy="1137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F2C49D4-BD8D-054B-9663-353F4540614D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1419049" y="2970929"/>
                <a:ext cx="792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596245B-1842-B0EA-5ABF-83C6CEBDE759}"/>
                  </a:ext>
                </a:extLst>
              </p14:cNvPr>
              <p14:cNvContentPartPr/>
              <p14:nvPr/>
            </p14:nvContentPartPr>
            <p14:xfrm>
              <a:off x="333929" y="3616049"/>
              <a:ext cx="155160" cy="36036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596245B-1842-B0EA-5ABF-83C6CEBDE75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24929" y="3607049"/>
                <a:ext cx="17280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70C7E95-E22A-ABA8-4511-173286AB5857}"/>
              </a:ext>
            </a:extLst>
          </p:cNvPr>
          <p:cNvGrpSpPr/>
          <p:nvPr/>
        </p:nvGrpSpPr>
        <p:grpSpPr>
          <a:xfrm>
            <a:off x="613289" y="3620729"/>
            <a:ext cx="1476360" cy="381240"/>
            <a:chOff x="613289" y="3620729"/>
            <a:chExt cx="147636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6292993-90FA-EBD2-8A46-7A93C006C892}"/>
                    </a:ext>
                  </a:extLst>
                </p14:cNvPr>
                <p14:cNvContentPartPr/>
                <p14:nvPr/>
              </p14:nvContentPartPr>
              <p14:xfrm>
                <a:off x="613289" y="3811169"/>
                <a:ext cx="195120" cy="149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6292993-90FA-EBD2-8A46-7A93C006C89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04649" y="3802169"/>
                  <a:ext cx="212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6744872-8502-E119-415F-317C17EA1640}"/>
                    </a:ext>
                  </a:extLst>
                </p14:cNvPr>
                <p14:cNvContentPartPr/>
                <p14:nvPr/>
              </p14:nvContentPartPr>
              <p14:xfrm>
                <a:off x="937649" y="3686969"/>
                <a:ext cx="196200" cy="2754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6744872-8502-E119-415F-317C17EA164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9009" y="3677969"/>
                  <a:ext cx="213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A48E2F1-6D5F-04CF-2ECF-026EC3606190}"/>
                    </a:ext>
                  </a:extLst>
                </p14:cNvPr>
                <p14:cNvContentPartPr/>
                <p14:nvPr/>
              </p14:nvContentPartPr>
              <p14:xfrm>
                <a:off x="1287929" y="3807929"/>
                <a:ext cx="162360" cy="1393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A48E2F1-6D5F-04CF-2ECF-026EC360619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278929" y="3799289"/>
                  <a:ext cx="180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C5A190-5A92-FAFA-284B-5986248A78BE}"/>
                    </a:ext>
                  </a:extLst>
                </p14:cNvPr>
                <p14:cNvContentPartPr/>
                <p14:nvPr/>
              </p14:nvContentPartPr>
              <p14:xfrm>
                <a:off x="1566929" y="3620729"/>
                <a:ext cx="153720" cy="3049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C5A190-5A92-FAFA-284B-5986248A78B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57929" y="3611729"/>
                  <a:ext cx="1713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49FB8A-4A69-9E9C-5C69-3B7254109887}"/>
                    </a:ext>
                  </a:extLst>
                </p14:cNvPr>
                <p14:cNvContentPartPr/>
                <p14:nvPr/>
              </p14:nvContentPartPr>
              <p14:xfrm>
                <a:off x="1877249" y="3808289"/>
                <a:ext cx="212400" cy="1936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49FB8A-4A69-9E9C-5C69-3B725410988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68249" y="3799649"/>
                  <a:ext cx="230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AF14736-B307-E154-B396-F5D9940BB5C6}"/>
                    </a:ext>
                  </a:extLst>
                </p14:cNvPr>
                <p14:cNvContentPartPr/>
                <p14:nvPr/>
              </p14:nvContentPartPr>
              <p14:xfrm>
                <a:off x="1992089" y="3648449"/>
                <a:ext cx="10080" cy="34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AF14736-B307-E154-B396-F5D9940BB5C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83089" y="3639449"/>
                  <a:ext cx="277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7B87A45-7952-6FB3-0928-11A618A2BBCF}"/>
              </a:ext>
            </a:extLst>
          </p:cNvPr>
          <p:cNvGrpSpPr/>
          <p:nvPr/>
        </p:nvGrpSpPr>
        <p:grpSpPr>
          <a:xfrm>
            <a:off x="3008369" y="3591209"/>
            <a:ext cx="327600" cy="283320"/>
            <a:chOff x="3008369" y="3591209"/>
            <a:chExt cx="32760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505FE2F-DE17-0937-FF01-C4B48F757D03}"/>
                    </a:ext>
                  </a:extLst>
                </p14:cNvPr>
                <p14:cNvContentPartPr/>
                <p14:nvPr/>
              </p14:nvContentPartPr>
              <p14:xfrm>
                <a:off x="3008369" y="3688769"/>
                <a:ext cx="21600" cy="1764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505FE2F-DE17-0937-FF01-C4B48F757D0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999729" y="3679769"/>
                  <a:ext cx="39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E050C41-C342-A15B-E925-B4AA54AF9630}"/>
                    </a:ext>
                  </a:extLst>
                </p14:cNvPr>
                <p14:cNvContentPartPr/>
                <p14:nvPr/>
              </p14:nvContentPartPr>
              <p14:xfrm>
                <a:off x="3095849" y="3686609"/>
                <a:ext cx="14760" cy="187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E050C41-C342-A15B-E925-B4AA54AF963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86849" y="3677609"/>
                  <a:ext cx="32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218F129-0A98-A06E-7484-AA1A80D0D556}"/>
                    </a:ext>
                  </a:extLst>
                </p14:cNvPr>
                <p14:cNvContentPartPr/>
                <p14:nvPr/>
              </p14:nvContentPartPr>
              <p14:xfrm>
                <a:off x="3033569" y="3591209"/>
                <a:ext cx="302400" cy="2728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218F129-0A98-A06E-7484-AA1A80D0D55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24569" y="3582569"/>
                  <a:ext cx="32004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3FDF090B-1182-4ADB-EF3E-923E4A63A042}"/>
              </a:ext>
            </a:extLst>
          </p:cNvPr>
          <p:cNvGrpSpPr/>
          <p:nvPr/>
        </p:nvGrpSpPr>
        <p:grpSpPr>
          <a:xfrm>
            <a:off x="3542969" y="3736649"/>
            <a:ext cx="109800" cy="78840"/>
            <a:chOff x="3542969" y="3736649"/>
            <a:chExt cx="10980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252EA36-3D44-596F-EA99-4F73EEC48522}"/>
                    </a:ext>
                  </a:extLst>
                </p14:cNvPr>
                <p14:cNvContentPartPr/>
                <p14:nvPr/>
              </p14:nvContentPartPr>
              <p14:xfrm>
                <a:off x="3542969" y="3736649"/>
                <a:ext cx="109800" cy="21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252EA36-3D44-596F-EA99-4F73EEC4852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34329" y="3728009"/>
                  <a:ext cx="127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FDDA17A-6FCB-8C6C-A31B-B728607B7914}"/>
                    </a:ext>
                  </a:extLst>
                </p14:cNvPr>
                <p14:cNvContentPartPr/>
                <p14:nvPr/>
              </p14:nvContentPartPr>
              <p14:xfrm>
                <a:off x="3561689" y="3807569"/>
                <a:ext cx="86040" cy="7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FDDA17A-6FCB-8C6C-A31B-B728607B791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553049" y="3798569"/>
                  <a:ext cx="1036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2FECA001-9587-B76C-B058-667ACF49E4FE}"/>
                  </a:ext>
                </a:extLst>
              </p14:cNvPr>
              <p14:cNvContentPartPr/>
              <p14:nvPr/>
            </p14:nvContentPartPr>
            <p14:xfrm>
              <a:off x="3928169" y="3523169"/>
              <a:ext cx="159840" cy="55188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2FECA001-9587-B76C-B058-667ACF49E4F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919529" y="3514529"/>
                <a:ext cx="177480" cy="56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111166D-FEA5-E9B3-893B-6BBB2FC4A38B}"/>
              </a:ext>
            </a:extLst>
          </p:cNvPr>
          <p:cNvGrpSpPr/>
          <p:nvPr/>
        </p:nvGrpSpPr>
        <p:grpSpPr>
          <a:xfrm>
            <a:off x="4293569" y="3688049"/>
            <a:ext cx="277920" cy="208440"/>
            <a:chOff x="4293569" y="3688049"/>
            <a:chExt cx="27792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DEB77CD-A521-099C-471B-8098F3146267}"/>
                    </a:ext>
                  </a:extLst>
                </p14:cNvPr>
                <p14:cNvContentPartPr/>
                <p14:nvPr/>
              </p14:nvContentPartPr>
              <p14:xfrm>
                <a:off x="4293569" y="3688049"/>
                <a:ext cx="124200" cy="130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DEB77CD-A521-099C-471B-8098F314626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84569" y="3679049"/>
                  <a:ext cx="14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D2C439D-BDAB-324F-E449-B44515CF1C92}"/>
                    </a:ext>
                  </a:extLst>
                </p14:cNvPr>
                <p14:cNvContentPartPr/>
                <p14:nvPr/>
              </p14:nvContentPartPr>
              <p14:xfrm>
                <a:off x="4544849" y="3791729"/>
                <a:ext cx="26640" cy="104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D2C439D-BDAB-324F-E449-B44515CF1C9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35849" y="3782729"/>
                  <a:ext cx="442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78651D12-F7E6-8107-ED30-EF5CBBBEFC8B}"/>
              </a:ext>
            </a:extLst>
          </p:cNvPr>
          <p:cNvGrpSpPr/>
          <p:nvPr/>
        </p:nvGrpSpPr>
        <p:grpSpPr>
          <a:xfrm>
            <a:off x="4876409" y="3628649"/>
            <a:ext cx="123480" cy="219240"/>
            <a:chOff x="4876409" y="3628649"/>
            <a:chExt cx="12348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876B421-9F68-43D0-C06F-7DD50A3B971C}"/>
                    </a:ext>
                  </a:extLst>
                </p14:cNvPr>
                <p14:cNvContentPartPr/>
                <p14:nvPr/>
              </p14:nvContentPartPr>
              <p14:xfrm>
                <a:off x="4881449" y="3628649"/>
                <a:ext cx="92520" cy="1681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876B421-9F68-43D0-C06F-7DD50A3B971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72449" y="3620009"/>
                  <a:ext cx="110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5240F00-8FA7-A5A5-3F30-2DEEAFB525F6}"/>
                    </a:ext>
                  </a:extLst>
                </p14:cNvPr>
                <p14:cNvContentPartPr/>
                <p14:nvPr/>
              </p14:nvContentPartPr>
              <p14:xfrm>
                <a:off x="4876409" y="3830609"/>
                <a:ext cx="123480" cy="172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5240F00-8FA7-A5A5-3F30-2DEEAFB525F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67769" y="3821969"/>
                  <a:ext cx="1411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3BDB971C-A617-2E5B-F0F3-A4C9BABDAB36}"/>
                  </a:ext>
                </a:extLst>
              </p14:cNvPr>
              <p14:cNvContentPartPr/>
              <p14:nvPr/>
            </p14:nvContentPartPr>
            <p14:xfrm>
              <a:off x="5216249" y="3810089"/>
              <a:ext cx="50400" cy="10656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3BDB971C-A617-2E5B-F0F3-A4C9BABDAB36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5207609" y="3801089"/>
                <a:ext cx="680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16B919B-42C2-E300-E4BC-C2F75D4ED9B7}"/>
              </a:ext>
            </a:extLst>
          </p:cNvPr>
          <p:cNvGrpSpPr/>
          <p:nvPr/>
        </p:nvGrpSpPr>
        <p:grpSpPr>
          <a:xfrm>
            <a:off x="5550329" y="3660329"/>
            <a:ext cx="285840" cy="260640"/>
            <a:chOff x="5550329" y="3660329"/>
            <a:chExt cx="28584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625BD17-F210-1D5F-F08D-394D32E44470}"/>
                    </a:ext>
                  </a:extLst>
                </p14:cNvPr>
                <p14:cNvContentPartPr/>
                <p14:nvPr/>
              </p14:nvContentPartPr>
              <p14:xfrm>
                <a:off x="5550329" y="3660329"/>
                <a:ext cx="127800" cy="167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625BD17-F210-1D5F-F08D-394D32E4447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541329" y="3651329"/>
                  <a:ext cx="1454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DB483EF-7E9B-575C-B825-7526C1F157D7}"/>
                    </a:ext>
                  </a:extLst>
                </p14:cNvPr>
                <p14:cNvContentPartPr/>
                <p14:nvPr/>
              </p14:nvContentPartPr>
              <p14:xfrm>
                <a:off x="5805929" y="3795329"/>
                <a:ext cx="30240" cy="1256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DB483EF-7E9B-575C-B825-7526C1F157D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96929" y="3786689"/>
                  <a:ext cx="4788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0E8C7CE7-6A73-A88E-8133-D1FB6E8FFC27}"/>
              </a:ext>
            </a:extLst>
          </p:cNvPr>
          <p:cNvGrpSpPr/>
          <p:nvPr/>
        </p:nvGrpSpPr>
        <p:grpSpPr>
          <a:xfrm>
            <a:off x="6083849" y="3618569"/>
            <a:ext cx="288000" cy="296280"/>
            <a:chOff x="6083849" y="3618569"/>
            <a:chExt cx="2880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0631E5A-55C1-7721-8B6D-CC6DEEB58E4B}"/>
                    </a:ext>
                  </a:extLst>
                </p14:cNvPr>
                <p14:cNvContentPartPr/>
                <p14:nvPr/>
              </p14:nvContentPartPr>
              <p14:xfrm>
                <a:off x="6083849" y="3618569"/>
                <a:ext cx="106560" cy="225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0631E5A-55C1-7721-8B6D-CC6DEEB58E4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74849" y="3609929"/>
                  <a:ext cx="124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A6A083A-9D1D-F669-0E00-349F23C0EB35}"/>
                    </a:ext>
                  </a:extLst>
                </p14:cNvPr>
                <p14:cNvContentPartPr/>
                <p14:nvPr/>
              </p14:nvContentPartPr>
              <p14:xfrm>
                <a:off x="6321809" y="3800729"/>
                <a:ext cx="50040" cy="1141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A6A083A-9D1D-F669-0E00-349F23C0EB3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12809" y="3792089"/>
                  <a:ext cx="6768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019734D-D46A-6E36-7F51-CC6BE4B5DC42}"/>
                  </a:ext>
                </a:extLst>
              </p14:cNvPr>
              <p14:cNvContentPartPr/>
              <p14:nvPr/>
            </p14:nvContentPartPr>
            <p14:xfrm>
              <a:off x="6669569" y="3789569"/>
              <a:ext cx="23760" cy="864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019734D-D46A-6E36-7F51-CC6BE4B5DC42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660569" y="3780569"/>
                <a:ext cx="414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0954FFB1-291D-8639-E30D-0B656E9680B2}"/>
                  </a:ext>
                </a:extLst>
              </p14:cNvPr>
              <p14:cNvContentPartPr/>
              <p14:nvPr/>
            </p14:nvContentPartPr>
            <p14:xfrm>
              <a:off x="6870089" y="3767249"/>
              <a:ext cx="299160" cy="612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0954FFB1-291D-8639-E30D-0B656E9680B2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6861449" y="3758249"/>
                <a:ext cx="316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C667A1D-77AF-BA3E-B6F0-969AFD1221F5}"/>
                  </a:ext>
                </a:extLst>
              </p14:cNvPr>
              <p14:cNvContentPartPr/>
              <p14:nvPr/>
            </p14:nvContentPartPr>
            <p14:xfrm>
              <a:off x="7496489" y="3512369"/>
              <a:ext cx="151200" cy="4982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C667A1D-77AF-BA3E-B6F0-969AFD1221F5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487849" y="3503369"/>
                <a:ext cx="16884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23B9F70A-9B28-C304-3936-64F23ED87584}"/>
              </a:ext>
            </a:extLst>
          </p:cNvPr>
          <p:cNvGrpSpPr/>
          <p:nvPr/>
        </p:nvGrpSpPr>
        <p:grpSpPr>
          <a:xfrm>
            <a:off x="999929" y="4443329"/>
            <a:ext cx="421560" cy="433800"/>
            <a:chOff x="999929" y="4443329"/>
            <a:chExt cx="421560" cy="43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C0064ABB-4951-AFC9-A380-65B3633CC576}"/>
                    </a:ext>
                  </a:extLst>
                </p14:cNvPr>
                <p14:cNvContentPartPr/>
                <p14:nvPr/>
              </p14:nvContentPartPr>
              <p14:xfrm>
                <a:off x="999929" y="4443329"/>
                <a:ext cx="194400" cy="4338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C0064ABB-4951-AFC9-A380-65B3633CC57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91289" y="4434329"/>
                  <a:ext cx="2120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7BF52FE-1BB2-EC80-F62D-135002B2BDCD}"/>
                    </a:ext>
                  </a:extLst>
                </p14:cNvPr>
                <p14:cNvContentPartPr/>
                <p14:nvPr/>
              </p14:nvContentPartPr>
              <p14:xfrm>
                <a:off x="1341569" y="4686689"/>
                <a:ext cx="79920" cy="167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7BF52FE-1BB2-EC80-F62D-135002B2BD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332569" y="4678049"/>
                  <a:ext cx="975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D033478F-83EF-DC47-5FBF-B1A64C5490F7}"/>
              </a:ext>
            </a:extLst>
          </p:cNvPr>
          <p:cNvGrpSpPr/>
          <p:nvPr/>
        </p:nvGrpSpPr>
        <p:grpSpPr>
          <a:xfrm>
            <a:off x="2196569" y="4462049"/>
            <a:ext cx="1442520" cy="535320"/>
            <a:chOff x="2196569" y="4462049"/>
            <a:chExt cx="1442520" cy="53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98A7C6F-7211-F9A6-1ED5-143CAD08D682}"/>
                    </a:ext>
                  </a:extLst>
                </p14:cNvPr>
                <p14:cNvContentPartPr/>
                <p14:nvPr/>
              </p14:nvContentPartPr>
              <p14:xfrm>
                <a:off x="2196569" y="4558169"/>
                <a:ext cx="173520" cy="439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98A7C6F-7211-F9A6-1ED5-143CAD08D68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187569" y="4549169"/>
                  <a:ext cx="1911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9333A20-3965-A0D3-FF8D-FD1CE2D94F12}"/>
                    </a:ext>
                  </a:extLst>
                </p14:cNvPr>
                <p14:cNvContentPartPr/>
                <p14:nvPr/>
              </p14:nvContentPartPr>
              <p14:xfrm>
                <a:off x="2442809" y="4650689"/>
                <a:ext cx="154800" cy="1580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9333A20-3965-A0D3-FF8D-FD1CE2D94F1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433809" y="4641689"/>
                  <a:ext cx="172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11F1876-1E56-0E96-6D3B-BB7BBCB672BD}"/>
                    </a:ext>
                  </a:extLst>
                </p14:cNvPr>
                <p14:cNvContentPartPr/>
                <p14:nvPr/>
              </p14:nvContentPartPr>
              <p14:xfrm>
                <a:off x="2740529" y="4585889"/>
                <a:ext cx="80280" cy="1958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11F1876-1E56-0E96-6D3B-BB7BBCB672B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31889" y="4576889"/>
                  <a:ext cx="97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29F5B43-51B3-3C9C-395F-B40805FC26A6}"/>
                    </a:ext>
                  </a:extLst>
                </p14:cNvPr>
                <p14:cNvContentPartPr/>
                <p14:nvPr/>
              </p14:nvContentPartPr>
              <p14:xfrm>
                <a:off x="2969489" y="4634849"/>
                <a:ext cx="29160" cy="1447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29F5B43-51B3-3C9C-395F-B40805FC26A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960849" y="4625849"/>
                  <a:ext cx="46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BB49501-6186-C701-E270-F46AED45B8C2}"/>
                    </a:ext>
                  </a:extLst>
                </p14:cNvPr>
                <p14:cNvContentPartPr/>
                <p14:nvPr/>
              </p14:nvContentPartPr>
              <p14:xfrm>
                <a:off x="3070649" y="4647089"/>
                <a:ext cx="43200" cy="1245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BB49501-6186-C701-E270-F46AED45B8C2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62009" y="4638449"/>
                  <a:ext cx="6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7E851DD-A258-BACD-B7F9-05AC3DA84B04}"/>
                    </a:ext>
                  </a:extLst>
                </p14:cNvPr>
                <p14:cNvContentPartPr/>
                <p14:nvPr/>
              </p14:nvContentPartPr>
              <p14:xfrm>
                <a:off x="3135449" y="4623329"/>
                <a:ext cx="154800" cy="1548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7E851DD-A258-BACD-B7F9-05AC3DA84B0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126449" y="4614329"/>
                  <a:ext cx="172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FA2F548-5959-1A09-9313-6FD77ABDDCF7}"/>
                    </a:ext>
                  </a:extLst>
                </p14:cNvPr>
                <p14:cNvContentPartPr/>
                <p14:nvPr/>
              </p14:nvContentPartPr>
              <p14:xfrm>
                <a:off x="3393569" y="4655369"/>
                <a:ext cx="102240" cy="108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FA2F548-5959-1A09-9313-6FD77ABDDCF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384929" y="4646729"/>
                  <a:ext cx="119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3653DC8-E754-985A-4D1B-D9AD28705087}"/>
                    </a:ext>
                  </a:extLst>
                </p14:cNvPr>
                <p14:cNvContentPartPr/>
                <p14:nvPr/>
              </p14:nvContentPartPr>
              <p14:xfrm>
                <a:off x="3598049" y="4462049"/>
                <a:ext cx="41040" cy="2905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3653DC8-E754-985A-4D1B-D9AD287050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589409" y="4453409"/>
                  <a:ext cx="5868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071158D-47B0-D0E7-7E01-403C4210374C}"/>
                  </a:ext>
                </a:extLst>
              </p14:cNvPr>
              <p14:cNvContentPartPr/>
              <p14:nvPr/>
            </p14:nvContentPartPr>
            <p14:xfrm>
              <a:off x="4347209" y="4548089"/>
              <a:ext cx="133200" cy="19224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071158D-47B0-D0E7-7E01-403C4210374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4338209" y="4539449"/>
                <a:ext cx="15084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9D7875C-7205-4484-F25B-F810044501F2}"/>
              </a:ext>
            </a:extLst>
          </p:cNvPr>
          <p:cNvGrpSpPr/>
          <p:nvPr/>
        </p:nvGrpSpPr>
        <p:grpSpPr>
          <a:xfrm>
            <a:off x="4635569" y="4368809"/>
            <a:ext cx="1254240" cy="599400"/>
            <a:chOff x="4635569" y="4368809"/>
            <a:chExt cx="1254240" cy="59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34B99AA-EAF6-1CC3-4BB9-17C11022D0E0}"/>
                    </a:ext>
                  </a:extLst>
                </p14:cNvPr>
                <p14:cNvContentPartPr/>
                <p14:nvPr/>
              </p14:nvContentPartPr>
              <p14:xfrm>
                <a:off x="4635569" y="4621889"/>
                <a:ext cx="88200" cy="346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34B99AA-EAF6-1CC3-4BB9-17C11022D0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626929" y="4612889"/>
                  <a:ext cx="1058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486003F-CBE0-C462-90FD-E5154282CE5F}"/>
                    </a:ext>
                  </a:extLst>
                </p14:cNvPr>
                <p14:cNvContentPartPr/>
                <p14:nvPr/>
              </p14:nvContentPartPr>
              <p14:xfrm>
                <a:off x="4827809" y="4627289"/>
                <a:ext cx="66240" cy="907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486003F-CBE0-C462-90FD-E5154282CE5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819169" y="4618649"/>
                  <a:ext cx="83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B8599AA-B963-6A9B-F688-53E7661EAEB6}"/>
                    </a:ext>
                  </a:extLst>
                </p14:cNvPr>
                <p14:cNvContentPartPr/>
                <p14:nvPr/>
              </p14:nvContentPartPr>
              <p14:xfrm>
                <a:off x="4945169" y="4391129"/>
                <a:ext cx="182160" cy="302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B8599AA-B963-6A9B-F688-53E7661EAEB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936529" y="4382489"/>
                  <a:ext cx="1998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F336391-3DB4-A840-B1E9-ADC01A4CC681}"/>
                    </a:ext>
                  </a:extLst>
                </p14:cNvPr>
                <p14:cNvContentPartPr/>
                <p14:nvPr/>
              </p14:nvContentPartPr>
              <p14:xfrm>
                <a:off x="5268809" y="4532969"/>
                <a:ext cx="227160" cy="1278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F336391-3DB4-A840-B1E9-ADC01A4CC68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60169" y="4523969"/>
                  <a:ext cx="244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30CCDF1-75BE-035C-0E9B-07F5D97C7014}"/>
                    </a:ext>
                  </a:extLst>
                </p14:cNvPr>
                <p14:cNvContentPartPr/>
                <p14:nvPr/>
              </p14:nvContentPartPr>
              <p14:xfrm>
                <a:off x="5298329" y="4368809"/>
                <a:ext cx="28440" cy="479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30CCDF1-75BE-035C-0E9B-07F5D97C701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289329" y="4360169"/>
                  <a:ext cx="460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63D5213-9E56-BD01-28F1-63B5E437B271}"/>
                    </a:ext>
                  </a:extLst>
                </p14:cNvPr>
                <p14:cNvContentPartPr/>
                <p14:nvPr/>
              </p14:nvContentPartPr>
              <p14:xfrm>
                <a:off x="5581649" y="4549169"/>
                <a:ext cx="122400" cy="104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63D5213-9E56-BD01-28F1-63B5E437B27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572649" y="4540529"/>
                  <a:ext cx="140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5D1F14D-9DB5-29A9-8C72-5BACC5B5B4A9}"/>
                    </a:ext>
                  </a:extLst>
                </p14:cNvPr>
                <p14:cNvContentPartPr/>
                <p14:nvPr/>
              </p14:nvContentPartPr>
              <p14:xfrm>
                <a:off x="5849129" y="4524689"/>
                <a:ext cx="24480" cy="1422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5D1F14D-9DB5-29A9-8C72-5BACC5B5B4A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40489" y="4516049"/>
                  <a:ext cx="42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0A03D05-5B16-7528-A724-D4B14131E54D}"/>
                    </a:ext>
                  </a:extLst>
                </p14:cNvPr>
                <p14:cNvContentPartPr/>
                <p14:nvPr/>
              </p14:nvContentPartPr>
              <p14:xfrm>
                <a:off x="5875769" y="4410569"/>
                <a:ext cx="14040" cy="36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0A03D05-5B16-7528-A724-D4B14131E54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866769" y="4401569"/>
                  <a:ext cx="316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45574B7-EF86-DE60-9CA2-0A5A83DE2DB8}"/>
              </a:ext>
            </a:extLst>
          </p:cNvPr>
          <p:cNvGrpSpPr/>
          <p:nvPr/>
        </p:nvGrpSpPr>
        <p:grpSpPr>
          <a:xfrm>
            <a:off x="6468329" y="4373849"/>
            <a:ext cx="2217240" cy="501120"/>
            <a:chOff x="6468329" y="4373849"/>
            <a:chExt cx="221724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BD6F864-AA6D-0806-372C-C02DECDC8285}"/>
                    </a:ext>
                  </a:extLst>
                </p14:cNvPr>
                <p14:cNvContentPartPr/>
                <p14:nvPr/>
              </p14:nvContentPartPr>
              <p14:xfrm>
                <a:off x="6468329" y="4535129"/>
                <a:ext cx="112680" cy="160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BD6F864-AA6D-0806-372C-C02DECDC828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459329" y="4526489"/>
                  <a:ext cx="130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58136A1-FB8D-4795-7951-908E63E15622}"/>
                    </a:ext>
                  </a:extLst>
                </p14:cNvPr>
                <p14:cNvContentPartPr/>
                <p14:nvPr/>
              </p14:nvContentPartPr>
              <p14:xfrm>
                <a:off x="6480929" y="4529009"/>
                <a:ext cx="136080" cy="1303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58136A1-FB8D-4795-7951-908E63E1562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472289" y="4520009"/>
                  <a:ext cx="15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6A6BEFE-E01C-018F-3BC5-BBD2A1DDB311}"/>
                    </a:ext>
                  </a:extLst>
                </p14:cNvPr>
                <p14:cNvContentPartPr/>
                <p14:nvPr/>
              </p14:nvContentPartPr>
              <p14:xfrm>
                <a:off x="6679289" y="4513169"/>
                <a:ext cx="258120" cy="135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6A6BEFE-E01C-018F-3BC5-BBD2A1DDB31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670289" y="4504529"/>
                  <a:ext cx="275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83DFC37-3391-8F8B-22E0-42A32202BC61}"/>
                    </a:ext>
                  </a:extLst>
                </p14:cNvPr>
                <p14:cNvContentPartPr/>
                <p14:nvPr/>
              </p14:nvContentPartPr>
              <p14:xfrm>
                <a:off x="7044689" y="4525409"/>
                <a:ext cx="102600" cy="3495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83DFC37-3391-8F8B-22E0-42A32202BC6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36049" y="4516769"/>
                  <a:ext cx="1202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B3AD785-8356-A90F-F1C7-527196BDBDF0}"/>
                    </a:ext>
                  </a:extLst>
                </p14:cNvPr>
                <p14:cNvContentPartPr/>
                <p14:nvPr/>
              </p14:nvContentPartPr>
              <p14:xfrm>
                <a:off x="7288409" y="4563929"/>
                <a:ext cx="10080" cy="885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B3AD785-8356-A90F-F1C7-527196BDBDF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279769" y="4554929"/>
                  <a:ext cx="27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39B61AC-3E7E-8041-1E01-1B7A68199C18}"/>
                    </a:ext>
                  </a:extLst>
                </p14:cNvPr>
                <p14:cNvContentPartPr/>
                <p14:nvPr/>
              </p14:nvContentPartPr>
              <p14:xfrm>
                <a:off x="7282289" y="4387169"/>
                <a:ext cx="7560" cy="32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39B61AC-3E7E-8041-1E01-1B7A68199C1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73289" y="4378169"/>
                  <a:ext cx="25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0527DC0-2534-49CE-FF2C-450135A70E3E}"/>
                    </a:ext>
                  </a:extLst>
                </p14:cNvPr>
                <p14:cNvContentPartPr/>
                <p14:nvPr/>
              </p14:nvContentPartPr>
              <p14:xfrm>
                <a:off x="7363289" y="4373849"/>
                <a:ext cx="163800" cy="4698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0527DC0-2534-49CE-FF2C-450135A70E3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54289" y="4364849"/>
                  <a:ext cx="1814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D5EBE59-B4BD-283A-BEC5-7F2B4C8E2F67}"/>
                    </a:ext>
                  </a:extLst>
                </p14:cNvPr>
                <p14:cNvContentPartPr/>
                <p14:nvPr/>
              </p14:nvContentPartPr>
              <p14:xfrm>
                <a:off x="7655969" y="4543049"/>
                <a:ext cx="95760" cy="1018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D5EBE59-B4BD-283A-BEC5-7F2B4C8E2F6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646969" y="4534049"/>
                  <a:ext cx="1134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DE4B931-FD92-E0FF-19C7-C63715E91CC8}"/>
                    </a:ext>
                  </a:extLst>
                </p14:cNvPr>
                <p14:cNvContentPartPr/>
                <p14:nvPr/>
              </p14:nvContentPartPr>
              <p14:xfrm>
                <a:off x="7846769" y="4495529"/>
                <a:ext cx="389880" cy="1854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DE4B931-FD92-E0FF-19C7-C63715E91CC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838129" y="4486529"/>
                  <a:ext cx="407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396C1AA-8E77-4A88-E1F5-80A7DDAC2F0A}"/>
                    </a:ext>
                  </a:extLst>
                </p14:cNvPr>
                <p14:cNvContentPartPr/>
                <p14:nvPr/>
              </p14:nvContentPartPr>
              <p14:xfrm>
                <a:off x="8353289" y="4563209"/>
                <a:ext cx="332280" cy="105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396C1AA-8E77-4A88-E1F5-80A7DDAC2F0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44649" y="4554209"/>
                  <a:ext cx="3499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46C644B-EB18-32B5-CB06-5BB11185B9D6}"/>
                  </a:ext>
                </a:extLst>
              </p14:cNvPr>
              <p14:cNvContentPartPr/>
              <p14:nvPr/>
            </p14:nvContentPartPr>
            <p14:xfrm>
              <a:off x="9123329" y="4471769"/>
              <a:ext cx="111600" cy="2152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46C644B-EB18-32B5-CB06-5BB11185B9D6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114329" y="4462769"/>
                <a:ext cx="1292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6F162C2-0AF7-E015-A1A2-C6BCAE341778}"/>
                  </a:ext>
                </a:extLst>
              </p14:cNvPr>
              <p14:cNvContentPartPr/>
              <p14:nvPr/>
            </p14:nvContentPartPr>
            <p14:xfrm>
              <a:off x="9398009" y="4487969"/>
              <a:ext cx="154800" cy="2314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6F162C2-0AF7-E015-A1A2-C6BCAE34177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389369" y="4479329"/>
                <a:ext cx="1724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D8ACB94E-7EE3-D40C-3A8F-E34C66E98D66}"/>
                  </a:ext>
                </a:extLst>
              </p14:cNvPr>
              <p14:cNvContentPartPr/>
              <p14:nvPr/>
            </p14:nvContentPartPr>
            <p14:xfrm>
              <a:off x="10382609" y="4338929"/>
              <a:ext cx="8640" cy="1908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D8ACB94E-7EE3-D40C-3A8F-E34C66E98D66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373609" y="4330289"/>
                <a:ext cx="26280" cy="3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E19F853F-B0BF-707D-246A-287D422173F6}"/>
              </a:ext>
            </a:extLst>
          </p:cNvPr>
          <p:cNvGrpSpPr/>
          <p:nvPr/>
        </p:nvGrpSpPr>
        <p:grpSpPr>
          <a:xfrm>
            <a:off x="10254449" y="4492649"/>
            <a:ext cx="1344240" cy="393480"/>
            <a:chOff x="10254449" y="4492649"/>
            <a:chExt cx="13442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4303766-3BE1-22E8-F25D-CAD57A7B6FD7}"/>
                    </a:ext>
                  </a:extLst>
                </p14:cNvPr>
                <p14:cNvContentPartPr/>
                <p14:nvPr/>
              </p14:nvContentPartPr>
              <p14:xfrm>
                <a:off x="10254449" y="4517489"/>
                <a:ext cx="148320" cy="150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4303766-3BE1-22E8-F25D-CAD57A7B6FD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245449" y="4508849"/>
                  <a:ext cx="165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CC1CCAA-8EE5-817F-AEA9-EF573A226098}"/>
                    </a:ext>
                  </a:extLst>
                </p14:cNvPr>
                <p14:cNvContentPartPr/>
                <p14:nvPr/>
              </p14:nvContentPartPr>
              <p14:xfrm>
                <a:off x="10428689" y="4520009"/>
                <a:ext cx="26280" cy="1274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CC1CCAA-8EE5-817F-AEA9-EF573A22609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419689" y="4511009"/>
                  <a:ext cx="439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343EE42-F074-01BE-41C3-77CC5519E794}"/>
                    </a:ext>
                  </a:extLst>
                </p14:cNvPr>
                <p14:cNvContentPartPr/>
                <p14:nvPr/>
              </p14:nvContentPartPr>
              <p14:xfrm>
                <a:off x="10582769" y="4536929"/>
                <a:ext cx="117000" cy="3492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343EE42-F074-01BE-41C3-77CC5519E79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573769" y="4528289"/>
                  <a:ext cx="1346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3141C88-7A2F-DCCF-FA6C-A7D6DCCBCD3F}"/>
                    </a:ext>
                  </a:extLst>
                </p14:cNvPr>
                <p14:cNvContentPartPr/>
                <p14:nvPr/>
              </p14:nvContentPartPr>
              <p14:xfrm>
                <a:off x="10727489" y="4500209"/>
                <a:ext cx="159840" cy="1832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3141C88-7A2F-DCCF-FA6C-A7D6DCCBCD3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718489" y="4491209"/>
                  <a:ext cx="177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5E7D916-8F8C-F5AA-56D4-53E85A4937D9}"/>
                    </a:ext>
                  </a:extLst>
                </p14:cNvPr>
                <p14:cNvContentPartPr/>
                <p14:nvPr/>
              </p14:nvContentPartPr>
              <p14:xfrm>
                <a:off x="10997849" y="4564289"/>
                <a:ext cx="14040" cy="105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5E7D916-8F8C-F5AA-56D4-53E85A4937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988849" y="4555649"/>
                  <a:ext cx="31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58A1FCE-0AC9-A883-BF6F-CB3830FBF1E5}"/>
                    </a:ext>
                  </a:extLst>
                </p14:cNvPr>
                <p14:cNvContentPartPr/>
                <p14:nvPr/>
              </p14:nvContentPartPr>
              <p14:xfrm>
                <a:off x="11105849" y="4543769"/>
                <a:ext cx="88560" cy="1177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58A1FCE-0AC9-A883-BF6F-CB3830FBF1E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97209" y="4534769"/>
                  <a:ext cx="106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6B92954-30C2-2AC2-72E9-82BD41A07096}"/>
                    </a:ext>
                  </a:extLst>
                </p14:cNvPr>
                <p14:cNvContentPartPr/>
                <p14:nvPr/>
              </p14:nvContentPartPr>
              <p14:xfrm>
                <a:off x="11239409" y="4540529"/>
                <a:ext cx="147600" cy="1105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6B92954-30C2-2AC2-72E9-82BD41A0709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230769" y="4531529"/>
                  <a:ext cx="165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C0FAB8D-FFD5-02AC-4F33-D9BD1FADF73D}"/>
                    </a:ext>
                  </a:extLst>
                </p14:cNvPr>
                <p14:cNvContentPartPr/>
                <p14:nvPr/>
              </p14:nvContentPartPr>
              <p14:xfrm>
                <a:off x="11500049" y="4492649"/>
                <a:ext cx="98640" cy="189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C0FAB8D-FFD5-02AC-4F33-D9BD1FADF73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491049" y="4483649"/>
                  <a:ext cx="116280" cy="20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8103836C-2CB0-46E9-FE9B-CF4D9D00DCDC}"/>
                  </a:ext>
                </a:extLst>
              </p14:cNvPr>
              <p14:cNvContentPartPr/>
              <p14:nvPr/>
            </p14:nvContentPartPr>
            <p14:xfrm>
              <a:off x="1063289" y="5365649"/>
              <a:ext cx="209880" cy="4377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8103836C-2CB0-46E9-FE9B-CF4D9D00DCDC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54649" y="5356649"/>
                <a:ext cx="227520" cy="4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DE0DCF3-9E63-7C17-30A8-E23E2FB4B3EB}"/>
              </a:ext>
            </a:extLst>
          </p:cNvPr>
          <p:cNvGrpSpPr/>
          <p:nvPr/>
        </p:nvGrpSpPr>
        <p:grpSpPr>
          <a:xfrm>
            <a:off x="250049" y="5244689"/>
            <a:ext cx="477360" cy="412560"/>
            <a:chOff x="250049" y="5244689"/>
            <a:chExt cx="47736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C81B835-EE8E-19F1-8099-3CC80B79508E}"/>
                    </a:ext>
                  </a:extLst>
                </p14:cNvPr>
                <p14:cNvContentPartPr/>
                <p14:nvPr/>
              </p14:nvContentPartPr>
              <p14:xfrm>
                <a:off x="250049" y="5244689"/>
                <a:ext cx="160560" cy="3654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C81B835-EE8E-19F1-8099-3CC80B79508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41049" y="5235689"/>
                  <a:ext cx="1782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10B12D1-65ED-D477-D25D-BD2B87BF453E}"/>
                    </a:ext>
                  </a:extLst>
                </p14:cNvPr>
                <p14:cNvContentPartPr/>
                <p14:nvPr/>
              </p14:nvContentPartPr>
              <p14:xfrm>
                <a:off x="508889" y="5474009"/>
                <a:ext cx="218520" cy="183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10B12D1-65ED-D477-D25D-BD2B87BF453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00249" y="5465369"/>
                  <a:ext cx="236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EBEC286-5CAA-AC71-E8DF-949CBF327D3F}"/>
                    </a:ext>
                  </a:extLst>
                </p14:cNvPr>
                <p14:cNvContentPartPr/>
                <p14:nvPr/>
              </p14:nvContentPartPr>
              <p14:xfrm>
                <a:off x="641009" y="5303729"/>
                <a:ext cx="9360" cy="439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EBEC286-5CAA-AC71-E8DF-949CBF327D3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2009" y="5295089"/>
                  <a:ext cx="2700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FD7D8C7-083F-871A-52D7-68D039D8AC63}"/>
              </a:ext>
            </a:extLst>
          </p:cNvPr>
          <p:cNvGrpSpPr/>
          <p:nvPr/>
        </p:nvGrpSpPr>
        <p:grpSpPr>
          <a:xfrm>
            <a:off x="1501769" y="5232809"/>
            <a:ext cx="1168920" cy="545400"/>
            <a:chOff x="1501769" y="5232809"/>
            <a:chExt cx="116892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42B4AA8-B64C-370A-7FD7-A45F9965F81F}"/>
                    </a:ext>
                  </a:extLst>
                </p14:cNvPr>
                <p14:cNvContentPartPr/>
                <p14:nvPr/>
              </p14:nvContentPartPr>
              <p14:xfrm>
                <a:off x="1501769" y="5469689"/>
                <a:ext cx="106200" cy="128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42B4AA8-B64C-370A-7FD7-A45F9965F81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493129" y="5460689"/>
                  <a:ext cx="123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9A6B88D-97E8-9040-8D7F-3326D5CD8BA5}"/>
                    </a:ext>
                  </a:extLst>
                </p14:cNvPr>
                <p14:cNvContentPartPr/>
                <p14:nvPr/>
              </p14:nvContentPartPr>
              <p14:xfrm>
                <a:off x="1728569" y="5426849"/>
                <a:ext cx="148680" cy="3513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9A6B88D-97E8-9040-8D7F-3326D5CD8BA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719929" y="5417849"/>
                  <a:ext cx="166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877F5EE-7488-99F3-DCD3-4991F05CDFA4}"/>
                    </a:ext>
                  </a:extLst>
                </p14:cNvPr>
                <p14:cNvContentPartPr/>
                <p14:nvPr/>
              </p14:nvContentPartPr>
              <p14:xfrm>
                <a:off x="1953209" y="5472209"/>
                <a:ext cx="109800" cy="134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877F5EE-7488-99F3-DCD3-4991F05CDFA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944209" y="5463209"/>
                  <a:ext cx="1274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C35F271-DB69-8CC6-C0DA-BB72CCA30F38}"/>
                    </a:ext>
                  </a:extLst>
                </p14:cNvPr>
                <p14:cNvContentPartPr/>
                <p14:nvPr/>
              </p14:nvContentPartPr>
              <p14:xfrm>
                <a:off x="2152289" y="5457449"/>
                <a:ext cx="124200" cy="1303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C35F271-DB69-8CC6-C0DA-BB72CCA30F3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143649" y="5448449"/>
                  <a:ext cx="141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30B0382-E574-0A51-7FB4-C09AF12046DB}"/>
                    </a:ext>
                  </a:extLst>
                </p14:cNvPr>
                <p14:cNvContentPartPr/>
                <p14:nvPr/>
              </p14:nvContentPartPr>
              <p14:xfrm>
                <a:off x="2174969" y="5313809"/>
                <a:ext cx="1800" cy="108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30B0382-E574-0A51-7FB4-C09AF12046D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165969" y="5305169"/>
                  <a:ext cx="19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911995B7-E4E9-EAE8-2508-D8527D6BF1E8}"/>
                    </a:ext>
                  </a:extLst>
                </p14:cNvPr>
                <p14:cNvContentPartPr/>
                <p14:nvPr/>
              </p14:nvContentPartPr>
              <p14:xfrm>
                <a:off x="2368289" y="5416409"/>
                <a:ext cx="77400" cy="2170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911995B7-E4E9-EAE8-2508-D8527D6BF1E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2359289" y="5407409"/>
                  <a:ext cx="950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7ABC9B9-7B39-D2ED-BE82-961D073B0596}"/>
                    </a:ext>
                  </a:extLst>
                </p14:cNvPr>
                <p14:cNvContentPartPr/>
                <p14:nvPr/>
              </p14:nvContentPartPr>
              <p14:xfrm>
                <a:off x="2457929" y="5232809"/>
                <a:ext cx="212760" cy="4654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7ABC9B9-7B39-D2ED-BE82-961D073B0596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449289" y="5223809"/>
                  <a:ext cx="23040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644EF08-4361-7A95-FFCD-53C7B969823A}"/>
              </a:ext>
            </a:extLst>
          </p:cNvPr>
          <p:cNvGrpSpPr/>
          <p:nvPr/>
        </p:nvGrpSpPr>
        <p:grpSpPr>
          <a:xfrm>
            <a:off x="3176489" y="5440529"/>
            <a:ext cx="650880" cy="173160"/>
            <a:chOff x="3176489" y="5440529"/>
            <a:chExt cx="650880" cy="17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D0FD5DE-ED3F-CA23-624D-80CB1BFE400D}"/>
                    </a:ext>
                  </a:extLst>
                </p14:cNvPr>
                <p14:cNvContentPartPr/>
                <p14:nvPr/>
              </p14:nvContentPartPr>
              <p14:xfrm>
                <a:off x="3176489" y="5440529"/>
                <a:ext cx="9360" cy="173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D0FD5DE-ED3F-CA23-624D-80CB1BFE400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167849" y="5431529"/>
                  <a:ext cx="27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3DE6445-EB21-37F7-A719-D3BD862098C2}"/>
                    </a:ext>
                  </a:extLst>
                </p14:cNvPr>
                <p14:cNvContentPartPr/>
                <p14:nvPr/>
              </p14:nvContentPartPr>
              <p14:xfrm>
                <a:off x="3197009" y="5464289"/>
                <a:ext cx="168480" cy="1393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3DE6445-EB21-37F7-A719-D3BD862098C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88009" y="5455649"/>
                  <a:ext cx="186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851B501-5F3F-083B-B988-B71338AC3030}"/>
                    </a:ext>
                  </a:extLst>
                </p14:cNvPr>
                <p14:cNvContentPartPr/>
                <p14:nvPr/>
              </p14:nvContentPartPr>
              <p14:xfrm>
                <a:off x="3478169" y="5469689"/>
                <a:ext cx="113400" cy="112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851B501-5F3F-083B-B988-B71338AC303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469529" y="5461049"/>
                  <a:ext cx="131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8A3E3D43-45FA-CDDA-5DB5-F83B61846601}"/>
                    </a:ext>
                  </a:extLst>
                </p14:cNvPr>
                <p14:cNvContentPartPr/>
                <p14:nvPr/>
              </p14:nvContentPartPr>
              <p14:xfrm>
                <a:off x="3573929" y="5442689"/>
                <a:ext cx="253440" cy="1306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8A3E3D43-45FA-CDDA-5DB5-F83B6184660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565289" y="5433689"/>
                  <a:ext cx="2710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5AA6BC1B-3203-F5B9-7578-1E253F9226E6}"/>
                  </a:ext>
                </a:extLst>
              </p14:cNvPr>
              <p14:cNvContentPartPr/>
              <p14:nvPr/>
            </p14:nvContentPartPr>
            <p14:xfrm>
              <a:off x="4423529" y="5336489"/>
              <a:ext cx="147960" cy="21096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5AA6BC1B-3203-F5B9-7578-1E253F9226E6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414529" y="5327489"/>
                <a:ext cx="1656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EB94B8CC-BE8B-ACE2-4761-EA5805C75A2F}"/>
                  </a:ext>
                </a:extLst>
              </p14:cNvPr>
              <p14:cNvContentPartPr/>
              <p14:nvPr/>
            </p14:nvContentPartPr>
            <p14:xfrm>
              <a:off x="4737089" y="5337929"/>
              <a:ext cx="150480" cy="23112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EB94B8CC-BE8B-ACE2-4761-EA5805C75A2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728089" y="5328929"/>
                <a:ext cx="168120" cy="24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6C50235-DFF9-3AA8-AD62-D27B534D923D}"/>
              </a:ext>
            </a:extLst>
          </p:cNvPr>
          <p:cNvGrpSpPr/>
          <p:nvPr/>
        </p:nvGrpSpPr>
        <p:grpSpPr>
          <a:xfrm>
            <a:off x="5367449" y="5353409"/>
            <a:ext cx="237600" cy="198000"/>
            <a:chOff x="5367449" y="5353409"/>
            <a:chExt cx="23760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6324D3F-3F87-0FA8-93E8-C877486C64C5}"/>
                    </a:ext>
                  </a:extLst>
                </p14:cNvPr>
                <p14:cNvContentPartPr/>
                <p14:nvPr/>
              </p14:nvContentPartPr>
              <p14:xfrm>
                <a:off x="5367449" y="5385089"/>
                <a:ext cx="10080" cy="1317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6324D3F-3F87-0FA8-93E8-C877486C64C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358809" y="5376449"/>
                  <a:ext cx="27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732AA00-6D96-7C07-FD59-5995E44275B9}"/>
                    </a:ext>
                  </a:extLst>
                </p14:cNvPr>
                <p14:cNvContentPartPr/>
                <p14:nvPr/>
              </p14:nvContentPartPr>
              <p14:xfrm>
                <a:off x="5379689" y="5353409"/>
                <a:ext cx="225360" cy="198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732AA00-6D96-7C07-FD59-5995E44275B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371049" y="5344769"/>
                  <a:ext cx="2430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68D3F83-0C08-BE4C-E2EE-5BBDD8BF477E}"/>
              </a:ext>
            </a:extLst>
          </p:cNvPr>
          <p:cNvGrpSpPr/>
          <p:nvPr/>
        </p:nvGrpSpPr>
        <p:grpSpPr>
          <a:xfrm>
            <a:off x="5768489" y="5178449"/>
            <a:ext cx="1530720" cy="545040"/>
            <a:chOff x="5768489" y="5178449"/>
            <a:chExt cx="153072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B988D1A-A02E-128F-1F0E-825487A0AE0B}"/>
                    </a:ext>
                  </a:extLst>
                </p14:cNvPr>
                <p14:cNvContentPartPr/>
                <p14:nvPr/>
              </p14:nvContentPartPr>
              <p14:xfrm>
                <a:off x="5768489" y="5352689"/>
                <a:ext cx="76320" cy="1933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B988D1A-A02E-128F-1F0E-825487A0AE0B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759489" y="5344049"/>
                  <a:ext cx="93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91F7E94-8EF1-E5F8-9FF6-1C98B32507C2}"/>
                    </a:ext>
                  </a:extLst>
                </p14:cNvPr>
                <p14:cNvContentPartPr/>
                <p14:nvPr/>
              </p14:nvContentPartPr>
              <p14:xfrm>
                <a:off x="5968649" y="5399489"/>
                <a:ext cx="140400" cy="3240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91F7E94-8EF1-E5F8-9FF6-1C98B32507C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59649" y="5390489"/>
                  <a:ext cx="1580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E1CAFAB-449A-AFD5-7446-CEDEB763515F}"/>
                    </a:ext>
                  </a:extLst>
                </p14:cNvPr>
                <p14:cNvContentPartPr/>
                <p14:nvPr/>
              </p14:nvContentPartPr>
              <p14:xfrm>
                <a:off x="6248009" y="5360609"/>
                <a:ext cx="27720" cy="1400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E1CAFAB-449A-AFD5-7446-CEDEB763515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239369" y="5351609"/>
                  <a:ext cx="45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3FE64FD-3628-8175-0811-BA4B69C16C7D}"/>
                    </a:ext>
                  </a:extLst>
                </p14:cNvPr>
                <p14:cNvContentPartPr/>
                <p14:nvPr/>
              </p14:nvContentPartPr>
              <p14:xfrm>
                <a:off x="6367889" y="5310209"/>
                <a:ext cx="204840" cy="2152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3FE64FD-3628-8175-0811-BA4B69C16C7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358889" y="5301209"/>
                  <a:ext cx="222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C239D2E-4A44-25D3-006E-052A1E6183F9}"/>
                    </a:ext>
                  </a:extLst>
                </p14:cNvPr>
                <p14:cNvContentPartPr/>
                <p14:nvPr/>
              </p14:nvContentPartPr>
              <p14:xfrm>
                <a:off x="6623489" y="5321009"/>
                <a:ext cx="198000" cy="1947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C239D2E-4A44-25D3-006E-052A1E6183F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14489" y="5312009"/>
                  <a:ext cx="215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84212D5-3D1B-8423-7C95-795429303068}"/>
                    </a:ext>
                  </a:extLst>
                </p14:cNvPr>
                <p14:cNvContentPartPr/>
                <p14:nvPr/>
              </p14:nvContentPartPr>
              <p14:xfrm>
                <a:off x="6949649" y="5399489"/>
                <a:ext cx="125280" cy="1234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84212D5-3D1B-8423-7C95-79542930306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40649" y="5390489"/>
                  <a:ext cx="142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1CF21CC-3F7B-BA09-38B1-9BC6012D63B3}"/>
                    </a:ext>
                  </a:extLst>
                </p14:cNvPr>
                <p14:cNvContentPartPr/>
                <p14:nvPr/>
              </p14:nvContentPartPr>
              <p14:xfrm>
                <a:off x="7121729" y="5359889"/>
                <a:ext cx="177480" cy="1396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1CF21CC-3F7B-BA09-38B1-9BC6012D63B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113089" y="5350889"/>
                  <a:ext cx="195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FED085FB-F0DD-B574-562F-CE85CFD47209}"/>
                    </a:ext>
                  </a:extLst>
                </p14:cNvPr>
                <p14:cNvContentPartPr/>
                <p14:nvPr/>
              </p14:nvContentPartPr>
              <p14:xfrm>
                <a:off x="7177529" y="5178449"/>
                <a:ext cx="27720" cy="421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FED085FB-F0DD-B574-562F-CE85CFD4720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68889" y="5169449"/>
                  <a:ext cx="453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0443FAD3-D219-DEA4-2533-487557EF2CA0}"/>
                  </a:ext>
                </a:extLst>
              </p14:cNvPr>
              <p14:cNvContentPartPr/>
              <p14:nvPr/>
            </p14:nvContentPartPr>
            <p14:xfrm>
              <a:off x="7468409" y="5360609"/>
              <a:ext cx="119520" cy="183960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0443FAD3-D219-DEA4-2533-487557EF2CA0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459769" y="5351969"/>
                <a:ext cx="1371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D999D911-6D0D-8690-8974-6A2CBB9A721F}"/>
                  </a:ext>
                </a:extLst>
              </p14:cNvPr>
              <p14:cNvContentPartPr/>
              <p14:nvPr/>
            </p14:nvContentPartPr>
            <p14:xfrm>
              <a:off x="8126129" y="5255849"/>
              <a:ext cx="173520" cy="27072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D999D911-6D0D-8690-8974-6A2CBB9A721F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8117129" y="5247209"/>
                <a:ext cx="191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47BD823E-7AC5-5F02-7FCF-331FC3224112}"/>
                  </a:ext>
                </a:extLst>
              </p14:cNvPr>
              <p14:cNvContentPartPr/>
              <p14:nvPr/>
            </p14:nvContentPartPr>
            <p14:xfrm>
              <a:off x="8482169" y="5436929"/>
              <a:ext cx="222480" cy="17172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47BD823E-7AC5-5F02-7FCF-331FC3224112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473169" y="5427929"/>
                <a:ext cx="2401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2FD19C06-552B-2B0F-662B-D436385CF6EE}"/>
                  </a:ext>
                </a:extLst>
              </p14:cNvPr>
              <p14:cNvContentPartPr/>
              <p14:nvPr/>
            </p14:nvContentPartPr>
            <p14:xfrm>
              <a:off x="8643089" y="5229929"/>
              <a:ext cx="5400" cy="18720"/>
            </p14:xfrm>
          </p:contentPart>
        </mc:Choice>
        <mc:Fallback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2FD19C06-552B-2B0F-662B-D436385CF6E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634089" y="5220929"/>
                <a:ext cx="2304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A1AF03DA-0557-2F27-7C8E-FCF35CEF53A6}"/>
              </a:ext>
            </a:extLst>
          </p:cNvPr>
          <p:cNvGrpSpPr/>
          <p:nvPr/>
        </p:nvGrpSpPr>
        <p:grpSpPr>
          <a:xfrm>
            <a:off x="9058889" y="5191409"/>
            <a:ext cx="1625400" cy="547560"/>
            <a:chOff x="9058889" y="5191409"/>
            <a:chExt cx="1625400" cy="54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CB75672-F522-0838-BAD5-87F555585BA8}"/>
                    </a:ext>
                  </a:extLst>
                </p14:cNvPr>
                <p14:cNvContentPartPr/>
                <p14:nvPr/>
              </p14:nvContentPartPr>
              <p14:xfrm>
                <a:off x="9117209" y="5423249"/>
                <a:ext cx="255240" cy="1519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CB75672-F522-0838-BAD5-87F555585BA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108209" y="5414609"/>
                  <a:ext cx="272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2482C06-E4D7-027D-4833-D3EC8D9438D0}"/>
                    </a:ext>
                  </a:extLst>
                </p14:cNvPr>
                <p14:cNvContentPartPr/>
                <p14:nvPr/>
              </p14:nvContentPartPr>
              <p14:xfrm>
                <a:off x="9058889" y="5229209"/>
                <a:ext cx="48960" cy="4636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2482C06-E4D7-027D-4833-D3EC8D9438D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050249" y="5220569"/>
                  <a:ext cx="666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054CEB3-EBF8-47CA-342F-EF4C8CF0F66B}"/>
                    </a:ext>
                  </a:extLst>
                </p14:cNvPr>
                <p14:cNvContentPartPr/>
                <p14:nvPr/>
              </p14:nvContentPartPr>
              <p14:xfrm>
                <a:off x="9395489" y="5426129"/>
                <a:ext cx="139680" cy="11376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054CEB3-EBF8-47CA-342F-EF4C8CF0F66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386489" y="5417129"/>
                  <a:ext cx="157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BC7B5D9-056D-A86B-A75B-C3F32898B41B}"/>
                    </a:ext>
                  </a:extLst>
                </p14:cNvPr>
                <p14:cNvContentPartPr/>
                <p14:nvPr/>
              </p14:nvContentPartPr>
              <p14:xfrm>
                <a:off x="9566129" y="5412089"/>
                <a:ext cx="158760" cy="15840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BC7B5D9-056D-A86B-A75B-C3F32898B41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557489" y="5403089"/>
                  <a:ext cx="176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68CEE867-CFEC-0840-00E2-F5841F1D16B4}"/>
                    </a:ext>
                  </a:extLst>
                </p14:cNvPr>
                <p14:cNvContentPartPr/>
                <p14:nvPr/>
              </p14:nvContentPartPr>
              <p14:xfrm>
                <a:off x="9841889" y="5438729"/>
                <a:ext cx="146160" cy="1393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68CEE867-CFEC-0840-00E2-F5841F1D16B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832889" y="5429729"/>
                  <a:ext cx="163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EC7D968-D13F-73B8-D9CC-A8D37A3EE893}"/>
                    </a:ext>
                  </a:extLst>
                </p14:cNvPr>
                <p14:cNvContentPartPr/>
                <p14:nvPr/>
              </p14:nvContentPartPr>
              <p14:xfrm>
                <a:off x="10057169" y="5459249"/>
                <a:ext cx="200520" cy="1267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EC7D968-D13F-73B8-D9CC-A8D37A3EE89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048529" y="5450609"/>
                  <a:ext cx="218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543D269-224B-DBA8-3472-46A5DF3CEB4D}"/>
                    </a:ext>
                  </a:extLst>
                </p14:cNvPr>
                <p14:cNvContentPartPr/>
                <p14:nvPr/>
              </p14:nvContentPartPr>
              <p14:xfrm>
                <a:off x="10076969" y="5250089"/>
                <a:ext cx="1800" cy="216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543D269-224B-DBA8-3472-46A5DF3CEB4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067969" y="5241449"/>
                  <a:ext cx="19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D476835-C150-5552-F0A6-A6062F5CF11C}"/>
                    </a:ext>
                  </a:extLst>
                </p14:cNvPr>
                <p14:cNvContentPartPr/>
                <p14:nvPr/>
              </p14:nvContentPartPr>
              <p14:xfrm>
                <a:off x="10383689" y="5418929"/>
                <a:ext cx="120240" cy="2016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D476835-C150-5552-F0A6-A6062F5CF11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375049" y="5409929"/>
                  <a:ext cx="137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061727A-C6AB-A04F-9BC1-12A24EB0796B}"/>
                    </a:ext>
                  </a:extLst>
                </p14:cNvPr>
                <p14:cNvContentPartPr/>
                <p14:nvPr/>
              </p14:nvContentPartPr>
              <p14:xfrm>
                <a:off x="10435889" y="5191409"/>
                <a:ext cx="248400" cy="5475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061727A-C6AB-A04F-9BC1-12A24EB0796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427249" y="5182409"/>
                  <a:ext cx="266040" cy="56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7892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4314E8D-824A-0A62-7560-C22D3EB4BE87}"/>
              </a:ext>
            </a:extLst>
          </p:cNvPr>
          <p:cNvGrpSpPr/>
          <p:nvPr/>
        </p:nvGrpSpPr>
        <p:grpSpPr>
          <a:xfrm>
            <a:off x="848009" y="423929"/>
            <a:ext cx="1384920" cy="702720"/>
            <a:chOff x="848009" y="423929"/>
            <a:chExt cx="1384920" cy="70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2E31A5A-70B7-3D88-95B2-4E873F90A39E}"/>
                    </a:ext>
                  </a:extLst>
                </p14:cNvPr>
                <p14:cNvContentPartPr/>
                <p14:nvPr/>
              </p14:nvContentPartPr>
              <p14:xfrm>
                <a:off x="947369" y="423929"/>
                <a:ext cx="229320" cy="5371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2E31A5A-70B7-3D88-95B2-4E873F90A3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38729" y="415289"/>
                  <a:ext cx="2469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1408AC8-0563-3848-2AF9-464F4D61C3CA}"/>
                    </a:ext>
                  </a:extLst>
                </p14:cNvPr>
                <p14:cNvContentPartPr/>
                <p14:nvPr/>
              </p14:nvContentPartPr>
              <p14:xfrm>
                <a:off x="1013249" y="791129"/>
                <a:ext cx="77040" cy="28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1408AC8-0563-3848-2AF9-464F4D61C3C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4249" y="782489"/>
                  <a:ext cx="94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9C2998-9E7C-8686-7949-1A4F661CA8BB}"/>
                    </a:ext>
                  </a:extLst>
                </p14:cNvPr>
                <p14:cNvContentPartPr/>
                <p14:nvPr/>
              </p14:nvContentPartPr>
              <p14:xfrm>
                <a:off x="900569" y="591329"/>
                <a:ext cx="2880" cy="3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9C2998-9E7C-8686-7949-1A4F661CA8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1569" y="582689"/>
                  <a:ext cx="20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6D4517-D36C-1E61-D7CA-1368C6F0DEBF}"/>
                    </a:ext>
                  </a:extLst>
                </p14:cNvPr>
                <p14:cNvContentPartPr/>
                <p14:nvPr/>
              </p14:nvContentPartPr>
              <p14:xfrm>
                <a:off x="1302689" y="746849"/>
                <a:ext cx="118440" cy="379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6D4517-D36C-1E61-D7CA-1368C6F0DE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3689" y="738209"/>
                  <a:ext cx="1360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E3C820-D4B5-612A-680E-894D2AD88988}"/>
                    </a:ext>
                  </a:extLst>
                </p14:cNvPr>
                <p14:cNvContentPartPr/>
                <p14:nvPr/>
              </p14:nvContentPartPr>
              <p14:xfrm>
                <a:off x="848009" y="441569"/>
                <a:ext cx="30240" cy="48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E3C820-D4B5-612A-680E-894D2AD889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9009" y="432569"/>
                  <a:ext cx="47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41EDDE2-55A3-986C-A69F-55CBF52C8686}"/>
                    </a:ext>
                  </a:extLst>
                </p14:cNvPr>
                <p14:cNvContentPartPr/>
                <p14:nvPr/>
              </p14:nvContentPartPr>
              <p14:xfrm>
                <a:off x="1498169" y="709049"/>
                <a:ext cx="168840" cy="199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41EDDE2-55A3-986C-A69F-55CBF52C86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89529" y="700409"/>
                  <a:ext cx="186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27FA75-B2FB-8742-D9BC-16FFE5ABD8E4}"/>
                    </a:ext>
                  </a:extLst>
                </p14:cNvPr>
                <p14:cNvContentPartPr/>
                <p14:nvPr/>
              </p14:nvContentPartPr>
              <p14:xfrm>
                <a:off x="1780049" y="745769"/>
                <a:ext cx="33840" cy="132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27FA75-B2FB-8742-D9BC-16FFE5ABD8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71049" y="737129"/>
                  <a:ext cx="51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1D55F31-25B1-7C54-6480-6CFB467D3A36}"/>
                    </a:ext>
                  </a:extLst>
                </p14:cNvPr>
                <p14:cNvContentPartPr/>
                <p14:nvPr/>
              </p14:nvContentPartPr>
              <p14:xfrm>
                <a:off x="1929089" y="770249"/>
                <a:ext cx="99720" cy="124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1D55F31-25B1-7C54-6480-6CFB467D3A3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20089" y="761249"/>
                  <a:ext cx="117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E4429B-FAC5-3523-4E4B-594EC2432D03}"/>
                    </a:ext>
                  </a:extLst>
                </p14:cNvPr>
                <p14:cNvContentPartPr/>
                <p14:nvPr/>
              </p14:nvContentPartPr>
              <p14:xfrm>
                <a:off x="2153729" y="714449"/>
                <a:ext cx="79200" cy="200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E4429B-FAC5-3523-4E4B-594EC2432D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45089" y="705809"/>
                  <a:ext cx="9684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BEB025-A5F5-3BA7-9783-45B832AE57A9}"/>
                  </a:ext>
                </a:extLst>
              </p14:cNvPr>
              <p14:cNvContentPartPr/>
              <p14:nvPr/>
            </p14:nvContentPartPr>
            <p14:xfrm>
              <a:off x="2759249" y="716969"/>
              <a:ext cx="294840" cy="225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BEB025-A5F5-3BA7-9783-45B832AE57A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0249" y="708329"/>
                <a:ext cx="312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D995170-8C81-729E-3A95-F988498AE673}"/>
                  </a:ext>
                </a:extLst>
              </p14:cNvPr>
              <p14:cNvContentPartPr/>
              <p14:nvPr/>
            </p14:nvContentPartPr>
            <p14:xfrm>
              <a:off x="2946089" y="515729"/>
              <a:ext cx="6840" cy="20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D995170-8C81-729E-3A95-F988498AE67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37449" y="506729"/>
                <a:ext cx="2448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14EA194-C6D6-3305-2036-8449E50B0A73}"/>
              </a:ext>
            </a:extLst>
          </p:cNvPr>
          <p:cNvGrpSpPr/>
          <p:nvPr/>
        </p:nvGrpSpPr>
        <p:grpSpPr>
          <a:xfrm>
            <a:off x="3679409" y="465689"/>
            <a:ext cx="908640" cy="587880"/>
            <a:chOff x="3679409" y="465689"/>
            <a:chExt cx="90864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E64CFD-F081-6444-4A04-AA8EB626311A}"/>
                    </a:ext>
                  </a:extLst>
                </p14:cNvPr>
                <p14:cNvContentPartPr/>
                <p14:nvPr/>
              </p14:nvContentPartPr>
              <p14:xfrm>
                <a:off x="3679409" y="465689"/>
                <a:ext cx="178200" cy="587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E64CFD-F081-6444-4A04-AA8EB62631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70769" y="456689"/>
                  <a:ext cx="1958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4C0CEB-6144-1055-7153-F10BCF431272}"/>
                    </a:ext>
                  </a:extLst>
                </p14:cNvPr>
                <p14:cNvContentPartPr/>
                <p14:nvPr/>
              </p14:nvContentPartPr>
              <p14:xfrm>
                <a:off x="4004129" y="666209"/>
                <a:ext cx="123480" cy="154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4C0CEB-6144-1055-7153-F10BCF43127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95489" y="657209"/>
                  <a:ext cx="141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863DBDB-EC3F-75FB-27A8-47B6F8CAECF6}"/>
                    </a:ext>
                  </a:extLst>
                </p14:cNvPr>
                <p14:cNvContentPartPr/>
                <p14:nvPr/>
              </p14:nvContentPartPr>
              <p14:xfrm>
                <a:off x="4263329" y="651449"/>
                <a:ext cx="324720" cy="341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863DBDB-EC3F-75FB-27A8-47B6F8CAECF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54329" y="642449"/>
                  <a:ext cx="342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323DBE-53EF-83E4-B1A0-899AAA66233A}"/>
                    </a:ext>
                  </a:extLst>
                </p14:cNvPr>
                <p14:cNvContentPartPr/>
                <p14:nvPr/>
              </p14:nvContentPartPr>
              <p14:xfrm>
                <a:off x="4513529" y="550649"/>
                <a:ext cx="360" cy="3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323DBE-53EF-83E4-B1A0-899AAA6623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04529" y="541649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B06AD0-E297-12F3-7D7D-4C0192A0D2DC}"/>
                  </a:ext>
                </a:extLst>
              </p14:cNvPr>
              <p14:cNvContentPartPr/>
              <p14:nvPr/>
            </p14:nvContentPartPr>
            <p14:xfrm>
              <a:off x="4756889" y="590609"/>
              <a:ext cx="68760" cy="198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B06AD0-E297-12F3-7D7D-4C0192A0D2D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7889" y="581609"/>
                <a:ext cx="864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7994017-DD5E-82B4-A196-3E202F5DB6E7}"/>
                  </a:ext>
                </a:extLst>
              </p14:cNvPr>
              <p14:cNvContentPartPr/>
              <p14:nvPr/>
            </p14:nvContentPartPr>
            <p14:xfrm>
              <a:off x="2942129" y="475409"/>
              <a:ext cx="18000" cy="102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7994017-DD5E-82B4-A196-3E202F5DB6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933129" y="466769"/>
                <a:ext cx="356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105B59-4726-839B-0891-EDF6E326751C}"/>
                  </a:ext>
                </a:extLst>
              </p14:cNvPr>
              <p14:cNvContentPartPr/>
              <p14:nvPr/>
            </p14:nvContentPartPr>
            <p14:xfrm>
              <a:off x="2638649" y="376769"/>
              <a:ext cx="99720" cy="5310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105B59-4726-839B-0891-EDF6E326751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0009" y="367769"/>
                <a:ext cx="1173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058C8F1-E625-CF11-63E5-D433DA164BFE}"/>
                  </a:ext>
                </a:extLst>
              </p14:cNvPr>
              <p14:cNvContentPartPr/>
              <p14:nvPr/>
            </p14:nvContentPartPr>
            <p14:xfrm>
              <a:off x="5026889" y="296489"/>
              <a:ext cx="153360" cy="602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058C8F1-E625-CF11-63E5-D433DA164BF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018249" y="287849"/>
                <a:ext cx="1710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5690222-724A-9708-58B2-D6BFED94AAC1}"/>
                  </a:ext>
                </a:extLst>
              </p14:cNvPr>
              <p14:cNvContentPartPr/>
              <p14:nvPr/>
            </p14:nvContentPartPr>
            <p14:xfrm>
              <a:off x="5713049" y="373889"/>
              <a:ext cx="191160" cy="4309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5690222-724A-9708-58B2-D6BFED94AAC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04409" y="365249"/>
                <a:ext cx="208800" cy="44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92B84D3-9F45-3032-9A40-49D67FF442B1}"/>
              </a:ext>
            </a:extLst>
          </p:cNvPr>
          <p:cNvGrpSpPr/>
          <p:nvPr/>
        </p:nvGrpSpPr>
        <p:grpSpPr>
          <a:xfrm>
            <a:off x="6156569" y="333569"/>
            <a:ext cx="343440" cy="552600"/>
            <a:chOff x="6156569" y="333569"/>
            <a:chExt cx="34344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06A9639-0083-A177-4BAE-2C999592618F}"/>
                    </a:ext>
                  </a:extLst>
                </p14:cNvPr>
                <p14:cNvContentPartPr/>
                <p14:nvPr/>
              </p14:nvContentPartPr>
              <p14:xfrm>
                <a:off x="6156569" y="545249"/>
                <a:ext cx="95760" cy="204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06A9639-0083-A177-4BAE-2C99959261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47929" y="536609"/>
                  <a:ext cx="113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C2A660-EA9B-EFEF-6A46-EB40045A9E0D}"/>
                    </a:ext>
                  </a:extLst>
                </p14:cNvPr>
                <p14:cNvContentPartPr/>
                <p14:nvPr/>
              </p14:nvContentPartPr>
              <p14:xfrm>
                <a:off x="6187169" y="403409"/>
                <a:ext cx="7560" cy="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C2A660-EA9B-EFEF-6A46-EB40045A9E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78529" y="394769"/>
                  <a:ext cx="25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3601D0-63C5-2624-7232-93993584186C}"/>
                    </a:ext>
                  </a:extLst>
                </p14:cNvPr>
                <p14:cNvContentPartPr/>
                <p14:nvPr/>
              </p14:nvContentPartPr>
              <p14:xfrm>
                <a:off x="6357089" y="538409"/>
                <a:ext cx="142920" cy="347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3601D0-63C5-2624-7232-9399358418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48089" y="529409"/>
                  <a:ext cx="1605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02163D-29ED-7278-9990-0A16F07C099F}"/>
                    </a:ext>
                  </a:extLst>
                </p14:cNvPr>
                <p14:cNvContentPartPr/>
                <p14:nvPr/>
              </p14:nvContentPartPr>
              <p14:xfrm>
                <a:off x="6185729" y="333569"/>
                <a:ext cx="2880" cy="57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02163D-29ED-7278-9990-0A16F07C099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77089" y="324569"/>
                  <a:ext cx="205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EF7087-B094-35CD-F253-4A28B7AD572D}"/>
              </a:ext>
            </a:extLst>
          </p:cNvPr>
          <p:cNvGrpSpPr/>
          <p:nvPr/>
        </p:nvGrpSpPr>
        <p:grpSpPr>
          <a:xfrm>
            <a:off x="6703409" y="500969"/>
            <a:ext cx="405720" cy="210240"/>
            <a:chOff x="6703409" y="500969"/>
            <a:chExt cx="40572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653A18-609B-0090-13D1-13FBF47BDBD2}"/>
                    </a:ext>
                  </a:extLst>
                </p14:cNvPr>
                <p14:cNvContentPartPr/>
                <p14:nvPr/>
              </p14:nvContentPartPr>
              <p14:xfrm>
                <a:off x="6703409" y="508889"/>
                <a:ext cx="126720" cy="202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653A18-609B-0090-13D1-13FBF47BDB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94769" y="500249"/>
                  <a:ext cx="1443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01AE34-159E-CD4F-4F6B-26384C0BF110}"/>
                    </a:ext>
                  </a:extLst>
                </p14:cNvPr>
                <p14:cNvContentPartPr/>
                <p14:nvPr/>
              </p14:nvContentPartPr>
              <p14:xfrm>
                <a:off x="6938129" y="500969"/>
                <a:ext cx="171000" cy="190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01AE34-159E-CD4F-4F6B-26384C0BF1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29489" y="492329"/>
                  <a:ext cx="1886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D1566D-4189-1796-E54A-F6BE7530B97C}"/>
              </a:ext>
            </a:extLst>
          </p:cNvPr>
          <p:cNvGrpSpPr/>
          <p:nvPr/>
        </p:nvGrpSpPr>
        <p:grpSpPr>
          <a:xfrm>
            <a:off x="7271849" y="575129"/>
            <a:ext cx="203760" cy="113760"/>
            <a:chOff x="7271849" y="575129"/>
            <a:chExt cx="20376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8275E99-2680-1A8A-D451-00B7F22ED107}"/>
                    </a:ext>
                  </a:extLst>
                </p14:cNvPr>
                <p14:cNvContentPartPr/>
                <p14:nvPr/>
              </p14:nvContentPartPr>
              <p14:xfrm>
                <a:off x="7271849" y="576569"/>
                <a:ext cx="126000" cy="112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8275E99-2680-1A8A-D451-00B7F22ED1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62849" y="567929"/>
                  <a:ext cx="143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3FF140-1021-3135-8A52-6C6AE42F9E22}"/>
                    </a:ext>
                  </a:extLst>
                </p14:cNvPr>
                <p14:cNvContentPartPr/>
                <p14:nvPr/>
              </p14:nvContentPartPr>
              <p14:xfrm>
                <a:off x="7399289" y="575129"/>
                <a:ext cx="76320" cy="106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3FF140-1021-3135-8A52-6C6AE42F9E2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90649" y="566129"/>
                  <a:ext cx="939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F92FC9E-1780-ECF7-2D3A-81448FEE328C}"/>
                  </a:ext>
                </a:extLst>
              </p14:cNvPr>
              <p14:cNvContentPartPr/>
              <p14:nvPr/>
            </p14:nvContentPartPr>
            <p14:xfrm>
              <a:off x="7648769" y="521849"/>
              <a:ext cx="30240" cy="1828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F92FC9E-1780-ECF7-2D3A-81448FEE328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39769" y="513209"/>
                <a:ext cx="4788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F5FDC7B-71C6-BE2E-F562-6ACE4FE98C1E}"/>
              </a:ext>
            </a:extLst>
          </p:cNvPr>
          <p:cNvGrpSpPr/>
          <p:nvPr/>
        </p:nvGrpSpPr>
        <p:grpSpPr>
          <a:xfrm>
            <a:off x="8224769" y="420329"/>
            <a:ext cx="474480" cy="300960"/>
            <a:chOff x="8224769" y="420329"/>
            <a:chExt cx="47448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F8DCA4B-C19D-C2CB-FF58-0A88724A32EF}"/>
                    </a:ext>
                  </a:extLst>
                </p14:cNvPr>
                <p14:cNvContentPartPr/>
                <p14:nvPr/>
              </p14:nvContentPartPr>
              <p14:xfrm>
                <a:off x="8224769" y="528329"/>
                <a:ext cx="12240" cy="181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F8DCA4B-C19D-C2CB-FF58-0A88724A32E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16129" y="519689"/>
                  <a:ext cx="29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46440B-2D90-676F-C87C-C0FCE250ED3D}"/>
                    </a:ext>
                  </a:extLst>
                </p14:cNvPr>
                <p14:cNvContentPartPr/>
                <p14:nvPr/>
              </p14:nvContentPartPr>
              <p14:xfrm>
                <a:off x="8246009" y="550649"/>
                <a:ext cx="166680" cy="170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46440B-2D90-676F-C87C-C0FCE250ED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37009" y="541649"/>
                  <a:ext cx="184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6477CCF-CD10-76E0-8C53-49B8B3EE45BD}"/>
                    </a:ext>
                  </a:extLst>
                </p14:cNvPr>
                <p14:cNvContentPartPr/>
                <p14:nvPr/>
              </p14:nvContentPartPr>
              <p14:xfrm>
                <a:off x="8529329" y="579089"/>
                <a:ext cx="126360" cy="120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6477CCF-CD10-76E0-8C53-49B8B3EE45B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20689" y="570449"/>
                  <a:ext cx="144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BAEDB17-20C9-DD63-C489-C9F2BA134F5E}"/>
                    </a:ext>
                  </a:extLst>
                </p14:cNvPr>
                <p14:cNvContentPartPr/>
                <p14:nvPr/>
              </p14:nvContentPartPr>
              <p14:xfrm>
                <a:off x="8671529" y="588449"/>
                <a:ext cx="27720" cy="106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BAEDB17-20C9-DD63-C489-C9F2BA134F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62529" y="579809"/>
                  <a:ext cx="45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6AB541-A88E-254A-A4A9-9227460063BE}"/>
                    </a:ext>
                  </a:extLst>
                </p14:cNvPr>
                <p14:cNvContentPartPr/>
                <p14:nvPr/>
              </p14:nvContentPartPr>
              <p14:xfrm>
                <a:off x="8585489" y="420329"/>
                <a:ext cx="5400" cy="16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6AB541-A88E-254A-A4A9-9227460063B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76849" y="411689"/>
                  <a:ext cx="2304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3D8C9AF-D120-B34D-AC88-11BDE35B91DE}"/>
                  </a:ext>
                </a:extLst>
              </p14:cNvPr>
              <p14:cNvContentPartPr/>
              <p14:nvPr/>
            </p14:nvContentPartPr>
            <p14:xfrm>
              <a:off x="8824529" y="398369"/>
              <a:ext cx="107280" cy="2732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3D8C9AF-D120-B34D-AC88-11BDE35B91D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815889" y="389369"/>
                <a:ext cx="12492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3A50476-83C6-D9F9-BF5B-D853876C2B0C}"/>
                  </a:ext>
                </a:extLst>
              </p14:cNvPr>
              <p14:cNvContentPartPr/>
              <p14:nvPr/>
            </p14:nvContentPartPr>
            <p14:xfrm>
              <a:off x="9131969" y="519689"/>
              <a:ext cx="79560" cy="161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3A50476-83C6-D9F9-BF5B-D853876C2B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123329" y="510689"/>
                <a:ext cx="9720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7AD37625-A59E-0775-E2A1-DD6BD8DF9CD6}"/>
              </a:ext>
            </a:extLst>
          </p:cNvPr>
          <p:cNvGrpSpPr/>
          <p:nvPr/>
        </p:nvGrpSpPr>
        <p:grpSpPr>
          <a:xfrm>
            <a:off x="9649649" y="490889"/>
            <a:ext cx="424440" cy="368640"/>
            <a:chOff x="9649649" y="490889"/>
            <a:chExt cx="42444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45004E-57E3-231A-0550-252742535513}"/>
                    </a:ext>
                  </a:extLst>
                </p14:cNvPr>
                <p14:cNvContentPartPr/>
                <p14:nvPr/>
              </p14:nvContentPartPr>
              <p14:xfrm>
                <a:off x="9649649" y="490889"/>
                <a:ext cx="213480" cy="368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45004E-57E3-231A-0550-25274253551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40649" y="482249"/>
                  <a:ext cx="2311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5504A55-8CE4-27E5-760B-08D08B511A46}"/>
                    </a:ext>
                  </a:extLst>
                </p14:cNvPr>
                <p14:cNvContentPartPr/>
                <p14:nvPr/>
              </p14:nvContentPartPr>
              <p14:xfrm>
                <a:off x="9936209" y="572609"/>
                <a:ext cx="137880" cy="144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5504A55-8CE4-27E5-760B-08D08B511A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27209" y="563609"/>
                  <a:ext cx="15552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2A9809-972C-C084-773B-4870B6C7EE25}"/>
                  </a:ext>
                </a:extLst>
              </p14:cNvPr>
              <p14:cNvContentPartPr/>
              <p14:nvPr/>
            </p14:nvContentPartPr>
            <p14:xfrm>
              <a:off x="10207289" y="536249"/>
              <a:ext cx="90360" cy="1605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2A9809-972C-C084-773B-4870B6C7EE2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198289" y="527249"/>
                <a:ext cx="108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6267784-3597-51B9-0A68-0F5579AFEC7A}"/>
                  </a:ext>
                </a:extLst>
              </p14:cNvPr>
              <p14:cNvContentPartPr/>
              <p14:nvPr/>
            </p14:nvContentPartPr>
            <p14:xfrm>
              <a:off x="10433369" y="557849"/>
              <a:ext cx="3240" cy="1353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6267784-3597-51B9-0A68-0F5579AFEC7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424729" y="549209"/>
                <a:ext cx="20880" cy="15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5647A4A2-43EC-7BB4-C6BB-4D85C09AF01E}"/>
              </a:ext>
            </a:extLst>
          </p:cNvPr>
          <p:cNvGrpSpPr/>
          <p:nvPr/>
        </p:nvGrpSpPr>
        <p:grpSpPr>
          <a:xfrm>
            <a:off x="10577369" y="545609"/>
            <a:ext cx="113040" cy="172800"/>
            <a:chOff x="10577369" y="545609"/>
            <a:chExt cx="11304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3525AF7-7937-86EA-A6C8-E87D1CE091D7}"/>
                    </a:ext>
                  </a:extLst>
                </p14:cNvPr>
                <p14:cNvContentPartPr/>
                <p14:nvPr/>
              </p14:nvContentPartPr>
              <p14:xfrm>
                <a:off x="10577729" y="545609"/>
                <a:ext cx="10440" cy="129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3525AF7-7937-86EA-A6C8-E87D1CE091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69089" y="536609"/>
                  <a:ext cx="2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C0B197-6729-34E1-C51B-7A9B11516166}"/>
                    </a:ext>
                  </a:extLst>
                </p14:cNvPr>
                <p14:cNvContentPartPr/>
                <p14:nvPr/>
              </p14:nvContentPartPr>
              <p14:xfrm>
                <a:off x="10577369" y="561089"/>
                <a:ext cx="113040" cy="157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C0B197-6729-34E1-C51B-7A9B1151616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68369" y="552449"/>
                  <a:ext cx="1306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BB9B648-6CE5-05C7-46E1-53CFDDC68D6B}"/>
              </a:ext>
            </a:extLst>
          </p:cNvPr>
          <p:cNvGrpSpPr/>
          <p:nvPr/>
        </p:nvGrpSpPr>
        <p:grpSpPr>
          <a:xfrm>
            <a:off x="10814609" y="425369"/>
            <a:ext cx="343440" cy="304920"/>
            <a:chOff x="10814609" y="425369"/>
            <a:chExt cx="34344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E42C35-DD56-F522-C526-7DA132FC4B37}"/>
                    </a:ext>
                  </a:extLst>
                </p14:cNvPr>
                <p14:cNvContentPartPr/>
                <p14:nvPr/>
              </p14:nvContentPartPr>
              <p14:xfrm>
                <a:off x="10827569" y="601769"/>
                <a:ext cx="117720" cy="110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E42C35-DD56-F522-C526-7DA132FC4B3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18929" y="592769"/>
                  <a:ext cx="135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78C04B-3502-9F99-58AE-0D7F2276D113}"/>
                    </a:ext>
                  </a:extLst>
                </p14:cNvPr>
                <p14:cNvContentPartPr/>
                <p14:nvPr/>
              </p14:nvContentPartPr>
              <p14:xfrm>
                <a:off x="10814609" y="425369"/>
                <a:ext cx="5400" cy="1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78C04B-3502-9F99-58AE-0D7F2276D1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05969" y="416369"/>
                  <a:ext cx="23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7424648-BEC8-9FE9-7D16-F1946C8AC876}"/>
                    </a:ext>
                  </a:extLst>
                </p14:cNvPr>
                <p14:cNvContentPartPr/>
                <p14:nvPr/>
              </p14:nvContentPartPr>
              <p14:xfrm>
                <a:off x="11051489" y="534089"/>
                <a:ext cx="106560" cy="196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7424648-BEC8-9FE9-7D16-F1946C8AC8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42849" y="525089"/>
                  <a:ext cx="1242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8B00E6A-6655-7B64-2186-B55505ACBD39}"/>
              </a:ext>
            </a:extLst>
          </p:cNvPr>
          <p:cNvGrpSpPr/>
          <p:nvPr/>
        </p:nvGrpSpPr>
        <p:grpSpPr>
          <a:xfrm>
            <a:off x="230249" y="1255889"/>
            <a:ext cx="1318320" cy="556920"/>
            <a:chOff x="230249" y="1255889"/>
            <a:chExt cx="1318320" cy="55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6DF5523-2F34-2282-681A-6386E7033BCD}"/>
                    </a:ext>
                  </a:extLst>
                </p14:cNvPr>
                <p14:cNvContentPartPr/>
                <p14:nvPr/>
              </p14:nvContentPartPr>
              <p14:xfrm>
                <a:off x="230249" y="1445969"/>
                <a:ext cx="149760" cy="186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6DF5523-2F34-2282-681A-6386E7033B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1609" y="1437329"/>
                  <a:ext cx="167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82BF1A9-0850-D473-ABEC-42717C7E914C}"/>
                    </a:ext>
                  </a:extLst>
                </p14:cNvPr>
                <p14:cNvContentPartPr/>
                <p14:nvPr/>
              </p14:nvContentPartPr>
              <p14:xfrm>
                <a:off x="390449" y="1459649"/>
                <a:ext cx="23400" cy="142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82BF1A9-0850-D473-ABEC-42717C7E914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1449" y="1451009"/>
                  <a:ext cx="41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8FD855-CA03-6EFD-C13D-2AD2C84AD865}"/>
                    </a:ext>
                  </a:extLst>
                </p14:cNvPr>
                <p14:cNvContentPartPr/>
                <p14:nvPr/>
              </p14:nvContentPartPr>
              <p14:xfrm>
                <a:off x="523289" y="1488089"/>
                <a:ext cx="128880" cy="324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8FD855-CA03-6EFD-C13D-2AD2C84AD86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4649" y="1479089"/>
                  <a:ext cx="1465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2D1688-24ED-F5C7-1EF5-B2FE5BA515E9}"/>
                    </a:ext>
                  </a:extLst>
                </p14:cNvPr>
                <p14:cNvContentPartPr/>
                <p14:nvPr/>
              </p14:nvContentPartPr>
              <p14:xfrm>
                <a:off x="769529" y="1461089"/>
                <a:ext cx="27720" cy="123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2D1688-24ED-F5C7-1EF5-B2FE5BA515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0529" y="1452089"/>
                  <a:ext cx="45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502E46-8955-427A-39B7-F9A3EB639C8A}"/>
                    </a:ext>
                  </a:extLst>
                </p14:cNvPr>
                <p14:cNvContentPartPr/>
                <p14:nvPr/>
              </p14:nvContentPartPr>
              <p14:xfrm>
                <a:off x="917129" y="1255889"/>
                <a:ext cx="150120" cy="273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502E46-8955-427A-39B7-F9A3EB639C8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8489" y="1246889"/>
                  <a:ext cx="1677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C1F40A-8027-4D03-5B88-3461D568B98A}"/>
                    </a:ext>
                  </a:extLst>
                </p14:cNvPr>
                <p14:cNvContentPartPr/>
                <p14:nvPr/>
              </p14:nvContentPartPr>
              <p14:xfrm>
                <a:off x="1187129" y="1437329"/>
                <a:ext cx="175680" cy="103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C1F40A-8027-4D03-5B88-3461D568B9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78129" y="1428329"/>
                  <a:ext cx="1933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468B71C-CA39-0E30-0016-BB4381770B44}"/>
                    </a:ext>
                  </a:extLst>
                </p14:cNvPr>
                <p14:cNvContentPartPr/>
                <p14:nvPr/>
              </p14:nvContentPartPr>
              <p14:xfrm>
                <a:off x="1150769" y="1278569"/>
                <a:ext cx="78480" cy="425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468B71C-CA39-0E30-0016-BB4381770B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42129" y="1269929"/>
                  <a:ext cx="961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421CBC-24A7-44F1-C266-B92BB23073B8}"/>
                    </a:ext>
                  </a:extLst>
                </p14:cNvPr>
                <p14:cNvContentPartPr/>
                <p14:nvPr/>
              </p14:nvContentPartPr>
              <p14:xfrm>
                <a:off x="1451009" y="1425449"/>
                <a:ext cx="97560" cy="125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421CBC-24A7-44F1-C266-B92BB23073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42009" y="1416809"/>
                  <a:ext cx="115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E7CE9F-BA83-ED83-20AF-BDBE40F7E565}"/>
                    </a:ext>
                  </a:extLst>
                </p14:cNvPr>
                <p14:cNvContentPartPr/>
                <p14:nvPr/>
              </p14:nvContentPartPr>
              <p14:xfrm>
                <a:off x="1485569" y="1295489"/>
                <a:ext cx="2880" cy="30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E7CE9F-BA83-ED83-20AF-BDBE40F7E5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6929" y="1286849"/>
                  <a:ext cx="205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8A58CB3-4D33-FA13-066C-E71E38E2331A}"/>
                  </a:ext>
                </a:extLst>
              </p14:cNvPr>
              <p14:cNvContentPartPr/>
              <p14:nvPr/>
            </p14:nvContentPartPr>
            <p14:xfrm>
              <a:off x="1718129" y="1355249"/>
              <a:ext cx="64440" cy="211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8A58CB3-4D33-FA13-066C-E71E38E2331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709489" y="1346609"/>
                <a:ext cx="8208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65321B41-7438-4FB7-F022-AF6136A5FFDA}"/>
              </a:ext>
            </a:extLst>
          </p:cNvPr>
          <p:cNvGrpSpPr/>
          <p:nvPr/>
        </p:nvGrpSpPr>
        <p:grpSpPr>
          <a:xfrm>
            <a:off x="2451449" y="1339409"/>
            <a:ext cx="514800" cy="308520"/>
            <a:chOff x="2451449" y="1339409"/>
            <a:chExt cx="51480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DF28FFB-8DB9-D142-E0FA-EBE526FE2C77}"/>
                    </a:ext>
                  </a:extLst>
                </p14:cNvPr>
                <p14:cNvContentPartPr/>
                <p14:nvPr/>
              </p14:nvContentPartPr>
              <p14:xfrm>
                <a:off x="2461529" y="1431929"/>
                <a:ext cx="14040" cy="97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DF28FFB-8DB9-D142-E0FA-EBE526FE2C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52889" y="1422929"/>
                  <a:ext cx="31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9E65F0C-8BA6-D625-9D35-36A558D1FC6F}"/>
                    </a:ext>
                  </a:extLst>
                </p14:cNvPr>
                <p14:cNvContentPartPr/>
                <p14:nvPr/>
              </p14:nvContentPartPr>
              <p14:xfrm>
                <a:off x="2451449" y="1339409"/>
                <a:ext cx="154800" cy="308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9E65F0C-8BA6-D625-9D35-36A558D1FC6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442449" y="1330409"/>
                  <a:ext cx="1724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86935F7-83E2-3B15-1B6A-CF62A74DAF18}"/>
                    </a:ext>
                  </a:extLst>
                </p14:cNvPr>
                <p14:cNvContentPartPr/>
                <p14:nvPr/>
              </p14:nvContentPartPr>
              <p14:xfrm>
                <a:off x="2658089" y="1413209"/>
                <a:ext cx="102240" cy="121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86935F7-83E2-3B15-1B6A-CF62A74DAF1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9449" y="1404209"/>
                  <a:ext cx="119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B31152-1961-14A9-DA30-883C220823DB}"/>
                    </a:ext>
                  </a:extLst>
                </p14:cNvPr>
                <p14:cNvContentPartPr/>
                <p14:nvPr/>
              </p14:nvContentPartPr>
              <p14:xfrm>
                <a:off x="2847809" y="1382249"/>
                <a:ext cx="118440" cy="133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B31152-1961-14A9-DA30-883C220823D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39169" y="1373249"/>
                  <a:ext cx="13608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DFEDE4B-8BFD-31F2-A409-D1DEFD946EF7}"/>
                  </a:ext>
                </a:extLst>
              </p14:cNvPr>
              <p14:cNvContentPartPr/>
              <p14:nvPr/>
            </p14:nvContentPartPr>
            <p14:xfrm>
              <a:off x="3448289" y="1327169"/>
              <a:ext cx="197280" cy="1962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DFEDE4B-8BFD-31F2-A409-D1DEFD946EF7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439649" y="1318529"/>
                <a:ext cx="21492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CEE507A0-7E06-8340-701E-A68BFAAA2216}"/>
              </a:ext>
            </a:extLst>
          </p:cNvPr>
          <p:cNvGrpSpPr/>
          <p:nvPr/>
        </p:nvGrpSpPr>
        <p:grpSpPr>
          <a:xfrm>
            <a:off x="3789209" y="1292609"/>
            <a:ext cx="354960" cy="308520"/>
            <a:chOff x="3789209" y="1292609"/>
            <a:chExt cx="35496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DEF835-9BAF-48CB-6931-73AEB3C1939B}"/>
                    </a:ext>
                  </a:extLst>
                </p14:cNvPr>
                <p14:cNvContentPartPr/>
                <p14:nvPr/>
              </p14:nvContentPartPr>
              <p14:xfrm>
                <a:off x="3789209" y="1339049"/>
                <a:ext cx="77040" cy="184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DEF835-9BAF-48CB-6931-73AEB3C193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0209" y="1330409"/>
                  <a:ext cx="94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C0B3F1-1014-F7F7-C45F-06D1190FEE41}"/>
                    </a:ext>
                  </a:extLst>
                </p14:cNvPr>
                <p14:cNvContentPartPr/>
                <p14:nvPr/>
              </p14:nvContentPartPr>
              <p14:xfrm>
                <a:off x="3977129" y="1292609"/>
                <a:ext cx="167040" cy="3085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C0B3F1-1014-F7F7-C45F-06D1190FEE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68489" y="1283969"/>
                  <a:ext cx="18468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FB944ED-883A-8656-E998-C9C938CCF32C}"/>
              </a:ext>
            </a:extLst>
          </p:cNvPr>
          <p:cNvGrpSpPr/>
          <p:nvPr/>
        </p:nvGrpSpPr>
        <p:grpSpPr>
          <a:xfrm>
            <a:off x="4373489" y="1322129"/>
            <a:ext cx="245160" cy="214560"/>
            <a:chOff x="4373489" y="1322129"/>
            <a:chExt cx="24516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88AC1A-155F-8AD7-B063-2999CBBBABEC}"/>
                    </a:ext>
                  </a:extLst>
                </p14:cNvPr>
                <p14:cNvContentPartPr/>
                <p14:nvPr/>
              </p14:nvContentPartPr>
              <p14:xfrm>
                <a:off x="4373489" y="1322129"/>
                <a:ext cx="100440" cy="214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88AC1A-155F-8AD7-B063-2999CBBBAB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64489" y="1313489"/>
                  <a:ext cx="118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E87FDB-AF72-3733-84EF-70F19D352FC7}"/>
                    </a:ext>
                  </a:extLst>
                </p14:cNvPr>
                <p14:cNvContentPartPr/>
                <p14:nvPr/>
              </p14:nvContentPartPr>
              <p14:xfrm>
                <a:off x="4591289" y="1400249"/>
                <a:ext cx="27360" cy="106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E87FDB-AF72-3733-84EF-70F19D352F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82649" y="1391609"/>
                  <a:ext cx="4500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86EB9EB-F6FF-8E7B-8575-89D2077F2137}"/>
                  </a:ext>
                </a:extLst>
              </p14:cNvPr>
              <p14:cNvContentPartPr/>
              <p14:nvPr/>
            </p14:nvContentPartPr>
            <p14:xfrm>
              <a:off x="4888649" y="1143209"/>
              <a:ext cx="16560" cy="136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86EB9EB-F6FF-8E7B-8575-89D2077F213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80009" y="1134209"/>
                <a:ext cx="342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6330DCA4-0FAA-6F8C-60BA-E2B909FCC52E}"/>
              </a:ext>
            </a:extLst>
          </p:cNvPr>
          <p:cNvGrpSpPr/>
          <p:nvPr/>
        </p:nvGrpSpPr>
        <p:grpSpPr>
          <a:xfrm>
            <a:off x="4768049" y="1304129"/>
            <a:ext cx="539280" cy="191160"/>
            <a:chOff x="4768049" y="1304129"/>
            <a:chExt cx="53928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8B815C-B530-F6EC-7986-D4BF49535D10}"/>
                    </a:ext>
                  </a:extLst>
                </p14:cNvPr>
                <p14:cNvContentPartPr/>
                <p14:nvPr/>
              </p14:nvContentPartPr>
              <p14:xfrm>
                <a:off x="4768049" y="1364969"/>
                <a:ext cx="264600" cy="130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8B815C-B530-F6EC-7986-D4BF49535D1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59049" y="1355969"/>
                  <a:ext cx="282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405DC2F-2864-D3E2-1109-80F377B3857A}"/>
                    </a:ext>
                  </a:extLst>
                </p14:cNvPr>
                <p14:cNvContentPartPr/>
                <p14:nvPr/>
              </p14:nvContentPartPr>
              <p14:xfrm>
                <a:off x="5156489" y="1304129"/>
                <a:ext cx="150840" cy="167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405DC2F-2864-D3E2-1109-80F377B385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47849" y="1295129"/>
                  <a:ext cx="1684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7573464-9853-0FAD-5608-E63418D084F6}"/>
                  </a:ext>
                </a:extLst>
              </p14:cNvPr>
              <p14:cNvContentPartPr/>
              <p14:nvPr/>
            </p14:nvContentPartPr>
            <p14:xfrm>
              <a:off x="5497049" y="1273529"/>
              <a:ext cx="146880" cy="233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7573464-9853-0FAD-5608-E63418D084F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488049" y="1264529"/>
                <a:ext cx="1645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851EBE3-49C0-12E6-C95D-ADD737A4CABC}"/>
                  </a:ext>
                </a:extLst>
              </p14:cNvPr>
              <p14:cNvContentPartPr/>
              <p14:nvPr/>
            </p14:nvContentPartPr>
            <p14:xfrm>
              <a:off x="5789369" y="1296209"/>
              <a:ext cx="26640" cy="207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851EBE3-49C0-12E6-C95D-ADD737A4CAB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80729" y="1287209"/>
                <a:ext cx="442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B9018581-77F6-3D6F-7506-76BC54E847E4}"/>
              </a:ext>
            </a:extLst>
          </p:cNvPr>
          <p:cNvGrpSpPr/>
          <p:nvPr/>
        </p:nvGrpSpPr>
        <p:grpSpPr>
          <a:xfrm>
            <a:off x="6518369" y="1277489"/>
            <a:ext cx="449280" cy="222480"/>
            <a:chOff x="6518369" y="1277489"/>
            <a:chExt cx="449280" cy="22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D33F1B8-F644-A652-6C1E-7AA0B1853B03}"/>
                    </a:ext>
                  </a:extLst>
                </p14:cNvPr>
                <p14:cNvContentPartPr/>
                <p14:nvPr/>
              </p14:nvContentPartPr>
              <p14:xfrm>
                <a:off x="6518369" y="1277489"/>
                <a:ext cx="198720" cy="190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D33F1B8-F644-A652-6C1E-7AA0B1853B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09369" y="1268489"/>
                  <a:ext cx="216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C5D36D-0451-2BDE-7170-F9F630A73811}"/>
                    </a:ext>
                  </a:extLst>
                </p14:cNvPr>
                <p14:cNvContentPartPr/>
                <p14:nvPr/>
              </p14:nvContentPartPr>
              <p14:xfrm>
                <a:off x="6836969" y="1285409"/>
                <a:ext cx="130680" cy="214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C5D36D-0451-2BDE-7170-F9F630A7381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27969" y="1276769"/>
                  <a:ext cx="14832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F46D4C9-1758-5EB0-485C-39908AE768D1}"/>
                  </a:ext>
                </a:extLst>
              </p14:cNvPr>
              <p14:cNvContentPartPr/>
              <p14:nvPr/>
            </p14:nvContentPartPr>
            <p14:xfrm>
              <a:off x="7577849" y="1236809"/>
              <a:ext cx="168120" cy="21996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F46D4C9-1758-5EB0-485C-39908AE768D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69209" y="1228169"/>
                <a:ext cx="1857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F8215F1-2DD1-905F-9907-6717D4518731}"/>
                  </a:ext>
                </a:extLst>
              </p14:cNvPr>
              <p14:cNvContentPartPr/>
              <p14:nvPr/>
            </p14:nvContentPartPr>
            <p14:xfrm>
              <a:off x="7965209" y="1397009"/>
              <a:ext cx="42120" cy="11160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F8215F1-2DD1-905F-9907-6717D451873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956569" y="1388369"/>
                <a:ext cx="597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1F8CB5-D25A-05D7-0006-3EFB93D05A8C}"/>
                  </a:ext>
                </a:extLst>
              </p14:cNvPr>
              <p14:cNvContentPartPr/>
              <p14:nvPr/>
            </p14:nvContentPartPr>
            <p14:xfrm>
              <a:off x="8243129" y="1230329"/>
              <a:ext cx="169560" cy="22032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1F8CB5-D25A-05D7-0006-3EFB93D05A8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234129" y="1221689"/>
                <a:ext cx="1872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8C4A8DC-BE64-70A2-52A3-FDC962ADE3D2}"/>
                  </a:ext>
                </a:extLst>
              </p14:cNvPr>
              <p14:cNvContentPartPr/>
              <p14:nvPr/>
            </p14:nvContentPartPr>
            <p14:xfrm>
              <a:off x="8687729" y="1430849"/>
              <a:ext cx="47880" cy="1425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8C4A8DC-BE64-70A2-52A3-FDC962ADE3D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678729" y="1422209"/>
                <a:ext cx="6552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370EAC41-A23D-B1E5-B9D3-495AB4EC9431}"/>
              </a:ext>
            </a:extLst>
          </p:cNvPr>
          <p:cNvGrpSpPr/>
          <p:nvPr/>
        </p:nvGrpSpPr>
        <p:grpSpPr>
          <a:xfrm>
            <a:off x="8946569" y="1245809"/>
            <a:ext cx="160560" cy="263880"/>
            <a:chOff x="8946569" y="1245809"/>
            <a:chExt cx="16056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14DE282-E9AC-0FC2-260E-05C15A4569A6}"/>
                    </a:ext>
                  </a:extLst>
                </p14:cNvPr>
                <p14:cNvContentPartPr/>
                <p14:nvPr/>
              </p14:nvContentPartPr>
              <p14:xfrm>
                <a:off x="8946569" y="1245809"/>
                <a:ext cx="133920" cy="144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14DE282-E9AC-0FC2-260E-05C15A4569A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37929" y="1237169"/>
                  <a:ext cx="151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ECF490-A5A9-46BB-4A2B-613A2E70F4DC}"/>
                    </a:ext>
                  </a:extLst>
                </p14:cNvPr>
                <p14:cNvContentPartPr/>
                <p14:nvPr/>
              </p14:nvContentPartPr>
              <p14:xfrm>
                <a:off x="9098849" y="1302689"/>
                <a:ext cx="8280" cy="2070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ECF490-A5A9-46BB-4A2B-613A2E70F4D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89849" y="1294049"/>
                  <a:ext cx="2592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1830DD1-3917-82A8-3C5A-CFE2108F0F4A}"/>
                  </a:ext>
                </a:extLst>
              </p14:cNvPr>
              <p14:cNvContentPartPr/>
              <p14:nvPr/>
            </p14:nvContentPartPr>
            <p14:xfrm>
              <a:off x="9267329" y="1426889"/>
              <a:ext cx="48600" cy="12816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1830DD1-3917-82A8-3C5A-CFE2108F0F4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9258329" y="1418249"/>
                <a:ext cx="6624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2445C9E1-F053-F373-E1D7-DF072B64BF74}"/>
              </a:ext>
            </a:extLst>
          </p:cNvPr>
          <p:cNvGrpSpPr/>
          <p:nvPr/>
        </p:nvGrpSpPr>
        <p:grpSpPr>
          <a:xfrm>
            <a:off x="9593849" y="1223489"/>
            <a:ext cx="259200" cy="305640"/>
            <a:chOff x="9593849" y="1223489"/>
            <a:chExt cx="25920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062001A-48B4-DC20-5A02-A75834231DAC}"/>
                    </a:ext>
                  </a:extLst>
                </p14:cNvPr>
                <p14:cNvContentPartPr/>
                <p14:nvPr/>
              </p14:nvContentPartPr>
              <p14:xfrm>
                <a:off x="9593849" y="1223489"/>
                <a:ext cx="144360" cy="240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062001A-48B4-DC20-5A02-A75834231DA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85209" y="1214849"/>
                  <a:ext cx="162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87182D5-3C2A-88AC-58A8-7BED0AD466E3}"/>
                    </a:ext>
                  </a:extLst>
                </p14:cNvPr>
                <p14:cNvContentPartPr/>
                <p14:nvPr/>
              </p14:nvContentPartPr>
              <p14:xfrm>
                <a:off x="9824249" y="1422209"/>
                <a:ext cx="28800" cy="1069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87182D5-3C2A-88AC-58A8-7BED0AD466E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15609" y="1413209"/>
                  <a:ext cx="4644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BE5B4B-76BA-4BF2-66A4-2B9CB65C11BC}"/>
                  </a:ext>
                </a:extLst>
              </p14:cNvPr>
              <p14:cNvContentPartPr/>
              <p14:nvPr/>
            </p14:nvContentPartPr>
            <p14:xfrm>
              <a:off x="10269569" y="1214849"/>
              <a:ext cx="145440" cy="27072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BE5B4B-76BA-4BF2-66A4-2B9CB65C11B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260569" y="1205849"/>
                <a:ext cx="1630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65CEAF9-2921-1BC6-2DB2-67472957020C}"/>
                  </a:ext>
                </a:extLst>
              </p14:cNvPr>
              <p14:cNvContentPartPr/>
              <p14:nvPr/>
            </p14:nvContentPartPr>
            <p14:xfrm>
              <a:off x="10636769" y="1450289"/>
              <a:ext cx="6120" cy="468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65CEAF9-2921-1BC6-2DB2-67472957020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627769" y="1441649"/>
                <a:ext cx="2376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4F19F5A-A9F1-BF75-3974-99EF3FC6F7AE}"/>
              </a:ext>
            </a:extLst>
          </p:cNvPr>
          <p:cNvGrpSpPr/>
          <p:nvPr/>
        </p:nvGrpSpPr>
        <p:grpSpPr>
          <a:xfrm>
            <a:off x="1077329" y="1995329"/>
            <a:ext cx="1589040" cy="632880"/>
            <a:chOff x="1077329" y="1995329"/>
            <a:chExt cx="158904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31581BA-C207-4715-D51F-B12E56C10515}"/>
                    </a:ext>
                  </a:extLst>
                </p14:cNvPr>
                <p14:cNvContentPartPr/>
                <p14:nvPr/>
              </p14:nvContentPartPr>
              <p14:xfrm>
                <a:off x="1077329" y="2171369"/>
                <a:ext cx="160920" cy="375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31581BA-C207-4715-D51F-B12E56C1051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68329" y="2162369"/>
                  <a:ext cx="17856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5BC6215-E591-4342-2009-8632B99A187A}"/>
                    </a:ext>
                  </a:extLst>
                </p14:cNvPr>
                <p14:cNvContentPartPr/>
                <p14:nvPr/>
              </p14:nvContentPartPr>
              <p14:xfrm>
                <a:off x="1347329" y="2163449"/>
                <a:ext cx="19440" cy="2721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5BC6215-E591-4342-2009-8632B99A187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38689" y="2154809"/>
                  <a:ext cx="37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3C5242E-B3A1-7F60-E585-869E046BE763}"/>
                    </a:ext>
                  </a:extLst>
                </p14:cNvPr>
                <p14:cNvContentPartPr/>
                <p14:nvPr/>
              </p14:nvContentPartPr>
              <p14:xfrm>
                <a:off x="1102889" y="1995329"/>
                <a:ext cx="428760" cy="1886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3C5242E-B3A1-7F60-E585-869E046BE76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94249" y="1986329"/>
                  <a:ext cx="446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9B76076-5BB8-5D23-673E-86278C9205AD}"/>
                    </a:ext>
                  </a:extLst>
                </p14:cNvPr>
                <p14:cNvContentPartPr/>
                <p14:nvPr/>
              </p14:nvContentPartPr>
              <p14:xfrm>
                <a:off x="1617329" y="2203409"/>
                <a:ext cx="107280" cy="221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9B76076-5BB8-5D23-673E-86278C9205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608329" y="2194409"/>
                  <a:ext cx="1249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FF6F199-FEFE-D24E-65A1-7577F8A90E92}"/>
                    </a:ext>
                  </a:extLst>
                </p14:cNvPr>
                <p14:cNvContentPartPr/>
                <p14:nvPr/>
              </p14:nvContentPartPr>
              <p14:xfrm>
                <a:off x="1839809" y="2254889"/>
                <a:ext cx="122040" cy="373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FF6F199-FEFE-D24E-65A1-7577F8A90E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30809" y="2246249"/>
                  <a:ext cx="139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8A9CFF7-E7D1-77D2-335C-2D8B11DA84E6}"/>
                    </a:ext>
                  </a:extLst>
                </p14:cNvPr>
                <p14:cNvContentPartPr/>
                <p14:nvPr/>
              </p14:nvContentPartPr>
              <p14:xfrm>
                <a:off x="2092169" y="2261369"/>
                <a:ext cx="33480" cy="128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8A9CFF7-E7D1-77D2-335C-2D8B11DA84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83529" y="2252729"/>
                  <a:ext cx="51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AD1060B-802E-F4B5-E285-3B68E33D13BE}"/>
                    </a:ext>
                  </a:extLst>
                </p14:cNvPr>
                <p14:cNvContentPartPr/>
                <p14:nvPr/>
              </p14:nvContentPartPr>
              <p14:xfrm>
                <a:off x="2240849" y="2210249"/>
                <a:ext cx="168120" cy="223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AD1060B-802E-F4B5-E285-3B68E33D13B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232209" y="2201609"/>
                  <a:ext cx="1857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9BF35B5-69CA-D118-1E7F-AD1615A83EEB}"/>
                    </a:ext>
                  </a:extLst>
                </p14:cNvPr>
                <p14:cNvContentPartPr/>
                <p14:nvPr/>
              </p14:nvContentPartPr>
              <p14:xfrm>
                <a:off x="2498969" y="2216729"/>
                <a:ext cx="167400" cy="183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9BF35B5-69CA-D118-1E7F-AD1615A83E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89969" y="2207729"/>
                  <a:ext cx="18504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297A593-285A-5163-2FDD-58F2D22655D0}"/>
                  </a:ext>
                </a:extLst>
              </p14:cNvPr>
              <p14:cNvContentPartPr/>
              <p14:nvPr/>
            </p14:nvContentPartPr>
            <p14:xfrm>
              <a:off x="2850329" y="2241569"/>
              <a:ext cx="109800" cy="12852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297A593-285A-5163-2FDD-58F2D22655D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841689" y="2232569"/>
                <a:ext cx="1274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B4C0784-FA88-D3EE-0509-6BD3F90BBA24}"/>
                  </a:ext>
                </a:extLst>
              </p14:cNvPr>
              <p14:cNvContentPartPr/>
              <p14:nvPr/>
            </p14:nvContentPartPr>
            <p14:xfrm>
              <a:off x="3118169" y="2178569"/>
              <a:ext cx="87840" cy="2062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B4C0784-FA88-D3EE-0509-6BD3F90BBA2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109529" y="2169569"/>
                <a:ext cx="105480" cy="22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37AFB4B-46E8-CDA7-7F10-51B1669DAE6E}"/>
              </a:ext>
            </a:extLst>
          </p:cNvPr>
          <p:cNvGrpSpPr/>
          <p:nvPr/>
        </p:nvGrpSpPr>
        <p:grpSpPr>
          <a:xfrm>
            <a:off x="2916209" y="2018729"/>
            <a:ext cx="41400" cy="53280"/>
            <a:chOff x="2916209" y="2018729"/>
            <a:chExt cx="41400" cy="5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47A1060-E4AD-B645-5B68-401400A74862}"/>
                    </a:ext>
                  </a:extLst>
                </p14:cNvPr>
                <p14:cNvContentPartPr/>
                <p14:nvPr/>
              </p14:nvContentPartPr>
              <p14:xfrm>
                <a:off x="2916209" y="2068769"/>
                <a:ext cx="1800" cy="3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47A1060-E4AD-B645-5B68-401400A7486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7209" y="2060129"/>
                  <a:ext cx="1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178E570-41B9-0B79-4019-DDA7DD4E85AE}"/>
                    </a:ext>
                  </a:extLst>
                </p14:cNvPr>
                <p14:cNvContentPartPr/>
                <p14:nvPr/>
              </p14:nvContentPartPr>
              <p14:xfrm>
                <a:off x="2950049" y="2018729"/>
                <a:ext cx="7560" cy="44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178E570-41B9-0B79-4019-DDA7DD4E85A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41049" y="2010089"/>
                  <a:ext cx="2520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1B6866C9-3095-A1C8-B17E-059C5DD16B60}"/>
                  </a:ext>
                </a:extLst>
              </p14:cNvPr>
              <p14:cNvContentPartPr/>
              <p14:nvPr/>
            </p14:nvContentPartPr>
            <p14:xfrm>
              <a:off x="3692009" y="1969409"/>
              <a:ext cx="109440" cy="3110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1B6866C9-3095-A1C8-B17E-059C5DD16B6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683369" y="1960409"/>
                <a:ext cx="12708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5785BCD-ABDF-3302-EFA6-24190CCD2451}"/>
                  </a:ext>
                </a:extLst>
              </p14:cNvPr>
              <p14:cNvContentPartPr/>
              <p14:nvPr/>
            </p14:nvContentPartPr>
            <p14:xfrm>
              <a:off x="4021409" y="2153729"/>
              <a:ext cx="206280" cy="19728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5785BCD-ABDF-3302-EFA6-24190CCD2451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012409" y="2144729"/>
                <a:ext cx="2239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44B5027-FC81-2902-2D19-B6DC8FD24452}"/>
                  </a:ext>
                </a:extLst>
              </p14:cNvPr>
              <p14:cNvContentPartPr/>
              <p14:nvPr/>
            </p14:nvContentPartPr>
            <p14:xfrm>
              <a:off x="4152449" y="1995689"/>
              <a:ext cx="14040" cy="3708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44B5027-FC81-2902-2D19-B6DC8FD2445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143449" y="1986689"/>
                <a:ext cx="31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74312346-FA15-43B8-FEB6-9F0A28F9B1E6}"/>
                  </a:ext>
                </a:extLst>
              </p14:cNvPr>
              <p14:cNvContentPartPr/>
              <p14:nvPr/>
            </p14:nvContentPartPr>
            <p14:xfrm>
              <a:off x="5522609" y="2134289"/>
              <a:ext cx="106920" cy="1454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74312346-FA15-43B8-FEB6-9F0A28F9B1E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513609" y="2125289"/>
                <a:ext cx="124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91BD770-F0AE-1735-F9A6-CA0B51F41A52}"/>
                  </a:ext>
                </a:extLst>
              </p14:cNvPr>
              <p14:cNvContentPartPr/>
              <p14:nvPr/>
            </p14:nvContentPartPr>
            <p14:xfrm>
              <a:off x="5556449" y="1957529"/>
              <a:ext cx="6840" cy="342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91BD770-F0AE-1735-F9A6-CA0B51F41A5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547449" y="1948529"/>
                <a:ext cx="2448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5830BC9-686F-9D4A-AAF9-3D4D10FEEE6A}"/>
              </a:ext>
            </a:extLst>
          </p:cNvPr>
          <p:cNvGrpSpPr/>
          <p:nvPr/>
        </p:nvGrpSpPr>
        <p:grpSpPr>
          <a:xfrm>
            <a:off x="5790809" y="1854209"/>
            <a:ext cx="235440" cy="408240"/>
            <a:chOff x="5790809" y="1854209"/>
            <a:chExt cx="23544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174CD4D-F360-27C7-5009-BDBDDFCF0666}"/>
                    </a:ext>
                  </a:extLst>
                </p14:cNvPr>
                <p14:cNvContentPartPr/>
                <p14:nvPr/>
              </p14:nvContentPartPr>
              <p14:xfrm>
                <a:off x="5790809" y="2056169"/>
                <a:ext cx="74880" cy="200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174CD4D-F360-27C7-5009-BDBDDFCF066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82169" y="2047529"/>
                  <a:ext cx="92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99612F9-EA5E-13F2-03D0-D50B6DA74E3F}"/>
                    </a:ext>
                  </a:extLst>
                </p14:cNvPr>
                <p14:cNvContentPartPr/>
                <p14:nvPr/>
              </p14:nvContentPartPr>
              <p14:xfrm>
                <a:off x="5908169" y="1854209"/>
                <a:ext cx="118080" cy="408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99612F9-EA5E-13F2-03D0-D50B6DA74E3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99169" y="1845569"/>
                  <a:ext cx="13572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4079248-AD15-C4DD-D64E-EC041E2426CA}"/>
              </a:ext>
            </a:extLst>
          </p:cNvPr>
          <p:cNvGrpSpPr/>
          <p:nvPr/>
        </p:nvGrpSpPr>
        <p:grpSpPr>
          <a:xfrm>
            <a:off x="4742849" y="1958969"/>
            <a:ext cx="640800" cy="449640"/>
            <a:chOff x="4742849" y="1958969"/>
            <a:chExt cx="64080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18C0ED-2093-C2F2-0AB4-96751A47DBAC}"/>
                    </a:ext>
                  </a:extLst>
                </p14:cNvPr>
                <p14:cNvContentPartPr/>
                <p14:nvPr/>
              </p14:nvContentPartPr>
              <p14:xfrm>
                <a:off x="4765529" y="2104769"/>
                <a:ext cx="158400" cy="125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18C0ED-2093-C2F2-0AB4-96751A47DBA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756889" y="2096129"/>
                  <a:ext cx="176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20AAF6C-F2A6-91F7-E164-E3E7113D5ACC}"/>
                    </a:ext>
                  </a:extLst>
                </p14:cNvPr>
                <p14:cNvContentPartPr/>
                <p14:nvPr/>
              </p14:nvContentPartPr>
              <p14:xfrm>
                <a:off x="4742849" y="1958969"/>
                <a:ext cx="57960" cy="449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20AAF6C-F2A6-91F7-E164-E3E7113D5AC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34209" y="1949969"/>
                  <a:ext cx="756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67DDB0E-A29E-CFB3-A93D-BD580F9ED21D}"/>
                    </a:ext>
                  </a:extLst>
                </p14:cNvPr>
                <p14:cNvContentPartPr/>
                <p14:nvPr/>
              </p14:nvContentPartPr>
              <p14:xfrm>
                <a:off x="5053529" y="2126009"/>
                <a:ext cx="73440" cy="154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67DDB0E-A29E-CFB3-A93D-BD580F9ED21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044529" y="2117009"/>
                  <a:ext cx="91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2646147-35A8-2CC9-D785-EE0BB4546D3C}"/>
                    </a:ext>
                  </a:extLst>
                </p14:cNvPr>
                <p14:cNvContentPartPr/>
                <p14:nvPr/>
              </p14:nvContentPartPr>
              <p14:xfrm>
                <a:off x="5223809" y="2136809"/>
                <a:ext cx="159840" cy="146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2646147-35A8-2CC9-D785-EE0BB4546D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14809" y="2128169"/>
                  <a:ext cx="177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1938F4C-2ED9-C761-68E4-716C8923E324}"/>
                    </a:ext>
                  </a:extLst>
                </p14:cNvPr>
                <p14:cNvContentPartPr/>
                <p14:nvPr/>
              </p14:nvContentPartPr>
              <p14:xfrm>
                <a:off x="5063249" y="2128169"/>
                <a:ext cx="51480" cy="86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1938F4C-2ED9-C761-68E4-716C8923E32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054249" y="2119169"/>
                  <a:ext cx="6912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D2520687-8706-FF44-F5DF-E2490D0EB5E8}"/>
                  </a:ext>
                </a:extLst>
              </p14:cNvPr>
              <p14:cNvContentPartPr/>
              <p14:nvPr/>
            </p14:nvContentPartPr>
            <p14:xfrm>
              <a:off x="6561209" y="1898129"/>
              <a:ext cx="198360" cy="3358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D2520687-8706-FF44-F5DF-E2490D0EB5E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552209" y="1889129"/>
                <a:ext cx="21600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920B24D-BB57-8BD5-3319-B59E34E089C7}"/>
              </a:ext>
            </a:extLst>
          </p:cNvPr>
          <p:cNvGrpSpPr/>
          <p:nvPr/>
        </p:nvGrpSpPr>
        <p:grpSpPr>
          <a:xfrm>
            <a:off x="6952169" y="1876889"/>
            <a:ext cx="321480" cy="442080"/>
            <a:chOff x="6952169" y="1876889"/>
            <a:chExt cx="32148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60374C2-15F8-6D29-296F-E1C477C20BC3}"/>
                    </a:ext>
                  </a:extLst>
                </p14:cNvPr>
                <p14:cNvContentPartPr/>
                <p14:nvPr/>
              </p14:nvContentPartPr>
              <p14:xfrm>
                <a:off x="6952169" y="1998929"/>
                <a:ext cx="88560" cy="189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60374C2-15F8-6D29-296F-E1C477C20BC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43169" y="1990289"/>
                  <a:ext cx="106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D560E21-18A5-3250-8EF8-B5D5D150E047}"/>
                    </a:ext>
                  </a:extLst>
                </p14:cNvPr>
                <p14:cNvContentPartPr/>
                <p14:nvPr/>
              </p14:nvContentPartPr>
              <p14:xfrm>
                <a:off x="6991769" y="1876889"/>
                <a:ext cx="12960" cy="14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D560E21-18A5-3250-8EF8-B5D5D150E0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82769" y="1867889"/>
                  <a:ext cx="30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3E1629F-2EBD-9276-55A4-D49AB1FC41B4}"/>
                    </a:ext>
                  </a:extLst>
                </p14:cNvPr>
                <p14:cNvContentPartPr/>
                <p14:nvPr/>
              </p14:nvContentPartPr>
              <p14:xfrm>
                <a:off x="7125329" y="1990289"/>
                <a:ext cx="148320" cy="328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3E1629F-2EBD-9276-55A4-D49AB1FC41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116329" y="1981649"/>
                  <a:ext cx="16596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641050C-D56C-BCDE-9987-A3F715B78144}"/>
                  </a:ext>
                </a:extLst>
              </p14:cNvPr>
              <p14:cNvContentPartPr/>
              <p14:nvPr/>
            </p14:nvContentPartPr>
            <p14:xfrm>
              <a:off x="7419809" y="2009009"/>
              <a:ext cx="81360" cy="1789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641050C-D56C-BCDE-9987-A3F715B78144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410809" y="2000009"/>
                <a:ext cx="990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AB4A43D-A07D-BD00-58BE-F3631B983F68}"/>
              </a:ext>
            </a:extLst>
          </p:cNvPr>
          <p:cNvGrpSpPr/>
          <p:nvPr/>
        </p:nvGrpSpPr>
        <p:grpSpPr>
          <a:xfrm>
            <a:off x="7634729" y="1992809"/>
            <a:ext cx="361800" cy="166320"/>
            <a:chOff x="7634729" y="1992809"/>
            <a:chExt cx="36180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7713FB5-9F1F-DA8E-8AF9-C3C35C664D82}"/>
                    </a:ext>
                  </a:extLst>
                </p14:cNvPr>
                <p14:cNvContentPartPr/>
                <p14:nvPr/>
              </p14:nvContentPartPr>
              <p14:xfrm>
                <a:off x="7634729" y="1992809"/>
                <a:ext cx="137160" cy="166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7713FB5-9F1F-DA8E-8AF9-C3C35C664D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26089" y="1984169"/>
                  <a:ext cx="154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C6CDA7B-FA6F-281C-849A-D7B0563FD30F}"/>
                    </a:ext>
                  </a:extLst>
                </p14:cNvPr>
                <p14:cNvContentPartPr/>
                <p14:nvPr/>
              </p14:nvContentPartPr>
              <p14:xfrm>
                <a:off x="7864049" y="2037449"/>
                <a:ext cx="98280" cy="104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C6CDA7B-FA6F-281C-849A-D7B0563FD30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55049" y="2028449"/>
                  <a:ext cx="115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8B5E979-CA97-6145-8500-FA5D56912268}"/>
                    </a:ext>
                  </a:extLst>
                </p14:cNvPr>
                <p14:cNvContentPartPr/>
                <p14:nvPr/>
              </p14:nvContentPartPr>
              <p14:xfrm>
                <a:off x="7963769" y="2049329"/>
                <a:ext cx="32760" cy="104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8B5E979-CA97-6145-8500-FA5D5691226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955129" y="2040689"/>
                  <a:ext cx="50400" cy="12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71E2E00-FCDB-AC26-E963-E72CADE8D354}"/>
                  </a:ext>
                </a:extLst>
              </p14:cNvPr>
              <p14:cNvContentPartPr/>
              <p14:nvPr/>
            </p14:nvContentPartPr>
            <p14:xfrm>
              <a:off x="8129369" y="2036369"/>
              <a:ext cx="10800" cy="9468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71E2E00-FCDB-AC26-E963-E72CADE8D35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8120369" y="2027369"/>
                <a:ext cx="2844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1A6C4360-C849-2786-19E2-D79C614AD7F6}"/>
              </a:ext>
            </a:extLst>
          </p:cNvPr>
          <p:cNvGrpSpPr/>
          <p:nvPr/>
        </p:nvGrpSpPr>
        <p:grpSpPr>
          <a:xfrm>
            <a:off x="8605649" y="1892729"/>
            <a:ext cx="693720" cy="283680"/>
            <a:chOff x="8605649" y="1892729"/>
            <a:chExt cx="69372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75645E7-E004-133F-1572-D9D7D4DD0C76}"/>
                    </a:ext>
                  </a:extLst>
                </p14:cNvPr>
                <p14:cNvContentPartPr/>
                <p14:nvPr/>
              </p14:nvContentPartPr>
              <p14:xfrm>
                <a:off x="8605649" y="2045009"/>
                <a:ext cx="21600" cy="1188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75645E7-E004-133F-1572-D9D7D4DD0C7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97009" y="2036369"/>
                  <a:ext cx="392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23D5AFB-FA8F-895E-787A-D46812CDEE5F}"/>
                    </a:ext>
                  </a:extLst>
                </p14:cNvPr>
                <p14:cNvContentPartPr/>
                <p14:nvPr/>
              </p14:nvContentPartPr>
              <p14:xfrm>
                <a:off x="8651729" y="2042129"/>
                <a:ext cx="133200" cy="132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23D5AFB-FA8F-895E-787A-D46812CDEE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643089" y="2033129"/>
                  <a:ext cx="150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F106A63-6C23-C3BB-3E95-60A48440E7B9}"/>
                    </a:ext>
                  </a:extLst>
                </p14:cNvPr>
                <p14:cNvContentPartPr/>
                <p14:nvPr/>
              </p14:nvContentPartPr>
              <p14:xfrm>
                <a:off x="8906609" y="2059769"/>
                <a:ext cx="142920" cy="89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F106A63-6C23-C3BB-3E95-60A48440E7B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97609" y="2051129"/>
                  <a:ext cx="160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D0530BF-02C0-2A9A-D961-94CD0072C019}"/>
                    </a:ext>
                  </a:extLst>
                </p14:cNvPr>
                <p14:cNvContentPartPr/>
                <p14:nvPr/>
              </p14:nvContentPartPr>
              <p14:xfrm>
                <a:off x="9005609" y="2091089"/>
                <a:ext cx="43920" cy="85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D0530BF-02C0-2A9A-D961-94CD0072C01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96609" y="2082089"/>
                  <a:ext cx="61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61E5EAE-00B5-E43D-9EBE-FF03DD9EA5CC}"/>
                    </a:ext>
                  </a:extLst>
                </p14:cNvPr>
                <p14:cNvContentPartPr/>
                <p14:nvPr/>
              </p14:nvContentPartPr>
              <p14:xfrm>
                <a:off x="8903369" y="1965809"/>
                <a:ext cx="3960" cy="5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61E5EAE-00B5-E43D-9EBE-FF03DD9EA5C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894729" y="1957169"/>
                  <a:ext cx="21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DB22029-FDCF-F1B3-0C61-35899819C0BB}"/>
                    </a:ext>
                  </a:extLst>
                </p14:cNvPr>
                <p14:cNvContentPartPr/>
                <p14:nvPr/>
              </p14:nvContentPartPr>
              <p14:xfrm>
                <a:off x="9153209" y="1892729"/>
                <a:ext cx="146160" cy="250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DB22029-FDCF-F1B3-0C61-35899819C0B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44569" y="1883729"/>
                  <a:ext cx="163800" cy="26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E1160A3-3357-BA7A-57D0-7670C021CF2F}"/>
                  </a:ext>
                </a:extLst>
              </p14:cNvPr>
              <p14:cNvContentPartPr/>
              <p14:nvPr/>
            </p14:nvContentPartPr>
            <p14:xfrm>
              <a:off x="9473969" y="1989569"/>
              <a:ext cx="88560" cy="18468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E1160A3-3357-BA7A-57D0-7670C021CF2F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9465329" y="1980569"/>
                <a:ext cx="106200" cy="20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577C4AC-B9B6-ADBD-ABD9-CCA05FEB8168}"/>
              </a:ext>
            </a:extLst>
          </p:cNvPr>
          <p:cNvGrpSpPr/>
          <p:nvPr/>
        </p:nvGrpSpPr>
        <p:grpSpPr>
          <a:xfrm>
            <a:off x="10024049" y="1910729"/>
            <a:ext cx="1409040" cy="357840"/>
            <a:chOff x="10024049" y="1910729"/>
            <a:chExt cx="140904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E69F13F-7B22-C63D-AFEE-34469D4D07E1}"/>
                    </a:ext>
                  </a:extLst>
                </p14:cNvPr>
                <p14:cNvContentPartPr/>
                <p14:nvPr/>
              </p14:nvContentPartPr>
              <p14:xfrm>
                <a:off x="10024049" y="1973369"/>
                <a:ext cx="205200" cy="295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E69F13F-7B22-C63D-AFEE-34469D4D07E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15409" y="1964729"/>
                  <a:ext cx="2228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CF15A29-2DFE-6D2B-D3BA-9E92F4905F72}"/>
                    </a:ext>
                  </a:extLst>
                </p14:cNvPr>
                <p14:cNvContentPartPr/>
                <p14:nvPr/>
              </p14:nvContentPartPr>
              <p14:xfrm>
                <a:off x="10262729" y="2022689"/>
                <a:ext cx="175320" cy="124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CF15A29-2DFE-6D2B-D3BA-9E92F4905F7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54089" y="2013689"/>
                  <a:ext cx="192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FEF87A-6ED3-158F-CE34-8E1978361B09}"/>
                    </a:ext>
                  </a:extLst>
                </p14:cNvPr>
                <p14:cNvContentPartPr/>
                <p14:nvPr/>
              </p14:nvContentPartPr>
              <p14:xfrm>
                <a:off x="10514369" y="2013689"/>
                <a:ext cx="121320" cy="165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FEF87A-6ED3-158F-CE34-8E1978361B0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505369" y="2004689"/>
                  <a:ext cx="138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92C1915-E18D-57ED-857C-A98A61F35E58}"/>
                    </a:ext>
                  </a:extLst>
                </p14:cNvPr>
                <p14:cNvContentPartPr/>
                <p14:nvPr/>
              </p14:nvContentPartPr>
              <p14:xfrm>
                <a:off x="10726409" y="2034929"/>
                <a:ext cx="19080" cy="109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92C1915-E18D-57ED-857C-A98A61F35E5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17769" y="2026289"/>
                  <a:ext cx="36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4FB8A4-40DF-5148-BEAC-D0FC25EC033D}"/>
                    </a:ext>
                  </a:extLst>
                </p14:cNvPr>
                <p14:cNvContentPartPr/>
                <p14:nvPr/>
              </p14:nvContentPartPr>
              <p14:xfrm>
                <a:off x="10870769" y="2013329"/>
                <a:ext cx="6120" cy="131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4FB8A4-40DF-5148-BEAC-D0FC25EC03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61769" y="2004689"/>
                  <a:ext cx="23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D62AD7C-47CA-D84E-63CB-71BD544ACBB6}"/>
                    </a:ext>
                  </a:extLst>
                </p14:cNvPr>
                <p14:cNvContentPartPr/>
                <p14:nvPr/>
              </p14:nvContentPartPr>
              <p14:xfrm>
                <a:off x="10845569" y="2048609"/>
                <a:ext cx="156240" cy="1303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D62AD7C-47CA-D84E-63CB-71BD544ACBB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6929" y="2039609"/>
                  <a:ext cx="173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1566CAF-17FB-87B9-622E-BE0A90A3AF99}"/>
                    </a:ext>
                  </a:extLst>
                </p14:cNvPr>
                <p14:cNvContentPartPr/>
                <p14:nvPr/>
              </p14:nvContentPartPr>
              <p14:xfrm>
                <a:off x="11107649" y="1910729"/>
                <a:ext cx="3960" cy="12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1566CAF-17FB-87B9-622E-BE0A90A3AF9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098649" y="1902089"/>
                  <a:ext cx="21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A8A3842-CB28-2A88-DA21-63D52728AE9E}"/>
                    </a:ext>
                  </a:extLst>
                </p14:cNvPr>
                <p14:cNvContentPartPr/>
                <p14:nvPr/>
              </p14:nvContentPartPr>
              <p14:xfrm>
                <a:off x="11126729" y="2061929"/>
                <a:ext cx="103320" cy="86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A8A3842-CB28-2A88-DA21-63D52728AE9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17729" y="2053289"/>
                  <a:ext cx="120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A3ADDBF-7652-086D-9FA7-8671D2B2E091}"/>
                    </a:ext>
                  </a:extLst>
                </p14:cNvPr>
                <p14:cNvContentPartPr/>
                <p14:nvPr/>
              </p14:nvContentPartPr>
              <p14:xfrm>
                <a:off x="11324369" y="2020169"/>
                <a:ext cx="108720" cy="160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A3ADDBF-7652-086D-9FA7-8671D2B2E09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315729" y="2011529"/>
                  <a:ext cx="1263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E51A35E-6FCE-B4F6-BAAE-77F9BD83D5DA}"/>
              </a:ext>
            </a:extLst>
          </p:cNvPr>
          <p:cNvGrpSpPr/>
          <p:nvPr/>
        </p:nvGrpSpPr>
        <p:grpSpPr>
          <a:xfrm>
            <a:off x="197849" y="2816489"/>
            <a:ext cx="1541880" cy="542880"/>
            <a:chOff x="197849" y="2816489"/>
            <a:chExt cx="154188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4091ADB-410F-3B63-C9EA-DC4C14D94D50}"/>
                    </a:ext>
                  </a:extLst>
                </p14:cNvPr>
                <p14:cNvContentPartPr/>
                <p14:nvPr/>
              </p14:nvContentPartPr>
              <p14:xfrm>
                <a:off x="197849" y="3027449"/>
                <a:ext cx="146160" cy="139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4091ADB-410F-3B63-C9EA-DC4C14D94D5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8849" y="3018809"/>
                  <a:ext cx="163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4F902BA-655B-08F3-627F-990D948C1B2D}"/>
                    </a:ext>
                  </a:extLst>
                </p14:cNvPr>
                <p14:cNvContentPartPr/>
                <p14:nvPr/>
              </p14:nvContentPartPr>
              <p14:xfrm>
                <a:off x="343289" y="3032849"/>
                <a:ext cx="35280" cy="105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4F902BA-655B-08F3-627F-990D948C1B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34289" y="3023849"/>
                  <a:ext cx="52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8365414-7404-8875-3FD4-15DBA59581C1}"/>
                    </a:ext>
                  </a:extLst>
                </p14:cNvPr>
                <p14:cNvContentPartPr/>
                <p14:nvPr/>
              </p14:nvContentPartPr>
              <p14:xfrm>
                <a:off x="469289" y="3031769"/>
                <a:ext cx="124200" cy="327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8365414-7404-8875-3FD4-15DBA59581C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60289" y="3022769"/>
                  <a:ext cx="1418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E7B0F4B-76E6-C09B-5C79-9C7689835A74}"/>
                    </a:ext>
                  </a:extLst>
                </p14:cNvPr>
                <p14:cNvContentPartPr/>
                <p14:nvPr/>
              </p14:nvContentPartPr>
              <p14:xfrm>
                <a:off x="729929" y="3012689"/>
                <a:ext cx="26280" cy="1324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E7B0F4B-76E6-C09B-5C79-9C7689835A7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0929" y="3003689"/>
                  <a:ext cx="43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096F604-97BD-AD97-9859-726F21057499}"/>
                    </a:ext>
                  </a:extLst>
                </p14:cNvPr>
                <p14:cNvContentPartPr/>
                <p14:nvPr/>
              </p14:nvContentPartPr>
              <p14:xfrm>
                <a:off x="863489" y="2849249"/>
                <a:ext cx="155520" cy="2732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096F604-97BD-AD97-9859-726F2105749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54489" y="2840609"/>
                  <a:ext cx="173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F6871DF-A833-9D0E-EBDB-B501BCA1D779}"/>
                    </a:ext>
                  </a:extLst>
                </p14:cNvPr>
                <p14:cNvContentPartPr/>
                <p14:nvPr/>
              </p14:nvContentPartPr>
              <p14:xfrm>
                <a:off x="1122329" y="3011969"/>
                <a:ext cx="187200" cy="94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F6871DF-A833-9D0E-EBDB-B501BCA1D77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13329" y="3002969"/>
                  <a:ext cx="204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CAB09CF-831A-1BA9-DD2A-A462F917E2CE}"/>
                    </a:ext>
                  </a:extLst>
                </p14:cNvPr>
                <p14:cNvContentPartPr/>
                <p14:nvPr/>
              </p14:nvContentPartPr>
              <p14:xfrm>
                <a:off x="1076969" y="2876969"/>
                <a:ext cx="115200" cy="377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CAB09CF-831A-1BA9-DD2A-A462F917E2C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68329" y="2867969"/>
                  <a:ext cx="1328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7A01B9D-EAB2-A999-FC7C-7843612536CD}"/>
                    </a:ext>
                  </a:extLst>
                </p14:cNvPr>
                <p14:cNvContentPartPr/>
                <p14:nvPr/>
              </p14:nvContentPartPr>
              <p14:xfrm>
                <a:off x="1395209" y="2999369"/>
                <a:ext cx="137880" cy="1173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7A01B9D-EAB2-A999-FC7C-7843612536C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386209" y="2990729"/>
                  <a:ext cx="155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4A423CA-4B41-6829-D93B-B4DF3B4258BC}"/>
                    </a:ext>
                  </a:extLst>
                </p14:cNvPr>
                <p14:cNvContentPartPr/>
                <p14:nvPr/>
              </p14:nvContentPartPr>
              <p14:xfrm>
                <a:off x="1662689" y="2953649"/>
                <a:ext cx="77040" cy="1623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4A423CA-4B41-6829-D93B-B4DF3B4258B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54049" y="2945009"/>
                  <a:ext cx="94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7353092-4809-D985-8A4A-8175EC51D8BB}"/>
                    </a:ext>
                  </a:extLst>
                </p14:cNvPr>
                <p14:cNvContentPartPr/>
                <p14:nvPr/>
              </p14:nvContentPartPr>
              <p14:xfrm>
                <a:off x="1479809" y="2816489"/>
                <a:ext cx="10080" cy="40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7353092-4809-D985-8A4A-8175EC51D8B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70809" y="2807489"/>
                  <a:ext cx="277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79BE64-01AF-020C-C989-B2D628110FC0}"/>
              </a:ext>
            </a:extLst>
          </p:cNvPr>
          <p:cNvGrpSpPr/>
          <p:nvPr/>
        </p:nvGrpSpPr>
        <p:grpSpPr>
          <a:xfrm>
            <a:off x="2241209" y="2844569"/>
            <a:ext cx="722160" cy="283320"/>
            <a:chOff x="2241209" y="2844569"/>
            <a:chExt cx="72216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CC40B77-B60E-CD35-FF39-C7DB37AF3E49}"/>
                    </a:ext>
                  </a:extLst>
                </p14:cNvPr>
                <p14:cNvContentPartPr/>
                <p14:nvPr/>
              </p14:nvContentPartPr>
              <p14:xfrm>
                <a:off x="2274689" y="2915129"/>
                <a:ext cx="46440" cy="122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CC40B77-B60E-CD35-FF39-C7DB37AF3E4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65689" y="2906489"/>
                  <a:ext cx="6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DAFCEDF-C2D2-DB1E-4C62-4B9F4EDBD1BA}"/>
                    </a:ext>
                  </a:extLst>
                </p14:cNvPr>
                <p14:cNvContentPartPr/>
                <p14:nvPr/>
              </p14:nvContentPartPr>
              <p14:xfrm>
                <a:off x="2241209" y="2844569"/>
                <a:ext cx="232560" cy="2833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DAFCEDF-C2D2-DB1E-4C62-4B9F4EDBD1B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32209" y="2835569"/>
                  <a:ext cx="250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A1BEED5-ECDC-5454-2745-E7A5EF2665C2}"/>
                    </a:ext>
                  </a:extLst>
                </p14:cNvPr>
                <p14:cNvContentPartPr/>
                <p14:nvPr/>
              </p14:nvContentPartPr>
              <p14:xfrm>
                <a:off x="2584289" y="2900369"/>
                <a:ext cx="113760" cy="119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A1BEED5-ECDC-5454-2745-E7A5EF2665C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75289" y="2891369"/>
                  <a:ext cx="13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155733-D609-4C2F-945F-C7BC29F8B583}"/>
                    </a:ext>
                  </a:extLst>
                </p14:cNvPr>
                <p14:cNvContentPartPr/>
                <p14:nvPr/>
              </p14:nvContentPartPr>
              <p14:xfrm>
                <a:off x="2786609" y="2889569"/>
                <a:ext cx="176760" cy="1504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155733-D609-4C2F-945F-C7BC29F8B58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777969" y="2880929"/>
                  <a:ext cx="19440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8A82EA9-A888-CD14-4A43-8750A74B548E}"/>
                  </a:ext>
                </a:extLst>
              </p14:cNvPr>
              <p14:cNvContentPartPr/>
              <p14:nvPr/>
            </p14:nvContentPartPr>
            <p14:xfrm>
              <a:off x="3506969" y="2843849"/>
              <a:ext cx="217080" cy="17208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8A82EA9-A888-CD14-4A43-8750A74B548E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497969" y="2834849"/>
                <a:ext cx="23472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9D1517B-0D46-B2D4-4226-7803C3C464B6}"/>
              </a:ext>
            </a:extLst>
          </p:cNvPr>
          <p:cNvGrpSpPr/>
          <p:nvPr/>
        </p:nvGrpSpPr>
        <p:grpSpPr>
          <a:xfrm>
            <a:off x="3880289" y="2781209"/>
            <a:ext cx="668880" cy="336240"/>
            <a:chOff x="3880289" y="2781209"/>
            <a:chExt cx="66888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9A5D9BD-2C66-E83C-8341-B230499E783C}"/>
                    </a:ext>
                  </a:extLst>
                </p14:cNvPr>
                <p14:cNvContentPartPr/>
                <p14:nvPr/>
              </p14:nvContentPartPr>
              <p14:xfrm>
                <a:off x="3880289" y="2864369"/>
                <a:ext cx="111600" cy="195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9A5D9BD-2C66-E83C-8341-B230499E783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71289" y="2855729"/>
                  <a:ext cx="12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08A2340-64A4-C3CF-3817-55F2572BB347}"/>
                    </a:ext>
                  </a:extLst>
                </p14:cNvPr>
                <p14:cNvContentPartPr/>
                <p14:nvPr/>
              </p14:nvContentPartPr>
              <p14:xfrm>
                <a:off x="4035449" y="2781209"/>
                <a:ext cx="269640" cy="336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08A2340-64A4-C3CF-3817-55F2572BB34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026809" y="2772569"/>
                  <a:ext cx="287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AB2279C-DBA8-FD95-3AEF-C1446F877E23}"/>
                    </a:ext>
                  </a:extLst>
                </p14:cNvPr>
                <p14:cNvContentPartPr/>
                <p14:nvPr/>
              </p14:nvContentPartPr>
              <p14:xfrm>
                <a:off x="4441889" y="2870129"/>
                <a:ext cx="107280" cy="193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AB2279C-DBA8-FD95-3AEF-C1446F877E2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33249" y="2861129"/>
                  <a:ext cx="124920" cy="21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0AA0B3B-14A1-F157-9AF0-CE307AB641EE}"/>
                  </a:ext>
                </a:extLst>
              </p14:cNvPr>
              <p14:cNvContentPartPr/>
              <p14:nvPr/>
            </p14:nvContentPartPr>
            <p14:xfrm>
              <a:off x="4984769" y="2726849"/>
              <a:ext cx="21600" cy="234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0AA0B3B-14A1-F157-9AF0-CE307AB641E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4976129" y="2717849"/>
                <a:ext cx="3924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04E339E-FB4A-B4F1-FD4A-DE63698A223E}"/>
              </a:ext>
            </a:extLst>
          </p:cNvPr>
          <p:cNvGrpSpPr/>
          <p:nvPr/>
        </p:nvGrpSpPr>
        <p:grpSpPr>
          <a:xfrm>
            <a:off x="4720529" y="2890289"/>
            <a:ext cx="669600" cy="179280"/>
            <a:chOff x="4720529" y="2890289"/>
            <a:chExt cx="66960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1AB23AB-5034-F394-E928-6D4BA6B1B585}"/>
                    </a:ext>
                  </a:extLst>
                </p14:cNvPr>
                <p14:cNvContentPartPr/>
                <p14:nvPr/>
              </p14:nvContentPartPr>
              <p14:xfrm>
                <a:off x="4720529" y="2898569"/>
                <a:ext cx="5400" cy="1292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1AB23AB-5034-F394-E928-6D4BA6B1B58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11529" y="2889569"/>
                  <a:ext cx="23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C95D774-8FCC-05AD-9273-B0F4EB86C7AE}"/>
                    </a:ext>
                  </a:extLst>
                </p14:cNvPr>
                <p14:cNvContentPartPr/>
                <p14:nvPr/>
              </p14:nvContentPartPr>
              <p14:xfrm>
                <a:off x="4859849" y="2942489"/>
                <a:ext cx="297000" cy="1270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C95D774-8FCC-05AD-9273-B0F4EB86C7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51209" y="2933849"/>
                  <a:ext cx="314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BBDB47B-0797-A00F-20A0-C42F09912DC4}"/>
                    </a:ext>
                  </a:extLst>
                </p14:cNvPr>
                <p14:cNvContentPartPr/>
                <p14:nvPr/>
              </p14:nvContentPartPr>
              <p14:xfrm>
                <a:off x="5266289" y="2890289"/>
                <a:ext cx="123840" cy="1465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BBDB47B-0797-A00F-20A0-C42F09912DC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57649" y="2881649"/>
                  <a:ext cx="14148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74E20C0-70A0-FC85-CB53-927C9CFE547A}"/>
              </a:ext>
            </a:extLst>
          </p:cNvPr>
          <p:cNvGrpSpPr/>
          <p:nvPr/>
        </p:nvGrpSpPr>
        <p:grpSpPr>
          <a:xfrm>
            <a:off x="5628449" y="2839889"/>
            <a:ext cx="289800" cy="219240"/>
            <a:chOff x="5628449" y="2839889"/>
            <a:chExt cx="28980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018399-5A4A-6685-BEDE-DA9EA39976A5}"/>
                    </a:ext>
                  </a:extLst>
                </p14:cNvPr>
                <p14:cNvContentPartPr/>
                <p14:nvPr/>
              </p14:nvContentPartPr>
              <p14:xfrm>
                <a:off x="5628449" y="2839889"/>
                <a:ext cx="102960" cy="213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018399-5A4A-6685-BEDE-DA9EA39976A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19809" y="2830889"/>
                  <a:ext cx="120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069D1B1-2212-97D5-A38E-CD7C9314AADE}"/>
                    </a:ext>
                  </a:extLst>
                </p14:cNvPr>
                <p14:cNvContentPartPr/>
                <p14:nvPr/>
              </p14:nvContentPartPr>
              <p14:xfrm>
                <a:off x="5858129" y="2889569"/>
                <a:ext cx="60120" cy="169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069D1B1-2212-97D5-A38E-CD7C9314AAD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49129" y="2880929"/>
                  <a:ext cx="777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CFBCAD3-50C2-68C3-79EF-3D55A0D4A854}"/>
              </a:ext>
            </a:extLst>
          </p:cNvPr>
          <p:cNvGrpSpPr/>
          <p:nvPr/>
        </p:nvGrpSpPr>
        <p:grpSpPr>
          <a:xfrm>
            <a:off x="6614849" y="2764289"/>
            <a:ext cx="507240" cy="264600"/>
            <a:chOff x="6614849" y="2764289"/>
            <a:chExt cx="50724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EB2A0EB-045A-3988-3257-0C52EAA0DFB0}"/>
                    </a:ext>
                  </a:extLst>
                </p14:cNvPr>
                <p14:cNvContentPartPr/>
                <p14:nvPr/>
              </p14:nvContentPartPr>
              <p14:xfrm>
                <a:off x="6614849" y="2764289"/>
                <a:ext cx="270000" cy="199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EB2A0EB-045A-3988-3257-0C52EAA0DFB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606209" y="2755289"/>
                  <a:ext cx="287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1777848-1E0B-6F0B-C62A-221D5F11FF74}"/>
                    </a:ext>
                  </a:extLst>
                </p14:cNvPr>
                <p14:cNvContentPartPr/>
                <p14:nvPr/>
              </p14:nvContentPartPr>
              <p14:xfrm>
                <a:off x="6993209" y="2797409"/>
                <a:ext cx="128880" cy="231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1777848-1E0B-6F0B-C62A-221D5F11FF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984569" y="2788769"/>
                  <a:ext cx="14652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9078510-C6CA-D679-68E5-5961F5CAEB2A}"/>
              </a:ext>
            </a:extLst>
          </p:cNvPr>
          <p:cNvGrpSpPr/>
          <p:nvPr/>
        </p:nvGrpSpPr>
        <p:grpSpPr>
          <a:xfrm>
            <a:off x="7645889" y="2707049"/>
            <a:ext cx="204840" cy="298080"/>
            <a:chOff x="7645889" y="2707049"/>
            <a:chExt cx="20484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057AB2-9A44-E0CF-6DFC-8356F237EC6C}"/>
                    </a:ext>
                  </a:extLst>
                </p14:cNvPr>
                <p14:cNvContentPartPr/>
                <p14:nvPr/>
              </p14:nvContentPartPr>
              <p14:xfrm>
                <a:off x="7645889" y="2707049"/>
                <a:ext cx="106560" cy="269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057AB2-9A44-E0CF-6DFC-8356F237EC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637249" y="2698049"/>
                  <a:ext cx="124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E405F6F-F764-779B-05A7-50DA553DFFD1}"/>
                    </a:ext>
                  </a:extLst>
                </p14:cNvPr>
                <p14:cNvContentPartPr/>
                <p14:nvPr/>
              </p14:nvContentPartPr>
              <p14:xfrm>
                <a:off x="7678289" y="2997209"/>
                <a:ext cx="172440" cy="7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E405F6F-F764-779B-05A7-50DA553DFFD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69289" y="2988569"/>
                  <a:ext cx="19008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33FC655-27AE-E148-7DD3-C664ECA5AABE}"/>
                  </a:ext>
                </a:extLst>
              </p14:cNvPr>
              <p14:cNvContentPartPr/>
              <p14:nvPr/>
            </p14:nvContentPartPr>
            <p14:xfrm>
              <a:off x="8040089" y="2967689"/>
              <a:ext cx="30240" cy="698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33FC655-27AE-E148-7DD3-C664ECA5AABE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031449" y="2958689"/>
                <a:ext cx="4788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58F0989-4D89-F306-1688-1BD9521C6FD2}"/>
              </a:ext>
            </a:extLst>
          </p:cNvPr>
          <p:cNvGrpSpPr/>
          <p:nvPr/>
        </p:nvGrpSpPr>
        <p:grpSpPr>
          <a:xfrm>
            <a:off x="8264729" y="2684369"/>
            <a:ext cx="333720" cy="365760"/>
            <a:chOff x="8264729" y="2684369"/>
            <a:chExt cx="333720" cy="3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A7EE63-7B95-C67B-0801-DB62E6BFB901}"/>
                    </a:ext>
                  </a:extLst>
                </p14:cNvPr>
                <p14:cNvContentPartPr/>
                <p14:nvPr/>
              </p14:nvContentPartPr>
              <p14:xfrm>
                <a:off x="8264729" y="2684369"/>
                <a:ext cx="187560" cy="291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A7EE63-7B95-C67B-0801-DB62E6BFB90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55729" y="2675369"/>
                  <a:ext cx="205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71EF402-0AB7-175A-77C8-9649170F4726}"/>
                    </a:ext>
                  </a:extLst>
                </p14:cNvPr>
                <p14:cNvContentPartPr/>
                <p14:nvPr/>
              </p14:nvContentPartPr>
              <p14:xfrm>
                <a:off x="8567129" y="2955449"/>
                <a:ext cx="31320" cy="94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71EF402-0AB7-175A-77C8-9649170F472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558129" y="2946449"/>
                  <a:ext cx="489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E893D6B-105A-E8C8-CA88-659948F5E79D}"/>
              </a:ext>
            </a:extLst>
          </p:cNvPr>
          <p:cNvGrpSpPr/>
          <p:nvPr/>
        </p:nvGrpSpPr>
        <p:grpSpPr>
          <a:xfrm>
            <a:off x="8832449" y="2641529"/>
            <a:ext cx="343080" cy="387720"/>
            <a:chOff x="8832449" y="2641529"/>
            <a:chExt cx="34308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403C2BD-6CD6-F911-C475-DEC2D4DA15E2}"/>
                    </a:ext>
                  </a:extLst>
                </p14:cNvPr>
                <p14:cNvContentPartPr/>
                <p14:nvPr/>
              </p14:nvContentPartPr>
              <p14:xfrm>
                <a:off x="8832449" y="2662769"/>
                <a:ext cx="210600" cy="296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403C2BD-6CD6-F911-C475-DEC2D4DA15E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823449" y="2654129"/>
                  <a:ext cx="228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F0C44E-FA5E-8BC1-659E-6CB121C35E57}"/>
                    </a:ext>
                  </a:extLst>
                </p14:cNvPr>
                <p14:cNvContentPartPr/>
                <p14:nvPr/>
              </p14:nvContentPartPr>
              <p14:xfrm>
                <a:off x="9120449" y="2895329"/>
                <a:ext cx="55080" cy="133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F0C44E-FA5E-8BC1-659E-6CB121C35E5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11449" y="2886329"/>
                  <a:ext cx="72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2FBEB5C-5429-0F9C-0256-4DFF86CD802B}"/>
                    </a:ext>
                  </a:extLst>
                </p14:cNvPr>
                <p14:cNvContentPartPr/>
                <p14:nvPr/>
              </p14:nvContentPartPr>
              <p14:xfrm>
                <a:off x="8914889" y="2641529"/>
                <a:ext cx="159480" cy="46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2FBEB5C-5429-0F9C-0256-4DFF86CD802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06249" y="2632529"/>
                  <a:ext cx="1771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5D034F6-35DA-A883-4DD6-2EDDBCD429DD}"/>
              </a:ext>
            </a:extLst>
          </p:cNvPr>
          <p:cNvGrpSpPr/>
          <p:nvPr/>
        </p:nvGrpSpPr>
        <p:grpSpPr>
          <a:xfrm>
            <a:off x="9420689" y="2657369"/>
            <a:ext cx="316800" cy="289080"/>
            <a:chOff x="9420689" y="2657369"/>
            <a:chExt cx="31680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C378C25-01B1-4F18-B9F4-4FFF2C6AA365}"/>
                    </a:ext>
                  </a:extLst>
                </p14:cNvPr>
                <p14:cNvContentPartPr/>
                <p14:nvPr/>
              </p14:nvContentPartPr>
              <p14:xfrm>
                <a:off x="9420689" y="2657369"/>
                <a:ext cx="275400" cy="2890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C378C25-01B1-4F18-B9F4-4FFF2C6AA36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11689" y="2648369"/>
                  <a:ext cx="293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F67F772-66E8-9542-FED5-178CFE6466A4}"/>
                    </a:ext>
                  </a:extLst>
                </p14:cNvPr>
                <p14:cNvContentPartPr/>
                <p14:nvPr/>
              </p14:nvContentPartPr>
              <p14:xfrm>
                <a:off x="9554969" y="2820449"/>
                <a:ext cx="182520" cy="54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F67F772-66E8-9542-FED5-178CFE6466A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45969" y="2811809"/>
                  <a:ext cx="20016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B42BB7C7-3497-6246-4CAF-6872A137F2D3}"/>
                  </a:ext>
                </a:extLst>
              </p14:cNvPr>
              <p14:cNvContentPartPr/>
              <p14:nvPr/>
            </p14:nvContentPartPr>
            <p14:xfrm>
              <a:off x="10011449" y="2902529"/>
              <a:ext cx="36720" cy="9108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B42BB7C7-3497-6246-4CAF-6872A137F2D3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002449" y="2893889"/>
                <a:ext cx="5436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72D3EAE-52D6-2AAE-2240-427187DDEC73}"/>
              </a:ext>
            </a:extLst>
          </p:cNvPr>
          <p:cNvGrpSpPr/>
          <p:nvPr/>
        </p:nvGrpSpPr>
        <p:grpSpPr>
          <a:xfrm>
            <a:off x="10277849" y="2668529"/>
            <a:ext cx="203760" cy="312480"/>
            <a:chOff x="10277849" y="2668529"/>
            <a:chExt cx="20376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5C7134F-DA21-BC7A-DDB4-FF99B8BF77D9}"/>
                    </a:ext>
                  </a:extLst>
                </p14:cNvPr>
                <p14:cNvContentPartPr/>
                <p14:nvPr/>
              </p14:nvContentPartPr>
              <p14:xfrm>
                <a:off x="10364969" y="2668529"/>
                <a:ext cx="116640" cy="89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5C7134F-DA21-BC7A-DDB4-FF99B8BF77D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55969" y="2659889"/>
                  <a:ext cx="134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24977BB-E42F-1503-6969-DD22BB60CCB8}"/>
                    </a:ext>
                  </a:extLst>
                </p14:cNvPr>
                <p14:cNvContentPartPr/>
                <p14:nvPr/>
              </p14:nvContentPartPr>
              <p14:xfrm>
                <a:off x="10277849" y="2735849"/>
                <a:ext cx="203040" cy="245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24977BB-E42F-1503-6969-DD22BB60CCB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269209" y="2726849"/>
                  <a:ext cx="22068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FE42A02-109B-6269-C893-6981BDBE1C96}"/>
                  </a:ext>
                </a:extLst>
              </p14:cNvPr>
              <p14:cNvContentPartPr/>
              <p14:nvPr/>
            </p14:nvContentPartPr>
            <p14:xfrm>
              <a:off x="10683569" y="2946809"/>
              <a:ext cx="33840" cy="21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FE42A02-109B-6269-C893-6981BDBE1C9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674929" y="2937809"/>
                <a:ext cx="51480" cy="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94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D37D6EA-0AF8-13EE-B0E0-F5D883E8C76A}"/>
              </a:ext>
            </a:extLst>
          </p:cNvPr>
          <p:cNvGrpSpPr/>
          <p:nvPr/>
        </p:nvGrpSpPr>
        <p:grpSpPr>
          <a:xfrm>
            <a:off x="603569" y="114329"/>
            <a:ext cx="2727720" cy="771120"/>
            <a:chOff x="603569" y="114329"/>
            <a:chExt cx="2727720" cy="7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03F4C3-2886-DF1C-D13D-C7DC72D783D9}"/>
                    </a:ext>
                  </a:extLst>
                </p14:cNvPr>
                <p14:cNvContentPartPr/>
                <p14:nvPr/>
              </p14:nvContentPartPr>
              <p14:xfrm>
                <a:off x="603569" y="266609"/>
                <a:ext cx="146160" cy="402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03F4C3-2886-DF1C-D13D-C7DC72D783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4929" y="257609"/>
                  <a:ext cx="1638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321018-D68B-97E9-8B38-15D74DD23BA7}"/>
                    </a:ext>
                  </a:extLst>
                </p14:cNvPr>
                <p14:cNvContentPartPr/>
                <p14:nvPr/>
              </p14:nvContentPartPr>
              <p14:xfrm>
                <a:off x="894089" y="291089"/>
                <a:ext cx="26280" cy="3351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321018-D68B-97E9-8B38-15D74DD23B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5449" y="282449"/>
                  <a:ext cx="439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49B30D-FB25-369A-0D19-7D0B6A658909}"/>
                    </a:ext>
                  </a:extLst>
                </p14:cNvPr>
                <p14:cNvContentPartPr/>
                <p14:nvPr/>
              </p14:nvContentPartPr>
              <p14:xfrm>
                <a:off x="609689" y="114329"/>
                <a:ext cx="432000" cy="238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49B30D-FB25-369A-0D19-7D0B6A6589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1049" y="105689"/>
                  <a:ext cx="449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5B7548A-2C8E-2800-9B7D-4488B3E38829}"/>
                    </a:ext>
                  </a:extLst>
                </p14:cNvPr>
                <p14:cNvContentPartPr/>
                <p14:nvPr/>
              </p14:nvContentPartPr>
              <p14:xfrm>
                <a:off x="1044569" y="459929"/>
                <a:ext cx="180000" cy="146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5B7548A-2C8E-2800-9B7D-4488B3E3882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5569" y="450929"/>
                  <a:ext cx="197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9CA7EC-FC77-3AAC-0BB9-375C28AE2884}"/>
                    </a:ext>
                  </a:extLst>
                </p14:cNvPr>
                <p14:cNvContentPartPr/>
                <p14:nvPr/>
              </p14:nvContentPartPr>
              <p14:xfrm>
                <a:off x="1371089" y="479369"/>
                <a:ext cx="135000" cy="406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9CA7EC-FC77-3AAC-0BB9-375C28AE28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2449" y="470369"/>
                  <a:ext cx="15264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6B1A15-99DA-9165-48AC-A8FCCC5F2785}"/>
                    </a:ext>
                  </a:extLst>
                </p14:cNvPr>
                <p14:cNvContentPartPr/>
                <p14:nvPr/>
              </p14:nvContentPartPr>
              <p14:xfrm>
                <a:off x="1610489" y="434009"/>
                <a:ext cx="168480" cy="172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6B1A15-99DA-9165-48AC-A8FCCC5F27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1489" y="425009"/>
                  <a:ext cx="186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D2BABA7-3D87-2F53-A92E-D815A085516F}"/>
                    </a:ext>
                  </a:extLst>
                </p14:cNvPr>
                <p14:cNvContentPartPr/>
                <p14:nvPr/>
              </p14:nvContentPartPr>
              <p14:xfrm>
                <a:off x="1889489" y="395489"/>
                <a:ext cx="154080" cy="216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D2BABA7-3D87-2F53-A92E-D815A08551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80489" y="386849"/>
                  <a:ext cx="171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030B35-2B3F-C9AF-8DCA-CB411207878B}"/>
                    </a:ext>
                  </a:extLst>
                </p14:cNvPr>
                <p14:cNvContentPartPr/>
                <p14:nvPr/>
              </p14:nvContentPartPr>
              <p14:xfrm>
                <a:off x="2138609" y="458849"/>
                <a:ext cx="244800" cy="131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030B35-2B3F-C9AF-8DCA-CB41120787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9969" y="450209"/>
                  <a:ext cx="262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2C29509-9BDF-A525-0241-C3991437F5EA}"/>
                    </a:ext>
                  </a:extLst>
                </p14:cNvPr>
                <p14:cNvContentPartPr/>
                <p14:nvPr/>
              </p14:nvContentPartPr>
              <p14:xfrm>
                <a:off x="2543609" y="439049"/>
                <a:ext cx="112320" cy="389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2C29509-9BDF-A525-0241-C3991437F5E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34609" y="430409"/>
                  <a:ext cx="12996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0F2C7A-DCC1-2D46-9173-36D93BEC84F3}"/>
                    </a:ext>
                  </a:extLst>
                </p14:cNvPr>
                <p14:cNvContentPartPr/>
                <p14:nvPr/>
              </p14:nvContentPartPr>
              <p14:xfrm>
                <a:off x="2763929" y="462089"/>
                <a:ext cx="257400" cy="196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0F2C7A-DCC1-2D46-9173-36D93BEC84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5289" y="453089"/>
                  <a:ext cx="275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A32D77-3D46-6CDA-F62C-2DE968EC04E0}"/>
                    </a:ext>
                  </a:extLst>
                </p14:cNvPr>
                <p14:cNvContentPartPr/>
                <p14:nvPr/>
              </p14:nvContentPartPr>
              <p14:xfrm>
                <a:off x="2916209" y="302969"/>
                <a:ext cx="9360" cy="23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A32D77-3D46-6CDA-F62C-2DE968EC04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7209" y="294329"/>
                  <a:ext cx="27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133769-BEBB-F140-27C2-89BE236F3078}"/>
                    </a:ext>
                  </a:extLst>
                </p14:cNvPr>
                <p14:cNvContentPartPr/>
                <p14:nvPr/>
              </p14:nvContentPartPr>
              <p14:xfrm>
                <a:off x="3194489" y="356249"/>
                <a:ext cx="136800" cy="196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133769-BEBB-F140-27C2-89BE236F30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85489" y="347249"/>
                  <a:ext cx="1544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1B6663-BFC0-4ECA-ABC9-5E06F113897D}"/>
              </a:ext>
            </a:extLst>
          </p:cNvPr>
          <p:cNvGrpSpPr/>
          <p:nvPr/>
        </p:nvGrpSpPr>
        <p:grpSpPr>
          <a:xfrm>
            <a:off x="3533609" y="379649"/>
            <a:ext cx="448200" cy="200520"/>
            <a:chOff x="3533609" y="379649"/>
            <a:chExt cx="44820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B2AA67-989C-EEA8-D554-232A6605CA9D}"/>
                    </a:ext>
                  </a:extLst>
                </p14:cNvPr>
                <p14:cNvContentPartPr/>
                <p14:nvPr/>
              </p14:nvContentPartPr>
              <p14:xfrm>
                <a:off x="3533609" y="379649"/>
                <a:ext cx="95760" cy="189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B2AA67-989C-EEA8-D554-232A6605CA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24609" y="370649"/>
                  <a:ext cx="113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3AF352-A8C7-5C7E-A444-E9918EA294C6}"/>
                    </a:ext>
                  </a:extLst>
                </p14:cNvPr>
                <p14:cNvContentPartPr/>
                <p14:nvPr/>
              </p14:nvContentPartPr>
              <p14:xfrm>
                <a:off x="3755009" y="393329"/>
                <a:ext cx="10800" cy="122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3AF352-A8C7-5C7E-A444-E9918EA294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46009" y="384329"/>
                  <a:ext cx="2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79601B-4D91-242F-2158-2F5FEE2E34E5}"/>
                    </a:ext>
                  </a:extLst>
                </p14:cNvPr>
                <p14:cNvContentPartPr/>
                <p14:nvPr/>
              </p14:nvContentPartPr>
              <p14:xfrm>
                <a:off x="3889289" y="385769"/>
                <a:ext cx="92520" cy="194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79601B-4D91-242F-2158-2F5FEE2E34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80649" y="377129"/>
                  <a:ext cx="110160" cy="21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FB7B03-D2B7-51AA-8D09-738E741935CD}"/>
                  </a:ext>
                </a:extLst>
              </p14:cNvPr>
              <p14:cNvContentPartPr/>
              <p14:nvPr/>
            </p14:nvContentPartPr>
            <p14:xfrm>
              <a:off x="4359449" y="393329"/>
              <a:ext cx="34560" cy="21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FB7B03-D2B7-51AA-8D09-738E741935C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350449" y="384689"/>
                <a:ext cx="52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BCC599C-3370-F487-3D39-A95F1129ABDB}"/>
                  </a:ext>
                </a:extLst>
              </p14:cNvPr>
              <p14:cNvContentPartPr/>
              <p14:nvPr/>
            </p14:nvContentPartPr>
            <p14:xfrm>
              <a:off x="4372769" y="566849"/>
              <a:ext cx="16560" cy="15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BCC599C-3370-F487-3D39-A95F1129ABD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363769" y="557849"/>
                <a:ext cx="342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68305B77-DEF7-5411-883F-28EBD1D1BB0D}"/>
              </a:ext>
            </a:extLst>
          </p:cNvPr>
          <p:cNvGrpSpPr/>
          <p:nvPr/>
        </p:nvGrpSpPr>
        <p:grpSpPr>
          <a:xfrm>
            <a:off x="272009" y="1115849"/>
            <a:ext cx="581040" cy="607320"/>
            <a:chOff x="272009" y="1115849"/>
            <a:chExt cx="581040" cy="60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F94761C-99D9-6858-5E0A-2DE9319B472D}"/>
                    </a:ext>
                  </a:extLst>
                </p14:cNvPr>
                <p14:cNvContentPartPr/>
                <p14:nvPr/>
              </p14:nvContentPartPr>
              <p14:xfrm>
                <a:off x="518249" y="1249769"/>
                <a:ext cx="208080" cy="28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F94761C-99D9-6858-5E0A-2DE9319B47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9249" y="1240769"/>
                  <a:ext cx="225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3C3B194-6FE7-F2B1-7325-450A55DB4B91}"/>
                    </a:ext>
                  </a:extLst>
                </p14:cNvPr>
                <p14:cNvContentPartPr/>
                <p14:nvPr/>
              </p14:nvContentPartPr>
              <p14:xfrm>
                <a:off x="272009" y="1115849"/>
                <a:ext cx="581040" cy="607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3C3B194-6FE7-F2B1-7325-450A55DB4B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369" y="1106849"/>
                  <a:ext cx="598680" cy="62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FFD2DF6-9391-BD96-4091-94B6CF894DD0}"/>
              </a:ext>
            </a:extLst>
          </p:cNvPr>
          <p:cNvGrpSpPr/>
          <p:nvPr/>
        </p:nvGrpSpPr>
        <p:grpSpPr>
          <a:xfrm>
            <a:off x="1378649" y="1177769"/>
            <a:ext cx="1079640" cy="356760"/>
            <a:chOff x="1378649" y="1177769"/>
            <a:chExt cx="107964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0013D0-0E23-8B5A-94C9-715C6A02B177}"/>
                    </a:ext>
                  </a:extLst>
                </p14:cNvPr>
                <p14:cNvContentPartPr/>
                <p14:nvPr/>
              </p14:nvContentPartPr>
              <p14:xfrm>
                <a:off x="1522289" y="1194329"/>
                <a:ext cx="194760" cy="29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0013D0-0E23-8B5A-94C9-715C6A02B17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13649" y="1185329"/>
                  <a:ext cx="2124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F434E24-4DEB-E6C1-0B77-78859C42D841}"/>
                    </a:ext>
                  </a:extLst>
                </p14:cNvPr>
                <p14:cNvContentPartPr/>
                <p14:nvPr/>
              </p14:nvContentPartPr>
              <p14:xfrm>
                <a:off x="1378649" y="1177769"/>
                <a:ext cx="2880" cy="2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F434E24-4DEB-E6C1-0B77-78859C42D8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70009" y="1168769"/>
                  <a:ext cx="20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E553D7-3240-73D6-A053-27D5E2DA948E}"/>
                    </a:ext>
                  </a:extLst>
                </p14:cNvPr>
                <p14:cNvContentPartPr/>
                <p14:nvPr/>
              </p14:nvContentPartPr>
              <p14:xfrm>
                <a:off x="1865009" y="1229249"/>
                <a:ext cx="172440" cy="305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E553D7-3240-73D6-A053-27D5E2DA948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56009" y="1220249"/>
                  <a:ext cx="190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3AE3D3F-3C0B-5274-81FD-15420BA445BD}"/>
                    </a:ext>
                  </a:extLst>
                </p14:cNvPr>
                <p14:cNvContentPartPr/>
                <p14:nvPr/>
              </p14:nvContentPartPr>
              <p14:xfrm>
                <a:off x="2190449" y="1328249"/>
                <a:ext cx="108000" cy="134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3AE3D3F-3C0B-5274-81FD-15420BA445B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81809" y="1319249"/>
                  <a:ext cx="125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EF80AF-1327-F159-8981-4B6944C3E14F}"/>
                    </a:ext>
                  </a:extLst>
                </p14:cNvPr>
                <p14:cNvContentPartPr/>
                <p14:nvPr/>
              </p14:nvContentPartPr>
              <p14:xfrm>
                <a:off x="2401409" y="1343729"/>
                <a:ext cx="56880" cy="128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EF80AF-1327-F159-8981-4B6944C3E1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92769" y="1335089"/>
                  <a:ext cx="7452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6C8026C-E7F2-DF25-EF8B-1E84755C12EA}"/>
              </a:ext>
            </a:extLst>
          </p:cNvPr>
          <p:cNvGrpSpPr/>
          <p:nvPr/>
        </p:nvGrpSpPr>
        <p:grpSpPr>
          <a:xfrm>
            <a:off x="3099809" y="1322489"/>
            <a:ext cx="330480" cy="150120"/>
            <a:chOff x="3099809" y="1322489"/>
            <a:chExt cx="330480" cy="15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4B9BEB-1FA5-0C3A-E62F-B019AA53673C}"/>
                    </a:ext>
                  </a:extLst>
                </p14:cNvPr>
                <p14:cNvContentPartPr/>
                <p14:nvPr/>
              </p14:nvContentPartPr>
              <p14:xfrm>
                <a:off x="3099809" y="1326089"/>
                <a:ext cx="128880" cy="146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4B9BEB-1FA5-0C3A-E62F-B019AA5367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90809" y="1317089"/>
                  <a:ext cx="146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2B4BC68-D974-55AF-277A-115AD429BD94}"/>
                    </a:ext>
                  </a:extLst>
                </p14:cNvPr>
                <p14:cNvContentPartPr/>
                <p14:nvPr/>
              </p14:nvContentPartPr>
              <p14:xfrm>
                <a:off x="3365129" y="1322489"/>
                <a:ext cx="65160" cy="142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2B4BC68-D974-55AF-277A-115AD429BD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56129" y="1313489"/>
                  <a:ext cx="828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4EDC452-E05B-6B2B-D1C0-1AF5E68F983C}"/>
              </a:ext>
            </a:extLst>
          </p:cNvPr>
          <p:cNvGrpSpPr/>
          <p:nvPr/>
        </p:nvGrpSpPr>
        <p:grpSpPr>
          <a:xfrm>
            <a:off x="4055609" y="1229249"/>
            <a:ext cx="449640" cy="360720"/>
            <a:chOff x="4055609" y="1229249"/>
            <a:chExt cx="4496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05CD0E0-29A4-DC81-AAFE-B97746897E09}"/>
                    </a:ext>
                  </a:extLst>
                </p14:cNvPr>
                <p14:cNvContentPartPr/>
                <p14:nvPr/>
              </p14:nvContentPartPr>
              <p14:xfrm>
                <a:off x="4055609" y="1229249"/>
                <a:ext cx="207720" cy="360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05CD0E0-29A4-DC81-AAFE-B97746897E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46609" y="1220609"/>
                  <a:ext cx="2253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2645AD4-638E-F334-0DD1-11156F6908F7}"/>
                    </a:ext>
                  </a:extLst>
                </p14:cNvPr>
                <p14:cNvContentPartPr/>
                <p14:nvPr/>
              </p14:nvContentPartPr>
              <p14:xfrm>
                <a:off x="4344329" y="1319609"/>
                <a:ext cx="160920" cy="134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2645AD4-638E-F334-0DD1-11156F6908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35329" y="1310969"/>
                  <a:ext cx="17856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5EA190A-D052-15EE-ECE9-D93F9F08EE39}"/>
                  </a:ext>
                </a:extLst>
              </p14:cNvPr>
              <p14:cNvContentPartPr/>
              <p14:nvPr/>
            </p14:nvContentPartPr>
            <p14:xfrm>
              <a:off x="4649249" y="1269209"/>
              <a:ext cx="87480" cy="166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5EA190A-D052-15EE-ECE9-D93F9F08EE3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640249" y="1260569"/>
                <a:ext cx="10512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88D29CF2-A766-F7F1-9E55-1282AF08AD6A}"/>
              </a:ext>
            </a:extLst>
          </p:cNvPr>
          <p:cNvGrpSpPr/>
          <p:nvPr/>
        </p:nvGrpSpPr>
        <p:grpSpPr>
          <a:xfrm>
            <a:off x="4917089" y="1252289"/>
            <a:ext cx="302040" cy="173880"/>
            <a:chOff x="4917089" y="1252289"/>
            <a:chExt cx="30204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B76353-E1C0-B3FC-026B-ED198385759F}"/>
                    </a:ext>
                  </a:extLst>
                </p14:cNvPr>
                <p14:cNvContentPartPr/>
                <p14:nvPr/>
              </p14:nvContentPartPr>
              <p14:xfrm>
                <a:off x="4917089" y="1280729"/>
                <a:ext cx="15480" cy="126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B76353-E1C0-B3FC-026B-ED19838575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08449" y="1272089"/>
                  <a:ext cx="33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276E5A-EBF8-6D9B-F049-B283F53D6CE5}"/>
                    </a:ext>
                  </a:extLst>
                </p14:cNvPr>
                <p14:cNvContentPartPr/>
                <p14:nvPr/>
              </p14:nvContentPartPr>
              <p14:xfrm>
                <a:off x="5061809" y="1271729"/>
                <a:ext cx="12600" cy="111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276E5A-EBF8-6D9B-F049-B283F53D6C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53169" y="1262729"/>
                  <a:ext cx="30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515471-B132-8A56-D047-A55849615678}"/>
                    </a:ext>
                  </a:extLst>
                </p14:cNvPr>
                <p14:cNvContentPartPr/>
                <p14:nvPr/>
              </p14:nvContentPartPr>
              <p14:xfrm>
                <a:off x="5094569" y="1252289"/>
                <a:ext cx="124560" cy="173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515471-B132-8A56-D047-A5584961567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85569" y="1243289"/>
                  <a:ext cx="142200" cy="19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82F41EE-F911-3601-C8FE-E192BD2FB4E7}"/>
                  </a:ext>
                </a:extLst>
              </p14:cNvPr>
              <p14:cNvContentPartPr/>
              <p14:nvPr/>
            </p14:nvContentPartPr>
            <p14:xfrm>
              <a:off x="5380769" y="1293329"/>
              <a:ext cx="89280" cy="10692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82F41EE-F911-3601-C8FE-E192BD2FB4E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371769" y="1284329"/>
                <a:ext cx="106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30B9175-7044-049E-F98E-07977A0CB77D}"/>
                  </a:ext>
                </a:extLst>
              </p14:cNvPr>
              <p14:cNvContentPartPr/>
              <p14:nvPr/>
            </p14:nvContentPartPr>
            <p14:xfrm>
              <a:off x="5634929" y="1304129"/>
              <a:ext cx="11520" cy="1224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30B9175-7044-049E-F98E-07977A0CB77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25929" y="1295489"/>
                <a:ext cx="291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6126A79-4DAF-C7B0-18B0-E3F4935CD307}"/>
                  </a:ext>
                </a:extLst>
              </p14:cNvPr>
              <p14:cNvContentPartPr/>
              <p14:nvPr/>
            </p14:nvContentPartPr>
            <p14:xfrm>
              <a:off x="5625209" y="1174169"/>
              <a:ext cx="12960" cy="345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6126A79-4DAF-C7B0-18B0-E3F4935CD30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16209" y="1165529"/>
                <a:ext cx="306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2B5FB52B-6E1E-891E-69FD-81A0092BCACD}"/>
              </a:ext>
            </a:extLst>
          </p:cNvPr>
          <p:cNvGrpSpPr/>
          <p:nvPr/>
        </p:nvGrpSpPr>
        <p:grpSpPr>
          <a:xfrm>
            <a:off x="6243329" y="1276769"/>
            <a:ext cx="389520" cy="387360"/>
            <a:chOff x="6243329" y="1276769"/>
            <a:chExt cx="38952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0F767E-AA1E-3AA6-4548-97D6DB3522F6}"/>
                    </a:ext>
                  </a:extLst>
                </p14:cNvPr>
                <p14:cNvContentPartPr/>
                <p14:nvPr/>
              </p14:nvContentPartPr>
              <p14:xfrm>
                <a:off x="6243329" y="1299809"/>
                <a:ext cx="127800" cy="151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0F767E-AA1E-3AA6-4548-97D6DB3522F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34689" y="1291169"/>
                  <a:ext cx="14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F6B862-D121-32AD-C6AF-2BD43F903876}"/>
                    </a:ext>
                  </a:extLst>
                </p14:cNvPr>
                <p14:cNvContentPartPr/>
                <p14:nvPr/>
              </p14:nvContentPartPr>
              <p14:xfrm>
                <a:off x="6377609" y="1276769"/>
                <a:ext cx="34200" cy="164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F6B862-D121-32AD-C6AF-2BD43F9038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68609" y="1267769"/>
                  <a:ext cx="5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83A1D64-5D45-223E-3EC6-94F34F901375}"/>
                    </a:ext>
                  </a:extLst>
                </p14:cNvPr>
                <p14:cNvContentPartPr/>
                <p14:nvPr/>
              </p14:nvContentPartPr>
              <p14:xfrm>
                <a:off x="6506129" y="1298009"/>
                <a:ext cx="126720" cy="366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83A1D64-5D45-223E-3EC6-94F34F9013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97489" y="1289009"/>
                  <a:ext cx="14436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0DB3296-721F-0FEB-36C9-BDD1D2CB0B66}"/>
              </a:ext>
            </a:extLst>
          </p:cNvPr>
          <p:cNvGrpSpPr/>
          <p:nvPr/>
        </p:nvGrpSpPr>
        <p:grpSpPr>
          <a:xfrm>
            <a:off x="6764249" y="1057889"/>
            <a:ext cx="599040" cy="496440"/>
            <a:chOff x="6764249" y="1057889"/>
            <a:chExt cx="599040" cy="49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6C176F9-80BE-13DE-7785-44D469C04E1F}"/>
                    </a:ext>
                  </a:extLst>
                </p14:cNvPr>
                <p14:cNvContentPartPr/>
                <p14:nvPr/>
              </p14:nvContentPartPr>
              <p14:xfrm>
                <a:off x="6764249" y="1253369"/>
                <a:ext cx="18360" cy="146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6C176F9-80BE-13DE-7785-44D469C04E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55249" y="1244369"/>
                  <a:ext cx="36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5DCB40D-24F9-0EBB-E0D9-3FF4E8E65C0A}"/>
                    </a:ext>
                  </a:extLst>
                </p14:cNvPr>
                <p14:cNvContentPartPr/>
                <p14:nvPr/>
              </p14:nvContentPartPr>
              <p14:xfrm>
                <a:off x="6813929" y="1061129"/>
                <a:ext cx="227520" cy="342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5DCB40D-24F9-0EBB-E0D9-3FF4E8E65C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05289" y="1052489"/>
                  <a:ext cx="245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09B5085-FB52-7141-76A9-526C63063291}"/>
                    </a:ext>
                  </a:extLst>
                </p14:cNvPr>
                <p14:cNvContentPartPr/>
                <p14:nvPr/>
              </p14:nvContentPartPr>
              <p14:xfrm>
                <a:off x="7189049" y="1274969"/>
                <a:ext cx="174240" cy="122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09B5085-FB52-7141-76A9-526C630632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80409" y="1266329"/>
                  <a:ext cx="191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899772A-72FC-0DB6-4B52-922228CAE582}"/>
                    </a:ext>
                  </a:extLst>
                </p14:cNvPr>
                <p14:cNvContentPartPr/>
                <p14:nvPr/>
              </p14:nvContentPartPr>
              <p14:xfrm>
                <a:off x="7155209" y="1057889"/>
                <a:ext cx="146160" cy="496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899772A-72FC-0DB6-4B52-922228CAE58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46209" y="1049249"/>
                  <a:ext cx="163800" cy="51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5ABBBB9-0568-162F-2C20-FE83CB014C21}"/>
              </a:ext>
            </a:extLst>
          </p:cNvPr>
          <p:cNvGrpSpPr/>
          <p:nvPr/>
        </p:nvGrpSpPr>
        <p:grpSpPr>
          <a:xfrm>
            <a:off x="7496849" y="1254089"/>
            <a:ext cx="243000" cy="138600"/>
            <a:chOff x="7496849" y="1254089"/>
            <a:chExt cx="24300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F64E29-CE16-4C36-8401-F77877A35CE6}"/>
                    </a:ext>
                  </a:extLst>
                </p14:cNvPr>
                <p14:cNvContentPartPr/>
                <p14:nvPr/>
              </p14:nvContentPartPr>
              <p14:xfrm>
                <a:off x="7496849" y="1254089"/>
                <a:ext cx="129600" cy="138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F64E29-CE16-4C36-8401-F77877A35C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88209" y="1245089"/>
                  <a:ext cx="1472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8D9FEC-2489-C60A-A22C-56124510C25B}"/>
                    </a:ext>
                  </a:extLst>
                </p14:cNvPr>
                <p14:cNvContentPartPr/>
                <p14:nvPr/>
              </p14:nvContentPartPr>
              <p14:xfrm>
                <a:off x="7706009" y="1268129"/>
                <a:ext cx="33840" cy="113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8D9FEC-2489-C60A-A22C-56124510C2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97369" y="1259489"/>
                  <a:ext cx="5148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7C8FD38-A3E4-426E-5FB4-1DB20A21BB91}"/>
                  </a:ext>
                </a:extLst>
              </p14:cNvPr>
              <p14:cNvContentPartPr/>
              <p14:nvPr/>
            </p14:nvContentPartPr>
            <p14:xfrm>
              <a:off x="7771889" y="1071569"/>
              <a:ext cx="15480" cy="169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7C8FD38-A3E4-426E-5FB4-1DB20A21BB9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762889" y="1062929"/>
                <a:ext cx="33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B7CA2A7-4EA4-A112-4938-D90E03DC332E}"/>
                  </a:ext>
                </a:extLst>
              </p14:cNvPr>
              <p14:cNvContentPartPr/>
              <p14:nvPr/>
            </p14:nvContentPartPr>
            <p14:xfrm>
              <a:off x="8237729" y="1228529"/>
              <a:ext cx="90000" cy="1976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B7CA2A7-4EA4-A112-4938-D90E03DC332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229089" y="1219889"/>
                <a:ext cx="1076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333D48A-DC8B-DB16-A05F-91E97FAD62B3}"/>
                  </a:ext>
                </a:extLst>
              </p14:cNvPr>
              <p14:cNvContentPartPr/>
              <p14:nvPr/>
            </p14:nvContentPartPr>
            <p14:xfrm>
              <a:off x="8299289" y="1110449"/>
              <a:ext cx="5400" cy="64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333D48A-DC8B-DB16-A05F-91E97FAD62B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290289" y="1101809"/>
                <a:ext cx="230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0524E2CB-A212-F134-89C6-22BEE6BB1C30}"/>
              </a:ext>
            </a:extLst>
          </p:cNvPr>
          <p:cNvGrpSpPr/>
          <p:nvPr/>
        </p:nvGrpSpPr>
        <p:grpSpPr>
          <a:xfrm>
            <a:off x="8482169" y="1221689"/>
            <a:ext cx="912240" cy="216720"/>
            <a:chOff x="8482169" y="1221689"/>
            <a:chExt cx="912240" cy="21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D5BA6C-E269-ADF4-E3C2-A98B7A0E7BEF}"/>
                    </a:ext>
                  </a:extLst>
                </p14:cNvPr>
                <p14:cNvContentPartPr/>
                <p14:nvPr/>
              </p14:nvContentPartPr>
              <p14:xfrm>
                <a:off x="8482169" y="1255529"/>
                <a:ext cx="172440" cy="182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D5BA6C-E269-ADF4-E3C2-A98B7A0E7B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73169" y="1246889"/>
                  <a:ext cx="190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41F92D1-9705-D747-392B-2BF18DA50A44}"/>
                    </a:ext>
                  </a:extLst>
                </p14:cNvPr>
                <p14:cNvContentPartPr/>
                <p14:nvPr/>
              </p14:nvContentPartPr>
              <p14:xfrm>
                <a:off x="8493329" y="1253009"/>
                <a:ext cx="199800" cy="174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41F92D1-9705-D747-392B-2BF18DA50A4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484689" y="1244009"/>
                  <a:ext cx="217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712C05B-250D-6C06-3271-6D338F895928}"/>
                    </a:ext>
                  </a:extLst>
                </p14:cNvPr>
                <p14:cNvContentPartPr/>
                <p14:nvPr/>
              </p14:nvContentPartPr>
              <p14:xfrm>
                <a:off x="8781689" y="1293329"/>
                <a:ext cx="120240" cy="121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712C05B-250D-6C06-3271-6D338F89592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72689" y="1284329"/>
                  <a:ext cx="137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334B45-64B5-F600-28F3-B51375B2EB3D}"/>
                    </a:ext>
                  </a:extLst>
                </p14:cNvPr>
                <p14:cNvContentPartPr/>
                <p14:nvPr/>
              </p14:nvContentPartPr>
              <p14:xfrm>
                <a:off x="9017489" y="1271729"/>
                <a:ext cx="136800" cy="115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334B45-64B5-F600-28F3-B51375B2EB3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08489" y="1263089"/>
                  <a:ext cx="154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D0F7AA-007B-B8F7-4F7E-7F9F6B5C76F8}"/>
                    </a:ext>
                  </a:extLst>
                </p14:cNvPr>
                <p14:cNvContentPartPr/>
                <p14:nvPr/>
              </p14:nvContentPartPr>
              <p14:xfrm>
                <a:off x="9241049" y="1221689"/>
                <a:ext cx="153360" cy="151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D0F7AA-007B-B8F7-4F7E-7F9F6B5C76F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32049" y="1212689"/>
                  <a:ext cx="171000" cy="16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0F501FE-53C6-1F8F-FE78-14CE3999F583}"/>
                  </a:ext>
                </a:extLst>
              </p14:cNvPr>
              <p14:cNvContentPartPr/>
              <p14:nvPr/>
            </p14:nvContentPartPr>
            <p14:xfrm>
              <a:off x="9923969" y="996329"/>
              <a:ext cx="5400" cy="16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0F501FE-53C6-1F8F-FE78-14CE3999F58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914969" y="987329"/>
                <a:ext cx="23040" cy="3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C0EBDEDA-C817-2DF8-B399-26F9315B538F}"/>
              </a:ext>
            </a:extLst>
          </p:cNvPr>
          <p:cNvGrpSpPr/>
          <p:nvPr/>
        </p:nvGrpSpPr>
        <p:grpSpPr>
          <a:xfrm>
            <a:off x="9925049" y="1185689"/>
            <a:ext cx="915120" cy="234720"/>
            <a:chOff x="9925049" y="1185689"/>
            <a:chExt cx="91512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2B7BAC1-9655-8BC6-F934-B9D723BA87DF}"/>
                    </a:ext>
                  </a:extLst>
                </p14:cNvPr>
                <p14:cNvContentPartPr/>
                <p14:nvPr/>
              </p14:nvContentPartPr>
              <p14:xfrm>
                <a:off x="9925049" y="1185689"/>
                <a:ext cx="128520" cy="234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2B7BAC1-9655-8BC6-F934-B9D723BA87D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16409" y="1177049"/>
                  <a:ext cx="146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5DF4A03-5C7E-5A96-F826-BA21E97E7FB3}"/>
                    </a:ext>
                  </a:extLst>
                </p14:cNvPr>
                <p14:cNvContentPartPr/>
                <p14:nvPr/>
              </p14:nvContentPartPr>
              <p14:xfrm>
                <a:off x="10080929" y="1221689"/>
                <a:ext cx="185760" cy="166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5DF4A03-5C7E-5A96-F826-BA21E97E7FB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1929" y="1212689"/>
                  <a:ext cx="203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8247528-8A6A-7F6E-1A5A-7D3B39EC68F5}"/>
                    </a:ext>
                  </a:extLst>
                </p14:cNvPr>
                <p14:cNvContentPartPr/>
                <p14:nvPr/>
              </p14:nvContentPartPr>
              <p14:xfrm>
                <a:off x="10389809" y="1262729"/>
                <a:ext cx="169560" cy="124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8247528-8A6A-7F6E-1A5A-7D3B39EC68F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81169" y="1253729"/>
                  <a:ext cx="187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989FFC-1226-C936-35EC-C1674A53C282}"/>
                    </a:ext>
                  </a:extLst>
                </p14:cNvPr>
                <p14:cNvContentPartPr/>
                <p14:nvPr/>
              </p14:nvContentPartPr>
              <p14:xfrm>
                <a:off x="10650449" y="1219529"/>
                <a:ext cx="189720" cy="132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989FFC-1226-C936-35EC-C1674A53C28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41449" y="1210529"/>
                  <a:ext cx="2073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0AC8B58-1C0A-7AE2-E16D-D730FDA9E1ED}"/>
              </a:ext>
            </a:extLst>
          </p:cNvPr>
          <p:cNvGrpSpPr/>
          <p:nvPr/>
        </p:nvGrpSpPr>
        <p:grpSpPr>
          <a:xfrm>
            <a:off x="670889" y="1923689"/>
            <a:ext cx="449280" cy="281160"/>
            <a:chOff x="670889" y="1923689"/>
            <a:chExt cx="44928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C7FCAD1-CE41-138A-80AE-2C876F3F9EC9}"/>
                    </a:ext>
                  </a:extLst>
                </p14:cNvPr>
                <p14:cNvContentPartPr/>
                <p14:nvPr/>
              </p14:nvContentPartPr>
              <p14:xfrm>
                <a:off x="670889" y="1923689"/>
                <a:ext cx="169920" cy="268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C7FCAD1-CE41-138A-80AE-2C876F3F9EC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249" y="1915049"/>
                  <a:ext cx="187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61977DA-A504-8879-DFDE-83C1CA313C50}"/>
                    </a:ext>
                  </a:extLst>
                </p14:cNvPr>
                <p14:cNvContentPartPr/>
                <p14:nvPr/>
              </p14:nvContentPartPr>
              <p14:xfrm>
                <a:off x="967529" y="2019449"/>
                <a:ext cx="35280" cy="1522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61977DA-A504-8879-DFDE-83C1CA313C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8889" y="2010809"/>
                  <a:ext cx="5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CC74526-4B51-F1BF-F357-15C80404310B}"/>
                    </a:ext>
                  </a:extLst>
                </p14:cNvPr>
                <p14:cNvContentPartPr/>
                <p14:nvPr/>
              </p14:nvContentPartPr>
              <p14:xfrm>
                <a:off x="957449" y="1951049"/>
                <a:ext cx="162720" cy="253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CC74526-4B51-F1BF-F357-15C80404310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48449" y="1942409"/>
                  <a:ext cx="18036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3D4835E-55D4-0708-5CB1-347E1911B3E6}"/>
              </a:ext>
            </a:extLst>
          </p:cNvPr>
          <p:cNvGrpSpPr/>
          <p:nvPr/>
        </p:nvGrpSpPr>
        <p:grpSpPr>
          <a:xfrm>
            <a:off x="1292969" y="1821089"/>
            <a:ext cx="929880" cy="478440"/>
            <a:chOff x="1292969" y="1821089"/>
            <a:chExt cx="92988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B0E412-F1BF-CDC3-C959-163CCCC6531E}"/>
                    </a:ext>
                  </a:extLst>
                </p14:cNvPr>
                <p14:cNvContentPartPr/>
                <p14:nvPr/>
              </p14:nvContentPartPr>
              <p14:xfrm>
                <a:off x="1292969" y="2015849"/>
                <a:ext cx="106560" cy="127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B0E412-F1BF-CDC3-C959-163CCCC653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83969" y="2006849"/>
                  <a:ext cx="124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CCE8B44-DFCB-6465-E95D-3C4765DBBF50}"/>
                    </a:ext>
                  </a:extLst>
                </p14:cNvPr>
                <p14:cNvContentPartPr/>
                <p14:nvPr/>
              </p14:nvContentPartPr>
              <p14:xfrm>
                <a:off x="1368929" y="1879769"/>
                <a:ext cx="360" cy="26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CCE8B44-DFCB-6465-E95D-3C4765DBBF5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60289" y="1870769"/>
                  <a:ext cx="18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48847D5-A091-2CFF-7244-BEC70E69BFA2}"/>
                    </a:ext>
                  </a:extLst>
                </p14:cNvPr>
                <p14:cNvContentPartPr/>
                <p14:nvPr/>
              </p14:nvContentPartPr>
              <p14:xfrm>
                <a:off x="1590689" y="2019449"/>
                <a:ext cx="174240" cy="99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48847D5-A091-2CFF-7244-BEC70E69BFA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2049" y="2010809"/>
                  <a:ext cx="191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BC249D-2E8B-3B4F-F634-6832A76F7E0D}"/>
                    </a:ext>
                  </a:extLst>
                </p14:cNvPr>
                <p14:cNvContentPartPr/>
                <p14:nvPr/>
              </p14:nvContentPartPr>
              <p14:xfrm>
                <a:off x="1498529" y="1821089"/>
                <a:ext cx="152280" cy="478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BC249D-2E8B-3B4F-F634-6832A76F7E0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89529" y="1812449"/>
                  <a:ext cx="16992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2D153FC-D114-F1C4-5001-30423D89B6EA}"/>
                    </a:ext>
                  </a:extLst>
                </p14:cNvPr>
                <p14:cNvContentPartPr/>
                <p14:nvPr/>
              </p14:nvContentPartPr>
              <p14:xfrm>
                <a:off x="1919729" y="1959689"/>
                <a:ext cx="103320" cy="176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2D153FC-D114-F1C4-5001-30423D89B6E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11089" y="1950689"/>
                  <a:ext cx="120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E4BE89-B9F2-8EFB-7E0E-94483D02677A}"/>
                    </a:ext>
                  </a:extLst>
                </p14:cNvPr>
                <p14:cNvContentPartPr/>
                <p14:nvPr/>
              </p14:nvContentPartPr>
              <p14:xfrm>
                <a:off x="2116649" y="2027369"/>
                <a:ext cx="106200" cy="95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E4BE89-B9F2-8EFB-7E0E-94483D02677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07649" y="2018369"/>
                  <a:ext cx="123840" cy="11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68345B0-564A-5016-3BEE-36430881F691}"/>
                  </a:ext>
                </a:extLst>
              </p14:cNvPr>
              <p14:cNvContentPartPr/>
              <p14:nvPr/>
            </p14:nvContentPartPr>
            <p14:xfrm>
              <a:off x="2451449" y="1998209"/>
              <a:ext cx="128880" cy="1213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68345B0-564A-5016-3BEE-36430881F69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42809" y="1989569"/>
                <a:ext cx="14652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4B38807-D6F9-EB6D-ACB9-BF8505CC9A19}"/>
              </a:ext>
            </a:extLst>
          </p:cNvPr>
          <p:cNvGrpSpPr/>
          <p:nvPr/>
        </p:nvGrpSpPr>
        <p:grpSpPr>
          <a:xfrm>
            <a:off x="3377369" y="1935569"/>
            <a:ext cx="680400" cy="138600"/>
            <a:chOff x="3377369" y="1935569"/>
            <a:chExt cx="68040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FF0197-8563-C522-27DC-42CA63BCD5D3}"/>
                    </a:ext>
                  </a:extLst>
                </p14:cNvPr>
                <p14:cNvContentPartPr/>
                <p14:nvPr/>
              </p14:nvContentPartPr>
              <p14:xfrm>
                <a:off x="3377369" y="1936289"/>
                <a:ext cx="42480" cy="137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FF0197-8563-C522-27DC-42CA63BCD5D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68369" y="1927649"/>
                  <a:ext cx="60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00B90E1-B470-2895-6515-C640C17797A7}"/>
                    </a:ext>
                  </a:extLst>
                </p14:cNvPr>
                <p14:cNvContentPartPr/>
                <p14:nvPr/>
              </p14:nvContentPartPr>
              <p14:xfrm>
                <a:off x="3419489" y="1935569"/>
                <a:ext cx="151560" cy="132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00B90E1-B470-2895-6515-C640C17797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10489" y="1926569"/>
                  <a:ext cx="169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B2755C8-0286-9D46-FC4D-03EBD5749529}"/>
                    </a:ext>
                  </a:extLst>
                </p14:cNvPr>
                <p14:cNvContentPartPr/>
                <p14:nvPr/>
              </p14:nvContentPartPr>
              <p14:xfrm>
                <a:off x="3704969" y="1965809"/>
                <a:ext cx="142200" cy="88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B2755C8-0286-9D46-FC4D-03EBD574952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96329" y="1957169"/>
                  <a:ext cx="159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30A9B25-2F68-534F-4F3F-0F6AF5F0535C}"/>
                    </a:ext>
                  </a:extLst>
                </p14:cNvPr>
                <p14:cNvContentPartPr/>
                <p14:nvPr/>
              </p14:nvContentPartPr>
              <p14:xfrm>
                <a:off x="3854729" y="1956809"/>
                <a:ext cx="203040" cy="111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30A9B25-2F68-534F-4F3F-0F6AF5F053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46089" y="1948169"/>
                  <a:ext cx="2206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F8A16D2-3B45-93BF-D470-EA00DB376F52}"/>
              </a:ext>
            </a:extLst>
          </p:cNvPr>
          <p:cNvGrpSpPr/>
          <p:nvPr/>
        </p:nvGrpSpPr>
        <p:grpSpPr>
          <a:xfrm>
            <a:off x="4609649" y="1886249"/>
            <a:ext cx="392040" cy="199800"/>
            <a:chOff x="4609649" y="1886249"/>
            <a:chExt cx="39204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EC96E6C-A1BE-69DC-561D-014E512B2223}"/>
                    </a:ext>
                  </a:extLst>
                </p14:cNvPr>
                <p14:cNvContentPartPr/>
                <p14:nvPr/>
              </p14:nvContentPartPr>
              <p14:xfrm>
                <a:off x="4609649" y="1886249"/>
                <a:ext cx="141480" cy="199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EC96E6C-A1BE-69DC-561D-014E512B22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00649" y="1877609"/>
                  <a:ext cx="159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EE0F21D-FA1E-265D-ED3C-4F3090F0884F}"/>
                    </a:ext>
                  </a:extLst>
                </p14:cNvPr>
                <p14:cNvContentPartPr/>
                <p14:nvPr/>
              </p14:nvContentPartPr>
              <p14:xfrm>
                <a:off x="4835369" y="1921169"/>
                <a:ext cx="166320" cy="107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EE0F21D-FA1E-265D-ED3C-4F3090F088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26369" y="1912529"/>
                  <a:ext cx="18396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52F4347-6D39-8181-7653-643FF0A67E8A}"/>
              </a:ext>
            </a:extLst>
          </p:cNvPr>
          <p:cNvGrpSpPr/>
          <p:nvPr/>
        </p:nvGrpSpPr>
        <p:grpSpPr>
          <a:xfrm>
            <a:off x="5144249" y="1919369"/>
            <a:ext cx="440280" cy="133200"/>
            <a:chOff x="5144249" y="1919369"/>
            <a:chExt cx="44028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357FBEA-7AC5-0D0C-2D8A-EB58CD63331F}"/>
                    </a:ext>
                  </a:extLst>
                </p14:cNvPr>
                <p14:cNvContentPartPr/>
                <p14:nvPr/>
              </p14:nvContentPartPr>
              <p14:xfrm>
                <a:off x="5144249" y="1932689"/>
                <a:ext cx="145440" cy="1198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357FBEA-7AC5-0D0C-2D8A-EB58CD63331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35609" y="1923689"/>
                  <a:ext cx="163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7E8E16-54B8-8256-ED8F-29C9E4419990}"/>
                    </a:ext>
                  </a:extLst>
                </p14:cNvPr>
                <p14:cNvContentPartPr/>
                <p14:nvPr/>
              </p14:nvContentPartPr>
              <p14:xfrm>
                <a:off x="5407409" y="1919369"/>
                <a:ext cx="177120" cy="114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7E8E16-54B8-8256-ED8F-29C9E441999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98409" y="1910369"/>
                  <a:ext cx="1947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0F22954-4F58-8F6E-442B-5E34D5FE16B8}"/>
              </a:ext>
            </a:extLst>
          </p:cNvPr>
          <p:cNvGrpSpPr/>
          <p:nvPr/>
        </p:nvGrpSpPr>
        <p:grpSpPr>
          <a:xfrm>
            <a:off x="4712969" y="1679249"/>
            <a:ext cx="37440" cy="82440"/>
            <a:chOff x="4712969" y="1679249"/>
            <a:chExt cx="37440" cy="8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78BF36-55F4-6E0C-7F80-66A5DD71E0FA}"/>
                    </a:ext>
                  </a:extLst>
                </p14:cNvPr>
                <p14:cNvContentPartPr/>
                <p14:nvPr/>
              </p14:nvContentPartPr>
              <p14:xfrm>
                <a:off x="4712969" y="1753769"/>
                <a:ext cx="5400" cy="7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78BF36-55F4-6E0C-7F80-66A5DD71E0F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04329" y="1745129"/>
                  <a:ext cx="2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29C258-A228-B473-855E-810C229970A0}"/>
                    </a:ext>
                  </a:extLst>
                </p14:cNvPr>
                <p14:cNvContentPartPr/>
                <p14:nvPr/>
              </p14:nvContentPartPr>
              <p14:xfrm>
                <a:off x="4742849" y="1679249"/>
                <a:ext cx="7560" cy="31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29C258-A228-B473-855E-810C229970A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34209" y="1670249"/>
                  <a:ext cx="25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B0F836C-5119-0C71-B3D7-5E592F1FAAB4}"/>
              </a:ext>
            </a:extLst>
          </p:cNvPr>
          <p:cNvGrpSpPr/>
          <p:nvPr/>
        </p:nvGrpSpPr>
        <p:grpSpPr>
          <a:xfrm>
            <a:off x="6113729" y="1730009"/>
            <a:ext cx="2072520" cy="485280"/>
            <a:chOff x="6113729" y="1730009"/>
            <a:chExt cx="207252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77ECE2-CEC8-336C-120A-11E04B21064C}"/>
                    </a:ext>
                  </a:extLst>
                </p14:cNvPr>
                <p14:cNvContentPartPr/>
                <p14:nvPr/>
              </p14:nvContentPartPr>
              <p14:xfrm>
                <a:off x="6113729" y="1875449"/>
                <a:ext cx="52200" cy="89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77ECE2-CEC8-336C-120A-11E04B2106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05089" y="1866449"/>
                  <a:ext cx="69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19D6AC-062F-C5DB-41B7-89289EA047F8}"/>
                    </a:ext>
                  </a:extLst>
                </p14:cNvPr>
                <p14:cNvContentPartPr/>
                <p14:nvPr/>
              </p14:nvContentPartPr>
              <p14:xfrm>
                <a:off x="6122369" y="1838729"/>
                <a:ext cx="177120" cy="158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19D6AC-062F-C5DB-41B7-89289EA047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13729" y="1829729"/>
                  <a:ext cx="19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D518E40-55BC-3C6C-7E0E-CEAF978DD861}"/>
                    </a:ext>
                  </a:extLst>
                </p14:cNvPr>
                <p14:cNvContentPartPr/>
                <p14:nvPr/>
              </p14:nvContentPartPr>
              <p14:xfrm>
                <a:off x="6315329" y="1891289"/>
                <a:ext cx="204120" cy="324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D518E40-55BC-3C6C-7E0E-CEAF978DD86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06329" y="1882649"/>
                  <a:ext cx="2217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BFA9C1-C6FF-7EB5-A186-A6A1709E4AAD}"/>
                    </a:ext>
                  </a:extLst>
                </p14:cNvPr>
                <p14:cNvContentPartPr/>
                <p14:nvPr/>
              </p14:nvContentPartPr>
              <p14:xfrm>
                <a:off x="6607649" y="1886969"/>
                <a:ext cx="138240" cy="1159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BFA9C1-C6FF-7EB5-A186-A6A1709E4A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98649" y="1877969"/>
                  <a:ext cx="155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45DEA65-5992-8508-ABC3-E202DB234523}"/>
                    </a:ext>
                  </a:extLst>
                </p14:cNvPr>
                <p14:cNvContentPartPr/>
                <p14:nvPr/>
              </p14:nvContentPartPr>
              <p14:xfrm>
                <a:off x="6797369" y="1884089"/>
                <a:ext cx="258480" cy="126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45DEA65-5992-8508-ABC3-E202DB2345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88729" y="1875449"/>
                  <a:ext cx="276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C52864-809E-E413-3143-1BB90E895BF8}"/>
                    </a:ext>
                  </a:extLst>
                </p14:cNvPr>
                <p14:cNvContentPartPr/>
                <p14:nvPr/>
              </p14:nvContentPartPr>
              <p14:xfrm>
                <a:off x="7116689" y="1864289"/>
                <a:ext cx="262800" cy="308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C52864-809E-E413-3143-1BB90E895B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07689" y="1855289"/>
                  <a:ext cx="2804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BB21E91-F589-212A-C4D3-6A51B84374E5}"/>
                    </a:ext>
                  </a:extLst>
                </p14:cNvPr>
                <p14:cNvContentPartPr/>
                <p14:nvPr/>
              </p14:nvContentPartPr>
              <p14:xfrm>
                <a:off x="7499009" y="1869329"/>
                <a:ext cx="128520" cy="110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BB21E91-F589-212A-C4D3-6A51B84374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490369" y="1860689"/>
                  <a:ext cx="146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08449C8-64CE-4BCD-3964-A8C0D36770A4}"/>
                    </a:ext>
                  </a:extLst>
                </p14:cNvPr>
                <p14:cNvContentPartPr/>
                <p14:nvPr/>
              </p14:nvContentPartPr>
              <p14:xfrm>
                <a:off x="7704209" y="1874729"/>
                <a:ext cx="184680" cy="99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08449C8-64CE-4BCD-3964-A8C0D36770A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95569" y="1866089"/>
                  <a:ext cx="202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2C3F4E3-C479-4B6A-271C-0EF160D0C449}"/>
                    </a:ext>
                  </a:extLst>
                </p14:cNvPr>
                <p14:cNvContentPartPr/>
                <p14:nvPr/>
              </p14:nvContentPartPr>
              <p14:xfrm>
                <a:off x="7800689" y="1746209"/>
                <a:ext cx="11520" cy="136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2C3F4E3-C479-4B6A-271C-0EF160D0C4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92049" y="1737209"/>
                  <a:ext cx="29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90E305-2729-C2AD-D30E-CF022B235987}"/>
                    </a:ext>
                  </a:extLst>
                </p14:cNvPr>
                <p14:cNvContentPartPr/>
                <p14:nvPr/>
              </p14:nvContentPartPr>
              <p14:xfrm>
                <a:off x="7994009" y="1862849"/>
                <a:ext cx="192240" cy="113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90E305-2729-C2AD-D30E-CF022B2359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85009" y="1854209"/>
                  <a:ext cx="209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73A16E6-F6A8-D8FD-1F22-04AB7570A22F}"/>
                    </a:ext>
                  </a:extLst>
                </p14:cNvPr>
                <p14:cNvContentPartPr/>
                <p14:nvPr/>
              </p14:nvContentPartPr>
              <p14:xfrm>
                <a:off x="7921289" y="1730009"/>
                <a:ext cx="150120" cy="403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73A16E6-F6A8-D8FD-1F22-04AB7570A22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12649" y="1721369"/>
                  <a:ext cx="16776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0DC5F6F-A1A9-577A-BE32-C3142A332E08}"/>
              </a:ext>
            </a:extLst>
          </p:cNvPr>
          <p:cNvGrpSpPr/>
          <p:nvPr/>
        </p:nvGrpSpPr>
        <p:grpSpPr>
          <a:xfrm>
            <a:off x="8347529" y="1839809"/>
            <a:ext cx="562680" cy="159120"/>
            <a:chOff x="8347529" y="1839809"/>
            <a:chExt cx="56268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563C42F-C4FD-4343-CA45-54E73A4E35E1}"/>
                    </a:ext>
                  </a:extLst>
                </p14:cNvPr>
                <p14:cNvContentPartPr/>
                <p14:nvPr/>
              </p14:nvContentPartPr>
              <p14:xfrm>
                <a:off x="8347529" y="1839809"/>
                <a:ext cx="83880" cy="159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563C42F-C4FD-4343-CA45-54E73A4E35E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38889" y="1831169"/>
                  <a:ext cx="101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F5ED01E-5E9B-F692-9774-5DDF06D517B1}"/>
                    </a:ext>
                  </a:extLst>
                </p14:cNvPr>
                <p14:cNvContentPartPr/>
                <p14:nvPr/>
              </p14:nvContentPartPr>
              <p14:xfrm>
                <a:off x="8529689" y="1855289"/>
                <a:ext cx="137160" cy="114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F5ED01E-5E9B-F692-9774-5DDF06D517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20689" y="1846289"/>
                  <a:ext cx="154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D6F0C2B-CC2E-F279-9E1A-3D629E9AE458}"/>
                    </a:ext>
                  </a:extLst>
                </p14:cNvPr>
                <p14:cNvContentPartPr/>
                <p14:nvPr/>
              </p14:nvContentPartPr>
              <p14:xfrm>
                <a:off x="8784929" y="1849169"/>
                <a:ext cx="125280" cy="120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D6F0C2B-CC2E-F279-9E1A-3D629E9AE45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76289" y="1840169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0BEB8CA-3F2A-2F04-24F1-CD0CF0DCB1CD}"/>
              </a:ext>
            </a:extLst>
          </p:cNvPr>
          <p:cNvGrpSpPr/>
          <p:nvPr/>
        </p:nvGrpSpPr>
        <p:grpSpPr>
          <a:xfrm>
            <a:off x="9412049" y="1811369"/>
            <a:ext cx="743040" cy="312840"/>
            <a:chOff x="9412049" y="1811369"/>
            <a:chExt cx="74304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8123E9F-7AA2-4894-3BEC-59CE8C100E1B}"/>
                    </a:ext>
                  </a:extLst>
                </p14:cNvPr>
                <p14:cNvContentPartPr/>
                <p14:nvPr/>
              </p14:nvContentPartPr>
              <p14:xfrm>
                <a:off x="9412049" y="1811369"/>
                <a:ext cx="210600" cy="312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8123E9F-7AA2-4894-3BEC-59CE8C100E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03049" y="1802369"/>
                  <a:ext cx="228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7D8042A-C1EC-F02B-F1FF-7AF8A39DE865}"/>
                    </a:ext>
                  </a:extLst>
                </p14:cNvPr>
                <p14:cNvContentPartPr/>
                <p14:nvPr/>
              </p14:nvContentPartPr>
              <p14:xfrm>
                <a:off x="9660809" y="1872569"/>
                <a:ext cx="167040" cy="134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7D8042A-C1EC-F02B-F1FF-7AF8A39DE86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52169" y="1863929"/>
                  <a:ext cx="184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9D73074-1513-AA53-08E4-22F3C11A12A1}"/>
                    </a:ext>
                  </a:extLst>
                </p14:cNvPr>
                <p14:cNvContentPartPr/>
                <p14:nvPr/>
              </p14:nvContentPartPr>
              <p14:xfrm>
                <a:off x="9930449" y="1821089"/>
                <a:ext cx="94680" cy="177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9D73074-1513-AA53-08E4-22F3C11A12A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21809" y="1812449"/>
                  <a:ext cx="112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E52BCC-06B9-0BFC-53C0-A57599E291F4}"/>
                    </a:ext>
                  </a:extLst>
                </p14:cNvPr>
                <p14:cNvContentPartPr/>
                <p14:nvPr/>
              </p14:nvContentPartPr>
              <p14:xfrm>
                <a:off x="10133489" y="1848449"/>
                <a:ext cx="21600" cy="123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E52BCC-06B9-0BFC-53C0-A57599E291F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124489" y="1839809"/>
                  <a:ext cx="3924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F7877DC-17D5-E569-A206-507EBF3F6749}"/>
              </a:ext>
            </a:extLst>
          </p:cNvPr>
          <p:cNvGrpSpPr/>
          <p:nvPr/>
        </p:nvGrpSpPr>
        <p:grpSpPr>
          <a:xfrm>
            <a:off x="10306649" y="1837289"/>
            <a:ext cx="142920" cy="177840"/>
            <a:chOff x="10306649" y="1837289"/>
            <a:chExt cx="14292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BA90193-8E0D-4434-E447-2DCF445258F3}"/>
                    </a:ext>
                  </a:extLst>
                </p14:cNvPr>
                <p14:cNvContentPartPr/>
                <p14:nvPr/>
              </p14:nvContentPartPr>
              <p14:xfrm>
                <a:off x="10306649" y="1837289"/>
                <a:ext cx="27720" cy="158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BA90193-8E0D-4434-E447-2DCF445258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97649" y="1828649"/>
                  <a:ext cx="45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8270074-BF2C-16B5-DC67-810122D126A6}"/>
                    </a:ext>
                  </a:extLst>
                </p14:cNvPr>
                <p14:cNvContentPartPr/>
                <p14:nvPr/>
              </p14:nvContentPartPr>
              <p14:xfrm>
                <a:off x="10312409" y="1843409"/>
                <a:ext cx="137160" cy="1717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8270074-BF2C-16B5-DC67-810122D126A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03409" y="1834769"/>
                  <a:ext cx="15480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37D714AD-91B9-6995-6A0B-102AF01142A3}"/>
                  </a:ext>
                </a:extLst>
              </p14:cNvPr>
              <p14:cNvContentPartPr/>
              <p14:nvPr/>
            </p14:nvContentPartPr>
            <p14:xfrm>
              <a:off x="10598969" y="1876889"/>
              <a:ext cx="101520" cy="1000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37D714AD-91B9-6995-6A0B-102AF01142A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589969" y="1867889"/>
                <a:ext cx="1191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4E46982D-DC1F-3A53-F938-BFC14B00C4BD}"/>
                  </a:ext>
                </a:extLst>
              </p14:cNvPr>
              <p14:cNvContentPartPr/>
              <p14:nvPr/>
            </p14:nvContentPartPr>
            <p14:xfrm>
              <a:off x="10614089" y="1732889"/>
              <a:ext cx="9360" cy="1800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4E46982D-DC1F-3A53-F938-BFC14B00C4B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605089" y="1723889"/>
                <a:ext cx="2700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0189348-BDE5-A3F8-856C-0B5C8C42D2B1}"/>
              </a:ext>
            </a:extLst>
          </p:cNvPr>
          <p:cNvGrpSpPr/>
          <p:nvPr/>
        </p:nvGrpSpPr>
        <p:grpSpPr>
          <a:xfrm>
            <a:off x="741089" y="2494289"/>
            <a:ext cx="1244520" cy="531000"/>
            <a:chOff x="741089" y="2494289"/>
            <a:chExt cx="124452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1457BEC-B9B4-758D-4FD8-BFFE5EF64C92}"/>
                    </a:ext>
                  </a:extLst>
                </p14:cNvPr>
                <p14:cNvContentPartPr/>
                <p14:nvPr/>
              </p14:nvContentPartPr>
              <p14:xfrm>
                <a:off x="741089" y="2596529"/>
                <a:ext cx="189720" cy="211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1457BEC-B9B4-758D-4FD8-BFFE5EF64C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2449" y="2587889"/>
                  <a:ext cx="207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E6BF034-F0D8-0F42-9459-440CE29D7C9B}"/>
                    </a:ext>
                  </a:extLst>
                </p14:cNvPr>
                <p14:cNvContentPartPr/>
                <p14:nvPr/>
              </p14:nvContentPartPr>
              <p14:xfrm>
                <a:off x="1000649" y="2637569"/>
                <a:ext cx="128520" cy="3877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E6BF034-F0D8-0F42-9459-440CE29D7C9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91649" y="2628929"/>
                  <a:ext cx="1461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0EF7C6-CC85-1B4A-0338-3FA78FE2643E}"/>
                    </a:ext>
                  </a:extLst>
                </p14:cNvPr>
                <p14:cNvContentPartPr/>
                <p14:nvPr/>
              </p14:nvContentPartPr>
              <p14:xfrm>
                <a:off x="1211969" y="2681129"/>
                <a:ext cx="21600" cy="97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0EF7C6-CC85-1B4A-0338-3FA78FE264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02969" y="2672489"/>
                  <a:ext cx="39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975F3A7-9687-4BE5-4CA8-7F1B64205C35}"/>
                    </a:ext>
                  </a:extLst>
                </p14:cNvPr>
                <p14:cNvContentPartPr/>
                <p14:nvPr/>
              </p14:nvContentPartPr>
              <p14:xfrm>
                <a:off x="1328609" y="2494289"/>
                <a:ext cx="151560" cy="249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975F3A7-9687-4BE5-4CA8-7F1B64205C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19609" y="2485649"/>
                  <a:ext cx="169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43C42A1-E414-3F74-C96C-2F8CF9C66C89}"/>
                    </a:ext>
                  </a:extLst>
                </p14:cNvPr>
                <p14:cNvContentPartPr/>
                <p14:nvPr/>
              </p14:nvContentPartPr>
              <p14:xfrm>
                <a:off x="1614449" y="2641169"/>
                <a:ext cx="180720" cy="1033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43C42A1-E414-3F74-C96C-2F8CF9C66C8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605449" y="2632529"/>
                  <a:ext cx="198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8B9E605-83A2-A90C-8EFD-90CD02EF0206}"/>
                    </a:ext>
                  </a:extLst>
                </p14:cNvPr>
                <p14:cNvContentPartPr/>
                <p14:nvPr/>
              </p14:nvContentPartPr>
              <p14:xfrm>
                <a:off x="1556849" y="2495729"/>
                <a:ext cx="70200" cy="465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8B9E605-83A2-A90C-8EFD-90CD02EF020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47849" y="2486729"/>
                  <a:ext cx="878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B039FD-13BE-2323-E43B-B44DCD501551}"/>
                    </a:ext>
                  </a:extLst>
                </p14:cNvPr>
                <p14:cNvContentPartPr/>
                <p14:nvPr/>
              </p14:nvContentPartPr>
              <p14:xfrm>
                <a:off x="1875089" y="2638289"/>
                <a:ext cx="110520" cy="132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B039FD-13BE-2323-E43B-B44DCD50155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66089" y="2629649"/>
                  <a:ext cx="128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A3C743-5A46-D4E1-C460-D4C7E8B51845}"/>
                    </a:ext>
                  </a:extLst>
                </p14:cNvPr>
                <p14:cNvContentPartPr/>
                <p14:nvPr/>
              </p14:nvContentPartPr>
              <p14:xfrm>
                <a:off x="1937009" y="2538209"/>
                <a:ext cx="1440" cy="31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A3C743-5A46-D4E1-C460-D4C7E8B5184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28009" y="2529209"/>
                  <a:ext cx="190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32BCD25-8A29-0438-4903-E507FB55B830}"/>
              </a:ext>
            </a:extLst>
          </p:cNvPr>
          <p:cNvGrpSpPr/>
          <p:nvPr/>
        </p:nvGrpSpPr>
        <p:grpSpPr>
          <a:xfrm>
            <a:off x="2696249" y="2565569"/>
            <a:ext cx="918720" cy="236160"/>
            <a:chOff x="2696249" y="2565569"/>
            <a:chExt cx="9187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76510E-2BFD-C94E-85F2-2DD72378F0FF}"/>
                    </a:ext>
                  </a:extLst>
                </p14:cNvPr>
                <p14:cNvContentPartPr/>
                <p14:nvPr/>
              </p14:nvContentPartPr>
              <p14:xfrm>
                <a:off x="2696249" y="2574569"/>
                <a:ext cx="135720" cy="2124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76510E-2BFD-C94E-85F2-2DD72378F0F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87609" y="2565929"/>
                  <a:ext cx="153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4378569-3FEE-5077-F051-417301E8B56B}"/>
                    </a:ext>
                  </a:extLst>
                </p14:cNvPr>
                <p14:cNvContentPartPr/>
                <p14:nvPr/>
              </p14:nvContentPartPr>
              <p14:xfrm>
                <a:off x="2967329" y="2600129"/>
                <a:ext cx="5760" cy="129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4378569-3FEE-5077-F051-417301E8B56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58329" y="2591489"/>
                  <a:ext cx="23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3920DDB-A529-79E1-1579-F6B36BFA59BB}"/>
                    </a:ext>
                  </a:extLst>
                </p14:cNvPr>
                <p14:cNvContentPartPr/>
                <p14:nvPr/>
              </p14:nvContentPartPr>
              <p14:xfrm>
                <a:off x="2952929" y="2591489"/>
                <a:ext cx="170640" cy="210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3920DDB-A529-79E1-1579-F6B36BFA59B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44289" y="2582849"/>
                  <a:ext cx="1882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ECE2EEC-7296-3D20-F96B-EAD7BE0A23D6}"/>
                    </a:ext>
                  </a:extLst>
                </p14:cNvPr>
                <p14:cNvContentPartPr/>
                <p14:nvPr/>
              </p14:nvContentPartPr>
              <p14:xfrm>
                <a:off x="3226529" y="2565569"/>
                <a:ext cx="176760" cy="1936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ECE2EEC-7296-3D20-F96B-EAD7BE0A23D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17889" y="2556569"/>
                  <a:ext cx="194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F9462C6-977A-1EBA-2BB9-18F825184377}"/>
                    </a:ext>
                  </a:extLst>
                </p14:cNvPr>
                <p14:cNvContentPartPr/>
                <p14:nvPr/>
              </p14:nvContentPartPr>
              <p14:xfrm>
                <a:off x="3490409" y="2637929"/>
                <a:ext cx="124560" cy="123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F9462C6-977A-1EBA-2BB9-18F82518437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81409" y="2629289"/>
                  <a:ext cx="1422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7767433F-448D-BA3A-3C7C-AB7652784289}"/>
                  </a:ext>
                </a:extLst>
              </p14:cNvPr>
              <p14:cNvContentPartPr/>
              <p14:nvPr/>
            </p14:nvContentPartPr>
            <p14:xfrm>
              <a:off x="3518129" y="2428409"/>
              <a:ext cx="9360" cy="302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7767433F-448D-BA3A-3C7C-AB7652784289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3509129" y="2419769"/>
                <a:ext cx="27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A638F99-47AD-4CAA-F5A6-2FA9BDCD5617}"/>
                  </a:ext>
                </a:extLst>
              </p14:cNvPr>
              <p14:cNvContentPartPr/>
              <p14:nvPr/>
            </p14:nvContentPartPr>
            <p14:xfrm>
              <a:off x="3773729" y="2573849"/>
              <a:ext cx="86760" cy="18000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A638F99-47AD-4CAA-F5A6-2FA9BDCD561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3764729" y="2564849"/>
                <a:ext cx="10440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3649B98-182D-B9BF-1C70-3956560834E8}"/>
              </a:ext>
            </a:extLst>
          </p:cNvPr>
          <p:cNvGrpSpPr/>
          <p:nvPr/>
        </p:nvGrpSpPr>
        <p:grpSpPr>
          <a:xfrm>
            <a:off x="4381049" y="2569889"/>
            <a:ext cx="201240" cy="147960"/>
            <a:chOff x="4381049" y="2569889"/>
            <a:chExt cx="20124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3C6269-1382-C171-5E35-18EB2EE17D70}"/>
                    </a:ext>
                  </a:extLst>
                </p14:cNvPr>
                <p14:cNvContentPartPr/>
                <p14:nvPr/>
              </p14:nvContentPartPr>
              <p14:xfrm>
                <a:off x="4381049" y="2577809"/>
                <a:ext cx="129960" cy="125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3C6269-1382-C171-5E35-18EB2EE17D7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72049" y="2569169"/>
                  <a:ext cx="147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59254D-8260-71F9-2190-7DAB8A011AB6}"/>
                    </a:ext>
                  </a:extLst>
                </p14:cNvPr>
                <p14:cNvContentPartPr/>
                <p14:nvPr/>
              </p14:nvContentPartPr>
              <p14:xfrm>
                <a:off x="4532969" y="2569889"/>
                <a:ext cx="49320" cy="147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59254D-8260-71F9-2190-7DAB8A011A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24329" y="2561249"/>
                  <a:ext cx="669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365470F-54EB-F02E-655E-E8143D7FDBFC}"/>
              </a:ext>
            </a:extLst>
          </p:cNvPr>
          <p:cNvGrpSpPr/>
          <p:nvPr/>
        </p:nvGrpSpPr>
        <p:grpSpPr>
          <a:xfrm>
            <a:off x="4752929" y="2509769"/>
            <a:ext cx="157320" cy="316800"/>
            <a:chOff x="4752929" y="2509769"/>
            <a:chExt cx="15732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BBF07B3-6330-ECF5-9044-2C9830FDCECA}"/>
                    </a:ext>
                  </a:extLst>
                </p14:cNvPr>
                <p14:cNvContentPartPr/>
                <p14:nvPr/>
              </p14:nvContentPartPr>
              <p14:xfrm>
                <a:off x="4752929" y="2560529"/>
                <a:ext cx="29520" cy="100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BBF07B3-6330-ECF5-9044-2C9830FDCEC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743929" y="2551889"/>
                  <a:ext cx="47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9C0E47E-9480-A4B0-FDF7-0524869457E3}"/>
                    </a:ext>
                  </a:extLst>
                </p14:cNvPr>
                <p14:cNvContentPartPr/>
                <p14:nvPr/>
              </p14:nvContentPartPr>
              <p14:xfrm>
                <a:off x="4769129" y="2509769"/>
                <a:ext cx="141120" cy="316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9C0E47E-9480-A4B0-FDF7-0524869457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60129" y="2501129"/>
                  <a:ext cx="158760" cy="33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2A50F93-54BB-B987-454C-33382E54A82F}"/>
                  </a:ext>
                </a:extLst>
              </p14:cNvPr>
              <p14:cNvContentPartPr/>
              <p14:nvPr/>
            </p14:nvContentPartPr>
            <p14:xfrm>
              <a:off x="5051369" y="2552249"/>
              <a:ext cx="119160" cy="11556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2A50F93-54BB-B987-454C-33382E54A82F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042369" y="2543249"/>
                <a:ext cx="136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EEB7BF2C-A10A-4B26-5660-D88A6DE65089}"/>
                  </a:ext>
                </a:extLst>
              </p14:cNvPr>
              <p14:cNvContentPartPr/>
              <p14:nvPr/>
            </p14:nvContentPartPr>
            <p14:xfrm>
              <a:off x="5106449" y="2420849"/>
              <a:ext cx="20520" cy="2448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EEB7BF2C-A10A-4B26-5660-D88A6DE6508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097809" y="2411849"/>
                <a:ext cx="381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BA979B3-584B-C801-6ED1-6F2389F8DB54}"/>
              </a:ext>
            </a:extLst>
          </p:cNvPr>
          <p:cNvGrpSpPr/>
          <p:nvPr/>
        </p:nvGrpSpPr>
        <p:grpSpPr>
          <a:xfrm>
            <a:off x="5779649" y="2525609"/>
            <a:ext cx="436320" cy="176400"/>
            <a:chOff x="5779649" y="2525609"/>
            <a:chExt cx="43632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450A50-30CB-9992-87F1-14D487F42C2F}"/>
                    </a:ext>
                  </a:extLst>
                </p14:cNvPr>
                <p14:cNvContentPartPr/>
                <p14:nvPr/>
              </p14:nvContentPartPr>
              <p14:xfrm>
                <a:off x="5779649" y="2525609"/>
                <a:ext cx="204840" cy="176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450A50-30CB-9992-87F1-14D487F42C2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70649" y="2516609"/>
                  <a:ext cx="222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4A68912-310D-D51D-F0E1-4A04542EC6B8}"/>
                    </a:ext>
                  </a:extLst>
                </p14:cNvPr>
                <p14:cNvContentPartPr/>
                <p14:nvPr/>
              </p14:nvContentPartPr>
              <p14:xfrm>
                <a:off x="6073049" y="2585009"/>
                <a:ext cx="142920" cy="109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4A68912-310D-D51D-F0E1-4A04542EC6B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64409" y="2576009"/>
                  <a:ext cx="1605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DE55689-55B7-F9F6-7E23-39495BBB1D94}"/>
              </a:ext>
            </a:extLst>
          </p:cNvPr>
          <p:cNvGrpSpPr/>
          <p:nvPr/>
        </p:nvGrpSpPr>
        <p:grpSpPr>
          <a:xfrm>
            <a:off x="6824009" y="2406809"/>
            <a:ext cx="148680" cy="251280"/>
            <a:chOff x="6824009" y="2406809"/>
            <a:chExt cx="148680" cy="2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B8B844F-2E8E-5EBD-BB2F-EB841F518D76}"/>
                    </a:ext>
                  </a:extLst>
                </p14:cNvPr>
                <p14:cNvContentPartPr/>
                <p14:nvPr/>
              </p14:nvContentPartPr>
              <p14:xfrm>
                <a:off x="6824009" y="2406809"/>
                <a:ext cx="148680" cy="251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B8B844F-2E8E-5EBD-BB2F-EB841F518D7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15009" y="2398169"/>
                  <a:ext cx="166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E31915-E675-16BB-3AA5-60F66DEE17EC}"/>
                    </a:ext>
                  </a:extLst>
                </p14:cNvPr>
                <p14:cNvContentPartPr/>
                <p14:nvPr/>
              </p14:nvContentPartPr>
              <p14:xfrm>
                <a:off x="6853529" y="2411129"/>
                <a:ext cx="38160" cy="34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E31915-E675-16BB-3AA5-60F66DEE17E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44529" y="2402129"/>
                  <a:ext cx="558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4746F7A5-7DBB-5B54-88DB-8F6F511A9541}"/>
              </a:ext>
            </a:extLst>
          </p:cNvPr>
          <p:cNvGrpSpPr/>
          <p:nvPr/>
        </p:nvGrpSpPr>
        <p:grpSpPr>
          <a:xfrm>
            <a:off x="7514129" y="2471609"/>
            <a:ext cx="553320" cy="280080"/>
            <a:chOff x="7514129" y="2471609"/>
            <a:chExt cx="55332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C630BC3-2805-4031-FAF9-5A106E7E2C2B}"/>
                    </a:ext>
                  </a:extLst>
                </p14:cNvPr>
                <p14:cNvContentPartPr/>
                <p14:nvPr/>
              </p14:nvContentPartPr>
              <p14:xfrm>
                <a:off x="7514489" y="2552609"/>
                <a:ext cx="16560" cy="1130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C630BC3-2805-4031-FAF9-5A106E7E2C2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05489" y="2543969"/>
                  <a:ext cx="34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E18F2E8-D71D-814E-9EFB-3763067FBEF3}"/>
                    </a:ext>
                  </a:extLst>
                </p14:cNvPr>
                <p14:cNvContentPartPr/>
                <p14:nvPr/>
              </p14:nvContentPartPr>
              <p14:xfrm>
                <a:off x="7514129" y="2471609"/>
                <a:ext cx="176040" cy="280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E18F2E8-D71D-814E-9EFB-3763067FBEF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05489" y="2462609"/>
                  <a:ext cx="193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36CBB0-AEAE-7FB9-A331-A630F9AFB1A4}"/>
                    </a:ext>
                  </a:extLst>
                </p14:cNvPr>
                <p14:cNvContentPartPr/>
                <p14:nvPr/>
              </p14:nvContentPartPr>
              <p14:xfrm>
                <a:off x="7787009" y="2521289"/>
                <a:ext cx="110520" cy="1306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36CBB0-AEAE-7FB9-A331-A630F9AFB1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78369" y="2512289"/>
                  <a:ext cx="128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158553C-95DD-0DC9-81F9-B8E6225397CE}"/>
                    </a:ext>
                  </a:extLst>
                </p14:cNvPr>
                <p14:cNvContentPartPr/>
                <p14:nvPr/>
              </p14:nvContentPartPr>
              <p14:xfrm>
                <a:off x="7950449" y="2501489"/>
                <a:ext cx="117000" cy="1386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158553C-95DD-0DC9-81F9-B8E6225397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41449" y="2492489"/>
                  <a:ext cx="13464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7A8E901-FF84-8C49-8D88-7B01E74CEC04}"/>
                  </a:ext>
                </a:extLst>
              </p14:cNvPr>
              <p14:cNvContentPartPr/>
              <p14:nvPr/>
            </p14:nvContentPartPr>
            <p14:xfrm>
              <a:off x="8511689" y="2434169"/>
              <a:ext cx="100440" cy="21096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7A8E901-FF84-8C49-8D88-7B01E74CEC0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503049" y="2425169"/>
                <a:ext cx="118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3BC03E7-8C28-91FC-B38A-51F31F23BE41}"/>
                  </a:ext>
                </a:extLst>
              </p14:cNvPr>
              <p14:cNvContentPartPr/>
              <p14:nvPr/>
            </p14:nvContentPartPr>
            <p14:xfrm>
              <a:off x="8549129" y="2310689"/>
              <a:ext cx="12960" cy="136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3BC03E7-8C28-91FC-B38A-51F31F23BE41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540489" y="2302049"/>
                <a:ext cx="306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678571B-A1AA-1024-6D05-0AB07AB25E4A}"/>
              </a:ext>
            </a:extLst>
          </p:cNvPr>
          <p:cNvGrpSpPr/>
          <p:nvPr/>
        </p:nvGrpSpPr>
        <p:grpSpPr>
          <a:xfrm>
            <a:off x="8763689" y="2441009"/>
            <a:ext cx="587520" cy="213120"/>
            <a:chOff x="8763689" y="2441009"/>
            <a:chExt cx="58752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DDB2448-BB2D-5F01-C9BF-2940B81D1559}"/>
                    </a:ext>
                  </a:extLst>
                </p14:cNvPr>
                <p14:cNvContentPartPr/>
                <p14:nvPr/>
              </p14:nvContentPartPr>
              <p14:xfrm>
                <a:off x="8763689" y="2462249"/>
                <a:ext cx="154080" cy="183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DDB2448-BB2D-5F01-C9BF-2940B81D155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54689" y="2453609"/>
                  <a:ext cx="171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39C3D94-72EE-B14A-5B7D-F981760FDD4F}"/>
                    </a:ext>
                  </a:extLst>
                </p14:cNvPr>
                <p14:cNvContentPartPr/>
                <p14:nvPr/>
              </p14:nvContentPartPr>
              <p14:xfrm>
                <a:off x="8782409" y="2441009"/>
                <a:ext cx="128880" cy="213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39C3D94-72EE-B14A-5B7D-F981760FDD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73409" y="2432369"/>
                  <a:ext cx="146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5B0EFCA-077B-9E17-BB56-B1E5D4F1434B}"/>
                    </a:ext>
                  </a:extLst>
                </p14:cNvPr>
                <p14:cNvContentPartPr/>
                <p14:nvPr/>
              </p14:nvContentPartPr>
              <p14:xfrm>
                <a:off x="9036209" y="2447489"/>
                <a:ext cx="129240" cy="1972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5B0EFCA-077B-9E17-BB56-B1E5D4F1434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27209" y="2438849"/>
                  <a:ext cx="146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5FEF641-AC25-0184-D918-8A4B56662B88}"/>
                    </a:ext>
                  </a:extLst>
                </p14:cNvPr>
                <p14:cNvContentPartPr/>
                <p14:nvPr/>
              </p14:nvContentPartPr>
              <p14:xfrm>
                <a:off x="9284609" y="2478449"/>
                <a:ext cx="66600" cy="136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5FEF641-AC25-0184-D918-8A4B56662B8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75969" y="2469809"/>
                  <a:ext cx="842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A03B21A-9481-ED6C-8008-2310A914D991}"/>
              </a:ext>
            </a:extLst>
          </p:cNvPr>
          <p:cNvGrpSpPr/>
          <p:nvPr/>
        </p:nvGrpSpPr>
        <p:grpSpPr>
          <a:xfrm>
            <a:off x="9650729" y="2362889"/>
            <a:ext cx="891000" cy="376200"/>
            <a:chOff x="9650729" y="2362889"/>
            <a:chExt cx="89100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A406790-EFDB-4C44-32C4-5CA8DEEE9AE4}"/>
                    </a:ext>
                  </a:extLst>
                </p14:cNvPr>
                <p14:cNvContentPartPr/>
                <p14:nvPr/>
              </p14:nvContentPartPr>
              <p14:xfrm>
                <a:off x="9670169" y="2508689"/>
                <a:ext cx="217440" cy="105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A406790-EFDB-4C44-32C4-5CA8DEEE9AE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661529" y="2499689"/>
                  <a:ext cx="23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6187EF7-C0E3-5272-D5E7-8A67B4DF48A7}"/>
                    </a:ext>
                  </a:extLst>
                </p14:cNvPr>
                <p14:cNvContentPartPr/>
                <p14:nvPr/>
              </p14:nvContentPartPr>
              <p14:xfrm>
                <a:off x="9650729" y="2393129"/>
                <a:ext cx="17640" cy="3459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6187EF7-C0E3-5272-D5E7-8A67B4DF48A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42089" y="2384129"/>
                  <a:ext cx="352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0DADED-8C11-1219-0B48-205DA7622FEF}"/>
                    </a:ext>
                  </a:extLst>
                </p14:cNvPr>
                <p14:cNvContentPartPr/>
                <p14:nvPr/>
              </p14:nvContentPartPr>
              <p14:xfrm>
                <a:off x="9960329" y="2495009"/>
                <a:ext cx="108360" cy="92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0DADED-8C11-1219-0B48-205DA7622FE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51329" y="2486009"/>
                  <a:ext cx="126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E837E75-7FEC-2F55-3FE5-E23CC3425C4B}"/>
                    </a:ext>
                  </a:extLst>
                </p14:cNvPr>
                <p14:cNvContentPartPr/>
                <p14:nvPr/>
              </p14:nvContentPartPr>
              <p14:xfrm>
                <a:off x="9960329" y="2362889"/>
                <a:ext cx="10080" cy="18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E837E75-7FEC-2F55-3FE5-E23CC3425C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951329" y="2353889"/>
                  <a:ext cx="27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E63B61D-F850-A010-1366-B068194E7E0A}"/>
                    </a:ext>
                  </a:extLst>
                </p14:cNvPr>
                <p14:cNvContentPartPr/>
                <p14:nvPr/>
              </p14:nvContentPartPr>
              <p14:xfrm>
                <a:off x="10138169" y="2468729"/>
                <a:ext cx="138600" cy="114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E63B61D-F850-A010-1366-B068194E7E0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29529" y="2459729"/>
                  <a:ext cx="156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9BD989D-6E11-F05A-7AE0-6F076FC1D6A0}"/>
                    </a:ext>
                  </a:extLst>
                </p14:cNvPr>
                <p14:cNvContentPartPr/>
                <p14:nvPr/>
              </p14:nvContentPartPr>
              <p14:xfrm>
                <a:off x="10422209" y="2467289"/>
                <a:ext cx="119520" cy="113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9BD989D-6E11-F05A-7AE0-6F076FC1D6A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413209" y="2458649"/>
                  <a:ext cx="13716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D584BB5-A3FF-1000-E37F-BB64D822B327}"/>
              </a:ext>
            </a:extLst>
          </p:cNvPr>
          <p:cNvGrpSpPr/>
          <p:nvPr/>
        </p:nvGrpSpPr>
        <p:grpSpPr>
          <a:xfrm>
            <a:off x="943769" y="3112049"/>
            <a:ext cx="1777320" cy="414360"/>
            <a:chOff x="943769" y="3112049"/>
            <a:chExt cx="177732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63E2BC-3418-4198-503B-7279C60A8D00}"/>
                    </a:ext>
                  </a:extLst>
                </p14:cNvPr>
                <p14:cNvContentPartPr/>
                <p14:nvPr/>
              </p14:nvContentPartPr>
              <p14:xfrm>
                <a:off x="943769" y="3187289"/>
                <a:ext cx="126360" cy="257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63E2BC-3418-4198-503B-7279C60A8D0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5129" y="3178649"/>
                  <a:ext cx="144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73455B0-DB1C-2220-2C21-69A88B08B300}"/>
                    </a:ext>
                  </a:extLst>
                </p14:cNvPr>
                <p14:cNvContentPartPr/>
                <p14:nvPr/>
              </p14:nvContentPartPr>
              <p14:xfrm>
                <a:off x="1204049" y="3239129"/>
                <a:ext cx="24480" cy="118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73455B0-DB1C-2220-2C21-69A88B08B30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95409" y="3230489"/>
                  <a:ext cx="42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4D12A20-C27B-3D5E-7076-60F8EB1CD52B}"/>
                    </a:ext>
                  </a:extLst>
                </p14:cNvPr>
                <p14:cNvContentPartPr/>
                <p14:nvPr/>
              </p14:nvContentPartPr>
              <p14:xfrm>
                <a:off x="1191089" y="3205289"/>
                <a:ext cx="150840" cy="321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4D12A20-C27B-3D5E-7076-60F8EB1CD5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82089" y="3196649"/>
                  <a:ext cx="1684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36061C8-C8CB-A761-3DB8-9DF9DE73BC0F}"/>
                    </a:ext>
                  </a:extLst>
                </p14:cNvPr>
                <p14:cNvContentPartPr/>
                <p14:nvPr/>
              </p14:nvContentPartPr>
              <p14:xfrm>
                <a:off x="1475849" y="3268649"/>
                <a:ext cx="113760" cy="131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36061C8-C8CB-A761-3DB8-9DF9DE73BC0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467209" y="3259649"/>
                  <a:ext cx="131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0628F3A-96D4-DC54-F6AD-559850CBAC37}"/>
                    </a:ext>
                  </a:extLst>
                </p14:cNvPr>
                <p14:cNvContentPartPr/>
                <p14:nvPr/>
              </p14:nvContentPartPr>
              <p14:xfrm>
                <a:off x="1517249" y="3123209"/>
                <a:ext cx="9360" cy="62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0628F3A-96D4-DC54-F6AD-559850CBAC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08249" y="3114569"/>
                  <a:ext cx="2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3271184-2E80-A91C-6C6D-486A2339D7B5}"/>
                    </a:ext>
                  </a:extLst>
                </p14:cNvPr>
                <p14:cNvContentPartPr/>
                <p14:nvPr/>
              </p14:nvContentPartPr>
              <p14:xfrm>
                <a:off x="1730729" y="3260369"/>
                <a:ext cx="164520" cy="828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3271184-2E80-A91C-6C6D-486A2339D7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21729" y="3251729"/>
                  <a:ext cx="182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F54731-46B3-3E13-4E78-EDC42B8922EA}"/>
                    </a:ext>
                  </a:extLst>
                </p14:cNvPr>
                <p14:cNvContentPartPr/>
                <p14:nvPr/>
              </p14:nvContentPartPr>
              <p14:xfrm>
                <a:off x="1690049" y="3112049"/>
                <a:ext cx="57960" cy="398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F54731-46B3-3E13-4E78-EDC42B8922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81409" y="3103409"/>
                  <a:ext cx="75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626D10-0A02-490A-C1AA-EB2B79776D25}"/>
                    </a:ext>
                  </a:extLst>
                </p14:cNvPr>
                <p14:cNvContentPartPr/>
                <p14:nvPr/>
              </p14:nvContentPartPr>
              <p14:xfrm>
                <a:off x="2037089" y="3167129"/>
                <a:ext cx="98640" cy="1962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626D10-0A02-490A-C1AA-EB2B79776D2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028089" y="3158129"/>
                  <a:ext cx="116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CB52E86-2952-0806-49D7-9256A0966FCF}"/>
                    </a:ext>
                  </a:extLst>
                </p14:cNvPr>
                <p14:cNvContentPartPr/>
                <p14:nvPr/>
              </p14:nvContentPartPr>
              <p14:xfrm>
                <a:off x="2204849" y="3215729"/>
                <a:ext cx="146160" cy="141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CB52E86-2952-0806-49D7-9256A0966FC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96209" y="3206729"/>
                  <a:ext cx="1638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F4B1CB4-62E5-6622-B131-9AD64D2D7A49}"/>
                    </a:ext>
                  </a:extLst>
                </p14:cNvPr>
                <p14:cNvContentPartPr/>
                <p14:nvPr/>
              </p14:nvContentPartPr>
              <p14:xfrm>
                <a:off x="2471249" y="3213569"/>
                <a:ext cx="118080" cy="1281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F4B1CB4-62E5-6622-B131-9AD64D2D7A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462609" y="3204929"/>
                  <a:ext cx="135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77366AD-2877-E323-AEC2-6E578FC3FCAA}"/>
                    </a:ext>
                  </a:extLst>
                </p14:cNvPr>
                <p14:cNvContentPartPr/>
                <p14:nvPr/>
              </p14:nvContentPartPr>
              <p14:xfrm>
                <a:off x="2691929" y="3324809"/>
                <a:ext cx="29160" cy="5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77366AD-2877-E323-AEC2-6E578FC3FCA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83289" y="3316169"/>
                  <a:ext cx="468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218EC5B-250A-BCCC-E1CD-8D618A39E43D}"/>
              </a:ext>
            </a:extLst>
          </p:cNvPr>
          <p:cNvGrpSpPr/>
          <p:nvPr/>
        </p:nvGrpSpPr>
        <p:grpSpPr>
          <a:xfrm>
            <a:off x="321329" y="3944009"/>
            <a:ext cx="569880" cy="599760"/>
            <a:chOff x="321329" y="3944009"/>
            <a:chExt cx="56988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801005C-7656-77A8-EA37-4AD1F086CF93}"/>
                    </a:ext>
                  </a:extLst>
                </p14:cNvPr>
                <p14:cNvContentPartPr/>
                <p14:nvPr/>
              </p14:nvContentPartPr>
              <p14:xfrm>
                <a:off x="539489" y="4092689"/>
                <a:ext cx="169560" cy="316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801005C-7656-77A8-EA37-4AD1F086CF9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0849" y="4084049"/>
                  <a:ext cx="1872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D3ADB15-C008-520C-B53D-6DE719DD9689}"/>
                    </a:ext>
                  </a:extLst>
                </p14:cNvPr>
                <p14:cNvContentPartPr/>
                <p14:nvPr/>
              </p14:nvContentPartPr>
              <p14:xfrm>
                <a:off x="321329" y="3944009"/>
                <a:ext cx="569880" cy="5997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D3ADB15-C008-520C-B53D-6DE719DD968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12689" y="3935369"/>
                  <a:ext cx="587520" cy="61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D997398-B106-C0DE-2A0B-282268763E44}"/>
                  </a:ext>
                </a:extLst>
              </p14:cNvPr>
              <p14:cNvContentPartPr/>
              <p14:nvPr/>
            </p14:nvContentPartPr>
            <p14:xfrm>
              <a:off x="1296209" y="4041209"/>
              <a:ext cx="218520" cy="326520"/>
            </p14:xfrm>
          </p:contentPart>
        </mc:Choice>
        <mc:Fallback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D997398-B106-C0DE-2A0B-282268763E44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287569" y="4032569"/>
                <a:ext cx="2361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27ADADDB-609C-E5F3-076B-F19B0952C4C3}"/>
                  </a:ext>
                </a:extLst>
              </p14:cNvPr>
              <p14:cNvContentPartPr/>
              <p14:nvPr/>
            </p14:nvContentPartPr>
            <p14:xfrm>
              <a:off x="1677809" y="4251449"/>
              <a:ext cx="58680" cy="11844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27ADADDB-609C-E5F3-076B-F19B0952C4C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669169" y="4242449"/>
                <a:ext cx="76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1499AC0-3B90-93A2-8A63-D48A30DBE6A4}"/>
              </a:ext>
            </a:extLst>
          </p:cNvPr>
          <p:cNvGrpSpPr/>
          <p:nvPr/>
        </p:nvGrpSpPr>
        <p:grpSpPr>
          <a:xfrm>
            <a:off x="2353529" y="4139129"/>
            <a:ext cx="636840" cy="396720"/>
            <a:chOff x="2353529" y="4139129"/>
            <a:chExt cx="63684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387793B-080E-9068-FBFD-5298007770B4}"/>
                    </a:ext>
                  </a:extLst>
                </p14:cNvPr>
                <p14:cNvContentPartPr/>
                <p14:nvPr/>
              </p14:nvContentPartPr>
              <p14:xfrm>
                <a:off x="2353529" y="4161089"/>
                <a:ext cx="199080" cy="374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387793B-080E-9068-FBFD-5298007770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344889" y="4152449"/>
                  <a:ext cx="216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858CA43-8E35-3C6E-9A00-902640612DB5}"/>
                    </a:ext>
                  </a:extLst>
                </p14:cNvPr>
                <p14:cNvContentPartPr/>
                <p14:nvPr/>
              </p14:nvContentPartPr>
              <p14:xfrm>
                <a:off x="2623169" y="4178729"/>
                <a:ext cx="150120" cy="1681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858CA43-8E35-3C6E-9A00-902640612DB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14529" y="4170089"/>
                  <a:ext cx="167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6F70FAA-B1D8-C616-A448-139F5EBD28AF}"/>
                    </a:ext>
                  </a:extLst>
                </p14:cNvPr>
                <p14:cNvContentPartPr/>
                <p14:nvPr/>
              </p14:nvContentPartPr>
              <p14:xfrm>
                <a:off x="2904689" y="4139129"/>
                <a:ext cx="85680" cy="196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6F70FAA-B1D8-C616-A448-139F5EBD28A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95689" y="4130129"/>
                  <a:ext cx="1033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33C5F76-DB72-25E8-8783-6E5FD03D9DE9}"/>
              </a:ext>
            </a:extLst>
          </p:cNvPr>
          <p:cNvGrpSpPr/>
          <p:nvPr/>
        </p:nvGrpSpPr>
        <p:grpSpPr>
          <a:xfrm>
            <a:off x="3146969" y="4054529"/>
            <a:ext cx="671760" cy="288360"/>
            <a:chOff x="3146969" y="4054529"/>
            <a:chExt cx="671760" cy="2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477153A-89F6-A905-7057-C7C3E1912B6E}"/>
                    </a:ext>
                  </a:extLst>
                </p14:cNvPr>
                <p14:cNvContentPartPr/>
                <p14:nvPr/>
              </p14:nvContentPartPr>
              <p14:xfrm>
                <a:off x="3146969" y="4177289"/>
                <a:ext cx="28800" cy="150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477153A-89F6-A905-7057-C7C3E1912B6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38329" y="4168649"/>
                  <a:ext cx="46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9DEB695-6881-5281-E9BE-30C4C61ED4D4}"/>
                    </a:ext>
                  </a:extLst>
                </p14:cNvPr>
                <p14:cNvContentPartPr/>
                <p14:nvPr/>
              </p14:nvContentPartPr>
              <p14:xfrm>
                <a:off x="3305009" y="4183769"/>
                <a:ext cx="17640" cy="144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9DEB695-6881-5281-E9BE-30C4C61ED4D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96369" y="4174769"/>
                  <a:ext cx="35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C9851BF-FFA9-1F9A-647D-176BD17A128A}"/>
                    </a:ext>
                  </a:extLst>
                </p14:cNvPr>
                <p14:cNvContentPartPr/>
                <p14:nvPr/>
              </p14:nvContentPartPr>
              <p14:xfrm>
                <a:off x="3339929" y="4191329"/>
                <a:ext cx="132480" cy="151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C9851BF-FFA9-1F9A-647D-176BD17A128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31289" y="4182689"/>
                  <a:ext cx="150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938E8C9-C494-C754-267F-832A35BFA4B1}"/>
                    </a:ext>
                  </a:extLst>
                </p14:cNvPr>
                <p14:cNvContentPartPr/>
                <p14:nvPr/>
              </p14:nvContentPartPr>
              <p14:xfrm>
                <a:off x="3577889" y="4211129"/>
                <a:ext cx="105840" cy="103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938E8C9-C494-C754-267F-832A35BFA4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69249" y="4202489"/>
                  <a:ext cx="123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E905C05-B439-4369-3320-95B748141B05}"/>
                    </a:ext>
                  </a:extLst>
                </p14:cNvPr>
                <p14:cNvContentPartPr/>
                <p14:nvPr/>
              </p14:nvContentPartPr>
              <p14:xfrm>
                <a:off x="3776249" y="4217609"/>
                <a:ext cx="42480" cy="97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E905C05-B439-4369-3320-95B748141B0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67249" y="4208969"/>
                  <a:ext cx="60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DA81C3D-B737-F5A5-1EE2-EE76E47859C2}"/>
                    </a:ext>
                  </a:extLst>
                </p14:cNvPr>
                <p14:cNvContentPartPr/>
                <p14:nvPr/>
              </p14:nvContentPartPr>
              <p14:xfrm>
                <a:off x="3784889" y="4054529"/>
                <a:ext cx="16560" cy="54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DA81C3D-B737-F5A5-1EE2-EE76E47859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76249" y="4045889"/>
                  <a:ext cx="342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77C9D58-FCA9-B5C1-3250-A37E26376580}"/>
              </a:ext>
            </a:extLst>
          </p:cNvPr>
          <p:cNvGrpSpPr/>
          <p:nvPr/>
        </p:nvGrpSpPr>
        <p:grpSpPr>
          <a:xfrm>
            <a:off x="4300049" y="3954809"/>
            <a:ext cx="1643400" cy="599760"/>
            <a:chOff x="4300049" y="3954809"/>
            <a:chExt cx="164340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0E6C98D-C9E9-7B52-EDF8-08C51836F9BD}"/>
                    </a:ext>
                  </a:extLst>
                </p14:cNvPr>
                <p14:cNvContentPartPr/>
                <p14:nvPr/>
              </p14:nvContentPartPr>
              <p14:xfrm>
                <a:off x="4300049" y="4163969"/>
                <a:ext cx="143280" cy="1558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0E6C98D-C9E9-7B52-EDF8-08C51836F9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91409" y="4155329"/>
                  <a:ext cx="160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BAF1C3C-3952-8009-9F8B-170ED2211D37}"/>
                    </a:ext>
                  </a:extLst>
                </p14:cNvPr>
                <p14:cNvContentPartPr/>
                <p14:nvPr/>
              </p14:nvContentPartPr>
              <p14:xfrm>
                <a:off x="4455569" y="4169729"/>
                <a:ext cx="47160" cy="134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BAF1C3C-3952-8009-9F8B-170ED2211D3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446929" y="4161089"/>
                  <a:ext cx="64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DBE3B02-8AAE-7148-0EB0-98F82082F887}"/>
                    </a:ext>
                  </a:extLst>
                </p14:cNvPr>
                <p14:cNvContentPartPr/>
                <p14:nvPr/>
              </p14:nvContentPartPr>
              <p14:xfrm>
                <a:off x="4620809" y="4169369"/>
                <a:ext cx="137520" cy="3852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DBE3B02-8AAE-7148-0EB0-98F82082F88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12169" y="4160729"/>
                  <a:ext cx="155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84D8E74-ECD4-407E-8A65-6704E9E7AFC9}"/>
                    </a:ext>
                  </a:extLst>
                </p14:cNvPr>
                <p14:cNvContentPartPr/>
                <p14:nvPr/>
              </p14:nvContentPartPr>
              <p14:xfrm>
                <a:off x="4860209" y="4188089"/>
                <a:ext cx="33840" cy="1040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84D8E74-ECD4-407E-8A65-6704E9E7AFC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51569" y="4179089"/>
                  <a:ext cx="5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3E7F99D-0BC9-8FC8-78BA-3EF88BF9F024}"/>
                    </a:ext>
                  </a:extLst>
                </p14:cNvPr>
                <p14:cNvContentPartPr/>
                <p14:nvPr/>
              </p14:nvContentPartPr>
              <p14:xfrm>
                <a:off x="4936529" y="3955169"/>
                <a:ext cx="238680" cy="343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3E7F99D-0BC9-8FC8-78BA-3EF88BF9F02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27529" y="3946169"/>
                  <a:ext cx="256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4E2C643-2F16-0004-371B-2249FCDA8944}"/>
                    </a:ext>
                  </a:extLst>
                </p14:cNvPr>
                <p14:cNvContentPartPr/>
                <p14:nvPr/>
              </p14:nvContentPartPr>
              <p14:xfrm>
                <a:off x="5327129" y="4164689"/>
                <a:ext cx="222120" cy="1162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4E2C643-2F16-0004-371B-2249FCDA894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18489" y="4156049"/>
                  <a:ext cx="239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053D3A8-8705-40E7-7853-5329E034074B}"/>
                    </a:ext>
                  </a:extLst>
                </p14:cNvPr>
                <p14:cNvContentPartPr/>
                <p14:nvPr/>
              </p14:nvContentPartPr>
              <p14:xfrm>
                <a:off x="5280329" y="3973169"/>
                <a:ext cx="36000" cy="500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053D3A8-8705-40E7-7853-5329E034074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71329" y="3964529"/>
                  <a:ext cx="536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9646ACE-3F99-5EB3-906A-9A2564F891A7}"/>
                    </a:ext>
                  </a:extLst>
                </p14:cNvPr>
                <p14:cNvContentPartPr/>
                <p14:nvPr/>
              </p14:nvContentPartPr>
              <p14:xfrm>
                <a:off x="5590289" y="4160729"/>
                <a:ext cx="129960" cy="1382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9646ACE-3F99-5EB3-906A-9A2564F891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581289" y="4152089"/>
                  <a:ext cx="147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9C590CF-E0B9-D042-F52C-CFF936D2AF71}"/>
                    </a:ext>
                  </a:extLst>
                </p14:cNvPr>
                <p14:cNvContentPartPr/>
                <p14:nvPr/>
              </p14:nvContentPartPr>
              <p14:xfrm>
                <a:off x="5821769" y="4164329"/>
                <a:ext cx="121680" cy="1508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9C590CF-E0B9-D042-F52C-CFF936D2AF7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12769" y="4155689"/>
                  <a:ext cx="139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FFC1699-3C7F-C550-B276-3A71B2BEE4F0}"/>
                    </a:ext>
                  </a:extLst>
                </p14:cNvPr>
                <p14:cNvContentPartPr/>
                <p14:nvPr/>
              </p14:nvContentPartPr>
              <p14:xfrm>
                <a:off x="5862809" y="3954809"/>
                <a:ext cx="25200" cy="262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FFC1699-3C7F-C550-B276-3A71B2BEE4F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54169" y="3946169"/>
                  <a:ext cx="4284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B8F112D-E385-DA8E-8918-D095C34ACC8E}"/>
                  </a:ext>
                </a:extLst>
              </p14:cNvPr>
              <p14:cNvContentPartPr/>
              <p14:nvPr/>
            </p14:nvContentPartPr>
            <p14:xfrm>
              <a:off x="6626729" y="4006649"/>
              <a:ext cx="7560" cy="93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B8F112D-E385-DA8E-8918-D095C34ACC8E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618089" y="3997649"/>
                <a:ext cx="25200" cy="2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CAA1CC12-8B7E-ABBE-6E45-1D125CF39C20}"/>
              </a:ext>
            </a:extLst>
          </p:cNvPr>
          <p:cNvGrpSpPr/>
          <p:nvPr/>
        </p:nvGrpSpPr>
        <p:grpSpPr>
          <a:xfrm>
            <a:off x="6456449" y="4173689"/>
            <a:ext cx="482040" cy="183600"/>
            <a:chOff x="6456449" y="4173689"/>
            <a:chExt cx="48204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597D6E-8EB9-EEAE-E31B-E37FBA1A767E}"/>
                    </a:ext>
                  </a:extLst>
                </p14:cNvPr>
                <p14:cNvContentPartPr/>
                <p14:nvPr/>
              </p14:nvContentPartPr>
              <p14:xfrm>
                <a:off x="6456449" y="4173689"/>
                <a:ext cx="113400" cy="1836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597D6E-8EB9-EEAE-E31B-E37FBA1A767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447449" y="4165049"/>
                  <a:ext cx="131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A52B59B-AD18-6363-47E1-9256A755A986}"/>
                    </a:ext>
                  </a:extLst>
                </p14:cNvPr>
                <p14:cNvContentPartPr/>
                <p14:nvPr/>
              </p14:nvContentPartPr>
              <p14:xfrm>
                <a:off x="6676409" y="4220129"/>
                <a:ext cx="14400" cy="113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A52B59B-AD18-6363-47E1-9256A755A98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67409" y="4211129"/>
                  <a:ext cx="32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9CFE385-39CC-149B-BC25-BA64B1FF9550}"/>
                    </a:ext>
                  </a:extLst>
                </p14:cNvPr>
                <p14:cNvContentPartPr/>
                <p14:nvPr/>
              </p14:nvContentPartPr>
              <p14:xfrm>
                <a:off x="6798809" y="4218329"/>
                <a:ext cx="139680" cy="135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9CFE385-39CC-149B-BC25-BA64B1FF955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90169" y="4209689"/>
                  <a:ext cx="1573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28671C13-236F-CE69-14C8-AD1579BEB761}"/>
              </a:ext>
            </a:extLst>
          </p:cNvPr>
          <p:cNvGrpSpPr/>
          <p:nvPr/>
        </p:nvGrpSpPr>
        <p:grpSpPr>
          <a:xfrm>
            <a:off x="7100849" y="4198529"/>
            <a:ext cx="174240" cy="156600"/>
            <a:chOff x="7100849" y="4198529"/>
            <a:chExt cx="174240" cy="15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4F2157A-1CBF-1225-9A06-D5FAC6E89C3D}"/>
                    </a:ext>
                  </a:extLst>
                </p14:cNvPr>
                <p14:cNvContentPartPr/>
                <p14:nvPr/>
              </p14:nvContentPartPr>
              <p14:xfrm>
                <a:off x="7100849" y="4198529"/>
                <a:ext cx="144360" cy="1335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4F2157A-1CBF-1225-9A06-D5FAC6E89C3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91849" y="4189889"/>
                  <a:ext cx="162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5A0A45F-5F32-B34F-F0BB-B28A8883B67A}"/>
                    </a:ext>
                  </a:extLst>
                </p14:cNvPr>
                <p14:cNvContentPartPr/>
                <p14:nvPr/>
              </p14:nvContentPartPr>
              <p14:xfrm>
                <a:off x="7220369" y="4212569"/>
                <a:ext cx="54720" cy="1425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5A0A45F-5F32-B34F-F0BB-B28A8883B67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11729" y="4203929"/>
                  <a:ext cx="7236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B689BFFB-25B1-EF06-4120-1390840875CD}"/>
                  </a:ext>
                </a:extLst>
              </p14:cNvPr>
              <p14:cNvContentPartPr/>
              <p14:nvPr/>
            </p14:nvContentPartPr>
            <p14:xfrm>
              <a:off x="7463729" y="4203569"/>
              <a:ext cx="16920" cy="13176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B689BFFB-25B1-EF06-4120-1390840875C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455089" y="4194569"/>
                <a:ext cx="345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61ACFD59-B12B-709D-0D2E-56139CCCDF90}"/>
                  </a:ext>
                </a:extLst>
              </p14:cNvPr>
              <p14:cNvContentPartPr/>
              <p14:nvPr/>
            </p14:nvContentPartPr>
            <p14:xfrm>
              <a:off x="7941449" y="3969569"/>
              <a:ext cx="26280" cy="30240"/>
            </p14:xfrm>
          </p:contentPart>
        </mc:Choice>
        <mc:Fallback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61ACFD59-B12B-709D-0D2E-56139CCCDF9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932809" y="3960929"/>
                <a:ext cx="4392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840C7ED-E379-1BFF-7E80-816DDFB73173}"/>
              </a:ext>
            </a:extLst>
          </p:cNvPr>
          <p:cNvGrpSpPr/>
          <p:nvPr/>
        </p:nvGrpSpPr>
        <p:grpSpPr>
          <a:xfrm>
            <a:off x="7930289" y="4148489"/>
            <a:ext cx="569880" cy="266040"/>
            <a:chOff x="7930289" y="4148489"/>
            <a:chExt cx="56988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58B91D2-A31E-B973-2CEC-35EA2CACAA46}"/>
                    </a:ext>
                  </a:extLst>
                </p14:cNvPr>
                <p14:cNvContentPartPr/>
                <p14:nvPr/>
              </p14:nvContentPartPr>
              <p14:xfrm>
                <a:off x="7930289" y="4195289"/>
                <a:ext cx="168840" cy="148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58B91D2-A31E-B973-2CEC-35EA2CACAA4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921289" y="4186289"/>
                  <a:ext cx="186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84AE254-3723-B151-97F6-12931FA12041}"/>
                    </a:ext>
                  </a:extLst>
                </p14:cNvPr>
                <p14:cNvContentPartPr/>
                <p14:nvPr/>
              </p14:nvContentPartPr>
              <p14:xfrm>
                <a:off x="8072489" y="4202849"/>
                <a:ext cx="74880" cy="121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84AE254-3723-B151-97F6-12931FA1204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63489" y="4194209"/>
                  <a:ext cx="92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0AFE7A5-D237-3984-89D5-ED440FE412B3}"/>
                    </a:ext>
                  </a:extLst>
                </p14:cNvPr>
                <p14:cNvContentPartPr/>
                <p14:nvPr/>
              </p14:nvContentPartPr>
              <p14:xfrm>
                <a:off x="8224049" y="4185929"/>
                <a:ext cx="55440" cy="1242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0AFE7A5-D237-3984-89D5-ED440FE412B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15409" y="4176929"/>
                  <a:ext cx="73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03DA9B4-3F54-6ADE-FEF5-713188457035}"/>
                    </a:ext>
                  </a:extLst>
                </p14:cNvPr>
                <p14:cNvContentPartPr/>
                <p14:nvPr/>
              </p14:nvContentPartPr>
              <p14:xfrm>
                <a:off x="8264009" y="4148489"/>
                <a:ext cx="236160" cy="2660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03DA9B4-3F54-6ADE-FEF5-71318845703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55009" y="4139489"/>
                  <a:ext cx="2538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A99F065-4958-92B9-55BC-C134EA00FD7A}"/>
              </a:ext>
            </a:extLst>
          </p:cNvPr>
          <p:cNvGrpSpPr/>
          <p:nvPr/>
        </p:nvGrpSpPr>
        <p:grpSpPr>
          <a:xfrm>
            <a:off x="8669729" y="4094129"/>
            <a:ext cx="1065960" cy="401760"/>
            <a:chOff x="8669729" y="4094129"/>
            <a:chExt cx="106596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FD7B620-90A8-3DA3-2974-3728A05B9EDF}"/>
                    </a:ext>
                  </a:extLst>
                </p14:cNvPr>
                <p14:cNvContentPartPr/>
                <p14:nvPr/>
              </p14:nvContentPartPr>
              <p14:xfrm>
                <a:off x="8669729" y="4094129"/>
                <a:ext cx="126360" cy="2304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FD7B620-90A8-3DA3-2974-3728A05B9ED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61089" y="4085129"/>
                  <a:ext cx="144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FE3586B-B3BE-A32D-26A8-E5369EF3CCB0}"/>
                    </a:ext>
                  </a:extLst>
                </p14:cNvPr>
                <p14:cNvContentPartPr/>
                <p14:nvPr/>
              </p14:nvContentPartPr>
              <p14:xfrm>
                <a:off x="8905889" y="4141649"/>
                <a:ext cx="41400" cy="1339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FE3586B-B3BE-A32D-26A8-E5369EF3CCB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97249" y="4132649"/>
                  <a:ext cx="59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E2E662E-60FB-048D-807B-F022CCE5F22D}"/>
                    </a:ext>
                  </a:extLst>
                </p14:cNvPr>
                <p14:cNvContentPartPr/>
                <p14:nvPr/>
              </p14:nvContentPartPr>
              <p14:xfrm>
                <a:off x="9054209" y="4141289"/>
                <a:ext cx="164880" cy="354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E2E662E-60FB-048D-807B-F022CCE5F22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45209" y="4132289"/>
                  <a:ext cx="182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0A3ED0E-EB09-D3C1-5A64-647B3B794EF7}"/>
                    </a:ext>
                  </a:extLst>
                </p14:cNvPr>
                <p14:cNvContentPartPr/>
                <p14:nvPr/>
              </p14:nvContentPartPr>
              <p14:xfrm>
                <a:off x="9324569" y="4130489"/>
                <a:ext cx="154800" cy="121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0A3ED0E-EB09-D3C1-5A64-647B3B794EF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15569" y="4121849"/>
                  <a:ext cx="172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5951CBE-48A0-A43B-5F6C-1D58ACFD862B}"/>
                    </a:ext>
                  </a:extLst>
                </p14:cNvPr>
                <p14:cNvContentPartPr/>
                <p14:nvPr/>
              </p14:nvContentPartPr>
              <p14:xfrm>
                <a:off x="9614729" y="4113209"/>
                <a:ext cx="120960" cy="165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5951CBE-48A0-A43B-5F6C-1D58ACFD862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606089" y="4104209"/>
                  <a:ext cx="13860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B30A3530-04D2-27CE-B2C7-7A4336242D0D}"/>
                  </a:ext>
                </a:extLst>
              </p14:cNvPr>
              <p14:cNvContentPartPr/>
              <p14:nvPr/>
            </p14:nvContentPartPr>
            <p14:xfrm>
              <a:off x="9967529" y="4304729"/>
              <a:ext cx="9000" cy="2520"/>
            </p14:xfrm>
          </p:contentPart>
        </mc:Choice>
        <mc:Fallback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B30A3530-04D2-27CE-B2C7-7A4336242D0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9958529" y="4295729"/>
                <a:ext cx="2664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235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DC3F870-7D80-414F-D7A8-6C26BD7E7A60}"/>
              </a:ext>
            </a:extLst>
          </p:cNvPr>
          <p:cNvGrpSpPr/>
          <p:nvPr/>
        </p:nvGrpSpPr>
        <p:grpSpPr>
          <a:xfrm>
            <a:off x="652169" y="296849"/>
            <a:ext cx="365400" cy="446400"/>
            <a:chOff x="652169" y="296849"/>
            <a:chExt cx="36540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E92C452-7124-9AE3-3C3D-461363A82B5B}"/>
                    </a:ext>
                  </a:extLst>
                </p14:cNvPr>
                <p14:cNvContentPartPr/>
                <p14:nvPr/>
              </p14:nvContentPartPr>
              <p14:xfrm>
                <a:off x="652169" y="296849"/>
                <a:ext cx="276840" cy="446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E92C452-7124-9AE3-3C3D-461363A82B5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3529" y="288209"/>
                  <a:ext cx="29448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942081F-80E0-36D3-C2F9-9A819396E3FC}"/>
                    </a:ext>
                  </a:extLst>
                </p14:cNvPr>
                <p14:cNvContentPartPr/>
                <p14:nvPr/>
              </p14:nvContentPartPr>
              <p14:xfrm>
                <a:off x="1008209" y="584129"/>
                <a:ext cx="9360" cy="105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942081F-80E0-36D3-C2F9-9A819396E3F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99569" y="575129"/>
                  <a:ext cx="2700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F4ED74-D670-4886-4633-BFCA28C81DDF}"/>
              </a:ext>
            </a:extLst>
          </p:cNvPr>
          <p:cNvGrpSpPr/>
          <p:nvPr/>
        </p:nvGrpSpPr>
        <p:grpSpPr>
          <a:xfrm>
            <a:off x="1191809" y="550289"/>
            <a:ext cx="243000" cy="178560"/>
            <a:chOff x="1191809" y="550289"/>
            <a:chExt cx="24300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344F73-357D-C30A-5A84-C86F36D87127}"/>
                    </a:ext>
                  </a:extLst>
                </p14:cNvPr>
                <p14:cNvContentPartPr/>
                <p14:nvPr/>
              </p14:nvContentPartPr>
              <p14:xfrm>
                <a:off x="1191809" y="550289"/>
                <a:ext cx="146880" cy="147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344F73-357D-C30A-5A84-C86F36D871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3169" y="541649"/>
                  <a:ext cx="164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4CC0B8-4D9C-03E7-7DBF-518A82B54DE1}"/>
                    </a:ext>
                  </a:extLst>
                </p14:cNvPr>
                <p14:cNvContentPartPr/>
                <p14:nvPr/>
              </p14:nvContentPartPr>
              <p14:xfrm>
                <a:off x="1354169" y="562889"/>
                <a:ext cx="80640" cy="165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4CC0B8-4D9C-03E7-7DBF-518A82B54D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45529" y="554249"/>
                  <a:ext cx="982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8A69ECD-EBA1-2EA9-D86B-9553587D29F2}"/>
                  </a:ext>
                </a:extLst>
              </p14:cNvPr>
              <p14:cNvContentPartPr/>
              <p14:nvPr/>
            </p14:nvContentPartPr>
            <p14:xfrm>
              <a:off x="1992809" y="464249"/>
              <a:ext cx="129960" cy="180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8A69ECD-EBA1-2EA9-D86B-9553587D29F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4169" y="455609"/>
                <a:ext cx="14760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F0D3F0E-FD22-0AF9-8067-DDFDC07DFBE5}"/>
              </a:ext>
            </a:extLst>
          </p:cNvPr>
          <p:cNvGrpSpPr/>
          <p:nvPr/>
        </p:nvGrpSpPr>
        <p:grpSpPr>
          <a:xfrm>
            <a:off x="2303489" y="493049"/>
            <a:ext cx="172080" cy="149760"/>
            <a:chOff x="2303489" y="493049"/>
            <a:chExt cx="17208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240335-DFE7-D05B-68E5-1239289D2752}"/>
                    </a:ext>
                  </a:extLst>
                </p14:cNvPr>
                <p14:cNvContentPartPr/>
                <p14:nvPr/>
              </p14:nvContentPartPr>
              <p14:xfrm>
                <a:off x="2303489" y="493049"/>
                <a:ext cx="115560" cy="147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240335-DFE7-D05B-68E5-1239289D27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94489" y="484409"/>
                  <a:ext cx="133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368655-763E-9210-4377-D7E0281B191E}"/>
                    </a:ext>
                  </a:extLst>
                </p14:cNvPr>
                <p14:cNvContentPartPr/>
                <p14:nvPr/>
              </p14:nvContentPartPr>
              <p14:xfrm>
                <a:off x="2433449" y="519689"/>
                <a:ext cx="42120" cy="123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368655-763E-9210-4377-D7E0281B19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24809" y="510689"/>
                  <a:ext cx="5976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AE2BBA-C03E-39BF-6EDD-89FBF0296180}"/>
                  </a:ext>
                </a:extLst>
              </p14:cNvPr>
              <p14:cNvContentPartPr/>
              <p14:nvPr/>
            </p14:nvContentPartPr>
            <p14:xfrm>
              <a:off x="3154169" y="446969"/>
              <a:ext cx="133920" cy="316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AE2BBA-C03E-39BF-6EDD-89FBF02961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45169" y="438329"/>
                <a:ext cx="151560" cy="33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BF0E99E-F9C3-F3E4-B34E-B9D8DD29F39A}"/>
              </a:ext>
            </a:extLst>
          </p:cNvPr>
          <p:cNvGrpSpPr/>
          <p:nvPr/>
        </p:nvGrpSpPr>
        <p:grpSpPr>
          <a:xfrm>
            <a:off x="3492929" y="345449"/>
            <a:ext cx="401040" cy="560160"/>
            <a:chOff x="3492929" y="345449"/>
            <a:chExt cx="40104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8EF509-9D36-3ECA-5A72-5C7071BA0D17}"/>
                    </a:ext>
                  </a:extLst>
                </p14:cNvPr>
                <p14:cNvContentPartPr/>
                <p14:nvPr/>
              </p14:nvContentPartPr>
              <p14:xfrm>
                <a:off x="3492929" y="471449"/>
                <a:ext cx="108720" cy="434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8EF509-9D36-3ECA-5A72-5C7071BA0D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84289" y="462809"/>
                  <a:ext cx="12636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89233D-90B8-956C-8AE7-EC5C0B4D6475}"/>
                    </a:ext>
                  </a:extLst>
                </p14:cNvPr>
                <p14:cNvContentPartPr/>
                <p14:nvPr/>
              </p14:nvContentPartPr>
              <p14:xfrm>
                <a:off x="3728369" y="465329"/>
                <a:ext cx="117000" cy="122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89233D-90B8-956C-8AE7-EC5C0B4D647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19369" y="456689"/>
                  <a:ext cx="134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345E7A2-2FED-79ED-6FA3-FD17EEA8DDA7}"/>
                    </a:ext>
                  </a:extLst>
                </p14:cNvPr>
                <p14:cNvContentPartPr/>
                <p14:nvPr/>
              </p14:nvContentPartPr>
              <p14:xfrm>
                <a:off x="3847529" y="495929"/>
                <a:ext cx="46440" cy="87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345E7A2-2FED-79ED-6FA3-FD17EEA8DD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38529" y="486929"/>
                  <a:ext cx="64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A22803-E06F-05FF-930E-63C1C4927464}"/>
                    </a:ext>
                  </a:extLst>
                </p14:cNvPr>
                <p14:cNvContentPartPr/>
                <p14:nvPr/>
              </p14:nvContentPartPr>
              <p14:xfrm>
                <a:off x="3808649" y="345449"/>
                <a:ext cx="27720" cy="29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A22803-E06F-05FF-930E-63C1C49274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9649" y="336809"/>
                  <a:ext cx="453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79FCEB-FD5E-F41D-F948-A69A8C743284}"/>
              </a:ext>
            </a:extLst>
          </p:cNvPr>
          <p:cNvGrpSpPr/>
          <p:nvPr/>
        </p:nvGrpSpPr>
        <p:grpSpPr>
          <a:xfrm>
            <a:off x="4044449" y="283169"/>
            <a:ext cx="1040400" cy="459720"/>
            <a:chOff x="4044449" y="283169"/>
            <a:chExt cx="104040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86F2462-FA0D-E6C9-55A4-47FACEA28FF2}"/>
                    </a:ext>
                  </a:extLst>
                </p14:cNvPr>
                <p14:cNvContentPartPr/>
                <p14:nvPr/>
              </p14:nvContentPartPr>
              <p14:xfrm>
                <a:off x="4044449" y="436529"/>
                <a:ext cx="158040" cy="131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86F2462-FA0D-E6C9-55A4-47FACEA28F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35449" y="427889"/>
                  <a:ext cx="175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81CB8F-2C84-7728-2713-2DEC6DDA5137}"/>
                    </a:ext>
                  </a:extLst>
                </p14:cNvPr>
                <p14:cNvContentPartPr/>
                <p14:nvPr/>
              </p14:nvContentPartPr>
              <p14:xfrm>
                <a:off x="4125089" y="455969"/>
                <a:ext cx="6480" cy="231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81CB8F-2C84-7728-2713-2DEC6DDA51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16089" y="446969"/>
                  <a:ext cx="24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F114254-C8F0-60F8-B06D-E2AE96E7E7C3}"/>
                    </a:ext>
                  </a:extLst>
                </p14:cNvPr>
                <p14:cNvContentPartPr/>
                <p14:nvPr/>
              </p14:nvContentPartPr>
              <p14:xfrm>
                <a:off x="4293929" y="448769"/>
                <a:ext cx="80280" cy="118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F114254-C8F0-60F8-B06D-E2AE96E7E7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84929" y="439769"/>
                  <a:ext cx="97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2821A06-73FC-F1AF-A89B-471CBFC34609}"/>
                    </a:ext>
                  </a:extLst>
                </p14:cNvPr>
                <p14:cNvContentPartPr/>
                <p14:nvPr/>
              </p14:nvContentPartPr>
              <p14:xfrm>
                <a:off x="4472489" y="423209"/>
                <a:ext cx="97200" cy="119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2821A06-73FC-F1AF-A89B-471CBFC346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3489" y="414569"/>
                  <a:ext cx="114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64C2D2-069F-DC57-CCE0-265E87C3F1E6}"/>
                    </a:ext>
                  </a:extLst>
                </p14:cNvPr>
                <p14:cNvContentPartPr/>
                <p14:nvPr/>
              </p14:nvContentPartPr>
              <p14:xfrm>
                <a:off x="4709729" y="442649"/>
                <a:ext cx="179280" cy="108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64C2D2-069F-DC57-CCE0-265E87C3F1E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01089" y="434009"/>
                  <a:ext cx="196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17B4C0-6211-EC65-D75C-E43F46A7EDB8}"/>
                    </a:ext>
                  </a:extLst>
                </p14:cNvPr>
                <p14:cNvContentPartPr/>
                <p14:nvPr/>
              </p14:nvContentPartPr>
              <p14:xfrm>
                <a:off x="4699649" y="283169"/>
                <a:ext cx="48600" cy="45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17B4C0-6211-EC65-D75C-E43F46A7EDB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90649" y="274529"/>
                  <a:ext cx="662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BA99525-8E25-CD4B-92D8-4E5A26824346}"/>
                    </a:ext>
                  </a:extLst>
                </p14:cNvPr>
                <p14:cNvContentPartPr/>
                <p14:nvPr/>
              </p14:nvContentPartPr>
              <p14:xfrm>
                <a:off x="5005649" y="366689"/>
                <a:ext cx="79200" cy="222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BA99525-8E25-CD4B-92D8-4E5A268243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97009" y="357689"/>
                  <a:ext cx="968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9D9B127-D29B-645E-B635-C2FB95656834}"/>
              </a:ext>
            </a:extLst>
          </p:cNvPr>
          <p:cNvGrpSpPr/>
          <p:nvPr/>
        </p:nvGrpSpPr>
        <p:grpSpPr>
          <a:xfrm>
            <a:off x="5848049" y="290369"/>
            <a:ext cx="896400" cy="330480"/>
            <a:chOff x="5848049" y="290369"/>
            <a:chExt cx="89640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92EFA4D-BBA3-363C-83B8-C0C4818C93DA}"/>
                    </a:ext>
                  </a:extLst>
                </p14:cNvPr>
                <p14:cNvContentPartPr/>
                <p14:nvPr/>
              </p14:nvContentPartPr>
              <p14:xfrm>
                <a:off x="5848049" y="440489"/>
                <a:ext cx="100080" cy="180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92EFA4D-BBA3-363C-83B8-C0C4818C93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39409" y="431849"/>
                  <a:ext cx="117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E89394-8D21-A21A-AF41-72AAA549755D}"/>
                    </a:ext>
                  </a:extLst>
                </p14:cNvPr>
                <p14:cNvContentPartPr/>
                <p14:nvPr/>
              </p14:nvContentPartPr>
              <p14:xfrm>
                <a:off x="5906729" y="290369"/>
                <a:ext cx="15480" cy="28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E89394-8D21-A21A-AF41-72AAA54975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97729" y="281729"/>
                  <a:ext cx="33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B754667-E121-3A28-272F-C2AC450410FC}"/>
                    </a:ext>
                  </a:extLst>
                </p14:cNvPr>
                <p14:cNvContentPartPr/>
                <p14:nvPr/>
              </p14:nvContentPartPr>
              <p14:xfrm>
                <a:off x="6020129" y="444089"/>
                <a:ext cx="166320" cy="121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B754667-E121-3A28-272F-C2AC450410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11129" y="435449"/>
                  <a:ext cx="183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53FD022-240D-FF39-12D5-62D21AA3CCAB}"/>
                    </a:ext>
                  </a:extLst>
                </p14:cNvPr>
                <p14:cNvContentPartPr/>
                <p14:nvPr/>
              </p14:nvContentPartPr>
              <p14:xfrm>
                <a:off x="6294449" y="439049"/>
                <a:ext cx="178200" cy="134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53FD022-240D-FF39-12D5-62D21AA3CCA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85449" y="430409"/>
                  <a:ext cx="195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E254637-6524-4D95-EA13-C9FB4D539267}"/>
                    </a:ext>
                  </a:extLst>
                </p14:cNvPr>
                <p14:cNvContentPartPr/>
                <p14:nvPr/>
              </p14:nvContentPartPr>
              <p14:xfrm>
                <a:off x="6591089" y="417089"/>
                <a:ext cx="153360" cy="134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E254637-6524-4D95-EA13-C9FB4D53926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82089" y="408089"/>
                  <a:ext cx="1710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AD4284-B111-A64D-0DC9-AE62BC92715F}"/>
              </a:ext>
            </a:extLst>
          </p:cNvPr>
          <p:cNvGrpSpPr/>
          <p:nvPr/>
        </p:nvGrpSpPr>
        <p:grpSpPr>
          <a:xfrm>
            <a:off x="7248449" y="366689"/>
            <a:ext cx="691200" cy="353520"/>
            <a:chOff x="7248449" y="366689"/>
            <a:chExt cx="69120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9732CDB-3754-CE00-6FF9-BDEC40BAFC7B}"/>
                    </a:ext>
                  </a:extLst>
                </p14:cNvPr>
                <p14:cNvContentPartPr/>
                <p14:nvPr/>
              </p14:nvContentPartPr>
              <p14:xfrm>
                <a:off x="7248449" y="366689"/>
                <a:ext cx="200160" cy="353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9732CDB-3754-CE00-6FF9-BDEC40BAFC7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39449" y="358049"/>
                  <a:ext cx="2178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0C60B36-1E11-7A9A-E905-A3E3D9EB55CF}"/>
                    </a:ext>
                  </a:extLst>
                </p14:cNvPr>
                <p14:cNvContentPartPr/>
                <p14:nvPr/>
              </p14:nvContentPartPr>
              <p14:xfrm>
                <a:off x="7547249" y="414209"/>
                <a:ext cx="140400" cy="145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0C60B36-1E11-7A9A-E905-A3E3D9EB55C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38609" y="405209"/>
                  <a:ext cx="158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6CD1EDD-E45B-C205-D085-FF44FD8810D0}"/>
                    </a:ext>
                  </a:extLst>
                </p14:cNvPr>
                <p14:cNvContentPartPr/>
                <p14:nvPr/>
              </p14:nvContentPartPr>
              <p14:xfrm>
                <a:off x="7823369" y="367769"/>
                <a:ext cx="116280" cy="190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6CD1EDD-E45B-C205-D085-FF44FD8810D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14369" y="359129"/>
                  <a:ext cx="13392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DE9A7E3-0705-8C83-D250-DC41AFA1BB25}"/>
              </a:ext>
            </a:extLst>
          </p:cNvPr>
          <p:cNvGrpSpPr/>
          <p:nvPr/>
        </p:nvGrpSpPr>
        <p:grpSpPr>
          <a:xfrm>
            <a:off x="8087249" y="405209"/>
            <a:ext cx="290520" cy="167400"/>
            <a:chOff x="8087249" y="405209"/>
            <a:chExt cx="29052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C2DC2EB-80B9-123E-2DC6-ED32C021AF4C}"/>
                    </a:ext>
                  </a:extLst>
                </p14:cNvPr>
                <p14:cNvContentPartPr/>
                <p14:nvPr/>
              </p14:nvContentPartPr>
              <p14:xfrm>
                <a:off x="8087249" y="405209"/>
                <a:ext cx="7560" cy="118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C2DC2EB-80B9-123E-2DC6-ED32C021AF4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78249" y="396209"/>
                  <a:ext cx="2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5C8B973-2C32-1BF2-AB8F-4E4EC126A7B3}"/>
                    </a:ext>
                  </a:extLst>
                </p14:cNvPr>
                <p14:cNvContentPartPr/>
                <p14:nvPr/>
              </p14:nvContentPartPr>
              <p14:xfrm>
                <a:off x="8221529" y="407369"/>
                <a:ext cx="18360" cy="129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5C8B973-2C32-1BF2-AB8F-4E4EC126A7B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12889" y="398369"/>
                  <a:ext cx="36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B3839D-67D0-49AD-C9EC-CA64608FB467}"/>
                    </a:ext>
                  </a:extLst>
                </p14:cNvPr>
                <p14:cNvContentPartPr/>
                <p14:nvPr/>
              </p14:nvContentPartPr>
              <p14:xfrm>
                <a:off x="8226929" y="417809"/>
                <a:ext cx="150840" cy="154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B3839D-67D0-49AD-C9EC-CA64608FB4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18289" y="409169"/>
                  <a:ext cx="16848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699FE15-3A4B-0B6B-3FF2-1DD1627A51D1}"/>
                  </a:ext>
                </a:extLst>
              </p14:cNvPr>
              <p14:cNvContentPartPr/>
              <p14:nvPr/>
            </p14:nvContentPartPr>
            <p14:xfrm>
              <a:off x="8527889" y="430769"/>
              <a:ext cx="105480" cy="1040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699FE15-3A4B-0B6B-3FF2-1DD1627A51D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19249" y="422129"/>
                <a:ext cx="123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905FB9F-1414-8A1B-3A0E-7CFBA3C14352}"/>
                  </a:ext>
                </a:extLst>
              </p14:cNvPr>
              <p14:cNvContentPartPr/>
              <p14:nvPr/>
            </p14:nvContentPartPr>
            <p14:xfrm>
              <a:off x="8584049" y="299369"/>
              <a:ext cx="1800" cy="198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905FB9F-1414-8A1B-3A0E-7CFBA3C1435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575409" y="290729"/>
                <a:ext cx="194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43372DF-BD74-A203-C257-4A7A7784879B}"/>
              </a:ext>
            </a:extLst>
          </p:cNvPr>
          <p:cNvGrpSpPr/>
          <p:nvPr/>
        </p:nvGrpSpPr>
        <p:grpSpPr>
          <a:xfrm>
            <a:off x="9136649" y="241409"/>
            <a:ext cx="1316880" cy="516960"/>
            <a:chOff x="9136649" y="241409"/>
            <a:chExt cx="131688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5B8DD6-D3F4-2430-A10E-0D0F944E7E39}"/>
                    </a:ext>
                  </a:extLst>
                </p14:cNvPr>
                <p14:cNvContentPartPr/>
                <p14:nvPr/>
              </p14:nvContentPartPr>
              <p14:xfrm>
                <a:off x="9136649" y="381089"/>
                <a:ext cx="172080" cy="176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5B8DD6-D3F4-2430-A10E-0D0F944E7E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27649" y="372449"/>
                  <a:ext cx="189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B21214-5C79-54B6-EA6B-0C2ABEBA9A3D}"/>
                    </a:ext>
                  </a:extLst>
                </p14:cNvPr>
                <p14:cNvContentPartPr/>
                <p14:nvPr/>
              </p14:nvContentPartPr>
              <p14:xfrm>
                <a:off x="9415289" y="417449"/>
                <a:ext cx="122400" cy="340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B21214-5C79-54B6-EA6B-0C2ABEBA9A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06289" y="408449"/>
                  <a:ext cx="140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8BA7E65-F4B9-5CEC-A40E-D727D27BBE80}"/>
                    </a:ext>
                  </a:extLst>
                </p14:cNvPr>
                <p14:cNvContentPartPr/>
                <p14:nvPr/>
              </p14:nvContentPartPr>
              <p14:xfrm>
                <a:off x="9634889" y="380009"/>
                <a:ext cx="33840" cy="143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8BA7E65-F4B9-5CEC-A40E-D727D27BBE8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26249" y="371369"/>
                  <a:ext cx="51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CE6937-D58D-7BF8-84A4-95C0FDCB4D53}"/>
                    </a:ext>
                  </a:extLst>
                </p14:cNvPr>
                <p14:cNvContentPartPr/>
                <p14:nvPr/>
              </p14:nvContentPartPr>
              <p14:xfrm>
                <a:off x="9733889" y="241409"/>
                <a:ext cx="206280" cy="279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CE6937-D58D-7BF8-84A4-95C0FDCB4D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24889" y="232769"/>
                  <a:ext cx="2239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A232505-D175-EE2C-5167-2F25B7BA4D16}"/>
                    </a:ext>
                  </a:extLst>
                </p14:cNvPr>
                <p14:cNvContentPartPr/>
                <p14:nvPr/>
              </p14:nvContentPartPr>
              <p14:xfrm>
                <a:off x="10067609" y="409529"/>
                <a:ext cx="190440" cy="122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A232505-D175-EE2C-5167-2F25B7BA4D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58969" y="400529"/>
                  <a:ext cx="208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E9D79CA-54B5-7DC7-1360-2942833C092A}"/>
                    </a:ext>
                  </a:extLst>
                </p14:cNvPr>
                <p14:cNvContentPartPr/>
                <p14:nvPr/>
              </p14:nvContentPartPr>
              <p14:xfrm>
                <a:off x="10026569" y="293249"/>
                <a:ext cx="20880" cy="379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E9D79CA-54B5-7DC7-1360-2942833C092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017569" y="284249"/>
                  <a:ext cx="385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C6948B-18CD-05F0-10DA-E85FE63414B9}"/>
                    </a:ext>
                  </a:extLst>
                </p14:cNvPr>
                <p14:cNvContentPartPr/>
                <p14:nvPr/>
              </p14:nvContentPartPr>
              <p14:xfrm>
                <a:off x="10337249" y="422129"/>
                <a:ext cx="116280" cy="121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C6948B-18CD-05F0-10DA-E85FE63414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28609" y="413489"/>
                  <a:ext cx="133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77EACA-66FE-077E-9912-0E0BC423323E}"/>
                    </a:ext>
                  </a:extLst>
                </p14:cNvPr>
                <p14:cNvContentPartPr/>
                <p14:nvPr/>
              </p14:nvContentPartPr>
              <p14:xfrm>
                <a:off x="10377209" y="282809"/>
                <a:ext cx="11520" cy="20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77EACA-66FE-077E-9912-0E0BC42332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68209" y="273809"/>
                  <a:ext cx="29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BCF9686-A6F8-51B2-9657-5D4BFB8A9BEA}"/>
              </a:ext>
            </a:extLst>
          </p:cNvPr>
          <p:cNvGrpSpPr/>
          <p:nvPr/>
        </p:nvGrpSpPr>
        <p:grpSpPr>
          <a:xfrm>
            <a:off x="8466449" y="1093718"/>
            <a:ext cx="775800" cy="442800"/>
            <a:chOff x="284609" y="1154009"/>
            <a:chExt cx="77580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4CA8E31-90A4-47EB-5EE3-DFD8DCC8F428}"/>
                    </a:ext>
                  </a:extLst>
                </p14:cNvPr>
                <p14:cNvContentPartPr/>
                <p14:nvPr/>
              </p14:nvContentPartPr>
              <p14:xfrm>
                <a:off x="284609" y="1156169"/>
                <a:ext cx="212400" cy="2314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4CA8E31-90A4-47EB-5EE3-DFD8DCC8F42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5609" y="1147169"/>
                  <a:ext cx="2300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39B28A3-E0D3-4C01-BAC7-044071EA26E8}"/>
                    </a:ext>
                  </a:extLst>
                </p14:cNvPr>
                <p14:cNvContentPartPr/>
                <p14:nvPr/>
              </p14:nvContentPartPr>
              <p14:xfrm>
                <a:off x="332129" y="1154009"/>
                <a:ext cx="178560" cy="2304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39B28A3-E0D3-4C01-BAC7-044071EA26E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3489" y="1145369"/>
                  <a:ext cx="196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D635303-B202-8419-B11E-6E49EC02D136}"/>
                    </a:ext>
                  </a:extLst>
                </p14:cNvPr>
                <p14:cNvContentPartPr/>
                <p14:nvPr/>
              </p14:nvContentPartPr>
              <p14:xfrm>
                <a:off x="602849" y="1228529"/>
                <a:ext cx="137880" cy="368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D635303-B202-8419-B11E-6E49EC02D13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4209" y="1219529"/>
                  <a:ext cx="15552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1CB00C-3B4E-B32B-E5A3-B179F0A9D220}"/>
                    </a:ext>
                  </a:extLst>
                </p14:cNvPr>
                <p14:cNvContentPartPr/>
                <p14:nvPr/>
              </p14:nvContentPartPr>
              <p14:xfrm>
                <a:off x="829649" y="1197209"/>
                <a:ext cx="230760" cy="158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1CB00C-3B4E-B32B-E5A3-B179F0A9D22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0649" y="1188569"/>
                  <a:ext cx="24840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98CBDBF-5FBF-871F-21FF-64D3FC219ED4}"/>
                  </a:ext>
                </a:extLst>
              </p14:cNvPr>
              <p14:cNvContentPartPr/>
              <p14:nvPr/>
            </p14:nvContentPartPr>
            <p14:xfrm>
              <a:off x="9412529" y="1082918"/>
              <a:ext cx="111960" cy="17460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98CBDBF-5FBF-871F-21FF-64D3FC219E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403889" y="1073918"/>
                <a:ext cx="129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3BBE3A1B-8F9C-DB5D-B11F-774364E8632C}"/>
                  </a:ext>
                </a:extLst>
              </p14:cNvPr>
              <p14:cNvContentPartPr/>
              <p14:nvPr/>
            </p14:nvContentPartPr>
            <p14:xfrm>
              <a:off x="9694049" y="1124318"/>
              <a:ext cx="22680" cy="1278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3BBE3A1B-8F9C-DB5D-B11F-774364E8632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685049" y="1115678"/>
                <a:ext cx="4032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94B9DEE-14BF-D79B-B0E4-6B1483CFCD22}"/>
              </a:ext>
            </a:extLst>
          </p:cNvPr>
          <p:cNvGrpSpPr/>
          <p:nvPr/>
        </p:nvGrpSpPr>
        <p:grpSpPr>
          <a:xfrm>
            <a:off x="9899969" y="998678"/>
            <a:ext cx="380160" cy="346680"/>
            <a:chOff x="1718129" y="1058969"/>
            <a:chExt cx="38016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F4A0566-32C5-4276-2974-DA2077BCDD9C}"/>
                    </a:ext>
                  </a:extLst>
                </p14:cNvPr>
                <p14:cNvContentPartPr/>
                <p14:nvPr/>
              </p14:nvContentPartPr>
              <p14:xfrm>
                <a:off x="1731809" y="1205129"/>
                <a:ext cx="164520" cy="871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F4A0566-32C5-4276-2974-DA2077BCDD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22809" y="1196489"/>
                  <a:ext cx="182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0BE9E6C-84CC-5622-1936-31AAB0F52AC4}"/>
                    </a:ext>
                  </a:extLst>
                </p14:cNvPr>
                <p14:cNvContentPartPr/>
                <p14:nvPr/>
              </p14:nvContentPartPr>
              <p14:xfrm>
                <a:off x="1718129" y="1058969"/>
                <a:ext cx="17280" cy="346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0BE9E6C-84CC-5622-1936-31AAB0F52A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09129" y="1049969"/>
                  <a:ext cx="34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955FFD4-D02E-2B91-4673-3DFA0B73EA97}"/>
                    </a:ext>
                  </a:extLst>
                </p14:cNvPr>
                <p14:cNvContentPartPr/>
                <p14:nvPr/>
              </p14:nvContentPartPr>
              <p14:xfrm>
                <a:off x="2010449" y="1173809"/>
                <a:ext cx="87840" cy="119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955FFD4-D02E-2B91-4673-3DFA0B73EA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001809" y="1164809"/>
                  <a:ext cx="1054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7BDD0E8-2EFF-E691-BAAD-9161F8E5C1B3}"/>
              </a:ext>
            </a:extLst>
          </p:cNvPr>
          <p:cNvGrpSpPr/>
          <p:nvPr/>
        </p:nvGrpSpPr>
        <p:grpSpPr>
          <a:xfrm>
            <a:off x="10432769" y="1100198"/>
            <a:ext cx="457200" cy="185400"/>
            <a:chOff x="2250929" y="1160489"/>
            <a:chExt cx="45720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3BB4340-9925-9469-440E-2D891496AB39}"/>
                    </a:ext>
                  </a:extLst>
                </p14:cNvPr>
                <p14:cNvContentPartPr/>
                <p14:nvPr/>
              </p14:nvContentPartPr>
              <p14:xfrm>
                <a:off x="2260649" y="1170569"/>
                <a:ext cx="11520" cy="106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3BB4340-9925-9469-440E-2D891496AB3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52009" y="1161569"/>
                  <a:ext cx="29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56A4A4B-0BE5-CD95-59E9-30E470FA4FF4}"/>
                    </a:ext>
                  </a:extLst>
                </p14:cNvPr>
                <p14:cNvContentPartPr/>
                <p14:nvPr/>
              </p14:nvContentPartPr>
              <p14:xfrm>
                <a:off x="2250929" y="1160489"/>
                <a:ext cx="142200" cy="185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56A4A4B-0BE5-CD95-59E9-30E470FA4F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42289" y="1151849"/>
                  <a:ext cx="159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DC93DB8-972F-3662-D080-F11461BEA497}"/>
                    </a:ext>
                  </a:extLst>
                </p14:cNvPr>
                <p14:cNvContentPartPr/>
                <p14:nvPr/>
              </p14:nvContentPartPr>
              <p14:xfrm>
                <a:off x="2487809" y="1182809"/>
                <a:ext cx="104760" cy="132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DC93DB8-972F-3662-D080-F11461BEA4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78809" y="1173809"/>
                  <a:ext cx="122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049FDCA-1DE4-F51F-A578-5259F575297A}"/>
                    </a:ext>
                  </a:extLst>
                </p14:cNvPr>
                <p14:cNvContentPartPr/>
                <p14:nvPr/>
              </p14:nvContentPartPr>
              <p14:xfrm>
                <a:off x="2703449" y="1201529"/>
                <a:ext cx="4680" cy="94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049FDCA-1DE4-F51F-A578-5259F57529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94809" y="1192889"/>
                  <a:ext cx="22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691D830-B7BA-3C85-1851-39D114E247EC}"/>
              </a:ext>
            </a:extLst>
          </p:cNvPr>
          <p:cNvGrpSpPr/>
          <p:nvPr/>
        </p:nvGrpSpPr>
        <p:grpSpPr>
          <a:xfrm>
            <a:off x="11053409" y="1027118"/>
            <a:ext cx="648360" cy="348840"/>
            <a:chOff x="2871569" y="1087409"/>
            <a:chExt cx="64836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55FFF13-B933-CF40-DE0D-3B1C7A1B8C7F}"/>
                    </a:ext>
                  </a:extLst>
                </p14:cNvPr>
                <p14:cNvContentPartPr/>
                <p14:nvPr/>
              </p14:nvContentPartPr>
              <p14:xfrm>
                <a:off x="2871569" y="1196489"/>
                <a:ext cx="97560" cy="123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55FFF13-B933-CF40-DE0D-3B1C7A1B8C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62569" y="1187849"/>
                  <a:ext cx="115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896111-60A0-E04F-48A1-D2A39F0BA2F0}"/>
                    </a:ext>
                  </a:extLst>
                </p14:cNvPr>
                <p14:cNvContentPartPr/>
                <p14:nvPr/>
              </p14:nvContentPartPr>
              <p14:xfrm>
                <a:off x="3094409" y="1206929"/>
                <a:ext cx="115560" cy="107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896111-60A0-E04F-48A1-D2A39F0BA2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85409" y="1197929"/>
                  <a:ext cx="133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BBCD535-1D43-5849-67A2-941B46431C9B}"/>
                    </a:ext>
                  </a:extLst>
                </p14:cNvPr>
                <p14:cNvContentPartPr/>
                <p14:nvPr/>
              </p14:nvContentPartPr>
              <p14:xfrm>
                <a:off x="3145889" y="1087409"/>
                <a:ext cx="5400" cy="15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BBCD535-1D43-5849-67A2-941B46431C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36889" y="1078409"/>
                  <a:ext cx="23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E0BE5DF-1E3B-C9FE-CE8A-8AD5B50AC31C}"/>
                    </a:ext>
                  </a:extLst>
                </p14:cNvPr>
                <p14:cNvContentPartPr/>
                <p14:nvPr/>
              </p14:nvContentPartPr>
              <p14:xfrm>
                <a:off x="3340289" y="1210889"/>
                <a:ext cx="179640" cy="907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E0BE5DF-1E3B-C9FE-CE8A-8AD5B50AC3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31649" y="1201889"/>
                  <a:ext cx="19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B8B10E6-7DA8-2A8B-F181-F9A10A863D86}"/>
                    </a:ext>
                  </a:extLst>
                </p14:cNvPr>
                <p14:cNvContentPartPr/>
                <p14:nvPr/>
              </p14:nvContentPartPr>
              <p14:xfrm>
                <a:off x="3334529" y="1096769"/>
                <a:ext cx="18000" cy="3394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B8B10E6-7DA8-2A8B-F181-F9A10A863D8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325889" y="1087769"/>
                  <a:ext cx="35640" cy="35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9359AD89-39BE-E245-C3F5-71FC4C061725}"/>
                  </a:ext>
                </a:extLst>
              </p14:cNvPr>
              <p14:cNvContentPartPr/>
              <p14:nvPr/>
            </p14:nvContentPartPr>
            <p14:xfrm>
              <a:off x="11844689" y="1074278"/>
              <a:ext cx="71640" cy="1962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9359AD89-39BE-E245-C3F5-71FC4C06172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1835689" y="1065278"/>
                <a:ext cx="8928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6238E6F-5CCE-1222-BB67-1784E9E7D560}"/>
              </a:ext>
            </a:extLst>
          </p:cNvPr>
          <p:cNvGrpSpPr/>
          <p:nvPr/>
        </p:nvGrpSpPr>
        <p:grpSpPr>
          <a:xfrm>
            <a:off x="635609" y="1789229"/>
            <a:ext cx="372600" cy="194040"/>
            <a:chOff x="4243529" y="1145009"/>
            <a:chExt cx="37260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E671E33-CCD6-FC1F-3812-792D9D0933F8}"/>
                    </a:ext>
                  </a:extLst>
                </p14:cNvPr>
                <p14:cNvContentPartPr/>
                <p14:nvPr/>
              </p14:nvContentPartPr>
              <p14:xfrm>
                <a:off x="4243529" y="1145009"/>
                <a:ext cx="168120" cy="10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E671E33-CCD6-FC1F-3812-792D9D0933F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34889" y="1136369"/>
                  <a:ext cx="18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4F5F9C4-D2FD-F490-F32B-082DEEA8F1D6}"/>
                    </a:ext>
                  </a:extLst>
                </p14:cNvPr>
                <p14:cNvContentPartPr/>
                <p14:nvPr/>
              </p14:nvContentPartPr>
              <p14:xfrm>
                <a:off x="4336409" y="1166249"/>
                <a:ext cx="16920" cy="1728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4F5F9C4-D2FD-F490-F32B-082DEEA8F1D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27409" y="1157249"/>
                  <a:ext cx="34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1A86681-8C28-306B-414C-1F07B2C3FAD6}"/>
                    </a:ext>
                  </a:extLst>
                </p14:cNvPr>
                <p14:cNvContentPartPr/>
                <p14:nvPr/>
              </p14:nvContentPartPr>
              <p14:xfrm>
                <a:off x="4473209" y="1208729"/>
                <a:ext cx="117000" cy="130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1A86681-8C28-306B-414C-1F07B2C3FAD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64209" y="1200089"/>
                  <a:ext cx="134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9F1EA2-E659-9AE8-CD19-F4DCCBA0EAD8}"/>
                    </a:ext>
                  </a:extLst>
                </p14:cNvPr>
                <p14:cNvContentPartPr/>
                <p14:nvPr/>
              </p14:nvContentPartPr>
              <p14:xfrm>
                <a:off x="4580129" y="1224569"/>
                <a:ext cx="36000" cy="103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9F1EA2-E659-9AE8-CD19-F4DCCBA0EAD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71489" y="1215569"/>
                  <a:ext cx="536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8E3FFE5-071B-C562-9473-B37DC371BF65}"/>
              </a:ext>
            </a:extLst>
          </p:cNvPr>
          <p:cNvGrpSpPr/>
          <p:nvPr/>
        </p:nvGrpSpPr>
        <p:grpSpPr>
          <a:xfrm>
            <a:off x="1516169" y="1825589"/>
            <a:ext cx="455400" cy="220680"/>
            <a:chOff x="5124089" y="1181369"/>
            <a:chExt cx="45540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697D0EB-3232-3E8B-7EC7-74F54DE2AE61}"/>
                    </a:ext>
                  </a:extLst>
                </p14:cNvPr>
                <p14:cNvContentPartPr/>
                <p14:nvPr/>
              </p14:nvContentPartPr>
              <p14:xfrm>
                <a:off x="5124089" y="1181369"/>
                <a:ext cx="196920" cy="149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697D0EB-3232-3E8B-7EC7-74F54DE2AE6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15449" y="1172369"/>
                  <a:ext cx="214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D8EB6CD-1726-C951-87DD-065E63BE5533}"/>
                    </a:ext>
                  </a:extLst>
                </p14:cNvPr>
                <p14:cNvContentPartPr/>
                <p14:nvPr/>
              </p14:nvContentPartPr>
              <p14:xfrm>
                <a:off x="5214809" y="1197209"/>
                <a:ext cx="9360" cy="204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D8EB6CD-1726-C951-87DD-065E63BE553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05809" y="1188569"/>
                  <a:ext cx="27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CABE077-FE68-05D8-4B98-BA806EFDD458}"/>
                    </a:ext>
                  </a:extLst>
                </p14:cNvPr>
                <p14:cNvContentPartPr/>
                <p14:nvPr/>
              </p14:nvContentPartPr>
              <p14:xfrm>
                <a:off x="5433329" y="1183889"/>
                <a:ext cx="146160" cy="130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CABE077-FE68-05D8-4B98-BA806EFDD4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24329" y="1175249"/>
                  <a:ext cx="1638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F1CE2AB-5CB6-2C0C-4FEC-0A735004CFD6}"/>
              </a:ext>
            </a:extLst>
          </p:cNvPr>
          <p:cNvGrpSpPr/>
          <p:nvPr/>
        </p:nvGrpSpPr>
        <p:grpSpPr>
          <a:xfrm>
            <a:off x="2134289" y="1717949"/>
            <a:ext cx="235800" cy="329040"/>
            <a:chOff x="5742209" y="1073729"/>
            <a:chExt cx="23580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2FDAC72-D84A-C113-B0C0-10DD0E1646F2}"/>
                    </a:ext>
                  </a:extLst>
                </p14:cNvPr>
                <p14:cNvContentPartPr/>
                <p14:nvPr/>
              </p14:nvContentPartPr>
              <p14:xfrm>
                <a:off x="5742209" y="1178489"/>
                <a:ext cx="123120" cy="138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2FDAC72-D84A-C113-B0C0-10DD0E1646F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33209" y="1169489"/>
                  <a:ext cx="140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3C220A3-F7A3-435F-2589-4AE173506C96}"/>
                    </a:ext>
                  </a:extLst>
                </p14:cNvPr>
                <p14:cNvContentPartPr/>
                <p14:nvPr/>
              </p14:nvContentPartPr>
              <p14:xfrm>
                <a:off x="5791169" y="1120889"/>
                <a:ext cx="12600" cy="281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3C220A3-F7A3-435F-2589-4AE173506C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82169" y="1111889"/>
                  <a:ext cx="302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C0EADD6-1D95-8F98-3CF9-55E321314BA3}"/>
                    </a:ext>
                  </a:extLst>
                </p14:cNvPr>
                <p14:cNvContentPartPr/>
                <p14:nvPr/>
              </p14:nvContentPartPr>
              <p14:xfrm>
                <a:off x="5971529" y="1216289"/>
                <a:ext cx="6480" cy="860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C0EADD6-1D95-8F98-3CF9-55E321314BA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62529" y="1207649"/>
                  <a:ext cx="24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3ACC61C-CCF9-8FBE-36F8-7ECD1F42E98C}"/>
                    </a:ext>
                  </a:extLst>
                </p14:cNvPr>
                <p14:cNvContentPartPr/>
                <p14:nvPr/>
              </p14:nvContentPartPr>
              <p14:xfrm>
                <a:off x="5959289" y="1073729"/>
                <a:ext cx="6840" cy="237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3ACC61C-CCF9-8FBE-36F8-7ECD1F42E98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950289" y="1064729"/>
                  <a:ext cx="244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8C6BE03-C47F-2F1D-50DF-F30B8E85350D}"/>
              </a:ext>
            </a:extLst>
          </p:cNvPr>
          <p:cNvGrpSpPr/>
          <p:nvPr/>
        </p:nvGrpSpPr>
        <p:grpSpPr>
          <a:xfrm>
            <a:off x="2523089" y="1825949"/>
            <a:ext cx="162720" cy="138600"/>
            <a:chOff x="6131009" y="1181729"/>
            <a:chExt cx="16272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2C1B5C8-4027-EB26-8BDC-3A8D5360544A}"/>
                    </a:ext>
                  </a:extLst>
                </p14:cNvPr>
                <p14:cNvContentPartPr/>
                <p14:nvPr/>
              </p14:nvContentPartPr>
              <p14:xfrm>
                <a:off x="6131009" y="1181729"/>
                <a:ext cx="108720" cy="124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2C1B5C8-4027-EB26-8BDC-3A8D536054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22369" y="1173089"/>
                  <a:ext cx="126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3652DB1-CB3F-1286-4A8A-E90A9A0C4649}"/>
                    </a:ext>
                  </a:extLst>
                </p14:cNvPr>
                <p14:cNvContentPartPr/>
                <p14:nvPr/>
              </p14:nvContentPartPr>
              <p14:xfrm>
                <a:off x="6239369" y="1206929"/>
                <a:ext cx="54360" cy="1134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3652DB1-CB3F-1286-4A8A-E90A9A0C46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230369" y="1197929"/>
                  <a:ext cx="7200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4583EA9-4F1E-0284-FBFB-036FAF849EBF}"/>
              </a:ext>
            </a:extLst>
          </p:cNvPr>
          <p:cNvGrpSpPr/>
          <p:nvPr/>
        </p:nvGrpSpPr>
        <p:grpSpPr>
          <a:xfrm>
            <a:off x="11082449" y="318449"/>
            <a:ext cx="647640" cy="277200"/>
            <a:chOff x="405209" y="1148609"/>
            <a:chExt cx="64764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ED8B48-7E29-3BE2-D5E6-6ADFAB6EBDCC}"/>
                    </a:ext>
                  </a:extLst>
                </p14:cNvPr>
                <p14:cNvContentPartPr/>
                <p14:nvPr/>
              </p14:nvContentPartPr>
              <p14:xfrm>
                <a:off x="405209" y="1148609"/>
                <a:ext cx="299520" cy="2772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ED8B48-7E29-3BE2-D5E6-6ADFAB6EBD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96209" y="1139609"/>
                  <a:ext cx="317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2396ACF-C2C4-1FA4-7548-CA530952B0E5}"/>
                    </a:ext>
                  </a:extLst>
                </p14:cNvPr>
                <p14:cNvContentPartPr/>
                <p14:nvPr/>
              </p14:nvContentPartPr>
              <p14:xfrm>
                <a:off x="693929" y="1168409"/>
                <a:ext cx="97200" cy="194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2396ACF-C2C4-1FA4-7548-CA530952B0E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4929" y="1159409"/>
                  <a:ext cx="11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85ED3C2-BF79-F384-9CD0-A5203D4BE854}"/>
                    </a:ext>
                  </a:extLst>
                </p14:cNvPr>
                <p14:cNvContentPartPr/>
                <p14:nvPr/>
              </p14:nvContentPartPr>
              <p14:xfrm>
                <a:off x="686009" y="1158689"/>
                <a:ext cx="129960" cy="547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85ED3C2-BF79-F384-9CD0-A5203D4BE8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7369" y="1149689"/>
                  <a:ext cx="147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1458E55-B785-D541-DFB2-2422E01D3868}"/>
                    </a:ext>
                  </a:extLst>
                </p14:cNvPr>
                <p14:cNvContentPartPr/>
                <p14:nvPr/>
              </p14:nvContentPartPr>
              <p14:xfrm>
                <a:off x="915329" y="1195409"/>
                <a:ext cx="137520" cy="180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1458E55-B785-D541-DFB2-2422E01D38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06329" y="1186769"/>
                  <a:ext cx="15516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9F86448-D99E-384B-E724-DE658A50D0FF}"/>
              </a:ext>
            </a:extLst>
          </p:cNvPr>
          <p:cNvGrpSpPr/>
          <p:nvPr/>
        </p:nvGrpSpPr>
        <p:grpSpPr>
          <a:xfrm>
            <a:off x="635819" y="1044209"/>
            <a:ext cx="1964880" cy="396720"/>
            <a:chOff x="1712369" y="992369"/>
            <a:chExt cx="196488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556BA90-D49C-65F5-F46A-41FECA39D0AD}"/>
                    </a:ext>
                  </a:extLst>
                </p14:cNvPr>
                <p14:cNvContentPartPr/>
                <p14:nvPr/>
              </p14:nvContentPartPr>
              <p14:xfrm>
                <a:off x="1712369" y="992369"/>
                <a:ext cx="137520" cy="3826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556BA90-D49C-65F5-F46A-41FECA39D0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03369" y="983729"/>
                  <a:ext cx="1551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2B88551-FF7A-61D7-EF86-3D5645F7AEFC}"/>
                    </a:ext>
                  </a:extLst>
                </p14:cNvPr>
                <p14:cNvContentPartPr/>
                <p14:nvPr/>
              </p14:nvContentPartPr>
              <p14:xfrm>
                <a:off x="1994609" y="1125209"/>
                <a:ext cx="122400" cy="250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2B88551-FF7A-61D7-EF86-3D5645F7AEF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85969" y="1116569"/>
                  <a:ext cx="1400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8F9EB41-EEB6-FF1C-7AE0-E4B2AAF483E7}"/>
                    </a:ext>
                  </a:extLst>
                </p14:cNvPr>
                <p14:cNvContentPartPr/>
                <p14:nvPr/>
              </p14:nvContentPartPr>
              <p14:xfrm>
                <a:off x="2219609" y="1176689"/>
                <a:ext cx="35640" cy="183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8F9EB41-EEB6-FF1C-7AE0-E4B2AAF483E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10609" y="1167689"/>
                  <a:ext cx="53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65C19AD-119C-8ED6-1352-1ED227AA129A}"/>
                    </a:ext>
                  </a:extLst>
                </p14:cNvPr>
                <p14:cNvContentPartPr/>
                <p14:nvPr/>
              </p14:nvContentPartPr>
              <p14:xfrm>
                <a:off x="2250929" y="1182089"/>
                <a:ext cx="150840" cy="207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65C19AD-119C-8ED6-1352-1ED227AA12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41929" y="1173089"/>
                  <a:ext cx="168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FC06D1B-932C-0CC0-7994-B7B023E482E0}"/>
                    </a:ext>
                  </a:extLst>
                </p14:cNvPr>
                <p14:cNvContentPartPr/>
                <p14:nvPr/>
              </p14:nvContentPartPr>
              <p14:xfrm>
                <a:off x="2475209" y="1188209"/>
                <a:ext cx="174960" cy="1782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FC06D1B-932C-0CC0-7994-B7B023E482E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66209" y="1179569"/>
                  <a:ext cx="192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3186900-212D-59F3-787B-12C9F7A909DD}"/>
                    </a:ext>
                  </a:extLst>
                </p14:cNvPr>
                <p14:cNvContentPartPr/>
                <p14:nvPr/>
              </p14:nvContentPartPr>
              <p14:xfrm>
                <a:off x="2651609" y="1230329"/>
                <a:ext cx="51840" cy="1191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3186900-212D-59F3-787B-12C9F7A909D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42969" y="1221689"/>
                  <a:ext cx="69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6C1177A-3E0E-701B-7D53-C5876DFDE197}"/>
                    </a:ext>
                  </a:extLst>
                </p14:cNvPr>
                <p14:cNvContentPartPr/>
                <p14:nvPr/>
              </p14:nvContentPartPr>
              <p14:xfrm>
                <a:off x="2736569" y="1024409"/>
                <a:ext cx="190800" cy="3373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6C1177A-3E0E-701B-7D53-C5876DFDE1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27929" y="1015409"/>
                  <a:ext cx="208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12AF969-1BAF-07C3-AD65-659F3B222818}"/>
                    </a:ext>
                  </a:extLst>
                </p14:cNvPr>
                <p14:cNvContentPartPr/>
                <p14:nvPr/>
              </p14:nvContentPartPr>
              <p14:xfrm>
                <a:off x="3064889" y="1187489"/>
                <a:ext cx="47520" cy="1656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12AF969-1BAF-07C3-AD65-659F3B22281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55889" y="1178849"/>
                  <a:ext cx="65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D08B66E-29CC-5A53-3815-BEE712816A7D}"/>
                    </a:ext>
                  </a:extLst>
                </p14:cNvPr>
                <p14:cNvContentPartPr/>
                <p14:nvPr/>
              </p14:nvContentPartPr>
              <p14:xfrm>
                <a:off x="3208169" y="1200089"/>
                <a:ext cx="52200" cy="1422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D08B66E-29CC-5A53-3815-BEE712816A7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99169" y="1191449"/>
                  <a:ext cx="6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D6E70AC-7392-C700-813C-83B576BE96B2}"/>
                    </a:ext>
                  </a:extLst>
                </p14:cNvPr>
                <p14:cNvContentPartPr/>
                <p14:nvPr/>
              </p14:nvContentPartPr>
              <p14:xfrm>
                <a:off x="3274049" y="1188209"/>
                <a:ext cx="144720" cy="1584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D6E70AC-7392-C700-813C-83B576BE96B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65049" y="1179209"/>
                  <a:ext cx="162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28F966A-DAF0-C7E8-B026-3E6F984F8941}"/>
                    </a:ext>
                  </a:extLst>
                </p14:cNvPr>
                <p14:cNvContentPartPr/>
                <p14:nvPr/>
              </p14:nvContentPartPr>
              <p14:xfrm>
                <a:off x="3544049" y="1179209"/>
                <a:ext cx="133200" cy="144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28F966A-DAF0-C7E8-B026-3E6F984F89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35409" y="1170569"/>
                  <a:ext cx="150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85B91E0-46CF-5451-BC91-C113B87EDC1E}"/>
                    </a:ext>
                  </a:extLst>
                </p14:cNvPr>
                <p14:cNvContentPartPr/>
                <p14:nvPr/>
              </p14:nvContentPartPr>
              <p14:xfrm>
                <a:off x="3544049" y="1073729"/>
                <a:ext cx="9360" cy="399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85B91E0-46CF-5451-BC91-C113B87EDC1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35409" y="1064729"/>
                  <a:ext cx="270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A74A445-97FB-0D1F-E21A-E4FCC59ABFEA}"/>
              </a:ext>
            </a:extLst>
          </p:cNvPr>
          <p:cNvGrpSpPr/>
          <p:nvPr/>
        </p:nvGrpSpPr>
        <p:grpSpPr>
          <a:xfrm>
            <a:off x="3288089" y="1066718"/>
            <a:ext cx="1904400" cy="369720"/>
            <a:chOff x="4151009" y="959609"/>
            <a:chExt cx="1904400" cy="36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4CE3044-9E6B-9491-ED64-DB71879DA7A8}"/>
                    </a:ext>
                  </a:extLst>
                </p14:cNvPr>
                <p14:cNvContentPartPr/>
                <p14:nvPr/>
              </p14:nvContentPartPr>
              <p14:xfrm>
                <a:off x="4151009" y="1055369"/>
                <a:ext cx="159840" cy="235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4CE3044-9E6B-9491-ED64-DB71879DA7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42009" y="1046729"/>
                  <a:ext cx="1774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75B7DD0-0EE9-916B-5560-A8A56345D477}"/>
                    </a:ext>
                  </a:extLst>
                </p14:cNvPr>
                <p14:cNvContentPartPr/>
                <p14:nvPr/>
              </p14:nvContentPartPr>
              <p14:xfrm>
                <a:off x="4442969" y="1132049"/>
                <a:ext cx="146160" cy="116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75B7DD0-0EE9-916B-5560-A8A56345D4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433969" y="1123049"/>
                  <a:ext cx="163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499BACF-3AD3-A1FE-9DEC-738249415686}"/>
                    </a:ext>
                  </a:extLst>
                </p14:cNvPr>
                <p14:cNvContentPartPr/>
                <p14:nvPr/>
              </p14:nvContentPartPr>
              <p14:xfrm>
                <a:off x="4458809" y="959609"/>
                <a:ext cx="7560" cy="15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499BACF-3AD3-A1FE-9DEC-73824941568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50169" y="950609"/>
                  <a:ext cx="2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8E9ADB3-791E-E134-382A-79831C3F0F0D}"/>
                    </a:ext>
                  </a:extLst>
                </p14:cNvPr>
                <p14:cNvContentPartPr/>
                <p14:nvPr/>
              </p14:nvContentPartPr>
              <p14:xfrm>
                <a:off x="4714769" y="1030169"/>
                <a:ext cx="303840" cy="212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8E9ADB3-791E-E134-382A-79831C3F0F0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705769" y="1021169"/>
                  <a:ext cx="321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E820D1F-32D5-2A64-1D89-600E24AAE9D4}"/>
                    </a:ext>
                  </a:extLst>
                </p14:cNvPr>
                <p14:cNvContentPartPr/>
                <p14:nvPr/>
              </p14:nvContentPartPr>
              <p14:xfrm>
                <a:off x="4867769" y="1036289"/>
                <a:ext cx="128520" cy="49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E820D1F-32D5-2A64-1D89-600E24AAE9D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58769" y="1027289"/>
                  <a:ext cx="146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96C4DED-43C6-C189-D4FF-BE94673B9510}"/>
                    </a:ext>
                  </a:extLst>
                </p14:cNvPr>
                <p14:cNvContentPartPr/>
                <p14:nvPr/>
              </p14:nvContentPartPr>
              <p14:xfrm>
                <a:off x="5098169" y="1077689"/>
                <a:ext cx="288000" cy="159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96C4DED-43C6-C189-D4FF-BE94673B951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89529" y="1068689"/>
                  <a:ext cx="30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2880476-AB61-5662-ED25-6B6AC341A907}"/>
                    </a:ext>
                  </a:extLst>
                </p14:cNvPr>
                <p14:cNvContentPartPr/>
                <p14:nvPr/>
              </p14:nvContentPartPr>
              <p14:xfrm>
                <a:off x="5503169" y="1083809"/>
                <a:ext cx="223560" cy="124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2880476-AB61-5662-ED25-6B6AC341A90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94169" y="1075169"/>
                  <a:ext cx="2412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7361ED9-CC66-ACCF-8D04-CEA754B207A9}"/>
                    </a:ext>
                  </a:extLst>
                </p14:cNvPr>
                <p14:cNvContentPartPr/>
                <p14:nvPr/>
              </p14:nvContentPartPr>
              <p14:xfrm>
                <a:off x="5471129" y="1018649"/>
                <a:ext cx="55440" cy="310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7361ED9-CC66-ACCF-8D04-CEA754B207A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62489" y="1009649"/>
                  <a:ext cx="730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F2281A6-6F51-497A-1A4E-3818B937BAD8}"/>
                    </a:ext>
                  </a:extLst>
                </p14:cNvPr>
                <p14:cNvContentPartPr/>
                <p14:nvPr/>
              </p14:nvContentPartPr>
              <p14:xfrm>
                <a:off x="5837969" y="1060409"/>
                <a:ext cx="217440" cy="1314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F2281A6-6F51-497A-1A4E-3818B937BA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28969" y="1051409"/>
                  <a:ext cx="2350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3A9875E-03B4-8477-09DF-F24EAB8059B5}"/>
              </a:ext>
            </a:extLst>
          </p:cNvPr>
          <p:cNvGrpSpPr/>
          <p:nvPr/>
        </p:nvGrpSpPr>
        <p:grpSpPr>
          <a:xfrm>
            <a:off x="5589359" y="974524"/>
            <a:ext cx="1664640" cy="499680"/>
            <a:chOff x="6668129" y="878249"/>
            <a:chExt cx="166464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DFE03B3-409D-6D21-5071-CF4F312E10AC}"/>
                    </a:ext>
                  </a:extLst>
                </p14:cNvPr>
                <p14:cNvContentPartPr/>
                <p14:nvPr/>
              </p14:nvContentPartPr>
              <p14:xfrm>
                <a:off x="6668129" y="1054649"/>
                <a:ext cx="166680" cy="1789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DFE03B3-409D-6D21-5071-CF4F312E10A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59489" y="1046009"/>
                  <a:ext cx="184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46FA6CF-D24C-985F-1BAF-9A3E9976A083}"/>
                    </a:ext>
                  </a:extLst>
                </p14:cNvPr>
                <p14:cNvContentPartPr/>
                <p14:nvPr/>
              </p14:nvContentPartPr>
              <p14:xfrm>
                <a:off x="6944609" y="1081649"/>
                <a:ext cx="122400" cy="296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46FA6CF-D24C-985F-1BAF-9A3E9976A0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35969" y="1072649"/>
                  <a:ext cx="140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AA69B71-1975-4F98-2FB5-9A9AE82D0398}"/>
                    </a:ext>
                  </a:extLst>
                </p14:cNvPr>
                <p14:cNvContentPartPr/>
                <p14:nvPr/>
              </p14:nvContentPartPr>
              <p14:xfrm>
                <a:off x="7205969" y="1092449"/>
                <a:ext cx="50400" cy="139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AA69B71-1975-4F98-2FB5-9A9AE82D039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97329" y="1083809"/>
                  <a:ext cx="6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23F4FD9-AA49-CD64-85D3-A5AA472C6479}"/>
                    </a:ext>
                  </a:extLst>
                </p14:cNvPr>
                <p14:cNvContentPartPr/>
                <p14:nvPr/>
              </p14:nvContentPartPr>
              <p14:xfrm>
                <a:off x="7159889" y="931529"/>
                <a:ext cx="19080" cy="34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23F4FD9-AA49-CD64-85D3-A5AA472C647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51249" y="922889"/>
                  <a:ext cx="3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B330FC9-AAD2-EEF4-9747-1B8B77EE1D67}"/>
                    </a:ext>
                  </a:extLst>
                </p14:cNvPr>
                <p14:cNvContentPartPr/>
                <p14:nvPr/>
              </p14:nvContentPartPr>
              <p14:xfrm>
                <a:off x="7358969" y="878249"/>
                <a:ext cx="214920" cy="307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B330FC9-AAD2-EEF4-9747-1B8B77EE1D6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50329" y="869609"/>
                  <a:ext cx="232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667BE15-FA3A-BB7C-0B2E-75D6EF8A20C3}"/>
                    </a:ext>
                  </a:extLst>
                </p14:cNvPr>
                <p14:cNvContentPartPr/>
                <p14:nvPr/>
              </p14:nvContentPartPr>
              <p14:xfrm>
                <a:off x="7731929" y="1057529"/>
                <a:ext cx="230040" cy="1162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667BE15-FA3A-BB7C-0B2E-75D6EF8A20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723289" y="1048889"/>
                  <a:ext cx="247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82F891-0269-30CE-F118-6C2BEC43490D}"/>
                    </a:ext>
                  </a:extLst>
                </p14:cNvPr>
                <p14:cNvContentPartPr/>
                <p14:nvPr/>
              </p14:nvContentPartPr>
              <p14:xfrm>
                <a:off x="7725809" y="926849"/>
                <a:ext cx="45360" cy="366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82F891-0269-30CE-F118-6C2BEC4349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16809" y="918209"/>
                  <a:ext cx="63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2C186D4-0861-BA9E-598A-88B338D289AA}"/>
                    </a:ext>
                  </a:extLst>
                </p14:cNvPr>
                <p14:cNvContentPartPr/>
                <p14:nvPr/>
              </p14:nvContentPartPr>
              <p14:xfrm>
                <a:off x="8026409" y="1059329"/>
                <a:ext cx="306360" cy="150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2C186D4-0861-BA9E-598A-88B338D289A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17409" y="1050689"/>
                  <a:ext cx="32400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EB4B77D-BA3B-FF49-C1EB-9FB6DC9745DC}"/>
              </a:ext>
            </a:extLst>
          </p:cNvPr>
          <p:cNvGrpSpPr/>
          <p:nvPr/>
        </p:nvGrpSpPr>
        <p:grpSpPr>
          <a:xfrm>
            <a:off x="7463879" y="1102324"/>
            <a:ext cx="671400" cy="218520"/>
            <a:chOff x="8542649" y="1006049"/>
            <a:chExt cx="6714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8E3346E1-5933-6382-7709-B3FB7B64D4D5}"/>
                    </a:ext>
                  </a:extLst>
                </p14:cNvPr>
                <p14:cNvContentPartPr/>
                <p14:nvPr/>
              </p14:nvContentPartPr>
              <p14:xfrm>
                <a:off x="8542649" y="1006049"/>
                <a:ext cx="405000" cy="184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8E3346E1-5933-6382-7709-B3FB7B64D4D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33649" y="997049"/>
                  <a:ext cx="422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DB277B9-8D69-A6FF-62D2-EC601AF090F0}"/>
                    </a:ext>
                  </a:extLst>
                </p14:cNvPr>
                <p14:cNvContentPartPr/>
                <p14:nvPr/>
              </p14:nvContentPartPr>
              <p14:xfrm>
                <a:off x="9092729" y="1021169"/>
                <a:ext cx="121320" cy="203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DB277B9-8D69-A6FF-62D2-EC601AF090F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084089" y="1012169"/>
                  <a:ext cx="13896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78A59A61-0454-F97A-1910-A9FCA64E523C}"/>
                  </a:ext>
                </a:extLst>
              </p14:cNvPr>
              <p14:cNvContentPartPr/>
              <p14:nvPr/>
            </p14:nvContentPartPr>
            <p14:xfrm>
              <a:off x="3568169" y="1678169"/>
              <a:ext cx="244800" cy="30636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78A59A61-0454-F97A-1910-A9FCA64E523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559169" y="1669529"/>
                <a:ext cx="26244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8227231F-C574-4D5F-6715-2FE8A028A882}"/>
                  </a:ext>
                </a:extLst>
              </p14:cNvPr>
              <p14:cNvContentPartPr/>
              <p14:nvPr/>
            </p14:nvContentPartPr>
            <p14:xfrm>
              <a:off x="4006649" y="2017289"/>
              <a:ext cx="35280" cy="10548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8227231F-C574-4D5F-6715-2FE8A028A88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998009" y="2008649"/>
                <a:ext cx="5292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DB2BA87-EE1D-C715-BCB5-5C6F4E5C64F2}"/>
              </a:ext>
            </a:extLst>
          </p:cNvPr>
          <p:cNvGrpSpPr/>
          <p:nvPr/>
        </p:nvGrpSpPr>
        <p:grpSpPr>
          <a:xfrm>
            <a:off x="4306889" y="1636769"/>
            <a:ext cx="173520" cy="376560"/>
            <a:chOff x="4306889" y="1636769"/>
            <a:chExt cx="173520" cy="37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639AB5A-1AE4-FA70-A580-A91B6A385559}"/>
                    </a:ext>
                  </a:extLst>
                </p14:cNvPr>
                <p14:cNvContentPartPr/>
                <p14:nvPr/>
              </p14:nvContentPartPr>
              <p14:xfrm>
                <a:off x="4306889" y="1636769"/>
                <a:ext cx="106200" cy="3160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639AB5A-1AE4-FA70-A580-A91B6A3855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98249" y="1628129"/>
                  <a:ext cx="1238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C5796D6-6CC3-C0CB-2A3F-AE8AC0392214}"/>
                    </a:ext>
                  </a:extLst>
                </p14:cNvPr>
                <p14:cNvContentPartPr/>
                <p14:nvPr/>
              </p14:nvContentPartPr>
              <p14:xfrm>
                <a:off x="4329569" y="1992089"/>
                <a:ext cx="150840" cy="212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C5796D6-6CC3-C0CB-2A3F-AE8AC03922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20929" y="1983089"/>
                  <a:ext cx="16848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1984DFA5-01FF-7031-C338-7B47232B231B}"/>
                  </a:ext>
                </a:extLst>
              </p14:cNvPr>
              <p14:cNvContentPartPr/>
              <p14:nvPr/>
            </p14:nvContentPartPr>
            <p14:xfrm>
              <a:off x="4674449" y="1959689"/>
              <a:ext cx="12960" cy="6732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1984DFA5-01FF-7031-C338-7B47232B231B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665449" y="1950689"/>
                <a:ext cx="306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CB67A6E-4CD8-B6EE-01A2-B468F95A4DBE}"/>
                  </a:ext>
                </a:extLst>
              </p14:cNvPr>
              <p14:cNvContentPartPr/>
              <p14:nvPr/>
            </p14:nvContentPartPr>
            <p14:xfrm>
              <a:off x="4896929" y="1641089"/>
              <a:ext cx="204840" cy="38088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CB67A6E-4CD8-B6EE-01A2-B468F95A4DB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88289" y="1632449"/>
                <a:ext cx="22248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B03E4F6-4F00-4669-3515-E6E9420E2544}"/>
              </a:ext>
            </a:extLst>
          </p:cNvPr>
          <p:cNvGrpSpPr/>
          <p:nvPr/>
        </p:nvGrpSpPr>
        <p:grpSpPr>
          <a:xfrm>
            <a:off x="5260169" y="1639649"/>
            <a:ext cx="431280" cy="413280"/>
            <a:chOff x="5260169" y="1639649"/>
            <a:chExt cx="43128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89B3084-8A68-B72C-C543-4FF1EF6D18E3}"/>
                    </a:ext>
                  </a:extLst>
                </p14:cNvPr>
                <p14:cNvContentPartPr/>
                <p14:nvPr/>
              </p14:nvContentPartPr>
              <p14:xfrm>
                <a:off x="5260169" y="1969769"/>
                <a:ext cx="74880" cy="831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89B3084-8A68-B72C-C543-4FF1EF6D18E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51169" y="1961129"/>
                  <a:ext cx="92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0216D79-53EE-5C94-484A-834446552D7E}"/>
                    </a:ext>
                  </a:extLst>
                </p14:cNvPr>
                <p14:cNvContentPartPr/>
                <p14:nvPr/>
              </p14:nvContentPartPr>
              <p14:xfrm>
                <a:off x="5477609" y="1639649"/>
                <a:ext cx="213840" cy="3423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0216D79-53EE-5C94-484A-834446552D7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68609" y="1631009"/>
                  <a:ext cx="23148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D9E258D1-2294-EBC1-624A-83278180F20E}"/>
                  </a:ext>
                </a:extLst>
              </p14:cNvPr>
              <p14:cNvContentPartPr/>
              <p14:nvPr/>
            </p14:nvContentPartPr>
            <p14:xfrm>
              <a:off x="5865329" y="1949969"/>
              <a:ext cx="29160" cy="1126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D9E258D1-2294-EBC1-624A-83278180F20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856689" y="1940969"/>
                <a:ext cx="46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80FFA42E-F951-0CD1-07FE-2F29FF3B9C54}"/>
                  </a:ext>
                </a:extLst>
              </p14:cNvPr>
              <p14:cNvContentPartPr/>
              <p14:nvPr/>
            </p14:nvContentPartPr>
            <p14:xfrm>
              <a:off x="6084569" y="1562609"/>
              <a:ext cx="207360" cy="40140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80FFA42E-F951-0CD1-07FE-2F29FF3B9C54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075929" y="1553609"/>
                <a:ext cx="22500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6528FB06-0232-9F7E-7A6B-05EB366A26FF}"/>
                  </a:ext>
                </a:extLst>
              </p14:cNvPr>
              <p14:cNvContentPartPr/>
              <p14:nvPr/>
            </p14:nvContentPartPr>
            <p14:xfrm>
              <a:off x="6677489" y="1895969"/>
              <a:ext cx="27720" cy="1036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6528FB06-0232-9F7E-7A6B-05EB366A26F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668489" y="1886969"/>
                <a:ext cx="453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9D17392-6BFE-C5E5-53AD-C797B994437D}"/>
                  </a:ext>
                </a:extLst>
              </p14:cNvPr>
              <p14:cNvContentPartPr/>
              <p14:nvPr/>
            </p14:nvContentPartPr>
            <p14:xfrm>
              <a:off x="6946769" y="1595009"/>
              <a:ext cx="191160" cy="3960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9D17392-6BFE-C5E5-53AD-C797B994437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938129" y="1586369"/>
                <a:ext cx="2088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A17A5D66-82D6-F553-F4D9-58BF3829C5E4}"/>
                  </a:ext>
                </a:extLst>
              </p14:cNvPr>
              <p14:cNvContentPartPr/>
              <p14:nvPr/>
            </p14:nvContentPartPr>
            <p14:xfrm>
              <a:off x="7343489" y="1928369"/>
              <a:ext cx="30960" cy="8028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A17A5D66-82D6-F553-F4D9-58BF3829C5E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334849" y="1919729"/>
                <a:ext cx="48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F7637181-E3AF-8FB6-427C-5BDDF6844095}"/>
                  </a:ext>
                </a:extLst>
              </p14:cNvPr>
              <p14:cNvContentPartPr/>
              <p14:nvPr/>
            </p14:nvContentPartPr>
            <p14:xfrm>
              <a:off x="7667129" y="1588169"/>
              <a:ext cx="131040" cy="32760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F7637181-E3AF-8FB6-427C-5BDDF684409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658489" y="1579169"/>
                <a:ext cx="1486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1E4E53B0-DD51-52AC-A635-CA073CC5022A}"/>
                  </a:ext>
                </a:extLst>
              </p14:cNvPr>
              <p14:cNvContentPartPr/>
              <p14:nvPr/>
            </p14:nvContentPartPr>
            <p14:xfrm>
              <a:off x="8038649" y="1880489"/>
              <a:ext cx="22680" cy="1346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1E4E53B0-DD51-52AC-A635-CA073CC5022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029649" y="1871849"/>
                <a:ext cx="4032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4913D42-EA84-16E5-098C-355A2FF34141}"/>
              </a:ext>
            </a:extLst>
          </p:cNvPr>
          <p:cNvGrpSpPr/>
          <p:nvPr/>
        </p:nvGrpSpPr>
        <p:grpSpPr>
          <a:xfrm>
            <a:off x="8313689" y="1621649"/>
            <a:ext cx="253800" cy="337320"/>
            <a:chOff x="8313689" y="1621649"/>
            <a:chExt cx="2538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8DC4D34-3010-539D-8B87-8FEB7B0B319C}"/>
                    </a:ext>
                  </a:extLst>
                </p14:cNvPr>
                <p14:cNvContentPartPr/>
                <p14:nvPr/>
              </p14:nvContentPartPr>
              <p14:xfrm>
                <a:off x="8313689" y="1621649"/>
                <a:ext cx="142560" cy="3373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8DC4D34-3010-539D-8B87-8FEB7B0B319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05049" y="1612649"/>
                  <a:ext cx="1602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FDCEDD7-5360-DFEC-CDF3-DADBBB6330E4}"/>
                    </a:ext>
                  </a:extLst>
                </p14:cNvPr>
                <p14:cNvContentPartPr/>
                <p14:nvPr/>
              </p14:nvContentPartPr>
              <p14:xfrm>
                <a:off x="8390009" y="1816769"/>
                <a:ext cx="177480" cy="532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FDCEDD7-5360-DFEC-CDF3-DADBBB6330E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81009" y="1808129"/>
                  <a:ext cx="195120" cy="7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32B103E2-C8E8-FB52-0A05-361226E5B35E}"/>
                  </a:ext>
                </a:extLst>
              </p14:cNvPr>
              <p14:cNvContentPartPr/>
              <p14:nvPr/>
            </p14:nvContentPartPr>
            <p14:xfrm>
              <a:off x="8880689" y="1897049"/>
              <a:ext cx="5400" cy="1054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32B103E2-C8E8-FB52-0A05-361226E5B35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872049" y="1888049"/>
                <a:ext cx="230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DF38E6D9-1B93-0411-A9F0-DC0D5E1C4923}"/>
                  </a:ext>
                </a:extLst>
              </p14:cNvPr>
              <p14:cNvContentPartPr/>
              <p14:nvPr/>
            </p14:nvContentPartPr>
            <p14:xfrm>
              <a:off x="9196049" y="1603649"/>
              <a:ext cx="178920" cy="3322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DF38E6D9-1B93-0411-A9F0-DC0D5E1C492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187409" y="1594649"/>
                <a:ext cx="19656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1B48CDD-D988-641C-2BA4-DEB847DE8124}"/>
                  </a:ext>
                </a:extLst>
              </p14:cNvPr>
              <p14:cNvContentPartPr/>
              <p14:nvPr/>
            </p14:nvContentPartPr>
            <p14:xfrm>
              <a:off x="9704009" y="1862129"/>
              <a:ext cx="48600" cy="12240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1B48CDD-D988-641C-2BA4-DEB847DE812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695369" y="1853489"/>
                <a:ext cx="66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C5697344-E8A2-3CBF-921C-621A7CF7332C}"/>
                  </a:ext>
                </a:extLst>
              </p14:cNvPr>
              <p14:cNvContentPartPr/>
              <p14:nvPr/>
            </p14:nvContentPartPr>
            <p14:xfrm>
              <a:off x="10144649" y="1559009"/>
              <a:ext cx="186480" cy="3661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C5697344-E8A2-3CBF-921C-621A7CF7332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135649" y="1550369"/>
                <a:ext cx="20412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28F7EB1-26DF-5CC1-F040-B771C8767751}"/>
              </a:ext>
            </a:extLst>
          </p:cNvPr>
          <p:cNvGrpSpPr/>
          <p:nvPr/>
        </p:nvGrpSpPr>
        <p:grpSpPr>
          <a:xfrm>
            <a:off x="611129" y="2765009"/>
            <a:ext cx="389160" cy="449640"/>
            <a:chOff x="611129" y="2765009"/>
            <a:chExt cx="38916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3356C4C-C4F3-1110-5E24-94FC3C2CF573}"/>
                    </a:ext>
                  </a:extLst>
                </p14:cNvPr>
                <p14:cNvContentPartPr/>
                <p14:nvPr/>
              </p14:nvContentPartPr>
              <p14:xfrm>
                <a:off x="611129" y="2772569"/>
                <a:ext cx="216360" cy="4420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3356C4C-C4F3-1110-5E24-94FC3C2CF5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2489" y="2763569"/>
                  <a:ext cx="23400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E657F11-6CF1-3198-19E3-6C2200BABA64}"/>
                    </a:ext>
                  </a:extLst>
                </p14:cNvPr>
                <p14:cNvContentPartPr/>
                <p14:nvPr/>
              </p14:nvContentPartPr>
              <p14:xfrm>
                <a:off x="834689" y="2765009"/>
                <a:ext cx="165600" cy="3787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E657F11-6CF1-3198-19E3-6C2200BABA6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26049" y="2756009"/>
                  <a:ext cx="18324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607A8078-5B26-2886-5CAE-18F7498A5668}"/>
              </a:ext>
            </a:extLst>
          </p:cNvPr>
          <p:cNvGrpSpPr/>
          <p:nvPr/>
        </p:nvGrpSpPr>
        <p:grpSpPr>
          <a:xfrm>
            <a:off x="1431929" y="2720369"/>
            <a:ext cx="775800" cy="614520"/>
            <a:chOff x="1431929" y="2720369"/>
            <a:chExt cx="775800" cy="61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4A528A4-27A3-AA86-4190-B2A83763DCF2}"/>
                    </a:ext>
                  </a:extLst>
                </p14:cNvPr>
                <p14:cNvContentPartPr/>
                <p14:nvPr/>
              </p14:nvContentPartPr>
              <p14:xfrm>
                <a:off x="1431929" y="2925209"/>
                <a:ext cx="212400" cy="209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4A528A4-27A3-AA86-4190-B2A83763DCF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23289" y="2916209"/>
                  <a:ext cx="230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D11B224-596D-527B-0F15-28909B21D421}"/>
                    </a:ext>
                  </a:extLst>
                </p14:cNvPr>
                <p14:cNvContentPartPr/>
                <p14:nvPr/>
              </p14:nvContentPartPr>
              <p14:xfrm>
                <a:off x="1653689" y="2949329"/>
                <a:ext cx="75960" cy="178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D11B224-596D-527B-0F15-28909B21D4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44689" y="2940329"/>
                  <a:ext cx="93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FF2567-68BE-99E2-A433-519042C29224}"/>
                    </a:ext>
                  </a:extLst>
                </p14:cNvPr>
                <p14:cNvContentPartPr/>
                <p14:nvPr/>
              </p14:nvContentPartPr>
              <p14:xfrm>
                <a:off x="1780049" y="2720369"/>
                <a:ext cx="231120" cy="614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FF2567-68BE-99E2-A433-519042C2922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71049" y="2711369"/>
                  <a:ext cx="24876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11CF753-E3EF-5100-0C8B-B00A478DB582}"/>
                    </a:ext>
                  </a:extLst>
                </p14:cNvPr>
                <p14:cNvContentPartPr/>
                <p14:nvPr/>
              </p14:nvContentPartPr>
              <p14:xfrm>
                <a:off x="2194409" y="2916209"/>
                <a:ext cx="13320" cy="152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11CF753-E3EF-5100-0C8B-B00A478DB58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85769" y="2907209"/>
                  <a:ext cx="30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752933A-2704-A4E0-63BA-1842CF804569}"/>
                    </a:ext>
                  </a:extLst>
                </p14:cNvPr>
                <p14:cNvContentPartPr/>
                <p14:nvPr/>
              </p14:nvContentPartPr>
              <p14:xfrm>
                <a:off x="2146529" y="2758889"/>
                <a:ext cx="37440" cy="64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752933A-2704-A4E0-63BA-1842CF80456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37889" y="2749889"/>
                  <a:ext cx="550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E2CB0A84-5CB4-16CE-B633-B83A5DA76837}"/>
              </a:ext>
            </a:extLst>
          </p:cNvPr>
          <p:cNvGrpSpPr/>
          <p:nvPr/>
        </p:nvGrpSpPr>
        <p:grpSpPr>
          <a:xfrm>
            <a:off x="2360009" y="2900009"/>
            <a:ext cx="223920" cy="171360"/>
            <a:chOff x="2360009" y="2900009"/>
            <a:chExt cx="22392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C1655D8-A5B1-091D-90E0-56A1B064A72D}"/>
                    </a:ext>
                  </a:extLst>
                </p14:cNvPr>
                <p14:cNvContentPartPr/>
                <p14:nvPr/>
              </p14:nvContentPartPr>
              <p14:xfrm>
                <a:off x="2360009" y="2900009"/>
                <a:ext cx="147960" cy="1713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C1655D8-A5B1-091D-90E0-56A1B064A7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51369" y="2891369"/>
                  <a:ext cx="165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9E83FEF-A7CC-3C86-3539-19D1B4F57BDD}"/>
                    </a:ext>
                  </a:extLst>
                </p14:cNvPr>
                <p14:cNvContentPartPr/>
                <p14:nvPr/>
              </p14:nvContentPartPr>
              <p14:xfrm>
                <a:off x="2492849" y="2919449"/>
                <a:ext cx="91080" cy="140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9E83FEF-A7CC-3C86-3539-19D1B4F57BD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83849" y="2910809"/>
                  <a:ext cx="10872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768180AF-65D0-909B-CC4F-63FDED06D241}"/>
                  </a:ext>
                </a:extLst>
              </p14:cNvPr>
              <p14:cNvContentPartPr/>
              <p14:nvPr/>
            </p14:nvContentPartPr>
            <p14:xfrm>
              <a:off x="3798569" y="2600129"/>
              <a:ext cx="12600" cy="273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768180AF-65D0-909B-CC4F-63FDED06D24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789929" y="2591489"/>
                <a:ext cx="3024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4A9F573E-5456-1651-861B-BA338B8BD8C2}"/>
              </a:ext>
            </a:extLst>
          </p:cNvPr>
          <p:cNvGrpSpPr/>
          <p:nvPr/>
        </p:nvGrpSpPr>
        <p:grpSpPr>
          <a:xfrm>
            <a:off x="3236609" y="2766809"/>
            <a:ext cx="884520" cy="286200"/>
            <a:chOff x="3236609" y="2766809"/>
            <a:chExt cx="88452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ED0C850-801C-6316-652C-4C601C757A2F}"/>
                    </a:ext>
                  </a:extLst>
                </p14:cNvPr>
                <p14:cNvContentPartPr/>
                <p14:nvPr/>
              </p14:nvContentPartPr>
              <p14:xfrm>
                <a:off x="3236609" y="2790569"/>
                <a:ext cx="169560" cy="2624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ED0C850-801C-6316-652C-4C601C757A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227969" y="2781929"/>
                  <a:ext cx="1872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9223D45-1111-F925-8805-92B64C3AB884}"/>
                    </a:ext>
                  </a:extLst>
                </p14:cNvPr>
                <p14:cNvContentPartPr/>
                <p14:nvPr/>
              </p14:nvContentPartPr>
              <p14:xfrm>
                <a:off x="3443609" y="2835929"/>
                <a:ext cx="207000" cy="1602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9223D45-1111-F925-8805-92B64C3AB88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434609" y="2827289"/>
                  <a:ext cx="224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37F23E2-D14A-600C-840F-594745666348}"/>
                    </a:ext>
                  </a:extLst>
                </p14:cNvPr>
                <p14:cNvContentPartPr/>
                <p14:nvPr/>
              </p14:nvContentPartPr>
              <p14:xfrm>
                <a:off x="3801089" y="2826209"/>
                <a:ext cx="86760" cy="150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37F23E2-D14A-600C-840F-59474566634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92449" y="2817209"/>
                  <a:ext cx="104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23B7FD0-3684-2143-76C9-584DAD39D4DA}"/>
                    </a:ext>
                  </a:extLst>
                </p14:cNvPr>
                <p14:cNvContentPartPr/>
                <p14:nvPr/>
              </p14:nvContentPartPr>
              <p14:xfrm>
                <a:off x="3992969" y="2766809"/>
                <a:ext cx="128160" cy="2448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23B7FD0-3684-2143-76C9-584DAD39D4D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83969" y="2758169"/>
                  <a:ext cx="14580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91A7C51-9310-2ADA-5F46-4B6230C7F55A}"/>
              </a:ext>
            </a:extLst>
          </p:cNvPr>
          <p:cNvGrpSpPr/>
          <p:nvPr/>
        </p:nvGrpSpPr>
        <p:grpSpPr>
          <a:xfrm>
            <a:off x="4590569" y="2739089"/>
            <a:ext cx="1431000" cy="383760"/>
            <a:chOff x="4590569" y="2739089"/>
            <a:chExt cx="143100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0427C19-7B15-3A67-95C9-A061EC426547}"/>
                    </a:ext>
                  </a:extLst>
                </p14:cNvPr>
                <p14:cNvContentPartPr/>
                <p14:nvPr/>
              </p14:nvContentPartPr>
              <p14:xfrm>
                <a:off x="4590569" y="2739089"/>
                <a:ext cx="190080" cy="2494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0427C19-7B15-3A67-95C9-A061EC42654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581929" y="2730449"/>
                  <a:ext cx="2077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67FB763-39BF-9657-F3E8-A21AE8BC4329}"/>
                    </a:ext>
                  </a:extLst>
                </p14:cNvPr>
                <p14:cNvContentPartPr/>
                <p14:nvPr/>
              </p14:nvContentPartPr>
              <p14:xfrm>
                <a:off x="4699289" y="2769689"/>
                <a:ext cx="23040" cy="3531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67FB763-39BF-9657-F3E8-A21AE8BC432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90289" y="2761049"/>
                  <a:ext cx="406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5347277-5936-E000-504D-2DEA87BF2314}"/>
                    </a:ext>
                  </a:extLst>
                </p14:cNvPr>
                <p14:cNvContentPartPr/>
                <p14:nvPr/>
              </p14:nvContentPartPr>
              <p14:xfrm>
                <a:off x="4827809" y="2803889"/>
                <a:ext cx="219600" cy="1692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5347277-5936-E000-504D-2DEA87BF231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819169" y="2795249"/>
                  <a:ext cx="237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70E2A35-87C5-15B1-AE7E-50B289293326}"/>
                    </a:ext>
                  </a:extLst>
                </p14:cNvPr>
                <p14:cNvContentPartPr/>
                <p14:nvPr/>
              </p14:nvContentPartPr>
              <p14:xfrm>
                <a:off x="5175209" y="2758529"/>
                <a:ext cx="201240" cy="3528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70E2A35-87C5-15B1-AE7E-50B2892933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166209" y="2749529"/>
                  <a:ext cx="2188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D128EB4-7541-B6E0-6AF6-7A4F279BB7D0}"/>
                    </a:ext>
                  </a:extLst>
                </p14:cNvPr>
                <p14:cNvContentPartPr/>
                <p14:nvPr/>
              </p14:nvContentPartPr>
              <p14:xfrm>
                <a:off x="5525129" y="2777249"/>
                <a:ext cx="31680" cy="2016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D128EB4-7541-B6E0-6AF6-7A4F279BB7D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16129" y="2768609"/>
                  <a:ext cx="49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DA3B8F0-E577-8A50-0D12-EC6828A5CF1E}"/>
                    </a:ext>
                  </a:extLst>
                </p14:cNvPr>
                <p14:cNvContentPartPr/>
                <p14:nvPr/>
              </p14:nvContentPartPr>
              <p14:xfrm>
                <a:off x="5659049" y="2804609"/>
                <a:ext cx="130320" cy="154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DA3B8F0-E577-8A50-0D12-EC6828A5CF1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650049" y="2795969"/>
                  <a:ext cx="147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B42AA82-DC12-C762-F66C-56A75F3697B5}"/>
                    </a:ext>
                  </a:extLst>
                </p14:cNvPr>
                <p14:cNvContentPartPr/>
                <p14:nvPr/>
              </p14:nvContentPartPr>
              <p14:xfrm>
                <a:off x="5857049" y="2810729"/>
                <a:ext cx="164520" cy="1234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B42AA82-DC12-C762-F66C-56A75F3697B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48409" y="2802089"/>
                  <a:ext cx="182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893994B4-2F15-CBC5-A66C-67111000CFDD}"/>
              </a:ext>
            </a:extLst>
          </p:cNvPr>
          <p:cNvGrpSpPr/>
          <p:nvPr/>
        </p:nvGrpSpPr>
        <p:grpSpPr>
          <a:xfrm>
            <a:off x="5510369" y="2507249"/>
            <a:ext cx="17640" cy="85320"/>
            <a:chOff x="5510369" y="2507249"/>
            <a:chExt cx="17640" cy="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93098AE-8817-C99E-54B6-D1619100DD7F}"/>
                    </a:ext>
                  </a:extLst>
                </p14:cNvPr>
                <p14:cNvContentPartPr/>
                <p14:nvPr/>
              </p14:nvContentPartPr>
              <p14:xfrm>
                <a:off x="5510369" y="2578169"/>
                <a:ext cx="5760" cy="97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93098AE-8817-C99E-54B6-D1619100DD7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501369" y="2569169"/>
                  <a:ext cx="2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62A88C2-CCA9-0385-39A5-524F63C9920E}"/>
                    </a:ext>
                  </a:extLst>
                </p14:cNvPr>
                <p14:cNvContentPartPr/>
                <p14:nvPr/>
              </p14:nvContentPartPr>
              <p14:xfrm>
                <a:off x="5519369" y="2507249"/>
                <a:ext cx="8640" cy="853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62A88C2-CCA9-0385-39A5-524F63C9920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10729" y="2498609"/>
                  <a:ext cx="262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C14F18E6-5F38-5F0F-2D80-9B2504500D6F}"/>
              </a:ext>
            </a:extLst>
          </p:cNvPr>
          <p:cNvGrpSpPr/>
          <p:nvPr/>
        </p:nvGrpSpPr>
        <p:grpSpPr>
          <a:xfrm>
            <a:off x="6479489" y="2541809"/>
            <a:ext cx="2544120" cy="576360"/>
            <a:chOff x="6479489" y="2541809"/>
            <a:chExt cx="254412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1ECC5E5-4CFD-7805-A27D-788A672A11A8}"/>
                    </a:ext>
                  </a:extLst>
                </p14:cNvPr>
                <p14:cNvContentPartPr/>
                <p14:nvPr/>
              </p14:nvContentPartPr>
              <p14:xfrm>
                <a:off x="6479489" y="2700209"/>
                <a:ext cx="32040" cy="2383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1ECC5E5-4CFD-7805-A27D-788A672A11A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470849" y="2691569"/>
                  <a:ext cx="49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B4B2913-F68E-03EE-F11F-5AE0A108D8C6}"/>
                    </a:ext>
                  </a:extLst>
                </p14:cNvPr>
                <p14:cNvContentPartPr/>
                <p14:nvPr/>
              </p14:nvContentPartPr>
              <p14:xfrm>
                <a:off x="6496769" y="2718569"/>
                <a:ext cx="158040" cy="2304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B4B2913-F68E-03EE-F11F-5AE0A108D8C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487769" y="2709929"/>
                  <a:ext cx="175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A82E810-4E07-8B18-78F9-D267B18DD3D6}"/>
                    </a:ext>
                  </a:extLst>
                </p14:cNvPr>
                <p14:cNvContentPartPr/>
                <p14:nvPr/>
              </p14:nvContentPartPr>
              <p14:xfrm>
                <a:off x="6790169" y="2739449"/>
                <a:ext cx="192240" cy="1922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A82E810-4E07-8B18-78F9-D267B18DD3D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81169" y="2730809"/>
                  <a:ext cx="209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4E75CDD-CBED-35B0-1F8D-B4A9CC6A0953}"/>
                    </a:ext>
                  </a:extLst>
                </p14:cNvPr>
                <p14:cNvContentPartPr/>
                <p14:nvPr/>
              </p14:nvContentPartPr>
              <p14:xfrm>
                <a:off x="7050809" y="2541809"/>
                <a:ext cx="180000" cy="3636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4E75CDD-CBED-35B0-1F8D-B4A9CC6A095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41809" y="2532809"/>
                  <a:ext cx="1976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DD0B017-1B94-22FD-E98C-5E134B968665}"/>
                    </a:ext>
                  </a:extLst>
                </p14:cNvPr>
                <p14:cNvContentPartPr/>
                <p14:nvPr/>
              </p14:nvContentPartPr>
              <p14:xfrm>
                <a:off x="7362209" y="2714609"/>
                <a:ext cx="100440" cy="154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DD0B017-1B94-22FD-E98C-5E134B96866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53209" y="2705609"/>
                  <a:ext cx="118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35755C6-5043-A7E3-028D-D46F575CBD4B}"/>
                    </a:ext>
                  </a:extLst>
                </p14:cNvPr>
                <p14:cNvContentPartPr/>
                <p14:nvPr/>
              </p14:nvContentPartPr>
              <p14:xfrm>
                <a:off x="7561289" y="2692289"/>
                <a:ext cx="137520" cy="4064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35755C6-5043-A7E3-028D-D46F575CBD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52649" y="2683289"/>
                  <a:ext cx="155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53E5F4D-FC52-BD58-8585-B07B9AAD8B3E}"/>
                    </a:ext>
                  </a:extLst>
                </p14:cNvPr>
                <p14:cNvContentPartPr/>
                <p14:nvPr/>
              </p14:nvContentPartPr>
              <p14:xfrm>
                <a:off x="7778009" y="2731529"/>
                <a:ext cx="14040" cy="1274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53E5F4D-FC52-BD58-8585-B07B9AAD8B3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69369" y="2722889"/>
                  <a:ext cx="31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BEB26AE-E2B8-4647-D6F0-30F44324AFE6}"/>
                    </a:ext>
                  </a:extLst>
                </p14:cNvPr>
                <p14:cNvContentPartPr/>
                <p14:nvPr/>
              </p14:nvContentPartPr>
              <p14:xfrm>
                <a:off x="7770809" y="2579609"/>
                <a:ext cx="11520" cy="572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BEB26AE-E2B8-4647-D6F0-30F44324AF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61809" y="2570609"/>
                  <a:ext cx="29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1B30B4A-2B13-1437-3B54-F1F8795F8979}"/>
                    </a:ext>
                  </a:extLst>
                </p14:cNvPr>
                <p14:cNvContentPartPr/>
                <p14:nvPr/>
              </p14:nvContentPartPr>
              <p14:xfrm>
                <a:off x="7897889" y="2549369"/>
                <a:ext cx="163800" cy="568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1B30B4A-2B13-1437-3B54-F1F8795F89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88889" y="2540729"/>
                  <a:ext cx="181440" cy="5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7D6119B-D4CF-3CCF-F254-F00535207E40}"/>
                    </a:ext>
                  </a:extLst>
                </p14:cNvPr>
                <p14:cNvContentPartPr/>
                <p14:nvPr/>
              </p14:nvContentPartPr>
              <p14:xfrm>
                <a:off x="8134049" y="2619569"/>
                <a:ext cx="94320" cy="24156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7D6119B-D4CF-3CCF-F254-F00535207E4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25049" y="2610929"/>
                  <a:ext cx="111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C47A866-CED1-5F82-50DB-C0EC1E746548}"/>
                    </a:ext>
                  </a:extLst>
                </p14:cNvPr>
                <p14:cNvContentPartPr/>
                <p14:nvPr/>
              </p14:nvContentPartPr>
              <p14:xfrm>
                <a:off x="8367689" y="2611289"/>
                <a:ext cx="172080" cy="2055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C47A866-CED1-5F82-50DB-C0EC1E74654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59049" y="2602289"/>
                  <a:ext cx="189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275D929-FACF-4B05-9537-97FCB036BFD1}"/>
                    </a:ext>
                  </a:extLst>
                </p14:cNvPr>
                <p14:cNvContentPartPr/>
                <p14:nvPr/>
              </p14:nvContentPartPr>
              <p14:xfrm>
                <a:off x="8620409" y="2640809"/>
                <a:ext cx="127080" cy="138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275D929-FACF-4B05-9537-97FCB036BFD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11769" y="2631809"/>
                  <a:ext cx="144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7A33AAA-AFA2-876D-3392-254950E768E2}"/>
                    </a:ext>
                  </a:extLst>
                </p14:cNvPr>
                <p14:cNvContentPartPr/>
                <p14:nvPr/>
              </p14:nvContentPartPr>
              <p14:xfrm>
                <a:off x="8706449" y="2651609"/>
                <a:ext cx="317160" cy="1573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7A33AAA-AFA2-876D-3392-254950E768E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697449" y="2642969"/>
                  <a:ext cx="33480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8CC1AE9-3770-99D4-0848-150E289F5F39}"/>
              </a:ext>
            </a:extLst>
          </p:cNvPr>
          <p:cNvGrpSpPr/>
          <p:nvPr/>
        </p:nvGrpSpPr>
        <p:grpSpPr>
          <a:xfrm>
            <a:off x="9413489" y="2449649"/>
            <a:ext cx="694440" cy="422640"/>
            <a:chOff x="9413489" y="2449649"/>
            <a:chExt cx="694440" cy="42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8C68CFB-C546-FDC0-F7F3-A431A1BE1536}"/>
                    </a:ext>
                  </a:extLst>
                </p14:cNvPr>
                <p14:cNvContentPartPr/>
                <p14:nvPr/>
              </p14:nvContentPartPr>
              <p14:xfrm>
                <a:off x="9413489" y="2610569"/>
                <a:ext cx="144000" cy="1645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8C68CFB-C546-FDC0-F7F3-A431A1BE153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04849" y="2601569"/>
                  <a:ext cx="161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4BA03E2-FC3C-DDC5-B082-07EE0498CFDC}"/>
                    </a:ext>
                  </a:extLst>
                </p14:cNvPr>
                <p14:cNvContentPartPr/>
                <p14:nvPr/>
              </p14:nvContentPartPr>
              <p14:xfrm>
                <a:off x="9534089" y="2637209"/>
                <a:ext cx="42120" cy="1126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4BA03E2-FC3C-DDC5-B082-07EE0498CF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25449" y="2628569"/>
                  <a:ext cx="59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DFBC5B7-1F8F-0E68-3351-72C7DBA6A764}"/>
                    </a:ext>
                  </a:extLst>
                </p14:cNvPr>
                <p14:cNvContentPartPr/>
                <p14:nvPr/>
              </p14:nvContentPartPr>
              <p14:xfrm>
                <a:off x="9713369" y="2632889"/>
                <a:ext cx="15120" cy="1249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DFBC5B7-1F8F-0E68-3351-72C7DBA6A76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704729" y="2623889"/>
                  <a:ext cx="32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BD56952-6ABF-60CD-1563-D51E40362BEA}"/>
                    </a:ext>
                  </a:extLst>
                </p14:cNvPr>
                <p14:cNvContentPartPr/>
                <p14:nvPr/>
              </p14:nvContentPartPr>
              <p14:xfrm>
                <a:off x="9700769" y="2559809"/>
                <a:ext cx="168480" cy="3124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BD56952-6ABF-60CD-1563-D51E40362B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91769" y="2551169"/>
                  <a:ext cx="1861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695D8F0-E6B5-6994-70F8-60878752D340}"/>
                    </a:ext>
                  </a:extLst>
                </p14:cNvPr>
                <p14:cNvContentPartPr/>
                <p14:nvPr/>
              </p14:nvContentPartPr>
              <p14:xfrm>
                <a:off x="9986249" y="2629289"/>
                <a:ext cx="121680" cy="1501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695D8F0-E6B5-6994-70F8-60878752D3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77249" y="2620289"/>
                  <a:ext cx="139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280B5B8-0B23-4A7B-3BAE-66E4F51FF319}"/>
                    </a:ext>
                  </a:extLst>
                </p14:cNvPr>
                <p14:cNvContentPartPr/>
                <p14:nvPr/>
              </p14:nvContentPartPr>
              <p14:xfrm>
                <a:off x="10023329" y="2449649"/>
                <a:ext cx="6840" cy="406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280B5B8-0B23-4A7B-3BAE-66E4F51FF31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014689" y="2441009"/>
                  <a:ext cx="244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80DE378A-D04A-7B56-A82B-E4A2F8D004A0}"/>
              </a:ext>
            </a:extLst>
          </p:cNvPr>
          <p:cNvGrpSpPr/>
          <p:nvPr/>
        </p:nvGrpSpPr>
        <p:grpSpPr>
          <a:xfrm>
            <a:off x="10465769" y="2570249"/>
            <a:ext cx="443880" cy="211680"/>
            <a:chOff x="10465769" y="2570249"/>
            <a:chExt cx="44388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FB1622B3-4552-4545-01C2-A798C5A3BB90}"/>
                    </a:ext>
                  </a:extLst>
                </p14:cNvPr>
                <p14:cNvContentPartPr/>
                <p14:nvPr/>
              </p14:nvContentPartPr>
              <p14:xfrm>
                <a:off x="10465769" y="2570249"/>
                <a:ext cx="192240" cy="1839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FB1622B3-4552-4545-01C2-A798C5A3BB9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57129" y="2561609"/>
                  <a:ext cx="209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3B6A3988-095E-6B58-EB19-69021B1CB632}"/>
                    </a:ext>
                  </a:extLst>
                </p14:cNvPr>
                <p14:cNvContentPartPr/>
                <p14:nvPr/>
              </p14:nvContentPartPr>
              <p14:xfrm>
                <a:off x="10717409" y="2626049"/>
                <a:ext cx="192240" cy="1558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3B6A3988-095E-6B58-EB19-69021B1CB63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08769" y="2617409"/>
                  <a:ext cx="20988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FB9D47C1-CB85-EFD0-B065-60D749495797}"/>
                  </a:ext>
                </a:extLst>
              </p14:cNvPr>
              <p14:cNvContentPartPr/>
              <p14:nvPr/>
            </p14:nvContentPartPr>
            <p14:xfrm>
              <a:off x="614369" y="3558089"/>
              <a:ext cx="175680" cy="366840"/>
            </p14:xfrm>
          </p:contentPart>
        </mc:Choice>
        <mc:Fallback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FB9D47C1-CB85-EFD0-B065-60D749495797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05369" y="3549089"/>
                <a:ext cx="1933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62052D89-56E7-CE0D-F7E7-C6AB62FF29E6}"/>
                  </a:ext>
                </a:extLst>
              </p14:cNvPr>
              <p14:cNvContentPartPr/>
              <p14:nvPr/>
            </p14:nvContentPartPr>
            <p14:xfrm>
              <a:off x="947729" y="3677969"/>
              <a:ext cx="80280" cy="201960"/>
            </p14:xfrm>
          </p:contentPart>
        </mc:Choice>
        <mc:Fallback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62052D89-56E7-CE0D-F7E7-C6AB62FF29E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38729" y="3669329"/>
                <a:ext cx="97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559EF7F9-756C-57C0-F355-25E7B65C2928}"/>
                  </a:ext>
                </a:extLst>
              </p14:cNvPr>
              <p14:cNvContentPartPr/>
              <p14:nvPr/>
            </p14:nvContentPartPr>
            <p14:xfrm>
              <a:off x="958889" y="3522449"/>
              <a:ext cx="15120" cy="35640"/>
            </p14:xfrm>
          </p:contentPart>
        </mc:Choice>
        <mc:Fallback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559EF7F9-756C-57C0-F355-25E7B65C292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49889" y="3513809"/>
                <a:ext cx="327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48730623-4F6A-8448-B427-1398BE36F686}"/>
              </a:ext>
            </a:extLst>
          </p:cNvPr>
          <p:cNvGrpSpPr/>
          <p:nvPr/>
        </p:nvGrpSpPr>
        <p:grpSpPr>
          <a:xfrm>
            <a:off x="1187129" y="3669329"/>
            <a:ext cx="489600" cy="197640"/>
            <a:chOff x="1187129" y="3669329"/>
            <a:chExt cx="48960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FF694A1-28A5-BEAA-72F5-AC339B5C5915}"/>
                    </a:ext>
                  </a:extLst>
                </p14:cNvPr>
                <p14:cNvContentPartPr/>
                <p14:nvPr/>
              </p14:nvContentPartPr>
              <p14:xfrm>
                <a:off x="1187129" y="3669329"/>
                <a:ext cx="84960" cy="177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FF694A1-28A5-BEAA-72F5-AC339B5C591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78129" y="3660329"/>
                  <a:ext cx="102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F91DF6B-A6CD-A356-8F82-ECC0B9AFE7B3}"/>
                    </a:ext>
                  </a:extLst>
                </p14:cNvPr>
                <p14:cNvContentPartPr/>
                <p14:nvPr/>
              </p14:nvContentPartPr>
              <p14:xfrm>
                <a:off x="1411049" y="3691649"/>
                <a:ext cx="265680" cy="1753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F91DF6B-A6CD-A356-8F82-ECC0B9AFE7B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402409" y="3682649"/>
                  <a:ext cx="2833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AF0A87C-1914-F7B6-BA27-35BAC13D8E62}"/>
              </a:ext>
            </a:extLst>
          </p:cNvPr>
          <p:cNvGrpSpPr/>
          <p:nvPr/>
        </p:nvGrpSpPr>
        <p:grpSpPr>
          <a:xfrm>
            <a:off x="2162369" y="3613529"/>
            <a:ext cx="661680" cy="293760"/>
            <a:chOff x="2162369" y="3613529"/>
            <a:chExt cx="66168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A325F91-9382-239E-FD32-4D373100B958}"/>
                    </a:ext>
                  </a:extLst>
                </p14:cNvPr>
                <p14:cNvContentPartPr/>
                <p14:nvPr/>
              </p14:nvContentPartPr>
              <p14:xfrm>
                <a:off x="2195129" y="3680489"/>
                <a:ext cx="2520" cy="1098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A325F91-9382-239E-FD32-4D373100B9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86129" y="3671849"/>
                  <a:ext cx="20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E33510F-C4FC-D227-0B1A-88DCA1420087}"/>
                    </a:ext>
                  </a:extLst>
                </p14:cNvPr>
                <p14:cNvContentPartPr/>
                <p14:nvPr/>
              </p14:nvContentPartPr>
              <p14:xfrm>
                <a:off x="2162369" y="3617129"/>
                <a:ext cx="196200" cy="2901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E33510F-C4FC-D227-0B1A-88DCA142008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53369" y="3608489"/>
                  <a:ext cx="213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C4703DE-94B6-345D-DAAC-8647C80A90C4}"/>
                    </a:ext>
                  </a:extLst>
                </p14:cNvPr>
                <p14:cNvContentPartPr/>
                <p14:nvPr/>
              </p14:nvContentPartPr>
              <p14:xfrm>
                <a:off x="2465489" y="3652049"/>
                <a:ext cx="111600" cy="12600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C4703DE-94B6-345D-DAAC-8647C80A90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456489" y="3643409"/>
                  <a:ext cx="129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E3ACFFE-B1F0-6D9A-F082-52D218136FBE}"/>
                    </a:ext>
                  </a:extLst>
                </p14:cNvPr>
                <p14:cNvContentPartPr/>
                <p14:nvPr/>
              </p14:nvContentPartPr>
              <p14:xfrm>
                <a:off x="2663489" y="3613529"/>
                <a:ext cx="160560" cy="1483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E3ACFFE-B1F0-6D9A-F082-52D218136FB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654849" y="3604889"/>
                  <a:ext cx="17820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20C539D8-97AE-B635-4188-7FC2FAC2E0E3}"/>
                  </a:ext>
                </a:extLst>
              </p14:cNvPr>
              <p14:cNvContentPartPr/>
              <p14:nvPr/>
            </p14:nvContentPartPr>
            <p14:xfrm>
              <a:off x="4143449" y="3348569"/>
              <a:ext cx="10080" cy="2736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20C539D8-97AE-B635-4188-7FC2FAC2E0E3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134809" y="3339929"/>
                <a:ext cx="277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58462E9A-CE8D-5881-32C1-2DD9AE5315CF}"/>
              </a:ext>
            </a:extLst>
          </p:cNvPr>
          <p:cNvGrpSpPr/>
          <p:nvPr/>
        </p:nvGrpSpPr>
        <p:grpSpPr>
          <a:xfrm>
            <a:off x="3230129" y="3488249"/>
            <a:ext cx="1684080" cy="271800"/>
            <a:chOff x="3230129" y="3488249"/>
            <a:chExt cx="1684080" cy="27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C511E55-D801-CEFC-2B67-2D8CA0280BE1}"/>
                    </a:ext>
                  </a:extLst>
                </p14:cNvPr>
                <p14:cNvContentPartPr/>
                <p14:nvPr/>
              </p14:nvContentPartPr>
              <p14:xfrm>
                <a:off x="3230129" y="3554489"/>
                <a:ext cx="4320" cy="189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C511E55-D801-CEFC-2B67-2D8CA0280BE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221129" y="3545849"/>
                  <a:ext cx="21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011FEC0-0848-2613-6B18-5AF76F356402}"/>
                    </a:ext>
                  </a:extLst>
                </p14:cNvPr>
                <p14:cNvContentPartPr/>
                <p14:nvPr/>
              </p14:nvContentPartPr>
              <p14:xfrm>
                <a:off x="3281249" y="3558809"/>
                <a:ext cx="167760" cy="1828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011FEC0-0848-2613-6B18-5AF76F35640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72249" y="3550169"/>
                  <a:ext cx="185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EAA0FE8-E5A7-1AE0-3F48-817AEE6E4D4E}"/>
                    </a:ext>
                  </a:extLst>
                </p14:cNvPr>
                <p14:cNvContentPartPr/>
                <p14:nvPr/>
              </p14:nvContentPartPr>
              <p14:xfrm>
                <a:off x="3548369" y="3567089"/>
                <a:ext cx="160920" cy="1620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EAA0FE8-E5A7-1AE0-3F48-817AEE6E4D4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539369" y="3558449"/>
                  <a:ext cx="178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E465E58-A0E3-EBF1-2290-F8A3C91B3409}"/>
                    </a:ext>
                  </a:extLst>
                </p14:cNvPr>
                <p14:cNvContentPartPr/>
                <p14:nvPr/>
              </p14:nvContentPartPr>
              <p14:xfrm>
                <a:off x="3832049" y="3494729"/>
                <a:ext cx="148680" cy="2318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E465E58-A0E3-EBF1-2290-F8A3C91B340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23049" y="3485729"/>
                  <a:ext cx="166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EFB1C80-18C4-6175-98E4-C3B9226E44FC}"/>
                    </a:ext>
                  </a:extLst>
                </p14:cNvPr>
                <p14:cNvContentPartPr/>
                <p14:nvPr/>
              </p14:nvContentPartPr>
              <p14:xfrm>
                <a:off x="4100969" y="3526409"/>
                <a:ext cx="88920" cy="2163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EFB1C80-18C4-6175-98E4-C3B9226E44F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092329" y="3517769"/>
                  <a:ext cx="106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FB2EBAD-77B4-A927-B506-23FCD09FA052}"/>
                    </a:ext>
                  </a:extLst>
                </p14:cNvPr>
                <p14:cNvContentPartPr/>
                <p14:nvPr/>
              </p14:nvContentPartPr>
              <p14:xfrm>
                <a:off x="4263329" y="3529289"/>
                <a:ext cx="208440" cy="2307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FB2EBAD-77B4-A927-B506-23FCD09FA05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254329" y="3520649"/>
                  <a:ext cx="226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4895579-4B27-CF0A-B338-C142B406CCB9}"/>
                    </a:ext>
                  </a:extLst>
                </p14:cNvPr>
                <p14:cNvContentPartPr/>
                <p14:nvPr/>
              </p14:nvContentPartPr>
              <p14:xfrm>
                <a:off x="4355489" y="3523169"/>
                <a:ext cx="157320" cy="2084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4895579-4B27-CF0A-B338-C142B406CCB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346489" y="3514529"/>
                  <a:ext cx="174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0D3AB82-CD56-EBDA-091B-3BFF50F20BED}"/>
                    </a:ext>
                  </a:extLst>
                </p14:cNvPr>
                <p14:cNvContentPartPr/>
                <p14:nvPr/>
              </p14:nvContentPartPr>
              <p14:xfrm>
                <a:off x="4656089" y="3488249"/>
                <a:ext cx="103320" cy="2070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0D3AB82-CD56-EBDA-091B-3BFF50F20BE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647449" y="3479249"/>
                  <a:ext cx="120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6D2EA34-DCEA-3608-7850-FB6BA2482052}"/>
                    </a:ext>
                  </a:extLst>
                </p14:cNvPr>
                <p14:cNvContentPartPr/>
                <p14:nvPr/>
              </p14:nvContentPartPr>
              <p14:xfrm>
                <a:off x="4883609" y="3503009"/>
                <a:ext cx="30600" cy="1958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6D2EA34-DCEA-3608-7850-FB6BA248205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74609" y="3494369"/>
                  <a:ext cx="4824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6DB71AC8-61B8-B8AB-99EE-0CA074AEF92E}"/>
                  </a:ext>
                </a:extLst>
              </p14:cNvPr>
              <p14:cNvContentPartPr/>
              <p14:nvPr/>
            </p14:nvContentPartPr>
            <p14:xfrm>
              <a:off x="5414609" y="3761849"/>
              <a:ext cx="41760" cy="14544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6DB71AC8-61B8-B8AB-99EE-0CA074AEF92E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405609" y="3752849"/>
                <a:ext cx="59400" cy="16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2BC0174-2A36-4345-16C2-978D680EA403}"/>
              </a:ext>
            </a:extLst>
          </p:cNvPr>
          <p:cNvGrpSpPr/>
          <p:nvPr/>
        </p:nvGrpSpPr>
        <p:grpSpPr>
          <a:xfrm>
            <a:off x="5776769" y="3289529"/>
            <a:ext cx="451440" cy="442440"/>
            <a:chOff x="5776769" y="3289529"/>
            <a:chExt cx="45144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3E2D14F-3A82-6CEA-46F9-EF07A82506F9}"/>
                    </a:ext>
                  </a:extLst>
                </p14:cNvPr>
                <p14:cNvContentPartPr/>
                <p14:nvPr/>
              </p14:nvContentPartPr>
              <p14:xfrm>
                <a:off x="5776769" y="3289529"/>
                <a:ext cx="138960" cy="4132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3E2D14F-3A82-6CEA-46F9-EF07A82506F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768129" y="3280529"/>
                  <a:ext cx="1566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25700E6-132B-8E58-4BDF-BB848C8A1DCA}"/>
                    </a:ext>
                  </a:extLst>
                </p14:cNvPr>
                <p14:cNvContentPartPr/>
                <p14:nvPr/>
              </p14:nvContentPartPr>
              <p14:xfrm>
                <a:off x="6008609" y="3566729"/>
                <a:ext cx="219600" cy="16524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25700E6-132B-8E58-4BDF-BB848C8A1DC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999969" y="3557729"/>
                  <a:ext cx="23724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E6B8DB7D-549B-5BB6-EAF1-A53FC56558EC}"/>
              </a:ext>
            </a:extLst>
          </p:cNvPr>
          <p:cNvGrpSpPr/>
          <p:nvPr/>
        </p:nvGrpSpPr>
        <p:grpSpPr>
          <a:xfrm>
            <a:off x="6412529" y="3391049"/>
            <a:ext cx="1058400" cy="425880"/>
            <a:chOff x="6412529" y="3391049"/>
            <a:chExt cx="1058400" cy="42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E890294-BE71-C440-565E-32025AA32B0A}"/>
                    </a:ext>
                  </a:extLst>
                </p14:cNvPr>
                <p14:cNvContentPartPr/>
                <p14:nvPr/>
              </p14:nvContentPartPr>
              <p14:xfrm>
                <a:off x="6412529" y="3432089"/>
                <a:ext cx="184680" cy="3135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E890294-BE71-C440-565E-32025AA32B0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03529" y="3423089"/>
                  <a:ext cx="2023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47ABF9A-46B7-8AC1-AF4F-33E2128955DD}"/>
                    </a:ext>
                  </a:extLst>
                </p14:cNvPr>
                <p14:cNvContentPartPr/>
                <p14:nvPr/>
              </p14:nvContentPartPr>
              <p14:xfrm>
                <a:off x="6742649" y="3572489"/>
                <a:ext cx="140760" cy="1432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47ABF9A-46B7-8AC1-AF4F-33E2128955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33649" y="3563489"/>
                  <a:ext cx="158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9F3C739-2A92-95C3-5AB0-AABC0DE01B86}"/>
                    </a:ext>
                  </a:extLst>
                </p14:cNvPr>
                <p14:cNvContentPartPr/>
                <p14:nvPr/>
              </p14:nvContentPartPr>
              <p14:xfrm>
                <a:off x="6870809" y="3564929"/>
                <a:ext cx="50760" cy="1508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9F3C739-2A92-95C3-5AB0-AABC0DE01B8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62169" y="3555929"/>
                  <a:ext cx="68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CE59FF3-3ACC-5C2B-7FAA-3633E915A1D6}"/>
                    </a:ext>
                  </a:extLst>
                </p14:cNvPr>
                <p14:cNvContentPartPr/>
                <p14:nvPr/>
              </p14:nvContentPartPr>
              <p14:xfrm>
                <a:off x="7019849" y="3405089"/>
                <a:ext cx="111960" cy="2876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CE59FF3-3ACC-5C2B-7FAA-3633E915A1D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011209" y="3396089"/>
                  <a:ext cx="1296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9E334B6-6602-5905-91D1-F64BCAA1A530}"/>
                    </a:ext>
                  </a:extLst>
                </p14:cNvPr>
                <p14:cNvContentPartPr/>
                <p14:nvPr/>
              </p14:nvContentPartPr>
              <p14:xfrm>
                <a:off x="7228649" y="3613169"/>
                <a:ext cx="235800" cy="2037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9E334B6-6602-5905-91D1-F64BCAA1A53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220009" y="3604169"/>
                  <a:ext cx="25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9C41AE21-0CA1-8053-E8C6-5BA9F74AEBE7}"/>
                    </a:ext>
                  </a:extLst>
                </p14:cNvPr>
                <p14:cNvContentPartPr/>
                <p14:nvPr/>
              </p14:nvContentPartPr>
              <p14:xfrm>
                <a:off x="7466609" y="3391049"/>
                <a:ext cx="4320" cy="378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9C41AE21-0CA1-8053-E8C6-5BA9F74AEBE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457969" y="3382409"/>
                  <a:ext cx="219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EB1F8B56-2209-50F4-6C6F-E2220FE9AC00}"/>
                  </a:ext>
                </a:extLst>
              </p14:cNvPr>
              <p14:cNvContentPartPr/>
              <p14:nvPr/>
            </p14:nvContentPartPr>
            <p14:xfrm>
              <a:off x="7861529" y="3549089"/>
              <a:ext cx="208080" cy="190080"/>
            </p14:xfrm>
          </p:contentPart>
        </mc:Choice>
        <mc:Fallback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EB1F8B56-2209-50F4-6C6F-E2220FE9AC00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852529" y="3540449"/>
                <a:ext cx="2257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72996F65-7C11-8B85-0442-61940A0A9DDF}"/>
                  </a:ext>
                </a:extLst>
              </p14:cNvPr>
              <p14:cNvContentPartPr/>
              <p14:nvPr/>
            </p14:nvContentPartPr>
            <p14:xfrm>
              <a:off x="8226929" y="3537209"/>
              <a:ext cx="196200" cy="274680"/>
            </p14:xfrm>
          </p:contentPart>
        </mc:Choice>
        <mc:Fallback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72996F65-7C11-8B85-0442-61940A0A9DDF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218289" y="3528569"/>
                <a:ext cx="21384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oup 387">
            <a:extLst>
              <a:ext uri="{FF2B5EF4-FFF2-40B4-BE49-F238E27FC236}">
                <a16:creationId xmlns:a16="http://schemas.microsoft.com/office/drawing/2014/main" id="{A459AB59-43D3-CBC1-EC7B-344FF37788DA}"/>
              </a:ext>
            </a:extLst>
          </p:cNvPr>
          <p:cNvGrpSpPr/>
          <p:nvPr/>
        </p:nvGrpSpPr>
        <p:grpSpPr>
          <a:xfrm>
            <a:off x="8848649" y="3254609"/>
            <a:ext cx="342720" cy="447480"/>
            <a:chOff x="8848649" y="3254609"/>
            <a:chExt cx="34272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E1B7B1D-8EDF-F7F3-951B-5DF6C9028F98}"/>
                    </a:ext>
                  </a:extLst>
                </p14:cNvPr>
                <p14:cNvContentPartPr/>
                <p14:nvPr/>
              </p14:nvContentPartPr>
              <p14:xfrm>
                <a:off x="8848649" y="3254609"/>
                <a:ext cx="241200" cy="4006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E1B7B1D-8EDF-F7F3-951B-5DF6C9028F9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40009" y="3245969"/>
                  <a:ext cx="2588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6D5CE74-1FAE-58D4-5D16-D85BD1E2C7F1}"/>
                    </a:ext>
                  </a:extLst>
                </p14:cNvPr>
                <p14:cNvContentPartPr/>
                <p14:nvPr/>
              </p14:nvContentPartPr>
              <p14:xfrm>
                <a:off x="9072569" y="3470249"/>
                <a:ext cx="118800" cy="2318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6D5CE74-1FAE-58D4-5D16-D85BD1E2C7F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63569" y="3461609"/>
                  <a:ext cx="1364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06A1854E-0801-330C-D2CD-5428C801D951}"/>
              </a:ext>
            </a:extLst>
          </p:cNvPr>
          <p:cNvGrpSpPr/>
          <p:nvPr/>
        </p:nvGrpSpPr>
        <p:grpSpPr>
          <a:xfrm>
            <a:off x="9367409" y="3498689"/>
            <a:ext cx="432000" cy="181800"/>
            <a:chOff x="9367409" y="3498689"/>
            <a:chExt cx="43200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3C33D3C-78E8-08AB-F064-0BD42787E756}"/>
                    </a:ext>
                  </a:extLst>
                </p14:cNvPr>
                <p14:cNvContentPartPr/>
                <p14:nvPr/>
              </p14:nvContentPartPr>
              <p14:xfrm>
                <a:off x="9367409" y="3503369"/>
                <a:ext cx="57600" cy="1677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3C33D3C-78E8-08AB-F064-0BD42787E75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58409" y="3494729"/>
                  <a:ext cx="75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CC72A640-6412-644F-629D-30BF8FE3C214}"/>
                    </a:ext>
                  </a:extLst>
                </p14:cNvPr>
                <p14:cNvContentPartPr/>
                <p14:nvPr/>
              </p14:nvContentPartPr>
              <p14:xfrm>
                <a:off x="9377849" y="3498689"/>
                <a:ext cx="155520" cy="1818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CC72A640-6412-644F-629D-30BF8FE3C21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69209" y="3490049"/>
                  <a:ext cx="173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80471E8-C6C1-36BD-445D-A011E1A3506E}"/>
                    </a:ext>
                  </a:extLst>
                </p14:cNvPr>
                <p14:cNvContentPartPr/>
                <p14:nvPr/>
              </p14:nvContentPartPr>
              <p14:xfrm>
                <a:off x="9652169" y="3524249"/>
                <a:ext cx="147240" cy="1270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80471E8-C6C1-36BD-445D-A011E1A3506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43529" y="3515249"/>
                  <a:ext cx="1648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6F943792-5754-19DC-78BD-4965BD29C797}"/>
              </a:ext>
            </a:extLst>
          </p:cNvPr>
          <p:cNvGrpSpPr/>
          <p:nvPr/>
        </p:nvGrpSpPr>
        <p:grpSpPr>
          <a:xfrm>
            <a:off x="9956369" y="3168569"/>
            <a:ext cx="784800" cy="516960"/>
            <a:chOff x="9956369" y="3168569"/>
            <a:chExt cx="78480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10DBEFA-61FE-120A-BA26-394C42EC1CD4}"/>
                    </a:ext>
                  </a:extLst>
                </p14:cNvPr>
                <p14:cNvContentPartPr/>
                <p14:nvPr/>
              </p14:nvContentPartPr>
              <p14:xfrm>
                <a:off x="9956369" y="3249209"/>
                <a:ext cx="142560" cy="3700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10DBEFA-61FE-120A-BA26-394C42EC1CD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947369" y="3240209"/>
                  <a:ext cx="160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5B361328-9B28-1E8A-08E9-0543C548FC20}"/>
                    </a:ext>
                  </a:extLst>
                </p14:cNvPr>
                <p14:cNvContentPartPr/>
                <p14:nvPr/>
              </p14:nvContentPartPr>
              <p14:xfrm>
                <a:off x="10241489" y="3463409"/>
                <a:ext cx="37800" cy="14292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5B361328-9B28-1E8A-08E9-0543C548FC2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32849" y="3454409"/>
                  <a:ext cx="55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1D17C1E-DD68-3AF2-979B-40BD669AD403}"/>
                    </a:ext>
                  </a:extLst>
                </p14:cNvPr>
                <p14:cNvContentPartPr/>
                <p14:nvPr/>
              </p14:nvContentPartPr>
              <p14:xfrm>
                <a:off x="10354889" y="3465209"/>
                <a:ext cx="29160" cy="1396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1D17C1E-DD68-3AF2-979B-40BD669AD40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346249" y="3456209"/>
                  <a:ext cx="4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9369762-FB0E-7B29-A187-896854DF5CF0}"/>
                    </a:ext>
                  </a:extLst>
                </p14:cNvPr>
                <p14:cNvContentPartPr/>
                <p14:nvPr/>
              </p14:nvContentPartPr>
              <p14:xfrm>
                <a:off x="10337969" y="3463409"/>
                <a:ext cx="177840" cy="1558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9369762-FB0E-7B29-A187-896854DF5CF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328969" y="3454769"/>
                  <a:ext cx="195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6D503D2-0B30-EEDA-BEB7-59B20D7D31D8}"/>
                    </a:ext>
                  </a:extLst>
                </p14:cNvPr>
                <p14:cNvContentPartPr/>
                <p14:nvPr/>
              </p14:nvContentPartPr>
              <p14:xfrm>
                <a:off x="10584209" y="3490409"/>
                <a:ext cx="124920" cy="1951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6D503D2-0B30-EEDA-BEB7-59B20D7D31D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575209" y="3481769"/>
                  <a:ext cx="142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04AA4EA-34CB-8B6D-DF9C-FCFEA347CD86}"/>
                    </a:ext>
                  </a:extLst>
                </p14:cNvPr>
                <p14:cNvContentPartPr/>
                <p14:nvPr/>
              </p14:nvContentPartPr>
              <p14:xfrm>
                <a:off x="10713809" y="3168569"/>
                <a:ext cx="27360" cy="864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04AA4EA-34CB-8B6D-DF9C-FCFEA347CD8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704809" y="3159929"/>
                  <a:ext cx="450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C1AA2763-E5B9-D0C6-30A9-9D9AE86442BD}"/>
              </a:ext>
            </a:extLst>
          </p:cNvPr>
          <p:cNvGrpSpPr/>
          <p:nvPr/>
        </p:nvGrpSpPr>
        <p:grpSpPr>
          <a:xfrm>
            <a:off x="11003969" y="3413369"/>
            <a:ext cx="530640" cy="207000"/>
            <a:chOff x="11003969" y="3413369"/>
            <a:chExt cx="53064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233D1B8C-742F-D31B-BCCE-B82D19E17F60}"/>
                    </a:ext>
                  </a:extLst>
                </p14:cNvPr>
                <p14:cNvContentPartPr/>
                <p14:nvPr/>
              </p14:nvContentPartPr>
              <p14:xfrm>
                <a:off x="11003969" y="3428849"/>
                <a:ext cx="147960" cy="1915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233D1B8C-742F-D31B-BCCE-B82D19E17F6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95329" y="3419849"/>
                  <a:ext cx="165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034AD99-03BD-0468-E37C-7969B8998841}"/>
                    </a:ext>
                  </a:extLst>
                </p14:cNvPr>
                <p14:cNvContentPartPr/>
                <p14:nvPr/>
              </p14:nvContentPartPr>
              <p14:xfrm>
                <a:off x="11245529" y="3480689"/>
                <a:ext cx="86760" cy="1044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034AD99-03BD-0468-E37C-7969B899884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236889" y="3471689"/>
                  <a:ext cx="10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96E7DAD-1A60-059B-6D0A-1FC6065289DF}"/>
                    </a:ext>
                  </a:extLst>
                </p14:cNvPr>
                <p14:cNvContentPartPr/>
                <p14:nvPr/>
              </p14:nvContentPartPr>
              <p14:xfrm>
                <a:off x="11424089" y="3413369"/>
                <a:ext cx="110520" cy="1551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96E7DAD-1A60-059B-6D0A-1FC6065289D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415089" y="3404369"/>
                  <a:ext cx="1281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B44754E3-BEB3-839E-90E0-06E3317A305F}"/>
              </a:ext>
            </a:extLst>
          </p:cNvPr>
          <p:cNvGrpSpPr/>
          <p:nvPr/>
        </p:nvGrpSpPr>
        <p:grpSpPr>
          <a:xfrm>
            <a:off x="637049" y="4072889"/>
            <a:ext cx="964080" cy="606960"/>
            <a:chOff x="637049" y="4072889"/>
            <a:chExt cx="96408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E517125-3459-54F8-0C2E-3E5AF5F53950}"/>
                    </a:ext>
                  </a:extLst>
                </p14:cNvPr>
                <p14:cNvContentPartPr/>
                <p14:nvPr/>
              </p14:nvContentPartPr>
              <p14:xfrm>
                <a:off x="637049" y="4272689"/>
                <a:ext cx="178920" cy="2293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E517125-3459-54F8-0C2E-3E5AF5F5395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8049" y="4264049"/>
                  <a:ext cx="196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FD0FBD41-F9E0-C60E-31F4-BEBADC063E8A}"/>
                    </a:ext>
                  </a:extLst>
                </p14:cNvPr>
                <p14:cNvContentPartPr/>
                <p14:nvPr/>
              </p14:nvContentPartPr>
              <p14:xfrm>
                <a:off x="929369" y="4329929"/>
                <a:ext cx="128520" cy="1486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FD0FBD41-F9E0-C60E-31F4-BEBADC063E8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20369" y="4320929"/>
                  <a:ext cx="14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F6FE6A5-9B02-9D7E-9B3F-044257989FA8}"/>
                    </a:ext>
                  </a:extLst>
                </p14:cNvPr>
                <p14:cNvContentPartPr/>
                <p14:nvPr/>
              </p14:nvContentPartPr>
              <p14:xfrm>
                <a:off x="1080929" y="4336409"/>
                <a:ext cx="21600" cy="1119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F6FE6A5-9B02-9D7E-9B3F-044257989FA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72289" y="4327409"/>
                  <a:ext cx="39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0B11C95-1094-BB97-4E45-944F27B602A5}"/>
                    </a:ext>
                  </a:extLst>
                </p14:cNvPr>
                <p14:cNvContentPartPr/>
                <p14:nvPr/>
              </p14:nvContentPartPr>
              <p14:xfrm>
                <a:off x="1205489" y="4113209"/>
                <a:ext cx="142200" cy="5666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0B11C95-1094-BB97-4E45-944F27B602A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96849" y="4104209"/>
                  <a:ext cx="159840" cy="58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1FE246D-9A0B-3D43-1D14-CF3FCC29E8FD}"/>
                    </a:ext>
                  </a:extLst>
                </p14:cNvPr>
                <p14:cNvContentPartPr/>
                <p14:nvPr/>
              </p14:nvContentPartPr>
              <p14:xfrm>
                <a:off x="1397369" y="4331009"/>
                <a:ext cx="203760" cy="1195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1FE246D-9A0B-3D43-1D14-CF3FCC29E8F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388729" y="4322369"/>
                  <a:ext cx="221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512A62F3-2298-72C1-A140-A83FCA21B79B}"/>
                    </a:ext>
                  </a:extLst>
                </p14:cNvPr>
                <p14:cNvContentPartPr/>
                <p14:nvPr/>
              </p14:nvContentPartPr>
              <p14:xfrm>
                <a:off x="1035929" y="4072889"/>
                <a:ext cx="6840" cy="126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512A62F3-2298-72C1-A140-A83FCA21B79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26929" y="4063889"/>
                  <a:ext cx="24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72D1E12-7222-B5B7-FD67-CECAE151468A}"/>
                    </a:ext>
                  </a:extLst>
                </p14:cNvPr>
                <p14:cNvContentPartPr/>
                <p14:nvPr/>
              </p14:nvContentPartPr>
              <p14:xfrm>
                <a:off x="1048889" y="4081169"/>
                <a:ext cx="7560" cy="882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72D1E12-7222-B5B7-FD67-CECAE151468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39889" y="4072169"/>
                  <a:ext cx="2520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7A96FF0A-53CD-C5F4-2535-8C8878E533FF}"/>
                  </a:ext>
                </a:extLst>
              </p14:cNvPr>
              <p14:cNvContentPartPr/>
              <p14:nvPr/>
            </p14:nvContentPartPr>
            <p14:xfrm>
              <a:off x="2008649" y="4103849"/>
              <a:ext cx="170640" cy="417600"/>
            </p14:xfrm>
          </p:contentPart>
        </mc:Choice>
        <mc:Fallback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7A96FF0A-53CD-C5F4-2535-8C8878E533FF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000009" y="4095209"/>
                <a:ext cx="1882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8E9B4A3E-07E8-2896-E1E0-CD372E00035A}"/>
                  </a:ext>
                </a:extLst>
              </p14:cNvPr>
              <p14:cNvContentPartPr/>
              <p14:nvPr/>
            </p14:nvContentPartPr>
            <p14:xfrm>
              <a:off x="2333729" y="4191329"/>
              <a:ext cx="251640" cy="26712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8E9B4A3E-07E8-2896-E1E0-CD372E00035A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2325089" y="4182329"/>
                <a:ext cx="26928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5" name="Group 394">
            <a:extLst>
              <a:ext uri="{FF2B5EF4-FFF2-40B4-BE49-F238E27FC236}">
                <a16:creationId xmlns:a16="http://schemas.microsoft.com/office/drawing/2014/main" id="{526E85B4-37A7-9006-005A-7930484C4D0F}"/>
              </a:ext>
            </a:extLst>
          </p:cNvPr>
          <p:cNvGrpSpPr/>
          <p:nvPr/>
        </p:nvGrpSpPr>
        <p:grpSpPr>
          <a:xfrm>
            <a:off x="2734769" y="4324169"/>
            <a:ext cx="311400" cy="136080"/>
            <a:chOff x="2734769" y="4324169"/>
            <a:chExt cx="31140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7E9F296B-096E-241E-D714-C0CE54C35232}"/>
                    </a:ext>
                  </a:extLst>
                </p14:cNvPr>
                <p14:cNvContentPartPr/>
                <p14:nvPr/>
              </p14:nvContentPartPr>
              <p14:xfrm>
                <a:off x="2734769" y="4324169"/>
                <a:ext cx="104400" cy="1360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7E9F296B-096E-241E-D714-C0CE54C3523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725769" y="4315169"/>
                  <a:ext cx="122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AFE13FC-12E1-9677-ECDD-71EA7CC88ACC}"/>
                    </a:ext>
                  </a:extLst>
                </p14:cNvPr>
                <p14:cNvContentPartPr/>
                <p14:nvPr/>
              </p14:nvContentPartPr>
              <p14:xfrm>
                <a:off x="2933849" y="4329929"/>
                <a:ext cx="112320" cy="1234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AFE13FC-12E1-9677-ECDD-71EA7CC88AC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924849" y="4320929"/>
                  <a:ext cx="1299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31605478-D2C1-04CC-FFEB-884158F09938}"/>
              </a:ext>
            </a:extLst>
          </p:cNvPr>
          <p:cNvGrpSpPr/>
          <p:nvPr/>
        </p:nvGrpSpPr>
        <p:grpSpPr>
          <a:xfrm>
            <a:off x="3226529" y="4097729"/>
            <a:ext cx="360360" cy="383760"/>
            <a:chOff x="3226529" y="4097729"/>
            <a:chExt cx="360360" cy="3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0A7C030F-E33C-E33A-1325-C6BA0D728E01}"/>
                    </a:ext>
                  </a:extLst>
                </p14:cNvPr>
                <p14:cNvContentPartPr/>
                <p14:nvPr/>
              </p14:nvContentPartPr>
              <p14:xfrm>
                <a:off x="3226529" y="4304369"/>
                <a:ext cx="133200" cy="17712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0A7C030F-E33C-E33A-1325-C6BA0D728E0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17889" y="4295729"/>
                  <a:ext cx="150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8A50751-93D9-5476-C645-88E7F0679858}"/>
                    </a:ext>
                  </a:extLst>
                </p14:cNvPr>
                <p14:cNvContentPartPr/>
                <p14:nvPr/>
              </p14:nvContentPartPr>
              <p14:xfrm>
                <a:off x="3270449" y="4205369"/>
                <a:ext cx="5400" cy="133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8A50751-93D9-5476-C645-88E7F067985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261449" y="4196729"/>
                  <a:ext cx="23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C23CC9E-322F-C81E-01EA-85122D423DB0}"/>
                    </a:ext>
                  </a:extLst>
                </p14:cNvPr>
                <p14:cNvContentPartPr/>
                <p14:nvPr/>
              </p14:nvContentPartPr>
              <p14:xfrm>
                <a:off x="3481409" y="4097729"/>
                <a:ext cx="105480" cy="3369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C23CC9E-322F-C81E-01EA-85122D423DB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472769" y="4089089"/>
                  <a:ext cx="12312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445FA381-2721-71D7-25DE-6BDC0C2B0C25}"/>
              </a:ext>
            </a:extLst>
          </p:cNvPr>
          <p:cNvGrpSpPr/>
          <p:nvPr/>
        </p:nvGrpSpPr>
        <p:grpSpPr>
          <a:xfrm>
            <a:off x="3748889" y="4216529"/>
            <a:ext cx="237240" cy="213840"/>
            <a:chOff x="3748889" y="4216529"/>
            <a:chExt cx="23724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FDFB1D4-11E6-120A-90D6-C205F5D0ED05}"/>
                    </a:ext>
                  </a:extLst>
                </p14:cNvPr>
                <p14:cNvContentPartPr/>
                <p14:nvPr/>
              </p14:nvContentPartPr>
              <p14:xfrm>
                <a:off x="3748889" y="4216529"/>
                <a:ext cx="69840" cy="21384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FDFB1D4-11E6-120A-90D6-C205F5D0ED0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40249" y="4207889"/>
                  <a:ext cx="87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3811021-8AD0-2774-9938-F3F27AFAE060}"/>
                    </a:ext>
                  </a:extLst>
                </p14:cNvPr>
                <p14:cNvContentPartPr/>
                <p14:nvPr/>
              </p14:nvContentPartPr>
              <p14:xfrm>
                <a:off x="3899369" y="4227689"/>
                <a:ext cx="86760" cy="1980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3811021-8AD0-2774-9938-F3F27AFAE06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890369" y="4219049"/>
                  <a:ext cx="10440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5C7FDCC7-3A70-2141-C6AB-76E7D7D7E958}"/>
                  </a:ext>
                </a:extLst>
              </p14:cNvPr>
              <p14:cNvContentPartPr/>
              <p14:nvPr/>
            </p14:nvContentPartPr>
            <p14:xfrm>
              <a:off x="4166129" y="4395449"/>
              <a:ext cx="38880" cy="123480"/>
            </p14:xfrm>
          </p:contentPart>
        </mc:Choice>
        <mc:Fallback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5C7FDCC7-3A70-2141-C6AB-76E7D7D7E958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157129" y="4386449"/>
                <a:ext cx="56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0C30ABB5-18BF-6F50-3B57-246DE17DCFD6}"/>
                  </a:ext>
                </a:extLst>
              </p14:cNvPr>
              <p14:cNvContentPartPr/>
              <p14:nvPr/>
            </p14:nvContentPartPr>
            <p14:xfrm>
              <a:off x="4571129" y="4103129"/>
              <a:ext cx="195480" cy="313200"/>
            </p14:xfrm>
          </p:contentPart>
        </mc:Choice>
        <mc:Fallback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0C30ABB5-18BF-6F50-3B57-246DE17DCFD6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4562489" y="4094489"/>
                <a:ext cx="21312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oup 410">
            <a:extLst>
              <a:ext uri="{FF2B5EF4-FFF2-40B4-BE49-F238E27FC236}">
                <a16:creationId xmlns:a16="http://schemas.microsoft.com/office/drawing/2014/main" id="{69774D67-025B-8712-AF69-15E3C212BE32}"/>
              </a:ext>
            </a:extLst>
          </p:cNvPr>
          <p:cNvGrpSpPr/>
          <p:nvPr/>
        </p:nvGrpSpPr>
        <p:grpSpPr>
          <a:xfrm>
            <a:off x="5029409" y="4076489"/>
            <a:ext cx="1073160" cy="362520"/>
            <a:chOff x="5029409" y="4076489"/>
            <a:chExt cx="1073160" cy="36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63EAD1F-7037-2848-25F2-B1ABCD040A92}"/>
                    </a:ext>
                  </a:extLst>
                </p14:cNvPr>
                <p14:cNvContentPartPr/>
                <p14:nvPr/>
              </p14:nvContentPartPr>
              <p14:xfrm>
                <a:off x="5029409" y="4168289"/>
                <a:ext cx="121320" cy="2469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63EAD1F-7037-2848-25F2-B1ABCD040A9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020409" y="4159649"/>
                  <a:ext cx="138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5303A70-F309-BC17-8EF1-F5EB4C24274B}"/>
                    </a:ext>
                  </a:extLst>
                </p14:cNvPr>
                <p14:cNvContentPartPr/>
                <p14:nvPr/>
              </p14:nvContentPartPr>
              <p14:xfrm>
                <a:off x="5287889" y="4254689"/>
                <a:ext cx="23760" cy="1472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5303A70-F309-BC17-8EF1-F5EB4C24274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78889" y="4245689"/>
                  <a:ext cx="41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A7E9DA4-C7C3-3103-BEB9-A4F460B84D66}"/>
                    </a:ext>
                  </a:extLst>
                </p14:cNvPr>
                <p14:cNvContentPartPr/>
                <p14:nvPr/>
              </p14:nvContentPartPr>
              <p14:xfrm>
                <a:off x="5297969" y="4228409"/>
                <a:ext cx="169560" cy="2016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A7E9DA4-C7C3-3103-BEB9-A4F460B84D6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288969" y="4219409"/>
                  <a:ext cx="187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9509D2EF-8F45-85AD-7C73-9B5E668717D2}"/>
                    </a:ext>
                  </a:extLst>
                </p14:cNvPr>
                <p14:cNvContentPartPr/>
                <p14:nvPr/>
              </p14:nvContentPartPr>
              <p14:xfrm>
                <a:off x="5597489" y="4255049"/>
                <a:ext cx="111600" cy="18396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9509D2EF-8F45-85AD-7C73-9B5E668717D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588849" y="4246049"/>
                  <a:ext cx="12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396CA3A-6BCD-047B-2820-36465D3177C4}"/>
                    </a:ext>
                  </a:extLst>
                </p14:cNvPr>
                <p14:cNvContentPartPr/>
                <p14:nvPr/>
              </p14:nvContentPartPr>
              <p14:xfrm>
                <a:off x="5640329" y="4126169"/>
                <a:ext cx="23760" cy="284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396CA3A-6BCD-047B-2820-36465D3177C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31329" y="4117169"/>
                  <a:ext cx="41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FF435D99-1C71-4A38-A8FC-3975CE073BF0}"/>
                    </a:ext>
                  </a:extLst>
                </p14:cNvPr>
                <p14:cNvContentPartPr/>
                <p14:nvPr/>
              </p14:nvContentPartPr>
              <p14:xfrm>
                <a:off x="5762009" y="4076489"/>
                <a:ext cx="107640" cy="30096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FF435D99-1C71-4A38-A8FC-3975CE073BF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753369" y="4067849"/>
                  <a:ext cx="1252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EBFE4B0-1082-3D29-DC0F-6B2F490555FC}"/>
                    </a:ext>
                  </a:extLst>
                </p14:cNvPr>
                <p14:cNvContentPartPr/>
                <p14:nvPr/>
              </p14:nvContentPartPr>
              <p14:xfrm>
                <a:off x="6005369" y="4188089"/>
                <a:ext cx="97200" cy="19944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EBFE4B0-1082-3D29-DC0F-6B2F490555F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996729" y="4179089"/>
                  <a:ext cx="1148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9453800A-690D-8A2C-F378-EB7FC31E92DA}"/>
              </a:ext>
            </a:extLst>
          </p:cNvPr>
          <p:cNvGrpSpPr/>
          <p:nvPr/>
        </p:nvGrpSpPr>
        <p:grpSpPr>
          <a:xfrm>
            <a:off x="6255569" y="4167569"/>
            <a:ext cx="236520" cy="293400"/>
            <a:chOff x="6255569" y="4167569"/>
            <a:chExt cx="236520" cy="29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B8CFF1A-E52E-0752-6EF2-41D067718F8F}"/>
                    </a:ext>
                  </a:extLst>
                </p14:cNvPr>
                <p14:cNvContentPartPr/>
                <p14:nvPr/>
              </p14:nvContentPartPr>
              <p14:xfrm>
                <a:off x="6255569" y="4167569"/>
                <a:ext cx="101160" cy="2037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B8CFF1A-E52E-0752-6EF2-41D067718F8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246569" y="4158569"/>
                  <a:ext cx="118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37715143-4270-BFA6-516A-DBA7680D395C}"/>
                    </a:ext>
                  </a:extLst>
                </p14:cNvPr>
                <p14:cNvContentPartPr/>
                <p14:nvPr/>
              </p14:nvContentPartPr>
              <p14:xfrm>
                <a:off x="6464729" y="4331009"/>
                <a:ext cx="27360" cy="1299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37715143-4270-BFA6-516A-DBA7680D395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56089" y="4322009"/>
                  <a:ext cx="450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1F5EBEEF-F4B7-7564-77A7-2C5D7361E919}"/>
              </a:ext>
            </a:extLst>
          </p:cNvPr>
          <p:cNvGrpSpPr/>
          <p:nvPr/>
        </p:nvGrpSpPr>
        <p:grpSpPr>
          <a:xfrm>
            <a:off x="6806729" y="4037609"/>
            <a:ext cx="470520" cy="286200"/>
            <a:chOff x="6806729" y="4037609"/>
            <a:chExt cx="47052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642309B-436F-1A65-C59C-4FA92A30F944}"/>
                    </a:ext>
                  </a:extLst>
                </p14:cNvPr>
                <p14:cNvContentPartPr/>
                <p14:nvPr/>
              </p14:nvContentPartPr>
              <p14:xfrm>
                <a:off x="6806729" y="4037609"/>
                <a:ext cx="234000" cy="2826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642309B-436F-1A65-C59C-4FA92A30F94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797729" y="4028969"/>
                  <a:ext cx="251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48DB7E66-9D5E-A151-EBF4-8945857DD989}"/>
                    </a:ext>
                  </a:extLst>
                </p14:cNvPr>
                <p14:cNvContentPartPr/>
                <p14:nvPr/>
              </p14:nvContentPartPr>
              <p14:xfrm>
                <a:off x="6811409" y="4200689"/>
                <a:ext cx="119880" cy="288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48DB7E66-9D5E-A151-EBF4-8945857DD98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02409" y="4191689"/>
                  <a:ext cx="137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E43B608-7357-F7DB-8107-E3740DF81E33}"/>
                    </a:ext>
                  </a:extLst>
                </p14:cNvPr>
                <p14:cNvContentPartPr/>
                <p14:nvPr/>
              </p14:nvContentPartPr>
              <p14:xfrm>
                <a:off x="7102649" y="4184489"/>
                <a:ext cx="22680" cy="1393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E43B608-7357-F7DB-8107-E3740DF81E3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93649" y="4175849"/>
                  <a:ext cx="40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7CB2D53-1D35-E4F4-EB93-610F1AB4DE76}"/>
                    </a:ext>
                  </a:extLst>
                </p14:cNvPr>
                <p14:cNvContentPartPr/>
                <p14:nvPr/>
              </p14:nvContentPartPr>
              <p14:xfrm>
                <a:off x="7121369" y="4169729"/>
                <a:ext cx="155880" cy="1540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7CB2D53-1D35-E4F4-EB93-610F1AB4DE7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112369" y="4161089"/>
                  <a:ext cx="1735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54AB5CA9-7008-9B82-8319-24B8055805AE}"/>
              </a:ext>
            </a:extLst>
          </p:cNvPr>
          <p:cNvGrpSpPr/>
          <p:nvPr/>
        </p:nvGrpSpPr>
        <p:grpSpPr>
          <a:xfrm>
            <a:off x="7427369" y="4202849"/>
            <a:ext cx="159120" cy="124560"/>
            <a:chOff x="7427369" y="4202849"/>
            <a:chExt cx="159120" cy="12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A8241831-D13A-5BF4-5CE5-8780B37B202C}"/>
                    </a:ext>
                  </a:extLst>
                </p14:cNvPr>
                <p14:cNvContentPartPr/>
                <p14:nvPr/>
              </p14:nvContentPartPr>
              <p14:xfrm>
                <a:off x="7427369" y="4202849"/>
                <a:ext cx="122400" cy="1087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A8241831-D13A-5BF4-5CE5-8780B37B202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418729" y="4194209"/>
                  <a:ext cx="140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E70F05F-ABDD-5557-9E34-96CD3DAE33A3}"/>
                    </a:ext>
                  </a:extLst>
                </p14:cNvPr>
                <p14:cNvContentPartPr/>
                <p14:nvPr/>
              </p14:nvContentPartPr>
              <p14:xfrm>
                <a:off x="7565609" y="4208969"/>
                <a:ext cx="20880" cy="11844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CE70F05F-ABDD-5557-9E34-96CD3DAE33A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556609" y="4200329"/>
                  <a:ext cx="385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F281DC4A-FC34-ECB2-F90C-860E70DB22DC}"/>
              </a:ext>
            </a:extLst>
          </p:cNvPr>
          <p:cNvGrpSpPr/>
          <p:nvPr/>
        </p:nvGrpSpPr>
        <p:grpSpPr>
          <a:xfrm>
            <a:off x="7757129" y="4043369"/>
            <a:ext cx="1616040" cy="333720"/>
            <a:chOff x="7757129" y="4043369"/>
            <a:chExt cx="161604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BE6A76FC-141C-2626-DE2E-6B691AD36162}"/>
                    </a:ext>
                  </a:extLst>
                </p14:cNvPr>
                <p14:cNvContentPartPr/>
                <p14:nvPr/>
              </p14:nvContentPartPr>
              <p14:xfrm>
                <a:off x="7757129" y="4191689"/>
                <a:ext cx="108360" cy="1497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BE6A76FC-141C-2626-DE2E-6B691AD3616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748129" y="4183049"/>
                  <a:ext cx="126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B25D5DF8-F5B4-7C79-C140-B8F726B977EB}"/>
                    </a:ext>
                  </a:extLst>
                </p14:cNvPr>
                <p14:cNvContentPartPr/>
                <p14:nvPr/>
              </p14:nvContentPartPr>
              <p14:xfrm>
                <a:off x="7918049" y="4228409"/>
                <a:ext cx="141120" cy="11988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B25D5DF8-F5B4-7C79-C140-B8F726B977E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909409" y="4219769"/>
                  <a:ext cx="158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3D077ED-08E0-2431-B8E6-1DFE0073E08A}"/>
                    </a:ext>
                  </a:extLst>
                </p14:cNvPr>
                <p14:cNvContentPartPr/>
                <p14:nvPr/>
              </p14:nvContentPartPr>
              <p14:xfrm>
                <a:off x="8128289" y="4220489"/>
                <a:ext cx="144720" cy="1220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3D077ED-08E0-2431-B8E6-1DFE0073E08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119649" y="4211849"/>
                  <a:ext cx="162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5FCD8B7-24BD-AB68-A4DF-5740A68DC620}"/>
                    </a:ext>
                  </a:extLst>
                </p14:cNvPr>
                <p14:cNvContentPartPr/>
                <p14:nvPr/>
              </p14:nvContentPartPr>
              <p14:xfrm>
                <a:off x="8386409" y="4189529"/>
                <a:ext cx="162360" cy="1566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5FCD8B7-24BD-AB68-A4DF-5740A68DC62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377769" y="4180889"/>
                  <a:ext cx="180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16E7182-1FFD-3665-018D-454EBC42A45D}"/>
                    </a:ext>
                  </a:extLst>
                </p14:cNvPr>
                <p14:cNvContentPartPr/>
                <p14:nvPr/>
              </p14:nvContentPartPr>
              <p14:xfrm>
                <a:off x="8619329" y="4234889"/>
                <a:ext cx="117000" cy="1022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16E7182-1FFD-3665-018D-454EBC42A45D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610689" y="4226249"/>
                  <a:ext cx="134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6BADBE5-FC75-62C7-CA3D-12BD83B27F7A}"/>
                    </a:ext>
                  </a:extLst>
                </p14:cNvPr>
                <p14:cNvContentPartPr/>
                <p14:nvPr/>
              </p14:nvContentPartPr>
              <p14:xfrm>
                <a:off x="8744609" y="4248209"/>
                <a:ext cx="29520" cy="9036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6BADBE5-FC75-62C7-CA3D-12BD83B27F7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735609" y="4239569"/>
                  <a:ext cx="47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D52496F9-59DC-F26A-12AD-CDF3CA96C67A}"/>
                    </a:ext>
                  </a:extLst>
                </p14:cNvPr>
                <p14:cNvContentPartPr/>
                <p14:nvPr/>
              </p14:nvContentPartPr>
              <p14:xfrm>
                <a:off x="8743889" y="4089089"/>
                <a:ext cx="17640" cy="205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D52496F9-59DC-F26A-12AD-CDF3CA96C67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735249" y="4080449"/>
                  <a:ext cx="35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193ADD6-B763-E890-C896-7A604B43B99B}"/>
                    </a:ext>
                  </a:extLst>
                </p14:cNvPr>
                <p14:cNvContentPartPr/>
                <p14:nvPr/>
              </p14:nvContentPartPr>
              <p14:xfrm>
                <a:off x="8895449" y="4043369"/>
                <a:ext cx="98280" cy="2973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193ADD6-B763-E890-C896-7A604B43B99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886449" y="4034369"/>
                  <a:ext cx="115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CC07755-7A6C-F76B-95CC-39452DC50BBD}"/>
                    </a:ext>
                  </a:extLst>
                </p14:cNvPr>
                <p14:cNvContentPartPr/>
                <p14:nvPr/>
              </p14:nvContentPartPr>
              <p14:xfrm>
                <a:off x="9053849" y="4172249"/>
                <a:ext cx="111600" cy="20484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CC07755-7A6C-F76B-95CC-39452DC50BB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044849" y="4163609"/>
                  <a:ext cx="129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6838031E-9FBE-F50E-3B75-43457EE2BE8A}"/>
                    </a:ext>
                  </a:extLst>
                </p14:cNvPr>
                <p14:cNvContentPartPr/>
                <p14:nvPr/>
              </p14:nvContentPartPr>
              <p14:xfrm>
                <a:off x="9266969" y="4178009"/>
                <a:ext cx="106200" cy="1609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6838031E-9FBE-F50E-3B75-43457EE2BE8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258329" y="4169369"/>
                  <a:ext cx="12384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B8B1362E-8DED-766A-3311-20722AA3DDC9}"/>
                  </a:ext>
                </a:extLst>
              </p14:cNvPr>
              <p14:cNvContentPartPr/>
              <p14:nvPr/>
            </p14:nvContentPartPr>
            <p14:xfrm>
              <a:off x="9533729" y="4267289"/>
              <a:ext cx="35280" cy="120240"/>
            </p14:xfrm>
          </p:contentPart>
        </mc:Choice>
        <mc:Fallback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B8B1362E-8DED-766A-3311-20722AA3DDC9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9525089" y="4258289"/>
                <a:ext cx="5292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7" name="Group 446">
            <a:extLst>
              <a:ext uri="{FF2B5EF4-FFF2-40B4-BE49-F238E27FC236}">
                <a16:creationId xmlns:a16="http://schemas.microsoft.com/office/drawing/2014/main" id="{42786565-8F2E-163B-64B3-D8097F2C6475}"/>
              </a:ext>
            </a:extLst>
          </p:cNvPr>
          <p:cNvGrpSpPr/>
          <p:nvPr/>
        </p:nvGrpSpPr>
        <p:grpSpPr>
          <a:xfrm>
            <a:off x="9800129" y="3941489"/>
            <a:ext cx="1742400" cy="421560"/>
            <a:chOff x="9800129" y="3941489"/>
            <a:chExt cx="174240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F698F72-43E5-7642-5C2E-39D704CF1EA0}"/>
                    </a:ext>
                  </a:extLst>
                </p14:cNvPr>
                <p14:cNvContentPartPr/>
                <p14:nvPr/>
              </p14:nvContentPartPr>
              <p14:xfrm>
                <a:off x="9804089" y="3983609"/>
                <a:ext cx="174960" cy="2797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F698F72-43E5-7642-5C2E-39D704CF1EA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795449" y="3974969"/>
                  <a:ext cx="192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6A99DFE-91AF-C8FF-E7CF-730CD6BFF929}"/>
                    </a:ext>
                  </a:extLst>
                </p14:cNvPr>
                <p14:cNvContentPartPr/>
                <p14:nvPr/>
              </p14:nvContentPartPr>
              <p14:xfrm>
                <a:off x="9800129" y="4022489"/>
                <a:ext cx="213840" cy="2509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6A99DFE-91AF-C8FF-E7CF-730CD6BFF92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791489" y="4013849"/>
                  <a:ext cx="2314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0EA4AC6B-D50B-C321-7E54-C8BE63CCBF9C}"/>
                    </a:ext>
                  </a:extLst>
                </p14:cNvPr>
                <p14:cNvContentPartPr/>
                <p14:nvPr/>
              </p14:nvContentPartPr>
              <p14:xfrm>
                <a:off x="10104329" y="4194569"/>
                <a:ext cx="11520" cy="8352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0EA4AC6B-D50B-C321-7E54-C8BE63CCBF9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095689" y="4185929"/>
                  <a:ext cx="29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DD128328-AC6E-F3B5-BE71-71C9DD1953ED}"/>
                    </a:ext>
                  </a:extLst>
                </p14:cNvPr>
                <p14:cNvContentPartPr/>
                <p14:nvPr/>
              </p14:nvContentPartPr>
              <p14:xfrm>
                <a:off x="10205849" y="4037249"/>
                <a:ext cx="159840" cy="3258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DD128328-AC6E-F3B5-BE71-71C9DD1953E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196849" y="4028249"/>
                  <a:ext cx="177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9E00902-EC35-AB09-1335-D1777FE56416}"/>
                    </a:ext>
                  </a:extLst>
                </p14:cNvPr>
                <p14:cNvContentPartPr/>
                <p14:nvPr/>
              </p14:nvContentPartPr>
              <p14:xfrm>
                <a:off x="10496009" y="4146329"/>
                <a:ext cx="9360" cy="1054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9E00902-EC35-AB09-1335-D1777FE5641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487369" y="4137329"/>
                  <a:ext cx="27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BAF203A2-CB6A-C079-3147-FCDE3FE311A5}"/>
                    </a:ext>
                  </a:extLst>
                </p14:cNvPr>
                <p14:cNvContentPartPr/>
                <p14:nvPr/>
              </p14:nvContentPartPr>
              <p14:xfrm>
                <a:off x="10636409" y="4143809"/>
                <a:ext cx="101880" cy="10764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BAF203A2-CB6A-C079-3147-FCDE3FE311A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627409" y="4134809"/>
                  <a:ext cx="119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E878B0E3-950E-C5DA-D1D4-A21F6907EB18}"/>
                    </a:ext>
                  </a:extLst>
                </p14:cNvPr>
                <p14:cNvContentPartPr/>
                <p14:nvPr/>
              </p14:nvContentPartPr>
              <p14:xfrm>
                <a:off x="10747649" y="4147049"/>
                <a:ext cx="9720" cy="900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E878B0E3-950E-C5DA-D1D4-A21F6907EB1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738649" y="4138409"/>
                  <a:ext cx="27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23C508D-47DA-61E7-2D14-6D1F9EF1D293}"/>
                    </a:ext>
                  </a:extLst>
                </p14:cNvPr>
                <p14:cNvContentPartPr/>
                <p14:nvPr/>
              </p14:nvContentPartPr>
              <p14:xfrm>
                <a:off x="10687529" y="3975329"/>
                <a:ext cx="7560" cy="2088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23C508D-47DA-61E7-2D14-6D1F9EF1D29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678889" y="3966689"/>
                  <a:ext cx="25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DCA2252F-9058-786D-A177-BE869C9E0030}"/>
                    </a:ext>
                  </a:extLst>
                </p14:cNvPr>
                <p14:cNvContentPartPr/>
                <p14:nvPr/>
              </p14:nvContentPartPr>
              <p14:xfrm>
                <a:off x="10882649" y="3941489"/>
                <a:ext cx="130680" cy="2901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DCA2252F-9058-786D-A177-BE869C9E003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873649" y="3932489"/>
                  <a:ext cx="148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6AFE8A1-121C-20E4-EA89-AABBB2A9213D}"/>
                    </a:ext>
                  </a:extLst>
                </p14:cNvPr>
                <p14:cNvContentPartPr/>
                <p14:nvPr/>
              </p14:nvContentPartPr>
              <p14:xfrm>
                <a:off x="11087129" y="4053809"/>
                <a:ext cx="96840" cy="1782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6AFE8A1-121C-20E4-EA89-AABBB2A9213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078489" y="4045169"/>
                  <a:ext cx="114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DD8441BF-615C-3EDC-B7A1-BE9410098E26}"/>
                    </a:ext>
                  </a:extLst>
                </p14:cNvPr>
                <p14:cNvContentPartPr/>
                <p14:nvPr/>
              </p14:nvContentPartPr>
              <p14:xfrm>
                <a:off x="11264609" y="4024649"/>
                <a:ext cx="159480" cy="20052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DD8441BF-615C-3EDC-B7A1-BE9410098E2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255609" y="4016009"/>
                  <a:ext cx="177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349DF8D8-BC82-B92C-F0EA-D173510D4FF6}"/>
                    </a:ext>
                  </a:extLst>
                </p14:cNvPr>
                <p14:cNvContentPartPr/>
                <p14:nvPr/>
              </p14:nvContentPartPr>
              <p14:xfrm>
                <a:off x="11474849" y="4178009"/>
                <a:ext cx="67680" cy="1216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349DF8D8-BC82-B92C-F0EA-D173510D4FF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466209" y="4169369"/>
                  <a:ext cx="853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59483808-AF85-EA57-9CFE-2FF088440784}"/>
              </a:ext>
            </a:extLst>
          </p:cNvPr>
          <p:cNvGrpSpPr/>
          <p:nvPr/>
        </p:nvGrpSpPr>
        <p:grpSpPr>
          <a:xfrm>
            <a:off x="665849" y="4880369"/>
            <a:ext cx="1504800" cy="359640"/>
            <a:chOff x="665849" y="4880369"/>
            <a:chExt cx="150480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67FC1C2-8EBA-B1D8-31C5-DA0A8F1B23B7}"/>
                    </a:ext>
                  </a:extLst>
                </p14:cNvPr>
                <p14:cNvContentPartPr/>
                <p14:nvPr/>
              </p14:nvContentPartPr>
              <p14:xfrm>
                <a:off x="665849" y="4900529"/>
                <a:ext cx="196200" cy="3394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67FC1C2-8EBA-B1D8-31C5-DA0A8F1B23B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57209" y="4891529"/>
                  <a:ext cx="2138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B315DD5B-A2E5-F219-FAE6-816377438352}"/>
                    </a:ext>
                  </a:extLst>
                </p14:cNvPr>
                <p14:cNvContentPartPr/>
                <p14:nvPr/>
              </p14:nvContentPartPr>
              <p14:xfrm>
                <a:off x="970409" y="5015009"/>
                <a:ext cx="101880" cy="21132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B315DD5B-A2E5-F219-FAE6-81637743835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961769" y="5006009"/>
                  <a:ext cx="119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A7C7D647-BE87-B08B-624E-69581249180C}"/>
                    </a:ext>
                  </a:extLst>
                </p14:cNvPr>
                <p14:cNvContentPartPr/>
                <p14:nvPr/>
              </p14:nvContentPartPr>
              <p14:xfrm>
                <a:off x="1179209" y="5026889"/>
                <a:ext cx="31680" cy="1310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A7C7D647-BE87-B08B-624E-69581249180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70209" y="5017889"/>
                  <a:ext cx="49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58672DAC-7F50-824F-6375-40C674D184D7}"/>
                    </a:ext>
                  </a:extLst>
                </p14:cNvPr>
                <p14:cNvContentPartPr/>
                <p14:nvPr/>
              </p14:nvContentPartPr>
              <p14:xfrm>
                <a:off x="1219169" y="5061449"/>
                <a:ext cx="126000" cy="1155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58672DAC-7F50-824F-6375-40C674D184D7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210529" y="5052809"/>
                  <a:ext cx="143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00BFC995-D2A8-3AAA-573F-746218372D3E}"/>
                    </a:ext>
                  </a:extLst>
                </p14:cNvPr>
                <p14:cNvContentPartPr/>
                <p14:nvPr/>
              </p14:nvContentPartPr>
              <p14:xfrm>
                <a:off x="1437329" y="5060369"/>
                <a:ext cx="119880" cy="1166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00BFC995-D2A8-3AAA-573F-746218372D3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428329" y="5051369"/>
                  <a:ext cx="137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081650E3-FF0B-2AA3-CF0E-236AD9C28A3D}"/>
                    </a:ext>
                  </a:extLst>
                </p14:cNvPr>
                <p14:cNvContentPartPr/>
                <p14:nvPr/>
              </p14:nvContentPartPr>
              <p14:xfrm>
                <a:off x="1540649" y="5086649"/>
                <a:ext cx="41400" cy="7164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081650E3-FF0B-2AA3-CF0E-236AD9C28A3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531649" y="5077649"/>
                  <a:ext cx="59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37D66BC-303B-4488-7C9D-71A0B632762E}"/>
                    </a:ext>
                  </a:extLst>
                </p14:cNvPr>
                <p14:cNvContentPartPr/>
                <p14:nvPr/>
              </p14:nvContentPartPr>
              <p14:xfrm>
                <a:off x="1488089" y="4933649"/>
                <a:ext cx="10800" cy="133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37D66BC-303B-4488-7C9D-71A0B632762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479449" y="4925009"/>
                  <a:ext cx="28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02553EEC-E48B-1053-E994-28D0582A59D0}"/>
                    </a:ext>
                  </a:extLst>
                </p14:cNvPr>
                <p14:cNvContentPartPr/>
                <p14:nvPr/>
              </p14:nvContentPartPr>
              <p14:xfrm>
                <a:off x="1679969" y="4880369"/>
                <a:ext cx="97200" cy="27360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02553EEC-E48B-1053-E994-28D0582A59D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671329" y="4871369"/>
                  <a:ext cx="114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33EDA3B4-B117-3A00-418F-A77134D1E45D}"/>
                    </a:ext>
                  </a:extLst>
                </p14:cNvPr>
                <p14:cNvContentPartPr/>
                <p14:nvPr/>
              </p14:nvContentPartPr>
              <p14:xfrm>
                <a:off x="1904969" y="4991249"/>
                <a:ext cx="84960" cy="18864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33EDA3B4-B117-3A00-418F-A77134D1E45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896329" y="4982609"/>
                  <a:ext cx="102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A6FB84B4-ABB4-E6E3-94E1-D6A7F4DEB906}"/>
                    </a:ext>
                  </a:extLst>
                </p14:cNvPr>
                <p14:cNvContentPartPr/>
                <p14:nvPr/>
              </p14:nvContentPartPr>
              <p14:xfrm>
                <a:off x="2101169" y="4991249"/>
                <a:ext cx="69480" cy="17064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A6FB84B4-ABB4-E6E3-94E1-D6A7F4DEB90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092529" y="4982249"/>
                  <a:ext cx="8712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24D6D9A0-0E14-9745-2F8D-78CE9C5FD3DA}"/>
              </a:ext>
            </a:extLst>
          </p:cNvPr>
          <p:cNvGrpSpPr/>
          <p:nvPr/>
        </p:nvGrpSpPr>
        <p:grpSpPr>
          <a:xfrm>
            <a:off x="2520209" y="4883609"/>
            <a:ext cx="617760" cy="275040"/>
            <a:chOff x="2520209" y="4883609"/>
            <a:chExt cx="6177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1A1B15A4-D279-6D6E-54B9-5598C96FEA90}"/>
                    </a:ext>
                  </a:extLst>
                </p14:cNvPr>
                <p14:cNvContentPartPr/>
                <p14:nvPr/>
              </p14:nvContentPartPr>
              <p14:xfrm>
                <a:off x="2520209" y="4898369"/>
                <a:ext cx="172080" cy="22824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1A1B15A4-D279-6D6E-54B9-5598C96FEA9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511209" y="4889369"/>
                  <a:ext cx="189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A82D15BA-EF45-B2AD-D3E6-28E3F6604E98}"/>
                    </a:ext>
                  </a:extLst>
                </p14:cNvPr>
                <p14:cNvContentPartPr/>
                <p14:nvPr/>
              </p14:nvContentPartPr>
              <p14:xfrm>
                <a:off x="2550089" y="4891169"/>
                <a:ext cx="154440" cy="20916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A82D15BA-EF45-B2AD-D3E6-28E3F6604E9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2541449" y="4882169"/>
                  <a:ext cx="1720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6A04897-692B-5F19-5096-CA9ECB75A702}"/>
                    </a:ext>
                  </a:extLst>
                </p14:cNvPr>
                <p14:cNvContentPartPr/>
                <p14:nvPr/>
              </p14:nvContentPartPr>
              <p14:xfrm>
                <a:off x="2791649" y="5009609"/>
                <a:ext cx="32760" cy="5940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6A04897-692B-5F19-5096-CA9ECB75A70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782649" y="5000969"/>
                  <a:ext cx="504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A1DA263A-3457-0315-7C73-C806A9C75F09}"/>
                    </a:ext>
                  </a:extLst>
                </p14:cNvPr>
                <p14:cNvContentPartPr/>
                <p14:nvPr/>
              </p14:nvContentPartPr>
              <p14:xfrm>
                <a:off x="2922689" y="4883609"/>
                <a:ext cx="215280" cy="27504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A1DA263A-3457-0315-7C73-C806A9C75F0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2913689" y="4874969"/>
                  <a:ext cx="23292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A46649A6-3A01-5E8B-CAAD-53036407E163}"/>
              </a:ext>
            </a:extLst>
          </p:cNvPr>
          <p:cNvGrpSpPr/>
          <p:nvPr/>
        </p:nvGrpSpPr>
        <p:grpSpPr>
          <a:xfrm>
            <a:off x="3276209" y="4766969"/>
            <a:ext cx="516960" cy="343800"/>
            <a:chOff x="3276209" y="4766969"/>
            <a:chExt cx="51696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096AD2E8-E3AF-186B-4D36-90C8ED1B12F2}"/>
                    </a:ext>
                  </a:extLst>
                </p14:cNvPr>
                <p14:cNvContentPartPr/>
                <p14:nvPr/>
              </p14:nvContentPartPr>
              <p14:xfrm>
                <a:off x="3276209" y="4982609"/>
                <a:ext cx="41400" cy="11196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096AD2E8-E3AF-186B-4D36-90C8ED1B12F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267569" y="4973609"/>
                  <a:ext cx="59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1783241D-31AC-F61F-85FE-0216133C4993}"/>
                    </a:ext>
                  </a:extLst>
                </p14:cNvPr>
                <p14:cNvContentPartPr/>
                <p14:nvPr/>
              </p14:nvContentPartPr>
              <p14:xfrm>
                <a:off x="3445769" y="4960649"/>
                <a:ext cx="130320" cy="15012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1783241D-31AC-F61F-85FE-0216133C499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436769" y="4952009"/>
                  <a:ext cx="147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1B1AE50B-6E7F-3981-BE64-B595E7FEF929}"/>
                    </a:ext>
                  </a:extLst>
                </p14:cNvPr>
                <p14:cNvContentPartPr/>
                <p14:nvPr/>
              </p14:nvContentPartPr>
              <p14:xfrm>
                <a:off x="3476729" y="4829249"/>
                <a:ext cx="6840" cy="1152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1B1AE50B-6E7F-3981-BE64-B595E7FEF92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3468089" y="4820249"/>
                  <a:ext cx="24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B828D6B9-A27D-7C6D-59B9-9BCBD22A1586}"/>
                    </a:ext>
                  </a:extLst>
                </p14:cNvPr>
                <p14:cNvContentPartPr/>
                <p14:nvPr/>
              </p14:nvContentPartPr>
              <p14:xfrm>
                <a:off x="3654569" y="4766969"/>
                <a:ext cx="138600" cy="3078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B828D6B9-A27D-7C6D-59B9-9BCBD22A158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3645929" y="4757969"/>
                  <a:ext cx="156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A51A52EF-4A0A-5E1E-3C30-A7C26D4DA809}"/>
                    </a:ext>
                  </a:extLst>
                </p14:cNvPr>
                <p14:cNvContentPartPr/>
                <p14:nvPr/>
              </p14:nvContentPartPr>
              <p14:xfrm>
                <a:off x="3472049" y="4804769"/>
                <a:ext cx="10080" cy="7740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A51A52EF-4A0A-5E1E-3C30-A7C26D4DA80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463049" y="4795769"/>
                  <a:ext cx="277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35FD1B53-C4AF-2CB5-1ADD-70C398E9CA0C}"/>
              </a:ext>
            </a:extLst>
          </p:cNvPr>
          <p:cNvGrpSpPr/>
          <p:nvPr/>
        </p:nvGrpSpPr>
        <p:grpSpPr>
          <a:xfrm>
            <a:off x="3942209" y="4863089"/>
            <a:ext cx="363600" cy="215640"/>
            <a:chOff x="3942209" y="4863089"/>
            <a:chExt cx="36360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F746E574-4B65-E113-EB79-CF9A07CE87D8}"/>
                    </a:ext>
                  </a:extLst>
                </p14:cNvPr>
                <p14:cNvContentPartPr/>
                <p14:nvPr/>
              </p14:nvContentPartPr>
              <p14:xfrm>
                <a:off x="3942209" y="4899089"/>
                <a:ext cx="90000" cy="17964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F746E574-4B65-E113-EB79-CF9A07CE87D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933209" y="4890089"/>
                  <a:ext cx="10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77C9C1EE-E037-AADA-703C-2BB4BC1A5E14}"/>
                    </a:ext>
                  </a:extLst>
                </p14:cNvPr>
                <p14:cNvContentPartPr/>
                <p14:nvPr/>
              </p14:nvContentPartPr>
              <p14:xfrm>
                <a:off x="4168649" y="4863089"/>
                <a:ext cx="137160" cy="20628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77C9C1EE-E037-AADA-703C-2BB4BC1A5E1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159649" y="4854089"/>
                  <a:ext cx="15480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AC38ED33-9D39-9D7D-1CFF-F7CB55E88E35}"/>
                  </a:ext>
                </a:extLst>
              </p14:cNvPr>
              <p14:cNvContentPartPr/>
              <p14:nvPr/>
            </p14:nvContentPartPr>
            <p14:xfrm>
              <a:off x="4514969" y="5051369"/>
              <a:ext cx="18720" cy="11664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AC38ED33-9D39-9D7D-1CFF-F7CB55E88E35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4505969" y="5042369"/>
                <a:ext cx="36360" cy="13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oup 508">
            <a:extLst>
              <a:ext uri="{FF2B5EF4-FFF2-40B4-BE49-F238E27FC236}">
                <a16:creationId xmlns:a16="http://schemas.microsoft.com/office/drawing/2014/main" id="{C119852E-C003-6C07-D768-8B9AB71CC4C0}"/>
              </a:ext>
            </a:extLst>
          </p:cNvPr>
          <p:cNvGrpSpPr/>
          <p:nvPr/>
        </p:nvGrpSpPr>
        <p:grpSpPr>
          <a:xfrm>
            <a:off x="4874249" y="4733129"/>
            <a:ext cx="738720" cy="348840"/>
            <a:chOff x="4874249" y="4733129"/>
            <a:chExt cx="73872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D438DC0F-5D41-19AC-C34A-EEEB1A288658}"/>
                    </a:ext>
                  </a:extLst>
                </p14:cNvPr>
                <p14:cNvContentPartPr/>
                <p14:nvPr/>
              </p14:nvContentPartPr>
              <p14:xfrm>
                <a:off x="4874249" y="4733129"/>
                <a:ext cx="203400" cy="32364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D438DC0F-5D41-19AC-C34A-EEEB1A28865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65249" y="4724129"/>
                  <a:ext cx="221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3AA9F14-ADFE-2136-D19F-B9FE287B00A1}"/>
                    </a:ext>
                  </a:extLst>
                </p14:cNvPr>
                <p14:cNvContentPartPr/>
                <p14:nvPr/>
              </p14:nvContentPartPr>
              <p14:xfrm>
                <a:off x="4911329" y="4932209"/>
                <a:ext cx="95040" cy="223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3AA9F14-ADFE-2136-D19F-B9FE287B00A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902329" y="4923569"/>
                  <a:ext cx="112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E3F74042-A968-4863-2C20-000BFFC94871}"/>
                    </a:ext>
                  </a:extLst>
                </p14:cNvPr>
                <p14:cNvContentPartPr/>
                <p14:nvPr/>
              </p14:nvContentPartPr>
              <p14:xfrm>
                <a:off x="5157929" y="4898009"/>
                <a:ext cx="35640" cy="16200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E3F74042-A968-4863-2C20-000BFFC948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148929" y="4889009"/>
                  <a:ext cx="53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656E3186-9F33-A647-EA52-74972F9ECEAF}"/>
                    </a:ext>
                  </a:extLst>
                </p14:cNvPr>
                <p14:cNvContentPartPr/>
                <p14:nvPr/>
              </p14:nvContentPartPr>
              <p14:xfrm>
                <a:off x="5159729" y="4927529"/>
                <a:ext cx="147960" cy="1296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656E3186-9F33-A647-EA52-74972F9ECEA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150729" y="4918529"/>
                  <a:ext cx="165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4D0067B0-DB52-639D-A70E-CD5C9A339119}"/>
                    </a:ext>
                  </a:extLst>
                </p14:cNvPr>
                <p14:cNvContentPartPr/>
                <p14:nvPr/>
              </p14:nvContentPartPr>
              <p14:xfrm>
                <a:off x="5420369" y="4925369"/>
                <a:ext cx="140760" cy="1209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4D0067B0-DB52-639D-A70E-CD5C9A33911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411369" y="4916369"/>
                  <a:ext cx="158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B9D3287C-506E-5F7B-B34B-228B0DF10A8E}"/>
                    </a:ext>
                  </a:extLst>
                </p14:cNvPr>
                <p14:cNvContentPartPr/>
                <p14:nvPr/>
              </p14:nvContentPartPr>
              <p14:xfrm>
                <a:off x="5569049" y="4928249"/>
                <a:ext cx="43920" cy="15372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B9D3287C-506E-5F7B-B34B-228B0DF10A8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560409" y="4919249"/>
                  <a:ext cx="615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7D4B1A76-0ADA-E1E8-093C-724805D6D430}"/>
              </a:ext>
            </a:extLst>
          </p:cNvPr>
          <p:cNvGrpSpPr/>
          <p:nvPr/>
        </p:nvGrpSpPr>
        <p:grpSpPr>
          <a:xfrm>
            <a:off x="5762369" y="4887929"/>
            <a:ext cx="557280" cy="160560"/>
            <a:chOff x="5762369" y="4887929"/>
            <a:chExt cx="557280" cy="16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10262BD2-9120-DC3D-2EE2-917E3B6AB1CE}"/>
                    </a:ext>
                  </a:extLst>
                </p14:cNvPr>
                <p14:cNvContentPartPr/>
                <p14:nvPr/>
              </p14:nvContentPartPr>
              <p14:xfrm>
                <a:off x="5762369" y="4887929"/>
                <a:ext cx="144720" cy="15156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10262BD2-9120-DC3D-2EE2-917E3B6AB1C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753729" y="4878929"/>
                  <a:ext cx="162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BCBBCD63-8F86-2762-450E-105E4F6181CE}"/>
                    </a:ext>
                  </a:extLst>
                </p14:cNvPr>
                <p14:cNvContentPartPr/>
                <p14:nvPr/>
              </p14:nvContentPartPr>
              <p14:xfrm>
                <a:off x="5992409" y="4930769"/>
                <a:ext cx="115200" cy="10296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BCBBCD63-8F86-2762-450E-105E4F6181C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983409" y="4922129"/>
                  <a:ext cx="132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31CE19C9-6FAE-C33A-64D7-DDEFAD645B73}"/>
                    </a:ext>
                  </a:extLst>
                </p14:cNvPr>
                <p14:cNvContentPartPr/>
                <p14:nvPr/>
              </p14:nvContentPartPr>
              <p14:xfrm>
                <a:off x="6206969" y="4928969"/>
                <a:ext cx="112680" cy="11952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31CE19C9-6FAE-C33A-64D7-DDEFAD645B7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197969" y="4919969"/>
                  <a:ext cx="1303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A1040911-E61F-AD2B-7BB0-7B090FCEB5AA}"/>
              </a:ext>
            </a:extLst>
          </p:cNvPr>
          <p:cNvGrpSpPr/>
          <p:nvPr/>
        </p:nvGrpSpPr>
        <p:grpSpPr>
          <a:xfrm>
            <a:off x="6464729" y="4756529"/>
            <a:ext cx="772920" cy="327600"/>
            <a:chOff x="6464729" y="4756529"/>
            <a:chExt cx="772920" cy="32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DEF3A9A7-5408-5B58-825C-B0F428A915EE}"/>
                    </a:ext>
                  </a:extLst>
                </p14:cNvPr>
                <p14:cNvContentPartPr/>
                <p14:nvPr/>
              </p14:nvContentPartPr>
              <p14:xfrm>
                <a:off x="6464729" y="4911329"/>
                <a:ext cx="149400" cy="1699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DEF3A9A7-5408-5B58-825C-B0F428A915E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456089" y="4902689"/>
                  <a:ext cx="167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8F26EB6E-6E3E-AEC2-8EF3-6AB1D7BA5A2B}"/>
                    </a:ext>
                  </a:extLst>
                </p14:cNvPr>
                <p14:cNvContentPartPr/>
                <p14:nvPr/>
              </p14:nvContentPartPr>
              <p14:xfrm>
                <a:off x="6645449" y="4963889"/>
                <a:ext cx="140040" cy="9612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8F26EB6E-6E3E-AEC2-8EF3-6AB1D7BA5A2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36449" y="4954889"/>
                  <a:ext cx="15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2FB2ADFB-1AFA-E03A-36B3-3A87C79E4CCF}"/>
                    </a:ext>
                  </a:extLst>
                </p14:cNvPr>
                <p14:cNvContentPartPr/>
                <p14:nvPr/>
              </p14:nvContentPartPr>
              <p14:xfrm>
                <a:off x="6769289" y="4982249"/>
                <a:ext cx="24480" cy="10188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2FB2ADFB-1AFA-E03A-36B3-3A87C79E4CC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760289" y="4973249"/>
                  <a:ext cx="42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6946CF5F-94DE-88FC-908D-C29FCDA46E28}"/>
                    </a:ext>
                  </a:extLst>
                </p14:cNvPr>
                <p14:cNvContentPartPr/>
                <p14:nvPr/>
              </p14:nvContentPartPr>
              <p14:xfrm>
                <a:off x="6775049" y="4844729"/>
                <a:ext cx="27000" cy="2052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6946CF5F-94DE-88FC-908D-C29FCDA46E2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766049" y="4835729"/>
                  <a:ext cx="44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E44F1558-A9F5-C86F-E483-CEF5232C5C26}"/>
                    </a:ext>
                  </a:extLst>
                </p14:cNvPr>
                <p14:cNvContentPartPr/>
                <p14:nvPr/>
              </p14:nvContentPartPr>
              <p14:xfrm>
                <a:off x="6930209" y="4756529"/>
                <a:ext cx="125640" cy="3096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E44F1558-A9F5-C86F-E483-CEF5232C5C2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921209" y="4747529"/>
                  <a:ext cx="1432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1565B3D1-5045-E19F-004D-B5FEBAF4F063}"/>
                    </a:ext>
                  </a:extLst>
                </p14:cNvPr>
                <p14:cNvContentPartPr/>
                <p14:nvPr/>
              </p14:nvContentPartPr>
              <p14:xfrm>
                <a:off x="7153049" y="4924649"/>
                <a:ext cx="84600" cy="1566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1565B3D1-5045-E19F-004D-B5FEBAF4F06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144409" y="4916009"/>
                  <a:ext cx="102240" cy="17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8BED9D89-D93F-E66B-9C3D-9C209E408AB9}"/>
                  </a:ext>
                </a:extLst>
              </p14:cNvPr>
              <p14:cNvContentPartPr/>
              <p14:nvPr/>
            </p14:nvContentPartPr>
            <p14:xfrm>
              <a:off x="7378409" y="4904849"/>
              <a:ext cx="104040" cy="174960"/>
            </p14:xfrm>
          </p:contentPart>
        </mc:Choice>
        <mc:Fallback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8BED9D89-D93F-E66B-9C3D-9C209E408AB9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7369409" y="4896209"/>
                <a:ext cx="12168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6" name="Group 505">
            <a:extLst>
              <a:ext uri="{FF2B5EF4-FFF2-40B4-BE49-F238E27FC236}">
                <a16:creationId xmlns:a16="http://schemas.microsoft.com/office/drawing/2014/main" id="{91163148-FD2D-D636-029D-F53809B99689}"/>
              </a:ext>
            </a:extLst>
          </p:cNvPr>
          <p:cNvGrpSpPr/>
          <p:nvPr/>
        </p:nvGrpSpPr>
        <p:grpSpPr>
          <a:xfrm>
            <a:off x="7901849" y="4719089"/>
            <a:ext cx="1621080" cy="430560"/>
            <a:chOff x="7901849" y="4719089"/>
            <a:chExt cx="162108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8E8FC1D9-CBB6-4E9C-9480-EFB48BFECBB0}"/>
                    </a:ext>
                  </a:extLst>
                </p14:cNvPr>
                <p14:cNvContentPartPr/>
                <p14:nvPr/>
              </p14:nvContentPartPr>
              <p14:xfrm>
                <a:off x="7901849" y="4807649"/>
                <a:ext cx="178560" cy="25164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8E8FC1D9-CBB6-4E9C-9480-EFB48BFECBB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892849" y="4798649"/>
                  <a:ext cx="196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435BFA92-37E1-C787-B323-C8750723B022}"/>
                    </a:ext>
                  </a:extLst>
                </p14:cNvPr>
                <p14:cNvContentPartPr/>
                <p14:nvPr/>
              </p14:nvContentPartPr>
              <p14:xfrm>
                <a:off x="7904369" y="4808369"/>
                <a:ext cx="218160" cy="18684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435BFA92-37E1-C787-B323-C8750723B02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895369" y="4799369"/>
                  <a:ext cx="235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6B873E3-1E91-D702-DC47-FB80E7C974FC}"/>
                    </a:ext>
                  </a:extLst>
                </p14:cNvPr>
                <p14:cNvContentPartPr/>
                <p14:nvPr/>
              </p14:nvContentPartPr>
              <p14:xfrm>
                <a:off x="8202089" y="4930769"/>
                <a:ext cx="10800" cy="10584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6B873E3-1E91-D702-DC47-FB80E7C974F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193089" y="4922129"/>
                  <a:ext cx="28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FFED04B6-87E1-953A-36FB-645F9C448A65}"/>
                    </a:ext>
                  </a:extLst>
                </p14:cNvPr>
                <p14:cNvContentPartPr/>
                <p14:nvPr/>
              </p14:nvContentPartPr>
              <p14:xfrm>
                <a:off x="8261849" y="4847249"/>
                <a:ext cx="196920" cy="30240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FFED04B6-87E1-953A-36FB-645F9C448A6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253209" y="4838249"/>
                  <a:ext cx="214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17E4229-F835-EB0E-8D22-19C7122F6BA8}"/>
                    </a:ext>
                  </a:extLst>
                </p14:cNvPr>
                <p14:cNvContentPartPr/>
                <p14:nvPr/>
              </p14:nvContentPartPr>
              <p14:xfrm>
                <a:off x="8527169" y="4949129"/>
                <a:ext cx="26280" cy="7560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17E4229-F835-EB0E-8D22-19C7122F6BA8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518529" y="4940129"/>
                  <a:ext cx="4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E3EA4FA4-96B0-2198-E536-2C1ED6F6EEE6}"/>
                    </a:ext>
                  </a:extLst>
                </p14:cNvPr>
                <p14:cNvContentPartPr/>
                <p14:nvPr/>
              </p14:nvContentPartPr>
              <p14:xfrm>
                <a:off x="8639489" y="4927889"/>
                <a:ext cx="105840" cy="9756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E3EA4FA4-96B0-2198-E536-2C1ED6F6EEE6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630489" y="4919249"/>
                  <a:ext cx="123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29D5744F-86DE-D47E-8480-3774E452FE1E}"/>
                    </a:ext>
                  </a:extLst>
                </p14:cNvPr>
                <p14:cNvContentPartPr/>
                <p14:nvPr/>
              </p14:nvContentPartPr>
              <p14:xfrm>
                <a:off x="8757929" y="4941929"/>
                <a:ext cx="12600" cy="9972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29D5744F-86DE-D47E-8480-3774E452FE1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748929" y="4932929"/>
                  <a:ext cx="30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EC11E655-CEC5-5B24-4B5F-D7EED75395BD}"/>
                    </a:ext>
                  </a:extLst>
                </p14:cNvPr>
                <p14:cNvContentPartPr/>
                <p14:nvPr/>
              </p14:nvContentPartPr>
              <p14:xfrm>
                <a:off x="8706449" y="4770209"/>
                <a:ext cx="18000" cy="3528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EC11E655-CEC5-5B24-4B5F-D7EED75395B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697449" y="4761209"/>
                  <a:ext cx="35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3F74FEE-0A5E-ADF3-0538-25586A67B7E9}"/>
                    </a:ext>
                  </a:extLst>
                </p14:cNvPr>
                <p14:cNvContentPartPr/>
                <p14:nvPr/>
              </p14:nvContentPartPr>
              <p14:xfrm>
                <a:off x="8902289" y="4719089"/>
                <a:ext cx="117360" cy="29448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3F74FEE-0A5E-ADF3-0538-25586A67B7E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8893289" y="4710449"/>
                  <a:ext cx="1350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2685D251-D32A-C55B-36E5-4111021D8ED1}"/>
                    </a:ext>
                  </a:extLst>
                </p14:cNvPr>
                <p14:cNvContentPartPr/>
                <p14:nvPr/>
              </p14:nvContentPartPr>
              <p14:xfrm>
                <a:off x="9123329" y="4847249"/>
                <a:ext cx="70920" cy="1915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2685D251-D32A-C55B-36E5-4111021D8ED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114689" y="4838609"/>
                  <a:ext cx="88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4CDBBC74-02AA-BE02-5605-DC8C5B2A16FC}"/>
                    </a:ext>
                  </a:extLst>
                </p14:cNvPr>
                <p14:cNvContentPartPr/>
                <p14:nvPr/>
              </p14:nvContentPartPr>
              <p14:xfrm>
                <a:off x="9311969" y="4835369"/>
                <a:ext cx="104040" cy="18396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4CDBBC74-02AA-BE02-5605-DC8C5B2A16F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303329" y="4826729"/>
                  <a:ext cx="121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E7EA2F58-CDD8-53A6-8764-0DCC56610630}"/>
                    </a:ext>
                  </a:extLst>
                </p14:cNvPr>
                <p14:cNvContentPartPr/>
                <p14:nvPr/>
              </p14:nvContentPartPr>
              <p14:xfrm>
                <a:off x="9471449" y="5004209"/>
                <a:ext cx="51480" cy="10800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E7EA2F58-CDD8-53A6-8764-0DCC5661063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462809" y="4995569"/>
                  <a:ext cx="6912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E94B7765-33FE-E350-01C5-226F095C05BB}"/>
                  </a:ext>
                </a:extLst>
              </p14:cNvPr>
              <p14:cNvContentPartPr/>
              <p14:nvPr/>
            </p14:nvContentPartPr>
            <p14:xfrm>
              <a:off x="9880409" y="5020049"/>
              <a:ext cx="24480" cy="19080"/>
            </p14:xfrm>
          </p:contentPart>
        </mc:Choice>
        <mc:Fallback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E94B7765-33FE-E350-01C5-226F095C05BB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9871769" y="5011049"/>
                <a:ext cx="42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D9605383-FFBD-4667-44E9-8848C85D5785}"/>
                  </a:ext>
                </a:extLst>
              </p14:cNvPr>
              <p14:cNvContentPartPr/>
              <p14:nvPr/>
            </p14:nvContentPartPr>
            <p14:xfrm>
              <a:off x="10115849" y="4998809"/>
              <a:ext cx="23400" cy="13680"/>
            </p14:xfrm>
          </p:contentPart>
        </mc:Choice>
        <mc:Fallback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D9605383-FFBD-4667-44E9-8848C85D5785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0107209" y="4990169"/>
                <a:ext cx="410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F171339C-6440-9ED3-CC90-45FA8A36CEB7}"/>
                  </a:ext>
                </a:extLst>
              </p14:cNvPr>
              <p14:cNvContentPartPr/>
              <p14:nvPr/>
            </p14:nvContentPartPr>
            <p14:xfrm>
              <a:off x="10295129" y="5006009"/>
              <a:ext cx="28800" cy="15480"/>
            </p14:xfrm>
          </p:contentPart>
        </mc:Choice>
        <mc:Fallback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F171339C-6440-9ED3-CC90-45FA8A36CEB7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0286489" y="4997009"/>
                <a:ext cx="464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4F89EDE8-0FAC-E1A5-E2DE-92896868CEE7}"/>
                  </a:ext>
                </a:extLst>
              </p14:cNvPr>
              <p14:cNvContentPartPr/>
              <p14:nvPr/>
            </p14:nvContentPartPr>
            <p14:xfrm>
              <a:off x="10542809" y="4667249"/>
              <a:ext cx="163080" cy="453960"/>
            </p14:xfrm>
          </p:contentPart>
        </mc:Choice>
        <mc:Fallback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4F89EDE8-0FAC-E1A5-E2DE-92896868CEE7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10534169" y="4658609"/>
                <a:ext cx="180720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oup 538">
            <a:extLst>
              <a:ext uri="{FF2B5EF4-FFF2-40B4-BE49-F238E27FC236}">
                <a16:creationId xmlns:a16="http://schemas.microsoft.com/office/drawing/2014/main" id="{D213DAA3-ADA6-B492-4502-2866B9E0EFAC}"/>
              </a:ext>
            </a:extLst>
          </p:cNvPr>
          <p:cNvGrpSpPr/>
          <p:nvPr/>
        </p:nvGrpSpPr>
        <p:grpSpPr>
          <a:xfrm>
            <a:off x="877889" y="5474729"/>
            <a:ext cx="889200" cy="416520"/>
            <a:chOff x="877889" y="5474729"/>
            <a:chExt cx="88920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95911545-7C5E-0B51-B3E2-989E5F1A15DA}"/>
                    </a:ext>
                  </a:extLst>
                </p14:cNvPr>
                <p14:cNvContentPartPr/>
                <p14:nvPr/>
              </p14:nvContentPartPr>
              <p14:xfrm>
                <a:off x="998489" y="5474729"/>
                <a:ext cx="218520" cy="41652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95911545-7C5E-0B51-B3E2-989E5F1A15D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9849" y="5466089"/>
                  <a:ext cx="2361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6029A0E8-D454-3330-E18B-242D4E0F9716}"/>
                    </a:ext>
                  </a:extLst>
                </p14:cNvPr>
                <p14:cNvContentPartPr/>
                <p14:nvPr/>
              </p14:nvContentPartPr>
              <p14:xfrm>
                <a:off x="877889" y="5497409"/>
                <a:ext cx="26280" cy="4140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6029A0E8-D454-3330-E18B-242D4E0F971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68889" y="5488769"/>
                  <a:ext cx="43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83707045-E1F6-B0D6-A4DD-E8EF391B4B54}"/>
                    </a:ext>
                  </a:extLst>
                </p14:cNvPr>
                <p14:cNvContentPartPr/>
                <p14:nvPr/>
              </p14:nvContentPartPr>
              <p14:xfrm>
                <a:off x="1272809" y="5613329"/>
                <a:ext cx="228960" cy="24084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83707045-E1F6-B0D6-A4DD-E8EF391B4B5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263809" y="5604329"/>
                  <a:ext cx="2466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111AA738-505F-6E74-CDFB-6DF08216BFD5}"/>
                    </a:ext>
                  </a:extLst>
                </p14:cNvPr>
                <p14:cNvContentPartPr/>
                <p14:nvPr/>
              </p14:nvContentPartPr>
              <p14:xfrm>
                <a:off x="1634969" y="5603609"/>
                <a:ext cx="132120" cy="20772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111AA738-505F-6E74-CDFB-6DF08216BFD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625969" y="5594609"/>
                  <a:ext cx="14976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F2FEDB46-2A40-3D24-1FB2-06CE3A6DD15C}"/>
                  </a:ext>
                </a:extLst>
              </p14:cNvPr>
              <p14:cNvContentPartPr/>
              <p14:nvPr/>
            </p14:nvContentPartPr>
            <p14:xfrm>
              <a:off x="1915769" y="5628809"/>
              <a:ext cx="82440" cy="193320"/>
            </p14:xfrm>
          </p:contentPart>
        </mc:Choice>
        <mc:Fallback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F2FEDB46-2A40-3D24-1FB2-06CE3A6DD15C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906769" y="5620169"/>
                <a:ext cx="100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CADFEEA1-2E73-89D4-AC2B-20C3A307CF64}"/>
                  </a:ext>
                </a:extLst>
              </p14:cNvPr>
              <p14:cNvContentPartPr/>
              <p14:nvPr/>
            </p14:nvContentPartPr>
            <p14:xfrm>
              <a:off x="2340569" y="5778569"/>
              <a:ext cx="10080" cy="49680"/>
            </p14:xfrm>
          </p:contentPart>
        </mc:Choice>
        <mc:Fallback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CADFEEA1-2E73-89D4-AC2B-20C3A307CF64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2331929" y="5769929"/>
                <a:ext cx="277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8" name="Group 537">
            <a:extLst>
              <a:ext uri="{FF2B5EF4-FFF2-40B4-BE49-F238E27FC236}">
                <a16:creationId xmlns:a16="http://schemas.microsoft.com/office/drawing/2014/main" id="{8F604317-4D94-25B6-DF41-3B26154C140F}"/>
              </a:ext>
            </a:extLst>
          </p:cNvPr>
          <p:cNvGrpSpPr/>
          <p:nvPr/>
        </p:nvGrpSpPr>
        <p:grpSpPr>
          <a:xfrm>
            <a:off x="2633249" y="5344049"/>
            <a:ext cx="1926720" cy="543600"/>
            <a:chOff x="2633249" y="5344049"/>
            <a:chExt cx="192672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6C475A0D-1E12-CBC4-61E5-6A759952B3BD}"/>
                    </a:ext>
                  </a:extLst>
                </p14:cNvPr>
                <p14:cNvContentPartPr/>
                <p14:nvPr/>
              </p14:nvContentPartPr>
              <p14:xfrm>
                <a:off x="2650889" y="5600729"/>
                <a:ext cx="246960" cy="12888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6C475A0D-1E12-CBC4-61E5-6A759952B3B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641889" y="5591729"/>
                  <a:ext cx="264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BFF4CF08-4942-B4C3-8316-17EABA5FD234}"/>
                    </a:ext>
                  </a:extLst>
                </p14:cNvPr>
                <p14:cNvContentPartPr/>
                <p14:nvPr/>
              </p14:nvContentPartPr>
              <p14:xfrm>
                <a:off x="2633249" y="5412809"/>
                <a:ext cx="30600" cy="42480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BFF4CF08-4942-B4C3-8316-17EABA5FD23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624609" y="5403809"/>
                  <a:ext cx="482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867116DB-7D43-A576-1BB0-F662F2E4F707}"/>
                    </a:ext>
                  </a:extLst>
                </p14:cNvPr>
                <p14:cNvContentPartPr/>
                <p14:nvPr/>
              </p14:nvContentPartPr>
              <p14:xfrm>
                <a:off x="2969489" y="5600009"/>
                <a:ext cx="16920" cy="9324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867116DB-7D43-A576-1BB0-F662F2E4F70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960849" y="5591009"/>
                  <a:ext cx="34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28A700D5-4FFC-C654-B531-C4BC43E34AF8}"/>
                    </a:ext>
                  </a:extLst>
                </p14:cNvPr>
                <p14:cNvContentPartPr/>
                <p14:nvPr/>
              </p14:nvContentPartPr>
              <p14:xfrm>
                <a:off x="2976689" y="5494169"/>
                <a:ext cx="164160" cy="26136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28A700D5-4FFC-C654-B531-C4BC43E34AF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967689" y="5485169"/>
                  <a:ext cx="181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8BAFD094-5A92-1A9E-B4AB-5AD11A7E2F91}"/>
                    </a:ext>
                  </a:extLst>
                </p14:cNvPr>
                <p14:cNvContentPartPr/>
                <p14:nvPr/>
              </p14:nvContentPartPr>
              <p14:xfrm>
                <a:off x="3234089" y="5562569"/>
                <a:ext cx="115920" cy="15804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8BAFD094-5A92-1A9E-B4AB-5AD11A7E2F91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225449" y="5553569"/>
                  <a:ext cx="133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31967FA1-0ADA-7CC2-2FA5-EB94E8DD3CAA}"/>
                    </a:ext>
                  </a:extLst>
                </p14:cNvPr>
                <p14:cNvContentPartPr/>
                <p14:nvPr/>
              </p14:nvContentPartPr>
              <p14:xfrm>
                <a:off x="3440009" y="5522249"/>
                <a:ext cx="122400" cy="36540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31967FA1-0ADA-7CC2-2FA5-EB94E8DD3CAA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431009" y="5513609"/>
                  <a:ext cx="1400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019312BD-9D6E-A984-2081-C9A40B3E3170}"/>
                    </a:ext>
                  </a:extLst>
                </p14:cNvPr>
                <p14:cNvContentPartPr/>
                <p14:nvPr/>
              </p14:nvContentPartPr>
              <p14:xfrm>
                <a:off x="3660329" y="5532689"/>
                <a:ext cx="129240" cy="16920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019312BD-9D6E-A984-2081-C9A40B3E317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651689" y="5524049"/>
                  <a:ext cx="146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8088E119-48FC-1FD2-804D-6826E0C502A9}"/>
                    </a:ext>
                  </a:extLst>
                </p14:cNvPr>
                <p14:cNvContentPartPr/>
                <p14:nvPr/>
              </p14:nvContentPartPr>
              <p14:xfrm>
                <a:off x="3841769" y="5559689"/>
                <a:ext cx="164160" cy="15156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8088E119-48FC-1FD2-804D-6826E0C502A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833129" y="5550689"/>
                  <a:ext cx="181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458EAEA2-F503-AA9C-87F7-5E08A8116099}"/>
                    </a:ext>
                  </a:extLst>
                </p14:cNvPr>
                <p14:cNvContentPartPr/>
                <p14:nvPr/>
              </p14:nvContentPartPr>
              <p14:xfrm>
                <a:off x="3883169" y="5366369"/>
                <a:ext cx="20520" cy="2340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458EAEA2-F503-AA9C-87F7-5E08A811609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874169" y="5357369"/>
                  <a:ext cx="3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42D3AF86-CDB7-E856-35DB-9C2D3EF1B152}"/>
                    </a:ext>
                  </a:extLst>
                </p14:cNvPr>
                <p14:cNvContentPartPr/>
                <p14:nvPr/>
              </p14:nvContentPartPr>
              <p14:xfrm>
                <a:off x="4142369" y="5537729"/>
                <a:ext cx="184320" cy="15012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42D3AF86-CDB7-E856-35DB-9C2D3EF1B15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133729" y="5529089"/>
                  <a:ext cx="201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CCC9985E-AE5E-A2A1-8995-A4BEF6AD02A8}"/>
                    </a:ext>
                  </a:extLst>
                </p14:cNvPr>
                <p14:cNvContentPartPr/>
                <p14:nvPr/>
              </p14:nvContentPartPr>
              <p14:xfrm>
                <a:off x="4131209" y="5344049"/>
                <a:ext cx="45360" cy="43776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CCC9985E-AE5E-A2A1-8995-A4BEF6AD02A8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122209" y="5335409"/>
                  <a:ext cx="630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C229CB41-8DDA-2FD9-42A6-2A02CEC7028E}"/>
                    </a:ext>
                  </a:extLst>
                </p14:cNvPr>
                <p14:cNvContentPartPr/>
                <p14:nvPr/>
              </p14:nvContentPartPr>
              <p14:xfrm>
                <a:off x="4453409" y="5521889"/>
                <a:ext cx="106560" cy="18792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C229CB41-8DDA-2FD9-42A6-2A02CEC7028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444409" y="5513249"/>
                  <a:ext cx="1242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DB30CF58-503E-C415-735E-AF3FB0D412D2}"/>
              </a:ext>
            </a:extLst>
          </p:cNvPr>
          <p:cNvGrpSpPr/>
          <p:nvPr/>
        </p:nvGrpSpPr>
        <p:grpSpPr>
          <a:xfrm>
            <a:off x="4976129" y="5494169"/>
            <a:ext cx="473760" cy="212760"/>
            <a:chOff x="4976129" y="5494169"/>
            <a:chExt cx="47376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675078B6-DD38-B8ED-9512-56EC055B809C}"/>
                    </a:ext>
                  </a:extLst>
                </p14:cNvPr>
                <p14:cNvContentPartPr/>
                <p14:nvPr/>
              </p14:nvContentPartPr>
              <p14:xfrm>
                <a:off x="4976129" y="5494169"/>
                <a:ext cx="148320" cy="20196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675078B6-DD38-B8ED-9512-56EC055B809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967489" y="5485169"/>
                  <a:ext cx="165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37541F7E-D4F1-CF38-F8BE-85F1D5773690}"/>
                    </a:ext>
                  </a:extLst>
                </p14:cNvPr>
                <p14:cNvContentPartPr/>
                <p14:nvPr/>
              </p14:nvContentPartPr>
              <p14:xfrm>
                <a:off x="5264129" y="5499569"/>
                <a:ext cx="185760" cy="20736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37541F7E-D4F1-CF38-F8BE-85F1D577369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255129" y="5490569"/>
                  <a:ext cx="20340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5" name="Group 564">
            <a:extLst>
              <a:ext uri="{FF2B5EF4-FFF2-40B4-BE49-F238E27FC236}">
                <a16:creationId xmlns:a16="http://schemas.microsoft.com/office/drawing/2014/main" id="{895F34A5-CDF0-D8B2-F055-659CA53188AC}"/>
              </a:ext>
            </a:extLst>
          </p:cNvPr>
          <p:cNvGrpSpPr/>
          <p:nvPr/>
        </p:nvGrpSpPr>
        <p:grpSpPr>
          <a:xfrm>
            <a:off x="5846249" y="5378609"/>
            <a:ext cx="1694520" cy="356400"/>
            <a:chOff x="5846249" y="5378609"/>
            <a:chExt cx="169452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A60ECE68-1F56-2565-7686-F663DCAF1909}"/>
                    </a:ext>
                  </a:extLst>
                </p14:cNvPr>
                <p14:cNvContentPartPr/>
                <p14:nvPr/>
              </p14:nvContentPartPr>
              <p14:xfrm>
                <a:off x="5846249" y="5472569"/>
                <a:ext cx="132840" cy="21132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A60ECE68-1F56-2565-7686-F663DCAF190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837609" y="5463569"/>
                  <a:ext cx="150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8D4528FC-2BC5-5344-4F8B-1E75C288CBBA}"/>
                    </a:ext>
                  </a:extLst>
                </p14:cNvPr>
                <p14:cNvContentPartPr/>
                <p14:nvPr/>
              </p14:nvContentPartPr>
              <p14:xfrm>
                <a:off x="6053969" y="5529809"/>
                <a:ext cx="154800" cy="18036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8D4528FC-2BC5-5344-4F8B-1E75C288CBBA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044969" y="5521169"/>
                  <a:ext cx="172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D805F626-4AD9-5853-AA6C-87E1C95D58CD}"/>
                    </a:ext>
                  </a:extLst>
                </p14:cNvPr>
                <p14:cNvContentPartPr/>
                <p14:nvPr/>
              </p14:nvContentPartPr>
              <p14:xfrm>
                <a:off x="6044969" y="5533049"/>
                <a:ext cx="167040" cy="17784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D805F626-4AD9-5853-AA6C-87E1C95D58C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036329" y="5524409"/>
                  <a:ext cx="184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10AD1CEE-1F24-533F-BC05-9947B62EF4E5}"/>
                    </a:ext>
                  </a:extLst>
                </p14:cNvPr>
                <p14:cNvContentPartPr/>
                <p14:nvPr/>
              </p14:nvContentPartPr>
              <p14:xfrm>
                <a:off x="6306329" y="5513609"/>
                <a:ext cx="275040" cy="16992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10AD1CEE-1F24-533F-BC05-9947B62EF4E5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297329" y="5504609"/>
                  <a:ext cx="292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B514D1D0-3EE1-05AC-0756-2C7226314013}"/>
                    </a:ext>
                  </a:extLst>
                </p14:cNvPr>
                <p14:cNvContentPartPr/>
                <p14:nvPr/>
              </p14:nvContentPartPr>
              <p14:xfrm>
                <a:off x="6710609" y="5525489"/>
                <a:ext cx="236880" cy="15120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B514D1D0-3EE1-05AC-0756-2C7226314013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701609" y="5516849"/>
                  <a:ext cx="254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B63BAC73-B5E4-1EDF-23D6-C3C4959D0288}"/>
                    </a:ext>
                  </a:extLst>
                </p14:cNvPr>
                <p14:cNvContentPartPr/>
                <p14:nvPr/>
              </p14:nvContentPartPr>
              <p14:xfrm>
                <a:off x="6700889" y="5378609"/>
                <a:ext cx="37080" cy="35640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B63BAC73-B5E4-1EDF-23D6-C3C4959D028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692249" y="5369969"/>
                  <a:ext cx="547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0197E944-166C-C878-23A8-3A550FA1CE5A}"/>
                    </a:ext>
                  </a:extLst>
                </p14:cNvPr>
                <p14:cNvContentPartPr/>
                <p14:nvPr/>
              </p14:nvContentPartPr>
              <p14:xfrm>
                <a:off x="6997889" y="5509649"/>
                <a:ext cx="178920" cy="17316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0197E944-166C-C878-23A8-3A550FA1CE5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988889" y="5500649"/>
                  <a:ext cx="196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C141F286-ABE0-EC2D-96EA-FE20C824BAFC}"/>
                    </a:ext>
                  </a:extLst>
                </p14:cNvPr>
                <p14:cNvContentPartPr/>
                <p14:nvPr/>
              </p14:nvContentPartPr>
              <p14:xfrm>
                <a:off x="7271489" y="5477609"/>
                <a:ext cx="151920" cy="24300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C141F286-ABE0-EC2D-96EA-FE20C824BAFC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262489" y="5468609"/>
                  <a:ext cx="169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58EBD0E6-A1BC-14D4-C63B-888DE810C3DA}"/>
                    </a:ext>
                  </a:extLst>
                </p14:cNvPr>
                <p14:cNvContentPartPr/>
                <p14:nvPr/>
              </p14:nvContentPartPr>
              <p14:xfrm>
                <a:off x="7533929" y="5601449"/>
                <a:ext cx="6840" cy="9576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58EBD0E6-A1BC-14D4-C63B-888DE810C3D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524929" y="5592449"/>
                  <a:ext cx="24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A98ECF15-A270-B1A1-759D-D815B8461304}"/>
                    </a:ext>
                  </a:extLst>
                </p14:cNvPr>
                <p14:cNvContentPartPr/>
                <p14:nvPr/>
              </p14:nvContentPartPr>
              <p14:xfrm>
                <a:off x="7496489" y="5396609"/>
                <a:ext cx="6840" cy="3960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A98ECF15-A270-B1A1-759D-D815B846130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487849" y="5387969"/>
                  <a:ext cx="2448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oup 563">
            <a:extLst>
              <a:ext uri="{FF2B5EF4-FFF2-40B4-BE49-F238E27FC236}">
                <a16:creationId xmlns:a16="http://schemas.microsoft.com/office/drawing/2014/main" id="{AF9FC81E-9B9C-FDEB-1BC6-16591A5E497B}"/>
              </a:ext>
            </a:extLst>
          </p:cNvPr>
          <p:cNvGrpSpPr/>
          <p:nvPr/>
        </p:nvGrpSpPr>
        <p:grpSpPr>
          <a:xfrm>
            <a:off x="7697009" y="5367089"/>
            <a:ext cx="1031040" cy="437040"/>
            <a:chOff x="7697009" y="5367089"/>
            <a:chExt cx="103104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FF0BD834-94B8-980D-E53C-5D326E9717BA}"/>
                    </a:ext>
                  </a:extLst>
                </p14:cNvPr>
                <p14:cNvContentPartPr/>
                <p14:nvPr/>
              </p14:nvContentPartPr>
              <p14:xfrm>
                <a:off x="7697009" y="5452049"/>
                <a:ext cx="127440" cy="22968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FF0BD834-94B8-980D-E53C-5D326E9717BA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688369" y="5443049"/>
                  <a:ext cx="1450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E6B900D1-CE8A-D50B-0516-AA0D94B13AA9}"/>
                    </a:ext>
                  </a:extLst>
                </p14:cNvPr>
                <p14:cNvContentPartPr/>
                <p14:nvPr/>
              </p14:nvContentPartPr>
              <p14:xfrm>
                <a:off x="7875929" y="5535929"/>
                <a:ext cx="98640" cy="14616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E6B900D1-CE8A-D50B-0516-AA0D94B13AA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867289" y="5526929"/>
                  <a:ext cx="116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42905B2C-159F-CEF4-D19A-0B74BAAC082B}"/>
                    </a:ext>
                  </a:extLst>
                </p14:cNvPr>
                <p14:cNvContentPartPr/>
                <p14:nvPr/>
              </p14:nvContentPartPr>
              <p14:xfrm>
                <a:off x="8052329" y="5530529"/>
                <a:ext cx="140400" cy="17568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42905B2C-159F-CEF4-D19A-0B74BAAC082B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8043689" y="5521889"/>
                  <a:ext cx="15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20F6A13E-1FF1-E7EA-4FA3-237919FEDA11}"/>
                    </a:ext>
                  </a:extLst>
                </p14:cNvPr>
                <p14:cNvContentPartPr/>
                <p14:nvPr/>
              </p14:nvContentPartPr>
              <p14:xfrm>
                <a:off x="8317649" y="5532329"/>
                <a:ext cx="198360" cy="15048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20F6A13E-1FF1-E7EA-4FA3-237919FEDA11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309009" y="5523689"/>
                  <a:ext cx="216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8F9847A8-4567-0F2E-7C6E-DDFA90988DBB}"/>
                    </a:ext>
                  </a:extLst>
                </p14:cNvPr>
                <p14:cNvContentPartPr/>
                <p14:nvPr/>
              </p14:nvContentPartPr>
              <p14:xfrm>
                <a:off x="8290649" y="5367089"/>
                <a:ext cx="42120" cy="43704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8F9847A8-4567-0F2E-7C6E-DDFA90988DB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282009" y="5358089"/>
                  <a:ext cx="5976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8DAF73E5-04A7-A9E7-9B68-2026297F1228}"/>
                    </a:ext>
                  </a:extLst>
                </p14:cNvPr>
                <p14:cNvContentPartPr/>
                <p14:nvPr/>
              </p14:nvContentPartPr>
              <p14:xfrm>
                <a:off x="8641289" y="5502449"/>
                <a:ext cx="86760" cy="18144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8DAF73E5-04A7-A9E7-9B68-2026297F122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632649" y="5493449"/>
                  <a:ext cx="1044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D08B83E4-11BB-36C8-2F2D-33D6987981EC}"/>
              </a:ext>
            </a:extLst>
          </p:cNvPr>
          <p:cNvGrpSpPr/>
          <p:nvPr/>
        </p:nvGrpSpPr>
        <p:grpSpPr>
          <a:xfrm>
            <a:off x="9117929" y="5378609"/>
            <a:ext cx="2324520" cy="540000"/>
            <a:chOff x="9117929" y="5378609"/>
            <a:chExt cx="232452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61393114-EF20-F6D1-8627-D205ED435F7E}"/>
                    </a:ext>
                  </a:extLst>
                </p14:cNvPr>
                <p14:cNvContentPartPr/>
                <p14:nvPr/>
              </p14:nvContentPartPr>
              <p14:xfrm>
                <a:off x="9117929" y="5477969"/>
                <a:ext cx="214200" cy="19440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61393114-EF20-F6D1-8627-D205ED435F7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109289" y="5469329"/>
                  <a:ext cx="231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B3A0FA7C-A52F-43D3-ADC5-6F1BB365B5AC}"/>
                    </a:ext>
                  </a:extLst>
                </p14:cNvPr>
                <p14:cNvContentPartPr/>
                <p14:nvPr/>
              </p14:nvContentPartPr>
              <p14:xfrm>
                <a:off x="9450209" y="5524049"/>
                <a:ext cx="33840" cy="12348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B3A0FA7C-A52F-43D3-ADC5-6F1BB365B5A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441569" y="5515409"/>
                  <a:ext cx="51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A403FB50-DBA7-E444-0433-FA6F28F1B058}"/>
                    </a:ext>
                  </a:extLst>
                </p14:cNvPr>
                <p14:cNvContentPartPr/>
                <p14:nvPr/>
              </p14:nvContentPartPr>
              <p14:xfrm>
                <a:off x="9461009" y="5449889"/>
                <a:ext cx="132120" cy="33264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A403FB50-DBA7-E444-0433-FA6F28F1B058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452009" y="5441249"/>
                  <a:ext cx="149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19FDFA52-364C-74E0-53DB-A4EF3DF8DD16}"/>
                    </a:ext>
                  </a:extLst>
                </p14:cNvPr>
                <p14:cNvContentPartPr/>
                <p14:nvPr/>
              </p14:nvContentPartPr>
              <p14:xfrm>
                <a:off x="9710129" y="5460689"/>
                <a:ext cx="109440" cy="2239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19FDFA52-364C-74E0-53DB-A4EF3DF8DD16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701489" y="5452049"/>
                  <a:ext cx="1270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B2F18AA7-3AE7-0112-D056-E2F166C7B26C}"/>
                    </a:ext>
                  </a:extLst>
                </p14:cNvPr>
                <p14:cNvContentPartPr/>
                <p14:nvPr/>
              </p14:nvContentPartPr>
              <p14:xfrm>
                <a:off x="9917489" y="5510009"/>
                <a:ext cx="141120" cy="40860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B2F18AA7-3AE7-0112-D056-E2F166C7B26C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908849" y="5501369"/>
                  <a:ext cx="1587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349218E2-FFE1-8DC0-AE2A-C84FCABFE25B}"/>
                    </a:ext>
                  </a:extLst>
                </p14:cNvPr>
                <p14:cNvContentPartPr/>
                <p14:nvPr/>
              </p14:nvContentPartPr>
              <p14:xfrm>
                <a:off x="10152929" y="5516489"/>
                <a:ext cx="18000" cy="12600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349218E2-FFE1-8DC0-AE2A-C84FCABFE25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144289" y="5507849"/>
                  <a:ext cx="35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0C4BC23E-F37F-8AC9-D6EB-A2112719E5DF}"/>
                    </a:ext>
                  </a:extLst>
                </p14:cNvPr>
                <p14:cNvContentPartPr/>
                <p14:nvPr/>
              </p14:nvContentPartPr>
              <p14:xfrm>
                <a:off x="10285769" y="5531609"/>
                <a:ext cx="116280" cy="134280"/>
              </p14:xfrm>
            </p:contentPart>
          </mc:Choice>
          <mc:Fallback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0C4BC23E-F37F-8AC9-D6EB-A2112719E5D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277129" y="5522609"/>
                  <a:ext cx="133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58CE6DA6-44F6-AEFA-BA09-7518B8604ACF}"/>
                    </a:ext>
                  </a:extLst>
                </p14:cNvPr>
                <p14:cNvContentPartPr/>
                <p14:nvPr/>
              </p14:nvContentPartPr>
              <p14:xfrm>
                <a:off x="10306649" y="5378609"/>
                <a:ext cx="6120" cy="5544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58CE6DA6-44F6-AEFA-BA09-7518B8604AC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297649" y="5369969"/>
                  <a:ext cx="23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036A88FD-7702-0130-C0C7-0ED257219C4D}"/>
                    </a:ext>
                  </a:extLst>
                </p14:cNvPr>
                <p14:cNvContentPartPr/>
                <p14:nvPr/>
              </p14:nvContentPartPr>
              <p14:xfrm>
                <a:off x="10475849" y="5499569"/>
                <a:ext cx="151200" cy="37908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036A88FD-7702-0130-C0C7-0ED257219C4D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466849" y="5490929"/>
                  <a:ext cx="168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F3F868B6-D9EE-FDF6-6F21-B9F3E3290A46}"/>
                    </a:ext>
                  </a:extLst>
                </p14:cNvPr>
                <p14:cNvContentPartPr/>
                <p14:nvPr/>
              </p14:nvContentPartPr>
              <p14:xfrm>
                <a:off x="10752329" y="5488409"/>
                <a:ext cx="23760" cy="14364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F3F868B6-D9EE-FDF6-6F21-B9F3E3290A4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743689" y="5479769"/>
                  <a:ext cx="41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14E9E2E0-11EA-DB32-17A8-A85DBE0577A5}"/>
                    </a:ext>
                  </a:extLst>
                </p14:cNvPr>
                <p14:cNvContentPartPr/>
                <p14:nvPr/>
              </p14:nvContentPartPr>
              <p14:xfrm>
                <a:off x="10868249" y="5469329"/>
                <a:ext cx="108000" cy="17496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14E9E2E0-11EA-DB32-17A8-A85DBE0577A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859249" y="5460329"/>
                  <a:ext cx="125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71EDB5D2-4141-4A13-A081-93475976DFB0}"/>
                    </a:ext>
                  </a:extLst>
                </p14:cNvPr>
                <p14:cNvContentPartPr/>
                <p14:nvPr/>
              </p14:nvContentPartPr>
              <p14:xfrm>
                <a:off x="11036369" y="5439449"/>
                <a:ext cx="151560" cy="20844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71EDB5D2-4141-4A13-A081-93475976DFB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1027729" y="5430449"/>
                  <a:ext cx="169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FB89EDF5-06F9-043C-3730-F05FB43609FA}"/>
                    </a:ext>
                  </a:extLst>
                </p14:cNvPr>
                <p14:cNvContentPartPr/>
                <p14:nvPr/>
              </p14:nvContentPartPr>
              <p14:xfrm>
                <a:off x="11240849" y="5495609"/>
                <a:ext cx="201600" cy="15120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FB89EDF5-06F9-043C-3730-F05FB43609F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1232209" y="5486609"/>
                  <a:ext cx="21924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812B4B85-A407-91FC-9790-585F608A833E}"/>
              </a:ext>
            </a:extLst>
          </p:cNvPr>
          <p:cNvGrpSpPr/>
          <p:nvPr/>
        </p:nvGrpSpPr>
        <p:grpSpPr>
          <a:xfrm>
            <a:off x="785729" y="6124529"/>
            <a:ext cx="1376640" cy="411840"/>
            <a:chOff x="785729" y="6124529"/>
            <a:chExt cx="137664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12F1F964-2CBC-7D95-D1EF-8613BC6B1C95}"/>
                    </a:ext>
                  </a:extLst>
                </p14:cNvPr>
                <p14:cNvContentPartPr/>
                <p14:nvPr/>
              </p14:nvContentPartPr>
              <p14:xfrm>
                <a:off x="812369" y="6324689"/>
                <a:ext cx="15840" cy="17424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12F1F964-2CBC-7D95-D1EF-8613BC6B1C9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03729" y="6315689"/>
                  <a:ext cx="3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A6D6B168-C72E-5662-123A-074D2A9368C0}"/>
                    </a:ext>
                  </a:extLst>
                </p14:cNvPr>
                <p14:cNvContentPartPr/>
                <p14:nvPr/>
              </p14:nvContentPartPr>
              <p14:xfrm>
                <a:off x="785729" y="6231449"/>
                <a:ext cx="177480" cy="30492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A6D6B168-C72E-5662-123A-074D2A9368C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76729" y="6222449"/>
                  <a:ext cx="1951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262982FC-F2EC-E7EA-9581-8C5B0C02C845}"/>
                    </a:ext>
                  </a:extLst>
                </p14:cNvPr>
                <p14:cNvContentPartPr/>
                <p14:nvPr/>
              </p14:nvContentPartPr>
              <p14:xfrm>
                <a:off x="1062209" y="6191129"/>
                <a:ext cx="185760" cy="32112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262982FC-F2EC-E7EA-9581-8C5B0C02C845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53569" y="6182129"/>
                  <a:ext cx="203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C18D2E23-489F-D794-31C0-D1651CA0C4F9}"/>
                    </a:ext>
                  </a:extLst>
                </p14:cNvPr>
                <p14:cNvContentPartPr/>
                <p14:nvPr/>
              </p14:nvContentPartPr>
              <p14:xfrm>
                <a:off x="1368929" y="6316769"/>
                <a:ext cx="252720" cy="18504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C18D2E23-489F-D794-31C0-D1651CA0C4F9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360289" y="6307769"/>
                  <a:ext cx="270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9299D815-5CE2-00D1-8D72-EA9EE4FC50DC}"/>
                    </a:ext>
                  </a:extLst>
                </p14:cNvPr>
                <p14:cNvContentPartPr/>
                <p14:nvPr/>
              </p14:nvContentPartPr>
              <p14:xfrm>
                <a:off x="1540649" y="6141809"/>
                <a:ext cx="6840" cy="1512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9299D815-5CE2-00D1-8D72-EA9EE4FC50D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531649" y="6132809"/>
                  <a:ext cx="24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33B86BD8-A4F6-C0D2-9D17-5644FCA13538}"/>
                    </a:ext>
                  </a:extLst>
                </p14:cNvPr>
                <p14:cNvContentPartPr/>
                <p14:nvPr/>
              </p14:nvContentPartPr>
              <p14:xfrm>
                <a:off x="1756649" y="6124529"/>
                <a:ext cx="155520" cy="34668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33B86BD8-A4F6-C0D2-9D17-5644FCA1353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748009" y="6115529"/>
                  <a:ext cx="1731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A0146EF5-11FE-854A-4FD7-FB456A12A10F}"/>
                    </a:ext>
                  </a:extLst>
                </p14:cNvPr>
                <p14:cNvContentPartPr/>
                <p14:nvPr/>
              </p14:nvContentPartPr>
              <p14:xfrm>
                <a:off x="2038529" y="6307769"/>
                <a:ext cx="123840" cy="15156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A0146EF5-11FE-854A-4FD7-FB456A12A10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029889" y="6298769"/>
                  <a:ext cx="14148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EABA0DB6-D430-9B03-3920-A864EAD6EB2C}"/>
                  </a:ext>
                </a:extLst>
              </p14:cNvPr>
              <p14:cNvContentPartPr/>
              <p14:nvPr/>
            </p14:nvContentPartPr>
            <p14:xfrm>
              <a:off x="2354609" y="6221729"/>
              <a:ext cx="95400" cy="259560"/>
            </p14:xfrm>
          </p:contentPart>
        </mc:Choice>
        <mc:Fallback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EABA0DB6-D430-9B03-3920-A864EAD6EB2C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2345609" y="6213089"/>
                <a:ext cx="1130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574" name="Ink 573">
                <a:extLst>
                  <a:ext uri="{FF2B5EF4-FFF2-40B4-BE49-F238E27FC236}">
                    <a16:creationId xmlns:a16="http://schemas.microsoft.com/office/drawing/2014/main" id="{7FC2AA56-2982-E04E-2A07-8A02F4BFF2B6}"/>
                  </a:ext>
                </a:extLst>
              </p14:cNvPr>
              <p14:cNvContentPartPr/>
              <p14:nvPr/>
            </p14:nvContentPartPr>
            <p14:xfrm>
              <a:off x="2936009" y="6131729"/>
              <a:ext cx="207360" cy="415800"/>
            </p14:xfrm>
          </p:contentPart>
        </mc:Choice>
        <mc:Fallback>
          <p:pic>
            <p:nvPicPr>
              <p:cNvPr id="574" name="Ink 573">
                <a:extLst>
                  <a:ext uri="{FF2B5EF4-FFF2-40B4-BE49-F238E27FC236}">
                    <a16:creationId xmlns:a16="http://schemas.microsoft.com/office/drawing/2014/main" id="{7FC2AA56-2982-E04E-2A07-8A02F4BFF2B6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2927369" y="6123089"/>
                <a:ext cx="225000" cy="43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3" name="Group 582">
            <a:extLst>
              <a:ext uri="{FF2B5EF4-FFF2-40B4-BE49-F238E27FC236}">
                <a16:creationId xmlns:a16="http://schemas.microsoft.com/office/drawing/2014/main" id="{4137A525-0DE3-D0EF-E150-B32D7BF4683A}"/>
              </a:ext>
            </a:extLst>
          </p:cNvPr>
          <p:cNvGrpSpPr/>
          <p:nvPr/>
        </p:nvGrpSpPr>
        <p:grpSpPr>
          <a:xfrm>
            <a:off x="3291329" y="6149369"/>
            <a:ext cx="1445760" cy="231120"/>
            <a:chOff x="3291329" y="6149369"/>
            <a:chExt cx="144576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8EDF7ABE-902A-B020-2384-C4869925E845}"/>
                    </a:ext>
                  </a:extLst>
                </p14:cNvPr>
                <p14:cNvContentPartPr/>
                <p14:nvPr/>
              </p14:nvContentPartPr>
              <p14:xfrm>
                <a:off x="3291329" y="6215249"/>
                <a:ext cx="122400" cy="15120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8EDF7ABE-902A-B020-2384-C4869925E84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282689" y="6206609"/>
                  <a:ext cx="140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CBC6EB37-C90B-FE21-C1A1-296A9E67E4FB}"/>
                    </a:ext>
                  </a:extLst>
                </p14:cNvPr>
                <p14:cNvContentPartPr/>
                <p14:nvPr/>
              </p14:nvContentPartPr>
              <p14:xfrm>
                <a:off x="3536849" y="6149369"/>
                <a:ext cx="131760" cy="22176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CBC6EB37-C90B-FE21-C1A1-296A9E67E4FB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528209" y="6140729"/>
                  <a:ext cx="149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2892F7B2-1827-46FD-B498-A10B217F07DC}"/>
                    </a:ext>
                  </a:extLst>
                </p14:cNvPr>
                <p14:cNvContentPartPr/>
                <p14:nvPr/>
              </p14:nvContentPartPr>
              <p14:xfrm>
                <a:off x="3788489" y="6170609"/>
                <a:ext cx="9720" cy="20988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2892F7B2-1827-46FD-B498-A10B217F07DC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779489" y="6161969"/>
                  <a:ext cx="27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CA7AF051-DD46-6020-BD31-03CBEDE29D68}"/>
                    </a:ext>
                  </a:extLst>
                </p14:cNvPr>
                <p14:cNvContentPartPr/>
                <p14:nvPr/>
              </p14:nvContentPartPr>
              <p14:xfrm>
                <a:off x="3939689" y="6179249"/>
                <a:ext cx="16200" cy="17208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CA7AF051-DD46-6020-BD31-03CBEDE29D68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931049" y="6170249"/>
                  <a:ext cx="33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410679B3-6D3C-145E-EA09-EFEA51EB7322}"/>
                    </a:ext>
                  </a:extLst>
                </p14:cNvPr>
                <p14:cNvContentPartPr/>
                <p14:nvPr/>
              </p14:nvContentPartPr>
              <p14:xfrm>
                <a:off x="3954809" y="6178529"/>
                <a:ext cx="151200" cy="17496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410679B3-6D3C-145E-EA09-EFEA51EB7322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946169" y="6169529"/>
                  <a:ext cx="168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C5211B82-7E81-D3C4-C39F-AEF7F9F377FA}"/>
                    </a:ext>
                  </a:extLst>
                </p14:cNvPr>
                <p14:cNvContentPartPr/>
                <p14:nvPr/>
              </p14:nvContentPartPr>
              <p14:xfrm>
                <a:off x="4197089" y="6202289"/>
                <a:ext cx="271800" cy="156600"/>
              </p14:xfrm>
            </p:contentPart>
          </mc:Choice>
          <mc:Fallback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C5211B82-7E81-D3C4-C39F-AEF7F9F377FA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188089" y="6193649"/>
                  <a:ext cx="289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67AF3D54-9EFB-4619-8FB4-FEA593007F43}"/>
                    </a:ext>
                  </a:extLst>
                </p14:cNvPr>
                <p14:cNvContentPartPr/>
                <p14:nvPr/>
              </p14:nvContentPartPr>
              <p14:xfrm>
                <a:off x="4563569" y="6180689"/>
                <a:ext cx="173520" cy="15588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67AF3D54-9EFB-4619-8FB4-FEA593007F43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554569" y="6171689"/>
                  <a:ext cx="19116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9AEB9EC9-6BEB-A34C-19A0-6726A893C7BA}"/>
              </a:ext>
            </a:extLst>
          </p:cNvPr>
          <p:cNvGrpSpPr/>
          <p:nvPr/>
        </p:nvGrpSpPr>
        <p:grpSpPr>
          <a:xfrm>
            <a:off x="4269809" y="5930489"/>
            <a:ext cx="19080" cy="102240"/>
            <a:chOff x="4269809" y="5930489"/>
            <a:chExt cx="19080" cy="1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02B3891B-DB56-51E3-8911-A871CB89BCCE}"/>
                    </a:ext>
                  </a:extLst>
                </p14:cNvPr>
                <p14:cNvContentPartPr/>
                <p14:nvPr/>
              </p14:nvContentPartPr>
              <p14:xfrm>
                <a:off x="4269809" y="5992049"/>
                <a:ext cx="11520" cy="936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02B3891B-DB56-51E3-8911-A871CB89BCCE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260809" y="5983409"/>
                  <a:ext cx="2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9F10314D-4B82-2958-4590-269D72460B1D}"/>
                    </a:ext>
                  </a:extLst>
                </p14:cNvPr>
                <p14:cNvContentPartPr/>
                <p14:nvPr/>
              </p14:nvContentPartPr>
              <p14:xfrm>
                <a:off x="4272329" y="5930489"/>
                <a:ext cx="16560" cy="10224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9F10314D-4B82-2958-4590-269D72460B1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263329" y="5921489"/>
                  <a:ext cx="342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6" name="Group 595">
            <a:extLst>
              <a:ext uri="{FF2B5EF4-FFF2-40B4-BE49-F238E27FC236}">
                <a16:creationId xmlns:a16="http://schemas.microsoft.com/office/drawing/2014/main" id="{F3EDE97E-217F-F61F-3020-C8F36A58CFDF}"/>
              </a:ext>
            </a:extLst>
          </p:cNvPr>
          <p:cNvGrpSpPr/>
          <p:nvPr/>
        </p:nvGrpSpPr>
        <p:grpSpPr>
          <a:xfrm>
            <a:off x="5245409" y="5899529"/>
            <a:ext cx="1860120" cy="585000"/>
            <a:chOff x="5245409" y="5899529"/>
            <a:chExt cx="1860120" cy="58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8A6A1612-0B81-6C23-AB05-0B0C043CCE92}"/>
                    </a:ext>
                  </a:extLst>
                </p14:cNvPr>
                <p14:cNvContentPartPr/>
                <p14:nvPr/>
              </p14:nvContentPartPr>
              <p14:xfrm>
                <a:off x="5245409" y="6065489"/>
                <a:ext cx="187920" cy="20376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8A6A1612-0B81-6C23-AB05-0B0C043CCE92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236769" y="6056849"/>
                  <a:ext cx="2055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2E987B00-8D52-FC07-24AF-E5EB8D39E7C8}"/>
                    </a:ext>
                  </a:extLst>
                </p14:cNvPr>
                <p14:cNvContentPartPr/>
                <p14:nvPr/>
              </p14:nvContentPartPr>
              <p14:xfrm>
                <a:off x="5523329" y="6109409"/>
                <a:ext cx="169920" cy="37512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2E987B00-8D52-FC07-24AF-E5EB8D39E7C8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514329" y="6100409"/>
                  <a:ext cx="187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D7AE9705-F85B-9284-489C-3D35973AF783}"/>
                    </a:ext>
                  </a:extLst>
                </p14:cNvPr>
                <p14:cNvContentPartPr/>
                <p14:nvPr/>
              </p14:nvContentPartPr>
              <p14:xfrm>
                <a:off x="5807009" y="6116249"/>
                <a:ext cx="14040" cy="15084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D7AE9705-F85B-9284-489C-3D35973AF78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798009" y="6107249"/>
                  <a:ext cx="316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457D6402-8AA4-6A46-8E35-94E55ADE11DD}"/>
                    </a:ext>
                  </a:extLst>
                </p14:cNvPr>
                <p14:cNvContentPartPr/>
                <p14:nvPr/>
              </p14:nvContentPartPr>
              <p14:xfrm>
                <a:off x="5917889" y="5936609"/>
                <a:ext cx="163800" cy="32400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457D6402-8AA4-6A46-8E35-94E55ADE11D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909249" y="5927969"/>
                  <a:ext cx="181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8BF494C4-17CE-E844-1140-B3546917568C}"/>
                    </a:ext>
                  </a:extLst>
                </p14:cNvPr>
                <p14:cNvContentPartPr/>
                <p14:nvPr/>
              </p14:nvContentPartPr>
              <p14:xfrm>
                <a:off x="6179609" y="6146489"/>
                <a:ext cx="264600" cy="11448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8BF494C4-17CE-E844-1140-B3546917568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170609" y="6137849"/>
                  <a:ext cx="282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7556A637-7120-91F7-90E5-F19AF56F72E9}"/>
                    </a:ext>
                  </a:extLst>
                </p14:cNvPr>
                <p14:cNvContentPartPr/>
                <p14:nvPr/>
              </p14:nvContentPartPr>
              <p14:xfrm>
                <a:off x="6137129" y="6027329"/>
                <a:ext cx="110160" cy="394200"/>
              </p14:xfrm>
            </p:contentPart>
          </mc:Choice>
          <mc:Fallback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7556A637-7120-91F7-90E5-F19AF56F72E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128489" y="6018329"/>
                  <a:ext cx="1278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4B24A338-466C-A895-9980-BBC9AF278017}"/>
                    </a:ext>
                  </a:extLst>
                </p14:cNvPr>
                <p14:cNvContentPartPr/>
                <p14:nvPr/>
              </p14:nvContentPartPr>
              <p14:xfrm>
                <a:off x="6448529" y="6131009"/>
                <a:ext cx="273240" cy="139680"/>
              </p14:xfrm>
            </p:contentPart>
          </mc:Choice>
          <mc:Fallback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4B24A338-466C-A895-9980-BBC9AF27801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439889" y="6122369"/>
                  <a:ext cx="290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717E3B95-9F4E-9EEF-0D97-68E29893B6AB}"/>
                    </a:ext>
                  </a:extLst>
                </p14:cNvPr>
                <p14:cNvContentPartPr/>
                <p14:nvPr/>
              </p14:nvContentPartPr>
              <p14:xfrm>
                <a:off x="6529529" y="5899529"/>
                <a:ext cx="14040" cy="35280"/>
              </p14:xfrm>
            </p:contentPart>
          </mc:Choice>
          <mc:Fallback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717E3B95-9F4E-9EEF-0D97-68E29893B6AB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520889" y="5890529"/>
                  <a:ext cx="31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CEF43BEA-8BB6-D03C-7748-DE55FD6915C4}"/>
                    </a:ext>
                  </a:extLst>
                </p14:cNvPr>
                <p14:cNvContentPartPr/>
                <p14:nvPr/>
              </p14:nvContentPartPr>
              <p14:xfrm>
                <a:off x="6798809" y="6107969"/>
                <a:ext cx="181800" cy="167040"/>
              </p14:xfrm>
            </p:contentPart>
          </mc:Choice>
          <mc:Fallback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CEF43BEA-8BB6-D03C-7748-DE55FD6915C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790169" y="6098969"/>
                  <a:ext cx="199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AA402EA2-B3C8-D9BF-EDA7-B2290EFCA37A}"/>
                    </a:ext>
                  </a:extLst>
                </p14:cNvPr>
                <p14:cNvContentPartPr/>
                <p14:nvPr/>
              </p14:nvContentPartPr>
              <p14:xfrm>
                <a:off x="7082849" y="6252329"/>
                <a:ext cx="22680" cy="14400"/>
              </p14:xfrm>
            </p:contentPart>
          </mc:Choice>
          <mc:Fallback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AA402EA2-B3C8-D9BF-EDA7-B2290EFCA37A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7074209" y="6243689"/>
                  <a:ext cx="40320" cy="3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063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75C6D8F-597C-3ABC-D445-5520FB0FD029}"/>
              </a:ext>
            </a:extLst>
          </p:cNvPr>
          <p:cNvGrpSpPr/>
          <p:nvPr/>
        </p:nvGrpSpPr>
        <p:grpSpPr>
          <a:xfrm>
            <a:off x="575849" y="272369"/>
            <a:ext cx="557280" cy="448560"/>
            <a:chOff x="575849" y="272369"/>
            <a:chExt cx="55728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D1DA6C6-2BE2-4DBE-7079-7995F2764014}"/>
                    </a:ext>
                  </a:extLst>
                </p14:cNvPr>
                <p14:cNvContentPartPr/>
                <p14:nvPr/>
              </p14:nvContentPartPr>
              <p14:xfrm>
                <a:off x="575849" y="272369"/>
                <a:ext cx="299880" cy="448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D1DA6C6-2BE2-4DBE-7079-7995F27640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6849" y="263729"/>
                  <a:ext cx="3175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47E393-61DE-405E-85EF-ED44076CACA6}"/>
                    </a:ext>
                  </a:extLst>
                </p14:cNvPr>
                <p14:cNvContentPartPr/>
                <p14:nvPr/>
              </p14:nvContentPartPr>
              <p14:xfrm>
                <a:off x="982289" y="559649"/>
                <a:ext cx="150840" cy="123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47E393-61DE-405E-85EF-ED44076CACA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3649" y="550649"/>
                  <a:ext cx="168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41C6794-70DE-32AD-9BC8-65DC58DBA4A7}"/>
                    </a:ext>
                  </a:extLst>
                </p14:cNvPr>
                <p14:cNvContentPartPr/>
                <p14:nvPr/>
              </p14:nvContentPartPr>
              <p14:xfrm>
                <a:off x="1014689" y="346169"/>
                <a:ext cx="24480" cy="31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41C6794-70DE-32AD-9BC8-65DC58DBA4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5689" y="337169"/>
                  <a:ext cx="4212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1EBDF3-85ED-52A5-1E1D-C9FA8EC0E046}"/>
                  </a:ext>
                </a:extLst>
              </p14:cNvPr>
              <p14:cNvContentPartPr/>
              <p14:nvPr/>
            </p14:nvContentPartPr>
            <p14:xfrm>
              <a:off x="1306649" y="494849"/>
              <a:ext cx="134640" cy="347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1EBDF3-85ED-52A5-1E1D-C9FA8EC0E04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7649" y="486209"/>
                <a:ext cx="15228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809ACDF-63B0-ADED-B1D8-1BD9C5997386}"/>
              </a:ext>
            </a:extLst>
          </p:cNvPr>
          <p:cNvGrpSpPr/>
          <p:nvPr/>
        </p:nvGrpSpPr>
        <p:grpSpPr>
          <a:xfrm>
            <a:off x="1600409" y="457769"/>
            <a:ext cx="546120" cy="457200"/>
            <a:chOff x="1600409" y="457769"/>
            <a:chExt cx="546120" cy="45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A39C04D-3D71-CF73-C60D-3F1E551C74A2}"/>
                    </a:ext>
                  </a:extLst>
                </p14:cNvPr>
                <p14:cNvContentPartPr/>
                <p14:nvPr/>
              </p14:nvContentPartPr>
              <p14:xfrm>
                <a:off x="1600409" y="472889"/>
                <a:ext cx="18000" cy="174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A39C04D-3D71-CF73-C60D-3F1E551C74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1769" y="464249"/>
                  <a:ext cx="35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6B95D0-866E-6061-A290-4DA97BE8D0EE}"/>
                    </a:ext>
                  </a:extLst>
                </p14:cNvPr>
                <p14:cNvContentPartPr/>
                <p14:nvPr/>
              </p14:nvContentPartPr>
              <p14:xfrm>
                <a:off x="1615169" y="463529"/>
                <a:ext cx="147600" cy="21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6B95D0-866E-6061-A290-4DA97BE8D0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6169" y="454889"/>
                  <a:ext cx="165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137E4E-34FE-C9F5-15EA-9ADF459154B4}"/>
                    </a:ext>
                  </a:extLst>
                </p14:cNvPr>
                <p14:cNvContentPartPr/>
                <p14:nvPr/>
              </p14:nvContentPartPr>
              <p14:xfrm>
                <a:off x="1876529" y="495929"/>
                <a:ext cx="125280" cy="419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137E4E-34FE-C9F5-15EA-9ADF459154B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67529" y="487289"/>
                  <a:ext cx="142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C0F4016-7B0B-FAFC-125E-D775CF8BE2BD}"/>
                    </a:ext>
                  </a:extLst>
                </p14:cNvPr>
                <p14:cNvContentPartPr/>
                <p14:nvPr/>
              </p14:nvContentPartPr>
              <p14:xfrm>
                <a:off x="2117369" y="457769"/>
                <a:ext cx="29160" cy="131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C0F4016-7B0B-FAFC-125E-D775CF8BE2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08729" y="449129"/>
                  <a:ext cx="4680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AFF689-A1F2-B552-C34E-E9DB033C7DEF}"/>
              </a:ext>
            </a:extLst>
          </p:cNvPr>
          <p:cNvGrpSpPr/>
          <p:nvPr/>
        </p:nvGrpSpPr>
        <p:grpSpPr>
          <a:xfrm>
            <a:off x="2303849" y="423209"/>
            <a:ext cx="384840" cy="286200"/>
            <a:chOff x="2303849" y="423209"/>
            <a:chExt cx="384840" cy="28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C82B7D-2199-636E-72C9-C876E4D82BC5}"/>
                    </a:ext>
                  </a:extLst>
                </p14:cNvPr>
                <p14:cNvContentPartPr/>
                <p14:nvPr/>
              </p14:nvContentPartPr>
              <p14:xfrm>
                <a:off x="2303849" y="423209"/>
                <a:ext cx="107280" cy="213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C82B7D-2199-636E-72C9-C876E4D82BC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94849" y="414209"/>
                  <a:ext cx="124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5AB9874-3223-E0B4-2BA6-D98DF14954A8}"/>
                    </a:ext>
                  </a:extLst>
                </p14:cNvPr>
                <p14:cNvContentPartPr/>
                <p14:nvPr/>
              </p14:nvContentPartPr>
              <p14:xfrm>
                <a:off x="2465489" y="503129"/>
                <a:ext cx="223200" cy="206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5AB9874-3223-E0B4-2BA6-D98DF14954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6489" y="494489"/>
                  <a:ext cx="2408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B4CDE5-D1C6-99D6-44DD-751AEFF0F885}"/>
              </a:ext>
            </a:extLst>
          </p:cNvPr>
          <p:cNvGrpSpPr/>
          <p:nvPr/>
        </p:nvGrpSpPr>
        <p:grpSpPr>
          <a:xfrm>
            <a:off x="3455129" y="232049"/>
            <a:ext cx="453240" cy="378000"/>
            <a:chOff x="3455129" y="232049"/>
            <a:chExt cx="45324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8A3B52-EAF1-2751-4FC0-64D420CF20D4}"/>
                    </a:ext>
                  </a:extLst>
                </p14:cNvPr>
                <p14:cNvContentPartPr/>
                <p14:nvPr/>
              </p14:nvContentPartPr>
              <p14:xfrm>
                <a:off x="3455129" y="232049"/>
                <a:ext cx="179280" cy="378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8A3B52-EAF1-2751-4FC0-64D420CF20D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46129" y="223049"/>
                  <a:ext cx="196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10D622-F61F-289A-632C-2CDBBED98CEF}"/>
                    </a:ext>
                  </a:extLst>
                </p14:cNvPr>
                <p14:cNvContentPartPr/>
                <p14:nvPr/>
              </p14:nvContentPartPr>
              <p14:xfrm>
                <a:off x="3778409" y="451289"/>
                <a:ext cx="129960" cy="153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10D622-F61F-289A-632C-2CDBBED98C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69769" y="442649"/>
                  <a:ext cx="14760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9EFDB9E-1328-0997-190C-9807C8C8B5D6}"/>
                  </a:ext>
                </a:extLst>
              </p14:cNvPr>
              <p14:cNvContentPartPr/>
              <p14:nvPr/>
            </p14:nvContentPartPr>
            <p14:xfrm>
              <a:off x="4081529" y="427889"/>
              <a:ext cx="135000" cy="1677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9EFDB9E-1328-0997-190C-9807C8C8B5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2529" y="419249"/>
                <a:ext cx="1526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2A579B4-CBFB-03B5-A063-E5827A317AFE}"/>
                  </a:ext>
                </a:extLst>
              </p14:cNvPr>
              <p14:cNvContentPartPr/>
              <p14:nvPr/>
            </p14:nvContentPartPr>
            <p14:xfrm>
              <a:off x="4871729" y="379289"/>
              <a:ext cx="189720" cy="1800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2A579B4-CBFB-03B5-A063-E5827A317AF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62729" y="370649"/>
                <a:ext cx="20736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EFD68D1-DAD1-0A9B-7059-CFB2DA760274}"/>
              </a:ext>
            </a:extLst>
          </p:cNvPr>
          <p:cNvGrpSpPr/>
          <p:nvPr/>
        </p:nvGrpSpPr>
        <p:grpSpPr>
          <a:xfrm>
            <a:off x="5225609" y="250049"/>
            <a:ext cx="1446480" cy="597960"/>
            <a:chOff x="5225609" y="250049"/>
            <a:chExt cx="1446480" cy="59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9840D0-17CE-70F0-C279-BD90FFA4F6B6}"/>
                    </a:ext>
                  </a:extLst>
                </p14:cNvPr>
                <p14:cNvContentPartPr/>
                <p14:nvPr/>
              </p14:nvContentPartPr>
              <p14:xfrm>
                <a:off x="5225609" y="372809"/>
                <a:ext cx="102960" cy="475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9840D0-17CE-70F0-C279-BD90FFA4F6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216969" y="364169"/>
                  <a:ext cx="1206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E564D8-BD27-EA16-B6D6-DC9B4444E023}"/>
                    </a:ext>
                  </a:extLst>
                </p14:cNvPr>
                <p14:cNvContentPartPr/>
                <p14:nvPr/>
              </p14:nvContentPartPr>
              <p14:xfrm>
                <a:off x="5434049" y="420329"/>
                <a:ext cx="27720" cy="118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E564D8-BD27-EA16-B6D6-DC9B4444E0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25409" y="411689"/>
                  <a:ext cx="45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6EC515-F9AA-9B47-0E17-A870DE4F718F}"/>
                    </a:ext>
                  </a:extLst>
                </p14:cNvPr>
                <p14:cNvContentPartPr/>
                <p14:nvPr/>
              </p14:nvContentPartPr>
              <p14:xfrm>
                <a:off x="5555009" y="250049"/>
                <a:ext cx="153000" cy="267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6EC515-F9AA-9B47-0E17-A870DE4F71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46009" y="241409"/>
                  <a:ext cx="1706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A11DEB-DB35-20C4-CDA1-42ACB2E86A2B}"/>
                    </a:ext>
                  </a:extLst>
                </p14:cNvPr>
                <p14:cNvContentPartPr/>
                <p14:nvPr/>
              </p14:nvContentPartPr>
              <p14:xfrm>
                <a:off x="5859569" y="416729"/>
                <a:ext cx="194760" cy="108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A11DEB-DB35-20C4-CDA1-42ACB2E86A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50569" y="408089"/>
                  <a:ext cx="212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82FC3EA-347F-2FEC-91CC-AAD8EF745347}"/>
                    </a:ext>
                  </a:extLst>
                </p14:cNvPr>
                <p14:cNvContentPartPr/>
                <p14:nvPr/>
              </p14:nvContentPartPr>
              <p14:xfrm>
                <a:off x="5864609" y="281369"/>
                <a:ext cx="18720" cy="431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82FC3EA-347F-2FEC-91CC-AAD8EF7453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5969" y="272369"/>
                  <a:ext cx="36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667839-7C47-7BC6-75DB-5F4F67D0EDE4}"/>
                    </a:ext>
                  </a:extLst>
                </p14:cNvPr>
                <p14:cNvContentPartPr/>
                <p14:nvPr/>
              </p14:nvContentPartPr>
              <p14:xfrm>
                <a:off x="6142529" y="365609"/>
                <a:ext cx="266040" cy="15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667839-7C47-7BC6-75DB-5F4F67D0ED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33529" y="356609"/>
                  <a:ext cx="283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6E9BF2-CA65-40B4-3903-9334DC7D009C}"/>
                    </a:ext>
                  </a:extLst>
                </p14:cNvPr>
                <p14:cNvContentPartPr/>
                <p14:nvPr/>
              </p14:nvContentPartPr>
              <p14:xfrm>
                <a:off x="6209489" y="274169"/>
                <a:ext cx="6840" cy="15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6E9BF2-CA65-40B4-3903-9334DC7D00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00489" y="265529"/>
                  <a:ext cx="24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074F96-CE87-C012-2DDC-6560700BD030}"/>
                    </a:ext>
                  </a:extLst>
                </p14:cNvPr>
                <p14:cNvContentPartPr/>
                <p14:nvPr/>
              </p14:nvContentPartPr>
              <p14:xfrm>
                <a:off x="6533489" y="357329"/>
                <a:ext cx="138600" cy="127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074F96-CE87-C012-2DDC-6560700BD0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24849" y="348329"/>
                  <a:ext cx="1562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512F034-2AAC-C948-18DD-93DFD10317FF}"/>
              </a:ext>
            </a:extLst>
          </p:cNvPr>
          <p:cNvGrpSpPr/>
          <p:nvPr/>
        </p:nvGrpSpPr>
        <p:grpSpPr>
          <a:xfrm>
            <a:off x="7240889" y="255809"/>
            <a:ext cx="243360" cy="283320"/>
            <a:chOff x="7240889" y="255809"/>
            <a:chExt cx="24336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2EE261-F8D4-91C2-C025-82735F9AA496}"/>
                    </a:ext>
                  </a:extLst>
                </p14:cNvPr>
                <p14:cNvContentPartPr/>
                <p14:nvPr/>
              </p14:nvContentPartPr>
              <p14:xfrm>
                <a:off x="7240889" y="331049"/>
                <a:ext cx="117720" cy="20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2EE261-F8D4-91C2-C025-82735F9AA4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32249" y="322409"/>
                  <a:ext cx="135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0827502-5003-B0B5-DD62-E7108E528352}"/>
                    </a:ext>
                  </a:extLst>
                </p14:cNvPr>
                <p14:cNvContentPartPr/>
                <p14:nvPr/>
              </p14:nvContentPartPr>
              <p14:xfrm>
                <a:off x="7476329" y="396209"/>
                <a:ext cx="7920" cy="122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0827502-5003-B0B5-DD62-E7108E5283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67689" y="387569"/>
                  <a:ext cx="255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DF321A-AD0A-D2BC-090A-6DB87F91DB74}"/>
                    </a:ext>
                  </a:extLst>
                </p14:cNvPr>
                <p14:cNvContentPartPr/>
                <p14:nvPr/>
              </p14:nvContentPartPr>
              <p14:xfrm>
                <a:off x="7445369" y="255809"/>
                <a:ext cx="20520" cy="39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DF321A-AD0A-D2BC-090A-6DB87F91DB7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36729" y="246809"/>
                  <a:ext cx="381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CCAEBAB-C1AA-E8D8-B69A-78474812FE4A}"/>
                  </a:ext>
                </a:extLst>
              </p14:cNvPr>
              <p14:cNvContentPartPr/>
              <p14:nvPr/>
            </p14:nvContentPartPr>
            <p14:xfrm>
              <a:off x="7628609" y="353729"/>
              <a:ext cx="128880" cy="1461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CCAEBAB-C1AA-E8D8-B69A-78474812FE4A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19609" y="345089"/>
                <a:ext cx="14652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A7041BC-36D9-1A3C-144F-8AB074C8192E}"/>
              </a:ext>
            </a:extLst>
          </p:cNvPr>
          <p:cNvGrpSpPr/>
          <p:nvPr/>
        </p:nvGrpSpPr>
        <p:grpSpPr>
          <a:xfrm>
            <a:off x="7908329" y="368849"/>
            <a:ext cx="156600" cy="158400"/>
            <a:chOff x="7908329" y="368849"/>
            <a:chExt cx="15660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8798B6-1AC2-B290-AD9E-735C519371F3}"/>
                    </a:ext>
                  </a:extLst>
                </p14:cNvPr>
                <p14:cNvContentPartPr/>
                <p14:nvPr/>
              </p14:nvContentPartPr>
              <p14:xfrm>
                <a:off x="7908329" y="368849"/>
                <a:ext cx="108720" cy="158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8798B6-1AC2-B290-AD9E-735C519371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899329" y="359849"/>
                  <a:ext cx="126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715FE1-1413-1D12-79AE-CFD15BD713F3}"/>
                    </a:ext>
                  </a:extLst>
                </p14:cNvPr>
                <p14:cNvContentPartPr/>
                <p14:nvPr/>
              </p14:nvContentPartPr>
              <p14:xfrm>
                <a:off x="8023529" y="389729"/>
                <a:ext cx="41400" cy="137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715FE1-1413-1D12-79AE-CFD15BD713F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14889" y="381089"/>
                  <a:ext cx="59040" cy="15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8DE31FE-79C2-28FB-4BD4-4236AB8C76F9}"/>
                  </a:ext>
                </a:extLst>
              </p14:cNvPr>
              <p14:cNvContentPartPr/>
              <p14:nvPr/>
            </p14:nvContentPartPr>
            <p14:xfrm>
              <a:off x="8213609" y="376049"/>
              <a:ext cx="34560" cy="1479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8DE31FE-79C2-28FB-4BD4-4236AB8C76F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204969" y="367049"/>
                <a:ext cx="52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FDDD0578-6EE1-2360-A36A-BC325553C732}"/>
                  </a:ext>
                </a:extLst>
              </p14:cNvPr>
              <p14:cNvContentPartPr/>
              <p14:nvPr/>
            </p14:nvContentPartPr>
            <p14:xfrm>
              <a:off x="8611769" y="413849"/>
              <a:ext cx="244800" cy="1987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FDDD0578-6EE1-2360-A36A-BC325553C73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02769" y="405209"/>
                <a:ext cx="262440" cy="21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EE0A54B-F98D-D157-8BA5-64CDEF9C1748}"/>
              </a:ext>
            </a:extLst>
          </p:cNvPr>
          <p:cNvGrpSpPr/>
          <p:nvPr/>
        </p:nvGrpSpPr>
        <p:grpSpPr>
          <a:xfrm>
            <a:off x="9293609" y="191729"/>
            <a:ext cx="274680" cy="378720"/>
            <a:chOff x="9293609" y="191729"/>
            <a:chExt cx="274680" cy="37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0E547F7-BCCF-56D3-5D8F-AA8BEBCFFC36}"/>
                    </a:ext>
                  </a:extLst>
                </p14:cNvPr>
                <p14:cNvContentPartPr/>
                <p14:nvPr/>
              </p14:nvContentPartPr>
              <p14:xfrm>
                <a:off x="9293609" y="191729"/>
                <a:ext cx="136080" cy="377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0E547F7-BCCF-56D3-5D8F-AA8BEBCFFC3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4609" y="182729"/>
                  <a:ext cx="153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5A83A1-5516-B5D4-4436-B8DC85903012}"/>
                    </a:ext>
                  </a:extLst>
                </p14:cNvPr>
                <p14:cNvContentPartPr/>
                <p14:nvPr/>
              </p14:nvContentPartPr>
              <p14:xfrm>
                <a:off x="9545249" y="435809"/>
                <a:ext cx="23040" cy="134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5A83A1-5516-B5D4-4436-B8DC859030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36249" y="427169"/>
                  <a:ext cx="406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34A5A0-2378-7CE0-F57E-21655B4FCD62}"/>
              </a:ext>
            </a:extLst>
          </p:cNvPr>
          <p:cNvGrpSpPr/>
          <p:nvPr/>
        </p:nvGrpSpPr>
        <p:grpSpPr>
          <a:xfrm>
            <a:off x="9699689" y="264809"/>
            <a:ext cx="355680" cy="318240"/>
            <a:chOff x="9699689" y="264809"/>
            <a:chExt cx="35568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F9E52A4-788E-64D2-2F3B-DE638F5F5256}"/>
                    </a:ext>
                  </a:extLst>
                </p14:cNvPr>
                <p14:cNvContentPartPr/>
                <p14:nvPr/>
              </p14:nvContentPartPr>
              <p14:xfrm>
                <a:off x="9699689" y="418529"/>
                <a:ext cx="126000" cy="164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F9E52A4-788E-64D2-2F3B-DE638F5F52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90689" y="409529"/>
                  <a:ext cx="143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1E85B4-6DA7-8CE4-63BF-90B9F5DEA4A4}"/>
                    </a:ext>
                  </a:extLst>
                </p14:cNvPr>
                <p14:cNvContentPartPr/>
                <p14:nvPr/>
              </p14:nvContentPartPr>
              <p14:xfrm>
                <a:off x="9783209" y="445889"/>
                <a:ext cx="66600" cy="126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1E85B4-6DA7-8CE4-63BF-90B9F5DEA4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74209" y="436889"/>
                  <a:ext cx="84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901AF5-7D9D-AD0D-2416-4BC318AAE3B1}"/>
                    </a:ext>
                  </a:extLst>
                </p14:cNvPr>
                <p14:cNvContentPartPr/>
                <p14:nvPr/>
              </p14:nvContentPartPr>
              <p14:xfrm>
                <a:off x="9933329" y="264809"/>
                <a:ext cx="122040" cy="314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901AF5-7D9D-AD0D-2416-4BC318AAE3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24329" y="255809"/>
                  <a:ext cx="139680" cy="33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BD0B63A-945C-2CDD-491E-B7269686F9DA}"/>
                  </a:ext>
                </a:extLst>
              </p14:cNvPr>
              <p14:cNvContentPartPr/>
              <p14:nvPr/>
            </p14:nvContentPartPr>
            <p14:xfrm>
              <a:off x="10235369" y="443729"/>
              <a:ext cx="16560" cy="1364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BD0B63A-945C-2CDD-491E-B7269686F9D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26369" y="435089"/>
                <a:ext cx="3420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E3ABD73C-1781-B59F-8919-EC85137B4799}"/>
              </a:ext>
            </a:extLst>
          </p:cNvPr>
          <p:cNvGrpSpPr/>
          <p:nvPr/>
        </p:nvGrpSpPr>
        <p:grpSpPr>
          <a:xfrm>
            <a:off x="10376129" y="450929"/>
            <a:ext cx="381600" cy="167400"/>
            <a:chOff x="10376129" y="450929"/>
            <a:chExt cx="38160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E11A218-8EE3-1E8C-5BF7-BA3B931A7198}"/>
                    </a:ext>
                  </a:extLst>
                </p14:cNvPr>
                <p14:cNvContentPartPr/>
                <p14:nvPr/>
              </p14:nvContentPartPr>
              <p14:xfrm>
                <a:off x="10376129" y="450929"/>
                <a:ext cx="154800" cy="167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E11A218-8EE3-1E8C-5BF7-BA3B931A71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67489" y="442289"/>
                  <a:ext cx="172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8507D83-6C79-21AC-8F91-26718EDE9677}"/>
                    </a:ext>
                  </a:extLst>
                </p14:cNvPr>
                <p14:cNvContentPartPr/>
                <p14:nvPr/>
              </p14:nvContentPartPr>
              <p14:xfrm>
                <a:off x="10623809" y="466409"/>
                <a:ext cx="133920" cy="15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8507D83-6C79-21AC-8F91-26718EDE96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15169" y="457409"/>
                  <a:ext cx="15156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53DFCDD-4650-3DCA-BD63-8FCB5FCE3F66}"/>
                  </a:ext>
                </a:extLst>
              </p14:cNvPr>
              <p14:cNvContentPartPr/>
              <p14:nvPr/>
            </p14:nvContentPartPr>
            <p14:xfrm>
              <a:off x="10879769" y="432569"/>
              <a:ext cx="158760" cy="162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53DFCDD-4650-3DCA-BD63-8FCB5FCE3F6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870769" y="423569"/>
                <a:ext cx="176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EA4D7D4-ADD9-E0BE-F2BD-6AB88A58310B}"/>
                  </a:ext>
                </a:extLst>
              </p14:cNvPr>
              <p14:cNvContentPartPr/>
              <p14:nvPr/>
            </p14:nvContentPartPr>
            <p14:xfrm>
              <a:off x="11186489" y="490529"/>
              <a:ext cx="51120" cy="1407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EA4D7D4-ADD9-E0BE-F2BD-6AB88A58310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177489" y="481889"/>
                <a:ext cx="68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F3424FC-4906-8D96-57DD-EC076E17B35D}"/>
                  </a:ext>
                </a:extLst>
              </p14:cNvPr>
              <p14:cNvContentPartPr/>
              <p14:nvPr/>
            </p14:nvContentPartPr>
            <p14:xfrm>
              <a:off x="11179649" y="317369"/>
              <a:ext cx="15480" cy="234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F3424FC-4906-8D96-57DD-EC076E17B35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171009" y="308729"/>
                <a:ext cx="33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7731C95-34F2-26B2-9A19-A97CFA7AA405}"/>
                  </a:ext>
                </a:extLst>
              </p14:cNvPr>
              <p14:cNvContentPartPr/>
              <p14:nvPr/>
            </p14:nvContentPartPr>
            <p14:xfrm>
              <a:off x="11401769" y="488009"/>
              <a:ext cx="189360" cy="1368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7731C95-34F2-26B2-9A19-A97CFA7AA40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393129" y="479369"/>
                <a:ext cx="20700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2261AE77-B45C-50CD-5CFC-96D818107CD7}"/>
              </a:ext>
            </a:extLst>
          </p:cNvPr>
          <p:cNvGrpSpPr/>
          <p:nvPr/>
        </p:nvGrpSpPr>
        <p:grpSpPr>
          <a:xfrm>
            <a:off x="391169" y="1070129"/>
            <a:ext cx="582480" cy="320400"/>
            <a:chOff x="391169" y="1070129"/>
            <a:chExt cx="58248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29CA25-C446-6505-D419-AE57057D8F61}"/>
                    </a:ext>
                  </a:extLst>
                </p14:cNvPr>
                <p14:cNvContentPartPr/>
                <p14:nvPr/>
              </p14:nvContentPartPr>
              <p14:xfrm>
                <a:off x="426809" y="1123769"/>
                <a:ext cx="20160" cy="183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29CA25-C446-6505-D419-AE57057D8F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7809" y="1114769"/>
                  <a:ext cx="37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BA8EF42-5317-4976-A63E-1691D29E33D6}"/>
                    </a:ext>
                  </a:extLst>
                </p14:cNvPr>
                <p14:cNvContentPartPr/>
                <p14:nvPr/>
              </p14:nvContentPartPr>
              <p14:xfrm>
                <a:off x="391169" y="1070129"/>
                <a:ext cx="173160" cy="320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BA8EF42-5317-4976-A63E-1691D29E33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2169" y="1061129"/>
                  <a:ext cx="190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BB90A0-A863-7808-F89C-67BEDFA92888}"/>
                    </a:ext>
                  </a:extLst>
                </p14:cNvPr>
                <p14:cNvContentPartPr/>
                <p14:nvPr/>
              </p14:nvContentPartPr>
              <p14:xfrm>
                <a:off x="639929" y="1171649"/>
                <a:ext cx="109440" cy="149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BB90A0-A863-7808-F89C-67BEDFA928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0929" y="1162649"/>
                  <a:ext cx="12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180E797-E21D-3D90-0C20-0198269333B8}"/>
                    </a:ext>
                  </a:extLst>
                </p14:cNvPr>
                <p14:cNvContentPartPr/>
                <p14:nvPr/>
              </p14:nvContentPartPr>
              <p14:xfrm>
                <a:off x="860609" y="1141049"/>
                <a:ext cx="113040" cy="142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180E797-E21D-3D90-0C20-0198269333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1969" y="1132049"/>
                  <a:ext cx="13068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76956DA-25CE-6494-CD19-3DF72842D96D}"/>
              </a:ext>
            </a:extLst>
          </p:cNvPr>
          <p:cNvGrpSpPr/>
          <p:nvPr/>
        </p:nvGrpSpPr>
        <p:grpSpPr>
          <a:xfrm>
            <a:off x="1379369" y="1026209"/>
            <a:ext cx="495720" cy="419760"/>
            <a:chOff x="1379369" y="1026209"/>
            <a:chExt cx="49572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3B73EAD-7359-34B6-A27F-C6BB9400C626}"/>
                    </a:ext>
                  </a:extLst>
                </p14:cNvPr>
                <p14:cNvContentPartPr/>
                <p14:nvPr/>
              </p14:nvContentPartPr>
              <p14:xfrm>
                <a:off x="1436249" y="1136729"/>
                <a:ext cx="210600" cy="127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3B73EAD-7359-34B6-A27F-C6BB9400C6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27249" y="1128089"/>
                  <a:ext cx="228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D99734D-AFEB-E9E6-B1C5-5AFA68E52940}"/>
                    </a:ext>
                  </a:extLst>
                </p14:cNvPr>
                <p14:cNvContentPartPr/>
                <p14:nvPr/>
              </p14:nvContentPartPr>
              <p14:xfrm>
                <a:off x="1379369" y="1026209"/>
                <a:ext cx="36000" cy="419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D99734D-AFEB-E9E6-B1C5-5AFA68E529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70729" y="1017569"/>
                  <a:ext cx="536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F11310D-6DF0-CE53-3038-3EF63D911ADB}"/>
                    </a:ext>
                  </a:extLst>
                </p14:cNvPr>
                <p14:cNvContentPartPr/>
                <p14:nvPr/>
              </p14:nvContentPartPr>
              <p14:xfrm>
                <a:off x="1725689" y="1124489"/>
                <a:ext cx="117360" cy="138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F11310D-6DF0-CE53-3038-3EF63D911AD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16689" y="1115849"/>
                  <a:ext cx="1350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D19BDAD-B115-FEE9-7482-3F8CF12B0953}"/>
                    </a:ext>
                  </a:extLst>
                </p14:cNvPr>
                <p14:cNvContentPartPr/>
                <p14:nvPr/>
              </p14:nvContentPartPr>
              <p14:xfrm>
                <a:off x="1842329" y="1131689"/>
                <a:ext cx="32760" cy="124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D19BDAD-B115-FEE9-7482-3F8CF12B09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33329" y="1123049"/>
                  <a:ext cx="504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4D847A7-9127-4A60-BDFE-6D75D021C5F0}"/>
                  </a:ext>
                </a:extLst>
              </p14:cNvPr>
              <p14:cNvContentPartPr/>
              <p14:nvPr/>
            </p14:nvContentPartPr>
            <p14:xfrm>
              <a:off x="2025569" y="1078049"/>
              <a:ext cx="85680" cy="20592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4D847A7-9127-4A60-BDFE-6D75D021C5F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016929" y="1069049"/>
                <a:ext cx="10332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FCDF1F42-BF95-06EF-B386-277185A7A824}"/>
              </a:ext>
            </a:extLst>
          </p:cNvPr>
          <p:cNvGrpSpPr/>
          <p:nvPr/>
        </p:nvGrpSpPr>
        <p:grpSpPr>
          <a:xfrm>
            <a:off x="2710649" y="915689"/>
            <a:ext cx="1422000" cy="330120"/>
            <a:chOff x="2710649" y="915689"/>
            <a:chExt cx="14220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93FC8EB-55B8-A18E-7364-F7593EBD055E}"/>
                    </a:ext>
                  </a:extLst>
                </p14:cNvPr>
                <p14:cNvContentPartPr/>
                <p14:nvPr/>
              </p14:nvContentPartPr>
              <p14:xfrm>
                <a:off x="2710649" y="915689"/>
                <a:ext cx="156240" cy="307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93FC8EB-55B8-A18E-7364-F7593EBD055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01649" y="906689"/>
                  <a:ext cx="173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F35B22-D533-1ACC-BE17-FA9981C3FE4F}"/>
                    </a:ext>
                  </a:extLst>
                </p14:cNvPr>
                <p14:cNvContentPartPr/>
                <p14:nvPr/>
              </p14:nvContentPartPr>
              <p14:xfrm>
                <a:off x="2986769" y="1028009"/>
                <a:ext cx="88920" cy="203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F35B22-D533-1ACC-BE17-FA9981C3FE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78129" y="1019009"/>
                  <a:ext cx="106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71D1DBC-32D6-3CBC-DC56-EB99261199E7}"/>
                    </a:ext>
                  </a:extLst>
                </p14:cNvPr>
                <p14:cNvContentPartPr/>
                <p14:nvPr/>
              </p14:nvContentPartPr>
              <p14:xfrm>
                <a:off x="3197729" y="1060409"/>
                <a:ext cx="35280" cy="133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71D1DBC-32D6-3CBC-DC56-EB99261199E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89089" y="1051769"/>
                  <a:ext cx="52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D602C6-32BF-5F5F-53B4-C8FFF4BF0E10}"/>
                    </a:ext>
                  </a:extLst>
                </p14:cNvPr>
                <p14:cNvContentPartPr/>
                <p14:nvPr/>
              </p14:nvContentPartPr>
              <p14:xfrm>
                <a:off x="3195209" y="953129"/>
                <a:ext cx="2880" cy="15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D602C6-32BF-5F5F-53B4-C8FFF4BF0E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86569" y="944129"/>
                  <a:ext cx="2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05D95A-222E-755C-E379-592767C119EC}"/>
                    </a:ext>
                  </a:extLst>
                </p14:cNvPr>
                <p14:cNvContentPartPr/>
                <p14:nvPr/>
              </p14:nvContentPartPr>
              <p14:xfrm>
                <a:off x="3349649" y="1051769"/>
                <a:ext cx="172800" cy="194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05D95A-222E-755C-E379-592767C119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41009" y="1042769"/>
                  <a:ext cx="190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A23E54-89B6-97BE-104D-0125756363A9}"/>
                    </a:ext>
                  </a:extLst>
                </p14:cNvPr>
                <p14:cNvContentPartPr/>
                <p14:nvPr/>
              </p14:nvContentPartPr>
              <p14:xfrm>
                <a:off x="3575369" y="1072289"/>
                <a:ext cx="150120" cy="136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A23E54-89B6-97BE-104D-0125756363A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566729" y="1063649"/>
                  <a:ext cx="167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6A08711-1750-A2E7-96C0-2DA83502E092}"/>
                    </a:ext>
                  </a:extLst>
                </p14:cNvPr>
                <p14:cNvContentPartPr/>
                <p14:nvPr/>
              </p14:nvContentPartPr>
              <p14:xfrm>
                <a:off x="3845729" y="1016849"/>
                <a:ext cx="145080" cy="223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6A08711-1750-A2E7-96C0-2DA83502E0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37089" y="1008209"/>
                  <a:ext cx="162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BF4AD14-DC95-415F-D3D9-CBD557ED46D9}"/>
                    </a:ext>
                  </a:extLst>
                </p14:cNvPr>
                <p14:cNvContentPartPr/>
                <p14:nvPr/>
              </p14:nvContentPartPr>
              <p14:xfrm>
                <a:off x="4095569" y="1049249"/>
                <a:ext cx="37080" cy="156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BF4AD14-DC95-415F-D3D9-CBD557ED46D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86929" y="1040249"/>
                  <a:ext cx="547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DFA4C4A-2669-5281-7FFF-6EA7A93D7888}"/>
              </a:ext>
            </a:extLst>
          </p:cNvPr>
          <p:cNvGrpSpPr/>
          <p:nvPr/>
        </p:nvGrpSpPr>
        <p:grpSpPr>
          <a:xfrm>
            <a:off x="4664369" y="1046729"/>
            <a:ext cx="414360" cy="151200"/>
            <a:chOff x="4664369" y="1046729"/>
            <a:chExt cx="41436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4B60998-E63B-1D23-54FB-E25F35DC37C2}"/>
                    </a:ext>
                  </a:extLst>
                </p14:cNvPr>
                <p14:cNvContentPartPr/>
                <p14:nvPr/>
              </p14:nvContentPartPr>
              <p14:xfrm>
                <a:off x="4664369" y="1046729"/>
                <a:ext cx="163080" cy="151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4B60998-E63B-1D23-54FB-E25F35DC37C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55369" y="1037729"/>
                  <a:ext cx="180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C65732B-9D91-B378-A73B-9A7448808D6B}"/>
                    </a:ext>
                  </a:extLst>
                </p14:cNvPr>
                <p14:cNvContentPartPr/>
                <p14:nvPr/>
              </p14:nvContentPartPr>
              <p14:xfrm>
                <a:off x="4817729" y="1065809"/>
                <a:ext cx="50040" cy="125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C65732B-9D91-B378-A73B-9A7448808D6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809089" y="1057169"/>
                  <a:ext cx="67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C24929-15E3-85BF-956C-04D742248543}"/>
                    </a:ext>
                  </a:extLst>
                </p14:cNvPr>
                <p14:cNvContentPartPr/>
                <p14:nvPr/>
              </p14:nvContentPartPr>
              <p14:xfrm>
                <a:off x="4974689" y="1077689"/>
                <a:ext cx="104040" cy="1108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C24929-15E3-85BF-956C-04D74224854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65689" y="1068689"/>
                  <a:ext cx="121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E294E72-FD48-AE58-168C-EF48AC7B206B}"/>
              </a:ext>
            </a:extLst>
          </p:cNvPr>
          <p:cNvGrpSpPr/>
          <p:nvPr/>
        </p:nvGrpSpPr>
        <p:grpSpPr>
          <a:xfrm>
            <a:off x="5654729" y="986969"/>
            <a:ext cx="302040" cy="178920"/>
            <a:chOff x="5654729" y="986969"/>
            <a:chExt cx="30204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4369561-E8BB-FAAE-1EFA-A248FBB54170}"/>
                    </a:ext>
                  </a:extLst>
                </p14:cNvPr>
                <p14:cNvContentPartPr/>
                <p14:nvPr/>
              </p14:nvContentPartPr>
              <p14:xfrm>
                <a:off x="5654729" y="1006049"/>
                <a:ext cx="149760" cy="159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4369561-E8BB-FAAE-1EFA-A248FBB5417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45729" y="997049"/>
                  <a:ext cx="167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81E993-D8E8-F1AC-509E-8343AB883E6B}"/>
                    </a:ext>
                  </a:extLst>
                </p14:cNvPr>
                <p14:cNvContentPartPr/>
                <p14:nvPr/>
              </p14:nvContentPartPr>
              <p14:xfrm>
                <a:off x="5921489" y="986969"/>
                <a:ext cx="35280" cy="142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81E993-D8E8-F1AC-509E-8343AB883E6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12849" y="977969"/>
                  <a:ext cx="5292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9553D8A-CAF8-7E4A-916B-16B920291BA3}"/>
              </a:ext>
            </a:extLst>
          </p:cNvPr>
          <p:cNvGrpSpPr/>
          <p:nvPr/>
        </p:nvGrpSpPr>
        <p:grpSpPr>
          <a:xfrm>
            <a:off x="6419009" y="954569"/>
            <a:ext cx="538560" cy="429120"/>
            <a:chOff x="6419009" y="954569"/>
            <a:chExt cx="538560" cy="42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5C53332-7B21-D455-0FE5-A0F0887B3B55}"/>
                    </a:ext>
                  </a:extLst>
                </p14:cNvPr>
                <p14:cNvContentPartPr/>
                <p14:nvPr/>
              </p14:nvContentPartPr>
              <p14:xfrm>
                <a:off x="6419009" y="969329"/>
                <a:ext cx="152280" cy="139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5C53332-7B21-D455-0FE5-A0F0887B3B5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10009" y="960329"/>
                  <a:ext cx="169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9A8608-C730-9EAF-EDD0-CBE6AA020203}"/>
                    </a:ext>
                  </a:extLst>
                </p14:cNvPr>
                <p14:cNvContentPartPr/>
                <p14:nvPr/>
              </p14:nvContentPartPr>
              <p14:xfrm>
                <a:off x="6564449" y="973289"/>
                <a:ext cx="36720" cy="125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9A8608-C730-9EAF-EDD0-CBE6AA02020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555809" y="964649"/>
                  <a:ext cx="54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4423BD-D2EB-1934-6D4C-5E74E0E1A380}"/>
                    </a:ext>
                  </a:extLst>
                </p14:cNvPr>
                <p14:cNvContentPartPr/>
                <p14:nvPr/>
              </p14:nvContentPartPr>
              <p14:xfrm>
                <a:off x="6639689" y="954569"/>
                <a:ext cx="214560" cy="429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4423BD-D2EB-1934-6D4C-5E74E0E1A38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30689" y="945569"/>
                  <a:ext cx="2322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CAC46C-4D9E-77F4-4D1F-877BC5097C5C}"/>
                    </a:ext>
                  </a:extLst>
                </p14:cNvPr>
                <p14:cNvContentPartPr/>
                <p14:nvPr/>
              </p14:nvContentPartPr>
              <p14:xfrm>
                <a:off x="6947129" y="986249"/>
                <a:ext cx="10440" cy="92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CAC46C-4D9E-77F4-4D1F-877BC5097C5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938129" y="977609"/>
                  <a:ext cx="2808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4DB608C-F169-7EAA-E4CE-119E50564D53}"/>
              </a:ext>
            </a:extLst>
          </p:cNvPr>
          <p:cNvGrpSpPr/>
          <p:nvPr/>
        </p:nvGrpSpPr>
        <p:grpSpPr>
          <a:xfrm>
            <a:off x="7092209" y="768809"/>
            <a:ext cx="817200" cy="469800"/>
            <a:chOff x="7092209" y="768809"/>
            <a:chExt cx="817200" cy="46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8C8BBD0-C777-E33A-AAB3-B7FA3A697B0B}"/>
                    </a:ext>
                  </a:extLst>
                </p14:cNvPr>
                <p14:cNvContentPartPr/>
                <p14:nvPr/>
              </p14:nvContentPartPr>
              <p14:xfrm>
                <a:off x="7092209" y="768809"/>
                <a:ext cx="160560" cy="283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8C8BBD0-C777-E33A-AAB3-B7FA3A697B0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83209" y="760169"/>
                  <a:ext cx="178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2B0566B-F071-5AC0-3588-0652D29B9B7F}"/>
                    </a:ext>
                  </a:extLst>
                </p14:cNvPr>
                <p14:cNvContentPartPr/>
                <p14:nvPr/>
              </p14:nvContentPartPr>
              <p14:xfrm>
                <a:off x="7347449" y="962849"/>
                <a:ext cx="190800" cy="108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2B0566B-F071-5AC0-3588-0652D29B9B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38449" y="954209"/>
                  <a:ext cx="208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1B68B5-723A-FCFD-5B5D-8326FDDB5909}"/>
                    </a:ext>
                  </a:extLst>
                </p14:cNvPr>
                <p14:cNvContentPartPr/>
                <p14:nvPr/>
              </p14:nvContentPartPr>
              <p14:xfrm>
                <a:off x="7262489" y="825329"/>
                <a:ext cx="134640" cy="413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1B68B5-723A-FCFD-5B5D-8326FDDB590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53849" y="816689"/>
                  <a:ext cx="1522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5904145-F2A7-4073-1237-82F907E2CF9D}"/>
                    </a:ext>
                  </a:extLst>
                </p14:cNvPr>
                <p14:cNvContentPartPr/>
                <p14:nvPr/>
              </p14:nvContentPartPr>
              <p14:xfrm>
                <a:off x="7595849" y="947369"/>
                <a:ext cx="139680" cy="110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5904145-F2A7-4073-1237-82F907E2CF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86849" y="938369"/>
                  <a:ext cx="157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84D17CC-0BE0-2639-2BC6-4EB2B6640654}"/>
                    </a:ext>
                  </a:extLst>
                </p14:cNvPr>
                <p14:cNvContentPartPr/>
                <p14:nvPr/>
              </p14:nvContentPartPr>
              <p14:xfrm>
                <a:off x="7841729" y="957449"/>
                <a:ext cx="30240" cy="123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84D17CC-0BE0-2639-2BC6-4EB2B664065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33089" y="948449"/>
                  <a:ext cx="47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4A08E98-0308-8F9D-14AD-50C5E2A37215}"/>
                    </a:ext>
                  </a:extLst>
                </p14:cNvPr>
                <p14:cNvContentPartPr/>
                <p14:nvPr/>
              </p14:nvContentPartPr>
              <p14:xfrm>
                <a:off x="7896449" y="826409"/>
                <a:ext cx="12960" cy="12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4A08E98-0308-8F9D-14AD-50C5E2A3721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87449" y="817769"/>
                  <a:ext cx="3060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FAE07C4-9D40-6C33-0CF9-6ACC4E34F541}"/>
              </a:ext>
            </a:extLst>
          </p:cNvPr>
          <p:cNvGrpSpPr/>
          <p:nvPr/>
        </p:nvGrpSpPr>
        <p:grpSpPr>
          <a:xfrm>
            <a:off x="8305409" y="806609"/>
            <a:ext cx="921240" cy="308160"/>
            <a:chOff x="8305409" y="806609"/>
            <a:chExt cx="92124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6C5B016-FF55-C13C-F8BD-DDAD58826A57}"/>
                    </a:ext>
                  </a:extLst>
                </p14:cNvPr>
                <p14:cNvContentPartPr/>
                <p14:nvPr/>
              </p14:nvContentPartPr>
              <p14:xfrm>
                <a:off x="8305409" y="913889"/>
                <a:ext cx="141120" cy="200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6C5B016-FF55-C13C-F8BD-DDAD58826A5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96769" y="904889"/>
                  <a:ext cx="158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B6DF61B-34B6-24A9-8DA1-83D531BA0B39}"/>
                    </a:ext>
                  </a:extLst>
                </p14:cNvPr>
                <p14:cNvContentPartPr/>
                <p14:nvPr/>
              </p14:nvContentPartPr>
              <p14:xfrm>
                <a:off x="8541929" y="979049"/>
                <a:ext cx="19080" cy="102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B6DF61B-34B6-24A9-8DA1-83D531BA0B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33289" y="970049"/>
                  <a:ext cx="36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54872B-A6F2-0D8C-E334-A53AFDA57B4A}"/>
                    </a:ext>
                  </a:extLst>
                </p14:cNvPr>
                <p14:cNvContentPartPr/>
                <p14:nvPr/>
              </p14:nvContentPartPr>
              <p14:xfrm>
                <a:off x="8550929" y="806609"/>
                <a:ext cx="12600" cy="42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54872B-A6F2-0D8C-E334-A53AFDA57B4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41929" y="797609"/>
                  <a:ext cx="302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0B5ECED-5385-4BE5-A0BF-015E6A581013}"/>
                    </a:ext>
                  </a:extLst>
                </p14:cNvPr>
                <p14:cNvContentPartPr/>
                <p14:nvPr/>
              </p14:nvContentPartPr>
              <p14:xfrm>
                <a:off x="8670449" y="971129"/>
                <a:ext cx="138600" cy="114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0B5ECED-5385-4BE5-A0BF-015E6A58101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61809" y="962129"/>
                  <a:ext cx="156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152E3A0-F8ED-F771-C432-DBFBA384B8D3}"/>
                    </a:ext>
                  </a:extLst>
                </p14:cNvPr>
                <p14:cNvContentPartPr/>
                <p14:nvPr/>
              </p14:nvContentPartPr>
              <p14:xfrm>
                <a:off x="8903729" y="967169"/>
                <a:ext cx="155880" cy="1332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152E3A0-F8ED-F771-C432-DBFBA384B8D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894729" y="958169"/>
                  <a:ext cx="173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5D44ED9-9C28-1CEB-E052-DD9AF9EA218E}"/>
                    </a:ext>
                  </a:extLst>
                </p14:cNvPr>
                <p14:cNvContentPartPr/>
                <p14:nvPr/>
              </p14:nvContentPartPr>
              <p14:xfrm>
                <a:off x="9035129" y="986609"/>
                <a:ext cx="47520" cy="124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5D44ED9-9C28-1CEB-E052-DD9AF9EA218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26489" y="977969"/>
                  <a:ext cx="65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9200683-BDB2-5476-F815-64E9DBE35CEB}"/>
                    </a:ext>
                  </a:extLst>
                </p14:cNvPr>
                <p14:cNvContentPartPr/>
                <p14:nvPr/>
              </p14:nvContentPartPr>
              <p14:xfrm>
                <a:off x="9204689" y="992369"/>
                <a:ext cx="21960" cy="120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9200683-BDB2-5476-F815-64E9DBE35CE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96049" y="983729"/>
                  <a:ext cx="396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34AA9C2-A93B-C950-2225-DDABE959A654}"/>
                  </a:ext>
                </a:extLst>
              </p14:cNvPr>
              <p14:cNvContentPartPr/>
              <p14:nvPr/>
            </p14:nvContentPartPr>
            <p14:xfrm>
              <a:off x="9769169" y="993449"/>
              <a:ext cx="18000" cy="12492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34AA9C2-A93B-C950-2225-DDABE959A654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760529" y="984449"/>
                <a:ext cx="35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FF48157A-E217-317D-505C-D7C61B8EDA3C}"/>
                  </a:ext>
                </a:extLst>
              </p14:cNvPr>
              <p14:cNvContentPartPr/>
              <p14:nvPr/>
            </p14:nvContentPartPr>
            <p14:xfrm>
              <a:off x="9815609" y="828209"/>
              <a:ext cx="11520" cy="586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FF48157A-E217-317D-505C-D7C61B8EDA3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806609" y="819209"/>
                <a:ext cx="291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AD32655-16CA-AC15-8010-0BA3FAE9299C}"/>
                  </a:ext>
                </a:extLst>
              </p14:cNvPr>
              <p14:cNvContentPartPr/>
              <p14:nvPr/>
            </p14:nvContentPartPr>
            <p14:xfrm>
              <a:off x="9983729" y="950969"/>
              <a:ext cx="159480" cy="16560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AD32655-16CA-AC15-8010-0BA3FAE9299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975089" y="941969"/>
                <a:ext cx="17712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D576264-2F6D-50EE-0DFE-CE4D413CE8E7}"/>
              </a:ext>
            </a:extLst>
          </p:cNvPr>
          <p:cNvGrpSpPr/>
          <p:nvPr/>
        </p:nvGrpSpPr>
        <p:grpSpPr>
          <a:xfrm>
            <a:off x="10277129" y="967169"/>
            <a:ext cx="221760" cy="166320"/>
            <a:chOff x="10277129" y="967169"/>
            <a:chExt cx="22176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F7D4E53-E24A-EE58-335B-08EC80BB6956}"/>
                    </a:ext>
                  </a:extLst>
                </p14:cNvPr>
                <p14:cNvContentPartPr/>
                <p14:nvPr/>
              </p14:nvContentPartPr>
              <p14:xfrm>
                <a:off x="10277129" y="985529"/>
                <a:ext cx="119160" cy="126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F7D4E53-E24A-EE58-335B-08EC80BB69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68489" y="976529"/>
                  <a:ext cx="1368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4CE79F2-16DD-927E-EB14-F2E60CBBA30C}"/>
                    </a:ext>
                  </a:extLst>
                </p14:cNvPr>
                <p14:cNvContentPartPr/>
                <p14:nvPr/>
              </p14:nvContentPartPr>
              <p14:xfrm>
                <a:off x="10463609" y="967169"/>
                <a:ext cx="35280" cy="166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4CE79F2-16DD-927E-EB14-F2E60CBBA3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454609" y="958169"/>
                  <a:ext cx="529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654BF84-7831-BE0A-DF30-FBAEDEE3C73C}"/>
              </a:ext>
            </a:extLst>
          </p:cNvPr>
          <p:cNvGrpSpPr/>
          <p:nvPr/>
        </p:nvGrpSpPr>
        <p:grpSpPr>
          <a:xfrm>
            <a:off x="11033129" y="898409"/>
            <a:ext cx="235440" cy="397080"/>
            <a:chOff x="11033129" y="898409"/>
            <a:chExt cx="23544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0280DCC-65B6-7B98-D680-D2FD153BC133}"/>
                    </a:ext>
                  </a:extLst>
                </p14:cNvPr>
                <p14:cNvContentPartPr/>
                <p14:nvPr/>
              </p14:nvContentPartPr>
              <p14:xfrm>
                <a:off x="11033129" y="1005689"/>
                <a:ext cx="235440" cy="289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0280DCC-65B6-7B98-D680-D2FD153BC13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024129" y="997049"/>
                  <a:ext cx="253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D2E5EE2-768C-0429-6D7F-13E939E0EAC2}"/>
                    </a:ext>
                  </a:extLst>
                </p14:cNvPr>
                <p14:cNvContentPartPr/>
                <p14:nvPr/>
              </p14:nvContentPartPr>
              <p14:xfrm>
                <a:off x="11181089" y="898409"/>
                <a:ext cx="7560" cy="48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D2E5EE2-768C-0429-6D7F-13E939E0EAC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172449" y="889769"/>
                  <a:ext cx="252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27A673D-E55C-2CA4-0171-F69D9E596B60}"/>
              </a:ext>
            </a:extLst>
          </p:cNvPr>
          <p:cNvGrpSpPr/>
          <p:nvPr/>
        </p:nvGrpSpPr>
        <p:grpSpPr>
          <a:xfrm>
            <a:off x="497369" y="1691849"/>
            <a:ext cx="405000" cy="278640"/>
            <a:chOff x="497369" y="1691849"/>
            <a:chExt cx="40500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FB08F47-FE5C-B89E-AE51-3EC51755CA76}"/>
                    </a:ext>
                  </a:extLst>
                </p14:cNvPr>
                <p14:cNvContentPartPr/>
                <p14:nvPr/>
              </p14:nvContentPartPr>
              <p14:xfrm>
                <a:off x="497369" y="1691849"/>
                <a:ext cx="191520" cy="27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FB08F47-FE5C-B89E-AE51-3EC51755CA7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8729" y="1682849"/>
                  <a:ext cx="2091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11C675D-82C9-7B56-A89A-EB90BBFFDE47}"/>
                    </a:ext>
                  </a:extLst>
                </p14:cNvPr>
                <p14:cNvContentPartPr/>
                <p14:nvPr/>
              </p14:nvContentPartPr>
              <p14:xfrm>
                <a:off x="786449" y="1731089"/>
                <a:ext cx="115920" cy="166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11C675D-82C9-7B56-A89A-EB90BBFFDE4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7449" y="1722089"/>
                  <a:ext cx="133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78C4A31-E405-7B13-A13D-255F2E52FFB4}"/>
              </a:ext>
            </a:extLst>
          </p:cNvPr>
          <p:cNvGrpSpPr/>
          <p:nvPr/>
        </p:nvGrpSpPr>
        <p:grpSpPr>
          <a:xfrm>
            <a:off x="1039889" y="1722449"/>
            <a:ext cx="227520" cy="167040"/>
            <a:chOff x="1039889" y="1722449"/>
            <a:chExt cx="22752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00041B6-55E4-8BFA-6486-933BE53F5D75}"/>
                    </a:ext>
                  </a:extLst>
                </p14:cNvPr>
                <p14:cNvContentPartPr/>
                <p14:nvPr/>
              </p14:nvContentPartPr>
              <p14:xfrm>
                <a:off x="1039889" y="1752329"/>
                <a:ext cx="16560" cy="110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00041B6-55E4-8BFA-6486-933BE53F5D7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0889" y="1743689"/>
                  <a:ext cx="34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00389B9-7ED6-C83A-09E0-680B637666C7}"/>
                    </a:ext>
                  </a:extLst>
                </p14:cNvPr>
                <p14:cNvContentPartPr/>
                <p14:nvPr/>
              </p14:nvContentPartPr>
              <p14:xfrm>
                <a:off x="1162649" y="1722449"/>
                <a:ext cx="104760" cy="167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00389B9-7ED6-C83A-09E0-680B637666C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54009" y="1713449"/>
                  <a:ext cx="12240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D2C7B2D-21A0-D704-DC93-553082F80032}"/>
                  </a:ext>
                </a:extLst>
              </p14:cNvPr>
              <p14:cNvContentPartPr/>
              <p14:nvPr/>
            </p14:nvContentPartPr>
            <p14:xfrm>
              <a:off x="1453169" y="1669169"/>
              <a:ext cx="72720" cy="206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D2C7B2D-21A0-D704-DC93-553082F8003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444169" y="1660169"/>
                <a:ext cx="9036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454D20C-2F1C-60A9-AEC5-6CE4D1AD345A}"/>
              </a:ext>
            </a:extLst>
          </p:cNvPr>
          <p:cNvGrpSpPr/>
          <p:nvPr/>
        </p:nvGrpSpPr>
        <p:grpSpPr>
          <a:xfrm>
            <a:off x="2000369" y="1721009"/>
            <a:ext cx="182160" cy="160920"/>
            <a:chOff x="2000369" y="1721009"/>
            <a:chExt cx="18216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6AB9A96-2990-A867-1963-6E9A50067189}"/>
                    </a:ext>
                  </a:extLst>
                </p14:cNvPr>
                <p14:cNvContentPartPr/>
                <p14:nvPr/>
              </p14:nvContentPartPr>
              <p14:xfrm>
                <a:off x="2000369" y="1721009"/>
                <a:ext cx="151920" cy="160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6AB9A96-2990-A867-1963-6E9A5006718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91729" y="1712369"/>
                  <a:ext cx="169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6671F3-EADB-AFAC-886D-40FD7DF151CC}"/>
                    </a:ext>
                  </a:extLst>
                </p14:cNvPr>
                <p14:cNvContentPartPr/>
                <p14:nvPr/>
              </p14:nvContentPartPr>
              <p14:xfrm>
                <a:off x="2164169" y="1733609"/>
                <a:ext cx="18360" cy="133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6671F3-EADB-AFAC-886D-40FD7DF151C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55529" y="1724609"/>
                  <a:ext cx="360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96E1BEC-9F2C-889B-1CAC-99B937E33C5D}"/>
              </a:ext>
            </a:extLst>
          </p:cNvPr>
          <p:cNvGrpSpPr/>
          <p:nvPr/>
        </p:nvGrpSpPr>
        <p:grpSpPr>
          <a:xfrm>
            <a:off x="2329409" y="1574489"/>
            <a:ext cx="324000" cy="386280"/>
            <a:chOff x="2329409" y="1574489"/>
            <a:chExt cx="32400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1DF739-E506-8A14-B0BD-0BFE0C6B2BBF}"/>
                    </a:ext>
                  </a:extLst>
                </p14:cNvPr>
                <p14:cNvContentPartPr/>
                <p14:nvPr/>
              </p14:nvContentPartPr>
              <p14:xfrm>
                <a:off x="2338409" y="1714889"/>
                <a:ext cx="20160" cy="127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1DF739-E506-8A14-B0BD-0BFE0C6B2BB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329409" y="1706249"/>
                  <a:ext cx="37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8C5807-92AB-C5B9-2881-E4655D83A616}"/>
                    </a:ext>
                  </a:extLst>
                </p14:cNvPr>
                <p14:cNvContentPartPr/>
                <p14:nvPr/>
              </p14:nvContentPartPr>
              <p14:xfrm>
                <a:off x="2329409" y="1652969"/>
                <a:ext cx="145080" cy="307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8C5807-92AB-C5B9-2881-E4655D83A61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20769" y="1643969"/>
                  <a:ext cx="162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E00F16-5446-F606-7BC6-6D2218E81162}"/>
                    </a:ext>
                  </a:extLst>
                </p14:cNvPr>
                <p14:cNvContentPartPr/>
                <p14:nvPr/>
              </p14:nvContentPartPr>
              <p14:xfrm>
                <a:off x="2542529" y="1574489"/>
                <a:ext cx="110880" cy="272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E00F16-5446-F606-7BC6-6D2218E8116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33529" y="1565489"/>
                  <a:ext cx="12852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3B29EA5-3658-341C-A61B-26C73CC2A417}"/>
              </a:ext>
            </a:extLst>
          </p:cNvPr>
          <p:cNvGrpSpPr/>
          <p:nvPr/>
        </p:nvGrpSpPr>
        <p:grpSpPr>
          <a:xfrm>
            <a:off x="2979929" y="1654769"/>
            <a:ext cx="563040" cy="195480"/>
            <a:chOff x="2979929" y="1654769"/>
            <a:chExt cx="56304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7A1CC82-72F3-D364-BB09-9FD378892B3A}"/>
                    </a:ext>
                  </a:extLst>
                </p14:cNvPr>
                <p14:cNvContentPartPr/>
                <p14:nvPr/>
              </p14:nvContentPartPr>
              <p14:xfrm>
                <a:off x="2979929" y="1654769"/>
                <a:ext cx="147960" cy="195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7A1CC82-72F3-D364-BB09-9FD378892B3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971289" y="1646129"/>
                  <a:ext cx="165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27B201-DB42-B16E-F14A-3DBCE2844F40}"/>
                    </a:ext>
                  </a:extLst>
                </p14:cNvPr>
                <p14:cNvContentPartPr/>
                <p14:nvPr/>
              </p14:nvContentPartPr>
              <p14:xfrm>
                <a:off x="3222929" y="1686809"/>
                <a:ext cx="92520" cy="131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27B201-DB42-B16E-F14A-3DBCE2844F4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13929" y="1678169"/>
                  <a:ext cx="110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07D6C6-CBB9-ED65-DA73-67D8DDDC2754}"/>
                    </a:ext>
                  </a:extLst>
                </p14:cNvPr>
                <p14:cNvContentPartPr/>
                <p14:nvPr/>
              </p14:nvContentPartPr>
              <p14:xfrm>
                <a:off x="3395009" y="1674929"/>
                <a:ext cx="147960" cy="1454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07D6C6-CBB9-ED65-DA73-67D8DDDC27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86009" y="1666289"/>
                  <a:ext cx="16560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EB1F6F2-9A02-8F63-CA02-CD1493CE0CB6}"/>
                  </a:ext>
                </a:extLst>
              </p14:cNvPr>
              <p14:cNvContentPartPr/>
              <p14:nvPr/>
            </p14:nvContentPartPr>
            <p14:xfrm>
              <a:off x="3714689" y="1640369"/>
              <a:ext cx="87840" cy="1944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EB1F6F2-9A02-8F63-CA02-CD1493CE0CB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706049" y="1631369"/>
                <a:ext cx="10548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6F58502-5E17-0248-1D82-5FAAA558E7F1}"/>
              </a:ext>
            </a:extLst>
          </p:cNvPr>
          <p:cNvGrpSpPr/>
          <p:nvPr/>
        </p:nvGrpSpPr>
        <p:grpSpPr>
          <a:xfrm>
            <a:off x="4350809" y="1531649"/>
            <a:ext cx="578160" cy="304560"/>
            <a:chOff x="4350809" y="1531649"/>
            <a:chExt cx="57816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11BD209-D47C-64D6-97B8-6A980769F051}"/>
                    </a:ext>
                  </a:extLst>
                </p14:cNvPr>
                <p14:cNvContentPartPr/>
                <p14:nvPr/>
              </p14:nvContentPartPr>
              <p14:xfrm>
                <a:off x="4350809" y="1531649"/>
                <a:ext cx="136800" cy="290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11BD209-D47C-64D6-97B8-6A980769F05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42169" y="1522649"/>
                  <a:ext cx="154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76A5ED-7D5E-D0CC-DE9B-21AD8138E75C}"/>
                    </a:ext>
                  </a:extLst>
                </p14:cNvPr>
                <p14:cNvContentPartPr/>
                <p14:nvPr/>
              </p14:nvContentPartPr>
              <p14:xfrm>
                <a:off x="4587689" y="1697969"/>
                <a:ext cx="106920" cy="138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76A5ED-7D5E-D0CC-DE9B-21AD8138E75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79049" y="1689329"/>
                  <a:ext cx="124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922D298-11AA-2F25-3B5A-3F81683036C3}"/>
                    </a:ext>
                  </a:extLst>
                </p14:cNvPr>
                <p14:cNvContentPartPr/>
                <p14:nvPr/>
              </p14:nvContentPartPr>
              <p14:xfrm>
                <a:off x="4806569" y="1683569"/>
                <a:ext cx="122400" cy="1332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922D298-11AA-2F25-3B5A-3F81683036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97569" y="1674569"/>
                  <a:ext cx="14004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8008107-762F-4F48-8837-BB1B807B9766}"/>
                  </a:ext>
                </a:extLst>
              </p14:cNvPr>
              <p14:cNvContentPartPr/>
              <p14:nvPr/>
            </p14:nvContentPartPr>
            <p14:xfrm>
              <a:off x="4646009" y="1585289"/>
              <a:ext cx="11520" cy="54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8008107-762F-4F48-8837-BB1B807B976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637009" y="1576289"/>
                <a:ext cx="2916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CEE384A-896C-24C6-32D7-9E5F074324BC}"/>
              </a:ext>
            </a:extLst>
          </p:cNvPr>
          <p:cNvGrpSpPr/>
          <p:nvPr/>
        </p:nvGrpSpPr>
        <p:grpSpPr>
          <a:xfrm>
            <a:off x="5471489" y="1518689"/>
            <a:ext cx="531720" cy="337680"/>
            <a:chOff x="5471489" y="1518689"/>
            <a:chExt cx="5317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D87A07-7F6F-74BD-3E2C-A6C13B3DE476}"/>
                    </a:ext>
                  </a:extLst>
                </p14:cNvPr>
                <p14:cNvContentPartPr/>
                <p14:nvPr/>
              </p14:nvContentPartPr>
              <p14:xfrm>
                <a:off x="5471489" y="1621649"/>
                <a:ext cx="140400" cy="2347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D87A07-7F6F-74BD-3E2C-A6C13B3DE47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462489" y="1612649"/>
                  <a:ext cx="158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02963D0-5C63-E31B-2695-44306C99480C}"/>
                    </a:ext>
                  </a:extLst>
                </p14:cNvPr>
                <p14:cNvContentPartPr/>
                <p14:nvPr/>
              </p14:nvContentPartPr>
              <p14:xfrm>
                <a:off x="5708369" y="1673129"/>
                <a:ext cx="40680" cy="122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02963D0-5C63-E31B-2695-44306C99480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99729" y="1664489"/>
                  <a:ext cx="58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CF15FB2-3CA6-35B6-AEEB-06F0FAEA03A9}"/>
                    </a:ext>
                  </a:extLst>
                </p14:cNvPr>
                <p14:cNvContentPartPr/>
                <p14:nvPr/>
              </p14:nvContentPartPr>
              <p14:xfrm>
                <a:off x="5656529" y="1518689"/>
                <a:ext cx="35280" cy="45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CF15FB2-3CA6-35B6-AEEB-06F0FAEA03A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47529" y="1510049"/>
                  <a:ext cx="52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9C56268-BEC6-9BB2-ED0E-F68F943E1410}"/>
                    </a:ext>
                  </a:extLst>
                </p14:cNvPr>
                <p14:cNvContentPartPr/>
                <p14:nvPr/>
              </p14:nvContentPartPr>
              <p14:xfrm>
                <a:off x="5827169" y="1655849"/>
                <a:ext cx="176040" cy="178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9C56268-BEC6-9BB2-ED0E-F68F943E141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818169" y="1646849"/>
                  <a:ext cx="1936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6C67BFF-3921-E9AF-73EC-C9EE83D2C411}"/>
              </a:ext>
            </a:extLst>
          </p:cNvPr>
          <p:cNvGrpSpPr/>
          <p:nvPr/>
        </p:nvGrpSpPr>
        <p:grpSpPr>
          <a:xfrm>
            <a:off x="6152609" y="1656209"/>
            <a:ext cx="363600" cy="177840"/>
            <a:chOff x="6152609" y="1656209"/>
            <a:chExt cx="36360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6B54A9E-BDE4-08E1-46BE-658744491F22}"/>
                    </a:ext>
                  </a:extLst>
                </p14:cNvPr>
                <p14:cNvContentPartPr/>
                <p14:nvPr/>
              </p14:nvContentPartPr>
              <p14:xfrm>
                <a:off x="6152609" y="1656209"/>
                <a:ext cx="159480" cy="177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6B54A9E-BDE4-08E1-46BE-658744491F2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143609" y="1647569"/>
                  <a:ext cx="177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94EF3E4-A7D6-D57D-9CDE-4AB252A2C125}"/>
                    </a:ext>
                  </a:extLst>
                </p14:cNvPr>
                <p14:cNvContentPartPr/>
                <p14:nvPr/>
              </p14:nvContentPartPr>
              <p14:xfrm>
                <a:off x="6294089" y="1665569"/>
                <a:ext cx="222120" cy="140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94EF3E4-A7D6-D57D-9CDE-4AB252A2C1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85449" y="1656929"/>
                  <a:ext cx="2397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37C0AAB-DEE5-8268-0F86-9189C6F2B8AE}"/>
              </a:ext>
            </a:extLst>
          </p:cNvPr>
          <p:cNvGrpSpPr/>
          <p:nvPr/>
        </p:nvGrpSpPr>
        <p:grpSpPr>
          <a:xfrm>
            <a:off x="7027769" y="1455329"/>
            <a:ext cx="2547000" cy="538560"/>
            <a:chOff x="7027769" y="1455329"/>
            <a:chExt cx="2547000" cy="53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EBFAAC-9A3E-8DE8-6930-4902ABC1A38C}"/>
                    </a:ext>
                  </a:extLst>
                </p14:cNvPr>
                <p14:cNvContentPartPr/>
                <p14:nvPr/>
              </p14:nvContentPartPr>
              <p14:xfrm>
                <a:off x="7027769" y="1690409"/>
                <a:ext cx="228960" cy="1346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EBFAAC-9A3E-8DE8-6930-4902ABC1A38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18769" y="1681409"/>
                  <a:ext cx="246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10DD0DC-A920-2A10-76C9-94E52BC784E4}"/>
                    </a:ext>
                  </a:extLst>
                </p14:cNvPr>
                <p14:cNvContentPartPr/>
                <p14:nvPr/>
              </p14:nvContentPartPr>
              <p14:xfrm>
                <a:off x="7030289" y="1503929"/>
                <a:ext cx="15840" cy="446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10DD0DC-A920-2A10-76C9-94E52BC784E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021649" y="1495289"/>
                  <a:ext cx="334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61B8649-0126-FBEC-ECD8-C2AD9855951B}"/>
                    </a:ext>
                  </a:extLst>
                </p14:cNvPr>
                <p14:cNvContentPartPr/>
                <p14:nvPr/>
              </p14:nvContentPartPr>
              <p14:xfrm>
                <a:off x="7333409" y="1603289"/>
                <a:ext cx="100080" cy="207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61B8649-0126-FBEC-ECD8-C2AD9855951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324769" y="1594289"/>
                  <a:ext cx="1177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7F9F62-8070-A9DC-C7B7-C11A148B4038}"/>
                    </a:ext>
                  </a:extLst>
                </p14:cNvPr>
                <p14:cNvContentPartPr/>
                <p14:nvPr/>
              </p14:nvContentPartPr>
              <p14:xfrm>
                <a:off x="7552289" y="1602569"/>
                <a:ext cx="111240" cy="3618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7F9F62-8070-A9DC-C7B7-C11A148B403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543649" y="1593569"/>
                  <a:ext cx="1288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227E7F1-B4D1-1CAC-728C-8A2634AD98A3}"/>
                    </a:ext>
                  </a:extLst>
                </p14:cNvPr>
                <p14:cNvContentPartPr/>
                <p14:nvPr/>
              </p14:nvContentPartPr>
              <p14:xfrm>
                <a:off x="7791329" y="1619489"/>
                <a:ext cx="141840" cy="151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227E7F1-B4D1-1CAC-728C-8A2634AD98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82329" y="1610849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C0BB6D7-E3F2-E323-BA93-05C2719F4704}"/>
                    </a:ext>
                  </a:extLst>
                </p14:cNvPr>
                <p14:cNvContentPartPr/>
                <p14:nvPr/>
              </p14:nvContentPartPr>
              <p14:xfrm>
                <a:off x="7904369" y="1657289"/>
                <a:ext cx="50040" cy="107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C0BB6D7-E3F2-E323-BA93-05C2719F470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95369" y="1648289"/>
                  <a:ext cx="67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DD71580-57BA-534D-C87E-FDFE807B81B8}"/>
                    </a:ext>
                  </a:extLst>
                </p14:cNvPr>
                <p14:cNvContentPartPr/>
                <p14:nvPr/>
              </p14:nvContentPartPr>
              <p14:xfrm>
                <a:off x="8022449" y="1489889"/>
                <a:ext cx="166320" cy="340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DD71580-57BA-534D-C87E-FDFE807B81B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13449" y="1480889"/>
                  <a:ext cx="1839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216B3A9-8915-ED62-4BD5-CF3909FE92B1}"/>
                    </a:ext>
                  </a:extLst>
                </p14:cNvPr>
                <p14:cNvContentPartPr/>
                <p14:nvPr/>
              </p14:nvContentPartPr>
              <p14:xfrm>
                <a:off x="8225489" y="1639649"/>
                <a:ext cx="168120" cy="107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216B3A9-8915-ED62-4BD5-CF3909FE92B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216849" y="1630649"/>
                  <a:ext cx="185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DDDD29B-AF37-904D-9B4D-287CCD4A5D90}"/>
                    </a:ext>
                  </a:extLst>
                </p14:cNvPr>
                <p14:cNvContentPartPr/>
                <p14:nvPr/>
              </p14:nvContentPartPr>
              <p14:xfrm>
                <a:off x="8239169" y="1455329"/>
                <a:ext cx="23760" cy="44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DDDD29B-AF37-904D-9B4D-287CCD4A5D9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30529" y="1446329"/>
                  <a:ext cx="41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2BE6945-0471-6936-D532-BAB988B78F02}"/>
                    </a:ext>
                  </a:extLst>
                </p14:cNvPr>
                <p14:cNvContentPartPr/>
                <p14:nvPr/>
              </p14:nvContentPartPr>
              <p14:xfrm>
                <a:off x="8495849" y="1564409"/>
                <a:ext cx="151920" cy="199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2BE6945-0471-6936-D532-BAB988B78F0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486849" y="1555769"/>
                  <a:ext cx="169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57D0BC3-1F00-382F-6B4B-BB6FAA1CED3A}"/>
                    </a:ext>
                  </a:extLst>
                </p14:cNvPr>
                <p14:cNvContentPartPr/>
                <p14:nvPr/>
              </p14:nvContentPartPr>
              <p14:xfrm>
                <a:off x="8760449" y="1573769"/>
                <a:ext cx="108720" cy="234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57D0BC3-1F00-382F-6B4B-BB6FAA1CED3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51449" y="1564769"/>
                  <a:ext cx="1263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B9D9E1F-A375-374D-F07F-08E6CD602BEB}"/>
                    </a:ext>
                  </a:extLst>
                </p14:cNvPr>
                <p14:cNvContentPartPr/>
                <p14:nvPr/>
              </p14:nvContentPartPr>
              <p14:xfrm>
                <a:off x="8946929" y="1612289"/>
                <a:ext cx="143640" cy="381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B9D9E1F-A375-374D-F07F-08E6CD602B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938289" y="1603649"/>
                  <a:ext cx="16128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51AF2AA-4835-E929-440B-EAA0CA2AEAE8}"/>
                    </a:ext>
                  </a:extLst>
                </p14:cNvPr>
                <p14:cNvContentPartPr/>
                <p14:nvPr/>
              </p14:nvContentPartPr>
              <p14:xfrm>
                <a:off x="9176969" y="1641809"/>
                <a:ext cx="150480" cy="135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51AF2AA-4835-E929-440B-EAA0CA2AEAE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168329" y="1632809"/>
                  <a:ext cx="168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9F63DAA-977D-7269-79D8-39B28BFB0AA9}"/>
                    </a:ext>
                  </a:extLst>
                </p14:cNvPr>
                <p14:cNvContentPartPr/>
                <p14:nvPr/>
              </p14:nvContentPartPr>
              <p14:xfrm>
                <a:off x="9456329" y="1589609"/>
                <a:ext cx="118440" cy="2160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9F63DAA-977D-7269-79D8-39B28BFB0AA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447689" y="1580969"/>
                  <a:ext cx="13608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73294EC-7732-960A-BBFF-DDD97B342A00}"/>
              </a:ext>
            </a:extLst>
          </p:cNvPr>
          <p:cNvGrpSpPr/>
          <p:nvPr/>
        </p:nvGrpSpPr>
        <p:grpSpPr>
          <a:xfrm>
            <a:off x="9872489" y="1487729"/>
            <a:ext cx="339120" cy="450000"/>
            <a:chOff x="9872489" y="1487729"/>
            <a:chExt cx="339120" cy="45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845BF5A-49EA-0B2B-C186-1A99A289EF97}"/>
                    </a:ext>
                  </a:extLst>
                </p14:cNvPr>
                <p14:cNvContentPartPr/>
                <p14:nvPr/>
              </p14:nvContentPartPr>
              <p14:xfrm>
                <a:off x="9872489" y="1487729"/>
                <a:ext cx="158760" cy="407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845BF5A-49EA-0B2B-C186-1A99A289EF9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63849" y="1478729"/>
                  <a:ext cx="1764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D91E896-94FF-3CEE-5514-F6B65102AEA7}"/>
                    </a:ext>
                  </a:extLst>
                </p14:cNvPr>
                <p14:cNvContentPartPr/>
                <p14:nvPr/>
              </p14:nvContentPartPr>
              <p14:xfrm>
                <a:off x="10042049" y="1696169"/>
                <a:ext cx="169560" cy="241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D91E896-94FF-3CEE-5514-F6B65102AEA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33409" y="1687169"/>
                  <a:ext cx="187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1DB82A9-3981-87B8-4594-972850BD074F}"/>
                    </a:ext>
                  </a:extLst>
                </p14:cNvPr>
                <p14:cNvContentPartPr/>
                <p14:nvPr/>
              </p14:nvContentPartPr>
              <p14:xfrm>
                <a:off x="10180289" y="1543169"/>
                <a:ext cx="16560" cy="507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1DB82A9-3981-87B8-4594-972850BD07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71289" y="1534169"/>
                  <a:ext cx="342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61E5559-C4A6-614C-E4B7-C54B0E254A35}"/>
              </a:ext>
            </a:extLst>
          </p:cNvPr>
          <p:cNvGrpSpPr/>
          <p:nvPr/>
        </p:nvGrpSpPr>
        <p:grpSpPr>
          <a:xfrm>
            <a:off x="10554329" y="1415009"/>
            <a:ext cx="1588680" cy="565200"/>
            <a:chOff x="10554329" y="1415009"/>
            <a:chExt cx="1588680" cy="56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A530CD7-C9F6-B2E2-05A5-ED7FF5976D47}"/>
                    </a:ext>
                  </a:extLst>
                </p14:cNvPr>
                <p14:cNvContentPartPr/>
                <p14:nvPr/>
              </p14:nvContentPartPr>
              <p14:xfrm>
                <a:off x="10554329" y="1686089"/>
                <a:ext cx="167040" cy="113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A530CD7-C9F6-B2E2-05A5-ED7FF5976D4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545329" y="1677449"/>
                  <a:ext cx="184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F7A3E33-1AC5-2C49-8E83-F2B0DDCBE70E}"/>
                    </a:ext>
                  </a:extLst>
                </p14:cNvPr>
                <p14:cNvContentPartPr/>
                <p14:nvPr/>
              </p14:nvContentPartPr>
              <p14:xfrm>
                <a:off x="10568369" y="1501409"/>
                <a:ext cx="25200" cy="412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F7A3E33-1AC5-2C49-8E83-F2B0DDCBE70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59369" y="1492409"/>
                  <a:ext cx="428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AEFFADC-96A5-4D6D-B879-2A43E128A0CB}"/>
                    </a:ext>
                  </a:extLst>
                </p14:cNvPr>
                <p14:cNvContentPartPr/>
                <p14:nvPr/>
              </p14:nvContentPartPr>
              <p14:xfrm>
                <a:off x="10776089" y="1647929"/>
                <a:ext cx="43200" cy="119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AEFFADC-96A5-4D6D-B879-2A43E128A0C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67089" y="1639289"/>
                  <a:ext cx="6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6238F51-0B75-8DE3-FF6C-2E73FB2425CB}"/>
                    </a:ext>
                  </a:extLst>
                </p14:cNvPr>
                <p14:cNvContentPartPr/>
                <p14:nvPr/>
              </p14:nvContentPartPr>
              <p14:xfrm>
                <a:off x="10921529" y="1627769"/>
                <a:ext cx="124920" cy="1270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6238F51-0B75-8DE3-FF6C-2E73FB2425C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912889" y="1618769"/>
                  <a:ext cx="14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BE68419-4427-1347-C20F-90E810BE327C}"/>
                    </a:ext>
                  </a:extLst>
                </p14:cNvPr>
                <p14:cNvContentPartPr/>
                <p14:nvPr/>
              </p14:nvContentPartPr>
              <p14:xfrm>
                <a:off x="11125289" y="1623809"/>
                <a:ext cx="129240" cy="3459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BE68419-4427-1347-C20F-90E810BE327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116289" y="1615169"/>
                  <a:ext cx="1468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29E3499-45E7-8A0A-C490-E0C3DEDDE808}"/>
                    </a:ext>
                  </a:extLst>
                </p14:cNvPr>
                <p14:cNvContentPartPr/>
                <p14:nvPr/>
              </p14:nvContentPartPr>
              <p14:xfrm>
                <a:off x="11321849" y="1619849"/>
                <a:ext cx="91080" cy="1188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29E3499-45E7-8A0A-C490-E0C3DEDDE80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312849" y="1611209"/>
                  <a:ext cx="108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BEF785-090B-6A94-8D54-C9F1E8A0F52A}"/>
                    </a:ext>
                  </a:extLst>
                </p14:cNvPr>
                <p14:cNvContentPartPr/>
                <p14:nvPr/>
              </p14:nvContentPartPr>
              <p14:xfrm>
                <a:off x="11317889" y="1497089"/>
                <a:ext cx="6840" cy="25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BEF785-090B-6A94-8D54-C9F1E8A0F52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309249" y="1488089"/>
                  <a:ext cx="24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907C8E5-696D-7CF0-5321-B66D4B70F8B5}"/>
                    </a:ext>
                  </a:extLst>
                </p14:cNvPr>
                <p14:cNvContentPartPr/>
                <p14:nvPr/>
              </p14:nvContentPartPr>
              <p14:xfrm>
                <a:off x="11468729" y="1564409"/>
                <a:ext cx="116640" cy="183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907C8E5-696D-7CF0-5321-B66D4B70F8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459729" y="1555769"/>
                  <a:ext cx="134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C7A2A31-9357-32D0-05A2-EFA054C623B9}"/>
                    </a:ext>
                  </a:extLst>
                </p14:cNvPr>
                <p14:cNvContentPartPr/>
                <p14:nvPr/>
              </p14:nvContentPartPr>
              <p14:xfrm>
                <a:off x="11656289" y="1586369"/>
                <a:ext cx="75600" cy="192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C7A2A31-9357-32D0-05A2-EFA054C623B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647649" y="1577369"/>
                  <a:ext cx="93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828643A-6E3E-E335-8F40-A6AC7EDBB89F}"/>
                    </a:ext>
                  </a:extLst>
                </p14:cNvPr>
                <p14:cNvContentPartPr/>
                <p14:nvPr/>
              </p14:nvContentPartPr>
              <p14:xfrm>
                <a:off x="11762129" y="1637129"/>
                <a:ext cx="120960" cy="343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828643A-6E3E-E335-8F40-A6AC7EDBB89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753489" y="1628489"/>
                  <a:ext cx="138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DC38493-094A-EB4B-3142-63D555FD3EE3}"/>
                    </a:ext>
                  </a:extLst>
                </p14:cNvPr>
                <p14:cNvContentPartPr/>
                <p14:nvPr/>
              </p14:nvContentPartPr>
              <p14:xfrm>
                <a:off x="11928449" y="1652249"/>
                <a:ext cx="78480" cy="113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DC38493-094A-EB4B-3142-63D555FD3E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19449" y="1643609"/>
                  <a:ext cx="96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01CC2FA-1B5A-2003-75AD-F1A35F495C66}"/>
                    </a:ext>
                  </a:extLst>
                </p14:cNvPr>
                <p14:cNvContentPartPr/>
                <p14:nvPr/>
              </p14:nvContentPartPr>
              <p14:xfrm>
                <a:off x="12040049" y="1598969"/>
                <a:ext cx="73440" cy="1659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01CC2FA-1B5A-2003-75AD-F1A35F495C6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2031409" y="1590329"/>
                  <a:ext cx="910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FD6B6C7-22A8-769A-40A4-4DC18498A9B0}"/>
                    </a:ext>
                  </a:extLst>
                </p14:cNvPr>
                <p14:cNvContentPartPr/>
                <p14:nvPr/>
              </p14:nvContentPartPr>
              <p14:xfrm>
                <a:off x="12012329" y="1415009"/>
                <a:ext cx="130680" cy="481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FD6B6C7-22A8-769A-40A4-4DC18498A9B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2003329" y="1406369"/>
                  <a:ext cx="148320" cy="49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E19B596-795F-D002-DB67-02AE48732320}"/>
              </a:ext>
            </a:extLst>
          </p:cNvPr>
          <p:cNvGrpSpPr/>
          <p:nvPr/>
        </p:nvGrpSpPr>
        <p:grpSpPr>
          <a:xfrm>
            <a:off x="335729" y="2294129"/>
            <a:ext cx="2080080" cy="686880"/>
            <a:chOff x="335729" y="2294129"/>
            <a:chExt cx="2080080" cy="68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682E1C8-6299-15BF-9114-85F735BF9E6F}"/>
                    </a:ext>
                  </a:extLst>
                </p14:cNvPr>
                <p14:cNvContentPartPr/>
                <p14:nvPr/>
              </p14:nvContentPartPr>
              <p14:xfrm>
                <a:off x="335729" y="2294129"/>
                <a:ext cx="434880" cy="5396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682E1C8-6299-15BF-9114-85F735BF9E6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27089" y="2285129"/>
                  <a:ext cx="4525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9643721-580D-6A74-F460-3DA7FB40F0AD}"/>
                    </a:ext>
                  </a:extLst>
                </p14:cNvPr>
                <p14:cNvContentPartPr/>
                <p14:nvPr/>
              </p14:nvContentPartPr>
              <p14:xfrm>
                <a:off x="776729" y="2652689"/>
                <a:ext cx="171000" cy="172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9643721-580D-6A74-F460-3DA7FB40F0A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8089" y="2643689"/>
                  <a:ext cx="188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D4603B7-E9E4-934A-FF83-9340B2A19C1C}"/>
                    </a:ext>
                  </a:extLst>
                </p14:cNvPr>
                <p14:cNvContentPartPr/>
                <p14:nvPr/>
              </p14:nvContentPartPr>
              <p14:xfrm>
                <a:off x="887609" y="2479889"/>
                <a:ext cx="6840" cy="23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D4603B7-E9E4-934A-FF83-9340B2A19C1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8969" y="2471249"/>
                  <a:ext cx="24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5E033A6-F008-88F4-FF07-B46ACD1D3B76}"/>
                    </a:ext>
                  </a:extLst>
                </p14:cNvPr>
                <p14:cNvContentPartPr/>
                <p14:nvPr/>
              </p14:nvContentPartPr>
              <p14:xfrm>
                <a:off x="1048529" y="2619209"/>
                <a:ext cx="233280" cy="144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5E033A6-F008-88F4-FF07-B46ACD1D3B7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9889" y="2610209"/>
                  <a:ext cx="250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EF40A3E-CA22-1AA8-0847-4D6F8D170F22}"/>
                    </a:ext>
                  </a:extLst>
                </p14:cNvPr>
                <p14:cNvContentPartPr/>
                <p14:nvPr/>
              </p14:nvContentPartPr>
              <p14:xfrm>
                <a:off x="997049" y="2407529"/>
                <a:ext cx="110520" cy="573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EF40A3E-CA22-1AA8-0847-4D6F8D170F2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88049" y="2398529"/>
                  <a:ext cx="12816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DA81A80-C1D8-6729-2A0A-C544E152E767}"/>
                    </a:ext>
                  </a:extLst>
                </p14:cNvPr>
                <p14:cNvContentPartPr/>
                <p14:nvPr/>
              </p14:nvContentPartPr>
              <p14:xfrm>
                <a:off x="1366409" y="2554409"/>
                <a:ext cx="100800" cy="404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DA81A80-C1D8-6729-2A0A-C544E152E7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57769" y="2545409"/>
                  <a:ext cx="1184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0804880-EE9B-DCE7-5BC0-55530E9FD78E}"/>
                    </a:ext>
                  </a:extLst>
                </p14:cNvPr>
                <p14:cNvContentPartPr/>
                <p14:nvPr/>
              </p14:nvContentPartPr>
              <p14:xfrm>
                <a:off x="1333289" y="2493209"/>
                <a:ext cx="216360" cy="289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0804880-EE9B-DCE7-5BC0-55530E9FD78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24649" y="2484569"/>
                  <a:ext cx="2340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993C4C3-2AAF-5159-74F8-4A508924441A}"/>
                    </a:ext>
                  </a:extLst>
                </p14:cNvPr>
                <p14:cNvContentPartPr/>
                <p14:nvPr/>
              </p14:nvContentPartPr>
              <p14:xfrm>
                <a:off x="1678169" y="2565569"/>
                <a:ext cx="129240" cy="149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993C4C3-2AAF-5159-74F8-4A508924441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69529" y="2556569"/>
                  <a:ext cx="146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2824A2D-CF55-9393-A50F-8AD38B669B35}"/>
                    </a:ext>
                  </a:extLst>
                </p14:cNvPr>
                <p14:cNvContentPartPr/>
                <p14:nvPr/>
              </p14:nvContentPartPr>
              <p14:xfrm>
                <a:off x="1821089" y="2432009"/>
                <a:ext cx="275760" cy="414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2824A2D-CF55-9393-A50F-8AD38B669B3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12449" y="2423369"/>
                  <a:ext cx="2934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FA1E3F9-36A4-6848-2BEC-192C1C79108A}"/>
                    </a:ext>
                  </a:extLst>
                </p14:cNvPr>
                <p14:cNvContentPartPr/>
                <p14:nvPr/>
              </p14:nvContentPartPr>
              <p14:xfrm>
                <a:off x="2212049" y="2554769"/>
                <a:ext cx="154080" cy="1868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FA1E3F9-36A4-6848-2BEC-192C1C79108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03049" y="2545769"/>
                  <a:ext cx="171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423AF4E-1BA0-894E-2A19-82FFAF29AF6E}"/>
                    </a:ext>
                  </a:extLst>
                </p14:cNvPr>
                <p14:cNvContentPartPr/>
                <p14:nvPr/>
              </p14:nvContentPartPr>
              <p14:xfrm>
                <a:off x="2365769" y="2556929"/>
                <a:ext cx="50040" cy="192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423AF4E-1BA0-894E-2A19-82FFAF29AF6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356769" y="2548289"/>
                  <a:ext cx="6768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0201375F-3311-46E3-DD30-CBBD34E43B94}"/>
                  </a:ext>
                </a:extLst>
              </p14:cNvPr>
              <p14:cNvContentPartPr/>
              <p14:nvPr/>
            </p14:nvContentPartPr>
            <p14:xfrm>
              <a:off x="2617769" y="2549369"/>
              <a:ext cx="2520" cy="291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0201375F-3311-46E3-DD30-CBBD34E43B9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609129" y="2540729"/>
                <a:ext cx="20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3147D75C-571F-5890-6AE8-47CFBFDB98EB}"/>
                  </a:ext>
                </a:extLst>
              </p14:cNvPr>
              <p14:cNvContentPartPr/>
              <p14:nvPr/>
            </p14:nvContentPartPr>
            <p14:xfrm>
              <a:off x="2598329" y="2694089"/>
              <a:ext cx="6480" cy="684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3147D75C-571F-5890-6AE8-47CFBFDB98E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589689" y="2685449"/>
                <a:ext cx="241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4A6ADDEA-AED6-60F4-243E-EAD89755B968}"/>
                  </a:ext>
                </a:extLst>
              </p14:cNvPr>
              <p14:cNvContentPartPr/>
              <p14:nvPr/>
            </p14:nvContentPartPr>
            <p14:xfrm>
              <a:off x="488369" y="3565649"/>
              <a:ext cx="321120" cy="1224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4A6ADDEA-AED6-60F4-243E-EAD89755B968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79729" y="3556649"/>
                <a:ext cx="338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16126832-BA40-955B-203D-1703951FFC31}"/>
                  </a:ext>
                </a:extLst>
              </p14:cNvPr>
              <p14:cNvContentPartPr/>
              <p14:nvPr/>
            </p14:nvContentPartPr>
            <p14:xfrm>
              <a:off x="480089" y="3726569"/>
              <a:ext cx="312120" cy="900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16126832-BA40-955B-203D-1703951FFC31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71089" y="3717569"/>
                <a:ext cx="32976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DD7C86A2-3E7A-4B3B-476B-CD817C3A80BC}"/>
                  </a:ext>
                </a:extLst>
              </p14:cNvPr>
              <p14:cNvContentPartPr/>
              <p14:nvPr/>
            </p14:nvContentPartPr>
            <p14:xfrm>
              <a:off x="1829729" y="3505529"/>
              <a:ext cx="64080" cy="1742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DD7C86A2-3E7A-4B3B-476B-CD817C3A80B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1820729" y="3496889"/>
                <a:ext cx="817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F81E820-E0BD-9BDC-4A8B-33F7C14AFE85}"/>
                  </a:ext>
                </a:extLst>
              </p14:cNvPr>
              <p14:cNvContentPartPr/>
              <p14:nvPr/>
            </p14:nvContentPartPr>
            <p14:xfrm>
              <a:off x="1831169" y="3335969"/>
              <a:ext cx="18000" cy="356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F81E820-E0BD-9BDC-4A8B-33F7C14AFE85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1822169" y="3327329"/>
                <a:ext cx="3564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6732D57-1F95-E707-F20E-6473F8735D1A}"/>
              </a:ext>
            </a:extLst>
          </p:cNvPr>
          <p:cNvGrpSpPr/>
          <p:nvPr/>
        </p:nvGrpSpPr>
        <p:grpSpPr>
          <a:xfrm>
            <a:off x="2054369" y="3413369"/>
            <a:ext cx="732600" cy="233280"/>
            <a:chOff x="2054369" y="3413369"/>
            <a:chExt cx="73260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3C5AE4E-13AC-B4E3-E71B-EFA8DACD9EDD}"/>
                    </a:ext>
                  </a:extLst>
                </p14:cNvPr>
                <p14:cNvContentPartPr/>
                <p14:nvPr/>
              </p14:nvContentPartPr>
              <p14:xfrm>
                <a:off x="2054369" y="3413369"/>
                <a:ext cx="210600" cy="2332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3C5AE4E-13AC-B4E3-E71B-EFA8DACD9ED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045369" y="3404369"/>
                  <a:ext cx="228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4D4F195-2C14-DCEB-A35A-23DABFB0CE7F}"/>
                    </a:ext>
                  </a:extLst>
                </p14:cNvPr>
                <p14:cNvContentPartPr/>
                <p14:nvPr/>
              </p14:nvContentPartPr>
              <p14:xfrm>
                <a:off x="2372969" y="3482489"/>
                <a:ext cx="144000" cy="142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4D4F195-2C14-DCEB-A35A-23DABFB0CE7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64329" y="3473849"/>
                  <a:ext cx="16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6C58A4B-BF01-3397-B313-432780A1C25D}"/>
                    </a:ext>
                  </a:extLst>
                </p14:cNvPr>
                <p14:cNvContentPartPr/>
                <p14:nvPr/>
              </p14:nvContentPartPr>
              <p14:xfrm>
                <a:off x="2601209" y="3443969"/>
                <a:ext cx="185760" cy="153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6C58A4B-BF01-3397-B313-432780A1C25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92569" y="3435329"/>
                  <a:ext cx="20340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44CF0ABE-468C-CFDD-D395-71AE4E8B7ABA}"/>
                  </a:ext>
                </a:extLst>
              </p14:cNvPr>
              <p14:cNvContentPartPr/>
              <p14:nvPr/>
            </p14:nvContentPartPr>
            <p14:xfrm>
              <a:off x="100649" y="3630809"/>
              <a:ext cx="76680" cy="943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44CF0ABE-468C-CFDD-D395-71AE4E8B7ABA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2009" y="3622169"/>
                <a:ext cx="943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C74651D7-9BBC-6121-F7D3-4762BFD684B2}"/>
                  </a:ext>
                </a:extLst>
              </p14:cNvPr>
              <p14:cNvContentPartPr/>
              <p14:nvPr/>
            </p14:nvContentPartPr>
            <p14:xfrm>
              <a:off x="110729" y="4496609"/>
              <a:ext cx="70560" cy="7092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C74651D7-9BBC-6121-F7D3-4762BFD684B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1729" y="4487969"/>
                <a:ext cx="8820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7B44152-B498-D962-2F14-B5D09DB18AC9}"/>
              </a:ext>
            </a:extLst>
          </p:cNvPr>
          <p:cNvGrpSpPr/>
          <p:nvPr/>
        </p:nvGrpSpPr>
        <p:grpSpPr>
          <a:xfrm>
            <a:off x="547409" y="4265129"/>
            <a:ext cx="308160" cy="497520"/>
            <a:chOff x="547409" y="4265129"/>
            <a:chExt cx="308160" cy="49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866DA1F-4DDF-C671-2422-304A3D2A461B}"/>
                    </a:ext>
                  </a:extLst>
                </p14:cNvPr>
                <p14:cNvContentPartPr/>
                <p14:nvPr/>
              </p14:nvContentPartPr>
              <p14:xfrm>
                <a:off x="547409" y="4489049"/>
                <a:ext cx="294480" cy="144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866DA1F-4DDF-C671-2422-304A3D2A461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8409" y="4480409"/>
                  <a:ext cx="312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6C7F56C-6363-0451-0CD4-375C9110DFDE}"/>
                    </a:ext>
                  </a:extLst>
                </p14:cNvPr>
                <p14:cNvContentPartPr/>
                <p14:nvPr/>
              </p14:nvContentPartPr>
              <p14:xfrm>
                <a:off x="578729" y="4607489"/>
                <a:ext cx="276840" cy="151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6C7F56C-6363-0451-0CD4-375C9110DFD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70089" y="4598849"/>
                  <a:ext cx="294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015C2F5-16E8-A22F-F07B-6E6A66125F1C}"/>
                    </a:ext>
                  </a:extLst>
                </p14:cNvPr>
                <p14:cNvContentPartPr/>
                <p14:nvPr/>
              </p14:nvContentPartPr>
              <p14:xfrm>
                <a:off x="673409" y="4265129"/>
                <a:ext cx="121320" cy="497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015C2F5-16E8-A22F-F07B-6E6A66125F1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4409" y="4256129"/>
                  <a:ext cx="138960" cy="51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316E6EB-0814-E2B9-31B7-1D08030F67E1}"/>
              </a:ext>
            </a:extLst>
          </p:cNvPr>
          <p:cNvGrpSpPr/>
          <p:nvPr/>
        </p:nvGrpSpPr>
        <p:grpSpPr>
          <a:xfrm>
            <a:off x="1724969" y="4148489"/>
            <a:ext cx="1523160" cy="533520"/>
            <a:chOff x="1724969" y="4148489"/>
            <a:chExt cx="152316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79BD5CE-18BE-49EC-37A2-E36B9C786F94}"/>
                    </a:ext>
                  </a:extLst>
                </p14:cNvPr>
                <p14:cNvContentPartPr/>
                <p14:nvPr/>
              </p14:nvContentPartPr>
              <p14:xfrm>
                <a:off x="1724969" y="4149929"/>
                <a:ext cx="189360" cy="353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79BD5CE-18BE-49EC-37A2-E36B9C786F9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16329" y="4140929"/>
                  <a:ext cx="2070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9B2D524-A11B-3A34-C816-10AC7F592F3C}"/>
                    </a:ext>
                  </a:extLst>
                </p14:cNvPr>
                <p14:cNvContentPartPr/>
                <p14:nvPr/>
              </p14:nvContentPartPr>
              <p14:xfrm>
                <a:off x="2005049" y="4382849"/>
                <a:ext cx="8280" cy="125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9B2D524-A11B-3A34-C816-10AC7F592F3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96049" y="4374209"/>
                  <a:ext cx="25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8EBF9A3-8491-4305-8DD7-6A4ED36DB5E4}"/>
                    </a:ext>
                  </a:extLst>
                </p14:cNvPr>
                <p14:cNvContentPartPr/>
                <p14:nvPr/>
              </p14:nvContentPartPr>
              <p14:xfrm>
                <a:off x="2159849" y="4355489"/>
                <a:ext cx="141120" cy="153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8EBF9A3-8491-4305-8DD7-6A4ED36DB5E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151209" y="4346849"/>
                  <a:ext cx="158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85E5128-4D49-EEA2-44D5-9D33FB4AE6E0}"/>
                    </a:ext>
                  </a:extLst>
                </p14:cNvPr>
                <p14:cNvContentPartPr/>
                <p14:nvPr/>
              </p14:nvContentPartPr>
              <p14:xfrm>
                <a:off x="2295929" y="4377809"/>
                <a:ext cx="17640" cy="112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85E5128-4D49-EEA2-44D5-9D33FB4AE6E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87289" y="4369169"/>
                  <a:ext cx="35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C5C228F-4EDE-8DB2-B2CD-9EC96124713B}"/>
                    </a:ext>
                  </a:extLst>
                </p14:cNvPr>
                <p14:cNvContentPartPr/>
                <p14:nvPr/>
              </p14:nvContentPartPr>
              <p14:xfrm>
                <a:off x="2221049" y="4194929"/>
                <a:ext cx="9360" cy="115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C5C228F-4EDE-8DB2-B2CD-9EC96124713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12049" y="4186289"/>
                  <a:ext cx="2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4D3C734-F812-0F16-CF7C-B47C482B227F}"/>
                    </a:ext>
                  </a:extLst>
                </p14:cNvPr>
                <p14:cNvContentPartPr/>
                <p14:nvPr/>
              </p14:nvContentPartPr>
              <p14:xfrm>
                <a:off x="2457929" y="4286729"/>
                <a:ext cx="165240" cy="3621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4D3C734-F812-0F16-CF7C-B47C482B227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448929" y="4277729"/>
                  <a:ext cx="1828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A742602A-20ED-6357-32A2-AF704C7F3813}"/>
                    </a:ext>
                  </a:extLst>
                </p14:cNvPr>
                <p14:cNvContentPartPr/>
                <p14:nvPr/>
              </p14:nvContentPartPr>
              <p14:xfrm>
                <a:off x="2703089" y="4339289"/>
                <a:ext cx="124200" cy="134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A742602A-20ED-6357-32A2-AF704C7F381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694089" y="4330649"/>
                  <a:ext cx="141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A954397-DC81-987E-5531-C9324DCABCEC}"/>
                    </a:ext>
                  </a:extLst>
                </p14:cNvPr>
                <p14:cNvContentPartPr/>
                <p14:nvPr/>
              </p14:nvContentPartPr>
              <p14:xfrm>
                <a:off x="2897849" y="4337129"/>
                <a:ext cx="141840" cy="344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A954397-DC81-987E-5531-C9324DCABCE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89209" y="4328129"/>
                  <a:ext cx="1594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170BCB8-81A1-9FCE-4495-FE1A31210366}"/>
                    </a:ext>
                  </a:extLst>
                </p14:cNvPr>
                <p14:cNvContentPartPr/>
                <p14:nvPr/>
              </p14:nvContentPartPr>
              <p14:xfrm>
                <a:off x="3128249" y="4345409"/>
                <a:ext cx="119880" cy="1054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170BCB8-81A1-9FCE-4495-FE1A3121036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19249" y="4336769"/>
                  <a:ext cx="137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2B71485-C347-094E-DDB8-D6ED1A8C61B7}"/>
                    </a:ext>
                  </a:extLst>
                </p14:cNvPr>
                <p14:cNvContentPartPr/>
                <p14:nvPr/>
              </p14:nvContentPartPr>
              <p14:xfrm>
                <a:off x="2214209" y="4148489"/>
                <a:ext cx="15840" cy="63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2B71485-C347-094E-DDB8-D6ED1A8C61B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05569" y="4139489"/>
                  <a:ext cx="3348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659DE51-9936-87CA-5B17-6E356A458912}"/>
                  </a:ext>
                </a:extLst>
              </p14:cNvPr>
              <p14:cNvContentPartPr/>
              <p14:nvPr/>
            </p14:nvContentPartPr>
            <p14:xfrm>
              <a:off x="88049" y="5374649"/>
              <a:ext cx="80640" cy="738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659DE51-9936-87CA-5B17-6E356A458912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9409" y="5366009"/>
                <a:ext cx="98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A7DC975F-5BFA-F012-5045-E51DC353C831}"/>
                  </a:ext>
                </a:extLst>
              </p14:cNvPr>
              <p14:cNvContentPartPr/>
              <p14:nvPr/>
            </p14:nvContentPartPr>
            <p14:xfrm>
              <a:off x="590969" y="5123369"/>
              <a:ext cx="225720" cy="36288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A7DC975F-5BFA-F012-5045-E51DC353C831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582329" y="5114369"/>
                <a:ext cx="24336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5ADF87A-38B2-2C11-4E13-09745815137D}"/>
              </a:ext>
            </a:extLst>
          </p:cNvPr>
          <p:cNvGrpSpPr/>
          <p:nvPr/>
        </p:nvGrpSpPr>
        <p:grpSpPr>
          <a:xfrm>
            <a:off x="1716329" y="4918889"/>
            <a:ext cx="2108520" cy="516600"/>
            <a:chOff x="1716329" y="4918889"/>
            <a:chExt cx="210852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DEB894-A007-8AB7-B918-70A3DE02784B}"/>
                    </a:ext>
                  </a:extLst>
                </p14:cNvPr>
                <p14:cNvContentPartPr/>
                <p14:nvPr/>
              </p14:nvContentPartPr>
              <p14:xfrm>
                <a:off x="1743689" y="5070089"/>
                <a:ext cx="227160" cy="1663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DEB894-A007-8AB7-B918-70A3DE02784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735049" y="5061089"/>
                  <a:ext cx="244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A776873-BB82-2296-02D6-1F12702191F9}"/>
                    </a:ext>
                  </a:extLst>
                </p14:cNvPr>
                <p14:cNvContentPartPr/>
                <p14:nvPr/>
              </p14:nvContentPartPr>
              <p14:xfrm>
                <a:off x="1716329" y="4984769"/>
                <a:ext cx="12960" cy="385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A776873-BB82-2296-02D6-1F12702191F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707329" y="4975769"/>
                  <a:ext cx="306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4AA7A04-BA9A-8745-5823-B40F16BA7C4C}"/>
                    </a:ext>
                  </a:extLst>
                </p14:cNvPr>
                <p14:cNvContentPartPr/>
                <p14:nvPr/>
              </p14:nvContentPartPr>
              <p14:xfrm>
                <a:off x="2058329" y="5063249"/>
                <a:ext cx="96840" cy="1789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4AA7A04-BA9A-8745-5823-B40F16BA7C4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049689" y="5054609"/>
                  <a:ext cx="114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0545B64-A8B5-BE75-FDE2-7712EE82CD7D}"/>
                    </a:ext>
                  </a:extLst>
                </p14:cNvPr>
                <p14:cNvContentPartPr/>
                <p14:nvPr/>
              </p14:nvContentPartPr>
              <p14:xfrm>
                <a:off x="2205209" y="5100329"/>
                <a:ext cx="154440" cy="3189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0545B64-A8B5-BE75-FDE2-7712EE82CD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96569" y="5091689"/>
                  <a:ext cx="172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1F1FF8A-9A9B-E541-0DA0-5B1B40BD4ED1}"/>
                    </a:ext>
                  </a:extLst>
                </p14:cNvPr>
                <p14:cNvContentPartPr/>
                <p14:nvPr/>
              </p14:nvContentPartPr>
              <p14:xfrm>
                <a:off x="2453969" y="5110769"/>
                <a:ext cx="149400" cy="1382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1F1FF8A-9A9B-E541-0DA0-5B1B40BD4ED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444969" y="5102129"/>
                  <a:ext cx="167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7A764C7-8A0C-BCBA-16CB-58C0B359E386}"/>
                    </a:ext>
                  </a:extLst>
                </p14:cNvPr>
                <p14:cNvContentPartPr/>
                <p14:nvPr/>
              </p14:nvContentPartPr>
              <p14:xfrm>
                <a:off x="2584649" y="5129129"/>
                <a:ext cx="25200" cy="105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7A764C7-8A0C-BCBA-16CB-58C0B359E38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76009" y="5120489"/>
                  <a:ext cx="42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417195E-97F8-8AF3-B7BF-96D8F72DBDF2}"/>
                    </a:ext>
                  </a:extLst>
                </p14:cNvPr>
                <p14:cNvContentPartPr/>
                <p14:nvPr/>
              </p14:nvContentPartPr>
              <p14:xfrm>
                <a:off x="2687249" y="4998449"/>
                <a:ext cx="170280" cy="301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417195E-97F8-8AF3-B7BF-96D8F72DBDF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78249" y="4989809"/>
                  <a:ext cx="187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A4417DC-70B3-828B-B42F-070BF6AA7278}"/>
                    </a:ext>
                  </a:extLst>
                </p14:cNvPr>
                <p14:cNvContentPartPr/>
                <p14:nvPr/>
              </p14:nvContentPartPr>
              <p14:xfrm>
                <a:off x="2903969" y="5120129"/>
                <a:ext cx="132480" cy="106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A4417DC-70B3-828B-B42F-070BF6AA727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94969" y="5111489"/>
                  <a:ext cx="150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8F2F3AC-D796-5701-2BB5-1A16DC35EB9D}"/>
                    </a:ext>
                  </a:extLst>
                </p14:cNvPr>
                <p14:cNvContentPartPr/>
                <p14:nvPr/>
              </p14:nvContentPartPr>
              <p14:xfrm>
                <a:off x="2924129" y="4918889"/>
                <a:ext cx="15120" cy="54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8F2F3AC-D796-5701-2BB5-1A16DC35EB9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15129" y="4910249"/>
                  <a:ext cx="32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0125B30-F735-67A8-432B-5D004845DAD2}"/>
                    </a:ext>
                  </a:extLst>
                </p14:cNvPr>
                <p14:cNvContentPartPr/>
                <p14:nvPr/>
              </p14:nvContentPartPr>
              <p14:xfrm>
                <a:off x="3091889" y="5054249"/>
                <a:ext cx="142560" cy="158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0125B30-F735-67A8-432B-5D004845DAD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82889" y="5045609"/>
                  <a:ext cx="160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0C2AF9E-6949-DF5F-E494-14D7B511FC1E}"/>
                    </a:ext>
                  </a:extLst>
                </p14:cNvPr>
                <p14:cNvContentPartPr/>
                <p14:nvPr/>
              </p14:nvContentPartPr>
              <p14:xfrm>
                <a:off x="3365489" y="5030129"/>
                <a:ext cx="69840" cy="180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0C2AF9E-6949-DF5F-E494-14D7B511FC1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356489" y="5021489"/>
                  <a:ext cx="87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90100CD-D420-A7B8-DB6F-2CC553AA4251}"/>
                    </a:ext>
                  </a:extLst>
                </p14:cNvPr>
                <p14:cNvContentPartPr/>
                <p14:nvPr/>
              </p14:nvContentPartPr>
              <p14:xfrm>
                <a:off x="3479249" y="5086289"/>
                <a:ext cx="169560" cy="3492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90100CD-D420-A7B8-DB6F-2CC553AA425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70249" y="5077649"/>
                  <a:ext cx="187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5827C91-67A5-24DC-6C99-2D73DAE0A62D}"/>
                    </a:ext>
                  </a:extLst>
                </p14:cNvPr>
                <p14:cNvContentPartPr/>
                <p14:nvPr/>
              </p14:nvContentPartPr>
              <p14:xfrm>
                <a:off x="3713969" y="5096729"/>
                <a:ext cx="110880" cy="113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5827C91-67A5-24DC-6C99-2D73DAE0A62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04969" y="5088089"/>
                  <a:ext cx="1285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115D06F8-D764-DA0C-563B-818A484A86A7}"/>
                  </a:ext>
                </a:extLst>
              </p14:cNvPr>
              <p14:cNvContentPartPr/>
              <p14:nvPr/>
            </p14:nvContentPartPr>
            <p14:xfrm>
              <a:off x="110009" y="6127409"/>
              <a:ext cx="54720" cy="7596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115D06F8-D764-DA0C-563B-818A484A86A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1009" y="6118769"/>
                <a:ext cx="723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BFEAC84-0C67-2372-73FD-E2E6A25AD794}"/>
                  </a:ext>
                </a:extLst>
              </p14:cNvPr>
              <p14:cNvContentPartPr/>
              <p14:nvPr/>
            </p14:nvContentPartPr>
            <p14:xfrm>
              <a:off x="527249" y="5865329"/>
              <a:ext cx="238320" cy="42480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BFEAC84-0C67-2372-73FD-E2E6A25AD79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518249" y="5856689"/>
                <a:ext cx="255960" cy="44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D386078-EA61-1E5B-454E-26094646A989}"/>
              </a:ext>
            </a:extLst>
          </p:cNvPr>
          <p:cNvGrpSpPr/>
          <p:nvPr/>
        </p:nvGrpSpPr>
        <p:grpSpPr>
          <a:xfrm>
            <a:off x="1740449" y="5798729"/>
            <a:ext cx="2050920" cy="576360"/>
            <a:chOff x="1740449" y="5798729"/>
            <a:chExt cx="2050920" cy="57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2772EA9-E349-A5A7-B2AE-0ED024FF5B73}"/>
                    </a:ext>
                  </a:extLst>
                </p14:cNvPr>
                <p14:cNvContentPartPr/>
                <p14:nvPr/>
              </p14:nvContentPartPr>
              <p14:xfrm>
                <a:off x="1761329" y="6011129"/>
                <a:ext cx="189720" cy="1162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2772EA9-E349-A5A7-B2AE-0ED024FF5B7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752689" y="6002129"/>
                  <a:ext cx="207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91B649A-C4C8-11EA-4E84-55FD88DD0C01}"/>
                    </a:ext>
                  </a:extLst>
                </p14:cNvPr>
                <p14:cNvContentPartPr/>
                <p14:nvPr/>
              </p14:nvContentPartPr>
              <p14:xfrm>
                <a:off x="1740449" y="5853809"/>
                <a:ext cx="17280" cy="4492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91B649A-C4C8-11EA-4E84-55FD88DD0C0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731449" y="5844809"/>
                  <a:ext cx="349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164019E-D989-5E00-A53B-EC6B86CF7AFB}"/>
                    </a:ext>
                  </a:extLst>
                </p14:cNvPr>
                <p14:cNvContentPartPr/>
                <p14:nvPr/>
              </p14:nvContentPartPr>
              <p14:xfrm>
                <a:off x="2068049" y="5979809"/>
                <a:ext cx="28800" cy="1378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164019E-D989-5E00-A53B-EC6B86CF7AF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059049" y="5970809"/>
                  <a:ext cx="46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7CE226C-7FCB-26E1-3914-CAADAA9CE43C}"/>
                    </a:ext>
                  </a:extLst>
                </p14:cNvPr>
                <p14:cNvContentPartPr/>
                <p14:nvPr/>
              </p14:nvContentPartPr>
              <p14:xfrm>
                <a:off x="2253089" y="5972609"/>
                <a:ext cx="127800" cy="1987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7CE226C-7FCB-26E1-3914-CAADAA9CE43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44089" y="5963609"/>
                  <a:ext cx="145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63556A4-3874-1558-7197-A85ED83C3A4E}"/>
                    </a:ext>
                  </a:extLst>
                </p14:cNvPr>
                <p14:cNvContentPartPr/>
                <p14:nvPr/>
              </p14:nvContentPartPr>
              <p14:xfrm>
                <a:off x="2479889" y="6014729"/>
                <a:ext cx="110880" cy="3297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63556A4-3874-1558-7197-A85ED83C3A4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470889" y="6006089"/>
                  <a:ext cx="128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F8BEC47-F1FF-8356-9ED5-160A21CCFC17}"/>
                    </a:ext>
                  </a:extLst>
                </p14:cNvPr>
                <p14:cNvContentPartPr/>
                <p14:nvPr/>
              </p14:nvContentPartPr>
              <p14:xfrm>
                <a:off x="2666729" y="6012929"/>
                <a:ext cx="117360" cy="1274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F8BEC47-F1FF-8356-9ED5-160A21CCFC1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57729" y="6003929"/>
                  <a:ext cx="135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5625135-D656-A90F-C9BC-49E823405AC1}"/>
                    </a:ext>
                  </a:extLst>
                </p14:cNvPr>
                <p14:cNvContentPartPr/>
                <p14:nvPr/>
              </p14:nvContentPartPr>
              <p14:xfrm>
                <a:off x="2671769" y="5867489"/>
                <a:ext cx="360" cy="32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5625135-D656-A90F-C9BC-49E823405A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63129" y="5858849"/>
                  <a:ext cx="18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0749488-3734-FD1A-C6DE-4437C3A805EB}"/>
                    </a:ext>
                  </a:extLst>
                </p14:cNvPr>
                <p14:cNvContentPartPr/>
                <p14:nvPr/>
              </p14:nvContentPartPr>
              <p14:xfrm>
                <a:off x="2666009" y="5798729"/>
                <a:ext cx="7560" cy="957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0749488-3734-FD1A-C6DE-4437C3A805E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57369" y="5790089"/>
                  <a:ext cx="25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834717B-EB1C-FD59-7D63-E9F67F97C7EB}"/>
                    </a:ext>
                  </a:extLst>
                </p14:cNvPr>
                <p14:cNvContentPartPr/>
                <p14:nvPr/>
              </p14:nvContentPartPr>
              <p14:xfrm>
                <a:off x="2872289" y="5948849"/>
                <a:ext cx="168480" cy="2041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834717B-EB1C-FD59-7D63-E9F67F97C7E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63649" y="5940209"/>
                  <a:ext cx="186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1E0A118-CC1D-546B-5C4D-C94A53F1A269}"/>
                    </a:ext>
                  </a:extLst>
                </p14:cNvPr>
                <p14:cNvContentPartPr/>
                <p14:nvPr/>
              </p14:nvContentPartPr>
              <p14:xfrm>
                <a:off x="3182249" y="5937329"/>
                <a:ext cx="103320" cy="198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1E0A118-CC1D-546B-5C4D-C94A53F1A26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73609" y="5928689"/>
                  <a:ext cx="120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8FE94FD-1DE4-071B-939B-9CED66B5BDFF}"/>
                    </a:ext>
                  </a:extLst>
                </p14:cNvPr>
                <p14:cNvContentPartPr/>
                <p14:nvPr/>
              </p14:nvContentPartPr>
              <p14:xfrm>
                <a:off x="3374489" y="5951729"/>
                <a:ext cx="164160" cy="4233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8FE94FD-1DE4-071B-939B-9CED66B5BDF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365489" y="5942729"/>
                  <a:ext cx="1818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AA78777-E81B-F1BD-A2F6-5F2A98306543}"/>
                    </a:ext>
                  </a:extLst>
                </p14:cNvPr>
                <p14:cNvContentPartPr/>
                <p14:nvPr/>
              </p14:nvContentPartPr>
              <p14:xfrm>
                <a:off x="3640889" y="5975489"/>
                <a:ext cx="150480" cy="1569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AA78777-E81B-F1BD-A2F6-5F2A9830654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631889" y="5966849"/>
                  <a:ext cx="16812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F9CF6A2-ADFE-8F61-2B5A-B6C1C9EB5075}"/>
                  </a:ext>
                </a:extLst>
              </p14:cNvPr>
              <p14:cNvContentPartPr/>
              <p14:nvPr/>
            </p14:nvContentPartPr>
            <p14:xfrm>
              <a:off x="5371409" y="3429929"/>
              <a:ext cx="43920" cy="486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F9CF6A2-ADFE-8F61-2B5A-B6C1C9EB5075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5362769" y="3421289"/>
                <a:ext cx="6156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CE880DBD-BF7A-6712-AA17-F755E765D258}"/>
              </a:ext>
            </a:extLst>
          </p:cNvPr>
          <p:cNvGrpSpPr/>
          <p:nvPr/>
        </p:nvGrpSpPr>
        <p:grpSpPr>
          <a:xfrm>
            <a:off x="5885489" y="3246329"/>
            <a:ext cx="320400" cy="407880"/>
            <a:chOff x="5885489" y="3246329"/>
            <a:chExt cx="32040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9B41F02-E22C-ADF8-BE95-0D1C2056BBD5}"/>
                    </a:ext>
                  </a:extLst>
                </p14:cNvPr>
                <p14:cNvContentPartPr/>
                <p14:nvPr/>
              </p14:nvContentPartPr>
              <p14:xfrm>
                <a:off x="5930129" y="3246329"/>
                <a:ext cx="248040" cy="332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9B41F02-E22C-ADF8-BE95-0D1C2056BBD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21489" y="3237689"/>
                  <a:ext cx="265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D756C5A-D8CB-CF83-0991-387467E46C5F}"/>
                    </a:ext>
                  </a:extLst>
                </p14:cNvPr>
                <p14:cNvContentPartPr/>
                <p14:nvPr/>
              </p14:nvContentPartPr>
              <p14:xfrm>
                <a:off x="5885489" y="3643049"/>
                <a:ext cx="320400" cy="111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D756C5A-D8CB-CF83-0991-387467E46C5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76849" y="3634049"/>
                  <a:ext cx="3380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9D2BF311-4FBB-E536-BCDB-8AB538F47554}"/>
              </a:ext>
            </a:extLst>
          </p:cNvPr>
          <p:cNvGrpSpPr/>
          <p:nvPr/>
        </p:nvGrpSpPr>
        <p:grpSpPr>
          <a:xfrm>
            <a:off x="6818249" y="3245609"/>
            <a:ext cx="612360" cy="460800"/>
            <a:chOff x="6818249" y="3245609"/>
            <a:chExt cx="61236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5F66D3D-154D-8BC6-5823-7841E192FDE8}"/>
                    </a:ext>
                  </a:extLst>
                </p14:cNvPr>
                <p14:cNvContentPartPr/>
                <p14:nvPr/>
              </p14:nvContentPartPr>
              <p14:xfrm>
                <a:off x="6823649" y="3394289"/>
                <a:ext cx="218520" cy="144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5F66D3D-154D-8BC6-5823-7841E192FDE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815009" y="3385289"/>
                  <a:ext cx="23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D6D1259-486C-B0F2-C79E-1FBE72F3C1DB}"/>
                    </a:ext>
                  </a:extLst>
                </p14:cNvPr>
                <p14:cNvContentPartPr/>
                <p14:nvPr/>
              </p14:nvContentPartPr>
              <p14:xfrm>
                <a:off x="6818249" y="3245609"/>
                <a:ext cx="22320" cy="4323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D6D1259-486C-B0F2-C79E-1FBE72F3C1D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09609" y="3236969"/>
                  <a:ext cx="399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385ABC2-B400-6B2D-5560-B57B88FD4681}"/>
                    </a:ext>
                  </a:extLst>
                </p14:cNvPr>
                <p14:cNvContentPartPr/>
                <p14:nvPr/>
              </p14:nvContentPartPr>
              <p14:xfrm>
                <a:off x="7155569" y="3351809"/>
                <a:ext cx="70920" cy="2066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385ABC2-B400-6B2D-5560-B57B88FD468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146929" y="3342809"/>
                  <a:ext cx="88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77EFE78-24D9-4864-CD66-DB72E4EEA2EA}"/>
                    </a:ext>
                  </a:extLst>
                </p14:cNvPr>
                <p14:cNvContentPartPr/>
                <p14:nvPr/>
              </p14:nvContentPartPr>
              <p14:xfrm>
                <a:off x="7316129" y="3373409"/>
                <a:ext cx="114480" cy="333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77EFE78-24D9-4864-CD66-DB72E4EEA2E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307489" y="3364769"/>
                  <a:ext cx="132120" cy="35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7CD16266-6C76-52FA-39BD-C57CCC8A3DDA}"/>
              </a:ext>
            </a:extLst>
          </p:cNvPr>
          <p:cNvGrpSpPr/>
          <p:nvPr/>
        </p:nvGrpSpPr>
        <p:grpSpPr>
          <a:xfrm>
            <a:off x="7578929" y="3155249"/>
            <a:ext cx="1343520" cy="518760"/>
            <a:chOff x="7578929" y="3155249"/>
            <a:chExt cx="1343520" cy="5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894F228-3CD6-3DE3-4EE3-15B1A535D001}"/>
                    </a:ext>
                  </a:extLst>
                </p14:cNvPr>
                <p14:cNvContentPartPr/>
                <p14:nvPr/>
              </p14:nvContentPartPr>
              <p14:xfrm>
                <a:off x="7578929" y="3411209"/>
                <a:ext cx="106200" cy="1116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894F228-3CD6-3DE3-4EE3-15B1A535D00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70289" y="3402209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627DA49-0EA8-2744-DA95-722D76162B77}"/>
                    </a:ext>
                  </a:extLst>
                </p14:cNvPr>
                <p14:cNvContentPartPr/>
                <p14:nvPr/>
              </p14:nvContentPartPr>
              <p14:xfrm>
                <a:off x="7694849" y="3400409"/>
                <a:ext cx="26280" cy="1166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627DA49-0EA8-2744-DA95-722D76162B7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685849" y="3391769"/>
                  <a:ext cx="43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70E7738-3AC6-044C-B23F-5FE73767F309}"/>
                    </a:ext>
                  </a:extLst>
                </p14:cNvPr>
                <p14:cNvContentPartPr/>
                <p14:nvPr/>
              </p14:nvContentPartPr>
              <p14:xfrm>
                <a:off x="7787009" y="3234449"/>
                <a:ext cx="122400" cy="332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70E7738-3AC6-044C-B23F-5FE73767F30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778009" y="3225809"/>
                  <a:ext cx="1400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CA861D3-BC97-B03D-0D7E-7F34BE18C5DC}"/>
                    </a:ext>
                  </a:extLst>
                </p14:cNvPr>
                <p14:cNvContentPartPr/>
                <p14:nvPr/>
              </p14:nvContentPartPr>
              <p14:xfrm>
                <a:off x="7999049" y="3401489"/>
                <a:ext cx="106200" cy="1015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CA861D3-BC97-B03D-0D7E-7F34BE18C5D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990049" y="3392849"/>
                  <a:ext cx="123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6A6FFBD-8EE9-36B2-F2F3-6684EE65B9B4}"/>
                    </a:ext>
                  </a:extLst>
                </p14:cNvPr>
                <p14:cNvContentPartPr/>
                <p14:nvPr/>
              </p14:nvContentPartPr>
              <p14:xfrm>
                <a:off x="8048369" y="3155249"/>
                <a:ext cx="11520" cy="39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6A6FFBD-8EE9-36B2-F2F3-6684EE65B9B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39729" y="3146249"/>
                  <a:ext cx="29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B11C85E-EC4A-6DB2-CE4A-57DB6A0275A8}"/>
                    </a:ext>
                  </a:extLst>
                </p14:cNvPr>
                <p14:cNvContentPartPr/>
                <p14:nvPr/>
              </p14:nvContentPartPr>
              <p14:xfrm>
                <a:off x="8206769" y="3331289"/>
                <a:ext cx="141120" cy="1692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B11C85E-EC4A-6DB2-CE4A-57DB6A0275A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98129" y="3322289"/>
                  <a:ext cx="158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3479162-EF7A-F73D-9001-5EB32746FD17}"/>
                    </a:ext>
                  </a:extLst>
                </p14:cNvPr>
                <p14:cNvContentPartPr/>
                <p14:nvPr/>
              </p14:nvContentPartPr>
              <p14:xfrm>
                <a:off x="8424929" y="3344249"/>
                <a:ext cx="71280" cy="1886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3479162-EF7A-F73D-9001-5EB32746FD1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15929" y="3335249"/>
                  <a:ext cx="88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A6A8F8E-D8FE-6E91-E2C8-2915BECC2FAF}"/>
                    </a:ext>
                  </a:extLst>
                </p14:cNvPr>
                <p14:cNvContentPartPr/>
                <p14:nvPr/>
              </p14:nvContentPartPr>
              <p14:xfrm>
                <a:off x="8609249" y="3381329"/>
                <a:ext cx="97560" cy="2926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A6A8F8E-D8FE-6E91-E2C8-2915BECC2FA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00249" y="3372689"/>
                  <a:ext cx="115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708C4D3-EC35-FD95-095B-D2D30909AC0A}"/>
                    </a:ext>
                  </a:extLst>
                </p14:cNvPr>
                <p14:cNvContentPartPr/>
                <p14:nvPr/>
              </p14:nvContentPartPr>
              <p14:xfrm>
                <a:off x="8811209" y="3374489"/>
                <a:ext cx="111240" cy="1054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708C4D3-EC35-FD95-095B-D2D30909AC0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802569" y="3365849"/>
                  <a:ext cx="1288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3FB2D72-7B3A-2519-7E7E-F5FF649B33E7}"/>
                  </a:ext>
                </a:extLst>
              </p14:cNvPr>
              <p14:cNvContentPartPr/>
              <p14:nvPr/>
            </p14:nvContentPartPr>
            <p14:xfrm>
              <a:off x="9268049" y="3360449"/>
              <a:ext cx="171720" cy="23940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3FB2D72-7B3A-2519-7E7E-F5FF649B33E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9259049" y="3351809"/>
                <a:ext cx="1893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8646FFA3-108C-B8D0-6304-180536ADFE5E}"/>
                  </a:ext>
                </a:extLst>
              </p14:cNvPr>
              <p14:cNvContentPartPr/>
              <p14:nvPr/>
            </p14:nvContentPartPr>
            <p14:xfrm>
              <a:off x="9342929" y="3120689"/>
              <a:ext cx="14040" cy="514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8646FFA3-108C-B8D0-6304-180536ADFE5E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9334289" y="3111689"/>
                <a:ext cx="316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4E776F9-C792-E82D-F238-88AAF8ED4E61}"/>
                  </a:ext>
                </a:extLst>
              </p14:cNvPr>
              <p14:cNvContentPartPr/>
              <p14:nvPr/>
            </p14:nvContentPartPr>
            <p14:xfrm>
              <a:off x="9906329" y="3352529"/>
              <a:ext cx="33480" cy="11448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4E776F9-C792-E82D-F238-88AAF8ED4E61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9897689" y="3343889"/>
                <a:ext cx="51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FF9256A2-F7BB-61CB-1261-18EF33664DB9}"/>
                  </a:ext>
                </a:extLst>
              </p14:cNvPr>
              <p14:cNvContentPartPr/>
              <p14:nvPr/>
            </p14:nvContentPartPr>
            <p14:xfrm>
              <a:off x="9905249" y="3170729"/>
              <a:ext cx="5400" cy="1548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FF9256A2-F7BB-61CB-1261-18EF33664DB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96249" y="3161729"/>
                <a:ext cx="230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BC7FCAE5-CB8F-70B3-7B07-AD221ED2A932}"/>
              </a:ext>
            </a:extLst>
          </p:cNvPr>
          <p:cNvGrpSpPr/>
          <p:nvPr/>
        </p:nvGrpSpPr>
        <p:grpSpPr>
          <a:xfrm>
            <a:off x="10083089" y="3283769"/>
            <a:ext cx="355320" cy="165600"/>
            <a:chOff x="10083089" y="3283769"/>
            <a:chExt cx="3553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C47FB2E-3A9D-AC54-67FA-6477B9B8ABD8}"/>
                    </a:ext>
                  </a:extLst>
                </p14:cNvPr>
                <p14:cNvContentPartPr/>
                <p14:nvPr/>
              </p14:nvContentPartPr>
              <p14:xfrm>
                <a:off x="10083089" y="3283769"/>
                <a:ext cx="107280" cy="1656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C47FB2E-3A9D-AC54-67FA-6477B9B8ABD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074449" y="3275129"/>
                  <a:ext cx="124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4EBD7BE-A012-EF2E-1312-D7A31CA41F73}"/>
                    </a:ext>
                  </a:extLst>
                </p14:cNvPr>
                <p14:cNvContentPartPr/>
                <p14:nvPr/>
              </p14:nvContentPartPr>
              <p14:xfrm>
                <a:off x="10311329" y="3321209"/>
                <a:ext cx="127080" cy="1252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4EBD7BE-A012-EF2E-1312-D7A31CA41F7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302689" y="3312569"/>
                  <a:ext cx="144720" cy="14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B13BF07-EE05-481B-DD3E-F918EDC1BA0A}"/>
                  </a:ext>
                </a:extLst>
              </p14:cNvPr>
              <p14:cNvContentPartPr/>
              <p14:nvPr/>
            </p14:nvContentPartPr>
            <p14:xfrm>
              <a:off x="5421089" y="4448369"/>
              <a:ext cx="70200" cy="4860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B13BF07-EE05-481B-DD3E-F918EDC1BA0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412089" y="4439369"/>
                <a:ext cx="8784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3" name="Group 302">
            <a:extLst>
              <a:ext uri="{FF2B5EF4-FFF2-40B4-BE49-F238E27FC236}">
                <a16:creationId xmlns:a16="http://schemas.microsoft.com/office/drawing/2014/main" id="{30D4BB67-1E05-55C6-A967-4F9214919348}"/>
              </a:ext>
            </a:extLst>
          </p:cNvPr>
          <p:cNvGrpSpPr/>
          <p:nvPr/>
        </p:nvGrpSpPr>
        <p:grpSpPr>
          <a:xfrm>
            <a:off x="5874329" y="4611089"/>
            <a:ext cx="240480" cy="19800"/>
            <a:chOff x="5874329" y="4611089"/>
            <a:chExt cx="240480" cy="1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7A1B5B3-573A-33FC-A48E-0F69749A2E44}"/>
                    </a:ext>
                  </a:extLst>
                </p14:cNvPr>
                <p14:cNvContentPartPr/>
                <p14:nvPr/>
              </p14:nvContentPartPr>
              <p14:xfrm>
                <a:off x="5874329" y="4611089"/>
                <a:ext cx="217080" cy="19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7A1B5B3-573A-33FC-A48E-0F69749A2E4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865329" y="4602089"/>
                  <a:ext cx="234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504A825-B1B4-2BA4-A6FF-127B7B3A1916}"/>
                    </a:ext>
                  </a:extLst>
                </p14:cNvPr>
                <p14:cNvContentPartPr/>
                <p14:nvPr/>
              </p14:nvContentPartPr>
              <p14:xfrm>
                <a:off x="6038489" y="4616489"/>
                <a:ext cx="76320" cy="97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504A825-B1B4-2BA4-A6FF-127B7B3A191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29849" y="4607849"/>
                  <a:ext cx="939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F9CECFB-888E-E695-CB66-5CC54823E908}"/>
              </a:ext>
            </a:extLst>
          </p:cNvPr>
          <p:cNvGrpSpPr/>
          <p:nvPr/>
        </p:nvGrpSpPr>
        <p:grpSpPr>
          <a:xfrm>
            <a:off x="5856329" y="4241369"/>
            <a:ext cx="283320" cy="255240"/>
            <a:chOff x="5856329" y="4241369"/>
            <a:chExt cx="28332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4F66855-AE7F-C0D6-6289-D0C5A60AA9ED}"/>
                    </a:ext>
                  </a:extLst>
                </p14:cNvPr>
                <p14:cNvContentPartPr/>
                <p14:nvPr/>
              </p14:nvContentPartPr>
              <p14:xfrm>
                <a:off x="5856329" y="4241369"/>
                <a:ext cx="239400" cy="255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4F66855-AE7F-C0D6-6289-D0C5A60AA9E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847689" y="4232729"/>
                  <a:ext cx="257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8A3E8F8-4890-723E-D81C-B836501A7510}"/>
                    </a:ext>
                  </a:extLst>
                </p14:cNvPr>
                <p14:cNvContentPartPr/>
                <p14:nvPr/>
              </p14:nvContentPartPr>
              <p14:xfrm>
                <a:off x="5972969" y="4477529"/>
                <a:ext cx="119880" cy="10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8A3E8F8-4890-723E-D81C-B836501A751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963969" y="4468529"/>
                  <a:ext cx="137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ABCB040-0439-DCC6-757A-B8C18F30C21F}"/>
                    </a:ext>
                  </a:extLst>
                </p14:cNvPr>
                <p14:cNvContentPartPr/>
                <p14:nvPr/>
              </p14:nvContentPartPr>
              <p14:xfrm>
                <a:off x="6062609" y="4483649"/>
                <a:ext cx="77040" cy="50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ABCB040-0439-DCC6-757A-B8C18F30C21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053969" y="4475009"/>
                  <a:ext cx="946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B6E0094B-2351-4682-0884-8CD124AE1DB4}"/>
              </a:ext>
            </a:extLst>
          </p:cNvPr>
          <p:cNvGrpSpPr/>
          <p:nvPr/>
        </p:nvGrpSpPr>
        <p:grpSpPr>
          <a:xfrm>
            <a:off x="6908969" y="4043369"/>
            <a:ext cx="1730880" cy="513360"/>
            <a:chOff x="6908969" y="4043369"/>
            <a:chExt cx="173088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3F08917-2227-CC15-C6AB-E916007C18F7}"/>
                    </a:ext>
                  </a:extLst>
                </p14:cNvPr>
                <p14:cNvContentPartPr/>
                <p14:nvPr/>
              </p14:nvContentPartPr>
              <p14:xfrm>
                <a:off x="6910409" y="4276289"/>
                <a:ext cx="211680" cy="1231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3F08917-2227-CC15-C6AB-E916007C18F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01769" y="4267289"/>
                  <a:ext cx="229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AEF2638-09E2-3C1B-84AC-CD683869B637}"/>
                    </a:ext>
                  </a:extLst>
                </p14:cNvPr>
                <p14:cNvContentPartPr/>
                <p14:nvPr/>
              </p14:nvContentPartPr>
              <p14:xfrm>
                <a:off x="6908969" y="4126529"/>
                <a:ext cx="28800" cy="4280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AEF2638-09E2-3C1B-84AC-CD683869B63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899969" y="4117889"/>
                  <a:ext cx="464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8E6F9B9-877A-8B77-F9F1-FCE1FBB6349E}"/>
                    </a:ext>
                  </a:extLst>
                </p14:cNvPr>
                <p14:cNvContentPartPr/>
                <p14:nvPr/>
              </p14:nvContentPartPr>
              <p14:xfrm>
                <a:off x="7189769" y="4259729"/>
                <a:ext cx="6840" cy="1310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8E6F9B9-877A-8B77-F9F1-FCE1FBB6349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181129" y="4251089"/>
                  <a:ext cx="24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369568B-889C-9422-9BB9-21F8F838789F}"/>
                    </a:ext>
                  </a:extLst>
                </p14:cNvPr>
                <p14:cNvContentPartPr/>
                <p14:nvPr/>
              </p14:nvContentPartPr>
              <p14:xfrm>
                <a:off x="7319369" y="4224809"/>
                <a:ext cx="14400" cy="1364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369568B-889C-9422-9BB9-21F8F838789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310369" y="4216169"/>
                  <a:ext cx="32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B9ACD66-1B60-974C-0253-BBF469AB576B}"/>
                    </a:ext>
                  </a:extLst>
                </p14:cNvPr>
                <p14:cNvContentPartPr/>
                <p14:nvPr/>
              </p14:nvContentPartPr>
              <p14:xfrm>
                <a:off x="7334489" y="4215089"/>
                <a:ext cx="148680" cy="19872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B9ACD66-1B60-974C-0253-BBF469AB576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325489" y="4206089"/>
                  <a:ext cx="16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C60BA05-A24C-6885-DA3E-D0CC3F10DDE1}"/>
                    </a:ext>
                  </a:extLst>
                </p14:cNvPr>
                <p14:cNvContentPartPr/>
                <p14:nvPr/>
              </p14:nvContentPartPr>
              <p14:xfrm>
                <a:off x="7541849" y="4237049"/>
                <a:ext cx="126360" cy="3196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C60BA05-A24C-6885-DA3E-D0CC3F10DDE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532849" y="4228409"/>
                  <a:ext cx="1440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4F0AAB7-C79F-966E-EFDE-C782B6B63D51}"/>
                    </a:ext>
                  </a:extLst>
                </p14:cNvPr>
                <p14:cNvContentPartPr/>
                <p14:nvPr/>
              </p14:nvContentPartPr>
              <p14:xfrm>
                <a:off x="7727969" y="4237409"/>
                <a:ext cx="101520" cy="1270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4F0AAB7-C79F-966E-EFDE-C782B6B63D5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18969" y="4228409"/>
                  <a:ext cx="119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1F57E8D-3476-32A9-BCAE-2F20D14645C3}"/>
                    </a:ext>
                  </a:extLst>
                </p14:cNvPr>
                <p14:cNvContentPartPr/>
                <p14:nvPr/>
              </p14:nvContentPartPr>
              <p14:xfrm>
                <a:off x="7740929" y="4043369"/>
                <a:ext cx="10080" cy="216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1F57E8D-3476-32A9-BCAE-2F20D14645C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731929" y="4034369"/>
                  <a:ext cx="27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53C2F74-2752-43FB-47EC-1CEB429C3638}"/>
                    </a:ext>
                  </a:extLst>
                </p14:cNvPr>
                <p14:cNvContentPartPr/>
                <p14:nvPr/>
              </p14:nvContentPartPr>
              <p14:xfrm>
                <a:off x="7905089" y="4179449"/>
                <a:ext cx="136080" cy="1670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53C2F74-2752-43FB-47EC-1CEB429C363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896089" y="4170449"/>
                  <a:ext cx="153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0101B39-CC91-B6B2-02AD-FD73FBADA849}"/>
                    </a:ext>
                  </a:extLst>
                </p14:cNvPr>
                <p14:cNvContentPartPr/>
                <p14:nvPr/>
              </p14:nvContentPartPr>
              <p14:xfrm>
                <a:off x="8139809" y="4186289"/>
                <a:ext cx="73800" cy="1656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0101B39-CC91-B6B2-02AD-FD73FBADA84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130809" y="4177289"/>
                  <a:ext cx="91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15481F0-036F-C1D6-83AD-F12E8F86D4C8}"/>
                    </a:ext>
                  </a:extLst>
                </p14:cNvPr>
                <p14:cNvContentPartPr/>
                <p14:nvPr/>
              </p14:nvContentPartPr>
              <p14:xfrm>
                <a:off x="8297489" y="4228769"/>
                <a:ext cx="158040" cy="2912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15481F0-036F-C1D6-83AD-F12E8F86D4C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288489" y="4220129"/>
                  <a:ext cx="1756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346B788-1FFC-56B5-5042-C8D5971D35B7}"/>
                    </a:ext>
                  </a:extLst>
                </p14:cNvPr>
                <p14:cNvContentPartPr/>
                <p14:nvPr/>
              </p14:nvContentPartPr>
              <p14:xfrm>
                <a:off x="8531129" y="4209689"/>
                <a:ext cx="108720" cy="1198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346B788-1FFC-56B5-5042-C8D5971D35B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522489" y="4201049"/>
                  <a:ext cx="1263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5F29C170-9A36-DCF1-8995-3008B818BC31}"/>
              </a:ext>
            </a:extLst>
          </p:cNvPr>
          <p:cNvGrpSpPr/>
          <p:nvPr/>
        </p:nvGrpSpPr>
        <p:grpSpPr>
          <a:xfrm>
            <a:off x="9056369" y="4014929"/>
            <a:ext cx="235080" cy="430920"/>
            <a:chOff x="9056369" y="4014929"/>
            <a:chExt cx="23508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E698488-58D0-75A7-7159-59E06718B84F}"/>
                    </a:ext>
                  </a:extLst>
                </p14:cNvPr>
                <p14:cNvContentPartPr/>
                <p14:nvPr/>
              </p14:nvContentPartPr>
              <p14:xfrm>
                <a:off x="9056369" y="4180889"/>
                <a:ext cx="235080" cy="2649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E698488-58D0-75A7-7159-59E06718B84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047369" y="4172249"/>
                  <a:ext cx="252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D73E283-8752-4626-C612-B11D92B0BEA0}"/>
                    </a:ext>
                  </a:extLst>
                </p14:cNvPr>
                <p14:cNvContentPartPr/>
                <p14:nvPr/>
              </p14:nvContentPartPr>
              <p14:xfrm>
                <a:off x="9243209" y="4014929"/>
                <a:ext cx="6840" cy="648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D73E283-8752-4626-C612-B11D92B0BEA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234569" y="4006289"/>
                  <a:ext cx="244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90007480-B161-69CA-FDE3-F1FC76A1A963}"/>
                  </a:ext>
                </a:extLst>
              </p14:cNvPr>
              <p14:cNvContentPartPr/>
              <p14:nvPr/>
            </p14:nvContentPartPr>
            <p14:xfrm>
              <a:off x="9813449" y="4190969"/>
              <a:ext cx="43560" cy="112320"/>
            </p14:xfrm>
          </p:contentPart>
        </mc:Choice>
        <mc:Fallback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90007480-B161-69CA-FDE3-F1FC76A1A963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804809" y="4181969"/>
                <a:ext cx="61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04EE5120-AE26-05ED-DF64-036A1A21F888}"/>
                  </a:ext>
                </a:extLst>
              </p14:cNvPr>
              <p14:cNvContentPartPr/>
              <p14:nvPr/>
            </p14:nvContentPartPr>
            <p14:xfrm>
              <a:off x="9863849" y="4012769"/>
              <a:ext cx="11520" cy="2088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04EE5120-AE26-05ED-DF64-036A1A21F888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9855209" y="4003769"/>
                <a:ext cx="2916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AFA0F9A1-CF61-B108-4AA2-9371E8229A43}"/>
              </a:ext>
            </a:extLst>
          </p:cNvPr>
          <p:cNvGrpSpPr/>
          <p:nvPr/>
        </p:nvGrpSpPr>
        <p:grpSpPr>
          <a:xfrm>
            <a:off x="10018289" y="4118609"/>
            <a:ext cx="387000" cy="195120"/>
            <a:chOff x="10018289" y="4118609"/>
            <a:chExt cx="3870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9A583B4-B6BD-5EFF-C14B-569C2A5344C3}"/>
                    </a:ext>
                  </a:extLst>
                </p14:cNvPr>
                <p14:cNvContentPartPr/>
                <p14:nvPr/>
              </p14:nvContentPartPr>
              <p14:xfrm>
                <a:off x="10018289" y="4118609"/>
                <a:ext cx="138960" cy="1836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9A583B4-B6BD-5EFF-C14B-569C2A5344C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0009289" y="4109609"/>
                  <a:ext cx="156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DFC0A52-7476-7180-973F-805738180687}"/>
                    </a:ext>
                  </a:extLst>
                </p14:cNvPr>
                <p14:cNvContentPartPr/>
                <p14:nvPr/>
              </p14:nvContentPartPr>
              <p14:xfrm>
                <a:off x="10254809" y="4168649"/>
                <a:ext cx="150480" cy="1450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DFC0A52-7476-7180-973F-80573818068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0245809" y="4159649"/>
                  <a:ext cx="16812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A2E9AB68-F008-0C9E-6E34-6D8603FF239F}"/>
                  </a:ext>
                </a:extLst>
              </p14:cNvPr>
              <p14:cNvContentPartPr/>
              <p14:nvPr/>
            </p14:nvContentPartPr>
            <p14:xfrm>
              <a:off x="5484089" y="5300129"/>
              <a:ext cx="49680" cy="39600"/>
            </p14:xfrm>
          </p:contentPart>
        </mc:Choice>
        <mc:Fallback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A2E9AB68-F008-0C9E-6E34-6D8603FF239F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5475089" y="5291489"/>
                <a:ext cx="6732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EAB8C7F-BAF5-7A31-30B9-B1B40A5E71F8}"/>
              </a:ext>
            </a:extLst>
          </p:cNvPr>
          <p:cNvGrpSpPr/>
          <p:nvPr/>
        </p:nvGrpSpPr>
        <p:grpSpPr>
          <a:xfrm>
            <a:off x="5891249" y="5191049"/>
            <a:ext cx="322560" cy="234360"/>
            <a:chOff x="5891249" y="5191049"/>
            <a:chExt cx="32256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40F7A5F-60C8-B167-39C8-922AE3091F3C}"/>
                    </a:ext>
                  </a:extLst>
                </p14:cNvPr>
                <p14:cNvContentPartPr/>
                <p14:nvPr/>
              </p14:nvContentPartPr>
              <p14:xfrm>
                <a:off x="5907449" y="5191049"/>
                <a:ext cx="298440" cy="1209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40F7A5F-60C8-B167-39C8-922AE3091F3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898809" y="5182409"/>
                  <a:ext cx="316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33C6ED5-D7C5-18EE-535E-A2A727663880}"/>
                    </a:ext>
                  </a:extLst>
                </p14:cNvPr>
                <p14:cNvContentPartPr/>
                <p14:nvPr/>
              </p14:nvContentPartPr>
              <p14:xfrm>
                <a:off x="5891249" y="5407049"/>
                <a:ext cx="322560" cy="183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33C6ED5-D7C5-18EE-535E-A2A727663880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882249" y="5398409"/>
                  <a:ext cx="3402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421E1F26-4E48-7554-C503-542038551471}"/>
              </a:ext>
            </a:extLst>
          </p:cNvPr>
          <p:cNvGrpSpPr/>
          <p:nvPr/>
        </p:nvGrpSpPr>
        <p:grpSpPr>
          <a:xfrm>
            <a:off x="6803849" y="5065769"/>
            <a:ext cx="965880" cy="516600"/>
            <a:chOff x="6803849" y="5065769"/>
            <a:chExt cx="96588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2CD2BFA-DB91-C71B-BADD-28E3697199BB}"/>
                    </a:ext>
                  </a:extLst>
                </p14:cNvPr>
                <p14:cNvContentPartPr/>
                <p14:nvPr/>
              </p14:nvContentPartPr>
              <p14:xfrm>
                <a:off x="6815009" y="5207969"/>
                <a:ext cx="19080" cy="1605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2CD2BFA-DB91-C71B-BADD-28E3697199B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06369" y="5199329"/>
                  <a:ext cx="36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D0AAE57-D43B-B668-D18B-C38E11F6A9A2}"/>
                    </a:ext>
                  </a:extLst>
                </p14:cNvPr>
                <p14:cNvContentPartPr/>
                <p14:nvPr/>
              </p14:nvContentPartPr>
              <p14:xfrm>
                <a:off x="6803849" y="5171249"/>
                <a:ext cx="153360" cy="2307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D0AAE57-D43B-B668-D18B-C38E11F6A9A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795209" y="5162609"/>
                  <a:ext cx="171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8E41D027-8732-70FA-13DD-178B1CC378A3}"/>
                    </a:ext>
                  </a:extLst>
                </p14:cNvPr>
                <p14:cNvContentPartPr/>
                <p14:nvPr/>
              </p14:nvContentPartPr>
              <p14:xfrm>
                <a:off x="7068449" y="5189609"/>
                <a:ext cx="82440" cy="1918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8E41D027-8732-70FA-13DD-178B1CC378A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059449" y="5180969"/>
                  <a:ext cx="1000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E5BC950-1BBC-9A3E-5438-9EB4AD1B2B89}"/>
                    </a:ext>
                  </a:extLst>
                </p14:cNvPr>
                <p14:cNvContentPartPr/>
                <p14:nvPr/>
              </p14:nvContentPartPr>
              <p14:xfrm>
                <a:off x="7246289" y="5230289"/>
                <a:ext cx="110880" cy="3520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E5BC950-1BBC-9A3E-5438-9EB4AD1B2B8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237289" y="5221289"/>
                  <a:ext cx="1285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CC6CA969-FD00-5717-3D43-BF2475790F78}"/>
                    </a:ext>
                  </a:extLst>
                </p14:cNvPr>
                <p14:cNvContentPartPr/>
                <p14:nvPr/>
              </p14:nvContentPartPr>
              <p14:xfrm>
                <a:off x="7487849" y="5241809"/>
                <a:ext cx="6840" cy="896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CC6CA969-FD00-5717-3D43-BF2475790F7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478849" y="5232809"/>
                  <a:ext cx="24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57DFFF7-3C95-E2E2-9787-7E9B48E3C853}"/>
                    </a:ext>
                  </a:extLst>
                </p14:cNvPr>
                <p14:cNvContentPartPr/>
                <p14:nvPr/>
              </p14:nvContentPartPr>
              <p14:xfrm>
                <a:off x="7465529" y="5065769"/>
                <a:ext cx="6120" cy="208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57DFFF7-3C95-E2E2-9787-7E9B48E3C85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456889" y="5057129"/>
                  <a:ext cx="2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97AF4FC3-D59F-AE47-1E6F-B7FF2F1AE203}"/>
                    </a:ext>
                  </a:extLst>
                </p14:cNvPr>
                <p14:cNvContentPartPr/>
                <p14:nvPr/>
              </p14:nvContentPartPr>
              <p14:xfrm>
                <a:off x="7634729" y="5218769"/>
                <a:ext cx="21600" cy="1018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97AF4FC3-D59F-AE47-1E6F-B7FF2F1AE20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626089" y="5209769"/>
                  <a:ext cx="39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349EAD4-A525-0BB0-3D26-357FD57D389F}"/>
                    </a:ext>
                  </a:extLst>
                </p14:cNvPr>
                <p14:cNvContentPartPr/>
                <p14:nvPr/>
              </p14:nvContentPartPr>
              <p14:xfrm>
                <a:off x="7620329" y="5168729"/>
                <a:ext cx="149400" cy="1965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349EAD4-A525-0BB0-3D26-357FD57D389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611689" y="5160089"/>
                  <a:ext cx="16704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B2380161-C4B1-1886-8FE3-D169582FD2DF}"/>
              </a:ext>
            </a:extLst>
          </p:cNvPr>
          <p:cNvGrpSpPr/>
          <p:nvPr/>
        </p:nvGrpSpPr>
        <p:grpSpPr>
          <a:xfrm>
            <a:off x="7919129" y="5186009"/>
            <a:ext cx="324720" cy="149760"/>
            <a:chOff x="7919129" y="5186009"/>
            <a:chExt cx="32472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3787B0B-869D-92C9-429E-928A6A11360B}"/>
                    </a:ext>
                  </a:extLst>
                </p14:cNvPr>
                <p14:cNvContentPartPr/>
                <p14:nvPr/>
              </p14:nvContentPartPr>
              <p14:xfrm>
                <a:off x="7919129" y="5205449"/>
                <a:ext cx="108720" cy="1303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3787B0B-869D-92C9-429E-928A6A11360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910489" y="5196809"/>
                  <a:ext cx="126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5EF84AD-840A-1EC8-FEDE-69B7D493FA6E}"/>
                    </a:ext>
                  </a:extLst>
                </p14:cNvPr>
                <p14:cNvContentPartPr/>
                <p14:nvPr/>
              </p14:nvContentPartPr>
              <p14:xfrm>
                <a:off x="8134769" y="5186009"/>
                <a:ext cx="109080" cy="1454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5EF84AD-840A-1EC8-FEDE-69B7D493FA6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126129" y="5177369"/>
                  <a:ext cx="12672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C4F1775A-6FE0-0196-62CF-9128874920A1}"/>
              </a:ext>
            </a:extLst>
          </p:cNvPr>
          <p:cNvGrpSpPr/>
          <p:nvPr/>
        </p:nvGrpSpPr>
        <p:grpSpPr>
          <a:xfrm>
            <a:off x="8676209" y="5034089"/>
            <a:ext cx="552600" cy="288720"/>
            <a:chOff x="8676209" y="5034089"/>
            <a:chExt cx="55260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CB871A7B-C86A-9DA0-B0EB-2D9608E16432}"/>
                    </a:ext>
                  </a:extLst>
                </p14:cNvPr>
                <p14:cNvContentPartPr/>
                <p14:nvPr/>
              </p14:nvContentPartPr>
              <p14:xfrm>
                <a:off x="8676209" y="5173049"/>
                <a:ext cx="19440" cy="1497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CB871A7B-C86A-9DA0-B0EB-2D9608E1643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667569" y="5164049"/>
                  <a:ext cx="3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A41A039-764B-5C30-0D8C-FBB9C6CFD096}"/>
                    </a:ext>
                  </a:extLst>
                </p14:cNvPr>
                <p14:cNvContentPartPr/>
                <p14:nvPr/>
              </p14:nvContentPartPr>
              <p14:xfrm>
                <a:off x="8685209" y="5034089"/>
                <a:ext cx="10800" cy="334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A41A039-764B-5C30-0D8C-FBB9C6CFD09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676209" y="5025449"/>
                  <a:ext cx="28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939701E-4DA8-2E72-9FA4-2768423F63B5}"/>
                    </a:ext>
                  </a:extLst>
                </p14:cNvPr>
                <p14:cNvContentPartPr/>
                <p14:nvPr/>
              </p14:nvContentPartPr>
              <p14:xfrm>
                <a:off x="8826329" y="5122649"/>
                <a:ext cx="150840" cy="1630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939701E-4DA8-2E72-9FA4-2768423F63B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817689" y="5114009"/>
                  <a:ext cx="168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B8F91D3-87DE-961D-6D86-C89623D883BF}"/>
                    </a:ext>
                  </a:extLst>
                </p14:cNvPr>
                <p14:cNvContentPartPr/>
                <p14:nvPr/>
              </p14:nvContentPartPr>
              <p14:xfrm>
                <a:off x="9080129" y="5129489"/>
                <a:ext cx="148680" cy="1641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B8F91D3-87DE-961D-6D86-C89623D883B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071129" y="5120849"/>
                  <a:ext cx="166320" cy="18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2555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0F26A18-EF45-1302-9787-B7FBE7B00C9E}"/>
              </a:ext>
            </a:extLst>
          </p:cNvPr>
          <p:cNvGrpSpPr/>
          <p:nvPr/>
        </p:nvGrpSpPr>
        <p:grpSpPr>
          <a:xfrm>
            <a:off x="2639369" y="341849"/>
            <a:ext cx="1402560" cy="464400"/>
            <a:chOff x="2639369" y="341849"/>
            <a:chExt cx="140256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79BC71E-A5DB-BB4F-3E9A-EE15E222003D}"/>
                    </a:ext>
                  </a:extLst>
                </p14:cNvPr>
                <p14:cNvContentPartPr/>
                <p14:nvPr/>
              </p14:nvContentPartPr>
              <p14:xfrm>
                <a:off x="2639369" y="341849"/>
                <a:ext cx="185760" cy="464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79BC71E-A5DB-BB4F-3E9A-EE15E222003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30729" y="333209"/>
                  <a:ext cx="2034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221EC7-069F-382E-5C9E-3FB96D9D079E}"/>
                    </a:ext>
                  </a:extLst>
                </p14:cNvPr>
                <p14:cNvContentPartPr/>
                <p14:nvPr/>
              </p14:nvContentPartPr>
              <p14:xfrm>
                <a:off x="2784089" y="349049"/>
                <a:ext cx="242280" cy="404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221EC7-069F-382E-5C9E-3FB96D9D07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75449" y="340049"/>
                  <a:ext cx="2599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0AB975-8207-C118-ABF4-59B1B5C56D7E}"/>
                    </a:ext>
                  </a:extLst>
                </p14:cNvPr>
                <p14:cNvContentPartPr/>
                <p14:nvPr/>
              </p14:nvContentPartPr>
              <p14:xfrm>
                <a:off x="3130409" y="565049"/>
                <a:ext cx="153720" cy="167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0AB975-8207-C118-ABF4-59B1B5C56D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21769" y="556049"/>
                  <a:ext cx="171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EF2D08D-43C5-3CC9-2059-B969911EEFCC}"/>
                    </a:ext>
                  </a:extLst>
                </p14:cNvPr>
                <p14:cNvContentPartPr/>
                <p14:nvPr/>
              </p14:nvContentPartPr>
              <p14:xfrm>
                <a:off x="3247769" y="588089"/>
                <a:ext cx="69840" cy="1576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EF2D08D-43C5-3CC9-2059-B969911EEF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9129" y="579089"/>
                  <a:ext cx="87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8698B5-8C26-F6D0-5F17-62154244627F}"/>
                    </a:ext>
                  </a:extLst>
                </p14:cNvPr>
                <p14:cNvContentPartPr/>
                <p14:nvPr/>
              </p14:nvContentPartPr>
              <p14:xfrm>
                <a:off x="3397529" y="567209"/>
                <a:ext cx="169560" cy="154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8698B5-8C26-F6D0-5F17-6215424462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88529" y="558569"/>
                  <a:ext cx="18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B4AA5D-DC30-0295-7BB8-B69DA831E2CA}"/>
                    </a:ext>
                  </a:extLst>
                </p14:cNvPr>
                <p14:cNvContentPartPr/>
                <p14:nvPr/>
              </p14:nvContentPartPr>
              <p14:xfrm>
                <a:off x="3719009" y="534449"/>
                <a:ext cx="105840" cy="161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B4AA5D-DC30-0295-7BB8-B69DA831E2C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10009" y="525809"/>
                  <a:ext cx="123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B3F5EC6-1320-5DC7-FEAF-37AEA79BA383}"/>
                    </a:ext>
                  </a:extLst>
                </p14:cNvPr>
                <p14:cNvContentPartPr/>
                <p14:nvPr/>
              </p14:nvContentPartPr>
              <p14:xfrm>
                <a:off x="3697769" y="409889"/>
                <a:ext cx="3960" cy="23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B3F5EC6-1320-5DC7-FEAF-37AEA79BA3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88769" y="401249"/>
                  <a:ext cx="21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E101725-AE04-9D5B-55B2-915D96CA9638}"/>
                    </a:ext>
                  </a:extLst>
                </p14:cNvPr>
                <p14:cNvContentPartPr/>
                <p14:nvPr/>
              </p14:nvContentPartPr>
              <p14:xfrm>
                <a:off x="3866969" y="531929"/>
                <a:ext cx="174960" cy="169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E101725-AE04-9D5B-55B2-915D96CA963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57969" y="522929"/>
                  <a:ext cx="1926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3E9633F-A52C-7EFA-67FE-D7694F49AA3B}"/>
                  </a:ext>
                </a:extLst>
              </p14:cNvPr>
              <p14:cNvContentPartPr/>
              <p14:nvPr/>
            </p14:nvContentPartPr>
            <p14:xfrm>
              <a:off x="4517849" y="429329"/>
              <a:ext cx="109800" cy="234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3E9633F-A52C-7EFA-67FE-D7694F49AA3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09209" y="420689"/>
                <a:ext cx="127440" cy="2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845E2E4-DFAC-0BD7-3D24-DF9AD72D580B}"/>
              </a:ext>
            </a:extLst>
          </p:cNvPr>
          <p:cNvGrpSpPr/>
          <p:nvPr/>
        </p:nvGrpSpPr>
        <p:grpSpPr>
          <a:xfrm>
            <a:off x="5387249" y="297569"/>
            <a:ext cx="1849320" cy="522720"/>
            <a:chOff x="5387249" y="297569"/>
            <a:chExt cx="1849320" cy="52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9BD1CE-FBF2-DEFF-20E9-3110EC9C2BCF}"/>
                    </a:ext>
                  </a:extLst>
                </p14:cNvPr>
                <p14:cNvContentPartPr/>
                <p14:nvPr/>
              </p14:nvContentPartPr>
              <p14:xfrm>
                <a:off x="5387249" y="297569"/>
                <a:ext cx="200880" cy="355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9BD1CE-FBF2-DEFF-20E9-3110EC9C2B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78609" y="288569"/>
                  <a:ext cx="21852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7A261F-4CDB-D372-0DE4-D165066D1C02}"/>
                    </a:ext>
                  </a:extLst>
                </p14:cNvPr>
                <p14:cNvContentPartPr/>
                <p14:nvPr/>
              </p14:nvContentPartPr>
              <p14:xfrm>
                <a:off x="5715929" y="500249"/>
                <a:ext cx="127440" cy="78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7A261F-4CDB-D372-0DE4-D165066D1C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7289" y="491609"/>
                  <a:ext cx="145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5E25710-BB19-7EE2-B42F-8B2FA138C88C}"/>
                    </a:ext>
                  </a:extLst>
                </p14:cNvPr>
                <p14:cNvContentPartPr/>
                <p14:nvPr/>
              </p14:nvContentPartPr>
              <p14:xfrm>
                <a:off x="5765969" y="347609"/>
                <a:ext cx="4320" cy="23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5E25710-BB19-7EE2-B42F-8B2FA138C8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56969" y="338609"/>
                  <a:ext cx="21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8116C06-7697-21A1-D392-D49238CA4679}"/>
                    </a:ext>
                  </a:extLst>
                </p14:cNvPr>
                <p14:cNvContentPartPr/>
                <p14:nvPr/>
              </p14:nvContentPartPr>
              <p14:xfrm>
                <a:off x="5919329" y="440849"/>
                <a:ext cx="254520" cy="342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8116C06-7697-21A1-D392-D49238CA46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10689" y="431849"/>
                  <a:ext cx="272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DAC341-BE15-95FE-65BA-735870ABF0D9}"/>
                    </a:ext>
                  </a:extLst>
                </p14:cNvPr>
                <p14:cNvContentPartPr/>
                <p14:nvPr/>
              </p14:nvContentPartPr>
              <p14:xfrm>
                <a:off x="6170969" y="438689"/>
                <a:ext cx="119520" cy="198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DAC341-BE15-95FE-65BA-735870ABF0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62329" y="430049"/>
                  <a:ext cx="137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EDA44F-2C4E-3841-ED6C-FB618F1D562D}"/>
                    </a:ext>
                  </a:extLst>
                </p14:cNvPr>
                <p14:cNvContentPartPr/>
                <p14:nvPr/>
              </p14:nvContentPartPr>
              <p14:xfrm>
                <a:off x="6424769" y="488009"/>
                <a:ext cx="108360" cy="332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EDA44F-2C4E-3841-ED6C-FB618F1D56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16129" y="479009"/>
                  <a:ext cx="1260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7355AA2-87BC-1E33-6C27-C2C20B9D08FF}"/>
                    </a:ext>
                  </a:extLst>
                </p14:cNvPr>
                <p14:cNvContentPartPr/>
                <p14:nvPr/>
              </p14:nvContentPartPr>
              <p14:xfrm>
                <a:off x="6639689" y="430769"/>
                <a:ext cx="17640" cy="126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7355AA2-87BC-1E33-6C27-C2C20B9D08F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30689" y="421769"/>
                  <a:ext cx="35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1B219F-48D7-1F1F-7978-2AECEBA28469}"/>
                    </a:ext>
                  </a:extLst>
                </p14:cNvPr>
                <p14:cNvContentPartPr/>
                <p14:nvPr/>
              </p14:nvContentPartPr>
              <p14:xfrm>
                <a:off x="6795569" y="431849"/>
                <a:ext cx="126000" cy="153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1B219F-48D7-1F1F-7978-2AECEBA2846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86569" y="422849"/>
                  <a:ext cx="143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82EF99C-2994-8887-DB31-FCBB18BDD423}"/>
                    </a:ext>
                  </a:extLst>
                </p14:cNvPr>
                <p14:cNvContentPartPr/>
                <p14:nvPr/>
              </p14:nvContentPartPr>
              <p14:xfrm>
                <a:off x="6997169" y="468929"/>
                <a:ext cx="239400" cy="185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82EF99C-2994-8887-DB31-FCBB18BDD42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988169" y="460289"/>
                  <a:ext cx="25704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257438D-7A30-6FE7-166E-94BD5A3EC455}"/>
                  </a:ext>
                </a:extLst>
              </p14:cNvPr>
              <p14:cNvContentPartPr/>
              <p14:nvPr/>
            </p14:nvContentPartPr>
            <p14:xfrm>
              <a:off x="7397849" y="366689"/>
              <a:ext cx="121680" cy="211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257438D-7A30-6FE7-166E-94BD5A3EC45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89209" y="358049"/>
                <a:ext cx="139320" cy="22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0A6EB51-F4FB-3815-5B45-A8D41BCEEEFA}"/>
              </a:ext>
            </a:extLst>
          </p:cNvPr>
          <p:cNvGrpSpPr/>
          <p:nvPr/>
        </p:nvGrpSpPr>
        <p:grpSpPr>
          <a:xfrm>
            <a:off x="4210049" y="496289"/>
            <a:ext cx="195480" cy="192240"/>
            <a:chOff x="4210049" y="496289"/>
            <a:chExt cx="1954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15EAA02-EC38-2A5E-232E-0C838B534DFD}"/>
                    </a:ext>
                  </a:extLst>
                </p14:cNvPr>
                <p14:cNvContentPartPr/>
                <p14:nvPr/>
              </p14:nvContentPartPr>
              <p14:xfrm>
                <a:off x="4210049" y="508889"/>
                <a:ext cx="156240" cy="175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15EAA02-EC38-2A5E-232E-0C838B534D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1049" y="499889"/>
                  <a:ext cx="173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06C33D8-7A3F-FF14-A32B-BDBE9B3C842D}"/>
                    </a:ext>
                  </a:extLst>
                </p14:cNvPr>
                <p14:cNvContentPartPr/>
                <p14:nvPr/>
              </p14:nvContentPartPr>
              <p14:xfrm>
                <a:off x="4354769" y="496289"/>
                <a:ext cx="50760" cy="19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06C33D8-7A3F-FF14-A32B-BDBE9B3C84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46129" y="487289"/>
                  <a:ext cx="6840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CBAF833-4EA1-A20D-9B76-D76B79B8DB29}"/>
              </a:ext>
            </a:extLst>
          </p:cNvPr>
          <p:cNvGrpSpPr/>
          <p:nvPr/>
        </p:nvGrpSpPr>
        <p:grpSpPr>
          <a:xfrm>
            <a:off x="520049" y="1050329"/>
            <a:ext cx="305640" cy="459360"/>
            <a:chOff x="520049" y="1050329"/>
            <a:chExt cx="305640" cy="45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4C0582-A4F3-29DB-C748-6DB67687B458}"/>
                    </a:ext>
                  </a:extLst>
                </p14:cNvPr>
                <p14:cNvContentPartPr/>
                <p14:nvPr/>
              </p14:nvContentPartPr>
              <p14:xfrm>
                <a:off x="520049" y="1050329"/>
                <a:ext cx="249480" cy="459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4C0582-A4F3-29DB-C748-6DB67687B45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1049" y="1041689"/>
                  <a:ext cx="2671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BA53E3-302A-DFB4-31E0-53C18566B4E3}"/>
                    </a:ext>
                  </a:extLst>
                </p14:cNvPr>
                <p14:cNvContentPartPr/>
                <p14:nvPr/>
              </p14:nvContentPartPr>
              <p14:xfrm>
                <a:off x="816329" y="1305929"/>
                <a:ext cx="9360" cy="165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BA53E3-302A-DFB4-31E0-53C18566B4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7329" y="1297289"/>
                  <a:ext cx="270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8B1CCB-4892-00D0-521E-758C88F390D2}"/>
              </a:ext>
            </a:extLst>
          </p:cNvPr>
          <p:cNvGrpSpPr/>
          <p:nvPr/>
        </p:nvGrpSpPr>
        <p:grpSpPr>
          <a:xfrm>
            <a:off x="980489" y="1290089"/>
            <a:ext cx="207720" cy="192960"/>
            <a:chOff x="980489" y="1290089"/>
            <a:chExt cx="20772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684899A-CCC6-0718-8A41-EC4FF9068EF6}"/>
                    </a:ext>
                  </a:extLst>
                </p14:cNvPr>
                <p14:cNvContentPartPr/>
                <p14:nvPr/>
              </p14:nvContentPartPr>
              <p14:xfrm>
                <a:off x="980489" y="1290089"/>
                <a:ext cx="143640" cy="185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684899A-CCC6-0718-8A41-EC4FF9068EF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1489" y="1281089"/>
                  <a:ext cx="161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72CA5A-CC8F-B847-F158-0BBB93C544EB}"/>
                    </a:ext>
                  </a:extLst>
                </p14:cNvPr>
                <p14:cNvContentPartPr/>
                <p14:nvPr/>
              </p14:nvContentPartPr>
              <p14:xfrm>
                <a:off x="1129889" y="1305929"/>
                <a:ext cx="58320" cy="177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72CA5A-CC8F-B847-F158-0BBB93C544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21249" y="1297289"/>
                  <a:ext cx="7596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A3FC4D5-2282-D49F-3567-8CE48D35F745}"/>
                  </a:ext>
                </a:extLst>
              </p14:cNvPr>
              <p14:cNvContentPartPr/>
              <p14:nvPr/>
            </p14:nvContentPartPr>
            <p14:xfrm>
              <a:off x="1641809" y="1282889"/>
              <a:ext cx="129960" cy="163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A3FC4D5-2282-D49F-3567-8CE48D35F74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32809" y="1273889"/>
                <a:ext cx="14760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DBB763DD-2836-6F39-27F6-E183D2372EEF}"/>
              </a:ext>
            </a:extLst>
          </p:cNvPr>
          <p:cNvGrpSpPr/>
          <p:nvPr/>
        </p:nvGrpSpPr>
        <p:grpSpPr>
          <a:xfrm>
            <a:off x="1966889" y="1249769"/>
            <a:ext cx="182160" cy="178920"/>
            <a:chOff x="1966889" y="1249769"/>
            <a:chExt cx="18216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3421E0-3FC9-00D7-744F-238517FEEC85}"/>
                    </a:ext>
                  </a:extLst>
                </p14:cNvPr>
                <p14:cNvContentPartPr/>
                <p14:nvPr/>
              </p14:nvContentPartPr>
              <p14:xfrm>
                <a:off x="1966889" y="1249769"/>
                <a:ext cx="131400" cy="172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3421E0-3FC9-00D7-744F-238517FEEC8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57889" y="1241129"/>
                  <a:ext cx="149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E7EBD6D-46D7-E837-21D0-80BA7E633E34}"/>
                    </a:ext>
                  </a:extLst>
                </p14:cNvPr>
                <p14:cNvContentPartPr/>
                <p14:nvPr/>
              </p14:nvContentPartPr>
              <p14:xfrm>
                <a:off x="2101529" y="1267409"/>
                <a:ext cx="47520" cy="161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E7EBD6D-46D7-E837-21D0-80BA7E633E3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92889" y="1258409"/>
                  <a:ext cx="651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B8A0C0F-8AE7-230B-9F17-1D3F2AA884A9}"/>
              </a:ext>
            </a:extLst>
          </p:cNvPr>
          <p:cNvGrpSpPr/>
          <p:nvPr/>
        </p:nvGrpSpPr>
        <p:grpSpPr>
          <a:xfrm>
            <a:off x="2748449" y="1163369"/>
            <a:ext cx="411840" cy="228600"/>
            <a:chOff x="2748449" y="1163369"/>
            <a:chExt cx="41184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AE8768-4761-86D9-245A-95C8A805D1F8}"/>
                    </a:ext>
                  </a:extLst>
                </p14:cNvPr>
                <p14:cNvContentPartPr/>
                <p14:nvPr/>
              </p14:nvContentPartPr>
              <p14:xfrm>
                <a:off x="2748449" y="1163369"/>
                <a:ext cx="191520" cy="228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AE8768-4761-86D9-245A-95C8A805D1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39809" y="1154729"/>
                  <a:ext cx="209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A31403-73CB-AC88-4A5E-0CCBA44332B0}"/>
                    </a:ext>
                  </a:extLst>
                </p14:cNvPr>
                <p14:cNvContentPartPr/>
                <p14:nvPr/>
              </p14:nvContentPartPr>
              <p14:xfrm>
                <a:off x="3023489" y="1200089"/>
                <a:ext cx="136800" cy="169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A31403-73CB-AC88-4A5E-0CCBA44332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14849" y="1191449"/>
                  <a:ext cx="15444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8656912-AF08-55BB-0BA3-10C3919EAE55}"/>
                  </a:ext>
                </a:extLst>
              </p14:cNvPr>
              <p14:cNvContentPartPr/>
              <p14:nvPr/>
            </p14:nvContentPartPr>
            <p14:xfrm>
              <a:off x="3328409" y="1190369"/>
              <a:ext cx="123480" cy="3636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8656912-AF08-55BB-0BA3-10C3919EAE5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19409" y="1181729"/>
                <a:ext cx="141120" cy="38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6FB1DA8-58E3-AD4A-7D50-EE77D9F10890}"/>
              </a:ext>
            </a:extLst>
          </p:cNvPr>
          <p:cNvGrpSpPr/>
          <p:nvPr/>
        </p:nvGrpSpPr>
        <p:grpSpPr>
          <a:xfrm>
            <a:off x="3644129" y="1038809"/>
            <a:ext cx="1685880" cy="557280"/>
            <a:chOff x="3644129" y="1038809"/>
            <a:chExt cx="168588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07883C1-E334-7AF5-3A20-E7D75CB9E1D4}"/>
                    </a:ext>
                  </a:extLst>
                </p14:cNvPr>
                <p14:cNvContentPartPr/>
                <p14:nvPr/>
              </p14:nvContentPartPr>
              <p14:xfrm>
                <a:off x="3644129" y="1193249"/>
                <a:ext cx="9000" cy="174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07883C1-E334-7AF5-3A20-E7D75CB9E1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35129" y="1184249"/>
                  <a:ext cx="26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547AB4-4596-B86C-656D-EE0A676E1F56}"/>
                    </a:ext>
                  </a:extLst>
                </p14:cNvPr>
                <p14:cNvContentPartPr/>
                <p14:nvPr/>
              </p14:nvContentPartPr>
              <p14:xfrm>
                <a:off x="3665369" y="1198289"/>
                <a:ext cx="122400" cy="173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547AB4-4596-B86C-656D-EE0A676E1F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56369" y="1189649"/>
                  <a:ext cx="140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CCBBC6-53BE-ABCE-6235-40BEB718DDB8}"/>
                    </a:ext>
                  </a:extLst>
                </p14:cNvPr>
                <p14:cNvContentPartPr/>
                <p14:nvPr/>
              </p14:nvContentPartPr>
              <p14:xfrm>
                <a:off x="3907289" y="1211969"/>
                <a:ext cx="123120" cy="384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CCBBC6-53BE-ABCE-6235-40BEB718DD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98289" y="1202969"/>
                  <a:ext cx="14076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3D75760-B517-B0A5-B392-DCAB12C65EAA}"/>
                    </a:ext>
                  </a:extLst>
                </p14:cNvPr>
                <p14:cNvContentPartPr/>
                <p14:nvPr/>
              </p14:nvContentPartPr>
              <p14:xfrm>
                <a:off x="4126529" y="1262009"/>
                <a:ext cx="27360" cy="91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3D75760-B517-B0A5-B392-DCAB12C65E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17529" y="1253369"/>
                  <a:ext cx="4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CEB479-67A4-AA78-75D9-2DE7619DA6F5}"/>
                    </a:ext>
                  </a:extLst>
                </p14:cNvPr>
                <p14:cNvContentPartPr/>
                <p14:nvPr/>
              </p14:nvContentPartPr>
              <p14:xfrm>
                <a:off x="4082609" y="1082729"/>
                <a:ext cx="20160" cy="75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CEB479-67A4-AA78-75D9-2DE7619DA6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73969" y="1074089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66D88F3-A31C-3BC6-036F-423E1B6FECD5}"/>
                    </a:ext>
                  </a:extLst>
                </p14:cNvPr>
                <p14:cNvContentPartPr/>
                <p14:nvPr/>
              </p14:nvContentPartPr>
              <p14:xfrm>
                <a:off x="4235609" y="1224209"/>
                <a:ext cx="142560" cy="135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66D88F3-A31C-3BC6-036F-423E1B6FECD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26969" y="1215569"/>
                  <a:ext cx="160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696F110-84CF-6F80-83A3-E145F68346ED}"/>
                    </a:ext>
                  </a:extLst>
                </p14:cNvPr>
                <p14:cNvContentPartPr/>
                <p14:nvPr/>
              </p14:nvContentPartPr>
              <p14:xfrm>
                <a:off x="4503449" y="1200809"/>
                <a:ext cx="91800" cy="151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696F110-84CF-6F80-83A3-E145F68346E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94809" y="1192169"/>
                  <a:ext cx="109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05AB20E-337F-A162-628F-8C66C73FC759}"/>
                    </a:ext>
                  </a:extLst>
                </p14:cNvPr>
                <p14:cNvContentPartPr/>
                <p14:nvPr/>
              </p14:nvContentPartPr>
              <p14:xfrm>
                <a:off x="4697849" y="1202249"/>
                <a:ext cx="126360" cy="13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05AB20E-337F-A162-628F-8C66C73FC7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89209" y="1193609"/>
                  <a:ext cx="14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854C753-A172-811F-F426-3150E9987283}"/>
                    </a:ext>
                  </a:extLst>
                </p14:cNvPr>
                <p14:cNvContentPartPr/>
                <p14:nvPr/>
              </p14:nvContentPartPr>
              <p14:xfrm>
                <a:off x="4940489" y="1194689"/>
                <a:ext cx="196200" cy="150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854C753-A172-811F-F426-3150E99872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31849" y="1185689"/>
                  <a:ext cx="213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9877A6-B927-8276-E7DE-A8DED81A0D54}"/>
                    </a:ext>
                  </a:extLst>
                </p14:cNvPr>
                <p14:cNvContentPartPr/>
                <p14:nvPr/>
              </p14:nvContentPartPr>
              <p14:xfrm>
                <a:off x="4896209" y="1038809"/>
                <a:ext cx="95040" cy="444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9877A6-B927-8276-E7DE-A8DED81A0D5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87209" y="1029809"/>
                  <a:ext cx="1126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EF14C57-2110-5F1C-AEA6-A93615078175}"/>
                    </a:ext>
                  </a:extLst>
                </p14:cNvPr>
                <p14:cNvContentPartPr/>
                <p14:nvPr/>
              </p14:nvContentPartPr>
              <p14:xfrm>
                <a:off x="5224889" y="1136009"/>
                <a:ext cx="105120" cy="255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EF14C57-2110-5F1C-AEA6-A936150781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15889" y="1127369"/>
                  <a:ext cx="12276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F8C98E6-D5C1-D95E-0065-ABFF4D8F7B15}"/>
              </a:ext>
            </a:extLst>
          </p:cNvPr>
          <p:cNvGrpSpPr/>
          <p:nvPr/>
        </p:nvGrpSpPr>
        <p:grpSpPr>
          <a:xfrm>
            <a:off x="5998169" y="1005689"/>
            <a:ext cx="598320" cy="306000"/>
            <a:chOff x="5998169" y="1005689"/>
            <a:chExt cx="598320" cy="30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C94216-E787-4609-C5A6-CEB89283BEF2}"/>
                    </a:ext>
                  </a:extLst>
                </p14:cNvPr>
                <p14:cNvContentPartPr/>
                <p14:nvPr/>
              </p14:nvContentPartPr>
              <p14:xfrm>
                <a:off x="5998169" y="1005689"/>
                <a:ext cx="149040" cy="306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C94216-E787-4609-C5A6-CEB89283BEF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89529" y="996689"/>
                  <a:ext cx="1666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EE7AA0-EF31-DEEC-97C8-2EB6E236443B}"/>
                    </a:ext>
                  </a:extLst>
                </p14:cNvPr>
                <p14:cNvContentPartPr/>
                <p14:nvPr/>
              </p14:nvContentPartPr>
              <p14:xfrm>
                <a:off x="6230729" y="1165889"/>
                <a:ext cx="118800" cy="139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EE7AA0-EF31-DEEC-97C8-2EB6E23644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22089" y="1157249"/>
                  <a:ext cx="136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08A775-D1EE-4E94-2BF3-1D829EC176E4}"/>
                    </a:ext>
                  </a:extLst>
                </p14:cNvPr>
                <p14:cNvContentPartPr/>
                <p14:nvPr/>
              </p14:nvContentPartPr>
              <p14:xfrm>
                <a:off x="6455369" y="1147529"/>
                <a:ext cx="141120" cy="147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08A775-D1EE-4E94-2BF3-1D829EC176E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46369" y="1138889"/>
                  <a:ext cx="15876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391209F-A0E4-ED84-4A76-618BD6CE944F}"/>
              </a:ext>
            </a:extLst>
          </p:cNvPr>
          <p:cNvGrpSpPr/>
          <p:nvPr/>
        </p:nvGrpSpPr>
        <p:grpSpPr>
          <a:xfrm>
            <a:off x="7123169" y="1056089"/>
            <a:ext cx="1590120" cy="344160"/>
            <a:chOff x="7123169" y="1056089"/>
            <a:chExt cx="159012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FE07205-29F1-1BA3-BD17-03B081C5B724}"/>
                    </a:ext>
                  </a:extLst>
                </p14:cNvPr>
                <p14:cNvContentPartPr/>
                <p14:nvPr/>
              </p14:nvContentPartPr>
              <p14:xfrm>
                <a:off x="7123169" y="1075889"/>
                <a:ext cx="175680" cy="324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FE07205-29F1-1BA3-BD17-03B081C5B72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14169" y="1067249"/>
                  <a:ext cx="193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82B5B1-17E6-79D2-8DE9-EDAE4B5FDAE0}"/>
                    </a:ext>
                  </a:extLst>
                </p14:cNvPr>
                <p14:cNvContentPartPr/>
                <p14:nvPr/>
              </p14:nvContentPartPr>
              <p14:xfrm>
                <a:off x="7384529" y="1112609"/>
                <a:ext cx="131040" cy="145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82B5B1-17E6-79D2-8DE9-EDAE4B5FDAE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75529" y="1103609"/>
                  <a:ext cx="148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48D5C0-02CD-EBE4-123A-A637D745DFBF}"/>
                    </a:ext>
                  </a:extLst>
                </p14:cNvPr>
                <p14:cNvContentPartPr/>
                <p14:nvPr/>
              </p14:nvContentPartPr>
              <p14:xfrm>
                <a:off x="7653449" y="1056089"/>
                <a:ext cx="188640" cy="196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48D5C0-02CD-EBE4-123A-A637D745DFB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44809" y="1047449"/>
                  <a:ext cx="2062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2B06EC-904A-6E39-E5D7-46A3B1531D1F}"/>
                    </a:ext>
                  </a:extLst>
                </p14:cNvPr>
                <p14:cNvContentPartPr/>
                <p14:nvPr/>
              </p14:nvContentPartPr>
              <p14:xfrm>
                <a:off x="7965209" y="1093169"/>
                <a:ext cx="16560" cy="121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2B06EC-904A-6E39-E5D7-46A3B1531D1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56209" y="1084529"/>
                  <a:ext cx="34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8866F11-3214-76BB-DB2D-C7040714528D}"/>
                    </a:ext>
                  </a:extLst>
                </p14:cNvPr>
                <p14:cNvContentPartPr/>
                <p14:nvPr/>
              </p14:nvContentPartPr>
              <p14:xfrm>
                <a:off x="8088689" y="1102169"/>
                <a:ext cx="22320" cy="158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8866F11-3214-76BB-DB2D-C704071452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079689" y="1093169"/>
                  <a:ext cx="3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A43DB77-56D0-4562-2828-28220DA3E2DB}"/>
                    </a:ext>
                  </a:extLst>
                </p14:cNvPr>
                <p14:cNvContentPartPr/>
                <p14:nvPr/>
              </p14:nvContentPartPr>
              <p14:xfrm>
                <a:off x="8112809" y="1104329"/>
                <a:ext cx="180360" cy="1713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A43DB77-56D0-4562-2828-28220DA3E2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03809" y="1095329"/>
                  <a:ext cx="198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4FBEA6-F166-D931-83AC-116136174E09}"/>
                    </a:ext>
                  </a:extLst>
                </p14:cNvPr>
                <p14:cNvContentPartPr/>
                <p14:nvPr/>
              </p14:nvContentPartPr>
              <p14:xfrm>
                <a:off x="8396489" y="1098569"/>
                <a:ext cx="104760" cy="131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4FBEA6-F166-D931-83AC-116136174E0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87489" y="1089569"/>
                  <a:ext cx="122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FEC414E-33D6-8331-B6BD-F8EF4CD7E52F}"/>
                    </a:ext>
                  </a:extLst>
                </p14:cNvPr>
                <p14:cNvContentPartPr/>
                <p14:nvPr/>
              </p14:nvContentPartPr>
              <p14:xfrm>
                <a:off x="8580809" y="1087409"/>
                <a:ext cx="132480" cy="129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FEC414E-33D6-8331-B6BD-F8EF4CD7E52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71809" y="1078409"/>
                  <a:ext cx="15012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874B046-4E7D-AD49-5E29-E05BCEEB33DA}"/>
                  </a:ext>
                </a:extLst>
              </p14:cNvPr>
              <p14:cNvContentPartPr/>
              <p14:nvPr/>
            </p14:nvContentPartPr>
            <p14:xfrm>
              <a:off x="8622929" y="896249"/>
              <a:ext cx="19080" cy="349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874B046-4E7D-AD49-5E29-E05BCEEB33D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8613929" y="887609"/>
                <a:ext cx="36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341AA1D-F3C4-5F23-D25F-FB886FACC8AC}"/>
                  </a:ext>
                </a:extLst>
              </p14:cNvPr>
              <p14:cNvContentPartPr/>
              <p14:nvPr/>
            </p14:nvContentPartPr>
            <p14:xfrm>
              <a:off x="8885729" y="1062929"/>
              <a:ext cx="83520" cy="2106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341AA1D-F3C4-5F23-D25F-FB886FACC8A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876729" y="1053929"/>
                <a:ext cx="10116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8902E8B0-CAD2-1509-A4D6-BB0F88C8BD10}"/>
              </a:ext>
            </a:extLst>
          </p:cNvPr>
          <p:cNvGrpSpPr/>
          <p:nvPr/>
        </p:nvGrpSpPr>
        <p:grpSpPr>
          <a:xfrm>
            <a:off x="9419609" y="858449"/>
            <a:ext cx="1709640" cy="591480"/>
            <a:chOff x="9419609" y="858449"/>
            <a:chExt cx="170964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4BD6A0-D092-B15E-396A-5FE43A144439}"/>
                    </a:ext>
                  </a:extLst>
                </p14:cNvPr>
                <p14:cNvContentPartPr/>
                <p14:nvPr/>
              </p14:nvContentPartPr>
              <p14:xfrm>
                <a:off x="9419609" y="1075529"/>
                <a:ext cx="151200" cy="1530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4BD6A0-D092-B15E-396A-5FE43A14443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10609" y="1066529"/>
                  <a:ext cx="168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697633-8B7D-69B5-CE2F-CEC58068F299}"/>
                    </a:ext>
                  </a:extLst>
                </p14:cNvPr>
                <p14:cNvContentPartPr/>
                <p14:nvPr/>
              </p14:nvContentPartPr>
              <p14:xfrm>
                <a:off x="9545969" y="1076969"/>
                <a:ext cx="59400" cy="131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697633-8B7D-69B5-CE2F-CEC58068F29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37329" y="1068329"/>
                  <a:ext cx="77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878F06-F0F6-6DF0-EC32-63C2D14AC9A7}"/>
                    </a:ext>
                  </a:extLst>
                </p14:cNvPr>
                <p14:cNvContentPartPr/>
                <p14:nvPr/>
              </p14:nvContentPartPr>
              <p14:xfrm>
                <a:off x="9742889" y="1075169"/>
                <a:ext cx="113400" cy="374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878F06-F0F6-6DF0-EC32-63C2D14AC9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34249" y="1066529"/>
                  <a:ext cx="1310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1491A8F-0781-D634-FA67-89AF28BF62D6}"/>
                    </a:ext>
                  </a:extLst>
                </p14:cNvPr>
                <p14:cNvContentPartPr/>
                <p14:nvPr/>
              </p14:nvContentPartPr>
              <p14:xfrm>
                <a:off x="9942329" y="1126649"/>
                <a:ext cx="9360" cy="77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1491A8F-0781-D634-FA67-89AF28BF62D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33689" y="1117649"/>
                  <a:ext cx="27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893EBFB-51CB-3BB6-1B4E-FAAE60110CC7}"/>
                    </a:ext>
                  </a:extLst>
                </p14:cNvPr>
                <p14:cNvContentPartPr/>
                <p14:nvPr/>
              </p14:nvContentPartPr>
              <p14:xfrm>
                <a:off x="10027649" y="888689"/>
                <a:ext cx="165960" cy="312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893EBFB-51CB-3BB6-1B4E-FAAE60110CC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19009" y="880049"/>
                  <a:ext cx="183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F43B69-EDFC-2AB3-7F34-1113EE102909}"/>
                    </a:ext>
                  </a:extLst>
                </p14:cNvPr>
                <p14:cNvContentPartPr/>
                <p14:nvPr/>
              </p14:nvContentPartPr>
              <p14:xfrm>
                <a:off x="10304129" y="1116929"/>
                <a:ext cx="201960" cy="105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F43B69-EDFC-2AB3-7F34-1113EE1029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295129" y="1107929"/>
                  <a:ext cx="219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2C4C15-A908-37E4-FF41-14D7B7D7E1CE}"/>
                    </a:ext>
                  </a:extLst>
                </p14:cNvPr>
                <p14:cNvContentPartPr/>
                <p14:nvPr/>
              </p14:nvContentPartPr>
              <p14:xfrm>
                <a:off x="10249409" y="938729"/>
                <a:ext cx="52200" cy="457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2C4C15-A908-37E4-FF41-14D7B7D7E1C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40769" y="930089"/>
                  <a:ext cx="698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D7C8BBA-7612-7FE1-DD67-38226F12FD7B}"/>
                    </a:ext>
                  </a:extLst>
                </p14:cNvPr>
                <p14:cNvContentPartPr/>
                <p14:nvPr/>
              </p14:nvContentPartPr>
              <p14:xfrm>
                <a:off x="10581329" y="1057169"/>
                <a:ext cx="114480" cy="150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D7C8BBA-7612-7FE1-DD67-38226F12FD7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72689" y="1048169"/>
                  <a:ext cx="132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E6D2C5-FEC6-C5E0-2CAE-BFB5659FFBCF}"/>
                    </a:ext>
                  </a:extLst>
                </p14:cNvPr>
                <p14:cNvContentPartPr/>
                <p14:nvPr/>
              </p14:nvContentPartPr>
              <p14:xfrm>
                <a:off x="10753769" y="1089929"/>
                <a:ext cx="148680" cy="131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E6D2C5-FEC6-C5E0-2CAE-BFB5659FFBC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45129" y="1081289"/>
                  <a:ext cx="166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B6B9BA4-25BC-3DEB-C47D-6FAD7EB20DD1}"/>
                    </a:ext>
                  </a:extLst>
                </p14:cNvPr>
                <p14:cNvContentPartPr/>
                <p14:nvPr/>
              </p14:nvContentPartPr>
              <p14:xfrm>
                <a:off x="10813169" y="858449"/>
                <a:ext cx="12960" cy="29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B6B9BA4-25BC-3DEB-C47D-6FAD7EB20D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804529" y="849449"/>
                  <a:ext cx="30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7D693B-8392-98CB-74C0-422A6CF29BAD}"/>
                    </a:ext>
                  </a:extLst>
                </p14:cNvPr>
                <p14:cNvContentPartPr/>
                <p14:nvPr/>
              </p14:nvContentPartPr>
              <p14:xfrm>
                <a:off x="10997849" y="1033409"/>
                <a:ext cx="131400" cy="264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7D693B-8392-98CB-74C0-422A6CF29BA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988849" y="1024769"/>
                  <a:ext cx="14904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B7A47C4-7892-F62B-7927-4B54D1B0C336}"/>
              </a:ext>
            </a:extLst>
          </p:cNvPr>
          <p:cNvGrpSpPr/>
          <p:nvPr/>
        </p:nvGrpSpPr>
        <p:grpSpPr>
          <a:xfrm>
            <a:off x="377849" y="1939529"/>
            <a:ext cx="1114560" cy="429840"/>
            <a:chOff x="377849" y="1939529"/>
            <a:chExt cx="111456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A2749B0-B2A4-D99A-EDC9-F57B6F9F1112}"/>
                    </a:ext>
                  </a:extLst>
                </p14:cNvPr>
                <p14:cNvContentPartPr/>
                <p14:nvPr/>
              </p14:nvContentPartPr>
              <p14:xfrm>
                <a:off x="377849" y="1956809"/>
                <a:ext cx="157320" cy="221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A2749B0-B2A4-D99A-EDC9-F57B6F9F111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9209" y="1948169"/>
                  <a:ext cx="174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14081D5-FEF0-8BEF-8EFA-E88742488EA4}"/>
                    </a:ext>
                  </a:extLst>
                </p14:cNvPr>
                <p14:cNvContentPartPr/>
                <p14:nvPr/>
              </p14:nvContentPartPr>
              <p14:xfrm>
                <a:off x="636329" y="2019809"/>
                <a:ext cx="106560" cy="349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4081D5-FEF0-8BEF-8EFA-E88742488E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7689" y="2011169"/>
                  <a:ext cx="1242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76DDFC2-4A10-4F5F-2EBA-C3C001C33167}"/>
                    </a:ext>
                  </a:extLst>
                </p14:cNvPr>
                <p14:cNvContentPartPr/>
                <p14:nvPr/>
              </p14:nvContentPartPr>
              <p14:xfrm>
                <a:off x="862769" y="1976969"/>
                <a:ext cx="188640" cy="187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76DDFC2-4A10-4F5F-2EBA-C3C001C331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3769" y="1967969"/>
                  <a:ext cx="206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FC80225-0E60-4780-B325-F919AC8B952B}"/>
                    </a:ext>
                  </a:extLst>
                </p14:cNvPr>
                <p14:cNvContentPartPr/>
                <p14:nvPr/>
              </p14:nvContentPartPr>
              <p14:xfrm>
                <a:off x="944129" y="1939529"/>
                <a:ext cx="100800" cy="2095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FC80225-0E60-4780-B325-F919AC8B952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5129" y="1930889"/>
                  <a:ext cx="118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87DF4D5-1C02-9082-2EBB-031F98510B61}"/>
                    </a:ext>
                  </a:extLst>
                </p14:cNvPr>
                <p14:cNvContentPartPr/>
                <p14:nvPr/>
              </p14:nvContentPartPr>
              <p14:xfrm>
                <a:off x="1180649" y="1979849"/>
                <a:ext cx="37800" cy="158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87DF4D5-1C02-9082-2EBB-031F98510B6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71649" y="1971209"/>
                  <a:ext cx="55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BFF5E3B-F914-BC38-A3BD-0F4CD0C2A279}"/>
                    </a:ext>
                  </a:extLst>
                </p14:cNvPr>
                <p14:cNvContentPartPr/>
                <p14:nvPr/>
              </p14:nvContentPartPr>
              <p14:xfrm>
                <a:off x="1320329" y="1978049"/>
                <a:ext cx="172080" cy="176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BFF5E3B-F914-BC38-A3BD-0F4CD0C2A27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11689" y="1969409"/>
                  <a:ext cx="1897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9FABC12-55A0-788E-23A9-1FA2D6718177}"/>
              </a:ext>
            </a:extLst>
          </p:cNvPr>
          <p:cNvGrpSpPr/>
          <p:nvPr/>
        </p:nvGrpSpPr>
        <p:grpSpPr>
          <a:xfrm>
            <a:off x="1651529" y="1806689"/>
            <a:ext cx="133200" cy="312840"/>
            <a:chOff x="1651529" y="1806689"/>
            <a:chExt cx="13320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068007B-DE49-0B67-58CD-3931933DE10A}"/>
                    </a:ext>
                  </a:extLst>
                </p14:cNvPr>
                <p14:cNvContentPartPr/>
                <p14:nvPr/>
              </p14:nvContentPartPr>
              <p14:xfrm>
                <a:off x="1651529" y="1936289"/>
                <a:ext cx="133200" cy="183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068007B-DE49-0B67-58CD-3931933DE1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42529" y="1927649"/>
                  <a:ext cx="15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DDFFA0-DCF8-E24A-0C17-4AE15D8A13C3}"/>
                    </a:ext>
                  </a:extLst>
                </p14:cNvPr>
                <p14:cNvContentPartPr/>
                <p14:nvPr/>
              </p14:nvContentPartPr>
              <p14:xfrm>
                <a:off x="1667729" y="1806689"/>
                <a:ext cx="10800" cy="28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DDFFA0-DCF8-E24A-0C17-4AE15D8A13C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658729" y="1798049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0B6A412-C521-75BE-6D03-391602FFF54F}"/>
              </a:ext>
            </a:extLst>
          </p:cNvPr>
          <p:cNvGrpSpPr/>
          <p:nvPr/>
        </p:nvGrpSpPr>
        <p:grpSpPr>
          <a:xfrm>
            <a:off x="2343089" y="1743329"/>
            <a:ext cx="1570320" cy="681480"/>
            <a:chOff x="2343089" y="1743329"/>
            <a:chExt cx="1570320" cy="68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DAB276C-3A4B-80FE-C21E-1648E3100B25}"/>
                    </a:ext>
                  </a:extLst>
                </p14:cNvPr>
                <p14:cNvContentPartPr/>
                <p14:nvPr/>
              </p14:nvContentPartPr>
              <p14:xfrm>
                <a:off x="2343089" y="1930529"/>
                <a:ext cx="171000" cy="153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DAB276C-3A4B-80FE-C21E-1648E3100B2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34449" y="1921529"/>
                  <a:ext cx="188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2CDF8B9-1CBA-BF61-67A3-DB1ED0C32F58}"/>
                    </a:ext>
                  </a:extLst>
                </p14:cNvPr>
                <p14:cNvContentPartPr/>
                <p14:nvPr/>
              </p14:nvContentPartPr>
              <p14:xfrm>
                <a:off x="2354609" y="1763849"/>
                <a:ext cx="19080" cy="4917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2CDF8B9-1CBA-BF61-67A3-DB1ED0C32F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45609" y="1755209"/>
                  <a:ext cx="3672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9938121-9D30-6546-F4CE-6BDD27D96382}"/>
                    </a:ext>
                  </a:extLst>
                </p14:cNvPr>
                <p14:cNvContentPartPr/>
                <p14:nvPr/>
              </p14:nvContentPartPr>
              <p14:xfrm>
                <a:off x="2594369" y="1873289"/>
                <a:ext cx="118440" cy="231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9938121-9D30-6546-F4CE-6BDD27D9638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85369" y="1864289"/>
                  <a:ext cx="136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73EEF4-D14D-2BFD-ACBC-41BE708EEEAA}"/>
                    </a:ext>
                  </a:extLst>
                </p14:cNvPr>
                <p14:cNvContentPartPr/>
                <p14:nvPr/>
              </p14:nvContentPartPr>
              <p14:xfrm>
                <a:off x="2756729" y="1876889"/>
                <a:ext cx="183960" cy="1882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73EEF4-D14D-2BFD-ACBC-41BE708EEEA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748089" y="1867889"/>
                  <a:ext cx="201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1FFB8C0-78D9-F7D6-C026-C3FAE2369320}"/>
                    </a:ext>
                  </a:extLst>
                </p14:cNvPr>
                <p14:cNvContentPartPr/>
                <p14:nvPr/>
              </p14:nvContentPartPr>
              <p14:xfrm>
                <a:off x="3031409" y="1947089"/>
                <a:ext cx="91080" cy="477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1FFB8C0-78D9-F7D6-C026-C3FAE236932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22769" y="1938089"/>
                  <a:ext cx="1087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AEE305-23AE-8239-FC6D-36F4F6771CD7}"/>
                    </a:ext>
                  </a:extLst>
                </p14:cNvPr>
                <p14:cNvContentPartPr/>
                <p14:nvPr/>
              </p14:nvContentPartPr>
              <p14:xfrm>
                <a:off x="3228329" y="1925129"/>
                <a:ext cx="139320" cy="112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AEE305-23AE-8239-FC6D-36F4F6771C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19689" y="1916489"/>
                  <a:ext cx="156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6B0C09F-1AE0-2237-0B42-814354793B88}"/>
                    </a:ext>
                  </a:extLst>
                </p14:cNvPr>
                <p14:cNvContentPartPr/>
                <p14:nvPr/>
              </p14:nvContentPartPr>
              <p14:xfrm>
                <a:off x="3308609" y="1758089"/>
                <a:ext cx="360" cy="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6B0C09F-1AE0-2237-0B42-814354793B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99969" y="174908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A3358AE-DC2B-E5B4-EDE1-75ECCB423395}"/>
                    </a:ext>
                  </a:extLst>
                </p14:cNvPr>
                <p14:cNvContentPartPr/>
                <p14:nvPr/>
              </p14:nvContentPartPr>
              <p14:xfrm>
                <a:off x="3531809" y="1900289"/>
                <a:ext cx="153360" cy="95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A3358AE-DC2B-E5B4-EDE1-75ECCB42339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3169" y="1891649"/>
                  <a:ext cx="171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AF35C4-15CF-F0BF-752F-A561182AB3A9}"/>
                    </a:ext>
                  </a:extLst>
                </p14:cNvPr>
                <p14:cNvContentPartPr/>
                <p14:nvPr/>
              </p14:nvContentPartPr>
              <p14:xfrm>
                <a:off x="3500489" y="1743329"/>
                <a:ext cx="43200" cy="456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AF35C4-15CF-F0BF-752F-A561182AB3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91489" y="1734689"/>
                  <a:ext cx="608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F17F1C5-E170-2F53-D45C-A2B6A4B8113F}"/>
                    </a:ext>
                  </a:extLst>
                </p14:cNvPr>
                <p14:cNvContentPartPr/>
                <p14:nvPr/>
              </p14:nvContentPartPr>
              <p14:xfrm>
                <a:off x="3322289" y="1800569"/>
                <a:ext cx="6840" cy="414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F17F1C5-E170-2F53-D45C-A2B6A4B811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13649" y="1791569"/>
                  <a:ext cx="2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D0159A7-74F0-C083-50AE-CCC071C1A5A6}"/>
                    </a:ext>
                  </a:extLst>
                </p14:cNvPr>
                <p14:cNvContentPartPr/>
                <p14:nvPr/>
              </p14:nvContentPartPr>
              <p14:xfrm>
                <a:off x="3822689" y="1841609"/>
                <a:ext cx="90720" cy="1861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D0159A7-74F0-C083-50AE-CCC071C1A5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13689" y="1832609"/>
                  <a:ext cx="10836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9899ABC-AF9A-9C6E-97AE-EE4376A83F3D}"/>
              </a:ext>
            </a:extLst>
          </p:cNvPr>
          <p:cNvGrpSpPr/>
          <p:nvPr/>
        </p:nvGrpSpPr>
        <p:grpSpPr>
          <a:xfrm>
            <a:off x="4367729" y="1795169"/>
            <a:ext cx="472680" cy="227520"/>
            <a:chOff x="4367729" y="1795169"/>
            <a:chExt cx="47268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88531A8-E8A2-6301-B67F-8A6EA2ECD008}"/>
                    </a:ext>
                  </a:extLst>
                </p14:cNvPr>
                <p14:cNvContentPartPr/>
                <p14:nvPr/>
              </p14:nvContentPartPr>
              <p14:xfrm>
                <a:off x="4367729" y="1795169"/>
                <a:ext cx="187200" cy="2275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88531A8-E8A2-6301-B67F-8A6EA2ECD0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59089" y="1786169"/>
                  <a:ext cx="20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02169EE-949C-C21F-0E71-5FB1696A49BC}"/>
                    </a:ext>
                  </a:extLst>
                </p14:cNvPr>
                <p14:cNvContentPartPr/>
                <p14:nvPr/>
              </p14:nvContentPartPr>
              <p14:xfrm>
                <a:off x="4648529" y="1871489"/>
                <a:ext cx="95040" cy="126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02169EE-949C-C21F-0E71-5FB1696A49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9889" y="1862849"/>
                  <a:ext cx="1126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ABE09FF-6DB2-AA5C-D382-41E3BC76AD29}"/>
                    </a:ext>
                  </a:extLst>
                </p14:cNvPr>
                <p14:cNvContentPartPr/>
                <p14:nvPr/>
              </p14:nvContentPartPr>
              <p14:xfrm>
                <a:off x="4746449" y="1880489"/>
                <a:ext cx="93960" cy="1231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ABE09FF-6DB2-AA5C-D382-41E3BC76AD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37809" y="1871489"/>
                  <a:ext cx="1116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4EBC0F0-D44D-B427-5D53-8FDA0CA0BCC9}"/>
              </a:ext>
            </a:extLst>
          </p:cNvPr>
          <p:cNvGrpSpPr/>
          <p:nvPr/>
        </p:nvGrpSpPr>
        <p:grpSpPr>
          <a:xfrm>
            <a:off x="5355569" y="1644329"/>
            <a:ext cx="866880" cy="482760"/>
            <a:chOff x="5355569" y="1644329"/>
            <a:chExt cx="86688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BDB1EF0-7206-64ED-D825-79E62B384937}"/>
                    </a:ext>
                  </a:extLst>
                </p14:cNvPr>
                <p14:cNvContentPartPr/>
                <p14:nvPr/>
              </p14:nvContentPartPr>
              <p14:xfrm>
                <a:off x="5355569" y="1799129"/>
                <a:ext cx="154800" cy="161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BDB1EF0-7206-64ED-D825-79E62B3849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46929" y="1790129"/>
                  <a:ext cx="172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D0A9058-F061-2AB1-39D6-11662A3018C5}"/>
                    </a:ext>
                  </a:extLst>
                </p14:cNvPr>
                <p14:cNvContentPartPr/>
                <p14:nvPr/>
              </p14:nvContentPartPr>
              <p14:xfrm>
                <a:off x="5451689" y="1827929"/>
                <a:ext cx="11520" cy="268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D0A9058-F061-2AB1-39D6-11662A3018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43049" y="1819289"/>
                  <a:ext cx="291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B9C228-38A6-543D-B28F-DC037430DF36}"/>
                    </a:ext>
                  </a:extLst>
                </p14:cNvPr>
                <p14:cNvContentPartPr/>
                <p14:nvPr/>
              </p14:nvContentPartPr>
              <p14:xfrm>
                <a:off x="5624129" y="1832969"/>
                <a:ext cx="159840" cy="122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B9C228-38A6-543D-B28F-DC037430DF3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15129" y="1824329"/>
                  <a:ext cx="177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C1CF33-95D1-A0F6-661A-DE494743BDDC}"/>
                    </a:ext>
                  </a:extLst>
                </p14:cNvPr>
                <p14:cNvContentPartPr/>
                <p14:nvPr/>
              </p14:nvContentPartPr>
              <p14:xfrm>
                <a:off x="5913209" y="1777169"/>
                <a:ext cx="167400" cy="349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C1CF33-95D1-A0F6-661A-DE494743BDD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04209" y="1768529"/>
                  <a:ext cx="1850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1A4237-39AC-649B-9260-EFCA0264013E}"/>
                    </a:ext>
                  </a:extLst>
                </p14:cNvPr>
                <p14:cNvContentPartPr/>
                <p14:nvPr/>
              </p14:nvContentPartPr>
              <p14:xfrm>
                <a:off x="6210929" y="1859969"/>
                <a:ext cx="6480" cy="982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1A4237-39AC-649B-9260-EFCA026401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02289" y="1851329"/>
                  <a:ext cx="24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96FC074-3DDC-2F35-7435-8C3236CBF954}"/>
                    </a:ext>
                  </a:extLst>
                </p14:cNvPr>
                <p14:cNvContentPartPr/>
                <p14:nvPr/>
              </p14:nvContentPartPr>
              <p14:xfrm>
                <a:off x="6201929" y="1644329"/>
                <a:ext cx="20520" cy="50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96FC074-3DDC-2F35-7435-8C3236CBF95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193289" y="1635689"/>
                  <a:ext cx="381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9B06DFB-FD16-B600-24F6-83EA431E13C4}"/>
              </a:ext>
            </a:extLst>
          </p:cNvPr>
          <p:cNvGrpSpPr/>
          <p:nvPr/>
        </p:nvGrpSpPr>
        <p:grpSpPr>
          <a:xfrm>
            <a:off x="6375449" y="1771049"/>
            <a:ext cx="188640" cy="168480"/>
            <a:chOff x="6375449" y="1771049"/>
            <a:chExt cx="18864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C3CEBE-5565-4814-C705-3F900F1C5BD0}"/>
                    </a:ext>
                  </a:extLst>
                </p14:cNvPr>
                <p14:cNvContentPartPr/>
                <p14:nvPr/>
              </p14:nvContentPartPr>
              <p14:xfrm>
                <a:off x="6375449" y="1771049"/>
                <a:ext cx="138240" cy="162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C3CEBE-5565-4814-C705-3F900F1C5BD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66449" y="1762409"/>
                  <a:ext cx="155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4C4197-0DDE-336C-BB4D-F0CA95A462F3}"/>
                    </a:ext>
                  </a:extLst>
                </p14:cNvPr>
                <p14:cNvContentPartPr/>
                <p14:nvPr/>
              </p14:nvContentPartPr>
              <p14:xfrm>
                <a:off x="6512609" y="1811369"/>
                <a:ext cx="51480" cy="128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4C4197-0DDE-336C-BB4D-F0CA95A462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03609" y="1802369"/>
                  <a:ext cx="6912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0059744-EC48-3817-5C72-3404C88A56FD}"/>
              </a:ext>
            </a:extLst>
          </p:cNvPr>
          <p:cNvGrpSpPr/>
          <p:nvPr/>
        </p:nvGrpSpPr>
        <p:grpSpPr>
          <a:xfrm>
            <a:off x="7095449" y="1674929"/>
            <a:ext cx="952200" cy="240480"/>
            <a:chOff x="7095449" y="1674929"/>
            <a:chExt cx="95220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5F4095-9CBA-3E15-C56C-05015576D628}"/>
                    </a:ext>
                  </a:extLst>
                </p14:cNvPr>
                <p14:cNvContentPartPr/>
                <p14:nvPr/>
              </p14:nvContentPartPr>
              <p14:xfrm>
                <a:off x="7095449" y="1718129"/>
                <a:ext cx="165240" cy="197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5F4095-9CBA-3E15-C56C-05015576D62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086449" y="1709489"/>
                  <a:ext cx="182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DB023CC-D9FB-B15A-B11D-CDB31E5EDEE8}"/>
                    </a:ext>
                  </a:extLst>
                </p14:cNvPr>
                <p14:cNvContentPartPr/>
                <p14:nvPr/>
              </p14:nvContentPartPr>
              <p14:xfrm>
                <a:off x="7334489" y="1751249"/>
                <a:ext cx="108720" cy="150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DB023CC-D9FB-B15A-B11D-CDB31E5EDEE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25489" y="1742249"/>
                  <a:ext cx="126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251C61-0703-BD67-D2E6-F622E2A5E91B}"/>
                    </a:ext>
                  </a:extLst>
                </p14:cNvPr>
                <p14:cNvContentPartPr/>
                <p14:nvPr/>
              </p14:nvContentPartPr>
              <p14:xfrm>
                <a:off x="7541849" y="1737569"/>
                <a:ext cx="144360" cy="164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251C61-0703-BD67-D2E6-F622E2A5E91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532849" y="1728929"/>
                  <a:ext cx="162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479597-D013-78BE-81F4-6AB5D20F2BB5}"/>
                    </a:ext>
                  </a:extLst>
                </p14:cNvPr>
                <p14:cNvContentPartPr/>
                <p14:nvPr/>
              </p14:nvContentPartPr>
              <p14:xfrm>
                <a:off x="7777289" y="1674929"/>
                <a:ext cx="113040" cy="233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479597-D013-78BE-81F4-6AB5D20F2BB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768289" y="1666289"/>
                  <a:ext cx="130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1B286F-8880-3ADF-72D0-52A7CED15CB9}"/>
                    </a:ext>
                  </a:extLst>
                </p14:cNvPr>
                <p14:cNvContentPartPr/>
                <p14:nvPr/>
              </p14:nvContentPartPr>
              <p14:xfrm>
                <a:off x="8027489" y="1897409"/>
                <a:ext cx="20160" cy="10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1B286F-8880-3ADF-72D0-52A7CED15CB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18489" y="1888409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E22631D-1835-FEC0-09B7-7A4A30334923}"/>
                  </a:ext>
                </a:extLst>
              </p14:cNvPr>
              <p14:cNvContentPartPr/>
              <p14:nvPr/>
            </p14:nvContentPartPr>
            <p14:xfrm>
              <a:off x="318449" y="2945729"/>
              <a:ext cx="78840" cy="1087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E22631D-1835-FEC0-09B7-7A4A30334923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09449" y="2936729"/>
                <a:ext cx="96480" cy="12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79FCE06-1178-DBD2-B846-2AD51C3EA6DF}"/>
              </a:ext>
            </a:extLst>
          </p:cNvPr>
          <p:cNvGrpSpPr/>
          <p:nvPr/>
        </p:nvGrpSpPr>
        <p:grpSpPr>
          <a:xfrm>
            <a:off x="631289" y="2675729"/>
            <a:ext cx="432360" cy="453960"/>
            <a:chOff x="631289" y="2675729"/>
            <a:chExt cx="43236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1A6502-0F7F-5F59-7A14-EE31B96B73B2}"/>
                    </a:ext>
                  </a:extLst>
                </p14:cNvPr>
                <p14:cNvContentPartPr/>
                <p14:nvPr/>
              </p14:nvContentPartPr>
              <p14:xfrm>
                <a:off x="631289" y="2675729"/>
                <a:ext cx="256680" cy="453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1A6502-0F7F-5F59-7A14-EE31B96B73B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2289" y="2666729"/>
                  <a:ext cx="2743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432998-CBA7-2133-732C-ADE4B11AA4C4}"/>
                    </a:ext>
                  </a:extLst>
                </p14:cNvPr>
                <p14:cNvContentPartPr/>
                <p14:nvPr/>
              </p14:nvContentPartPr>
              <p14:xfrm>
                <a:off x="648929" y="2934929"/>
                <a:ext cx="86040" cy="28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432998-CBA7-2133-732C-ADE4B11AA4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9929" y="2925929"/>
                  <a:ext cx="103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3BF4B32-A998-8D0E-975A-EBB609333FBD}"/>
                    </a:ext>
                  </a:extLst>
                </p14:cNvPr>
                <p14:cNvContentPartPr/>
                <p14:nvPr/>
              </p14:nvContentPartPr>
              <p14:xfrm>
                <a:off x="932969" y="2906849"/>
                <a:ext cx="130680" cy="131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3BF4B32-A998-8D0E-975A-EBB609333FB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23969" y="2897849"/>
                  <a:ext cx="14832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F835FAE-C2C9-8191-0B1E-1B721CF9FCEC}"/>
              </a:ext>
            </a:extLst>
          </p:cNvPr>
          <p:cNvGrpSpPr/>
          <p:nvPr/>
        </p:nvGrpSpPr>
        <p:grpSpPr>
          <a:xfrm>
            <a:off x="1558289" y="2591489"/>
            <a:ext cx="728280" cy="470160"/>
            <a:chOff x="1558289" y="2591489"/>
            <a:chExt cx="72828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540F3C8-6CE1-D16F-0DB8-693DF83F70C5}"/>
                    </a:ext>
                  </a:extLst>
                </p14:cNvPr>
                <p14:cNvContentPartPr/>
                <p14:nvPr/>
              </p14:nvContentPartPr>
              <p14:xfrm>
                <a:off x="1558289" y="2842409"/>
                <a:ext cx="7560" cy="1699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540F3C8-6CE1-D16F-0DB8-693DF83F70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49649" y="2833409"/>
                  <a:ext cx="25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2D1BFA3-2FA8-30BD-79B8-90107E7EC0EB}"/>
                    </a:ext>
                  </a:extLst>
                </p14:cNvPr>
                <p14:cNvContentPartPr/>
                <p14:nvPr/>
              </p14:nvContentPartPr>
              <p14:xfrm>
                <a:off x="1602929" y="2812889"/>
                <a:ext cx="112680" cy="180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2D1BFA3-2FA8-30BD-79B8-90107E7EC0E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94289" y="2804249"/>
                  <a:ext cx="130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5334CE2-1E68-E013-28E5-951F0E7F235C}"/>
                    </a:ext>
                  </a:extLst>
                </p14:cNvPr>
                <p14:cNvContentPartPr/>
                <p14:nvPr/>
              </p14:nvContentPartPr>
              <p14:xfrm>
                <a:off x="1837649" y="2855729"/>
                <a:ext cx="119160" cy="1404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5334CE2-1E68-E013-28E5-951F0E7F23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29009" y="2847089"/>
                  <a:ext cx="136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7E54BBD-C334-8F17-AAA2-89683FCA8F72}"/>
                    </a:ext>
                  </a:extLst>
                </p14:cNvPr>
                <p14:cNvContentPartPr/>
                <p14:nvPr/>
              </p14:nvContentPartPr>
              <p14:xfrm>
                <a:off x="1983089" y="2868689"/>
                <a:ext cx="17640" cy="112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7E54BBD-C334-8F17-AAA2-89683FCA8F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74089" y="2859689"/>
                  <a:ext cx="35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0A7E04-8EB3-FF8D-AEEA-D90A762D111B}"/>
                    </a:ext>
                  </a:extLst>
                </p14:cNvPr>
                <p14:cNvContentPartPr/>
                <p14:nvPr/>
              </p14:nvContentPartPr>
              <p14:xfrm>
                <a:off x="1940609" y="2696249"/>
                <a:ext cx="226800" cy="2566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0A7E04-8EB3-FF8D-AEEA-D90A762D111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31609" y="2687249"/>
                  <a:ext cx="244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454FF1C-FEC6-3B68-F83E-02DBD9F68317}"/>
                    </a:ext>
                  </a:extLst>
                </p14:cNvPr>
                <p14:cNvContentPartPr/>
                <p14:nvPr/>
              </p14:nvContentPartPr>
              <p14:xfrm>
                <a:off x="2169929" y="2762489"/>
                <a:ext cx="116640" cy="299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454FF1C-FEC6-3B68-F83E-02DBD9F6831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61289" y="2753849"/>
                  <a:ext cx="134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981EA2-2CB9-99D7-225F-9BDD54389AD4}"/>
                    </a:ext>
                  </a:extLst>
                </p14:cNvPr>
                <p14:cNvContentPartPr/>
                <p14:nvPr/>
              </p14:nvContentPartPr>
              <p14:xfrm>
                <a:off x="1953209" y="2591489"/>
                <a:ext cx="9360" cy="88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981EA2-2CB9-99D7-225F-9BDD54389AD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44209" y="2582489"/>
                  <a:ext cx="270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AC5714-A43B-E3FE-2189-32E1C0E5BDE4}"/>
              </a:ext>
            </a:extLst>
          </p:cNvPr>
          <p:cNvGrpSpPr/>
          <p:nvPr/>
        </p:nvGrpSpPr>
        <p:grpSpPr>
          <a:xfrm>
            <a:off x="2441369" y="2780129"/>
            <a:ext cx="228600" cy="159480"/>
            <a:chOff x="2441369" y="2780129"/>
            <a:chExt cx="22860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BA2387A-DF46-A429-DA33-37CA73FD076D}"/>
                    </a:ext>
                  </a:extLst>
                </p14:cNvPr>
                <p14:cNvContentPartPr/>
                <p14:nvPr/>
              </p14:nvContentPartPr>
              <p14:xfrm>
                <a:off x="2441369" y="2798849"/>
                <a:ext cx="102960" cy="140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BA2387A-DF46-A429-DA33-37CA73FD076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32369" y="2789849"/>
                  <a:ext cx="120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33C6E5-45FC-BFB9-064F-EAB608231044}"/>
                    </a:ext>
                  </a:extLst>
                </p14:cNvPr>
                <p14:cNvContentPartPr/>
                <p14:nvPr/>
              </p14:nvContentPartPr>
              <p14:xfrm>
                <a:off x="2648369" y="2780129"/>
                <a:ext cx="21600" cy="118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33C6E5-45FC-BFB9-064F-EAB60823104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39369" y="2771489"/>
                  <a:ext cx="392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26D624DA-3D4B-F480-C829-29AE8F43F5D6}"/>
                  </a:ext>
                </a:extLst>
              </p14:cNvPr>
              <p14:cNvContentPartPr/>
              <p14:nvPr/>
            </p14:nvContentPartPr>
            <p14:xfrm>
              <a:off x="2816129" y="2756009"/>
              <a:ext cx="101160" cy="1371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26D624DA-3D4B-F480-C829-29AE8F43F5D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807489" y="2747369"/>
                <a:ext cx="1188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2CC4F73C-CDA6-1911-7BC5-0A10FA763EBE}"/>
                  </a:ext>
                </a:extLst>
              </p14:cNvPr>
              <p14:cNvContentPartPr/>
              <p14:nvPr/>
            </p14:nvContentPartPr>
            <p14:xfrm>
              <a:off x="3070649" y="2722169"/>
              <a:ext cx="66600" cy="20916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2CC4F73C-CDA6-1911-7BC5-0A10FA763EB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062009" y="2713169"/>
                <a:ext cx="84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40A9929-3158-1DD4-7EA4-454787B5D27E}"/>
                  </a:ext>
                </a:extLst>
              </p14:cNvPr>
              <p14:cNvContentPartPr/>
              <p14:nvPr/>
            </p14:nvContentPartPr>
            <p14:xfrm>
              <a:off x="3794609" y="2505449"/>
              <a:ext cx="12600" cy="223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40A9929-3158-1DD4-7EA4-454787B5D27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785969" y="2496809"/>
                <a:ext cx="3024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5F26C9B-0EDE-AA0C-0498-485D52E0EBA8}"/>
              </a:ext>
            </a:extLst>
          </p:cNvPr>
          <p:cNvGrpSpPr/>
          <p:nvPr/>
        </p:nvGrpSpPr>
        <p:grpSpPr>
          <a:xfrm>
            <a:off x="3766529" y="2696609"/>
            <a:ext cx="674280" cy="269640"/>
            <a:chOff x="3766529" y="2696609"/>
            <a:chExt cx="6742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AA6598-8FA7-9846-069C-1549743BCEE4}"/>
                    </a:ext>
                  </a:extLst>
                </p14:cNvPr>
                <p14:cNvContentPartPr/>
                <p14:nvPr/>
              </p14:nvContentPartPr>
              <p14:xfrm>
                <a:off x="3766529" y="2702009"/>
                <a:ext cx="130680" cy="225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AA6598-8FA7-9846-069C-1549743BCEE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57889" y="2693009"/>
                  <a:ext cx="148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96832C9-0AB2-2DE9-6946-2E479B2C5D10}"/>
                    </a:ext>
                  </a:extLst>
                </p14:cNvPr>
                <p14:cNvContentPartPr/>
                <p14:nvPr/>
              </p14:nvContentPartPr>
              <p14:xfrm>
                <a:off x="3992969" y="2696609"/>
                <a:ext cx="137160" cy="226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96832C9-0AB2-2DE9-6946-2E479B2C5D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83969" y="2687969"/>
                  <a:ext cx="154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AE9E32B-F747-3F50-B0A8-04D4823D7AFB}"/>
                    </a:ext>
                  </a:extLst>
                </p14:cNvPr>
                <p14:cNvContentPartPr/>
                <p14:nvPr/>
              </p14:nvContentPartPr>
              <p14:xfrm>
                <a:off x="3955529" y="2705609"/>
                <a:ext cx="227160" cy="260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AE9E32B-F747-3F50-B0A8-04D4823D7AF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946889" y="2696969"/>
                  <a:ext cx="244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6D82876-9466-4226-2351-A2BE4A2C5143}"/>
                    </a:ext>
                  </a:extLst>
                </p14:cNvPr>
                <p14:cNvContentPartPr/>
                <p14:nvPr/>
              </p14:nvContentPartPr>
              <p14:xfrm>
                <a:off x="4291769" y="2711009"/>
                <a:ext cx="149040" cy="216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6D82876-9466-4226-2351-A2BE4A2C51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82769" y="2702009"/>
                  <a:ext cx="166680" cy="23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D6463D0-BA8F-0102-203E-CA3B2B8B0CEB}"/>
                  </a:ext>
                </a:extLst>
              </p14:cNvPr>
              <p14:cNvContentPartPr/>
              <p14:nvPr/>
            </p14:nvContentPartPr>
            <p14:xfrm>
              <a:off x="4576889" y="2714969"/>
              <a:ext cx="12960" cy="1742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D6463D0-BA8F-0102-203E-CA3B2B8B0CE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567889" y="2706329"/>
                <a:ext cx="30600" cy="19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6B845AE0-5C5A-CBFF-8BBD-CE5A663F277B}"/>
              </a:ext>
            </a:extLst>
          </p:cNvPr>
          <p:cNvGrpSpPr/>
          <p:nvPr/>
        </p:nvGrpSpPr>
        <p:grpSpPr>
          <a:xfrm>
            <a:off x="5228849" y="2626049"/>
            <a:ext cx="828000" cy="415800"/>
            <a:chOff x="5228849" y="2626049"/>
            <a:chExt cx="82800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0158F0A-AFC9-1C10-8841-CA9577CF8F6C}"/>
                    </a:ext>
                  </a:extLst>
                </p14:cNvPr>
                <p14:cNvContentPartPr/>
                <p14:nvPr/>
              </p14:nvContentPartPr>
              <p14:xfrm>
                <a:off x="5232809" y="2677169"/>
                <a:ext cx="47520" cy="162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0158F0A-AFC9-1C10-8841-CA9577CF8F6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24169" y="2668529"/>
                  <a:ext cx="65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458CBB4-BDD8-841E-357F-035CE602B670}"/>
                    </a:ext>
                  </a:extLst>
                </p14:cNvPr>
                <p14:cNvContentPartPr/>
                <p14:nvPr/>
              </p14:nvContentPartPr>
              <p14:xfrm>
                <a:off x="5228849" y="2626049"/>
                <a:ext cx="204480" cy="273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458CBB4-BDD8-841E-357F-035CE602B67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19849" y="2617049"/>
                  <a:ext cx="2221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7AC9030-1C98-543F-0B50-CE7F32DE1D52}"/>
                    </a:ext>
                  </a:extLst>
                </p14:cNvPr>
                <p14:cNvContentPartPr/>
                <p14:nvPr/>
              </p14:nvContentPartPr>
              <p14:xfrm>
                <a:off x="5558969" y="2635769"/>
                <a:ext cx="132480" cy="227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7AC9030-1C98-543F-0B50-CE7F32DE1D5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550329" y="2626769"/>
                  <a:ext cx="150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76DFE2F-02AC-E95F-399D-2650F3C4635A}"/>
                    </a:ext>
                  </a:extLst>
                </p14:cNvPr>
                <p14:cNvContentPartPr/>
                <p14:nvPr/>
              </p14:nvContentPartPr>
              <p14:xfrm>
                <a:off x="5736089" y="2671049"/>
                <a:ext cx="179640" cy="370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76DFE2F-02AC-E95F-399D-2650F3C4635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727089" y="2662049"/>
                  <a:ext cx="1972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B51DB99-64DF-3395-7D8B-78FD37EB4560}"/>
                    </a:ext>
                  </a:extLst>
                </p14:cNvPr>
                <p14:cNvContentPartPr/>
                <p14:nvPr/>
              </p14:nvContentPartPr>
              <p14:xfrm>
                <a:off x="6017609" y="2663129"/>
                <a:ext cx="39240" cy="186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B51DB99-64DF-3395-7D8B-78FD37EB456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08609" y="2654129"/>
                  <a:ext cx="568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CA67239-7ED9-0951-968C-2E7E5A8A13D3}"/>
              </a:ext>
            </a:extLst>
          </p:cNvPr>
          <p:cNvGrpSpPr/>
          <p:nvPr/>
        </p:nvGrpSpPr>
        <p:grpSpPr>
          <a:xfrm>
            <a:off x="6222089" y="2489969"/>
            <a:ext cx="840240" cy="342720"/>
            <a:chOff x="6222089" y="2489969"/>
            <a:chExt cx="8402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AC9A3CB-654E-2688-E45C-A2B45431EEC7}"/>
                    </a:ext>
                  </a:extLst>
                </p14:cNvPr>
                <p14:cNvContentPartPr/>
                <p14:nvPr/>
              </p14:nvContentPartPr>
              <p14:xfrm>
                <a:off x="6222089" y="2606969"/>
                <a:ext cx="138600" cy="225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AC9A3CB-654E-2688-E45C-A2B45431EEC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13089" y="2597969"/>
                  <a:ext cx="156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F1747E5-7596-42E2-5870-644AC9998B3F}"/>
                    </a:ext>
                  </a:extLst>
                </p14:cNvPr>
                <p14:cNvContentPartPr/>
                <p14:nvPr/>
              </p14:nvContentPartPr>
              <p14:xfrm>
                <a:off x="6450329" y="2627129"/>
                <a:ext cx="146160" cy="2023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F1747E5-7596-42E2-5870-644AC9998B3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41329" y="2618129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71AB3EC-2462-359D-1516-20ED4404340A}"/>
                    </a:ext>
                  </a:extLst>
                </p14:cNvPr>
                <p14:cNvContentPartPr/>
                <p14:nvPr/>
              </p14:nvContentPartPr>
              <p14:xfrm>
                <a:off x="6691529" y="2653049"/>
                <a:ext cx="123120" cy="160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71AB3EC-2462-359D-1516-20ED4404340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682889" y="2644049"/>
                  <a:ext cx="140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C1BD528-0C0E-B5CD-4E9C-47BC4891A323}"/>
                    </a:ext>
                  </a:extLst>
                </p14:cNvPr>
                <p14:cNvContentPartPr/>
                <p14:nvPr/>
              </p14:nvContentPartPr>
              <p14:xfrm>
                <a:off x="6694049" y="2489969"/>
                <a:ext cx="20520" cy="35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C1BD528-0C0E-B5CD-4E9C-47BC4891A32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85049" y="2480969"/>
                  <a:ext cx="38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5217DD6-6770-F98F-8520-198B185645CD}"/>
                    </a:ext>
                  </a:extLst>
                </p14:cNvPr>
                <p14:cNvContentPartPr/>
                <p14:nvPr/>
              </p14:nvContentPartPr>
              <p14:xfrm>
                <a:off x="6852449" y="2614169"/>
                <a:ext cx="209880" cy="1882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5217DD6-6770-F98F-8520-198B185645C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843449" y="2605169"/>
                  <a:ext cx="22752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6BCD27E8-25E0-1852-EA66-6E2D466A500B}"/>
              </a:ext>
            </a:extLst>
          </p:cNvPr>
          <p:cNvGrpSpPr/>
          <p:nvPr/>
        </p:nvGrpSpPr>
        <p:grpSpPr>
          <a:xfrm>
            <a:off x="7205969" y="2601929"/>
            <a:ext cx="645840" cy="384840"/>
            <a:chOff x="7205969" y="2601929"/>
            <a:chExt cx="64584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EF61E54-4138-4778-171B-BFAE158E6FAB}"/>
                    </a:ext>
                  </a:extLst>
                </p14:cNvPr>
                <p14:cNvContentPartPr/>
                <p14:nvPr/>
              </p14:nvContentPartPr>
              <p14:xfrm>
                <a:off x="7205969" y="2601929"/>
                <a:ext cx="101520" cy="216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EF61E54-4138-4778-171B-BFAE158E6FA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97329" y="2593289"/>
                  <a:ext cx="119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8C49082-A09A-A666-94B9-27B25B935D83}"/>
                    </a:ext>
                  </a:extLst>
                </p14:cNvPr>
                <p14:cNvContentPartPr/>
                <p14:nvPr/>
              </p14:nvContentPartPr>
              <p14:xfrm>
                <a:off x="7318649" y="2604089"/>
                <a:ext cx="227520" cy="3826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8C49082-A09A-A666-94B9-27B25B935D8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09649" y="2595089"/>
                  <a:ext cx="2451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6252DB2-E007-7F5D-2460-C45C8E79E6FE}"/>
                    </a:ext>
                  </a:extLst>
                </p14:cNvPr>
                <p14:cNvContentPartPr/>
                <p14:nvPr/>
              </p14:nvContentPartPr>
              <p14:xfrm>
                <a:off x="7636529" y="2602289"/>
                <a:ext cx="155160" cy="174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6252DB2-E007-7F5D-2460-C45C8E79E6F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27889" y="2593649"/>
                  <a:ext cx="172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4D7071D-34D9-9A82-F69E-783E2DDFDF0F}"/>
                    </a:ext>
                  </a:extLst>
                </p14:cNvPr>
                <p14:cNvContentPartPr/>
                <p14:nvPr/>
              </p14:nvContentPartPr>
              <p14:xfrm>
                <a:off x="7778009" y="2636129"/>
                <a:ext cx="73800" cy="119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4D7071D-34D9-9A82-F69E-783E2DDFDF0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69369" y="2627129"/>
                  <a:ext cx="914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E1979D5-E111-2892-2B72-877DCE2FAD6C}"/>
              </a:ext>
            </a:extLst>
          </p:cNvPr>
          <p:cNvGrpSpPr/>
          <p:nvPr/>
        </p:nvGrpSpPr>
        <p:grpSpPr>
          <a:xfrm>
            <a:off x="8179049" y="2561969"/>
            <a:ext cx="470880" cy="318960"/>
            <a:chOff x="8179049" y="2561969"/>
            <a:chExt cx="4708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F33E648-2709-D7A0-6343-580279BA9519}"/>
                    </a:ext>
                  </a:extLst>
                </p14:cNvPr>
                <p14:cNvContentPartPr/>
                <p14:nvPr/>
              </p14:nvContentPartPr>
              <p14:xfrm>
                <a:off x="8179049" y="2574569"/>
                <a:ext cx="244800" cy="165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F33E648-2709-D7A0-6343-580279BA951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70049" y="2565569"/>
                  <a:ext cx="262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CEB355F-5F5E-2D8C-A031-1EB062F720F1}"/>
                    </a:ext>
                  </a:extLst>
                </p14:cNvPr>
                <p14:cNvContentPartPr/>
                <p14:nvPr/>
              </p14:nvContentPartPr>
              <p14:xfrm>
                <a:off x="8220449" y="2561969"/>
                <a:ext cx="65160" cy="3189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CEB355F-5F5E-2D8C-A031-1EB062F720F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211809" y="2552969"/>
                  <a:ext cx="828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26DE6AE-B0F1-372F-9168-95570EA91AB1}"/>
                    </a:ext>
                  </a:extLst>
                </p14:cNvPr>
                <p14:cNvContentPartPr/>
                <p14:nvPr/>
              </p14:nvContentPartPr>
              <p14:xfrm>
                <a:off x="8503049" y="2589329"/>
                <a:ext cx="146880" cy="168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26DE6AE-B0F1-372F-9168-95570EA91AB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494409" y="2580689"/>
                  <a:ext cx="1645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4E6F63F-9DCF-D029-9832-EE999DF9423B}"/>
              </a:ext>
            </a:extLst>
          </p:cNvPr>
          <p:cNvGrpSpPr/>
          <p:nvPr/>
        </p:nvGrpSpPr>
        <p:grpSpPr>
          <a:xfrm>
            <a:off x="8850809" y="2401769"/>
            <a:ext cx="847800" cy="491760"/>
            <a:chOff x="8850809" y="2401769"/>
            <a:chExt cx="847800" cy="49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867D1DB-EE0A-F32F-FE7C-2D47CB2D70A0}"/>
                    </a:ext>
                  </a:extLst>
                </p14:cNvPr>
                <p14:cNvContentPartPr/>
                <p14:nvPr/>
              </p14:nvContentPartPr>
              <p14:xfrm>
                <a:off x="8850809" y="2526689"/>
                <a:ext cx="186120" cy="3668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867D1DB-EE0A-F32F-FE7C-2D47CB2D70A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842169" y="2518049"/>
                  <a:ext cx="2037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273A1C9-3AF2-C7C0-4EC4-A81E51277CCF}"/>
                    </a:ext>
                  </a:extLst>
                </p14:cNvPr>
                <p14:cNvContentPartPr/>
                <p14:nvPr/>
              </p14:nvContentPartPr>
              <p14:xfrm>
                <a:off x="9125129" y="2579609"/>
                <a:ext cx="37800" cy="164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273A1C9-3AF2-C7C0-4EC4-A81E51277CC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16489" y="2570609"/>
                  <a:ext cx="55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10366FA-1568-567E-35A6-6D2FCFA20C06}"/>
                    </a:ext>
                  </a:extLst>
                </p14:cNvPr>
                <p14:cNvContentPartPr/>
                <p14:nvPr/>
              </p14:nvContentPartPr>
              <p14:xfrm>
                <a:off x="9150329" y="2401769"/>
                <a:ext cx="22320" cy="381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10366FA-1568-567E-35A6-6D2FCFA20C0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141329" y="2393129"/>
                  <a:ext cx="39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31F4842-711D-352C-A12E-9A3256638884}"/>
                    </a:ext>
                  </a:extLst>
                </p14:cNvPr>
                <p14:cNvContentPartPr/>
                <p14:nvPr/>
              </p14:nvContentPartPr>
              <p14:xfrm>
                <a:off x="9278129" y="2549729"/>
                <a:ext cx="240840" cy="219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31F4842-711D-352C-A12E-9A325663888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69129" y="2541089"/>
                  <a:ext cx="258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C2F794-318B-AE0A-B320-583E2DCC0DA0}"/>
                    </a:ext>
                  </a:extLst>
                </p14:cNvPr>
                <p14:cNvContentPartPr/>
                <p14:nvPr/>
              </p14:nvContentPartPr>
              <p14:xfrm>
                <a:off x="9651089" y="2765009"/>
                <a:ext cx="47520" cy="123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C2F794-318B-AE0A-B320-583E2DCC0DA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642449" y="2756009"/>
                  <a:ext cx="65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31C2572-8D8A-90D8-F08F-884E9A6CA802}"/>
              </a:ext>
            </a:extLst>
          </p:cNvPr>
          <p:cNvGrpSpPr/>
          <p:nvPr/>
        </p:nvGrpSpPr>
        <p:grpSpPr>
          <a:xfrm>
            <a:off x="10026209" y="2412929"/>
            <a:ext cx="1030680" cy="362160"/>
            <a:chOff x="10026209" y="2412929"/>
            <a:chExt cx="103068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02A1D91-D3A4-D106-AABA-691F7BAEA1E2}"/>
                    </a:ext>
                  </a:extLst>
                </p14:cNvPr>
                <p14:cNvContentPartPr/>
                <p14:nvPr/>
              </p14:nvContentPartPr>
              <p14:xfrm>
                <a:off x="10026209" y="2536409"/>
                <a:ext cx="136080" cy="238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02A1D91-D3A4-D106-AABA-691F7BAEA1E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17209" y="2527409"/>
                  <a:ext cx="1537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0CDEDF9-62BD-0BB9-0DCA-F6AE8E099A25}"/>
                    </a:ext>
                  </a:extLst>
                </p14:cNvPr>
                <p14:cNvContentPartPr/>
                <p14:nvPr/>
              </p14:nvContentPartPr>
              <p14:xfrm>
                <a:off x="10300169" y="2577809"/>
                <a:ext cx="23760" cy="134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0CDEDF9-62BD-0BB9-0DCA-F6AE8E099A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91169" y="2569169"/>
                  <a:ext cx="41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EA222F6-ACCE-614E-295C-32C83E9A44EE}"/>
                    </a:ext>
                  </a:extLst>
                </p14:cNvPr>
                <p14:cNvContentPartPr/>
                <p14:nvPr/>
              </p14:nvContentPartPr>
              <p14:xfrm>
                <a:off x="10246529" y="2412929"/>
                <a:ext cx="10080" cy="241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EA222F6-ACCE-614E-295C-32C83E9A44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237889" y="2404289"/>
                  <a:ext cx="27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09ABF3F-2B4C-026E-061E-AA8B63D7E1FF}"/>
                    </a:ext>
                  </a:extLst>
                </p14:cNvPr>
                <p14:cNvContentPartPr/>
                <p14:nvPr/>
              </p14:nvContentPartPr>
              <p14:xfrm>
                <a:off x="10389809" y="2594009"/>
                <a:ext cx="138600" cy="141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09ABF3F-2B4C-026E-061E-AA8B63D7E1F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81169" y="2585009"/>
                  <a:ext cx="15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741553D-772B-E287-DCA3-1654E1179E7D}"/>
                    </a:ext>
                  </a:extLst>
                </p14:cNvPr>
                <p14:cNvContentPartPr/>
                <p14:nvPr/>
              </p14:nvContentPartPr>
              <p14:xfrm>
                <a:off x="10621649" y="2565209"/>
                <a:ext cx="435240" cy="154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741553D-772B-E287-DCA3-1654E1179E7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13009" y="2556569"/>
                  <a:ext cx="45288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91CB352-296D-D224-6432-D888F72EB754}"/>
                  </a:ext>
                </a:extLst>
              </p14:cNvPr>
              <p14:cNvContentPartPr/>
              <p14:nvPr/>
            </p14:nvContentPartPr>
            <p14:xfrm>
              <a:off x="700409" y="3391409"/>
              <a:ext cx="129600" cy="1494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91CB352-296D-D224-6432-D888F72EB75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91769" y="3382409"/>
                <a:ext cx="1472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B651C492-159F-DEDD-7BEA-AA09A93B2FF7}"/>
              </a:ext>
            </a:extLst>
          </p:cNvPr>
          <p:cNvGrpSpPr/>
          <p:nvPr/>
        </p:nvGrpSpPr>
        <p:grpSpPr>
          <a:xfrm>
            <a:off x="1182089" y="3144809"/>
            <a:ext cx="2479680" cy="579600"/>
            <a:chOff x="1182089" y="3144809"/>
            <a:chExt cx="247968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394B7B-52B9-95E4-E78A-50C864714496}"/>
                    </a:ext>
                  </a:extLst>
                </p14:cNvPr>
                <p14:cNvContentPartPr/>
                <p14:nvPr/>
              </p14:nvContentPartPr>
              <p14:xfrm>
                <a:off x="1233929" y="3392129"/>
                <a:ext cx="198720" cy="1123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394B7B-52B9-95E4-E78A-50C86471449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24929" y="3383489"/>
                  <a:ext cx="216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CC75E1E-1CF2-441B-B945-F9567B5D163F}"/>
                    </a:ext>
                  </a:extLst>
                </p14:cNvPr>
                <p14:cNvContentPartPr/>
                <p14:nvPr/>
              </p14:nvContentPartPr>
              <p14:xfrm>
                <a:off x="1182089" y="3253529"/>
                <a:ext cx="91080" cy="417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CC75E1E-1CF2-441B-B945-F9567B5D163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3449" y="3244889"/>
                  <a:ext cx="1087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2F783CE-BB2F-8607-1941-30B1FB20227B}"/>
                    </a:ext>
                  </a:extLst>
                </p14:cNvPr>
                <p14:cNvContentPartPr/>
                <p14:nvPr/>
              </p14:nvContentPartPr>
              <p14:xfrm>
                <a:off x="1518689" y="3340289"/>
                <a:ext cx="88560" cy="203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2F783CE-BB2F-8607-1941-30B1FB20227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509689" y="3331649"/>
                  <a:ext cx="106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4CAF50-50C7-5EBB-16CF-484CF47DC4FB}"/>
                    </a:ext>
                  </a:extLst>
                </p14:cNvPr>
                <p14:cNvContentPartPr/>
                <p14:nvPr/>
              </p14:nvContentPartPr>
              <p14:xfrm>
                <a:off x="1631369" y="3352169"/>
                <a:ext cx="192240" cy="3722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4CAF50-50C7-5EBB-16CF-484CF47DC4F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622729" y="3343529"/>
                  <a:ext cx="209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C5EEE6-98FB-3640-F831-31C739CB8EDF}"/>
                    </a:ext>
                  </a:extLst>
                </p14:cNvPr>
                <p14:cNvContentPartPr/>
                <p14:nvPr/>
              </p14:nvContentPartPr>
              <p14:xfrm>
                <a:off x="1945289" y="3338129"/>
                <a:ext cx="158760" cy="156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C5EEE6-98FB-3640-F831-31C739CB8ED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936289" y="3329129"/>
                  <a:ext cx="176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14A8049-547B-1B11-2F8D-D72B1C140CC0}"/>
                    </a:ext>
                  </a:extLst>
                </p14:cNvPr>
                <p14:cNvContentPartPr/>
                <p14:nvPr/>
              </p14:nvContentPartPr>
              <p14:xfrm>
                <a:off x="2087129" y="3361529"/>
                <a:ext cx="38160" cy="108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14A8049-547B-1B11-2F8D-D72B1C140CC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078129" y="3352889"/>
                  <a:ext cx="55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E0F9EBC-CB85-EB6D-51C8-C2F94F0120F9}"/>
                    </a:ext>
                  </a:extLst>
                </p14:cNvPr>
                <p14:cNvContentPartPr/>
                <p14:nvPr/>
              </p14:nvContentPartPr>
              <p14:xfrm>
                <a:off x="2208809" y="3199529"/>
                <a:ext cx="174240" cy="288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E0F9EBC-CB85-EB6D-51C8-C2F94F0120F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99809" y="3190529"/>
                  <a:ext cx="1918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E694AD-532D-9BED-0AF3-C01E35B067F4}"/>
                    </a:ext>
                  </a:extLst>
                </p14:cNvPr>
                <p14:cNvContentPartPr/>
                <p14:nvPr/>
              </p14:nvContentPartPr>
              <p14:xfrm>
                <a:off x="2437769" y="3342809"/>
                <a:ext cx="138600" cy="1022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E694AD-532D-9BED-0AF3-C01E35B067F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29129" y="3333809"/>
                  <a:ext cx="156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BAF6A1A-4C86-38D0-F844-0376916F7501}"/>
                    </a:ext>
                  </a:extLst>
                </p14:cNvPr>
                <p14:cNvContentPartPr/>
                <p14:nvPr/>
              </p14:nvContentPartPr>
              <p14:xfrm>
                <a:off x="2512289" y="3144809"/>
                <a:ext cx="16560" cy="568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BAF6A1A-4C86-38D0-F844-0376916F75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03649" y="3135809"/>
                  <a:ext cx="34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12EBDD1-DECE-5C30-3FC3-050BA3A25CD9}"/>
                    </a:ext>
                  </a:extLst>
                </p14:cNvPr>
                <p14:cNvContentPartPr/>
                <p14:nvPr/>
              </p14:nvContentPartPr>
              <p14:xfrm>
                <a:off x="2656289" y="3260729"/>
                <a:ext cx="154080" cy="1594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12EBDD1-DECE-5C30-3FC3-050BA3A25C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47289" y="3252089"/>
                  <a:ext cx="171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9E3F23A-899A-32AD-12FE-BEF99B8C23B4}"/>
                    </a:ext>
                  </a:extLst>
                </p14:cNvPr>
                <p14:cNvContentPartPr/>
                <p14:nvPr/>
              </p14:nvContentPartPr>
              <p14:xfrm>
                <a:off x="2897489" y="3240569"/>
                <a:ext cx="133920" cy="221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9E3F23A-899A-32AD-12FE-BEF99B8C23B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88489" y="3231929"/>
                  <a:ext cx="151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9B6A866-13E7-FFD4-AF63-9FF09DEFA245}"/>
                    </a:ext>
                  </a:extLst>
                </p14:cNvPr>
                <p14:cNvContentPartPr/>
                <p14:nvPr/>
              </p14:nvContentPartPr>
              <p14:xfrm>
                <a:off x="3015929" y="3280529"/>
                <a:ext cx="245880" cy="393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9B6A866-13E7-FFD4-AF63-9FF09DEFA24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006929" y="3271529"/>
                  <a:ext cx="2635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126EDB3-C33D-CC5A-4D3D-52F24A34AD3C}"/>
                    </a:ext>
                  </a:extLst>
                </p14:cNvPr>
                <p14:cNvContentPartPr/>
                <p14:nvPr/>
              </p14:nvContentPartPr>
              <p14:xfrm>
                <a:off x="3321569" y="3284849"/>
                <a:ext cx="149400" cy="170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126EDB3-C33D-CC5A-4D3D-52F24A34AD3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12929" y="3276209"/>
                  <a:ext cx="167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325CEBB-0605-D9C4-3F7E-46E60F27CDCD}"/>
                    </a:ext>
                  </a:extLst>
                </p14:cNvPr>
                <p14:cNvContentPartPr/>
                <p14:nvPr/>
              </p14:nvContentPartPr>
              <p14:xfrm>
                <a:off x="3499409" y="3266489"/>
                <a:ext cx="162360" cy="233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325CEBB-0605-D9C4-3F7E-46E60F27CDC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90769" y="3257489"/>
                  <a:ext cx="18000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267023B2-8518-2095-B277-968C7FB010D1}"/>
                  </a:ext>
                </a:extLst>
              </p14:cNvPr>
              <p14:cNvContentPartPr/>
              <p14:nvPr/>
            </p14:nvContentPartPr>
            <p14:xfrm>
              <a:off x="231689" y="4336769"/>
              <a:ext cx="145080" cy="9036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267023B2-8518-2095-B277-968C7FB010D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222689" y="4327769"/>
                <a:ext cx="16272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99073AC-EFB2-E224-EF89-2E38274FEB0F}"/>
              </a:ext>
            </a:extLst>
          </p:cNvPr>
          <p:cNvGrpSpPr/>
          <p:nvPr/>
        </p:nvGrpSpPr>
        <p:grpSpPr>
          <a:xfrm>
            <a:off x="751889" y="4014209"/>
            <a:ext cx="391680" cy="365040"/>
            <a:chOff x="751889" y="4014209"/>
            <a:chExt cx="39168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211E3C3-C905-AF7F-81D3-833243B5BABB}"/>
                    </a:ext>
                  </a:extLst>
                </p14:cNvPr>
                <p14:cNvContentPartPr/>
                <p14:nvPr/>
              </p14:nvContentPartPr>
              <p14:xfrm>
                <a:off x="751889" y="4014209"/>
                <a:ext cx="227520" cy="365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211E3C3-C905-AF7F-81D3-833243B5BAB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2889" y="4005569"/>
                  <a:ext cx="2451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F7AE11-81F5-6B2F-DC01-1C460D38AB0C}"/>
                    </a:ext>
                  </a:extLst>
                </p14:cNvPr>
                <p14:cNvContentPartPr/>
                <p14:nvPr/>
              </p14:nvContentPartPr>
              <p14:xfrm>
                <a:off x="755129" y="4218329"/>
                <a:ext cx="127080" cy="42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F7AE11-81F5-6B2F-DC01-1C460D38AB0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46129" y="4209689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B175243-BA87-78D5-12D0-6B14F2FBED60}"/>
                    </a:ext>
                  </a:extLst>
                </p14:cNvPr>
                <p14:cNvContentPartPr/>
                <p14:nvPr/>
              </p14:nvContentPartPr>
              <p14:xfrm>
                <a:off x="1042049" y="4207529"/>
                <a:ext cx="101520" cy="110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B175243-BA87-78D5-12D0-6B14F2FBED6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33409" y="4198529"/>
                  <a:ext cx="1191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35FF57D8-67E0-A5E9-C2EF-BC4AA494AAB1}"/>
              </a:ext>
            </a:extLst>
          </p:cNvPr>
          <p:cNvGrpSpPr/>
          <p:nvPr/>
        </p:nvGrpSpPr>
        <p:grpSpPr>
          <a:xfrm>
            <a:off x="1631009" y="3897929"/>
            <a:ext cx="1168560" cy="417600"/>
            <a:chOff x="1631009" y="3897929"/>
            <a:chExt cx="1168560" cy="41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8CE32DD-44E3-3045-600A-9B446523D2D7}"/>
                    </a:ext>
                  </a:extLst>
                </p14:cNvPr>
                <p14:cNvContentPartPr/>
                <p14:nvPr/>
              </p14:nvContentPartPr>
              <p14:xfrm>
                <a:off x="1668089" y="4105289"/>
                <a:ext cx="129600" cy="210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8CE32DD-44E3-3045-600A-9B446523D2D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659089" y="4096289"/>
                  <a:ext cx="1472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FDBA935-CBCE-B2DD-E058-6E70C8F52E39}"/>
                    </a:ext>
                  </a:extLst>
                </p14:cNvPr>
                <p14:cNvContentPartPr/>
                <p14:nvPr/>
              </p14:nvContentPartPr>
              <p14:xfrm>
                <a:off x="1645769" y="3992969"/>
                <a:ext cx="5400" cy="6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FDBA935-CBCE-B2DD-E058-6E70C8F52E3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636769" y="3984329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1D1B209-3900-21CF-1490-8CDCA5426132}"/>
                    </a:ext>
                  </a:extLst>
                </p14:cNvPr>
                <p14:cNvContentPartPr/>
                <p14:nvPr/>
              </p14:nvContentPartPr>
              <p14:xfrm>
                <a:off x="1903169" y="4105289"/>
                <a:ext cx="180000" cy="183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1D1B209-3900-21CF-1490-8CDCA542613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94169" y="4096289"/>
                  <a:ext cx="197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AD3C581-E359-783F-948D-57E96CB10F82}"/>
                    </a:ext>
                  </a:extLst>
                </p14:cNvPr>
                <p14:cNvContentPartPr/>
                <p14:nvPr/>
              </p14:nvContentPartPr>
              <p14:xfrm>
                <a:off x="1900649" y="4089809"/>
                <a:ext cx="170280" cy="223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AD3C581-E359-783F-948D-57E96CB10F8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892009" y="4081169"/>
                  <a:ext cx="187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9C1D738-21C5-DABC-BD75-2930E370C5A9}"/>
                    </a:ext>
                  </a:extLst>
                </p14:cNvPr>
                <p14:cNvContentPartPr/>
                <p14:nvPr/>
              </p14:nvContentPartPr>
              <p14:xfrm>
                <a:off x="1631009" y="3897929"/>
                <a:ext cx="25560" cy="106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9C1D738-21C5-DABC-BD75-2930E370C5A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622369" y="3889289"/>
                  <a:ext cx="43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19D51AA-D619-F434-8D05-B468B4B4935D}"/>
                    </a:ext>
                  </a:extLst>
                </p14:cNvPr>
                <p14:cNvContentPartPr/>
                <p14:nvPr/>
              </p14:nvContentPartPr>
              <p14:xfrm>
                <a:off x="2212049" y="4125449"/>
                <a:ext cx="119520" cy="156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19D51AA-D619-F434-8D05-B468B4B4935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03409" y="4116449"/>
                  <a:ext cx="137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8A3CE43-C75C-B555-B8F0-D6C1F515AA0C}"/>
                    </a:ext>
                  </a:extLst>
                </p14:cNvPr>
                <p14:cNvContentPartPr/>
                <p14:nvPr/>
              </p14:nvContentPartPr>
              <p14:xfrm>
                <a:off x="2403209" y="4114289"/>
                <a:ext cx="127800" cy="129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8A3CE43-C75C-B555-B8F0-D6C1F515AA0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94209" y="4105289"/>
                  <a:ext cx="14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4803D91-8A82-C423-B167-8EC01F4D1D1B}"/>
                    </a:ext>
                  </a:extLst>
                </p14:cNvPr>
                <p14:cNvContentPartPr/>
                <p14:nvPr/>
              </p14:nvContentPartPr>
              <p14:xfrm>
                <a:off x="2629649" y="4097009"/>
                <a:ext cx="169920" cy="1425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4803D91-8A82-C423-B167-8EC01F4D1D1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21009" y="4088009"/>
                  <a:ext cx="18756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8515A57-FF15-6683-BE46-183AD55D0CDC}"/>
              </a:ext>
            </a:extLst>
          </p:cNvPr>
          <p:cNvGrpSpPr/>
          <p:nvPr/>
        </p:nvGrpSpPr>
        <p:grpSpPr>
          <a:xfrm>
            <a:off x="3238049" y="4072889"/>
            <a:ext cx="434880" cy="220680"/>
            <a:chOff x="3238049" y="4072889"/>
            <a:chExt cx="43488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F906A25-C8F0-C4AB-44BD-0669C08A0B2D}"/>
                    </a:ext>
                  </a:extLst>
                </p14:cNvPr>
                <p14:cNvContentPartPr/>
                <p14:nvPr/>
              </p14:nvContentPartPr>
              <p14:xfrm>
                <a:off x="3238049" y="4072889"/>
                <a:ext cx="183600" cy="2206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F906A25-C8F0-C4AB-44BD-0669C08A0B2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229049" y="4063889"/>
                  <a:ext cx="2012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91B7127-8B4F-179F-B84A-B959C702C9DD}"/>
                    </a:ext>
                  </a:extLst>
                </p14:cNvPr>
                <p14:cNvContentPartPr/>
                <p14:nvPr/>
              </p14:nvContentPartPr>
              <p14:xfrm>
                <a:off x="3538289" y="4125809"/>
                <a:ext cx="134640" cy="138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91B7127-8B4F-179F-B84A-B959C702C9D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529289" y="4117169"/>
                  <a:ext cx="1522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2215C53-6DBA-1D44-A40D-3BB45F3CB0FC}"/>
              </a:ext>
            </a:extLst>
          </p:cNvPr>
          <p:cNvGrpSpPr/>
          <p:nvPr/>
        </p:nvGrpSpPr>
        <p:grpSpPr>
          <a:xfrm>
            <a:off x="4065689" y="3823769"/>
            <a:ext cx="717480" cy="400320"/>
            <a:chOff x="4065689" y="3823769"/>
            <a:chExt cx="71748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6212D9E-D81E-62C8-8CB5-947EE3C16690}"/>
                    </a:ext>
                  </a:extLst>
                </p14:cNvPr>
                <p14:cNvContentPartPr/>
                <p14:nvPr/>
              </p14:nvContentPartPr>
              <p14:xfrm>
                <a:off x="4120049" y="4113209"/>
                <a:ext cx="10080" cy="110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6212D9E-D81E-62C8-8CB5-947EE3C1669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11409" y="4104209"/>
                  <a:ext cx="27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61B52D3-07D3-14BA-04B5-82F0C071BAB3}"/>
                    </a:ext>
                  </a:extLst>
                </p14:cNvPr>
                <p14:cNvContentPartPr/>
                <p14:nvPr/>
              </p14:nvContentPartPr>
              <p14:xfrm>
                <a:off x="4090169" y="3947969"/>
                <a:ext cx="9360" cy="129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61B52D3-07D3-14BA-04B5-82F0C071BAB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081169" y="3939329"/>
                  <a:ext cx="27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BA75EED-A7A1-EE7E-AE19-1163EDFF941C}"/>
                    </a:ext>
                  </a:extLst>
                </p14:cNvPr>
                <p14:cNvContentPartPr/>
                <p14:nvPr/>
              </p14:nvContentPartPr>
              <p14:xfrm>
                <a:off x="4256489" y="3823769"/>
                <a:ext cx="172440" cy="376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BA75EED-A7A1-EE7E-AE19-1163EDFF941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47489" y="3815129"/>
                  <a:ext cx="190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D106B5-9352-7E9E-7F88-DE77E592A63A}"/>
                    </a:ext>
                  </a:extLst>
                </p14:cNvPr>
                <p14:cNvContentPartPr/>
                <p14:nvPr/>
              </p14:nvContentPartPr>
              <p14:xfrm>
                <a:off x="4065689" y="3902249"/>
                <a:ext cx="17640" cy="57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D106B5-9352-7E9E-7F88-DE77E592A63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56689" y="3893249"/>
                  <a:ext cx="35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E182638-87CB-35EF-5834-AF8BD1FD418A}"/>
                    </a:ext>
                  </a:extLst>
                </p14:cNvPr>
                <p14:cNvContentPartPr/>
                <p14:nvPr/>
              </p14:nvContentPartPr>
              <p14:xfrm>
                <a:off x="4517489" y="4032209"/>
                <a:ext cx="29160" cy="1195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E182638-87CB-35EF-5834-AF8BD1FD418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08489" y="4023569"/>
                  <a:ext cx="46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FB13E31-243D-9F5D-B765-27C8573D9292}"/>
                    </a:ext>
                  </a:extLst>
                </p14:cNvPr>
                <p14:cNvContentPartPr/>
                <p14:nvPr/>
              </p14:nvContentPartPr>
              <p14:xfrm>
                <a:off x="4671929" y="4045889"/>
                <a:ext cx="111240" cy="1252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FB13E31-243D-9F5D-B765-27C8573D929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663289" y="4036889"/>
                  <a:ext cx="12888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00AB29D-2F2B-608F-2C57-AB3CA3F0F320}"/>
              </a:ext>
            </a:extLst>
          </p:cNvPr>
          <p:cNvGrpSpPr/>
          <p:nvPr/>
        </p:nvGrpSpPr>
        <p:grpSpPr>
          <a:xfrm>
            <a:off x="5246489" y="3843929"/>
            <a:ext cx="1372320" cy="375840"/>
            <a:chOff x="5246489" y="3843929"/>
            <a:chExt cx="137232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D8489AF-2A9B-35F3-191D-4E1AE9C0D14D}"/>
                    </a:ext>
                  </a:extLst>
                </p14:cNvPr>
                <p14:cNvContentPartPr/>
                <p14:nvPr/>
              </p14:nvContentPartPr>
              <p14:xfrm>
                <a:off x="5246489" y="3996569"/>
                <a:ext cx="167040" cy="198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D8489AF-2A9B-35F3-191D-4E1AE9C0D14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37489" y="3987929"/>
                  <a:ext cx="184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8E7E9E0-320A-8908-6BB7-1D3C0643AEB8}"/>
                    </a:ext>
                  </a:extLst>
                </p14:cNvPr>
                <p14:cNvContentPartPr/>
                <p14:nvPr/>
              </p14:nvContentPartPr>
              <p14:xfrm>
                <a:off x="5478689" y="3889649"/>
                <a:ext cx="205200" cy="324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8E7E9E0-320A-8908-6BB7-1D3C0643AEB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469689" y="3880649"/>
                  <a:ext cx="222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E2F566D-12EF-C9D0-7399-BCC3526FA5BE}"/>
                    </a:ext>
                  </a:extLst>
                </p14:cNvPr>
                <p14:cNvContentPartPr/>
                <p14:nvPr/>
              </p14:nvContentPartPr>
              <p14:xfrm>
                <a:off x="5749769" y="4048409"/>
                <a:ext cx="214560" cy="1713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E2F566D-12EF-C9D0-7399-BCC3526FA5B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40769" y="4039409"/>
                  <a:ext cx="232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933B4BE-79A5-5150-D7C6-56FDC1474767}"/>
                    </a:ext>
                  </a:extLst>
                </p14:cNvPr>
                <p14:cNvContentPartPr/>
                <p14:nvPr/>
              </p14:nvContentPartPr>
              <p14:xfrm>
                <a:off x="5824649" y="3843929"/>
                <a:ext cx="3960" cy="176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933B4BE-79A5-5150-D7C6-56FDC147476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816009" y="3834929"/>
                  <a:ext cx="21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B9AC45E-B4C1-91D4-BF13-D415244000A7}"/>
                    </a:ext>
                  </a:extLst>
                </p14:cNvPr>
                <p14:cNvContentPartPr/>
                <p14:nvPr/>
              </p14:nvContentPartPr>
              <p14:xfrm>
                <a:off x="6053609" y="3854729"/>
                <a:ext cx="150840" cy="3160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B9AC45E-B4C1-91D4-BF13-D415244000A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44969" y="3845729"/>
                  <a:ext cx="168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3543924-DDC2-5B4B-A2AD-FED64617133B}"/>
                    </a:ext>
                  </a:extLst>
                </p14:cNvPr>
                <p14:cNvContentPartPr/>
                <p14:nvPr/>
              </p14:nvContentPartPr>
              <p14:xfrm>
                <a:off x="6303449" y="4016009"/>
                <a:ext cx="118440" cy="130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3543924-DDC2-5B4B-A2AD-FED64617133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94809" y="4007009"/>
                  <a:ext cx="136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C70976C-7238-216E-214B-9482A3B56C66}"/>
                    </a:ext>
                  </a:extLst>
                </p14:cNvPr>
                <p14:cNvContentPartPr/>
                <p14:nvPr/>
              </p14:nvContentPartPr>
              <p14:xfrm>
                <a:off x="6489929" y="3969569"/>
                <a:ext cx="128880" cy="193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C70976C-7238-216E-214B-9482A3B56C6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480929" y="3960929"/>
                  <a:ext cx="14652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4BE04F60-3D34-C418-CA1C-2CC2DBB8DB4C}"/>
              </a:ext>
            </a:extLst>
          </p:cNvPr>
          <p:cNvGrpSpPr/>
          <p:nvPr/>
        </p:nvGrpSpPr>
        <p:grpSpPr>
          <a:xfrm>
            <a:off x="7050809" y="3827729"/>
            <a:ext cx="1438920" cy="442800"/>
            <a:chOff x="7050809" y="3827729"/>
            <a:chExt cx="143892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37044BC-9A45-76A1-46BE-F1342E40FCA1}"/>
                    </a:ext>
                  </a:extLst>
                </p14:cNvPr>
                <p14:cNvContentPartPr/>
                <p14:nvPr/>
              </p14:nvContentPartPr>
              <p14:xfrm>
                <a:off x="7050809" y="3980729"/>
                <a:ext cx="162360" cy="1404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37044BC-9A45-76A1-46BE-F1342E40FCA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041809" y="3972089"/>
                  <a:ext cx="180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31A0D86-4C26-C4AF-9C3F-E033C3BE6879}"/>
                    </a:ext>
                  </a:extLst>
                </p14:cNvPr>
                <p14:cNvContentPartPr/>
                <p14:nvPr/>
              </p14:nvContentPartPr>
              <p14:xfrm>
                <a:off x="7094009" y="3973169"/>
                <a:ext cx="46440" cy="257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31A0D86-4C26-C4AF-9C3F-E033C3BE687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85369" y="3964169"/>
                  <a:ext cx="64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EC51FC1-B49E-62CA-0224-F94F141B6B4C}"/>
                    </a:ext>
                  </a:extLst>
                </p14:cNvPr>
                <p14:cNvContentPartPr/>
                <p14:nvPr/>
              </p14:nvContentPartPr>
              <p14:xfrm>
                <a:off x="7284449" y="3985769"/>
                <a:ext cx="209880" cy="1288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EC51FC1-B49E-62CA-0224-F94F141B6B4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275809" y="3976769"/>
                  <a:ext cx="227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4A7BF38-63C2-3AE6-A8ED-0C0FA6730E21}"/>
                    </a:ext>
                  </a:extLst>
                </p14:cNvPr>
                <p14:cNvContentPartPr/>
                <p14:nvPr/>
              </p14:nvContentPartPr>
              <p14:xfrm>
                <a:off x="7626809" y="3949409"/>
                <a:ext cx="163080" cy="321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4A7BF38-63C2-3AE6-A8ED-0C0FA6730E2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617809" y="3940409"/>
                  <a:ext cx="1807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24EB3F7-C65B-145C-BEED-85132F89B4D6}"/>
                    </a:ext>
                  </a:extLst>
                </p14:cNvPr>
                <p14:cNvContentPartPr/>
                <p14:nvPr/>
              </p14:nvContentPartPr>
              <p14:xfrm>
                <a:off x="7877729" y="3989729"/>
                <a:ext cx="18000" cy="1029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24EB3F7-C65B-145C-BEED-85132F89B4D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68729" y="3980729"/>
                  <a:ext cx="35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8C6C1A3-B110-28B3-2B17-1BE97A4FABA3}"/>
                    </a:ext>
                  </a:extLst>
                </p14:cNvPr>
                <p14:cNvContentPartPr/>
                <p14:nvPr/>
              </p14:nvContentPartPr>
              <p14:xfrm>
                <a:off x="7840289" y="3827729"/>
                <a:ext cx="9360" cy="30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8C6C1A3-B110-28B3-2B17-1BE97A4FABA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831649" y="3818729"/>
                  <a:ext cx="27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0C06AC9-C2E6-728F-B243-4F9995255E35}"/>
                    </a:ext>
                  </a:extLst>
                </p14:cNvPr>
                <p14:cNvContentPartPr/>
                <p14:nvPr/>
              </p14:nvContentPartPr>
              <p14:xfrm>
                <a:off x="7984649" y="3950849"/>
                <a:ext cx="238680" cy="129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0C06AC9-C2E6-728F-B243-4F9995255E3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975649" y="3941849"/>
                  <a:ext cx="256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4AE4B90-8BAF-B9F6-E734-3D1B1B106FA1}"/>
                    </a:ext>
                  </a:extLst>
                </p14:cNvPr>
                <p14:cNvContentPartPr/>
                <p14:nvPr/>
              </p14:nvContentPartPr>
              <p14:xfrm>
                <a:off x="8340329" y="3901169"/>
                <a:ext cx="149400" cy="1288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4AE4B90-8BAF-B9F6-E734-3D1B1B106FA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331329" y="3892169"/>
                  <a:ext cx="167040" cy="14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94A3E080-62A4-732A-FEBF-4E07B8FB3A73}"/>
                  </a:ext>
                </a:extLst>
              </p14:cNvPr>
              <p14:cNvContentPartPr/>
              <p14:nvPr/>
            </p14:nvContentPartPr>
            <p14:xfrm>
              <a:off x="8816969" y="4116089"/>
              <a:ext cx="23040" cy="11304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94A3E080-62A4-732A-FEBF-4E07B8FB3A73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8808329" y="4107449"/>
                <a:ext cx="406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51C8FEA6-25F2-B3E4-C84A-A7F708AAE314}"/>
                  </a:ext>
                </a:extLst>
              </p14:cNvPr>
              <p14:cNvContentPartPr/>
              <p14:nvPr/>
            </p14:nvContentPartPr>
            <p14:xfrm>
              <a:off x="9288569" y="3760409"/>
              <a:ext cx="6120" cy="2160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51C8FEA6-25F2-B3E4-C84A-A7F708AAE314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9279929" y="3751769"/>
                <a:ext cx="237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16EC407E-FFCC-2A0C-072A-ECAC94BD5F57}"/>
              </a:ext>
            </a:extLst>
          </p:cNvPr>
          <p:cNvGrpSpPr/>
          <p:nvPr/>
        </p:nvGrpSpPr>
        <p:grpSpPr>
          <a:xfrm>
            <a:off x="9015329" y="3890009"/>
            <a:ext cx="835200" cy="232920"/>
            <a:chOff x="9015329" y="3890009"/>
            <a:chExt cx="83520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0BD505A-5C78-442F-C208-18F07DA3CAD9}"/>
                    </a:ext>
                  </a:extLst>
                </p14:cNvPr>
                <p14:cNvContentPartPr/>
                <p14:nvPr/>
              </p14:nvContentPartPr>
              <p14:xfrm>
                <a:off x="9015329" y="3902969"/>
                <a:ext cx="207360" cy="2199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0BD505A-5C78-442F-C208-18F07DA3CAD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006689" y="3894329"/>
                  <a:ext cx="225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B9ED2D1-C74D-1CE9-918E-41E7EAA569CB}"/>
                    </a:ext>
                  </a:extLst>
                </p14:cNvPr>
                <p14:cNvContentPartPr/>
                <p14:nvPr/>
              </p14:nvContentPartPr>
              <p14:xfrm>
                <a:off x="9296849" y="3958769"/>
                <a:ext cx="130680" cy="130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B9ED2D1-C74D-1CE9-918E-41E7EAA569C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288209" y="3949769"/>
                  <a:ext cx="148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B781668-324A-F995-C342-E244F22445A2}"/>
                    </a:ext>
                  </a:extLst>
                </p14:cNvPr>
                <p14:cNvContentPartPr/>
                <p14:nvPr/>
              </p14:nvContentPartPr>
              <p14:xfrm>
                <a:off x="9497729" y="3890009"/>
                <a:ext cx="137880" cy="1605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B781668-324A-F995-C342-E244F22445A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488729" y="3881009"/>
                  <a:ext cx="155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B3F9DA7-2CA1-D81A-7B9C-F53981440B09}"/>
                    </a:ext>
                  </a:extLst>
                </p14:cNvPr>
                <p14:cNvContentPartPr/>
                <p14:nvPr/>
              </p14:nvContentPartPr>
              <p14:xfrm>
                <a:off x="9774209" y="3896849"/>
                <a:ext cx="76320" cy="2228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B3F9DA7-2CA1-D81A-7B9C-F53981440B0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65569" y="3887849"/>
                  <a:ext cx="9396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D8C58A5-4E71-EB2B-B760-8DA1AAD492F5}"/>
              </a:ext>
            </a:extLst>
          </p:cNvPr>
          <p:cNvGrpSpPr/>
          <p:nvPr/>
        </p:nvGrpSpPr>
        <p:grpSpPr>
          <a:xfrm>
            <a:off x="10364969" y="3859409"/>
            <a:ext cx="1015200" cy="408240"/>
            <a:chOff x="10364969" y="3859409"/>
            <a:chExt cx="101520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46B9348-0D85-1322-2EE5-366AA0058EDD}"/>
                    </a:ext>
                  </a:extLst>
                </p14:cNvPr>
                <p14:cNvContentPartPr/>
                <p14:nvPr/>
              </p14:nvContentPartPr>
              <p14:xfrm>
                <a:off x="10364969" y="3905129"/>
                <a:ext cx="120960" cy="2005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46B9348-0D85-1322-2EE5-366AA0058ED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355969" y="3896129"/>
                  <a:ext cx="1386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6F31DDA-1F21-D312-B1FB-DC0DD294729C}"/>
                    </a:ext>
                  </a:extLst>
                </p14:cNvPr>
                <p14:cNvContentPartPr/>
                <p14:nvPr/>
              </p14:nvContentPartPr>
              <p14:xfrm>
                <a:off x="10558289" y="3941849"/>
                <a:ext cx="120600" cy="1260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6F31DDA-1F21-D312-B1FB-DC0DD294729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49289" y="3933209"/>
                  <a:ext cx="138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9E7D12D-BF72-5DF0-1938-B5E929393B28}"/>
                    </a:ext>
                  </a:extLst>
                </p14:cNvPr>
                <p14:cNvContentPartPr/>
                <p14:nvPr/>
              </p14:nvContentPartPr>
              <p14:xfrm>
                <a:off x="10694729" y="3887129"/>
                <a:ext cx="163440" cy="354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9E7D12D-BF72-5DF0-1938-B5E929393B2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686089" y="3878489"/>
                  <a:ext cx="1810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E6AD9E1-DAD4-B591-12D7-ECA544DE43B1}"/>
                    </a:ext>
                  </a:extLst>
                </p14:cNvPr>
                <p14:cNvContentPartPr/>
                <p14:nvPr/>
              </p14:nvContentPartPr>
              <p14:xfrm>
                <a:off x="10946729" y="3859409"/>
                <a:ext cx="10080" cy="189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E6AD9E1-DAD4-B591-12D7-ECA544DE43B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937729" y="3850769"/>
                  <a:ext cx="27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50850D9-3021-8C96-0D24-1544D9AB5D36}"/>
                    </a:ext>
                  </a:extLst>
                </p14:cNvPr>
                <p14:cNvContentPartPr/>
                <p14:nvPr/>
              </p14:nvContentPartPr>
              <p14:xfrm>
                <a:off x="10944209" y="3897929"/>
                <a:ext cx="111240" cy="1404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50850D9-3021-8C96-0D24-1544D9AB5D3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935569" y="3888929"/>
                  <a:ext cx="128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D3832EB-48B9-441D-7334-2DAEBEA844C4}"/>
                    </a:ext>
                  </a:extLst>
                </p14:cNvPr>
                <p14:cNvContentPartPr/>
                <p14:nvPr/>
              </p14:nvContentPartPr>
              <p14:xfrm>
                <a:off x="11111249" y="3924929"/>
                <a:ext cx="154800" cy="342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D3832EB-48B9-441D-7334-2DAEBEA844C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102249" y="3915929"/>
                  <a:ext cx="172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91DCCA6-77C7-698B-759A-33521D01D46C}"/>
                    </a:ext>
                  </a:extLst>
                </p14:cNvPr>
                <p14:cNvContentPartPr/>
                <p14:nvPr/>
              </p14:nvContentPartPr>
              <p14:xfrm>
                <a:off x="11360369" y="3909809"/>
                <a:ext cx="19800" cy="115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91DCCA6-77C7-698B-759A-33521D01D46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351369" y="3900809"/>
                  <a:ext cx="3744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F44CC9BC-5641-2528-DA6B-96A3CBB3C6E4}"/>
                  </a:ext>
                </a:extLst>
              </p14:cNvPr>
              <p14:cNvContentPartPr/>
              <p14:nvPr/>
            </p14:nvContentPartPr>
            <p14:xfrm>
              <a:off x="11516249" y="3989009"/>
              <a:ext cx="123480" cy="3312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F44CC9BC-5641-2528-DA6B-96A3CBB3C6E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507249" y="3980009"/>
                <a:ext cx="14112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oup 260">
            <a:extLst>
              <a:ext uri="{FF2B5EF4-FFF2-40B4-BE49-F238E27FC236}">
                <a16:creationId xmlns:a16="http://schemas.microsoft.com/office/drawing/2014/main" id="{F19906F6-B619-8624-C3AD-898C80BB001F}"/>
              </a:ext>
            </a:extLst>
          </p:cNvPr>
          <p:cNvGrpSpPr/>
          <p:nvPr/>
        </p:nvGrpSpPr>
        <p:grpSpPr>
          <a:xfrm>
            <a:off x="11335889" y="3696329"/>
            <a:ext cx="11520" cy="67680"/>
            <a:chOff x="11335889" y="3696329"/>
            <a:chExt cx="11520" cy="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44BFF11-1438-4CF4-340E-D4002751C298}"/>
                    </a:ext>
                  </a:extLst>
                </p14:cNvPr>
                <p14:cNvContentPartPr/>
                <p14:nvPr/>
              </p14:nvContentPartPr>
              <p14:xfrm>
                <a:off x="11343089" y="3730889"/>
                <a:ext cx="4320" cy="172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44BFF11-1438-4CF4-340E-D4002751C29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334089" y="3722249"/>
                  <a:ext cx="21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199670C-968C-5DD8-2461-0ABBF34E91C9}"/>
                    </a:ext>
                  </a:extLst>
                </p14:cNvPr>
                <p14:cNvContentPartPr/>
                <p14:nvPr/>
              </p14:nvContentPartPr>
              <p14:xfrm>
                <a:off x="11335889" y="3696329"/>
                <a:ext cx="3600" cy="676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199670C-968C-5DD8-2461-0ABBF34E91C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326889" y="3687689"/>
                  <a:ext cx="212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4658DEB-8BB1-0CA2-454F-AEA2C753CC70}"/>
              </a:ext>
            </a:extLst>
          </p:cNvPr>
          <p:cNvGrpSpPr/>
          <p:nvPr/>
        </p:nvGrpSpPr>
        <p:grpSpPr>
          <a:xfrm>
            <a:off x="635609" y="4754369"/>
            <a:ext cx="612360" cy="164880"/>
            <a:chOff x="635609" y="4754369"/>
            <a:chExt cx="61236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5CCAAEB-ED06-3F84-BE1E-E8411848AC60}"/>
                    </a:ext>
                  </a:extLst>
                </p14:cNvPr>
                <p14:cNvContentPartPr/>
                <p14:nvPr/>
              </p14:nvContentPartPr>
              <p14:xfrm>
                <a:off x="635609" y="4770209"/>
                <a:ext cx="148320" cy="14904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5CCAAEB-ED06-3F84-BE1E-E8411848AC6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6969" y="4761569"/>
                  <a:ext cx="165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F1F06E9-D18A-7CA8-EFEF-1BFD29379AB3}"/>
                    </a:ext>
                  </a:extLst>
                </p14:cNvPr>
                <p14:cNvContentPartPr/>
                <p14:nvPr/>
              </p14:nvContentPartPr>
              <p14:xfrm>
                <a:off x="889049" y="4754369"/>
                <a:ext cx="121320" cy="1540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F1F06E9-D18A-7CA8-EFEF-1BFD29379AB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80049" y="4745369"/>
                  <a:ext cx="138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8698402-81D1-9BF2-356D-88666D352276}"/>
                    </a:ext>
                  </a:extLst>
                </p14:cNvPr>
                <p14:cNvContentPartPr/>
                <p14:nvPr/>
              </p14:nvContentPartPr>
              <p14:xfrm>
                <a:off x="1117289" y="4777049"/>
                <a:ext cx="130680" cy="97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8698402-81D1-9BF2-356D-88666D35227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08289" y="4768409"/>
                  <a:ext cx="1483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B68D2C2-6039-F28F-BEC2-CFC415B23F5D}"/>
              </a:ext>
            </a:extLst>
          </p:cNvPr>
          <p:cNvGrpSpPr/>
          <p:nvPr/>
        </p:nvGrpSpPr>
        <p:grpSpPr>
          <a:xfrm>
            <a:off x="1394849" y="4611089"/>
            <a:ext cx="383040" cy="419040"/>
            <a:chOff x="1394849" y="4611089"/>
            <a:chExt cx="38304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4A0CDA7-B708-79C3-893C-E19003FD7263}"/>
                    </a:ext>
                  </a:extLst>
                </p14:cNvPr>
                <p14:cNvContentPartPr/>
                <p14:nvPr/>
              </p14:nvContentPartPr>
              <p14:xfrm>
                <a:off x="1419329" y="4737449"/>
                <a:ext cx="169200" cy="121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4A0CDA7-B708-79C3-893C-E19003FD726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410689" y="4728809"/>
                  <a:ext cx="186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6FD3D08-4603-58A7-FF43-B19637C7A927}"/>
                    </a:ext>
                  </a:extLst>
                </p14:cNvPr>
                <p14:cNvContentPartPr/>
                <p14:nvPr/>
              </p14:nvContentPartPr>
              <p14:xfrm>
                <a:off x="1394849" y="4611089"/>
                <a:ext cx="7920" cy="419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6FD3D08-4603-58A7-FF43-B19637C7A92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386209" y="4602089"/>
                  <a:ext cx="2556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01B8CC9-DAE4-2631-C7B9-1021CA9917F1}"/>
                    </a:ext>
                  </a:extLst>
                </p14:cNvPr>
                <p14:cNvContentPartPr/>
                <p14:nvPr/>
              </p14:nvContentPartPr>
              <p14:xfrm>
                <a:off x="1700129" y="4680929"/>
                <a:ext cx="77760" cy="1814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01B8CC9-DAE4-2631-C7B9-1021CA9917F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691489" y="4671929"/>
                  <a:ext cx="954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C21A248F-3EC6-52BC-D3A0-D4CFADF4A3D8}"/>
              </a:ext>
            </a:extLst>
          </p:cNvPr>
          <p:cNvGrpSpPr/>
          <p:nvPr/>
        </p:nvGrpSpPr>
        <p:grpSpPr>
          <a:xfrm>
            <a:off x="2284769" y="4644209"/>
            <a:ext cx="517680" cy="209520"/>
            <a:chOff x="2284769" y="4644209"/>
            <a:chExt cx="51768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E57D004-D72E-4759-71D2-782242FBF6F7}"/>
                    </a:ext>
                  </a:extLst>
                </p14:cNvPr>
                <p14:cNvContentPartPr/>
                <p14:nvPr/>
              </p14:nvContentPartPr>
              <p14:xfrm>
                <a:off x="2284769" y="4644209"/>
                <a:ext cx="227160" cy="2095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E57D004-D72E-4759-71D2-782242FBF6F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276129" y="4635209"/>
                  <a:ext cx="244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7B317E2-BBED-E932-2AAA-FCF0B2DE8D96}"/>
                    </a:ext>
                  </a:extLst>
                </p14:cNvPr>
                <p14:cNvContentPartPr/>
                <p14:nvPr/>
              </p14:nvContentPartPr>
              <p14:xfrm>
                <a:off x="2566289" y="4657889"/>
                <a:ext cx="191520" cy="135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7B317E2-BBED-E932-2AAA-FCF0B2DE8D9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557289" y="4648889"/>
                  <a:ext cx="209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C6DDEA2-086D-DDB9-9540-C6AB18B487BB}"/>
                    </a:ext>
                  </a:extLst>
                </p14:cNvPr>
                <p14:cNvContentPartPr/>
                <p14:nvPr/>
              </p14:nvContentPartPr>
              <p14:xfrm>
                <a:off x="2699489" y="4693889"/>
                <a:ext cx="102960" cy="111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C6DDEA2-086D-DDB9-9540-C6AB18B487B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90489" y="4684889"/>
                  <a:ext cx="1206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A0813E47-4BA5-9092-1BA7-319E5CA8E913}"/>
              </a:ext>
            </a:extLst>
          </p:cNvPr>
          <p:cNvGrpSpPr/>
          <p:nvPr/>
        </p:nvGrpSpPr>
        <p:grpSpPr>
          <a:xfrm>
            <a:off x="3118529" y="4485809"/>
            <a:ext cx="1200240" cy="402480"/>
            <a:chOff x="3118529" y="4485809"/>
            <a:chExt cx="1200240" cy="40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C695AC3-F6CB-EE2D-9FFC-A7CAA34BF124}"/>
                    </a:ext>
                  </a:extLst>
                </p14:cNvPr>
                <p14:cNvContentPartPr/>
                <p14:nvPr/>
              </p14:nvContentPartPr>
              <p14:xfrm>
                <a:off x="3118529" y="4618289"/>
                <a:ext cx="258480" cy="1760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C695AC3-F6CB-EE2D-9FFC-A7CAA34BF12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09889" y="4609649"/>
                  <a:ext cx="27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24AE639-09D8-4ADC-4107-2A95E1F03655}"/>
                    </a:ext>
                  </a:extLst>
                </p14:cNvPr>
                <p14:cNvContentPartPr/>
                <p14:nvPr/>
              </p14:nvContentPartPr>
              <p14:xfrm>
                <a:off x="3226529" y="4641329"/>
                <a:ext cx="12960" cy="2300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24AE639-09D8-4ADC-4107-2A95E1F0365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217529" y="4632329"/>
                  <a:ext cx="306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C1C51C1-FFB1-BCAC-E965-B0FE250E0A19}"/>
                    </a:ext>
                  </a:extLst>
                </p14:cNvPr>
                <p14:cNvContentPartPr/>
                <p14:nvPr/>
              </p14:nvContentPartPr>
              <p14:xfrm>
                <a:off x="3433169" y="4644929"/>
                <a:ext cx="176040" cy="1220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C1C51C1-FFB1-BCAC-E965-B0FE250E0A1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424529" y="4636289"/>
                  <a:ext cx="193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B05E7F5-4C7F-5DA4-8689-7F96FFCCCB07}"/>
                    </a:ext>
                  </a:extLst>
                </p14:cNvPr>
                <p14:cNvContentPartPr/>
                <p14:nvPr/>
              </p14:nvContentPartPr>
              <p14:xfrm>
                <a:off x="3692009" y="4608209"/>
                <a:ext cx="177840" cy="2800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B05E7F5-4C7F-5DA4-8689-7F96FFCCCB0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683009" y="4599569"/>
                  <a:ext cx="195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538E213-CB02-361C-E933-5D13AF936DE5}"/>
                    </a:ext>
                  </a:extLst>
                </p14:cNvPr>
                <p14:cNvContentPartPr/>
                <p14:nvPr/>
              </p14:nvContentPartPr>
              <p14:xfrm>
                <a:off x="3951569" y="4639529"/>
                <a:ext cx="34200" cy="1018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538E213-CB02-361C-E933-5D13AF936DE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42929" y="4630529"/>
                  <a:ext cx="51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35FF1EA-43FA-1904-83B5-F94FFC43BD3D}"/>
                    </a:ext>
                  </a:extLst>
                </p14:cNvPr>
                <p14:cNvContentPartPr/>
                <p14:nvPr/>
              </p14:nvContentPartPr>
              <p14:xfrm>
                <a:off x="3910529" y="4485809"/>
                <a:ext cx="12960" cy="223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35FF1EA-43FA-1904-83B5-F94FFC43BD3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901889" y="4477169"/>
                  <a:ext cx="30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82DDC1A-3E2D-494C-93A5-B7EC547FAF30}"/>
                    </a:ext>
                  </a:extLst>
                </p14:cNvPr>
                <p14:cNvContentPartPr/>
                <p14:nvPr/>
              </p14:nvContentPartPr>
              <p14:xfrm>
                <a:off x="4090169" y="4577249"/>
                <a:ext cx="184680" cy="154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82DDC1A-3E2D-494C-93A5-B7EC547FAF3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081529" y="4568609"/>
                  <a:ext cx="202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B9B6895-9710-174D-D6A6-00B324A07717}"/>
                    </a:ext>
                  </a:extLst>
                </p14:cNvPr>
                <p14:cNvContentPartPr/>
                <p14:nvPr/>
              </p14:nvContentPartPr>
              <p14:xfrm>
                <a:off x="4253609" y="4621169"/>
                <a:ext cx="65160" cy="129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B9B6895-9710-174D-D6A6-00B324A0771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244609" y="4612169"/>
                  <a:ext cx="8280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D91D8D8-C734-815B-2257-74D913450B7A}"/>
                  </a:ext>
                </a:extLst>
              </p14:cNvPr>
              <p14:cNvContentPartPr/>
              <p14:nvPr/>
            </p14:nvContentPartPr>
            <p14:xfrm>
              <a:off x="4628369" y="4568609"/>
              <a:ext cx="493920" cy="24912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D91D8D8-C734-815B-2257-74D913450B7A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619369" y="4559609"/>
                <a:ext cx="5115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91B5D05-9F6D-72DA-A749-1690DB83A974}"/>
                  </a:ext>
                </a:extLst>
              </p14:cNvPr>
              <p14:cNvContentPartPr/>
              <p14:nvPr/>
            </p14:nvContentPartPr>
            <p14:xfrm>
              <a:off x="5274929" y="4555289"/>
              <a:ext cx="117720" cy="21852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91B5D05-9F6D-72DA-A749-1690DB83A974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265929" y="4546289"/>
                <a:ext cx="13536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F0896B36-EFFC-1122-D6E7-6F8225D78F1E}"/>
              </a:ext>
            </a:extLst>
          </p:cNvPr>
          <p:cNvGrpSpPr/>
          <p:nvPr/>
        </p:nvGrpSpPr>
        <p:grpSpPr>
          <a:xfrm>
            <a:off x="725249" y="5132369"/>
            <a:ext cx="1291320" cy="589680"/>
            <a:chOff x="725249" y="5132369"/>
            <a:chExt cx="1291320" cy="58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74C8F3B-FA4E-2EE9-2225-DC36B87E4111}"/>
                    </a:ext>
                  </a:extLst>
                </p14:cNvPr>
                <p14:cNvContentPartPr/>
                <p14:nvPr/>
              </p14:nvContentPartPr>
              <p14:xfrm>
                <a:off x="732809" y="5279969"/>
                <a:ext cx="11160" cy="1375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74C8F3B-FA4E-2EE9-2225-DC36B87E411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3809" y="5271329"/>
                  <a:ext cx="28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C3312E6-7610-4E93-0250-DC3B251ED6AF}"/>
                    </a:ext>
                  </a:extLst>
                </p14:cNvPr>
                <p14:cNvContentPartPr/>
                <p14:nvPr/>
              </p14:nvContentPartPr>
              <p14:xfrm>
                <a:off x="725249" y="5228849"/>
                <a:ext cx="196560" cy="2365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C3312E6-7610-4E93-0250-DC3B251ED6A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16609" y="5220209"/>
                  <a:ext cx="21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55F6DAB-B3AE-9962-F3BA-1271D5B725D8}"/>
                    </a:ext>
                  </a:extLst>
                </p14:cNvPr>
                <p14:cNvContentPartPr/>
                <p14:nvPr/>
              </p14:nvContentPartPr>
              <p14:xfrm>
                <a:off x="1001729" y="5317409"/>
                <a:ext cx="123120" cy="4046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55F6DAB-B3AE-9962-F3BA-1271D5B725D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93089" y="5308409"/>
                  <a:ext cx="1407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1135528-23B4-9B95-9964-4EC9969A2994}"/>
                    </a:ext>
                  </a:extLst>
                </p14:cNvPr>
                <p14:cNvContentPartPr/>
                <p14:nvPr/>
              </p14:nvContentPartPr>
              <p14:xfrm>
                <a:off x="1174169" y="5303009"/>
                <a:ext cx="272520" cy="1350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1135528-23B4-9B95-9964-4EC9969A299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65529" y="5294369"/>
                  <a:ext cx="290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2B65376-E189-07A0-2D8D-7EFC2CD3AD3E}"/>
                    </a:ext>
                  </a:extLst>
                </p14:cNvPr>
                <p14:cNvContentPartPr/>
                <p14:nvPr/>
              </p14:nvContentPartPr>
              <p14:xfrm>
                <a:off x="1236449" y="5132369"/>
                <a:ext cx="21960" cy="277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2B65376-E189-07A0-2D8D-7EFC2CD3AD3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227809" y="5123729"/>
                  <a:ext cx="396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498B0D5-FDDB-F73E-5182-BD2359E7EF6D}"/>
                    </a:ext>
                  </a:extLst>
                </p14:cNvPr>
                <p14:cNvContentPartPr/>
                <p14:nvPr/>
              </p14:nvContentPartPr>
              <p14:xfrm>
                <a:off x="1508969" y="5203649"/>
                <a:ext cx="180000" cy="1918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498B0D5-FDDB-F73E-5182-BD2359E7EF6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500329" y="5194649"/>
                  <a:ext cx="197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7BF302C-DAB2-760D-A7F8-3D2513F4B533}"/>
                    </a:ext>
                  </a:extLst>
                </p14:cNvPr>
                <p14:cNvContentPartPr/>
                <p14:nvPr/>
              </p14:nvContentPartPr>
              <p14:xfrm>
                <a:off x="1812449" y="5236409"/>
                <a:ext cx="115920" cy="1386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7BF302C-DAB2-760D-A7F8-3D2513F4B53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803809" y="5227409"/>
                  <a:ext cx="133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A2842C0-F3CB-1FB1-10E7-D4962010CE5C}"/>
                    </a:ext>
                  </a:extLst>
                </p14:cNvPr>
                <p14:cNvContentPartPr/>
                <p14:nvPr/>
              </p14:nvContentPartPr>
              <p14:xfrm>
                <a:off x="1931969" y="5302289"/>
                <a:ext cx="84600" cy="1087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A2842C0-F3CB-1FB1-10E7-D4962010CE5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923329" y="5293649"/>
                  <a:ext cx="1022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0DD1DE16-1C56-2B3B-0969-FFB141997630}"/>
              </a:ext>
            </a:extLst>
          </p:cNvPr>
          <p:cNvGrpSpPr/>
          <p:nvPr/>
        </p:nvGrpSpPr>
        <p:grpSpPr>
          <a:xfrm>
            <a:off x="2388449" y="5092769"/>
            <a:ext cx="621000" cy="332640"/>
            <a:chOff x="2388449" y="5092769"/>
            <a:chExt cx="62100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2CCEFBD-4BB2-77EB-0AC4-4E3F73F2089C}"/>
                    </a:ext>
                  </a:extLst>
                </p14:cNvPr>
                <p14:cNvContentPartPr/>
                <p14:nvPr/>
              </p14:nvContentPartPr>
              <p14:xfrm>
                <a:off x="2388449" y="5250809"/>
                <a:ext cx="122040" cy="1321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2CCEFBD-4BB2-77EB-0AC4-4E3F73F2089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379449" y="5242169"/>
                  <a:ext cx="139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6D8A1E7-4C64-011E-75A1-09688BB3C1AE}"/>
                    </a:ext>
                  </a:extLst>
                </p14:cNvPr>
                <p14:cNvContentPartPr/>
                <p14:nvPr/>
              </p14:nvContentPartPr>
              <p14:xfrm>
                <a:off x="2488889" y="5238929"/>
                <a:ext cx="88560" cy="1339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6D8A1E7-4C64-011E-75A1-09688BB3C1A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479889" y="5229929"/>
                  <a:ext cx="106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30BBABB-24AA-29E0-7612-33C755A53035}"/>
                    </a:ext>
                  </a:extLst>
                </p14:cNvPr>
                <p14:cNvContentPartPr/>
                <p14:nvPr/>
              </p14:nvContentPartPr>
              <p14:xfrm>
                <a:off x="2687249" y="5169449"/>
                <a:ext cx="138600" cy="2559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30BBABB-24AA-29E0-7612-33C755A5303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678249" y="5160449"/>
                  <a:ext cx="156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388C975-867C-078A-5499-3E3F4BFC0908}"/>
                    </a:ext>
                  </a:extLst>
                </p14:cNvPr>
                <p14:cNvContentPartPr/>
                <p14:nvPr/>
              </p14:nvContentPartPr>
              <p14:xfrm>
                <a:off x="2926289" y="5238569"/>
                <a:ext cx="83160" cy="1130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388C975-867C-078A-5499-3E3F4BFC090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917289" y="5229929"/>
                  <a:ext cx="100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031C2D4-CF73-27CC-F99B-D4F87BB59390}"/>
                    </a:ext>
                  </a:extLst>
                </p14:cNvPr>
                <p14:cNvContentPartPr/>
                <p14:nvPr/>
              </p14:nvContentPartPr>
              <p14:xfrm>
                <a:off x="2913689" y="5092769"/>
                <a:ext cx="6840" cy="21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031C2D4-CF73-27CC-F99B-D4F87BB5939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905049" y="5084129"/>
                  <a:ext cx="2448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525563D0-946B-BDA7-292A-ED8529130C9B}"/>
              </a:ext>
            </a:extLst>
          </p:cNvPr>
          <p:cNvGrpSpPr/>
          <p:nvPr/>
        </p:nvGrpSpPr>
        <p:grpSpPr>
          <a:xfrm>
            <a:off x="3395729" y="5024729"/>
            <a:ext cx="1989360" cy="512640"/>
            <a:chOff x="3395729" y="5024729"/>
            <a:chExt cx="1989360" cy="51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B75ED32-5D06-DEB4-F8E6-CBE2D761CFEC}"/>
                    </a:ext>
                  </a:extLst>
                </p14:cNvPr>
                <p14:cNvContentPartPr/>
                <p14:nvPr/>
              </p14:nvContentPartPr>
              <p14:xfrm>
                <a:off x="3395729" y="5190329"/>
                <a:ext cx="205200" cy="1429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B75ED32-5D06-DEB4-F8E6-CBE2D761CFE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87089" y="5181689"/>
                  <a:ext cx="222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5DEB209-023B-4B06-7C93-804062BF4461}"/>
                    </a:ext>
                  </a:extLst>
                </p14:cNvPr>
                <p14:cNvContentPartPr/>
                <p14:nvPr/>
              </p14:nvContentPartPr>
              <p14:xfrm>
                <a:off x="3675449" y="5168369"/>
                <a:ext cx="134640" cy="3625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5DEB209-023B-4B06-7C93-804062BF446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66449" y="5159729"/>
                  <a:ext cx="152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6298FA9-7935-8B43-8BDF-22E568166336}"/>
                    </a:ext>
                  </a:extLst>
                </p14:cNvPr>
                <p14:cNvContentPartPr/>
                <p14:nvPr/>
              </p14:nvContentPartPr>
              <p14:xfrm>
                <a:off x="3924209" y="5170529"/>
                <a:ext cx="35280" cy="1411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6298FA9-7935-8B43-8BDF-22E56816633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915569" y="5161529"/>
                  <a:ext cx="52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267ECD2-CD1B-3E5E-07B3-8EEBB68849AE}"/>
                    </a:ext>
                  </a:extLst>
                </p14:cNvPr>
                <p14:cNvContentPartPr/>
                <p14:nvPr/>
              </p14:nvContentPartPr>
              <p14:xfrm>
                <a:off x="4064249" y="5126249"/>
                <a:ext cx="83880" cy="160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267ECD2-CD1B-3E5E-07B3-8EEBB68849A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4055249" y="5117249"/>
                  <a:ext cx="101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3A734BF-CC00-9925-4FA2-B82FBB989C74}"/>
                    </a:ext>
                  </a:extLst>
                </p14:cNvPr>
                <p14:cNvContentPartPr/>
                <p14:nvPr/>
              </p14:nvContentPartPr>
              <p14:xfrm>
                <a:off x="4226969" y="5096009"/>
                <a:ext cx="153720" cy="1868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3A734BF-CC00-9925-4FA2-B82FBB989C7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4217969" y="5087369"/>
                  <a:ext cx="171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275967A-7915-FEF5-B64C-93E425D004B0}"/>
                    </a:ext>
                  </a:extLst>
                </p14:cNvPr>
                <p14:cNvContentPartPr/>
                <p14:nvPr/>
              </p14:nvContentPartPr>
              <p14:xfrm>
                <a:off x="4490489" y="5146049"/>
                <a:ext cx="110520" cy="1789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275967A-7915-FEF5-B64C-93E425D004B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81849" y="5137049"/>
                  <a:ext cx="1281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0DC6DEB-EAD4-AC5F-52EB-56FD52DC1891}"/>
                    </a:ext>
                  </a:extLst>
                </p14:cNvPr>
                <p14:cNvContentPartPr/>
                <p14:nvPr/>
              </p14:nvContentPartPr>
              <p14:xfrm>
                <a:off x="4711169" y="5161169"/>
                <a:ext cx="114480" cy="3762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0DC6DEB-EAD4-AC5F-52EB-56FD52DC189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702529" y="5152529"/>
                  <a:ext cx="1321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98F9CCC9-8005-D3B6-0EF0-E39CD9F682CC}"/>
                    </a:ext>
                  </a:extLst>
                </p14:cNvPr>
                <p14:cNvContentPartPr/>
                <p14:nvPr/>
              </p14:nvContentPartPr>
              <p14:xfrm>
                <a:off x="4963169" y="5140649"/>
                <a:ext cx="158760" cy="157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98F9CCC9-8005-D3B6-0EF0-E39CD9F682C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954529" y="5132009"/>
                  <a:ext cx="176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3EDB29A-152B-9A1A-4F8B-8818AF45D63D}"/>
                    </a:ext>
                  </a:extLst>
                </p14:cNvPr>
                <p14:cNvContentPartPr/>
                <p14:nvPr/>
              </p14:nvContentPartPr>
              <p14:xfrm>
                <a:off x="5020049" y="5024729"/>
                <a:ext cx="42120" cy="594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3EDB29A-152B-9A1A-4F8B-8818AF45D63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011409" y="5015729"/>
                  <a:ext cx="59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61F8C64-B080-BDF1-8CDF-DC1391D29B13}"/>
                    </a:ext>
                  </a:extLst>
                </p14:cNvPr>
                <p14:cNvContentPartPr/>
                <p14:nvPr/>
              </p14:nvContentPartPr>
              <p14:xfrm>
                <a:off x="5251169" y="5030129"/>
                <a:ext cx="133920" cy="3243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61F8C64-B080-BDF1-8CDF-DC1391D29B1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242529" y="5021489"/>
                  <a:ext cx="151560" cy="34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3C2AA522-26EA-2104-0E2C-36A312D019AD}"/>
                  </a:ext>
                </a:extLst>
              </p14:cNvPr>
              <p14:cNvContentPartPr/>
              <p14:nvPr/>
            </p14:nvContentPartPr>
            <p14:xfrm>
              <a:off x="5638889" y="5314529"/>
              <a:ext cx="19440" cy="2412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3C2AA522-26EA-2104-0E2C-36A312D019AD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5629889" y="5305889"/>
                <a:ext cx="370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oup 377">
            <a:extLst>
              <a:ext uri="{FF2B5EF4-FFF2-40B4-BE49-F238E27FC236}">
                <a16:creationId xmlns:a16="http://schemas.microsoft.com/office/drawing/2014/main" id="{957B7F33-003C-4204-F594-1A81494CE30D}"/>
              </a:ext>
            </a:extLst>
          </p:cNvPr>
          <p:cNvGrpSpPr/>
          <p:nvPr/>
        </p:nvGrpSpPr>
        <p:grpSpPr>
          <a:xfrm>
            <a:off x="5850569" y="4346849"/>
            <a:ext cx="5730840" cy="949680"/>
            <a:chOff x="5850569" y="4346849"/>
            <a:chExt cx="5730840" cy="94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598E17D-FB13-E063-A74C-43F59BC91B1C}"/>
                    </a:ext>
                  </a:extLst>
                </p14:cNvPr>
                <p14:cNvContentPartPr/>
                <p14:nvPr/>
              </p14:nvContentPartPr>
              <p14:xfrm>
                <a:off x="5850569" y="4603889"/>
                <a:ext cx="258480" cy="1375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598E17D-FB13-E063-A74C-43F59BC91B1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841929" y="4595249"/>
                  <a:ext cx="276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FCFD391-94F1-0295-BA09-509F8CB9B7E7}"/>
                    </a:ext>
                  </a:extLst>
                </p14:cNvPr>
                <p14:cNvContentPartPr/>
                <p14:nvPr/>
              </p14:nvContentPartPr>
              <p14:xfrm>
                <a:off x="5860289" y="4510649"/>
                <a:ext cx="15840" cy="407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FCFD391-94F1-0295-BA09-509F8CB9B7E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851289" y="4502009"/>
                  <a:ext cx="334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B29B29F-6EFE-AA1D-7E47-387AC67CE1FD}"/>
                    </a:ext>
                  </a:extLst>
                </p14:cNvPr>
                <p14:cNvContentPartPr/>
                <p14:nvPr/>
              </p14:nvContentPartPr>
              <p14:xfrm>
                <a:off x="6181409" y="4550969"/>
                <a:ext cx="119520" cy="232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B29B29F-6EFE-AA1D-7E47-387AC67CE1F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172409" y="4541969"/>
                  <a:ext cx="1371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6D7A904-2F9C-FD49-4B9B-CC11B29346C5}"/>
                    </a:ext>
                  </a:extLst>
                </p14:cNvPr>
                <p14:cNvContentPartPr/>
                <p14:nvPr/>
              </p14:nvContentPartPr>
              <p14:xfrm>
                <a:off x="6328289" y="4580849"/>
                <a:ext cx="146880" cy="3340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6D7A904-2F9C-FD49-4B9B-CC11B29346C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319649" y="4572209"/>
                  <a:ext cx="164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9E951A5-FEEE-C3BA-FCAC-0AA48CE2BC3A}"/>
                    </a:ext>
                  </a:extLst>
                </p14:cNvPr>
                <p14:cNvContentPartPr/>
                <p14:nvPr/>
              </p14:nvContentPartPr>
              <p14:xfrm>
                <a:off x="6607289" y="4594529"/>
                <a:ext cx="134280" cy="151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9E951A5-FEEE-C3BA-FCAC-0AA48CE2BC3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598289" y="4585889"/>
                  <a:ext cx="151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75FA554-2365-0C57-B228-1FBC1805FCCC}"/>
                    </a:ext>
                  </a:extLst>
                </p14:cNvPr>
                <p14:cNvContentPartPr/>
                <p14:nvPr/>
              </p14:nvContentPartPr>
              <p14:xfrm>
                <a:off x="6735089" y="4637369"/>
                <a:ext cx="83880" cy="1227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75FA554-2365-0C57-B228-1FBC1805FCC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726449" y="4628369"/>
                  <a:ext cx="101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C6803D4-2735-E9AD-0EE0-BD5FCEFA46A3}"/>
                    </a:ext>
                  </a:extLst>
                </p14:cNvPr>
                <p14:cNvContentPartPr/>
                <p14:nvPr/>
              </p14:nvContentPartPr>
              <p14:xfrm>
                <a:off x="6880889" y="4475369"/>
                <a:ext cx="154080" cy="2908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C6803D4-2735-E9AD-0EE0-BD5FCEFA46A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872249" y="4466369"/>
                  <a:ext cx="1717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3853ED8-14D3-0124-941E-5A5461C9AFCF}"/>
                    </a:ext>
                  </a:extLst>
                </p14:cNvPr>
                <p14:cNvContentPartPr/>
                <p14:nvPr/>
              </p14:nvContentPartPr>
              <p14:xfrm>
                <a:off x="7052969" y="4599929"/>
                <a:ext cx="146160" cy="1137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3853ED8-14D3-0124-941E-5A5461C9AFCF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044329" y="4590929"/>
                  <a:ext cx="163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43E01BF-D5E5-7868-FC89-7588FA10C3A8}"/>
                    </a:ext>
                  </a:extLst>
                </p14:cNvPr>
                <p14:cNvContentPartPr/>
                <p14:nvPr/>
              </p14:nvContentPartPr>
              <p14:xfrm>
                <a:off x="7129289" y="4411289"/>
                <a:ext cx="10080" cy="586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43E01BF-D5E5-7868-FC89-7588FA10C3A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120289" y="4402289"/>
                  <a:ext cx="27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5CF8ECE-3299-92A6-8E9A-ED1454FF66FC}"/>
                    </a:ext>
                  </a:extLst>
                </p14:cNvPr>
                <p14:cNvContentPartPr/>
                <p14:nvPr/>
              </p14:nvContentPartPr>
              <p14:xfrm>
                <a:off x="7292369" y="4521089"/>
                <a:ext cx="141120" cy="1764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5CF8ECE-3299-92A6-8E9A-ED1454FF66F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283729" y="4512089"/>
                  <a:ext cx="158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A812D39-C0A6-F6BE-B32E-9BE629285036}"/>
                    </a:ext>
                  </a:extLst>
                </p14:cNvPr>
                <p14:cNvContentPartPr/>
                <p14:nvPr/>
              </p14:nvContentPartPr>
              <p14:xfrm>
                <a:off x="7540409" y="4538369"/>
                <a:ext cx="81360" cy="1695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A812D39-C0A6-F6BE-B32E-9BE629285036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31409" y="4529729"/>
                  <a:ext cx="99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1C19DCA-DF62-8770-1E12-5A6AB79D09F1}"/>
                    </a:ext>
                  </a:extLst>
                </p14:cNvPr>
                <p14:cNvContentPartPr/>
                <p14:nvPr/>
              </p14:nvContentPartPr>
              <p14:xfrm>
                <a:off x="7692329" y="4540529"/>
                <a:ext cx="172440" cy="301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1C19DCA-DF62-8770-1E12-5A6AB79D09F1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683329" y="4531889"/>
                  <a:ext cx="190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C6705CB-4EE0-8B40-8650-644F02B8A323}"/>
                    </a:ext>
                  </a:extLst>
                </p14:cNvPr>
                <p14:cNvContentPartPr/>
                <p14:nvPr/>
              </p14:nvContentPartPr>
              <p14:xfrm>
                <a:off x="7932809" y="4544489"/>
                <a:ext cx="222120" cy="164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C6705CB-4EE0-8B40-8650-644F02B8A32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23809" y="4535489"/>
                  <a:ext cx="2397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F28068A-4D9A-3880-E9BE-8BF0F20E5E3F}"/>
                    </a:ext>
                  </a:extLst>
                </p14:cNvPr>
                <p14:cNvContentPartPr/>
                <p14:nvPr/>
              </p14:nvContentPartPr>
              <p14:xfrm>
                <a:off x="8248169" y="4506689"/>
                <a:ext cx="148680" cy="1936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F28068A-4D9A-3880-E9BE-8BF0F20E5E3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239169" y="4498049"/>
                  <a:ext cx="1663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68F3CD2-5148-4F50-937C-515249D90FEF}"/>
                    </a:ext>
                  </a:extLst>
                </p14:cNvPr>
                <p14:cNvContentPartPr/>
                <p14:nvPr/>
              </p14:nvContentPartPr>
              <p14:xfrm>
                <a:off x="8733809" y="4498769"/>
                <a:ext cx="194040" cy="164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68F3CD2-5148-4F50-937C-515249D90FE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724809" y="4489769"/>
                  <a:ext cx="211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407B341-764A-D88E-42E3-244F5A95D7C6}"/>
                    </a:ext>
                  </a:extLst>
                </p14:cNvPr>
                <p14:cNvContentPartPr/>
                <p14:nvPr/>
              </p14:nvContentPartPr>
              <p14:xfrm>
                <a:off x="9002729" y="4543409"/>
                <a:ext cx="126720" cy="1054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407B341-764A-D88E-42E3-244F5A95D7C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93729" y="4534409"/>
                  <a:ext cx="144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3525E2B-F2E0-A19F-7C4D-67558FF84A00}"/>
                    </a:ext>
                  </a:extLst>
                </p14:cNvPr>
                <p14:cNvContentPartPr/>
                <p14:nvPr/>
              </p14:nvContentPartPr>
              <p14:xfrm>
                <a:off x="9123689" y="4550249"/>
                <a:ext cx="12960" cy="1054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3525E2B-F2E0-A19F-7C4D-67558FF84A0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9115049" y="4541609"/>
                  <a:ext cx="30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BAF4BB5-0088-FB71-F130-7B92B70F096A}"/>
                    </a:ext>
                  </a:extLst>
                </p14:cNvPr>
                <p14:cNvContentPartPr/>
                <p14:nvPr/>
              </p14:nvContentPartPr>
              <p14:xfrm>
                <a:off x="9066449" y="4346849"/>
                <a:ext cx="16560" cy="252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BAF4BB5-0088-FB71-F130-7B92B70F096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9057449" y="4337849"/>
                  <a:ext cx="34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B91035C-2CB1-2353-5814-C189C4D815A6}"/>
                    </a:ext>
                  </a:extLst>
                </p14:cNvPr>
                <p14:cNvContentPartPr/>
                <p14:nvPr/>
              </p14:nvContentPartPr>
              <p14:xfrm>
                <a:off x="9245009" y="4394729"/>
                <a:ext cx="115560" cy="4107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B91035C-2CB1-2353-5814-C189C4D815A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9236009" y="4386089"/>
                  <a:ext cx="1332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DDAF8DA-7A3C-3F4A-7639-58760E5E7733}"/>
                    </a:ext>
                  </a:extLst>
                </p14:cNvPr>
                <p14:cNvContentPartPr/>
                <p14:nvPr/>
              </p14:nvContentPartPr>
              <p14:xfrm>
                <a:off x="9380729" y="4521449"/>
                <a:ext cx="214920" cy="1515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DDAF8DA-7A3C-3F4A-7639-58760E5E773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372089" y="4512449"/>
                  <a:ext cx="232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B1C3A63-39AD-9C4A-FF0D-53F61F764182}"/>
                    </a:ext>
                  </a:extLst>
                </p14:cNvPr>
                <p14:cNvContentPartPr/>
                <p14:nvPr/>
              </p14:nvContentPartPr>
              <p14:xfrm>
                <a:off x="9727049" y="4477889"/>
                <a:ext cx="106560" cy="1483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B1C3A63-39AD-9C4A-FF0D-53F61F76418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718409" y="4469249"/>
                  <a:ext cx="12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80CC63A-A0BB-195C-7B68-1F8A1C23E477}"/>
                    </a:ext>
                  </a:extLst>
                </p14:cNvPr>
                <p14:cNvContentPartPr/>
                <p14:nvPr/>
              </p14:nvContentPartPr>
              <p14:xfrm>
                <a:off x="9136649" y="4550249"/>
                <a:ext cx="54720" cy="964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80CC63A-A0BB-195C-7B68-1F8A1C23E47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127649" y="4541609"/>
                  <a:ext cx="72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C5997F1-0BA7-C758-DCFF-AD2750E53731}"/>
                    </a:ext>
                  </a:extLst>
                </p14:cNvPr>
                <p14:cNvContentPartPr/>
                <p14:nvPr/>
              </p14:nvContentPartPr>
              <p14:xfrm>
                <a:off x="5928329" y="4964969"/>
                <a:ext cx="170280" cy="3283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C5997F1-0BA7-C758-DCFF-AD2750E537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919689" y="4956329"/>
                  <a:ext cx="187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97ECD819-BCA8-BC17-BD57-95A043655437}"/>
                    </a:ext>
                  </a:extLst>
                </p14:cNvPr>
                <p14:cNvContentPartPr/>
                <p14:nvPr/>
              </p14:nvContentPartPr>
              <p14:xfrm>
                <a:off x="5907809" y="5179169"/>
                <a:ext cx="141480" cy="68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97ECD819-BCA8-BC17-BD57-95A04365543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898809" y="5170169"/>
                  <a:ext cx="1591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2CC7D13-A7E1-03DD-E3F8-00A260DDF29C}"/>
                    </a:ext>
                  </a:extLst>
                </p14:cNvPr>
                <p14:cNvContentPartPr/>
                <p14:nvPr/>
              </p14:nvContentPartPr>
              <p14:xfrm>
                <a:off x="6167009" y="5115089"/>
                <a:ext cx="129960" cy="1450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2CC7D13-A7E1-03DD-E3F8-00A260DDF29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158369" y="5106449"/>
                  <a:ext cx="147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6FB0CB9-6FE1-4489-EB64-ECD0457CBE75}"/>
                    </a:ext>
                  </a:extLst>
                </p14:cNvPr>
                <p14:cNvContentPartPr/>
                <p14:nvPr/>
              </p14:nvContentPartPr>
              <p14:xfrm>
                <a:off x="6677849" y="5076929"/>
                <a:ext cx="48960" cy="1872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6FB0CB9-6FE1-4489-EB64-ECD0457CBE75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668849" y="5068289"/>
                  <a:ext cx="66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921A815-D809-8FA1-7377-67FF08AA46EE}"/>
                    </a:ext>
                  </a:extLst>
                </p14:cNvPr>
                <p14:cNvContentPartPr/>
                <p14:nvPr/>
              </p14:nvContentPartPr>
              <p14:xfrm>
                <a:off x="6718529" y="5080169"/>
                <a:ext cx="211320" cy="1980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921A815-D809-8FA1-7377-67FF08AA46E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709889" y="5071529"/>
                  <a:ext cx="228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0DEAD6C6-2884-64AC-1431-9E5C58CEA8B4}"/>
                    </a:ext>
                  </a:extLst>
                </p14:cNvPr>
                <p14:cNvContentPartPr/>
                <p14:nvPr/>
              </p14:nvContentPartPr>
              <p14:xfrm>
                <a:off x="6971969" y="5099249"/>
                <a:ext cx="162720" cy="1548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0DEAD6C6-2884-64AC-1431-9E5C58CEA8B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962969" y="5090609"/>
                  <a:ext cx="180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ABBA116-DBC0-F184-A0DF-D634CFD52ECC}"/>
                    </a:ext>
                  </a:extLst>
                </p14:cNvPr>
                <p14:cNvContentPartPr/>
                <p14:nvPr/>
              </p14:nvContentPartPr>
              <p14:xfrm>
                <a:off x="6982049" y="4951649"/>
                <a:ext cx="200880" cy="3031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ABBA116-DBC0-F184-A0DF-D634CFD52EC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973049" y="4942649"/>
                  <a:ext cx="2185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E9FC149-196D-FBD6-842B-9CBDCD7AE99D}"/>
                    </a:ext>
                  </a:extLst>
                </p14:cNvPr>
                <p14:cNvContentPartPr/>
                <p14:nvPr/>
              </p14:nvContentPartPr>
              <p14:xfrm>
                <a:off x="7235129" y="5097809"/>
                <a:ext cx="63720" cy="12996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E9FC149-196D-FBD6-842B-9CBDCD7AE99D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226129" y="5088809"/>
                  <a:ext cx="81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753BC9D-3D84-D074-1FDE-74552F09AFEB}"/>
                    </a:ext>
                  </a:extLst>
                </p14:cNvPr>
                <p14:cNvContentPartPr/>
                <p14:nvPr/>
              </p14:nvContentPartPr>
              <p14:xfrm>
                <a:off x="7249889" y="5071529"/>
                <a:ext cx="167760" cy="1522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753BC9D-3D84-D074-1FDE-74552F09AFE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240889" y="5062529"/>
                  <a:ext cx="185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39407A2-53E4-20AF-F828-6255C817E04C}"/>
                    </a:ext>
                  </a:extLst>
                </p14:cNvPr>
                <p14:cNvContentPartPr/>
                <p14:nvPr/>
              </p14:nvContentPartPr>
              <p14:xfrm>
                <a:off x="6959369" y="4935089"/>
                <a:ext cx="38160" cy="684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39407A2-53E4-20AF-F828-6255C817E04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950729" y="4926449"/>
                  <a:ext cx="55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8AD5964-A560-E24F-1BA9-BA3DEA34C2F9}"/>
                    </a:ext>
                  </a:extLst>
                </p14:cNvPr>
                <p14:cNvContentPartPr/>
                <p14:nvPr/>
              </p14:nvContentPartPr>
              <p14:xfrm>
                <a:off x="7556969" y="5100689"/>
                <a:ext cx="142920" cy="1162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8AD5964-A560-E24F-1BA9-BA3DEA34C2F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548329" y="5092049"/>
                  <a:ext cx="160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968A4C41-3307-F830-EEFD-28ABA3A4AEB4}"/>
                    </a:ext>
                  </a:extLst>
                </p14:cNvPr>
                <p14:cNvContentPartPr/>
                <p14:nvPr/>
              </p14:nvContentPartPr>
              <p14:xfrm>
                <a:off x="7785569" y="5113289"/>
                <a:ext cx="93960" cy="1422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968A4C41-3307-F830-EEFD-28ABA3A4AEB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776569" y="5104289"/>
                  <a:ext cx="111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BCEEEAE-E4F4-25B4-EBF1-73957B27A955}"/>
                    </a:ext>
                  </a:extLst>
                </p14:cNvPr>
                <p14:cNvContentPartPr/>
                <p14:nvPr/>
              </p14:nvContentPartPr>
              <p14:xfrm>
                <a:off x="7986089" y="5084489"/>
                <a:ext cx="125280" cy="1198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BCEEEAE-E4F4-25B4-EBF1-73957B27A95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977449" y="5075489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D7BD78B3-F5D7-1CD4-1CA3-C1007973EFAE}"/>
                    </a:ext>
                  </a:extLst>
                </p14:cNvPr>
                <p14:cNvContentPartPr/>
                <p14:nvPr/>
              </p14:nvContentPartPr>
              <p14:xfrm>
                <a:off x="8635529" y="4873889"/>
                <a:ext cx="6120" cy="428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D7BD78B3-F5D7-1CD4-1CA3-C1007973EFA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626889" y="4864889"/>
                  <a:ext cx="23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02D6E5D-A5B0-7F64-33A3-F01631A2DE91}"/>
                    </a:ext>
                  </a:extLst>
                </p14:cNvPr>
                <p14:cNvContentPartPr/>
                <p14:nvPr/>
              </p14:nvContentPartPr>
              <p14:xfrm>
                <a:off x="8501609" y="5024729"/>
                <a:ext cx="126360" cy="1908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02D6E5D-A5B0-7F64-33A3-F01631A2DE9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492969" y="5016089"/>
                  <a:ext cx="1440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A5D4E0C-FE92-358D-81ED-E9611B586968}"/>
                    </a:ext>
                  </a:extLst>
                </p14:cNvPr>
                <p14:cNvContentPartPr/>
                <p14:nvPr/>
              </p14:nvContentPartPr>
              <p14:xfrm>
                <a:off x="8705369" y="5055329"/>
                <a:ext cx="43920" cy="1119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A5D4E0C-FE92-358D-81ED-E9611B58696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696369" y="5046329"/>
                  <a:ext cx="61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271FA7D-BB4D-2B2B-BE99-125000ABF74F}"/>
                    </a:ext>
                  </a:extLst>
                </p14:cNvPr>
                <p14:cNvContentPartPr/>
                <p14:nvPr/>
              </p14:nvContentPartPr>
              <p14:xfrm>
                <a:off x="8807249" y="5044169"/>
                <a:ext cx="132480" cy="1353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271FA7D-BB4D-2B2B-BE99-125000ABF74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798609" y="5035169"/>
                  <a:ext cx="150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696E002-55CF-76A2-111E-BCDF1BF4A44E}"/>
                    </a:ext>
                  </a:extLst>
                </p14:cNvPr>
                <p14:cNvContentPartPr/>
                <p14:nvPr/>
              </p14:nvContentPartPr>
              <p14:xfrm>
                <a:off x="9065729" y="5026889"/>
                <a:ext cx="145080" cy="1306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696E002-55CF-76A2-111E-BCDF1BF4A44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057089" y="5017889"/>
                  <a:ext cx="162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26C5BF0-CFC5-B8BB-246F-09F93EB0DFA3}"/>
                    </a:ext>
                  </a:extLst>
                </p14:cNvPr>
                <p14:cNvContentPartPr/>
                <p14:nvPr/>
              </p14:nvContentPartPr>
              <p14:xfrm>
                <a:off x="9184889" y="5038769"/>
                <a:ext cx="321840" cy="136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26C5BF0-CFC5-B8BB-246F-09F93EB0DFA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176249" y="5030129"/>
                  <a:ext cx="339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F11769B-E24D-B7AE-85EA-8F0090AA9323}"/>
                    </a:ext>
                  </a:extLst>
                </p14:cNvPr>
                <p14:cNvContentPartPr/>
                <p14:nvPr/>
              </p14:nvContentPartPr>
              <p14:xfrm>
                <a:off x="10193249" y="4383209"/>
                <a:ext cx="135720" cy="3193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F11769B-E24D-B7AE-85EA-8F0090AA932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184609" y="4374209"/>
                  <a:ext cx="153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8A6296B-2F30-3D10-0655-ED803B9D7372}"/>
                    </a:ext>
                  </a:extLst>
                </p14:cNvPr>
                <p14:cNvContentPartPr/>
                <p14:nvPr/>
              </p14:nvContentPartPr>
              <p14:xfrm>
                <a:off x="10447409" y="4445849"/>
                <a:ext cx="205200" cy="1893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8A6296B-2F30-3D10-0655-ED803B9D737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38409" y="4437209"/>
                  <a:ext cx="222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8EFBDD1-EC6B-7467-88EE-8D5D6902E36A}"/>
                    </a:ext>
                  </a:extLst>
                </p14:cNvPr>
                <p14:cNvContentPartPr/>
                <p14:nvPr/>
              </p14:nvContentPartPr>
              <p14:xfrm>
                <a:off x="10761329" y="4499849"/>
                <a:ext cx="239400" cy="1342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8EFBDD1-EC6B-7467-88EE-8D5D6902E36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752329" y="4491209"/>
                  <a:ext cx="257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64150DE-55F8-C04C-7DF3-D232A2B7FD9C}"/>
                    </a:ext>
                  </a:extLst>
                </p14:cNvPr>
                <p14:cNvContentPartPr/>
                <p14:nvPr/>
              </p14:nvContentPartPr>
              <p14:xfrm>
                <a:off x="9882569" y="5018249"/>
                <a:ext cx="258480" cy="10260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64150DE-55F8-C04C-7DF3-D232A2B7FD9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873929" y="5009609"/>
                  <a:ext cx="276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1BF935DC-73FD-BC12-D3DD-669183A3ABAF}"/>
                    </a:ext>
                  </a:extLst>
                </p14:cNvPr>
                <p14:cNvContentPartPr/>
                <p14:nvPr/>
              </p14:nvContentPartPr>
              <p14:xfrm>
                <a:off x="9877529" y="4880009"/>
                <a:ext cx="48960" cy="3812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1BF935DC-73FD-BC12-D3DD-669183A3ABA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868889" y="4871369"/>
                  <a:ext cx="66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9142A36-8BDE-0788-30EE-135890B91DD1}"/>
                    </a:ext>
                  </a:extLst>
                </p14:cNvPr>
                <p14:cNvContentPartPr/>
                <p14:nvPr/>
              </p14:nvContentPartPr>
              <p14:xfrm>
                <a:off x="10244369" y="4937609"/>
                <a:ext cx="123120" cy="2070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9142A36-8BDE-0788-30EE-135890B91DD1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235729" y="4928609"/>
                  <a:ext cx="140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BE1149E-95CD-C890-0ACE-D05E12561DD1}"/>
                    </a:ext>
                  </a:extLst>
                </p14:cNvPr>
                <p14:cNvContentPartPr/>
                <p14:nvPr/>
              </p14:nvContentPartPr>
              <p14:xfrm>
                <a:off x="10444889" y="4946609"/>
                <a:ext cx="225360" cy="3499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BE1149E-95CD-C890-0ACE-D05E12561DD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436249" y="4937969"/>
                  <a:ext cx="2430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711B5F6-B325-9895-FA14-A29734E37CA8}"/>
                    </a:ext>
                  </a:extLst>
                </p14:cNvPr>
                <p14:cNvContentPartPr/>
                <p14:nvPr/>
              </p14:nvContentPartPr>
              <p14:xfrm>
                <a:off x="10734689" y="4991969"/>
                <a:ext cx="143280" cy="1227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711B5F6-B325-9895-FA14-A29734E37CA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725689" y="4982969"/>
                  <a:ext cx="160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F96420A-39B4-7611-D294-F04266478584}"/>
                    </a:ext>
                  </a:extLst>
                </p14:cNvPr>
                <p14:cNvContentPartPr/>
                <p14:nvPr/>
              </p14:nvContentPartPr>
              <p14:xfrm>
                <a:off x="10840889" y="5031929"/>
                <a:ext cx="87840" cy="968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F96420A-39B4-7611-D294-F0426647858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831889" y="5022929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10629E5-B924-A80E-3DBA-10A343E4D453}"/>
                    </a:ext>
                  </a:extLst>
                </p14:cNvPr>
                <p14:cNvContentPartPr/>
                <p14:nvPr/>
              </p14:nvContentPartPr>
              <p14:xfrm>
                <a:off x="10913969" y="4829609"/>
                <a:ext cx="253440" cy="3168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10629E5-B924-A80E-3DBA-10A343E4D453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0904969" y="4820609"/>
                  <a:ext cx="271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FCB58C9-22B2-0F8F-A7BD-151F56C2ACEF}"/>
                    </a:ext>
                  </a:extLst>
                </p14:cNvPr>
                <p14:cNvContentPartPr/>
                <p14:nvPr/>
              </p14:nvContentPartPr>
              <p14:xfrm>
                <a:off x="11204849" y="4935089"/>
                <a:ext cx="185760" cy="16452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FCB58C9-22B2-0F8F-A7BD-151F56C2ACE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195849" y="4926449"/>
                  <a:ext cx="203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F205991-6835-B499-D748-36D41A90926F}"/>
                    </a:ext>
                  </a:extLst>
                </p14:cNvPr>
                <p14:cNvContentPartPr/>
                <p14:nvPr/>
              </p14:nvContentPartPr>
              <p14:xfrm>
                <a:off x="11248409" y="4695689"/>
                <a:ext cx="333000" cy="3204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F205991-6835-B499-D748-36D41A90926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239409" y="4687049"/>
                  <a:ext cx="35064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08B63DAF-B3CA-1309-E254-9AECB5D0E776}"/>
              </a:ext>
            </a:extLst>
          </p:cNvPr>
          <p:cNvGrpSpPr/>
          <p:nvPr/>
        </p:nvGrpSpPr>
        <p:grpSpPr>
          <a:xfrm>
            <a:off x="754769" y="5760569"/>
            <a:ext cx="150840" cy="209520"/>
            <a:chOff x="754769" y="5760569"/>
            <a:chExt cx="15084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64653327-3202-367D-038A-E077A18EFFBC}"/>
                    </a:ext>
                  </a:extLst>
                </p14:cNvPr>
                <p14:cNvContentPartPr/>
                <p14:nvPr/>
              </p14:nvContentPartPr>
              <p14:xfrm>
                <a:off x="754769" y="5760569"/>
                <a:ext cx="150840" cy="255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64653327-3202-367D-038A-E077A18EFFB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45769" y="5751569"/>
                  <a:ext cx="168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BC92998-5C61-940E-3CF4-0CEBE7CAAB5A}"/>
                    </a:ext>
                  </a:extLst>
                </p14:cNvPr>
                <p14:cNvContentPartPr/>
                <p14:nvPr/>
              </p14:nvContentPartPr>
              <p14:xfrm>
                <a:off x="871409" y="5765969"/>
                <a:ext cx="20880" cy="2041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BC92998-5C61-940E-3CF4-0CEBE7CAAB5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62409" y="5757329"/>
                  <a:ext cx="3852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59261127-70B8-379D-C3B2-9B49FF1820DE}"/>
              </a:ext>
            </a:extLst>
          </p:cNvPr>
          <p:cNvGrpSpPr/>
          <p:nvPr/>
        </p:nvGrpSpPr>
        <p:grpSpPr>
          <a:xfrm>
            <a:off x="1074089" y="5750489"/>
            <a:ext cx="614160" cy="297720"/>
            <a:chOff x="1074089" y="5750489"/>
            <a:chExt cx="61416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19E6ED2-AFA6-BAF9-BF33-A6C5EA144972}"/>
                    </a:ext>
                  </a:extLst>
                </p14:cNvPr>
                <p14:cNvContentPartPr/>
                <p14:nvPr/>
              </p14:nvContentPartPr>
              <p14:xfrm>
                <a:off x="1074089" y="5758049"/>
                <a:ext cx="89640" cy="19368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19E6ED2-AFA6-BAF9-BF33-A6C5EA144972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065089" y="5749049"/>
                  <a:ext cx="107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C8F16CF-8BEB-CA72-1A41-0D89C29D1D34}"/>
                    </a:ext>
                  </a:extLst>
                </p14:cNvPr>
                <p14:cNvContentPartPr/>
                <p14:nvPr/>
              </p14:nvContentPartPr>
              <p14:xfrm>
                <a:off x="1274609" y="5781089"/>
                <a:ext cx="140760" cy="2671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C8F16CF-8BEB-CA72-1A41-0D89C29D1D34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265969" y="5772449"/>
                  <a:ext cx="158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70893CA-F45A-3EEC-2238-5C49AFA7A19E}"/>
                    </a:ext>
                  </a:extLst>
                </p14:cNvPr>
                <p14:cNvContentPartPr/>
                <p14:nvPr/>
              </p14:nvContentPartPr>
              <p14:xfrm>
                <a:off x="1519769" y="5750489"/>
                <a:ext cx="168480" cy="1494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70893CA-F45A-3EEC-2238-5C49AFA7A19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511129" y="5741489"/>
                  <a:ext cx="1861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998C449F-3400-3338-31F5-A41E1CE5A6EF}"/>
                  </a:ext>
                </a:extLst>
              </p14:cNvPr>
              <p14:cNvContentPartPr/>
              <p14:nvPr/>
            </p14:nvContentPartPr>
            <p14:xfrm>
              <a:off x="1985609" y="5862809"/>
              <a:ext cx="7560" cy="7740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998C449F-3400-3338-31F5-A41E1CE5A6EF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976609" y="5853809"/>
                <a:ext cx="2520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oup 392">
            <a:extLst>
              <a:ext uri="{FF2B5EF4-FFF2-40B4-BE49-F238E27FC236}">
                <a16:creationId xmlns:a16="http://schemas.microsoft.com/office/drawing/2014/main" id="{64809438-04FB-F817-E977-FE0BF3985406}"/>
              </a:ext>
            </a:extLst>
          </p:cNvPr>
          <p:cNvGrpSpPr/>
          <p:nvPr/>
        </p:nvGrpSpPr>
        <p:grpSpPr>
          <a:xfrm>
            <a:off x="2234369" y="5592809"/>
            <a:ext cx="670680" cy="289080"/>
            <a:chOff x="2234369" y="5592809"/>
            <a:chExt cx="67068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D41003C1-AD63-B017-E046-091FCE288058}"/>
                    </a:ext>
                  </a:extLst>
                </p14:cNvPr>
                <p14:cNvContentPartPr/>
                <p14:nvPr/>
              </p14:nvContentPartPr>
              <p14:xfrm>
                <a:off x="2234369" y="5658329"/>
                <a:ext cx="191160" cy="2005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D41003C1-AD63-B017-E046-091FCE28805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225729" y="5649689"/>
                  <a:ext cx="20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5E5C5F7C-B60B-19A8-3363-88FC61609769}"/>
                    </a:ext>
                  </a:extLst>
                </p14:cNvPr>
                <p14:cNvContentPartPr/>
                <p14:nvPr/>
              </p14:nvContentPartPr>
              <p14:xfrm>
                <a:off x="2510129" y="5731409"/>
                <a:ext cx="137520" cy="1321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5E5C5F7C-B60B-19A8-3363-88FC61609769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501129" y="5722769"/>
                  <a:ext cx="155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6CC0847-7066-79A8-994D-31178FE2F1FD}"/>
                    </a:ext>
                  </a:extLst>
                </p14:cNvPr>
                <p14:cNvContentPartPr/>
                <p14:nvPr/>
              </p14:nvContentPartPr>
              <p14:xfrm>
                <a:off x="2505089" y="5592809"/>
                <a:ext cx="21600" cy="406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6CC0847-7066-79A8-994D-31178FE2F1F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496089" y="5584169"/>
                  <a:ext cx="39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ACB585F-56DD-E9D0-12F5-31982C548C61}"/>
                    </a:ext>
                  </a:extLst>
                </p14:cNvPr>
                <p14:cNvContentPartPr/>
                <p14:nvPr/>
              </p14:nvContentPartPr>
              <p14:xfrm>
                <a:off x="2662049" y="5669129"/>
                <a:ext cx="243000" cy="2127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ACB585F-56DD-E9D0-12F5-31982C548C61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653409" y="5660489"/>
                  <a:ext cx="26064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E00B9D9B-F696-E5D2-A658-878CCEB3C3DE}"/>
                  </a:ext>
                </a:extLst>
              </p14:cNvPr>
              <p14:cNvContentPartPr/>
              <p14:nvPr/>
            </p14:nvContentPartPr>
            <p14:xfrm>
              <a:off x="3099089" y="5680289"/>
              <a:ext cx="169200" cy="241560"/>
            </p14:xfrm>
          </p:contentPart>
        </mc:Choice>
        <mc:Fallback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E00B9D9B-F696-E5D2-A658-878CCEB3C3DE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3090089" y="5671289"/>
                <a:ext cx="1868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808A9C02-25F2-1873-7402-3554B4FA58CA}"/>
                  </a:ext>
                </a:extLst>
              </p14:cNvPr>
              <p14:cNvContentPartPr/>
              <p14:nvPr/>
            </p14:nvContentPartPr>
            <p14:xfrm>
              <a:off x="3734849" y="5693969"/>
              <a:ext cx="180000" cy="185400"/>
            </p14:xfrm>
          </p:contentPart>
        </mc:Choice>
        <mc:Fallback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808A9C02-25F2-1873-7402-3554B4FA58CA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3726209" y="5684969"/>
                <a:ext cx="19764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9" name="Group 408">
            <a:extLst>
              <a:ext uri="{FF2B5EF4-FFF2-40B4-BE49-F238E27FC236}">
                <a16:creationId xmlns:a16="http://schemas.microsoft.com/office/drawing/2014/main" id="{28E2503D-8FE9-E36A-DF2B-D1AD2ADE4CD3}"/>
              </a:ext>
            </a:extLst>
          </p:cNvPr>
          <p:cNvGrpSpPr/>
          <p:nvPr/>
        </p:nvGrpSpPr>
        <p:grpSpPr>
          <a:xfrm>
            <a:off x="4256489" y="5493449"/>
            <a:ext cx="1703520" cy="536040"/>
            <a:chOff x="4256489" y="5493449"/>
            <a:chExt cx="1703520" cy="53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B92E1DFB-9095-587E-2E96-D9EC2C7DA836}"/>
                    </a:ext>
                  </a:extLst>
                </p14:cNvPr>
                <p14:cNvContentPartPr/>
                <p14:nvPr/>
              </p14:nvContentPartPr>
              <p14:xfrm>
                <a:off x="4256489" y="5671289"/>
                <a:ext cx="185400" cy="1555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B92E1DFB-9095-587E-2E96-D9EC2C7DA83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247849" y="5662649"/>
                  <a:ext cx="203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8B5FA496-3995-AE2B-91E7-FBEE2B48A094}"/>
                    </a:ext>
                  </a:extLst>
                </p14:cNvPr>
                <p14:cNvContentPartPr/>
                <p14:nvPr/>
              </p14:nvContentPartPr>
              <p14:xfrm>
                <a:off x="4408049" y="5702249"/>
                <a:ext cx="141120" cy="13536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8B5FA496-3995-AE2B-91E7-FBEE2B48A09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399049" y="5693249"/>
                  <a:ext cx="15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CE77EAE-FAF5-4B40-3197-DAC4E65C187B}"/>
                    </a:ext>
                  </a:extLst>
                </p14:cNvPr>
                <p14:cNvContentPartPr/>
                <p14:nvPr/>
              </p14:nvContentPartPr>
              <p14:xfrm>
                <a:off x="4651409" y="5670209"/>
                <a:ext cx="157680" cy="3592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CE77EAE-FAF5-4B40-3197-DAC4E65C187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642769" y="5661209"/>
                  <a:ext cx="1753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1055615-419F-97F1-E3D6-4D40F9C3405F}"/>
                    </a:ext>
                  </a:extLst>
                </p14:cNvPr>
                <p14:cNvContentPartPr/>
                <p14:nvPr/>
              </p14:nvContentPartPr>
              <p14:xfrm>
                <a:off x="4906289" y="5712689"/>
                <a:ext cx="58680" cy="1080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1055615-419F-97F1-E3D6-4D40F9C3405F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897649" y="5704049"/>
                  <a:ext cx="76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EE2A95B-EC6C-1982-C732-231516803419}"/>
                    </a:ext>
                  </a:extLst>
                </p14:cNvPr>
                <p14:cNvContentPartPr/>
                <p14:nvPr/>
              </p14:nvContentPartPr>
              <p14:xfrm>
                <a:off x="5101769" y="5552489"/>
                <a:ext cx="176040" cy="2696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EE2A95B-EC6C-1982-C732-23151680341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5093129" y="5543849"/>
                  <a:ext cx="193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0A17FA1-DDC8-4AA3-B5DF-92CDD1FE45F5}"/>
                    </a:ext>
                  </a:extLst>
                </p14:cNvPr>
                <p14:cNvContentPartPr/>
                <p14:nvPr/>
              </p14:nvContentPartPr>
              <p14:xfrm>
                <a:off x="5388689" y="5679929"/>
                <a:ext cx="325080" cy="1267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0A17FA1-DDC8-4AA3-B5DF-92CDD1FE45F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379689" y="5670929"/>
                  <a:ext cx="342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D7DFCF37-31FF-4A6A-58B3-8F860BDFBC65}"/>
                    </a:ext>
                  </a:extLst>
                </p14:cNvPr>
                <p14:cNvContentPartPr/>
                <p14:nvPr/>
              </p14:nvContentPartPr>
              <p14:xfrm>
                <a:off x="5432609" y="5558969"/>
                <a:ext cx="37440" cy="3654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D7DFCF37-31FF-4A6A-58B3-8F860BDFBC6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423609" y="5550329"/>
                  <a:ext cx="55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A1599C6C-F81D-67C8-E70B-6CD4911967FA}"/>
                    </a:ext>
                  </a:extLst>
                </p14:cNvPr>
                <p14:cNvContentPartPr/>
                <p14:nvPr/>
              </p14:nvContentPartPr>
              <p14:xfrm>
                <a:off x="5659409" y="5654369"/>
                <a:ext cx="126720" cy="1346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A1599C6C-F81D-67C8-E70B-6CD4911967F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650769" y="5645369"/>
                  <a:ext cx="144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ABFFF494-730C-F948-B993-233655F52BDC}"/>
                    </a:ext>
                  </a:extLst>
                </p14:cNvPr>
                <p14:cNvContentPartPr/>
                <p14:nvPr/>
              </p14:nvContentPartPr>
              <p14:xfrm>
                <a:off x="5659769" y="5493449"/>
                <a:ext cx="5400" cy="3996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ABFFF494-730C-F948-B993-233655F52BD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651129" y="5484449"/>
                  <a:ext cx="23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2EA9CD30-0F64-99AB-83BC-4682AA538B20}"/>
                    </a:ext>
                  </a:extLst>
                </p14:cNvPr>
                <p14:cNvContentPartPr/>
                <p14:nvPr/>
              </p14:nvContentPartPr>
              <p14:xfrm>
                <a:off x="5844449" y="5620529"/>
                <a:ext cx="115560" cy="1710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2EA9CD30-0F64-99AB-83BC-4682AA538B2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835449" y="5611889"/>
                  <a:ext cx="1332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0F40ECFF-E46F-2B09-2146-F686A6987ECF}"/>
              </a:ext>
            </a:extLst>
          </p:cNvPr>
          <p:cNvGrpSpPr/>
          <p:nvPr/>
        </p:nvGrpSpPr>
        <p:grpSpPr>
          <a:xfrm>
            <a:off x="6410009" y="5560409"/>
            <a:ext cx="698400" cy="228960"/>
            <a:chOff x="6410009" y="5560409"/>
            <a:chExt cx="69840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A6A85DCA-2BFA-824D-AECD-8C45C6DFCE31}"/>
                    </a:ext>
                  </a:extLst>
                </p14:cNvPr>
                <p14:cNvContentPartPr/>
                <p14:nvPr/>
              </p14:nvContentPartPr>
              <p14:xfrm>
                <a:off x="6410009" y="5569409"/>
                <a:ext cx="309240" cy="21996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A6A85DCA-2BFA-824D-AECD-8C45C6DFCE3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401369" y="5560769"/>
                  <a:ext cx="326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D5353489-6A6B-37DC-3B21-8C55C7308589}"/>
                    </a:ext>
                  </a:extLst>
                </p14:cNvPr>
                <p14:cNvContentPartPr/>
                <p14:nvPr/>
              </p14:nvContentPartPr>
              <p14:xfrm>
                <a:off x="6525569" y="5560409"/>
                <a:ext cx="177480" cy="284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D5353489-6A6B-37DC-3B21-8C55C730858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516929" y="5551769"/>
                  <a:ext cx="195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12B5A7BB-5C13-E0CE-8178-71542F420794}"/>
                    </a:ext>
                  </a:extLst>
                </p14:cNvPr>
                <p14:cNvContentPartPr/>
                <p14:nvPr/>
              </p14:nvContentPartPr>
              <p14:xfrm>
                <a:off x="6762809" y="5580569"/>
                <a:ext cx="188640" cy="1753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12B5A7BB-5C13-E0CE-8178-71542F42079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753809" y="5571569"/>
                  <a:ext cx="206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8DA89BD-F572-5BC1-8CBC-CFF6CD6AA942}"/>
                    </a:ext>
                  </a:extLst>
                </p14:cNvPr>
                <p14:cNvContentPartPr/>
                <p14:nvPr/>
              </p14:nvContentPartPr>
              <p14:xfrm>
                <a:off x="6959369" y="5602169"/>
                <a:ext cx="149040" cy="1486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8DA89BD-F572-5BC1-8CBC-CFF6CD6AA942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950729" y="5593169"/>
                  <a:ext cx="1666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F2AE7C8B-CE93-C5AB-B1EE-06C7039BC34A}"/>
              </a:ext>
            </a:extLst>
          </p:cNvPr>
          <p:cNvGrpSpPr/>
          <p:nvPr/>
        </p:nvGrpSpPr>
        <p:grpSpPr>
          <a:xfrm>
            <a:off x="7506929" y="5503889"/>
            <a:ext cx="1139040" cy="296640"/>
            <a:chOff x="7506929" y="5503889"/>
            <a:chExt cx="113904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6C3EE11-81AA-2D8B-A082-0E38B1815A8C}"/>
                    </a:ext>
                  </a:extLst>
                </p14:cNvPr>
                <p14:cNvContentPartPr/>
                <p14:nvPr/>
              </p14:nvContentPartPr>
              <p14:xfrm>
                <a:off x="7506929" y="5581649"/>
                <a:ext cx="156960" cy="18972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6C3EE11-81AA-2D8B-A082-0E38B1815A8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497929" y="5573009"/>
                  <a:ext cx="174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3BE0B6F1-8C42-3B85-AFB0-880B14604C2E}"/>
                    </a:ext>
                  </a:extLst>
                </p14:cNvPr>
                <p14:cNvContentPartPr/>
                <p14:nvPr/>
              </p14:nvContentPartPr>
              <p14:xfrm>
                <a:off x="7731929" y="5662649"/>
                <a:ext cx="32760" cy="860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3BE0B6F1-8C42-3B85-AFB0-880B14604C2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723289" y="5653649"/>
                  <a:ext cx="50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C791228-C299-8BDC-1A34-65878A52C2B8}"/>
                    </a:ext>
                  </a:extLst>
                </p14:cNvPr>
                <p14:cNvContentPartPr/>
                <p14:nvPr/>
              </p14:nvContentPartPr>
              <p14:xfrm>
                <a:off x="7733009" y="5575529"/>
                <a:ext cx="230040" cy="22500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C791228-C299-8BDC-1A34-65878A52C2B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724369" y="5566889"/>
                  <a:ext cx="247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4BCB1CA-58FA-1914-C703-5EFA1E1DD21E}"/>
                    </a:ext>
                  </a:extLst>
                </p14:cNvPr>
                <p14:cNvContentPartPr/>
                <p14:nvPr/>
              </p14:nvContentPartPr>
              <p14:xfrm>
                <a:off x="8065649" y="5623049"/>
                <a:ext cx="137880" cy="1346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4BCB1CA-58FA-1914-C703-5EFA1E1DD21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056649" y="5614409"/>
                  <a:ext cx="155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B16DFD5B-14E2-2A81-CAA2-0B2CDCCCB18C}"/>
                    </a:ext>
                  </a:extLst>
                </p14:cNvPr>
                <p14:cNvContentPartPr/>
                <p14:nvPr/>
              </p14:nvContentPartPr>
              <p14:xfrm>
                <a:off x="8269049" y="5503889"/>
                <a:ext cx="99000" cy="2667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B16DFD5B-14E2-2A81-CAA2-0B2CDCCCB18C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260409" y="5495249"/>
                  <a:ext cx="1166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401E1A0-5E4D-B80E-4E76-E0EC46D4E3D3}"/>
                    </a:ext>
                  </a:extLst>
                </p14:cNvPr>
                <p14:cNvContentPartPr/>
                <p14:nvPr/>
              </p14:nvContentPartPr>
              <p14:xfrm>
                <a:off x="8478569" y="5629889"/>
                <a:ext cx="167400" cy="14616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401E1A0-5E4D-B80E-4E76-E0EC46D4E3D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469929" y="5621249"/>
                  <a:ext cx="1850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A267E567-7A8A-FECD-D071-DEAF661B7E19}"/>
              </a:ext>
            </a:extLst>
          </p:cNvPr>
          <p:cNvGrpSpPr/>
          <p:nvPr/>
        </p:nvGrpSpPr>
        <p:grpSpPr>
          <a:xfrm>
            <a:off x="891209" y="6105449"/>
            <a:ext cx="915120" cy="341640"/>
            <a:chOff x="891209" y="6105449"/>
            <a:chExt cx="91512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F36EDCD6-3B78-8351-EB24-B4DF10DE085C}"/>
                    </a:ext>
                  </a:extLst>
                </p14:cNvPr>
                <p14:cNvContentPartPr/>
                <p14:nvPr/>
              </p14:nvContentPartPr>
              <p14:xfrm>
                <a:off x="891209" y="6214889"/>
                <a:ext cx="121320" cy="2322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F36EDCD6-3B78-8351-EB24-B4DF10DE085C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82569" y="6206249"/>
                  <a:ext cx="1389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FF7C8864-E2D6-A67A-5354-56B230BD0DB6}"/>
                    </a:ext>
                  </a:extLst>
                </p14:cNvPr>
                <p14:cNvContentPartPr/>
                <p14:nvPr/>
              </p14:nvContentPartPr>
              <p14:xfrm>
                <a:off x="1117289" y="6303449"/>
                <a:ext cx="36000" cy="1144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FF7C8864-E2D6-A67A-5354-56B230BD0DB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08289" y="6294809"/>
                  <a:ext cx="53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5FAD562-FBED-0BB1-9B05-EF2443216DF7}"/>
                    </a:ext>
                  </a:extLst>
                </p14:cNvPr>
                <p14:cNvContentPartPr/>
                <p14:nvPr/>
              </p14:nvContentPartPr>
              <p14:xfrm>
                <a:off x="1060049" y="6145769"/>
                <a:ext cx="12600" cy="165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5FAD562-FBED-0BB1-9B05-EF2443216DF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51049" y="6137129"/>
                  <a:ext cx="30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849AF568-9ADC-68A6-436C-4681D120FC6B}"/>
                    </a:ext>
                  </a:extLst>
                </p14:cNvPr>
                <p14:cNvContentPartPr/>
                <p14:nvPr/>
              </p14:nvContentPartPr>
              <p14:xfrm>
                <a:off x="1226729" y="6268169"/>
                <a:ext cx="146160" cy="1598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849AF568-9ADC-68A6-436C-4681D120FC6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217729" y="6259169"/>
                  <a:ext cx="163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C272DDF-5187-B6CD-3151-7046D9A356DE}"/>
                    </a:ext>
                  </a:extLst>
                </p14:cNvPr>
                <p14:cNvContentPartPr/>
                <p14:nvPr/>
              </p14:nvContentPartPr>
              <p14:xfrm>
                <a:off x="1470449" y="6255569"/>
                <a:ext cx="165960" cy="1587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C272DDF-5187-B6CD-3151-7046D9A356DE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461809" y="6246569"/>
                  <a:ext cx="183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15B4DFC0-D5CE-A48A-4338-71A28901EBD9}"/>
                    </a:ext>
                  </a:extLst>
                </p14:cNvPr>
                <p14:cNvContentPartPr/>
                <p14:nvPr/>
              </p14:nvContentPartPr>
              <p14:xfrm>
                <a:off x="1614809" y="6262049"/>
                <a:ext cx="191520" cy="1375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15B4DFC0-D5CE-A48A-4338-71A28901EBD9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605809" y="6253409"/>
                  <a:ext cx="2091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3174F0D1-ABB6-7258-DD9F-ADA2CED3A511}"/>
                    </a:ext>
                  </a:extLst>
                </p14:cNvPr>
                <p14:cNvContentPartPr/>
                <p14:nvPr/>
              </p14:nvContentPartPr>
              <p14:xfrm>
                <a:off x="1044569" y="6105449"/>
                <a:ext cx="20520" cy="892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3174F0D1-ABB6-7258-DD9F-ADA2CED3A51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35929" y="6096809"/>
                  <a:ext cx="3816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441" name="Ink 440">
                <a:extLst>
                  <a:ext uri="{FF2B5EF4-FFF2-40B4-BE49-F238E27FC236}">
                    <a16:creationId xmlns:a16="http://schemas.microsoft.com/office/drawing/2014/main" id="{BA6FBB2E-13DE-5F81-D6E1-4B18DC08DCC4}"/>
                  </a:ext>
                </a:extLst>
              </p14:cNvPr>
              <p14:cNvContentPartPr/>
              <p14:nvPr/>
            </p14:nvContentPartPr>
            <p14:xfrm>
              <a:off x="2304209" y="6238289"/>
              <a:ext cx="122400" cy="133560"/>
            </p14:xfrm>
          </p:contentPart>
        </mc:Choice>
        <mc:Fallback>
          <p:pic>
            <p:nvPicPr>
              <p:cNvPr id="441" name="Ink 440">
                <a:extLst>
                  <a:ext uri="{FF2B5EF4-FFF2-40B4-BE49-F238E27FC236}">
                    <a16:creationId xmlns:a16="http://schemas.microsoft.com/office/drawing/2014/main" id="{BA6FBB2E-13DE-5F81-D6E1-4B18DC08DCC4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2295209" y="6229649"/>
                <a:ext cx="1400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E922BEE7-6F05-5797-EEB5-876D71B8F20D}"/>
                  </a:ext>
                </a:extLst>
              </p14:cNvPr>
              <p14:cNvContentPartPr/>
              <p14:nvPr/>
            </p14:nvContentPartPr>
            <p14:xfrm>
              <a:off x="5659049" y="6357089"/>
              <a:ext cx="1440" cy="2520"/>
            </p14:xfrm>
          </p:contentPart>
        </mc:Choice>
        <mc:Fallback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E922BEE7-6F05-5797-EEB5-876D71B8F20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650049" y="6348449"/>
                <a:ext cx="1908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4" name="Group 463">
            <a:extLst>
              <a:ext uri="{FF2B5EF4-FFF2-40B4-BE49-F238E27FC236}">
                <a16:creationId xmlns:a16="http://schemas.microsoft.com/office/drawing/2014/main" id="{12B4FD3B-E3CB-9426-6150-4C59F76C4CFD}"/>
              </a:ext>
            </a:extLst>
          </p:cNvPr>
          <p:cNvGrpSpPr/>
          <p:nvPr/>
        </p:nvGrpSpPr>
        <p:grpSpPr>
          <a:xfrm>
            <a:off x="5848049" y="5955329"/>
            <a:ext cx="365760" cy="358200"/>
            <a:chOff x="5848049" y="5955329"/>
            <a:chExt cx="365760" cy="35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D6F18A4B-7BD9-AA86-A691-D30E5B9A6552}"/>
                    </a:ext>
                  </a:extLst>
                </p14:cNvPr>
                <p14:cNvContentPartPr/>
                <p14:nvPr/>
              </p14:nvContentPartPr>
              <p14:xfrm>
                <a:off x="5848049" y="5955329"/>
                <a:ext cx="215280" cy="3582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D6F18A4B-7BD9-AA86-A691-D30E5B9A6552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839409" y="5946689"/>
                  <a:ext cx="2329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22B2E019-CAC2-14F6-E69C-000C8974E15A}"/>
                    </a:ext>
                  </a:extLst>
                </p14:cNvPr>
                <p14:cNvContentPartPr/>
                <p14:nvPr/>
              </p14:nvContentPartPr>
              <p14:xfrm>
                <a:off x="5888009" y="6168809"/>
                <a:ext cx="70200" cy="2916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22B2E019-CAC2-14F6-E69C-000C8974E15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879009" y="6159809"/>
                  <a:ext cx="87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B62AAB2-8ECC-DAD1-3DA5-87E3CDE08098}"/>
                    </a:ext>
                  </a:extLst>
                </p14:cNvPr>
                <p14:cNvContentPartPr/>
                <p14:nvPr/>
              </p14:nvContentPartPr>
              <p14:xfrm>
                <a:off x="6113729" y="6126329"/>
                <a:ext cx="100080" cy="14940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B62AAB2-8ECC-DAD1-3DA5-87E3CDE0809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104729" y="6117329"/>
                  <a:ext cx="1177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022E1AFD-435F-68D7-891D-4CB8FB4AB822}"/>
              </a:ext>
            </a:extLst>
          </p:cNvPr>
          <p:cNvGrpSpPr/>
          <p:nvPr/>
        </p:nvGrpSpPr>
        <p:grpSpPr>
          <a:xfrm>
            <a:off x="6588209" y="5955329"/>
            <a:ext cx="904680" cy="320760"/>
            <a:chOff x="6588209" y="5955329"/>
            <a:chExt cx="904680" cy="32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DDE19A57-4885-6256-A2E6-9FA816952D01}"/>
                    </a:ext>
                  </a:extLst>
                </p14:cNvPr>
                <p14:cNvContentPartPr/>
                <p14:nvPr/>
              </p14:nvContentPartPr>
              <p14:xfrm>
                <a:off x="6588209" y="6062249"/>
                <a:ext cx="128520" cy="21384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DDE19A57-4885-6256-A2E6-9FA816952D0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579569" y="6053249"/>
                  <a:ext cx="146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A06FE0FA-5AA7-573D-2543-13C0A1942B14}"/>
                    </a:ext>
                  </a:extLst>
                </p14:cNvPr>
                <p14:cNvContentPartPr/>
                <p14:nvPr/>
              </p14:nvContentPartPr>
              <p14:xfrm>
                <a:off x="6788729" y="6118769"/>
                <a:ext cx="25200" cy="9468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A06FE0FA-5AA7-573D-2543-13C0A1942B1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779729" y="6109769"/>
                  <a:ext cx="42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DC12105E-8ACD-8CF3-8653-05F742F9E0AE}"/>
                    </a:ext>
                  </a:extLst>
                </p14:cNvPr>
                <p14:cNvContentPartPr/>
                <p14:nvPr/>
              </p14:nvContentPartPr>
              <p14:xfrm>
                <a:off x="6699449" y="5955329"/>
                <a:ext cx="23760" cy="5832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DC12105E-8ACD-8CF3-8653-05F742F9E0A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690449" y="5946329"/>
                  <a:ext cx="41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89F251A-A7CE-E8FE-90CE-820E31B73734}"/>
                    </a:ext>
                  </a:extLst>
                </p14:cNvPr>
                <p14:cNvContentPartPr/>
                <p14:nvPr/>
              </p14:nvContentPartPr>
              <p14:xfrm>
                <a:off x="6907529" y="6070889"/>
                <a:ext cx="122400" cy="15480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89F251A-A7CE-E8FE-90CE-820E31B7373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898529" y="6062249"/>
                  <a:ext cx="140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37CB8C0D-1700-CF17-2327-13F29BDFF5D8}"/>
                    </a:ext>
                  </a:extLst>
                </p14:cNvPr>
                <p14:cNvContentPartPr/>
                <p14:nvPr/>
              </p14:nvContentPartPr>
              <p14:xfrm>
                <a:off x="7138289" y="6036689"/>
                <a:ext cx="354600" cy="17748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37CB8C0D-1700-CF17-2327-13F29BDFF5D8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129649" y="6027689"/>
                  <a:ext cx="3722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A7A22EBF-04CB-1253-8CD2-9123BAEAEEA9}"/>
              </a:ext>
            </a:extLst>
          </p:cNvPr>
          <p:cNvGrpSpPr/>
          <p:nvPr/>
        </p:nvGrpSpPr>
        <p:grpSpPr>
          <a:xfrm>
            <a:off x="7849289" y="5940569"/>
            <a:ext cx="650880" cy="298080"/>
            <a:chOff x="7849289" y="5940569"/>
            <a:chExt cx="65088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B48D488F-DC33-673D-2F1C-5BBE2BE04AC7}"/>
                    </a:ext>
                  </a:extLst>
                </p14:cNvPr>
                <p14:cNvContentPartPr/>
                <p14:nvPr/>
              </p14:nvContentPartPr>
              <p14:xfrm>
                <a:off x="7876649" y="6105089"/>
                <a:ext cx="17280" cy="13356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B48D488F-DC33-673D-2F1C-5BBE2BE04AC7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868009" y="6096089"/>
                  <a:ext cx="34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6E5ACA8-9E49-91F4-1D52-30727445743B}"/>
                    </a:ext>
                  </a:extLst>
                </p14:cNvPr>
                <p14:cNvContentPartPr/>
                <p14:nvPr/>
              </p14:nvContentPartPr>
              <p14:xfrm>
                <a:off x="7849289" y="5940569"/>
                <a:ext cx="5400" cy="1944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6E5ACA8-9E49-91F4-1D52-30727445743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840289" y="5931929"/>
                  <a:ext cx="23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F57B2EEC-8F6A-DE7E-7E9B-00C7C7C43B3A}"/>
                    </a:ext>
                  </a:extLst>
                </p14:cNvPr>
                <p14:cNvContentPartPr/>
                <p14:nvPr/>
              </p14:nvContentPartPr>
              <p14:xfrm>
                <a:off x="8038649" y="6042809"/>
                <a:ext cx="132480" cy="18612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F57B2EEC-8F6A-DE7E-7E9B-00C7C7C43B3A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029649" y="6034169"/>
                  <a:ext cx="150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C88C9AF8-59C5-0C27-0460-1923F2BF170D}"/>
                    </a:ext>
                  </a:extLst>
                </p14:cNvPr>
                <p14:cNvContentPartPr/>
                <p14:nvPr/>
              </p14:nvContentPartPr>
              <p14:xfrm>
                <a:off x="8280209" y="6060449"/>
                <a:ext cx="219960" cy="1659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C88C9AF8-59C5-0C27-0460-1923F2BF170D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271209" y="6051809"/>
                  <a:ext cx="23760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660ACCB5-79C8-895A-F84D-34CEB7D5245B}"/>
                  </a:ext>
                </a:extLst>
              </p14:cNvPr>
              <p14:cNvContentPartPr/>
              <p14:nvPr/>
            </p14:nvContentPartPr>
            <p14:xfrm>
              <a:off x="8761169" y="6215249"/>
              <a:ext cx="28440" cy="119520"/>
            </p14:xfrm>
          </p:contentPart>
        </mc:Choice>
        <mc:Fallback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660ACCB5-79C8-895A-F84D-34CEB7D5245B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8752529" y="6206609"/>
                <a:ext cx="4608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0" name="Group 489">
            <a:extLst>
              <a:ext uri="{FF2B5EF4-FFF2-40B4-BE49-F238E27FC236}">
                <a16:creationId xmlns:a16="http://schemas.microsoft.com/office/drawing/2014/main" id="{386EBD21-8F22-06FD-1D2E-EAFAC3D5B16A}"/>
              </a:ext>
            </a:extLst>
          </p:cNvPr>
          <p:cNvGrpSpPr/>
          <p:nvPr/>
        </p:nvGrpSpPr>
        <p:grpSpPr>
          <a:xfrm>
            <a:off x="8950529" y="5454569"/>
            <a:ext cx="2468880" cy="827280"/>
            <a:chOff x="8950529" y="5454569"/>
            <a:chExt cx="2468880" cy="82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67ECFA2-3E93-FDE1-4EFD-DCEC5FD37CCA}"/>
                    </a:ext>
                  </a:extLst>
                </p14:cNvPr>
                <p14:cNvContentPartPr/>
                <p14:nvPr/>
              </p14:nvContentPartPr>
              <p14:xfrm>
                <a:off x="8950529" y="5502809"/>
                <a:ext cx="219240" cy="25488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67ECFA2-3E93-FDE1-4EFD-DCEC5FD37CC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941889" y="5493809"/>
                  <a:ext cx="2368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473C88FC-8A07-FC53-5009-077C2B9507D4}"/>
                    </a:ext>
                  </a:extLst>
                </p14:cNvPr>
                <p14:cNvContentPartPr/>
                <p14:nvPr/>
              </p14:nvContentPartPr>
              <p14:xfrm>
                <a:off x="9234569" y="5592089"/>
                <a:ext cx="134280" cy="3128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473C88FC-8A07-FC53-5009-077C2B9507D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225929" y="5583089"/>
                  <a:ext cx="151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4F901121-DA22-C8AC-3746-4183E6ED47A2}"/>
                    </a:ext>
                  </a:extLst>
                </p14:cNvPr>
                <p14:cNvContentPartPr/>
                <p14:nvPr/>
              </p14:nvContentPartPr>
              <p14:xfrm>
                <a:off x="9482969" y="5624489"/>
                <a:ext cx="5040" cy="1000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4F901121-DA22-C8AC-3746-4183E6ED47A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473969" y="5615489"/>
                  <a:ext cx="22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D679EE84-9AFA-B1B6-C568-482F496A2DB6}"/>
                    </a:ext>
                  </a:extLst>
                </p14:cNvPr>
                <p14:cNvContentPartPr/>
                <p14:nvPr/>
              </p14:nvContentPartPr>
              <p14:xfrm>
                <a:off x="9435089" y="5454569"/>
                <a:ext cx="8280" cy="385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D679EE84-9AFA-B1B6-C568-482F496A2DB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426449" y="5445569"/>
                  <a:ext cx="25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9BB0F2BD-F35C-28FB-3E47-662C5BA86175}"/>
                    </a:ext>
                  </a:extLst>
                </p14:cNvPr>
                <p14:cNvContentPartPr/>
                <p14:nvPr/>
              </p14:nvContentPartPr>
              <p14:xfrm>
                <a:off x="9608969" y="5556449"/>
                <a:ext cx="102240" cy="19476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9BB0F2BD-F35C-28FB-3E47-662C5BA86175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599969" y="5547809"/>
                  <a:ext cx="119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071AFD35-3D07-D899-7740-328015BAA770}"/>
                    </a:ext>
                  </a:extLst>
                </p14:cNvPr>
                <p14:cNvContentPartPr/>
                <p14:nvPr/>
              </p14:nvContentPartPr>
              <p14:xfrm>
                <a:off x="9776729" y="5607569"/>
                <a:ext cx="176040" cy="1522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071AFD35-3D07-D899-7740-328015BAA770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767729" y="5598929"/>
                  <a:ext cx="193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1C8AD3D2-0B03-359A-7CD5-1741211DD146}"/>
                    </a:ext>
                  </a:extLst>
                </p14:cNvPr>
                <p14:cNvContentPartPr/>
                <p14:nvPr/>
              </p14:nvContentPartPr>
              <p14:xfrm>
                <a:off x="10036649" y="5554649"/>
                <a:ext cx="178920" cy="2228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1C8AD3D2-0B03-359A-7CD5-1741211DD14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027649" y="5546009"/>
                  <a:ext cx="196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9CAEACE5-46C3-54E6-3225-CF660646A4CF}"/>
                    </a:ext>
                  </a:extLst>
                </p14:cNvPr>
                <p14:cNvContentPartPr/>
                <p14:nvPr/>
              </p14:nvContentPartPr>
              <p14:xfrm>
                <a:off x="10260209" y="5549249"/>
                <a:ext cx="167040" cy="23976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9CAEACE5-46C3-54E6-3225-CF660646A4C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251569" y="5540249"/>
                  <a:ext cx="184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231E4C5-74E4-334F-9E45-C79310C1E327}"/>
                    </a:ext>
                  </a:extLst>
                </p14:cNvPr>
                <p14:cNvContentPartPr/>
                <p14:nvPr/>
              </p14:nvContentPartPr>
              <p14:xfrm>
                <a:off x="10528049" y="5584169"/>
                <a:ext cx="130680" cy="1490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231E4C5-74E4-334F-9E45-C79310C1E32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519049" y="5575529"/>
                  <a:ext cx="148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A9ECF47F-07A6-0291-FD81-02F8D99EE832}"/>
                    </a:ext>
                  </a:extLst>
                </p14:cNvPr>
                <p14:cNvContentPartPr/>
                <p14:nvPr/>
              </p14:nvContentPartPr>
              <p14:xfrm>
                <a:off x="10611569" y="5569409"/>
                <a:ext cx="281880" cy="13824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A9ECF47F-07A6-0291-FD81-02F8D99EE83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602929" y="5560409"/>
                  <a:ext cx="299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9E63B562-ACB2-6FAA-1633-52F85D9B4F05}"/>
                    </a:ext>
                  </a:extLst>
                </p14:cNvPr>
                <p14:cNvContentPartPr/>
                <p14:nvPr/>
              </p14:nvContentPartPr>
              <p14:xfrm>
                <a:off x="8995889" y="6070169"/>
                <a:ext cx="163080" cy="21168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9E63B562-ACB2-6FAA-1633-52F85D9B4F0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986889" y="6061169"/>
                  <a:ext cx="180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2F66A7BD-00B3-308E-BE49-B801B4BDB016}"/>
                    </a:ext>
                  </a:extLst>
                </p14:cNvPr>
                <p14:cNvContentPartPr/>
                <p14:nvPr/>
              </p14:nvContentPartPr>
              <p14:xfrm>
                <a:off x="9264089" y="6092129"/>
                <a:ext cx="120960" cy="13320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2F66A7BD-00B3-308E-BE49-B801B4BDB016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255449" y="6083129"/>
                  <a:ext cx="138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53CCC10A-3C6C-893C-B785-2BE43F69F95E}"/>
                    </a:ext>
                  </a:extLst>
                </p14:cNvPr>
                <p14:cNvContentPartPr/>
                <p14:nvPr/>
              </p14:nvContentPartPr>
              <p14:xfrm>
                <a:off x="9455249" y="6074489"/>
                <a:ext cx="123480" cy="14256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53CCC10A-3C6C-893C-B785-2BE43F69F95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446609" y="6065489"/>
                  <a:ext cx="141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7172407D-B1D4-DE78-C0E2-D3238D8E4760}"/>
                    </a:ext>
                  </a:extLst>
                </p14:cNvPr>
                <p14:cNvContentPartPr/>
                <p14:nvPr/>
              </p14:nvContentPartPr>
              <p14:xfrm>
                <a:off x="9713369" y="6024449"/>
                <a:ext cx="119880" cy="18972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7172407D-B1D4-DE78-C0E2-D3238D8E476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704729" y="6015449"/>
                  <a:ext cx="137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521BA8F2-A746-256B-626C-4DF1D5A46B84}"/>
                    </a:ext>
                  </a:extLst>
                </p14:cNvPr>
                <p14:cNvContentPartPr/>
                <p14:nvPr/>
              </p14:nvContentPartPr>
              <p14:xfrm>
                <a:off x="9898769" y="6051809"/>
                <a:ext cx="221040" cy="13356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521BA8F2-A746-256B-626C-4DF1D5A46B8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890129" y="6043169"/>
                  <a:ext cx="238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594C0CC8-4D61-93C5-3E18-3D630EDE2662}"/>
                    </a:ext>
                  </a:extLst>
                </p14:cNvPr>
                <p14:cNvContentPartPr/>
                <p14:nvPr/>
              </p14:nvContentPartPr>
              <p14:xfrm>
                <a:off x="9981569" y="6023009"/>
                <a:ext cx="145800" cy="15372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594C0CC8-4D61-93C5-3E18-3D630EDE2662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972569" y="6014009"/>
                  <a:ext cx="163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02080FDB-9D60-39FF-F0AB-BBE12D786648}"/>
                    </a:ext>
                  </a:extLst>
                </p14:cNvPr>
                <p14:cNvContentPartPr/>
                <p14:nvPr/>
              </p14:nvContentPartPr>
              <p14:xfrm>
                <a:off x="10190369" y="5879729"/>
                <a:ext cx="59400" cy="26820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02080FDB-9D60-39FF-F0AB-BBE12D786648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181369" y="5870729"/>
                  <a:ext cx="77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DE0CDC2F-38BA-9744-4869-563A62A8A01D}"/>
                    </a:ext>
                  </a:extLst>
                </p14:cNvPr>
                <p14:cNvContentPartPr/>
                <p14:nvPr/>
              </p14:nvContentPartPr>
              <p14:xfrm>
                <a:off x="10325009" y="5889449"/>
                <a:ext cx="130680" cy="3646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DE0CDC2F-38BA-9744-4869-563A62A8A01D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0316369" y="5880449"/>
                  <a:ext cx="1483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E499671-9128-5A9E-52B3-AC6D52949E8A}"/>
                    </a:ext>
                  </a:extLst>
                </p14:cNvPr>
                <p14:cNvContentPartPr/>
                <p14:nvPr/>
              </p14:nvContentPartPr>
              <p14:xfrm>
                <a:off x="10600049" y="6008249"/>
                <a:ext cx="104400" cy="13896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E499671-9128-5A9E-52B3-AC6D52949E8A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591409" y="5999609"/>
                  <a:ext cx="122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12F2D0C-E3C8-69C9-2AD4-110AA7DE6F2B}"/>
                    </a:ext>
                  </a:extLst>
                </p14:cNvPr>
                <p14:cNvContentPartPr/>
                <p14:nvPr/>
              </p14:nvContentPartPr>
              <p14:xfrm>
                <a:off x="10754849" y="6001769"/>
                <a:ext cx="133920" cy="12024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12F2D0C-E3C8-69C9-2AD4-110AA7DE6F2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746209" y="5992769"/>
                  <a:ext cx="151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B0C9F0C7-CBC8-9CE7-BBDF-71708CEAE43E}"/>
                    </a:ext>
                  </a:extLst>
                </p14:cNvPr>
                <p14:cNvContentPartPr/>
                <p14:nvPr/>
              </p14:nvContentPartPr>
              <p14:xfrm>
                <a:off x="11014049" y="6002849"/>
                <a:ext cx="209880" cy="11808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B0C9F0C7-CBC8-9CE7-BBDF-71708CEAE43E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1005049" y="5993849"/>
                  <a:ext cx="227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F35B2DDF-D667-2CEB-613E-0791B44793E2}"/>
                    </a:ext>
                  </a:extLst>
                </p14:cNvPr>
                <p14:cNvContentPartPr/>
                <p14:nvPr/>
              </p14:nvContentPartPr>
              <p14:xfrm>
                <a:off x="11030249" y="5855609"/>
                <a:ext cx="26640" cy="34704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F35B2DDF-D667-2CEB-613E-0791B44793E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11021609" y="5846609"/>
                  <a:ext cx="44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3169972E-8F08-4C39-5321-7350693EEA18}"/>
                    </a:ext>
                  </a:extLst>
                </p14:cNvPr>
                <p14:cNvContentPartPr/>
                <p14:nvPr/>
              </p14:nvContentPartPr>
              <p14:xfrm>
                <a:off x="11326529" y="5930489"/>
                <a:ext cx="92880" cy="20772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3169972E-8F08-4C39-5321-7350693EEA18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1317889" y="5921489"/>
                  <a:ext cx="11052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10B49B4E-5FB7-8CFB-5C50-CBDD667AC7E6}"/>
              </a:ext>
            </a:extLst>
          </p:cNvPr>
          <p:cNvGrpSpPr/>
          <p:nvPr/>
        </p:nvGrpSpPr>
        <p:grpSpPr>
          <a:xfrm>
            <a:off x="864209" y="6620969"/>
            <a:ext cx="180720" cy="175680"/>
            <a:chOff x="864209" y="6620969"/>
            <a:chExt cx="18072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6E9C47AA-25B7-F045-E368-FE6A2AE3FB1E}"/>
                    </a:ext>
                  </a:extLst>
                </p14:cNvPr>
                <p14:cNvContentPartPr/>
                <p14:nvPr/>
              </p14:nvContentPartPr>
              <p14:xfrm>
                <a:off x="864209" y="6620969"/>
                <a:ext cx="180720" cy="3168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6E9C47AA-25B7-F045-E368-FE6A2AE3FB1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55209" y="6611969"/>
                  <a:ext cx="198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139BBDEB-DBA9-4CE7-EDE8-A13440C9C18A}"/>
                    </a:ext>
                  </a:extLst>
                </p14:cNvPr>
                <p14:cNvContentPartPr/>
                <p14:nvPr/>
              </p14:nvContentPartPr>
              <p14:xfrm>
                <a:off x="1017569" y="6627809"/>
                <a:ext cx="13680" cy="16884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139BBDEB-DBA9-4CE7-EDE8-A13440C9C18A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08929" y="6618809"/>
                  <a:ext cx="313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A780F2D0-BBCB-C98C-E390-BBC8F39FF879}"/>
              </a:ext>
            </a:extLst>
          </p:cNvPr>
          <p:cNvGrpSpPr/>
          <p:nvPr/>
        </p:nvGrpSpPr>
        <p:grpSpPr>
          <a:xfrm>
            <a:off x="1206569" y="6682169"/>
            <a:ext cx="428760" cy="144720"/>
            <a:chOff x="1206569" y="6682169"/>
            <a:chExt cx="42876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F1C67BE5-9376-8CF4-FB73-788298779AA8}"/>
                    </a:ext>
                  </a:extLst>
                </p14:cNvPr>
                <p14:cNvContentPartPr/>
                <p14:nvPr/>
              </p14:nvContentPartPr>
              <p14:xfrm>
                <a:off x="1206569" y="6690449"/>
                <a:ext cx="219600" cy="13644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F1C67BE5-9376-8CF4-FB73-788298779AA8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197569" y="6681809"/>
                  <a:ext cx="237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9250C0D8-304B-A89A-274C-4863939290A8}"/>
                    </a:ext>
                  </a:extLst>
                </p14:cNvPr>
                <p14:cNvContentPartPr/>
                <p14:nvPr/>
              </p14:nvContentPartPr>
              <p14:xfrm>
                <a:off x="1499249" y="6682169"/>
                <a:ext cx="136080" cy="12096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9250C0D8-304B-A89A-274C-4863939290A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490609" y="6673169"/>
                  <a:ext cx="15372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2EF8F683-794B-E4AE-6814-932D42FEC9C8}"/>
                  </a:ext>
                </a:extLst>
              </p14:cNvPr>
              <p14:cNvContentPartPr/>
              <p14:nvPr/>
            </p14:nvContentPartPr>
            <p14:xfrm>
              <a:off x="2075249" y="6712049"/>
              <a:ext cx="19080" cy="107280"/>
            </p14:xfrm>
          </p:contentPart>
        </mc:Choice>
        <mc:Fallback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2EF8F683-794B-E4AE-6814-932D42FEC9C8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2066609" y="6703049"/>
                <a:ext cx="36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7CC8F5D4-66EA-81AD-D19D-6D0E02475D79}"/>
                  </a:ext>
                </a:extLst>
              </p14:cNvPr>
              <p14:cNvContentPartPr/>
              <p14:nvPr/>
            </p14:nvContentPartPr>
            <p14:xfrm>
              <a:off x="2069129" y="6577049"/>
              <a:ext cx="11520" cy="29160"/>
            </p14:xfrm>
          </p:contentPart>
        </mc:Choice>
        <mc:Fallback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7CC8F5D4-66EA-81AD-D19D-6D0E02475D79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2060129" y="6568049"/>
                <a:ext cx="291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2" name="Group 501">
            <a:extLst>
              <a:ext uri="{FF2B5EF4-FFF2-40B4-BE49-F238E27FC236}">
                <a16:creationId xmlns:a16="http://schemas.microsoft.com/office/drawing/2014/main" id="{1CAA07F3-502A-9236-D43D-1377C34DB16D}"/>
              </a:ext>
            </a:extLst>
          </p:cNvPr>
          <p:cNvGrpSpPr/>
          <p:nvPr/>
        </p:nvGrpSpPr>
        <p:grpSpPr>
          <a:xfrm>
            <a:off x="2268929" y="6545729"/>
            <a:ext cx="646560" cy="286920"/>
            <a:chOff x="2268929" y="6545729"/>
            <a:chExt cx="64656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4E559153-2B52-EF2C-827D-4B35EA212D44}"/>
                    </a:ext>
                  </a:extLst>
                </p14:cNvPr>
                <p14:cNvContentPartPr/>
                <p14:nvPr/>
              </p14:nvContentPartPr>
              <p14:xfrm>
                <a:off x="2268929" y="6545729"/>
                <a:ext cx="111960" cy="26244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4E559153-2B52-EF2C-827D-4B35EA212D44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259929" y="6537089"/>
                  <a:ext cx="1296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B363C59F-2C95-FC9B-A168-065DDF58C1C4}"/>
                    </a:ext>
                  </a:extLst>
                </p14:cNvPr>
                <p14:cNvContentPartPr/>
                <p14:nvPr/>
              </p14:nvContentPartPr>
              <p14:xfrm>
                <a:off x="2518769" y="6662729"/>
                <a:ext cx="61200" cy="16992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B363C59F-2C95-FC9B-A168-065DDF58C1C4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510129" y="6654089"/>
                  <a:ext cx="78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B76FF8A4-4942-DFE6-E2CA-A0028E0EC242}"/>
                    </a:ext>
                  </a:extLst>
                </p14:cNvPr>
                <p14:cNvContentPartPr/>
                <p14:nvPr/>
              </p14:nvContentPartPr>
              <p14:xfrm>
                <a:off x="2730089" y="6679649"/>
                <a:ext cx="185400" cy="13788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B76FF8A4-4942-DFE6-E2CA-A0028E0EC24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721449" y="6670649"/>
                  <a:ext cx="20304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6" name="Group 515">
            <a:extLst>
              <a:ext uri="{FF2B5EF4-FFF2-40B4-BE49-F238E27FC236}">
                <a16:creationId xmlns:a16="http://schemas.microsoft.com/office/drawing/2014/main" id="{DE68DEBE-1ADC-6948-465E-25454AE5D66E}"/>
              </a:ext>
            </a:extLst>
          </p:cNvPr>
          <p:cNvGrpSpPr/>
          <p:nvPr/>
        </p:nvGrpSpPr>
        <p:grpSpPr>
          <a:xfrm>
            <a:off x="2823329" y="6073049"/>
            <a:ext cx="2733480" cy="750240"/>
            <a:chOff x="2823329" y="6073049"/>
            <a:chExt cx="2733480" cy="75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D4EFF764-820C-9BA0-1581-07C5DF362DA7}"/>
                    </a:ext>
                  </a:extLst>
                </p14:cNvPr>
                <p14:cNvContentPartPr/>
                <p14:nvPr/>
              </p14:nvContentPartPr>
              <p14:xfrm>
                <a:off x="2834129" y="6231089"/>
                <a:ext cx="200880" cy="11952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D4EFF764-820C-9BA0-1581-07C5DF362DA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825489" y="6222089"/>
                  <a:ext cx="218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C8AB86A-AC68-0E32-C598-97F4BE253E40}"/>
                    </a:ext>
                  </a:extLst>
                </p14:cNvPr>
                <p14:cNvContentPartPr/>
                <p14:nvPr/>
              </p14:nvContentPartPr>
              <p14:xfrm>
                <a:off x="2823329" y="6077729"/>
                <a:ext cx="25920" cy="35100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C8AB86A-AC68-0E32-C598-97F4BE253E4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814689" y="6068729"/>
                  <a:ext cx="4356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1510CD3-E383-65EF-D108-CC2C4F3DC69F}"/>
                    </a:ext>
                  </a:extLst>
                </p14:cNvPr>
                <p14:cNvContentPartPr/>
                <p14:nvPr/>
              </p14:nvContentPartPr>
              <p14:xfrm>
                <a:off x="3106649" y="6149369"/>
                <a:ext cx="130320" cy="21096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1510CD3-E383-65EF-D108-CC2C4F3DC69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097649" y="6140369"/>
                  <a:ext cx="147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233F421A-163F-20EE-2C51-11B9A0A0AAC3}"/>
                    </a:ext>
                  </a:extLst>
                </p14:cNvPr>
                <p14:cNvContentPartPr/>
                <p14:nvPr/>
              </p14:nvContentPartPr>
              <p14:xfrm>
                <a:off x="3317249" y="6181769"/>
                <a:ext cx="82080" cy="32040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233F421A-163F-20EE-2C51-11B9A0A0AAC3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308609" y="6172769"/>
                  <a:ext cx="997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ACB45CD-4DD2-11D3-FF52-F5FF0A8092CF}"/>
                    </a:ext>
                  </a:extLst>
                </p14:cNvPr>
                <p14:cNvContentPartPr/>
                <p14:nvPr/>
              </p14:nvContentPartPr>
              <p14:xfrm>
                <a:off x="3546569" y="6205529"/>
                <a:ext cx="181800" cy="15192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ACB45CD-4DD2-11D3-FF52-F5FF0A8092C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3537569" y="6196889"/>
                  <a:ext cx="199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A9AA2F1-DAA2-874F-8353-0CDC68ABA81F}"/>
                    </a:ext>
                  </a:extLst>
                </p14:cNvPr>
                <p14:cNvContentPartPr/>
                <p14:nvPr/>
              </p14:nvContentPartPr>
              <p14:xfrm>
                <a:off x="3697769" y="6251609"/>
                <a:ext cx="86040" cy="16092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A9AA2F1-DAA2-874F-8353-0CDC68ABA81F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3688769" y="6242969"/>
                  <a:ext cx="103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3D4C4EEC-CFB1-FEA2-2950-2D2AB9274A59}"/>
                    </a:ext>
                  </a:extLst>
                </p14:cNvPr>
                <p14:cNvContentPartPr/>
                <p14:nvPr/>
              </p14:nvContentPartPr>
              <p14:xfrm>
                <a:off x="3843209" y="6168449"/>
                <a:ext cx="239760" cy="2703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3D4C4EEC-CFB1-FEA2-2950-2D2AB9274A5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834569" y="6159809"/>
                  <a:ext cx="257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89BF4E29-0B98-A1EA-E0D6-E0EBFF54C772}"/>
                    </a:ext>
                  </a:extLst>
                </p14:cNvPr>
                <p14:cNvContentPartPr/>
                <p14:nvPr/>
              </p14:nvContentPartPr>
              <p14:xfrm>
                <a:off x="4142729" y="6269969"/>
                <a:ext cx="157320" cy="11556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89BF4E29-0B98-A1EA-E0D6-E0EBFF54C77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133729" y="6261329"/>
                  <a:ext cx="174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773E33D6-74CF-5455-1D76-BB66195B9CAC}"/>
                    </a:ext>
                  </a:extLst>
                </p14:cNvPr>
                <p14:cNvContentPartPr/>
                <p14:nvPr/>
              </p14:nvContentPartPr>
              <p14:xfrm>
                <a:off x="4175129" y="6073049"/>
                <a:ext cx="10080" cy="378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773E33D6-74CF-5455-1D76-BB66195B9CA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166129" y="6064049"/>
                  <a:ext cx="27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0F62F1C-5383-5DC7-06A7-5045223A3E53}"/>
                    </a:ext>
                  </a:extLst>
                </p14:cNvPr>
                <p14:cNvContentPartPr/>
                <p14:nvPr/>
              </p14:nvContentPartPr>
              <p14:xfrm>
                <a:off x="4329569" y="6166289"/>
                <a:ext cx="215640" cy="20556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0F62F1C-5383-5DC7-06A7-5045223A3E5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320569" y="6157289"/>
                  <a:ext cx="233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D6E5ED6-C640-8346-C523-2D4E89D00797}"/>
                    </a:ext>
                  </a:extLst>
                </p14:cNvPr>
                <p14:cNvContentPartPr/>
                <p14:nvPr/>
              </p14:nvContentPartPr>
              <p14:xfrm>
                <a:off x="4640969" y="6179609"/>
                <a:ext cx="72360" cy="2073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D6E5ED6-C640-8346-C523-2D4E89D0079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632329" y="6170609"/>
                  <a:ext cx="90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151D35F6-6A2A-624F-5957-E11A0DBDFF08}"/>
                    </a:ext>
                  </a:extLst>
                </p14:cNvPr>
                <p14:cNvContentPartPr/>
                <p14:nvPr/>
              </p14:nvContentPartPr>
              <p14:xfrm>
                <a:off x="4844009" y="6209489"/>
                <a:ext cx="147240" cy="2545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151D35F6-6A2A-624F-5957-E11A0DBDFF0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835009" y="6200849"/>
                  <a:ext cx="1648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AB9463B-76E3-6E81-BFD9-5C2BAABCEBC6}"/>
                    </a:ext>
                  </a:extLst>
                </p14:cNvPr>
                <p14:cNvContentPartPr/>
                <p14:nvPr/>
              </p14:nvContentPartPr>
              <p14:xfrm>
                <a:off x="5048849" y="6201569"/>
                <a:ext cx="148320" cy="13212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AB9463B-76E3-6E81-BFD9-5C2BAABCEBC6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040209" y="6192569"/>
                  <a:ext cx="165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E405E3A-3666-1354-38A0-3DA85669D2BE}"/>
                    </a:ext>
                  </a:extLst>
                </p14:cNvPr>
                <p14:cNvContentPartPr/>
                <p14:nvPr/>
              </p14:nvContentPartPr>
              <p14:xfrm>
                <a:off x="5241449" y="6141089"/>
                <a:ext cx="183240" cy="23328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E405E3A-3666-1354-38A0-3DA85669D2B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5232449" y="6132089"/>
                  <a:ext cx="200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485A62FC-958A-BC40-96E2-824D33805298}"/>
                    </a:ext>
                  </a:extLst>
                </p14:cNvPr>
                <p14:cNvContentPartPr/>
                <p14:nvPr/>
              </p14:nvContentPartPr>
              <p14:xfrm>
                <a:off x="3416969" y="6497129"/>
                <a:ext cx="142920" cy="2937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485A62FC-958A-BC40-96E2-824D33805298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3407969" y="6488129"/>
                  <a:ext cx="160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A55D8B7D-B2A1-063A-2D11-31D79BDA44AD}"/>
                    </a:ext>
                  </a:extLst>
                </p14:cNvPr>
                <p14:cNvContentPartPr/>
                <p14:nvPr/>
              </p14:nvContentPartPr>
              <p14:xfrm>
                <a:off x="3595529" y="6690449"/>
                <a:ext cx="27360" cy="12204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A55D8B7D-B2A1-063A-2D11-31D79BDA44A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3586889" y="6681809"/>
                  <a:ext cx="45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D806C5CA-FE4C-E13B-937E-E7775F38D648}"/>
                    </a:ext>
                  </a:extLst>
                </p14:cNvPr>
                <p14:cNvContentPartPr/>
                <p14:nvPr/>
              </p14:nvContentPartPr>
              <p14:xfrm>
                <a:off x="3740609" y="6694049"/>
                <a:ext cx="142920" cy="12636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D806C5CA-FE4C-E13B-937E-E7775F38D648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731609" y="6685049"/>
                  <a:ext cx="160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E160652E-33FA-2B86-E170-7E9DD863321C}"/>
                    </a:ext>
                  </a:extLst>
                </p14:cNvPr>
                <p14:cNvContentPartPr/>
                <p14:nvPr/>
              </p14:nvContentPartPr>
              <p14:xfrm>
                <a:off x="3953729" y="6567689"/>
                <a:ext cx="146520" cy="25308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E160652E-33FA-2B86-E170-7E9DD863321C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944729" y="6558689"/>
                  <a:ext cx="164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4DD088AD-350A-ADFA-3A4A-90D7B22EA43B}"/>
                    </a:ext>
                  </a:extLst>
                </p14:cNvPr>
                <p14:cNvContentPartPr/>
                <p14:nvPr/>
              </p14:nvContentPartPr>
              <p14:xfrm>
                <a:off x="4232009" y="6680369"/>
                <a:ext cx="45360" cy="12204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4DD088AD-350A-ADFA-3A4A-90D7B22EA43B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223009" y="6671369"/>
                  <a:ext cx="63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C5F6B0C0-8E36-362D-EFCA-CA8EC152B82A}"/>
                    </a:ext>
                  </a:extLst>
                </p14:cNvPr>
                <p14:cNvContentPartPr/>
                <p14:nvPr/>
              </p14:nvContentPartPr>
              <p14:xfrm>
                <a:off x="4441169" y="6679289"/>
                <a:ext cx="15480" cy="14400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C5F6B0C0-8E36-362D-EFCA-CA8EC152B82A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432529" y="6670289"/>
                  <a:ext cx="33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3ECA1FE7-2380-9080-CD7A-9BCC040B9B13}"/>
                    </a:ext>
                  </a:extLst>
                </p14:cNvPr>
                <p14:cNvContentPartPr/>
                <p14:nvPr/>
              </p14:nvContentPartPr>
              <p14:xfrm>
                <a:off x="4437209" y="6659129"/>
                <a:ext cx="133200" cy="15408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3ECA1FE7-2380-9080-CD7A-9BCC040B9B1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428209" y="6650489"/>
                  <a:ext cx="150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427C4A9F-29FC-23FE-C4D9-E33D1249A1A4}"/>
                    </a:ext>
                  </a:extLst>
                </p14:cNvPr>
                <p14:cNvContentPartPr/>
                <p14:nvPr/>
              </p14:nvContentPartPr>
              <p14:xfrm>
                <a:off x="4672289" y="6712049"/>
                <a:ext cx="163440" cy="10296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427C4A9F-29FC-23FE-C4D9-E33D1249A1A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663649" y="6703409"/>
                  <a:ext cx="181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6AB0BF46-9D3F-5247-FFA2-69B1C339A4A3}"/>
                    </a:ext>
                  </a:extLst>
                </p14:cNvPr>
                <p14:cNvContentPartPr/>
                <p14:nvPr/>
              </p14:nvContentPartPr>
              <p14:xfrm>
                <a:off x="4984049" y="6677129"/>
                <a:ext cx="108000" cy="13932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6AB0BF46-9D3F-5247-FFA2-69B1C339A4A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975409" y="6668489"/>
                  <a:ext cx="125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4D4F9B28-4BF2-B196-8669-2264F0629F19}"/>
                    </a:ext>
                  </a:extLst>
                </p14:cNvPr>
                <p14:cNvContentPartPr/>
                <p14:nvPr/>
              </p14:nvContentPartPr>
              <p14:xfrm>
                <a:off x="5240369" y="6705929"/>
                <a:ext cx="7920" cy="8424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4D4F9B28-4BF2-B196-8669-2264F0629F1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231369" y="6696929"/>
                  <a:ext cx="25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2AB80E6C-77F8-A9DF-46D0-88953253B887}"/>
                    </a:ext>
                  </a:extLst>
                </p14:cNvPr>
                <p14:cNvContentPartPr/>
                <p14:nvPr/>
              </p14:nvContentPartPr>
              <p14:xfrm>
                <a:off x="5179169" y="6555449"/>
                <a:ext cx="19080" cy="489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2AB80E6C-77F8-A9DF-46D0-88953253B887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170169" y="6546809"/>
                  <a:ext cx="3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5DD1351B-BA9F-AB0A-8A34-8B6E0309157C}"/>
                    </a:ext>
                  </a:extLst>
                </p14:cNvPr>
                <p14:cNvContentPartPr/>
                <p14:nvPr/>
              </p14:nvContentPartPr>
              <p14:xfrm>
                <a:off x="5384729" y="6651929"/>
                <a:ext cx="172080" cy="13968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5DD1351B-BA9F-AB0A-8A34-8B6E0309157C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375729" y="6643289"/>
                  <a:ext cx="1897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1" name="Group 530">
            <a:extLst>
              <a:ext uri="{FF2B5EF4-FFF2-40B4-BE49-F238E27FC236}">
                <a16:creationId xmlns:a16="http://schemas.microsoft.com/office/drawing/2014/main" id="{8956807E-5379-2185-4D66-34E87B0C8CE1}"/>
              </a:ext>
            </a:extLst>
          </p:cNvPr>
          <p:cNvGrpSpPr/>
          <p:nvPr/>
        </p:nvGrpSpPr>
        <p:grpSpPr>
          <a:xfrm>
            <a:off x="5855609" y="6521609"/>
            <a:ext cx="397800" cy="372240"/>
            <a:chOff x="5855609" y="6521609"/>
            <a:chExt cx="39780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E080C23E-7F6D-8305-8AD2-3201A29A2A9B}"/>
                    </a:ext>
                  </a:extLst>
                </p14:cNvPr>
                <p14:cNvContentPartPr/>
                <p14:nvPr/>
              </p14:nvContentPartPr>
              <p14:xfrm>
                <a:off x="5855609" y="6620609"/>
                <a:ext cx="230760" cy="17496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E080C23E-7F6D-8305-8AD2-3201A29A2A9B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846969" y="6611969"/>
                  <a:ext cx="248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3A66F67F-0243-F71E-976E-F9D4E3ED836B}"/>
                    </a:ext>
                  </a:extLst>
                </p14:cNvPr>
                <p14:cNvContentPartPr/>
                <p14:nvPr/>
              </p14:nvContentPartPr>
              <p14:xfrm>
                <a:off x="5858129" y="6521609"/>
                <a:ext cx="31680" cy="37224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3A66F67F-0243-F71E-976E-F9D4E3ED836B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849129" y="6512609"/>
                  <a:ext cx="493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FA3F4635-A683-A6E1-0F1B-C364AC64703D}"/>
                    </a:ext>
                  </a:extLst>
                </p14:cNvPr>
                <p14:cNvContentPartPr/>
                <p14:nvPr/>
              </p14:nvContentPartPr>
              <p14:xfrm>
                <a:off x="6176009" y="6570787"/>
                <a:ext cx="77400" cy="19584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FA3F4635-A683-A6E1-0F1B-C364AC64703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167009" y="6561787"/>
                  <a:ext cx="9504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6C52EFE8-7898-69F1-48B3-7F4D43B15DCD}"/>
              </a:ext>
            </a:extLst>
          </p:cNvPr>
          <p:cNvGrpSpPr/>
          <p:nvPr/>
        </p:nvGrpSpPr>
        <p:grpSpPr>
          <a:xfrm>
            <a:off x="6439889" y="6564307"/>
            <a:ext cx="343800" cy="180720"/>
            <a:chOff x="6439889" y="6564307"/>
            <a:chExt cx="34380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3A7CA7A8-7192-AD69-1652-7505B34A669C}"/>
                    </a:ext>
                  </a:extLst>
                </p14:cNvPr>
                <p14:cNvContentPartPr/>
                <p14:nvPr/>
              </p14:nvContentPartPr>
              <p14:xfrm>
                <a:off x="6439889" y="6564307"/>
                <a:ext cx="204840" cy="17856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3A7CA7A8-7192-AD69-1652-7505B34A669C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6430889" y="6555667"/>
                  <a:ext cx="222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CB508A51-F61E-4698-5B26-C659165CF8DE}"/>
                    </a:ext>
                  </a:extLst>
                </p14:cNvPr>
                <p14:cNvContentPartPr/>
                <p14:nvPr/>
              </p14:nvContentPartPr>
              <p14:xfrm>
                <a:off x="6686489" y="6624427"/>
                <a:ext cx="97200" cy="12060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CB508A51-F61E-4698-5B26-C659165CF8DE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677489" y="6615787"/>
                  <a:ext cx="1148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9" name="Group 528">
            <a:extLst>
              <a:ext uri="{FF2B5EF4-FFF2-40B4-BE49-F238E27FC236}">
                <a16:creationId xmlns:a16="http://schemas.microsoft.com/office/drawing/2014/main" id="{9D797106-B115-D758-DE10-9F825AD7F003}"/>
              </a:ext>
            </a:extLst>
          </p:cNvPr>
          <p:cNvGrpSpPr/>
          <p:nvPr/>
        </p:nvGrpSpPr>
        <p:grpSpPr>
          <a:xfrm>
            <a:off x="7056929" y="6389707"/>
            <a:ext cx="1278720" cy="412200"/>
            <a:chOff x="7056929" y="6389707"/>
            <a:chExt cx="1278720" cy="4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2CD21A13-4328-628B-531D-37A13CADB3AE}"/>
                    </a:ext>
                  </a:extLst>
                </p14:cNvPr>
                <p14:cNvContentPartPr/>
                <p14:nvPr/>
              </p14:nvContentPartPr>
              <p14:xfrm>
                <a:off x="7056929" y="6430027"/>
                <a:ext cx="124920" cy="29196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2CD21A13-4328-628B-531D-37A13CADB3A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048289" y="6421387"/>
                  <a:ext cx="142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6EE093D3-77D1-1A0D-AE54-1D0B4236B0A3}"/>
                    </a:ext>
                  </a:extLst>
                </p14:cNvPr>
                <p14:cNvContentPartPr/>
                <p14:nvPr/>
              </p14:nvContentPartPr>
              <p14:xfrm>
                <a:off x="7294889" y="6552787"/>
                <a:ext cx="234720" cy="16740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6EE093D3-77D1-1A0D-AE54-1D0B4236B0A3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285889" y="6543787"/>
                  <a:ext cx="252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690713AD-E2E3-C4A3-EC6E-4C152BC4D340}"/>
                    </a:ext>
                  </a:extLst>
                </p14:cNvPr>
                <p14:cNvContentPartPr/>
                <p14:nvPr/>
              </p14:nvContentPartPr>
              <p14:xfrm>
                <a:off x="7427729" y="6389707"/>
                <a:ext cx="12960" cy="3312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690713AD-E2E3-C4A3-EC6E-4C152BC4D340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419089" y="6381067"/>
                  <a:ext cx="30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29808281-B9AD-C07D-AE68-3344EE1E361A}"/>
                    </a:ext>
                  </a:extLst>
                </p14:cNvPr>
                <p14:cNvContentPartPr/>
                <p14:nvPr/>
              </p14:nvContentPartPr>
              <p14:xfrm>
                <a:off x="7565249" y="6525427"/>
                <a:ext cx="165600" cy="16560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29808281-B9AD-C07D-AE68-3344EE1E361A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556249" y="6516427"/>
                  <a:ext cx="183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7A4A2D11-74DC-47BB-90A5-F9CF214D502A}"/>
                    </a:ext>
                  </a:extLst>
                </p14:cNvPr>
                <p14:cNvContentPartPr/>
                <p14:nvPr/>
              </p14:nvContentPartPr>
              <p14:xfrm>
                <a:off x="7850369" y="6560347"/>
                <a:ext cx="62640" cy="13536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7A4A2D11-74DC-47BB-90A5-F9CF214D502A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841369" y="6551347"/>
                  <a:ext cx="80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A81A6AC3-0D3D-BB0F-0BD3-02EEBC94168E}"/>
                    </a:ext>
                  </a:extLst>
                </p14:cNvPr>
                <p14:cNvContentPartPr/>
                <p14:nvPr/>
              </p14:nvContentPartPr>
              <p14:xfrm>
                <a:off x="8015969" y="6573667"/>
                <a:ext cx="104040" cy="22824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A81A6AC3-0D3D-BB0F-0BD3-02EEBC94168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8007329" y="6565027"/>
                  <a:ext cx="1216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E09D0A80-E48E-BC7A-2279-487B87FB367C}"/>
                    </a:ext>
                  </a:extLst>
                </p14:cNvPr>
                <p14:cNvContentPartPr/>
                <p14:nvPr/>
              </p14:nvContentPartPr>
              <p14:xfrm>
                <a:off x="8214329" y="6565387"/>
                <a:ext cx="121320" cy="14472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E09D0A80-E48E-BC7A-2279-487B87FB367C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8205329" y="6556387"/>
                  <a:ext cx="1389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93EFDA7-45D5-3ABF-6AA5-217EEFA3A00B}"/>
              </a:ext>
            </a:extLst>
          </p:cNvPr>
          <p:cNvGrpSpPr/>
          <p:nvPr/>
        </p:nvGrpSpPr>
        <p:grpSpPr>
          <a:xfrm>
            <a:off x="8616449" y="6463147"/>
            <a:ext cx="979200" cy="353520"/>
            <a:chOff x="8616449" y="6463147"/>
            <a:chExt cx="97920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EEC118AC-9DF3-6F03-77D4-E41737E4ECE4}"/>
                    </a:ext>
                  </a:extLst>
                </p14:cNvPr>
                <p14:cNvContentPartPr/>
                <p14:nvPr/>
              </p14:nvContentPartPr>
              <p14:xfrm>
                <a:off x="8616449" y="6576907"/>
                <a:ext cx="174960" cy="14472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EEC118AC-9DF3-6F03-77D4-E41737E4ECE4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8607809" y="6568267"/>
                  <a:ext cx="192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816F5DAB-6A8A-A9B1-00C1-255B9C91ECAC}"/>
                    </a:ext>
                  </a:extLst>
                </p14:cNvPr>
                <p14:cNvContentPartPr/>
                <p14:nvPr/>
              </p14:nvContentPartPr>
              <p14:xfrm>
                <a:off x="8722289" y="6598867"/>
                <a:ext cx="6840" cy="16848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816F5DAB-6A8A-A9B1-00C1-255B9C91ECAC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713649" y="6589867"/>
                  <a:ext cx="24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E871A6A3-2FBA-D153-E41D-05252778E400}"/>
                    </a:ext>
                  </a:extLst>
                </p14:cNvPr>
                <p14:cNvContentPartPr/>
                <p14:nvPr/>
              </p14:nvContentPartPr>
              <p14:xfrm>
                <a:off x="8857289" y="6604267"/>
                <a:ext cx="158400" cy="11088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E871A6A3-2FBA-D153-E41D-05252778E400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8848649" y="6595627"/>
                  <a:ext cx="176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9EF92E1A-3F43-546D-FEB8-AD9B5C4A9564}"/>
                    </a:ext>
                  </a:extLst>
                </p14:cNvPr>
                <p14:cNvContentPartPr/>
                <p14:nvPr/>
              </p14:nvContentPartPr>
              <p14:xfrm>
                <a:off x="9138089" y="6546307"/>
                <a:ext cx="152640" cy="27036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9EF92E1A-3F43-546D-FEB8-AD9B5C4A956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9129449" y="6537667"/>
                  <a:ext cx="1702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CEC24731-4760-3A50-ACEF-6E5B37627FF4}"/>
                    </a:ext>
                  </a:extLst>
                </p14:cNvPr>
                <p14:cNvContentPartPr/>
                <p14:nvPr/>
              </p14:nvContentPartPr>
              <p14:xfrm>
                <a:off x="9368129" y="6641707"/>
                <a:ext cx="16560" cy="9360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CEC24731-4760-3A50-ACEF-6E5B37627FF4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9359129" y="6633067"/>
                  <a:ext cx="34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5C22DCD1-7939-EF23-C114-CAEA7766F60B}"/>
                    </a:ext>
                  </a:extLst>
                </p14:cNvPr>
                <p14:cNvContentPartPr/>
                <p14:nvPr/>
              </p14:nvContentPartPr>
              <p14:xfrm>
                <a:off x="9350849" y="6463147"/>
                <a:ext cx="10080" cy="5256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5C22DCD1-7939-EF23-C114-CAEA7766F60B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9342209" y="6454147"/>
                  <a:ext cx="27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0C5320E7-4920-A9EA-BA63-E38D10C6C90D}"/>
                    </a:ext>
                  </a:extLst>
                </p14:cNvPr>
                <p14:cNvContentPartPr/>
                <p14:nvPr/>
              </p14:nvContentPartPr>
              <p14:xfrm>
                <a:off x="9491969" y="6605707"/>
                <a:ext cx="103680" cy="12276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0C5320E7-4920-A9EA-BA63-E38D10C6C90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9483329" y="6597067"/>
                  <a:ext cx="1213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EAF05DF5-D041-E58E-CD59-EBC92C6EE8DF}"/>
              </a:ext>
            </a:extLst>
          </p:cNvPr>
          <p:cNvGrpSpPr/>
          <p:nvPr/>
        </p:nvGrpSpPr>
        <p:grpSpPr>
          <a:xfrm>
            <a:off x="9896249" y="6482947"/>
            <a:ext cx="481320" cy="226800"/>
            <a:chOff x="9896249" y="6482947"/>
            <a:chExt cx="48132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EC08E5E0-9F41-7279-FD7C-9A6B84A61E1B}"/>
                    </a:ext>
                  </a:extLst>
                </p14:cNvPr>
                <p14:cNvContentPartPr/>
                <p14:nvPr/>
              </p14:nvContentPartPr>
              <p14:xfrm>
                <a:off x="9896249" y="6549907"/>
                <a:ext cx="168480" cy="1522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EC08E5E0-9F41-7279-FD7C-9A6B84A61E1B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9887609" y="6540907"/>
                  <a:ext cx="186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F06C56E1-DCA6-D344-DF3E-CBBD19477B79}"/>
                    </a:ext>
                  </a:extLst>
                </p14:cNvPr>
                <p14:cNvContentPartPr/>
                <p14:nvPr/>
              </p14:nvContentPartPr>
              <p14:xfrm>
                <a:off x="10108289" y="6628387"/>
                <a:ext cx="1440" cy="3528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F06C56E1-DCA6-D344-DF3E-CBBD19477B7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10099649" y="6619747"/>
                  <a:ext cx="19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7FADCF41-3B48-9521-FB5E-A7DA50CB961B}"/>
                    </a:ext>
                  </a:extLst>
                </p14:cNvPr>
                <p14:cNvContentPartPr/>
                <p14:nvPr/>
              </p14:nvContentPartPr>
              <p14:xfrm>
                <a:off x="10104329" y="6549907"/>
                <a:ext cx="116280" cy="15984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7FADCF41-3B48-9521-FB5E-A7DA50CB961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0095689" y="6540907"/>
                  <a:ext cx="133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892AE7C8-C76D-65CA-AB44-E655E5199906}"/>
                    </a:ext>
                  </a:extLst>
                </p14:cNvPr>
                <p14:cNvContentPartPr/>
                <p14:nvPr/>
              </p14:nvContentPartPr>
              <p14:xfrm>
                <a:off x="10283249" y="6599947"/>
                <a:ext cx="94320" cy="9720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892AE7C8-C76D-65CA-AB44-E655E5199906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0274609" y="6591307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B415BF3F-5907-18FB-0B38-32DE5577D0E8}"/>
                    </a:ext>
                  </a:extLst>
                </p14:cNvPr>
                <p14:cNvContentPartPr/>
                <p14:nvPr/>
              </p14:nvContentPartPr>
              <p14:xfrm>
                <a:off x="10276409" y="6482947"/>
                <a:ext cx="6120" cy="5256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B415BF3F-5907-18FB-0B38-32DE5577D0E8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0267769" y="6474307"/>
                  <a:ext cx="237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5" name="Group 554">
            <a:extLst>
              <a:ext uri="{FF2B5EF4-FFF2-40B4-BE49-F238E27FC236}">
                <a16:creationId xmlns:a16="http://schemas.microsoft.com/office/drawing/2014/main" id="{B63C8646-A24D-E7E4-4BBE-001294049F39}"/>
              </a:ext>
            </a:extLst>
          </p:cNvPr>
          <p:cNvGrpSpPr/>
          <p:nvPr/>
        </p:nvGrpSpPr>
        <p:grpSpPr>
          <a:xfrm>
            <a:off x="10644689" y="6296467"/>
            <a:ext cx="1379880" cy="515520"/>
            <a:chOff x="10644689" y="6296467"/>
            <a:chExt cx="137988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8A84AA49-76D1-6304-3126-4AF5ED1B06E9}"/>
                    </a:ext>
                  </a:extLst>
                </p14:cNvPr>
                <p14:cNvContentPartPr/>
                <p14:nvPr/>
              </p14:nvContentPartPr>
              <p14:xfrm>
                <a:off x="10644689" y="6522547"/>
                <a:ext cx="138240" cy="15876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8A84AA49-76D1-6304-3126-4AF5ED1B06E9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0635689" y="6513907"/>
                  <a:ext cx="15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83EAC040-F159-0412-81B9-9EB4F1C93E7B}"/>
                    </a:ext>
                  </a:extLst>
                </p14:cNvPr>
                <p14:cNvContentPartPr/>
                <p14:nvPr/>
              </p14:nvContentPartPr>
              <p14:xfrm>
                <a:off x="10840889" y="6577627"/>
                <a:ext cx="94320" cy="22932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83EAC040-F159-0412-81B9-9EB4F1C93E7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0831889" y="6568627"/>
                  <a:ext cx="111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9B90E767-5C7D-4045-541B-D8F37564C35E}"/>
                    </a:ext>
                  </a:extLst>
                </p14:cNvPr>
                <p14:cNvContentPartPr/>
                <p14:nvPr/>
              </p14:nvContentPartPr>
              <p14:xfrm>
                <a:off x="11015489" y="6558187"/>
                <a:ext cx="45000" cy="9540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9B90E767-5C7D-4045-541B-D8F37564C35E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11006489" y="6549547"/>
                  <a:ext cx="62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FBA01EAB-09CE-4283-1ADB-5ABA04F434F9}"/>
                    </a:ext>
                  </a:extLst>
                </p14:cNvPr>
                <p14:cNvContentPartPr/>
                <p14:nvPr/>
              </p14:nvContentPartPr>
              <p14:xfrm>
                <a:off x="11162369" y="6513907"/>
                <a:ext cx="80640" cy="16884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FBA01EAB-09CE-4283-1ADB-5ABA04F434F9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11153729" y="6505267"/>
                  <a:ext cx="98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4BF61DC9-CF85-A39D-7CB8-32A90ABE0624}"/>
                    </a:ext>
                  </a:extLst>
                </p14:cNvPr>
                <p14:cNvContentPartPr/>
                <p14:nvPr/>
              </p14:nvContentPartPr>
              <p14:xfrm>
                <a:off x="11269289" y="6485107"/>
                <a:ext cx="145080" cy="175680"/>
              </p14:xfrm>
            </p:contentPart>
          </mc:Choice>
          <mc:Fallback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4BF61DC9-CF85-A39D-7CB8-32A90ABE0624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1260649" y="6476467"/>
                  <a:ext cx="162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7194F1D4-F2A8-A814-B5B3-75DE0E8307E4}"/>
                    </a:ext>
                  </a:extLst>
                </p14:cNvPr>
                <p14:cNvContentPartPr/>
                <p14:nvPr/>
              </p14:nvContentPartPr>
              <p14:xfrm>
                <a:off x="11473049" y="6517147"/>
                <a:ext cx="54720" cy="16596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7194F1D4-F2A8-A814-B5B3-75DE0E8307E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464049" y="6508147"/>
                  <a:ext cx="72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56C8BC49-D075-B64B-5FAE-F299FA9C250E}"/>
                    </a:ext>
                  </a:extLst>
                </p14:cNvPr>
                <p14:cNvContentPartPr/>
                <p14:nvPr/>
              </p14:nvContentPartPr>
              <p14:xfrm>
                <a:off x="11596169" y="6572947"/>
                <a:ext cx="113760" cy="23904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56C8BC49-D075-B64B-5FAE-F299FA9C250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1587529" y="6563947"/>
                  <a:ext cx="1314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B9B201C9-7C63-153E-D162-79BC5FE11C6C}"/>
                    </a:ext>
                  </a:extLst>
                </p14:cNvPr>
                <p14:cNvContentPartPr/>
                <p14:nvPr/>
              </p14:nvContentPartPr>
              <p14:xfrm>
                <a:off x="11778329" y="6513907"/>
                <a:ext cx="168120" cy="19836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B9B201C9-7C63-153E-D162-79BC5FE11C6C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769329" y="6504907"/>
                  <a:ext cx="185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26656DC3-2057-D8BA-06E4-8C8DBEC3F2ED}"/>
                    </a:ext>
                  </a:extLst>
                </p14:cNvPr>
                <p14:cNvContentPartPr/>
                <p14:nvPr/>
              </p14:nvContentPartPr>
              <p14:xfrm>
                <a:off x="11805329" y="6296467"/>
                <a:ext cx="41400" cy="10404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26656DC3-2057-D8BA-06E4-8C8DBEC3F2ED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1796329" y="6287827"/>
                  <a:ext cx="59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DFFAB290-D3C0-F596-E004-9245B5B548C5}"/>
                    </a:ext>
                  </a:extLst>
                </p14:cNvPr>
                <p14:cNvContentPartPr/>
                <p14:nvPr/>
              </p14:nvContentPartPr>
              <p14:xfrm>
                <a:off x="12013049" y="6718747"/>
                <a:ext cx="11520" cy="648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DFFAB290-D3C0-F596-E004-9245B5B548C5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2004409" y="6710107"/>
                  <a:ext cx="29160" cy="2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678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9680557-2F8A-0197-3BD9-5B70775C2923}"/>
              </a:ext>
            </a:extLst>
          </p:cNvPr>
          <p:cNvGrpSpPr/>
          <p:nvPr/>
        </p:nvGrpSpPr>
        <p:grpSpPr>
          <a:xfrm>
            <a:off x="588809" y="1454718"/>
            <a:ext cx="2109960" cy="643320"/>
            <a:chOff x="588809" y="295769"/>
            <a:chExt cx="210996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34AD7B-D3B6-7AE1-1D90-24DB10C213D8}"/>
                    </a:ext>
                  </a:extLst>
                </p14:cNvPr>
                <p14:cNvContentPartPr/>
                <p14:nvPr/>
              </p14:nvContentPartPr>
              <p14:xfrm>
                <a:off x="588809" y="295769"/>
                <a:ext cx="238680" cy="4485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34AD7B-D3B6-7AE1-1D90-24DB10C213D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809" y="286769"/>
                  <a:ext cx="2563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C87845-DE70-ED3E-0F9E-483DBD839A17}"/>
                    </a:ext>
                  </a:extLst>
                </p14:cNvPr>
                <p14:cNvContentPartPr/>
                <p14:nvPr/>
              </p14:nvContentPartPr>
              <p14:xfrm>
                <a:off x="932969" y="517529"/>
                <a:ext cx="374040" cy="421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C87845-DE70-ED3E-0F9E-483DBD839A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3969" y="508529"/>
                  <a:ext cx="3916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95B004-752B-BD6E-37C3-274FFE2090B5}"/>
                    </a:ext>
                  </a:extLst>
                </p14:cNvPr>
                <p14:cNvContentPartPr/>
                <p14:nvPr/>
              </p14:nvContentPartPr>
              <p14:xfrm>
                <a:off x="1449209" y="543089"/>
                <a:ext cx="120960" cy="149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95B004-752B-BD6E-37C3-274FFE2090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40569" y="534449"/>
                  <a:ext cx="13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781F694-23F2-3B02-7AF0-E07351CB43B5}"/>
                    </a:ext>
                  </a:extLst>
                </p14:cNvPr>
                <p14:cNvContentPartPr/>
                <p14:nvPr/>
              </p14:nvContentPartPr>
              <p14:xfrm>
                <a:off x="1719209" y="522929"/>
                <a:ext cx="118440" cy="342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781F694-23F2-3B02-7AF0-E07351CB43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10209" y="513929"/>
                  <a:ext cx="136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83EE62A-E2EF-5FB7-57F2-42722F0D8FEC}"/>
                    </a:ext>
                  </a:extLst>
                </p14:cNvPr>
                <p14:cNvContentPartPr/>
                <p14:nvPr/>
              </p14:nvContentPartPr>
              <p14:xfrm>
                <a:off x="1979129" y="511049"/>
                <a:ext cx="147600" cy="362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83EE62A-E2EF-5FB7-57F2-42722F0D8FE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70489" y="502049"/>
                  <a:ext cx="165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26705D-486B-A384-60B0-1E7133B746A6}"/>
                    </a:ext>
                  </a:extLst>
                </p14:cNvPr>
                <p14:cNvContentPartPr/>
                <p14:nvPr/>
              </p14:nvContentPartPr>
              <p14:xfrm>
                <a:off x="2230769" y="471449"/>
                <a:ext cx="154080" cy="150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26705D-486B-A384-60B0-1E7133B746A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2129" y="462449"/>
                  <a:ext cx="171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603022-C1B9-52E0-ACF9-BD5FEE1ED872}"/>
                    </a:ext>
                  </a:extLst>
                </p14:cNvPr>
                <p14:cNvContentPartPr/>
                <p14:nvPr/>
              </p14:nvContentPartPr>
              <p14:xfrm>
                <a:off x="2540009" y="301889"/>
                <a:ext cx="158760" cy="365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603022-C1B9-52E0-ACF9-BD5FEE1ED87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31009" y="293249"/>
                  <a:ext cx="17640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9A8795-68AA-D6B3-DBFC-FA520D4D2DB8}"/>
              </a:ext>
            </a:extLst>
          </p:cNvPr>
          <p:cNvGrpSpPr/>
          <p:nvPr/>
        </p:nvGrpSpPr>
        <p:grpSpPr>
          <a:xfrm>
            <a:off x="2871209" y="1463358"/>
            <a:ext cx="1596600" cy="346680"/>
            <a:chOff x="2871209" y="304409"/>
            <a:chExt cx="159660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6506C1-F7A3-F60D-A616-1D69377C5319}"/>
                    </a:ext>
                  </a:extLst>
                </p14:cNvPr>
                <p14:cNvContentPartPr/>
                <p14:nvPr/>
              </p14:nvContentPartPr>
              <p14:xfrm>
                <a:off x="2871209" y="431129"/>
                <a:ext cx="96840" cy="156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6506C1-F7A3-F60D-A616-1D69377C53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2209" y="422489"/>
                  <a:ext cx="1144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1C7236-8F61-5F00-81FC-0AF284ECE4D6}"/>
                    </a:ext>
                  </a:extLst>
                </p14:cNvPr>
                <p14:cNvContentPartPr/>
                <p14:nvPr/>
              </p14:nvContentPartPr>
              <p14:xfrm>
                <a:off x="3120689" y="447689"/>
                <a:ext cx="11880" cy="104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1C7236-8F61-5F00-81FC-0AF284ECE4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1689" y="439049"/>
                  <a:ext cx="2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6125B8-F540-FF7F-DCA3-5794265D22B7}"/>
                    </a:ext>
                  </a:extLst>
                </p14:cNvPr>
                <p14:cNvContentPartPr/>
                <p14:nvPr/>
              </p14:nvContentPartPr>
              <p14:xfrm>
                <a:off x="3119249" y="400529"/>
                <a:ext cx="151560" cy="250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6125B8-F540-FF7F-DCA3-5794265D22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10609" y="391529"/>
                  <a:ext cx="169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316AF4-72AE-D034-F942-4349FE8F74E2}"/>
                    </a:ext>
                  </a:extLst>
                </p14:cNvPr>
                <p14:cNvContentPartPr/>
                <p14:nvPr/>
              </p14:nvContentPartPr>
              <p14:xfrm>
                <a:off x="3357209" y="421049"/>
                <a:ext cx="114480" cy="144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316AF4-72AE-D034-F942-4349FE8F74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48209" y="412409"/>
                  <a:ext cx="132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AA26031-9A98-58A7-C66C-7DE933FE7318}"/>
                    </a:ext>
                  </a:extLst>
                </p14:cNvPr>
                <p14:cNvContentPartPr/>
                <p14:nvPr/>
              </p14:nvContentPartPr>
              <p14:xfrm>
                <a:off x="3535769" y="304409"/>
                <a:ext cx="65160" cy="2574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AA26031-9A98-58A7-C66C-7DE933FE73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26769" y="295769"/>
                  <a:ext cx="82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D2ECF3-B9AE-D7C1-D6A6-FC4D557CF00A}"/>
                    </a:ext>
                  </a:extLst>
                </p14:cNvPr>
                <p14:cNvContentPartPr/>
                <p14:nvPr/>
              </p14:nvContentPartPr>
              <p14:xfrm>
                <a:off x="3697769" y="432209"/>
                <a:ext cx="228600" cy="160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D2ECF3-B9AE-D7C1-D6A6-FC4D557CF0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88769" y="423209"/>
                  <a:ext cx="246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8E8707-6480-F462-85AD-51529DC70796}"/>
                    </a:ext>
                  </a:extLst>
                </p14:cNvPr>
                <p14:cNvContentPartPr/>
                <p14:nvPr/>
              </p14:nvContentPartPr>
              <p14:xfrm>
                <a:off x="4044809" y="398369"/>
                <a:ext cx="106920" cy="217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8E8707-6480-F462-85AD-51529DC7079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36169" y="389369"/>
                  <a:ext cx="124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F52217-6EFD-CC20-F55B-BE963DC561E9}"/>
                    </a:ext>
                  </a:extLst>
                </p14:cNvPr>
                <p14:cNvContentPartPr/>
                <p14:nvPr/>
              </p14:nvContentPartPr>
              <p14:xfrm>
                <a:off x="4205009" y="467129"/>
                <a:ext cx="262800" cy="177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F52217-6EFD-CC20-F55B-BE963DC561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96009" y="458129"/>
                  <a:ext cx="28044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3502796-4A9F-CBBE-A069-56F643960CE1}"/>
              </a:ext>
            </a:extLst>
          </p:cNvPr>
          <p:cNvGrpSpPr/>
          <p:nvPr/>
        </p:nvGrpSpPr>
        <p:grpSpPr>
          <a:xfrm>
            <a:off x="5028329" y="1478478"/>
            <a:ext cx="533880" cy="316080"/>
            <a:chOff x="5028329" y="319529"/>
            <a:chExt cx="53388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ACE2261-5D93-30FA-1686-2B93E4897FA2}"/>
                    </a:ext>
                  </a:extLst>
                </p14:cNvPr>
                <p14:cNvContentPartPr/>
                <p14:nvPr/>
              </p14:nvContentPartPr>
              <p14:xfrm>
                <a:off x="5028329" y="418889"/>
                <a:ext cx="107640" cy="216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ACE2261-5D93-30FA-1686-2B93E4897FA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19689" y="409889"/>
                  <a:ext cx="125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EBDB00D-8789-47EE-7FCE-09FD44D2D2F4}"/>
                    </a:ext>
                  </a:extLst>
                </p14:cNvPr>
                <p14:cNvContentPartPr/>
                <p14:nvPr/>
              </p14:nvContentPartPr>
              <p14:xfrm>
                <a:off x="5237489" y="319529"/>
                <a:ext cx="10800" cy="14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EBDB00D-8789-47EE-7FCE-09FD44D2D2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28849" y="310889"/>
                  <a:ext cx="2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FEFFD6-1806-8AC5-43FD-4F26EFBCC63D}"/>
                    </a:ext>
                  </a:extLst>
                </p14:cNvPr>
                <p14:cNvContentPartPr/>
                <p14:nvPr/>
              </p14:nvContentPartPr>
              <p14:xfrm>
                <a:off x="5299049" y="466409"/>
                <a:ext cx="24840" cy="136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FEFFD6-1806-8AC5-43FD-4F26EFBCC6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90409" y="457409"/>
                  <a:ext cx="42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4723EB3-6BBD-8AEA-A5D8-873C31FF3F8A}"/>
                    </a:ext>
                  </a:extLst>
                </p14:cNvPr>
                <p14:cNvContentPartPr/>
                <p14:nvPr/>
              </p14:nvContentPartPr>
              <p14:xfrm>
                <a:off x="5448089" y="460649"/>
                <a:ext cx="114120" cy="126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4723EB3-6BBD-8AEA-A5D8-873C31FF3F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39089" y="452009"/>
                  <a:ext cx="1317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226F310-3687-8893-7922-989692C86B16}"/>
              </a:ext>
            </a:extLst>
          </p:cNvPr>
          <p:cNvGrpSpPr/>
          <p:nvPr/>
        </p:nvGrpSpPr>
        <p:grpSpPr>
          <a:xfrm>
            <a:off x="5723489" y="1596918"/>
            <a:ext cx="169920" cy="153360"/>
            <a:chOff x="5723489" y="437969"/>
            <a:chExt cx="16992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C16F91-4DD5-29AA-7DF4-EFB43A5C9528}"/>
                    </a:ext>
                  </a:extLst>
                </p14:cNvPr>
                <p14:cNvContentPartPr/>
                <p14:nvPr/>
              </p14:nvContentPartPr>
              <p14:xfrm>
                <a:off x="5723489" y="437969"/>
                <a:ext cx="113400" cy="149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C16F91-4DD5-29AA-7DF4-EFB43A5C952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14489" y="428969"/>
                  <a:ext cx="131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4D40BB-2796-201B-5098-D05D80BCD870}"/>
                    </a:ext>
                  </a:extLst>
                </p14:cNvPr>
                <p14:cNvContentPartPr/>
                <p14:nvPr/>
              </p14:nvContentPartPr>
              <p14:xfrm>
                <a:off x="5839409" y="456689"/>
                <a:ext cx="54000" cy="134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4D40BB-2796-201B-5098-D05D80BCD8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30409" y="447689"/>
                  <a:ext cx="71640" cy="15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1F4F983-7188-2505-9834-84FC726703E0}"/>
                  </a:ext>
                </a:extLst>
              </p14:cNvPr>
              <p14:cNvContentPartPr/>
              <p14:nvPr/>
            </p14:nvContentPartPr>
            <p14:xfrm>
              <a:off x="6033449" y="1617798"/>
              <a:ext cx="29520" cy="135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1F4F983-7188-2505-9834-84FC726703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024449" y="1609158"/>
                <a:ext cx="47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4E0338D-7581-453D-E8E2-22CB9F2ABB42}"/>
                  </a:ext>
                </a:extLst>
              </p14:cNvPr>
              <p14:cNvContentPartPr/>
              <p14:nvPr/>
            </p14:nvContentPartPr>
            <p14:xfrm>
              <a:off x="6601889" y="1628238"/>
              <a:ext cx="222480" cy="180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4E0338D-7581-453D-E8E2-22CB9F2ABB4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92889" y="1619238"/>
                <a:ext cx="2401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6092885-DFA2-2E94-6464-24AD701942D4}"/>
                  </a:ext>
                </a:extLst>
              </p14:cNvPr>
              <p14:cNvContentPartPr/>
              <p14:nvPr/>
            </p14:nvContentPartPr>
            <p14:xfrm>
              <a:off x="7248809" y="1415838"/>
              <a:ext cx="147240" cy="336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6092885-DFA2-2E94-6464-24AD701942D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239809" y="1407198"/>
                <a:ext cx="164880" cy="35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C44250F-9C77-D47A-8832-47E9AB20BB71}"/>
              </a:ext>
            </a:extLst>
          </p:cNvPr>
          <p:cNvGrpSpPr/>
          <p:nvPr/>
        </p:nvGrpSpPr>
        <p:grpSpPr>
          <a:xfrm>
            <a:off x="7522409" y="1443918"/>
            <a:ext cx="500760" cy="322200"/>
            <a:chOff x="7522409" y="284969"/>
            <a:chExt cx="50076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D308E8-D4F1-D661-51AF-EC25986BE540}"/>
                    </a:ext>
                  </a:extLst>
                </p14:cNvPr>
                <p14:cNvContentPartPr/>
                <p14:nvPr/>
              </p14:nvContentPartPr>
              <p14:xfrm>
                <a:off x="7522409" y="462809"/>
                <a:ext cx="18000" cy="114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D308E8-D4F1-D661-51AF-EC25986BE54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13769" y="453809"/>
                  <a:ext cx="356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516153-7235-59C2-1645-E2829655C9FE}"/>
                    </a:ext>
                  </a:extLst>
                </p14:cNvPr>
                <p14:cNvContentPartPr/>
                <p14:nvPr/>
              </p14:nvContentPartPr>
              <p14:xfrm>
                <a:off x="7628249" y="459569"/>
                <a:ext cx="115920" cy="122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516153-7235-59C2-1645-E2829655C9F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19609" y="450569"/>
                  <a:ext cx="133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9355C8-0297-C772-BDE4-64140313B93C}"/>
                    </a:ext>
                  </a:extLst>
                </p14:cNvPr>
                <p14:cNvContentPartPr/>
                <p14:nvPr/>
              </p14:nvContentPartPr>
              <p14:xfrm>
                <a:off x="7735889" y="486209"/>
                <a:ext cx="68400" cy="120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9355C8-0297-C772-BDE4-64140313B93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27249" y="477569"/>
                  <a:ext cx="86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E81E95-1DCC-1FA4-8F6E-7414C22D5594}"/>
                    </a:ext>
                  </a:extLst>
                </p14:cNvPr>
                <p14:cNvContentPartPr/>
                <p14:nvPr/>
              </p14:nvContentPartPr>
              <p14:xfrm>
                <a:off x="7909769" y="284969"/>
                <a:ext cx="113400" cy="296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E81E95-1DCC-1FA4-8F6E-7414C22D55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01129" y="276329"/>
                  <a:ext cx="13104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C2F3550-A1F7-7CA2-33F4-90A106701C7B}"/>
                  </a:ext>
                </a:extLst>
              </p14:cNvPr>
              <p14:cNvContentPartPr/>
              <p14:nvPr/>
            </p14:nvContentPartPr>
            <p14:xfrm>
              <a:off x="8202089" y="1635798"/>
              <a:ext cx="12600" cy="1094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C2F3550-A1F7-7CA2-33F4-90A106701C7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93089" y="1626798"/>
                <a:ext cx="30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3AA0E78-B9F2-EAEB-04D0-D1CA8CDA4BFC}"/>
                  </a:ext>
                </a:extLst>
              </p14:cNvPr>
              <p14:cNvContentPartPr/>
              <p14:nvPr/>
            </p14:nvContentPartPr>
            <p14:xfrm>
              <a:off x="8346089" y="1623558"/>
              <a:ext cx="147600" cy="171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3AA0E78-B9F2-EAEB-04D0-D1CA8CDA4BF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37449" y="1614918"/>
                <a:ext cx="1652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60D49F8-CEFF-64FF-0E08-86A54894BFA8}"/>
                  </a:ext>
                </a:extLst>
              </p14:cNvPr>
              <p14:cNvContentPartPr/>
              <p14:nvPr/>
            </p14:nvContentPartPr>
            <p14:xfrm>
              <a:off x="8606729" y="1651998"/>
              <a:ext cx="137880" cy="146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60D49F8-CEFF-64FF-0E08-86A54894BFA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597729" y="1643358"/>
                <a:ext cx="15552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42D29419-7E41-94B2-7E57-792519EA1722}"/>
              </a:ext>
            </a:extLst>
          </p:cNvPr>
          <p:cNvGrpSpPr/>
          <p:nvPr/>
        </p:nvGrpSpPr>
        <p:grpSpPr>
          <a:xfrm>
            <a:off x="8885009" y="1511598"/>
            <a:ext cx="272880" cy="269280"/>
            <a:chOff x="8885009" y="352649"/>
            <a:chExt cx="27288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06C57F-20AC-2A55-6032-BA19CCF8A8C9}"/>
                    </a:ext>
                  </a:extLst>
                </p14:cNvPr>
                <p14:cNvContentPartPr/>
                <p14:nvPr/>
              </p14:nvContentPartPr>
              <p14:xfrm>
                <a:off x="8885009" y="448769"/>
                <a:ext cx="166320" cy="160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06C57F-20AC-2A55-6032-BA19CCF8A8C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76369" y="440129"/>
                  <a:ext cx="183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682E8FC-9899-A9AC-734B-F5BA6133F025}"/>
                    </a:ext>
                  </a:extLst>
                </p14:cNvPr>
                <p14:cNvContentPartPr/>
                <p14:nvPr/>
              </p14:nvContentPartPr>
              <p14:xfrm>
                <a:off x="9150329" y="472529"/>
                <a:ext cx="7560" cy="149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682E8FC-9899-A9AC-734B-F5BA6133F0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41329" y="463889"/>
                  <a:ext cx="25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17BBDCE-FF9B-8322-44C2-38F96993D8B8}"/>
                    </a:ext>
                  </a:extLst>
                </p14:cNvPr>
                <p14:cNvContentPartPr/>
                <p14:nvPr/>
              </p14:nvContentPartPr>
              <p14:xfrm>
                <a:off x="9139889" y="352649"/>
                <a:ext cx="1800" cy="41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17BBDCE-FF9B-8322-44C2-38F96993D8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31249" y="343649"/>
                  <a:ext cx="1944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3213C8A-9C7C-F92D-9F1D-407EE2EBAEBC}"/>
                  </a:ext>
                </a:extLst>
              </p14:cNvPr>
              <p14:cNvContentPartPr/>
              <p14:nvPr/>
            </p14:nvContentPartPr>
            <p14:xfrm>
              <a:off x="9297209" y="1623198"/>
              <a:ext cx="126360" cy="14580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3213C8A-9C7C-F92D-9F1D-407EE2EBAEB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288209" y="1614198"/>
                <a:ext cx="14400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3AA93AC-09F6-61DB-F7A8-4451A238EA48}"/>
              </a:ext>
            </a:extLst>
          </p:cNvPr>
          <p:cNvGrpSpPr/>
          <p:nvPr/>
        </p:nvGrpSpPr>
        <p:grpSpPr>
          <a:xfrm>
            <a:off x="9949889" y="1481358"/>
            <a:ext cx="406440" cy="416160"/>
            <a:chOff x="9949889" y="322409"/>
            <a:chExt cx="40644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B76AA3-E6A7-5E1C-2222-55498FC64D0C}"/>
                    </a:ext>
                  </a:extLst>
                </p14:cNvPr>
                <p14:cNvContentPartPr/>
                <p14:nvPr/>
              </p14:nvContentPartPr>
              <p14:xfrm>
                <a:off x="9974729" y="486569"/>
                <a:ext cx="191520" cy="118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B76AA3-E6A7-5E1C-2222-55498FC64D0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65729" y="477929"/>
                  <a:ext cx="20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C8C0B97-6DE2-4B0B-97DF-BAE54061BC2D}"/>
                    </a:ext>
                  </a:extLst>
                </p14:cNvPr>
                <p14:cNvContentPartPr/>
                <p14:nvPr/>
              </p14:nvContentPartPr>
              <p14:xfrm>
                <a:off x="9949889" y="322409"/>
                <a:ext cx="51480" cy="416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C8C0B97-6DE2-4B0B-97DF-BAE54061BC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40889" y="313409"/>
                  <a:ext cx="69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809B571-372B-7502-14E5-910B60C1E4D5}"/>
                    </a:ext>
                  </a:extLst>
                </p14:cNvPr>
                <p14:cNvContentPartPr/>
                <p14:nvPr/>
              </p14:nvContentPartPr>
              <p14:xfrm>
                <a:off x="10251209" y="505649"/>
                <a:ext cx="105120" cy="157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809B571-372B-7502-14E5-910B60C1E4D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42569" y="496649"/>
                  <a:ext cx="12276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7D55AF1-D97D-6F15-DCE7-B893065CB84B}"/>
              </a:ext>
            </a:extLst>
          </p:cNvPr>
          <p:cNvGrpSpPr/>
          <p:nvPr/>
        </p:nvGrpSpPr>
        <p:grpSpPr>
          <a:xfrm>
            <a:off x="10749809" y="1655598"/>
            <a:ext cx="670680" cy="181080"/>
            <a:chOff x="10749809" y="496649"/>
            <a:chExt cx="67068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E3875A3-448A-B156-641E-5675137F6C67}"/>
                    </a:ext>
                  </a:extLst>
                </p14:cNvPr>
                <p14:cNvContentPartPr/>
                <p14:nvPr/>
              </p14:nvContentPartPr>
              <p14:xfrm>
                <a:off x="10749809" y="496649"/>
                <a:ext cx="390240" cy="181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E3875A3-448A-B156-641E-5675137F6C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41169" y="488009"/>
                  <a:ext cx="407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AF1B31B-4491-8915-2705-4B939D104959}"/>
                    </a:ext>
                  </a:extLst>
                </p14:cNvPr>
                <p14:cNvContentPartPr/>
                <p14:nvPr/>
              </p14:nvContentPartPr>
              <p14:xfrm>
                <a:off x="11275769" y="514289"/>
                <a:ext cx="144720" cy="109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AF1B31B-4491-8915-2705-4B939D1049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67129" y="505649"/>
                  <a:ext cx="16236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744D3BF-B579-1D2A-506A-00FACF73AE20}"/>
                  </a:ext>
                </a:extLst>
              </p14:cNvPr>
              <p14:cNvContentPartPr/>
              <p14:nvPr/>
            </p14:nvContentPartPr>
            <p14:xfrm>
              <a:off x="329609" y="2297478"/>
              <a:ext cx="114840" cy="1663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744D3BF-B579-1D2A-506A-00FACF73AE2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20609" y="2288838"/>
                <a:ext cx="1324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3D26930-3A3B-199C-1622-E37960F0E4C1}"/>
              </a:ext>
            </a:extLst>
          </p:cNvPr>
          <p:cNvGrpSpPr/>
          <p:nvPr/>
        </p:nvGrpSpPr>
        <p:grpSpPr>
          <a:xfrm>
            <a:off x="602849" y="2190918"/>
            <a:ext cx="475920" cy="337680"/>
            <a:chOff x="602849" y="1031969"/>
            <a:chExt cx="47592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8B515FE-A5E0-63DD-5A46-25A5633E0B1C}"/>
                    </a:ext>
                  </a:extLst>
                </p14:cNvPr>
                <p14:cNvContentPartPr/>
                <p14:nvPr/>
              </p14:nvContentPartPr>
              <p14:xfrm>
                <a:off x="602849" y="1186769"/>
                <a:ext cx="8640" cy="91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8B515FE-A5E0-63DD-5A46-25A5633E0B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3849" y="1178129"/>
                  <a:ext cx="26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88B423-B9A5-AA95-036E-252FF09CF0DF}"/>
                    </a:ext>
                  </a:extLst>
                </p14:cNvPr>
                <p14:cNvContentPartPr/>
                <p14:nvPr/>
              </p14:nvContentPartPr>
              <p14:xfrm>
                <a:off x="613289" y="1132769"/>
                <a:ext cx="106200" cy="23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88B423-B9A5-AA95-036E-252FF09CF0D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4649" y="1123769"/>
                  <a:ext cx="123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473318-6E4B-6A76-10F3-E9EC2F6697E3}"/>
                    </a:ext>
                  </a:extLst>
                </p14:cNvPr>
                <p14:cNvContentPartPr/>
                <p14:nvPr/>
              </p14:nvContentPartPr>
              <p14:xfrm>
                <a:off x="834329" y="1160489"/>
                <a:ext cx="117720" cy="147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473318-6E4B-6A76-10F3-E9EC2F6697E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25689" y="1151849"/>
                  <a:ext cx="13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023C7E-7352-B1B4-1C7F-01596D6C39F7}"/>
                    </a:ext>
                  </a:extLst>
                </p14:cNvPr>
                <p14:cNvContentPartPr/>
                <p14:nvPr/>
              </p14:nvContentPartPr>
              <p14:xfrm>
                <a:off x="1056089" y="1180649"/>
                <a:ext cx="22680" cy="117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023C7E-7352-B1B4-1C7F-01596D6C39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7089" y="1171649"/>
                  <a:ext cx="40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4C4837-59F0-DA4D-B038-9F095AB2FEB6}"/>
                    </a:ext>
                  </a:extLst>
                </p14:cNvPr>
                <p14:cNvContentPartPr/>
                <p14:nvPr/>
              </p14:nvContentPartPr>
              <p14:xfrm>
                <a:off x="1063289" y="1031969"/>
                <a:ext cx="8280" cy="28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4C4837-59F0-DA4D-B038-9F095AB2FEB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4649" y="1023329"/>
                  <a:ext cx="259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B020535-A91A-8DCB-9760-4A05049A517F}"/>
              </a:ext>
            </a:extLst>
          </p:cNvPr>
          <p:cNvGrpSpPr/>
          <p:nvPr/>
        </p:nvGrpSpPr>
        <p:grpSpPr>
          <a:xfrm>
            <a:off x="1244369" y="2319078"/>
            <a:ext cx="143280" cy="137160"/>
            <a:chOff x="1244369" y="1160129"/>
            <a:chExt cx="14328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C48734-317B-A97C-9D67-6C270E499E38}"/>
                    </a:ext>
                  </a:extLst>
                </p14:cNvPr>
                <p14:cNvContentPartPr/>
                <p14:nvPr/>
              </p14:nvContentPartPr>
              <p14:xfrm>
                <a:off x="1244369" y="1160129"/>
                <a:ext cx="108000" cy="137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C48734-317B-A97C-9D67-6C270E499E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35369" y="1151489"/>
                  <a:ext cx="125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371AA2-9585-69C8-57E8-1F42CE24F08D}"/>
                    </a:ext>
                  </a:extLst>
                </p14:cNvPr>
                <p14:cNvContentPartPr/>
                <p14:nvPr/>
              </p14:nvContentPartPr>
              <p14:xfrm>
                <a:off x="1346249" y="1185329"/>
                <a:ext cx="41400" cy="106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371AA2-9585-69C8-57E8-1F42CE24F0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37609" y="1176689"/>
                  <a:ext cx="590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BFE8867-156F-9D86-1576-AB8B136422B6}"/>
              </a:ext>
            </a:extLst>
          </p:cNvPr>
          <p:cNvGrpSpPr/>
          <p:nvPr/>
        </p:nvGrpSpPr>
        <p:grpSpPr>
          <a:xfrm>
            <a:off x="1998569" y="2225118"/>
            <a:ext cx="626760" cy="226080"/>
            <a:chOff x="1998569" y="1066169"/>
            <a:chExt cx="62676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A32A2F-A76B-B02C-2632-B7B4EEF66486}"/>
                    </a:ext>
                  </a:extLst>
                </p14:cNvPr>
                <p14:cNvContentPartPr/>
                <p14:nvPr/>
              </p14:nvContentPartPr>
              <p14:xfrm>
                <a:off x="1998569" y="1127369"/>
                <a:ext cx="112680" cy="155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A32A2F-A76B-B02C-2632-B7B4EEF664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89929" y="1118369"/>
                  <a:ext cx="13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2F2218C-EDE5-8F3B-5801-DE7DD76DDEFA}"/>
                    </a:ext>
                  </a:extLst>
                </p14:cNvPr>
                <p14:cNvContentPartPr/>
                <p14:nvPr/>
              </p14:nvContentPartPr>
              <p14:xfrm>
                <a:off x="2111249" y="1162289"/>
                <a:ext cx="49320" cy="1299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2F2218C-EDE5-8F3B-5801-DE7DD76DDEF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02249" y="1153649"/>
                  <a:ext cx="66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2C35B8-7D58-C3BF-8063-9C3D972E6576}"/>
                    </a:ext>
                  </a:extLst>
                </p14:cNvPr>
                <p14:cNvContentPartPr/>
                <p14:nvPr/>
              </p14:nvContentPartPr>
              <p14:xfrm>
                <a:off x="2253449" y="1125929"/>
                <a:ext cx="133920" cy="1224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2C35B8-7D58-C3BF-8063-9C3D972E65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44449" y="1116929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FB1301-2466-252D-4164-193CA4364C47}"/>
                    </a:ext>
                  </a:extLst>
                </p14:cNvPr>
                <p14:cNvContentPartPr/>
                <p14:nvPr/>
              </p14:nvContentPartPr>
              <p14:xfrm>
                <a:off x="2510129" y="1066169"/>
                <a:ext cx="115200" cy="190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FB1301-2466-252D-4164-193CA4364C4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501129" y="1057169"/>
                  <a:ext cx="13284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539522F-5B96-CA4F-8ED4-540E6BF6391A}"/>
                  </a:ext>
                </a:extLst>
              </p14:cNvPr>
              <p14:cNvContentPartPr/>
              <p14:nvPr/>
            </p14:nvContentPartPr>
            <p14:xfrm>
              <a:off x="2776889" y="2237358"/>
              <a:ext cx="23760" cy="1461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539522F-5B96-CA4F-8ED4-540E6BF6391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767889" y="2228718"/>
                <a:ext cx="4140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179E9809-17B6-F51B-8EDD-3E7DE84F601E}"/>
              </a:ext>
            </a:extLst>
          </p:cNvPr>
          <p:cNvGrpSpPr/>
          <p:nvPr/>
        </p:nvGrpSpPr>
        <p:grpSpPr>
          <a:xfrm>
            <a:off x="2951129" y="2130438"/>
            <a:ext cx="861120" cy="288000"/>
            <a:chOff x="2951129" y="971489"/>
            <a:chExt cx="86112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AC18BD-5290-E8D6-00D6-52D40607567F}"/>
                    </a:ext>
                  </a:extLst>
                </p14:cNvPr>
                <p14:cNvContentPartPr/>
                <p14:nvPr/>
              </p14:nvContentPartPr>
              <p14:xfrm>
                <a:off x="2951129" y="1081649"/>
                <a:ext cx="16560" cy="151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AC18BD-5290-E8D6-00D6-52D40607567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42129" y="1073009"/>
                  <a:ext cx="34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EDDAB7-A395-549E-1DBD-53443712BDFB}"/>
                    </a:ext>
                  </a:extLst>
                </p14:cNvPr>
                <p14:cNvContentPartPr/>
                <p14:nvPr/>
              </p14:nvContentPartPr>
              <p14:xfrm>
                <a:off x="2998649" y="1076609"/>
                <a:ext cx="113760" cy="174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EDDAB7-A395-549E-1DBD-53443712BDF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89649" y="1067609"/>
                  <a:ext cx="131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CD49D7-3838-D92D-FDAE-ECCE56D11457}"/>
                    </a:ext>
                  </a:extLst>
                </p14:cNvPr>
                <p14:cNvContentPartPr/>
                <p14:nvPr/>
              </p14:nvContentPartPr>
              <p14:xfrm>
                <a:off x="3231929" y="1107569"/>
                <a:ext cx="113760" cy="1191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CD49D7-3838-D92D-FDAE-ECCE56D1145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23289" y="1098569"/>
                  <a:ext cx="13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3AED54-A4AD-1AB9-1194-8FF362E59FF6}"/>
                    </a:ext>
                  </a:extLst>
                </p14:cNvPr>
                <p14:cNvContentPartPr/>
                <p14:nvPr/>
              </p14:nvContentPartPr>
              <p14:xfrm>
                <a:off x="3356129" y="1131689"/>
                <a:ext cx="54000" cy="127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3AED54-A4AD-1AB9-1194-8FF362E59F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347489" y="1123049"/>
                  <a:ext cx="7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BBFAB9-D774-0F86-520B-67475B985EB5}"/>
                    </a:ext>
                  </a:extLst>
                </p14:cNvPr>
                <p14:cNvContentPartPr/>
                <p14:nvPr/>
              </p14:nvContentPartPr>
              <p14:xfrm>
                <a:off x="3514529" y="971489"/>
                <a:ext cx="163440" cy="268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BBFAB9-D774-0F86-520B-67475B985E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05889" y="962849"/>
                  <a:ext cx="181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865394B-E857-D277-00CB-B75797CA208A}"/>
                    </a:ext>
                  </a:extLst>
                </p14:cNvPr>
                <p14:cNvContentPartPr/>
                <p14:nvPr/>
              </p14:nvContentPartPr>
              <p14:xfrm>
                <a:off x="3806129" y="1090289"/>
                <a:ext cx="6120" cy="115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865394B-E857-D277-00CB-B75797CA20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97129" y="1081649"/>
                  <a:ext cx="2376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763309C-A76B-5BC2-9E57-49FCB8DA20AE}"/>
              </a:ext>
            </a:extLst>
          </p:cNvPr>
          <p:cNvGrpSpPr/>
          <p:nvPr/>
        </p:nvGrpSpPr>
        <p:grpSpPr>
          <a:xfrm>
            <a:off x="3981809" y="2125398"/>
            <a:ext cx="708120" cy="275760"/>
            <a:chOff x="3981809" y="966449"/>
            <a:chExt cx="708120" cy="27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D265D0-7E08-DBCF-CD71-BA63D5D34831}"/>
                    </a:ext>
                  </a:extLst>
                </p14:cNvPr>
                <p14:cNvContentPartPr/>
                <p14:nvPr/>
              </p14:nvContentPartPr>
              <p14:xfrm>
                <a:off x="3981809" y="1068689"/>
                <a:ext cx="96120" cy="156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D265D0-7E08-DBCF-CD71-BA63D5D348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72809" y="1060049"/>
                  <a:ext cx="113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2089A8C-BD1A-CA90-68A3-A808A1509655}"/>
                    </a:ext>
                  </a:extLst>
                </p14:cNvPr>
                <p14:cNvContentPartPr/>
                <p14:nvPr/>
              </p14:nvContentPartPr>
              <p14:xfrm>
                <a:off x="4164689" y="1048169"/>
                <a:ext cx="151560" cy="194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2089A8C-BD1A-CA90-68A3-A808A15096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55689" y="1039169"/>
                  <a:ext cx="169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3A3CA8-4D79-56A6-1526-A0BA29C9144D}"/>
                    </a:ext>
                  </a:extLst>
                </p14:cNvPr>
                <p14:cNvContentPartPr/>
                <p14:nvPr/>
              </p14:nvContentPartPr>
              <p14:xfrm>
                <a:off x="4360529" y="1078049"/>
                <a:ext cx="143640" cy="132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3A3CA8-4D79-56A6-1526-A0BA29C9144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51529" y="1069049"/>
                  <a:ext cx="161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45B441-31FA-2B4F-F6A7-31CA94BA5203}"/>
                    </a:ext>
                  </a:extLst>
                </p14:cNvPr>
                <p14:cNvContentPartPr/>
                <p14:nvPr/>
              </p14:nvContentPartPr>
              <p14:xfrm>
                <a:off x="4561049" y="1094969"/>
                <a:ext cx="128880" cy="122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45B441-31FA-2B4F-F6A7-31CA94BA520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52049" y="1086329"/>
                  <a:ext cx="146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8C865A-0E6A-91DF-ABF3-8EBF91B19703}"/>
                    </a:ext>
                  </a:extLst>
                </p14:cNvPr>
                <p14:cNvContentPartPr/>
                <p14:nvPr/>
              </p14:nvContentPartPr>
              <p14:xfrm>
                <a:off x="4604609" y="966449"/>
                <a:ext cx="10080" cy="385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8C865A-0E6A-91DF-ABF3-8EBF91B1970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595969" y="957809"/>
                  <a:ext cx="277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F98030D-6EE6-1C19-4064-3012A4D248CF}"/>
              </a:ext>
            </a:extLst>
          </p:cNvPr>
          <p:cNvGrpSpPr/>
          <p:nvPr/>
        </p:nvGrpSpPr>
        <p:grpSpPr>
          <a:xfrm>
            <a:off x="4818089" y="2123958"/>
            <a:ext cx="167040" cy="363600"/>
            <a:chOff x="4818089" y="965009"/>
            <a:chExt cx="16704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4C3471-676E-F183-E0A0-A3A4E2D77B5F}"/>
                    </a:ext>
                  </a:extLst>
                </p14:cNvPr>
                <p14:cNvContentPartPr/>
                <p14:nvPr/>
              </p14:nvContentPartPr>
              <p14:xfrm>
                <a:off x="4818089" y="1099289"/>
                <a:ext cx="167040" cy="105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4C3471-676E-F183-E0A0-A3A4E2D77B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809089" y="1090649"/>
                  <a:ext cx="184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F0B0DBE-62A2-02B8-6C42-5F0CDF2C99EB}"/>
                    </a:ext>
                  </a:extLst>
                </p14:cNvPr>
                <p14:cNvContentPartPr/>
                <p14:nvPr/>
              </p14:nvContentPartPr>
              <p14:xfrm>
                <a:off x="4829249" y="965009"/>
                <a:ext cx="32040" cy="363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F0B0DBE-62A2-02B8-6C42-5F0CDF2C99E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20609" y="956009"/>
                  <a:ext cx="49680" cy="38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671F155-0D39-C5F7-24D4-A56073796838}"/>
                  </a:ext>
                </a:extLst>
              </p14:cNvPr>
              <p14:cNvContentPartPr/>
              <p14:nvPr/>
            </p14:nvContentPartPr>
            <p14:xfrm>
              <a:off x="5120129" y="2190918"/>
              <a:ext cx="92520" cy="1969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671F155-0D39-C5F7-24D4-A5607379683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111489" y="2182278"/>
                <a:ext cx="110160" cy="21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2D8F31B6-D5FF-8F43-971D-843FCF3C7602}"/>
              </a:ext>
            </a:extLst>
          </p:cNvPr>
          <p:cNvGrpSpPr/>
          <p:nvPr/>
        </p:nvGrpSpPr>
        <p:grpSpPr>
          <a:xfrm>
            <a:off x="5673449" y="2209998"/>
            <a:ext cx="567720" cy="165600"/>
            <a:chOff x="5673449" y="1051049"/>
            <a:chExt cx="56772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90BC6F8-2C2C-B508-5DB0-623D3541B6B2}"/>
                    </a:ext>
                  </a:extLst>
                </p14:cNvPr>
                <p14:cNvContentPartPr/>
                <p14:nvPr/>
              </p14:nvContentPartPr>
              <p14:xfrm>
                <a:off x="5673449" y="1051049"/>
                <a:ext cx="170280" cy="1641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90BC6F8-2C2C-B508-5DB0-623D3541B6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664809" y="1042409"/>
                  <a:ext cx="187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322E41-699F-02DF-76B2-E8EF1306A9D6}"/>
                    </a:ext>
                  </a:extLst>
                </p14:cNvPr>
                <p14:cNvContentPartPr/>
                <p14:nvPr/>
              </p14:nvContentPartPr>
              <p14:xfrm>
                <a:off x="5917889" y="1105409"/>
                <a:ext cx="127800" cy="111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322E41-699F-02DF-76B2-E8EF1306A9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08889" y="1096769"/>
                  <a:ext cx="145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B74BA6E-D8E5-B9BF-BED3-6E7D4D22DEC7}"/>
                    </a:ext>
                  </a:extLst>
                </p14:cNvPr>
                <p14:cNvContentPartPr/>
                <p14:nvPr/>
              </p14:nvContentPartPr>
              <p14:xfrm>
                <a:off x="6137129" y="1103609"/>
                <a:ext cx="104040" cy="95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B74BA6E-D8E5-B9BF-BED3-6E7D4D22DEC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28489" y="1094609"/>
                  <a:ext cx="12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BAD665-24ED-C14E-51B1-D4ADE99DF2F1}"/>
                    </a:ext>
                  </a:extLst>
                </p14:cNvPr>
                <p14:cNvContentPartPr/>
                <p14:nvPr/>
              </p14:nvContentPartPr>
              <p14:xfrm>
                <a:off x="6137489" y="1085969"/>
                <a:ext cx="24840" cy="806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BAD665-24ED-C14E-51B1-D4ADE99DF2F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28849" y="1076969"/>
                  <a:ext cx="4248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EA30B8C-2193-2170-D79E-90E19F9D0EC7}"/>
              </a:ext>
            </a:extLst>
          </p:cNvPr>
          <p:cNvGrpSpPr/>
          <p:nvPr/>
        </p:nvGrpSpPr>
        <p:grpSpPr>
          <a:xfrm>
            <a:off x="6702689" y="2085438"/>
            <a:ext cx="1299240" cy="453960"/>
            <a:chOff x="6702689" y="926489"/>
            <a:chExt cx="129924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17BF9A5-6118-9FED-8B00-F796B1AB9E05}"/>
                    </a:ext>
                  </a:extLst>
                </p14:cNvPr>
                <p14:cNvContentPartPr/>
                <p14:nvPr/>
              </p14:nvContentPartPr>
              <p14:xfrm>
                <a:off x="6702689" y="1033769"/>
                <a:ext cx="147600" cy="1540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17BF9A5-6118-9FED-8B00-F796B1AB9E0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93689" y="1024769"/>
                  <a:ext cx="165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EED743B-8747-2E2B-3B50-4B5D45E48385}"/>
                    </a:ext>
                  </a:extLst>
                </p14:cNvPr>
                <p14:cNvContentPartPr/>
                <p14:nvPr/>
              </p14:nvContentPartPr>
              <p14:xfrm>
                <a:off x="6817889" y="1056809"/>
                <a:ext cx="27360" cy="1458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EED743B-8747-2E2B-3B50-4B5D45E4838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09249" y="1048169"/>
                  <a:ext cx="45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515996-4EF9-6967-19D7-F8C2E174963D}"/>
                    </a:ext>
                  </a:extLst>
                </p14:cNvPr>
                <p14:cNvContentPartPr/>
                <p14:nvPr/>
              </p14:nvContentPartPr>
              <p14:xfrm>
                <a:off x="6971969" y="1058969"/>
                <a:ext cx="48960" cy="291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515996-4EF9-6967-19D7-F8C2E17496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63329" y="1049969"/>
                  <a:ext cx="666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5EA7DF-651B-2F36-192C-F25719ED15D4}"/>
                    </a:ext>
                  </a:extLst>
                </p14:cNvPr>
                <p14:cNvContentPartPr/>
                <p14:nvPr/>
              </p14:nvContentPartPr>
              <p14:xfrm>
                <a:off x="6952169" y="1039889"/>
                <a:ext cx="179640" cy="150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5EA7DF-651B-2F36-192C-F25719ED15D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43169" y="1031249"/>
                  <a:ext cx="197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67CD2A-1D2B-AADF-9186-559FF07A6746}"/>
                    </a:ext>
                  </a:extLst>
                </p14:cNvPr>
                <p14:cNvContentPartPr/>
                <p14:nvPr/>
              </p14:nvContentPartPr>
              <p14:xfrm>
                <a:off x="7230089" y="1077689"/>
                <a:ext cx="17640" cy="87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67CD2A-1D2B-AADF-9186-559FF07A67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21449" y="1069049"/>
                  <a:ext cx="35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3376F00-EB89-DB80-05B1-CD97B0B5FA7B}"/>
                    </a:ext>
                  </a:extLst>
                </p14:cNvPr>
                <p14:cNvContentPartPr/>
                <p14:nvPr/>
              </p14:nvContentPartPr>
              <p14:xfrm>
                <a:off x="7367249" y="926489"/>
                <a:ext cx="147600" cy="212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3376F00-EB89-DB80-05B1-CD97B0B5FA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58249" y="917489"/>
                  <a:ext cx="165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AB6350-B4C1-552E-F529-DEF5B4B18CFF}"/>
                    </a:ext>
                  </a:extLst>
                </p14:cNvPr>
                <p14:cNvContentPartPr/>
                <p14:nvPr/>
              </p14:nvContentPartPr>
              <p14:xfrm>
                <a:off x="7639409" y="1060049"/>
                <a:ext cx="180000" cy="120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AB6350-B4C1-552E-F529-DEF5B4B18CF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30769" y="1051049"/>
                  <a:ext cx="197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B0EACA6-D8A9-2945-8F07-552A1D90FB1D}"/>
                    </a:ext>
                  </a:extLst>
                </p14:cNvPr>
                <p14:cNvContentPartPr/>
                <p14:nvPr/>
              </p14:nvContentPartPr>
              <p14:xfrm>
                <a:off x="7566329" y="988769"/>
                <a:ext cx="64080" cy="391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B0EACA6-D8A9-2945-8F07-552A1D90FB1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57329" y="980129"/>
                  <a:ext cx="817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4007922-456A-BC95-13EC-6C147ED24E03}"/>
                    </a:ext>
                  </a:extLst>
                </p14:cNvPr>
                <p14:cNvContentPartPr/>
                <p14:nvPr/>
              </p14:nvContentPartPr>
              <p14:xfrm>
                <a:off x="7879169" y="1084169"/>
                <a:ext cx="122760" cy="10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4007922-456A-BC95-13EC-6C147ED24E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70169" y="1075169"/>
                  <a:ext cx="140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41C00C4-A58F-BB77-6E75-DF06299E438E}"/>
                    </a:ext>
                  </a:extLst>
                </p14:cNvPr>
                <p14:cNvContentPartPr/>
                <p14:nvPr/>
              </p14:nvContentPartPr>
              <p14:xfrm>
                <a:off x="7907609" y="970769"/>
                <a:ext cx="8280" cy="18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41C00C4-A58F-BB77-6E75-DF06299E43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98969" y="961769"/>
                  <a:ext cx="259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4F6ECB4-4567-C5DA-A71C-6B357F373B45}"/>
              </a:ext>
            </a:extLst>
          </p:cNvPr>
          <p:cNvGrpSpPr/>
          <p:nvPr/>
        </p:nvGrpSpPr>
        <p:grpSpPr>
          <a:xfrm>
            <a:off x="8497289" y="2141598"/>
            <a:ext cx="418680" cy="405000"/>
            <a:chOff x="8497289" y="982649"/>
            <a:chExt cx="418680" cy="40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DC53F5-1BE4-6437-BE94-AF6563350B7A}"/>
                    </a:ext>
                  </a:extLst>
                </p14:cNvPr>
                <p14:cNvContentPartPr/>
                <p14:nvPr/>
              </p14:nvContentPartPr>
              <p14:xfrm>
                <a:off x="8497289" y="1085969"/>
                <a:ext cx="210960" cy="1162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DC53F5-1BE4-6437-BE94-AF6563350B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88649" y="1076969"/>
                  <a:ext cx="228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E330628-6060-7BDA-E9C1-802523FA87DB}"/>
                    </a:ext>
                  </a:extLst>
                </p14:cNvPr>
                <p14:cNvContentPartPr/>
                <p14:nvPr/>
              </p14:nvContentPartPr>
              <p14:xfrm>
                <a:off x="8507009" y="982649"/>
                <a:ext cx="56160" cy="405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E330628-6060-7BDA-E9C1-802523FA87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498369" y="973649"/>
                  <a:ext cx="738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A6AD11-151B-FACC-E1F1-8EB89790FF6E}"/>
                    </a:ext>
                  </a:extLst>
                </p14:cNvPr>
                <p14:cNvContentPartPr/>
                <p14:nvPr/>
              </p14:nvContentPartPr>
              <p14:xfrm>
                <a:off x="8828489" y="1039889"/>
                <a:ext cx="87480" cy="1663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A6AD11-151B-FACC-E1F1-8EB89790FF6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19849" y="1030889"/>
                  <a:ext cx="1051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71CB0DA-6DD2-E215-D80F-9ABFB967A2BB}"/>
              </a:ext>
            </a:extLst>
          </p:cNvPr>
          <p:cNvGrpSpPr/>
          <p:nvPr/>
        </p:nvGrpSpPr>
        <p:grpSpPr>
          <a:xfrm>
            <a:off x="9272369" y="2104158"/>
            <a:ext cx="312840" cy="451080"/>
            <a:chOff x="9272369" y="945209"/>
            <a:chExt cx="312840" cy="4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A01D2EB-1613-6BA2-0979-2E3F316C2FBC}"/>
                    </a:ext>
                  </a:extLst>
                </p14:cNvPr>
                <p14:cNvContentPartPr/>
                <p14:nvPr/>
              </p14:nvContentPartPr>
              <p14:xfrm>
                <a:off x="9303329" y="1084529"/>
                <a:ext cx="189720" cy="115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A01D2EB-1613-6BA2-0979-2E3F316C2FB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94329" y="1075529"/>
                  <a:ext cx="20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1045E47-9F8E-5153-6F7B-24E88F1033D5}"/>
                    </a:ext>
                  </a:extLst>
                </p14:cNvPr>
                <p14:cNvContentPartPr/>
                <p14:nvPr/>
              </p14:nvContentPartPr>
              <p14:xfrm>
                <a:off x="9272369" y="945209"/>
                <a:ext cx="56160" cy="451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1045E47-9F8E-5153-6F7B-24E88F1033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263729" y="936209"/>
                  <a:ext cx="738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D44AEEC-1694-3C52-364F-48FEF00D2FE2}"/>
                    </a:ext>
                  </a:extLst>
                </p14:cNvPr>
                <p14:cNvContentPartPr/>
                <p14:nvPr/>
              </p14:nvContentPartPr>
              <p14:xfrm>
                <a:off x="9570089" y="1096409"/>
                <a:ext cx="15120" cy="122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D44AEEC-1694-3C52-364F-48FEF00D2FE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561449" y="1087769"/>
                  <a:ext cx="3276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6309D8B-5C1E-803E-9A0A-79B16574DDED}"/>
                  </a:ext>
                </a:extLst>
              </p14:cNvPr>
              <p14:cNvContentPartPr/>
              <p14:nvPr/>
            </p14:nvContentPartPr>
            <p14:xfrm>
              <a:off x="9726329" y="2255358"/>
              <a:ext cx="158400" cy="1393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6309D8B-5C1E-803E-9A0A-79B16574DDE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717689" y="2246718"/>
                <a:ext cx="17604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3420057-654F-5154-D38B-82149642736F}"/>
              </a:ext>
            </a:extLst>
          </p:cNvPr>
          <p:cNvGrpSpPr/>
          <p:nvPr/>
        </p:nvGrpSpPr>
        <p:grpSpPr>
          <a:xfrm>
            <a:off x="10274969" y="2106284"/>
            <a:ext cx="1604160" cy="476280"/>
            <a:chOff x="10274969" y="968609"/>
            <a:chExt cx="1604160" cy="47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27B905-12AD-153E-1CA9-BD050080E077}"/>
                    </a:ext>
                  </a:extLst>
                </p14:cNvPr>
                <p14:cNvContentPartPr/>
                <p14:nvPr/>
              </p14:nvContentPartPr>
              <p14:xfrm>
                <a:off x="10274969" y="1103609"/>
                <a:ext cx="23760" cy="99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27B905-12AD-153E-1CA9-BD050080E07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66329" y="1094609"/>
                  <a:ext cx="41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45397DA-5D9A-8605-01E9-7422200E37F2}"/>
                    </a:ext>
                  </a:extLst>
                </p14:cNvPr>
                <p14:cNvContentPartPr/>
                <p14:nvPr/>
              </p14:nvContentPartPr>
              <p14:xfrm>
                <a:off x="10311329" y="1040609"/>
                <a:ext cx="83880" cy="199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45397DA-5D9A-8605-01E9-7422200E37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02689" y="1031609"/>
                  <a:ext cx="101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E666B5F-D0DF-65E1-E3A4-AD12444D71B9}"/>
                    </a:ext>
                  </a:extLst>
                </p14:cNvPr>
                <p14:cNvContentPartPr/>
                <p14:nvPr/>
              </p14:nvContentPartPr>
              <p14:xfrm>
                <a:off x="10503569" y="1104329"/>
                <a:ext cx="146160" cy="340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E666B5F-D0DF-65E1-E3A4-AD12444D71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94569" y="1095689"/>
                  <a:ext cx="16380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DCEDB2-7CE7-5461-1DF5-DA6BB155FCB1}"/>
                    </a:ext>
                  </a:extLst>
                </p14:cNvPr>
                <p14:cNvContentPartPr/>
                <p14:nvPr/>
              </p14:nvContentPartPr>
              <p14:xfrm>
                <a:off x="10735769" y="1108289"/>
                <a:ext cx="102960" cy="109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DCEDB2-7CE7-5461-1DF5-DA6BB155FCB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27129" y="1099649"/>
                  <a:ext cx="120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239362D-AFE2-6430-3202-A35A2BB1028A}"/>
                    </a:ext>
                  </a:extLst>
                </p14:cNvPr>
                <p14:cNvContentPartPr/>
                <p14:nvPr/>
              </p14:nvContentPartPr>
              <p14:xfrm>
                <a:off x="10943849" y="1080209"/>
                <a:ext cx="97920" cy="165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239362D-AFE2-6430-3202-A35A2BB1028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35209" y="1071209"/>
                  <a:ext cx="115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06A93BA-4B45-0F2D-F2B7-620DED7B25B1}"/>
                    </a:ext>
                  </a:extLst>
                </p14:cNvPr>
                <p14:cNvContentPartPr/>
                <p14:nvPr/>
              </p14:nvContentPartPr>
              <p14:xfrm>
                <a:off x="11156249" y="1093889"/>
                <a:ext cx="81000" cy="172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06A93BA-4B45-0F2D-F2B7-620DED7B25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47609" y="1085249"/>
                  <a:ext cx="98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F529A4A-CBCD-B73F-B621-36CA890BDADE}"/>
                    </a:ext>
                  </a:extLst>
                </p14:cNvPr>
                <p14:cNvContentPartPr/>
                <p14:nvPr/>
              </p14:nvContentPartPr>
              <p14:xfrm>
                <a:off x="11169929" y="968609"/>
                <a:ext cx="6840" cy="7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F529A4A-CBCD-B73F-B621-36CA890BDAD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60929" y="959609"/>
                  <a:ext cx="24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755505-ABCE-0099-E72A-917F3A630CE3}"/>
                    </a:ext>
                  </a:extLst>
                </p14:cNvPr>
                <p14:cNvContentPartPr/>
                <p14:nvPr/>
              </p14:nvContentPartPr>
              <p14:xfrm>
                <a:off x="11298449" y="1101809"/>
                <a:ext cx="137160" cy="280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755505-ABCE-0099-E72A-917F3A630CE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89809" y="1092809"/>
                  <a:ext cx="154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C91B911-3F62-2C32-AB9F-E2103D1C897E}"/>
                    </a:ext>
                  </a:extLst>
                </p14:cNvPr>
                <p14:cNvContentPartPr/>
                <p14:nvPr/>
              </p14:nvContentPartPr>
              <p14:xfrm>
                <a:off x="11510129" y="1116569"/>
                <a:ext cx="91440" cy="309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C91B911-3F62-2C32-AB9F-E2103D1C897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01129" y="1107929"/>
                  <a:ext cx="1090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988A594-09AB-351B-DC0F-2E81C2CF6965}"/>
                    </a:ext>
                  </a:extLst>
                </p14:cNvPr>
                <p14:cNvContentPartPr/>
                <p14:nvPr/>
              </p14:nvContentPartPr>
              <p14:xfrm>
                <a:off x="11187209" y="987329"/>
                <a:ext cx="21960" cy="32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988A594-09AB-351B-DC0F-2E81C2CF696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78209" y="978689"/>
                  <a:ext cx="3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01BAF69-84CF-C9D8-8990-B968A98B19C2}"/>
                    </a:ext>
                  </a:extLst>
                </p14:cNvPr>
                <p14:cNvContentPartPr/>
                <p14:nvPr/>
              </p14:nvContentPartPr>
              <p14:xfrm>
                <a:off x="11689049" y="1107569"/>
                <a:ext cx="19080" cy="160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01BAF69-84CF-C9D8-8990-B968A98B19C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680409" y="1098929"/>
                  <a:ext cx="36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A3D950C-B34F-F060-A51B-56701B2CF34A}"/>
                    </a:ext>
                  </a:extLst>
                </p14:cNvPr>
                <p14:cNvContentPartPr/>
                <p14:nvPr/>
              </p14:nvContentPartPr>
              <p14:xfrm>
                <a:off x="11826209" y="1223489"/>
                <a:ext cx="52920" cy="27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A3D950C-B34F-F060-A51B-56701B2CF34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817569" y="1214849"/>
                  <a:ext cx="7056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89F0DA6-02BB-813F-53C5-CCAB6305C7BA}"/>
              </a:ext>
            </a:extLst>
          </p:cNvPr>
          <p:cNvGrpSpPr/>
          <p:nvPr/>
        </p:nvGrpSpPr>
        <p:grpSpPr>
          <a:xfrm>
            <a:off x="343649" y="2816958"/>
            <a:ext cx="447120" cy="331920"/>
            <a:chOff x="343649" y="1658009"/>
            <a:chExt cx="4471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206081-5A94-BE00-7883-A6A2EC35BB23}"/>
                    </a:ext>
                  </a:extLst>
                </p14:cNvPr>
                <p14:cNvContentPartPr/>
                <p14:nvPr/>
              </p14:nvContentPartPr>
              <p14:xfrm>
                <a:off x="343649" y="1736129"/>
                <a:ext cx="123480" cy="2419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206081-5A94-BE00-7883-A6A2EC35BB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5009" y="1727129"/>
                  <a:ext cx="141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8F43CD0-8258-CEA2-FE29-9007E2FDD733}"/>
                    </a:ext>
                  </a:extLst>
                </p14:cNvPr>
                <p14:cNvContentPartPr/>
                <p14:nvPr/>
              </p14:nvContentPartPr>
              <p14:xfrm>
                <a:off x="573689" y="1799849"/>
                <a:ext cx="217080" cy="190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8F43CD0-8258-CEA2-FE29-9007E2FDD73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5049" y="1791209"/>
                  <a:ext cx="234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512D93-1A01-C7DD-AB78-FA02F2E399F2}"/>
                    </a:ext>
                  </a:extLst>
                </p14:cNvPr>
                <p14:cNvContentPartPr/>
                <p14:nvPr/>
              </p14:nvContentPartPr>
              <p14:xfrm>
                <a:off x="707249" y="1658009"/>
                <a:ext cx="6840" cy="10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512D93-1A01-C7DD-AB78-FA02F2E399F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8249" y="1649009"/>
                  <a:ext cx="24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7978F64-66B2-8373-7EF7-E1D260BF3020}"/>
              </a:ext>
            </a:extLst>
          </p:cNvPr>
          <p:cNvGrpSpPr/>
          <p:nvPr/>
        </p:nvGrpSpPr>
        <p:grpSpPr>
          <a:xfrm>
            <a:off x="1179569" y="2864478"/>
            <a:ext cx="608040" cy="217080"/>
            <a:chOff x="1179569" y="1705529"/>
            <a:chExt cx="60804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67F9C9E-26A5-2036-C966-1662E3707BBE}"/>
                    </a:ext>
                  </a:extLst>
                </p14:cNvPr>
                <p14:cNvContentPartPr/>
                <p14:nvPr/>
              </p14:nvContentPartPr>
              <p14:xfrm>
                <a:off x="1179569" y="1705529"/>
                <a:ext cx="169560" cy="217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67F9C9E-26A5-2036-C966-1662E3707B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70929" y="1696529"/>
                  <a:ext cx="187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C2871D8-B0F5-DADE-7BFC-F2B58D2AC946}"/>
                    </a:ext>
                  </a:extLst>
                </p14:cNvPr>
                <p14:cNvContentPartPr/>
                <p14:nvPr/>
              </p14:nvContentPartPr>
              <p14:xfrm>
                <a:off x="1477289" y="1752329"/>
                <a:ext cx="90360" cy="139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C2871D8-B0F5-DADE-7BFC-F2B58D2AC94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68649" y="1743329"/>
                  <a:ext cx="108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4FF404B-425B-68F6-9F34-BEFE6921B03E}"/>
                    </a:ext>
                  </a:extLst>
                </p14:cNvPr>
                <p14:cNvContentPartPr/>
                <p14:nvPr/>
              </p14:nvContentPartPr>
              <p14:xfrm>
                <a:off x="1650449" y="1754489"/>
                <a:ext cx="137160" cy="150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4FF404B-425B-68F6-9F34-BEFE6921B03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641809" y="1745849"/>
                  <a:ext cx="15480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FD336C1-E68A-76FC-129B-869820527142}"/>
                  </a:ext>
                </a:extLst>
              </p14:cNvPr>
              <p14:cNvContentPartPr/>
              <p14:nvPr/>
            </p14:nvContentPartPr>
            <p14:xfrm>
              <a:off x="693569" y="2808318"/>
              <a:ext cx="5400" cy="334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FD336C1-E68A-76FC-129B-869820527142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84569" y="2799678"/>
                <a:ext cx="230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F4D72C2-58DE-35D8-95D5-6DA5457B9A25}"/>
                  </a:ext>
                </a:extLst>
              </p14:cNvPr>
              <p14:cNvContentPartPr/>
              <p14:nvPr/>
            </p14:nvContentPartPr>
            <p14:xfrm>
              <a:off x="2167409" y="3069678"/>
              <a:ext cx="17280" cy="810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F4D72C2-58DE-35D8-95D5-6DA5457B9A2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158769" y="3061038"/>
                <a:ext cx="3492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E8E6881-FC1E-25A6-DED8-7E9982EA52AA}"/>
              </a:ext>
            </a:extLst>
          </p:cNvPr>
          <p:cNvGrpSpPr/>
          <p:nvPr/>
        </p:nvGrpSpPr>
        <p:grpSpPr>
          <a:xfrm>
            <a:off x="2486369" y="2728038"/>
            <a:ext cx="705600" cy="349200"/>
            <a:chOff x="2486369" y="1569089"/>
            <a:chExt cx="7056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5F4D70E-2CAC-C3FE-B279-C94D3C55C869}"/>
                    </a:ext>
                  </a:extLst>
                </p14:cNvPr>
                <p14:cNvContentPartPr/>
                <p14:nvPr/>
              </p14:nvContentPartPr>
              <p14:xfrm>
                <a:off x="2486369" y="1569089"/>
                <a:ext cx="128880" cy="345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5F4D70E-2CAC-C3FE-B279-C94D3C55C86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77369" y="1560449"/>
                  <a:ext cx="1465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7E6DF9B-A153-61D0-D35C-F79E7001FE17}"/>
                    </a:ext>
                  </a:extLst>
                </p14:cNvPr>
                <p14:cNvContentPartPr/>
                <p14:nvPr/>
              </p14:nvContentPartPr>
              <p14:xfrm>
                <a:off x="2726849" y="1769969"/>
                <a:ext cx="174960" cy="123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7E6DF9B-A153-61D0-D35C-F79E7001FE1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17849" y="1760969"/>
                  <a:ext cx="192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0B34BA-DCB7-9BC4-8058-65C0393CB5E4}"/>
                    </a:ext>
                  </a:extLst>
                </p14:cNvPr>
                <p14:cNvContentPartPr/>
                <p14:nvPr/>
              </p14:nvContentPartPr>
              <p14:xfrm>
                <a:off x="3020969" y="1623809"/>
                <a:ext cx="171000" cy="2944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0B34BA-DCB7-9BC4-8058-65C0393CB5E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12329" y="1615169"/>
                  <a:ext cx="18864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6381D6A-38C6-30D8-412B-65A613D03321}"/>
              </a:ext>
            </a:extLst>
          </p:cNvPr>
          <p:cNvGrpSpPr/>
          <p:nvPr/>
        </p:nvGrpSpPr>
        <p:grpSpPr>
          <a:xfrm>
            <a:off x="3323729" y="2750718"/>
            <a:ext cx="605520" cy="344160"/>
            <a:chOff x="3323729" y="1591769"/>
            <a:chExt cx="60552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8C076BB-2EB8-25F9-5C6E-70EDC318B443}"/>
                    </a:ext>
                  </a:extLst>
                </p14:cNvPr>
                <p14:cNvContentPartPr/>
                <p14:nvPr/>
              </p14:nvContentPartPr>
              <p14:xfrm>
                <a:off x="3323729" y="1751249"/>
                <a:ext cx="101520" cy="1360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8C076BB-2EB8-25F9-5C6E-70EDC318B44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15089" y="1742249"/>
                  <a:ext cx="119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7ECB87F-3E65-81C0-3480-B6C282B3E152}"/>
                    </a:ext>
                  </a:extLst>
                </p14:cNvPr>
                <p14:cNvContentPartPr/>
                <p14:nvPr/>
              </p14:nvContentPartPr>
              <p14:xfrm>
                <a:off x="3389609" y="1761329"/>
                <a:ext cx="56880" cy="1137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7ECB87F-3E65-81C0-3480-B6C282B3E15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380609" y="1752689"/>
                  <a:ext cx="74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EA2350-67DC-6CFB-8827-3E3EC2D6A128}"/>
                    </a:ext>
                  </a:extLst>
                </p14:cNvPr>
                <p14:cNvContentPartPr/>
                <p14:nvPr/>
              </p14:nvContentPartPr>
              <p14:xfrm>
                <a:off x="3555929" y="1607609"/>
                <a:ext cx="95400" cy="274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EA2350-67DC-6CFB-8827-3E3EC2D6A1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46929" y="1598969"/>
                  <a:ext cx="1130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456D70D-37F1-29C7-BCE0-A48ED80F2318}"/>
                    </a:ext>
                  </a:extLst>
                </p14:cNvPr>
                <p14:cNvContentPartPr/>
                <p14:nvPr/>
              </p14:nvContentPartPr>
              <p14:xfrm>
                <a:off x="3752489" y="1763489"/>
                <a:ext cx="176760" cy="1724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456D70D-37F1-29C7-BCE0-A48ED80F23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43849" y="1754489"/>
                  <a:ext cx="194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82B01B2-C33F-0592-DAE7-776DA4D122CB}"/>
                    </a:ext>
                  </a:extLst>
                </p14:cNvPr>
                <p14:cNvContentPartPr/>
                <p14:nvPr/>
              </p14:nvContentPartPr>
              <p14:xfrm>
                <a:off x="3848249" y="1591769"/>
                <a:ext cx="6840" cy="34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82B01B2-C33F-0592-DAE7-776DA4D122C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39249" y="1582769"/>
                  <a:ext cx="244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E180D55-352E-9EE6-8F19-B29D96593D03}"/>
              </a:ext>
            </a:extLst>
          </p:cNvPr>
          <p:cNvGrpSpPr/>
          <p:nvPr/>
        </p:nvGrpSpPr>
        <p:grpSpPr>
          <a:xfrm>
            <a:off x="4584449" y="2806878"/>
            <a:ext cx="950400" cy="501120"/>
            <a:chOff x="4584449" y="1647929"/>
            <a:chExt cx="95040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15C05A2-B2BD-DFC6-0D09-8333ECB257C9}"/>
                    </a:ext>
                  </a:extLst>
                </p14:cNvPr>
                <p14:cNvContentPartPr/>
                <p14:nvPr/>
              </p14:nvContentPartPr>
              <p14:xfrm>
                <a:off x="4614329" y="1759889"/>
                <a:ext cx="174960" cy="144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15C05A2-B2BD-DFC6-0D09-8333ECB257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05689" y="1751249"/>
                  <a:ext cx="19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553B2ED-54B0-4E12-7D98-4C031CD13859}"/>
                    </a:ext>
                  </a:extLst>
                </p14:cNvPr>
                <p14:cNvContentPartPr/>
                <p14:nvPr/>
              </p14:nvContentPartPr>
              <p14:xfrm>
                <a:off x="4584449" y="1647929"/>
                <a:ext cx="47880" cy="434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553B2ED-54B0-4E12-7D98-4C031CD138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75809" y="1639289"/>
                  <a:ext cx="655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C6C6F6F-9EB0-D528-ABC0-8817ACFBDDDF}"/>
                    </a:ext>
                  </a:extLst>
                </p14:cNvPr>
                <p14:cNvContentPartPr/>
                <p14:nvPr/>
              </p14:nvContentPartPr>
              <p14:xfrm>
                <a:off x="4815209" y="1798409"/>
                <a:ext cx="11520" cy="106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C6C6F6F-9EB0-D528-ABC0-8817ACFBDDD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06209" y="1789409"/>
                  <a:ext cx="29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BC7376-ED13-85E8-C3AC-114D8320D4AE}"/>
                    </a:ext>
                  </a:extLst>
                </p14:cNvPr>
                <p14:cNvContentPartPr/>
                <p14:nvPr/>
              </p14:nvContentPartPr>
              <p14:xfrm>
                <a:off x="4950929" y="1763849"/>
                <a:ext cx="20520" cy="142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BC7376-ED13-85E8-C3AC-114D8320D4A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942289" y="1754849"/>
                  <a:ext cx="38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6B84E3C-5765-5D1F-7728-A63A413E3F6E}"/>
                    </a:ext>
                  </a:extLst>
                </p14:cNvPr>
                <p14:cNvContentPartPr/>
                <p14:nvPr/>
              </p14:nvContentPartPr>
              <p14:xfrm>
                <a:off x="4958129" y="1785809"/>
                <a:ext cx="114120" cy="131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6B84E3C-5765-5D1F-7728-A63A413E3F6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49129" y="1776809"/>
                  <a:ext cx="131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BAA5F23-DAC3-56A7-496C-287A3490390E}"/>
                    </a:ext>
                  </a:extLst>
                </p14:cNvPr>
                <p14:cNvContentPartPr/>
                <p14:nvPr/>
              </p14:nvContentPartPr>
              <p14:xfrm>
                <a:off x="5155409" y="1790489"/>
                <a:ext cx="123120" cy="3585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BAA5F23-DAC3-56A7-496C-287A349039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46769" y="1781849"/>
                  <a:ext cx="1407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40AB769-7FAE-D0AE-283F-5DA8ABC608F7}"/>
                    </a:ext>
                  </a:extLst>
                </p14:cNvPr>
                <p14:cNvContentPartPr/>
                <p14:nvPr/>
              </p14:nvContentPartPr>
              <p14:xfrm>
                <a:off x="5369609" y="1766009"/>
                <a:ext cx="117000" cy="133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40AB769-7FAE-D0AE-283F-5DA8ABC608F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360969" y="1757009"/>
                  <a:ext cx="134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68189C8-0D29-5CCF-D34F-91EF963E0DCD}"/>
                    </a:ext>
                  </a:extLst>
                </p14:cNvPr>
                <p14:cNvContentPartPr/>
                <p14:nvPr/>
              </p14:nvContentPartPr>
              <p14:xfrm>
                <a:off x="5479409" y="1782569"/>
                <a:ext cx="55440" cy="154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68189C8-0D29-5CCF-D34F-91EF963E0DC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70409" y="1773569"/>
                  <a:ext cx="730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9D61F5C-6CA5-2349-C477-2B97CD6669D6}"/>
              </a:ext>
            </a:extLst>
          </p:cNvPr>
          <p:cNvGrpSpPr/>
          <p:nvPr/>
        </p:nvGrpSpPr>
        <p:grpSpPr>
          <a:xfrm>
            <a:off x="5670209" y="2770158"/>
            <a:ext cx="273240" cy="290880"/>
            <a:chOff x="5670209" y="1611209"/>
            <a:chExt cx="27324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B00CEB-21F8-1E52-C774-398A800A12F2}"/>
                    </a:ext>
                  </a:extLst>
                </p14:cNvPr>
                <p14:cNvContentPartPr/>
                <p14:nvPr/>
              </p14:nvContentPartPr>
              <p14:xfrm>
                <a:off x="5670209" y="1611209"/>
                <a:ext cx="43560" cy="290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B00CEB-21F8-1E52-C774-398A800A12F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61209" y="1602569"/>
                  <a:ext cx="612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12EC98B-7630-3950-92A8-41C519BE60B6}"/>
                    </a:ext>
                  </a:extLst>
                </p14:cNvPr>
                <p14:cNvContentPartPr/>
                <p14:nvPr/>
              </p14:nvContentPartPr>
              <p14:xfrm>
                <a:off x="5813489" y="1763129"/>
                <a:ext cx="129960" cy="1306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12EC98B-7630-3950-92A8-41C519BE60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04489" y="1754129"/>
                  <a:ext cx="1476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83FBFCE-0AF3-79B6-9ED7-D430F2B00C0E}"/>
              </a:ext>
            </a:extLst>
          </p:cNvPr>
          <p:cNvGrpSpPr/>
          <p:nvPr/>
        </p:nvGrpSpPr>
        <p:grpSpPr>
          <a:xfrm>
            <a:off x="6075209" y="2772318"/>
            <a:ext cx="793440" cy="458280"/>
            <a:chOff x="6075209" y="1613369"/>
            <a:chExt cx="793440" cy="45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1571F9F-5083-7124-F218-95D886A6854E}"/>
                    </a:ext>
                  </a:extLst>
                </p14:cNvPr>
                <p14:cNvContentPartPr/>
                <p14:nvPr/>
              </p14:nvContentPartPr>
              <p14:xfrm>
                <a:off x="6075209" y="1765289"/>
                <a:ext cx="98640" cy="141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1571F9F-5083-7124-F218-95D886A685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66569" y="1756289"/>
                  <a:ext cx="116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60F3B34-5DBE-4C83-4F78-D718A163E846}"/>
                    </a:ext>
                  </a:extLst>
                </p14:cNvPr>
                <p14:cNvContentPartPr/>
                <p14:nvPr/>
              </p14:nvContentPartPr>
              <p14:xfrm>
                <a:off x="6269249" y="1755209"/>
                <a:ext cx="127080" cy="142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60F3B34-5DBE-4C83-4F78-D718A163E8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60609" y="1746569"/>
                  <a:ext cx="144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B20253F-604F-E3EE-39BA-8125A222CDAC}"/>
                    </a:ext>
                  </a:extLst>
                </p14:cNvPr>
                <p14:cNvContentPartPr/>
                <p14:nvPr/>
              </p14:nvContentPartPr>
              <p14:xfrm>
                <a:off x="6556889" y="1757729"/>
                <a:ext cx="141480" cy="1328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B20253F-604F-E3EE-39BA-8125A222CDA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47889" y="1749089"/>
                  <a:ext cx="159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F63DDD-8D6A-81BB-897C-676284388238}"/>
                    </a:ext>
                  </a:extLst>
                </p14:cNvPr>
                <p14:cNvContentPartPr/>
                <p14:nvPr/>
              </p14:nvContentPartPr>
              <p14:xfrm>
                <a:off x="6455369" y="1613369"/>
                <a:ext cx="120600" cy="458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F63DDD-8D6A-81BB-897C-67628438823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46729" y="1604369"/>
                  <a:ext cx="1382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B513AF9-2638-A51E-B899-7D2E570E8655}"/>
                    </a:ext>
                  </a:extLst>
                </p14:cNvPr>
                <p14:cNvContentPartPr/>
                <p14:nvPr/>
              </p14:nvContentPartPr>
              <p14:xfrm>
                <a:off x="6794129" y="1729289"/>
                <a:ext cx="74520" cy="1818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B513AF9-2638-A51E-B899-7D2E570E86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85129" y="1720649"/>
                  <a:ext cx="92160" cy="19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E8058B05-249B-4A52-BB00-1442256EFD83}"/>
                  </a:ext>
                </a:extLst>
              </p14:cNvPr>
              <p14:cNvContentPartPr/>
              <p14:nvPr/>
            </p14:nvContentPartPr>
            <p14:xfrm>
              <a:off x="7358249" y="2961318"/>
              <a:ext cx="215640" cy="2242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E8058B05-249B-4A52-BB00-1442256EFD8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349249" y="2952678"/>
                <a:ext cx="2332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8A587C16-F6D8-658C-0B93-E0C13097B52E}"/>
                  </a:ext>
                </a:extLst>
              </p14:cNvPr>
              <p14:cNvContentPartPr/>
              <p14:nvPr/>
            </p14:nvContentPartPr>
            <p14:xfrm>
              <a:off x="7504049" y="2793558"/>
              <a:ext cx="6840" cy="3348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8A587C16-F6D8-658C-0B93-E0C13097B52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7495049" y="2784918"/>
                <a:ext cx="2448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62683CF-BCD2-5B5A-BEB0-D1151DE06C28}"/>
              </a:ext>
            </a:extLst>
          </p:cNvPr>
          <p:cNvGrpSpPr/>
          <p:nvPr/>
        </p:nvGrpSpPr>
        <p:grpSpPr>
          <a:xfrm>
            <a:off x="7944689" y="2773758"/>
            <a:ext cx="2494440" cy="501120"/>
            <a:chOff x="7944689" y="1614809"/>
            <a:chExt cx="249444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CD6B7AE-1705-0A95-271B-ABC498BE782D}"/>
                    </a:ext>
                  </a:extLst>
                </p14:cNvPr>
                <p14:cNvContentPartPr/>
                <p14:nvPr/>
              </p14:nvContentPartPr>
              <p14:xfrm>
                <a:off x="7964129" y="1804529"/>
                <a:ext cx="172080" cy="109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CD6B7AE-1705-0A95-271B-ABC498BE782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55129" y="1795889"/>
                  <a:ext cx="189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DDAEC83-E1B7-74DF-373C-FD55E653C2F1}"/>
                    </a:ext>
                  </a:extLst>
                </p14:cNvPr>
                <p14:cNvContentPartPr/>
                <p14:nvPr/>
              </p14:nvContentPartPr>
              <p14:xfrm>
                <a:off x="7944689" y="1614809"/>
                <a:ext cx="61920" cy="4399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DDAEC83-E1B7-74DF-373C-FD55E653C2F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36049" y="1605809"/>
                  <a:ext cx="795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93457ED-FADF-CEAF-6C7A-FFEA82C973B6}"/>
                    </a:ext>
                  </a:extLst>
                </p14:cNvPr>
                <p14:cNvContentPartPr/>
                <p14:nvPr/>
              </p14:nvContentPartPr>
              <p14:xfrm>
                <a:off x="8260769" y="1775009"/>
                <a:ext cx="78480" cy="2008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93457ED-FADF-CEAF-6C7A-FFEA82C973B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252129" y="1766369"/>
                  <a:ext cx="96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4DD6B7B-B973-099F-4FE1-8B757E82D4CC}"/>
                    </a:ext>
                  </a:extLst>
                </p14:cNvPr>
                <p14:cNvContentPartPr/>
                <p14:nvPr/>
              </p14:nvContentPartPr>
              <p14:xfrm>
                <a:off x="8422769" y="1777529"/>
                <a:ext cx="167040" cy="315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4DD6B7B-B973-099F-4FE1-8B757E82D4C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414129" y="1768529"/>
                  <a:ext cx="184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2389D66-8BCE-2D77-49CA-2F3625956A0A}"/>
                    </a:ext>
                  </a:extLst>
                </p14:cNvPr>
                <p14:cNvContentPartPr/>
                <p14:nvPr/>
              </p14:nvContentPartPr>
              <p14:xfrm>
                <a:off x="8687369" y="1813889"/>
                <a:ext cx="110880" cy="1173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2389D66-8BCE-2D77-49CA-2F3625956A0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78729" y="1805249"/>
                  <a:ext cx="128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7FA653-7225-D8C5-07DB-D478E6A1C862}"/>
                    </a:ext>
                  </a:extLst>
                </p14:cNvPr>
                <p14:cNvContentPartPr/>
                <p14:nvPr/>
              </p14:nvContentPartPr>
              <p14:xfrm>
                <a:off x="8777369" y="1818929"/>
                <a:ext cx="66600" cy="1382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7FA653-7225-D8C5-07DB-D478E6A1C86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768729" y="1810289"/>
                  <a:ext cx="84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2F6F91A-E34B-8E36-67D9-3501154F3411}"/>
                    </a:ext>
                  </a:extLst>
                </p14:cNvPr>
                <p14:cNvContentPartPr/>
                <p14:nvPr/>
              </p14:nvContentPartPr>
              <p14:xfrm>
                <a:off x="8899409" y="1728569"/>
                <a:ext cx="167400" cy="3182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2F6F91A-E34B-8E36-67D9-3501154F341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90769" y="1719929"/>
                  <a:ext cx="1850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A0E61DC-BEA3-23EA-303A-01E87BC1E98F}"/>
                    </a:ext>
                  </a:extLst>
                </p14:cNvPr>
                <p14:cNvContentPartPr/>
                <p14:nvPr/>
              </p14:nvContentPartPr>
              <p14:xfrm>
                <a:off x="9146729" y="1832969"/>
                <a:ext cx="221400" cy="154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A0E61DC-BEA3-23EA-303A-01E87BC1E9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37729" y="1824329"/>
                  <a:ext cx="239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9043EF7-0F00-F975-D8B8-6512C84D2D11}"/>
                    </a:ext>
                  </a:extLst>
                </p14:cNvPr>
                <p14:cNvContentPartPr/>
                <p14:nvPr/>
              </p14:nvContentPartPr>
              <p14:xfrm>
                <a:off x="9228809" y="1672769"/>
                <a:ext cx="10080" cy="22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9043EF7-0F00-F975-D8B8-6512C84D2D1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219809" y="1663769"/>
                  <a:ext cx="27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F129296-5C6A-8548-2442-CA1953653FC1}"/>
                    </a:ext>
                  </a:extLst>
                </p14:cNvPr>
                <p14:cNvContentPartPr/>
                <p14:nvPr/>
              </p14:nvContentPartPr>
              <p14:xfrm>
                <a:off x="9443009" y="1808129"/>
                <a:ext cx="139320" cy="155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F129296-5C6A-8548-2442-CA1953653FC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434369" y="1799489"/>
                  <a:ext cx="156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0E2FF7C-48BD-E469-3618-0EB3EE6C503B}"/>
                    </a:ext>
                  </a:extLst>
                </p14:cNvPr>
                <p14:cNvContentPartPr/>
                <p14:nvPr/>
              </p14:nvContentPartPr>
              <p14:xfrm>
                <a:off x="9673769" y="1794809"/>
                <a:ext cx="125280" cy="1310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0E2FF7C-48BD-E469-3618-0EB3EE6C503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64769" y="1786169"/>
                  <a:ext cx="142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BBAB681-048C-3D85-D2EA-60F34080756A}"/>
                    </a:ext>
                  </a:extLst>
                </p14:cNvPr>
                <p14:cNvContentPartPr/>
                <p14:nvPr/>
              </p14:nvContentPartPr>
              <p14:xfrm>
                <a:off x="9867089" y="1773929"/>
                <a:ext cx="129240" cy="1612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BBAB681-048C-3D85-D2EA-60F34080756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58449" y="1764929"/>
                  <a:ext cx="146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AE564E2-3B5D-1C0C-F07B-3E2336869AA8}"/>
                    </a:ext>
                  </a:extLst>
                </p14:cNvPr>
                <p14:cNvContentPartPr/>
                <p14:nvPr/>
              </p14:nvContentPartPr>
              <p14:xfrm>
                <a:off x="10088129" y="1787969"/>
                <a:ext cx="202320" cy="120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AE564E2-3B5D-1C0C-F07B-3E2336869AA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079489" y="1778969"/>
                  <a:ext cx="219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5220F6F-9103-C468-7C4F-A581B06CC749}"/>
                    </a:ext>
                  </a:extLst>
                </p14:cNvPr>
                <p14:cNvContentPartPr/>
                <p14:nvPr/>
              </p14:nvContentPartPr>
              <p14:xfrm>
                <a:off x="9990569" y="1679249"/>
                <a:ext cx="148320" cy="436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5220F6F-9103-C468-7C4F-A581B06CC74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981569" y="1670249"/>
                  <a:ext cx="1659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4AEE1E-5D1C-F627-A231-84FDE02D1D45}"/>
                    </a:ext>
                  </a:extLst>
                </p14:cNvPr>
                <p14:cNvContentPartPr/>
                <p14:nvPr/>
              </p14:nvContentPartPr>
              <p14:xfrm>
                <a:off x="10340489" y="1754489"/>
                <a:ext cx="98640" cy="220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4AEE1E-5D1C-F627-A231-84FDE02D1D4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31849" y="1745489"/>
                  <a:ext cx="116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30BF48B-82EC-C5E8-3354-8AD370E8C87E}"/>
              </a:ext>
            </a:extLst>
          </p:cNvPr>
          <p:cNvGrpSpPr/>
          <p:nvPr/>
        </p:nvGrpSpPr>
        <p:grpSpPr>
          <a:xfrm>
            <a:off x="10894529" y="2952318"/>
            <a:ext cx="520200" cy="164520"/>
            <a:chOff x="10894529" y="1793369"/>
            <a:chExt cx="52020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829E6C9-C102-A806-FDF8-23641619A036}"/>
                    </a:ext>
                  </a:extLst>
                </p14:cNvPr>
                <p14:cNvContentPartPr/>
                <p14:nvPr/>
              </p14:nvContentPartPr>
              <p14:xfrm>
                <a:off x="10894529" y="1793729"/>
                <a:ext cx="135720" cy="1641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829E6C9-C102-A806-FDF8-23641619A03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85889" y="1784729"/>
                  <a:ext cx="153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94885DB-D560-9CE4-6EEB-E950E7C0C9A6}"/>
                    </a:ext>
                  </a:extLst>
                </p14:cNvPr>
                <p14:cNvContentPartPr/>
                <p14:nvPr/>
              </p14:nvContentPartPr>
              <p14:xfrm>
                <a:off x="11105489" y="1848089"/>
                <a:ext cx="124920" cy="102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94885DB-D560-9CE4-6EEB-E950E7C0C9A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96489" y="1839449"/>
                  <a:ext cx="142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23B432B-86E5-7B2C-A6E7-F09508A02F50}"/>
                    </a:ext>
                  </a:extLst>
                </p14:cNvPr>
                <p14:cNvContentPartPr/>
                <p14:nvPr/>
              </p14:nvContentPartPr>
              <p14:xfrm>
                <a:off x="11300969" y="1793369"/>
                <a:ext cx="113760" cy="1306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23B432B-86E5-7B2C-A6E7-F09508A02F5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291969" y="1784729"/>
                  <a:ext cx="1314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558D8E2-0F9E-2098-1110-472F0C73CC53}"/>
              </a:ext>
            </a:extLst>
          </p:cNvPr>
          <p:cNvGrpSpPr/>
          <p:nvPr/>
        </p:nvGrpSpPr>
        <p:grpSpPr>
          <a:xfrm>
            <a:off x="522569" y="3430398"/>
            <a:ext cx="1159920" cy="539640"/>
            <a:chOff x="522569" y="2271449"/>
            <a:chExt cx="1159920" cy="53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AC06932-0E08-75A5-6E13-A950EED52116}"/>
                    </a:ext>
                  </a:extLst>
                </p14:cNvPr>
                <p14:cNvContentPartPr/>
                <p14:nvPr/>
              </p14:nvContentPartPr>
              <p14:xfrm>
                <a:off x="522569" y="2383769"/>
                <a:ext cx="141120" cy="155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AC06932-0E08-75A5-6E13-A950EED5211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13929" y="2375129"/>
                  <a:ext cx="158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FA56A4-A890-7EF6-3027-7C8C303CA1C7}"/>
                    </a:ext>
                  </a:extLst>
                </p14:cNvPr>
                <p14:cNvContentPartPr/>
                <p14:nvPr/>
              </p14:nvContentPartPr>
              <p14:xfrm>
                <a:off x="760529" y="2407529"/>
                <a:ext cx="116640" cy="403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FA56A4-A890-7EF6-3027-7C8C303CA1C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51889" y="2398529"/>
                  <a:ext cx="1342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1F448A4-96C9-E99C-0D25-D413FFF13A6B}"/>
                    </a:ext>
                  </a:extLst>
                </p14:cNvPr>
                <p14:cNvContentPartPr/>
                <p14:nvPr/>
              </p14:nvContentPartPr>
              <p14:xfrm>
                <a:off x="958889" y="2430569"/>
                <a:ext cx="45000" cy="96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1F448A4-96C9-E99C-0D25-D413FFF13A6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49889" y="2421569"/>
                  <a:ext cx="62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41DE583-6B66-11D8-5C0B-E94F0BD7CC8A}"/>
                    </a:ext>
                  </a:extLst>
                </p14:cNvPr>
                <p14:cNvContentPartPr/>
                <p14:nvPr/>
              </p14:nvContentPartPr>
              <p14:xfrm>
                <a:off x="1090289" y="2271449"/>
                <a:ext cx="139680" cy="236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41DE583-6B66-11D8-5C0B-E94F0BD7CC8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81289" y="2262809"/>
                  <a:ext cx="157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E525DDF-0585-CDD9-C10F-A895E598950E}"/>
                    </a:ext>
                  </a:extLst>
                </p14:cNvPr>
                <p14:cNvContentPartPr/>
                <p14:nvPr/>
              </p14:nvContentPartPr>
              <p14:xfrm>
                <a:off x="1309889" y="2416529"/>
                <a:ext cx="185040" cy="78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E525DDF-0585-CDD9-C10F-A895E59895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00889" y="2407889"/>
                  <a:ext cx="202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4DA887B-A4F9-9627-F2DD-A1F52C345510}"/>
                    </a:ext>
                  </a:extLst>
                </p14:cNvPr>
                <p14:cNvContentPartPr/>
                <p14:nvPr/>
              </p14:nvContentPartPr>
              <p14:xfrm>
                <a:off x="1291529" y="2296289"/>
                <a:ext cx="34200" cy="392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4DA887B-A4F9-9627-F2DD-A1F52C34551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282529" y="2287649"/>
                  <a:ext cx="518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D8223A-D4C6-2E41-CFE1-2E77A36CD287}"/>
                    </a:ext>
                  </a:extLst>
                </p14:cNvPr>
                <p14:cNvContentPartPr/>
                <p14:nvPr/>
              </p14:nvContentPartPr>
              <p14:xfrm>
                <a:off x="1576649" y="2425169"/>
                <a:ext cx="105840" cy="113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D8223A-D4C6-2E41-CFE1-2E77A36CD28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68009" y="2416169"/>
                  <a:ext cx="123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2EB2C91-B26F-96A9-AD1A-CAF48E0BE096}"/>
                    </a:ext>
                  </a:extLst>
                </p14:cNvPr>
                <p14:cNvContentPartPr/>
                <p14:nvPr/>
              </p14:nvContentPartPr>
              <p14:xfrm>
                <a:off x="1610129" y="2273969"/>
                <a:ext cx="5760" cy="24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2EB2C91-B26F-96A9-AD1A-CAF48E0BE0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601489" y="2264969"/>
                  <a:ext cx="234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000ECC8-B58C-E208-9F40-2D0EEED94F8A}"/>
              </a:ext>
            </a:extLst>
          </p:cNvPr>
          <p:cNvGrpSpPr/>
          <p:nvPr/>
        </p:nvGrpSpPr>
        <p:grpSpPr>
          <a:xfrm>
            <a:off x="2194409" y="3353718"/>
            <a:ext cx="834480" cy="364680"/>
            <a:chOff x="2194409" y="2194769"/>
            <a:chExt cx="834480" cy="36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59EF836-05E7-E0DD-093C-CCD2BF62F132}"/>
                    </a:ext>
                  </a:extLst>
                </p14:cNvPr>
                <p14:cNvContentPartPr/>
                <p14:nvPr/>
              </p14:nvContentPartPr>
              <p14:xfrm>
                <a:off x="2194409" y="2425529"/>
                <a:ext cx="245880" cy="133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59EF836-05E7-E0DD-093C-CCD2BF62F13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185769" y="2416889"/>
                  <a:ext cx="263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0DC6A91-8B63-2CDA-E7B9-E73C9348EF8C}"/>
                    </a:ext>
                  </a:extLst>
                </p14:cNvPr>
                <p14:cNvContentPartPr/>
                <p14:nvPr/>
              </p14:nvContentPartPr>
              <p14:xfrm>
                <a:off x="2290529" y="2194769"/>
                <a:ext cx="10800" cy="22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0DC6A91-8B63-2CDA-E7B9-E73C9348EF8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281889" y="2185769"/>
                  <a:ext cx="28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6650565-38EC-1337-E2E8-1CA0FF474CBF}"/>
                    </a:ext>
                  </a:extLst>
                </p14:cNvPr>
                <p14:cNvContentPartPr/>
                <p14:nvPr/>
              </p14:nvContentPartPr>
              <p14:xfrm>
                <a:off x="2545769" y="2352089"/>
                <a:ext cx="79560" cy="169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6650565-38EC-1337-E2E8-1CA0FF474CB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37129" y="2343449"/>
                  <a:ext cx="97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A330116-C450-0344-7D07-427E3FFE08BD}"/>
                    </a:ext>
                  </a:extLst>
                </p14:cNvPr>
                <p14:cNvContentPartPr/>
                <p14:nvPr/>
              </p14:nvContentPartPr>
              <p14:xfrm>
                <a:off x="2657009" y="2308169"/>
                <a:ext cx="167400" cy="196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A330116-C450-0344-7D07-427E3FFE08B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648369" y="2299529"/>
                  <a:ext cx="185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CE27E2A-4AA3-AEDE-3600-D6B6381C1E8B}"/>
                    </a:ext>
                  </a:extLst>
                </p14:cNvPr>
                <p14:cNvContentPartPr/>
                <p14:nvPr/>
              </p14:nvContentPartPr>
              <p14:xfrm>
                <a:off x="2949329" y="2317529"/>
                <a:ext cx="79560" cy="1976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CE27E2A-4AA3-AEDE-3600-D6B6381C1E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940689" y="2308529"/>
                  <a:ext cx="972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E14F8180-2E19-4325-BA78-CA1EEF7FDBBC}"/>
              </a:ext>
            </a:extLst>
          </p:cNvPr>
          <p:cNvGrpSpPr/>
          <p:nvPr/>
        </p:nvGrpSpPr>
        <p:grpSpPr>
          <a:xfrm>
            <a:off x="3387089" y="3511038"/>
            <a:ext cx="442800" cy="191160"/>
            <a:chOff x="3387089" y="2352089"/>
            <a:chExt cx="4428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5FF3952-FF3D-4E8E-9927-C4C273ED381F}"/>
                    </a:ext>
                  </a:extLst>
                </p14:cNvPr>
                <p14:cNvContentPartPr/>
                <p14:nvPr/>
              </p14:nvContentPartPr>
              <p14:xfrm>
                <a:off x="3387089" y="2352089"/>
                <a:ext cx="157320" cy="173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5FF3952-FF3D-4E8E-9927-C4C273ED381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378449" y="2343449"/>
                  <a:ext cx="174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332AA2A-FE6C-F9A7-7473-0D28EF8454B0}"/>
                    </a:ext>
                  </a:extLst>
                </p14:cNvPr>
                <p14:cNvContentPartPr/>
                <p14:nvPr/>
              </p14:nvContentPartPr>
              <p14:xfrm>
                <a:off x="3667529" y="2388089"/>
                <a:ext cx="119160" cy="120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332AA2A-FE6C-F9A7-7473-0D28EF8454B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58889" y="2379449"/>
                  <a:ext cx="136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9672DE-7DD1-CD41-669A-C017DA800181}"/>
                    </a:ext>
                  </a:extLst>
                </p14:cNvPr>
                <p14:cNvContentPartPr/>
                <p14:nvPr/>
              </p14:nvContentPartPr>
              <p14:xfrm>
                <a:off x="3776969" y="2410049"/>
                <a:ext cx="52920" cy="1332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9672DE-7DD1-CD41-669A-C017DA80018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768329" y="2401409"/>
                  <a:ext cx="7056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9FD0072-EDAE-F8A9-10B8-0A5DF74019B5}"/>
                  </a:ext>
                </a:extLst>
              </p14:cNvPr>
              <p14:cNvContentPartPr/>
              <p14:nvPr/>
            </p14:nvContentPartPr>
            <p14:xfrm>
              <a:off x="4464929" y="3410598"/>
              <a:ext cx="6840" cy="1080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9FD0072-EDAE-F8A9-10B8-0A5DF74019B5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455929" y="3401958"/>
                <a:ext cx="244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AE21011C-FA8C-8B26-8FAC-658BF2F0D2AD}"/>
              </a:ext>
            </a:extLst>
          </p:cNvPr>
          <p:cNvGrpSpPr/>
          <p:nvPr/>
        </p:nvGrpSpPr>
        <p:grpSpPr>
          <a:xfrm>
            <a:off x="4280969" y="3538758"/>
            <a:ext cx="810000" cy="333720"/>
            <a:chOff x="4280969" y="2379809"/>
            <a:chExt cx="81000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5D9848A-4101-F405-1BA2-616917DEB3DC}"/>
                    </a:ext>
                  </a:extLst>
                </p14:cNvPr>
                <p14:cNvContentPartPr/>
                <p14:nvPr/>
              </p14:nvContentPartPr>
              <p14:xfrm>
                <a:off x="4280969" y="2400329"/>
                <a:ext cx="151560" cy="3132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5D9848A-4101-F405-1BA2-616917DEB3D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271969" y="2391689"/>
                  <a:ext cx="169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CA6D10B-D746-08A1-5E68-0FDD6A359F96}"/>
                    </a:ext>
                  </a:extLst>
                </p14:cNvPr>
                <p14:cNvContentPartPr/>
                <p14:nvPr/>
              </p14:nvContentPartPr>
              <p14:xfrm>
                <a:off x="4553489" y="2418329"/>
                <a:ext cx="16560" cy="131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CA6D10B-D746-08A1-5E68-0FDD6A359F9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44849" y="2409689"/>
                  <a:ext cx="34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AD414CB-1B38-8F7A-43B6-28089E14D98F}"/>
                    </a:ext>
                  </a:extLst>
                </p14:cNvPr>
                <p14:cNvContentPartPr/>
                <p14:nvPr/>
              </p14:nvContentPartPr>
              <p14:xfrm>
                <a:off x="4633049" y="2379809"/>
                <a:ext cx="163800" cy="162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AD414CB-1B38-8F7A-43B6-28089E14D98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624409" y="2370809"/>
                  <a:ext cx="181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F1FB4CB-6621-21D6-08E0-6A6B2108653D}"/>
                    </a:ext>
                  </a:extLst>
                </p14:cNvPr>
                <p14:cNvContentPartPr/>
                <p14:nvPr/>
              </p14:nvContentPartPr>
              <p14:xfrm>
                <a:off x="4923569" y="2399609"/>
                <a:ext cx="167400" cy="1825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F1FB4CB-6621-21D6-08E0-6A6B2108653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914569" y="2390609"/>
                  <a:ext cx="1850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64A7B73-182A-2DDE-0F8B-A9ED00EEEC23}"/>
              </a:ext>
            </a:extLst>
          </p:cNvPr>
          <p:cNvGrpSpPr/>
          <p:nvPr/>
        </p:nvGrpSpPr>
        <p:grpSpPr>
          <a:xfrm>
            <a:off x="5749769" y="3517518"/>
            <a:ext cx="171000" cy="260640"/>
            <a:chOff x="5749769" y="2358569"/>
            <a:chExt cx="17100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44B7338-4BA9-E6D8-3452-B50F4FBD7E11}"/>
                    </a:ext>
                  </a:extLst>
                </p14:cNvPr>
                <p14:cNvContentPartPr/>
                <p14:nvPr/>
              </p14:nvContentPartPr>
              <p14:xfrm>
                <a:off x="5800529" y="2453249"/>
                <a:ext cx="15480" cy="109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44B7338-4BA9-E6D8-3452-B50F4FBD7E1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791889" y="2444609"/>
                  <a:ext cx="33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FEB69FB-EB17-7AD6-C933-CBE9E60A56ED}"/>
                    </a:ext>
                  </a:extLst>
                </p14:cNvPr>
                <p14:cNvContentPartPr/>
                <p14:nvPr/>
              </p14:nvContentPartPr>
              <p14:xfrm>
                <a:off x="5749769" y="2358569"/>
                <a:ext cx="171000" cy="260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FEB69FB-EB17-7AD6-C933-CBE9E60A56E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40769" y="2349929"/>
                  <a:ext cx="18864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7517F85-83FA-DD77-97B2-44E7A76B99CC}"/>
              </a:ext>
            </a:extLst>
          </p:cNvPr>
          <p:cNvGrpSpPr/>
          <p:nvPr/>
        </p:nvGrpSpPr>
        <p:grpSpPr>
          <a:xfrm>
            <a:off x="6076289" y="3565038"/>
            <a:ext cx="244800" cy="149400"/>
            <a:chOff x="6076289" y="2406089"/>
            <a:chExt cx="244800" cy="1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9B251E1-8D8B-D329-99CF-B7E8B6D4C199}"/>
                    </a:ext>
                  </a:extLst>
                </p14:cNvPr>
                <p14:cNvContentPartPr/>
                <p14:nvPr/>
              </p14:nvContentPartPr>
              <p14:xfrm>
                <a:off x="6076289" y="2406089"/>
                <a:ext cx="15120" cy="149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9B251E1-8D8B-D329-99CF-B7E8B6D4C19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67649" y="2397089"/>
                  <a:ext cx="32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B3C13C6-CDE7-2139-1A92-E2536A231310}"/>
                    </a:ext>
                  </a:extLst>
                </p14:cNvPr>
                <p14:cNvContentPartPr/>
                <p14:nvPr/>
              </p14:nvContentPartPr>
              <p14:xfrm>
                <a:off x="6209849" y="2424449"/>
                <a:ext cx="111240" cy="1206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B3C13C6-CDE7-2139-1A92-E2536A23131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200849" y="2415809"/>
                  <a:ext cx="12888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B6420C5-A6CD-46CB-5E49-7609024C4ABA}"/>
              </a:ext>
            </a:extLst>
          </p:cNvPr>
          <p:cNvGrpSpPr/>
          <p:nvPr/>
        </p:nvGrpSpPr>
        <p:grpSpPr>
          <a:xfrm>
            <a:off x="6926969" y="3435438"/>
            <a:ext cx="1077120" cy="441000"/>
            <a:chOff x="6926969" y="2276489"/>
            <a:chExt cx="1077120" cy="44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FDFB1A4-0767-2D4F-6424-61DBEB4C4CB9}"/>
                    </a:ext>
                  </a:extLst>
                </p14:cNvPr>
                <p14:cNvContentPartPr/>
                <p14:nvPr/>
              </p14:nvContentPartPr>
              <p14:xfrm>
                <a:off x="6926969" y="2374049"/>
                <a:ext cx="84960" cy="226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FDFB1A4-0767-2D4F-6424-61DBEB4C4CB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18329" y="2365049"/>
                  <a:ext cx="102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78800D-5BAC-962B-6217-95D31798CE36}"/>
                    </a:ext>
                  </a:extLst>
                </p14:cNvPr>
                <p14:cNvContentPartPr/>
                <p14:nvPr/>
              </p14:nvContentPartPr>
              <p14:xfrm>
                <a:off x="7110209" y="2455409"/>
                <a:ext cx="142560" cy="116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78800D-5BAC-962B-6217-95D31798CE3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101209" y="2446769"/>
                  <a:ext cx="160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6E4EAF4-57BF-E51A-289D-D1D4C92D625F}"/>
                    </a:ext>
                  </a:extLst>
                </p14:cNvPr>
                <p14:cNvContentPartPr/>
                <p14:nvPr/>
              </p14:nvContentPartPr>
              <p14:xfrm>
                <a:off x="7166369" y="2294849"/>
                <a:ext cx="1800" cy="3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6E4EAF4-57BF-E51A-289D-D1D4C92D625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57729" y="2286209"/>
                  <a:ext cx="19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0D26852-F43C-23D8-40B5-7F8E6543A16F}"/>
                    </a:ext>
                  </a:extLst>
                </p14:cNvPr>
                <p14:cNvContentPartPr/>
                <p14:nvPr/>
              </p14:nvContentPartPr>
              <p14:xfrm>
                <a:off x="7327289" y="2407529"/>
                <a:ext cx="150840" cy="1540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0D26852-F43C-23D8-40B5-7F8E6543A16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18649" y="2398889"/>
                  <a:ext cx="168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62DDE82-AD49-722A-39F5-A9762920D624}"/>
                    </a:ext>
                  </a:extLst>
                </p14:cNvPr>
                <p14:cNvContentPartPr/>
                <p14:nvPr/>
              </p14:nvContentPartPr>
              <p14:xfrm>
                <a:off x="7369409" y="2390969"/>
                <a:ext cx="157320" cy="2062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62DDE82-AD49-722A-39F5-A9762920D62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360769" y="2381969"/>
                  <a:ext cx="174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09B1AB0-0DAD-8DC8-192A-DEC9C30374E2}"/>
                    </a:ext>
                  </a:extLst>
                </p14:cNvPr>
                <p14:cNvContentPartPr/>
                <p14:nvPr/>
              </p14:nvContentPartPr>
              <p14:xfrm>
                <a:off x="7180049" y="2276489"/>
                <a:ext cx="25200" cy="561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09B1AB0-0DAD-8DC8-192A-DEC9C30374E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171409" y="2267849"/>
                  <a:ext cx="42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539E8CB-5924-7375-6435-DD6B2161A0DE}"/>
                    </a:ext>
                  </a:extLst>
                </p14:cNvPr>
                <p14:cNvContentPartPr/>
                <p14:nvPr/>
              </p14:nvContentPartPr>
              <p14:xfrm>
                <a:off x="7622129" y="2446769"/>
                <a:ext cx="22680" cy="2707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539E8CB-5924-7375-6435-DD6B2161A0D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613489" y="2438129"/>
                  <a:ext cx="40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7C19A92-F127-C76F-12B1-653B2B09ADAB}"/>
                    </a:ext>
                  </a:extLst>
                </p14:cNvPr>
                <p14:cNvContentPartPr/>
                <p14:nvPr/>
              </p14:nvContentPartPr>
              <p14:xfrm>
                <a:off x="7608809" y="2396009"/>
                <a:ext cx="137160" cy="1515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7C19A92-F127-C76F-12B1-653B2B09ADA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00169" y="2387009"/>
                  <a:ext cx="1548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9E0F396-9703-37F2-92C7-0E507F2B1286}"/>
                    </a:ext>
                  </a:extLst>
                </p14:cNvPr>
                <p14:cNvContentPartPr/>
                <p14:nvPr/>
              </p14:nvContentPartPr>
              <p14:xfrm>
                <a:off x="7799249" y="2423009"/>
                <a:ext cx="204840" cy="128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9E0F396-9703-37F2-92C7-0E507F2B128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90249" y="2414009"/>
                  <a:ext cx="2224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B023908-AA1C-AE15-21BB-C816FDBBBC57}"/>
              </a:ext>
            </a:extLst>
          </p:cNvPr>
          <p:cNvGrpSpPr/>
          <p:nvPr/>
        </p:nvGrpSpPr>
        <p:grpSpPr>
          <a:xfrm>
            <a:off x="8148809" y="3538038"/>
            <a:ext cx="749880" cy="263160"/>
            <a:chOff x="8148809" y="2379089"/>
            <a:chExt cx="74988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C764740-713D-DD3A-530B-7F938F9FE865}"/>
                    </a:ext>
                  </a:extLst>
                </p14:cNvPr>
                <p14:cNvContentPartPr/>
                <p14:nvPr/>
              </p14:nvContentPartPr>
              <p14:xfrm>
                <a:off x="8148809" y="2379089"/>
                <a:ext cx="121680" cy="2088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C764740-713D-DD3A-530B-7F938F9FE86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139809" y="2370449"/>
                  <a:ext cx="139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078FA4C-3242-00D6-B29D-BBFEC0702424}"/>
                    </a:ext>
                  </a:extLst>
                </p14:cNvPr>
                <p14:cNvContentPartPr/>
                <p14:nvPr/>
              </p14:nvContentPartPr>
              <p14:xfrm>
                <a:off x="8310449" y="2403569"/>
                <a:ext cx="155880" cy="2386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078FA4C-3242-00D6-B29D-BBFEC070242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301449" y="2394569"/>
                  <a:ext cx="173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8227E12-7EFB-0EB0-4969-4E0FD23747D8}"/>
                    </a:ext>
                  </a:extLst>
                </p14:cNvPr>
                <p14:cNvContentPartPr/>
                <p14:nvPr/>
              </p14:nvContentPartPr>
              <p14:xfrm>
                <a:off x="8518169" y="2475209"/>
                <a:ext cx="126360" cy="1551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8227E12-7EFB-0EB0-4969-4E0FD23747D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509529" y="2466569"/>
                  <a:ext cx="144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C00E2F-FC43-25E8-9609-416EB2A0D2B7}"/>
                    </a:ext>
                  </a:extLst>
                </p14:cNvPr>
                <p14:cNvContentPartPr/>
                <p14:nvPr/>
              </p14:nvContentPartPr>
              <p14:xfrm>
                <a:off x="8730929" y="2407889"/>
                <a:ext cx="167760" cy="232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C00E2F-FC43-25E8-9609-416EB2A0D2B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21929" y="2399249"/>
                  <a:ext cx="185400" cy="25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307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A6AA5AD3-E748-99F6-2E9C-789148CF394F}"/>
              </a:ext>
            </a:extLst>
          </p:cNvPr>
          <p:cNvGrpSpPr/>
          <p:nvPr/>
        </p:nvGrpSpPr>
        <p:grpSpPr>
          <a:xfrm>
            <a:off x="819569" y="252209"/>
            <a:ext cx="1664640" cy="499320"/>
            <a:chOff x="819569" y="252209"/>
            <a:chExt cx="1664640" cy="49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E2D18C-7B8C-BBCB-D957-EA3CB6D4DEF9}"/>
                    </a:ext>
                  </a:extLst>
                </p14:cNvPr>
                <p14:cNvContentPartPr/>
                <p14:nvPr/>
              </p14:nvContentPartPr>
              <p14:xfrm>
                <a:off x="819569" y="260129"/>
                <a:ext cx="187200" cy="4914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E2D18C-7B8C-BBCB-D957-EA3CB6D4DE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0569" y="251129"/>
                  <a:ext cx="20484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1C5769-EF29-F456-5A10-E379A6DAF0FA}"/>
                    </a:ext>
                  </a:extLst>
                </p14:cNvPr>
                <p14:cNvContentPartPr/>
                <p14:nvPr/>
              </p14:nvContentPartPr>
              <p14:xfrm>
                <a:off x="1027289" y="268769"/>
                <a:ext cx="174600" cy="384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1C5769-EF29-F456-5A10-E379A6DAF0F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8289" y="259769"/>
                  <a:ext cx="1922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D9DDF7-DF2B-814B-65EA-21D301B7B510}"/>
                    </a:ext>
                  </a:extLst>
                </p14:cNvPr>
                <p14:cNvContentPartPr/>
                <p14:nvPr/>
              </p14:nvContentPartPr>
              <p14:xfrm>
                <a:off x="1323209" y="492329"/>
                <a:ext cx="165240" cy="190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D9DDF7-DF2B-814B-65EA-21D301B7B5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4209" y="483689"/>
                  <a:ext cx="182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03E7C8D-D9A6-0908-003B-43C109804FC8}"/>
                    </a:ext>
                  </a:extLst>
                </p14:cNvPr>
                <p14:cNvContentPartPr/>
                <p14:nvPr/>
              </p14:nvContentPartPr>
              <p14:xfrm>
                <a:off x="1473329" y="519689"/>
                <a:ext cx="78840" cy="175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03E7C8D-D9A6-0908-003B-43C109804F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4689" y="510689"/>
                  <a:ext cx="96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5159055-345B-E097-7020-BBAD24B2FF4B}"/>
                    </a:ext>
                  </a:extLst>
                </p14:cNvPr>
                <p14:cNvContentPartPr/>
                <p14:nvPr/>
              </p14:nvContentPartPr>
              <p14:xfrm>
                <a:off x="1635329" y="488009"/>
                <a:ext cx="126360" cy="175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5159055-345B-E097-7020-BBAD24B2FF4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26329" y="479369"/>
                  <a:ext cx="144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DF311A-5F3E-5834-EF7D-24A0C3C5FD04}"/>
                    </a:ext>
                  </a:extLst>
                </p14:cNvPr>
                <p14:cNvContentPartPr/>
                <p14:nvPr/>
              </p14:nvContentPartPr>
              <p14:xfrm>
                <a:off x="1881929" y="504209"/>
                <a:ext cx="128520" cy="143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DF311A-5F3E-5834-EF7D-24A0C3C5FD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73289" y="495569"/>
                  <a:ext cx="146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9E06BA-8819-0A85-DDE4-A892E29454C7}"/>
                    </a:ext>
                  </a:extLst>
                </p14:cNvPr>
                <p14:cNvContentPartPr/>
                <p14:nvPr/>
              </p14:nvContentPartPr>
              <p14:xfrm>
                <a:off x="1916849" y="296849"/>
                <a:ext cx="360" cy="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9E06BA-8819-0A85-DDE4-A892E29454C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8209" y="28784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9935F4-F042-153D-8102-59E6BA77C8BB}"/>
                    </a:ext>
                  </a:extLst>
                </p14:cNvPr>
                <p14:cNvContentPartPr/>
                <p14:nvPr/>
              </p14:nvContentPartPr>
              <p14:xfrm>
                <a:off x="2102969" y="453809"/>
                <a:ext cx="122400" cy="164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9935F4-F042-153D-8102-59E6BA77C8B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93969" y="444809"/>
                  <a:ext cx="140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424D33-A8B6-A9C7-8DD1-9119AC59B0C4}"/>
                    </a:ext>
                  </a:extLst>
                </p14:cNvPr>
                <p14:cNvContentPartPr/>
                <p14:nvPr/>
              </p14:nvContentPartPr>
              <p14:xfrm>
                <a:off x="1892009" y="252209"/>
                <a:ext cx="5400" cy="66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424D33-A8B6-A9C7-8DD1-9119AC59B0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3369" y="243569"/>
                  <a:ext cx="23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D1913A0-7EC4-9069-B60C-36DE30D40A0D}"/>
                    </a:ext>
                  </a:extLst>
                </p14:cNvPr>
                <p14:cNvContentPartPr/>
                <p14:nvPr/>
              </p14:nvContentPartPr>
              <p14:xfrm>
                <a:off x="2321849" y="460649"/>
                <a:ext cx="126360" cy="163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D1913A0-7EC4-9069-B60C-36DE30D40A0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13209" y="451649"/>
                  <a:ext cx="144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E208AB-8D5C-3161-855B-79F47534D3B3}"/>
                    </a:ext>
                  </a:extLst>
                </p14:cNvPr>
                <p14:cNvContentPartPr/>
                <p14:nvPr/>
              </p14:nvContentPartPr>
              <p14:xfrm>
                <a:off x="2446769" y="479729"/>
                <a:ext cx="37440" cy="142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E208AB-8D5C-3161-855B-79F47534D3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8129" y="470729"/>
                  <a:ext cx="550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4D66BAB-A421-D66F-6859-F1C123363AF9}"/>
                  </a:ext>
                </a:extLst>
              </p14:cNvPr>
              <p14:cNvContentPartPr/>
              <p14:nvPr/>
            </p14:nvContentPartPr>
            <p14:xfrm>
              <a:off x="2671769" y="402329"/>
              <a:ext cx="122400" cy="230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4D66BAB-A421-D66F-6859-F1C123363AF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663129" y="393329"/>
                <a:ext cx="14004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6A879D74-DB93-9F02-4240-A5360F27C492}"/>
              </a:ext>
            </a:extLst>
          </p:cNvPr>
          <p:cNvGrpSpPr/>
          <p:nvPr/>
        </p:nvGrpSpPr>
        <p:grpSpPr>
          <a:xfrm>
            <a:off x="3416609" y="227009"/>
            <a:ext cx="3953160" cy="611640"/>
            <a:chOff x="3416609" y="227009"/>
            <a:chExt cx="3953160" cy="6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C65F838-1CEB-96A5-EE57-1A718D284BA3}"/>
                    </a:ext>
                  </a:extLst>
                </p14:cNvPr>
                <p14:cNvContentPartPr/>
                <p14:nvPr/>
              </p14:nvContentPartPr>
              <p14:xfrm>
                <a:off x="3416609" y="227009"/>
                <a:ext cx="267840" cy="387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C65F838-1CEB-96A5-EE57-1A718D284B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7609" y="218009"/>
                  <a:ext cx="285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6452F8-B717-F782-9583-CD3E695E5554}"/>
                    </a:ext>
                  </a:extLst>
                </p14:cNvPr>
                <p14:cNvContentPartPr/>
                <p14:nvPr/>
              </p14:nvContentPartPr>
              <p14:xfrm>
                <a:off x="3726209" y="381449"/>
                <a:ext cx="191160" cy="194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6452F8-B717-F782-9583-CD3E695E55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7209" y="372809"/>
                  <a:ext cx="208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FD43281-EC55-D6AE-636C-419BE263C7CE}"/>
                    </a:ext>
                  </a:extLst>
                </p14:cNvPr>
                <p14:cNvContentPartPr/>
                <p14:nvPr/>
              </p14:nvContentPartPr>
              <p14:xfrm>
                <a:off x="3986849" y="429329"/>
                <a:ext cx="100440" cy="409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FD43281-EC55-D6AE-636C-419BE263C7C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77849" y="420689"/>
                  <a:ext cx="1180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D2C423-89A1-41B0-4016-C7E86D15AF24}"/>
                    </a:ext>
                  </a:extLst>
                </p14:cNvPr>
                <p14:cNvContentPartPr/>
                <p14:nvPr/>
              </p14:nvContentPartPr>
              <p14:xfrm>
                <a:off x="4207169" y="418529"/>
                <a:ext cx="120240" cy="13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D2C423-89A1-41B0-4016-C7E86D15AF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98169" y="409889"/>
                  <a:ext cx="137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F2934E-DEED-9525-9F95-B93E9869CAC6}"/>
                    </a:ext>
                  </a:extLst>
                </p14:cNvPr>
                <p14:cNvContentPartPr/>
                <p14:nvPr/>
              </p14:nvContentPartPr>
              <p14:xfrm>
                <a:off x="4418849" y="415649"/>
                <a:ext cx="133920" cy="335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F2934E-DEED-9525-9F95-B93E9869CA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09849" y="406649"/>
                  <a:ext cx="1515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B86295-35A5-ECE4-D5EE-7943C1DFFB54}"/>
                    </a:ext>
                  </a:extLst>
                </p14:cNvPr>
                <p14:cNvContentPartPr/>
                <p14:nvPr/>
              </p14:nvContentPartPr>
              <p14:xfrm>
                <a:off x="4652489" y="409529"/>
                <a:ext cx="138960" cy="341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B86295-35A5-ECE4-D5EE-7943C1DFFB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3849" y="400889"/>
                  <a:ext cx="156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5F4ED65-2159-8CB0-EAF0-2ADA30E35A28}"/>
                    </a:ext>
                  </a:extLst>
                </p14:cNvPr>
                <p14:cNvContentPartPr/>
                <p14:nvPr/>
              </p14:nvContentPartPr>
              <p14:xfrm>
                <a:off x="4927169" y="404849"/>
                <a:ext cx="137520" cy="143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5F4ED65-2159-8CB0-EAF0-2ADA30E35A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18169" y="395849"/>
                  <a:ext cx="155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8D3EB1-F276-2C3D-880F-DCFCE6117396}"/>
                    </a:ext>
                  </a:extLst>
                </p14:cNvPr>
                <p14:cNvContentPartPr/>
                <p14:nvPr/>
              </p14:nvContentPartPr>
              <p14:xfrm>
                <a:off x="5123369" y="281369"/>
                <a:ext cx="199440" cy="428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8D3EB1-F276-2C3D-880F-DCFCE611739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14729" y="272729"/>
                  <a:ext cx="2170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68DBDB-5FFB-D89B-B60B-F62C9C2B811E}"/>
                    </a:ext>
                  </a:extLst>
                </p14:cNvPr>
                <p14:cNvContentPartPr/>
                <p14:nvPr/>
              </p14:nvContentPartPr>
              <p14:xfrm>
                <a:off x="5434769" y="378209"/>
                <a:ext cx="123840" cy="147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68DBDB-5FFB-D89B-B60B-F62C9C2B81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26129" y="369569"/>
                  <a:ext cx="141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C29A80-7704-2BB0-D798-763427DF6C90}"/>
                    </a:ext>
                  </a:extLst>
                </p14:cNvPr>
                <p14:cNvContentPartPr/>
                <p14:nvPr/>
              </p14:nvContentPartPr>
              <p14:xfrm>
                <a:off x="5693969" y="402689"/>
                <a:ext cx="27720" cy="123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C29A80-7704-2BB0-D798-763427DF6C9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84969" y="394049"/>
                  <a:ext cx="45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40964AA-8EA1-8042-C155-71F78DD44572}"/>
                    </a:ext>
                  </a:extLst>
                </p14:cNvPr>
                <p14:cNvContentPartPr/>
                <p14:nvPr/>
              </p14:nvContentPartPr>
              <p14:xfrm>
                <a:off x="5688569" y="376769"/>
                <a:ext cx="153360" cy="2397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40964AA-8EA1-8042-C155-71F78DD445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79929" y="367769"/>
                  <a:ext cx="171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F4BDB84-EF04-9C7D-16A4-915FDD504C43}"/>
                    </a:ext>
                  </a:extLst>
                </p14:cNvPr>
                <p14:cNvContentPartPr/>
                <p14:nvPr/>
              </p14:nvContentPartPr>
              <p14:xfrm>
                <a:off x="5929409" y="398729"/>
                <a:ext cx="134640" cy="130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F4BDB84-EF04-9C7D-16A4-915FDD504C4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20769" y="390089"/>
                  <a:ext cx="152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4871D2-AA0E-87FB-FF2B-FF61B4DF300C}"/>
                    </a:ext>
                  </a:extLst>
                </p14:cNvPr>
                <p14:cNvContentPartPr/>
                <p14:nvPr/>
              </p14:nvContentPartPr>
              <p14:xfrm>
                <a:off x="6209489" y="408449"/>
                <a:ext cx="10080" cy="126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4871D2-AA0E-87FB-FF2B-FF61B4DF30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00489" y="399809"/>
                  <a:ext cx="27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0BA4F5E-1C27-FDB0-3835-AD680E1EDFAE}"/>
                    </a:ext>
                  </a:extLst>
                </p14:cNvPr>
                <p14:cNvContentPartPr/>
                <p14:nvPr/>
              </p14:nvContentPartPr>
              <p14:xfrm>
                <a:off x="6185729" y="278489"/>
                <a:ext cx="9360" cy="23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0BA4F5E-1C27-FDB0-3835-AD680E1EDF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77089" y="269849"/>
                  <a:ext cx="27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7C381A-E429-7A69-E245-7FDD4695364F}"/>
                    </a:ext>
                  </a:extLst>
                </p14:cNvPr>
                <p14:cNvContentPartPr/>
                <p14:nvPr/>
              </p14:nvContentPartPr>
              <p14:xfrm>
                <a:off x="6329009" y="380729"/>
                <a:ext cx="222120" cy="183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7C381A-E429-7A69-E245-7FDD4695364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20369" y="372089"/>
                  <a:ext cx="239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64CD5ED-10E9-B3F2-4A7A-5C332B26A658}"/>
                    </a:ext>
                  </a:extLst>
                </p14:cNvPr>
                <p14:cNvContentPartPr/>
                <p14:nvPr/>
              </p14:nvContentPartPr>
              <p14:xfrm>
                <a:off x="6675689" y="361649"/>
                <a:ext cx="143280" cy="166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64CD5ED-10E9-B3F2-4A7A-5C332B26A65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66689" y="353009"/>
                  <a:ext cx="160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C82C2D-8553-56E0-F28A-A8DDA16BBD3A}"/>
                    </a:ext>
                  </a:extLst>
                </p14:cNvPr>
                <p14:cNvContentPartPr/>
                <p14:nvPr/>
              </p14:nvContentPartPr>
              <p14:xfrm>
                <a:off x="6896009" y="374609"/>
                <a:ext cx="239760" cy="143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C82C2D-8553-56E0-F28A-A8DDA16BBD3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87369" y="365969"/>
                  <a:ext cx="257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511440-2C4B-8650-CA06-73F75090CEA9}"/>
                    </a:ext>
                  </a:extLst>
                </p14:cNvPr>
                <p14:cNvContentPartPr/>
                <p14:nvPr/>
              </p14:nvContentPartPr>
              <p14:xfrm>
                <a:off x="7266089" y="315929"/>
                <a:ext cx="103680" cy="262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511440-2C4B-8650-CA06-73F75090CEA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57089" y="306929"/>
                  <a:ext cx="1213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3B5A817-16F9-74C0-1DAF-DB4100B7F151}"/>
              </a:ext>
            </a:extLst>
          </p:cNvPr>
          <p:cNvGrpSpPr/>
          <p:nvPr/>
        </p:nvGrpSpPr>
        <p:grpSpPr>
          <a:xfrm>
            <a:off x="4091249" y="1099118"/>
            <a:ext cx="761400" cy="237240"/>
            <a:chOff x="4091249" y="1386209"/>
            <a:chExt cx="76140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3C98BE-A0AB-6FF6-76A8-896C69042580}"/>
                    </a:ext>
                  </a:extLst>
                </p14:cNvPr>
                <p14:cNvContentPartPr/>
                <p14:nvPr/>
              </p14:nvContentPartPr>
              <p14:xfrm>
                <a:off x="4091249" y="1386209"/>
                <a:ext cx="176400" cy="1782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3C98BE-A0AB-6FF6-76A8-896C6904258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82249" y="1377209"/>
                  <a:ext cx="194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E1700F-C2F5-78F6-9176-8F5A74C37CEC}"/>
                    </a:ext>
                  </a:extLst>
                </p14:cNvPr>
                <p14:cNvContentPartPr/>
                <p14:nvPr/>
              </p14:nvContentPartPr>
              <p14:xfrm>
                <a:off x="4386449" y="1426169"/>
                <a:ext cx="218520" cy="1972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E1700F-C2F5-78F6-9176-8F5A74C37C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77449" y="1417529"/>
                  <a:ext cx="236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467D091-9782-5081-03C1-702B03FBB6A6}"/>
                    </a:ext>
                  </a:extLst>
                </p14:cNvPr>
                <p14:cNvContentPartPr/>
                <p14:nvPr/>
              </p14:nvContentPartPr>
              <p14:xfrm>
                <a:off x="4711529" y="1392329"/>
                <a:ext cx="141120" cy="149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467D091-9782-5081-03C1-702B03FBB6A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02889" y="1383329"/>
                  <a:ext cx="1587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137FDC3-4D86-4BAD-E01C-9D7A7A996C60}"/>
              </a:ext>
            </a:extLst>
          </p:cNvPr>
          <p:cNvGrpSpPr/>
          <p:nvPr/>
        </p:nvGrpSpPr>
        <p:grpSpPr>
          <a:xfrm>
            <a:off x="5182409" y="910478"/>
            <a:ext cx="1006200" cy="495720"/>
            <a:chOff x="5182409" y="1197569"/>
            <a:chExt cx="1006200" cy="49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08660A-6B6A-1B2C-FC96-4552A2B55865}"/>
                    </a:ext>
                  </a:extLst>
                </p14:cNvPr>
                <p14:cNvContentPartPr/>
                <p14:nvPr/>
              </p14:nvContentPartPr>
              <p14:xfrm>
                <a:off x="5182409" y="1369289"/>
                <a:ext cx="214560" cy="201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08660A-6B6A-1B2C-FC96-4552A2B5586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173769" y="1360289"/>
                  <a:ext cx="2322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9EE9192-A135-40B2-D4E7-D4A617D1A36F}"/>
                    </a:ext>
                  </a:extLst>
                </p14:cNvPr>
                <p14:cNvContentPartPr/>
                <p14:nvPr/>
              </p14:nvContentPartPr>
              <p14:xfrm>
                <a:off x="5507489" y="1409249"/>
                <a:ext cx="131040" cy="127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9EE9192-A135-40B2-D4E7-D4A617D1A3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98849" y="1400249"/>
                  <a:ext cx="148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4407F01-3E02-6C73-FF77-886835E2D5D6}"/>
                    </a:ext>
                  </a:extLst>
                </p14:cNvPr>
                <p14:cNvContentPartPr/>
                <p14:nvPr/>
              </p14:nvContentPartPr>
              <p14:xfrm>
                <a:off x="5626649" y="1438049"/>
                <a:ext cx="23760" cy="95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4407F01-3E02-6C73-FF77-886835E2D5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7649" y="1429409"/>
                  <a:ext cx="414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435CF2B-67B7-641D-DEBC-C06A0A001EE8}"/>
                    </a:ext>
                  </a:extLst>
                </p14:cNvPr>
                <p14:cNvContentPartPr/>
                <p14:nvPr/>
              </p14:nvContentPartPr>
              <p14:xfrm>
                <a:off x="5551409" y="1232129"/>
                <a:ext cx="6840" cy="14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435CF2B-67B7-641D-DEBC-C06A0A001EE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42769" y="1223129"/>
                  <a:ext cx="24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091AC9C-98D3-4803-14BF-698F7AA9D92B}"/>
                    </a:ext>
                  </a:extLst>
                </p14:cNvPr>
                <p14:cNvContentPartPr/>
                <p14:nvPr/>
              </p14:nvContentPartPr>
              <p14:xfrm>
                <a:off x="5763449" y="1274249"/>
                <a:ext cx="103680" cy="419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091AC9C-98D3-4803-14BF-698F7AA9D9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54449" y="1265249"/>
                  <a:ext cx="121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2556704-D4DB-1BD4-EB12-D7B9B3F81D09}"/>
                    </a:ext>
                  </a:extLst>
                </p14:cNvPr>
                <p14:cNvContentPartPr/>
                <p14:nvPr/>
              </p14:nvContentPartPr>
              <p14:xfrm>
                <a:off x="5956769" y="1409609"/>
                <a:ext cx="231840" cy="118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2556704-D4DB-1BD4-EB12-D7B9B3F81D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48129" y="1400609"/>
                  <a:ext cx="249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90A3C5-1C51-2B71-AAFD-0AB819582E54}"/>
                    </a:ext>
                  </a:extLst>
                </p14:cNvPr>
                <p14:cNvContentPartPr/>
                <p14:nvPr/>
              </p14:nvContentPartPr>
              <p14:xfrm>
                <a:off x="5540249" y="1197569"/>
                <a:ext cx="8280" cy="86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90A3C5-1C51-2B71-AAFD-0AB819582E5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31249" y="1188929"/>
                  <a:ext cx="25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93CD396-1977-5ADC-0D0C-E718844FEDA5}"/>
                    </a:ext>
                  </a:extLst>
                </p14:cNvPr>
                <p14:cNvContentPartPr/>
                <p14:nvPr/>
              </p14:nvContentPartPr>
              <p14:xfrm>
                <a:off x="5657609" y="1457489"/>
                <a:ext cx="18720" cy="79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93CD396-1977-5ADC-0D0C-E718844FED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8969" y="1448489"/>
                  <a:ext cx="363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4C78E4E-D492-E03E-69A8-7A80621BCFA3}"/>
              </a:ext>
            </a:extLst>
          </p:cNvPr>
          <p:cNvGrpSpPr/>
          <p:nvPr/>
        </p:nvGrpSpPr>
        <p:grpSpPr>
          <a:xfrm>
            <a:off x="6570929" y="1062398"/>
            <a:ext cx="761760" cy="221760"/>
            <a:chOff x="6570929" y="1349489"/>
            <a:chExt cx="76176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A34931-6216-B610-3D83-047F2806B92D}"/>
                    </a:ext>
                  </a:extLst>
                </p14:cNvPr>
                <p14:cNvContentPartPr/>
                <p14:nvPr/>
              </p14:nvContentPartPr>
              <p14:xfrm>
                <a:off x="6570929" y="1349489"/>
                <a:ext cx="242280" cy="192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A34931-6216-B610-3D83-047F2806B9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561929" y="1340489"/>
                  <a:ext cx="259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B9EABE3-782A-BCC0-2B32-2C8C0A201A72}"/>
                    </a:ext>
                  </a:extLst>
                </p14:cNvPr>
                <p14:cNvContentPartPr/>
                <p14:nvPr/>
              </p14:nvContentPartPr>
              <p14:xfrm>
                <a:off x="6734729" y="1349849"/>
                <a:ext cx="97920" cy="42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B9EABE3-782A-BCC0-2B32-2C8C0A201A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5729" y="1340849"/>
                  <a:ext cx="115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7955E2-35E4-9F85-9B0F-1432B86C8C0C}"/>
                    </a:ext>
                  </a:extLst>
                </p14:cNvPr>
                <p14:cNvContentPartPr/>
                <p14:nvPr/>
              </p14:nvContentPartPr>
              <p14:xfrm>
                <a:off x="6940649" y="1391609"/>
                <a:ext cx="176040" cy="179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7955E2-35E4-9F85-9B0F-1432B86C8C0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32009" y="1382969"/>
                  <a:ext cx="193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F202A1-37E3-699A-5CC0-DBDBCE98EE46}"/>
                    </a:ext>
                  </a:extLst>
                </p14:cNvPr>
                <p14:cNvContentPartPr/>
                <p14:nvPr/>
              </p14:nvContentPartPr>
              <p14:xfrm>
                <a:off x="7178609" y="1418609"/>
                <a:ext cx="154080" cy="114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F202A1-37E3-699A-5CC0-DBDBCE98EE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69969" y="1409609"/>
                  <a:ext cx="17172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7E39AD1-1485-A5EC-5F84-42BAE0036060}"/>
                  </a:ext>
                </a:extLst>
              </p14:cNvPr>
              <p14:cNvContentPartPr/>
              <p14:nvPr/>
            </p14:nvContentPartPr>
            <p14:xfrm>
              <a:off x="8512049" y="931358"/>
              <a:ext cx="10080" cy="208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7E39AD1-1485-A5EC-5F84-42BAE003606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503049" y="922358"/>
                <a:ext cx="2772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19ACEEFB-8BF5-8238-1FE5-F5E537690CD9}"/>
              </a:ext>
            </a:extLst>
          </p:cNvPr>
          <p:cNvGrpSpPr/>
          <p:nvPr/>
        </p:nvGrpSpPr>
        <p:grpSpPr>
          <a:xfrm>
            <a:off x="7822289" y="1068518"/>
            <a:ext cx="982080" cy="233640"/>
            <a:chOff x="7822289" y="1355609"/>
            <a:chExt cx="98208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565EB7-2E8A-2802-CCE1-C9A4DBBC636F}"/>
                    </a:ext>
                  </a:extLst>
                </p14:cNvPr>
                <p14:cNvContentPartPr/>
                <p14:nvPr/>
              </p14:nvContentPartPr>
              <p14:xfrm>
                <a:off x="7822289" y="1368929"/>
                <a:ext cx="124200" cy="141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565EB7-2E8A-2802-CCE1-C9A4DBBC63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13649" y="1360289"/>
                  <a:ext cx="141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E7122EC-B461-EEF2-7A36-5C764CF00225}"/>
                    </a:ext>
                  </a:extLst>
                </p14:cNvPr>
                <p14:cNvContentPartPr/>
                <p14:nvPr/>
              </p14:nvContentPartPr>
              <p14:xfrm>
                <a:off x="8029649" y="1393409"/>
                <a:ext cx="9360" cy="110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E7122EC-B461-EEF2-7A36-5C764CF002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21009" y="1384769"/>
                  <a:ext cx="27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3163B73-2C7F-C8B0-E00F-5F0BCADEEE36}"/>
                    </a:ext>
                  </a:extLst>
                </p14:cNvPr>
                <p14:cNvContentPartPr/>
                <p14:nvPr/>
              </p14:nvContentPartPr>
              <p14:xfrm>
                <a:off x="8036129" y="1355609"/>
                <a:ext cx="120600" cy="233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3163B73-2C7F-C8B0-E00F-5F0BCADEEE3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27489" y="1346609"/>
                  <a:ext cx="13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1692CC-3C3C-9538-2BE5-B8390EE965A2}"/>
                    </a:ext>
                  </a:extLst>
                </p14:cNvPr>
                <p14:cNvContentPartPr/>
                <p14:nvPr/>
              </p14:nvContentPartPr>
              <p14:xfrm>
                <a:off x="8256089" y="1409969"/>
                <a:ext cx="123480" cy="108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1692CC-3C3C-9538-2BE5-B8390EE965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47449" y="1401329"/>
                  <a:ext cx="141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DE173B-D099-5D0C-CDD3-4950490BF67D}"/>
                    </a:ext>
                  </a:extLst>
                </p14:cNvPr>
                <p14:cNvContentPartPr/>
                <p14:nvPr/>
              </p14:nvContentPartPr>
              <p14:xfrm>
                <a:off x="8507009" y="1425449"/>
                <a:ext cx="14040" cy="109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DE173B-D099-5D0C-CDD3-4950490BF67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98369" y="1416809"/>
                  <a:ext cx="31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F9238A-AEF1-76B0-CAFB-7C41CEFD5D44}"/>
                    </a:ext>
                  </a:extLst>
                </p14:cNvPr>
                <p14:cNvContentPartPr/>
                <p14:nvPr/>
              </p14:nvContentPartPr>
              <p14:xfrm>
                <a:off x="8646329" y="1397729"/>
                <a:ext cx="129600" cy="128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F9238A-AEF1-76B0-CAFB-7C41CEFD5D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637689" y="1389089"/>
                  <a:ext cx="147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4A37478-0014-2C9D-C8B6-3F2993AC42EE}"/>
                    </a:ext>
                  </a:extLst>
                </p14:cNvPr>
                <p14:cNvContentPartPr/>
                <p14:nvPr/>
              </p14:nvContentPartPr>
              <p14:xfrm>
                <a:off x="8750009" y="1415009"/>
                <a:ext cx="25200" cy="91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4A37478-0014-2C9D-C8B6-3F2993AC42E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41009" y="1406369"/>
                  <a:ext cx="4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C1D23F2-CC88-1734-DE10-8980E137CBFA}"/>
                    </a:ext>
                  </a:extLst>
                </p14:cNvPr>
                <p14:cNvContentPartPr/>
                <p14:nvPr/>
              </p14:nvContentPartPr>
              <p14:xfrm>
                <a:off x="8760809" y="1421129"/>
                <a:ext cx="43560" cy="1285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C1D23F2-CC88-1734-DE10-8980E137CB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752169" y="1412489"/>
                  <a:ext cx="6120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2E184A3-FD2E-A633-2D0A-644665D704AD}"/>
              </a:ext>
            </a:extLst>
          </p:cNvPr>
          <p:cNvGrpSpPr/>
          <p:nvPr/>
        </p:nvGrpSpPr>
        <p:grpSpPr>
          <a:xfrm>
            <a:off x="9127649" y="949358"/>
            <a:ext cx="389160" cy="290520"/>
            <a:chOff x="9127649" y="1236449"/>
            <a:chExt cx="38916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12C9CA-8081-FCE2-E068-84F17FA016A3}"/>
                    </a:ext>
                  </a:extLst>
                </p14:cNvPr>
                <p14:cNvContentPartPr/>
                <p14:nvPr/>
              </p14:nvContentPartPr>
              <p14:xfrm>
                <a:off x="9127649" y="1236449"/>
                <a:ext cx="154080" cy="288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12C9CA-8081-FCE2-E068-84F17FA016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19009" y="1227449"/>
                  <a:ext cx="171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047641A-55D5-B537-E2C5-20CF462502F6}"/>
                    </a:ext>
                  </a:extLst>
                </p14:cNvPr>
                <p14:cNvContentPartPr/>
                <p14:nvPr/>
              </p14:nvContentPartPr>
              <p14:xfrm>
                <a:off x="9358049" y="1367129"/>
                <a:ext cx="113760" cy="159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047641A-55D5-B537-E2C5-20CF462502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49409" y="1358129"/>
                  <a:ext cx="131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A672B5-5203-E254-113C-EEC03E756FD3}"/>
                    </a:ext>
                  </a:extLst>
                </p14:cNvPr>
                <p14:cNvContentPartPr/>
                <p14:nvPr/>
              </p14:nvContentPartPr>
              <p14:xfrm>
                <a:off x="9461009" y="1399169"/>
                <a:ext cx="55800" cy="114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A672B5-5203-E254-113C-EEC03E756FD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52009" y="1390169"/>
                  <a:ext cx="734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DB466CA-8B35-3B44-E278-1803CC4E7935}"/>
              </a:ext>
            </a:extLst>
          </p:cNvPr>
          <p:cNvGrpSpPr/>
          <p:nvPr/>
        </p:nvGrpSpPr>
        <p:grpSpPr>
          <a:xfrm>
            <a:off x="9862409" y="875918"/>
            <a:ext cx="813960" cy="515880"/>
            <a:chOff x="9862409" y="1163009"/>
            <a:chExt cx="81396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3108C28-7FF4-72F1-BAFA-852300A0DAFE}"/>
                    </a:ext>
                  </a:extLst>
                </p14:cNvPr>
                <p14:cNvContentPartPr/>
                <p14:nvPr/>
              </p14:nvContentPartPr>
              <p14:xfrm>
                <a:off x="9862409" y="1377569"/>
                <a:ext cx="156600" cy="301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3108C28-7FF4-72F1-BAFA-852300A0DAF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53769" y="1368569"/>
                  <a:ext cx="174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4DF696A-2CB5-CBC1-54A9-8797BFC011F4}"/>
                    </a:ext>
                  </a:extLst>
                </p14:cNvPr>
                <p14:cNvContentPartPr/>
                <p14:nvPr/>
              </p14:nvContentPartPr>
              <p14:xfrm>
                <a:off x="10144289" y="1362449"/>
                <a:ext cx="7560" cy="151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4DF696A-2CB5-CBC1-54A9-8797BFC011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35289" y="1353809"/>
                  <a:ext cx="25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B44075F-0C9E-0EF5-7C25-45446B05ED19}"/>
                    </a:ext>
                  </a:extLst>
                </p14:cNvPr>
                <p14:cNvContentPartPr/>
                <p14:nvPr/>
              </p14:nvContentPartPr>
              <p14:xfrm>
                <a:off x="10256609" y="1353449"/>
                <a:ext cx="108720" cy="126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B44075F-0C9E-0EF5-7C25-45446B05ED1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47609" y="1344449"/>
                  <a:ext cx="126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659E96-BCB3-E07F-2213-2772CF5ABDC3}"/>
                    </a:ext>
                  </a:extLst>
                </p14:cNvPr>
                <p14:cNvContentPartPr/>
                <p14:nvPr/>
              </p14:nvContentPartPr>
              <p14:xfrm>
                <a:off x="10472609" y="1305569"/>
                <a:ext cx="89280" cy="200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659E96-BCB3-E07F-2213-2772CF5ABDC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463969" y="1296569"/>
                  <a:ext cx="106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AD0A762-59B2-82EE-B861-320A7EB6CF87}"/>
                    </a:ext>
                  </a:extLst>
                </p14:cNvPr>
                <p14:cNvContentPartPr/>
                <p14:nvPr/>
              </p14:nvContentPartPr>
              <p14:xfrm>
                <a:off x="10663769" y="1355609"/>
                <a:ext cx="12600" cy="85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AD0A762-59B2-82EE-B861-320A7EB6CF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654769" y="1346609"/>
                  <a:ext cx="30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A6CFE25-5512-EBCA-8366-B2FD766573BA}"/>
                    </a:ext>
                  </a:extLst>
                </p14:cNvPr>
                <p14:cNvContentPartPr/>
                <p14:nvPr/>
              </p14:nvContentPartPr>
              <p14:xfrm>
                <a:off x="10138169" y="1188209"/>
                <a:ext cx="1440" cy="11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A6CFE25-5512-EBCA-8366-B2FD766573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129529" y="1179209"/>
                  <a:ext cx="19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E8FE4A1-43EB-F788-CBCB-AFC684450C8B}"/>
                    </a:ext>
                  </a:extLst>
                </p14:cNvPr>
                <p14:cNvContentPartPr/>
                <p14:nvPr/>
              </p14:nvContentPartPr>
              <p14:xfrm>
                <a:off x="10130969" y="1163009"/>
                <a:ext cx="15120" cy="507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E8FE4A1-43EB-F788-CBCB-AFC684450C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21969" y="1154369"/>
                  <a:ext cx="3276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603C0CB8-450A-92EC-08A8-8D2FA128128C}"/>
                  </a:ext>
                </a:extLst>
              </p14:cNvPr>
              <p14:cNvContentPartPr/>
              <p14:nvPr/>
            </p14:nvContentPartPr>
            <p14:xfrm>
              <a:off x="11009009" y="1089758"/>
              <a:ext cx="205560" cy="2822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603C0CB8-450A-92EC-08A8-8D2FA128128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1000009" y="1080758"/>
                <a:ext cx="22320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871CB88-FEDD-82FB-B083-92E62E6B92FF}"/>
              </a:ext>
            </a:extLst>
          </p:cNvPr>
          <p:cNvGrpSpPr/>
          <p:nvPr/>
        </p:nvGrpSpPr>
        <p:grpSpPr>
          <a:xfrm>
            <a:off x="18569" y="926318"/>
            <a:ext cx="3911760" cy="1149120"/>
            <a:chOff x="18569" y="1213409"/>
            <a:chExt cx="3911760" cy="11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2964012-9E08-7D30-A50E-867869D854DB}"/>
                    </a:ext>
                  </a:extLst>
                </p14:cNvPr>
                <p14:cNvContentPartPr/>
                <p14:nvPr/>
              </p14:nvContentPartPr>
              <p14:xfrm>
                <a:off x="230249" y="1338689"/>
                <a:ext cx="82440" cy="312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2964012-9E08-7D30-A50E-867869D854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21609" y="1330049"/>
                  <a:ext cx="1000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08D7CB-41CA-6A63-9741-94AD4DD207BF}"/>
                    </a:ext>
                  </a:extLst>
                </p14:cNvPr>
                <p14:cNvContentPartPr/>
                <p14:nvPr/>
              </p14:nvContentPartPr>
              <p14:xfrm>
                <a:off x="206849" y="1646129"/>
                <a:ext cx="179280" cy="23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08D7CB-41CA-6A63-9741-94AD4DD207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7849" y="1637129"/>
                  <a:ext cx="196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610555-AC32-159F-3A42-22BF2A25257F}"/>
                    </a:ext>
                  </a:extLst>
                </p14:cNvPr>
                <p14:cNvContentPartPr/>
                <p14:nvPr/>
              </p14:nvContentPartPr>
              <p14:xfrm>
                <a:off x="18569" y="1213409"/>
                <a:ext cx="532800" cy="6195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610555-AC32-159F-3A42-22BF2A2525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29" y="1204409"/>
                  <a:ext cx="55044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068069A-BECF-D3CB-4E26-A36A40848D39}"/>
                    </a:ext>
                  </a:extLst>
                </p14:cNvPr>
                <p14:cNvContentPartPr/>
                <p14:nvPr/>
              </p14:nvContentPartPr>
              <p14:xfrm>
                <a:off x="759809" y="1293329"/>
                <a:ext cx="62640" cy="329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068069A-BECF-D3CB-4E26-A36A40848D3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809" y="1284329"/>
                  <a:ext cx="802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6390ED0-A8E9-73E2-B0ED-AB88F9DAE63D}"/>
                    </a:ext>
                  </a:extLst>
                </p14:cNvPr>
                <p14:cNvContentPartPr/>
                <p14:nvPr/>
              </p14:nvContentPartPr>
              <p14:xfrm>
                <a:off x="743609" y="1247969"/>
                <a:ext cx="277920" cy="363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6390ED0-A8E9-73E2-B0ED-AB88F9DAE63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34609" y="1239329"/>
                  <a:ext cx="2955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ECD6257-DB46-BD0B-A640-9427A6FD67B4}"/>
                    </a:ext>
                  </a:extLst>
                </p14:cNvPr>
                <p14:cNvContentPartPr/>
                <p14:nvPr/>
              </p14:nvContentPartPr>
              <p14:xfrm>
                <a:off x="932969" y="1486289"/>
                <a:ext cx="201960" cy="427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ECD6257-DB46-BD0B-A640-9427A6FD67B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3969" y="1477649"/>
                  <a:ext cx="21960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5598A8-F152-FFCE-FE1C-730B3683A2B9}"/>
                    </a:ext>
                  </a:extLst>
                </p14:cNvPr>
                <p14:cNvContentPartPr/>
                <p14:nvPr/>
              </p14:nvContentPartPr>
              <p14:xfrm>
                <a:off x="1214129" y="1458929"/>
                <a:ext cx="123120" cy="134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5598A8-F152-FFCE-FE1C-730B3683A2B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05129" y="1449929"/>
                  <a:ext cx="140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3A0044-3A6C-D224-46ED-D8F864458EA5}"/>
                    </a:ext>
                  </a:extLst>
                </p14:cNvPr>
                <p14:cNvContentPartPr/>
                <p14:nvPr/>
              </p14:nvContentPartPr>
              <p14:xfrm>
                <a:off x="1432649" y="1445609"/>
                <a:ext cx="104760" cy="178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3A0044-3A6C-D224-46ED-D8F864458E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24009" y="1436969"/>
                  <a:ext cx="1224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CF1BB9D-34C7-CC79-CA9A-B30661C9B37A}"/>
                    </a:ext>
                  </a:extLst>
                </p14:cNvPr>
                <p14:cNvContentPartPr/>
                <p14:nvPr/>
              </p14:nvContentPartPr>
              <p14:xfrm>
                <a:off x="1590689" y="1242569"/>
                <a:ext cx="146160" cy="344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CF1BB9D-34C7-CC79-CA9A-B30661C9B3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81689" y="1233569"/>
                  <a:ext cx="163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CC70F11-8DAA-F8D1-CEA2-62F28AAB916E}"/>
                    </a:ext>
                  </a:extLst>
                </p14:cNvPr>
                <p14:cNvContentPartPr/>
                <p14:nvPr/>
              </p14:nvContentPartPr>
              <p14:xfrm>
                <a:off x="1813889" y="1460009"/>
                <a:ext cx="22680" cy="106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CC70F11-8DAA-F8D1-CEA2-62F28AAB91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04889" y="1451369"/>
                  <a:ext cx="40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923E43-AB1D-D20A-C039-7C199CF0FDC8}"/>
                    </a:ext>
                  </a:extLst>
                </p14:cNvPr>
                <p14:cNvContentPartPr/>
                <p14:nvPr/>
              </p14:nvContentPartPr>
              <p14:xfrm>
                <a:off x="1911809" y="1448849"/>
                <a:ext cx="115560" cy="140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923E43-AB1D-D20A-C039-7C199CF0FD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902809" y="1439849"/>
                  <a:ext cx="133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36AF19-8E9A-7521-FB36-252E687009AB}"/>
                    </a:ext>
                  </a:extLst>
                </p14:cNvPr>
                <p14:cNvContentPartPr/>
                <p14:nvPr/>
              </p14:nvContentPartPr>
              <p14:xfrm>
                <a:off x="2056529" y="1436249"/>
                <a:ext cx="218160" cy="385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36AF19-8E9A-7521-FB36-252E687009A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47889" y="1427249"/>
                  <a:ext cx="2358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3680BF4-6EC1-D867-E72E-C8CEEF37D673}"/>
                    </a:ext>
                  </a:extLst>
                </p14:cNvPr>
                <p14:cNvContentPartPr/>
                <p14:nvPr/>
              </p14:nvContentPartPr>
              <p14:xfrm>
                <a:off x="2322209" y="1451729"/>
                <a:ext cx="68400" cy="154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3680BF4-6EC1-D867-E72E-C8CEEF37D6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13209" y="1442729"/>
                  <a:ext cx="86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64743B6-597E-08C4-B030-AFDC1E8B1F1A}"/>
                    </a:ext>
                  </a:extLst>
                </p14:cNvPr>
                <p14:cNvContentPartPr/>
                <p14:nvPr/>
              </p14:nvContentPartPr>
              <p14:xfrm>
                <a:off x="2357849" y="1286489"/>
                <a:ext cx="2880" cy="21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64743B6-597E-08C4-B030-AFDC1E8B1F1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49209" y="1277489"/>
                  <a:ext cx="20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A84839C-125F-FE63-6023-AC048B08668B}"/>
                    </a:ext>
                  </a:extLst>
                </p14:cNvPr>
                <p14:cNvContentPartPr/>
                <p14:nvPr/>
              </p14:nvContentPartPr>
              <p14:xfrm>
                <a:off x="2414369" y="1338689"/>
                <a:ext cx="223200" cy="413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A84839C-125F-FE63-6023-AC048B08668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05369" y="1329689"/>
                  <a:ext cx="2408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091715-C5CD-81C8-8956-5A4347CA9866}"/>
                    </a:ext>
                  </a:extLst>
                </p14:cNvPr>
                <p14:cNvContentPartPr/>
                <p14:nvPr/>
              </p14:nvContentPartPr>
              <p14:xfrm>
                <a:off x="2717489" y="1431209"/>
                <a:ext cx="135000" cy="126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091715-C5CD-81C8-8956-5A4347CA98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708849" y="1422569"/>
                  <a:ext cx="152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5C631E5-A1DA-DCAC-4518-9A1B19C5C150}"/>
                    </a:ext>
                  </a:extLst>
                </p14:cNvPr>
                <p14:cNvContentPartPr/>
                <p14:nvPr/>
              </p14:nvContentPartPr>
              <p14:xfrm>
                <a:off x="2897489" y="1439489"/>
                <a:ext cx="141120" cy="11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5C631E5-A1DA-DCAC-4518-9A1B19C5C1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888849" y="1430849"/>
                  <a:ext cx="158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FE8884-1CE7-A04C-B54C-B5AB25FACE58}"/>
                    </a:ext>
                  </a:extLst>
                </p14:cNvPr>
                <p14:cNvContentPartPr/>
                <p14:nvPr/>
              </p14:nvContentPartPr>
              <p14:xfrm>
                <a:off x="3125369" y="1433009"/>
                <a:ext cx="177840" cy="124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FE8884-1CE7-A04C-B54C-B5AB25FACE5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16369" y="1424009"/>
                  <a:ext cx="195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AB7E34-2382-84E0-9C4D-1C5D7A5D9143}"/>
                    </a:ext>
                  </a:extLst>
                </p14:cNvPr>
                <p14:cNvContentPartPr/>
                <p14:nvPr/>
              </p14:nvContentPartPr>
              <p14:xfrm>
                <a:off x="3014849" y="1323929"/>
                <a:ext cx="144720" cy="420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AB7E34-2382-84E0-9C4D-1C5D7A5D91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05849" y="1314929"/>
                  <a:ext cx="1623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CC8CE9B-23FC-8CAA-983D-BC3AC99B9B73}"/>
                    </a:ext>
                  </a:extLst>
                </p14:cNvPr>
                <p14:cNvContentPartPr/>
                <p14:nvPr/>
              </p14:nvContentPartPr>
              <p14:xfrm>
                <a:off x="3388889" y="1385489"/>
                <a:ext cx="130680" cy="210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CC8CE9B-23FC-8CAA-983D-BC3AC99B9B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80249" y="1376489"/>
                  <a:ext cx="148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87130A1-87E3-9A68-9709-7F7A2556429C}"/>
                    </a:ext>
                  </a:extLst>
                </p14:cNvPr>
                <p14:cNvContentPartPr/>
                <p14:nvPr/>
              </p14:nvContentPartPr>
              <p14:xfrm>
                <a:off x="602849" y="1972649"/>
                <a:ext cx="244080" cy="218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87130A1-87E3-9A68-9709-7F7A255642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4209" y="1963649"/>
                  <a:ext cx="261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1672454-21A5-2F33-162F-BF58ABB0D306}"/>
                    </a:ext>
                  </a:extLst>
                </p14:cNvPr>
                <p14:cNvContentPartPr/>
                <p14:nvPr/>
              </p14:nvContentPartPr>
              <p14:xfrm>
                <a:off x="765569" y="1975169"/>
                <a:ext cx="112680" cy="48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1672454-21A5-2F33-162F-BF58ABB0D30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6569" y="1966169"/>
                  <a:ext cx="130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03C612-E6C1-56E9-1B04-FB65DE246FC8}"/>
                    </a:ext>
                  </a:extLst>
                </p14:cNvPr>
                <p14:cNvContentPartPr/>
                <p14:nvPr/>
              </p14:nvContentPartPr>
              <p14:xfrm>
                <a:off x="982649" y="2002169"/>
                <a:ext cx="129600" cy="360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03C612-E6C1-56E9-1B04-FB65DE246F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3649" y="1993169"/>
                  <a:ext cx="147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50F066C-1EE9-9E81-9E49-40484448196D}"/>
                    </a:ext>
                  </a:extLst>
                </p14:cNvPr>
                <p14:cNvContentPartPr/>
                <p14:nvPr/>
              </p14:nvContentPartPr>
              <p14:xfrm>
                <a:off x="1194689" y="1994969"/>
                <a:ext cx="107280" cy="142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50F066C-1EE9-9E81-9E49-40484448196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85689" y="1986329"/>
                  <a:ext cx="124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8E0EB9B-9BC7-3860-63E9-44FE82732970}"/>
                    </a:ext>
                  </a:extLst>
                </p14:cNvPr>
                <p14:cNvContentPartPr/>
                <p14:nvPr/>
              </p14:nvContentPartPr>
              <p14:xfrm>
                <a:off x="1339769" y="1965809"/>
                <a:ext cx="194760" cy="349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8E0EB9B-9BC7-3860-63E9-44FE8273297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330769" y="1957169"/>
                  <a:ext cx="2124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C2A883F-AAB3-4D00-95EE-B2D3AB63F35C}"/>
                    </a:ext>
                  </a:extLst>
                </p14:cNvPr>
                <p14:cNvContentPartPr/>
                <p14:nvPr/>
              </p14:nvContentPartPr>
              <p14:xfrm>
                <a:off x="1600409" y="1988489"/>
                <a:ext cx="155160" cy="344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C2A883F-AAB3-4D00-95EE-B2D3AB63F3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91409" y="1979489"/>
                  <a:ext cx="172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A6C1118-C70E-43BA-C7B7-9DD9A09EACD0}"/>
                    </a:ext>
                  </a:extLst>
                </p14:cNvPr>
                <p14:cNvContentPartPr/>
                <p14:nvPr/>
              </p14:nvContentPartPr>
              <p14:xfrm>
                <a:off x="1865009" y="1990289"/>
                <a:ext cx="129960" cy="125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A6C1118-C70E-43BA-C7B7-9DD9A09EAC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56009" y="1981649"/>
                  <a:ext cx="147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A9DE67-9F49-779E-BFC0-24953380A29E}"/>
                    </a:ext>
                  </a:extLst>
                </p14:cNvPr>
                <p14:cNvContentPartPr/>
                <p14:nvPr/>
              </p14:nvContentPartPr>
              <p14:xfrm>
                <a:off x="2103689" y="1911089"/>
                <a:ext cx="172080" cy="280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A9DE67-9F49-779E-BFC0-24953380A29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095049" y="1902089"/>
                  <a:ext cx="189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2BBDB29-4C13-A44E-0A40-E0C8C2BBC994}"/>
                    </a:ext>
                  </a:extLst>
                </p14:cNvPr>
                <p14:cNvContentPartPr/>
                <p14:nvPr/>
              </p14:nvContentPartPr>
              <p14:xfrm>
                <a:off x="2429849" y="1955369"/>
                <a:ext cx="114480" cy="171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2BBDB29-4C13-A44E-0A40-E0C8C2BBC9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20849" y="1946729"/>
                  <a:ext cx="132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B4ABA18-CE40-5C81-A35F-D557188EF6F5}"/>
                    </a:ext>
                  </a:extLst>
                </p14:cNvPr>
                <p14:cNvContentPartPr/>
                <p14:nvPr/>
              </p14:nvContentPartPr>
              <p14:xfrm>
                <a:off x="2671769" y="1982009"/>
                <a:ext cx="22320" cy="112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B4ABA18-CE40-5C81-A35F-D557188EF6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63129" y="1973009"/>
                  <a:ext cx="39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512358-C606-04EB-55C3-478DEA158A4C}"/>
                    </a:ext>
                  </a:extLst>
                </p14:cNvPr>
                <p14:cNvContentPartPr/>
                <p14:nvPr/>
              </p14:nvContentPartPr>
              <p14:xfrm>
                <a:off x="2671049" y="1931609"/>
                <a:ext cx="139680" cy="232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512358-C606-04EB-55C3-478DEA158A4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62049" y="1922969"/>
                  <a:ext cx="157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0E27BFE-0101-F0A6-DD8A-C1C836786F2C}"/>
                    </a:ext>
                  </a:extLst>
                </p14:cNvPr>
                <p14:cNvContentPartPr/>
                <p14:nvPr/>
              </p14:nvContentPartPr>
              <p14:xfrm>
                <a:off x="2893889" y="1949609"/>
                <a:ext cx="127080" cy="143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0E27BFE-0101-F0A6-DD8A-C1C836786F2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85249" y="1940969"/>
                  <a:ext cx="14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A16942-284C-25B4-A085-B9217CA5AF4A}"/>
                    </a:ext>
                  </a:extLst>
                </p14:cNvPr>
                <p14:cNvContentPartPr/>
                <p14:nvPr/>
              </p14:nvContentPartPr>
              <p14:xfrm>
                <a:off x="3102329" y="1973369"/>
                <a:ext cx="27000" cy="136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A16942-284C-25B4-A085-B9217CA5AF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93329" y="1964729"/>
                  <a:ext cx="44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76E85E5-65FF-2640-15C0-6F98F6EEF3B5}"/>
                    </a:ext>
                  </a:extLst>
                </p14:cNvPr>
                <p14:cNvContentPartPr/>
                <p14:nvPr/>
              </p14:nvContentPartPr>
              <p14:xfrm>
                <a:off x="3114209" y="1813529"/>
                <a:ext cx="4320" cy="43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76E85E5-65FF-2640-15C0-6F98F6EEF3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05569" y="1804529"/>
                  <a:ext cx="21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5DFC4D-5AA9-51C4-9421-4F28F54C429E}"/>
                    </a:ext>
                  </a:extLst>
                </p14:cNvPr>
                <p14:cNvContentPartPr/>
                <p14:nvPr/>
              </p14:nvContentPartPr>
              <p14:xfrm>
                <a:off x="3200249" y="1975889"/>
                <a:ext cx="203400" cy="140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5DFC4D-5AA9-51C4-9421-4F28F54C429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91249" y="1966889"/>
                  <a:ext cx="22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5158628-0D71-EE25-D4D1-93BCD0FA8A9D}"/>
                    </a:ext>
                  </a:extLst>
                </p14:cNvPr>
                <p14:cNvContentPartPr/>
                <p14:nvPr/>
              </p14:nvContentPartPr>
              <p14:xfrm>
                <a:off x="3532529" y="1944569"/>
                <a:ext cx="137880" cy="1688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5158628-0D71-EE25-D4D1-93BCD0FA8A9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23889" y="1935569"/>
                  <a:ext cx="155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CD41A47-33E5-301D-8E63-423D213078B5}"/>
                    </a:ext>
                  </a:extLst>
                </p14:cNvPr>
                <p14:cNvContentPartPr/>
                <p14:nvPr/>
              </p14:nvContentPartPr>
              <p14:xfrm>
                <a:off x="3754649" y="1992089"/>
                <a:ext cx="175680" cy="125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CD41A47-33E5-301D-8E63-423D213078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45649" y="1983089"/>
                  <a:ext cx="1933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2B55D64-65D3-7EE6-6833-584DC221456E}"/>
              </a:ext>
            </a:extLst>
          </p:cNvPr>
          <p:cNvGrpSpPr/>
          <p:nvPr/>
        </p:nvGrpSpPr>
        <p:grpSpPr>
          <a:xfrm>
            <a:off x="1649" y="2234918"/>
            <a:ext cx="582120" cy="601200"/>
            <a:chOff x="1649" y="2522009"/>
            <a:chExt cx="582120" cy="60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88BCE87-C3C4-D2F6-BC56-6E2DABDE5197}"/>
                    </a:ext>
                  </a:extLst>
                </p14:cNvPr>
                <p14:cNvContentPartPr/>
                <p14:nvPr/>
              </p14:nvContentPartPr>
              <p14:xfrm>
                <a:off x="232409" y="2673569"/>
                <a:ext cx="191160" cy="2685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88BCE87-C3C4-D2F6-BC56-6E2DABDE519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3409" y="2664929"/>
                  <a:ext cx="208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6942053-3739-0B35-131E-238911644A12}"/>
                    </a:ext>
                  </a:extLst>
                </p14:cNvPr>
                <p14:cNvContentPartPr/>
                <p14:nvPr/>
              </p14:nvContentPartPr>
              <p14:xfrm>
                <a:off x="1649" y="2522009"/>
                <a:ext cx="582120" cy="601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6942053-3739-0B35-131E-238911644A1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-6991" y="2513009"/>
                  <a:ext cx="599760" cy="61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FB59A63-D1A5-51F3-203F-2B100DA1DC38}"/>
              </a:ext>
            </a:extLst>
          </p:cNvPr>
          <p:cNvGrpSpPr/>
          <p:nvPr/>
        </p:nvGrpSpPr>
        <p:grpSpPr>
          <a:xfrm>
            <a:off x="880409" y="2248958"/>
            <a:ext cx="2345040" cy="611640"/>
            <a:chOff x="880409" y="2536049"/>
            <a:chExt cx="2345040" cy="61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C35A7C-91E3-0E7E-4307-7D564D14DE1D}"/>
                    </a:ext>
                  </a:extLst>
                </p14:cNvPr>
                <p14:cNvContentPartPr/>
                <p14:nvPr/>
              </p14:nvContentPartPr>
              <p14:xfrm>
                <a:off x="880409" y="2536049"/>
                <a:ext cx="213120" cy="457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C35A7C-91E3-0E7E-4307-7D564D14DE1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1769" y="2527049"/>
                  <a:ext cx="2307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7D1CB16-A211-748B-366C-845645E056E8}"/>
                    </a:ext>
                  </a:extLst>
                </p14:cNvPr>
                <p14:cNvContentPartPr/>
                <p14:nvPr/>
              </p14:nvContentPartPr>
              <p14:xfrm>
                <a:off x="1123769" y="2727569"/>
                <a:ext cx="201960" cy="4201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7D1CB16-A211-748B-366C-845645E056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5129" y="2718569"/>
                  <a:ext cx="2196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1169DF-DBB0-B5EC-FF4D-426A75FB1E52}"/>
                    </a:ext>
                  </a:extLst>
                </p14:cNvPr>
                <p14:cNvContentPartPr/>
                <p14:nvPr/>
              </p14:nvContentPartPr>
              <p14:xfrm>
                <a:off x="1425809" y="2774369"/>
                <a:ext cx="87840" cy="1958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1169DF-DBB0-B5EC-FF4D-426A75FB1E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16809" y="2765369"/>
                  <a:ext cx="105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A98F5CB-2986-119A-3688-ECAE75A1FD60}"/>
                    </a:ext>
                  </a:extLst>
                </p14:cNvPr>
                <p14:cNvContentPartPr/>
                <p14:nvPr/>
              </p14:nvContentPartPr>
              <p14:xfrm>
                <a:off x="1637849" y="2768249"/>
                <a:ext cx="147600" cy="2127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A98F5CB-2986-119A-3688-ECAE75A1FD6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28849" y="2759609"/>
                  <a:ext cx="165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7F769B-5DE8-7C9A-4193-B210DF7B634D}"/>
                    </a:ext>
                  </a:extLst>
                </p14:cNvPr>
                <p14:cNvContentPartPr/>
                <p14:nvPr/>
              </p14:nvContentPartPr>
              <p14:xfrm>
                <a:off x="1890569" y="2768609"/>
                <a:ext cx="157680" cy="139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7F769B-5DE8-7C9A-4193-B210DF7B634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81929" y="2759969"/>
                  <a:ext cx="175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72BCDA4-413B-9C0D-EF4F-527F10474B63}"/>
                    </a:ext>
                  </a:extLst>
                </p14:cNvPr>
                <p14:cNvContentPartPr/>
                <p14:nvPr/>
              </p14:nvContentPartPr>
              <p14:xfrm>
                <a:off x="2018729" y="2802089"/>
                <a:ext cx="23400" cy="135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72BCDA4-413B-9C0D-EF4F-527F10474B6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009729" y="2793089"/>
                  <a:ext cx="41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CBBE22A-7B1E-2504-AE8B-D9ED6A85D193}"/>
                    </a:ext>
                  </a:extLst>
                </p14:cNvPr>
                <p14:cNvContentPartPr/>
                <p14:nvPr/>
              </p14:nvContentPartPr>
              <p14:xfrm>
                <a:off x="1996409" y="2599409"/>
                <a:ext cx="23400" cy="42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CBBE22A-7B1E-2504-AE8B-D9ED6A85D1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87769" y="2590769"/>
                  <a:ext cx="4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757F87A-1EF2-3582-1E6E-FA799361F539}"/>
                    </a:ext>
                  </a:extLst>
                </p14:cNvPr>
                <p14:cNvContentPartPr/>
                <p14:nvPr/>
              </p14:nvContentPartPr>
              <p14:xfrm>
                <a:off x="2099009" y="2675009"/>
                <a:ext cx="226080" cy="407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757F87A-1EF2-3582-1E6E-FA799361F53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90009" y="2666009"/>
                  <a:ext cx="243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0174127-81B1-7CEC-5DC8-53D2BDAA8A03}"/>
                    </a:ext>
                  </a:extLst>
                </p14:cNvPr>
                <p14:cNvContentPartPr/>
                <p14:nvPr/>
              </p14:nvContentPartPr>
              <p14:xfrm>
                <a:off x="2333009" y="2791289"/>
                <a:ext cx="125640" cy="120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0174127-81B1-7CEC-5DC8-53D2BDAA8A0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24009" y="2782289"/>
                  <a:ext cx="143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D7E10A-FA54-69DC-FFA9-49BADD2D03DC}"/>
                    </a:ext>
                  </a:extLst>
                </p14:cNvPr>
                <p14:cNvContentPartPr/>
                <p14:nvPr/>
              </p14:nvContentPartPr>
              <p14:xfrm>
                <a:off x="2542169" y="2771129"/>
                <a:ext cx="145440" cy="154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D7E10A-FA54-69DC-FFA9-49BADD2D03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33529" y="2762489"/>
                  <a:ext cx="163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3C4FD1E-22C0-CAE0-874A-9F6ED5B60AD0}"/>
                    </a:ext>
                  </a:extLst>
                </p14:cNvPr>
                <p14:cNvContentPartPr/>
                <p14:nvPr/>
              </p14:nvContentPartPr>
              <p14:xfrm>
                <a:off x="2788409" y="2742329"/>
                <a:ext cx="235440" cy="158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3C4FD1E-22C0-CAE0-874A-9F6ED5B60AD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79769" y="2733329"/>
                  <a:ext cx="25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844B8B-C5BA-7C80-6B25-4EA4B05B5F11}"/>
                    </a:ext>
                  </a:extLst>
                </p14:cNvPr>
                <p14:cNvContentPartPr/>
                <p14:nvPr/>
              </p14:nvContentPartPr>
              <p14:xfrm>
                <a:off x="2708129" y="2657009"/>
                <a:ext cx="153720" cy="406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844B8B-C5BA-7C80-6B25-4EA4B05B5F1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99489" y="2648009"/>
                  <a:ext cx="1713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2B73364-8B8B-853F-1870-B2960CDC946E}"/>
                    </a:ext>
                  </a:extLst>
                </p14:cNvPr>
                <p14:cNvContentPartPr/>
                <p14:nvPr/>
              </p14:nvContentPartPr>
              <p14:xfrm>
                <a:off x="3104129" y="2739809"/>
                <a:ext cx="121320" cy="209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2B73364-8B8B-853F-1870-B2960CDC946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95489" y="2731169"/>
                  <a:ext cx="1389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7B2003F-F472-83CC-11C0-F09DFBE2A47B}"/>
              </a:ext>
            </a:extLst>
          </p:cNvPr>
          <p:cNvGrpSpPr/>
          <p:nvPr/>
        </p:nvGrpSpPr>
        <p:grpSpPr>
          <a:xfrm>
            <a:off x="3758969" y="2415638"/>
            <a:ext cx="347040" cy="202320"/>
            <a:chOff x="3758969" y="2702729"/>
            <a:chExt cx="347040" cy="20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3BB1B7-FCF2-7582-CB71-4B31C9DDA5B7}"/>
                    </a:ext>
                  </a:extLst>
                </p14:cNvPr>
                <p14:cNvContentPartPr/>
                <p14:nvPr/>
              </p14:nvContentPartPr>
              <p14:xfrm>
                <a:off x="3758969" y="2702729"/>
                <a:ext cx="156960" cy="202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3BB1B7-FCF2-7582-CB71-4B31C9DDA5B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49969" y="2694089"/>
                  <a:ext cx="174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156257B-60A3-C52E-2460-A077F2AA51A1}"/>
                    </a:ext>
                  </a:extLst>
                </p14:cNvPr>
                <p14:cNvContentPartPr/>
                <p14:nvPr/>
              </p14:nvContentPartPr>
              <p14:xfrm>
                <a:off x="4010969" y="2762849"/>
                <a:ext cx="95040" cy="119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156257B-60A3-C52E-2460-A077F2AA51A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01969" y="2753849"/>
                  <a:ext cx="11268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12207A9-6B82-1E7B-0AFA-C729E552811C}"/>
              </a:ext>
            </a:extLst>
          </p:cNvPr>
          <p:cNvGrpSpPr/>
          <p:nvPr/>
        </p:nvGrpSpPr>
        <p:grpSpPr>
          <a:xfrm>
            <a:off x="4421009" y="2280638"/>
            <a:ext cx="831960" cy="527400"/>
            <a:chOff x="4421009" y="2567729"/>
            <a:chExt cx="83196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2511E04-4D7E-46C2-DD07-A64CD95CEF8A}"/>
                    </a:ext>
                  </a:extLst>
                </p14:cNvPr>
                <p14:cNvContentPartPr/>
                <p14:nvPr/>
              </p14:nvContentPartPr>
              <p14:xfrm>
                <a:off x="4421009" y="2724329"/>
                <a:ext cx="218880" cy="158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2511E04-4D7E-46C2-DD07-A64CD95CEF8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412009" y="2715329"/>
                  <a:ext cx="236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11483D-E081-55E4-498A-BDF81D01BAC6}"/>
                    </a:ext>
                  </a:extLst>
                </p14:cNvPr>
                <p14:cNvContentPartPr/>
                <p14:nvPr/>
              </p14:nvContentPartPr>
              <p14:xfrm>
                <a:off x="4485809" y="2717489"/>
                <a:ext cx="44280" cy="270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11483D-E081-55E4-498A-BDF81D01BA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77169" y="2708849"/>
                  <a:ext cx="619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8BCA068-42AA-9139-EF28-A24A1795DAD3}"/>
                    </a:ext>
                  </a:extLst>
                </p14:cNvPr>
                <p14:cNvContentPartPr/>
                <p14:nvPr/>
              </p14:nvContentPartPr>
              <p14:xfrm>
                <a:off x="4705769" y="2740169"/>
                <a:ext cx="134640" cy="1116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8BCA068-42AA-9139-EF28-A24A1795DAD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96769" y="2731169"/>
                  <a:ext cx="152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5C4D4AD-7F5D-A115-65DD-070A767960EB}"/>
                    </a:ext>
                  </a:extLst>
                </p14:cNvPr>
                <p14:cNvContentPartPr/>
                <p14:nvPr/>
              </p14:nvContentPartPr>
              <p14:xfrm>
                <a:off x="4956329" y="2668169"/>
                <a:ext cx="184680" cy="426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5C4D4AD-7F5D-A115-65DD-070A767960E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7329" y="2659529"/>
                  <a:ext cx="2023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929CA4E-F6F5-1901-D118-879918662C54}"/>
                    </a:ext>
                  </a:extLst>
                </p14:cNvPr>
                <p14:cNvContentPartPr/>
                <p14:nvPr/>
              </p14:nvContentPartPr>
              <p14:xfrm>
                <a:off x="5221289" y="2732249"/>
                <a:ext cx="18000" cy="149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929CA4E-F6F5-1901-D118-879918662C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12649" y="2723609"/>
                  <a:ext cx="35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85F3A08-9BA8-5B40-FD70-0F199C1FE67A}"/>
                    </a:ext>
                  </a:extLst>
                </p14:cNvPr>
                <p14:cNvContentPartPr/>
                <p14:nvPr/>
              </p14:nvContentPartPr>
              <p14:xfrm>
                <a:off x="5251169" y="2567729"/>
                <a:ext cx="1800" cy="16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85F3A08-9BA8-5B40-FD70-0F199C1FE67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42529" y="2558729"/>
                  <a:ext cx="194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799ACEF-91A8-1206-73DB-ECDFE36FAD41}"/>
                  </a:ext>
                </a:extLst>
              </p14:cNvPr>
              <p14:cNvContentPartPr/>
              <p14:nvPr/>
            </p14:nvContentPartPr>
            <p14:xfrm>
              <a:off x="5425769" y="2401238"/>
              <a:ext cx="115560" cy="1652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799ACEF-91A8-1206-73DB-ECDFE36FAD4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416769" y="2392238"/>
                <a:ext cx="13320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AEBBE61-C5B5-945E-9870-9919E907AF90}"/>
              </a:ext>
            </a:extLst>
          </p:cNvPr>
          <p:cNvGrpSpPr/>
          <p:nvPr/>
        </p:nvGrpSpPr>
        <p:grpSpPr>
          <a:xfrm>
            <a:off x="5936609" y="2330678"/>
            <a:ext cx="582120" cy="313920"/>
            <a:chOff x="5936609" y="2617769"/>
            <a:chExt cx="58212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ED2C82C-AE11-DDB7-D61C-A6A2C42B2476}"/>
                    </a:ext>
                  </a:extLst>
                </p14:cNvPr>
                <p14:cNvContentPartPr/>
                <p14:nvPr/>
              </p14:nvContentPartPr>
              <p14:xfrm>
                <a:off x="5936609" y="2635409"/>
                <a:ext cx="136080" cy="191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ED2C82C-AE11-DDB7-D61C-A6A2C42B247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27609" y="2626769"/>
                  <a:ext cx="153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723290-353C-4199-8501-72871EF06C46}"/>
                    </a:ext>
                  </a:extLst>
                </p14:cNvPr>
                <p14:cNvContentPartPr/>
                <p14:nvPr/>
              </p14:nvContentPartPr>
              <p14:xfrm>
                <a:off x="6158009" y="2680049"/>
                <a:ext cx="111960" cy="2516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723290-353C-4199-8501-72871EF06C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49009" y="2671049"/>
                  <a:ext cx="129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BDCBE2-D76D-BCD1-EB48-E6767CB7F0B9}"/>
                    </a:ext>
                  </a:extLst>
                </p14:cNvPr>
                <p14:cNvContentPartPr/>
                <p14:nvPr/>
              </p14:nvContentPartPr>
              <p14:xfrm>
                <a:off x="6388769" y="2617769"/>
                <a:ext cx="129960" cy="2178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BDCBE2-D76D-BCD1-EB48-E6767CB7F0B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80129" y="2609129"/>
                  <a:ext cx="14760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C714C3A-C283-3B45-0F09-D5D740FB5F1C}"/>
              </a:ext>
            </a:extLst>
          </p:cNvPr>
          <p:cNvGrpSpPr/>
          <p:nvPr/>
        </p:nvGrpSpPr>
        <p:grpSpPr>
          <a:xfrm>
            <a:off x="6918329" y="2153918"/>
            <a:ext cx="1128240" cy="555120"/>
            <a:chOff x="6918329" y="2441009"/>
            <a:chExt cx="112824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82D1A45-51FC-D72F-B92E-892FCAD1BEDB}"/>
                    </a:ext>
                  </a:extLst>
                </p14:cNvPr>
                <p14:cNvContentPartPr/>
                <p14:nvPr/>
              </p14:nvContentPartPr>
              <p14:xfrm>
                <a:off x="6918329" y="2628569"/>
                <a:ext cx="150840" cy="165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82D1A45-51FC-D72F-B92E-892FCAD1BE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09329" y="2619929"/>
                  <a:ext cx="168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6BA218B-E573-94DB-7DEC-3952DF0FD294}"/>
                    </a:ext>
                  </a:extLst>
                </p14:cNvPr>
                <p14:cNvContentPartPr/>
                <p14:nvPr/>
              </p14:nvContentPartPr>
              <p14:xfrm>
                <a:off x="7054769" y="2628209"/>
                <a:ext cx="47160" cy="1663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6BA218B-E573-94DB-7DEC-3952DF0FD29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45769" y="2619209"/>
                  <a:ext cx="64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58B45C8-98AF-C4EB-E633-6205D8FCC923}"/>
                    </a:ext>
                  </a:extLst>
                </p14:cNvPr>
                <p14:cNvContentPartPr/>
                <p14:nvPr/>
              </p14:nvContentPartPr>
              <p14:xfrm>
                <a:off x="7204889" y="2639009"/>
                <a:ext cx="188280" cy="1328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58B45C8-98AF-C4EB-E633-6205D8FCC92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96249" y="2630009"/>
                  <a:ext cx="205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1216DC9-5B28-6CD7-35D0-A991602CA15C}"/>
                    </a:ext>
                  </a:extLst>
                </p14:cNvPr>
                <p14:cNvContentPartPr/>
                <p14:nvPr/>
              </p14:nvContentPartPr>
              <p14:xfrm>
                <a:off x="7155569" y="2476649"/>
                <a:ext cx="85680" cy="5194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1216DC9-5B28-6CD7-35D0-A991602CA15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146929" y="2467649"/>
                  <a:ext cx="10332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BD85FF6-6307-F93B-855C-878D1EB96A77}"/>
                    </a:ext>
                  </a:extLst>
                </p14:cNvPr>
                <p14:cNvContentPartPr/>
                <p14:nvPr/>
              </p14:nvContentPartPr>
              <p14:xfrm>
                <a:off x="7473809" y="2618849"/>
                <a:ext cx="63000" cy="191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BD85FF6-6307-F93B-855C-878D1EB96A7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64809" y="2609849"/>
                  <a:ext cx="806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67A894-0055-CBE2-4113-919E6A8EB1D1}"/>
                    </a:ext>
                  </a:extLst>
                </p14:cNvPr>
                <p14:cNvContentPartPr/>
                <p14:nvPr/>
              </p14:nvContentPartPr>
              <p14:xfrm>
                <a:off x="7495409" y="2441009"/>
                <a:ext cx="8640" cy="12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67A894-0055-CBE2-4113-919E6A8EB1D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486769" y="2432369"/>
                  <a:ext cx="26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94A6D25-80E8-4F84-53A2-4FD23DB5FDF1}"/>
                    </a:ext>
                  </a:extLst>
                </p14:cNvPr>
                <p14:cNvContentPartPr/>
                <p14:nvPr/>
              </p14:nvContentPartPr>
              <p14:xfrm>
                <a:off x="7656689" y="2574209"/>
                <a:ext cx="124200" cy="236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94A6D25-80E8-4F84-53A2-4FD23DB5FDF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48049" y="2565209"/>
                  <a:ext cx="141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CB5FFD3-A05F-846C-F9AB-677FB41BB2CA}"/>
                    </a:ext>
                  </a:extLst>
                </p14:cNvPr>
                <p14:cNvContentPartPr/>
                <p14:nvPr/>
              </p14:nvContentPartPr>
              <p14:xfrm>
                <a:off x="7828409" y="2645489"/>
                <a:ext cx="218160" cy="163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CB5FFD3-A05F-846C-F9AB-677FB41BB2C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19769" y="2636489"/>
                  <a:ext cx="2358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F64D1F72-1AF5-59D7-FB03-15C4F2704F96}"/>
                  </a:ext>
                </a:extLst>
              </p14:cNvPr>
              <p14:cNvContentPartPr/>
              <p14:nvPr/>
            </p14:nvContentPartPr>
            <p14:xfrm>
              <a:off x="8206769" y="2279918"/>
              <a:ext cx="108720" cy="2538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F64D1F72-1AF5-59D7-FB03-15C4F2704F9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198129" y="2271278"/>
                <a:ext cx="126360" cy="27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F841BF9-9924-4FD7-7682-922EC115B6CC}"/>
              </a:ext>
            </a:extLst>
          </p:cNvPr>
          <p:cNvGrpSpPr/>
          <p:nvPr/>
        </p:nvGrpSpPr>
        <p:grpSpPr>
          <a:xfrm>
            <a:off x="8756129" y="2215118"/>
            <a:ext cx="1428840" cy="475560"/>
            <a:chOff x="8756129" y="2502209"/>
            <a:chExt cx="1428840" cy="47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FBB04A7-0F98-2FAA-4F61-A298C6AC9313}"/>
                    </a:ext>
                  </a:extLst>
                </p14:cNvPr>
                <p14:cNvContentPartPr/>
                <p14:nvPr/>
              </p14:nvContentPartPr>
              <p14:xfrm>
                <a:off x="8756129" y="2608049"/>
                <a:ext cx="111240" cy="222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FBB04A7-0F98-2FAA-4F61-A298C6AC93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747489" y="2599409"/>
                  <a:ext cx="128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3E9AAA7-4647-B8D2-1A26-367BF7881D13}"/>
                    </a:ext>
                  </a:extLst>
                </p14:cNvPr>
                <p14:cNvContentPartPr/>
                <p14:nvPr/>
              </p14:nvContentPartPr>
              <p14:xfrm>
                <a:off x="9005609" y="2637569"/>
                <a:ext cx="70200" cy="139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3E9AAA7-4647-B8D2-1A26-367BF7881D1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96609" y="2628929"/>
                  <a:ext cx="87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B0C7238-98D4-05D7-7F9F-2B034FF8E713}"/>
                    </a:ext>
                  </a:extLst>
                </p14:cNvPr>
                <p14:cNvContentPartPr/>
                <p14:nvPr/>
              </p14:nvContentPartPr>
              <p14:xfrm>
                <a:off x="8987969" y="2575289"/>
                <a:ext cx="162360" cy="289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B0C7238-98D4-05D7-7F9F-2B034FF8E7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978969" y="2566649"/>
                  <a:ext cx="180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C2A14D7-83BF-4216-45EE-38A3AC6F1A04}"/>
                    </a:ext>
                  </a:extLst>
                </p14:cNvPr>
                <p14:cNvContentPartPr/>
                <p14:nvPr/>
              </p14:nvContentPartPr>
              <p14:xfrm>
                <a:off x="9212969" y="2664209"/>
                <a:ext cx="99720" cy="127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C2A14D7-83BF-4216-45EE-38A3AC6F1A0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04329" y="2655569"/>
                  <a:ext cx="117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48542C4-DFCA-40C4-FE10-EBBC93149C70}"/>
                    </a:ext>
                  </a:extLst>
                </p14:cNvPr>
                <p14:cNvContentPartPr/>
                <p14:nvPr/>
              </p14:nvContentPartPr>
              <p14:xfrm>
                <a:off x="9279569" y="2502209"/>
                <a:ext cx="1440" cy="262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48542C4-DFCA-40C4-FE10-EBBC93149C7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70929" y="2493209"/>
                  <a:ext cx="19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FB59C02-C1EC-B87E-2431-88EEB980E4B1}"/>
                    </a:ext>
                  </a:extLst>
                </p14:cNvPr>
                <p14:cNvContentPartPr/>
                <p14:nvPr/>
              </p14:nvContentPartPr>
              <p14:xfrm>
                <a:off x="9406649" y="2700929"/>
                <a:ext cx="174600" cy="131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FB59C02-C1EC-B87E-2431-88EEB980E4B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98009" y="2692289"/>
                  <a:ext cx="192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4329481-5E4F-63E3-E651-D51C714C7C7D}"/>
                    </a:ext>
                  </a:extLst>
                </p14:cNvPr>
                <p14:cNvContentPartPr/>
                <p14:nvPr/>
              </p14:nvContentPartPr>
              <p14:xfrm>
                <a:off x="9363089" y="2551169"/>
                <a:ext cx="129960" cy="4266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4329481-5E4F-63E3-E651-D51C714C7C7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54089" y="2542169"/>
                  <a:ext cx="1476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F975ED5-8E05-BB77-D3EE-B5C16EDBD038}"/>
                    </a:ext>
                  </a:extLst>
                </p14:cNvPr>
                <p14:cNvContentPartPr/>
                <p14:nvPr/>
              </p14:nvContentPartPr>
              <p14:xfrm>
                <a:off x="9666929" y="2642969"/>
                <a:ext cx="101160" cy="1958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F975ED5-8E05-BB77-D3EE-B5C16EDBD03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57929" y="2634329"/>
                  <a:ext cx="118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70FEE2E-62FB-AE9E-5B0A-272A251BA893}"/>
                    </a:ext>
                  </a:extLst>
                </p14:cNvPr>
                <p14:cNvContentPartPr/>
                <p14:nvPr/>
              </p14:nvContentPartPr>
              <p14:xfrm>
                <a:off x="9796889" y="2676449"/>
                <a:ext cx="168480" cy="123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70FEE2E-62FB-AE9E-5B0A-272A251BA89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87889" y="2667809"/>
                  <a:ext cx="186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C5BCD44-8D8F-EABF-9640-F0E2125F6142}"/>
                    </a:ext>
                  </a:extLst>
                </p14:cNvPr>
                <p14:cNvContentPartPr/>
                <p14:nvPr/>
              </p14:nvContentPartPr>
              <p14:xfrm>
                <a:off x="10027289" y="2678249"/>
                <a:ext cx="157680" cy="213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C5BCD44-8D8F-EABF-9640-F0E2125F61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018649" y="2669609"/>
                  <a:ext cx="17532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D4877F69-41BD-D210-AC72-2408A69AD00E}"/>
                  </a:ext>
                </a:extLst>
              </p14:cNvPr>
              <p14:cNvContentPartPr/>
              <p14:nvPr/>
            </p14:nvContentPartPr>
            <p14:xfrm>
              <a:off x="10331129" y="2342918"/>
              <a:ext cx="142560" cy="22896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D4877F69-41BD-D210-AC72-2408A69AD00E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322129" y="2333918"/>
                <a:ext cx="160200" cy="24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FAD68B8A-0890-6D5C-8ADF-73E4FEFC17F1}"/>
              </a:ext>
            </a:extLst>
          </p:cNvPr>
          <p:cNvGrpSpPr/>
          <p:nvPr/>
        </p:nvGrpSpPr>
        <p:grpSpPr>
          <a:xfrm>
            <a:off x="10780049" y="2194238"/>
            <a:ext cx="922320" cy="551880"/>
            <a:chOff x="10780049" y="2481329"/>
            <a:chExt cx="922320" cy="55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FA66856-0427-925E-DE22-80BC6F801D23}"/>
                    </a:ext>
                  </a:extLst>
                </p14:cNvPr>
                <p14:cNvContentPartPr/>
                <p14:nvPr/>
              </p14:nvContentPartPr>
              <p14:xfrm>
                <a:off x="10780049" y="2660249"/>
                <a:ext cx="148680" cy="212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FA66856-0427-925E-DE22-80BC6F801D2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771049" y="2651249"/>
                  <a:ext cx="166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6BCD331-0CB0-BD28-6142-697B6795B1F8}"/>
                    </a:ext>
                  </a:extLst>
                </p14:cNvPr>
                <p14:cNvContentPartPr/>
                <p14:nvPr/>
              </p14:nvContentPartPr>
              <p14:xfrm>
                <a:off x="10937729" y="2684729"/>
                <a:ext cx="183960" cy="180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6BCD331-0CB0-BD28-6142-697B6795B1F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928729" y="2676089"/>
                  <a:ext cx="201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813B965-B4DE-D55D-0870-C6979DB29DAE}"/>
                    </a:ext>
                  </a:extLst>
                </p14:cNvPr>
                <p14:cNvContentPartPr/>
                <p14:nvPr/>
              </p14:nvContentPartPr>
              <p14:xfrm>
                <a:off x="11006489" y="2483489"/>
                <a:ext cx="4320" cy="18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813B965-B4DE-D55D-0870-C6979DB29DA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97849" y="2474489"/>
                  <a:ext cx="21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47FA4BD-2144-7FB8-2D3D-68CA6D32D4FB}"/>
                    </a:ext>
                  </a:extLst>
                </p14:cNvPr>
                <p14:cNvContentPartPr/>
                <p14:nvPr/>
              </p14:nvContentPartPr>
              <p14:xfrm>
                <a:off x="11055449" y="2481329"/>
                <a:ext cx="252720" cy="551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47FA4BD-2144-7FB8-2D3D-68CA6D32D4F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46449" y="2472689"/>
                  <a:ext cx="2703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47D1A14-B4DA-3908-F5E5-B54F382B9F66}"/>
                    </a:ext>
                  </a:extLst>
                </p14:cNvPr>
                <p14:cNvContentPartPr/>
                <p14:nvPr/>
              </p14:nvContentPartPr>
              <p14:xfrm>
                <a:off x="11267129" y="2740889"/>
                <a:ext cx="186840" cy="2329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47D1A14-B4DA-3908-F5E5-B54F382B9F6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258129" y="2732249"/>
                  <a:ext cx="204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CDB901B-D93B-7E99-AB38-854064325D75}"/>
                    </a:ext>
                  </a:extLst>
                </p14:cNvPr>
                <p14:cNvContentPartPr/>
                <p14:nvPr/>
              </p14:nvContentPartPr>
              <p14:xfrm>
                <a:off x="11558009" y="2677169"/>
                <a:ext cx="144360" cy="239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CDB901B-D93B-7E99-AB38-854064325D7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49009" y="2668169"/>
                  <a:ext cx="16200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2A83C94-91BF-6F2E-5F61-3C73BA59EFC3}"/>
              </a:ext>
            </a:extLst>
          </p:cNvPr>
          <p:cNvGrpSpPr/>
          <p:nvPr/>
        </p:nvGrpSpPr>
        <p:grpSpPr>
          <a:xfrm>
            <a:off x="796169" y="3156158"/>
            <a:ext cx="617040" cy="308520"/>
            <a:chOff x="796169" y="3443249"/>
            <a:chExt cx="61704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A0787B5-C720-2870-53E5-01A6CD224DFE}"/>
                    </a:ext>
                  </a:extLst>
                </p14:cNvPr>
                <p14:cNvContentPartPr/>
                <p14:nvPr/>
              </p14:nvContentPartPr>
              <p14:xfrm>
                <a:off x="796169" y="3589049"/>
                <a:ext cx="397440" cy="212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A0787B5-C720-2870-53E5-01A6CD224DF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87529" y="3580409"/>
                  <a:ext cx="415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E7E345A-CC4D-535D-C186-DBC1FB91A3AC}"/>
                    </a:ext>
                  </a:extLst>
                </p14:cNvPr>
                <p14:cNvContentPartPr/>
                <p14:nvPr/>
              </p14:nvContentPartPr>
              <p14:xfrm>
                <a:off x="1144289" y="3443249"/>
                <a:ext cx="268920" cy="308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E7E345A-CC4D-535D-C186-DBC1FB91A3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5289" y="3434609"/>
                  <a:ext cx="28656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F578DF1-C5E8-3086-83E2-59C8A383346F}"/>
              </a:ext>
            </a:extLst>
          </p:cNvPr>
          <p:cNvGrpSpPr/>
          <p:nvPr/>
        </p:nvGrpSpPr>
        <p:grpSpPr>
          <a:xfrm>
            <a:off x="1626329" y="3097478"/>
            <a:ext cx="480240" cy="375480"/>
            <a:chOff x="1626329" y="3384569"/>
            <a:chExt cx="480240" cy="37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9DE9E03-426D-5BA2-5354-E691A4E18711}"/>
                    </a:ext>
                  </a:extLst>
                </p14:cNvPr>
                <p14:cNvContentPartPr/>
                <p14:nvPr/>
              </p14:nvContentPartPr>
              <p14:xfrm>
                <a:off x="1649729" y="3384569"/>
                <a:ext cx="237600" cy="375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9DE9E03-426D-5BA2-5354-E691A4E1871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641089" y="3375929"/>
                  <a:ext cx="2552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F52A008-72D4-31DA-1448-C2DFC25C63F9}"/>
                    </a:ext>
                  </a:extLst>
                </p14:cNvPr>
                <p14:cNvContentPartPr/>
                <p14:nvPr/>
              </p14:nvContentPartPr>
              <p14:xfrm>
                <a:off x="1626329" y="3594809"/>
                <a:ext cx="158760" cy="262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F52A008-72D4-31DA-1448-C2DFC25C63F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617689" y="3585809"/>
                  <a:ext cx="176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6133D5D-4A8A-A882-07D9-EEF6EF6E674B}"/>
                    </a:ext>
                  </a:extLst>
                </p14:cNvPr>
                <p14:cNvContentPartPr/>
                <p14:nvPr/>
              </p14:nvContentPartPr>
              <p14:xfrm>
                <a:off x="1953209" y="3563489"/>
                <a:ext cx="153360" cy="130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6133D5D-4A8A-A882-07D9-EEF6EF6E674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44209" y="3554489"/>
                  <a:ext cx="17100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5AA2DBE-8DC5-60A8-DD67-4C13FF49B8BB}"/>
              </a:ext>
            </a:extLst>
          </p:cNvPr>
          <p:cNvGrpSpPr/>
          <p:nvPr/>
        </p:nvGrpSpPr>
        <p:grpSpPr>
          <a:xfrm>
            <a:off x="2512289" y="3037718"/>
            <a:ext cx="850680" cy="332280"/>
            <a:chOff x="2512289" y="3324809"/>
            <a:chExt cx="85068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D3CB376-A53D-A63C-CC28-34DA3501625F}"/>
                    </a:ext>
                  </a:extLst>
                </p14:cNvPr>
                <p14:cNvContentPartPr/>
                <p14:nvPr/>
              </p14:nvContentPartPr>
              <p14:xfrm>
                <a:off x="2512289" y="3480329"/>
                <a:ext cx="145080" cy="164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D3CB376-A53D-A63C-CC28-34DA3501625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03289" y="3471329"/>
                  <a:ext cx="162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3A32132-EA5C-919F-E865-D2F8E1D1E4A4}"/>
                    </a:ext>
                  </a:extLst>
                </p14:cNvPr>
                <p14:cNvContentPartPr/>
                <p14:nvPr/>
              </p14:nvContentPartPr>
              <p14:xfrm>
                <a:off x="2645489" y="3513449"/>
                <a:ext cx="39600" cy="143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3A32132-EA5C-919F-E865-D2F8E1D1E4A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36489" y="3504449"/>
                  <a:ext cx="57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47E40EE-538D-4B81-B6FD-F472EB0FCA3B}"/>
                    </a:ext>
                  </a:extLst>
                </p14:cNvPr>
                <p14:cNvContentPartPr/>
                <p14:nvPr/>
              </p14:nvContentPartPr>
              <p14:xfrm>
                <a:off x="2827649" y="3443609"/>
                <a:ext cx="277200" cy="204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47E40EE-538D-4B81-B6FD-F472EB0FCA3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819009" y="3434609"/>
                  <a:ext cx="294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BCA7EC1-2E46-13BC-0C65-52E4C70A75F5}"/>
                    </a:ext>
                  </a:extLst>
                </p14:cNvPr>
                <p14:cNvContentPartPr/>
                <p14:nvPr/>
              </p14:nvContentPartPr>
              <p14:xfrm>
                <a:off x="3227609" y="3493649"/>
                <a:ext cx="135360" cy="1353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BCA7EC1-2E46-13BC-0C65-52E4C70A75F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218969" y="3485009"/>
                  <a:ext cx="15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DADEDB6-037E-900F-2872-67CB0311728D}"/>
                    </a:ext>
                  </a:extLst>
                </p14:cNvPr>
                <p14:cNvContentPartPr/>
                <p14:nvPr/>
              </p14:nvContentPartPr>
              <p14:xfrm>
                <a:off x="3287369" y="3324809"/>
                <a:ext cx="4320" cy="46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DADEDB6-037E-900F-2872-67CB0311728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78729" y="3315809"/>
                  <a:ext cx="219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40ECD29-0AEF-D5C3-B399-CA218ED21508}"/>
              </a:ext>
            </a:extLst>
          </p:cNvPr>
          <p:cNvGrpSpPr/>
          <p:nvPr/>
        </p:nvGrpSpPr>
        <p:grpSpPr>
          <a:xfrm>
            <a:off x="3842489" y="2983358"/>
            <a:ext cx="863640" cy="384840"/>
            <a:chOff x="3842489" y="3270449"/>
            <a:chExt cx="86364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E894D3A-53F7-BAA6-A55B-2AE84EEC38CA}"/>
                    </a:ext>
                  </a:extLst>
                </p14:cNvPr>
                <p14:cNvContentPartPr/>
                <p14:nvPr/>
              </p14:nvContentPartPr>
              <p14:xfrm>
                <a:off x="3842489" y="3427049"/>
                <a:ext cx="96120" cy="228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E894D3A-53F7-BAA6-A55B-2AE84EEC38C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33489" y="3418049"/>
                  <a:ext cx="113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EAB1B1B-76DD-D0DF-7310-05E4B90FAB0E}"/>
                    </a:ext>
                  </a:extLst>
                </p14:cNvPr>
                <p14:cNvContentPartPr/>
                <p14:nvPr/>
              </p14:nvContentPartPr>
              <p14:xfrm>
                <a:off x="4047689" y="3491489"/>
                <a:ext cx="6480" cy="112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EAB1B1B-76DD-D0DF-7310-05E4B90FAB0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038689" y="3482849"/>
                  <a:ext cx="24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5EE437F-2D41-55C5-639C-4CF28463EDEE}"/>
                    </a:ext>
                  </a:extLst>
                </p14:cNvPr>
                <p14:cNvContentPartPr/>
                <p14:nvPr/>
              </p14:nvContentPartPr>
              <p14:xfrm>
                <a:off x="4011689" y="3303569"/>
                <a:ext cx="275040" cy="310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5EE437F-2D41-55C5-639C-4CF28463EDE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02689" y="3294569"/>
                  <a:ext cx="292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70B4AFC-F211-CC56-2C4E-6715DCE2D517}"/>
                    </a:ext>
                  </a:extLst>
                </p14:cNvPr>
                <p14:cNvContentPartPr/>
                <p14:nvPr/>
              </p14:nvContentPartPr>
              <p14:xfrm>
                <a:off x="4374929" y="3472049"/>
                <a:ext cx="145800" cy="140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70B4AFC-F211-CC56-2C4E-6715DCE2D51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366289" y="3463409"/>
                  <a:ext cx="163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12B2894-79E4-31FC-9F8A-E0545B9FADCF}"/>
                    </a:ext>
                  </a:extLst>
                </p14:cNvPr>
                <p14:cNvContentPartPr/>
                <p14:nvPr/>
              </p14:nvContentPartPr>
              <p14:xfrm>
                <a:off x="4472849" y="3484289"/>
                <a:ext cx="233280" cy="1411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12B2894-79E4-31FC-9F8A-E0545B9FADC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63849" y="3475649"/>
                  <a:ext cx="250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22870B-D297-3084-E340-EE15A927694E}"/>
                    </a:ext>
                  </a:extLst>
                </p14:cNvPr>
                <p14:cNvContentPartPr/>
                <p14:nvPr/>
              </p14:nvContentPartPr>
              <p14:xfrm>
                <a:off x="4032929" y="3270449"/>
                <a:ext cx="5040" cy="745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22870B-D297-3084-E340-EE15A927694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23929" y="3261809"/>
                  <a:ext cx="226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7A251A64-AD43-4E1E-E088-1A6807FF4A67}"/>
              </a:ext>
            </a:extLst>
          </p:cNvPr>
          <p:cNvGrpSpPr/>
          <p:nvPr/>
        </p:nvGrpSpPr>
        <p:grpSpPr>
          <a:xfrm>
            <a:off x="5227409" y="3027278"/>
            <a:ext cx="1856160" cy="557640"/>
            <a:chOff x="5227409" y="3314369"/>
            <a:chExt cx="1856160" cy="55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B9AC7EF-F737-737B-1334-3DDD475DD62D}"/>
                    </a:ext>
                  </a:extLst>
                </p14:cNvPr>
                <p14:cNvContentPartPr/>
                <p14:nvPr/>
              </p14:nvContentPartPr>
              <p14:xfrm>
                <a:off x="5227409" y="3489689"/>
                <a:ext cx="234360" cy="1411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B9AC7EF-F737-737B-1334-3DDD475DD62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18769" y="3480689"/>
                  <a:ext cx="252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9D25D5E-D65D-F556-A33A-50F3B2E314B5}"/>
                    </a:ext>
                  </a:extLst>
                </p14:cNvPr>
                <p14:cNvContentPartPr/>
                <p14:nvPr/>
              </p14:nvContentPartPr>
              <p14:xfrm>
                <a:off x="5236409" y="3335609"/>
                <a:ext cx="33840" cy="438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9D25D5E-D65D-F556-A33A-50F3B2E314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27769" y="3326609"/>
                  <a:ext cx="514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63F831-91B7-2C53-BE9D-8C83F546158C}"/>
                    </a:ext>
                  </a:extLst>
                </p14:cNvPr>
                <p14:cNvContentPartPr/>
                <p14:nvPr/>
              </p14:nvContentPartPr>
              <p14:xfrm>
                <a:off x="5524049" y="3456929"/>
                <a:ext cx="21960" cy="1339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63F831-91B7-2C53-BE9D-8C83F546158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15049" y="3448289"/>
                  <a:ext cx="39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0C1B58E-08FE-D9C8-4073-AF4D0BA15EAC}"/>
                    </a:ext>
                  </a:extLst>
                </p14:cNvPr>
                <p14:cNvContentPartPr/>
                <p14:nvPr/>
              </p14:nvContentPartPr>
              <p14:xfrm>
                <a:off x="5661209" y="3456209"/>
                <a:ext cx="7560" cy="167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0C1B58E-08FE-D9C8-4073-AF4D0BA15EA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52569" y="3447569"/>
                  <a:ext cx="25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2C70640-06FA-5C73-3092-F94808FCF505}"/>
                    </a:ext>
                  </a:extLst>
                </p14:cNvPr>
                <p14:cNvContentPartPr/>
                <p14:nvPr/>
              </p14:nvContentPartPr>
              <p14:xfrm>
                <a:off x="5686769" y="3451169"/>
                <a:ext cx="136800" cy="180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2C70640-06FA-5C73-3092-F94808FCF50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678129" y="3442529"/>
                  <a:ext cx="154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8D48A0F-4BB0-F148-159D-0909E2FA1A87}"/>
                    </a:ext>
                  </a:extLst>
                </p14:cNvPr>
                <p14:cNvContentPartPr/>
                <p14:nvPr/>
              </p14:nvContentPartPr>
              <p14:xfrm>
                <a:off x="5911769" y="3483209"/>
                <a:ext cx="118080" cy="348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8D48A0F-4BB0-F148-159D-0909E2FA1A8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03129" y="3474569"/>
                  <a:ext cx="135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2767BB2-9B70-4935-CD56-25D7618869E0}"/>
                    </a:ext>
                  </a:extLst>
                </p14:cNvPr>
                <p14:cNvContentPartPr/>
                <p14:nvPr/>
              </p14:nvContentPartPr>
              <p14:xfrm>
                <a:off x="6112289" y="3467009"/>
                <a:ext cx="108360" cy="1436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2767BB2-9B70-4935-CD56-25D7618869E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03289" y="3458009"/>
                  <a:ext cx="126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24916E5-D022-B83F-9B26-79449C6BFEA7}"/>
                    </a:ext>
                  </a:extLst>
                </p14:cNvPr>
                <p14:cNvContentPartPr/>
                <p14:nvPr/>
              </p14:nvContentPartPr>
              <p14:xfrm>
                <a:off x="6127409" y="3314369"/>
                <a:ext cx="10080" cy="291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24916E5-D022-B83F-9B26-79449C6BFEA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118409" y="3305369"/>
                  <a:ext cx="27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FBA115F-2E84-0E9D-8B4B-D97980356445}"/>
                    </a:ext>
                  </a:extLst>
                </p14:cNvPr>
                <p14:cNvContentPartPr/>
                <p14:nvPr/>
              </p14:nvContentPartPr>
              <p14:xfrm>
                <a:off x="6295529" y="3403649"/>
                <a:ext cx="171000" cy="1893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FBA115F-2E84-0E9D-8B4B-D9798035644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86889" y="3394649"/>
                  <a:ext cx="1886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99EE8BE-8582-6E60-2C40-80CF337FE087}"/>
                    </a:ext>
                  </a:extLst>
                </p14:cNvPr>
                <p14:cNvContentPartPr/>
                <p14:nvPr/>
              </p14:nvContentPartPr>
              <p14:xfrm>
                <a:off x="6552209" y="3423089"/>
                <a:ext cx="85320" cy="2055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99EE8BE-8582-6E60-2C40-80CF337FE08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43209" y="3414089"/>
                  <a:ext cx="102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10D845E-78D1-CBAD-4733-DC77280A42B1}"/>
                    </a:ext>
                  </a:extLst>
                </p14:cNvPr>
                <p14:cNvContentPartPr/>
                <p14:nvPr/>
              </p14:nvContentPartPr>
              <p14:xfrm>
                <a:off x="6685049" y="3464129"/>
                <a:ext cx="162000" cy="4078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10D845E-78D1-CBAD-4733-DC77280A42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76409" y="3455129"/>
                  <a:ext cx="1796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BE91B7F-2AA1-A9FF-9C06-2E8C5BAD1672}"/>
                    </a:ext>
                  </a:extLst>
                </p14:cNvPr>
                <p14:cNvContentPartPr/>
                <p14:nvPr/>
              </p14:nvContentPartPr>
              <p14:xfrm>
                <a:off x="6952169" y="3461969"/>
                <a:ext cx="131400" cy="147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BE91B7F-2AA1-A9FF-9C06-2E8C5BAD167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43169" y="3453329"/>
                  <a:ext cx="1490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344DAEA-B4CE-4767-8AD7-3F0A9CC99DD4}"/>
              </a:ext>
            </a:extLst>
          </p:cNvPr>
          <p:cNvGrpSpPr/>
          <p:nvPr/>
        </p:nvGrpSpPr>
        <p:grpSpPr>
          <a:xfrm>
            <a:off x="7533929" y="3162638"/>
            <a:ext cx="565920" cy="181440"/>
            <a:chOff x="7533929" y="3449729"/>
            <a:chExt cx="56592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4C12745-E7CC-D130-6A63-3BEA624CA084}"/>
                    </a:ext>
                  </a:extLst>
                </p14:cNvPr>
                <p14:cNvContentPartPr/>
                <p14:nvPr/>
              </p14:nvContentPartPr>
              <p14:xfrm>
                <a:off x="7533929" y="3449729"/>
                <a:ext cx="176040" cy="1814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4C12745-E7CC-D130-6A63-3BEA624CA08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24929" y="3441089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A7B4E2F-E2F0-1D10-E688-BDB3405CB947}"/>
                    </a:ext>
                  </a:extLst>
                </p14:cNvPr>
                <p14:cNvContentPartPr/>
                <p14:nvPr/>
              </p14:nvContentPartPr>
              <p14:xfrm>
                <a:off x="7747409" y="3482129"/>
                <a:ext cx="132840" cy="145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A7B4E2F-E2F0-1D10-E688-BDB3405CB94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38769" y="3473129"/>
                  <a:ext cx="150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0E61EB9-49AC-6E46-7EC9-F8166E1A0B65}"/>
                    </a:ext>
                  </a:extLst>
                </p14:cNvPr>
                <p14:cNvContentPartPr/>
                <p14:nvPr/>
              </p14:nvContentPartPr>
              <p14:xfrm>
                <a:off x="7938929" y="3456209"/>
                <a:ext cx="160920" cy="1504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0E61EB9-49AC-6E46-7EC9-F8166E1A0B6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30289" y="3447569"/>
                  <a:ext cx="1785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21B6559-862B-BC1D-A3E0-0EA6FC1F15B0}"/>
              </a:ext>
            </a:extLst>
          </p:cNvPr>
          <p:cNvGrpSpPr/>
          <p:nvPr/>
        </p:nvGrpSpPr>
        <p:grpSpPr>
          <a:xfrm>
            <a:off x="8572889" y="3038798"/>
            <a:ext cx="269280" cy="366840"/>
            <a:chOff x="8572889" y="3325889"/>
            <a:chExt cx="26928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739A32D-5A0B-2381-645A-5776ACA7AF41}"/>
                    </a:ext>
                  </a:extLst>
                </p14:cNvPr>
                <p14:cNvContentPartPr/>
                <p14:nvPr/>
              </p14:nvContentPartPr>
              <p14:xfrm>
                <a:off x="8572889" y="3338489"/>
                <a:ext cx="187560" cy="3542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739A32D-5A0B-2381-645A-5776ACA7AF4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63889" y="3329489"/>
                  <a:ext cx="2052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3B3753-2F7B-170C-7797-6B2A724A5620}"/>
                    </a:ext>
                  </a:extLst>
                </p14:cNvPr>
                <p14:cNvContentPartPr/>
                <p14:nvPr/>
              </p14:nvContentPartPr>
              <p14:xfrm>
                <a:off x="8639129" y="3325889"/>
                <a:ext cx="203040" cy="644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3B3753-2F7B-170C-7797-6B2A724A562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30129" y="3316889"/>
                  <a:ext cx="2206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8E21918E-045F-CC8E-C37A-3E54A1C6FA6E}"/>
              </a:ext>
            </a:extLst>
          </p:cNvPr>
          <p:cNvGrpSpPr/>
          <p:nvPr/>
        </p:nvGrpSpPr>
        <p:grpSpPr>
          <a:xfrm>
            <a:off x="9216929" y="2904878"/>
            <a:ext cx="691200" cy="494280"/>
            <a:chOff x="9216929" y="3191969"/>
            <a:chExt cx="69120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5D3B8BE-EC48-B8CB-9827-2850B3605A79}"/>
                    </a:ext>
                  </a:extLst>
                </p14:cNvPr>
                <p14:cNvContentPartPr/>
                <p14:nvPr/>
              </p14:nvContentPartPr>
              <p14:xfrm>
                <a:off x="9216929" y="3191969"/>
                <a:ext cx="230040" cy="494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5D3B8BE-EC48-B8CB-9827-2850B3605A7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07929" y="3182969"/>
                  <a:ext cx="2476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6CB712C-99F4-F994-96FA-538809540977}"/>
                    </a:ext>
                  </a:extLst>
                </p14:cNvPr>
                <p14:cNvContentPartPr/>
                <p14:nvPr/>
              </p14:nvContentPartPr>
              <p14:xfrm>
                <a:off x="9498449" y="3318689"/>
                <a:ext cx="70560" cy="262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6CB712C-99F4-F994-96FA-53880954097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89809" y="3309689"/>
                  <a:ext cx="88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B9E22D4-8DB2-FFB0-AAAD-A65AC32FE2B4}"/>
                    </a:ext>
                  </a:extLst>
                </p14:cNvPr>
                <p14:cNvContentPartPr/>
                <p14:nvPr/>
              </p14:nvContentPartPr>
              <p14:xfrm>
                <a:off x="9603569" y="3368369"/>
                <a:ext cx="96480" cy="2761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B9E22D4-8DB2-FFB0-AAAD-A65AC32FE2B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594569" y="3359729"/>
                  <a:ext cx="114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DD936E6E-FA82-A9CB-7DF8-AB149ACF9521}"/>
                    </a:ext>
                  </a:extLst>
                </p14:cNvPr>
                <p14:cNvContentPartPr/>
                <p14:nvPr/>
              </p14:nvContentPartPr>
              <p14:xfrm>
                <a:off x="9810929" y="3291689"/>
                <a:ext cx="97200" cy="2775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DD936E6E-FA82-A9CB-7DF8-AB149ACF952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01929" y="3282689"/>
                  <a:ext cx="11484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7D32631-5DD6-9252-8D8B-017B68287FD2}"/>
              </a:ext>
            </a:extLst>
          </p:cNvPr>
          <p:cNvGrpSpPr/>
          <p:nvPr/>
        </p:nvGrpSpPr>
        <p:grpSpPr>
          <a:xfrm>
            <a:off x="10265969" y="3027998"/>
            <a:ext cx="383040" cy="331560"/>
            <a:chOff x="10265969" y="3315089"/>
            <a:chExt cx="38304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1D2C21C-86A7-251D-0126-57D0E17ED1C1}"/>
                    </a:ext>
                  </a:extLst>
                </p14:cNvPr>
                <p14:cNvContentPartPr/>
                <p14:nvPr/>
              </p14:nvContentPartPr>
              <p14:xfrm>
                <a:off x="10265969" y="3362249"/>
                <a:ext cx="111600" cy="18576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1D2C21C-86A7-251D-0126-57D0E17ED1C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256969" y="3353609"/>
                  <a:ext cx="129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84F8931-1466-094E-E684-E5DFC7CC8CCB}"/>
                    </a:ext>
                  </a:extLst>
                </p14:cNvPr>
                <p14:cNvContentPartPr/>
                <p14:nvPr/>
              </p14:nvContentPartPr>
              <p14:xfrm>
                <a:off x="10423289" y="3556649"/>
                <a:ext cx="19440" cy="900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84F8931-1466-094E-E684-E5DFC7CC8CC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414289" y="3547649"/>
                  <a:ext cx="37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115E5D7-600A-3B3D-5D12-C4FE2D61A8C7}"/>
                    </a:ext>
                  </a:extLst>
                </p14:cNvPr>
                <p14:cNvContentPartPr/>
                <p14:nvPr/>
              </p14:nvContentPartPr>
              <p14:xfrm>
                <a:off x="10576649" y="3315089"/>
                <a:ext cx="72360" cy="229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115E5D7-600A-3B3D-5D12-C4FE2D61A8C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568009" y="3306089"/>
                  <a:ext cx="900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A9FBBC7-1281-2B95-CA54-476CCF623759}"/>
              </a:ext>
            </a:extLst>
          </p:cNvPr>
          <p:cNvGrpSpPr/>
          <p:nvPr/>
        </p:nvGrpSpPr>
        <p:grpSpPr>
          <a:xfrm>
            <a:off x="11524889" y="2977958"/>
            <a:ext cx="107640" cy="360000"/>
            <a:chOff x="11524889" y="3265049"/>
            <a:chExt cx="107640" cy="36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8D2FE80-3216-D429-016F-ACD8D3144DC1}"/>
                    </a:ext>
                  </a:extLst>
                </p14:cNvPr>
                <p14:cNvContentPartPr/>
                <p14:nvPr/>
              </p14:nvContentPartPr>
              <p14:xfrm>
                <a:off x="11524889" y="3442529"/>
                <a:ext cx="107640" cy="1825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8D2FE80-3216-D429-016F-ACD8D3144DC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516249" y="3433889"/>
                  <a:ext cx="125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C218D8D-C59E-4737-B20F-044A80A9CCC3}"/>
                    </a:ext>
                  </a:extLst>
                </p14:cNvPr>
                <p14:cNvContentPartPr/>
                <p14:nvPr/>
              </p14:nvContentPartPr>
              <p14:xfrm>
                <a:off x="11613449" y="3265049"/>
                <a:ext cx="11520" cy="619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C218D8D-C59E-4737-B20F-044A80A9CCC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04449" y="3256049"/>
                  <a:ext cx="2916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28A11C32-6D06-028A-B622-13DBFDBCD1D4}"/>
              </a:ext>
            </a:extLst>
          </p:cNvPr>
          <p:cNvGrpSpPr/>
          <p:nvPr/>
        </p:nvGrpSpPr>
        <p:grpSpPr>
          <a:xfrm>
            <a:off x="11765729" y="2829638"/>
            <a:ext cx="270000" cy="673200"/>
            <a:chOff x="11765729" y="3116729"/>
            <a:chExt cx="27000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DFE8D24-7B9E-E593-64E5-7938179FD5AF}"/>
                    </a:ext>
                  </a:extLst>
                </p14:cNvPr>
                <p14:cNvContentPartPr/>
                <p14:nvPr/>
              </p14:nvContentPartPr>
              <p14:xfrm>
                <a:off x="11765729" y="3293489"/>
                <a:ext cx="87480" cy="1998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DFE8D24-7B9E-E593-64E5-7938179FD5A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756729" y="3284849"/>
                  <a:ext cx="105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1C0F3560-EAC1-6A8C-6EB2-7C1876E94040}"/>
                    </a:ext>
                  </a:extLst>
                </p14:cNvPr>
                <p14:cNvContentPartPr/>
                <p14:nvPr/>
              </p14:nvContentPartPr>
              <p14:xfrm>
                <a:off x="11868329" y="3392849"/>
                <a:ext cx="31680" cy="1782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1C0F3560-EAC1-6A8C-6EB2-7C1876E9404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859689" y="3384209"/>
                  <a:ext cx="49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18E60CA-7C58-1598-AA47-DBD3C9BA7FDF}"/>
                    </a:ext>
                  </a:extLst>
                </p14:cNvPr>
                <p14:cNvContentPartPr/>
                <p14:nvPr/>
              </p14:nvContentPartPr>
              <p14:xfrm>
                <a:off x="11904689" y="3116729"/>
                <a:ext cx="131040" cy="6732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18E60CA-7C58-1598-AA47-DBD3C9BA7FD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896049" y="3107729"/>
                  <a:ext cx="148680" cy="69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816D223-83E8-8BE6-3B35-35B86B75E6A7}"/>
              </a:ext>
            </a:extLst>
          </p:cNvPr>
          <p:cNvGrpSpPr/>
          <p:nvPr/>
        </p:nvGrpSpPr>
        <p:grpSpPr>
          <a:xfrm>
            <a:off x="10796249" y="3040598"/>
            <a:ext cx="564480" cy="317520"/>
            <a:chOff x="10796249" y="3327689"/>
            <a:chExt cx="56448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79B387B-7E23-F53B-E8E4-0A5DE1669975}"/>
                    </a:ext>
                  </a:extLst>
                </p14:cNvPr>
                <p14:cNvContentPartPr/>
                <p14:nvPr/>
              </p14:nvContentPartPr>
              <p14:xfrm>
                <a:off x="10796249" y="3517049"/>
                <a:ext cx="15480" cy="907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79B387B-7E23-F53B-E8E4-0A5DE166997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87249" y="3508409"/>
                  <a:ext cx="3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AB8699C-2795-3A27-05C4-9A18C4B0C032}"/>
                    </a:ext>
                  </a:extLst>
                </p14:cNvPr>
                <p14:cNvContentPartPr/>
                <p14:nvPr/>
              </p14:nvContentPartPr>
              <p14:xfrm>
                <a:off x="11138609" y="3535409"/>
                <a:ext cx="15120" cy="109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AB8699C-2795-3A27-05C4-9A18C4B0C03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129609" y="3526769"/>
                  <a:ext cx="32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8EAE23D-A543-6B01-9060-129E0998F836}"/>
                    </a:ext>
                  </a:extLst>
                </p14:cNvPr>
                <p14:cNvContentPartPr/>
                <p14:nvPr/>
              </p14:nvContentPartPr>
              <p14:xfrm>
                <a:off x="11259569" y="3341729"/>
                <a:ext cx="101160" cy="2534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8EAE23D-A543-6B01-9060-129E0998F83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250929" y="3333089"/>
                  <a:ext cx="1188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8217C53-4FF0-2825-E9FB-4C6CB3940878}"/>
                    </a:ext>
                  </a:extLst>
                </p14:cNvPr>
                <p14:cNvContentPartPr/>
                <p14:nvPr/>
              </p14:nvContentPartPr>
              <p14:xfrm>
                <a:off x="10902809" y="3327689"/>
                <a:ext cx="138600" cy="2034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8217C53-4FF0-2825-E9FB-4C6CB394087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894169" y="3319049"/>
                  <a:ext cx="15624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37E0C4B7-3B07-8683-8456-4C061DA7E218}"/>
                  </a:ext>
                </a:extLst>
              </p14:cNvPr>
              <p14:cNvContentPartPr/>
              <p14:nvPr/>
            </p14:nvContentPartPr>
            <p14:xfrm>
              <a:off x="12032129" y="3387278"/>
              <a:ext cx="55800" cy="1670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37E0C4B7-3B07-8683-8456-4C061DA7E218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2023489" y="3378638"/>
                <a:ext cx="7344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667C06C-0E83-91CB-9AD6-2CFDEA624A66}"/>
              </a:ext>
            </a:extLst>
          </p:cNvPr>
          <p:cNvGrpSpPr/>
          <p:nvPr/>
        </p:nvGrpSpPr>
        <p:grpSpPr>
          <a:xfrm>
            <a:off x="752609" y="3825398"/>
            <a:ext cx="401400" cy="199080"/>
            <a:chOff x="752609" y="4112489"/>
            <a:chExt cx="40140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3EAB1A9-C160-4733-9298-B467BE2F317A}"/>
                    </a:ext>
                  </a:extLst>
                </p14:cNvPr>
                <p14:cNvContentPartPr/>
                <p14:nvPr/>
              </p14:nvContentPartPr>
              <p14:xfrm>
                <a:off x="752609" y="4113209"/>
                <a:ext cx="180720" cy="118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3EAB1A9-C160-4733-9298-B467BE2F317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3609" y="4104209"/>
                  <a:ext cx="198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6638238-1F54-3E20-A7EE-56F91A32807C}"/>
                    </a:ext>
                  </a:extLst>
                </p14:cNvPr>
                <p14:cNvContentPartPr/>
                <p14:nvPr/>
              </p14:nvContentPartPr>
              <p14:xfrm>
                <a:off x="894449" y="4112489"/>
                <a:ext cx="22680" cy="199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6638238-1F54-3E20-A7EE-56F91A32807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85809" y="4103489"/>
                  <a:ext cx="40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57720B0-3602-2425-B148-2129CB682093}"/>
                    </a:ext>
                  </a:extLst>
                </p14:cNvPr>
                <p14:cNvContentPartPr/>
                <p14:nvPr/>
              </p14:nvContentPartPr>
              <p14:xfrm>
                <a:off x="1025489" y="4160369"/>
                <a:ext cx="128520" cy="138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57720B0-3602-2425-B148-2129CB68209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6849" y="4151729"/>
                  <a:ext cx="14616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40F2AC87-6881-A9EB-0A00-EF3F361F45C6}"/>
              </a:ext>
            </a:extLst>
          </p:cNvPr>
          <p:cNvGrpSpPr/>
          <p:nvPr/>
        </p:nvGrpSpPr>
        <p:grpSpPr>
          <a:xfrm>
            <a:off x="1534169" y="3672758"/>
            <a:ext cx="1058040" cy="484200"/>
            <a:chOff x="1534169" y="3959849"/>
            <a:chExt cx="1058040" cy="4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9578348-8572-4BA1-31E2-C5D75130C8F4}"/>
                    </a:ext>
                  </a:extLst>
                </p14:cNvPr>
                <p14:cNvContentPartPr/>
                <p14:nvPr/>
              </p14:nvContentPartPr>
              <p14:xfrm>
                <a:off x="1534169" y="4103129"/>
                <a:ext cx="167760" cy="1573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9578348-8572-4BA1-31E2-C5D75130C8F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525529" y="4094489"/>
                  <a:ext cx="185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6E2E532-F7E9-943F-F4CB-2D374B2806F5}"/>
                    </a:ext>
                  </a:extLst>
                </p14:cNvPr>
                <p14:cNvContentPartPr/>
                <p14:nvPr/>
              </p14:nvContentPartPr>
              <p14:xfrm>
                <a:off x="1602929" y="4051649"/>
                <a:ext cx="21600" cy="2977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6E2E532-F7E9-943F-F4CB-2D374B2806F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594289" y="4042649"/>
                  <a:ext cx="39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45AD694-E13F-069E-BA23-85823B665C73}"/>
                    </a:ext>
                  </a:extLst>
                </p14:cNvPr>
                <p14:cNvContentPartPr/>
                <p14:nvPr/>
              </p14:nvContentPartPr>
              <p14:xfrm>
                <a:off x="1753409" y="4126529"/>
                <a:ext cx="158040" cy="1339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45AD694-E13F-069E-BA23-85823B665C7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744769" y="4117889"/>
                  <a:ext cx="175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2B703AD-AA17-7F16-16D2-CCD93F7C2BF9}"/>
                    </a:ext>
                  </a:extLst>
                </p14:cNvPr>
                <p14:cNvContentPartPr/>
                <p14:nvPr/>
              </p14:nvContentPartPr>
              <p14:xfrm>
                <a:off x="2016209" y="4047329"/>
                <a:ext cx="185040" cy="396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2B703AD-AA17-7F16-16D2-CCD93F7C2BF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007209" y="4038689"/>
                  <a:ext cx="2026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20106B5-FD2F-5C90-999C-9687873C5FF6}"/>
                    </a:ext>
                  </a:extLst>
                </p14:cNvPr>
                <p14:cNvContentPartPr/>
                <p14:nvPr/>
              </p14:nvContentPartPr>
              <p14:xfrm>
                <a:off x="2283329" y="4152089"/>
                <a:ext cx="18000" cy="990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20106B5-FD2F-5C90-999C-9687873C5FF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274689" y="4143089"/>
                  <a:ext cx="35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3AA86B6-1B43-C19A-0A61-FFB866D37823}"/>
                    </a:ext>
                  </a:extLst>
                </p14:cNvPr>
                <p14:cNvContentPartPr/>
                <p14:nvPr/>
              </p14:nvContentPartPr>
              <p14:xfrm>
                <a:off x="2284769" y="3959849"/>
                <a:ext cx="12600" cy="601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3AA86B6-1B43-C19A-0A61-FFB866D3782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276129" y="3951209"/>
                  <a:ext cx="30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C5A83B2-4E75-B71F-A535-9E5672F9EF59}"/>
                    </a:ext>
                  </a:extLst>
                </p14:cNvPr>
                <p14:cNvContentPartPr/>
                <p14:nvPr/>
              </p14:nvContentPartPr>
              <p14:xfrm>
                <a:off x="2455049" y="4053809"/>
                <a:ext cx="137160" cy="1609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C5A83B2-4E75-B71F-A535-9E5672F9EF5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46409" y="4045169"/>
                  <a:ext cx="1548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37549E2-D4F3-24A3-1C4B-8E330A34A397}"/>
              </a:ext>
            </a:extLst>
          </p:cNvPr>
          <p:cNvGrpSpPr/>
          <p:nvPr/>
        </p:nvGrpSpPr>
        <p:grpSpPr>
          <a:xfrm>
            <a:off x="3022049" y="3535238"/>
            <a:ext cx="877320" cy="387720"/>
            <a:chOff x="3022049" y="3822329"/>
            <a:chExt cx="87732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0208010-80C8-DADE-55C3-1D82335B1B51}"/>
                    </a:ext>
                  </a:extLst>
                </p14:cNvPr>
                <p14:cNvContentPartPr/>
                <p14:nvPr/>
              </p14:nvContentPartPr>
              <p14:xfrm>
                <a:off x="3022049" y="4028249"/>
                <a:ext cx="171000" cy="1724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0208010-80C8-DADE-55C3-1D82335B1B5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013409" y="4019249"/>
                  <a:ext cx="188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BF4EF6D-F097-CBD0-13B9-E0BD054C2E05}"/>
                    </a:ext>
                  </a:extLst>
                </p14:cNvPr>
                <p14:cNvContentPartPr/>
                <p14:nvPr/>
              </p14:nvContentPartPr>
              <p14:xfrm>
                <a:off x="3160289" y="4033289"/>
                <a:ext cx="55440" cy="1461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BF4EF6D-F097-CBD0-13B9-E0BD054C2E0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51649" y="4024289"/>
                  <a:ext cx="73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FCFA05F-62B1-FA0F-C354-5E33344BAA94}"/>
                    </a:ext>
                  </a:extLst>
                </p14:cNvPr>
                <p14:cNvContentPartPr/>
                <p14:nvPr/>
              </p14:nvContentPartPr>
              <p14:xfrm>
                <a:off x="3323729" y="4007369"/>
                <a:ext cx="131400" cy="1616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FCFA05F-62B1-FA0F-C354-5E33344BAA9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315089" y="3998369"/>
                  <a:ext cx="149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01B96D8-FBB0-A81E-952B-111CDD062A1B}"/>
                    </a:ext>
                  </a:extLst>
                </p14:cNvPr>
                <p14:cNvContentPartPr/>
                <p14:nvPr/>
              </p14:nvContentPartPr>
              <p14:xfrm>
                <a:off x="3539009" y="3961289"/>
                <a:ext cx="168480" cy="2487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01B96D8-FBB0-A81E-952B-111CDD062A1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530369" y="3952289"/>
                  <a:ext cx="186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1798EBE-11EC-5D7D-C4D4-8650EC3F3954}"/>
                    </a:ext>
                  </a:extLst>
                </p14:cNvPr>
                <p14:cNvContentPartPr/>
                <p14:nvPr/>
              </p14:nvContentPartPr>
              <p14:xfrm>
                <a:off x="3780929" y="4000529"/>
                <a:ext cx="118440" cy="1353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1798EBE-11EC-5D7D-C4D4-8650EC3F395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72289" y="3991889"/>
                  <a:ext cx="136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3A714B4-642F-EF7D-74F3-AB14159BC257}"/>
                    </a:ext>
                  </a:extLst>
                </p14:cNvPr>
                <p14:cNvContentPartPr/>
                <p14:nvPr/>
              </p14:nvContentPartPr>
              <p14:xfrm>
                <a:off x="3760769" y="3822329"/>
                <a:ext cx="14040" cy="468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3A714B4-642F-EF7D-74F3-AB14159BC25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752129" y="3813329"/>
                  <a:ext cx="31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EE97048-57D3-28BE-75BC-D9B1776175BA}"/>
                    </a:ext>
                  </a:extLst>
                </p14:cNvPr>
                <p14:cNvContentPartPr/>
                <p14:nvPr/>
              </p14:nvContentPartPr>
              <p14:xfrm>
                <a:off x="3172889" y="4006649"/>
                <a:ext cx="30240" cy="174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EE97048-57D3-28BE-75BC-D9B1776175B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63889" y="3997649"/>
                  <a:ext cx="478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40CC597F-10C4-C7C8-39E9-D578E2E10D84}"/>
              </a:ext>
            </a:extLst>
          </p:cNvPr>
          <p:cNvGrpSpPr/>
          <p:nvPr/>
        </p:nvGrpSpPr>
        <p:grpSpPr>
          <a:xfrm>
            <a:off x="4450529" y="3716318"/>
            <a:ext cx="683640" cy="210240"/>
            <a:chOff x="4450529" y="4003409"/>
            <a:chExt cx="683640" cy="2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BD68AC8-D8C8-7F7D-472D-605F8CDDD16B}"/>
                    </a:ext>
                  </a:extLst>
                </p14:cNvPr>
                <p14:cNvContentPartPr/>
                <p14:nvPr/>
              </p14:nvContentPartPr>
              <p14:xfrm>
                <a:off x="4464929" y="4007369"/>
                <a:ext cx="11520" cy="1627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BD68AC8-D8C8-7F7D-472D-605F8CDDD16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455929" y="3998729"/>
                  <a:ext cx="29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8F08126-C7E9-58D0-690D-C55E84D61EAC}"/>
                    </a:ext>
                  </a:extLst>
                </p14:cNvPr>
                <p14:cNvContentPartPr/>
                <p14:nvPr/>
              </p14:nvContentPartPr>
              <p14:xfrm>
                <a:off x="4450529" y="4020329"/>
                <a:ext cx="175680" cy="1839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8F08126-C7E9-58D0-690D-C55E84D61EA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441889" y="4011689"/>
                  <a:ext cx="193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EE9A084-1628-89E6-A0A7-BAC6228F6EDE}"/>
                    </a:ext>
                  </a:extLst>
                </p14:cNvPr>
                <p14:cNvContentPartPr/>
                <p14:nvPr/>
              </p14:nvContentPartPr>
              <p14:xfrm>
                <a:off x="4726289" y="4009889"/>
                <a:ext cx="165240" cy="1857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EE9A084-1628-89E6-A0A7-BAC6228F6ED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17649" y="4001249"/>
                  <a:ext cx="182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69B5266-97C4-0FBC-301E-1C9616626861}"/>
                    </a:ext>
                  </a:extLst>
                </p14:cNvPr>
                <p14:cNvContentPartPr/>
                <p14:nvPr/>
              </p14:nvContentPartPr>
              <p14:xfrm>
                <a:off x="4866329" y="4052369"/>
                <a:ext cx="96480" cy="161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69B5266-97C4-0FBC-301E-1C961662686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857329" y="4043369"/>
                  <a:ext cx="114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AB60950-9C20-AAD5-F734-28CE83ECD8CD}"/>
                    </a:ext>
                  </a:extLst>
                </p14:cNvPr>
                <p14:cNvContentPartPr/>
                <p14:nvPr/>
              </p14:nvContentPartPr>
              <p14:xfrm>
                <a:off x="5095649" y="4003409"/>
                <a:ext cx="38520" cy="1864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AB60950-9C20-AAD5-F734-28CE83ECD8C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087009" y="3994769"/>
                  <a:ext cx="561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A80CA25-5290-4D18-088B-1B2B9EB922B1}"/>
              </a:ext>
            </a:extLst>
          </p:cNvPr>
          <p:cNvGrpSpPr/>
          <p:nvPr/>
        </p:nvGrpSpPr>
        <p:grpSpPr>
          <a:xfrm>
            <a:off x="5483009" y="3593918"/>
            <a:ext cx="607680" cy="391320"/>
            <a:chOff x="5483009" y="3881009"/>
            <a:chExt cx="60768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523B471C-1F73-E932-1CF1-9FC10A1EC2D8}"/>
                    </a:ext>
                  </a:extLst>
                </p14:cNvPr>
                <p14:cNvContentPartPr/>
                <p14:nvPr/>
              </p14:nvContentPartPr>
              <p14:xfrm>
                <a:off x="5504249" y="4032929"/>
                <a:ext cx="147240" cy="1479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523B471C-1F73-E932-1CF1-9FC10A1EC2D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495609" y="4023929"/>
                  <a:ext cx="164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80208268-590A-74A2-F644-1BC264A41FD6}"/>
                    </a:ext>
                  </a:extLst>
                </p14:cNvPr>
                <p14:cNvContentPartPr/>
                <p14:nvPr/>
              </p14:nvContentPartPr>
              <p14:xfrm>
                <a:off x="5483009" y="3881009"/>
                <a:ext cx="16920" cy="338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80208268-590A-74A2-F644-1BC264A41FD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474009" y="3872369"/>
                  <a:ext cx="3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20C1D89-0E28-0542-B43E-85D09528E84D}"/>
                    </a:ext>
                  </a:extLst>
                </p14:cNvPr>
                <p14:cNvContentPartPr/>
                <p14:nvPr/>
              </p14:nvContentPartPr>
              <p14:xfrm>
                <a:off x="5663729" y="3901529"/>
                <a:ext cx="165240" cy="370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20C1D89-0E28-0542-B43E-85D09528E84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655089" y="3892889"/>
                  <a:ext cx="1828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3E9C55C-A1E0-55DB-EBF9-2E7AB0D394E2}"/>
                    </a:ext>
                  </a:extLst>
                </p14:cNvPr>
                <p14:cNvContentPartPr/>
                <p14:nvPr/>
              </p14:nvContentPartPr>
              <p14:xfrm>
                <a:off x="5927609" y="4015289"/>
                <a:ext cx="146880" cy="1634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3E9C55C-A1E0-55DB-EBF9-2E7AB0D394E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18969" y="4006649"/>
                  <a:ext cx="164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AA89A63-407C-C9A3-8AA4-29980E72ACA3}"/>
                    </a:ext>
                  </a:extLst>
                </p14:cNvPr>
                <p14:cNvContentPartPr/>
                <p14:nvPr/>
              </p14:nvContentPartPr>
              <p14:xfrm>
                <a:off x="6053609" y="4041209"/>
                <a:ext cx="37080" cy="1188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AA89A63-407C-C9A3-8AA4-29980E72ACA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044609" y="4032209"/>
                  <a:ext cx="54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018C606-BE49-31A6-F0E8-A45A8D1E2C00}"/>
                    </a:ext>
                  </a:extLst>
                </p14:cNvPr>
                <p14:cNvContentPartPr/>
                <p14:nvPr/>
              </p14:nvContentPartPr>
              <p14:xfrm>
                <a:off x="6057209" y="3985769"/>
                <a:ext cx="21960" cy="892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018C606-BE49-31A6-F0E8-A45A8D1E2C0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048569" y="3977129"/>
                  <a:ext cx="396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42204B4-1D78-67E0-9FDD-0A192064C0E1}"/>
              </a:ext>
            </a:extLst>
          </p:cNvPr>
          <p:cNvGrpSpPr/>
          <p:nvPr/>
        </p:nvGrpSpPr>
        <p:grpSpPr>
          <a:xfrm>
            <a:off x="6485609" y="3705518"/>
            <a:ext cx="538920" cy="204480"/>
            <a:chOff x="6485609" y="3992609"/>
            <a:chExt cx="53892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744A702-E6EE-E341-D5E4-FD7B8F528EC2}"/>
                    </a:ext>
                  </a:extLst>
                </p14:cNvPr>
                <p14:cNvContentPartPr/>
                <p14:nvPr/>
              </p14:nvContentPartPr>
              <p14:xfrm>
                <a:off x="6485609" y="3992609"/>
                <a:ext cx="205200" cy="1839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744A702-E6EE-E341-D5E4-FD7B8F528EC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476969" y="3983609"/>
                  <a:ext cx="222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AA55345-CB5D-07B5-7BF2-20018396F01C}"/>
                    </a:ext>
                  </a:extLst>
                </p14:cNvPr>
                <p14:cNvContentPartPr/>
                <p14:nvPr/>
              </p14:nvContentPartPr>
              <p14:xfrm>
                <a:off x="6793409" y="4020689"/>
                <a:ext cx="164880" cy="159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AA55345-CB5D-07B5-7BF2-20018396F01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784409" y="4011689"/>
                  <a:ext cx="182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0557BCD-180F-C3BC-67BD-D09CB93204C5}"/>
                    </a:ext>
                  </a:extLst>
                </p14:cNvPr>
                <p14:cNvContentPartPr/>
                <p14:nvPr/>
              </p14:nvContentPartPr>
              <p14:xfrm>
                <a:off x="6938489" y="4022849"/>
                <a:ext cx="86040" cy="1742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0557BCD-180F-C3BC-67BD-D09CB93204C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929489" y="4014209"/>
                  <a:ext cx="1036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B4504F00-4A5D-D97E-19D7-6EC113B3D5EA}"/>
              </a:ext>
            </a:extLst>
          </p:cNvPr>
          <p:cNvGrpSpPr/>
          <p:nvPr/>
        </p:nvGrpSpPr>
        <p:grpSpPr>
          <a:xfrm>
            <a:off x="7397849" y="3596438"/>
            <a:ext cx="1032840" cy="419760"/>
            <a:chOff x="7397849" y="3883529"/>
            <a:chExt cx="1032840" cy="41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C88F53F-6127-F2B2-0D9A-09CA6CA4D7E0}"/>
                    </a:ext>
                  </a:extLst>
                </p14:cNvPr>
                <p14:cNvContentPartPr/>
                <p14:nvPr/>
              </p14:nvContentPartPr>
              <p14:xfrm>
                <a:off x="7397849" y="3994409"/>
                <a:ext cx="171000" cy="1760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C88F53F-6127-F2B2-0D9A-09CA6CA4D7E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389209" y="3985769"/>
                  <a:ext cx="188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DA018FD-0C34-8E9B-0902-BE9BCEB8AA8F}"/>
                    </a:ext>
                  </a:extLst>
                </p14:cNvPr>
                <p14:cNvContentPartPr/>
                <p14:nvPr/>
              </p14:nvContentPartPr>
              <p14:xfrm>
                <a:off x="7463369" y="3975329"/>
                <a:ext cx="35280" cy="3168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DA018FD-0C34-8E9B-0902-BE9BCEB8AA8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454369" y="3966689"/>
                  <a:ext cx="529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D623B56-763F-80FD-2692-F45AA63047FE}"/>
                    </a:ext>
                  </a:extLst>
                </p14:cNvPr>
                <p14:cNvContentPartPr/>
                <p14:nvPr/>
              </p14:nvContentPartPr>
              <p14:xfrm>
                <a:off x="7604129" y="4013849"/>
                <a:ext cx="185760" cy="1180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D623B56-763F-80FD-2692-F45AA63047F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95129" y="4005209"/>
                  <a:ext cx="203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08E1FBC-7AC6-08B6-226A-1E02B997F335}"/>
                    </a:ext>
                  </a:extLst>
                </p14:cNvPr>
                <p14:cNvContentPartPr/>
                <p14:nvPr/>
              </p14:nvContentPartPr>
              <p14:xfrm>
                <a:off x="7910489" y="3947249"/>
                <a:ext cx="153720" cy="3560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08E1FBC-7AC6-08B6-226A-1E02B997F33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901489" y="3938609"/>
                  <a:ext cx="1713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AB5F6BD-2BAB-4D50-9548-4ABF5695375A}"/>
                    </a:ext>
                  </a:extLst>
                </p14:cNvPr>
                <p14:cNvContentPartPr/>
                <p14:nvPr/>
              </p14:nvContentPartPr>
              <p14:xfrm>
                <a:off x="8165729" y="4036169"/>
                <a:ext cx="4680" cy="1051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AB5F6BD-2BAB-4D50-9548-4ABF5695375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156729" y="4027169"/>
                  <a:ext cx="22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F4FAEE4-9C58-5641-0C90-6567181DF67F}"/>
                    </a:ext>
                  </a:extLst>
                </p14:cNvPr>
                <p14:cNvContentPartPr/>
                <p14:nvPr/>
              </p14:nvContentPartPr>
              <p14:xfrm>
                <a:off x="8165729" y="3883529"/>
                <a:ext cx="11520" cy="56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F4FAEE4-9C58-5641-0C90-6567181DF67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156729" y="3874529"/>
                  <a:ext cx="29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CFB3035-826C-F9D9-FE1E-1CFC1AF40675}"/>
                    </a:ext>
                  </a:extLst>
                </p14:cNvPr>
                <p14:cNvContentPartPr/>
                <p14:nvPr/>
              </p14:nvContentPartPr>
              <p14:xfrm>
                <a:off x="8289569" y="3973529"/>
                <a:ext cx="141120" cy="1292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CFB3035-826C-F9D9-FE1E-1CFC1AF4067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80929" y="3964529"/>
                  <a:ext cx="158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3CC3AEA-3B8B-EE11-F737-72A12D74F80C}"/>
                    </a:ext>
                  </a:extLst>
                </p14:cNvPr>
                <p14:cNvContentPartPr/>
                <p14:nvPr/>
              </p14:nvContentPartPr>
              <p14:xfrm>
                <a:off x="8383889" y="4006649"/>
                <a:ext cx="39960" cy="972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3CC3AEA-3B8B-EE11-F737-72A12D74F80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75249" y="3997649"/>
                  <a:ext cx="576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8B3DE2A2-1673-3F43-2940-221CF96B936D}"/>
              </a:ext>
            </a:extLst>
          </p:cNvPr>
          <p:cNvGrpSpPr/>
          <p:nvPr/>
        </p:nvGrpSpPr>
        <p:grpSpPr>
          <a:xfrm>
            <a:off x="8853329" y="3619118"/>
            <a:ext cx="734400" cy="215640"/>
            <a:chOff x="8853329" y="3906209"/>
            <a:chExt cx="734400" cy="21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6E5627B0-9325-FD72-C495-0DBF85760808}"/>
                    </a:ext>
                  </a:extLst>
                </p14:cNvPr>
                <p14:cNvContentPartPr/>
                <p14:nvPr/>
              </p14:nvContentPartPr>
              <p14:xfrm>
                <a:off x="8853329" y="3946169"/>
                <a:ext cx="194760" cy="1756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6E5627B0-9325-FD72-C495-0DBF8576080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44689" y="3937169"/>
                  <a:ext cx="212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048A23B-4F6E-ABF7-592A-CF08AFCEA59A}"/>
                    </a:ext>
                  </a:extLst>
                </p14:cNvPr>
                <p14:cNvContentPartPr/>
                <p14:nvPr/>
              </p14:nvContentPartPr>
              <p14:xfrm>
                <a:off x="9092369" y="3966329"/>
                <a:ext cx="262440" cy="1306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048A23B-4F6E-ABF7-592A-CF08AFCEA59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83729" y="3957329"/>
                  <a:ext cx="280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677C60F-E145-35D7-1B0C-59A0846A75D5}"/>
                    </a:ext>
                  </a:extLst>
                </p14:cNvPr>
                <p14:cNvContentPartPr/>
                <p14:nvPr/>
              </p14:nvContentPartPr>
              <p14:xfrm>
                <a:off x="9411689" y="3906209"/>
                <a:ext cx="176040" cy="1414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677C60F-E145-35D7-1B0C-59A0846A75D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02689" y="3897569"/>
                  <a:ext cx="1936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620D233B-B255-3D61-2EA2-F82E48318AC0}"/>
              </a:ext>
            </a:extLst>
          </p:cNvPr>
          <p:cNvGrpSpPr/>
          <p:nvPr/>
        </p:nvGrpSpPr>
        <p:grpSpPr>
          <a:xfrm>
            <a:off x="9965009" y="3508598"/>
            <a:ext cx="1847880" cy="428760"/>
            <a:chOff x="9965009" y="3795689"/>
            <a:chExt cx="184788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C9E6A5B-335D-0F45-9FBD-015C8A6D4C46}"/>
                    </a:ext>
                  </a:extLst>
                </p14:cNvPr>
                <p14:cNvContentPartPr/>
                <p14:nvPr/>
              </p14:nvContentPartPr>
              <p14:xfrm>
                <a:off x="10007129" y="3924569"/>
                <a:ext cx="219600" cy="1231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C9E6A5B-335D-0F45-9FBD-015C8A6D4C4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998489" y="3915569"/>
                  <a:ext cx="237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882AA8F-A130-1CB2-4868-25A194236893}"/>
                    </a:ext>
                  </a:extLst>
                </p14:cNvPr>
                <p14:cNvContentPartPr/>
                <p14:nvPr/>
              </p14:nvContentPartPr>
              <p14:xfrm>
                <a:off x="9965009" y="3825569"/>
                <a:ext cx="11520" cy="3988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882AA8F-A130-1CB2-4868-25A19423689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956369" y="3816929"/>
                  <a:ext cx="291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AE3BFBB-735B-6539-55FE-1B68CA31D4A3}"/>
                    </a:ext>
                  </a:extLst>
                </p14:cNvPr>
                <p14:cNvContentPartPr/>
                <p14:nvPr/>
              </p14:nvContentPartPr>
              <p14:xfrm>
                <a:off x="10268849" y="3918809"/>
                <a:ext cx="8280" cy="1382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AE3BFBB-735B-6539-55FE-1B68CA31D4A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259849" y="3910169"/>
                  <a:ext cx="25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EFAACEA-9DA4-BA49-4740-E53E952CC882}"/>
                    </a:ext>
                  </a:extLst>
                </p14:cNvPr>
                <p14:cNvContentPartPr/>
                <p14:nvPr/>
              </p14:nvContentPartPr>
              <p14:xfrm>
                <a:off x="10351289" y="3912329"/>
                <a:ext cx="26280" cy="1468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EFAACEA-9DA4-BA49-4740-E53E952CC88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42289" y="3903689"/>
                  <a:ext cx="43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7A0AA34-2551-4B98-F806-4F6D7CEE2C00}"/>
                    </a:ext>
                  </a:extLst>
                </p14:cNvPr>
                <p14:cNvContentPartPr/>
                <p14:nvPr/>
              </p14:nvContentPartPr>
              <p14:xfrm>
                <a:off x="10347689" y="3886049"/>
                <a:ext cx="165600" cy="1659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7A0AA34-2551-4B98-F806-4F6D7CEE2C00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339049" y="3877409"/>
                  <a:ext cx="183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9E2198E1-A97B-F244-E551-31A560050105}"/>
                    </a:ext>
                  </a:extLst>
                </p14:cNvPr>
                <p14:cNvContentPartPr/>
                <p14:nvPr/>
              </p14:nvContentPartPr>
              <p14:xfrm>
                <a:off x="10538129" y="3910169"/>
                <a:ext cx="151920" cy="3081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9E2198E1-A97B-F244-E551-31A56005010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529129" y="3901169"/>
                  <a:ext cx="169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2C35067-DEBB-FFD9-B084-3A31FF06F047}"/>
                    </a:ext>
                  </a:extLst>
                </p14:cNvPr>
                <p14:cNvContentPartPr/>
                <p14:nvPr/>
              </p14:nvContentPartPr>
              <p14:xfrm>
                <a:off x="10743689" y="3936809"/>
                <a:ext cx="91440" cy="1101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2C35067-DEBB-FFD9-B084-3A31FF06F04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734689" y="3928169"/>
                  <a:ext cx="109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4C4144B-A171-C82F-CB0D-77E072FED994}"/>
                    </a:ext>
                  </a:extLst>
                </p14:cNvPr>
                <p14:cNvContentPartPr/>
                <p14:nvPr/>
              </p14:nvContentPartPr>
              <p14:xfrm>
                <a:off x="10749809" y="3795689"/>
                <a:ext cx="5400" cy="205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4C4144B-A171-C82F-CB0D-77E072FED99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741169" y="3787049"/>
                  <a:ext cx="23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EA418500-C15B-5583-A89A-3C27C040F7A4}"/>
                    </a:ext>
                  </a:extLst>
                </p14:cNvPr>
                <p14:cNvContentPartPr/>
                <p14:nvPr/>
              </p14:nvContentPartPr>
              <p14:xfrm>
                <a:off x="10888049" y="3861209"/>
                <a:ext cx="131400" cy="1893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EA418500-C15B-5583-A89A-3C27C040F7A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879409" y="3852569"/>
                  <a:ext cx="149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B68C245-3C2D-99A0-09E9-E690A2207742}"/>
                    </a:ext>
                  </a:extLst>
                </p14:cNvPr>
                <p14:cNvContentPartPr/>
                <p14:nvPr/>
              </p14:nvContentPartPr>
              <p14:xfrm>
                <a:off x="11079209" y="3852929"/>
                <a:ext cx="107280" cy="1983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B68C245-3C2D-99A0-09E9-E690A220774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070569" y="3844289"/>
                  <a:ext cx="124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53D7186-82B2-75DD-0406-6E886573AD42}"/>
                    </a:ext>
                  </a:extLst>
                </p14:cNvPr>
                <p14:cNvContentPartPr/>
                <p14:nvPr/>
              </p14:nvContentPartPr>
              <p14:xfrm>
                <a:off x="11144729" y="3905129"/>
                <a:ext cx="219240" cy="3096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53D7186-82B2-75DD-0406-6E886573AD4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136089" y="3896129"/>
                  <a:ext cx="236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BFB183B-BD49-D9C8-76AF-036250F4F9F7}"/>
                    </a:ext>
                  </a:extLst>
                </p14:cNvPr>
                <p14:cNvContentPartPr/>
                <p14:nvPr/>
              </p14:nvContentPartPr>
              <p14:xfrm>
                <a:off x="11407529" y="3897569"/>
                <a:ext cx="207360" cy="1368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BFB183B-BD49-D9C8-76AF-036250F4F9F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398529" y="3888569"/>
                  <a:ext cx="225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4C922F6-1A6A-B6BD-E8C6-7B5A7AC47269}"/>
                    </a:ext>
                  </a:extLst>
                </p14:cNvPr>
                <p14:cNvContentPartPr/>
                <p14:nvPr/>
              </p14:nvContentPartPr>
              <p14:xfrm>
                <a:off x="11640809" y="3877049"/>
                <a:ext cx="172080" cy="153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4C922F6-1A6A-B6BD-E8C6-7B5A7AC4726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632169" y="3868409"/>
                  <a:ext cx="18972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D06E076C-7148-23BB-CB10-3047EA5992F4}"/>
                  </a:ext>
                </a:extLst>
              </p14:cNvPr>
              <p14:cNvContentPartPr/>
              <p14:nvPr/>
            </p14:nvContentPartPr>
            <p14:xfrm>
              <a:off x="7667129" y="4903958"/>
              <a:ext cx="265320" cy="13536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D06E076C-7148-23BB-CB10-3047EA5992F4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658129" y="4894958"/>
                <a:ext cx="282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09B5E02E-D46D-A8C4-7DE6-906F466A4B09}"/>
                  </a:ext>
                </a:extLst>
              </p14:cNvPr>
              <p14:cNvContentPartPr/>
              <p14:nvPr/>
            </p14:nvContentPartPr>
            <p14:xfrm>
              <a:off x="7788089" y="4708838"/>
              <a:ext cx="6840" cy="3852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09B5E02E-D46D-A8C4-7DE6-906F466A4B09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779089" y="4700198"/>
                <a:ext cx="24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346EBB25-44F7-B95B-2BB2-F091D2F9603D}"/>
                  </a:ext>
                </a:extLst>
              </p14:cNvPr>
              <p14:cNvContentPartPr/>
              <p14:nvPr/>
            </p14:nvContentPartPr>
            <p14:xfrm>
              <a:off x="8275529" y="4882718"/>
              <a:ext cx="31320" cy="120960"/>
            </p14:xfrm>
          </p:contentPart>
        </mc:Choice>
        <mc:Fallback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346EBB25-44F7-B95B-2BB2-F091D2F9603D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8266889" y="4874078"/>
                <a:ext cx="48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EBB8103D-D5A9-FC3C-62AC-9F1008590CF5}"/>
                  </a:ext>
                </a:extLst>
              </p14:cNvPr>
              <p14:cNvContentPartPr/>
              <p14:nvPr/>
            </p14:nvContentPartPr>
            <p14:xfrm>
              <a:off x="8255369" y="4745918"/>
              <a:ext cx="11520" cy="17280"/>
            </p14:xfrm>
          </p:contentPart>
        </mc:Choice>
        <mc:Fallback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EBB8103D-D5A9-FC3C-62AC-9F1008590CF5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8246729" y="4736918"/>
                <a:ext cx="291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oup 391">
            <a:extLst>
              <a:ext uri="{FF2B5EF4-FFF2-40B4-BE49-F238E27FC236}">
                <a16:creationId xmlns:a16="http://schemas.microsoft.com/office/drawing/2014/main" id="{C27D26F3-ACE8-FC8E-76BF-4E7413F62FC3}"/>
              </a:ext>
            </a:extLst>
          </p:cNvPr>
          <p:cNvGrpSpPr/>
          <p:nvPr/>
        </p:nvGrpSpPr>
        <p:grpSpPr>
          <a:xfrm>
            <a:off x="8451569" y="4820438"/>
            <a:ext cx="358200" cy="198720"/>
            <a:chOff x="8451569" y="5107529"/>
            <a:chExt cx="35820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761C4E57-1CA6-EA40-ADC6-66B7042C6169}"/>
                    </a:ext>
                  </a:extLst>
                </p14:cNvPr>
                <p14:cNvContentPartPr/>
                <p14:nvPr/>
              </p14:nvContentPartPr>
              <p14:xfrm>
                <a:off x="8451569" y="5107529"/>
                <a:ext cx="122400" cy="1746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761C4E57-1CA6-EA40-ADC6-66B7042C616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442569" y="5098889"/>
                  <a:ext cx="140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7E141A6-92A3-C06B-3D50-7A32D5A2D4B7}"/>
                    </a:ext>
                  </a:extLst>
                </p14:cNvPr>
                <p14:cNvContentPartPr/>
                <p14:nvPr/>
              </p14:nvContentPartPr>
              <p14:xfrm>
                <a:off x="8672249" y="5155049"/>
                <a:ext cx="137520" cy="15120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7E141A6-92A3-C06B-3D50-7A32D5A2D4B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663609" y="5146409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3AC68FD2-6DE6-D286-2C90-2EE85F8C99EB}"/>
              </a:ext>
            </a:extLst>
          </p:cNvPr>
          <p:cNvGrpSpPr/>
          <p:nvPr/>
        </p:nvGrpSpPr>
        <p:grpSpPr>
          <a:xfrm>
            <a:off x="9069329" y="4841678"/>
            <a:ext cx="460080" cy="175680"/>
            <a:chOff x="9069329" y="5128769"/>
            <a:chExt cx="46008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74EEBD74-7FAE-8050-BCB0-D98EBDB4D9A6}"/>
                    </a:ext>
                  </a:extLst>
                </p14:cNvPr>
                <p14:cNvContentPartPr/>
                <p14:nvPr/>
              </p14:nvContentPartPr>
              <p14:xfrm>
                <a:off x="9069329" y="5128769"/>
                <a:ext cx="138600" cy="17568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74EEBD74-7FAE-8050-BCB0-D98EBDB4D9A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60329" y="5119769"/>
                  <a:ext cx="156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E6B8CFB-8CCC-64FB-6E73-1A54F48C0D59}"/>
                    </a:ext>
                  </a:extLst>
                </p14:cNvPr>
                <p14:cNvContentPartPr/>
                <p14:nvPr/>
              </p14:nvContentPartPr>
              <p14:xfrm>
                <a:off x="9281729" y="5176289"/>
                <a:ext cx="88200" cy="1195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E6B8CFB-8CCC-64FB-6E73-1A54F48C0D5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273089" y="5167649"/>
                  <a:ext cx="105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2D48EF5B-D1D6-CEC9-0B20-23D52C962B65}"/>
                    </a:ext>
                  </a:extLst>
                </p14:cNvPr>
                <p14:cNvContentPartPr/>
                <p14:nvPr/>
              </p14:nvContentPartPr>
              <p14:xfrm>
                <a:off x="9429329" y="5139569"/>
                <a:ext cx="100080" cy="1458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2D48EF5B-D1D6-CEC9-0B20-23D52C962B6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420689" y="5130569"/>
                  <a:ext cx="11772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7DCC06E1-6926-7F1B-47A0-7FDFF32B0467}"/>
              </a:ext>
            </a:extLst>
          </p:cNvPr>
          <p:cNvGrpSpPr/>
          <p:nvPr/>
        </p:nvGrpSpPr>
        <p:grpSpPr>
          <a:xfrm>
            <a:off x="9801569" y="4691918"/>
            <a:ext cx="144000" cy="313920"/>
            <a:chOff x="9801569" y="4979009"/>
            <a:chExt cx="14400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04A10EC6-9936-E1B8-5423-D1189500CABD}"/>
                    </a:ext>
                  </a:extLst>
                </p14:cNvPr>
                <p14:cNvContentPartPr/>
                <p14:nvPr/>
              </p14:nvContentPartPr>
              <p14:xfrm>
                <a:off x="9801569" y="4986929"/>
                <a:ext cx="117360" cy="3060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04A10EC6-9936-E1B8-5423-D1189500CAB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792929" y="4977929"/>
                  <a:ext cx="135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2DEBD039-C8A6-10A1-D0F1-8F7C0AB9100B}"/>
                    </a:ext>
                  </a:extLst>
                </p14:cNvPr>
                <p14:cNvContentPartPr/>
                <p14:nvPr/>
              </p14:nvContentPartPr>
              <p14:xfrm>
                <a:off x="9813089" y="4979009"/>
                <a:ext cx="132480" cy="766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2DEBD039-C8A6-10A1-D0F1-8F7C0AB910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804089" y="4970009"/>
                  <a:ext cx="15012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A4BE0F37-05E6-B7F9-293F-7824E0EC6C56}"/>
                  </a:ext>
                </a:extLst>
              </p14:cNvPr>
              <p14:cNvContentPartPr/>
              <p14:nvPr/>
            </p14:nvContentPartPr>
            <p14:xfrm>
              <a:off x="10937009" y="4896038"/>
              <a:ext cx="4320" cy="9360"/>
            </p14:xfrm>
          </p:contentPart>
        </mc:Choice>
        <mc:Fallback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A4BE0F37-05E6-B7F9-293F-7824E0EC6C56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10928009" y="4887398"/>
                <a:ext cx="219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42A84AC9-DAE9-7FB2-143C-9A1D57B3B8FB}"/>
                  </a:ext>
                </a:extLst>
              </p14:cNvPr>
              <p14:cNvContentPartPr/>
              <p14:nvPr/>
            </p14:nvContentPartPr>
            <p14:xfrm>
              <a:off x="10376129" y="4650878"/>
              <a:ext cx="105120" cy="315360"/>
            </p14:xfrm>
          </p:contentPart>
        </mc:Choice>
        <mc:Fallback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42A84AC9-DAE9-7FB2-143C-9A1D57B3B8F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0367489" y="4641878"/>
                <a:ext cx="122760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E169489A-89C4-8680-8F2D-5B5D2E6A4EB6}"/>
              </a:ext>
            </a:extLst>
          </p:cNvPr>
          <p:cNvGrpSpPr/>
          <p:nvPr/>
        </p:nvGrpSpPr>
        <p:grpSpPr>
          <a:xfrm>
            <a:off x="10701209" y="4633958"/>
            <a:ext cx="574560" cy="432720"/>
            <a:chOff x="10701209" y="4921049"/>
            <a:chExt cx="57456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1759DFDB-961F-C52B-C8B2-BA99C8114A7B}"/>
                    </a:ext>
                  </a:extLst>
                </p14:cNvPr>
                <p14:cNvContentPartPr/>
                <p14:nvPr/>
              </p14:nvContentPartPr>
              <p14:xfrm>
                <a:off x="10701209" y="4925369"/>
                <a:ext cx="118080" cy="3034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1759DFDB-961F-C52B-C8B2-BA99C8114A7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692569" y="4916369"/>
                  <a:ext cx="135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621B9144-EEFF-1BB5-54E5-450B57734001}"/>
                    </a:ext>
                  </a:extLst>
                </p14:cNvPr>
                <p14:cNvContentPartPr/>
                <p14:nvPr/>
              </p14:nvContentPartPr>
              <p14:xfrm>
                <a:off x="10857089" y="5055329"/>
                <a:ext cx="157680" cy="2984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621B9144-EEFF-1BB5-54E5-450B5773400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848449" y="5046329"/>
                  <a:ext cx="17532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F6F2FB7F-E072-6B87-808A-5467D03D40F2}"/>
                    </a:ext>
                  </a:extLst>
                </p14:cNvPr>
                <p14:cNvContentPartPr/>
                <p14:nvPr/>
              </p14:nvContentPartPr>
              <p14:xfrm>
                <a:off x="11126009" y="4921049"/>
                <a:ext cx="149760" cy="27648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F6F2FB7F-E072-6B87-808A-5467D03D40F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117009" y="4912409"/>
                  <a:ext cx="16740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EF0CA87C-70D3-7FD4-A10E-6A45253F74CE}"/>
              </a:ext>
            </a:extLst>
          </p:cNvPr>
          <p:cNvGrpSpPr/>
          <p:nvPr/>
        </p:nvGrpSpPr>
        <p:grpSpPr>
          <a:xfrm>
            <a:off x="7397129" y="5329118"/>
            <a:ext cx="804960" cy="170280"/>
            <a:chOff x="7397129" y="5616209"/>
            <a:chExt cx="80496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D520FF11-B3E8-D40B-6458-0101F6EE78E5}"/>
                    </a:ext>
                  </a:extLst>
                </p14:cNvPr>
                <p14:cNvContentPartPr/>
                <p14:nvPr/>
              </p14:nvContentPartPr>
              <p14:xfrm>
                <a:off x="7397129" y="5638169"/>
                <a:ext cx="254520" cy="1159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D520FF11-B3E8-D40B-6458-0101F6EE78E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388129" y="5629169"/>
                  <a:ext cx="272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9262D412-B201-A1B0-02B0-4C53713A27AC}"/>
                    </a:ext>
                  </a:extLst>
                </p14:cNvPr>
                <p14:cNvContentPartPr/>
                <p14:nvPr/>
              </p14:nvContentPartPr>
              <p14:xfrm>
                <a:off x="7750649" y="5616209"/>
                <a:ext cx="155520" cy="13140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9262D412-B201-A1B0-02B0-4C53713A27A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742009" y="5607569"/>
                  <a:ext cx="173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470F2B7F-570D-CC32-2F09-A065A2DE2D64}"/>
                    </a:ext>
                  </a:extLst>
                </p14:cNvPr>
                <p14:cNvContentPartPr/>
                <p14:nvPr/>
              </p14:nvContentPartPr>
              <p14:xfrm>
                <a:off x="7870169" y="5629889"/>
                <a:ext cx="331920" cy="15660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470F2B7F-570D-CC32-2F09-A065A2DE2D6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861529" y="5621249"/>
                  <a:ext cx="3495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E3FFB33F-2910-2C10-7778-8283BC3AA3CC}"/>
              </a:ext>
            </a:extLst>
          </p:cNvPr>
          <p:cNvGrpSpPr/>
          <p:nvPr/>
        </p:nvGrpSpPr>
        <p:grpSpPr>
          <a:xfrm>
            <a:off x="8502329" y="5218238"/>
            <a:ext cx="706680" cy="243360"/>
            <a:chOff x="8502329" y="5505329"/>
            <a:chExt cx="706680" cy="24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87EC8B7B-8B31-A5FD-CD6D-C2632720D67D}"/>
                    </a:ext>
                  </a:extLst>
                </p14:cNvPr>
                <p14:cNvContentPartPr/>
                <p14:nvPr/>
              </p14:nvContentPartPr>
              <p14:xfrm>
                <a:off x="8554529" y="5630249"/>
                <a:ext cx="116640" cy="11268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87EC8B7B-8B31-A5FD-CD6D-C2632720D67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545889" y="5621609"/>
                  <a:ext cx="134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6690DFE9-C891-3ACB-1B3A-D4845A603A0E}"/>
                    </a:ext>
                  </a:extLst>
                </p14:cNvPr>
                <p14:cNvContentPartPr/>
                <p14:nvPr/>
              </p14:nvContentPartPr>
              <p14:xfrm>
                <a:off x="8502329" y="5508569"/>
                <a:ext cx="23040" cy="4212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6690DFE9-C891-3ACB-1B3A-D4845A603A0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93329" y="5499929"/>
                  <a:ext cx="40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DBCCE9B1-EE86-FB23-B232-F73A9E1E0376}"/>
                    </a:ext>
                  </a:extLst>
                </p14:cNvPr>
                <p14:cNvContentPartPr/>
                <p14:nvPr/>
              </p14:nvContentPartPr>
              <p14:xfrm>
                <a:off x="8727689" y="5505329"/>
                <a:ext cx="200880" cy="2433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DBCCE9B1-EE86-FB23-B232-F73A9E1E037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719049" y="5496329"/>
                  <a:ext cx="218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D4E33E9C-C0D2-441B-3812-8D5C353AE1CE}"/>
                    </a:ext>
                  </a:extLst>
                </p14:cNvPr>
                <p14:cNvContentPartPr/>
                <p14:nvPr/>
              </p14:nvContentPartPr>
              <p14:xfrm>
                <a:off x="8982929" y="5584529"/>
                <a:ext cx="226080" cy="16128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D4E33E9C-C0D2-441B-3812-8D5C353AE1C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973929" y="5575529"/>
                  <a:ext cx="2437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9E031742-D7B2-AA58-A7B8-A0F3DBD3C0D4}"/>
              </a:ext>
            </a:extLst>
          </p:cNvPr>
          <p:cNvGrpSpPr/>
          <p:nvPr/>
        </p:nvGrpSpPr>
        <p:grpSpPr>
          <a:xfrm>
            <a:off x="9551009" y="5283758"/>
            <a:ext cx="480240" cy="189360"/>
            <a:chOff x="9551009" y="5570849"/>
            <a:chExt cx="48024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D38F8A58-6DF3-E361-B2E0-08DD2235F2D4}"/>
                    </a:ext>
                  </a:extLst>
                </p14:cNvPr>
                <p14:cNvContentPartPr/>
                <p14:nvPr/>
              </p14:nvContentPartPr>
              <p14:xfrm>
                <a:off x="9551009" y="5570849"/>
                <a:ext cx="156240" cy="17064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D38F8A58-6DF3-E361-B2E0-08DD2235F2D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542369" y="5561849"/>
                  <a:ext cx="173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B52A50F3-3ADB-CBC9-9626-0728E40EC711}"/>
                    </a:ext>
                  </a:extLst>
                </p14:cNvPr>
                <p14:cNvContentPartPr/>
                <p14:nvPr/>
              </p14:nvContentPartPr>
              <p14:xfrm>
                <a:off x="9819209" y="5606489"/>
                <a:ext cx="136800" cy="1299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B52A50F3-3ADB-CBC9-9626-0728E40EC71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810209" y="5597849"/>
                  <a:ext cx="154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BCFF3E68-57A9-7A09-D69C-562E23191769}"/>
                    </a:ext>
                  </a:extLst>
                </p14:cNvPr>
                <p14:cNvContentPartPr/>
                <p14:nvPr/>
              </p14:nvContentPartPr>
              <p14:xfrm>
                <a:off x="9954929" y="5625569"/>
                <a:ext cx="76320" cy="13464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BCFF3E68-57A9-7A09-D69C-562E2319176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946289" y="5616569"/>
                  <a:ext cx="939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B96454E3-4EFA-986D-7BE3-EF17D9FE20E4}"/>
              </a:ext>
            </a:extLst>
          </p:cNvPr>
          <p:cNvGrpSpPr/>
          <p:nvPr/>
        </p:nvGrpSpPr>
        <p:grpSpPr>
          <a:xfrm>
            <a:off x="10279649" y="5149478"/>
            <a:ext cx="795960" cy="400680"/>
            <a:chOff x="10279649" y="5436569"/>
            <a:chExt cx="795960" cy="40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D71D0BA5-DFCF-EF5E-CE1B-C93E91855684}"/>
                    </a:ext>
                  </a:extLst>
                </p14:cNvPr>
                <p14:cNvContentPartPr/>
                <p14:nvPr/>
              </p14:nvContentPartPr>
              <p14:xfrm>
                <a:off x="10279649" y="5571569"/>
                <a:ext cx="177840" cy="16380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D71D0BA5-DFCF-EF5E-CE1B-C93E9185568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271009" y="5562569"/>
                  <a:ext cx="195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DB7084E3-AEA1-402E-100E-03FE822926EE}"/>
                    </a:ext>
                  </a:extLst>
                </p14:cNvPr>
                <p14:cNvContentPartPr/>
                <p14:nvPr/>
              </p14:nvContentPartPr>
              <p14:xfrm>
                <a:off x="10381529" y="5545649"/>
                <a:ext cx="19080" cy="28404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DB7084E3-AEA1-402E-100E-03FE822926EE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372529" y="5536649"/>
                  <a:ext cx="36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3CE383DC-49C4-AA4F-CB52-E90FC3CE9B64}"/>
                    </a:ext>
                  </a:extLst>
                </p14:cNvPr>
                <p14:cNvContentPartPr/>
                <p14:nvPr/>
              </p14:nvContentPartPr>
              <p14:xfrm>
                <a:off x="10458569" y="5607929"/>
                <a:ext cx="215640" cy="12240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3CE383DC-49C4-AA4F-CB52-E90FC3CE9B6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49569" y="5598929"/>
                  <a:ext cx="23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191F062A-91CF-8D2C-85AE-EB7A1BF29266}"/>
                    </a:ext>
                  </a:extLst>
                </p14:cNvPr>
                <p14:cNvContentPartPr/>
                <p14:nvPr/>
              </p14:nvContentPartPr>
              <p14:xfrm>
                <a:off x="10771409" y="5553929"/>
                <a:ext cx="158760" cy="2833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191F062A-91CF-8D2C-85AE-EB7A1BF2926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762409" y="5545289"/>
                  <a:ext cx="176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8AEDBFC-8B9F-E4D0-B3EF-7924290E578C}"/>
                    </a:ext>
                  </a:extLst>
                </p14:cNvPr>
                <p14:cNvContentPartPr/>
                <p14:nvPr/>
              </p14:nvContentPartPr>
              <p14:xfrm>
                <a:off x="11055089" y="5632409"/>
                <a:ext cx="20520" cy="1054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8AEDBFC-8B9F-E4D0-B3EF-7924290E578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1046089" y="5623769"/>
                  <a:ext cx="38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F58B4749-178F-E410-48AE-6540C7925986}"/>
                    </a:ext>
                  </a:extLst>
                </p14:cNvPr>
                <p14:cNvContentPartPr/>
                <p14:nvPr/>
              </p14:nvContentPartPr>
              <p14:xfrm>
                <a:off x="11047889" y="5436569"/>
                <a:ext cx="25200" cy="6012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F58B4749-178F-E410-48AE-6540C792598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1038889" y="5427929"/>
                  <a:ext cx="4284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E34A78C3-3ACF-9031-9081-E4B3848AECAE}"/>
                  </a:ext>
                </a:extLst>
              </p14:cNvPr>
              <p14:cNvContentPartPr/>
              <p14:nvPr/>
            </p14:nvContentPartPr>
            <p14:xfrm>
              <a:off x="11235449" y="5243798"/>
              <a:ext cx="174960" cy="182520"/>
            </p14:xfrm>
          </p:contentPart>
        </mc:Choice>
        <mc:Fallback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E34A78C3-3ACF-9031-9081-E4B3848AECAE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1226809" y="5234798"/>
                <a:ext cx="192600" cy="20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1" name="Group 550">
            <a:extLst>
              <a:ext uri="{FF2B5EF4-FFF2-40B4-BE49-F238E27FC236}">
                <a16:creationId xmlns:a16="http://schemas.microsoft.com/office/drawing/2014/main" id="{109CBD02-8CEA-F158-9BFD-DD0D7E5039B1}"/>
              </a:ext>
            </a:extLst>
          </p:cNvPr>
          <p:cNvGrpSpPr/>
          <p:nvPr/>
        </p:nvGrpSpPr>
        <p:grpSpPr>
          <a:xfrm>
            <a:off x="7804289" y="5813489"/>
            <a:ext cx="604800" cy="163080"/>
            <a:chOff x="7804289" y="5813489"/>
            <a:chExt cx="60480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4D59F996-3C65-8894-92C5-B4FDB818D475}"/>
                    </a:ext>
                  </a:extLst>
                </p14:cNvPr>
                <p14:cNvContentPartPr/>
                <p14:nvPr/>
              </p14:nvContentPartPr>
              <p14:xfrm>
                <a:off x="7804289" y="5881889"/>
                <a:ext cx="179640" cy="9468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4D59F996-3C65-8894-92C5-B4FDB818D47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795649" y="5873249"/>
                  <a:ext cx="19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17FDF812-6B27-16C8-D228-E5ED4DEF36D8}"/>
                    </a:ext>
                  </a:extLst>
                </p14:cNvPr>
                <p14:cNvContentPartPr/>
                <p14:nvPr/>
              </p14:nvContentPartPr>
              <p14:xfrm>
                <a:off x="8057729" y="5813489"/>
                <a:ext cx="351360" cy="14508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17FDF812-6B27-16C8-D228-E5ED4DEF36D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048729" y="5804489"/>
                  <a:ext cx="36900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0" name="Group 549">
            <a:extLst>
              <a:ext uri="{FF2B5EF4-FFF2-40B4-BE49-F238E27FC236}">
                <a16:creationId xmlns:a16="http://schemas.microsoft.com/office/drawing/2014/main" id="{B57FE253-F8B8-BF1B-1387-439980D1182F}"/>
              </a:ext>
            </a:extLst>
          </p:cNvPr>
          <p:cNvGrpSpPr/>
          <p:nvPr/>
        </p:nvGrpSpPr>
        <p:grpSpPr>
          <a:xfrm>
            <a:off x="8719049" y="5757329"/>
            <a:ext cx="373680" cy="165240"/>
            <a:chOff x="8719049" y="5757329"/>
            <a:chExt cx="37368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4DA1F1A6-BB16-FAED-C94A-15C92B22D85C}"/>
                    </a:ext>
                  </a:extLst>
                </p14:cNvPr>
                <p14:cNvContentPartPr/>
                <p14:nvPr/>
              </p14:nvContentPartPr>
              <p14:xfrm>
                <a:off x="8719049" y="5757329"/>
                <a:ext cx="189720" cy="16524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4DA1F1A6-BB16-FAED-C94A-15C92B22D85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710049" y="5748329"/>
                  <a:ext cx="207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274107BC-7755-4898-B845-2EE4BCED4CD2}"/>
                    </a:ext>
                  </a:extLst>
                </p14:cNvPr>
                <p14:cNvContentPartPr/>
                <p14:nvPr/>
              </p14:nvContentPartPr>
              <p14:xfrm>
                <a:off x="8975729" y="5801249"/>
                <a:ext cx="117000" cy="11412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274107BC-7755-4898-B845-2EE4BCED4CD2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967089" y="5792249"/>
                  <a:ext cx="13464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9" name="Group 548">
            <a:extLst>
              <a:ext uri="{FF2B5EF4-FFF2-40B4-BE49-F238E27FC236}">
                <a16:creationId xmlns:a16="http://schemas.microsoft.com/office/drawing/2014/main" id="{19BE337F-1657-327E-D4A0-470A71EF6AF6}"/>
              </a:ext>
            </a:extLst>
          </p:cNvPr>
          <p:cNvGrpSpPr/>
          <p:nvPr/>
        </p:nvGrpSpPr>
        <p:grpSpPr>
          <a:xfrm>
            <a:off x="9384329" y="5630609"/>
            <a:ext cx="990000" cy="399600"/>
            <a:chOff x="9384329" y="5630609"/>
            <a:chExt cx="990000" cy="3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5240ABE5-19CD-E129-3F09-CAE78945F809}"/>
                    </a:ext>
                  </a:extLst>
                </p14:cNvPr>
                <p14:cNvContentPartPr/>
                <p14:nvPr/>
              </p14:nvContentPartPr>
              <p14:xfrm>
                <a:off x="9384329" y="5738249"/>
                <a:ext cx="171720" cy="1450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5240ABE5-19CD-E129-3F09-CAE78945F80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375329" y="5729249"/>
                  <a:ext cx="189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9E07C401-56DC-D9CF-ACD4-BB662D693503}"/>
                    </a:ext>
                  </a:extLst>
                </p14:cNvPr>
                <p14:cNvContentPartPr/>
                <p14:nvPr/>
              </p14:nvContentPartPr>
              <p14:xfrm>
                <a:off x="9465329" y="5711969"/>
                <a:ext cx="40320" cy="26820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9E07C401-56DC-D9CF-ACD4-BB662D69350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456689" y="5703329"/>
                  <a:ext cx="57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54EAD034-F8D4-82FB-A8A8-AB4AEC4AB4AE}"/>
                    </a:ext>
                  </a:extLst>
                </p14:cNvPr>
                <p14:cNvContentPartPr/>
                <p14:nvPr/>
              </p14:nvContentPartPr>
              <p14:xfrm>
                <a:off x="9593849" y="5759849"/>
                <a:ext cx="210960" cy="12132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54EAD034-F8D4-82FB-A8A8-AB4AEC4AB4A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9584849" y="5751209"/>
                  <a:ext cx="228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CB335794-CB28-8AA8-ECC1-AEB0F663D696}"/>
                    </a:ext>
                  </a:extLst>
                </p14:cNvPr>
                <p14:cNvContentPartPr/>
                <p14:nvPr/>
              </p14:nvContentPartPr>
              <p14:xfrm>
                <a:off x="9912089" y="5729249"/>
                <a:ext cx="108360" cy="30096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CB335794-CB28-8AA8-ECC1-AEB0F663D69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903449" y="5720609"/>
                  <a:ext cx="126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AD30976C-7293-7F0B-86A9-D4D6A651EE7E}"/>
                    </a:ext>
                  </a:extLst>
                </p14:cNvPr>
                <p14:cNvContentPartPr/>
                <p14:nvPr/>
              </p14:nvContentPartPr>
              <p14:xfrm>
                <a:off x="10119449" y="5630609"/>
                <a:ext cx="14040" cy="25092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AD30976C-7293-7F0B-86A9-D4D6A651EE7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110809" y="5621609"/>
                  <a:ext cx="31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FDA1B2F9-D93F-2C39-B3A9-4126E6792F24}"/>
                    </a:ext>
                  </a:extLst>
                </p14:cNvPr>
                <p14:cNvContentPartPr/>
                <p14:nvPr/>
              </p14:nvContentPartPr>
              <p14:xfrm>
                <a:off x="10286129" y="5769209"/>
                <a:ext cx="88200" cy="12492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FDA1B2F9-D93F-2C39-B3A9-4126E6792F2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277129" y="5760569"/>
                  <a:ext cx="1058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26572677-984B-9973-FCAA-9D38336F82FD}"/>
              </a:ext>
            </a:extLst>
          </p:cNvPr>
          <p:cNvGrpSpPr/>
          <p:nvPr/>
        </p:nvGrpSpPr>
        <p:grpSpPr>
          <a:xfrm>
            <a:off x="10650449" y="5656169"/>
            <a:ext cx="679320" cy="263520"/>
            <a:chOff x="10650449" y="5656169"/>
            <a:chExt cx="6793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ECC73208-D4E4-6773-640A-113E1B4CB1C9}"/>
                    </a:ext>
                  </a:extLst>
                </p14:cNvPr>
                <p14:cNvContentPartPr/>
                <p14:nvPr/>
              </p14:nvContentPartPr>
              <p14:xfrm>
                <a:off x="10650449" y="5718809"/>
                <a:ext cx="418680" cy="20088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ECC73208-D4E4-6773-640A-113E1B4CB1C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0641449" y="5709809"/>
                  <a:ext cx="436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C5992A7E-2622-F2DD-E0BC-966E5396AF15}"/>
                    </a:ext>
                  </a:extLst>
                </p14:cNvPr>
                <p14:cNvContentPartPr/>
                <p14:nvPr/>
              </p14:nvContentPartPr>
              <p14:xfrm>
                <a:off x="11198369" y="5656169"/>
                <a:ext cx="131400" cy="23436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C5992A7E-2622-F2DD-E0BC-966E5396AF15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189369" y="5647169"/>
                  <a:ext cx="14904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75796D5E-A3B7-A478-04D0-72CF56CF9E4D}"/>
              </a:ext>
            </a:extLst>
          </p:cNvPr>
          <p:cNvGrpSpPr/>
          <p:nvPr/>
        </p:nvGrpSpPr>
        <p:grpSpPr>
          <a:xfrm>
            <a:off x="763049" y="4168838"/>
            <a:ext cx="6636960" cy="2670291"/>
            <a:chOff x="763049" y="4168838"/>
            <a:chExt cx="6636960" cy="267029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069E9F9-1EB6-59D7-765E-E8E9265119C0}"/>
                    </a:ext>
                  </a:extLst>
                </p14:cNvPr>
                <p14:cNvContentPartPr/>
                <p14:nvPr/>
              </p14:nvContentPartPr>
              <p14:xfrm>
                <a:off x="801569" y="4389878"/>
                <a:ext cx="187560" cy="213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069E9F9-1EB6-59D7-765E-E8E9265119C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92929" y="4380878"/>
                  <a:ext cx="205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443FA16-3E91-3ED5-1A7A-A206208B1F9E}"/>
                    </a:ext>
                  </a:extLst>
                </p14:cNvPr>
                <p14:cNvContentPartPr/>
                <p14:nvPr/>
              </p14:nvContentPartPr>
              <p14:xfrm>
                <a:off x="1070849" y="4404998"/>
                <a:ext cx="169920" cy="2286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443FA16-3E91-3ED5-1A7A-A206208B1F9E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061849" y="4396358"/>
                  <a:ext cx="187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B9A44DE-78BE-23EE-C195-4D17450C5B18}"/>
                    </a:ext>
                  </a:extLst>
                </p14:cNvPr>
                <p14:cNvContentPartPr/>
                <p14:nvPr/>
              </p14:nvContentPartPr>
              <p14:xfrm>
                <a:off x="1075889" y="4309958"/>
                <a:ext cx="21600" cy="42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B9A44DE-78BE-23EE-C195-4D17450C5B1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067249" y="4300958"/>
                  <a:ext cx="39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39B30E46-3ED4-1C8C-F48F-E2441B216CA1}"/>
                    </a:ext>
                  </a:extLst>
                </p14:cNvPr>
                <p14:cNvContentPartPr/>
                <p14:nvPr/>
              </p14:nvContentPartPr>
              <p14:xfrm>
                <a:off x="1255889" y="4287638"/>
                <a:ext cx="178920" cy="5029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39B30E46-3ED4-1C8C-F48F-E2441B216CA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247249" y="4278998"/>
                  <a:ext cx="1965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4E5F7A98-FC02-EEA6-A82D-CD61BD9499D6}"/>
                    </a:ext>
                  </a:extLst>
                </p14:cNvPr>
                <p14:cNvContentPartPr/>
                <p14:nvPr/>
              </p14:nvContentPartPr>
              <p14:xfrm>
                <a:off x="1536329" y="4449638"/>
                <a:ext cx="59400" cy="1933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4E5F7A98-FC02-EEA6-A82D-CD61BD9499D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527689" y="4440638"/>
                  <a:ext cx="77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FAA4320-1A04-5120-C0D1-85D7F0CA725B}"/>
                    </a:ext>
                  </a:extLst>
                </p14:cNvPr>
                <p14:cNvContentPartPr/>
                <p14:nvPr/>
              </p14:nvContentPartPr>
              <p14:xfrm>
                <a:off x="1671689" y="4466558"/>
                <a:ext cx="240840" cy="1364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FAA4320-1A04-5120-C0D1-85D7F0CA725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662689" y="4457558"/>
                  <a:ext cx="258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39CDF4E-464C-D827-FB9B-7E985BEDF58C}"/>
                    </a:ext>
                  </a:extLst>
                </p14:cNvPr>
                <p14:cNvContentPartPr/>
                <p14:nvPr/>
              </p14:nvContentPartPr>
              <p14:xfrm>
                <a:off x="1995329" y="4456478"/>
                <a:ext cx="196200" cy="1342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39CDF4E-464C-D827-FB9B-7E985BEDF58C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986689" y="4447838"/>
                  <a:ext cx="213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404ADD2-DFEF-D279-5576-FDB71166714D}"/>
                    </a:ext>
                  </a:extLst>
                </p14:cNvPr>
                <p14:cNvContentPartPr/>
                <p14:nvPr/>
              </p14:nvContentPartPr>
              <p14:xfrm>
                <a:off x="2759249" y="4403198"/>
                <a:ext cx="250920" cy="12564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404ADD2-DFEF-D279-5576-FDB71166714D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750609" y="4394558"/>
                  <a:ext cx="268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0427086-275D-F54F-2BCF-CFEB2E0E1D04}"/>
                    </a:ext>
                  </a:extLst>
                </p14:cNvPr>
                <p14:cNvContentPartPr/>
                <p14:nvPr/>
              </p14:nvContentPartPr>
              <p14:xfrm>
                <a:off x="2687249" y="4239758"/>
                <a:ext cx="52920" cy="4744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0427086-275D-F54F-2BCF-CFEB2E0E1D0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678249" y="4231118"/>
                  <a:ext cx="7056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2C158CAF-4306-86F9-1226-A420EE575B21}"/>
                    </a:ext>
                  </a:extLst>
                </p14:cNvPr>
                <p14:cNvContentPartPr/>
                <p14:nvPr/>
              </p14:nvContentPartPr>
              <p14:xfrm>
                <a:off x="3028889" y="4422638"/>
                <a:ext cx="215280" cy="1501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2C158CAF-4306-86F9-1226-A420EE575B21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020249" y="4413998"/>
                  <a:ext cx="232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7BE4721-570F-FC13-7370-B628F858B779}"/>
                    </a:ext>
                  </a:extLst>
                </p14:cNvPr>
                <p14:cNvContentPartPr/>
                <p14:nvPr/>
              </p14:nvContentPartPr>
              <p14:xfrm>
                <a:off x="3351809" y="4168838"/>
                <a:ext cx="143280" cy="3596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7BE4721-570F-FC13-7370-B628F858B77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342809" y="4160198"/>
                  <a:ext cx="1609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ED1DAF4-05B2-DCB2-E1D6-53CA8B17A69D}"/>
                    </a:ext>
                  </a:extLst>
                </p14:cNvPr>
                <p14:cNvContentPartPr/>
                <p14:nvPr/>
              </p14:nvContentPartPr>
              <p14:xfrm>
                <a:off x="3623969" y="4321118"/>
                <a:ext cx="91080" cy="1983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ED1DAF4-05B2-DCB2-E1D6-53CA8B17A69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615329" y="4312118"/>
                  <a:ext cx="108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72507BAA-782B-4C4D-C3B8-06746F782ED7}"/>
                    </a:ext>
                  </a:extLst>
                </p14:cNvPr>
                <p14:cNvContentPartPr/>
                <p14:nvPr/>
              </p14:nvContentPartPr>
              <p14:xfrm>
                <a:off x="3772289" y="4365398"/>
                <a:ext cx="142560" cy="133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72507BAA-782B-4C4D-C3B8-06746F782ED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763289" y="4356758"/>
                  <a:ext cx="160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85E7C146-C8AB-B0E9-19D4-4A1CCDB28D97}"/>
                    </a:ext>
                  </a:extLst>
                </p14:cNvPr>
                <p14:cNvContentPartPr/>
                <p14:nvPr/>
              </p14:nvContentPartPr>
              <p14:xfrm>
                <a:off x="4025369" y="4362878"/>
                <a:ext cx="16200" cy="1234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85E7C146-C8AB-B0E9-19D4-4A1CCDB28D9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016369" y="4353878"/>
                  <a:ext cx="33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0B39BC2-0997-A75F-FAA2-BD4C4DB72570}"/>
                    </a:ext>
                  </a:extLst>
                </p14:cNvPr>
                <p14:cNvContentPartPr/>
                <p14:nvPr/>
              </p14:nvContentPartPr>
              <p14:xfrm>
                <a:off x="4028609" y="4217438"/>
                <a:ext cx="6840" cy="270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0B39BC2-0997-A75F-FAA2-BD4C4DB72570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019969" y="4208438"/>
                  <a:ext cx="24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9235CF6-C3C5-B87E-8125-5BB64AD168F8}"/>
                    </a:ext>
                  </a:extLst>
                </p14:cNvPr>
                <p14:cNvContentPartPr/>
                <p14:nvPr/>
              </p14:nvContentPartPr>
              <p14:xfrm>
                <a:off x="4056689" y="4199798"/>
                <a:ext cx="245160" cy="5256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9235CF6-C3C5-B87E-8125-5BB64AD168F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4048049" y="4190798"/>
                  <a:ext cx="2628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2BDA2CE-F208-E9DF-C390-7D1E1496AC48}"/>
                    </a:ext>
                  </a:extLst>
                </p14:cNvPr>
                <p14:cNvContentPartPr/>
                <p14:nvPr/>
              </p14:nvContentPartPr>
              <p14:xfrm>
                <a:off x="4325969" y="4382318"/>
                <a:ext cx="101160" cy="1123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2BDA2CE-F208-E9DF-C390-7D1E1496AC4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316969" y="4373678"/>
                  <a:ext cx="118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8351F7E-B584-B3CD-1996-EA015CD32143}"/>
                    </a:ext>
                  </a:extLst>
                </p14:cNvPr>
                <p14:cNvContentPartPr/>
                <p14:nvPr/>
              </p14:nvContentPartPr>
              <p14:xfrm>
                <a:off x="4467449" y="4342718"/>
                <a:ext cx="181440" cy="1468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8351F7E-B584-B3CD-1996-EA015CD3214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458449" y="4334078"/>
                  <a:ext cx="1990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39B2DDE-C64E-BF28-5CC1-CD486B762485}"/>
                    </a:ext>
                  </a:extLst>
                </p14:cNvPr>
                <p14:cNvContentPartPr/>
                <p14:nvPr/>
              </p14:nvContentPartPr>
              <p14:xfrm>
                <a:off x="4721969" y="4290158"/>
                <a:ext cx="160920" cy="19656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39B2DDE-C64E-BF28-5CC1-CD486B76248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712969" y="4281518"/>
                  <a:ext cx="178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FFE8243-79B9-E8CC-0B0E-A8F902E7E244}"/>
                    </a:ext>
                  </a:extLst>
                </p14:cNvPr>
                <p14:cNvContentPartPr/>
                <p14:nvPr/>
              </p14:nvContentPartPr>
              <p14:xfrm>
                <a:off x="4963169" y="4329398"/>
                <a:ext cx="344160" cy="1486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FFE8243-79B9-E8CC-0B0E-A8F902E7E24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954529" y="4320398"/>
                  <a:ext cx="361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F6D6380-A433-A59E-1DA7-D68AA2D9FEB9}"/>
                    </a:ext>
                  </a:extLst>
                </p14:cNvPr>
                <p14:cNvContentPartPr/>
                <p14:nvPr/>
              </p14:nvContentPartPr>
              <p14:xfrm>
                <a:off x="763049" y="5225798"/>
                <a:ext cx="333000" cy="2340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F6D6380-A433-A59E-1DA7-D68AA2D9FEB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54409" y="5217158"/>
                  <a:ext cx="350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A07EFD3-0E83-39D0-ECCF-3A26C355A95C}"/>
                    </a:ext>
                  </a:extLst>
                </p14:cNvPr>
                <p14:cNvContentPartPr/>
                <p14:nvPr/>
              </p14:nvContentPartPr>
              <p14:xfrm>
                <a:off x="1133489" y="5079638"/>
                <a:ext cx="244080" cy="2408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A07EFD3-0E83-39D0-ECCF-3A26C355A95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24489" y="5070638"/>
                  <a:ext cx="261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F79047B-A653-F6F6-2C6F-D8351F5E5153}"/>
                    </a:ext>
                  </a:extLst>
                </p14:cNvPr>
                <p14:cNvContentPartPr/>
                <p14:nvPr/>
              </p14:nvContentPartPr>
              <p14:xfrm>
                <a:off x="1647569" y="4914758"/>
                <a:ext cx="213480" cy="3628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F79047B-A653-F6F6-2C6F-D8351F5E515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638929" y="4905758"/>
                  <a:ext cx="2311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E634722-34B5-8159-8226-9EEC0FA37DC4}"/>
                    </a:ext>
                  </a:extLst>
                </p14:cNvPr>
                <p14:cNvContentPartPr/>
                <p14:nvPr/>
              </p14:nvContentPartPr>
              <p14:xfrm>
                <a:off x="1690409" y="5104478"/>
                <a:ext cx="127440" cy="327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E634722-34B5-8159-8226-9EEC0FA37DC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681409" y="5095478"/>
                  <a:ext cx="14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1DD144B-E060-5D18-208A-25052C925E28}"/>
                    </a:ext>
                  </a:extLst>
                </p14:cNvPr>
                <p14:cNvContentPartPr/>
                <p14:nvPr/>
              </p14:nvContentPartPr>
              <p14:xfrm>
                <a:off x="1924409" y="5066318"/>
                <a:ext cx="130320" cy="171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1DD144B-E060-5D18-208A-25052C925E2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915409" y="5057678"/>
                  <a:ext cx="147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DECEAF89-E2FE-1E8C-22AD-FEEEF5BF9CC6}"/>
                    </a:ext>
                  </a:extLst>
                </p14:cNvPr>
                <p14:cNvContentPartPr/>
                <p14:nvPr/>
              </p14:nvContentPartPr>
              <p14:xfrm>
                <a:off x="2491049" y="5026358"/>
                <a:ext cx="136080" cy="1911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DECEAF89-E2FE-1E8C-22AD-FEEEF5BF9CC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2482409" y="5017358"/>
                  <a:ext cx="1537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DF94537-955B-B22C-269C-A68F3D3CF115}"/>
                    </a:ext>
                  </a:extLst>
                </p14:cNvPr>
                <p14:cNvContentPartPr/>
                <p14:nvPr/>
              </p14:nvContentPartPr>
              <p14:xfrm>
                <a:off x="2632529" y="5002598"/>
                <a:ext cx="50040" cy="1756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DF94537-955B-B22C-269C-A68F3D3CF11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623889" y="4993958"/>
                  <a:ext cx="6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9FD5428-D1A1-1533-6768-453F379E1F37}"/>
                    </a:ext>
                  </a:extLst>
                </p14:cNvPr>
                <p14:cNvContentPartPr/>
                <p14:nvPr/>
              </p14:nvContentPartPr>
              <p14:xfrm>
                <a:off x="2765729" y="5035358"/>
                <a:ext cx="130680" cy="1710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9FD5428-D1A1-1533-6768-453F379E1F37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2756729" y="5026358"/>
                  <a:ext cx="148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B407753-119D-B63A-9A22-2403B1ED0A30}"/>
                    </a:ext>
                  </a:extLst>
                </p14:cNvPr>
                <p14:cNvContentPartPr/>
                <p14:nvPr/>
              </p14:nvContentPartPr>
              <p14:xfrm>
                <a:off x="2982449" y="4960478"/>
                <a:ext cx="138960" cy="2199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B407753-119D-B63A-9A22-2403B1ED0A30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973449" y="4951478"/>
                  <a:ext cx="156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6AF2678-0FB1-5AAC-E9D6-74AB7948A96A}"/>
                    </a:ext>
                  </a:extLst>
                </p14:cNvPr>
                <p14:cNvContentPartPr/>
                <p14:nvPr/>
              </p14:nvContentPartPr>
              <p14:xfrm>
                <a:off x="3239489" y="5025638"/>
                <a:ext cx="103320" cy="1306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6AF2678-0FB1-5AAC-E9D6-74AB7948A96A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230849" y="5016638"/>
                  <a:ext cx="120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A549FCD-9BE4-0DD5-E471-FAB517C16029}"/>
                    </a:ext>
                  </a:extLst>
                </p14:cNvPr>
                <p14:cNvContentPartPr/>
                <p14:nvPr/>
              </p14:nvContentPartPr>
              <p14:xfrm>
                <a:off x="3258929" y="4820438"/>
                <a:ext cx="5400" cy="259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A549FCD-9BE4-0DD5-E471-FAB517C1602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250289" y="4811438"/>
                  <a:ext cx="23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B4094CA-6AAE-A293-0502-B2B9250E94EB}"/>
                    </a:ext>
                  </a:extLst>
                </p14:cNvPr>
                <p14:cNvContentPartPr/>
                <p14:nvPr/>
              </p14:nvContentPartPr>
              <p14:xfrm>
                <a:off x="4009169" y="4758518"/>
                <a:ext cx="23040" cy="576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B4094CA-6AAE-A293-0502-B2B9250E94E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000169" y="4749518"/>
                  <a:ext cx="40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209F82A-CF8F-EEEB-FC1C-FC6BBD1301E9}"/>
                    </a:ext>
                  </a:extLst>
                </p14:cNvPr>
                <p14:cNvContentPartPr/>
                <p14:nvPr/>
              </p14:nvContentPartPr>
              <p14:xfrm>
                <a:off x="3865889" y="4932758"/>
                <a:ext cx="142200" cy="2016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209F82A-CF8F-EEEB-FC1C-FC6BBD1301E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857249" y="4923758"/>
                  <a:ext cx="159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402CA954-3207-9C97-EDBA-8AB0F5201F24}"/>
                    </a:ext>
                  </a:extLst>
                </p14:cNvPr>
                <p14:cNvContentPartPr/>
                <p14:nvPr/>
              </p14:nvContentPartPr>
              <p14:xfrm>
                <a:off x="4062449" y="4956158"/>
                <a:ext cx="28800" cy="1159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402CA954-3207-9C97-EDBA-8AB0F5201F2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053809" y="4947158"/>
                  <a:ext cx="46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0FDE4B6-4DF0-E85B-F77D-D4D77A63988A}"/>
                    </a:ext>
                  </a:extLst>
                </p14:cNvPr>
                <p14:cNvContentPartPr/>
                <p14:nvPr/>
              </p14:nvContentPartPr>
              <p14:xfrm>
                <a:off x="4156409" y="4953998"/>
                <a:ext cx="102240" cy="1256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0FDE4B6-4DF0-E85B-F77D-D4D77A63988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4147409" y="4944998"/>
                  <a:ext cx="119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1F4E55D-20C4-E683-3EAA-7C2D23B3A79F}"/>
                    </a:ext>
                  </a:extLst>
                </p14:cNvPr>
                <p14:cNvContentPartPr/>
                <p14:nvPr/>
              </p14:nvContentPartPr>
              <p14:xfrm>
                <a:off x="4398689" y="4939958"/>
                <a:ext cx="118080" cy="1260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1F4E55D-20C4-E683-3EAA-7C2D23B3A79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4389689" y="4931318"/>
                  <a:ext cx="135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37E1A2D-6A1A-679B-516B-FFEAE2E8AB15}"/>
                    </a:ext>
                  </a:extLst>
                </p14:cNvPr>
                <p14:cNvContentPartPr/>
                <p14:nvPr/>
              </p14:nvContentPartPr>
              <p14:xfrm>
                <a:off x="4513529" y="4952198"/>
                <a:ext cx="191160" cy="1144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37E1A2D-6A1A-679B-516B-FFEAE2E8AB1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504529" y="4943558"/>
                  <a:ext cx="208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41ECBD6-AEA1-7080-C7F5-1D185D00705A}"/>
                    </a:ext>
                  </a:extLst>
                </p14:cNvPr>
                <p14:cNvContentPartPr/>
                <p14:nvPr/>
              </p14:nvContentPartPr>
              <p14:xfrm>
                <a:off x="5153249" y="4930958"/>
                <a:ext cx="210600" cy="1015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41ECBD6-AEA1-7080-C7F5-1D185D00705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144249" y="4921958"/>
                  <a:ext cx="228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DD26E36-2495-5958-EA96-651DE173E6E4}"/>
                    </a:ext>
                  </a:extLst>
                </p14:cNvPr>
                <p14:cNvContentPartPr/>
                <p14:nvPr/>
              </p14:nvContentPartPr>
              <p14:xfrm>
                <a:off x="5143889" y="4742678"/>
                <a:ext cx="12960" cy="4273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DD26E36-2495-5958-EA96-651DE173E6E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135249" y="4733678"/>
                  <a:ext cx="306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E1AED5E-E541-98F1-AAE8-41729FB63524}"/>
                    </a:ext>
                  </a:extLst>
                </p14:cNvPr>
                <p14:cNvContentPartPr/>
                <p14:nvPr/>
              </p14:nvContentPartPr>
              <p14:xfrm>
                <a:off x="5463569" y="4858598"/>
                <a:ext cx="78480" cy="1872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E1AED5E-E541-98F1-AAE8-41729FB6352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5454569" y="4849598"/>
                  <a:ext cx="96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8D1987F-C007-5B50-5B8B-EAC4096F69A0}"/>
                    </a:ext>
                  </a:extLst>
                </p14:cNvPr>
                <p14:cNvContentPartPr/>
                <p14:nvPr/>
              </p14:nvContentPartPr>
              <p14:xfrm>
                <a:off x="5615489" y="4870478"/>
                <a:ext cx="128160" cy="3222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8D1987F-C007-5B50-5B8B-EAC4096F69A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606489" y="4861478"/>
                  <a:ext cx="145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34CB24B-7366-A337-8A9F-2E97C82851B6}"/>
                    </a:ext>
                  </a:extLst>
                </p14:cNvPr>
                <p14:cNvContentPartPr/>
                <p14:nvPr/>
              </p14:nvContentPartPr>
              <p14:xfrm>
                <a:off x="5844089" y="4881278"/>
                <a:ext cx="198720" cy="1375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34CB24B-7366-A337-8A9F-2E97C82851B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835449" y="4872278"/>
                  <a:ext cx="21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DB7EDB6-893E-C717-CBCB-FC0E32B53E2C}"/>
                    </a:ext>
                  </a:extLst>
                </p14:cNvPr>
                <p14:cNvContentPartPr/>
                <p14:nvPr/>
              </p14:nvContentPartPr>
              <p14:xfrm>
                <a:off x="6084569" y="4767158"/>
                <a:ext cx="217080" cy="3322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DB7EDB6-893E-C717-CBCB-FC0E32B53E2C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075569" y="4758158"/>
                  <a:ext cx="234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23D1489-58E4-8830-E5BE-AED9D7B60CC2}"/>
                    </a:ext>
                  </a:extLst>
                </p14:cNvPr>
                <p14:cNvContentPartPr/>
                <p14:nvPr/>
              </p14:nvContentPartPr>
              <p14:xfrm>
                <a:off x="6402449" y="4871198"/>
                <a:ext cx="106200" cy="1116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23D1489-58E4-8830-E5BE-AED9D7B60CC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393449" y="4862558"/>
                  <a:ext cx="12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0AC6355-9313-D9D1-77D1-28284DAD924D}"/>
                    </a:ext>
                  </a:extLst>
                </p14:cNvPr>
                <p14:cNvContentPartPr/>
                <p14:nvPr/>
              </p14:nvContentPartPr>
              <p14:xfrm>
                <a:off x="6422609" y="4644398"/>
                <a:ext cx="11520" cy="475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0AC6355-9313-D9D1-77D1-28284DAD924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413969" y="4635758"/>
                  <a:ext cx="29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572F92F-53BB-108F-EA3F-C50E987DFF7B}"/>
                    </a:ext>
                  </a:extLst>
                </p14:cNvPr>
                <p14:cNvContentPartPr/>
                <p14:nvPr/>
              </p14:nvContentPartPr>
              <p14:xfrm>
                <a:off x="6569489" y="4793798"/>
                <a:ext cx="163800" cy="19404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572F92F-53BB-108F-EA3F-C50E987DFF7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560489" y="4784798"/>
                  <a:ext cx="181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9A1D745-B375-004E-C2A8-D4F93BAFB696}"/>
                    </a:ext>
                  </a:extLst>
                </p14:cNvPr>
                <p14:cNvContentPartPr/>
                <p14:nvPr/>
              </p14:nvContentPartPr>
              <p14:xfrm>
                <a:off x="6819689" y="4811798"/>
                <a:ext cx="106920" cy="2088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9A1D745-B375-004E-C2A8-D4F93BAFB69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810689" y="4803158"/>
                  <a:ext cx="124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712D736-8F99-C446-CCC8-017E625A2B46}"/>
                    </a:ext>
                  </a:extLst>
                </p14:cNvPr>
                <p14:cNvContentPartPr/>
                <p14:nvPr/>
              </p14:nvContentPartPr>
              <p14:xfrm>
                <a:off x="7022009" y="4861838"/>
                <a:ext cx="140040" cy="3164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712D736-8F99-C446-CCC8-017E625A2B4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013009" y="4853198"/>
                  <a:ext cx="157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908BE94-838A-42DA-7622-A4E439295451}"/>
                    </a:ext>
                  </a:extLst>
                </p14:cNvPr>
                <p14:cNvContentPartPr/>
                <p14:nvPr/>
              </p14:nvContentPartPr>
              <p14:xfrm>
                <a:off x="7260329" y="4875518"/>
                <a:ext cx="139680" cy="1112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908BE94-838A-42DA-7622-A4E43929545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251329" y="4866878"/>
                  <a:ext cx="157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99FD3DA2-4610-1CB6-475F-04D0DC9FD6CD}"/>
                    </a:ext>
                  </a:extLst>
                </p14:cNvPr>
                <p14:cNvContentPartPr/>
                <p14:nvPr/>
              </p14:nvContentPartPr>
              <p14:xfrm>
                <a:off x="1073729" y="5600198"/>
                <a:ext cx="166320" cy="2786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99FD3DA2-4610-1CB6-475F-04D0DC9FD6C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64729" y="5591558"/>
                  <a:ext cx="183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81087C6F-9F4E-B927-F515-610B13794C95}"/>
                    </a:ext>
                  </a:extLst>
                </p14:cNvPr>
                <p14:cNvContentPartPr/>
                <p14:nvPr/>
              </p14:nvContentPartPr>
              <p14:xfrm>
                <a:off x="1358489" y="5772998"/>
                <a:ext cx="27000" cy="799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81087C6F-9F4E-B927-F515-610B13794C95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349849" y="5763998"/>
                  <a:ext cx="44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C27C7494-FACD-3CEB-A6DE-E49F2170C9D4}"/>
                    </a:ext>
                  </a:extLst>
                </p14:cNvPr>
                <p14:cNvContentPartPr/>
                <p14:nvPr/>
              </p14:nvContentPartPr>
              <p14:xfrm>
                <a:off x="1493849" y="5577518"/>
                <a:ext cx="182160" cy="2530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C27C7494-FACD-3CEB-A6DE-E49F2170C9D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485209" y="5568518"/>
                  <a:ext cx="199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973C580-8052-0E47-97D3-BB85E57CFD43}"/>
                    </a:ext>
                  </a:extLst>
                </p14:cNvPr>
                <p14:cNvContentPartPr/>
                <p14:nvPr/>
              </p14:nvContentPartPr>
              <p14:xfrm>
                <a:off x="1586729" y="5748158"/>
                <a:ext cx="87840" cy="313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973C580-8052-0E47-97D3-BB85E57CFD43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578089" y="5739158"/>
                  <a:ext cx="105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F13BBBB5-8314-8D67-8DF4-C4A8D73069B8}"/>
                    </a:ext>
                  </a:extLst>
                </p14:cNvPr>
                <p14:cNvContentPartPr/>
                <p14:nvPr/>
              </p14:nvContentPartPr>
              <p14:xfrm>
                <a:off x="1844849" y="5744918"/>
                <a:ext cx="10080" cy="648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F13BBBB5-8314-8D67-8DF4-C4A8D73069B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835849" y="5736278"/>
                  <a:ext cx="2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15294402-E0D5-7646-7EA9-58C767CC271A}"/>
                    </a:ext>
                  </a:extLst>
                </p14:cNvPr>
                <p14:cNvContentPartPr/>
                <p14:nvPr/>
              </p14:nvContentPartPr>
              <p14:xfrm>
                <a:off x="2019449" y="5549078"/>
                <a:ext cx="109440" cy="2156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15294402-E0D5-7646-7EA9-58C767CC271A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010449" y="5540438"/>
                  <a:ext cx="127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4CE6C00-3A2D-2527-C2D8-A8542D793454}"/>
                    </a:ext>
                  </a:extLst>
                </p14:cNvPr>
                <p14:cNvContentPartPr/>
                <p14:nvPr/>
              </p14:nvContentPartPr>
              <p14:xfrm>
                <a:off x="2390969" y="5640518"/>
                <a:ext cx="277560" cy="1854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4CE6C00-3A2D-2527-C2D8-A8542D79345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382329" y="5631878"/>
                  <a:ext cx="295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05774C2-D9E3-34F8-D6D2-3F4F581B3B2C}"/>
                    </a:ext>
                  </a:extLst>
                </p14:cNvPr>
                <p14:cNvContentPartPr/>
                <p14:nvPr/>
              </p14:nvContentPartPr>
              <p14:xfrm>
                <a:off x="2520209" y="5480318"/>
                <a:ext cx="10080" cy="3636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05774C2-D9E3-34F8-D6D2-3F4F581B3B2C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511569" y="5471678"/>
                  <a:ext cx="27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9A97382-D0D4-E2EC-4427-2846628CF69A}"/>
                    </a:ext>
                  </a:extLst>
                </p14:cNvPr>
                <p14:cNvContentPartPr/>
                <p14:nvPr/>
              </p14:nvContentPartPr>
              <p14:xfrm>
                <a:off x="3023849" y="5488238"/>
                <a:ext cx="142920" cy="1231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9A97382-D0D4-E2EC-4427-2846628CF69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3014849" y="5479238"/>
                  <a:ext cx="160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D864E698-FDF7-A729-98C2-F86896FAEE57}"/>
                    </a:ext>
                  </a:extLst>
                </p14:cNvPr>
                <p14:cNvContentPartPr/>
                <p14:nvPr/>
              </p14:nvContentPartPr>
              <p14:xfrm>
                <a:off x="3021689" y="5531798"/>
                <a:ext cx="175680" cy="23940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D864E698-FDF7-A729-98C2-F86896FAEE57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3012689" y="5523158"/>
                  <a:ext cx="1933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5E65D49-BD47-D1BE-CDB7-04BA8FDEBC5A}"/>
                    </a:ext>
                  </a:extLst>
                </p14:cNvPr>
                <p14:cNvContentPartPr/>
                <p14:nvPr/>
              </p14:nvContentPartPr>
              <p14:xfrm>
                <a:off x="3300329" y="5370158"/>
                <a:ext cx="190080" cy="44388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5E65D49-BD47-D1BE-CDB7-04BA8FDEBC5A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291689" y="5361518"/>
                  <a:ext cx="2077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79A6C6A7-3274-5E33-1A7B-E3B8ADCE88F9}"/>
                    </a:ext>
                  </a:extLst>
                </p14:cNvPr>
                <p14:cNvContentPartPr/>
                <p14:nvPr/>
              </p14:nvContentPartPr>
              <p14:xfrm>
                <a:off x="3850769" y="5533238"/>
                <a:ext cx="188640" cy="14292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79A6C6A7-3274-5E33-1A7B-E3B8ADCE88F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841769" y="5524238"/>
                  <a:ext cx="206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0CC8F2C8-CC71-F82A-F0AA-1D4B8E96E86E}"/>
                    </a:ext>
                  </a:extLst>
                </p14:cNvPr>
                <p14:cNvContentPartPr/>
                <p14:nvPr/>
              </p14:nvContentPartPr>
              <p14:xfrm>
                <a:off x="4120769" y="5564558"/>
                <a:ext cx="137880" cy="1080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0CC8F2C8-CC71-F82A-F0AA-1D4B8E96E86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111769" y="5555558"/>
                  <a:ext cx="155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D1FAE90-60B8-C5CB-40AC-788AF6F7F104}"/>
                    </a:ext>
                  </a:extLst>
                </p14:cNvPr>
                <p14:cNvContentPartPr/>
                <p14:nvPr/>
              </p14:nvContentPartPr>
              <p14:xfrm>
                <a:off x="4716569" y="5500118"/>
                <a:ext cx="187920" cy="11700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D1FAE90-60B8-C5CB-40AC-788AF6F7F104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707569" y="5491118"/>
                  <a:ext cx="20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97136783-4FA6-B92C-539D-353D5A3FAE0D}"/>
                    </a:ext>
                  </a:extLst>
                </p14:cNvPr>
                <p14:cNvContentPartPr/>
                <p14:nvPr/>
              </p14:nvContentPartPr>
              <p14:xfrm>
                <a:off x="4795049" y="5424878"/>
                <a:ext cx="12960" cy="2797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97136783-4FA6-B92C-539D-353D5A3FAE0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786409" y="5416238"/>
                  <a:ext cx="30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A26A581-31B8-3A9C-46D2-DB5290A49EE4}"/>
                    </a:ext>
                  </a:extLst>
                </p14:cNvPr>
                <p14:cNvContentPartPr/>
                <p14:nvPr/>
              </p14:nvContentPartPr>
              <p14:xfrm>
                <a:off x="4957409" y="5490758"/>
                <a:ext cx="240840" cy="1159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A26A581-31B8-3A9C-46D2-DB5290A49EE4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948409" y="5482118"/>
                  <a:ext cx="258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F9D098A1-7C42-39A2-C3F8-6E7B933D91B2}"/>
                    </a:ext>
                  </a:extLst>
                </p14:cNvPr>
                <p14:cNvContentPartPr/>
                <p14:nvPr/>
              </p14:nvContentPartPr>
              <p14:xfrm>
                <a:off x="5295089" y="5414798"/>
                <a:ext cx="190080" cy="32616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F9D098A1-7C42-39A2-C3F8-6E7B933D91B2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286449" y="5405798"/>
                  <a:ext cx="207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2379F7B-3B16-7961-E180-DE83798AE21C}"/>
                    </a:ext>
                  </a:extLst>
                </p14:cNvPr>
                <p14:cNvContentPartPr/>
                <p14:nvPr/>
              </p14:nvContentPartPr>
              <p14:xfrm>
                <a:off x="5578049" y="5496878"/>
                <a:ext cx="27360" cy="8748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2379F7B-3B16-7961-E180-DE83798AE21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5569049" y="5488238"/>
                  <a:ext cx="45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31BB6656-34B9-B8E8-B6AE-A50E9763C0D4}"/>
                    </a:ext>
                  </a:extLst>
                </p14:cNvPr>
                <p14:cNvContentPartPr/>
                <p14:nvPr/>
              </p14:nvContentPartPr>
              <p14:xfrm>
                <a:off x="5537729" y="5326238"/>
                <a:ext cx="25200" cy="6192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31BB6656-34B9-B8E8-B6AE-A50E9763C0D4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529089" y="5317238"/>
                  <a:ext cx="42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A6B649BA-9193-DA06-733B-D91577D737E3}"/>
                    </a:ext>
                  </a:extLst>
                </p14:cNvPr>
                <p14:cNvContentPartPr/>
                <p14:nvPr/>
              </p14:nvContentPartPr>
              <p14:xfrm>
                <a:off x="5733209" y="5434958"/>
                <a:ext cx="130320" cy="13500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A6B649BA-9193-DA06-733B-D91577D737E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724209" y="5426318"/>
                  <a:ext cx="14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6F1A1E9B-C2A2-0EDF-DC63-522652884FC4}"/>
                    </a:ext>
                  </a:extLst>
                </p14:cNvPr>
                <p14:cNvContentPartPr/>
                <p14:nvPr/>
              </p14:nvContentPartPr>
              <p14:xfrm>
                <a:off x="6290489" y="5399318"/>
                <a:ext cx="158760" cy="1544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6F1A1E9B-C2A2-0EDF-DC63-522652884FC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281489" y="5390318"/>
                  <a:ext cx="176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30B350C4-64EC-7BA9-5D3D-7C35D186030F}"/>
                    </a:ext>
                  </a:extLst>
                </p14:cNvPr>
                <p14:cNvContentPartPr/>
                <p14:nvPr/>
              </p14:nvContentPartPr>
              <p14:xfrm>
                <a:off x="6511169" y="5370158"/>
                <a:ext cx="258480" cy="1540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30B350C4-64EC-7BA9-5D3D-7C35D186030F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502169" y="5361158"/>
                  <a:ext cx="276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B64A49CC-FEE4-7AF7-AB63-3BDCD8B15F5D}"/>
                    </a:ext>
                  </a:extLst>
                </p14:cNvPr>
                <p14:cNvContentPartPr/>
                <p14:nvPr/>
              </p14:nvContentPartPr>
              <p14:xfrm>
                <a:off x="6850289" y="5405078"/>
                <a:ext cx="120240" cy="1065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B64A49CC-FEE4-7AF7-AB63-3BDCD8B15F5D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841649" y="5396438"/>
                  <a:ext cx="13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C814A39-C651-34E7-226D-E7A25067B253}"/>
                    </a:ext>
                  </a:extLst>
                </p14:cNvPr>
                <p14:cNvContentPartPr/>
                <p14:nvPr/>
              </p14:nvContentPartPr>
              <p14:xfrm>
                <a:off x="6808889" y="5211758"/>
                <a:ext cx="15480" cy="208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C814A39-C651-34E7-226D-E7A25067B25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799889" y="5203118"/>
                  <a:ext cx="3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736530DC-6564-3AE1-812D-A2BF4F3D45EC}"/>
                    </a:ext>
                  </a:extLst>
                </p14:cNvPr>
                <p14:cNvContentPartPr/>
                <p14:nvPr/>
              </p14:nvContentPartPr>
              <p14:xfrm>
                <a:off x="778529" y="6099518"/>
                <a:ext cx="186840" cy="828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736530DC-6564-3AE1-812D-A2BF4F3D45E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69889" y="6090878"/>
                  <a:ext cx="204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6D393FAE-5A2F-64EF-CB3F-4A916C2C1A9C}"/>
                    </a:ext>
                  </a:extLst>
                </p14:cNvPr>
                <p14:cNvContentPartPr/>
                <p14:nvPr/>
              </p14:nvContentPartPr>
              <p14:xfrm>
                <a:off x="913889" y="6091598"/>
                <a:ext cx="55080" cy="20304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6D393FAE-5A2F-64EF-CB3F-4A916C2C1A9C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05249" y="6082598"/>
                  <a:ext cx="72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B8BB5C3D-18E9-39B3-C211-59DC2674CF55}"/>
                    </a:ext>
                  </a:extLst>
                </p14:cNvPr>
                <p14:cNvContentPartPr/>
                <p14:nvPr/>
              </p14:nvContentPartPr>
              <p14:xfrm>
                <a:off x="1032329" y="6160718"/>
                <a:ext cx="214200" cy="12852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B8BB5C3D-18E9-39B3-C211-59DC2674CF5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023329" y="6151718"/>
                  <a:ext cx="231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0560D54E-4B24-6595-DF3A-18FB1864BBEC}"/>
                    </a:ext>
                  </a:extLst>
                </p14:cNvPr>
                <p14:cNvContentPartPr/>
                <p14:nvPr/>
              </p14:nvContentPartPr>
              <p14:xfrm>
                <a:off x="1298729" y="6121118"/>
                <a:ext cx="136080" cy="15516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0560D54E-4B24-6595-DF3A-18FB1864BBEC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290089" y="6112118"/>
                  <a:ext cx="153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B88715D1-7BDD-99D2-EA4B-71BE5E7B7395}"/>
                    </a:ext>
                  </a:extLst>
                </p14:cNvPr>
                <p14:cNvContentPartPr/>
                <p14:nvPr/>
              </p14:nvContentPartPr>
              <p14:xfrm>
                <a:off x="1740089" y="6126878"/>
                <a:ext cx="172080" cy="11952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B88715D1-7BDD-99D2-EA4B-71BE5E7B7395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731449" y="6118238"/>
                  <a:ext cx="189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F90ED9C-1392-B5AE-B188-8F553D1A361B}"/>
                    </a:ext>
                  </a:extLst>
                </p14:cNvPr>
                <p14:cNvContentPartPr/>
                <p14:nvPr/>
              </p14:nvContentPartPr>
              <p14:xfrm>
                <a:off x="1736489" y="6021398"/>
                <a:ext cx="56160" cy="30312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F90ED9C-1392-B5AE-B188-8F553D1A361B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727489" y="6012758"/>
                  <a:ext cx="73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EC9784E2-11A7-E968-76E2-0D1BC1E57FE5}"/>
                    </a:ext>
                  </a:extLst>
                </p14:cNvPr>
                <p14:cNvContentPartPr/>
                <p14:nvPr/>
              </p14:nvContentPartPr>
              <p14:xfrm>
                <a:off x="1960409" y="6096278"/>
                <a:ext cx="37800" cy="13392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EC9784E2-11A7-E968-76E2-0D1BC1E57FE5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951769" y="6087278"/>
                  <a:ext cx="55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7ED3A848-0E88-6FF8-532C-52C4A110313C}"/>
                    </a:ext>
                  </a:extLst>
                </p14:cNvPr>
                <p14:cNvContentPartPr/>
                <p14:nvPr/>
              </p14:nvContentPartPr>
              <p14:xfrm>
                <a:off x="2116649" y="6068918"/>
                <a:ext cx="7560" cy="13248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7ED3A848-0E88-6FF8-532C-52C4A110313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107649" y="6059918"/>
                  <a:ext cx="252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8263ADBC-BE65-EDDB-9373-571C11BE5794}"/>
                    </a:ext>
                  </a:extLst>
                </p14:cNvPr>
                <p14:cNvContentPartPr/>
                <p14:nvPr/>
              </p14:nvContentPartPr>
              <p14:xfrm>
                <a:off x="2133569" y="6048038"/>
                <a:ext cx="112680" cy="16416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8263ADBC-BE65-EDDB-9373-571C11BE5794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124929" y="6039398"/>
                  <a:ext cx="130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6B16DDCD-86A8-58B2-BDAD-A0BEB8EC421F}"/>
                    </a:ext>
                  </a:extLst>
                </p14:cNvPr>
                <p14:cNvContentPartPr/>
                <p14:nvPr/>
              </p14:nvContentPartPr>
              <p14:xfrm>
                <a:off x="2360369" y="6060278"/>
                <a:ext cx="114480" cy="26892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6B16DDCD-86A8-58B2-BDAD-A0BEB8EC421F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351369" y="6051638"/>
                  <a:ext cx="1321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A4A95964-D57B-F688-DAB1-08C7A57235BF}"/>
                    </a:ext>
                  </a:extLst>
                </p14:cNvPr>
                <p14:cNvContentPartPr/>
                <p14:nvPr/>
              </p14:nvContentPartPr>
              <p14:xfrm>
                <a:off x="2534969" y="6111038"/>
                <a:ext cx="82080" cy="12456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A4A95964-D57B-F688-DAB1-08C7A57235B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525969" y="6102398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187C3DF2-47E3-CBF2-C054-D72DAF8DE14D}"/>
                    </a:ext>
                  </a:extLst>
                </p14:cNvPr>
                <p14:cNvContentPartPr/>
                <p14:nvPr/>
              </p14:nvContentPartPr>
              <p14:xfrm>
                <a:off x="2583569" y="5963078"/>
                <a:ext cx="5400" cy="4824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187C3DF2-47E3-CBF2-C054-D72DAF8DE14D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2574569" y="5954438"/>
                  <a:ext cx="23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1E7DD03C-FA3D-1D25-3EE9-7966CD9AD49C}"/>
                    </a:ext>
                  </a:extLst>
                </p14:cNvPr>
                <p14:cNvContentPartPr/>
                <p14:nvPr/>
              </p14:nvContentPartPr>
              <p14:xfrm>
                <a:off x="2710649" y="6015278"/>
                <a:ext cx="105480" cy="17568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1E7DD03C-FA3D-1D25-3EE9-7966CD9AD49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2701649" y="6006638"/>
                  <a:ext cx="123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385B37FE-708E-3B23-6D24-BCB9DF64E16F}"/>
                    </a:ext>
                  </a:extLst>
                </p14:cNvPr>
                <p14:cNvContentPartPr/>
                <p14:nvPr/>
              </p14:nvContentPartPr>
              <p14:xfrm>
                <a:off x="2930249" y="6008078"/>
                <a:ext cx="46080" cy="17748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385B37FE-708E-3B23-6D24-BCB9DF64E16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921609" y="5999078"/>
                  <a:ext cx="6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75F201DA-34B0-3EDF-44C1-A0968CA9BC81}"/>
                    </a:ext>
                  </a:extLst>
                </p14:cNvPr>
                <p14:cNvContentPartPr/>
                <p14:nvPr/>
              </p14:nvContentPartPr>
              <p14:xfrm>
                <a:off x="2556209" y="6121478"/>
                <a:ext cx="62640" cy="489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75F201DA-34B0-3EDF-44C1-A0968CA9BC81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547209" y="6112838"/>
                  <a:ext cx="80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10309A33-00B6-04CD-59CF-B80ACF64EB2B}"/>
                    </a:ext>
                  </a:extLst>
                </p14:cNvPr>
                <p14:cNvContentPartPr/>
                <p14:nvPr/>
              </p14:nvContentPartPr>
              <p14:xfrm>
                <a:off x="3226529" y="6059198"/>
                <a:ext cx="233280" cy="14292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10309A33-00B6-04CD-59CF-B80ACF64EB2B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217889" y="6050558"/>
                  <a:ext cx="250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456782A3-2069-ECCD-EE8C-D83051577780}"/>
                    </a:ext>
                  </a:extLst>
                </p14:cNvPr>
                <p14:cNvContentPartPr/>
                <p14:nvPr/>
              </p14:nvContentPartPr>
              <p14:xfrm>
                <a:off x="3513089" y="6026798"/>
                <a:ext cx="146160" cy="13896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456782A3-2069-ECCD-EE8C-D83051577780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504449" y="6017798"/>
                  <a:ext cx="163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BF9EF8D0-1838-091E-1188-0109E756EA6F}"/>
                    </a:ext>
                  </a:extLst>
                </p14:cNvPr>
                <p14:cNvContentPartPr/>
                <p14:nvPr/>
              </p14:nvContentPartPr>
              <p14:xfrm>
                <a:off x="3052289" y="6111398"/>
                <a:ext cx="81720" cy="28260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BF9EF8D0-1838-091E-1188-0109E756EA6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043289" y="6102758"/>
                  <a:ext cx="993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8907589E-BD94-02F3-7E3D-0DD9783EC8A1}"/>
                    </a:ext>
                  </a:extLst>
                </p14:cNvPr>
                <p14:cNvContentPartPr/>
                <p14:nvPr/>
              </p14:nvContentPartPr>
              <p14:xfrm>
                <a:off x="3929249" y="5990078"/>
                <a:ext cx="146160" cy="19404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8907589E-BD94-02F3-7E3D-0DD9783EC8A1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920249" y="5981078"/>
                  <a:ext cx="163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9D2161A7-A882-7BE8-E89E-440712543FAA}"/>
                    </a:ext>
                  </a:extLst>
                </p14:cNvPr>
                <p14:cNvContentPartPr/>
                <p14:nvPr/>
              </p14:nvContentPartPr>
              <p14:xfrm>
                <a:off x="4176929" y="6025718"/>
                <a:ext cx="146520" cy="16344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9D2161A7-A882-7BE8-E89E-440712543FA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168289" y="6016718"/>
                  <a:ext cx="164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01346C3D-AF7F-146E-6F6A-7608B55B389F}"/>
                    </a:ext>
                  </a:extLst>
                </p14:cNvPr>
                <p14:cNvContentPartPr/>
                <p14:nvPr/>
              </p14:nvContentPartPr>
              <p14:xfrm>
                <a:off x="4166129" y="5856878"/>
                <a:ext cx="15120" cy="1728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01346C3D-AF7F-146E-6F6A-7608B55B389F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157129" y="5847878"/>
                  <a:ext cx="32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99AD847B-7E2A-0913-7810-3E9D00EB0339}"/>
                    </a:ext>
                  </a:extLst>
                </p14:cNvPr>
                <p14:cNvContentPartPr/>
                <p14:nvPr/>
              </p14:nvContentPartPr>
              <p14:xfrm>
                <a:off x="4290689" y="5859398"/>
                <a:ext cx="163800" cy="53964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99AD847B-7E2A-0913-7810-3E9D00EB033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282049" y="5850758"/>
                  <a:ext cx="1814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1BFD9990-902D-920A-B8C2-6C6FD04E4D8F}"/>
                    </a:ext>
                  </a:extLst>
                </p14:cNvPr>
                <p14:cNvContentPartPr/>
                <p14:nvPr/>
              </p14:nvContentPartPr>
              <p14:xfrm>
                <a:off x="4173329" y="5852558"/>
                <a:ext cx="12960" cy="8316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1BFD9990-902D-920A-B8C2-6C6FD04E4D8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164329" y="5843558"/>
                  <a:ext cx="30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10A4EA02-B917-F140-ACE5-40E6C84CA08C}"/>
                    </a:ext>
                  </a:extLst>
                </p14:cNvPr>
                <p14:cNvContentPartPr/>
                <p14:nvPr/>
              </p14:nvContentPartPr>
              <p14:xfrm>
                <a:off x="4548449" y="5978918"/>
                <a:ext cx="68760" cy="20916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10A4EA02-B917-F140-ACE5-40E6C84CA08C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539809" y="5969918"/>
                  <a:ext cx="86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D82B821E-601F-8104-7819-FB6DD690479F}"/>
                    </a:ext>
                  </a:extLst>
                </p14:cNvPr>
                <p14:cNvContentPartPr/>
                <p14:nvPr/>
              </p14:nvContentPartPr>
              <p14:xfrm>
                <a:off x="4685249" y="6019238"/>
                <a:ext cx="172800" cy="10800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D82B821E-601F-8104-7819-FB6DD690479F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676249" y="6010598"/>
                  <a:ext cx="190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74EF7BFE-6DBB-31E4-C008-73B758B4EA86}"/>
                    </a:ext>
                  </a:extLst>
                </p14:cNvPr>
                <p14:cNvContentPartPr/>
                <p14:nvPr/>
              </p14:nvContentPartPr>
              <p14:xfrm>
                <a:off x="4912409" y="6001598"/>
                <a:ext cx="132480" cy="11268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74EF7BFE-6DBB-31E4-C008-73B758B4EA8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903409" y="5992598"/>
                  <a:ext cx="150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D92421FB-EEA4-8E27-8D9F-D8AA5E90AE77}"/>
                    </a:ext>
                  </a:extLst>
                </p14:cNvPr>
                <p14:cNvContentPartPr/>
                <p14:nvPr/>
              </p14:nvContentPartPr>
              <p14:xfrm>
                <a:off x="5331089" y="5986118"/>
                <a:ext cx="192240" cy="10908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D92421FB-EEA4-8E27-8D9F-D8AA5E90AE77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322449" y="5977118"/>
                  <a:ext cx="209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608F4E31-A693-E344-9A0C-1CDC8D3D5D35}"/>
                    </a:ext>
                  </a:extLst>
                </p14:cNvPr>
                <p14:cNvContentPartPr/>
                <p14:nvPr/>
              </p14:nvContentPartPr>
              <p14:xfrm>
                <a:off x="5296529" y="5854718"/>
                <a:ext cx="46440" cy="40572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608F4E31-A693-E344-9A0C-1CDC8D3D5D3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287529" y="5845718"/>
                  <a:ext cx="6408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550BAC65-E415-EFF7-CFE4-DCCBB03EDFA6}"/>
                    </a:ext>
                  </a:extLst>
                </p14:cNvPr>
                <p14:cNvContentPartPr/>
                <p14:nvPr/>
              </p14:nvContentPartPr>
              <p14:xfrm>
                <a:off x="5569049" y="5982878"/>
                <a:ext cx="137160" cy="15912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550BAC65-E415-EFF7-CFE4-DCCBB03EDFA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560409" y="5974238"/>
                  <a:ext cx="154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28560E65-8553-0D6E-DC7F-9A171BA39961}"/>
                    </a:ext>
                  </a:extLst>
                </p14:cNvPr>
                <p14:cNvContentPartPr/>
                <p14:nvPr/>
              </p14:nvContentPartPr>
              <p14:xfrm>
                <a:off x="5775329" y="5769758"/>
                <a:ext cx="89640" cy="3175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28560E65-8553-0D6E-DC7F-9A171BA39961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766689" y="5761118"/>
                  <a:ext cx="107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40F7CF22-E64D-7F47-B20F-00FF1B53461A}"/>
                    </a:ext>
                  </a:extLst>
                </p14:cNvPr>
                <p14:cNvContentPartPr/>
                <p14:nvPr/>
              </p14:nvContentPartPr>
              <p14:xfrm>
                <a:off x="5938769" y="5911958"/>
                <a:ext cx="234720" cy="17964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40F7CF22-E64D-7F47-B20F-00FF1B53461A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930129" y="5902958"/>
                  <a:ext cx="252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FF62F51C-C23F-5821-ED7E-1C4340315189}"/>
                    </a:ext>
                  </a:extLst>
                </p14:cNvPr>
                <p14:cNvContentPartPr/>
                <p14:nvPr/>
              </p14:nvContentPartPr>
              <p14:xfrm>
                <a:off x="6269609" y="5930678"/>
                <a:ext cx="9000" cy="12132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FF62F51C-C23F-5821-ED7E-1C4340315189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260609" y="5921678"/>
                  <a:ext cx="2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B0C7301D-6C42-DA6E-8FFC-83BDF5347150}"/>
                    </a:ext>
                  </a:extLst>
                </p14:cNvPr>
                <p14:cNvContentPartPr/>
                <p14:nvPr/>
              </p14:nvContentPartPr>
              <p14:xfrm>
                <a:off x="6282929" y="5769758"/>
                <a:ext cx="10800" cy="6300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B0C7301D-6C42-DA6E-8FFC-83BDF5347150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273929" y="5761118"/>
                  <a:ext cx="28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92FFF185-DA25-65F2-0782-7776EC889DB9}"/>
                    </a:ext>
                  </a:extLst>
                </p14:cNvPr>
                <p14:cNvContentPartPr/>
                <p14:nvPr/>
              </p14:nvContentPartPr>
              <p14:xfrm>
                <a:off x="6314249" y="5767238"/>
                <a:ext cx="180720" cy="42696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92FFF185-DA25-65F2-0782-7776EC889DB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305609" y="5758238"/>
                  <a:ext cx="1983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3A82B6D3-F709-E681-9140-6F933EE8C874}"/>
                    </a:ext>
                  </a:extLst>
                </p14:cNvPr>
                <p14:cNvContentPartPr/>
                <p14:nvPr/>
              </p14:nvContentPartPr>
              <p14:xfrm>
                <a:off x="6541409" y="5921678"/>
                <a:ext cx="102240" cy="11088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3A82B6D3-F709-E681-9140-6F933EE8C874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532769" y="5912678"/>
                  <a:ext cx="119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211B8AFB-A703-A589-F470-3E9D80896E29}"/>
                    </a:ext>
                  </a:extLst>
                </p14:cNvPr>
                <p14:cNvContentPartPr/>
                <p14:nvPr/>
              </p14:nvContentPartPr>
              <p14:xfrm>
                <a:off x="6691529" y="5903318"/>
                <a:ext cx="127440" cy="12960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211B8AFB-A703-A589-F470-3E9D80896E2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682889" y="5894678"/>
                  <a:ext cx="145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E489B644-6663-F480-B2CE-E50555D9D577}"/>
                    </a:ext>
                  </a:extLst>
                </p14:cNvPr>
                <p14:cNvContentPartPr/>
                <p14:nvPr/>
              </p14:nvContentPartPr>
              <p14:xfrm>
                <a:off x="6885209" y="5814398"/>
                <a:ext cx="147240" cy="19656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E489B644-6663-F480-B2CE-E50555D9D577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876569" y="5805398"/>
                  <a:ext cx="164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C3B8D4EC-BFD3-A33F-D1E8-AA0801794164}"/>
                    </a:ext>
                  </a:extLst>
                </p14:cNvPr>
                <p14:cNvContentPartPr/>
                <p14:nvPr/>
              </p14:nvContentPartPr>
              <p14:xfrm>
                <a:off x="7096889" y="5868758"/>
                <a:ext cx="301320" cy="15696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C3B8D4EC-BFD3-A33F-D1E8-AA080179416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088249" y="5859758"/>
                  <a:ext cx="318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7512B992-7B87-B809-17B8-DA5C0CEA72F3}"/>
                    </a:ext>
                  </a:extLst>
                </p14:cNvPr>
                <p14:cNvContentPartPr/>
                <p14:nvPr/>
              </p14:nvContentPartPr>
              <p14:xfrm>
                <a:off x="846569" y="6557609"/>
                <a:ext cx="193320" cy="17712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7512B992-7B87-B809-17B8-DA5C0CEA72F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37929" y="6548609"/>
                  <a:ext cx="210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EB0FF724-DA81-8FAC-65BA-C7542F55DFF0}"/>
                    </a:ext>
                  </a:extLst>
                </p14:cNvPr>
                <p14:cNvContentPartPr/>
                <p14:nvPr/>
              </p14:nvContentPartPr>
              <p14:xfrm>
                <a:off x="1178489" y="6595769"/>
                <a:ext cx="109440" cy="1213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EB0FF724-DA81-8FAC-65BA-C7542F55DFF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69489" y="6586769"/>
                  <a:ext cx="127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467D4E03-91F2-F276-2748-9147B168AB44}"/>
                    </a:ext>
                  </a:extLst>
                </p14:cNvPr>
                <p14:cNvContentPartPr/>
                <p14:nvPr/>
              </p14:nvContentPartPr>
              <p14:xfrm>
                <a:off x="1294049" y="6614129"/>
                <a:ext cx="40680" cy="105120"/>
              </p14:xfrm>
            </p:contentPart>
          </mc:Choice>
          <mc:Fallback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467D4E03-91F2-F276-2748-9147B168AB4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285049" y="6605129"/>
                  <a:ext cx="58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06F58F23-75AE-3193-C8BC-59806ECDFA38}"/>
                    </a:ext>
                  </a:extLst>
                </p14:cNvPr>
                <p14:cNvContentPartPr/>
                <p14:nvPr/>
              </p14:nvContentPartPr>
              <p14:xfrm>
                <a:off x="1267769" y="6451769"/>
                <a:ext cx="23760" cy="2412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06F58F23-75AE-3193-C8BC-59806ECDFA38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259129" y="6443129"/>
                  <a:ext cx="41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EF94E73F-00F5-F582-0435-2EDAE726F62E}"/>
                    </a:ext>
                  </a:extLst>
                </p14:cNvPr>
                <p14:cNvContentPartPr/>
                <p14:nvPr/>
              </p14:nvContentPartPr>
              <p14:xfrm>
                <a:off x="1462169" y="6513689"/>
                <a:ext cx="112320" cy="29664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EF94E73F-00F5-F582-0435-2EDAE726F62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453169" y="6505049"/>
                  <a:ext cx="129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40B8CD18-8D6A-EE58-A50F-D0285E6ADF64}"/>
                    </a:ext>
                  </a:extLst>
                </p14:cNvPr>
                <p14:cNvContentPartPr/>
                <p14:nvPr/>
              </p14:nvContentPartPr>
              <p14:xfrm>
                <a:off x="1658009" y="6639689"/>
                <a:ext cx="182520" cy="10584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40B8CD18-8D6A-EE58-A50F-D0285E6ADF64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649009" y="6630689"/>
                  <a:ext cx="200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0A9FC373-9AA2-7A18-BD4E-22FFF3118713}"/>
                    </a:ext>
                  </a:extLst>
                </p14:cNvPr>
                <p14:cNvContentPartPr/>
                <p14:nvPr/>
              </p14:nvContentPartPr>
              <p14:xfrm>
                <a:off x="1968329" y="6606929"/>
                <a:ext cx="53280" cy="16164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0A9FC373-9AA2-7A18-BD4E-22FFF3118713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959689" y="6598289"/>
                  <a:ext cx="70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E539E5AF-D720-2A1E-7E5F-9C462882D21E}"/>
                    </a:ext>
                  </a:extLst>
                </p14:cNvPr>
                <p14:cNvContentPartPr/>
                <p14:nvPr/>
              </p14:nvContentPartPr>
              <p14:xfrm>
                <a:off x="2455409" y="6591809"/>
                <a:ext cx="212040" cy="164160"/>
              </p14:xfrm>
            </p:contentPart>
          </mc:Choice>
          <mc:Fallback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E539E5AF-D720-2A1E-7E5F-9C462882D21E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446769" y="6582809"/>
                  <a:ext cx="2296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E051EB59-43C0-D72F-9885-176304B79991}"/>
                    </a:ext>
                  </a:extLst>
                </p14:cNvPr>
                <p14:cNvContentPartPr/>
                <p14:nvPr/>
              </p14:nvContentPartPr>
              <p14:xfrm>
                <a:off x="2556929" y="6584609"/>
                <a:ext cx="119160" cy="27720"/>
              </p14:xfrm>
            </p:contentPart>
          </mc:Choice>
          <mc:Fallback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E051EB59-43C0-D72F-9885-176304B79991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547929" y="6575969"/>
                  <a:ext cx="136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3680BAF9-548A-851F-118C-0BA4B501F493}"/>
                    </a:ext>
                  </a:extLst>
                </p14:cNvPr>
                <p14:cNvContentPartPr/>
                <p14:nvPr/>
              </p14:nvContentPartPr>
              <p14:xfrm>
                <a:off x="2809289" y="6636089"/>
                <a:ext cx="93960" cy="203040"/>
              </p14:xfrm>
            </p:contentPart>
          </mc:Choice>
          <mc:Fallback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3680BAF9-548A-851F-118C-0BA4B501F49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800649" y="6627449"/>
                  <a:ext cx="111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64339140-7A77-4109-0383-3F56AF42E64E}"/>
                    </a:ext>
                  </a:extLst>
                </p14:cNvPr>
                <p14:cNvContentPartPr/>
                <p14:nvPr/>
              </p14:nvContentPartPr>
              <p14:xfrm>
                <a:off x="2996849" y="6635369"/>
                <a:ext cx="106200" cy="116640"/>
              </p14:xfrm>
            </p:contentPart>
          </mc:Choice>
          <mc:Fallback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64339140-7A77-4109-0383-3F56AF42E64E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988209" y="6626729"/>
                  <a:ext cx="123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7ED0D8D7-C6C6-E69C-14F3-7E9FC0E17A4E}"/>
                    </a:ext>
                  </a:extLst>
                </p14:cNvPr>
                <p14:cNvContentPartPr/>
                <p14:nvPr/>
              </p14:nvContentPartPr>
              <p14:xfrm>
                <a:off x="3217889" y="6610169"/>
                <a:ext cx="119880" cy="21672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7ED0D8D7-C6C6-E69C-14F3-7E9FC0E17A4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208889" y="6601169"/>
                  <a:ext cx="137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4E131F3A-2555-0220-9EA1-AF2920E9DD41}"/>
                    </a:ext>
                  </a:extLst>
                </p14:cNvPr>
                <p14:cNvContentPartPr/>
                <p14:nvPr/>
              </p14:nvContentPartPr>
              <p14:xfrm>
                <a:off x="3412289" y="6605489"/>
                <a:ext cx="93960" cy="20556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4E131F3A-2555-0220-9EA1-AF2920E9DD41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403289" y="6596849"/>
                  <a:ext cx="111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35287CE5-9EE6-47F3-1CEE-EA2EAF3992AD}"/>
                    </a:ext>
                  </a:extLst>
                </p14:cNvPr>
                <p14:cNvContentPartPr/>
                <p14:nvPr/>
              </p14:nvContentPartPr>
              <p14:xfrm>
                <a:off x="3581849" y="6603689"/>
                <a:ext cx="107280" cy="122400"/>
              </p14:xfrm>
            </p:contentPart>
          </mc:Choice>
          <mc:Fallback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35287CE5-9EE6-47F3-1CEE-EA2EAF3992AD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573209" y="6594689"/>
                  <a:ext cx="124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94CFA46A-2B23-D4C6-6A72-5087A6478FA5}"/>
                    </a:ext>
                  </a:extLst>
                </p14:cNvPr>
                <p14:cNvContentPartPr/>
                <p14:nvPr/>
              </p14:nvContentPartPr>
              <p14:xfrm>
                <a:off x="3718649" y="6455009"/>
                <a:ext cx="196920" cy="27468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94CFA46A-2B23-D4C6-6A72-5087A6478FA5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710009" y="6446009"/>
                  <a:ext cx="214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A70B65CB-12FB-AEC3-19D1-3E405641228F}"/>
                    </a:ext>
                  </a:extLst>
                </p14:cNvPr>
                <p14:cNvContentPartPr/>
                <p14:nvPr/>
              </p14:nvContentPartPr>
              <p14:xfrm>
                <a:off x="4020329" y="6603329"/>
                <a:ext cx="84240" cy="11448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A70B65CB-12FB-AEC3-19D1-3E405641228F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011689" y="6594689"/>
                  <a:ext cx="101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26533185-6145-7861-587B-D19BD848D55B}"/>
                    </a:ext>
                  </a:extLst>
                </p14:cNvPr>
                <p14:cNvContentPartPr/>
                <p14:nvPr/>
              </p14:nvContentPartPr>
              <p14:xfrm>
                <a:off x="4218689" y="6623489"/>
                <a:ext cx="11160" cy="85320"/>
              </p14:xfrm>
            </p:contentPart>
          </mc:Choice>
          <mc:Fallback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26533185-6145-7861-587B-D19BD848D55B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209689" y="6614849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25C9686E-F1FE-C7C3-FB73-2458B60C72E3}"/>
                    </a:ext>
                  </a:extLst>
                </p14:cNvPr>
                <p14:cNvContentPartPr/>
                <p14:nvPr/>
              </p14:nvContentPartPr>
              <p14:xfrm>
                <a:off x="4224449" y="6552209"/>
                <a:ext cx="133920" cy="17424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25C9686E-F1FE-C7C3-FB73-2458B60C72E3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215809" y="6543209"/>
                  <a:ext cx="151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3F72B039-B821-239F-EB8B-ABC9087002F5}"/>
                    </a:ext>
                  </a:extLst>
                </p14:cNvPr>
                <p14:cNvContentPartPr/>
                <p14:nvPr/>
              </p14:nvContentPartPr>
              <p14:xfrm>
                <a:off x="4486529" y="6605489"/>
                <a:ext cx="110880" cy="12204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3F72B039-B821-239F-EB8B-ABC9087002F5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477529" y="6596849"/>
                  <a:ext cx="128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F51E4654-751E-A030-903F-467B433D8B67}"/>
                    </a:ext>
                  </a:extLst>
                </p14:cNvPr>
                <p14:cNvContentPartPr/>
                <p14:nvPr/>
              </p14:nvContentPartPr>
              <p14:xfrm>
                <a:off x="4651769" y="6444209"/>
                <a:ext cx="43920" cy="264960"/>
              </p14:xfrm>
            </p:contentPart>
          </mc:Choice>
          <mc:Fallback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F51E4654-751E-A030-903F-467B433D8B6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643129" y="6435209"/>
                  <a:ext cx="61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525E1846-EE2F-5375-75FC-A12A9F517CF4}"/>
                    </a:ext>
                  </a:extLst>
                </p14:cNvPr>
                <p14:cNvContentPartPr/>
                <p14:nvPr/>
              </p14:nvContentPartPr>
              <p14:xfrm>
                <a:off x="4773809" y="6600809"/>
                <a:ext cx="216360" cy="12708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525E1846-EE2F-5375-75FC-A12A9F517CF4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765169" y="6592169"/>
                  <a:ext cx="23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9E25701E-46C0-7BB1-6927-355C0B3B5DC3}"/>
                    </a:ext>
                  </a:extLst>
                </p14:cNvPr>
                <p14:cNvContentPartPr/>
                <p14:nvPr/>
              </p14:nvContentPartPr>
              <p14:xfrm>
                <a:off x="5110409" y="6547169"/>
                <a:ext cx="71280" cy="17856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9E25701E-46C0-7BB1-6927-355C0B3B5DC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101769" y="6538169"/>
                  <a:ext cx="88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E2D1B602-5CB0-8F6E-E544-92D02703AA7C}"/>
                    </a:ext>
                  </a:extLst>
                </p14:cNvPr>
                <p14:cNvContentPartPr/>
                <p14:nvPr/>
              </p14:nvContentPartPr>
              <p14:xfrm>
                <a:off x="5234969" y="6569849"/>
                <a:ext cx="224640" cy="15156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E2D1B602-5CB0-8F6E-E544-92D02703AA7C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226329" y="6560849"/>
                  <a:ext cx="242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67B77758-68D0-0B07-665B-0D971D0F5962}"/>
                    </a:ext>
                  </a:extLst>
                </p14:cNvPr>
                <p14:cNvContentPartPr/>
                <p14:nvPr/>
              </p14:nvContentPartPr>
              <p14:xfrm>
                <a:off x="5555369" y="6494969"/>
                <a:ext cx="142200" cy="216000"/>
              </p14:xfrm>
            </p:contentPart>
          </mc:Choice>
          <mc:Fallback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67B77758-68D0-0B07-665B-0D971D0F596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546729" y="6486329"/>
                  <a:ext cx="15984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E15B9428-EC56-D83D-F858-5FD2F1295AEC}"/>
              </a:ext>
            </a:extLst>
          </p:cNvPr>
          <p:cNvGrpSpPr/>
          <p:nvPr/>
        </p:nvGrpSpPr>
        <p:grpSpPr>
          <a:xfrm>
            <a:off x="6050729" y="6352049"/>
            <a:ext cx="1817280" cy="434880"/>
            <a:chOff x="6050729" y="6352049"/>
            <a:chExt cx="1817280" cy="43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40096D1C-D261-5520-1C19-DDBF212DA690}"/>
                    </a:ext>
                  </a:extLst>
                </p14:cNvPr>
                <p14:cNvContentPartPr/>
                <p14:nvPr/>
              </p14:nvContentPartPr>
              <p14:xfrm>
                <a:off x="6050729" y="6531329"/>
                <a:ext cx="151560" cy="13932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40096D1C-D261-5520-1C19-DDBF212DA690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6042089" y="6522329"/>
                  <a:ext cx="169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64388804-2AF7-BF47-7E1F-C5D8190DDA2A}"/>
                    </a:ext>
                  </a:extLst>
                </p14:cNvPr>
                <p14:cNvContentPartPr/>
                <p14:nvPr/>
              </p14:nvContentPartPr>
              <p14:xfrm>
                <a:off x="6159089" y="6546089"/>
                <a:ext cx="51840" cy="13068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64388804-2AF7-BF47-7E1F-C5D8190DDA2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6150449" y="6537449"/>
                  <a:ext cx="69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FA6B516F-DF91-EA94-0C86-5BC4B85230E9}"/>
                    </a:ext>
                  </a:extLst>
                </p14:cNvPr>
                <p14:cNvContentPartPr/>
                <p14:nvPr/>
              </p14:nvContentPartPr>
              <p14:xfrm>
                <a:off x="6333329" y="6546809"/>
                <a:ext cx="107640" cy="14400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FA6B516F-DF91-EA94-0C86-5BC4B85230E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324689" y="6538169"/>
                  <a:ext cx="125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08A510D9-49D7-9349-DD9D-56DF4CF20161}"/>
                    </a:ext>
                  </a:extLst>
                </p14:cNvPr>
                <p14:cNvContentPartPr/>
                <p14:nvPr/>
              </p14:nvContentPartPr>
              <p14:xfrm>
                <a:off x="6496769" y="6352049"/>
                <a:ext cx="152640" cy="43488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08A510D9-49D7-9349-DD9D-56DF4CF20161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488129" y="6343049"/>
                  <a:ext cx="1702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88318077-A7BA-6BAC-6A19-D29DD9761944}"/>
                    </a:ext>
                  </a:extLst>
                </p14:cNvPr>
                <p14:cNvContentPartPr/>
                <p14:nvPr/>
              </p14:nvContentPartPr>
              <p14:xfrm>
                <a:off x="6752729" y="6558689"/>
                <a:ext cx="154800" cy="13968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88318077-A7BA-6BAC-6A19-D29DD976194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744089" y="6550049"/>
                  <a:ext cx="172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610AC28D-421B-90E0-9C7C-B483AC6F90DF}"/>
                    </a:ext>
                  </a:extLst>
                </p14:cNvPr>
                <p14:cNvContentPartPr/>
                <p14:nvPr/>
              </p14:nvContentPartPr>
              <p14:xfrm>
                <a:off x="6889889" y="6577769"/>
                <a:ext cx="35280" cy="12852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610AC28D-421B-90E0-9C7C-B483AC6F90DF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880889" y="6568769"/>
                  <a:ext cx="52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3031C62F-2BBA-1FB2-4731-188E29E93E55}"/>
                    </a:ext>
                  </a:extLst>
                </p14:cNvPr>
                <p14:cNvContentPartPr/>
                <p14:nvPr/>
              </p14:nvContentPartPr>
              <p14:xfrm>
                <a:off x="6762809" y="6370409"/>
                <a:ext cx="25200" cy="3852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3031C62F-2BBA-1FB2-4731-188E29E93E55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753809" y="6361769"/>
                  <a:ext cx="42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77FABB50-4F5E-A8D6-3E0C-3030583860C7}"/>
                    </a:ext>
                  </a:extLst>
                </p14:cNvPr>
                <p14:cNvContentPartPr/>
                <p14:nvPr/>
              </p14:nvContentPartPr>
              <p14:xfrm>
                <a:off x="6964769" y="6553289"/>
                <a:ext cx="133200" cy="13104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77FABB50-4F5E-A8D6-3E0C-3030583860C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956129" y="6544649"/>
                  <a:ext cx="1508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4280EA46-B80B-8FFA-4995-EA58FF150B88}"/>
                    </a:ext>
                  </a:extLst>
                </p14:cNvPr>
                <p14:cNvContentPartPr/>
                <p14:nvPr/>
              </p14:nvContentPartPr>
              <p14:xfrm>
                <a:off x="7205969" y="6504689"/>
                <a:ext cx="79200" cy="19512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4280EA46-B80B-8FFA-4995-EA58FF150B88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7196969" y="6496049"/>
                  <a:ext cx="9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D8AC65C2-826C-3F28-9A01-AC0F977AE5DD}"/>
                    </a:ext>
                  </a:extLst>
                </p14:cNvPr>
                <p14:cNvContentPartPr/>
                <p14:nvPr/>
              </p14:nvContentPartPr>
              <p14:xfrm>
                <a:off x="7375529" y="6486329"/>
                <a:ext cx="123840" cy="17280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D8AC65C2-826C-3F28-9A01-AC0F977AE5DD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7366529" y="6477329"/>
                  <a:ext cx="14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2E08E08A-167B-BCAA-244F-57F0085E9F7C}"/>
                    </a:ext>
                  </a:extLst>
                </p14:cNvPr>
                <p14:cNvContentPartPr/>
                <p14:nvPr/>
              </p14:nvContentPartPr>
              <p14:xfrm>
                <a:off x="7568129" y="6543209"/>
                <a:ext cx="135000" cy="128880"/>
              </p14:xfrm>
            </p:contentPart>
          </mc:Choice>
          <mc:Fallback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2E08E08A-167B-BCAA-244F-57F0085E9F7C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7559129" y="6534209"/>
                  <a:ext cx="152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6193FC19-3B37-526E-9AC6-BE48DE4CA62F}"/>
                    </a:ext>
                  </a:extLst>
                </p14:cNvPr>
                <p14:cNvContentPartPr/>
                <p14:nvPr/>
              </p14:nvContentPartPr>
              <p14:xfrm>
                <a:off x="7663169" y="6546089"/>
                <a:ext cx="204840" cy="109440"/>
              </p14:xfrm>
            </p:contentPart>
          </mc:Choice>
          <mc:Fallback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6193FC19-3B37-526E-9AC6-BE48DE4CA62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654529" y="6537449"/>
                  <a:ext cx="2224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BBAFA45B-F046-199E-1CD5-2D56D3CDD73E}"/>
              </a:ext>
            </a:extLst>
          </p:cNvPr>
          <p:cNvGrpSpPr/>
          <p:nvPr/>
        </p:nvGrpSpPr>
        <p:grpSpPr>
          <a:xfrm>
            <a:off x="8179409" y="6259889"/>
            <a:ext cx="900000" cy="408600"/>
            <a:chOff x="8179409" y="6259889"/>
            <a:chExt cx="90000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2D002FC1-8292-DE2A-967D-95CADAC940FF}"/>
                    </a:ext>
                  </a:extLst>
                </p14:cNvPr>
                <p14:cNvContentPartPr/>
                <p14:nvPr/>
              </p14:nvContentPartPr>
              <p14:xfrm>
                <a:off x="8179409" y="6498569"/>
                <a:ext cx="21600" cy="159840"/>
              </p14:xfrm>
            </p:contentPart>
          </mc:Choice>
          <mc:Fallback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2D002FC1-8292-DE2A-967D-95CADAC940F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8170769" y="6489569"/>
                  <a:ext cx="3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16C97108-EA40-5BE1-EBD6-5BA6EE2333E7}"/>
                    </a:ext>
                  </a:extLst>
                </p14:cNvPr>
                <p14:cNvContentPartPr/>
                <p14:nvPr/>
              </p14:nvContentPartPr>
              <p14:xfrm>
                <a:off x="8188769" y="6482009"/>
                <a:ext cx="165600" cy="169920"/>
              </p14:xfrm>
            </p:contentPart>
          </mc:Choice>
          <mc:Fallback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16C97108-EA40-5BE1-EBD6-5BA6EE2333E7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8179769" y="6473009"/>
                  <a:ext cx="183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90281F4C-24A2-1F7F-8279-D35DBB2DD070}"/>
                    </a:ext>
                  </a:extLst>
                </p14:cNvPr>
                <p14:cNvContentPartPr/>
                <p14:nvPr/>
              </p14:nvContentPartPr>
              <p14:xfrm>
                <a:off x="8436449" y="6489929"/>
                <a:ext cx="174600" cy="165600"/>
              </p14:xfrm>
            </p:contentPart>
          </mc:Choice>
          <mc:Fallback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90281F4C-24A2-1F7F-8279-D35DBB2DD07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8427449" y="6480929"/>
                  <a:ext cx="192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4038FE9D-8A8F-5815-EAF7-54C9F587A822}"/>
                    </a:ext>
                  </a:extLst>
                </p14:cNvPr>
                <p14:cNvContentPartPr/>
                <p14:nvPr/>
              </p14:nvContentPartPr>
              <p14:xfrm>
                <a:off x="8689169" y="6459329"/>
                <a:ext cx="167040" cy="18900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4038FE9D-8A8F-5815-EAF7-54C9F587A82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8680169" y="6450329"/>
                  <a:ext cx="184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EF19B0FD-F864-4090-4831-66DCF8BB7902}"/>
                    </a:ext>
                  </a:extLst>
                </p14:cNvPr>
                <p14:cNvContentPartPr/>
                <p14:nvPr/>
              </p14:nvContentPartPr>
              <p14:xfrm>
                <a:off x="8931809" y="6534209"/>
                <a:ext cx="136080" cy="11988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EF19B0FD-F864-4090-4831-66DCF8BB7902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8923169" y="6525209"/>
                  <a:ext cx="153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34F5556C-84AE-48AD-824A-E582AF319E5D}"/>
                    </a:ext>
                  </a:extLst>
                </p14:cNvPr>
                <p14:cNvContentPartPr/>
                <p14:nvPr/>
              </p14:nvContentPartPr>
              <p14:xfrm>
                <a:off x="9009569" y="6546449"/>
                <a:ext cx="69840" cy="12204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34F5556C-84AE-48AD-824A-E582AF319E5D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9000569" y="6537449"/>
                  <a:ext cx="87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FDF07916-E944-92A5-6A74-8175A2F422F2}"/>
                    </a:ext>
                  </a:extLst>
                </p14:cNvPr>
                <p14:cNvContentPartPr/>
                <p14:nvPr/>
              </p14:nvContentPartPr>
              <p14:xfrm>
                <a:off x="8959529" y="6259889"/>
                <a:ext cx="15120" cy="13356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FDF07916-E944-92A5-6A74-8175A2F422F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950529" y="6250889"/>
                  <a:ext cx="327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E7E955BF-CEAF-534C-3224-634B53A82A14}"/>
              </a:ext>
            </a:extLst>
          </p:cNvPr>
          <p:cNvGrpSpPr/>
          <p:nvPr/>
        </p:nvGrpSpPr>
        <p:grpSpPr>
          <a:xfrm>
            <a:off x="9437609" y="6390569"/>
            <a:ext cx="286200" cy="297720"/>
            <a:chOff x="9437609" y="6390569"/>
            <a:chExt cx="2862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E9F7E215-9FD1-A2E0-687D-C8FA64019951}"/>
                    </a:ext>
                  </a:extLst>
                </p14:cNvPr>
                <p14:cNvContentPartPr/>
                <p14:nvPr/>
              </p14:nvContentPartPr>
              <p14:xfrm>
                <a:off x="9437609" y="6390569"/>
                <a:ext cx="101520" cy="257400"/>
              </p14:xfrm>
            </p:contentPart>
          </mc:Choice>
          <mc:Fallback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E9F7E215-9FD1-A2E0-687D-C8FA64019951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9428969" y="6381569"/>
                  <a:ext cx="119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9007A473-5A36-89CF-60B2-588F60C6CA2E}"/>
                    </a:ext>
                  </a:extLst>
                </p14:cNvPr>
                <p14:cNvContentPartPr/>
                <p14:nvPr/>
              </p14:nvContentPartPr>
              <p14:xfrm>
                <a:off x="9456689" y="6661289"/>
                <a:ext cx="168120" cy="2196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9007A473-5A36-89CF-60B2-588F60C6CA2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9448049" y="6652649"/>
                  <a:ext cx="185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416DB37E-A630-D265-9C41-0CA64017EEFF}"/>
                    </a:ext>
                  </a:extLst>
                </p14:cNvPr>
                <p14:cNvContentPartPr/>
                <p14:nvPr/>
              </p14:nvContentPartPr>
              <p14:xfrm>
                <a:off x="9714449" y="6686489"/>
                <a:ext cx="9360" cy="1800"/>
              </p14:xfrm>
            </p:contentPart>
          </mc:Choice>
          <mc:Fallback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416DB37E-A630-D265-9C41-0CA64017EEFF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705449" y="6677489"/>
                  <a:ext cx="27000" cy="19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5795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Langousis Andreas</dc:creator>
  <cp:lastModifiedBy>Langousis Andreas</cp:lastModifiedBy>
  <cp:revision>1</cp:revision>
  <dcterms:created xsi:type="dcterms:W3CDTF">2024-10-15T21:08:12Z</dcterms:created>
  <dcterms:modified xsi:type="dcterms:W3CDTF">2024-10-15T21:09:21Z</dcterms:modified>
</cp:coreProperties>
</file>