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7DF18F-D3B1-997E-743B-7EC8FA48F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79C1B07-C1CB-BCB6-6A02-594B4412C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3817C0-92C5-46CD-C785-88DC38BA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E9BB19-9A75-C173-F303-0AF60706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7123F4-167A-36D7-7FDF-54EAE5A3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51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17A4CC-45DF-19B9-0020-152374FB7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C96AE5B-B6BE-2B53-4A39-94F19E945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AFBBCD-C273-C9C2-06C7-9B488523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EF296C-289F-8346-4B68-B4AC1A51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F777F6-0D09-221B-7BF3-F3BDEA39F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200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CBA4F45-58E8-ADE7-F18E-35593F8A0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EE5629A-7C2C-059E-F26F-A54AF4126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DCCD47-0FF5-A350-F5DD-EEA9DE713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2D99EB9-FE63-CB0B-B979-D47C3E6B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C78DE92-EA93-F1F6-937E-5597F976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269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DF9081-C42C-C1FB-F2F5-DD6B9E4A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948036-7961-A5C5-C43E-F79FCE1DC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E7ED419-4138-FC2B-239A-87C21358F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FA0EA1-F564-3647-4239-E8A73EE1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BC1084-24F7-44D2-5827-664C1159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259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64B054-391E-6159-0B9C-F7605F92D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BF3F680-8815-A5DB-AC80-AA589E76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EAF4B6-9837-2C31-3C72-39DB3540B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DC1AF0-6F5A-86B1-0DAD-16212DA5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7A834B-3544-86CD-B6FB-23D68078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0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26ACD7-AF5B-AE55-3EEB-BF388A4EA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BE2B13-9A39-91C8-B947-8BDC4FE13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99C0895-D2C7-530C-2F77-ABFB6F4FD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FF783F9-7135-0171-A08F-5BB74CD8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659598-8101-92D8-6408-9BFD0145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3A89EE4-F151-BF72-53C5-58FF774EB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35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FAFC66-5F3E-FD04-4A91-7B832611C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F061D93-783D-69C6-E74D-80727B312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9147BB9-9DFB-57D3-76D1-E2CE23CAA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FE3A1B6-1587-48EB-A32E-A26D66B84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E4C78C5-C0D4-2CE9-EEE7-061583D60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73E13D8-03B6-A894-E229-568EBEA5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5D608F8-C9B7-0B2D-D372-1031651B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7053AB1-1D9C-353A-B598-C81B1576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09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C94E09-09B1-0EFF-B355-53372CD9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4A7A5A1-26A8-7B6C-DFC9-E4CBFBFEC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D21F35A-C2D3-2D30-4740-AFE68660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3633C1F-C809-4F44-8952-99343496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3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08EA1F9-D1E4-D464-F859-375917AA7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3458F38-9973-3647-2CB9-1A2C678D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03E8390-D9D9-14E4-7BD7-4C03AA6F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33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44978-7A76-7CCB-CFE1-951E94A3F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9E62AE-AB04-AD25-1DB0-069D02441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A67BACA-2D22-D307-F672-490012819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6B97BB0-157E-82D4-08F0-208E52CB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B312BD-C9BC-D723-655F-355692F3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93E98BC-3F07-AC12-59B6-DBCF99CA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35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9C390A-AAF9-60AF-4C35-3385E918C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F8EF62F-289D-830E-C69A-C8C718228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9DC56D3-6562-C967-85E5-0BAECE424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9F7F86B-06C9-C3A9-631D-B306F518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B29C815-2D3C-EFE5-CE7F-FC44BF1D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200080D-8CD8-E1AB-659A-90D3D292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717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3FBDAFC-A1F5-D2C3-015C-F275DF168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429CDCD-358F-3DFC-C01E-4B79F1D13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EDCAB4-966B-FD96-ACDB-1C8DE6226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8E9541-9B7E-4F6B-AD7A-BF6FCCF7BB0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9BCB32E-4581-2E7B-5433-D4D82548E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16493D-F5B1-9BF3-40F1-DCA4FBAE6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B757BA-420E-4F4F-9B50-4AD64EF560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38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8E24B5E-0A77-AACD-0CD8-85D6941BE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3468" y="4741948"/>
            <a:ext cx="6829520" cy="862031"/>
          </a:xfrm>
        </p:spPr>
        <p:txBody>
          <a:bodyPr>
            <a:normAutofit/>
          </a:bodyPr>
          <a:lstStyle/>
          <a:p>
            <a:pPr algn="l"/>
            <a:r>
              <a:rPr lang="en-US" sz="3700">
                <a:solidFill>
                  <a:srgbClr val="FFFFFF"/>
                </a:solidFill>
              </a:rPr>
              <a:t>Holiday houses around the world</a:t>
            </a:r>
            <a:endParaRPr lang="el-GR" sz="3700">
              <a:solidFill>
                <a:srgbClr val="FFFFFF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42FA426-41C1-760C-9804-0F60B8944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03468" y="5839017"/>
            <a:ext cx="6829520" cy="403749"/>
          </a:xfrm>
        </p:spPr>
        <p:txBody>
          <a:bodyPr>
            <a:normAutofit/>
          </a:bodyPr>
          <a:lstStyle/>
          <a:p>
            <a:pPr algn="l"/>
            <a:endParaRPr lang="el-GR" sz="1800">
              <a:solidFill>
                <a:srgbClr val="E7E6E6"/>
              </a:solidFill>
            </a:endParaRPr>
          </a:p>
        </p:txBody>
      </p:sp>
      <p:pic>
        <p:nvPicPr>
          <p:cNvPr id="15" name="Εικόνα 14" descr="Εικόνα που περιέχει εξωτερικός χώρος/ύπαιθρος, ουρανός, τοπίο, φύση&#10;&#10;Περιγραφή που δημιουργήθηκε αυτόματα">
            <a:extLst>
              <a:ext uri="{FF2B5EF4-FFF2-40B4-BE49-F238E27FC236}">
                <a16:creationId xmlns:a16="http://schemas.microsoft.com/office/drawing/2014/main" id="{4005FC1A-C087-6DBA-EDD0-7BADDE7AA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2" r="1" b="1"/>
          <a:stretch/>
        </p:blipFill>
        <p:spPr>
          <a:xfrm>
            <a:off x="317636" y="321734"/>
            <a:ext cx="3797570" cy="2010551"/>
          </a:xfrm>
          <a:prstGeom prst="rect">
            <a:avLst/>
          </a:prstGeom>
        </p:spPr>
      </p:pic>
      <p:pic>
        <p:nvPicPr>
          <p:cNvPr id="7" name="Εικόνα 6" descr="Εικόνα που περιέχει εξωτερικός χώρος/ύπαιθρος, δέντρο, κτίριο, ομίχλη&#10;&#10;Περιγραφή που δημιουργήθηκε αυτόματα">
            <a:extLst>
              <a:ext uri="{FF2B5EF4-FFF2-40B4-BE49-F238E27FC236}">
                <a16:creationId xmlns:a16="http://schemas.microsoft.com/office/drawing/2014/main" id="{E703C5D5-CEF5-8CAF-7D57-3E90C5D94D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5" r="21036" b="1"/>
          <a:stretch/>
        </p:blipFill>
        <p:spPr>
          <a:xfrm>
            <a:off x="4202549" y="321732"/>
            <a:ext cx="3793472" cy="4111323"/>
          </a:xfrm>
          <a:prstGeom prst="rect">
            <a:avLst/>
          </a:prstGeom>
        </p:spPr>
      </p:pic>
      <p:pic>
        <p:nvPicPr>
          <p:cNvPr id="5" name="Εικόνα 4" descr="Εικόνα που περιέχει εξωτερικός χώρος/ύπαιθρος, νερό, τοπίο, βουνό&#10;&#10;Περιγραφή που δημιουργήθηκε αυτόματα">
            <a:extLst>
              <a:ext uri="{FF2B5EF4-FFF2-40B4-BE49-F238E27FC236}">
                <a16:creationId xmlns:a16="http://schemas.microsoft.com/office/drawing/2014/main" id="{8EDB7606-69A3-0BCF-3D71-97F9DC69A7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30" b="17974"/>
          <a:stretch/>
        </p:blipFill>
        <p:spPr>
          <a:xfrm>
            <a:off x="8086176" y="321733"/>
            <a:ext cx="3797984" cy="2010552"/>
          </a:xfrm>
          <a:prstGeom prst="rect">
            <a:avLst/>
          </a:prstGeom>
        </p:spPr>
      </p:pic>
      <p:pic>
        <p:nvPicPr>
          <p:cNvPr id="11" name="Εικόνα 10" descr="Εικόνα που περιέχει εξωτερικός χώρος/ύπαιθρος, νερό, βουνό, τοπίο&#10;&#10;Περιγραφή που δημιουργήθηκε αυτόματα">
            <a:extLst>
              <a:ext uri="{FF2B5EF4-FFF2-40B4-BE49-F238E27FC236}">
                <a16:creationId xmlns:a16="http://schemas.microsoft.com/office/drawing/2014/main" id="{5172D351-4D5A-4E3D-4F80-513AFE4D22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3" r="1" b="7516"/>
          <a:stretch/>
        </p:blipFill>
        <p:spPr>
          <a:xfrm>
            <a:off x="317634" y="2422097"/>
            <a:ext cx="3794760" cy="2013804"/>
          </a:xfrm>
          <a:prstGeom prst="rect">
            <a:avLst/>
          </a:prstGeom>
        </p:spPr>
      </p:pic>
      <p:pic>
        <p:nvPicPr>
          <p:cNvPr id="13" name="Εικόνα 12" descr="Εικόνα που περιέχει σύννεφο, εξωτερικός χώρος/ύπαιθρος, χορτάρι, ουρανός&#10;&#10;Περιγραφή που δημιουργήθηκε αυτόματα">
            <a:extLst>
              <a:ext uri="{FF2B5EF4-FFF2-40B4-BE49-F238E27FC236}">
                <a16:creationId xmlns:a16="http://schemas.microsoft.com/office/drawing/2014/main" id="{6CD780EA-3DF1-262B-A60F-152939D1FD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72" b="4973"/>
          <a:stretch/>
        </p:blipFill>
        <p:spPr>
          <a:xfrm>
            <a:off x="8082952" y="2431705"/>
            <a:ext cx="3797983" cy="2000947"/>
          </a:xfrm>
          <a:prstGeom prst="rect">
            <a:avLst/>
          </a:prstGeom>
        </p:spPr>
      </p:pic>
      <p:pic>
        <p:nvPicPr>
          <p:cNvPr id="9" name="Εικόνα 8" descr="Εικόνα που περιέχει δέντρο, εξωτερικός χώρος/ύπαιθρος, φυτό, δάσος&#10;&#10;Περιγραφή που δημιουργήθηκε αυτόματα">
            <a:extLst>
              <a:ext uri="{FF2B5EF4-FFF2-40B4-BE49-F238E27FC236}">
                <a16:creationId xmlns:a16="http://schemas.microsoft.com/office/drawing/2014/main" id="{5B5B55C6-23D2-8787-71FB-C94573690E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2" r="1" b="18622"/>
          <a:stretch/>
        </p:blipFill>
        <p:spPr>
          <a:xfrm>
            <a:off x="317634" y="4525716"/>
            <a:ext cx="3794760" cy="2010551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15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Holiday houses around the world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Oikogeneia Nikolaou</dc:creator>
  <cp:lastModifiedBy>Oikogeneia Nikolaou</cp:lastModifiedBy>
  <cp:revision>2</cp:revision>
  <dcterms:created xsi:type="dcterms:W3CDTF">2024-10-23T06:45:30Z</dcterms:created>
  <dcterms:modified xsi:type="dcterms:W3CDTF">2024-10-23T06:48:41Z</dcterms:modified>
</cp:coreProperties>
</file>