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Perpetua" pitchFamily="18" charset="0"/>
      <p:regular r:id="rId15"/>
      <p:bold r:id="rId16"/>
      <p:italic r:id="rId17"/>
      <p:boldItalic r:id="rId18"/>
    </p:embeddedFont>
    <p:embeddedFont>
      <p:font typeface="Sawarabi Mincho" charset="-128"/>
      <p:regular r:id="rId19"/>
    </p:embeddedFont>
    <p:embeddedFont>
      <p:font typeface="Comic Relief" charset="0"/>
      <p:regular r:id="rId20"/>
    </p:embeddedFont>
    <p:embeddedFont>
      <p:font typeface="AC Feel Free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gif"/><Relationship Id="rId7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jpeg"/><Relationship Id="rId5" Type="http://schemas.openxmlformats.org/officeDocument/2006/relationships/image" Target="../media/image7.svg"/><Relationship Id="rId10" Type="http://schemas.openxmlformats.org/officeDocument/2006/relationships/image" Target="../media/image26.jpe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7605"/>
            <a:ext cx="18288000" cy="10324605"/>
          </a:xfrm>
          <a:custGeom>
            <a:avLst/>
            <a:gdLst/>
            <a:ahLst/>
            <a:cxnLst/>
            <a:rect l="l" t="t" r="r" b="b"/>
            <a:pathLst>
              <a:path w="18288000" h="10324605">
                <a:moveTo>
                  <a:pt x="0" y="0"/>
                </a:moveTo>
                <a:lnTo>
                  <a:pt x="18288000" y="0"/>
                </a:lnTo>
                <a:lnTo>
                  <a:pt x="18288000" y="10324605"/>
                </a:lnTo>
                <a:lnTo>
                  <a:pt x="0" y="10324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53" b="-535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88013" y="5708025"/>
            <a:ext cx="12444090" cy="7357568"/>
          </a:xfrm>
          <a:custGeom>
            <a:avLst/>
            <a:gdLst/>
            <a:ahLst/>
            <a:cxnLst/>
            <a:rect l="l" t="t" r="r" b="b"/>
            <a:pathLst>
              <a:path w="12444090" h="7357568">
                <a:moveTo>
                  <a:pt x="0" y="0"/>
                </a:moveTo>
                <a:lnTo>
                  <a:pt x="12444089" y="0"/>
                </a:lnTo>
                <a:lnTo>
                  <a:pt x="12444089" y="7357568"/>
                </a:lnTo>
                <a:lnTo>
                  <a:pt x="0" y="7357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7275400" y="-2214068"/>
            <a:ext cx="12444090" cy="7357568"/>
          </a:xfrm>
          <a:custGeom>
            <a:avLst/>
            <a:gdLst/>
            <a:ahLst/>
            <a:cxnLst/>
            <a:rect l="l" t="t" r="r" b="b"/>
            <a:pathLst>
              <a:path w="12444090" h="7357568">
                <a:moveTo>
                  <a:pt x="0" y="0"/>
                </a:moveTo>
                <a:lnTo>
                  <a:pt x="12444089" y="0"/>
                </a:lnTo>
                <a:lnTo>
                  <a:pt x="12444089" y="7357568"/>
                </a:lnTo>
                <a:lnTo>
                  <a:pt x="0" y="7357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07387" y="2444036"/>
            <a:ext cx="15167095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8"/>
              </a:lnSpc>
            </a:pPr>
            <a:r>
              <a:rPr lang="en-US" sz="10000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1o </a:t>
            </a:r>
            <a:r>
              <a:rPr lang="en-US" sz="10000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Γυμνάσιο</a:t>
            </a:r>
            <a:r>
              <a:rPr lang="en-US" sz="10000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endParaRPr lang="el-GR" sz="10000" dirty="0" smtClean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ctr">
              <a:lnSpc>
                <a:spcPts val="12318"/>
              </a:lnSpc>
            </a:pPr>
            <a:r>
              <a:rPr lang="en-US" sz="10000" dirty="0" err="1" smtClean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Παπάγου</a:t>
            </a:r>
            <a:endParaRPr lang="en-US" sz="10000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ctr">
              <a:lnSpc>
                <a:spcPts val="9600"/>
              </a:lnSpc>
            </a:pPr>
            <a:r>
              <a:rPr lang="en-US" sz="7000" b="1" i="1" dirty="0" err="1" smtClean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Καστοριά</a:t>
            </a:r>
            <a:r>
              <a:rPr lang="en-US" sz="7000" b="1" i="1" dirty="0" smtClean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000" b="1" i="1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2026 </a:t>
            </a:r>
          </a:p>
        </p:txBody>
      </p:sp>
      <p:sp>
        <p:nvSpPr>
          <p:cNvPr id="6" name="Freeform 6"/>
          <p:cNvSpPr/>
          <p:nvPr/>
        </p:nvSpPr>
        <p:spPr>
          <a:xfrm rot="-2780225">
            <a:off x="758735" y="1700598"/>
            <a:ext cx="1897304" cy="2909603"/>
          </a:xfrm>
          <a:custGeom>
            <a:avLst/>
            <a:gdLst/>
            <a:ahLst/>
            <a:cxnLst/>
            <a:rect l="l" t="t" r="r" b="b"/>
            <a:pathLst>
              <a:path w="1897304" h="2909603">
                <a:moveTo>
                  <a:pt x="0" y="0"/>
                </a:moveTo>
                <a:lnTo>
                  <a:pt x="1897304" y="0"/>
                </a:lnTo>
                <a:lnTo>
                  <a:pt x="1897304" y="2909604"/>
                </a:lnTo>
                <a:lnTo>
                  <a:pt x="0" y="29096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22310">
            <a:off x="15541013" y="4442711"/>
            <a:ext cx="1897304" cy="2909603"/>
          </a:xfrm>
          <a:custGeom>
            <a:avLst/>
            <a:gdLst/>
            <a:ahLst/>
            <a:cxnLst/>
            <a:rect l="l" t="t" r="r" b="b"/>
            <a:pathLst>
              <a:path w="1897304" h="2909603">
                <a:moveTo>
                  <a:pt x="0" y="0"/>
                </a:moveTo>
                <a:lnTo>
                  <a:pt x="1897304" y="0"/>
                </a:lnTo>
                <a:lnTo>
                  <a:pt x="1897304" y="2909603"/>
                </a:lnTo>
                <a:lnTo>
                  <a:pt x="0" y="290960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16571" y="2264580"/>
            <a:ext cx="14854858" cy="5757840"/>
            <a:chOff x="0" y="0"/>
            <a:chExt cx="3912391" cy="15164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12391" cy="1516468"/>
            </a:xfrm>
            <a:custGeom>
              <a:avLst/>
              <a:gdLst/>
              <a:ahLst/>
              <a:cxnLst/>
              <a:rect l="l" t="t" r="r" b="b"/>
              <a:pathLst>
                <a:path w="3912391" h="1516468">
                  <a:moveTo>
                    <a:pt x="26580" y="0"/>
                  </a:moveTo>
                  <a:lnTo>
                    <a:pt x="3885811" y="0"/>
                  </a:lnTo>
                  <a:cubicBezTo>
                    <a:pt x="3900491" y="0"/>
                    <a:pt x="3912391" y="11900"/>
                    <a:pt x="3912391" y="26580"/>
                  </a:cubicBezTo>
                  <a:lnTo>
                    <a:pt x="3912391" y="1489889"/>
                  </a:lnTo>
                  <a:cubicBezTo>
                    <a:pt x="3912391" y="1504568"/>
                    <a:pt x="3900491" y="1516468"/>
                    <a:pt x="3885811" y="1516468"/>
                  </a:cubicBezTo>
                  <a:lnTo>
                    <a:pt x="26580" y="1516468"/>
                  </a:lnTo>
                  <a:cubicBezTo>
                    <a:pt x="11900" y="1516468"/>
                    <a:pt x="0" y="1504568"/>
                    <a:pt x="0" y="1489889"/>
                  </a:cubicBezTo>
                  <a:lnTo>
                    <a:pt x="0" y="26580"/>
                  </a:lnTo>
                  <a:cubicBezTo>
                    <a:pt x="0" y="11900"/>
                    <a:pt x="11900" y="0"/>
                    <a:pt x="26580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12391" cy="1554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39935" y="4239252"/>
            <a:ext cx="12808130" cy="354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Γυναίκες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που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έζησαν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και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έδρασαν</a:t>
            </a:r>
            <a:endParaRPr lang="en-US" sz="4999" dirty="0">
              <a:solidFill>
                <a:srgbClr val="000000"/>
              </a:solidFill>
              <a:latin typeface="Perpetua" pitchFamily="18" charset="0"/>
              <a:ea typeface="Sawarabi Mincho"/>
              <a:cs typeface="Sawarabi Mincho"/>
              <a:sym typeface="Sawarabi Mincho"/>
            </a:endParaRPr>
          </a:p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τον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19ο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και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τον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20ο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αιώνα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με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σημαντικό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έργο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και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μεγάλη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επίδραση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στον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σύγχρονο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κόσμο</a:t>
            </a:r>
            <a:r>
              <a:rPr lang="en-US" sz="4999" dirty="0">
                <a:solidFill>
                  <a:srgbClr val="000000"/>
                </a:solidFill>
                <a:latin typeface="Perpetua" pitchFamily="18" charset="0"/>
                <a:ea typeface="Sawarabi Mincho"/>
                <a:cs typeface="Sawarabi Mincho"/>
                <a:sym typeface="Sawarabi Minch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43142" y="2624355"/>
            <a:ext cx="13216030" cy="1416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l-GR" sz="6000" b="1" i="1" dirty="0" smtClean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«Γυναίκες που άλλαξαν τον κόσμο»</a:t>
            </a:r>
            <a:endParaRPr lang="en-US" sz="6000" b="1" i="1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401193" y="5875965"/>
            <a:ext cx="14552011" cy="8603876"/>
          </a:xfrm>
          <a:custGeom>
            <a:avLst/>
            <a:gdLst/>
            <a:ahLst/>
            <a:cxnLst/>
            <a:rect l="l" t="t" r="r" b="b"/>
            <a:pathLst>
              <a:path w="14552011" h="8603876">
                <a:moveTo>
                  <a:pt x="0" y="0"/>
                </a:moveTo>
                <a:lnTo>
                  <a:pt x="14552011" y="0"/>
                </a:lnTo>
                <a:lnTo>
                  <a:pt x="14552011" y="8603876"/>
                </a:lnTo>
                <a:lnTo>
                  <a:pt x="0" y="8603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5874813" y="5875965"/>
            <a:ext cx="13613008" cy="8048691"/>
          </a:xfrm>
          <a:custGeom>
            <a:avLst/>
            <a:gdLst/>
            <a:ahLst/>
            <a:cxnLst/>
            <a:rect l="l" t="t" r="r" b="b"/>
            <a:pathLst>
              <a:path w="13613008" h="8048691">
                <a:moveTo>
                  <a:pt x="13613008" y="0"/>
                </a:moveTo>
                <a:lnTo>
                  <a:pt x="0" y="0"/>
                </a:lnTo>
                <a:lnTo>
                  <a:pt x="0" y="8048691"/>
                </a:lnTo>
                <a:lnTo>
                  <a:pt x="13613008" y="8048691"/>
                </a:lnTo>
                <a:lnTo>
                  <a:pt x="1361300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399308" flipH="1">
            <a:off x="11275598" y="-4589632"/>
            <a:ext cx="10591663" cy="6262321"/>
          </a:xfrm>
          <a:custGeom>
            <a:avLst/>
            <a:gdLst/>
            <a:ahLst/>
            <a:cxnLst/>
            <a:rect l="l" t="t" r="r" b="b"/>
            <a:pathLst>
              <a:path w="10591663" h="6262321">
                <a:moveTo>
                  <a:pt x="10591663" y="0"/>
                </a:moveTo>
                <a:lnTo>
                  <a:pt x="0" y="0"/>
                </a:lnTo>
                <a:lnTo>
                  <a:pt x="0" y="6262321"/>
                </a:lnTo>
                <a:lnTo>
                  <a:pt x="10591663" y="6262321"/>
                </a:lnTo>
                <a:lnTo>
                  <a:pt x="1059166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053747">
            <a:off x="-3354095" y="-4456503"/>
            <a:ext cx="10141332" cy="5996063"/>
          </a:xfrm>
          <a:custGeom>
            <a:avLst/>
            <a:gdLst/>
            <a:ahLst/>
            <a:cxnLst/>
            <a:rect l="l" t="t" r="r" b="b"/>
            <a:pathLst>
              <a:path w="10141332" h="5996063">
                <a:moveTo>
                  <a:pt x="0" y="0"/>
                </a:moveTo>
                <a:lnTo>
                  <a:pt x="10141332" y="0"/>
                </a:lnTo>
                <a:lnTo>
                  <a:pt x="10141332" y="5996063"/>
                </a:lnTo>
                <a:lnTo>
                  <a:pt x="0" y="5996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780225">
            <a:off x="992323" y="6268659"/>
            <a:ext cx="1448496" cy="2221336"/>
          </a:xfrm>
          <a:custGeom>
            <a:avLst/>
            <a:gdLst/>
            <a:ahLst/>
            <a:cxnLst/>
            <a:rect l="l" t="t" r="r" b="b"/>
            <a:pathLst>
              <a:path w="1448496" h="2221336">
                <a:moveTo>
                  <a:pt x="0" y="0"/>
                </a:moveTo>
                <a:lnTo>
                  <a:pt x="1448496" y="0"/>
                </a:lnTo>
                <a:lnTo>
                  <a:pt x="1448496" y="2221336"/>
                </a:lnTo>
                <a:lnTo>
                  <a:pt x="0" y="22213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22310">
            <a:off x="15827998" y="1997476"/>
            <a:ext cx="1510125" cy="2315847"/>
          </a:xfrm>
          <a:custGeom>
            <a:avLst/>
            <a:gdLst/>
            <a:ahLst/>
            <a:cxnLst/>
            <a:rect l="l" t="t" r="r" b="b"/>
            <a:pathLst>
              <a:path w="1510125" h="2315847">
                <a:moveTo>
                  <a:pt x="0" y="0"/>
                </a:moveTo>
                <a:lnTo>
                  <a:pt x="1510126" y="0"/>
                </a:lnTo>
                <a:lnTo>
                  <a:pt x="1510126" y="2315848"/>
                </a:lnTo>
                <a:lnTo>
                  <a:pt x="0" y="23158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57143"/>
          </a:xfrm>
          <a:custGeom>
            <a:avLst/>
            <a:gdLst/>
            <a:ahLst/>
            <a:cxnLst/>
            <a:rect l="l" t="t" r="r" b="b"/>
            <a:pathLst>
              <a:path w="18288000" h="10357143">
                <a:moveTo>
                  <a:pt x="0" y="0"/>
                </a:moveTo>
                <a:lnTo>
                  <a:pt x="18288000" y="0"/>
                </a:lnTo>
                <a:lnTo>
                  <a:pt x="18288000" y="10357143"/>
                </a:lnTo>
                <a:lnTo>
                  <a:pt x="0" y="103571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79" b="-51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31116" y="5977608"/>
            <a:ext cx="13710461" cy="8106310"/>
          </a:xfrm>
          <a:custGeom>
            <a:avLst/>
            <a:gdLst/>
            <a:ahLst/>
            <a:cxnLst/>
            <a:rect l="l" t="t" r="r" b="b"/>
            <a:pathLst>
              <a:path w="13710461" h="8106310">
                <a:moveTo>
                  <a:pt x="0" y="0"/>
                </a:moveTo>
                <a:lnTo>
                  <a:pt x="13710461" y="0"/>
                </a:lnTo>
                <a:lnTo>
                  <a:pt x="13710461" y="8106310"/>
                </a:lnTo>
                <a:lnTo>
                  <a:pt x="0" y="8106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124114" y="5977608"/>
            <a:ext cx="12825762" cy="7583232"/>
          </a:xfrm>
          <a:custGeom>
            <a:avLst/>
            <a:gdLst/>
            <a:ahLst/>
            <a:cxnLst/>
            <a:rect l="l" t="t" r="r" b="b"/>
            <a:pathLst>
              <a:path w="12825762" h="7583232">
                <a:moveTo>
                  <a:pt x="12825762" y="0"/>
                </a:moveTo>
                <a:lnTo>
                  <a:pt x="0" y="0"/>
                </a:lnTo>
                <a:lnTo>
                  <a:pt x="0" y="7583232"/>
                </a:lnTo>
                <a:lnTo>
                  <a:pt x="12825762" y="7583232"/>
                </a:lnTo>
                <a:lnTo>
                  <a:pt x="1282576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16571" y="993640"/>
            <a:ext cx="14854858" cy="6313115"/>
            <a:chOff x="0" y="0"/>
            <a:chExt cx="3912391" cy="1662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2391" cy="1662713"/>
            </a:xfrm>
            <a:custGeom>
              <a:avLst/>
              <a:gdLst/>
              <a:ahLst/>
              <a:cxnLst/>
              <a:rect l="l" t="t" r="r" b="b"/>
              <a:pathLst>
                <a:path w="3912391" h="1662713">
                  <a:moveTo>
                    <a:pt x="26580" y="0"/>
                  </a:moveTo>
                  <a:lnTo>
                    <a:pt x="3885811" y="0"/>
                  </a:lnTo>
                  <a:cubicBezTo>
                    <a:pt x="3900491" y="0"/>
                    <a:pt x="3912391" y="11900"/>
                    <a:pt x="3912391" y="26580"/>
                  </a:cubicBezTo>
                  <a:lnTo>
                    <a:pt x="3912391" y="1636134"/>
                  </a:lnTo>
                  <a:cubicBezTo>
                    <a:pt x="3912391" y="1650813"/>
                    <a:pt x="3900491" y="1662713"/>
                    <a:pt x="3885811" y="1662713"/>
                  </a:cubicBezTo>
                  <a:lnTo>
                    <a:pt x="26580" y="1662713"/>
                  </a:lnTo>
                  <a:cubicBezTo>
                    <a:pt x="11900" y="1662713"/>
                    <a:pt x="0" y="1650813"/>
                    <a:pt x="0" y="1636134"/>
                  </a:cubicBezTo>
                  <a:lnTo>
                    <a:pt x="0" y="26580"/>
                  </a:lnTo>
                  <a:cubicBezTo>
                    <a:pt x="0" y="11900"/>
                    <a:pt x="11900" y="0"/>
                    <a:pt x="26580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12391" cy="1700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06051" y="3148595"/>
            <a:ext cx="316295" cy="316295"/>
          </a:xfrm>
          <a:custGeom>
            <a:avLst/>
            <a:gdLst/>
            <a:ahLst/>
            <a:cxnLst/>
            <a:rect l="l" t="t" r="r" b="b"/>
            <a:pathLst>
              <a:path w="316295" h="316295">
                <a:moveTo>
                  <a:pt x="0" y="0"/>
                </a:moveTo>
                <a:lnTo>
                  <a:pt x="316295" y="0"/>
                </a:lnTo>
                <a:lnTo>
                  <a:pt x="316295" y="316295"/>
                </a:lnTo>
                <a:lnTo>
                  <a:pt x="0" y="31629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72593" y="3091445"/>
            <a:ext cx="12072021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Ανήκουν στο πρόσφατο παρελθόν (19ος–20ός αι.)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04425" y="5021241"/>
            <a:ext cx="316295" cy="316295"/>
          </a:xfrm>
          <a:custGeom>
            <a:avLst/>
            <a:gdLst/>
            <a:ahLst/>
            <a:cxnLst/>
            <a:rect l="l" t="t" r="r" b="b"/>
            <a:pathLst>
              <a:path w="316295" h="316295">
                <a:moveTo>
                  <a:pt x="0" y="0"/>
                </a:moveTo>
                <a:lnTo>
                  <a:pt x="316295" y="0"/>
                </a:lnTo>
                <a:lnTo>
                  <a:pt x="316295" y="316294"/>
                </a:lnTo>
                <a:lnTo>
                  <a:pt x="0" y="31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72593" y="4842228"/>
            <a:ext cx="12072021" cy="120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Χαρακτηρίζονται από τόλμη, αποφασιστικότητα, πρωτοπορία και δυναμικότητα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07989" y="1559890"/>
            <a:ext cx="11697482" cy="118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Κριτήρια επιλογής</a:t>
            </a:r>
          </a:p>
        </p:txBody>
      </p:sp>
      <p:sp>
        <p:nvSpPr>
          <p:cNvPr id="13" name="Freeform 1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04425" y="4064873"/>
            <a:ext cx="316295" cy="316295"/>
          </a:xfrm>
          <a:custGeom>
            <a:avLst/>
            <a:gdLst/>
            <a:ahLst/>
            <a:cxnLst/>
            <a:rect l="l" t="t" r="r" b="b"/>
            <a:pathLst>
              <a:path w="316295" h="316295">
                <a:moveTo>
                  <a:pt x="0" y="0"/>
                </a:moveTo>
                <a:lnTo>
                  <a:pt x="316295" y="0"/>
                </a:lnTo>
                <a:lnTo>
                  <a:pt x="316295" y="316295"/>
                </a:lnTo>
                <a:lnTo>
                  <a:pt x="0" y="31629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272593" y="3860955"/>
            <a:ext cx="9801820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Αντιμετώπισαν και ξεπέρασαν σοβαρές δυσκολίες</a:t>
            </a:r>
          </a:p>
        </p:txBody>
      </p:sp>
      <p:sp>
        <p:nvSpPr>
          <p:cNvPr id="15" name="Freeform 1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06051" y="6545879"/>
            <a:ext cx="316295" cy="316295"/>
          </a:xfrm>
          <a:custGeom>
            <a:avLst/>
            <a:gdLst/>
            <a:ahLst/>
            <a:cxnLst/>
            <a:rect l="l" t="t" r="r" b="b"/>
            <a:pathLst>
              <a:path w="316295" h="316295">
                <a:moveTo>
                  <a:pt x="0" y="0"/>
                </a:moveTo>
                <a:lnTo>
                  <a:pt x="316295" y="0"/>
                </a:lnTo>
                <a:lnTo>
                  <a:pt x="316295" y="316295"/>
                </a:lnTo>
                <a:lnTo>
                  <a:pt x="0" y="31629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272593" y="6234794"/>
            <a:ext cx="12072021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omic Relief"/>
                <a:ea typeface="Comic Relief"/>
                <a:cs typeface="Comic Relief"/>
                <a:sym typeface="Comic Relief"/>
              </a:rPr>
              <a:t>σημαντικός αντίκτυπος &amp; θετικό αποτύπωμα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Blue and White Illustrative Comic Infograph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02" y="0"/>
            <a:ext cx="9144064" cy="1057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623"/>
            <a:ext cx="18288000" cy="10266377"/>
          </a:xfrm>
          <a:custGeom>
            <a:avLst/>
            <a:gdLst/>
            <a:ahLst/>
            <a:cxnLst/>
            <a:rect l="l" t="t" r="r" b="b"/>
            <a:pathLst>
              <a:path w="18288000" h="10266377">
                <a:moveTo>
                  <a:pt x="0" y="0"/>
                </a:moveTo>
                <a:lnTo>
                  <a:pt x="18288000" y="0"/>
                </a:lnTo>
                <a:lnTo>
                  <a:pt x="18288000" y="10266377"/>
                </a:lnTo>
                <a:lnTo>
                  <a:pt x="0" y="10266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67" b="-566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31116" y="5977608"/>
            <a:ext cx="13710461" cy="8106310"/>
          </a:xfrm>
          <a:custGeom>
            <a:avLst/>
            <a:gdLst/>
            <a:ahLst/>
            <a:cxnLst/>
            <a:rect l="l" t="t" r="r" b="b"/>
            <a:pathLst>
              <a:path w="13710461" h="8106310">
                <a:moveTo>
                  <a:pt x="0" y="0"/>
                </a:moveTo>
                <a:lnTo>
                  <a:pt x="13710461" y="0"/>
                </a:lnTo>
                <a:lnTo>
                  <a:pt x="13710461" y="8106310"/>
                </a:lnTo>
                <a:lnTo>
                  <a:pt x="0" y="8106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124114" y="5977608"/>
            <a:ext cx="12825762" cy="7583232"/>
          </a:xfrm>
          <a:custGeom>
            <a:avLst/>
            <a:gdLst/>
            <a:ahLst/>
            <a:cxnLst/>
            <a:rect l="l" t="t" r="r" b="b"/>
            <a:pathLst>
              <a:path w="12825762" h="7583232">
                <a:moveTo>
                  <a:pt x="12825762" y="0"/>
                </a:moveTo>
                <a:lnTo>
                  <a:pt x="0" y="0"/>
                </a:lnTo>
                <a:lnTo>
                  <a:pt x="0" y="7583232"/>
                </a:lnTo>
                <a:lnTo>
                  <a:pt x="12825762" y="7583232"/>
                </a:lnTo>
                <a:lnTo>
                  <a:pt x="1282576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96493" y="3389006"/>
            <a:ext cx="12808130" cy="53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814981" y="1502328"/>
            <a:ext cx="7164364" cy="151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endParaRPr lang="en-US" sz="9000" dirty="0">
              <a:solidFill>
                <a:srgbClr val="000000"/>
              </a:solidFill>
              <a:latin typeface="Comica"/>
              <a:ea typeface="Comica"/>
              <a:cs typeface="Comica"/>
              <a:sym typeface="Comica"/>
            </a:endParaRPr>
          </a:p>
        </p:txBody>
      </p:sp>
      <p:pic>
        <p:nvPicPr>
          <p:cNvPr id="10" name="9 - Εικόνα" descr="αρχείο λήψης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76" y="785782"/>
            <a:ext cx="6357982" cy="6858048"/>
          </a:xfrm>
          <a:prstGeom prst="rect">
            <a:avLst/>
          </a:prstGeom>
        </p:spPr>
      </p:pic>
      <p:pic>
        <p:nvPicPr>
          <p:cNvPr id="12" name="11 - Εικόνα" descr="αρχείο λήψης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68" y="785782"/>
            <a:ext cx="392909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17977" y="-435909"/>
            <a:ext cx="4570023" cy="45700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573204" y="7099287"/>
            <a:ext cx="3409319" cy="31877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1692" y="189761"/>
            <a:ext cx="4109632" cy="3431543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028700" y="3971666"/>
            <a:ext cx="5159624" cy="4114800"/>
          </a:xfrm>
          <a:custGeom>
            <a:avLst/>
            <a:gdLst/>
            <a:ahLst/>
            <a:cxnLst/>
            <a:rect l="l" t="t" r="r" b="b"/>
            <a:pathLst>
              <a:path w="5159624" h="4114800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88351">
            <a:off x="11138165" y="3562355"/>
            <a:ext cx="5159624" cy="4114800"/>
          </a:xfrm>
          <a:custGeom>
            <a:avLst/>
            <a:gdLst/>
            <a:ahLst/>
            <a:cxnLst/>
            <a:rect l="l" t="t" r="r" b="b"/>
            <a:pathLst>
              <a:path w="5159624" h="4114800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716268" y="1028700"/>
            <a:ext cx="4855464" cy="82296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771018">
            <a:off x="1038585" y="5137637"/>
            <a:ext cx="5159624" cy="99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AC Feel Free"/>
                <a:ea typeface="AC Feel Free"/>
                <a:cs typeface="AC Feel Free"/>
                <a:sym typeface="AC Feel Free"/>
              </a:rPr>
              <a:t>ΛΟΓΟΣ</a:t>
            </a:r>
          </a:p>
        </p:txBody>
      </p:sp>
      <p:sp>
        <p:nvSpPr>
          <p:cNvPr id="10" name="TextBox 10"/>
          <p:cNvSpPr txBox="1"/>
          <p:nvPr/>
        </p:nvSpPr>
        <p:spPr>
          <a:xfrm rot="226997">
            <a:off x="10991569" y="4771949"/>
            <a:ext cx="5785037" cy="94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C Feel Free"/>
                <a:ea typeface="AC Feel Free"/>
                <a:cs typeface="AC Feel Free"/>
                <a:sym typeface="AC Feel Free"/>
              </a:rPr>
              <a:t>ΕΙΚΟΝΑ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88" b="-2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31116" y="5977608"/>
            <a:ext cx="13710461" cy="8106310"/>
          </a:xfrm>
          <a:custGeom>
            <a:avLst/>
            <a:gdLst/>
            <a:ahLst/>
            <a:cxnLst/>
            <a:rect l="l" t="t" r="r" b="b"/>
            <a:pathLst>
              <a:path w="13710461" h="8106310">
                <a:moveTo>
                  <a:pt x="0" y="0"/>
                </a:moveTo>
                <a:lnTo>
                  <a:pt x="13710461" y="0"/>
                </a:lnTo>
                <a:lnTo>
                  <a:pt x="13710461" y="8106310"/>
                </a:lnTo>
                <a:lnTo>
                  <a:pt x="0" y="8106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124114" y="5977608"/>
            <a:ext cx="12825762" cy="7583232"/>
          </a:xfrm>
          <a:custGeom>
            <a:avLst/>
            <a:gdLst/>
            <a:ahLst/>
            <a:cxnLst/>
            <a:rect l="l" t="t" r="r" b="b"/>
            <a:pathLst>
              <a:path w="12825762" h="7583232">
                <a:moveTo>
                  <a:pt x="12825762" y="0"/>
                </a:moveTo>
                <a:lnTo>
                  <a:pt x="0" y="0"/>
                </a:lnTo>
                <a:lnTo>
                  <a:pt x="0" y="7583232"/>
                </a:lnTo>
                <a:lnTo>
                  <a:pt x="12825762" y="7583232"/>
                </a:lnTo>
                <a:lnTo>
                  <a:pt x="1282576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14610" y="2868615"/>
            <a:ext cx="3829390" cy="5132172"/>
          </a:xfrm>
          <a:custGeom>
            <a:avLst/>
            <a:gdLst/>
            <a:ahLst/>
            <a:cxnLst/>
            <a:rect l="l" t="t" r="r" b="b"/>
            <a:pathLst>
              <a:path w="3829390" h="5132172">
                <a:moveTo>
                  <a:pt x="0" y="0"/>
                </a:moveTo>
                <a:lnTo>
                  <a:pt x="3829390" y="0"/>
                </a:lnTo>
                <a:lnTo>
                  <a:pt x="3829390" y="5132172"/>
                </a:lnTo>
                <a:lnTo>
                  <a:pt x="0" y="5132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7548" y="738386"/>
            <a:ext cx="4047962" cy="5973479"/>
          </a:xfrm>
          <a:custGeom>
            <a:avLst/>
            <a:gdLst/>
            <a:ahLst/>
            <a:cxnLst/>
            <a:rect l="l" t="t" r="r" b="b"/>
            <a:pathLst>
              <a:path w="4047962" h="5973479">
                <a:moveTo>
                  <a:pt x="0" y="0"/>
                </a:moveTo>
                <a:lnTo>
                  <a:pt x="4047962" y="0"/>
                </a:lnTo>
                <a:lnTo>
                  <a:pt x="4047962" y="5973479"/>
                </a:lnTo>
                <a:lnTo>
                  <a:pt x="0" y="597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63100" y="1971716"/>
            <a:ext cx="4245188" cy="6029071"/>
          </a:xfrm>
          <a:custGeom>
            <a:avLst/>
            <a:gdLst/>
            <a:ahLst/>
            <a:cxnLst/>
            <a:rect l="l" t="t" r="r" b="b"/>
            <a:pathLst>
              <a:path w="4245188" h="6029071">
                <a:moveTo>
                  <a:pt x="0" y="0"/>
                </a:moveTo>
                <a:lnTo>
                  <a:pt x="4245188" y="0"/>
                </a:lnTo>
                <a:lnTo>
                  <a:pt x="4245188" y="6029071"/>
                </a:lnTo>
                <a:lnTo>
                  <a:pt x="0" y="60290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27388" y="1151841"/>
            <a:ext cx="3689993" cy="5146569"/>
          </a:xfrm>
          <a:custGeom>
            <a:avLst/>
            <a:gdLst/>
            <a:ahLst/>
            <a:cxnLst/>
            <a:rect l="l" t="t" r="r" b="b"/>
            <a:pathLst>
              <a:path w="3689993" h="5146569">
                <a:moveTo>
                  <a:pt x="0" y="0"/>
                </a:moveTo>
                <a:lnTo>
                  <a:pt x="3689993" y="0"/>
                </a:lnTo>
                <a:lnTo>
                  <a:pt x="3689993" y="5146569"/>
                </a:lnTo>
                <a:lnTo>
                  <a:pt x="0" y="51465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61818" y="381640"/>
            <a:ext cx="7164364" cy="116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Βιβλιογραφία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175"/>
            <a:ext cx="18288000" cy="10256825"/>
          </a:xfrm>
          <a:custGeom>
            <a:avLst/>
            <a:gdLst/>
            <a:ahLst/>
            <a:cxnLst/>
            <a:rect l="l" t="t" r="r" b="b"/>
            <a:pathLst>
              <a:path w="18288000" h="10256825">
                <a:moveTo>
                  <a:pt x="0" y="0"/>
                </a:moveTo>
                <a:lnTo>
                  <a:pt x="18288000" y="0"/>
                </a:lnTo>
                <a:lnTo>
                  <a:pt x="18288000" y="10256825"/>
                </a:lnTo>
                <a:lnTo>
                  <a:pt x="0" y="10256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150" b="-3915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31116" y="5977608"/>
            <a:ext cx="13710461" cy="8106310"/>
          </a:xfrm>
          <a:custGeom>
            <a:avLst/>
            <a:gdLst/>
            <a:ahLst/>
            <a:cxnLst/>
            <a:rect l="l" t="t" r="r" b="b"/>
            <a:pathLst>
              <a:path w="13710461" h="8106310">
                <a:moveTo>
                  <a:pt x="0" y="0"/>
                </a:moveTo>
                <a:lnTo>
                  <a:pt x="13710461" y="0"/>
                </a:lnTo>
                <a:lnTo>
                  <a:pt x="13710461" y="8106310"/>
                </a:lnTo>
                <a:lnTo>
                  <a:pt x="0" y="8106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124114" y="5977608"/>
            <a:ext cx="12825762" cy="7583232"/>
          </a:xfrm>
          <a:custGeom>
            <a:avLst/>
            <a:gdLst/>
            <a:ahLst/>
            <a:cxnLst/>
            <a:rect l="l" t="t" r="r" b="b"/>
            <a:pathLst>
              <a:path w="12825762" h="7583232">
                <a:moveTo>
                  <a:pt x="12825762" y="0"/>
                </a:moveTo>
                <a:lnTo>
                  <a:pt x="0" y="0"/>
                </a:lnTo>
                <a:lnTo>
                  <a:pt x="0" y="7583232"/>
                </a:lnTo>
                <a:lnTo>
                  <a:pt x="12825762" y="7583232"/>
                </a:lnTo>
                <a:lnTo>
                  <a:pt x="1282576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16571" y="1384307"/>
            <a:ext cx="14854858" cy="5757840"/>
            <a:chOff x="0" y="0"/>
            <a:chExt cx="3912391" cy="15164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2391" cy="1516468"/>
            </a:xfrm>
            <a:custGeom>
              <a:avLst/>
              <a:gdLst/>
              <a:ahLst/>
              <a:cxnLst/>
              <a:rect l="l" t="t" r="r" b="b"/>
              <a:pathLst>
                <a:path w="3912391" h="1516468">
                  <a:moveTo>
                    <a:pt x="26580" y="0"/>
                  </a:moveTo>
                  <a:lnTo>
                    <a:pt x="3885811" y="0"/>
                  </a:lnTo>
                  <a:cubicBezTo>
                    <a:pt x="3900491" y="0"/>
                    <a:pt x="3912391" y="11900"/>
                    <a:pt x="3912391" y="26580"/>
                  </a:cubicBezTo>
                  <a:lnTo>
                    <a:pt x="3912391" y="1489889"/>
                  </a:lnTo>
                  <a:cubicBezTo>
                    <a:pt x="3912391" y="1504568"/>
                    <a:pt x="3900491" y="1516468"/>
                    <a:pt x="3885811" y="1516468"/>
                  </a:cubicBezTo>
                  <a:lnTo>
                    <a:pt x="26580" y="1516468"/>
                  </a:lnTo>
                  <a:cubicBezTo>
                    <a:pt x="11900" y="1516468"/>
                    <a:pt x="0" y="1504568"/>
                    <a:pt x="0" y="1489889"/>
                  </a:cubicBezTo>
                  <a:lnTo>
                    <a:pt x="0" y="26580"/>
                  </a:lnTo>
                  <a:cubicBezTo>
                    <a:pt x="0" y="11900"/>
                    <a:pt x="11900" y="0"/>
                    <a:pt x="26580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12391" cy="1554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06051" y="3464890"/>
            <a:ext cx="316295" cy="316295"/>
          </a:xfrm>
          <a:custGeom>
            <a:avLst/>
            <a:gdLst/>
            <a:ahLst/>
            <a:cxnLst/>
            <a:rect l="l" t="t" r="r" b="b"/>
            <a:pathLst>
              <a:path w="316295" h="316295">
                <a:moveTo>
                  <a:pt x="0" y="0"/>
                </a:moveTo>
                <a:lnTo>
                  <a:pt x="316295" y="0"/>
                </a:lnTo>
                <a:lnTo>
                  <a:pt x="316295" y="316295"/>
                </a:lnTo>
                <a:lnTo>
                  <a:pt x="0" y="31629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06051" y="5178572"/>
            <a:ext cx="316295" cy="316295"/>
          </a:xfrm>
          <a:custGeom>
            <a:avLst/>
            <a:gdLst/>
            <a:ahLst/>
            <a:cxnLst/>
            <a:rect l="l" t="t" r="r" b="b"/>
            <a:pathLst>
              <a:path w="316295" h="316295">
                <a:moveTo>
                  <a:pt x="0" y="0"/>
                </a:moveTo>
                <a:lnTo>
                  <a:pt x="316295" y="0"/>
                </a:lnTo>
                <a:lnTo>
                  <a:pt x="316295" y="316294"/>
                </a:lnTo>
                <a:lnTo>
                  <a:pt x="0" y="31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07989" y="3388690"/>
            <a:ext cx="12072021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CHAT GPT</a:t>
            </a:r>
          </a:p>
        </p:txBody>
      </p:sp>
      <p:sp>
        <p:nvSpPr>
          <p:cNvPr id="11" name="Freeform 11"/>
          <p:cNvSpPr/>
          <p:nvPr/>
        </p:nvSpPr>
        <p:spPr>
          <a:xfrm rot="4399308" flipH="1">
            <a:off x="11275598" y="-4589632"/>
            <a:ext cx="10591663" cy="6262321"/>
          </a:xfrm>
          <a:custGeom>
            <a:avLst/>
            <a:gdLst/>
            <a:ahLst/>
            <a:cxnLst/>
            <a:rect l="l" t="t" r="r" b="b"/>
            <a:pathLst>
              <a:path w="10591663" h="6262321">
                <a:moveTo>
                  <a:pt x="10591663" y="0"/>
                </a:moveTo>
                <a:lnTo>
                  <a:pt x="0" y="0"/>
                </a:lnTo>
                <a:lnTo>
                  <a:pt x="0" y="6262321"/>
                </a:lnTo>
                <a:lnTo>
                  <a:pt x="10591663" y="6262321"/>
                </a:lnTo>
                <a:lnTo>
                  <a:pt x="1059166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053747">
            <a:off x="-3354095" y="-4456503"/>
            <a:ext cx="10141332" cy="5996063"/>
          </a:xfrm>
          <a:custGeom>
            <a:avLst/>
            <a:gdLst/>
            <a:ahLst/>
            <a:cxnLst/>
            <a:rect l="l" t="t" r="r" b="b"/>
            <a:pathLst>
              <a:path w="10141332" h="5996063">
                <a:moveTo>
                  <a:pt x="0" y="0"/>
                </a:moveTo>
                <a:lnTo>
                  <a:pt x="10141332" y="0"/>
                </a:lnTo>
                <a:lnTo>
                  <a:pt x="10141332" y="5996063"/>
                </a:lnTo>
                <a:lnTo>
                  <a:pt x="0" y="5996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26340">
            <a:off x="15630524" y="5489444"/>
            <a:ext cx="1448496" cy="2221336"/>
          </a:xfrm>
          <a:custGeom>
            <a:avLst/>
            <a:gdLst/>
            <a:ahLst/>
            <a:cxnLst/>
            <a:rect l="l" t="t" r="r" b="b"/>
            <a:pathLst>
              <a:path w="1448496" h="2221336">
                <a:moveTo>
                  <a:pt x="0" y="0"/>
                </a:moveTo>
                <a:lnTo>
                  <a:pt x="1448496" y="0"/>
                </a:lnTo>
                <a:lnTo>
                  <a:pt x="1448496" y="2221335"/>
                </a:lnTo>
                <a:lnTo>
                  <a:pt x="0" y="222133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922310">
            <a:off x="1317931" y="990312"/>
            <a:ext cx="1510125" cy="2315847"/>
          </a:xfrm>
          <a:custGeom>
            <a:avLst/>
            <a:gdLst/>
            <a:ahLst/>
            <a:cxnLst/>
            <a:rect l="l" t="t" r="r" b="b"/>
            <a:pathLst>
              <a:path w="1510125" h="2315847">
                <a:moveTo>
                  <a:pt x="0" y="0"/>
                </a:moveTo>
                <a:lnTo>
                  <a:pt x="1510125" y="0"/>
                </a:lnTo>
                <a:lnTo>
                  <a:pt x="1510125" y="2315848"/>
                </a:lnTo>
                <a:lnTo>
                  <a:pt x="0" y="231584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5" name="Freeform 1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06051" y="4263228"/>
            <a:ext cx="316295" cy="316295"/>
          </a:xfrm>
          <a:custGeom>
            <a:avLst/>
            <a:gdLst/>
            <a:ahLst/>
            <a:cxnLst/>
            <a:rect l="l" t="t" r="r" b="b"/>
            <a:pathLst>
              <a:path w="316295" h="316295">
                <a:moveTo>
                  <a:pt x="0" y="0"/>
                </a:moveTo>
                <a:lnTo>
                  <a:pt x="316295" y="0"/>
                </a:lnTo>
                <a:lnTo>
                  <a:pt x="316295" y="316294"/>
                </a:lnTo>
                <a:lnTo>
                  <a:pt x="0" y="31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829118" y="3626119"/>
            <a:ext cx="2707877" cy="2707877"/>
          </a:xfrm>
          <a:custGeom>
            <a:avLst/>
            <a:gdLst/>
            <a:ahLst/>
            <a:cxnLst/>
            <a:rect l="l" t="t" r="r" b="b"/>
            <a:pathLst>
              <a:path w="2707877" h="2707877">
                <a:moveTo>
                  <a:pt x="0" y="0"/>
                </a:moveTo>
                <a:lnTo>
                  <a:pt x="2707877" y="0"/>
                </a:lnTo>
                <a:lnTo>
                  <a:pt x="2707877" y="2707877"/>
                </a:lnTo>
                <a:lnTo>
                  <a:pt x="0" y="27078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399883" y="3464890"/>
            <a:ext cx="2501557" cy="3095987"/>
          </a:xfrm>
          <a:custGeom>
            <a:avLst/>
            <a:gdLst/>
            <a:ahLst/>
            <a:cxnLst/>
            <a:rect l="l" t="t" r="r" b="b"/>
            <a:pathLst>
              <a:path w="2501557" h="3095987">
                <a:moveTo>
                  <a:pt x="0" y="0"/>
                </a:moveTo>
                <a:lnTo>
                  <a:pt x="2501558" y="0"/>
                </a:lnTo>
                <a:lnTo>
                  <a:pt x="2501558" y="3095987"/>
                </a:lnTo>
                <a:lnTo>
                  <a:pt x="0" y="30959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940546" y="3464890"/>
            <a:ext cx="2805000" cy="2805000"/>
          </a:xfrm>
          <a:custGeom>
            <a:avLst/>
            <a:gdLst/>
            <a:ahLst/>
            <a:cxnLst/>
            <a:rect l="l" t="t" r="r" b="b"/>
            <a:pathLst>
              <a:path w="2805000" h="2805000">
                <a:moveTo>
                  <a:pt x="0" y="0"/>
                </a:moveTo>
                <a:lnTo>
                  <a:pt x="2805000" y="0"/>
                </a:lnTo>
                <a:lnTo>
                  <a:pt x="2805000" y="2805000"/>
                </a:lnTo>
                <a:lnTo>
                  <a:pt x="0" y="2805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072993" y="3464890"/>
            <a:ext cx="3030336" cy="3030336"/>
          </a:xfrm>
          <a:custGeom>
            <a:avLst/>
            <a:gdLst/>
            <a:ahLst/>
            <a:cxnLst/>
            <a:rect l="l" t="t" r="r" b="b"/>
            <a:pathLst>
              <a:path w="3030336" h="3030336">
                <a:moveTo>
                  <a:pt x="0" y="0"/>
                </a:moveTo>
                <a:lnTo>
                  <a:pt x="3030336" y="0"/>
                </a:lnTo>
                <a:lnTo>
                  <a:pt x="3030336" y="3030335"/>
                </a:lnTo>
                <a:lnTo>
                  <a:pt x="0" y="30303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561818" y="1669745"/>
            <a:ext cx="7164364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Εργαλεία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7605"/>
            <a:ext cx="18288000" cy="10324605"/>
          </a:xfrm>
          <a:custGeom>
            <a:avLst/>
            <a:gdLst/>
            <a:ahLst/>
            <a:cxnLst/>
            <a:rect l="l" t="t" r="r" b="b"/>
            <a:pathLst>
              <a:path w="18288000" h="10324605">
                <a:moveTo>
                  <a:pt x="0" y="0"/>
                </a:moveTo>
                <a:lnTo>
                  <a:pt x="18288000" y="0"/>
                </a:lnTo>
                <a:lnTo>
                  <a:pt x="18288000" y="10324605"/>
                </a:lnTo>
                <a:lnTo>
                  <a:pt x="0" y="10324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53" b="-535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88013" y="5708025"/>
            <a:ext cx="12444090" cy="7357568"/>
          </a:xfrm>
          <a:custGeom>
            <a:avLst/>
            <a:gdLst/>
            <a:ahLst/>
            <a:cxnLst/>
            <a:rect l="l" t="t" r="r" b="b"/>
            <a:pathLst>
              <a:path w="12444090" h="7357568">
                <a:moveTo>
                  <a:pt x="0" y="0"/>
                </a:moveTo>
                <a:lnTo>
                  <a:pt x="12444089" y="0"/>
                </a:lnTo>
                <a:lnTo>
                  <a:pt x="12444089" y="7357568"/>
                </a:lnTo>
                <a:lnTo>
                  <a:pt x="0" y="7357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7275400" y="-2214068"/>
            <a:ext cx="12444090" cy="7357568"/>
          </a:xfrm>
          <a:custGeom>
            <a:avLst/>
            <a:gdLst/>
            <a:ahLst/>
            <a:cxnLst/>
            <a:rect l="l" t="t" r="r" b="b"/>
            <a:pathLst>
              <a:path w="12444090" h="7357568">
                <a:moveTo>
                  <a:pt x="0" y="0"/>
                </a:moveTo>
                <a:lnTo>
                  <a:pt x="12444089" y="0"/>
                </a:lnTo>
                <a:lnTo>
                  <a:pt x="12444089" y="7357568"/>
                </a:lnTo>
                <a:lnTo>
                  <a:pt x="0" y="7357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08281" y="3136350"/>
            <a:ext cx="14471438" cy="408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7"/>
              </a:lnSpc>
            </a:pPr>
            <a:r>
              <a:rPr lang="en-US" sz="9977" dirty="0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ΓΥΝΑΙΚΕΣ</a:t>
            </a:r>
          </a:p>
          <a:p>
            <a:pPr algn="ctr">
              <a:lnSpc>
                <a:spcPts val="10077"/>
              </a:lnSpc>
            </a:pPr>
            <a:r>
              <a:rPr lang="en-US" sz="9977" dirty="0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ΠΟΥ ΑΛΛΑΞΑΝ </a:t>
            </a:r>
          </a:p>
          <a:p>
            <a:pPr algn="ctr">
              <a:lnSpc>
                <a:spcPts val="10077"/>
              </a:lnSpc>
            </a:pPr>
            <a:r>
              <a:rPr lang="en-US" sz="9977" dirty="0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ΤΟΝ ΚΟΣΜΟ</a:t>
            </a:r>
          </a:p>
        </p:txBody>
      </p:sp>
      <p:sp>
        <p:nvSpPr>
          <p:cNvPr id="6" name="Freeform 6"/>
          <p:cNvSpPr/>
          <p:nvPr/>
        </p:nvSpPr>
        <p:spPr>
          <a:xfrm rot="-2780225">
            <a:off x="758735" y="1700598"/>
            <a:ext cx="1897304" cy="2909603"/>
          </a:xfrm>
          <a:custGeom>
            <a:avLst/>
            <a:gdLst/>
            <a:ahLst/>
            <a:cxnLst/>
            <a:rect l="l" t="t" r="r" b="b"/>
            <a:pathLst>
              <a:path w="1897304" h="2909603">
                <a:moveTo>
                  <a:pt x="0" y="0"/>
                </a:moveTo>
                <a:lnTo>
                  <a:pt x="1897304" y="0"/>
                </a:lnTo>
                <a:lnTo>
                  <a:pt x="1897304" y="2909604"/>
                </a:lnTo>
                <a:lnTo>
                  <a:pt x="0" y="29096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22310">
            <a:off x="15541013" y="4442711"/>
            <a:ext cx="1897304" cy="2909603"/>
          </a:xfrm>
          <a:custGeom>
            <a:avLst/>
            <a:gdLst/>
            <a:ahLst/>
            <a:cxnLst/>
            <a:rect l="l" t="t" r="r" b="b"/>
            <a:pathLst>
              <a:path w="1897304" h="2909603">
                <a:moveTo>
                  <a:pt x="0" y="0"/>
                </a:moveTo>
                <a:lnTo>
                  <a:pt x="1897304" y="0"/>
                </a:lnTo>
                <a:lnTo>
                  <a:pt x="1897304" y="2909603"/>
                </a:lnTo>
                <a:lnTo>
                  <a:pt x="0" y="290960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9167">
            <a:off x="404130" y="5814034"/>
            <a:ext cx="3661687" cy="3141423"/>
          </a:xfrm>
          <a:custGeom>
            <a:avLst/>
            <a:gdLst/>
            <a:ahLst/>
            <a:cxnLst/>
            <a:rect l="l" t="t" r="r" b="b"/>
            <a:pathLst>
              <a:path w="3661687" h="3141423">
                <a:moveTo>
                  <a:pt x="0" y="0"/>
                </a:moveTo>
                <a:lnTo>
                  <a:pt x="3661687" y="0"/>
                </a:lnTo>
                <a:lnTo>
                  <a:pt x="3661687" y="3141423"/>
                </a:lnTo>
                <a:lnTo>
                  <a:pt x="0" y="3141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593277">
            <a:off x="14973321" y="2320331"/>
            <a:ext cx="2812795" cy="2413144"/>
          </a:xfrm>
          <a:custGeom>
            <a:avLst/>
            <a:gdLst/>
            <a:ahLst/>
            <a:cxnLst/>
            <a:rect l="l" t="t" r="r" b="b"/>
            <a:pathLst>
              <a:path w="2812795" h="2413144">
                <a:moveTo>
                  <a:pt x="0" y="0"/>
                </a:moveTo>
                <a:lnTo>
                  <a:pt x="2812795" y="0"/>
                </a:lnTo>
                <a:lnTo>
                  <a:pt x="2812795" y="2413144"/>
                </a:lnTo>
                <a:lnTo>
                  <a:pt x="0" y="24131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74</Words>
  <Application>Microsoft Office PowerPoint</Application>
  <PresentationFormat>Προσαρμογή</PresentationFormat>
  <Paragraphs>20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8" baseType="lpstr">
      <vt:lpstr>Arial</vt:lpstr>
      <vt:lpstr>Negrita Pro</vt:lpstr>
      <vt:lpstr>Calibri</vt:lpstr>
      <vt:lpstr>Perpetua</vt:lpstr>
      <vt:lpstr>Sawarabi Mincho</vt:lpstr>
      <vt:lpstr>Comic Relief</vt:lpstr>
      <vt:lpstr>Comica</vt:lpstr>
      <vt:lpstr>AC Feel Free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Colorful Pop Art Comic Presentation </dc:title>
  <cp:lastModifiedBy>User</cp:lastModifiedBy>
  <cp:revision>5</cp:revision>
  <dcterms:created xsi:type="dcterms:W3CDTF">2006-08-16T00:00:00Z</dcterms:created>
  <dcterms:modified xsi:type="dcterms:W3CDTF">2026-02-04T19:05:23Z</dcterms:modified>
  <dc:identifier>DAG-IeAAIKY</dc:identifier>
</cp:coreProperties>
</file>