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B6BEF-A522-4E35-999D-D02698322BA0}" type="doc">
      <dgm:prSet loTypeId="urn:microsoft.com/office/officeart/2005/8/layout/default" loCatId="list" qsTypeId="urn:microsoft.com/office/officeart/2005/8/quickstyle/3d7" qsCatId="3D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F5BE7E2D-06AC-47C2-9A10-4CBB3DC130C4}">
      <dgm:prSet phldrT="[Text]"/>
      <dgm:spPr/>
      <dgm:t>
        <a:bodyPr/>
        <a:lstStyle/>
        <a:p>
          <a:r>
            <a:rPr lang="el-GR" dirty="0" smtClean="0"/>
            <a:t>Υλικό</a:t>
          </a:r>
          <a:endParaRPr lang="el-GR" dirty="0"/>
        </a:p>
      </dgm:t>
    </dgm:pt>
    <dgm:pt modelId="{51D3B5BC-79C8-49C5-9AEE-D48E6B00B8D4}" type="parTrans" cxnId="{331A43E9-3ABA-436A-AE4B-5BA88573AD31}">
      <dgm:prSet/>
      <dgm:spPr/>
      <dgm:t>
        <a:bodyPr/>
        <a:lstStyle/>
        <a:p>
          <a:endParaRPr lang="el-GR"/>
        </a:p>
      </dgm:t>
    </dgm:pt>
    <dgm:pt modelId="{C21378F2-7D76-417C-99D9-953A163C092D}" type="sibTrans" cxnId="{331A43E9-3ABA-436A-AE4B-5BA88573AD31}">
      <dgm:prSet/>
      <dgm:spPr/>
      <dgm:t>
        <a:bodyPr/>
        <a:lstStyle/>
        <a:p>
          <a:endParaRPr lang="el-GR"/>
        </a:p>
      </dgm:t>
    </dgm:pt>
    <dgm:pt modelId="{59D658D9-02E8-4648-91D0-1B088511030C}">
      <dgm:prSet phldrT="[Text]"/>
      <dgm:spPr/>
      <dgm:t>
        <a:bodyPr/>
        <a:lstStyle/>
        <a:p>
          <a:r>
            <a:rPr lang="el-GR" smtClean="0"/>
            <a:t>Λογισμικό</a:t>
          </a:r>
          <a:endParaRPr lang="el-GR" dirty="0"/>
        </a:p>
      </dgm:t>
    </dgm:pt>
    <dgm:pt modelId="{44B9B6A2-8C1D-4697-9C5F-3A14427127EF}" type="parTrans" cxnId="{0F28D7B1-F25F-490D-8C5D-7E791C831876}">
      <dgm:prSet/>
      <dgm:spPr/>
      <dgm:t>
        <a:bodyPr/>
        <a:lstStyle/>
        <a:p>
          <a:endParaRPr lang="el-GR"/>
        </a:p>
      </dgm:t>
    </dgm:pt>
    <dgm:pt modelId="{29153859-B8C1-49D3-AFD2-041BF6616E9B}" type="sibTrans" cxnId="{0F28D7B1-F25F-490D-8C5D-7E791C831876}">
      <dgm:prSet/>
      <dgm:spPr/>
      <dgm:t>
        <a:bodyPr/>
        <a:lstStyle/>
        <a:p>
          <a:endParaRPr lang="el-GR"/>
        </a:p>
      </dgm:t>
    </dgm:pt>
    <dgm:pt modelId="{F8611B72-6CFC-4817-979B-A1441AF0EC43}">
      <dgm:prSet phldrT="[Text]"/>
      <dgm:spPr/>
      <dgm:t>
        <a:bodyPr/>
        <a:lstStyle/>
        <a:p>
          <a:r>
            <a:rPr lang="el-GR" smtClean="0"/>
            <a:t>Προγράμματα</a:t>
          </a:r>
          <a:endParaRPr lang="el-GR" dirty="0"/>
        </a:p>
      </dgm:t>
    </dgm:pt>
    <dgm:pt modelId="{44FAC539-66AC-4A6A-88EB-AFEB01CB1815}" type="parTrans" cxnId="{229B5539-C792-48F7-A380-FDAEA2ECCDEB}">
      <dgm:prSet/>
      <dgm:spPr/>
    </dgm:pt>
    <dgm:pt modelId="{42F1B217-EA2E-4FD9-82CB-A96FFA3807F6}" type="sibTrans" cxnId="{229B5539-C792-48F7-A380-FDAEA2ECCDEB}">
      <dgm:prSet/>
      <dgm:spPr/>
    </dgm:pt>
    <dgm:pt modelId="{DABB31D6-5C78-41A9-B4CB-1C4897759374}">
      <dgm:prSet phldrT="[Text]"/>
      <dgm:spPr/>
      <dgm:t>
        <a:bodyPr/>
        <a:lstStyle/>
        <a:p>
          <a:r>
            <a:rPr lang="el-GR" smtClean="0"/>
            <a:t>Εφαρμογές</a:t>
          </a:r>
          <a:endParaRPr lang="el-GR" dirty="0"/>
        </a:p>
      </dgm:t>
    </dgm:pt>
    <dgm:pt modelId="{C7CD60EF-606B-4F93-AD81-4F8F25881205}" type="parTrans" cxnId="{14EF19EA-7D5F-4C65-8593-537F1DEBCA59}">
      <dgm:prSet/>
      <dgm:spPr/>
    </dgm:pt>
    <dgm:pt modelId="{E344DC7B-8F1F-4FDC-A458-0768AE3CFE89}" type="sibTrans" cxnId="{14EF19EA-7D5F-4C65-8593-537F1DEBCA59}">
      <dgm:prSet/>
      <dgm:spPr/>
    </dgm:pt>
    <dgm:pt modelId="{8159D1E0-A87F-4EB4-898C-C15CB49C3CC1}">
      <dgm:prSet phldrT="[Text]"/>
      <dgm:spPr/>
      <dgm:t>
        <a:bodyPr/>
        <a:lstStyle/>
        <a:p>
          <a:r>
            <a:rPr lang="el-GR" smtClean="0"/>
            <a:t>Κεντρική μονάδα</a:t>
          </a:r>
          <a:endParaRPr lang="el-GR" dirty="0"/>
        </a:p>
      </dgm:t>
    </dgm:pt>
    <dgm:pt modelId="{034DEC3E-A4B9-476C-A4AF-B5EE0D4DDC19}" type="parTrans" cxnId="{75154C77-9641-46B0-9FBC-46996D03A6A0}">
      <dgm:prSet/>
      <dgm:spPr/>
    </dgm:pt>
    <dgm:pt modelId="{6B7BADF3-4ABA-4ABE-A0EB-0F7FE134AC4E}" type="sibTrans" cxnId="{75154C77-9641-46B0-9FBC-46996D03A6A0}">
      <dgm:prSet/>
      <dgm:spPr/>
    </dgm:pt>
    <dgm:pt modelId="{B981208A-A31D-4C36-94CC-A24ABC1112E9}">
      <dgm:prSet phldrT="[Text]"/>
      <dgm:spPr/>
      <dgm:t>
        <a:bodyPr/>
        <a:lstStyle/>
        <a:p>
          <a:r>
            <a:rPr lang="el-GR" smtClean="0"/>
            <a:t>Περιφερειακά</a:t>
          </a:r>
          <a:endParaRPr lang="el-GR" dirty="0"/>
        </a:p>
      </dgm:t>
    </dgm:pt>
    <dgm:pt modelId="{48D8EB3E-396D-4E0C-A761-C4039A750594}" type="parTrans" cxnId="{6338C8D1-2FEE-48FE-91CE-15A9DB699464}">
      <dgm:prSet/>
      <dgm:spPr/>
    </dgm:pt>
    <dgm:pt modelId="{B99702C0-203C-4DC2-8BF3-8DE6DC13387E}" type="sibTrans" cxnId="{6338C8D1-2FEE-48FE-91CE-15A9DB699464}">
      <dgm:prSet/>
      <dgm:spPr/>
    </dgm:pt>
    <dgm:pt modelId="{7E52FA23-FA36-4EA3-9A94-0B04C0B23FBB}" type="pres">
      <dgm:prSet presAssocID="{D24B6BEF-A522-4E35-999D-D02698322BA0}" presName="diagram" presStyleCnt="0">
        <dgm:presLayoutVars>
          <dgm:dir/>
          <dgm:resizeHandles val="exact"/>
        </dgm:presLayoutVars>
      </dgm:prSet>
      <dgm:spPr/>
    </dgm:pt>
    <dgm:pt modelId="{524070B3-2876-4C35-AB4B-6A11DD29357E}" type="pres">
      <dgm:prSet presAssocID="{F5BE7E2D-06AC-47C2-9A10-4CBB3DC130C4}" presName="node" presStyleLbl="node1" presStyleIdx="0" presStyleCnt="2">
        <dgm:presLayoutVars>
          <dgm:bulletEnabled val="1"/>
        </dgm:presLayoutVars>
      </dgm:prSet>
      <dgm:spPr/>
    </dgm:pt>
    <dgm:pt modelId="{74785B6B-25EB-4F69-A820-808728252DB0}" type="pres">
      <dgm:prSet presAssocID="{C21378F2-7D76-417C-99D9-953A163C092D}" presName="sibTrans" presStyleCnt="0"/>
      <dgm:spPr/>
    </dgm:pt>
    <dgm:pt modelId="{49AA46E4-39AD-4E88-8914-C1A875CB4107}" type="pres">
      <dgm:prSet presAssocID="{59D658D9-02E8-4648-91D0-1B088511030C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419A6B1-D411-49CB-AC6A-E1A6F6B09BCB}" type="presOf" srcId="{F5BE7E2D-06AC-47C2-9A10-4CBB3DC130C4}" destId="{524070B3-2876-4C35-AB4B-6A11DD29357E}" srcOrd="0" destOrd="0" presId="urn:microsoft.com/office/officeart/2005/8/layout/default"/>
    <dgm:cxn modelId="{6338C8D1-2FEE-48FE-91CE-15A9DB699464}" srcId="{F5BE7E2D-06AC-47C2-9A10-4CBB3DC130C4}" destId="{B981208A-A31D-4C36-94CC-A24ABC1112E9}" srcOrd="1" destOrd="0" parTransId="{48D8EB3E-396D-4E0C-A761-C4039A750594}" sibTransId="{B99702C0-203C-4DC2-8BF3-8DE6DC13387E}"/>
    <dgm:cxn modelId="{58B37FE4-8626-40F7-96D3-D55A681155B5}" type="presOf" srcId="{8159D1E0-A87F-4EB4-898C-C15CB49C3CC1}" destId="{524070B3-2876-4C35-AB4B-6A11DD29357E}" srcOrd="0" destOrd="1" presId="urn:microsoft.com/office/officeart/2005/8/layout/default"/>
    <dgm:cxn modelId="{75154C77-9641-46B0-9FBC-46996D03A6A0}" srcId="{F5BE7E2D-06AC-47C2-9A10-4CBB3DC130C4}" destId="{8159D1E0-A87F-4EB4-898C-C15CB49C3CC1}" srcOrd="0" destOrd="0" parTransId="{034DEC3E-A4B9-476C-A4AF-B5EE0D4DDC19}" sibTransId="{6B7BADF3-4ABA-4ABE-A0EB-0F7FE134AC4E}"/>
    <dgm:cxn modelId="{78885D8F-DFF3-418E-8570-372A1B8018C1}" type="presOf" srcId="{59D658D9-02E8-4648-91D0-1B088511030C}" destId="{49AA46E4-39AD-4E88-8914-C1A875CB4107}" srcOrd="0" destOrd="0" presId="urn:microsoft.com/office/officeart/2005/8/layout/default"/>
    <dgm:cxn modelId="{229B5539-C792-48F7-A380-FDAEA2ECCDEB}" srcId="{59D658D9-02E8-4648-91D0-1B088511030C}" destId="{F8611B72-6CFC-4817-979B-A1441AF0EC43}" srcOrd="0" destOrd="0" parTransId="{44FAC539-66AC-4A6A-88EB-AFEB01CB1815}" sibTransId="{42F1B217-EA2E-4FD9-82CB-A96FFA3807F6}"/>
    <dgm:cxn modelId="{C05D3BFA-9CFA-4497-9439-F982F74EC826}" type="presOf" srcId="{B981208A-A31D-4C36-94CC-A24ABC1112E9}" destId="{524070B3-2876-4C35-AB4B-6A11DD29357E}" srcOrd="0" destOrd="2" presId="urn:microsoft.com/office/officeart/2005/8/layout/default"/>
    <dgm:cxn modelId="{0F28D7B1-F25F-490D-8C5D-7E791C831876}" srcId="{D24B6BEF-A522-4E35-999D-D02698322BA0}" destId="{59D658D9-02E8-4648-91D0-1B088511030C}" srcOrd="1" destOrd="0" parTransId="{44B9B6A2-8C1D-4697-9C5F-3A14427127EF}" sibTransId="{29153859-B8C1-49D3-AFD2-041BF6616E9B}"/>
    <dgm:cxn modelId="{DE2ABE86-4164-41A8-9D58-73AAFAC230D7}" type="presOf" srcId="{DABB31D6-5C78-41A9-B4CB-1C4897759374}" destId="{49AA46E4-39AD-4E88-8914-C1A875CB4107}" srcOrd="0" destOrd="2" presId="urn:microsoft.com/office/officeart/2005/8/layout/default"/>
    <dgm:cxn modelId="{14EF19EA-7D5F-4C65-8593-537F1DEBCA59}" srcId="{59D658D9-02E8-4648-91D0-1B088511030C}" destId="{DABB31D6-5C78-41A9-B4CB-1C4897759374}" srcOrd="1" destOrd="0" parTransId="{C7CD60EF-606B-4F93-AD81-4F8F25881205}" sibTransId="{E344DC7B-8F1F-4FDC-A458-0768AE3CFE89}"/>
    <dgm:cxn modelId="{DF4D5727-56E2-4A2B-B5A7-9C9D3D5ADFF0}" type="presOf" srcId="{F8611B72-6CFC-4817-979B-A1441AF0EC43}" destId="{49AA46E4-39AD-4E88-8914-C1A875CB4107}" srcOrd="0" destOrd="1" presId="urn:microsoft.com/office/officeart/2005/8/layout/default"/>
    <dgm:cxn modelId="{331A43E9-3ABA-436A-AE4B-5BA88573AD31}" srcId="{D24B6BEF-A522-4E35-999D-D02698322BA0}" destId="{F5BE7E2D-06AC-47C2-9A10-4CBB3DC130C4}" srcOrd="0" destOrd="0" parTransId="{51D3B5BC-79C8-49C5-9AEE-D48E6B00B8D4}" sibTransId="{C21378F2-7D76-417C-99D9-953A163C092D}"/>
    <dgm:cxn modelId="{B07CFDF0-2025-427B-A2A6-6C6A53252E0B}" type="presOf" srcId="{D24B6BEF-A522-4E35-999D-D02698322BA0}" destId="{7E52FA23-FA36-4EA3-9A94-0B04C0B23FBB}" srcOrd="0" destOrd="0" presId="urn:microsoft.com/office/officeart/2005/8/layout/default"/>
    <dgm:cxn modelId="{18E5EC82-5500-425E-BF66-3FFABB4A8695}" type="presParOf" srcId="{7E52FA23-FA36-4EA3-9A94-0B04C0B23FBB}" destId="{524070B3-2876-4C35-AB4B-6A11DD29357E}" srcOrd="0" destOrd="0" presId="urn:microsoft.com/office/officeart/2005/8/layout/default"/>
    <dgm:cxn modelId="{454B7036-0EFD-4B56-B1C9-DCFC71CCAE63}" type="presParOf" srcId="{7E52FA23-FA36-4EA3-9A94-0B04C0B23FBB}" destId="{74785B6B-25EB-4F69-A820-808728252DB0}" srcOrd="1" destOrd="0" presId="urn:microsoft.com/office/officeart/2005/8/layout/default"/>
    <dgm:cxn modelId="{FA58ABD0-07D9-4F14-B910-DA63CE481D1A}" type="presParOf" srcId="{7E52FA23-FA36-4EA3-9A94-0B04C0B23FBB}" destId="{49AA46E4-39AD-4E88-8914-C1A875CB410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470CF2-1E5E-416B-8E5E-ED56EEFD9650}" type="doc">
      <dgm:prSet loTypeId="urn:microsoft.com/office/officeart/2005/8/layout/default" loCatId="list" qsTypeId="urn:microsoft.com/office/officeart/2009/2/quickstyle/3d8" qsCatId="3D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116FBA16-BB71-4641-BAFB-FE6D9BA4F7AC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Κεντρική μονάδα</a:t>
          </a:r>
          <a:endParaRPr lang="el-GR" dirty="0">
            <a:solidFill>
              <a:schemeClr val="tx1"/>
            </a:solidFill>
          </a:endParaRPr>
        </a:p>
      </dgm:t>
    </dgm:pt>
    <dgm:pt modelId="{F72437D7-D95A-4203-9236-19B84ADB9D26}" type="parTrans" cxnId="{E2B105B8-CBAC-4D22-94BE-F68426ABC79D}">
      <dgm:prSet/>
      <dgm:spPr/>
      <dgm:t>
        <a:bodyPr/>
        <a:lstStyle/>
        <a:p>
          <a:endParaRPr lang="el-GR"/>
        </a:p>
      </dgm:t>
    </dgm:pt>
    <dgm:pt modelId="{97B95263-F357-4470-9CC0-87B46BC3A3F8}" type="sibTrans" cxnId="{E2B105B8-CBAC-4D22-94BE-F68426ABC79D}">
      <dgm:prSet/>
      <dgm:spPr/>
      <dgm:t>
        <a:bodyPr/>
        <a:lstStyle/>
        <a:p>
          <a:endParaRPr lang="el-GR"/>
        </a:p>
      </dgm:t>
    </dgm:pt>
    <dgm:pt modelId="{3F755A36-B562-4388-85B6-67188F4BA559}">
      <dgm:prSet phldrT="[Text]"/>
      <dgm:spPr/>
      <dgm:t>
        <a:bodyPr/>
        <a:lstStyle/>
        <a:p>
          <a:r>
            <a:rPr lang="el-GR" smtClean="0">
              <a:solidFill>
                <a:schemeClr val="tx1"/>
              </a:solidFill>
            </a:rPr>
            <a:t>Περιφερειακά</a:t>
          </a:r>
          <a:endParaRPr lang="el-GR" dirty="0">
            <a:solidFill>
              <a:schemeClr val="tx1"/>
            </a:solidFill>
          </a:endParaRPr>
        </a:p>
      </dgm:t>
    </dgm:pt>
    <dgm:pt modelId="{8B19CDA3-48B0-4BAA-9FF4-4F6525A7C432}" type="parTrans" cxnId="{41A072B5-1231-415A-8CCD-482977453892}">
      <dgm:prSet/>
      <dgm:spPr/>
      <dgm:t>
        <a:bodyPr/>
        <a:lstStyle/>
        <a:p>
          <a:endParaRPr lang="el-GR"/>
        </a:p>
      </dgm:t>
    </dgm:pt>
    <dgm:pt modelId="{21E28B49-6625-464D-B741-135BFE5508E0}" type="sibTrans" cxnId="{41A072B5-1231-415A-8CCD-482977453892}">
      <dgm:prSet/>
      <dgm:spPr/>
      <dgm:t>
        <a:bodyPr/>
        <a:lstStyle/>
        <a:p>
          <a:endParaRPr lang="el-GR"/>
        </a:p>
      </dgm:t>
    </dgm:pt>
    <dgm:pt modelId="{5CF5287F-109E-4058-8DB4-70901369A43E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Επεξεργαστής</a:t>
          </a:r>
          <a:endParaRPr lang="el-GR" dirty="0">
            <a:solidFill>
              <a:schemeClr val="tx1"/>
            </a:solidFill>
          </a:endParaRPr>
        </a:p>
      </dgm:t>
    </dgm:pt>
    <dgm:pt modelId="{36EA798B-6A51-4C76-BEA1-36D15CA8AE1C}" type="parTrans" cxnId="{9A840DD3-A831-4304-B3C2-6FC1FF69B186}">
      <dgm:prSet/>
      <dgm:spPr/>
      <dgm:t>
        <a:bodyPr/>
        <a:lstStyle/>
        <a:p>
          <a:endParaRPr lang="el-GR"/>
        </a:p>
      </dgm:t>
    </dgm:pt>
    <dgm:pt modelId="{E9D922B4-28AA-4586-804F-82C49D47DBD9}" type="sibTrans" cxnId="{9A840DD3-A831-4304-B3C2-6FC1FF69B186}">
      <dgm:prSet/>
      <dgm:spPr/>
      <dgm:t>
        <a:bodyPr/>
        <a:lstStyle/>
        <a:p>
          <a:endParaRPr lang="el-GR"/>
        </a:p>
      </dgm:t>
    </dgm:pt>
    <dgm:pt modelId="{0A7696A4-CAD7-4230-AA29-C221A8F97F50}">
      <dgm:prSet phldrT="[Text]"/>
      <dgm:spPr/>
      <dgm:t>
        <a:bodyPr/>
        <a:lstStyle/>
        <a:p>
          <a:r>
            <a:rPr lang="el-GR" smtClean="0">
              <a:solidFill>
                <a:schemeClr val="tx1"/>
              </a:solidFill>
            </a:rPr>
            <a:t>Μητρική πλακέτα</a:t>
          </a:r>
          <a:endParaRPr lang="el-GR" dirty="0">
            <a:solidFill>
              <a:schemeClr val="tx1"/>
            </a:solidFill>
          </a:endParaRPr>
        </a:p>
      </dgm:t>
    </dgm:pt>
    <dgm:pt modelId="{B9F8CF5A-68F3-4CD7-AC45-E0185EC40444}" type="parTrans" cxnId="{688BBE31-C5EE-460B-B733-E293EC623672}">
      <dgm:prSet/>
      <dgm:spPr/>
      <dgm:t>
        <a:bodyPr/>
        <a:lstStyle/>
        <a:p>
          <a:endParaRPr lang="el-GR"/>
        </a:p>
      </dgm:t>
    </dgm:pt>
    <dgm:pt modelId="{BC391EFE-33B5-4B6C-96E3-6B683CFC9B2B}" type="sibTrans" cxnId="{688BBE31-C5EE-460B-B733-E293EC623672}">
      <dgm:prSet/>
      <dgm:spPr/>
      <dgm:t>
        <a:bodyPr/>
        <a:lstStyle/>
        <a:p>
          <a:endParaRPr lang="el-GR"/>
        </a:p>
      </dgm:t>
    </dgm:pt>
    <dgm:pt modelId="{602AA70F-14EC-4F4E-AA54-5EFB350AE343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Μνήμη </a:t>
          </a:r>
          <a:r>
            <a:rPr lang="en-US" dirty="0" smtClean="0">
              <a:solidFill>
                <a:schemeClr val="tx1"/>
              </a:solidFill>
            </a:rPr>
            <a:t>RAM / ROM</a:t>
          </a:r>
          <a:endParaRPr lang="el-GR" dirty="0">
            <a:solidFill>
              <a:schemeClr val="tx1"/>
            </a:solidFill>
          </a:endParaRPr>
        </a:p>
      </dgm:t>
    </dgm:pt>
    <dgm:pt modelId="{F1DB8483-BE37-4D7A-895C-F3CBE740A801}" type="parTrans" cxnId="{58903B41-9E14-4EF9-97AF-DB661B217365}">
      <dgm:prSet/>
      <dgm:spPr/>
      <dgm:t>
        <a:bodyPr/>
        <a:lstStyle/>
        <a:p>
          <a:endParaRPr lang="el-GR"/>
        </a:p>
      </dgm:t>
    </dgm:pt>
    <dgm:pt modelId="{70658AA5-C4C6-4B78-BD36-86394B8ECB7C}" type="sibTrans" cxnId="{58903B41-9E14-4EF9-97AF-DB661B217365}">
      <dgm:prSet/>
      <dgm:spPr/>
      <dgm:t>
        <a:bodyPr/>
        <a:lstStyle/>
        <a:p>
          <a:endParaRPr lang="el-GR"/>
        </a:p>
      </dgm:t>
    </dgm:pt>
    <dgm:pt modelId="{EA810FA6-EDA3-4DDA-916F-2AE5DDEBA991}">
      <dgm:prSet phldrT="[Text]"/>
      <dgm:spPr/>
      <dgm:t>
        <a:bodyPr/>
        <a:lstStyle/>
        <a:p>
          <a:r>
            <a:rPr lang="el-GR" smtClean="0">
              <a:solidFill>
                <a:schemeClr val="tx1"/>
              </a:solidFill>
            </a:rPr>
            <a:t>Κάρτες δικτύου, γραφικών, ήχου</a:t>
          </a:r>
          <a:endParaRPr lang="el-GR" dirty="0">
            <a:solidFill>
              <a:schemeClr val="tx1"/>
            </a:solidFill>
          </a:endParaRPr>
        </a:p>
      </dgm:t>
    </dgm:pt>
    <dgm:pt modelId="{E557B3FE-9DC4-4217-AA54-76F802C931CD}" type="parTrans" cxnId="{F0B38B74-3B79-4B72-B580-D7407E2BA3B0}">
      <dgm:prSet/>
      <dgm:spPr/>
      <dgm:t>
        <a:bodyPr/>
        <a:lstStyle/>
        <a:p>
          <a:endParaRPr lang="el-GR"/>
        </a:p>
      </dgm:t>
    </dgm:pt>
    <dgm:pt modelId="{F638B7C6-151E-4BC1-924D-3A7CBE7CD911}" type="sibTrans" cxnId="{F0B38B74-3B79-4B72-B580-D7407E2BA3B0}">
      <dgm:prSet/>
      <dgm:spPr/>
      <dgm:t>
        <a:bodyPr/>
        <a:lstStyle/>
        <a:p>
          <a:endParaRPr lang="el-GR"/>
        </a:p>
      </dgm:t>
    </dgm:pt>
    <dgm:pt modelId="{A72C388E-D955-4CC6-9336-1752E49B3A1C}">
      <dgm:prSet phldrT="[Text]"/>
      <dgm:spPr/>
      <dgm:t>
        <a:bodyPr/>
        <a:lstStyle/>
        <a:p>
          <a:r>
            <a:rPr lang="el-GR" smtClean="0">
              <a:solidFill>
                <a:schemeClr val="tx1"/>
              </a:solidFill>
            </a:rPr>
            <a:t>Εισόδου</a:t>
          </a:r>
          <a:endParaRPr lang="el-GR" dirty="0">
            <a:solidFill>
              <a:schemeClr val="tx1"/>
            </a:solidFill>
          </a:endParaRPr>
        </a:p>
      </dgm:t>
    </dgm:pt>
    <dgm:pt modelId="{228213C1-9F65-40FC-9882-E7D7DB61E8DE}" type="parTrans" cxnId="{E011B4AA-10EB-4E57-9E32-92468F6A9D96}">
      <dgm:prSet/>
      <dgm:spPr/>
      <dgm:t>
        <a:bodyPr/>
        <a:lstStyle/>
        <a:p>
          <a:endParaRPr lang="el-GR"/>
        </a:p>
      </dgm:t>
    </dgm:pt>
    <dgm:pt modelId="{0B023E87-3F01-4CB0-856C-F70C3B3041C5}" type="sibTrans" cxnId="{E011B4AA-10EB-4E57-9E32-92468F6A9D96}">
      <dgm:prSet/>
      <dgm:spPr/>
      <dgm:t>
        <a:bodyPr/>
        <a:lstStyle/>
        <a:p>
          <a:endParaRPr lang="el-GR"/>
        </a:p>
      </dgm:t>
    </dgm:pt>
    <dgm:pt modelId="{FDCFCC0D-DE35-4931-BD02-A05A28322D3A}">
      <dgm:prSet phldrT="[Text]"/>
      <dgm:spPr/>
      <dgm:t>
        <a:bodyPr/>
        <a:lstStyle/>
        <a:p>
          <a:r>
            <a:rPr lang="el-GR" smtClean="0">
              <a:solidFill>
                <a:schemeClr val="tx1"/>
              </a:solidFill>
            </a:rPr>
            <a:t>Εξόδου</a:t>
          </a:r>
          <a:endParaRPr lang="el-GR" dirty="0">
            <a:solidFill>
              <a:schemeClr val="tx1"/>
            </a:solidFill>
          </a:endParaRPr>
        </a:p>
      </dgm:t>
    </dgm:pt>
    <dgm:pt modelId="{0542509B-6A3A-48E8-B508-B7104969103F}" type="parTrans" cxnId="{C7F541AF-482C-4C24-A7AE-50D8B10D9EF0}">
      <dgm:prSet/>
      <dgm:spPr/>
      <dgm:t>
        <a:bodyPr/>
        <a:lstStyle/>
        <a:p>
          <a:endParaRPr lang="el-GR"/>
        </a:p>
      </dgm:t>
    </dgm:pt>
    <dgm:pt modelId="{652AF3CA-AFDE-4594-B58F-EDF406487544}" type="sibTrans" cxnId="{C7F541AF-482C-4C24-A7AE-50D8B10D9EF0}">
      <dgm:prSet/>
      <dgm:spPr/>
      <dgm:t>
        <a:bodyPr/>
        <a:lstStyle/>
        <a:p>
          <a:endParaRPr lang="el-GR"/>
        </a:p>
      </dgm:t>
    </dgm:pt>
    <dgm:pt modelId="{5A55C6E0-D5B6-4D71-9E16-C716C760D107}">
      <dgm:prSet phldrT="[Text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Αποθηκευτικά μέσα</a:t>
          </a:r>
          <a:endParaRPr lang="el-GR" dirty="0">
            <a:solidFill>
              <a:schemeClr val="tx1"/>
            </a:solidFill>
          </a:endParaRPr>
        </a:p>
      </dgm:t>
    </dgm:pt>
    <dgm:pt modelId="{4A6E0065-2835-47F6-8E49-809F90BF682F}" type="parTrans" cxnId="{8F5A1AE5-C378-449E-8460-C5C76B4A0643}">
      <dgm:prSet/>
      <dgm:spPr/>
      <dgm:t>
        <a:bodyPr/>
        <a:lstStyle/>
        <a:p>
          <a:endParaRPr lang="el-GR"/>
        </a:p>
      </dgm:t>
    </dgm:pt>
    <dgm:pt modelId="{874B8A39-1786-48D3-BB50-E2659F63CCC3}" type="sibTrans" cxnId="{8F5A1AE5-C378-449E-8460-C5C76B4A0643}">
      <dgm:prSet/>
      <dgm:spPr/>
      <dgm:t>
        <a:bodyPr/>
        <a:lstStyle/>
        <a:p>
          <a:endParaRPr lang="el-GR"/>
        </a:p>
      </dgm:t>
    </dgm:pt>
    <dgm:pt modelId="{E6BC3397-72A9-4760-99FC-FEC0BB298D90}" type="pres">
      <dgm:prSet presAssocID="{4B470CF2-1E5E-416B-8E5E-ED56EEFD9650}" presName="diagram" presStyleCnt="0">
        <dgm:presLayoutVars>
          <dgm:dir/>
          <dgm:resizeHandles val="exact"/>
        </dgm:presLayoutVars>
      </dgm:prSet>
      <dgm:spPr/>
    </dgm:pt>
    <dgm:pt modelId="{24C0109B-0783-4006-9926-7FFABB477903}" type="pres">
      <dgm:prSet presAssocID="{116FBA16-BB71-4641-BAFB-FE6D9BA4F7A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FB225DE-3A62-49F0-ADC6-2055BFFBA5C0}" type="pres">
      <dgm:prSet presAssocID="{97B95263-F357-4470-9CC0-87B46BC3A3F8}" presName="sibTrans" presStyleCnt="0"/>
      <dgm:spPr/>
    </dgm:pt>
    <dgm:pt modelId="{A5FBB8D5-1565-4D66-AA7E-946311AB61A6}" type="pres">
      <dgm:prSet presAssocID="{3F755A36-B562-4388-85B6-67188F4BA55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46B7F465-3706-44C6-85CA-6323F00B11EE}" type="presOf" srcId="{3F755A36-B562-4388-85B6-67188F4BA559}" destId="{A5FBB8D5-1565-4D66-AA7E-946311AB61A6}" srcOrd="0" destOrd="0" presId="urn:microsoft.com/office/officeart/2005/8/layout/default"/>
    <dgm:cxn modelId="{1F279069-F51B-4D06-9B68-3EE6A2167A31}" type="presOf" srcId="{0A7696A4-CAD7-4230-AA29-C221A8F97F50}" destId="{24C0109B-0783-4006-9926-7FFABB477903}" srcOrd="0" destOrd="2" presId="urn:microsoft.com/office/officeart/2005/8/layout/default"/>
    <dgm:cxn modelId="{58903B41-9E14-4EF9-97AF-DB661B217365}" srcId="{116FBA16-BB71-4641-BAFB-FE6D9BA4F7AC}" destId="{602AA70F-14EC-4F4E-AA54-5EFB350AE343}" srcOrd="2" destOrd="0" parTransId="{F1DB8483-BE37-4D7A-895C-F3CBE740A801}" sibTransId="{70658AA5-C4C6-4B78-BD36-86394B8ECB7C}"/>
    <dgm:cxn modelId="{E2B105B8-CBAC-4D22-94BE-F68426ABC79D}" srcId="{4B470CF2-1E5E-416B-8E5E-ED56EEFD9650}" destId="{116FBA16-BB71-4641-BAFB-FE6D9BA4F7AC}" srcOrd="0" destOrd="0" parTransId="{F72437D7-D95A-4203-9236-19B84ADB9D26}" sibTransId="{97B95263-F357-4470-9CC0-87B46BC3A3F8}"/>
    <dgm:cxn modelId="{F81E17A9-480A-4CBA-902C-AB8C26611B8F}" type="presOf" srcId="{EA810FA6-EDA3-4DDA-916F-2AE5DDEBA991}" destId="{24C0109B-0783-4006-9926-7FFABB477903}" srcOrd="0" destOrd="4" presId="urn:microsoft.com/office/officeart/2005/8/layout/default"/>
    <dgm:cxn modelId="{9A840DD3-A831-4304-B3C2-6FC1FF69B186}" srcId="{116FBA16-BB71-4641-BAFB-FE6D9BA4F7AC}" destId="{5CF5287F-109E-4058-8DB4-70901369A43E}" srcOrd="0" destOrd="0" parTransId="{36EA798B-6A51-4C76-BEA1-36D15CA8AE1C}" sibTransId="{E9D922B4-28AA-4586-804F-82C49D47DBD9}"/>
    <dgm:cxn modelId="{D00A9E3C-6AE3-431F-A472-7E8A4E62510D}" type="presOf" srcId="{A72C388E-D955-4CC6-9336-1752E49B3A1C}" destId="{A5FBB8D5-1565-4D66-AA7E-946311AB61A6}" srcOrd="0" destOrd="1" presId="urn:microsoft.com/office/officeart/2005/8/layout/default"/>
    <dgm:cxn modelId="{94AD6723-1ABC-40A1-B90A-827786FF8B49}" type="presOf" srcId="{5A55C6E0-D5B6-4D71-9E16-C716C760D107}" destId="{A5FBB8D5-1565-4D66-AA7E-946311AB61A6}" srcOrd="0" destOrd="3" presId="urn:microsoft.com/office/officeart/2005/8/layout/default"/>
    <dgm:cxn modelId="{688BBE31-C5EE-460B-B733-E293EC623672}" srcId="{116FBA16-BB71-4641-BAFB-FE6D9BA4F7AC}" destId="{0A7696A4-CAD7-4230-AA29-C221A8F97F50}" srcOrd="1" destOrd="0" parTransId="{B9F8CF5A-68F3-4CD7-AC45-E0185EC40444}" sibTransId="{BC391EFE-33B5-4B6C-96E3-6B683CFC9B2B}"/>
    <dgm:cxn modelId="{8F5A1AE5-C378-449E-8460-C5C76B4A0643}" srcId="{3F755A36-B562-4388-85B6-67188F4BA559}" destId="{5A55C6E0-D5B6-4D71-9E16-C716C760D107}" srcOrd="2" destOrd="0" parTransId="{4A6E0065-2835-47F6-8E49-809F90BF682F}" sibTransId="{874B8A39-1786-48D3-BB50-E2659F63CCC3}"/>
    <dgm:cxn modelId="{E011B4AA-10EB-4E57-9E32-92468F6A9D96}" srcId="{3F755A36-B562-4388-85B6-67188F4BA559}" destId="{A72C388E-D955-4CC6-9336-1752E49B3A1C}" srcOrd="0" destOrd="0" parTransId="{228213C1-9F65-40FC-9882-E7D7DB61E8DE}" sibTransId="{0B023E87-3F01-4CB0-856C-F70C3B3041C5}"/>
    <dgm:cxn modelId="{9B2379E7-7322-4C1F-92D7-529FA34D7780}" type="presOf" srcId="{FDCFCC0D-DE35-4931-BD02-A05A28322D3A}" destId="{A5FBB8D5-1565-4D66-AA7E-946311AB61A6}" srcOrd="0" destOrd="2" presId="urn:microsoft.com/office/officeart/2005/8/layout/default"/>
    <dgm:cxn modelId="{01042F99-E13E-4E01-8C47-48CF0907BD29}" type="presOf" srcId="{4B470CF2-1E5E-416B-8E5E-ED56EEFD9650}" destId="{E6BC3397-72A9-4760-99FC-FEC0BB298D90}" srcOrd="0" destOrd="0" presId="urn:microsoft.com/office/officeart/2005/8/layout/default"/>
    <dgm:cxn modelId="{C7F541AF-482C-4C24-A7AE-50D8B10D9EF0}" srcId="{3F755A36-B562-4388-85B6-67188F4BA559}" destId="{FDCFCC0D-DE35-4931-BD02-A05A28322D3A}" srcOrd="1" destOrd="0" parTransId="{0542509B-6A3A-48E8-B508-B7104969103F}" sibTransId="{652AF3CA-AFDE-4594-B58F-EDF406487544}"/>
    <dgm:cxn modelId="{B45FA484-41E2-48E6-AC6E-F2922D77840A}" type="presOf" srcId="{602AA70F-14EC-4F4E-AA54-5EFB350AE343}" destId="{24C0109B-0783-4006-9926-7FFABB477903}" srcOrd="0" destOrd="3" presId="urn:microsoft.com/office/officeart/2005/8/layout/default"/>
    <dgm:cxn modelId="{41A072B5-1231-415A-8CCD-482977453892}" srcId="{4B470CF2-1E5E-416B-8E5E-ED56EEFD9650}" destId="{3F755A36-B562-4388-85B6-67188F4BA559}" srcOrd="1" destOrd="0" parTransId="{8B19CDA3-48B0-4BAA-9FF4-4F6525A7C432}" sibTransId="{21E28B49-6625-464D-B741-135BFE5508E0}"/>
    <dgm:cxn modelId="{C2942B3A-BA20-471E-9452-03A5C1E899DA}" type="presOf" srcId="{5CF5287F-109E-4058-8DB4-70901369A43E}" destId="{24C0109B-0783-4006-9926-7FFABB477903}" srcOrd="0" destOrd="1" presId="urn:microsoft.com/office/officeart/2005/8/layout/default"/>
    <dgm:cxn modelId="{FF6A8654-10AD-41C2-BA9E-6CA1354B0413}" type="presOf" srcId="{116FBA16-BB71-4641-BAFB-FE6D9BA4F7AC}" destId="{24C0109B-0783-4006-9926-7FFABB477903}" srcOrd="0" destOrd="0" presId="urn:microsoft.com/office/officeart/2005/8/layout/default"/>
    <dgm:cxn modelId="{F0B38B74-3B79-4B72-B580-D7407E2BA3B0}" srcId="{116FBA16-BB71-4641-BAFB-FE6D9BA4F7AC}" destId="{EA810FA6-EDA3-4DDA-916F-2AE5DDEBA991}" srcOrd="3" destOrd="0" parTransId="{E557B3FE-9DC4-4217-AA54-76F802C931CD}" sibTransId="{F638B7C6-151E-4BC1-924D-3A7CBE7CD911}"/>
    <dgm:cxn modelId="{D2FB7394-2EDB-4EA8-A138-3EC430C1F73D}" type="presParOf" srcId="{E6BC3397-72A9-4760-99FC-FEC0BB298D90}" destId="{24C0109B-0783-4006-9926-7FFABB477903}" srcOrd="0" destOrd="0" presId="urn:microsoft.com/office/officeart/2005/8/layout/default"/>
    <dgm:cxn modelId="{69162C80-6EA4-4782-B996-6F576F5F904B}" type="presParOf" srcId="{E6BC3397-72A9-4760-99FC-FEC0BB298D90}" destId="{9FB225DE-3A62-49F0-ADC6-2055BFFBA5C0}" srcOrd="1" destOrd="0" presId="urn:microsoft.com/office/officeart/2005/8/layout/default"/>
    <dgm:cxn modelId="{6F3F6603-8D0D-443B-9906-98177FED0804}" type="presParOf" srcId="{E6BC3397-72A9-4760-99FC-FEC0BB298D90}" destId="{A5FBB8D5-1565-4D66-AA7E-946311AB61A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4B6BEF-A522-4E35-999D-D02698322BA0}" type="doc">
      <dgm:prSet loTypeId="urn:microsoft.com/office/officeart/2005/8/layout/default" loCatId="list" qsTypeId="urn:microsoft.com/office/officeart/2005/8/quickstyle/3d5" qsCatId="3D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FBAD1FA6-3B24-4EDC-B962-1AE753C2653E}">
      <dgm:prSet/>
      <dgm:spPr/>
      <dgm:t>
        <a:bodyPr/>
        <a:lstStyle/>
        <a:p>
          <a:r>
            <a:rPr lang="el-GR" smtClean="0">
              <a:solidFill>
                <a:schemeClr val="tx1"/>
              </a:solidFill>
            </a:rPr>
            <a:t>Προγράμματα γραφείου</a:t>
          </a:r>
          <a:endParaRPr lang="el-GR" dirty="0">
            <a:solidFill>
              <a:schemeClr val="tx1"/>
            </a:solidFill>
          </a:endParaRPr>
        </a:p>
      </dgm:t>
    </dgm:pt>
    <dgm:pt modelId="{AA1C012D-115A-4EB5-9DB0-1B5C7B8AC2E0}" type="parTrans" cxnId="{72A51C22-13BD-4362-8C17-2337FC248F50}">
      <dgm:prSet/>
      <dgm:spPr/>
      <dgm:t>
        <a:bodyPr/>
        <a:lstStyle/>
        <a:p>
          <a:endParaRPr lang="el-GR"/>
        </a:p>
      </dgm:t>
    </dgm:pt>
    <dgm:pt modelId="{E46BAF8F-5BEA-4FDA-B0F1-B62C1C340AEB}" type="sibTrans" cxnId="{72A51C22-13BD-4362-8C17-2337FC248F50}">
      <dgm:prSet/>
      <dgm:spPr/>
      <dgm:t>
        <a:bodyPr/>
        <a:lstStyle/>
        <a:p>
          <a:endParaRPr lang="el-GR"/>
        </a:p>
      </dgm:t>
    </dgm:pt>
    <dgm:pt modelId="{32F79567-D92B-46F0-A08B-714D0A77BE40}">
      <dgm:prSet/>
      <dgm:spPr/>
      <dgm:t>
        <a:bodyPr/>
        <a:lstStyle/>
        <a:p>
          <a:r>
            <a:rPr lang="el-GR" smtClean="0">
              <a:solidFill>
                <a:schemeClr val="tx1"/>
              </a:solidFill>
            </a:rPr>
            <a:t>Προγράμματα ψυχαγωγίας</a:t>
          </a:r>
          <a:endParaRPr lang="el-GR" dirty="0">
            <a:solidFill>
              <a:schemeClr val="tx1"/>
            </a:solidFill>
          </a:endParaRPr>
        </a:p>
      </dgm:t>
    </dgm:pt>
    <dgm:pt modelId="{49A04969-6F72-4FD0-B638-DDB1ABB393A2}" type="parTrans" cxnId="{10682732-F885-438D-8DE5-BAA89B01A173}">
      <dgm:prSet/>
      <dgm:spPr/>
      <dgm:t>
        <a:bodyPr/>
        <a:lstStyle/>
        <a:p>
          <a:endParaRPr lang="el-GR"/>
        </a:p>
      </dgm:t>
    </dgm:pt>
    <dgm:pt modelId="{545F567F-BBEA-4D9E-A361-0CB8EE585A2E}" type="sibTrans" cxnId="{10682732-F885-438D-8DE5-BAA89B01A173}">
      <dgm:prSet/>
      <dgm:spPr/>
      <dgm:t>
        <a:bodyPr/>
        <a:lstStyle/>
        <a:p>
          <a:endParaRPr lang="el-GR"/>
        </a:p>
      </dgm:t>
    </dgm:pt>
    <dgm:pt modelId="{52295477-66C1-409C-89AB-FC15898B5596}">
      <dgm:prSet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Προγράμματα καθημερινών εργασιών </a:t>
          </a:r>
          <a:endParaRPr lang="el-GR" dirty="0">
            <a:solidFill>
              <a:schemeClr val="tx1"/>
            </a:solidFill>
          </a:endParaRPr>
        </a:p>
      </dgm:t>
    </dgm:pt>
    <dgm:pt modelId="{9AD0F8DD-AA85-459C-8EF6-D0BBEBA1894D}" type="parTrans" cxnId="{C5EA8EBB-9045-49C3-A0EB-2B4C65CBD758}">
      <dgm:prSet/>
      <dgm:spPr/>
      <dgm:t>
        <a:bodyPr/>
        <a:lstStyle/>
        <a:p>
          <a:endParaRPr lang="el-GR"/>
        </a:p>
      </dgm:t>
    </dgm:pt>
    <dgm:pt modelId="{61B84066-B4DD-44F4-BDAA-F54AA60AB83C}" type="sibTrans" cxnId="{C5EA8EBB-9045-49C3-A0EB-2B4C65CBD758}">
      <dgm:prSet/>
      <dgm:spPr/>
      <dgm:t>
        <a:bodyPr/>
        <a:lstStyle/>
        <a:p>
          <a:endParaRPr lang="el-GR"/>
        </a:p>
      </dgm:t>
    </dgm:pt>
    <dgm:pt modelId="{84923B42-B443-4868-9569-B4EC2FE15D5B}">
      <dgm:prSet/>
      <dgm:spPr/>
      <dgm:t>
        <a:bodyPr/>
        <a:lstStyle/>
        <a:p>
          <a:r>
            <a:rPr lang="el-GR" smtClean="0">
              <a:solidFill>
                <a:schemeClr val="tx1"/>
              </a:solidFill>
            </a:rPr>
            <a:t>Προγράμματα επεξεργασίας εικόνας/ ήχου</a:t>
          </a:r>
          <a:endParaRPr lang="el-GR" dirty="0">
            <a:solidFill>
              <a:schemeClr val="tx1"/>
            </a:solidFill>
          </a:endParaRPr>
        </a:p>
      </dgm:t>
    </dgm:pt>
    <dgm:pt modelId="{3B740BBC-1E59-475A-98E2-47299FAB2C87}" type="parTrans" cxnId="{01C59DAC-8FCA-445B-9F8F-013AAE504427}">
      <dgm:prSet/>
      <dgm:spPr/>
      <dgm:t>
        <a:bodyPr/>
        <a:lstStyle/>
        <a:p>
          <a:endParaRPr lang="el-GR"/>
        </a:p>
      </dgm:t>
    </dgm:pt>
    <dgm:pt modelId="{46E4D144-EDA0-4EC2-A694-28AE04AF80EF}" type="sibTrans" cxnId="{01C59DAC-8FCA-445B-9F8F-013AAE504427}">
      <dgm:prSet/>
      <dgm:spPr/>
      <dgm:t>
        <a:bodyPr/>
        <a:lstStyle/>
        <a:p>
          <a:endParaRPr lang="el-GR"/>
        </a:p>
      </dgm:t>
    </dgm:pt>
    <dgm:pt modelId="{C0F41BF7-DE96-41BC-AA3B-7D4C4EEE8399}">
      <dgm:prSet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Προγράμματα ασφαλείας</a:t>
          </a:r>
          <a:endParaRPr lang="el-GR" dirty="0">
            <a:solidFill>
              <a:schemeClr val="tx1"/>
            </a:solidFill>
          </a:endParaRPr>
        </a:p>
      </dgm:t>
    </dgm:pt>
    <dgm:pt modelId="{18BBD142-8359-456A-BF23-20B0A9049FDB}" type="parTrans" cxnId="{C067CFB4-5D24-4136-94F6-B0AAE30FAD7E}">
      <dgm:prSet/>
      <dgm:spPr/>
      <dgm:t>
        <a:bodyPr/>
        <a:lstStyle/>
        <a:p>
          <a:endParaRPr lang="el-GR"/>
        </a:p>
      </dgm:t>
    </dgm:pt>
    <dgm:pt modelId="{29682635-ACD2-4D8E-AB62-58F93212D9FF}" type="sibTrans" cxnId="{C067CFB4-5D24-4136-94F6-B0AAE30FAD7E}">
      <dgm:prSet/>
      <dgm:spPr/>
      <dgm:t>
        <a:bodyPr/>
        <a:lstStyle/>
        <a:p>
          <a:endParaRPr lang="el-GR"/>
        </a:p>
      </dgm:t>
    </dgm:pt>
    <dgm:pt modelId="{7E52FA23-FA36-4EA3-9A94-0B04C0B23FBB}" type="pres">
      <dgm:prSet presAssocID="{D24B6BEF-A522-4E35-999D-D02698322BA0}" presName="diagram" presStyleCnt="0">
        <dgm:presLayoutVars>
          <dgm:dir/>
          <dgm:resizeHandles val="exact"/>
        </dgm:presLayoutVars>
      </dgm:prSet>
      <dgm:spPr/>
    </dgm:pt>
    <dgm:pt modelId="{67928A19-B502-42B1-A509-9EB6F15B0AFB}" type="pres">
      <dgm:prSet presAssocID="{FBAD1FA6-3B24-4EDC-B962-1AE753C2653E}" presName="node" presStyleLbl="node1" presStyleIdx="0" presStyleCnt="5">
        <dgm:presLayoutVars>
          <dgm:bulletEnabled val="1"/>
        </dgm:presLayoutVars>
      </dgm:prSet>
      <dgm:spPr/>
    </dgm:pt>
    <dgm:pt modelId="{BB3BC821-F305-40E3-9450-77121771F03F}" type="pres">
      <dgm:prSet presAssocID="{E46BAF8F-5BEA-4FDA-B0F1-B62C1C340AEB}" presName="sibTrans" presStyleCnt="0"/>
      <dgm:spPr/>
    </dgm:pt>
    <dgm:pt modelId="{5EF64D2B-3658-4C1F-BC88-0806A96C69FF}" type="pres">
      <dgm:prSet presAssocID="{84923B42-B443-4868-9569-B4EC2FE15D5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453C309-3CFE-41FB-8140-0999AB33E9AD}" type="pres">
      <dgm:prSet presAssocID="{46E4D144-EDA0-4EC2-A694-28AE04AF80EF}" presName="sibTrans" presStyleCnt="0"/>
      <dgm:spPr/>
    </dgm:pt>
    <dgm:pt modelId="{DDB05340-5D9F-4F76-84E1-BD6A49CF5279}" type="pres">
      <dgm:prSet presAssocID="{32F79567-D92B-46F0-A08B-714D0A77BE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1A52988-A23C-45EE-8DAC-B56AD0DC52F9}" type="pres">
      <dgm:prSet presAssocID="{545F567F-BBEA-4D9E-A361-0CB8EE585A2E}" presName="sibTrans" presStyleCnt="0"/>
      <dgm:spPr/>
    </dgm:pt>
    <dgm:pt modelId="{835425DE-77E6-4502-B3A8-9E0F75084F8D}" type="pres">
      <dgm:prSet presAssocID="{52295477-66C1-409C-89AB-FC15898B559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48F5E32-88D9-48E6-9B90-DCE188923B71}" type="pres">
      <dgm:prSet presAssocID="{61B84066-B4DD-44F4-BDAA-F54AA60AB83C}" presName="sibTrans" presStyleCnt="0"/>
      <dgm:spPr/>
    </dgm:pt>
    <dgm:pt modelId="{BC1E72DE-6D06-4ADF-A44F-52332E73ABFC}" type="pres">
      <dgm:prSet presAssocID="{C0F41BF7-DE96-41BC-AA3B-7D4C4EEE8399}" presName="node" presStyleLbl="node1" presStyleIdx="4" presStyleCnt="5">
        <dgm:presLayoutVars>
          <dgm:bulletEnabled val="1"/>
        </dgm:presLayoutVars>
      </dgm:prSet>
      <dgm:spPr/>
    </dgm:pt>
  </dgm:ptLst>
  <dgm:cxnLst>
    <dgm:cxn modelId="{A41D9E41-D271-495B-8554-56ADCE439AFF}" type="presOf" srcId="{52295477-66C1-409C-89AB-FC15898B5596}" destId="{835425DE-77E6-4502-B3A8-9E0F75084F8D}" srcOrd="0" destOrd="0" presId="urn:microsoft.com/office/officeart/2005/8/layout/default"/>
    <dgm:cxn modelId="{713ED615-3FF6-4A33-B816-18D7A51786E0}" type="presOf" srcId="{D24B6BEF-A522-4E35-999D-D02698322BA0}" destId="{7E52FA23-FA36-4EA3-9A94-0B04C0B23FBB}" srcOrd="0" destOrd="0" presId="urn:microsoft.com/office/officeart/2005/8/layout/default"/>
    <dgm:cxn modelId="{72A51C22-13BD-4362-8C17-2337FC248F50}" srcId="{D24B6BEF-A522-4E35-999D-D02698322BA0}" destId="{FBAD1FA6-3B24-4EDC-B962-1AE753C2653E}" srcOrd="0" destOrd="0" parTransId="{AA1C012D-115A-4EB5-9DB0-1B5C7B8AC2E0}" sibTransId="{E46BAF8F-5BEA-4FDA-B0F1-B62C1C340AEB}"/>
    <dgm:cxn modelId="{9A7FA6EE-F59C-4A7B-A8C0-F63548217290}" type="presOf" srcId="{C0F41BF7-DE96-41BC-AA3B-7D4C4EEE8399}" destId="{BC1E72DE-6D06-4ADF-A44F-52332E73ABFC}" srcOrd="0" destOrd="0" presId="urn:microsoft.com/office/officeart/2005/8/layout/default"/>
    <dgm:cxn modelId="{01C59DAC-8FCA-445B-9F8F-013AAE504427}" srcId="{D24B6BEF-A522-4E35-999D-D02698322BA0}" destId="{84923B42-B443-4868-9569-B4EC2FE15D5B}" srcOrd="1" destOrd="0" parTransId="{3B740BBC-1E59-475A-98E2-47299FAB2C87}" sibTransId="{46E4D144-EDA0-4EC2-A694-28AE04AF80EF}"/>
    <dgm:cxn modelId="{3FF03A92-31FB-4E46-8FC3-86855C9D6CE8}" type="presOf" srcId="{84923B42-B443-4868-9569-B4EC2FE15D5B}" destId="{5EF64D2B-3658-4C1F-BC88-0806A96C69FF}" srcOrd="0" destOrd="0" presId="urn:microsoft.com/office/officeart/2005/8/layout/default"/>
    <dgm:cxn modelId="{C5EA8EBB-9045-49C3-A0EB-2B4C65CBD758}" srcId="{D24B6BEF-A522-4E35-999D-D02698322BA0}" destId="{52295477-66C1-409C-89AB-FC15898B5596}" srcOrd="3" destOrd="0" parTransId="{9AD0F8DD-AA85-459C-8EF6-D0BBEBA1894D}" sibTransId="{61B84066-B4DD-44F4-BDAA-F54AA60AB83C}"/>
    <dgm:cxn modelId="{84317D38-79E0-4C5D-A495-B2E48417AC52}" type="presOf" srcId="{FBAD1FA6-3B24-4EDC-B962-1AE753C2653E}" destId="{67928A19-B502-42B1-A509-9EB6F15B0AFB}" srcOrd="0" destOrd="0" presId="urn:microsoft.com/office/officeart/2005/8/layout/default"/>
    <dgm:cxn modelId="{10682732-F885-438D-8DE5-BAA89B01A173}" srcId="{D24B6BEF-A522-4E35-999D-D02698322BA0}" destId="{32F79567-D92B-46F0-A08B-714D0A77BE40}" srcOrd="2" destOrd="0" parTransId="{49A04969-6F72-4FD0-B638-DDB1ABB393A2}" sibTransId="{545F567F-BBEA-4D9E-A361-0CB8EE585A2E}"/>
    <dgm:cxn modelId="{C067CFB4-5D24-4136-94F6-B0AAE30FAD7E}" srcId="{D24B6BEF-A522-4E35-999D-D02698322BA0}" destId="{C0F41BF7-DE96-41BC-AA3B-7D4C4EEE8399}" srcOrd="4" destOrd="0" parTransId="{18BBD142-8359-456A-BF23-20B0A9049FDB}" sibTransId="{29682635-ACD2-4D8E-AB62-58F93212D9FF}"/>
    <dgm:cxn modelId="{764856B4-473E-478C-83F0-0BBACD88D996}" type="presOf" srcId="{32F79567-D92B-46F0-A08B-714D0A77BE40}" destId="{DDB05340-5D9F-4F76-84E1-BD6A49CF5279}" srcOrd="0" destOrd="0" presId="urn:microsoft.com/office/officeart/2005/8/layout/default"/>
    <dgm:cxn modelId="{653B4FE3-AE55-4D1B-B607-4A62C9CB72BC}" type="presParOf" srcId="{7E52FA23-FA36-4EA3-9A94-0B04C0B23FBB}" destId="{67928A19-B502-42B1-A509-9EB6F15B0AFB}" srcOrd="0" destOrd="0" presId="urn:microsoft.com/office/officeart/2005/8/layout/default"/>
    <dgm:cxn modelId="{E23C3519-EE55-4ACA-8C21-C0D8130C33E5}" type="presParOf" srcId="{7E52FA23-FA36-4EA3-9A94-0B04C0B23FBB}" destId="{BB3BC821-F305-40E3-9450-77121771F03F}" srcOrd="1" destOrd="0" presId="urn:microsoft.com/office/officeart/2005/8/layout/default"/>
    <dgm:cxn modelId="{873A6B87-DA03-4D47-B2E2-25CD81961FD4}" type="presParOf" srcId="{7E52FA23-FA36-4EA3-9A94-0B04C0B23FBB}" destId="{5EF64D2B-3658-4C1F-BC88-0806A96C69FF}" srcOrd="2" destOrd="0" presId="urn:microsoft.com/office/officeart/2005/8/layout/default"/>
    <dgm:cxn modelId="{4F965CE3-05DE-4B7F-8FEE-1F32885A4549}" type="presParOf" srcId="{7E52FA23-FA36-4EA3-9A94-0B04C0B23FBB}" destId="{6453C309-3CFE-41FB-8140-0999AB33E9AD}" srcOrd="3" destOrd="0" presId="urn:microsoft.com/office/officeart/2005/8/layout/default"/>
    <dgm:cxn modelId="{BF53B940-0CD4-41C8-801D-744EF90CBF86}" type="presParOf" srcId="{7E52FA23-FA36-4EA3-9A94-0B04C0B23FBB}" destId="{DDB05340-5D9F-4F76-84E1-BD6A49CF5279}" srcOrd="4" destOrd="0" presId="urn:microsoft.com/office/officeart/2005/8/layout/default"/>
    <dgm:cxn modelId="{3D14E5D6-DCEE-480D-A523-443B8EA907CB}" type="presParOf" srcId="{7E52FA23-FA36-4EA3-9A94-0B04C0B23FBB}" destId="{01A52988-A23C-45EE-8DAC-B56AD0DC52F9}" srcOrd="5" destOrd="0" presId="urn:microsoft.com/office/officeart/2005/8/layout/default"/>
    <dgm:cxn modelId="{5021046C-4502-4068-9A5B-DB6B94DC38C0}" type="presParOf" srcId="{7E52FA23-FA36-4EA3-9A94-0B04C0B23FBB}" destId="{835425DE-77E6-4502-B3A8-9E0F75084F8D}" srcOrd="6" destOrd="0" presId="urn:microsoft.com/office/officeart/2005/8/layout/default"/>
    <dgm:cxn modelId="{BE0613CA-EC06-4A19-9DD4-A4586B3492A1}" type="presParOf" srcId="{7E52FA23-FA36-4EA3-9A94-0B04C0B23FBB}" destId="{148F5E32-88D9-48E6-9B90-DCE188923B71}" srcOrd="7" destOrd="0" presId="urn:microsoft.com/office/officeart/2005/8/layout/default"/>
    <dgm:cxn modelId="{74252A0C-27BD-4572-93AC-B68E7F9EA2B7}" type="presParOf" srcId="{7E52FA23-FA36-4EA3-9A94-0B04C0B23FBB}" destId="{BC1E72DE-6D06-4ADF-A44F-52332E73ABF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FADFC2-347B-4D54-A1EB-69E730B36FA9}" type="doc">
      <dgm:prSet loTypeId="urn:microsoft.com/office/officeart/2005/8/layout/pyramid3" loCatId="pyramid" qsTypeId="urn:microsoft.com/office/officeart/2005/8/quickstyle/3d3" qsCatId="3D" csTypeId="urn:microsoft.com/office/officeart/2005/8/colors/colorful2" csCatId="colorful" phldr="1"/>
      <dgm:spPr/>
    </dgm:pt>
    <dgm:pt modelId="{419F2D97-AF07-4FEA-9BAE-3A56BBE58537}">
      <dgm:prSet phldrT="[Text]"/>
      <dgm:spPr/>
      <dgm:t>
        <a:bodyPr/>
        <a:lstStyle/>
        <a:p>
          <a:r>
            <a:rPr lang="el-GR" dirty="0" err="1" smtClean="0"/>
            <a:t>Υπερυπολογιστές</a:t>
          </a:r>
          <a:endParaRPr lang="el-GR" dirty="0"/>
        </a:p>
      </dgm:t>
    </dgm:pt>
    <dgm:pt modelId="{B1463E6A-B65B-4227-8B3A-C4DFE04DB0AB}" type="parTrans" cxnId="{5275EF07-4E8C-42ED-90F0-42C39E3C31BE}">
      <dgm:prSet/>
      <dgm:spPr/>
      <dgm:t>
        <a:bodyPr/>
        <a:lstStyle/>
        <a:p>
          <a:endParaRPr lang="el-GR"/>
        </a:p>
      </dgm:t>
    </dgm:pt>
    <dgm:pt modelId="{B92142C1-93C1-4CE6-AC3F-4382AC30A0CB}" type="sibTrans" cxnId="{5275EF07-4E8C-42ED-90F0-42C39E3C31BE}">
      <dgm:prSet/>
      <dgm:spPr/>
      <dgm:t>
        <a:bodyPr/>
        <a:lstStyle/>
        <a:p>
          <a:endParaRPr lang="el-GR"/>
        </a:p>
      </dgm:t>
    </dgm:pt>
    <dgm:pt modelId="{5357354C-8774-4286-9AEB-54E092AC1417}">
      <dgm:prSet phldrT="[Text]"/>
      <dgm:spPr/>
      <dgm:t>
        <a:bodyPr/>
        <a:lstStyle/>
        <a:p>
          <a:r>
            <a:rPr lang="el-GR" dirty="0" smtClean="0"/>
            <a:t>Μεγάλα συστήματα</a:t>
          </a:r>
          <a:endParaRPr lang="el-GR" dirty="0"/>
        </a:p>
      </dgm:t>
    </dgm:pt>
    <dgm:pt modelId="{F8970824-49CC-43BF-99D9-4D35563A5FB6}" type="parTrans" cxnId="{D610B975-6E97-406F-A6FB-5D605D77D51B}">
      <dgm:prSet/>
      <dgm:spPr/>
      <dgm:t>
        <a:bodyPr/>
        <a:lstStyle/>
        <a:p>
          <a:endParaRPr lang="el-GR"/>
        </a:p>
      </dgm:t>
    </dgm:pt>
    <dgm:pt modelId="{38ADE96B-B5BA-482E-8F84-290E087B2761}" type="sibTrans" cxnId="{D610B975-6E97-406F-A6FB-5D605D77D51B}">
      <dgm:prSet/>
      <dgm:spPr/>
      <dgm:t>
        <a:bodyPr/>
        <a:lstStyle/>
        <a:p>
          <a:endParaRPr lang="el-GR"/>
        </a:p>
      </dgm:t>
    </dgm:pt>
    <dgm:pt modelId="{1CE497CE-63AF-4CD1-8E7B-97D792276462}">
      <dgm:prSet phldrT="[Text]"/>
      <dgm:spPr/>
      <dgm:t>
        <a:bodyPr/>
        <a:lstStyle/>
        <a:p>
          <a:r>
            <a:rPr lang="el-GR" dirty="0" smtClean="0"/>
            <a:t>Ηλεκτρονικοί υπολογιστές</a:t>
          </a:r>
          <a:endParaRPr lang="el-GR" dirty="0"/>
        </a:p>
      </dgm:t>
    </dgm:pt>
    <dgm:pt modelId="{8A120B04-6075-4610-BE8F-07E908F9C906}" type="parTrans" cxnId="{8BAF86FC-5990-4BF3-B111-78FB600F1FDA}">
      <dgm:prSet/>
      <dgm:spPr/>
      <dgm:t>
        <a:bodyPr/>
        <a:lstStyle/>
        <a:p>
          <a:endParaRPr lang="el-GR"/>
        </a:p>
      </dgm:t>
    </dgm:pt>
    <dgm:pt modelId="{96AE5939-430B-4F50-991A-A92161799EF7}" type="sibTrans" cxnId="{8BAF86FC-5990-4BF3-B111-78FB600F1FDA}">
      <dgm:prSet/>
      <dgm:spPr/>
      <dgm:t>
        <a:bodyPr/>
        <a:lstStyle/>
        <a:p>
          <a:endParaRPr lang="el-GR"/>
        </a:p>
      </dgm:t>
    </dgm:pt>
    <dgm:pt modelId="{7E7D68B2-753C-42D0-9D49-E1B76BDBC46C}">
      <dgm:prSet phldrT="[Text]"/>
      <dgm:spPr/>
      <dgm:t>
        <a:bodyPr/>
        <a:lstStyle/>
        <a:p>
          <a:r>
            <a:rPr lang="el-GR" dirty="0" smtClean="0"/>
            <a:t>Υπολογιστές παλάμης/ τσέπης</a:t>
          </a:r>
          <a:endParaRPr lang="el-GR" dirty="0"/>
        </a:p>
      </dgm:t>
    </dgm:pt>
    <dgm:pt modelId="{5CEAF9AC-A910-4F78-8BE9-6C7D68A75CC0}" type="parTrans" cxnId="{F277324C-1F08-440C-8DA3-2AB81DB4D86D}">
      <dgm:prSet/>
      <dgm:spPr/>
      <dgm:t>
        <a:bodyPr/>
        <a:lstStyle/>
        <a:p>
          <a:endParaRPr lang="el-GR"/>
        </a:p>
      </dgm:t>
    </dgm:pt>
    <dgm:pt modelId="{9E03A170-8B6B-4991-87B1-DFC96ED87F67}" type="sibTrans" cxnId="{F277324C-1F08-440C-8DA3-2AB81DB4D86D}">
      <dgm:prSet/>
      <dgm:spPr/>
      <dgm:t>
        <a:bodyPr/>
        <a:lstStyle/>
        <a:p>
          <a:endParaRPr lang="el-GR"/>
        </a:p>
      </dgm:t>
    </dgm:pt>
    <dgm:pt modelId="{B0786A52-0F96-49EF-B93B-4C9BB201902B}" type="pres">
      <dgm:prSet presAssocID="{27FADFC2-347B-4D54-A1EB-69E730B36FA9}" presName="Name0" presStyleCnt="0">
        <dgm:presLayoutVars>
          <dgm:dir/>
          <dgm:animLvl val="lvl"/>
          <dgm:resizeHandles val="exact"/>
        </dgm:presLayoutVars>
      </dgm:prSet>
      <dgm:spPr/>
    </dgm:pt>
    <dgm:pt modelId="{43F40F39-AB00-4EE2-B454-4BB59E5974FC}" type="pres">
      <dgm:prSet presAssocID="{419F2D97-AF07-4FEA-9BAE-3A56BBE58537}" presName="Name8" presStyleCnt="0"/>
      <dgm:spPr/>
    </dgm:pt>
    <dgm:pt modelId="{37CFA9E5-F80F-4835-9E72-A4CA150EE88E}" type="pres">
      <dgm:prSet presAssocID="{419F2D97-AF07-4FEA-9BAE-3A56BBE58537}" presName="level" presStyleLbl="node1" presStyleIdx="0" presStyleCnt="4">
        <dgm:presLayoutVars>
          <dgm:chMax val="1"/>
          <dgm:bulletEnabled val="1"/>
        </dgm:presLayoutVars>
      </dgm:prSet>
      <dgm:spPr/>
    </dgm:pt>
    <dgm:pt modelId="{1340BCCA-A5DE-4D83-9D29-662B8C0910D3}" type="pres">
      <dgm:prSet presAssocID="{419F2D97-AF07-4FEA-9BAE-3A56BBE5853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D9E1300-7C95-4586-A6E4-0BBE0AE181E5}" type="pres">
      <dgm:prSet presAssocID="{5357354C-8774-4286-9AEB-54E092AC1417}" presName="Name8" presStyleCnt="0"/>
      <dgm:spPr/>
    </dgm:pt>
    <dgm:pt modelId="{BD73FFA5-9AC9-4E31-9EBA-5C8E2F921607}" type="pres">
      <dgm:prSet presAssocID="{5357354C-8774-4286-9AEB-54E092AC1417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4840799-359A-4D75-8474-0B7279988BB9}" type="pres">
      <dgm:prSet presAssocID="{5357354C-8774-4286-9AEB-54E092AC141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3856D4C-385E-4CA3-9C0F-EA853BC7E550}" type="pres">
      <dgm:prSet presAssocID="{1CE497CE-63AF-4CD1-8E7B-97D792276462}" presName="Name8" presStyleCnt="0"/>
      <dgm:spPr/>
    </dgm:pt>
    <dgm:pt modelId="{1DC355B4-8D87-4A08-B73E-367E7B2171E9}" type="pres">
      <dgm:prSet presAssocID="{1CE497CE-63AF-4CD1-8E7B-97D792276462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997CB14-70EE-481E-9F3B-A7EDB78D9359}" type="pres">
      <dgm:prSet presAssocID="{1CE497CE-63AF-4CD1-8E7B-97D79227646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5FB77F5-A90E-4E47-82B6-B4D95F746BB4}" type="pres">
      <dgm:prSet presAssocID="{7E7D68B2-753C-42D0-9D49-E1B76BDBC46C}" presName="Name8" presStyleCnt="0"/>
      <dgm:spPr/>
    </dgm:pt>
    <dgm:pt modelId="{F6CB384B-5C69-411C-9B8D-A099AB346B6D}" type="pres">
      <dgm:prSet presAssocID="{7E7D68B2-753C-42D0-9D49-E1B76BDBC46C}" presName="level" presStyleLbl="node1" presStyleIdx="3" presStyleCnt="4">
        <dgm:presLayoutVars>
          <dgm:chMax val="1"/>
          <dgm:bulletEnabled val="1"/>
        </dgm:presLayoutVars>
      </dgm:prSet>
      <dgm:spPr/>
    </dgm:pt>
    <dgm:pt modelId="{FD1B46D0-C497-4D09-88E3-2494A344E454}" type="pres">
      <dgm:prSet presAssocID="{7E7D68B2-753C-42D0-9D49-E1B76BDBC46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8C8050F5-784F-45FD-948E-E0B351419024}" type="presOf" srcId="{27FADFC2-347B-4D54-A1EB-69E730B36FA9}" destId="{B0786A52-0F96-49EF-B93B-4C9BB201902B}" srcOrd="0" destOrd="0" presId="urn:microsoft.com/office/officeart/2005/8/layout/pyramid3"/>
    <dgm:cxn modelId="{60F8E0F1-F4DF-427E-833A-C0F5737E070D}" type="presOf" srcId="{1CE497CE-63AF-4CD1-8E7B-97D792276462}" destId="{3997CB14-70EE-481E-9F3B-A7EDB78D9359}" srcOrd="1" destOrd="0" presId="urn:microsoft.com/office/officeart/2005/8/layout/pyramid3"/>
    <dgm:cxn modelId="{C7F06662-EF1A-467A-8858-27847EB847B5}" type="presOf" srcId="{7E7D68B2-753C-42D0-9D49-E1B76BDBC46C}" destId="{FD1B46D0-C497-4D09-88E3-2494A344E454}" srcOrd="1" destOrd="0" presId="urn:microsoft.com/office/officeart/2005/8/layout/pyramid3"/>
    <dgm:cxn modelId="{564FA335-8B66-4C08-84BE-9684CF7F4608}" type="presOf" srcId="{5357354C-8774-4286-9AEB-54E092AC1417}" destId="{BD73FFA5-9AC9-4E31-9EBA-5C8E2F921607}" srcOrd="0" destOrd="0" presId="urn:microsoft.com/office/officeart/2005/8/layout/pyramid3"/>
    <dgm:cxn modelId="{F277324C-1F08-440C-8DA3-2AB81DB4D86D}" srcId="{27FADFC2-347B-4D54-A1EB-69E730B36FA9}" destId="{7E7D68B2-753C-42D0-9D49-E1B76BDBC46C}" srcOrd="3" destOrd="0" parTransId="{5CEAF9AC-A910-4F78-8BE9-6C7D68A75CC0}" sibTransId="{9E03A170-8B6B-4991-87B1-DFC96ED87F67}"/>
    <dgm:cxn modelId="{52E49FF5-DAA6-46A1-A7AC-9A363C13F6EA}" type="presOf" srcId="{419F2D97-AF07-4FEA-9BAE-3A56BBE58537}" destId="{37CFA9E5-F80F-4835-9E72-A4CA150EE88E}" srcOrd="0" destOrd="0" presId="urn:microsoft.com/office/officeart/2005/8/layout/pyramid3"/>
    <dgm:cxn modelId="{5275EF07-4E8C-42ED-90F0-42C39E3C31BE}" srcId="{27FADFC2-347B-4D54-A1EB-69E730B36FA9}" destId="{419F2D97-AF07-4FEA-9BAE-3A56BBE58537}" srcOrd="0" destOrd="0" parTransId="{B1463E6A-B65B-4227-8B3A-C4DFE04DB0AB}" sibTransId="{B92142C1-93C1-4CE6-AC3F-4382AC30A0CB}"/>
    <dgm:cxn modelId="{8BAF86FC-5990-4BF3-B111-78FB600F1FDA}" srcId="{27FADFC2-347B-4D54-A1EB-69E730B36FA9}" destId="{1CE497CE-63AF-4CD1-8E7B-97D792276462}" srcOrd="2" destOrd="0" parTransId="{8A120B04-6075-4610-BE8F-07E908F9C906}" sibTransId="{96AE5939-430B-4F50-991A-A92161799EF7}"/>
    <dgm:cxn modelId="{1A342B3B-85E7-419D-A5FD-45081B4DB3C7}" type="presOf" srcId="{7E7D68B2-753C-42D0-9D49-E1B76BDBC46C}" destId="{F6CB384B-5C69-411C-9B8D-A099AB346B6D}" srcOrd="0" destOrd="0" presId="urn:microsoft.com/office/officeart/2005/8/layout/pyramid3"/>
    <dgm:cxn modelId="{D610B975-6E97-406F-A6FB-5D605D77D51B}" srcId="{27FADFC2-347B-4D54-A1EB-69E730B36FA9}" destId="{5357354C-8774-4286-9AEB-54E092AC1417}" srcOrd="1" destOrd="0" parTransId="{F8970824-49CC-43BF-99D9-4D35563A5FB6}" sibTransId="{38ADE96B-B5BA-482E-8F84-290E087B2761}"/>
    <dgm:cxn modelId="{7041DC7C-B96B-4340-ABB6-34A4670C4F64}" type="presOf" srcId="{419F2D97-AF07-4FEA-9BAE-3A56BBE58537}" destId="{1340BCCA-A5DE-4D83-9D29-662B8C0910D3}" srcOrd="1" destOrd="0" presId="urn:microsoft.com/office/officeart/2005/8/layout/pyramid3"/>
    <dgm:cxn modelId="{0FDC2E60-7471-4C70-9274-5B25DFD15EA6}" type="presOf" srcId="{5357354C-8774-4286-9AEB-54E092AC1417}" destId="{34840799-359A-4D75-8474-0B7279988BB9}" srcOrd="1" destOrd="0" presId="urn:microsoft.com/office/officeart/2005/8/layout/pyramid3"/>
    <dgm:cxn modelId="{155D6D72-6FAC-403F-A9C3-2F19B9F7B9E5}" type="presOf" srcId="{1CE497CE-63AF-4CD1-8E7B-97D792276462}" destId="{1DC355B4-8D87-4A08-B73E-367E7B2171E9}" srcOrd="0" destOrd="0" presId="urn:microsoft.com/office/officeart/2005/8/layout/pyramid3"/>
    <dgm:cxn modelId="{3EC3E78E-87E4-4332-8BE1-D9983A64ADB1}" type="presParOf" srcId="{B0786A52-0F96-49EF-B93B-4C9BB201902B}" destId="{43F40F39-AB00-4EE2-B454-4BB59E5974FC}" srcOrd="0" destOrd="0" presId="urn:microsoft.com/office/officeart/2005/8/layout/pyramid3"/>
    <dgm:cxn modelId="{B232DEC9-0076-4BD0-ADDF-F3E6FDCFAEFD}" type="presParOf" srcId="{43F40F39-AB00-4EE2-B454-4BB59E5974FC}" destId="{37CFA9E5-F80F-4835-9E72-A4CA150EE88E}" srcOrd="0" destOrd="0" presId="urn:microsoft.com/office/officeart/2005/8/layout/pyramid3"/>
    <dgm:cxn modelId="{77C34B54-20D7-45EF-8EF2-5C0ADFDA2279}" type="presParOf" srcId="{43F40F39-AB00-4EE2-B454-4BB59E5974FC}" destId="{1340BCCA-A5DE-4D83-9D29-662B8C0910D3}" srcOrd="1" destOrd="0" presId="urn:microsoft.com/office/officeart/2005/8/layout/pyramid3"/>
    <dgm:cxn modelId="{A2035E7A-66D1-4ABC-8DC6-2882D7489FF2}" type="presParOf" srcId="{B0786A52-0F96-49EF-B93B-4C9BB201902B}" destId="{FD9E1300-7C95-4586-A6E4-0BBE0AE181E5}" srcOrd="1" destOrd="0" presId="urn:microsoft.com/office/officeart/2005/8/layout/pyramid3"/>
    <dgm:cxn modelId="{B95022F8-A934-4B0F-838E-EBD466E42D12}" type="presParOf" srcId="{FD9E1300-7C95-4586-A6E4-0BBE0AE181E5}" destId="{BD73FFA5-9AC9-4E31-9EBA-5C8E2F921607}" srcOrd="0" destOrd="0" presId="urn:microsoft.com/office/officeart/2005/8/layout/pyramid3"/>
    <dgm:cxn modelId="{2719822F-8C45-43BA-8BB2-E5B070E675D4}" type="presParOf" srcId="{FD9E1300-7C95-4586-A6E4-0BBE0AE181E5}" destId="{34840799-359A-4D75-8474-0B7279988BB9}" srcOrd="1" destOrd="0" presId="urn:microsoft.com/office/officeart/2005/8/layout/pyramid3"/>
    <dgm:cxn modelId="{A746EFAF-6104-44B4-AFAB-515DDAC69BD5}" type="presParOf" srcId="{B0786A52-0F96-49EF-B93B-4C9BB201902B}" destId="{F3856D4C-385E-4CA3-9C0F-EA853BC7E550}" srcOrd="2" destOrd="0" presId="urn:microsoft.com/office/officeart/2005/8/layout/pyramid3"/>
    <dgm:cxn modelId="{6115B5C3-F2B9-4BA9-B4D2-BDABB8C517F5}" type="presParOf" srcId="{F3856D4C-385E-4CA3-9C0F-EA853BC7E550}" destId="{1DC355B4-8D87-4A08-B73E-367E7B2171E9}" srcOrd="0" destOrd="0" presId="urn:microsoft.com/office/officeart/2005/8/layout/pyramid3"/>
    <dgm:cxn modelId="{4B4299A5-5C60-4E21-AC9F-899BC7E68891}" type="presParOf" srcId="{F3856D4C-385E-4CA3-9C0F-EA853BC7E550}" destId="{3997CB14-70EE-481E-9F3B-A7EDB78D9359}" srcOrd="1" destOrd="0" presId="urn:microsoft.com/office/officeart/2005/8/layout/pyramid3"/>
    <dgm:cxn modelId="{AA9B6FE9-D03A-4EEE-B568-E2D29B245F7E}" type="presParOf" srcId="{B0786A52-0F96-49EF-B93B-4C9BB201902B}" destId="{75FB77F5-A90E-4E47-82B6-B4D95F746BB4}" srcOrd="3" destOrd="0" presId="urn:microsoft.com/office/officeart/2005/8/layout/pyramid3"/>
    <dgm:cxn modelId="{E933A887-FE4A-4B28-BB8A-D461BCEC2258}" type="presParOf" srcId="{75FB77F5-A90E-4E47-82B6-B4D95F746BB4}" destId="{F6CB384B-5C69-411C-9B8D-A099AB346B6D}" srcOrd="0" destOrd="0" presId="urn:microsoft.com/office/officeart/2005/8/layout/pyramid3"/>
    <dgm:cxn modelId="{49C057EF-E6CA-48CB-B75F-12D280109766}" type="presParOf" srcId="{75FB77F5-A90E-4E47-82B6-B4D95F746BB4}" destId="{FD1B46D0-C497-4D09-88E3-2494A344E454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070B3-2876-4C35-AB4B-6A11DD29357E}">
      <dsp:nvSpPr>
        <dsp:cNvPr id="0" name=""/>
        <dsp:cNvSpPr/>
      </dsp:nvSpPr>
      <dsp:spPr>
        <a:xfrm>
          <a:off x="1209" y="356058"/>
          <a:ext cx="4715991" cy="28295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500" kern="1200" dirty="0" smtClean="0"/>
            <a:t>Υλικό</a:t>
          </a:r>
          <a:endParaRPr lang="el-GR" sz="55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4300" kern="1200" smtClean="0"/>
            <a:t>Κεντρική μονάδα</a:t>
          </a:r>
          <a:endParaRPr lang="el-GR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4300" kern="1200" smtClean="0"/>
            <a:t>Περιφερειακά</a:t>
          </a:r>
          <a:endParaRPr lang="el-GR" sz="4300" kern="1200" dirty="0"/>
        </a:p>
      </dsp:txBody>
      <dsp:txXfrm>
        <a:off x="1209" y="356058"/>
        <a:ext cx="4715991" cy="2829594"/>
      </dsp:txXfrm>
    </dsp:sp>
    <dsp:sp modelId="{49AA46E4-39AD-4E88-8914-C1A875CB4107}">
      <dsp:nvSpPr>
        <dsp:cNvPr id="0" name=""/>
        <dsp:cNvSpPr/>
      </dsp:nvSpPr>
      <dsp:spPr>
        <a:xfrm>
          <a:off x="5188799" y="356058"/>
          <a:ext cx="4715991" cy="282959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lvl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500" kern="1200" smtClean="0"/>
            <a:t>Λογισμικό</a:t>
          </a:r>
          <a:endParaRPr lang="el-GR" sz="55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4300" kern="1200" smtClean="0"/>
            <a:t>Προγράμματα</a:t>
          </a:r>
          <a:endParaRPr lang="el-GR" sz="4300" kern="1200" dirty="0"/>
        </a:p>
        <a:p>
          <a:pPr marL="285750" lvl="1" indent="-285750" algn="l" defTabSz="1911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4300" kern="1200" smtClean="0"/>
            <a:t>Εφαρμογές</a:t>
          </a:r>
          <a:endParaRPr lang="el-GR" sz="4300" kern="1200" dirty="0"/>
        </a:p>
      </dsp:txBody>
      <dsp:txXfrm>
        <a:off x="5188799" y="356058"/>
        <a:ext cx="4715991" cy="28295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0109B-0783-4006-9926-7FFABB477903}">
      <dsp:nvSpPr>
        <dsp:cNvPr id="0" name=""/>
        <dsp:cNvSpPr/>
      </dsp:nvSpPr>
      <dsp:spPr>
        <a:xfrm>
          <a:off x="1348" y="192586"/>
          <a:ext cx="5260899" cy="31565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>
              <a:solidFill>
                <a:schemeClr val="tx1"/>
              </a:solidFill>
            </a:rPr>
            <a:t>Κεντρική μονάδα</a:t>
          </a:r>
          <a:endParaRPr lang="el-GR" sz="36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>
              <a:solidFill>
                <a:schemeClr val="tx1"/>
              </a:solidFill>
            </a:rPr>
            <a:t>Επεξεργαστής</a:t>
          </a:r>
          <a:endParaRPr lang="el-GR" sz="28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smtClean="0">
              <a:solidFill>
                <a:schemeClr val="tx1"/>
              </a:solidFill>
            </a:rPr>
            <a:t>Μητρική πλακέτα</a:t>
          </a:r>
          <a:endParaRPr lang="el-GR" sz="28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>
              <a:solidFill>
                <a:schemeClr val="tx1"/>
              </a:solidFill>
            </a:rPr>
            <a:t>Μνήμη </a:t>
          </a:r>
          <a:r>
            <a:rPr lang="en-US" sz="2800" kern="1200" dirty="0" smtClean="0">
              <a:solidFill>
                <a:schemeClr val="tx1"/>
              </a:solidFill>
            </a:rPr>
            <a:t>RAM / ROM</a:t>
          </a:r>
          <a:endParaRPr lang="el-GR" sz="28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smtClean="0">
              <a:solidFill>
                <a:schemeClr val="tx1"/>
              </a:solidFill>
            </a:rPr>
            <a:t>Κάρτες δικτύου, γραφικών, ήχου</a:t>
          </a:r>
          <a:endParaRPr lang="el-GR" sz="2800" kern="1200" dirty="0">
            <a:solidFill>
              <a:schemeClr val="tx1"/>
            </a:solidFill>
          </a:endParaRPr>
        </a:p>
      </dsp:txBody>
      <dsp:txXfrm>
        <a:off x="1348" y="192586"/>
        <a:ext cx="5260899" cy="3156539"/>
      </dsp:txXfrm>
    </dsp:sp>
    <dsp:sp modelId="{A5FBB8D5-1565-4D66-AA7E-946311AB61A6}">
      <dsp:nvSpPr>
        <dsp:cNvPr id="0" name=""/>
        <dsp:cNvSpPr/>
      </dsp:nvSpPr>
      <dsp:spPr>
        <a:xfrm>
          <a:off x="5788338" y="192586"/>
          <a:ext cx="5260899" cy="3156539"/>
        </a:xfrm>
        <a:prstGeom prst="rect">
          <a:avLst/>
        </a:prstGeom>
        <a:solidFill>
          <a:schemeClr val="accent5">
            <a:hueOff val="4261045"/>
            <a:satOff val="-28207"/>
            <a:lumOff val="-4902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smtClean="0">
              <a:solidFill>
                <a:schemeClr val="tx1"/>
              </a:solidFill>
            </a:rPr>
            <a:t>Περιφερειακά</a:t>
          </a:r>
          <a:endParaRPr lang="el-GR" sz="36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smtClean="0">
              <a:solidFill>
                <a:schemeClr val="tx1"/>
              </a:solidFill>
            </a:rPr>
            <a:t>Εισόδου</a:t>
          </a:r>
          <a:endParaRPr lang="el-GR" sz="28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smtClean="0">
              <a:solidFill>
                <a:schemeClr val="tx1"/>
              </a:solidFill>
            </a:rPr>
            <a:t>Εξόδου</a:t>
          </a:r>
          <a:endParaRPr lang="el-GR" sz="2800" kern="1200" dirty="0">
            <a:solidFill>
              <a:schemeClr val="tx1"/>
            </a:solidFill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2800" kern="1200" dirty="0" smtClean="0">
              <a:solidFill>
                <a:schemeClr val="tx1"/>
              </a:solidFill>
            </a:rPr>
            <a:t>Αποθηκευτικά μέσα</a:t>
          </a:r>
          <a:endParaRPr lang="el-GR" sz="2800" kern="1200" dirty="0">
            <a:solidFill>
              <a:schemeClr val="tx1"/>
            </a:solidFill>
          </a:endParaRPr>
        </a:p>
      </dsp:txBody>
      <dsp:txXfrm>
        <a:off x="5788338" y="192586"/>
        <a:ext cx="5260899" cy="31565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28A19-B502-42B1-A509-9EB6F15B0AFB}">
      <dsp:nvSpPr>
        <dsp:cNvPr id="0" name=""/>
        <dsp:cNvSpPr/>
      </dsp:nvSpPr>
      <dsp:spPr>
        <a:xfrm>
          <a:off x="595907" y="787"/>
          <a:ext cx="2723182" cy="16339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smtClean="0">
              <a:solidFill>
                <a:schemeClr val="tx1"/>
              </a:solidFill>
            </a:rPr>
            <a:t>Προγράμματα γραφείου</a:t>
          </a:r>
          <a:endParaRPr lang="el-GR" sz="3300" kern="1200" dirty="0">
            <a:solidFill>
              <a:schemeClr val="tx1"/>
            </a:solidFill>
          </a:endParaRPr>
        </a:p>
      </dsp:txBody>
      <dsp:txXfrm>
        <a:off x="595907" y="787"/>
        <a:ext cx="2723182" cy="1633909"/>
      </dsp:txXfrm>
    </dsp:sp>
    <dsp:sp modelId="{5EF64D2B-3658-4C1F-BC88-0806A96C69FF}">
      <dsp:nvSpPr>
        <dsp:cNvPr id="0" name=""/>
        <dsp:cNvSpPr/>
      </dsp:nvSpPr>
      <dsp:spPr>
        <a:xfrm>
          <a:off x="3591408" y="787"/>
          <a:ext cx="2723182" cy="16339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smtClean="0">
              <a:solidFill>
                <a:schemeClr val="tx1"/>
              </a:solidFill>
            </a:rPr>
            <a:t>Προγράμματα επεξεργασίας εικόνας/ ήχου</a:t>
          </a:r>
          <a:endParaRPr lang="el-GR" sz="3300" kern="1200" dirty="0">
            <a:solidFill>
              <a:schemeClr val="tx1"/>
            </a:solidFill>
          </a:endParaRPr>
        </a:p>
      </dsp:txBody>
      <dsp:txXfrm>
        <a:off x="3591408" y="787"/>
        <a:ext cx="2723182" cy="1633909"/>
      </dsp:txXfrm>
    </dsp:sp>
    <dsp:sp modelId="{DDB05340-5D9F-4F76-84E1-BD6A49CF5279}">
      <dsp:nvSpPr>
        <dsp:cNvPr id="0" name=""/>
        <dsp:cNvSpPr/>
      </dsp:nvSpPr>
      <dsp:spPr>
        <a:xfrm>
          <a:off x="6586909" y="787"/>
          <a:ext cx="2723182" cy="16339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smtClean="0">
              <a:solidFill>
                <a:schemeClr val="tx1"/>
              </a:solidFill>
            </a:rPr>
            <a:t>Προγράμματα ψυχαγωγίας</a:t>
          </a:r>
          <a:endParaRPr lang="el-GR" sz="3300" kern="1200" dirty="0">
            <a:solidFill>
              <a:schemeClr val="tx1"/>
            </a:solidFill>
          </a:endParaRPr>
        </a:p>
      </dsp:txBody>
      <dsp:txXfrm>
        <a:off x="6586909" y="787"/>
        <a:ext cx="2723182" cy="1633909"/>
      </dsp:txXfrm>
    </dsp:sp>
    <dsp:sp modelId="{835425DE-77E6-4502-B3A8-9E0F75084F8D}">
      <dsp:nvSpPr>
        <dsp:cNvPr id="0" name=""/>
        <dsp:cNvSpPr/>
      </dsp:nvSpPr>
      <dsp:spPr>
        <a:xfrm>
          <a:off x="2093658" y="1907015"/>
          <a:ext cx="2723182" cy="163390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>
              <a:solidFill>
                <a:schemeClr val="tx1"/>
              </a:solidFill>
            </a:rPr>
            <a:t>Προγράμματα καθημερινών εργασιών </a:t>
          </a:r>
          <a:endParaRPr lang="el-GR" sz="3300" kern="1200" dirty="0">
            <a:solidFill>
              <a:schemeClr val="tx1"/>
            </a:solidFill>
          </a:endParaRPr>
        </a:p>
      </dsp:txBody>
      <dsp:txXfrm>
        <a:off x="2093658" y="1907015"/>
        <a:ext cx="2723182" cy="1633909"/>
      </dsp:txXfrm>
    </dsp:sp>
    <dsp:sp modelId="{BC1E72DE-6D06-4ADF-A44F-52332E73ABFC}">
      <dsp:nvSpPr>
        <dsp:cNvPr id="0" name=""/>
        <dsp:cNvSpPr/>
      </dsp:nvSpPr>
      <dsp:spPr>
        <a:xfrm>
          <a:off x="5089159" y="1907015"/>
          <a:ext cx="2723182" cy="163390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>
              <a:solidFill>
                <a:schemeClr val="tx1"/>
              </a:solidFill>
            </a:rPr>
            <a:t>Προγράμματα ασφαλείας</a:t>
          </a:r>
          <a:endParaRPr lang="el-GR" sz="3300" kern="1200" dirty="0">
            <a:solidFill>
              <a:schemeClr val="tx1"/>
            </a:solidFill>
          </a:endParaRPr>
        </a:p>
      </dsp:txBody>
      <dsp:txXfrm>
        <a:off x="5089159" y="1907015"/>
        <a:ext cx="2723182" cy="16339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FA9E5-F80F-4835-9E72-A4CA150EE88E}">
      <dsp:nvSpPr>
        <dsp:cNvPr id="0" name=""/>
        <dsp:cNvSpPr/>
      </dsp:nvSpPr>
      <dsp:spPr>
        <a:xfrm rot="10800000">
          <a:off x="0" y="0"/>
          <a:ext cx="9906000" cy="1300431"/>
        </a:xfrm>
        <a:prstGeom prst="trapezoid">
          <a:avLst>
            <a:gd name="adj" fmla="val 9521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err="1" smtClean="0"/>
            <a:t>Υπερυπολογιστές</a:t>
          </a:r>
          <a:endParaRPr lang="el-GR" sz="2900" kern="1200" dirty="0"/>
        </a:p>
      </dsp:txBody>
      <dsp:txXfrm rot="-10800000">
        <a:off x="1733549" y="0"/>
        <a:ext cx="6438900" cy="1300431"/>
      </dsp:txXfrm>
    </dsp:sp>
    <dsp:sp modelId="{BD73FFA5-9AC9-4E31-9EBA-5C8E2F921607}">
      <dsp:nvSpPr>
        <dsp:cNvPr id="0" name=""/>
        <dsp:cNvSpPr/>
      </dsp:nvSpPr>
      <dsp:spPr>
        <a:xfrm rot="10800000">
          <a:off x="1238250" y="1300432"/>
          <a:ext cx="7429500" cy="1300431"/>
        </a:xfrm>
        <a:prstGeom prst="trapezoid">
          <a:avLst>
            <a:gd name="adj" fmla="val 95218"/>
          </a:avLst>
        </a:prstGeom>
        <a:solidFill>
          <a:schemeClr val="accent2">
            <a:hueOff val="1596027"/>
            <a:satOff val="-4850"/>
            <a:lumOff val="-65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Μεγάλα συστήματα</a:t>
          </a:r>
          <a:endParaRPr lang="el-GR" sz="2900" kern="1200" dirty="0"/>
        </a:p>
      </dsp:txBody>
      <dsp:txXfrm rot="-10800000">
        <a:off x="2538412" y="1300432"/>
        <a:ext cx="4829175" cy="1300431"/>
      </dsp:txXfrm>
    </dsp:sp>
    <dsp:sp modelId="{1DC355B4-8D87-4A08-B73E-367E7B2171E9}">
      <dsp:nvSpPr>
        <dsp:cNvPr id="0" name=""/>
        <dsp:cNvSpPr/>
      </dsp:nvSpPr>
      <dsp:spPr>
        <a:xfrm rot="10800000">
          <a:off x="2476500" y="2600863"/>
          <a:ext cx="4953000" cy="1300431"/>
        </a:xfrm>
        <a:prstGeom prst="trapezoid">
          <a:avLst>
            <a:gd name="adj" fmla="val 95218"/>
          </a:avLst>
        </a:prstGeom>
        <a:solidFill>
          <a:schemeClr val="accent2">
            <a:hueOff val="3192055"/>
            <a:satOff val="-9701"/>
            <a:lumOff val="-131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Ηλεκτρονικοί υπολογιστές</a:t>
          </a:r>
          <a:endParaRPr lang="el-GR" sz="2900" kern="1200" dirty="0"/>
        </a:p>
      </dsp:txBody>
      <dsp:txXfrm rot="-10800000">
        <a:off x="3343275" y="2600863"/>
        <a:ext cx="3219450" cy="1300431"/>
      </dsp:txXfrm>
    </dsp:sp>
    <dsp:sp modelId="{F6CB384B-5C69-411C-9B8D-A099AB346B6D}">
      <dsp:nvSpPr>
        <dsp:cNvPr id="0" name=""/>
        <dsp:cNvSpPr/>
      </dsp:nvSpPr>
      <dsp:spPr>
        <a:xfrm rot="10800000">
          <a:off x="3714750" y="3901295"/>
          <a:ext cx="2476500" cy="1300431"/>
        </a:xfrm>
        <a:prstGeom prst="trapezoid">
          <a:avLst>
            <a:gd name="adj" fmla="val 95218"/>
          </a:avLst>
        </a:prstGeom>
        <a:solidFill>
          <a:schemeClr val="accent2">
            <a:hueOff val="4788082"/>
            <a:satOff val="-14551"/>
            <a:lumOff val="-19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900" kern="1200" dirty="0" smtClean="0"/>
            <a:t>Υπολογιστές παλάμης/ τσέπης</a:t>
          </a:r>
          <a:endParaRPr lang="el-GR" sz="2900" kern="1200" dirty="0"/>
        </a:p>
      </dsp:txBody>
      <dsp:txXfrm rot="-10800000">
        <a:off x="3714750" y="3901295"/>
        <a:ext cx="2476500" cy="1300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Πληροφορικη</a:t>
            </a:r>
            <a:r>
              <a:rPr lang="el-GR" dirty="0" smtClean="0"/>
              <a:t> Β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Μητσοπουλου</a:t>
            </a:r>
            <a:r>
              <a:rPr lang="el-GR" dirty="0" smtClean="0"/>
              <a:t> </a:t>
            </a:r>
            <a:r>
              <a:rPr lang="el-GR" dirty="0" err="1" smtClean="0"/>
              <a:t>ελενη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0142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Ηλεκτρονικος</a:t>
            </a:r>
            <a:r>
              <a:rPr lang="el-GR" dirty="0" smtClean="0"/>
              <a:t> </a:t>
            </a:r>
            <a:r>
              <a:rPr lang="el-GR" dirty="0" err="1" smtClean="0"/>
              <a:t>υπολογιστησ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535847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7847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υλικο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261610"/>
              </p:ext>
            </p:extLst>
          </p:nvPr>
        </p:nvGraphicFramePr>
        <p:xfrm>
          <a:off x="1141412" y="2249488"/>
          <a:ext cx="11050587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279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Λογισμικο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429500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6916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Κατηγοριεσ</a:t>
            </a:r>
            <a:r>
              <a:rPr lang="el-GR" dirty="0" smtClean="0"/>
              <a:t> </a:t>
            </a:r>
            <a:r>
              <a:rPr lang="el-GR" dirty="0" err="1" smtClean="0"/>
              <a:t>υπολογιστων</a:t>
            </a:r>
            <a:endParaRPr lang="el-G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786116"/>
              </p:ext>
            </p:extLst>
          </p:nvPr>
        </p:nvGraphicFramePr>
        <p:xfrm>
          <a:off x="1141413" y="1656272"/>
          <a:ext cx="9906000" cy="520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73454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11</TotalTime>
  <Words>61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Circuit</vt:lpstr>
      <vt:lpstr>Πληροφορικη Β Γυμνασιου</vt:lpstr>
      <vt:lpstr>Ηλεκτρονικος υπολογιστησ</vt:lpstr>
      <vt:lpstr>υλικο</vt:lpstr>
      <vt:lpstr>Λογισμικο</vt:lpstr>
      <vt:lpstr>Κατηγοριεσ υπολογιστων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Β Γυμνασιου</dc:title>
  <dc:creator>Ελένη Μητσοπούλου</dc:creator>
  <cp:lastModifiedBy>Ελένη Μητσοπούλου</cp:lastModifiedBy>
  <cp:revision>2</cp:revision>
  <dcterms:created xsi:type="dcterms:W3CDTF">2024-09-22T20:00:10Z</dcterms:created>
  <dcterms:modified xsi:type="dcterms:W3CDTF">2024-09-22T20:11:11Z</dcterms:modified>
</cp:coreProperties>
</file>