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4B6BEF-A522-4E35-999D-D02698322BA0}" type="doc">
      <dgm:prSet loTypeId="urn:microsoft.com/office/officeart/2005/8/layout/default" loCatId="list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F5BE7E2D-06AC-47C2-9A10-4CBB3DC130C4}">
      <dgm:prSet phldrT="[Text]"/>
      <dgm:spPr/>
      <dgm:t>
        <a:bodyPr/>
        <a:lstStyle/>
        <a:p>
          <a:r>
            <a:rPr lang="el-GR" dirty="0" smtClean="0"/>
            <a:t>Κεντρική μονάδα</a:t>
          </a:r>
          <a:endParaRPr lang="el-GR" dirty="0"/>
        </a:p>
      </dgm:t>
    </dgm:pt>
    <dgm:pt modelId="{51D3B5BC-79C8-49C5-9AEE-D48E6B00B8D4}" type="parTrans" cxnId="{331A43E9-3ABA-436A-AE4B-5BA88573AD31}">
      <dgm:prSet/>
      <dgm:spPr/>
      <dgm:t>
        <a:bodyPr/>
        <a:lstStyle/>
        <a:p>
          <a:endParaRPr lang="el-GR"/>
        </a:p>
      </dgm:t>
    </dgm:pt>
    <dgm:pt modelId="{C21378F2-7D76-417C-99D9-953A163C092D}" type="sibTrans" cxnId="{331A43E9-3ABA-436A-AE4B-5BA88573AD31}">
      <dgm:prSet/>
      <dgm:spPr/>
      <dgm:t>
        <a:bodyPr/>
        <a:lstStyle/>
        <a:p>
          <a:endParaRPr lang="el-GR"/>
        </a:p>
      </dgm:t>
    </dgm:pt>
    <dgm:pt modelId="{4EA83F8C-DE7F-4F38-99EF-70B7E52A392D}">
      <dgm:prSet phldrT="[Text]"/>
      <dgm:spPr/>
      <dgm:t>
        <a:bodyPr/>
        <a:lstStyle/>
        <a:p>
          <a:r>
            <a:rPr lang="el-GR" dirty="0" smtClean="0"/>
            <a:t>Τροφοδοτικό</a:t>
          </a:r>
          <a:endParaRPr lang="el-GR" dirty="0"/>
        </a:p>
      </dgm:t>
    </dgm:pt>
    <dgm:pt modelId="{4A28E08A-676F-451C-9493-F44CC63C12A7}" type="parTrans" cxnId="{9717FCE0-A607-4C0B-917E-C7B67FF24FEB}">
      <dgm:prSet/>
      <dgm:spPr/>
      <dgm:t>
        <a:bodyPr/>
        <a:lstStyle/>
        <a:p>
          <a:endParaRPr lang="el-GR"/>
        </a:p>
      </dgm:t>
    </dgm:pt>
    <dgm:pt modelId="{95B8574A-D051-4BA6-9636-CD64347579D3}" type="sibTrans" cxnId="{9717FCE0-A607-4C0B-917E-C7B67FF24FEB}">
      <dgm:prSet/>
      <dgm:spPr/>
      <dgm:t>
        <a:bodyPr/>
        <a:lstStyle/>
        <a:p>
          <a:endParaRPr lang="el-GR"/>
        </a:p>
      </dgm:t>
    </dgm:pt>
    <dgm:pt modelId="{7E8630E7-2903-46A1-BA93-F1CB77CCA222}">
      <dgm:prSet phldrT="[Text]"/>
      <dgm:spPr/>
      <dgm:t>
        <a:bodyPr/>
        <a:lstStyle/>
        <a:p>
          <a:r>
            <a:rPr lang="el-GR" dirty="0" smtClean="0"/>
            <a:t>Μητρική πλακέτα</a:t>
          </a:r>
          <a:endParaRPr lang="el-GR" dirty="0"/>
        </a:p>
      </dgm:t>
    </dgm:pt>
    <dgm:pt modelId="{5A13FF0F-64AA-4D42-9CD8-6D6F33252DAA}" type="parTrans" cxnId="{96859796-7AF1-4382-B542-8081619D8ED0}">
      <dgm:prSet/>
      <dgm:spPr/>
      <dgm:t>
        <a:bodyPr/>
        <a:lstStyle/>
        <a:p>
          <a:endParaRPr lang="el-GR"/>
        </a:p>
      </dgm:t>
    </dgm:pt>
    <dgm:pt modelId="{DD57B19B-8371-4B75-9E97-8B2B08CDBFB4}" type="sibTrans" cxnId="{96859796-7AF1-4382-B542-8081619D8ED0}">
      <dgm:prSet/>
      <dgm:spPr/>
      <dgm:t>
        <a:bodyPr/>
        <a:lstStyle/>
        <a:p>
          <a:endParaRPr lang="el-GR"/>
        </a:p>
      </dgm:t>
    </dgm:pt>
    <dgm:pt modelId="{53D70556-994A-4E3A-B293-2C1C9301AF6D}">
      <dgm:prSet phldrT="[Text]"/>
      <dgm:spPr/>
      <dgm:t>
        <a:bodyPr/>
        <a:lstStyle/>
        <a:p>
          <a:r>
            <a:rPr lang="el-GR" dirty="0" smtClean="0"/>
            <a:t>Επεξεργαστής</a:t>
          </a:r>
          <a:endParaRPr lang="el-GR" dirty="0"/>
        </a:p>
      </dgm:t>
    </dgm:pt>
    <dgm:pt modelId="{8ED536F8-1636-4D89-AB45-DB74C550726F}" type="parTrans" cxnId="{240824C5-06D1-4EEB-8754-D9BDE69913D3}">
      <dgm:prSet/>
      <dgm:spPr/>
      <dgm:t>
        <a:bodyPr/>
        <a:lstStyle/>
        <a:p>
          <a:endParaRPr lang="el-GR"/>
        </a:p>
      </dgm:t>
    </dgm:pt>
    <dgm:pt modelId="{6EE57028-60EF-48F9-8F19-007F5C7119BE}" type="sibTrans" cxnId="{240824C5-06D1-4EEB-8754-D9BDE69913D3}">
      <dgm:prSet/>
      <dgm:spPr/>
      <dgm:t>
        <a:bodyPr/>
        <a:lstStyle/>
        <a:p>
          <a:endParaRPr lang="el-GR"/>
        </a:p>
      </dgm:t>
    </dgm:pt>
    <dgm:pt modelId="{75CD64AC-D5F8-4825-BBED-88B89760FE9D}">
      <dgm:prSet phldrT="[Text]"/>
      <dgm:spPr/>
      <dgm:t>
        <a:bodyPr/>
        <a:lstStyle/>
        <a:p>
          <a:r>
            <a:rPr lang="el-GR" dirty="0" smtClean="0"/>
            <a:t>Κύρια Μνήμη / Μνήμη </a:t>
          </a:r>
          <a:r>
            <a:rPr lang="en-US" dirty="0" smtClean="0"/>
            <a:t>RAM/ROM</a:t>
          </a:r>
          <a:endParaRPr lang="el-GR" dirty="0"/>
        </a:p>
      </dgm:t>
    </dgm:pt>
    <dgm:pt modelId="{25688E48-112C-4B5F-A010-AC281F1BABB0}" type="parTrans" cxnId="{21561DD4-2A4C-4543-ADB6-F99443979EFF}">
      <dgm:prSet/>
      <dgm:spPr/>
      <dgm:t>
        <a:bodyPr/>
        <a:lstStyle/>
        <a:p>
          <a:endParaRPr lang="el-GR"/>
        </a:p>
      </dgm:t>
    </dgm:pt>
    <dgm:pt modelId="{3D443086-AC6C-495C-AB44-A1BAE955A90E}" type="sibTrans" cxnId="{21561DD4-2A4C-4543-ADB6-F99443979EFF}">
      <dgm:prSet/>
      <dgm:spPr/>
      <dgm:t>
        <a:bodyPr/>
        <a:lstStyle/>
        <a:p>
          <a:endParaRPr lang="el-GR"/>
        </a:p>
      </dgm:t>
    </dgm:pt>
    <dgm:pt modelId="{0D959CF5-0E9E-44BD-A313-90108ADD9E00}">
      <dgm:prSet phldrT="[Text]"/>
      <dgm:spPr/>
      <dgm:t>
        <a:bodyPr/>
        <a:lstStyle/>
        <a:p>
          <a:r>
            <a:rPr lang="el-GR" dirty="0" smtClean="0"/>
            <a:t>Κάρτες ήχου, γραφικών, δικτύου</a:t>
          </a:r>
          <a:endParaRPr lang="el-GR" dirty="0"/>
        </a:p>
      </dgm:t>
    </dgm:pt>
    <dgm:pt modelId="{9F9087CB-0A1E-4744-88D4-569C1B6B9222}" type="parTrans" cxnId="{11CEA059-B6E7-4310-9AF8-C8FA9F2E944F}">
      <dgm:prSet/>
      <dgm:spPr/>
      <dgm:t>
        <a:bodyPr/>
        <a:lstStyle/>
        <a:p>
          <a:endParaRPr lang="el-GR"/>
        </a:p>
      </dgm:t>
    </dgm:pt>
    <dgm:pt modelId="{F4D0116B-6ABE-4A27-8915-EE9775CC5BBC}" type="sibTrans" cxnId="{11CEA059-B6E7-4310-9AF8-C8FA9F2E944F}">
      <dgm:prSet/>
      <dgm:spPr/>
      <dgm:t>
        <a:bodyPr/>
        <a:lstStyle/>
        <a:p>
          <a:endParaRPr lang="el-GR"/>
        </a:p>
      </dgm:t>
    </dgm:pt>
    <dgm:pt modelId="{4B180CE3-2DFC-40F1-BFCE-AF10FBDDA80F}">
      <dgm:prSet phldrT="[Text]"/>
      <dgm:spPr/>
      <dgm:t>
        <a:bodyPr/>
        <a:lstStyle/>
        <a:p>
          <a:r>
            <a:rPr lang="el-GR" dirty="0" smtClean="0"/>
            <a:t>Θύρες</a:t>
          </a:r>
          <a:endParaRPr lang="el-GR" dirty="0"/>
        </a:p>
      </dgm:t>
    </dgm:pt>
    <dgm:pt modelId="{D95C0C5D-EBB2-4766-A0D5-8E2AB8AC3242}" type="parTrans" cxnId="{FD929783-2354-4B2A-AE1A-E1FBAC94D9F8}">
      <dgm:prSet/>
      <dgm:spPr/>
      <dgm:t>
        <a:bodyPr/>
        <a:lstStyle/>
        <a:p>
          <a:endParaRPr lang="el-GR"/>
        </a:p>
      </dgm:t>
    </dgm:pt>
    <dgm:pt modelId="{25FE5B4A-5359-4972-8510-1CC549AE618E}" type="sibTrans" cxnId="{FD929783-2354-4B2A-AE1A-E1FBAC94D9F8}">
      <dgm:prSet/>
      <dgm:spPr/>
      <dgm:t>
        <a:bodyPr/>
        <a:lstStyle/>
        <a:p>
          <a:endParaRPr lang="el-GR"/>
        </a:p>
      </dgm:t>
    </dgm:pt>
    <dgm:pt modelId="{7E52FA23-FA36-4EA3-9A94-0B04C0B23FBB}" type="pres">
      <dgm:prSet presAssocID="{D24B6BEF-A522-4E35-999D-D02698322B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24070B3-2876-4C35-AB4B-6A11DD29357E}" type="pres">
      <dgm:prSet presAssocID="{F5BE7E2D-06AC-47C2-9A10-4CBB3DC130C4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419A6B1-D411-49CB-AC6A-E1A6F6B09BCB}" type="presOf" srcId="{F5BE7E2D-06AC-47C2-9A10-4CBB3DC130C4}" destId="{524070B3-2876-4C35-AB4B-6A11DD29357E}" srcOrd="0" destOrd="0" presId="urn:microsoft.com/office/officeart/2005/8/layout/default"/>
    <dgm:cxn modelId="{331A43E9-3ABA-436A-AE4B-5BA88573AD31}" srcId="{D24B6BEF-A522-4E35-999D-D02698322BA0}" destId="{F5BE7E2D-06AC-47C2-9A10-4CBB3DC130C4}" srcOrd="0" destOrd="0" parTransId="{51D3B5BC-79C8-49C5-9AEE-D48E6B00B8D4}" sibTransId="{C21378F2-7D76-417C-99D9-953A163C092D}"/>
    <dgm:cxn modelId="{AB321ADB-382D-43AD-9AB8-1E097A2E7580}" type="presOf" srcId="{7E8630E7-2903-46A1-BA93-F1CB77CCA222}" destId="{524070B3-2876-4C35-AB4B-6A11DD29357E}" srcOrd="0" destOrd="2" presId="urn:microsoft.com/office/officeart/2005/8/layout/default"/>
    <dgm:cxn modelId="{E8A43366-8B9C-4C6F-96CE-24892418F8E4}" type="presOf" srcId="{75CD64AC-D5F8-4825-BBED-88B89760FE9D}" destId="{524070B3-2876-4C35-AB4B-6A11DD29357E}" srcOrd="0" destOrd="4" presId="urn:microsoft.com/office/officeart/2005/8/layout/default"/>
    <dgm:cxn modelId="{21561DD4-2A4C-4543-ADB6-F99443979EFF}" srcId="{F5BE7E2D-06AC-47C2-9A10-4CBB3DC130C4}" destId="{75CD64AC-D5F8-4825-BBED-88B89760FE9D}" srcOrd="3" destOrd="0" parTransId="{25688E48-112C-4B5F-A010-AC281F1BABB0}" sibTransId="{3D443086-AC6C-495C-AB44-A1BAE955A90E}"/>
    <dgm:cxn modelId="{9717FCE0-A607-4C0B-917E-C7B67FF24FEB}" srcId="{F5BE7E2D-06AC-47C2-9A10-4CBB3DC130C4}" destId="{4EA83F8C-DE7F-4F38-99EF-70B7E52A392D}" srcOrd="0" destOrd="0" parTransId="{4A28E08A-676F-451C-9493-F44CC63C12A7}" sibTransId="{95B8574A-D051-4BA6-9636-CD64347579D3}"/>
    <dgm:cxn modelId="{96859796-7AF1-4382-B542-8081619D8ED0}" srcId="{F5BE7E2D-06AC-47C2-9A10-4CBB3DC130C4}" destId="{7E8630E7-2903-46A1-BA93-F1CB77CCA222}" srcOrd="1" destOrd="0" parTransId="{5A13FF0F-64AA-4D42-9CD8-6D6F33252DAA}" sibTransId="{DD57B19B-8371-4B75-9E97-8B2B08CDBFB4}"/>
    <dgm:cxn modelId="{240824C5-06D1-4EEB-8754-D9BDE69913D3}" srcId="{F5BE7E2D-06AC-47C2-9A10-4CBB3DC130C4}" destId="{53D70556-994A-4E3A-B293-2C1C9301AF6D}" srcOrd="2" destOrd="0" parTransId="{8ED536F8-1636-4D89-AB45-DB74C550726F}" sibTransId="{6EE57028-60EF-48F9-8F19-007F5C7119BE}"/>
    <dgm:cxn modelId="{B5B67796-8A7F-4FEF-8FAF-FFDD5D882E31}" type="presOf" srcId="{0D959CF5-0E9E-44BD-A313-90108ADD9E00}" destId="{524070B3-2876-4C35-AB4B-6A11DD29357E}" srcOrd="0" destOrd="5" presId="urn:microsoft.com/office/officeart/2005/8/layout/default"/>
    <dgm:cxn modelId="{C4C0F8F5-4CC4-490D-B89A-E1896CF1A4FD}" type="presOf" srcId="{4B180CE3-2DFC-40F1-BFCE-AF10FBDDA80F}" destId="{524070B3-2876-4C35-AB4B-6A11DD29357E}" srcOrd="0" destOrd="6" presId="urn:microsoft.com/office/officeart/2005/8/layout/default"/>
    <dgm:cxn modelId="{A66AEEC1-C6E2-4004-9795-962AC9F4C6B7}" type="presOf" srcId="{4EA83F8C-DE7F-4F38-99EF-70B7E52A392D}" destId="{524070B3-2876-4C35-AB4B-6A11DD29357E}" srcOrd="0" destOrd="1" presId="urn:microsoft.com/office/officeart/2005/8/layout/default"/>
    <dgm:cxn modelId="{F5C5C7EF-8F7F-41E7-8447-9498EEA8DA94}" type="presOf" srcId="{53D70556-994A-4E3A-B293-2C1C9301AF6D}" destId="{524070B3-2876-4C35-AB4B-6A11DD29357E}" srcOrd="0" destOrd="3" presId="urn:microsoft.com/office/officeart/2005/8/layout/default"/>
    <dgm:cxn modelId="{11CEA059-B6E7-4310-9AF8-C8FA9F2E944F}" srcId="{F5BE7E2D-06AC-47C2-9A10-4CBB3DC130C4}" destId="{0D959CF5-0E9E-44BD-A313-90108ADD9E00}" srcOrd="4" destOrd="0" parTransId="{9F9087CB-0A1E-4744-88D4-569C1B6B9222}" sibTransId="{F4D0116B-6ABE-4A27-8915-EE9775CC5BBC}"/>
    <dgm:cxn modelId="{FD929783-2354-4B2A-AE1A-E1FBAC94D9F8}" srcId="{F5BE7E2D-06AC-47C2-9A10-4CBB3DC130C4}" destId="{4B180CE3-2DFC-40F1-BFCE-AF10FBDDA80F}" srcOrd="5" destOrd="0" parTransId="{D95C0C5D-EBB2-4766-A0D5-8E2AB8AC3242}" sibTransId="{25FE5B4A-5359-4972-8510-1CC549AE618E}"/>
    <dgm:cxn modelId="{B07CFDF0-2025-427B-A2A6-6C6A53252E0B}" type="presOf" srcId="{D24B6BEF-A522-4E35-999D-D02698322BA0}" destId="{7E52FA23-FA36-4EA3-9A94-0B04C0B23FBB}" srcOrd="0" destOrd="0" presId="urn:microsoft.com/office/officeart/2005/8/layout/default"/>
    <dgm:cxn modelId="{18E5EC82-5500-425E-BF66-3FFABB4A8695}" type="presParOf" srcId="{7E52FA23-FA36-4EA3-9A94-0B04C0B23FBB}" destId="{524070B3-2876-4C35-AB4B-6A11DD29357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470CF2-1E5E-416B-8E5E-ED56EEFD9650}" type="doc">
      <dgm:prSet loTypeId="urn:microsoft.com/office/officeart/2005/8/layout/default" loCatId="list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116FBA16-BB71-4641-BAFB-FE6D9BA4F7AC}">
      <dgm:prSet phldrT="[Text]"/>
      <dgm:spPr/>
      <dgm:t>
        <a:bodyPr/>
        <a:lstStyle/>
        <a:p>
          <a:r>
            <a:rPr lang="el-GR" smtClean="0"/>
            <a:t>Ήχος</a:t>
          </a:r>
          <a:endParaRPr lang="el-GR" dirty="0"/>
        </a:p>
      </dgm:t>
    </dgm:pt>
    <dgm:pt modelId="{F72437D7-D95A-4203-9236-19B84ADB9D26}" type="parTrans" cxnId="{E2B105B8-CBAC-4D22-94BE-F68426ABC79D}">
      <dgm:prSet/>
      <dgm:spPr/>
      <dgm:t>
        <a:bodyPr/>
        <a:lstStyle/>
        <a:p>
          <a:endParaRPr lang="el-GR"/>
        </a:p>
      </dgm:t>
    </dgm:pt>
    <dgm:pt modelId="{97B95263-F357-4470-9CC0-87B46BC3A3F8}" type="sibTrans" cxnId="{E2B105B8-CBAC-4D22-94BE-F68426ABC79D}">
      <dgm:prSet/>
      <dgm:spPr/>
      <dgm:t>
        <a:bodyPr/>
        <a:lstStyle/>
        <a:p>
          <a:endParaRPr lang="el-GR"/>
        </a:p>
      </dgm:t>
    </dgm:pt>
    <dgm:pt modelId="{A72C388E-D955-4CC6-9336-1752E49B3A1C}">
      <dgm:prSet phldrT="[Text]"/>
      <dgm:spPr/>
      <dgm:t>
        <a:bodyPr/>
        <a:lstStyle/>
        <a:p>
          <a:r>
            <a:rPr lang="el-GR" smtClean="0"/>
            <a:t>Εικόνα</a:t>
          </a:r>
          <a:endParaRPr lang="el-GR" dirty="0"/>
        </a:p>
      </dgm:t>
    </dgm:pt>
    <dgm:pt modelId="{228213C1-9F65-40FC-9882-E7D7DB61E8DE}" type="parTrans" cxnId="{E011B4AA-10EB-4E57-9E32-92468F6A9D96}">
      <dgm:prSet/>
      <dgm:spPr/>
      <dgm:t>
        <a:bodyPr/>
        <a:lstStyle/>
        <a:p>
          <a:endParaRPr lang="el-GR"/>
        </a:p>
      </dgm:t>
    </dgm:pt>
    <dgm:pt modelId="{0B023E87-3F01-4CB0-856C-F70C3B3041C5}" type="sibTrans" cxnId="{E011B4AA-10EB-4E57-9E32-92468F6A9D96}">
      <dgm:prSet/>
      <dgm:spPr/>
      <dgm:t>
        <a:bodyPr/>
        <a:lstStyle/>
        <a:p>
          <a:endParaRPr lang="el-GR"/>
        </a:p>
      </dgm:t>
    </dgm:pt>
    <dgm:pt modelId="{2DFE2C34-C4A1-486A-94C3-281BCDDC7D2D}">
      <dgm:prSet phldrT="[Text]"/>
      <dgm:spPr/>
      <dgm:t>
        <a:bodyPr/>
        <a:lstStyle/>
        <a:p>
          <a:r>
            <a:rPr lang="el-GR" smtClean="0"/>
            <a:t>Βίντεο</a:t>
          </a:r>
          <a:endParaRPr lang="el-GR" dirty="0"/>
        </a:p>
      </dgm:t>
    </dgm:pt>
    <dgm:pt modelId="{4EDFEC43-7246-4DE2-BF3A-68D5FFBDD915}" type="parTrans" cxnId="{762F68D1-765C-4D1D-97D0-4086A2E67438}">
      <dgm:prSet/>
      <dgm:spPr/>
      <dgm:t>
        <a:bodyPr/>
        <a:lstStyle/>
        <a:p>
          <a:endParaRPr lang="el-GR"/>
        </a:p>
      </dgm:t>
    </dgm:pt>
    <dgm:pt modelId="{CE064985-4D0E-418F-A88C-3BEC1F2090BF}" type="sibTrans" cxnId="{762F68D1-765C-4D1D-97D0-4086A2E67438}">
      <dgm:prSet/>
      <dgm:spPr/>
      <dgm:t>
        <a:bodyPr/>
        <a:lstStyle/>
        <a:p>
          <a:endParaRPr lang="el-GR"/>
        </a:p>
      </dgm:t>
    </dgm:pt>
    <dgm:pt modelId="{65B476B8-5414-4D11-B5DD-47A53B28AD6F}">
      <dgm:prSet phldrT="[Text]"/>
      <dgm:spPr/>
      <dgm:t>
        <a:bodyPr/>
        <a:lstStyle/>
        <a:p>
          <a:r>
            <a:rPr lang="en-US" smtClean="0"/>
            <a:t>Mp3</a:t>
          </a:r>
          <a:endParaRPr lang="el-GR" dirty="0"/>
        </a:p>
      </dgm:t>
    </dgm:pt>
    <dgm:pt modelId="{95B688F6-BDCC-41AA-BB31-AC89379F1DA0}" type="parTrans" cxnId="{AEB94201-9693-41C8-AD8E-029A81E13FD7}">
      <dgm:prSet/>
      <dgm:spPr/>
      <dgm:t>
        <a:bodyPr/>
        <a:lstStyle/>
        <a:p>
          <a:endParaRPr lang="el-GR"/>
        </a:p>
      </dgm:t>
    </dgm:pt>
    <dgm:pt modelId="{CA4EED4D-4C32-4C62-AD57-BBC7AFD763FB}" type="sibTrans" cxnId="{AEB94201-9693-41C8-AD8E-029A81E13FD7}">
      <dgm:prSet/>
      <dgm:spPr/>
      <dgm:t>
        <a:bodyPr/>
        <a:lstStyle/>
        <a:p>
          <a:endParaRPr lang="el-GR"/>
        </a:p>
      </dgm:t>
    </dgm:pt>
    <dgm:pt modelId="{CDD00B6D-0499-46EB-85C2-69391858A44C}">
      <dgm:prSet phldrT="[Text]"/>
      <dgm:spPr/>
      <dgm:t>
        <a:bodyPr/>
        <a:lstStyle/>
        <a:p>
          <a:r>
            <a:rPr lang="en-US" smtClean="0"/>
            <a:t>wav</a:t>
          </a:r>
          <a:endParaRPr lang="el-GR" dirty="0"/>
        </a:p>
      </dgm:t>
    </dgm:pt>
    <dgm:pt modelId="{D0562468-CD11-47A1-BC2C-ED01D1BF97A8}" type="parTrans" cxnId="{590D3AC0-3A36-4FB0-BD5A-5F107AEA4F4B}">
      <dgm:prSet/>
      <dgm:spPr/>
      <dgm:t>
        <a:bodyPr/>
        <a:lstStyle/>
        <a:p>
          <a:endParaRPr lang="el-GR"/>
        </a:p>
      </dgm:t>
    </dgm:pt>
    <dgm:pt modelId="{B4D87949-F64B-4A4B-B946-E1152D00102A}" type="sibTrans" cxnId="{590D3AC0-3A36-4FB0-BD5A-5F107AEA4F4B}">
      <dgm:prSet/>
      <dgm:spPr/>
      <dgm:t>
        <a:bodyPr/>
        <a:lstStyle/>
        <a:p>
          <a:endParaRPr lang="el-GR"/>
        </a:p>
      </dgm:t>
    </dgm:pt>
    <dgm:pt modelId="{857561ED-A598-4222-9830-2485D7C5278D}">
      <dgm:prSet phldrT="[Text]"/>
      <dgm:spPr/>
      <dgm:t>
        <a:bodyPr/>
        <a:lstStyle/>
        <a:p>
          <a:r>
            <a:rPr lang="en-US" smtClean="0"/>
            <a:t>Jpg</a:t>
          </a:r>
          <a:endParaRPr lang="el-GR" dirty="0"/>
        </a:p>
      </dgm:t>
    </dgm:pt>
    <dgm:pt modelId="{D5789A82-E316-4840-9FB8-0884DBAEEBEC}" type="parTrans" cxnId="{C470405D-1A1C-46AC-8982-6FFD101C8E16}">
      <dgm:prSet/>
      <dgm:spPr/>
      <dgm:t>
        <a:bodyPr/>
        <a:lstStyle/>
        <a:p>
          <a:endParaRPr lang="el-GR"/>
        </a:p>
      </dgm:t>
    </dgm:pt>
    <dgm:pt modelId="{2F3A8F89-0EB4-40E7-AA1C-A6430A38DDCC}" type="sibTrans" cxnId="{C470405D-1A1C-46AC-8982-6FFD101C8E16}">
      <dgm:prSet/>
      <dgm:spPr/>
      <dgm:t>
        <a:bodyPr/>
        <a:lstStyle/>
        <a:p>
          <a:endParaRPr lang="el-GR"/>
        </a:p>
      </dgm:t>
    </dgm:pt>
    <dgm:pt modelId="{D350621A-3FA9-4F69-84C2-88C9DFDE6656}">
      <dgm:prSet phldrT="[Text]"/>
      <dgm:spPr/>
      <dgm:t>
        <a:bodyPr/>
        <a:lstStyle/>
        <a:p>
          <a:r>
            <a:rPr lang="en-US" smtClean="0"/>
            <a:t>Gif</a:t>
          </a:r>
          <a:endParaRPr lang="el-GR" dirty="0"/>
        </a:p>
      </dgm:t>
    </dgm:pt>
    <dgm:pt modelId="{D50F7D06-5973-4883-AC45-EDE0687B5C98}" type="parTrans" cxnId="{6A0DFA77-E190-432E-8768-27C6ECF08DCE}">
      <dgm:prSet/>
      <dgm:spPr/>
      <dgm:t>
        <a:bodyPr/>
        <a:lstStyle/>
        <a:p>
          <a:endParaRPr lang="el-GR"/>
        </a:p>
      </dgm:t>
    </dgm:pt>
    <dgm:pt modelId="{D13A963B-BE0E-4AAF-B05C-127F2EBE51B1}" type="sibTrans" cxnId="{6A0DFA77-E190-432E-8768-27C6ECF08DCE}">
      <dgm:prSet/>
      <dgm:spPr/>
      <dgm:t>
        <a:bodyPr/>
        <a:lstStyle/>
        <a:p>
          <a:endParaRPr lang="el-GR"/>
        </a:p>
      </dgm:t>
    </dgm:pt>
    <dgm:pt modelId="{FE04EEDE-F907-41A2-959F-6FC55A3DFE47}">
      <dgm:prSet phldrT="[Text]"/>
      <dgm:spPr/>
      <dgm:t>
        <a:bodyPr/>
        <a:lstStyle/>
        <a:p>
          <a:r>
            <a:rPr lang="en-US" smtClean="0"/>
            <a:t>Bmp</a:t>
          </a:r>
          <a:endParaRPr lang="el-GR" dirty="0"/>
        </a:p>
      </dgm:t>
    </dgm:pt>
    <dgm:pt modelId="{412505CE-9EFA-4F25-81CB-1C79CE15D4A2}" type="parTrans" cxnId="{F61C828A-872A-47D9-AB33-043861E4B1E4}">
      <dgm:prSet/>
      <dgm:spPr/>
      <dgm:t>
        <a:bodyPr/>
        <a:lstStyle/>
        <a:p>
          <a:endParaRPr lang="el-GR"/>
        </a:p>
      </dgm:t>
    </dgm:pt>
    <dgm:pt modelId="{7BE400FE-BCA6-4F9E-88CC-7397209FCF35}" type="sibTrans" cxnId="{F61C828A-872A-47D9-AB33-043861E4B1E4}">
      <dgm:prSet/>
      <dgm:spPr/>
      <dgm:t>
        <a:bodyPr/>
        <a:lstStyle/>
        <a:p>
          <a:endParaRPr lang="el-GR"/>
        </a:p>
      </dgm:t>
    </dgm:pt>
    <dgm:pt modelId="{295BFE76-1977-4122-898B-575154751DCE}">
      <dgm:prSet phldrT="[Text]"/>
      <dgm:spPr/>
      <dgm:t>
        <a:bodyPr/>
        <a:lstStyle/>
        <a:p>
          <a:r>
            <a:rPr lang="en-US" smtClean="0"/>
            <a:t>png</a:t>
          </a:r>
          <a:endParaRPr lang="el-GR" dirty="0"/>
        </a:p>
      </dgm:t>
    </dgm:pt>
    <dgm:pt modelId="{295D05B2-769B-49BF-8FC6-D64620E144ED}" type="parTrans" cxnId="{C0087BB2-A4E6-4846-9380-E895A1B19A57}">
      <dgm:prSet/>
      <dgm:spPr/>
      <dgm:t>
        <a:bodyPr/>
        <a:lstStyle/>
        <a:p>
          <a:endParaRPr lang="el-GR"/>
        </a:p>
      </dgm:t>
    </dgm:pt>
    <dgm:pt modelId="{23FAC67F-93DD-47B8-90E9-75D865AD28B1}" type="sibTrans" cxnId="{C0087BB2-A4E6-4846-9380-E895A1B19A57}">
      <dgm:prSet/>
      <dgm:spPr/>
      <dgm:t>
        <a:bodyPr/>
        <a:lstStyle/>
        <a:p>
          <a:endParaRPr lang="el-GR"/>
        </a:p>
      </dgm:t>
    </dgm:pt>
    <dgm:pt modelId="{04F22272-4C49-4EBE-8F88-61D2A3420F1E}">
      <dgm:prSet phldrT="[Text]"/>
      <dgm:spPr/>
      <dgm:t>
        <a:bodyPr/>
        <a:lstStyle/>
        <a:p>
          <a:r>
            <a:rPr lang="en-US" smtClean="0"/>
            <a:t>Avi</a:t>
          </a:r>
          <a:endParaRPr lang="el-GR" dirty="0"/>
        </a:p>
      </dgm:t>
    </dgm:pt>
    <dgm:pt modelId="{1D0C9F97-86E8-420C-A3B4-DA40EEFE8766}" type="parTrans" cxnId="{8BEC0C20-1AD4-4464-A4A9-05BF5CF3A07F}">
      <dgm:prSet/>
      <dgm:spPr/>
      <dgm:t>
        <a:bodyPr/>
        <a:lstStyle/>
        <a:p>
          <a:endParaRPr lang="el-GR"/>
        </a:p>
      </dgm:t>
    </dgm:pt>
    <dgm:pt modelId="{8FB946F3-7917-4A98-A362-9C52A069D046}" type="sibTrans" cxnId="{8BEC0C20-1AD4-4464-A4A9-05BF5CF3A07F}">
      <dgm:prSet/>
      <dgm:spPr/>
      <dgm:t>
        <a:bodyPr/>
        <a:lstStyle/>
        <a:p>
          <a:endParaRPr lang="el-GR"/>
        </a:p>
      </dgm:t>
    </dgm:pt>
    <dgm:pt modelId="{8D122634-FFBE-4532-947F-0DE32D5265B4}">
      <dgm:prSet phldrT="[Text]"/>
      <dgm:spPr/>
      <dgm:t>
        <a:bodyPr/>
        <a:lstStyle/>
        <a:p>
          <a:r>
            <a:rPr lang="en-US" smtClean="0"/>
            <a:t>Mp4</a:t>
          </a:r>
          <a:endParaRPr lang="el-GR" dirty="0"/>
        </a:p>
      </dgm:t>
    </dgm:pt>
    <dgm:pt modelId="{65CF9690-4742-4860-8D63-CD40AFFF818F}" type="parTrans" cxnId="{2021608B-A80C-414A-B3E5-943EEF7BC369}">
      <dgm:prSet/>
      <dgm:spPr/>
      <dgm:t>
        <a:bodyPr/>
        <a:lstStyle/>
        <a:p>
          <a:endParaRPr lang="el-GR"/>
        </a:p>
      </dgm:t>
    </dgm:pt>
    <dgm:pt modelId="{34E90781-F59F-4B93-8C8E-C50404F7A200}" type="sibTrans" cxnId="{2021608B-A80C-414A-B3E5-943EEF7BC369}">
      <dgm:prSet/>
      <dgm:spPr/>
      <dgm:t>
        <a:bodyPr/>
        <a:lstStyle/>
        <a:p>
          <a:endParaRPr lang="el-GR"/>
        </a:p>
      </dgm:t>
    </dgm:pt>
    <dgm:pt modelId="{4AE14792-F80B-46A3-B13B-09A685DACCF8}">
      <dgm:prSet phldrT="[Text]"/>
      <dgm:spPr/>
      <dgm:t>
        <a:bodyPr/>
        <a:lstStyle/>
        <a:p>
          <a:r>
            <a:rPr lang="en-US" smtClean="0"/>
            <a:t>mov</a:t>
          </a:r>
          <a:endParaRPr lang="el-GR" dirty="0"/>
        </a:p>
      </dgm:t>
    </dgm:pt>
    <dgm:pt modelId="{BCC7624D-13FE-4E66-9FBE-CD6CDA99DCEA}" type="parTrans" cxnId="{70D754A4-E847-4ADC-A782-528A050D580D}">
      <dgm:prSet/>
      <dgm:spPr/>
      <dgm:t>
        <a:bodyPr/>
        <a:lstStyle/>
        <a:p>
          <a:endParaRPr lang="el-GR"/>
        </a:p>
      </dgm:t>
    </dgm:pt>
    <dgm:pt modelId="{F185C004-65F0-4EF4-90F2-07B579D88CFE}" type="sibTrans" cxnId="{70D754A4-E847-4ADC-A782-528A050D580D}">
      <dgm:prSet/>
      <dgm:spPr/>
      <dgm:t>
        <a:bodyPr/>
        <a:lstStyle/>
        <a:p>
          <a:endParaRPr lang="el-GR"/>
        </a:p>
      </dgm:t>
    </dgm:pt>
    <dgm:pt modelId="{E6BC3397-72A9-4760-99FC-FEC0BB298D90}" type="pres">
      <dgm:prSet presAssocID="{4B470CF2-1E5E-416B-8E5E-ED56EEFD965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4C0109B-0783-4006-9926-7FFABB477903}" type="pres">
      <dgm:prSet presAssocID="{116FBA16-BB71-4641-BAFB-FE6D9BA4F7A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FB225DE-3A62-49F0-ADC6-2055BFFBA5C0}" type="pres">
      <dgm:prSet presAssocID="{97B95263-F357-4470-9CC0-87B46BC3A3F8}" presName="sibTrans" presStyleCnt="0"/>
      <dgm:spPr/>
      <dgm:t>
        <a:bodyPr/>
        <a:lstStyle/>
        <a:p>
          <a:endParaRPr lang="el-GR"/>
        </a:p>
      </dgm:t>
    </dgm:pt>
    <dgm:pt modelId="{DEE9490C-59B4-47F4-89BB-3259D3B5A97C}" type="pres">
      <dgm:prSet presAssocID="{A72C388E-D955-4CC6-9336-1752E49B3A1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A6ABEEF-BBF3-4FB1-9D7D-E37B65BB9B17}" type="pres">
      <dgm:prSet presAssocID="{0B023E87-3F01-4CB0-856C-F70C3B3041C5}" presName="sibTrans" presStyleCnt="0"/>
      <dgm:spPr/>
      <dgm:t>
        <a:bodyPr/>
        <a:lstStyle/>
        <a:p>
          <a:endParaRPr lang="el-GR"/>
        </a:p>
      </dgm:t>
    </dgm:pt>
    <dgm:pt modelId="{89805965-35A3-4358-AB2F-4A66FEC2E6BF}" type="pres">
      <dgm:prSet presAssocID="{2DFE2C34-C4A1-486A-94C3-281BCDDC7D2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62F68D1-765C-4D1D-97D0-4086A2E67438}" srcId="{4B470CF2-1E5E-416B-8E5E-ED56EEFD9650}" destId="{2DFE2C34-C4A1-486A-94C3-281BCDDC7D2D}" srcOrd="2" destOrd="0" parTransId="{4EDFEC43-7246-4DE2-BF3A-68D5FFBDD915}" sibTransId="{CE064985-4D0E-418F-A88C-3BEC1F2090BF}"/>
    <dgm:cxn modelId="{C470405D-1A1C-46AC-8982-6FFD101C8E16}" srcId="{A72C388E-D955-4CC6-9336-1752E49B3A1C}" destId="{857561ED-A598-4222-9830-2485D7C5278D}" srcOrd="0" destOrd="0" parTransId="{D5789A82-E316-4840-9FB8-0884DBAEEBEC}" sibTransId="{2F3A8F89-0EB4-40E7-AA1C-A6430A38DDCC}"/>
    <dgm:cxn modelId="{BE757F79-081E-425B-8549-5DEB66A78CE3}" type="presOf" srcId="{FE04EEDE-F907-41A2-959F-6FC55A3DFE47}" destId="{DEE9490C-59B4-47F4-89BB-3259D3B5A97C}" srcOrd="0" destOrd="3" presId="urn:microsoft.com/office/officeart/2005/8/layout/default"/>
    <dgm:cxn modelId="{033480C6-014F-4827-AA4E-03EBBAF30F99}" type="presOf" srcId="{A72C388E-D955-4CC6-9336-1752E49B3A1C}" destId="{DEE9490C-59B4-47F4-89BB-3259D3B5A97C}" srcOrd="0" destOrd="0" presId="urn:microsoft.com/office/officeart/2005/8/layout/default"/>
    <dgm:cxn modelId="{AEB94201-9693-41C8-AD8E-029A81E13FD7}" srcId="{116FBA16-BB71-4641-BAFB-FE6D9BA4F7AC}" destId="{65B476B8-5414-4D11-B5DD-47A53B28AD6F}" srcOrd="0" destOrd="0" parTransId="{95B688F6-BDCC-41AA-BB31-AC89379F1DA0}" sibTransId="{CA4EED4D-4C32-4C62-AD57-BBC7AFD763FB}"/>
    <dgm:cxn modelId="{A33B18A8-ED88-4BAD-BE02-04C2548104D2}" type="presOf" srcId="{857561ED-A598-4222-9830-2485D7C5278D}" destId="{DEE9490C-59B4-47F4-89BB-3259D3B5A97C}" srcOrd="0" destOrd="1" presId="urn:microsoft.com/office/officeart/2005/8/layout/default"/>
    <dgm:cxn modelId="{01042F99-E13E-4E01-8C47-48CF0907BD29}" type="presOf" srcId="{4B470CF2-1E5E-416B-8E5E-ED56EEFD9650}" destId="{E6BC3397-72A9-4760-99FC-FEC0BB298D90}" srcOrd="0" destOrd="0" presId="urn:microsoft.com/office/officeart/2005/8/layout/default"/>
    <dgm:cxn modelId="{8BEC0C20-1AD4-4464-A4A9-05BF5CF3A07F}" srcId="{2DFE2C34-C4A1-486A-94C3-281BCDDC7D2D}" destId="{04F22272-4C49-4EBE-8F88-61D2A3420F1E}" srcOrd="0" destOrd="0" parTransId="{1D0C9F97-86E8-420C-A3B4-DA40EEFE8766}" sibTransId="{8FB946F3-7917-4A98-A362-9C52A069D046}"/>
    <dgm:cxn modelId="{FF6A8654-10AD-41C2-BA9E-6CA1354B0413}" type="presOf" srcId="{116FBA16-BB71-4641-BAFB-FE6D9BA4F7AC}" destId="{24C0109B-0783-4006-9926-7FFABB477903}" srcOrd="0" destOrd="0" presId="urn:microsoft.com/office/officeart/2005/8/layout/default"/>
    <dgm:cxn modelId="{F57F9B85-1906-4D28-AF24-E62C86AABA44}" type="presOf" srcId="{2DFE2C34-C4A1-486A-94C3-281BCDDC7D2D}" destId="{89805965-35A3-4358-AB2F-4A66FEC2E6BF}" srcOrd="0" destOrd="0" presId="urn:microsoft.com/office/officeart/2005/8/layout/default"/>
    <dgm:cxn modelId="{0904314D-1580-4152-84A2-17190DE84428}" type="presOf" srcId="{D350621A-3FA9-4F69-84C2-88C9DFDE6656}" destId="{DEE9490C-59B4-47F4-89BB-3259D3B5A97C}" srcOrd="0" destOrd="2" presId="urn:microsoft.com/office/officeart/2005/8/layout/default"/>
    <dgm:cxn modelId="{590D3AC0-3A36-4FB0-BD5A-5F107AEA4F4B}" srcId="{116FBA16-BB71-4641-BAFB-FE6D9BA4F7AC}" destId="{CDD00B6D-0499-46EB-85C2-69391858A44C}" srcOrd="1" destOrd="0" parTransId="{D0562468-CD11-47A1-BC2C-ED01D1BF97A8}" sibTransId="{B4D87949-F64B-4A4B-B946-E1152D00102A}"/>
    <dgm:cxn modelId="{A80E44EB-51CC-4B01-ABAC-8854311000E0}" type="presOf" srcId="{04F22272-4C49-4EBE-8F88-61D2A3420F1E}" destId="{89805965-35A3-4358-AB2F-4A66FEC2E6BF}" srcOrd="0" destOrd="1" presId="urn:microsoft.com/office/officeart/2005/8/layout/default"/>
    <dgm:cxn modelId="{E2B105B8-CBAC-4D22-94BE-F68426ABC79D}" srcId="{4B470CF2-1E5E-416B-8E5E-ED56EEFD9650}" destId="{116FBA16-BB71-4641-BAFB-FE6D9BA4F7AC}" srcOrd="0" destOrd="0" parTransId="{F72437D7-D95A-4203-9236-19B84ADB9D26}" sibTransId="{97B95263-F357-4470-9CC0-87B46BC3A3F8}"/>
    <dgm:cxn modelId="{E011B4AA-10EB-4E57-9E32-92468F6A9D96}" srcId="{4B470CF2-1E5E-416B-8E5E-ED56EEFD9650}" destId="{A72C388E-D955-4CC6-9336-1752E49B3A1C}" srcOrd="1" destOrd="0" parTransId="{228213C1-9F65-40FC-9882-E7D7DB61E8DE}" sibTransId="{0B023E87-3F01-4CB0-856C-F70C3B3041C5}"/>
    <dgm:cxn modelId="{2021608B-A80C-414A-B3E5-943EEF7BC369}" srcId="{2DFE2C34-C4A1-486A-94C3-281BCDDC7D2D}" destId="{8D122634-FFBE-4532-947F-0DE32D5265B4}" srcOrd="1" destOrd="0" parTransId="{65CF9690-4742-4860-8D63-CD40AFFF818F}" sibTransId="{34E90781-F59F-4B93-8C8E-C50404F7A200}"/>
    <dgm:cxn modelId="{0AD8C1FF-81A3-4AE0-BBA5-A2D253E743DE}" type="presOf" srcId="{8D122634-FFBE-4532-947F-0DE32D5265B4}" destId="{89805965-35A3-4358-AB2F-4A66FEC2E6BF}" srcOrd="0" destOrd="2" presId="urn:microsoft.com/office/officeart/2005/8/layout/default"/>
    <dgm:cxn modelId="{6A0DFA77-E190-432E-8768-27C6ECF08DCE}" srcId="{A72C388E-D955-4CC6-9336-1752E49B3A1C}" destId="{D350621A-3FA9-4F69-84C2-88C9DFDE6656}" srcOrd="1" destOrd="0" parTransId="{D50F7D06-5973-4883-AC45-EDE0687B5C98}" sibTransId="{D13A963B-BE0E-4AAF-B05C-127F2EBE51B1}"/>
    <dgm:cxn modelId="{F61C828A-872A-47D9-AB33-043861E4B1E4}" srcId="{A72C388E-D955-4CC6-9336-1752E49B3A1C}" destId="{FE04EEDE-F907-41A2-959F-6FC55A3DFE47}" srcOrd="2" destOrd="0" parTransId="{412505CE-9EFA-4F25-81CB-1C79CE15D4A2}" sibTransId="{7BE400FE-BCA6-4F9E-88CC-7397209FCF35}"/>
    <dgm:cxn modelId="{8A9696D7-977F-4931-BCD3-D01A514E1FC8}" type="presOf" srcId="{CDD00B6D-0499-46EB-85C2-69391858A44C}" destId="{24C0109B-0783-4006-9926-7FFABB477903}" srcOrd="0" destOrd="2" presId="urn:microsoft.com/office/officeart/2005/8/layout/default"/>
    <dgm:cxn modelId="{C0087BB2-A4E6-4846-9380-E895A1B19A57}" srcId="{A72C388E-D955-4CC6-9336-1752E49B3A1C}" destId="{295BFE76-1977-4122-898B-575154751DCE}" srcOrd="3" destOrd="0" parTransId="{295D05B2-769B-49BF-8FC6-D64620E144ED}" sibTransId="{23FAC67F-93DD-47B8-90E9-75D865AD28B1}"/>
    <dgm:cxn modelId="{1AF09E4D-22D7-4E9F-8D0C-562C149A771C}" type="presOf" srcId="{295BFE76-1977-4122-898B-575154751DCE}" destId="{DEE9490C-59B4-47F4-89BB-3259D3B5A97C}" srcOrd="0" destOrd="4" presId="urn:microsoft.com/office/officeart/2005/8/layout/default"/>
    <dgm:cxn modelId="{3D2EF010-3C35-4EA8-88EC-6CA23CD7B2B9}" type="presOf" srcId="{4AE14792-F80B-46A3-B13B-09A685DACCF8}" destId="{89805965-35A3-4358-AB2F-4A66FEC2E6BF}" srcOrd="0" destOrd="3" presId="urn:microsoft.com/office/officeart/2005/8/layout/default"/>
    <dgm:cxn modelId="{70D754A4-E847-4ADC-A782-528A050D580D}" srcId="{2DFE2C34-C4A1-486A-94C3-281BCDDC7D2D}" destId="{4AE14792-F80B-46A3-B13B-09A685DACCF8}" srcOrd="2" destOrd="0" parTransId="{BCC7624D-13FE-4E66-9FBE-CD6CDA99DCEA}" sibTransId="{F185C004-65F0-4EF4-90F2-07B579D88CFE}"/>
    <dgm:cxn modelId="{0A0FFEF8-09EE-4F22-B84B-2AF0BC21CB53}" type="presOf" srcId="{65B476B8-5414-4D11-B5DD-47A53B28AD6F}" destId="{24C0109B-0783-4006-9926-7FFABB477903}" srcOrd="0" destOrd="1" presId="urn:microsoft.com/office/officeart/2005/8/layout/default"/>
    <dgm:cxn modelId="{D2FB7394-2EDB-4EA8-A138-3EC430C1F73D}" type="presParOf" srcId="{E6BC3397-72A9-4760-99FC-FEC0BB298D90}" destId="{24C0109B-0783-4006-9926-7FFABB477903}" srcOrd="0" destOrd="0" presId="urn:microsoft.com/office/officeart/2005/8/layout/default"/>
    <dgm:cxn modelId="{69162C80-6EA4-4782-B996-6F576F5F904B}" type="presParOf" srcId="{E6BC3397-72A9-4760-99FC-FEC0BB298D90}" destId="{9FB225DE-3A62-49F0-ADC6-2055BFFBA5C0}" srcOrd="1" destOrd="0" presId="urn:microsoft.com/office/officeart/2005/8/layout/default"/>
    <dgm:cxn modelId="{EBC4D37C-4E0A-45F7-8BC4-6095E38DE6C3}" type="presParOf" srcId="{E6BC3397-72A9-4760-99FC-FEC0BB298D90}" destId="{DEE9490C-59B4-47F4-89BB-3259D3B5A97C}" srcOrd="2" destOrd="0" presId="urn:microsoft.com/office/officeart/2005/8/layout/default"/>
    <dgm:cxn modelId="{A592D773-CEFE-4ABE-BD5E-EF99B3995A94}" type="presParOf" srcId="{E6BC3397-72A9-4760-99FC-FEC0BB298D90}" destId="{3A6ABEEF-BBF3-4FB1-9D7D-E37B65BB9B17}" srcOrd="3" destOrd="0" presId="urn:microsoft.com/office/officeart/2005/8/layout/default"/>
    <dgm:cxn modelId="{9015B699-FDDC-490C-B459-1B82299D8834}" type="presParOf" srcId="{E6BC3397-72A9-4760-99FC-FEC0BB298D90}" destId="{89805965-35A3-4358-AB2F-4A66FEC2E6B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4B6BEF-A522-4E35-999D-D02698322BA0}" type="doc">
      <dgm:prSet loTypeId="urn:microsoft.com/office/officeart/2005/8/layout/default" loCatId="list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391D0ACC-5D68-416A-B3E4-AD3710F44CD7}">
      <dgm:prSet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Ιός</a:t>
          </a:r>
          <a:endParaRPr lang="el-GR" dirty="0">
            <a:solidFill>
              <a:schemeClr val="tx1"/>
            </a:solidFill>
          </a:endParaRPr>
        </a:p>
      </dgm:t>
    </dgm:pt>
    <dgm:pt modelId="{A4915A2B-AADA-4683-A044-C958DEEFED17}" type="parTrans" cxnId="{31BC1234-8313-445C-87B7-5503B1B346D1}">
      <dgm:prSet/>
      <dgm:spPr/>
      <dgm:t>
        <a:bodyPr/>
        <a:lstStyle/>
        <a:p>
          <a:endParaRPr lang="el-GR"/>
        </a:p>
      </dgm:t>
    </dgm:pt>
    <dgm:pt modelId="{9D740BA3-09DA-4B2B-9654-8B9CBEF7BD86}" type="sibTrans" cxnId="{31BC1234-8313-445C-87B7-5503B1B346D1}">
      <dgm:prSet/>
      <dgm:spPr/>
      <dgm:t>
        <a:bodyPr/>
        <a:lstStyle/>
        <a:p>
          <a:endParaRPr lang="el-GR"/>
        </a:p>
      </dgm:t>
    </dgm:pt>
    <dgm:pt modelId="{1B69FEB9-0C2D-4353-8E16-943C9580662A}">
      <dgm:prSet/>
      <dgm:spPr/>
      <dgm:t>
        <a:bodyPr/>
        <a:lstStyle/>
        <a:p>
          <a:r>
            <a:rPr lang="el-GR" dirty="0" err="1" smtClean="0">
              <a:solidFill>
                <a:schemeClr val="tx1"/>
              </a:solidFill>
            </a:rPr>
            <a:t>Αντι-ιικό</a:t>
          </a:r>
          <a:endParaRPr lang="el-GR" dirty="0">
            <a:solidFill>
              <a:schemeClr val="tx1"/>
            </a:solidFill>
          </a:endParaRPr>
        </a:p>
      </dgm:t>
    </dgm:pt>
    <dgm:pt modelId="{080F2A99-033D-4483-9987-BE9F691DC824}" type="parTrans" cxnId="{A6B27D15-3623-480C-8005-BB79A27C542C}">
      <dgm:prSet/>
      <dgm:spPr/>
      <dgm:t>
        <a:bodyPr/>
        <a:lstStyle/>
        <a:p>
          <a:endParaRPr lang="el-GR"/>
        </a:p>
      </dgm:t>
    </dgm:pt>
    <dgm:pt modelId="{7E640066-6C36-4FF7-BC68-B349E50F87AA}" type="sibTrans" cxnId="{A6B27D15-3623-480C-8005-BB79A27C542C}">
      <dgm:prSet/>
      <dgm:spPr/>
      <dgm:t>
        <a:bodyPr/>
        <a:lstStyle/>
        <a:p>
          <a:endParaRPr lang="el-GR"/>
        </a:p>
      </dgm:t>
    </dgm:pt>
    <dgm:pt modelId="{890E37F7-49AC-42B6-87A7-559DA2CE58F6}">
      <dgm:prSet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Προστασία διαδικτύου (</a:t>
          </a:r>
          <a:r>
            <a:rPr lang="en-US" dirty="0" err="1" smtClean="0">
              <a:solidFill>
                <a:schemeClr val="tx1"/>
              </a:solidFill>
            </a:rPr>
            <a:t>vpn</a:t>
          </a:r>
          <a:r>
            <a:rPr lang="el-GR" dirty="0" smtClean="0">
              <a:solidFill>
                <a:schemeClr val="tx1"/>
              </a:solidFill>
            </a:rPr>
            <a:t>)</a:t>
          </a:r>
          <a:endParaRPr lang="el-GR" dirty="0">
            <a:solidFill>
              <a:schemeClr val="tx1"/>
            </a:solidFill>
          </a:endParaRPr>
        </a:p>
      </dgm:t>
    </dgm:pt>
    <dgm:pt modelId="{E169476A-444B-4943-83DA-F48B2ADA2ACA}" type="parTrans" cxnId="{E619F176-9187-4CDA-8A20-8C302820D3EB}">
      <dgm:prSet/>
      <dgm:spPr/>
      <dgm:t>
        <a:bodyPr/>
        <a:lstStyle/>
        <a:p>
          <a:endParaRPr lang="el-GR"/>
        </a:p>
      </dgm:t>
    </dgm:pt>
    <dgm:pt modelId="{0C258E49-4403-4660-9041-5F387E381281}" type="sibTrans" cxnId="{E619F176-9187-4CDA-8A20-8C302820D3EB}">
      <dgm:prSet/>
      <dgm:spPr/>
      <dgm:t>
        <a:bodyPr/>
        <a:lstStyle/>
        <a:p>
          <a:endParaRPr lang="el-GR"/>
        </a:p>
      </dgm:t>
    </dgm:pt>
    <dgm:pt modelId="{C54338C1-F1C5-4934-AC2A-30DA7CC6ED13}">
      <dgm:prSet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Σπασμένο λογισμικό</a:t>
          </a:r>
          <a:endParaRPr lang="el-GR" dirty="0">
            <a:solidFill>
              <a:schemeClr val="tx1"/>
            </a:solidFill>
          </a:endParaRPr>
        </a:p>
      </dgm:t>
    </dgm:pt>
    <dgm:pt modelId="{E0657212-84F2-47AC-9728-B50F59A2A2AE}" type="parTrans" cxnId="{1F15C35D-8EF4-4D3C-AD87-49BD1EFF6BB7}">
      <dgm:prSet/>
      <dgm:spPr/>
      <dgm:t>
        <a:bodyPr/>
        <a:lstStyle/>
        <a:p>
          <a:endParaRPr lang="el-GR"/>
        </a:p>
      </dgm:t>
    </dgm:pt>
    <dgm:pt modelId="{26C72885-2E3D-4930-AA9D-0C6E1DE5DFF3}" type="sibTrans" cxnId="{1F15C35D-8EF4-4D3C-AD87-49BD1EFF6BB7}">
      <dgm:prSet/>
      <dgm:spPr/>
      <dgm:t>
        <a:bodyPr/>
        <a:lstStyle/>
        <a:p>
          <a:endParaRPr lang="el-GR"/>
        </a:p>
      </dgm:t>
    </dgm:pt>
    <dgm:pt modelId="{B17A6BD9-F34D-4924-A267-4B3C89D5DEA5}">
      <dgm:prSet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Ελεύθερο λογισμικό</a:t>
          </a:r>
          <a:endParaRPr lang="el-GR" dirty="0">
            <a:solidFill>
              <a:schemeClr val="tx1"/>
            </a:solidFill>
          </a:endParaRPr>
        </a:p>
      </dgm:t>
    </dgm:pt>
    <dgm:pt modelId="{31885E11-9C0D-4344-8164-B4923743931E}" type="parTrans" cxnId="{7187F895-A323-42D2-A1F6-5975F62C220B}">
      <dgm:prSet/>
      <dgm:spPr/>
      <dgm:t>
        <a:bodyPr/>
        <a:lstStyle/>
        <a:p>
          <a:endParaRPr lang="el-GR"/>
        </a:p>
      </dgm:t>
    </dgm:pt>
    <dgm:pt modelId="{4A8574C3-9F25-4644-BAFA-58535C20E531}" type="sibTrans" cxnId="{7187F895-A323-42D2-A1F6-5975F62C220B}">
      <dgm:prSet/>
      <dgm:spPr/>
      <dgm:t>
        <a:bodyPr/>
        <a:lstStyle/>
        <a:p>
          <a:endParaRPr lang="el-GR"/>
        </a:p>
      </dgm:t>
    </dgm:pt>
    <dgm:pt modelId="{7E52FA23-FA36-4EA3-9A94-0B04C0B23FBB}" type="pres">
      <dgm:prSet presAssocID="{D24B6BEF-A522-4E35-999D-D02698322B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1000B60-83B0-4181-85C7-191C84D17E01}" type="pres">
      <dgm:prSet presAssocID="{391D0ACC-5D68-416A-B3E4-AD3710F44CD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0CD26EE-B42A-49BD-840F-A4D0D9132711}" type="pres">
      <dgm:prSet presAssocID="{9D740BA3-09DA-4B2B-9654-8B9CBEF7BD86}" presName="sibTrans" presStyleCnt="0"/>
      <dgm:spPr/>
    </dgm:pt>
    <dgm:pt modelId="{11DDFC53-3600-4DA6-8BD0-6B8FE332CBA8}" type="pres">
      <dgm:prSet presAssocID="{1B69FEB9-0C2D-4353-8E16-943C958066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E8C214F-96AE-4A3B-AA75-C6D4399F7F62}" type="pres">
      <dgm:prSet presAssocID="{7E640066-6C36-4FF7-BC68-B349E50F87AA}" presName="sibTrans" presStyleCnt="0"/>
      <dgm:spPr/>
    </dgm:pt>
    <dgm:pt modelId="{F3620B66-F338-418C-A12A-5A6310EDB0CC}" type="pres">
      <dgm:prSet presAssocID="{890E37F7-49AC-42B6-87A7-559DA2CE58F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C43649F-E2A3-407C-9510-64475F7BD4DE}" type="pres">
      <dgm:prSet presAssocID="{0C258E49-4403-4660-9041-5F387E381281}" presName="sibTrans" presStyleCnt="0"/>
      <dgm:spPr/>
    </dgm:pt>
    <dgm:pt modelId="{1FC24928-ADC9-400C-A9B1-813DDB81F05A}" type="pres">
      <dgm:prSet presAssocID="{C54338C1-F1C5-4934-AC2A-30DA7CC6ED13}" presName="node" presStyleLbl="node1" presStyleIdx="3" presStyleCnt="5">
        <dgm:presLayoutVars>
          <dgm:bulletEnabled val="1"/>
        </dgm:presLayoutVars>
      </dgm:prSet>
      <dgm:spPr/>
    </dgm:pt>
    <dgm:pt modelId="{C6492208-E129-4713-9538-125E772FB433}" type="pres">
      <dgm:prSet presAssocID="{26C72885-2E3D-4930-AA9D-0C6E1DE5DFF3}" presName="sibTrans" presStyleCnt="0"/>
      <dgm:spPr/>
    </dgm:pt>
    <dgm:pt modelId="{D87BF927-6D66-445B-9173-1956346C682F}" type="pres">
      <dgm:prSet presAssocID="{B17A6BD9-F34D-4924-A267-4B3C89D5DEA5}" presName="node" presStyleLbl="node1" presStyleIdx="4" presStyleCnt="5">
        <dgm:presLayoutVars>
          <dgm:bulletEnabled val="1"/>
        </dgm:presLayoutVars>
      </dgm:prSet>
      <dgm:spPr/>
    </dgm:pt>
  </dgm:ptLst>
  <dgm:cxnLst>
    <dgm:cxn modelId="{087DE2E0-81CB-4201-92C0-4D34182DB2B1}" type="presOf" srcId="{391D0ACC-5D68-416A-B3E4-AD3710F44CD7}" destId="{11000B60-83B0-4181-85C7-191C84D17E01}" srcOrd="0" destOrd="0" presId="urn:microsoft.com/office/officeart/2005/8/layout/default"/>
    <dgm:cxn modelId="{1F15C35D-8EF4-4D3C-AD87-49BD1EFF6BB7}" srcId="{D24B6BEF-A522-4E35-999D-D02698322BA0}" destId="{C54338C1-F1C5-4934-AC2A-30DA7CC6ED13}" srcOrd="3" destOrd="0" parTransId="{E0657212-84F2-47AC-9728-B50F59A2A2AE}" sibTransId="{26C72885-2E3D-4930-AA9D-0C6E1DE5DFF3}"/>
    <dgm:cxn modelId="{A6B27D15-3623-480C-8005-BB79A27C542C}" srcId="{D24B6BEF-A522-4E35-999D-D02698322BA0}" destId="{1B69FEB9-0C2D-4353-8E16-943C9580662A}" srcOrd="1" destOrd="0" parTransId="{080F2A99-033D-4483-9987-BE9F691DC824}" sibTransId="{7E640066-6C36-4FF7-BC68-B349E50F87AA}"/>
    <dgm:cxn modelId="{4F8F1679-7E14-4237-B9DA-2C0B6A7BCE60}" type="presOf" srcId="{C54338C1-F1C5-4934-AC2A-30DA7CC6ED13}" destId="{1FC24928-ADC9-400C-A9B1-813DDB81F05A}" srcOrd="0" destOrd="0" presId="urn:microsoft.com/office/officeart/2005/8/layout/default"/>
    <dgm:cxn modelId="{713ED615-3FF6-4A33-B816-18D7A51786E0}" type="presOf" srcId="{D24B6BEF-A522-4E35-999D-D02698322BA0}" destId="{7E52FA23-FA36-4EA3-9A94-0B04C0B23FBB}" srcOrd="0" destOrd="0" presId="urn:microsoft.com/office/officeart/2005/8/layout/default"/>
    <dgm:cxn modelId="{31BC1234-8313-445C-87B7-5503B1B346D1}" srcId="{D24B6BEF-A522-4E35-999D-D02698322BA0}" destId="{391D0ACC-5D68-416A-B3E4-AD3710F44CD7}" srcOrd="0" destOrd="0" parTransId="{A4915A2B-AADA-4683-A044-C958DEEFED17}" sibTransId="{9D740BA3-09DA-4B2B-9654-8B9CBEF7BD86}"/>
    <dgm:cxn modelId="{8DD1E5C3-6391-4921-833C-A6C173323FB0}" type="presOf" srcId="{890E37F7-49AC-42B6-87A7-559DA2CE58F6}" destId="{F3620B66-F338-418C-A12A-5A6310EDB0CC}" srcOrd="0" destOrd="0" presId="urn:microsoft.com/office/officeart/2005/8/layout/default"/>
    <dgm:cxn modelId="{7187F895-A323-42D2-A1F6-5975F62C220B}" srcId="{D24B6BEF-A522-4E35-999D-D02698322BA0}" destId="{B17A6BD9-F34D-4924-A267-4B3C89D5DEA5}" srcOrd="4" destOrd="0" parTransId="{31885E11-9C0D-4344-8164-B4923743931E}" sibTransId="{4A8574C3-9F25-4644-BAFA-58535C20E531}"/>
    <dgm:cxn modelId="{E619F176-9187-4CDA-8A20-8C302820D3EB}" srcId="{D24B6BEF-A522-4E35-999D-D02698322BA0}" destId="{890E37F7-49AC-42B6-87A7-559DA2CE58F6}" srcOrd="2" destOrd="0" parTransId="{E169476A-444B-4943-83DA-F48B2ADA2ACA}" sibTransId="{0C258E49-4403-4660-9041-5F387E381281}"/>
    <dgm:cxn modelId="{F7AAB4AC-AE0D-47E6-AEEC-148B46CF51C2}" type="presOf" srcId="{B17A6BD9-F34D-4924-A267-4B3C89D5DEA5}" destId="{D87BF927-6D66-445B-9173-1956346C682F}" srcOrd="0" destOrd="0" presId="urn:microsoft.com/office/officeart/2005/8/layout/default"/>
    <dgm:cxn modelId="{23810630-FBBD-4A36-A61C-06194F7798D0}" type="presOf" srcId="{1B69FEB9-0C2D-4353-8E16-943C9580662A}" destId="{11DDFC53-3600-4DA6-8BD0-6B8FE332CBA8}" srcOrd="0" destOrd="0" presId="urn:microsoft.com/office/officeart/2005/8/layout/default"/>
    <dgm:cxn modelId="{E1CB2F18-EDA1-4E54-AA55-CD436A0D934F}" type="presParOf" srcId="{7E52FA23-FA36-4EA3-9A94-0B04C0B23FBB}" destId="{11000B60-83B0-4181-85C7-191C84D17E01}" srcOrd="0" destOrd="0" presId="urn:microsoft.com/office/officeart/2005/8/layout/default"/>
    <dgm:cxn modelId="{43B450CE-8464-4ACC-AD9D-7EA70D533028}" type="presParOf" srcId="{7E52FA23-FA36-4EA3-9A94-0B04C0B23FBB}" destId="{40CD26EE-B42A-49BD-840F-A4D0D9132711}" srcOrd="1" destOrd="0" presId="urn:microsoft.com/office/officeart/2005/8/layout/default"/>
    <dgm:cxn modelId="{3FAD36AD-4844-4A10-AA31-CF0AF799DD48}" type="presParOf" srcId="{7E52FA23-FA36-4EA3-9A94-0B04C0B23FBB}" destId="{11DDFC53-3600-4DA6-8BD0-6B8FE332CBA8}" srcOrd="2" destOrd="0" presId="urn:microsoft.com/office/officeart/2005/8/layout/default"/>
    <dgm:cxn modelId="{2DF351FF-62E6-4BC5-8582-940A5B75BF09}" type="presParOf" srcId="{7E52FA23-FA36-4EA3-9A94-0B04C0B23FBB}" destId="{EE8C214F-96AE-4A3B-AA75-C6D4399F7F62}" srcOrd="3" destOrd="0" presId="urn:microsoft.com/office/officeart/2005/8/layout/default"/>
    <dgm:cxn modelId="{00672F92-2B0A-4EA1-9CED-15CDF6671C72}" type="presParOf" srcId="{7E52FA23-FA36-4EA3-9A94-0B04C0B23FBB}" destId="{F3620B66-F338-418C-A12A-5A6310EDB0CC}" srcOrd="4" destOrd="0" presId="urn:microsoft.com/office/officeart/2005/8/layout/default"/>
    <dgm:cxn modelId="{1897E087-41BF-47E6-9BFE-A0C5A720AAF0}" type="presParOf" srcId="{7E52FA23-FA36-4EA3-9A94-0B04C0B23FBB}" destId="{4C43649F-E2A3-407C-9510-64475F7BD4DE}" srcOrd="5" destOrd="0" presId="urn:microsoft.com/office/officeart/2005/8/layout/default"/>
    <dgm:cxn modelId="{29991E74-9433-4EDC-AFE6-91D100DF4776}" type="presParOf" srcId="{7E52FA23-FA36-4EA3-9A94-0B04C0B23FBB}" destId="{1FC24928-ADC9-400C-A9B1-813DDB81F05A}" srcOrd="6" destOrd="0" presId="urn:microsoft.com/office/officeart/2005/8/layout/default"/>
    <dgm:cxn modelId="{AFB7CFE5-3748-4323-872D-23BCF3CECED0}" type="presParOf" srcId="{7E52FA23-FA36-4EA3-9A94-0B04C0B23FBB}" destId="{C6492208-E129-4713-9538-125E772FB433}" srcOrd="7" destOrd="0" presId="urn:microsoft.com/office/officeart/2005/8/layout/default"/>
    <dgm:cxn modelId="{203CA18C-8910-4B07-99B4-0F67FA637A66}" type="presParOf" srcId="{7E52FA23-FA36-4EA3-9A94-0B04C0B23FBB}" destId="{D87BF927-6D66-445B-9173-1956346C682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1097C6-D92C-4DD4-9BF3-E2279E22C0CB}" type="doc">
      <dgm:prSet loTypeId="urn:microsoft.com/office/officeart/2005/8/layout/default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9BEA829A-F195-4629-B3B5-C24510D4E645}">
      <dgm:prSet phldrT="[Text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Ζωγραφική</a:t>
          </a:r>
          <a:endParaRPr lang="el-GR" dirty="0">
            <a:solidFill>
              <a:schemeClr val="tx1"/>
            </a:solidFill>
          </a:endParaRPr>
        </a:p>
      </dgm:t>
    </dgm:pt>
    <dgm:pt modelId="{F7FA17E9-1B0F-40F4-B5BE-78440802CA71}" type="parTrans" cxnId="{482104BC-8935-4C00-97C4-BAE35A6FEE36}">
      <dgm:prSet/>
      <dgm:spPr/>
      <dgm:t>
        <a:bodyPr/>
        <a:lstStyle/>
        <a:p>
          <a:endParaRPr lang="el-GR"/>
        </a:p>
      </dgm:t>
    </dgm:pt>
    <dgm:pt modelId="{9DAB0D97-B81F-4563-AE91-D774853D454C}" type="sibTrans" cxnId="{482104BC-8935-4C00-97C4-BAE35A6FEE36}">
      <dgm:prSet/>
      <dgm:spPr/>
      <dgm:t>
        <a:bodyPr/>
        <a:lstStyle/>
        <a:p>
          <a:endParaRPr lang="el-GR"/>
        </a:p>
      </dgm:t>
    </dgm:pt>
    <dgm:pt modelId="{8665A767-E2C8-42FE-A037-2E9968AA2595}">
      <dgm:prSet phldrT="[Text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Διαδίκτυο – Αναζήτηση πληροφοριών (</a:t>
          </a:r>
          <a:r>
            <a:rPr lang="en-US" dirty="0" smtClean="0">
              <a:solidFill>
                <a:schemeClr val="tx1"/>
              </a:solidFill>
            </a:rPr>
            <a:t>chrome</a:t>
          </a:r>
          <a:r>
            <a:rPr lang="el-GR" dirty="0" smtClean="0">
              <a:solidFill>
                <a:schemeClr val="tx1"/>
              </a:solidFill>
            </a:rPr>
            <a:t>)</a:t>
          </a:r>
          <a:endParaRPr lang="el-GR" dirty="0">
            <a:solidFill>
              <a:schemeClr val="tx1"/>
            </a:solidFill>
          </a:endParaRPr>
        </a:p>
      </dgm:t>
    </dgm:pt>
    <dgm:pt modelId="{9831ED7E-BCC9-4ABA-BD57-EA7BB481B2ED}" type="parTrans" cxnId="{C016473D-1BB8-414D-A19F-D6581F60728B}">
      <dgm:prSet/>
      <dgm:spPr/>
      <dgm:t>
        <a:bodyPr/>
        <a:lstStyle/>
        <a:p>
          <a:endParaRPr lang="el-GR"/>
        </a:p>
      </dgm:t>
    </dgm:pt>
    <dgm:pt modelId="{6F1746AC-8244-4656-B8DE-8549CF26849E}" type="sibTrans" cxnId="{C016473D-1BB8-414D-A19F-D6581F60728B}">
      <dgm:prSet/>
      <dgm:spPr/>
      <dgm:t>
        <a:bodyPr/>
        <a:lstStyle/>
        <a:p>
          <a:endParaRPr lang="el-GR"/>
        </a:p>
      </dgm:t>
    </dgm:pt>
    <dgm:pt modelId="{61D29579-B636-4398-BD55-A77961DF4350}">
      <dgm:prSet phldrT="[Text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Ηλεκτρονικό ταχυδρομείο (</a:t>
          </a:r>
          <a:r>
            <a:rPr lang="en-US" dirty="0" smtClean="0">
              <a:solidFill>
                <a:schemeClr val="tx1"/>
              </a:solidFill>
            </a:rPr>
            <a:t>email</a:t>
          </a:r>
          <a:r>
            <a:rPr lang="el-GR" dirty="0" smtClean="0">
              <a:solidFill>
                <a:schemeClr val="tx1"/>
              </a:solidFill>
            </a:rPr>
            <a:t>)</a:t>
          </a:r>
          <a:endParaRPr lang="el-GR" dirty="0">
            <a:solidFill>
              <a:schemeClr val="tx1"/>
            </a:solidFill>
          </a:endParaRPr>
        </a:p>
      </dgm:t>
    </dgm:pt>
    <dgm:pt modelId="{A9F84DB5-0740-4FFB-A9F8-C009FE6994D5}" type="parTrans" cxnId="{BD1C422A-E532-4B9A-BE06-CF02A8A4353D}">
      <dgm:prSet/>
      <dgm:spPr/>
      <dgm:t>
        <a:bodyPr/>
        <a:lstStyle/>
        <a:p>
          <a:endParaRPr lang="el-GR"/>
        </a:p>
      </dgm:t>
    </dgm:pt>
    <dgm:pt modelId="{2F0D1D6E-A5E4-481F-BC3C-CA00F2DD0A08}" type="sibTrans" cxnId="{BD1C422A-E532-4B9A-BE06-CF02A8A4353D}">
      <dgm:prSet/>
      <dgm:spPr/>
      <dgm:t>
        <a:bodyPr/>
        <a:lstStyle/>
        <a:p>
          <a:endParaRPr lang="el-GR"/>
        </a:p>
      </dgm:t>
    </dgm:pt>
    <dgm:pt modelId="{8C17912D-7773-46D5-ACE3-B0DAB2B8E431}">
      <dgm:prSet phldrT="[Text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Κειμενογράφος (</a:t>
          </a:r>
          <a:r>
            <a:rPr lang="en-US" dirty="0" smtClean="0">
              <a:solidFill>
                <a:schemeClr val="tx1"/>
              </a:solidFill>
            </a:rPr>
            <a:t>word</a:t>
          </a:r>
          <a:r>
            <a:rPr lang="el-GR" dirty="0" smtClean="0">
              <a:solidFill>
                <a:schemeClr val="tx1"/>
              </a:solidFill>
            </a:rPr>
            <a:t>)</a:t>
          </a:r>
          <a:endParaRPr lang="el-GR" dirty="0">
            <a:solidFill>
              <a:schemeClr val="tx1"/>
            </a:solidFill>
          </a:endParaRPr>
        </a:p>
      </dgm:t>
    </dgm:pt>
    <dgm:pt modelId="{CECEA1B5-6F6E-40E4-97E7-3AB2282DDDE6}" type="parTrans" cxnId="{B4311958-F1AE-4F2C-B76C-AD640CB0AB06}">
      <dgm:prSet/>
      <dgm:spPr/>
      <dgm:t>
        <a:bodyPr/>
        <a:lstStyle/>
        <a:p>
          <a:endParaRPr lang="el-GR"/>
        </a:p>
      </dgm:t>
    </dgm:pt>
    <dgm:pt modelId="{16111CC5-3E25-48C8-8861-609D54EFACEC}" type="sibTrans" cxnId="{B4311958-F1AE-4F2C-B76C-AD640CB0AB06}">
      <dgm:prSet/>
      <dgm:spPr/>
      <dgm:t>
        <a:bodyPr/>
        <a:lstStyle/>
        <a:p>
          <a:endParaRPr lang="el-GR"/>
        </a:p>
      </dgm:t>
    </dgm:pt>
    <dgm:pt modelId="{AD6B0F09-2F74-47C1-AAB5-F07605DA3DDE}">
      <dgm:prSet phldrT="[Text]"/>
      <dgm:spPr/>
      <dgm:t>
        <a:bodyPr/>
        <a:lstStyle/>
        <a:p>
          <a:r>
            <a:rPr lang="el-GR" dirty="0" err="1" smtClean="0">
              <a:solidFill>
                <a:schemeClr val="tx1"/>
              </a:solidFill>
            </a:rPr>
            <a:t>Τηλεκπαίδευση</a:t>
          </a:r>
          <a:r>
            <a:rPr lang="el-GR" dirty="0" smtClean="0">
              <a:solidFill>
                <a:schemeClr val="tx1"/>
              </a:solidFill>
            </a:rPr>
            <a:t> (</a:t>
          </a:r>
          <a:r>
            <a:rPr lang="en-US" dirty="0" err="1" smtClean="0">
              <a:solidFill>
                <a:schemeClr val="tx1"/>
              </a:solidFill>
            </a:rPr>
            <a:t>webex</a:t>
          </a:r>
          <a:r>
            <a:rPr lang="el-GR" dirty="0" smtClean="0">
              <a:solidFill>
                <a:schemeClr val="tx1"/>
              </a:solidFill>
            </a:rPr>
            <a:t>)</a:t>
          </a:r>
          <a:endParaRPr lang="el-GR" dirty="0">
            <a:solidFill>
              <a:schemeClr val="tx1"/>
            </a:solidFill>
          </a:endParaRPr>
        </a:p>
      </dgm:t>
    </dgm:pt>
    <dgm:pt modelId="{B2194DFB-CD29-4CA2-B175-79F8B8072BBB}" type="parTrans" cxnId="{B4F8D160-D56D-4315-A1DA-A28A6C596C2D}">
      <dgm:prSet/>
      <dgm:spPr/>
      <dgm:t>
        <a:bodyPr/>
        <a:lstStyle/>
        <a:p>
          <a:endParaRPr lang="el-GR"/>
        </a:p>
      </dgm:t>
    </dgm:pt>
    <dgm:pt modelId="{680893D1-D6D3-4A2A-A960-508FDDF88F3A}" type="sibTrans" cxnId="{B4F8D160-D56D-4315-A1DA-A28A6C596C2D}">
      <dgm:prSet/>
      <dgm:spPr/>
      <dgm:t>
        <a:bodyPr/>
        <a:lstStyle/>
        <a:p>
          <a:endParaRPr lang="el-GR"/>
        </a:p>
      </dgm:t>
    </dgm:pt>
    <dgm:pt modelId="{3DDE6C4E-949E-4BC0-B4CF-98FD43F2D22D}">
      <dgm:prSet phldrT="[Text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Ηλεκτρονικό εμπόριο (</a:t>
          </a:r>
          <a:r>
            <a:rPr lang="en-US" dirty="0" smtClean="0">
              <a:solidFill>
                <a:schemeClr val="tx1"/>
              </a:solidFill>
            </a:rPr>
            <a:t>e-shops</a:t>
          </a:r>
          <a:r>
            <a:rPr lang="el-GR" dirty="0" smtClean="0">
              <a:solidFill>
                <a:schemeClr val="tx1"/>
              </a:solidFill>
            </a:rPr>
            <a:t>)</a:t>
          </a:r>
          <a:endParaRPr lang="el-GR" dirty="0">
            <a:solidFill>
              <a:schemeClr val="tx1"/>
            </a:solidFill>
          </a:endParaRPr>
        </a:p>
      </dgm:t>
    </dgm:pt>
    <dgm:pt modelId="{E9DAA08D-3694-4CB5-A10E-91A3E8F18E04}" type="parTrans" cxnId="{1D514BB8-71FE-4A7B-B399-FAECB7F5C67D}">
      <dgm:prSet/>
      <dgm:spPr/>
      <dgm:t>
        <a:bodyPr/>
        <a:lstStyle/>
        <a:p>
          <a:endParaRPr lang="el-GR"/>
        </a:p>
      </dgm:t>
    </dgm:pt>
    <dgm:pt modelId="{F1727326-F8E4-47F0-B9E9-04C4A87B7A04}" type="sibTrans" cxnId="{1D514BB8-71FE-4A7B-B399-FAECB7F5C67D}">
      <dgm:prSet/>
      <dgm:spPr/>
      <dgm:t>
        <a:bodyPr/>
        <a:lstStyle/>
        <a:p>
          <a:endParaRPr lang="el-GR"/>
        </a:p>
      </dgm:t>
    </dgm:pt>
    <dgm:pt modelId="{299B06D6-4EBF-4FAE-A1EF-26726D297703}" type="pres">
      <dgm:prSet presAssocID="{B21097C6-D92C-4DD4-9BF3-E2279E22C0CB}" presName="diagram" presStyleCnt="0">
        <dgm:presLayoutVars>
          <dgm:dir/>
          <dgm:resizeHandles val="exact"/>
        </dgm:presLayoutVars>
      </dgm:prSet>
      <dgm:spPr/>
    </dgm:pt>
    <dgm:pt modelId="{E034244F-3112-4997-9CAB-607C72FC2F29}" type="pres">
      <dgm:prSet presAssocID="{9BEA829A-F195-4629-B3B5-C24510D4E645}" presName="node" presStyleLbl="node1" presStyleIdx="0" presStyleCnt="6">
        <dgm:presLayoutVars>
          <dgm:bulletEnabled val="1"/>
        </dgm:presLayoutVars>
      </dgm:prSet>
      <dgm:spPr/>
    </dgm:pt>
    <dgm:pt modelId="{BC9C1D38-1FD6-4B89-A1DB-2BBABB0DF4F6}" type="pres">
      <dgm:prSet presAssocID="{9DAB0D97-B81F-4563-AE91-D774853D454C}" presName="sibTrans" presStyleCnt="0"/>
      <dgm:spPr/>
    </dgm:pt>
    <dgm:pt modelId="{1DBAEBE9-5F2D-4D3E-8922-C4012A8BC093}" type="pres">
      <dgm:prSet presAssocID="{8C17912D-7773-46D5-ACE3-B0DAB2B8E431}" presName="node" presStyleLbl="node1" presStyleIdx="1" presStyleCnt="6">
        <dgm:presLayoutVars>
          <dgm:bulletEnabled val="1"/>
        </dgm:presLayoutVars>
      </dgm:prSet>
      <dgm:spPr/>
    </dgm:pt>
    <dgm:pt modelId="{7C74D605-E4A2-48ED-A11B-109CEAF8AE41}" type="pres">
      <dgm:prSet presAssocID="{16111CC5-3E25-48C8-8861-609D54EFACEC}" presName="sibTrans" presStyleCnt="0"/>
      <dgm:spPr/>
    </dgm:pt>
    <dgm:pt modelId="{BF555CB3-3538-44C7-8991-53B8C8A984DE}" type="pres">
      <dgm:prSet presAssocID="{8665A767-E2C8-42FE-A037-2E9968AA259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DF220C2-0E8D-4D2F-8AC6-0ABF607180D4}" type="pres">
      <dgm:prSet presAssocID="{6F1746AC-8244-4656-B8DE-8549CF26849E}" presName="sibTrans" presStyleCnt="0"/>
      <dgm:spPr/>
    </dgm:pt>
    <dgm:pt modelId="{584DA342-129B-4A04-9F8A-547328398794}" type="pres">
      <dgm:prSet presAssocID="{61D29579-B636-4398-BD55-A77961DF435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B1E544D-99E7-472D-91F7-B3C71E8C003A}" type="pres">
      <dgm:prSet presAssocID="{2F0D1D6E-A5E4-481F-BC3C-CA00F2DD0A08}" presName="sibTrans" presStyleCnt="0"/>
      <dgm:spPr/>
    </dgm:pt>
    <dgm:pt modelId="{7DED234D-0167-4514-84E3-2F8D511B6764}" type="pres">
      <dgm:prSet presAssocID="{AD6B0F09-2F74-47C1-AAB5-F07605DA3DD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4031F71-B7C8-400D-93B6-86BFD1EA2E7D}" type="pres">
      <dgm:prSet presAssocID="{680893D1-D6D3-4A2A-A960-508FDDF88F3A}" presName="sibTrans" presStyleCnt="0"/>
      <dgm:spPr/>
    </dgm:pt>
    <dgm:pt modelId="{469E15A6-C9B8-48D2-AF5F-CF455A0F27FB}" type="pres">
      <dgm:prSet presAssocID="{3DDE6C4E-949E-4BC0-B4CF-98FD43F2D22D}" presName="node" presStyleLbl="node1" presStyleIdx="5" presStyleCnt="6">
        <dgm:presLayoutVars>
          <dgm:bulletEnabled val="1"/>
        </dgm:presLayoutVars>
      </dgm:prSet>
      <dgm:spPr/>
    </dgm:pt>
  </dgm:ptLst>
  <dgm:cxnLst>
    <dgm:cxn modelId="{3DF29733-3108-419E-BF56-BA3556196F75}" type="presOf" srcId="{8665A767-E2C8-42FE-A037-2E9968AA2595}" destId="{BF555CB3-3538-44C7-8991-53B8C8A984DE}" srcOrd="0" destOrd="0" presId="urn:microsoft.com/office/officeart/2005/8/layout/default"/>
    <dgm:cxn modelId="{125F19D5-C5C5-41FD-B4B3-E3EBD7EFF28D}" type="presOf" srcId="{3DDE6C4E-949E-4BC0-B4CF-98FD43F2D22D}" destId="{469E15A6-C9B8-48D2-AF5F-CF455A0F27FB}" srcOrd="0" destOrd="0" presId="urn:microsoft.com/office/officeart/2005/8/layout/default"/>
    <dgm:cxn modelId="{6163926E-2E43-46B3-B58C-7E39161C5D3A}" type="presOf" srcId="{B21097C6-D92C-4DD4-9BF3-E2279E22C0CB}" destId="{299B06D6-4EBF-4FAE-A1EF-26726D297703}" srcOrd="0" destOrd="0" presId="urn:microsoft.com/office/officeart/2005/8/layout/default"/>
    <dgm:cxn modelId="{B4311958-F1AE-4F2C-B76C-AD640CB0AB06}" srcId="{B21097C6-D92C-4DD4-9BF3-E2279E22C0CB}" destId="{8C17912D-7773-46D5-ACE3-B0DAB2B8E431}" srcOrd="1" destOrd="0" parTransId="{CECEA1B5-6F6E-40E4-97E7-3AB2282DDDE6}" sibTransId="{16111CC5-3E25-48C8-8861-609D54EFACEC}"/>
    <dgm:cxn modelId="{B4F8D160-D56D-4315-A1DA-A28A6C596C2D}" srcId="{B21097C6-D92C-4DD4-9BF3-E2279E22C0CB}" destId="{AD6B0F09-2F74-47C1-AAB5-F07605DA3DDE}" srcOrd="4" destOrd="0" parTransId="{B2194DFB-CD29-4CA2-B175-79F8B8072BBB}" sibTransId="{680893D1-D6D3-4A2A-A960-508FDDF88F3A}"/>
    <dgm:cxn modelId="{1D514BB8-71FE-4A7B-B399-FAECB7F5C67D}" srcId="{B21097C6-D92C-4DD4-9BF3-E2279E22C0CB}" destId="{3DDE6C4E-949E-4BC0-B4CF-98FD43F2D22D}" srcOrd="5" destOrd="0" parTransId="{E9DAA08D-3694-4CB5-A10E-91A3E8F18E04}" sibTransId="{F1727326-F8E4-47F0-B9E9-04C4A87B7A04}"/>
    <dgm:cxn modelId="{BF7588A7-DA64-4F13-B8B2-5EF15EF798D2}" type="presOf" srcId="{8C17912D-7773-46D5-ACE3-B0DAB2B8E431}" destId="{1DBAEBE9-5F2D-4D3E-8922-C4012A8BC093}" srcOrd="0" destOrd="0" presId="urn:microsoft.com/office/officeart/2005/8/layout/default"/>
    <dgm:cxn modelId="{BD1C422A-E532-4B9A-BE06-CF02A8A4353D}" srcId="{B21097C6-D92C-4DD4-9BF3-E2279E22C0CB}" destId="{61D29579-B636-4398-BD55-A77961DF4350}" srcOrd="3" destOrd="0" parTransId="{A9F84DB5-0740-4FFB-A9F8-C009FE6994D5}" sibTransId="{2F0D1D6E-A5E4-481F-BC3C-CA00F2DD0A08}"/>
    <dgm:cxn modelId="{66E9839C-E346-40CD-AE23-838FBCED7934}" type="presOf" srcId="{61D29579-B636-4398-BD55-A77961DF4350}" destId="{584DA342-129B-4A04-9F8A-547328398794}" srcOrd="0" destOrd="0" presId="urn:microsoft.com/office/officeart/2005/8/layout/default"/>
    <dgm:cxn modelId="{C016473D-1BB8-414D-A19F-D6581F60728B}" srcId="{B21097C6-D92C-4DD4-9BF3-E2279E22C0CB}" destId="{8665A767-E2C8-42FE-A037-2E9968AA2595}" srcOrd="2" destOrd="0" parTransId="{9831ED7E-BCC9-4ABA-BD57-EA7BB481B2ED}" sibTransId="{6F1746AC-8244-4656-B8DE-8549CF26849E}"/>
    <dgm:cxn modelId="{E941A089-C4EE-42E2-BF6C-2A101448D536}" type="presOf" srcId="{9BEA829A-F195-4629-B3B5-C24510D4E645}" destId="{E034244F-3112-4997-9CAB-607C72FC2F29}" srcOrd="0" destOrd="0" presId="urn:microsoft.com/office/officeart/2005/8/layout/default"/>
    <dgm:cxn modelId="{482104BC-8935-4C00-97C4-BAE35A6FEE36}" srcId="{B21097C6-D92C-4DD4-9BF3-E2279E22C0CB}" destId="{9BEA829A-F195-4629-B3B5-C24510D4E645}" srcOrd="0" destOrd="0" parTransId="{F7FA17E9-1B0F-40F4-B5BE-78440802CA71}" sibTransId="{9DAB0D97-B81F-4563-AE91-D774853D454C}"/>
    <dgm:cxn modelId="{B36F3B4C-7900-4C1B-AE71-3B19876CFCCB}" type="presOf" srcId="{AD6B0F09-2F74-47C1-AAB5-F07605DA3DDE}" destId="{7DED234D-0167-4514-84E3-2F8D511B6764}" srcOrd="0" destOrd="0" presId="urn:microsoft.com/office/officeart/2005/8/layout/default"/>
    <dgm:cxn modelId="{390A23A0-58DA-43AB-B265-D9647BCB81B3}" type="presParOf" srcId="{299B06D6-4EBF-4FAE-A1EF-26726D297703}" destId="{E034244F-3112-4997-9CAB-607C72FC2F29}" srcOrd="0" destOrd="0" presId="urn:microsoft.com/office/officeart/2005/8/layout/default"/>
    <dgm:cxn modelId="{9D9C87CC-D8F7-46E2-A830-F000B61001AF}" type="presParOf" srcId="{299B06D6-4EBF-4FAE-A1EF-26726D297703}" destId="{BC9C1D38-1FD6-4B89-A1DB-2BBABB0DF4F6}" srcOrd="1" destOrd="0" presId="urn:microsoft.com/office/officeart/2005/8/layout/default"/>
    <dgm:cxn modelId="{D4349037-3777-4980-B7B2-7FD1E1D8EF71}" type="presParOf" srcId="{299B06D6-4EBF-4FAE-A1EF-26726D297703}" destId="{1DBAEBE9-5F2D-4D3E-8922-C4012A8BC093}" srcOrd="2" destOrd="0" presId="urn:microsoft.com/office/officeart/2005/8/layout/default"/>
    <dgm:cxn modelId="{A6864D3A-61B2-4220-898E-CC045DD37397}" type="presParOf" srcId="{299B06D6-4EBF-4FAE-A1EF-26726D297703}" destId="{7C74D605-E4A2-48ED-A11B-109CEAF8AE41}" srcOrd="3" destOrd="0" presId="urn:microsoft.com/office/officeart/2005/8/layout/default"/>
    <dgm:cxn modelId="{DCB68FE7-4FDE-427D-B375-EE9CF6812CB1}" type="presParOf" srcId="{299B06D6-4EBF-4FAE-A1EF-26726D297703}" destId="{BF555CB3-3538-44C7-8991-53B8C8A984DE}" srcOrd="4" destOrd="0" presId="urn:microsoft.com/office/officeart/2005/8/layout/default"/>
    <dgm:cxn modelId="{ECDD157A-35DC-410E-8595-601C37C1D41C}" type="presParOf" srcId="{299B06D6-4EBF-4FAE-A1EF-26726D297703}" destId="{FDF220C2-0E8D-4D2F-8AC6-0ABF607180D4}" srcOrd="5" destOrd="0" presId="urn:microsoft.com/office/officeart/2005/8/layout/default"/>
    <dgm:cxn modelId="{59239B9A-C7E9-4F21-9BED-3B9A14A679EB}" type="presParOf" srcId="{299B06D6-4EBF-4FAE-A1EF-26726D297703}" destId="{584DA342-129B-4A04-9F8A-547328398794}" srcOrd="6" destOrd="0" presId="urn:microsoft.com/office/officeart/2005/8/layout/default"/>
    <dgm:cxn modelId="{D06002BB-F3F6-484E-9457-9EF6ACB857E6}" type="presParOf" srcId="{299B06D6-4EBF-4FAE-A1EF-26726D297703}" destId="{AB1E544D-99E7-472D-91F7-B3C71E8C003A}" srcOrd="7" destOrd="0" presId="urn:microsoft.com/office/officeart/2005/8/layout/default"/>
    <dgm:cxn modelId="{610F1666-BAD7-4687-9334-EA66E8E5DF5E}" type="presParOf" srcId="{299B06D6-4EBF-4FAE-A1EF-26726D297703}" destId="{7DED234D-0167-4514-84E3-2F8D511B6764}" srcOrd="8" destOrd="0" presId="urn:microsoft.com/office/officeart/2005/8/layout/default"/>
    <dgm:cxn modelId="{539BA98C-BCB3-4436-9F35-6C85AC82C33C}" type="presParOf" srcId="{299B06D6-4EBF-4FAE-A1EF-26726D297703}" destId="{B4031F71-B7C8-400D-93B6-86BFD1EA2E7D}" srcOrd="9" destOrd="0" presId="urn:microsoft.com/office/officeart/2005/8/layout/default"/>
    <dgm:cxn modelId="{B5B891AA-9442-421E-996B-085B97701E01}" type="presParOf" srcId="{299B06D6-4EBF-4FAE-A1EF-26726D297703}" destId="{469E15A6-C9B8-48D2-AF5F-CF455A0F27F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4070B3-2876-4C35-AB4B-6A11DD29357E}">
      <dsp:nvSpPr>
        <dsp:cNvPr id="0" name=""/>
        <dsp:cNvSpPr/>
      </dsp:nvSpPr>
      <dsp:spPr>
        <a:xfrm>
          <a:off x="1117327" y="2852"/>
          <a:ext cx="7671345" cy="46028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500" kern="1200" dirty="0" smtClean="0"/>
            <a:t>Κεντρική μονάδα</a:t>
          </a:r>
          <a:endParaRPr lang="el-GR" sz="4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500" kern="1200" dirty="0" smtClean="0"/>
            <a:t>Τροφοδοτικό</a:t>
          </a:r>
          <a:endParaRPr lang="el-GR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500" kern="1200" dirty="0" smtClean="0"/>
            <a:t>Μητρική πλακέτα</a:t>
          </a:r>
          <a:endParaRPr lang="el-GR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500" kern="1200" dirty="0" smtClean="0"/>
            <a:t>Επεξεργαστής</a:t>
          </a:r>
          <a:endParaRPr lang="el-GR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500" kern="1200" dirty="0" smtClean="0"/>
            <a:t>Κύρια Μνήμη / Μνήμη </a:t>
          </a:r>
          <a:r>
            <a:rPr lang="en-US" sz="3500" kern="1200" dirty="0" smtClean="0"/>
            <a:t>RAM/ROM</a:t>
          </a:r>
          <a:endParaRPr lang="el-GR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500" kern="1200" dirty="0" smtClean="0"/>
            <a:t>Κάρτες ήχου, γραφικών, δικτύου</a:t>
          </a:r>
          <a:endParaRPr lang="el-GR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500" kern="1200" dirty="0" smtClean="0"/>
            <a:t>Θύρες</a:t>
          </a:r>
          <a:endParaRPr lang="el-GR" sz="3500" kern="1200" dirty="0"/>
        </a:p>
      </dsp:txBody>
      <dsp:txXfrm>
        <a:off x="1117327" y="2852"/>
        <a:ext cx="7671345" cy="46028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0109B-0783-4006-9926-7FFABB477903}">
      <dsp:nvSpPr>
        <dsp:cNvPr id="0" name=""/>
        <dsp:cNvSpPr/>
      </dsp:nvSpPr>
      <dsp:spPr>
        <a:xfrm>
          <a:off x="1293102" y="2502"/>
          <a:ext cx="4030658" cy="241839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smtClean="0"/>
            <a:t>Ήχος</a:t>
          </a:r>
          <a:endParaRPr lang="el-GR" sz="3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Mp3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wav</a:t>
          </a:r>
          <a:endParaRPr lang="el-GR" sz="2400" kern="1200" dirty="0"/>
        </a:p>
      </dsp:txBody>
      <dsp:txXfrm>
        <a:off x="1293102" y="2502"/>
        <a:ext cx="4030658" cy="2418395"/>
      </dsp:txXfrm>
    </dsp:sp>
    <dsp:sp modelId="{DEE9490C-59B4-47F4-89BB-3259D3B5A97C}">
      <dsp:nvSpPr>
        <dsp:cNvPr id="0" name=""/>
        <dsp:cNvSpPr/>
      </dsp:nvSpPr>
      <dsp:spPr>
        <a:xfrm>
          <a:off x="5726826" y="2502"/>
          <a:ext cx="4030658" cy="2418395"/>
        </a:xfrm>
        <a:prstGeom prst="rect">
          <a:avLst/>
        </a:prstGeom>
        <a:solidFill>
          <a:schemeClr val="accent5">
            <a:hueOff val="2130522"/>
            <a:satOff val="-14104"/>
            <a:lumOff val="-2451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smtClean="0"/>
            <a:t>Εικόνα</a:t>
          </a:r>
          <a:endParaRPr lang="el-GR" sz="3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Jpg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Gif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Bmp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png</a:t>
          </a:r>
          <a:endParaRPr lang="el-GR" sz="2400" kern="1200" dirty="0"/>
        </a:p>
      </dsp:txBody>
      <dsp:txXfrm>
        <a:off x="5726826" y="2502"/>
        <a:ext cx="4030658" cy="2418395"/>
      </dsp:txXfrm>
    </dsp:sp>
    <dsp:sp modelId="{89805965-35A3-4358-AB2F-4A66FEC2E6BF}">
      <dsp:nvSpPr>
        <dsp:cNvPr id="0" name=""/>
        <dsp:cNvSpPr/>
      </dsp:nvSpPr>
      <dsp:spPr>
        <a:xfrm>
          <a:off x="3509964" y="2823962"/>
          <a:ext cx="4030658" cy="2418395"/>
        </a:xfrm>
        <a:prstGeom prst="rect">
          <a:avLst/>
        </a:prstGeom>
        <a:solidFill>
          <a:schemeClr val="accent5">
            <a:hueOff val="4261045"/>
            <a:satOff val="-28207"/>
            <a:lumOff val="-4902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smtClean="0"/>
            <a:t>Βίντεο</a:t>
          </a:r>
          <a:endParaRPr lang="el-GR" sz="3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Avi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Mp4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mov</a:t>
          </a:r>
          <a:endParaRPr lang="el-GR" sz="2400" kern="1200" dirty="0"/>
        </a:p>
      </dsp:txBody>
      <dsp:txXfrm>
        <a:off x="3509964" y="2823962"/>
        <a:ext cx="4030658" cy="24183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00B60-83B0-4181-85C7-191C84D17E01}">
      <dsp:nvSpPr>
        <dsp:cNvPr id="0" name=""/>
        <dsp:cNvSpPr/>
      </dsp:nvSpPr>
      <dsp:spPr>
        <a:xfrm>
          <a:off x="0" y="261907"/>
          <a:ext cx="3095624" cy="18573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smtClean="0">
              <a:solidFill>
                <a:schemeClr val="tx1"/>
              </a:solidFill>
            </a:rPr>
            <a:t>Ιός</a:t>
          </a:r>
          <a:endParaRPr lang="el-GR" sz="3700" kern="1200" dirty="0">
            <a:solidFill>
              <a:schemeClr val="tx1"/>
            </a:solidFill>
          </a:endParaRPr>
        </a:p>
      </dsp:txBody>
      <dsp:txXfrm>
        <a:off x="0" y="261907"/>
        <a:ext cx="3095624" cy="1857375"/>
      </dsp:txXfrm>
    </dsp:sp>
    <dsp:sp modelId="{11DDFC53-3600-4DA6-8BD0-6B8FE332CBA8}">
      <dsp:nvSpPr>
        <dsp:cNvPr id="0" name=""/>
        <dsp:cNvSpPr/>
      </dsp:nvSpPr>
      <dsp:spPr>
        <a:xfrm>
          <a:off x="3405187" y="261907"/>
          <a:ext cx="3095624" cy="18573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err="1" smtClean="0">
              <a:solidFill>
                <a:schemeClr val="tx1"/>
              </a:solidFill>
            </a:rPr>
            <a:t>Αντι-ιικό</a:t>
          </a:r>
          <a:endParaRPr lang="el-GR" sz="3700" kern="1200" dirty="0">
            <a:solidFill>
              <a:schemeClr val="tx1"/>
            </a:solidFill>
          </a:endParaRPr>
        </a:p>
      </dsp:txBody>
      <dsp:txXfrm>
        <a:off x="3405187" y="261907"/>
        <a:ext cx="3095624" cy="1857375"/>
      </dsp:txXfrm>
    </dsp:sp>
    <dsp:sp modelId="{F3620B66-F338-418C-A12A-5A6310EDB0CC}">
      <dsp:nvSpPr>
        <dsp:cNvPr id="0" name=""/>
        <dsp:cNvSpPr/>
      </dsp:nvSpPr>
      <dsp:spPr>
        <a:xfrm>
          <a:off x="6810375" y="261907"/>
          <a:ext cx="3095624" cy="18573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smtClean="0">
              <a:solidFill>
                <a:schemeClr val="tx1"/>
              </a:solidFill>
            </a:rPr>
            <a:t>Προστασία διαδικτύου (</a:t>
          </a:r>
          <a:r>
            <a:rPr lang="en-US" sz="3700" kern="1200" dirty="0" err="1" smtClean="0">
              <a:solidFill>
                <a:schemeClr val="tx1"/>
              </a:solidFill>
            </a:rPr>
            <a:t>vpn</a:t>
          </a:r>
          <a:r>
            <a:rPr lang="el-GR" sz="3700" kern="1200" dirty="0" smtClean="0">
              <a:solidFill>
                <a:schemeClr val="tx1"/>
              </a:solidFill>
            </a:rPr>
            <a:t>)</a:t>
          </a:r>
          <a:endParaRPr lang="el-GR" sz="3700" kern="1200" dirty="0">
            <a:solidFill>
              <a:schemeClr val="tx1"/>
            </a:solidFill>
          </a:endParaRPr>
        </a:p>
      </dsp:txBody>
      <dsp:txXfrm>
        <a:off x="6810375" y="261907"/>
        <a:ext cx="3095624" cy="1857375"/>
      </dsp:txXfrm>
    </dsp:sp>
    <dsp:sp modelId="{1FC24928-ADC9-400C-A9B1-813DDB81F05A}">
      <dsp:nvSpPr>
        <dsp:cNvPr id="0" name=""/>
        <dsp:cNvSpPr/>
      </dsp:nvSpPr>
      <dsp:spPr>
        <a:xfrm>
          <a:off x="1702593" y="2428844"/>
          <a:ext cx="3095624" cy="18573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smtClean="0">
              <a:solidFill>
                <a:schemeClr val="tx1"/>
              </a:solidFill>
            </a:rPr>
            <a:t>Σπασμένο λογισμικό</a:t>
          </a:r>
          <a:endParaRPr lang="el-GR" sz="3700" kern="1200" dirty="0">
            <a:solidFill>
              <a:schemeClr val="tx1"/>
            </a:solidFill>
          </a:endParaRPr>
        </a:p>
      </dsp:txBody>
      <dsp:txXfrm>
        <a:off x="1702593" y="2428844"/>
        <a:ext cx="3095624" cy="1857375"/>
      </dsp:txXfrm>
    </dsp:sp>
    <dsp:sp modelId="{D87BF927-6D66-445B-9173-1956346C682F}">
      <dsp:nvSpPr>
        <dsp:cNvPr id="0" name=""/>
        <dsp:cNvSpPr/>
      </dsp:nvSpPr>
      <dsp:spPr>
        <a:xfrm>
          <a:off x="5107781" y="2428844"/>
          <a:ext cx="3095624" cy="18573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smtClean="0">
              <a:solidFill>
                <a:schemeClr val="tx1"/>
              </a:solidFill>
            </a:rPr>
            <a:t>Ελεύθερο λογισμικό</a:t>
          </a:r>
          <a:endParaRPr lang="el-GR" sz="3700" kern="1200" dirty="0">
            <a:solidFill>
              <a:schemeClr val="tx1"/>
            </a:solidFill>
          </a:endParaRPr>
        </a:p>
      </dsp:txBody>
      <dsp:txXfrm>
        <a:off x="5107781" y="2428844"/>
        <a:ext cx="3095624" cy="18573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34244F-3112-4997-9CAB-607C72FC2F29}">
      <dsp:nvSpPr>
        <dsp:cNvPr id="0" name=""/>
        <dsp:cNvSpPr/>
      </dsp:nvSpPr>
      <dsp:spPr>
        <a:xfrm>
          <a:off x="0" y="292099"/>
          <a:ext cx="3095624" cy="185737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>
              <a:solidFill>
                <a:schemeClr val="tx1"/>
              </a:solidFill>
            </a:rPr>
            <a:t>Ζωγραφική</a:t>
          </a:r>
          <a:endParaRPr lang="el-GR" sz="2900" kern="1200" dirty="0">
            <a:solidFill>
              <a:schemeClr val="tx1"/>
            </a:solidFill>
          </a:endParaRPr>
        </a:p>
      </dsp:txBody>
      <dsp:txXfrm>
        <a:off x="0" y="292099"/>
        <a:ext cx="3095624" cy="1857375"/>
      </dsp:txXfrm>
    </dsp:sp>
    <dsp:sp modelId="{1DBAEBE9-5F2D-4D3E-8922-C4012A8BC093}">
      <dsp:nvSpPr>
        <dsp:cNvPr id="0" name=""/>
        <dsp:cNvSpPr/>
      </dsp:nvSpPr>
      <dsp:spPr>
        <a:xfrm>
          <a:off x="3405187" y="292099"/>
          <a:ext cx="3095624" cy="1857375"/>
        </a:xfrm>
        <a:prstGeom prst="rect">
          <a:avLst/>
        </a:prstGeom>
        <a:gradFill rotWithShape="0">
          <a:gsLst>
            <a:gs pos="0">
              <a:schemeClr val="accent4">
                <a:hueOff val="-3839591"/>
                <a:satOff val="2976"/>
                <a:lumOff val="7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-3839591"/>
                <a:satOff val="2976"/>
                <a:lumOff val="7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>
              <a:solidFill>
                <a:schemeClr val="tx1"/>
              </a:solidFill>
            </a:rPr>
            <a:t>Κειμενογράφος (</a:t>
          </a:r>
          <a:r>
            <a:rPr lang="en-US" sz="2900" kern="1200" dirty="0" smtClean="0">
              <a:solidFill>
                <a:schemeClr val="tx1"/>
              </a:solidFill>
            </a:rPr>
            <a:t>word</a:t>
          </a:r>
          <a:r>
            <a:rPr lang="el-GR" sz="2900" kern="1200" dirty="0" smtClean="0">
              <a:solidFill>
                <a:schemeClr val="tx1"/>
              </a:solidFill>
            </a:rPr>
            <a:t>)</a:t>
          </a:r>
          <a:endParaRPr lang="el-GR" sz="2900" kern="1200" dirty="0">
            <a:solidFill>
              <a:schemeClr val="tx1"/>
            </a:solidFill>
          </a:endParaRPr>
        </a:p>
      </dsp:txBody>
      <dsp:txXfrm>
        <a:off x="3405187" y="292099"/>
        <a:ext cx="3095624" cy="1857375"/>
      </dsp:txXfrm>
    </dsp:sp>
    <dsp:sp modelId="{BF555CB3-3538-44C7-8991-53B8C8A984DE}">
      <dsp:nvSpPr>
        <dsp:cNvPr id="0" name=""/>
        <dsp:cNvSpPr/>
      </dsp:nvSpPr>
      <dsp:spPr>
        <a:xfrm>
          <a:off x="6810375" y="292099"/>
          <a:ext cx="3095624" cy="1857375"/>
        </a:xfrm>
        <a:prstGeom prst="rect">
          <a:avLst/>
        </a:prstGeom>
        <a:gradFill rotWithShape="0">
          <a:gsLst>
            <a:gs pos="0">
              <a:schemeClr val="accent4">
                <a:hueOff val="-7679183"/>
                <a:satOff val="5952"/>
                <a:lumOff val="157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-7679183"/>
                <a:satOff val="5952"/>
                <a:lumOff val="157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>
              <a:solidFill>
                <a:schemeClr val="tx1"/>
              </a:solidFill>
            </a:rPr>
            <a:t>Διαδίκτυο – Αναζήτηση πληροφοριών (</a:t>
          </a:r>
          <a:r>
            <a:rPr lang="en-US" sz="2900" kern="1200" dirty="0" smtClean="0">
              <a:solidFill>
                <a:schemeClr val="tx1"/>
              </a:solidFill>
            </a:rPr>
            <a:t>chrome</a:t>
          </a:r>
          <a:r>
            <a:rPr lang="el-GR" sz="2900" kern="1200" dirty="0" smtClean="0">
              <a:solidFill>
                <a:schemeClr val="tx1"/>
              </a:solidFill>
            </a:rPr>
            <a:t>)</a:t>
          </a:r>
          <a:endParaRPr lang="el-GR" sz="2900" kern="1200" dirty="0">
            <a:solidFill>
              <a:schemeClr val="tx1"/>
            </a:solidFill>
          </a:endParaRPr>
        </a:p>
      </dsp:txBody>
      <dsp:txXfrm>
        <a:off x="6810375" y="292099"/>
        <a:ext cx="3095624" cy="1857375"/>
      </dsp:txXfrm>
    </dsp:sp>
    <dsp:sp modelId="{584DA342-129B-4A04-9F8A-547328398794}">
      <dsp:nvSpPr>
        <dsp:cNvPr id="0" name=""/>
        <dsp:cNvSpPr/>
      </dsp:nvSpPr>
      <dsp:spPr>
        <a:xfrm>
          <a:off x="0" y="2459037"/>
          <a:ext cx="3095624" cy="1857375"/>
        </a:xfrm>
        <a:prstGeom prst="rect">
          <a:avLst/>
        </a:prstGeom>
        <a:gradFill rotWithShape="0">
          <a:gsLst>
            <a:gs pos="0">
              <a:schemeClr val="accent4">
                <a:hueOff val="-11518774"/>
                <a:satOff val="8927"/>
                <a:lumOff val="235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-11518774"/>
                <a:satOff val="8927"/>
                <a:lumOff val="235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>
              <a:solidFill>
                <a:schemeClr val="tx1"/>
              </a:solidFill>
            </a:rPr>
            <a:t>Ηλεκτρονικό ταχυδρομείο (</a:t>
          </a:r>
          <a:r>
            <a:rPr lang="en-US" sz="2900" kern="1200" dirty="0" smtClean="0">
              <a:solidFill>
                <a:schemeClr val="tx1"/>
              </a:solidFill>
            </a:rPr>
            <a:t>email</a:t>
          </a:r>
          <a:r>
            <a:rPr lang="el-GR" sz="2900" kern="1200" dirty="0" smtClean="0">
              <a:solidFill>
                <a:schemeClr val="tx1"/>
              </a:solidFill>
            </a:rPr>
            <a:t>)</a:t>
          </a:r>
          <a:endParaRPr lang="el-GR" sz="2900" kern="1200" dirty="0">
            <a:solidFill>
              <a:schemeClr val="tx1"/>
            </a:solidFill>
          </a:endParaRPr>
        </a:p>
      </dsp:txBody>
      <dsp:txXfrm>
        <a:off x="0" y="2459037"/>
        <a:ext cx="3095624" cy="1857375"/>
      </dsp:txXfrm>
    </dsp:sp>
    <dsp:sp modelId="{7DED234D-0167-4514-84E3-2F8D511B6764}">
      <dsp:nvSpPr>
        <dsp:cNvPr id="0" name=""/>
        <dsp:cNvSpPr/>
      </dsp:nvSpPr>
      <dsp:spPr>
        <a:xfrm>
          <a:off x="3405187" y="2459037"/>
          <a:ext cx="3095624" cy="1857375"/>
        </a:xfrm>
        <a:prstGeom prst="rect">
          <a:avLst/>
        </a:prstGeom>
        <a:gradFill rotWithShape="0">
          <a:gsLst>
            <a:gs pos="0">
              <a:schemeClr val="accent4">
                <a:hueOff val="-15358366"/>
                <a:satOff val="11903"/>
                <a:lumOff val="314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-15358366"/>
                <a:satOff val="11903"/>
                <a:lumOff val="314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err="1" smtClean="0">
              <a:solidFill>
                <a:schemeClr val="tx1"/>
              </a:solidFill>
            </a:rPr>
            <a:t>Τηλεκπαίδευση</a:t>
          </a:r>
          <a:r>
            <a:rPr lang="el-GR" sz="2900" kern="1200" dirty="0" smtClean="0">
              <a:solidFill>
                <a:schemeClr val="tx1"/>
              </a:solidFill>
            </a:rPr>
            <a:t> (</a:t>
          </a:r>
          <a:r>
            <a:rPr lang="en-US" sz="2900" kern="1200" dirty="0" err="1" smtClean="0">
              <a:solidFill>
                <a:schemeClr val="tx1"/>
              </a:solidFill>
            </a:rPr>
            <a:t>webex</a:t>
          </a:r>
          <a:r>
            <a:rPr lang="el-GR" sz="2900" kern="1200" dirty="0" smtClean="0">
              <a:solidFill>
                <a:schemeClr val="tx1"/>
              </a:solidFill>
            </a:rPr>
            <a:t>)</a:t>
          </a:r>
          <a:endParaRPr lang="el-GR" sz="2900" kern="1200" dirty="0">
            <a:solidFill>
              <a:schemeClr val="tx1"/>
            </a:solidFill>
          </a:endParaRPr>
        </a:p>
      </dsp:txBody>
      <dsp:txXfrm>
        <a:off x="3405187" y="2459037"/>
        <a:ext cx="3095624" cy="1857375"/>
      </dsp:txXfrm>
    </dsp:sp>
    <dsp:sp modelId="{469E15A6-C9B8-48D2-AF5F-CF455A0F27FB}">
      <dsp:nvSpPr>
        <dsp:cNvPr id="0" name=""/>
        <dsp:cNvSpPr/>
      </dsp:nvSpPr>
      <dsp:spPr>
        <a:xfrm>
          <a:off x="6810375" y="2459037"/>
          <a:ext cx="3095624" cy="1857375"/>
        </a:xfrm>
        <a:prstGeom prst="rect">
          <a:avLst/>
        </a:prstGeom>
        <a:gradFill rotWithShape="0">
          <a:gsLst>
            <a:gs pos="0">
              <a:schemeClr val="accent4">
                <a:hueOff val="-19197957"/>
                <a:satOff val="14879"/>
                <a:lumOff val="392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-19197957"/>
                <a:satOff val="14879"/>
                <a:lumOff val="392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>
              <a:solidFill>
                <a:schemeClr val="tx1"/>
              </a:solidFill>
            </a:rPr>
            <a:t>Ηλεκτρονικό εμπόριο (</a:t>
          </a:r>
          <a:r>
            <a:rPr lang="en-US" sz="2900" kern="1200" dirty="0" smtClean="0">
              <a:solidFill>
                <a:schemeClr val="tx1"/>
              </a:solidFill>
            </a:rPr>
            <a:t>e-shops</a:t>
          </a:r>
          <a:r>
            <a:rPr lang="el-GR" sz="2900" kern="1200" dirty="0" smtClean="0">
              <a:solidFill>
                <a:schemeClr val="tx1"/>
              </a:solidFill>
            </a:rPr>
            <a:t>)</a:t>
          </a:r>
          <a:endParaRPr lang="el-GR" sz="2900" kern="1200" dirty="0">
            <a:solidFill>
              <a:schemeClr val="tx1"/>
            </a:solidFill>
          </a:endParaRPr>
        </a:p>
      </dsp:txBody>
      <dsp:txXfrm>
        <a:off x="6810375" y="2459037"/>
        <a:ext cx="3095624" cy="1857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Πληροφορικη</a:t>
            </a:r>
            <a:r>
              <a:rPr lang="el-GR" dirty="0" smtClean="0"/>
              <a:t> </a:t>
            </a:r>
            <a:r>
              <a:rPr lang="el-GR" dirty="0" smtClean="0"/>
              <a:t>Γ </a:t>
            </a:r>
            <a:r>
              <a:rPr lang="el-GR" dirty="0" err="1" smtClean="0"/>
              <a:t>Γυμνασιου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Μητσοπουλου</a:t>
            </a:r>
            <a:r>
              <a:rPr lang="el-GR" dirty="0" smtClean="0"/>
              <a:t> </a:t>
            </a:r>
            <a:r>
              <a:rPr lang="el-GR" dirty="0" err="1" smtClean="0"/>
              <a:t>ελενη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014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ΕΣΩΤΕΡΙΚΟ Η/Υ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018453"/>
              </p:ext>
            </p:extLst>
          </p:nvPr>
        </p:nvGraphicFramePr>
        <p:xfrm>
          <a:off x="1141413" y="2249488"/>
          <a:ext cx="99060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784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Πολυμεσα</a:t>
            </a:r>
            <a:r>
              <a:rPr lang="el-GR" dirty="0" smtClean="0"/>
              <a:t> (</a:t>
            </a:r>
            <a:r>
              <a:rPr lang="el-GR" dirty="0" err="1" smtClean="0"/>
              <a:t>τυποι</a:t>
            </a:r>
            <a:r>
              <a:rPr lang="el-GR" dirty="0" smtClean="0"/>
              <a:t>)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193341"/>
              </p:ext>
            </p:extLst>
          </p:nvPr>
        </p:nvGraphicFramePr>
        <p:xfrm>
          <a:off x="1141412" y="1613140"/>
          <a:ext cx="11050587" cy="5244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279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Προστασια</a:t>
            </a:r>
            <a:r>
              <a:rPr lang="el-GR" dirty="0" smtClean="0"/>
              <a:t> </a:t>
            </a:r>
            <a:r>
              <a:rPr lang="el-GR" dirty="0" err="1" smtClean="0"/>
              <a:t>λογισμικου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342441"/>
              </p:ext>
            </p:extLst>
          </p:nvPr>
        </p:nvGraphicFramePr>
        <p:xfrm>
          <a:off x="1141413" y="2249487"/>
          <a:ext cx="9906000" cy="4548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691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Βασικα</a:t>
            </a:r>
            <a:r>
              <a:rPr lang="el-GR" dirty="0" smtClean="0"/>
              <a:t> </a:t>
            </a:r>
            <a:r>
              <a:rPr lang="el-GR" dirty="0" err="1" smtClean="0"/>
              <a:t>χρησιμα</a:t>
            </a:r>
            <a:r>
              <a:rPr lang="el-GR" dirty="0" smtClean="0"/>
              <a:t> </a:t>
            </a:r>
            <a:r>
              <a:rPr lang="el-GR" dirty="0" err="1" smtClean="0"/>
              <a:t>προγραμματα</a:t>
            </a:r>
            <a:endParaRPr lang="el-G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841578"/>
              </p:ext>
            </p:extLst>
          </p:nvPr>
        </p:nvGraphicFramePr>
        <p:xfrm>
          <a:off x="1141413" y="2249488"/>
          <a:ext cx="99060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7345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24</TotalTime>
  <Words>83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Circuit</vt:lpstr>
      <vt:lpstr>Πληροφορικη Γ Γυμνασιου</vt:lpstr>
      <vt:lpstr>ΕΣΩΤΕΡΙΚΟ Η/Υ</vt:lpstr>
      <vt:lpstr>Πολυμεσα (τυποι)</vt:lpstr>
      <vt:lpstr>Προστασια λογισμικου</vt:lpstr>
      <vt:lpstr>Βασικα χρησιμα προγραμματα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Πληροφορικη Β Γυμνασιου</dc:title>
  <dc:creator>Ελένη Μητσοπούλου</dc:creator>
  <cp:lastModifiedBy>Ελένη Μητσοπούλου</cp:lastModifiedBy>
  <cp:revision>4</cp:revision>
  <dcterms:created xsi:type="dcterms:W3CDTF">2024-09-22T20:00:10Z</dcterms:created>
  <dcterms:modified xsi:type="dcterms:W3CDTF">2024-09-29T19:40:01Z</dcterms:modified>
</cp:coreProperties>
</file>