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59" r:id="rId4"/>
    <p:sldId id="260" r:id="rId5"/>
    <p:sldId id="261" r:id="rId6"/>
    <p:sldId id="262" r:id="rId7"/>
    <p:sldId id="256" r:id="rId8"/>
    <p:sldId id="257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4660"/>
  </p:normalViewPr>
  <p:slideViewPr>
    <p:cSldViewPr snapToGrid="0">
      <p:cViewPr varScale="1">
        <p:scale>
          <a:sx n="89" d="100"/>
          <a:sy n="89" d="100"/>
        </p:scale>
        <p:origin x="82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2FF0754-B1CC-A6F8-D025-3B07C7101F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9AA7AB4-6BBC-2CBE-17C4-9182F2AF9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2EBBDFF-4CB8-D820-60EA-99B62056D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D8100-C1DD-4B40-A187-503BA9047743}" type="datetimeFigureOut">
              <a:rPr lang="el-GR" smtClean="0"/>
              <a:t>12/12/2023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92F0C36-4549-FE60-7305-D32CD3DE1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C0C4956-2A5A-BCBD-8BB9-A64175350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E8A9-46AD-415B-82AE-B2C0046B04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634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71EF30B-B6FE-D303-B165-61B9A6BAC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513122C-771C-DAA9-5D55-A655676056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97D8C52-0952-DA40-A6B6-695647D64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D8100-C1DD-4B40-A187-503BA9047743}" type="datetimeFigureOut">
              <a:rPr lang="el-GR" smtClean="0"/>
              <a:t>12/12/2023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83A167F-989B-280B-8A28-E5429CBFA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7E78720-403B-FA0A-2050-A7410D223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E8A9-46AD-415B-82AE-B2C0046B04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8924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75430A1B-C3C5-2AF8-7AD6-1E84025051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2A4F3BE-C98C-6839-C960-F16A8C77B0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C13CFAB-68FC-BDCF-C81F-B12D3E695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D8100-C1DD-4B40-A187-503BA9047743}" type="datetimeFigureOut">
              <a:rPr lang="el-GR" smtClean="0"/>
              <a:t>12/12/2023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D7366C1-29DE-4B30-0CA0-2E53D85EC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85B8155-1D77-071C-306A-A84A38D9A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E8A9-46AD-415B-82AE-B2C0046B04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888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915C7D-3C44-6163-C4E8-C789B7905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6F147FC-00B4-F20E-A5C8-09E27AFBE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71014D5-B11C-A7A1-62CC-11CF8E444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D8100-C1DD-4B40-A187-503BA9047743}" type="datetimeFigureOut">
              <a:rPr lang="el-GR" smtClean="0"/>
              <a:t>12/12/2023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64E8CF5-98F4-3237-248A-87443C4FD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DCAF0B0-7108-061E-65D9-BD23F47BB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E8A9-46AD-415B-82AE-B2C0046B04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0915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DEC2690-E00F-FC26-D739-0F0E68036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6CEC2D7-44BE-8456-5179-6BBA75F12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965EAAE-BD2C-0FAE-D17C-45D4BB965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D8100-C1DD-4B40-A187-503BA9047743}" type="datetimeFigureOut">
              <a:rPr lang="el-GR" smtClean="0"/>
              <a:t>12/12/2023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9611BE4-254B-571E-EE70-F795DBE1E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22536F1-99FF-5040-EE0B-F0B20FF35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E8A9-46AD-415B-82AE-B2C0046B04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5030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575D3F-36F2-A9E7-E4DD-A07771FA7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609FFC4-48CF-C3D5-D3B0-6439711384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61D9C72-1BFA-D62A-BEE9-052015B0BD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570F994-7EF9-ACA6-0511-5E8D4DEAB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D8100-C1DD-4B40-A187-503BA9047743}" type="datetimeFigureOut">
              <a:rPr lang="el-GR" smtClean="0"/>
              <a:t>12/12/2023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F9A961C-11DF-2D99-14D5-8DE4034F1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1C84CEF-A0A0-683E-D2E5-AC4170255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E8A9-46AD-415B-82AE-B2C0046B04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360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E747DB6-906B-AEBF-017B-A7C7DAFB8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4478F66-5CA2-4199-B90D-74880CDC4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6F26C60-F0EE-BED9-1725-07FA22C1DC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04E05310-1B6A-B7B7-EB7A-65CEC02F35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31AA498C-9A0C-8534-FF51-550774DF69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830D982E-0E34-17E3-86A4-AC5DD249D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D8100-C1DD-4B40-A187-503BA9047743}" type="datetimeFigureOut">
              <a:rPr lang="el-GR" smtClean="0"/>
              <a:t>12/12/2023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32CF982-15A7-1FDC-2E66-FB3B1DA02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84C0827-92C4-C8CB-E90F-218378567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E8A9-46AD-415B-82AE-B2C0046B04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761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5A0C96-58E2-60E7-7157-39004E180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E591B6B8-290B-B230-3668-41F4C2257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D8100-C1DD-4B40-A187-503BA9047743}" type="datetimeFigureOut">
              <a:rPr lang="el-GR" smtClean="0"/>
              <a:t>12/12/2023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E4D26BDF-853F-5341-F9BB-B873CEFFF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C64B49A8-85C0-D43F-3743-FAD708606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E8A9-46AD-415B-82AE-B2C0046B04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2688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941E82FC-555D-F123-168B-77A59765C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D8100-C1DD-4B40-A187-503BA9047743}" type="datetimeFigureOut">
              <a:rPr lang="el-GR" smtClean="0"/>
              <a:t>12/12/2023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784F31DB-8632-0287-B522-10F19A661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4531CF7-04D0-776F-617F-E42040C58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E8A9-46AD-415B-82AE-B2C0046B04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324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38CCD6C-A9F1-CD9F-0913-936509329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0962687-5BBC-4F23-07D0-75B48C702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2F5841B-61D2-2728-88B5-3852329BCC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3B74FFE-BCF8-5859-8551-C49A8F807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D8100-C1DD-4B40-A187-503BA9047743}" type="datetimeFigureOut">
              <a:rPr lang="el-GR" smtClean="0"/>
              <a:t>12/12/2023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A49A08D-7C60-B112-9F6D-FC7E9E497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8D22089-7F2D-95D5-CBA6-969342907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E8A9-46AD-415B-82AE-B2C0046B04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0130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97C8EB-7F4D-08C9-0EC4-8CDB285C3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94091807-40CF-413C-DFE5-53FB445C8E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06B0D99-D75A-57B3-A23F-5E062696AE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9069A07-63DD-3AFF-31A8-E23538CF7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D8100-C1DD-4B40-A187-503BA9047743}" type="datetimeFigureOut">
              <a:rPr lang="el-GR" smtClean="0"/>
              <a:t>12/12/2023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6CF1425-D29C-3103-207F-73289153E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DE77A35-0A38-A61B-0166-4A6640CDA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E8A9-46AD-415B-82AE-B2C0046B04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2798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3AB0652B-1AF0-573F-1F10-1E67909A8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7877BA2-E33D-3E72-FBA4-DA5E69CED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1B6F02B-19B3-9845-E850-8CFC54DD6E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D8100-C1DD-4B40-A187-503BA9047743}" type="datetimeFigureOut">
              <a:rPr lang="el-GR" smtClean="0"/>
              <a:t>12/12/2023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3260785-397D-82EA-20A7-814D943F7C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7E30155-69F2-5B8D-F055-CE295CDDD4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7E8A9-46AD-415B-82AE-B2C0046B04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330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7226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5DA5790-C2BF-6A6D-F67A-99B4B7DC1E9B}"/>
              </a:ext>
            </a:extLst>
          </p:cNvPr>
          <p:cNvSpPr txBox="1"/>
          <p:nvPr/>
        </p:nvSpPr>
        <p:spPr>
          <a:xfrm>
            <a:off x="1407762" y="1514959"/>
            <a:ext cx="93764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b="1" dirty="0">
                <a:solidFill>
                  <a:schemeClr val="accent4">
                    <a:lumMod val="50000"/>
                  </a:schemeClr>
                </a:solidFill>
              </a:rPr>
              <a:t>ΘΕΟΤΗΤΕΣ ΠΟΥ ΠΕΘΑΙΝΑΝ ΚΑΙ ΑΝΑΣΤΑΙΝΟΝΤΑΝ</a:t>
            </a:r>
          </a:p>
        </p:txBody>
      </p:sp>
    </p:spTree>
    <p:extLst>
      <p:ext uri="{BB962C8B-B14F-4D97-AF65-F5344CB8AC3E}">
        <p14:creationId xmlns:p14="http://schemas.microsoft.com/office/powerpoint/2010/main" val="426137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75E48DEF-6C1A-72B5-2DE1-9269B30D1A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74"/>
          <a:stretch/>
        </p:blipFill>
        <p:spPr>
          <a:xfrm>
            <a:off x="3387353" y="2660821"/>
            <a:ext cx="5756647" cy="374341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D4051DD-C419-781F-E364-D5F9E713A95A}"/>
              </a:ext>
            </a:extLst>
          </p:cNvPr>
          <p:cNvSpPr txBox="1"/>
          <p:nvPr/>
        </p:nvSpPr>
        <p:spPr>
          <a:xfrm>
            <a:off x="3956672" y="106276"/>
            <a:ext cx="461074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8000" dirty="0">
                <a:solidFill>
                  <a:schemeClr val="accent4">
                    <a:lumMod val="50000"/>
                  </a:schemeClr>
                </a:solidFill>
              </a:rPr>
              <a:t>Όσιρις (Αίγυπτος)</a:t>
            </a:r>
          </a:p>
        </p:txBody>
      </p:sp>
    </p:spTree>
    <p:extLst>
      <p:ext uri="{BB962C8B-B14F-4D97-AF65-F5344CB8AC3E}">
        <p14:creationId xmlns:p14="http://schemas.microsoft.com/office/powerpoint/2010/main" val="1032364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D4051DD-C419-781F-E364-D5F9E713A95A}"/>
              </a:ext>
            </a:extLst>
          </p:cNvPr>
          <p:cNvSpPr txBox="1"/>
          <p:nvPr/>
        </p:nvSpPr>
        <p:spPr>
          <a:xfrm>
            <a:off x="3956672" y="106276"/>
            <a:ext cx="461074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8000" dirty="0">
                <a:solidFill>
                  <a:schemeClr val="accent4">
                    <a:lumMod val="50000"/>
                  </a:schemeClr>
                </a:solidFill>
              </a:rPr>
              <a:t>Μίθρας (Ιράν)</a:t>
            </a:r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9F0AA623-FA57-34E6-E9C2-B25311C008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7663" y="2717660"/>
            <a:ext cx="5908763" cy="545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434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D4051DD-C419-781F-E364-D5F9E713A95A}"/>
              </a:ext>
            </a:extLst>
          </p:cNvPr>
          <p:cNvSpPr txBox="1"/>
          <p:nvPr/>
        </p:nvSpPr>
        <p:spPr>
          <a:xfrm>
            <a:off x="3471620" y="106276"/>
            <a:ext cx="581186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8000" dirty="0">
                <a:solidFill>
                  <a:schemeClr val="accent4">
                    <a:lumMod val="50000"/>
                  </a:schemeClr>
                </a:solidFill>
              </a:rPr>
              <a:t>Άδωνις (Μικρά Ασία)</a:t>
            </a:r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73D08895-F6ED-41B5-06B2-FDA9066A53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99" b="9604"/>
          <a:stretch/>
        </p:blipFill>
        <p:spPr>
          <a:xfrm>
            <a:off x="4064600" y="2660821"/>
            <a:ext cx="4625903" cy="6247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800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D4051DD-C419-781F-E364-D5F9E713A95A}"/>
              </a:ext>
            </a:extLst>
          </p:cNvPr>
          <p:cNvSpPr txBox="1"/>
          <p:nvPr/>
        </p:nvSpPr>
        <p:spPr>
          <a:xfrm>
            <a:off x="2734364" y="116887"/>
            <a:ext cx="706262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8000" dirty="0">
                <a:solidFill>
                  <a:schemeClr val="accent4">
                    <a:lumMod val="50000"/>
                  </a:schemeClr>
                </a:solidFill>
              </a:rPr>
              <a:t>Χουιτζιλοποχτλί (Μεξικό)</a:t>
            </a:r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97813EBE-8E64-E20D-C00F-1C4CC9F13E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536" y="2671432"/>
            <a:ext cx="5516278" cy="7000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069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53B0F1D9-1352-C2F4-8B54-2E881D9FCD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98" y="-489462"/>
            <a:ext cx="11662804" cy="83305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16630AB-66A7-DB52-95F0-A33EA2DE029F}"/>
              </a:ext>
            </a:extLst>
          </p:cNvPr>
          <p:cNvSpPr txBox="1"/>
          <p:nvPr/>
        </p:nvSpPr>
        <p:spPr>
          <a:xfrm>
            <a:off x="7678094" y="2578568"/>
            <a:ext cx="1534332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/>
              <a:t>Μίθρας</a:t>
            </a:r>
          </a:p>
        </p:txBody>
      </p:sp>
      <p:cxnSp>
        <p:nvCxnSpPr>
          <p:cNvPr id="8" name="Ευθεία γραμμή σύνδεσης 7">
            <a:extLst>
              <a:ext uri="{FF2B5EF4-FFF2-40B4-BE49-F238E27FC236}">
                <a16:creationId xmlns:a16="http://schemas.microsoft.com/office/drawing/2014/main" id="{39B07612-7F4D-C5BA-3060-EBA2F6C5890F}"/>
              </a:ext>
            </a:extLst>
          </p:cNvPr>
          <p:cNvCxnSpPr/>
          <p:nvPr/>
        </p:nvCxnSpPr>
        <p:spPr>
          <a:xfrm flipV="1">
            <a:off x="7522234" y="3148642"/>
            <a:ext cx="439947" cy="19840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5917CF6-CB95-950B-6923-F8CB9261C957}"/>
              </a:ext>
            </a:extLst>
          </p:cNvPr>
          <p:cNvSpPr txBox="1"/>
          <p:nvPr/>
        </p:nvSpPr>
        <p:spPr>
          <a:xfrm>
            <a:off x="4807258" y="2157695"/>
            <a:ext cx="1534332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/>
              <a:t>Άδωνις</a:t>
            </a:r>
          </a:p>
        </p:txBody>
      </p:sp>
      <p:cxnSp>
        <p:nvCxnSpPr>
          <p:cNvPr id="10" name="Ευθεία γραμμή σύνδεσης 9">
            <a:extLst>
              <a:ext uri="{FF2B5EF4-FFF2-40B4-BE49-F238E27FC236}">
                <a16:creationId xmlns:a16="http://schemas.microsoft.com/office/drawing/2014/main" id="{B6542C34-BC47-3C0D-073D-C059BB627667}"/>
              </a:ext>
            </a:extLst>
          </p:cNvPr>
          <p:cNvCxnSpPr>
            <a:cxnSpLocks/>
            <a:endCxn id="9" idx="2"/>
          </p:cNvCxnSpPr>
          <p:nvPr/>
        </p:nvCxnSpPr>
        <p:spPr>
          <a:xfrm flipH="1" flipV="1">
            <a:off x="5574424" y="2742470"/>
            <a:ext cx="860882" cy="40617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C5FA76F-A551-F236-925E-E0DDC5AFA996}"/>
              </a:ext>
            </a:extLst>
          </p:cNvPr>
          <p:cNvSpPr txBox="1"/>
          <p:nvPr/>
        </p:nvSpPr>
        <p:spPr>
          <a:xfrm>
            <a:off x="4470533" y="3530756"/>
            <a:ext cx="1534332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/>
              <a:t>Όσιρις</a:t>
            </a:r>
          </a:p>
        </p:txBody>
      </p:sp>
      <p:cxnSp>
        <p:nvCxnSpPr>
          <p:cNvPr id="14" name="Ευθεία γραμμή σύνδεσης 13">
            <a:extLst>
              <a:ext uri="{FF2B5EF4-FFF2-40B4-BE49-F238E27FC236}">
                <a16:creationId xmlns:a16="http://schemas.microsoft.com/office/drawing/2014/main" id="{6789590D-AB27-796C-CA70-D847BBD4B7FA}"/>
              </a:ext>
            </a:extLst>
          </p:cNvPr>
          <p:cNvCxnSpPr>
            <a:cxnSpLocks/>
          </p:cNvCxnSpPr>
          <p:nvPr/>
        </p:nvCxnSpPr>
        <p:spPr>
          <a:xfrm flipH="1">
            <a:off x="6004865" y="3530756"/>
            <a:ext cx="568463" cy="14506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7D72C69-EC84-54BF-24CC-367B7D657843}"/>
              </a:ext>
            </a:extLst>
          </p:cNvPr>
          <p:cNvSpPr txBox="1"/>
          <p:nvPr/>
        </p:nvSpPr>
        <p:spPr>
          <a:xfrm>
            <a:off x="481592" y="2773205"/>
            <a:ext cx="2928028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/>
              <a:t>Χουιτζιλοποχτλί</a:t>
            </a:r>
          </a:p>
        </p:txBody>
      </p:sp>
      <p:cxnSp>
        <p:nvCxnSpPr>
          <p:cNvPr id="18" name="Ευθεία γραμμή σύνδεσης 17">
            <a:extLst>
              <a:ext uri="{FF2B5EF4-FFF2-40B4-BE49-F238E27FC236}">
                <a16:creationId xmlns:a16="http://schemas.microsoft.com/office/drawing/2014/main" id="{FABE9D76-5BEE-BD2C-645F-EEA8EE92AA39}"/>
              </a:ext>
            </a:extLst>
          </p:cNvPr>
          <p:cNvCxnSpPr>
            <a:cxnSpLocks/>
          </p:cNvCxnSpPr>
          <p:nvPr/>
        </p:nvCxnSpPr>
        <p:spPr>
          <a:xfrm flipH="1" flipV="1">
            <a:off x="1515165" y="3357980"/>
            <a:ext cx="860882" cy="40617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781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632EF12D-6A70-D7D6-2B79-08ACCE08BF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99" b="9604"/>
          <a:stretch/>
        </p:blipFill>
        <p:spPr>
          <a:xfrm>
            <a:off x="3658817" y="0"/>
            <a:ext cx="3159513" cy="4267004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7EA5219D-99CF-E0A8-0EDE-1F2E8B17F0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38" y="1480089"/>
            <a:ext cx="3569153" cy="4529256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BC0A22FA-A6CB-C5ED-28EE-C1368CE3E7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2502" y="1400175"/>
            <a:ext cx="3159512" cy="2914650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F0E394B0-78D3-F2C6-4E07-500BE41F1AD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74"/>
          <a:stretch/>
        </p:blipFill>
        <p:spPr>
          <a:xfrm>
            <a:off x="4730819" y="3886055"/>
            <a:ext cx="3883932" cy="252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855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26</Words>
  <Application>Microsoft Office PowerPoint</Application>
  <PresentationFormat>Ευρεία οθόνη</PresentationFormat>
  <Paragraphs>9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Σχολείο</dc:creator>
  <cp:lastModifiedBy>Σχολείο</cp:lastModifiedBy>
  <cp:revision>8</cp:revision>
  <dcterms:created xsi:type="dcterms:W3CDTF">2023-12-07T10:45:34Z</dcterms:created>
  <dcterms:modified xsi:type="dcterms:W3CDTF">2023-12-12T08:44:00Z</dcterms:modified>
</cp:coreProperties>
</file>