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6" r:id="rId4"/>
    <p:sldId id="257" r:id="rId5"/>
    <p:sldId id="258" r:id="rId6"/>
    <p:sldId id="261" r:id="rId7"/>
    <p:sldId id="262" r:id="rId8"/>
    <p:sldId id="259" r:id="rId9"/>
    <p:sldId id="265" r:id="rId10"/>
    <p:sldId id="290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3:10.426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3:38.609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3:45.658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4:11.428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4:12.347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4:13.576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4:19.316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4:20.577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3:38.609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3:45.658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4:11.428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4:12.347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4:13.576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4:19.316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4:20.577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3T13:13:10.426"/>
    </inkml:context>
    <inkml:brush xml:id="br0">
      <inkml:brushProperty name="width" value="0.35" units="cm"/>
      <inkml:brushProperty name="height" value="2.1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4D366D-DAE2-21EB-D45A-CDF7B7E84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7368087-8D07-6301-5AC1-DBF4731B8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43EF8D-55AF-8ECE-B51D-2A006E7B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AE0C-1152-4028-B991-C0FC47A6E52D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F3D55A-311E-9C80-80F1-0C49B0AD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5AC77F-0087-CD0C-8319-392A95B1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77A-DBAC-48FE-B976-C8277172E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4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3C4EBB-75E1-8E5E-81E4-3BC120FB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2972B8C-4BD7-67E1-13B5-64009557E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F0C56E9-65BE-3E74-DE60-E06D139C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AE0C-1152-4028-B991-C0FC47A6E52D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900F8F0-0816-461A-F1CC-08FDE229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341EC7-CED1-A8B2-9A7A-1E55E13C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77A-DBAC-48FE-B976-C8277172E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645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2CE9A81-12E2-7B0A-C50B-AE731B0FE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1763B8-3A23-4B04-4AA5-0F8EA8A39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9747C3-9D29-BCDF-8AF5-C4119FB3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AE0C-1152-4028-B991-C0FC47A6E52D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0A6FE4-E715-8A0E-F66C-6F86FDF2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B05E59-C224-FC07-C858-478250D7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77A-DBAC-48FE-B976-C8277172E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56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7B3-86E9-420D-9C00-27C42029268D}" type="datetimeFigureOut">
              <a:rPr lang="el-GR" smtClean="0"/>
              <a:pPr/>
              <a:t>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698A-964F-45EB-B64A-ED1CE2E0D00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5867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7B3-86E9-420D-9C00-27C42029268D}" type="datetimeFigureOut">
              <a:rPr lang="el-GR" smtClean="0"/>
              <a:pPr/>
              <a:t>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698A-964F-45EB-B64A-ED1CE2E0D00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1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7B3-86E9-420D-9C00-27C42029268D}" type="datetimeFigureOut">
              <a:rPr lang="el-GR" smtClean="0"/>
              <a:pPr/>
              <a:t>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698A-964F-45EB-B64A-ED1CE2E0D00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7318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7B3-86E9-420D-9C00-27C42029268D}" type="datetimeFigureOut">
              <a:rPr lang="el-GR" smtClean="0"/>
              <a:pPr/>
              <a:t>8/5/2024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698A-964F-45EB-B64A-ED1CE2E0D00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4427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7B3-86E9-420D-9C00-27C42029268D}" type="datetimeFigureOut">
              <a:rPr lang="el-GR" smtClean="0"/>
              <a:pPr/>
              <a:t>8/5/2024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698A-964F-45EB-B64A-ED1CE2E0D00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9815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7B3-86E9-420D-9C00-27C42029268D}" type="datetimeFigureOut">
              <a:rPr lang="el-GR" smtClean="0"/>
              <a:pPr/>
              <a:t>8/5/2024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698A-964F-45EB-B64A-ED1CE2E0D00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86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7B3-86E9-420D-9C00-27C42029268D}" type="datetimeFigureOut">
              <a:rPr lang="el-GR" smtClean="0"/>
              <a:pPr/>
              <a:t>8/5/2024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698A-964F-45EB-B64A-ED1CE2E0D00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0233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7B3-86E9-420D-9C00-27C42029268D}" type="datetimeFigureOut">
              <a:rPr lang="el-GR" smtClean="0"/>
              <a:pPr/>
              <a:t>8/5/2024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698A-964F-45EB-B64A-ED1CE2E0D00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956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E8934A-B4A6-24B6-EA0E-8502DF8D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B99B4C-4CFC-C6BC-19C3-446D7B526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F1ED32-C54E-7F5F-7419-7B9A1F4B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AE0C-1152-4028-B991-C0FC47A6E52D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9365DB-5915-3435-05E6-440E86AC7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BACDF5-F6D3-76EF-63CA-0F62F8F6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77A-DBAC-48FE-B976-C8277172E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3253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7B3-86E9-420D-9C00-27C42029268D}" type="datetimeFigureOut">
              <a:rPr lang="el-GR" smtClean="0"/>
              <a:pPr/>
              <a:t>8/5/2024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698A-964F-45EB-B64A-ED1CE2E0D00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75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7B3-86E9-420D-9C00-27C42029268D}" type="datetimeFigureOut">
              <a:rPr lang="el-GR" smtClean="0"/>
              <a:pPr/>
              <a:t>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698A-964F-45EB-B64A-ED1CE2E0D00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057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7B3-86E9-420D-9C00-27C42029268D}" type="datetimeFigureOut">
              <a:rPr lang="el-GR" smtClean="0"/>
              <a:pPr/>
              <a:t>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698A-964F-45EB-B64A-ED1CE2E0D00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722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9BC0A3-66FF-CD06-E903-E214A1D5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A76554A-F413-5C9D-20A1-45471F982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10121C1-9435-6D59-C1CF-1D3A3058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AE0C-1152-4028-B991-C0FC47A6E52D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4064B47-E03F-1364-4942-428DFB31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C5B172-F5F0-4E4F-E3DE-3E0DB345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77A-DBAC-48FE-B976-C8277172E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50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B3B850-C3AA-2D22-7B58-946B9B1D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BCE8A2-B158-A46C-3FD2-426189742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8E1D60A-BA9F-A97E-6B9A-5E0177431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91D600-43BC-6487-3701-D749B510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AE0C-1152-4028-B991-C0FC47A6E52D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639C5F2-FF87-01E0-F91A-5820728B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15CF74C-6E2D-E0E2-A16A-09C5D089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77A-DBAC-48FE-B976-C8277172E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861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E02695-2DB6-535A-3E44-893A027D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CCE61C-70D5-A4AA-7FCF-F47DC9891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FEF1562-BF02-D64C-CB73-46C542494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DC4DA0B-5D93-C253-4067-5A8C5BB72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787B80A-9BC4-2C25-092C-624F50CF6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F56476C-C23C-50FB-438B-55878164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AE0C-1152-4028-B991-C0FC47A6E52D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DC37640-A717-F1BF-DAAD-57006B5F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9D2BE8-A5D3-E6F2-A2B6-F111BCCF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77A-DBAC-48FE-B976-C8277172E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338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B56E2D-A9D9-94A3-F511-22361005F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36B8D45-9154-2B96-DC74-360EF4D7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AE0C-1152-4028-B991-C0FC47A6E52D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6BE69A9-2319-32A7-1C1E-DFDEA983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6BFFCAD-D8E1-39B2-76BC-A0C76080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77A-DBAC-48FE-B976-C8277172E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98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8C7E195-2D83-8BC1-199E-5008A5AE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AE0C-1152-4028-B991-C0FC47A6E52D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31D0F33-542D-B4DC-9B20-1B2ADEE6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3AADAD-E7AD-1A0E-82EC-1A7004C4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77A-DBAC-48FE-B976-C8277172E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66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F41A03-D105-1038-AAF4-4B2F3BA8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15AF4C-B6E1-0295-F099-CCB7EC65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0FB55FF-0B46-1B7A-AFD9-7A59B46D6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1294516-0FDB-7D65-2BA4-86BC0E2D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AE0C-1152-4028-B991-C0FC47A6E52D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DF990EC-2086-05CA-7809-35C57EBA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DB9C377-03C2-8311-26BB-B671168D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77A-DBAC-48FE-B976-C8277172E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29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A6DD70-AA85-E410-B420-C235C2FD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47F962B-2C36-9D70-3D72-2741C5263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40B8709-6C60-794F-30A9-338D12F58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FD4CD83-ED3F-FFC5-54A6-D68406BC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AE0C-1152-4028-B991-C0FC47A6E52D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1A81838-90D7-AF60-17D6-93E038DD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6AD9F5A-67A6-AD54-2EC1-A8BAD0FA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77A-DBAC-48FE-B976-C8277172E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898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5AC87D2-63FB-56A9-8664-1ACCB7EB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09ADFBB-B2EF-3559-AA1F-4BCC7FD2A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28166C2-1BE0-5F34-FAD4-BCB5B9800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3AE0C-1152-4028-B991-C0FC47A6E52D}" type="datetimeFigureOut">
              <a:rPr lang="el-GR" smtClean="0"/>
              <a:t>8/5/2024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EA9D0B1-796F-4128-2E5C-0FACA7D11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1E22D8-60F8-2FE4-06C1-7F4515CE9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1877A-DBAC-48FE-B976-C8277172EF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88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247B3-86E9-420D-9C00-27C42029268D}" type="datetimeFigureOut">
              <a:rPr lang="el-GR" smtClean="0"/>
              <a:pPr/>
              <a:t>8/5/2024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9698A-964F-45EB-B64A-ED1CE2E0D00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775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customXml" Target="../ink/ink7.xml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customXml" Target="../ink/ink14.xml"/><Relationship Id="rId18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4.png"/><Relationship Id="rId12" Type="http://schemas.openxmlformats.org/officeDocument/2006/relationships/customXml" Target="../ink/ink13.xml"/><Relationship Id="rId17" Type="http://schemas.openxmlformats.org/officeDocument/2006/relationships/customXml" Target="../ink/ink16.xml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customXml" Target="../ink/ink15.xml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767F5579-DBF9-D006-5496-475741DA818E}"/>
              </a:ext>
            </a:extLst>
          </p:cNvPr>
          <p:cNvSpPr/>
          <p:nvPr/>
        </p:nvSpPr>
        <p:spPr>
          <a:xfrm>
            <a:off x="228600" y="304800"/>
            <a:ext cx="11696700" cy="619760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glow rad="431800">
              <a:srgbClr val="FFC000">
                <a:alpha val="40000"/>
              </a:srgbClr>
            </a:glow>
            <a:outerShdw blurRad="50800" dir="4020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342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8B2FB1-385B-1520-1799-9D7A1D6C30D3}"/>
              </a:ext>
            </a:extLst>
          </p:cNvPr>
          <p:cNvSpPr txBox="1"/>
          <p:nvPr/>
        </p:nvSpPr>
        <p:spPr>
          <a:xfrm>
            <a:off x="1244600" y="1510774"/>
            <a:ext cx="9893300" cy="3785652"/>
          </a:xfrm>
          <a:prstGeom prst="rect">
            <a:avLst/>
          </a:prstGeom>
          <a:noFill/>
          <a:effectLst>
            <a:outerShdw blurRad="114300" dist="50800" dir="786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8000" dirty="0">
                <a:solidFill>
                  <a:schemeClr val="accent2">
                    <a:lumMod val="50000"/>
                  </a:schemeClr>
                </a:solidFill>
              </a:rPr>
              <a:t>Παλαιός και νέος Αδάμ</a:t>
            </a:r>
          </a:p>
          <a:p>
            <a:r>
              <a:rPr lang="el-GR" sz="8000" dirty="0">
                <a:solidFill>
                  <a:schemeClr val="accent2">
                    <a:lumMod val="50000"/>
                  </a:schemeClr>
                </a:solidFill>
              </a:rPr>
              <a:t>       Επιστροφή στον</a:t>
            </a:r>
          </a:p>
          <a:p>
            <a:r>
              <a:rPr lang="el-GR" sz="8000" dirty="0">
                <a:solidFill>
                  <a:schemeClr val="accent2">
                    <a:lumMod val="50000"/>
                  </a:schemeClr>
                </a:solidFill>
              </a:rPr>
              <a:t>    χαμένο παράδεισο</a:t>
            </a:r>
          </a:p>
        </p:txBody>
      </p:sp>
    </p:spTree>
    <p:extLst>
      <p:ext uri="{BB962C8B-B14F-4D97-AF65-F5344CB8AC3E}">
        <p14:creationId xmlns:p14="http://schemas.microsoft.com/office/powerpoint/2010/main" val="82719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ED8296D2-DBD4-56C2-55F3-3EF07F455018}"/>
              </a:ext>
            </a:extLst>
          </p:cNvPr>
          <p:cNvGrpSpPr/>
          <p:nvPr/>
        </p:nvGrpSpPr>
        <p:grpSpPr>
          <a:xfrm>
            <a:off x="3224421" y="1343714"/>
            <a:ext cx="529013" cy="1457050"/>
            <a:chOff x="1691680" y="1828659"/>
            <a:chExt cx="529013" cy="1457050"/>
          </a:xfrm>
        </p:grpSpPr>
        <p:sp>
          <p:nvSpPr>
            <p:cNvPr id="5" name="127 - Στρογγυλεμένο ορθογώνιο">
              <a:extLst>
                <a:ext uri="{FF2B5EF4-FFF2-40B4-BE49-F238E27FC236}">
                  <a16:creationId xmlns:a16="http://schemas.microsoft.com/office/drawing/2014/main" id="{2B620CD0-334E-F77D-E91E-907699F2074B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128 - Ελεύθερη σχεδίαση">
              <a:extLst>
                <a:ext uri="{FF2B5EF4-FFF2-40B4-BE49-F238E27FC236}">
                  <a16:creationId xmlns:a16="http://schemas.microsoft.com/office/drawing/2014/main" id="{B0777635-7F3B-0611-4898-085EC07AD1AE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129 - Στρογγυλεμένο ορθογώνιο">
              <a:extLst>
                <a:ext uri="{FF2B5EF4-FFF2-40B4-BE49-F238E27FC236}">
                  <a16:creationId xmlns:a16="http://schemas.microsoft.com/office/drawing/2014/main" id="{B8421131-471B-1D25-A92E-7E5D4DA84A6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131 - Στρογγυλεμένο ορθογώνιο">
              <a:extLst>
                <a:ext uri="{FF2B5EF4-FFF2-40B4-BE49-F238E27FC236}">
                  <a16:creationId xmlns:a16="http://schemas.microsoft.com/office/drawing/2014/main" id="{7DF570DE-53E2-F09D-C752-6B63ECF2B277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132 - Στρογγυλεμένο ορθογώνιο">
              <a:extLst>
                <a:ext uri="{FF2B5EF4-FFF2-40B4-BE49-F238E27FC236}">
                  <a16:creationId xmlns:a16="http://schemas.microsoft.com/office/drawing/2014/main" id="{09B6C140-C560-65A4-71DE-2ED088F8A116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133 - Στρογγυλεμένο ορθογώνιο">
              <a:extLst>
                <a:ext uri="{FF2B5EF4-FFF2-40B4-BE49-F238E27FC236}">
                  <a16:creationId xmlns:a16="http://schemas.microsoft.com/office/drawing/2014/main" id="{1CF9BBF1-E06B-9345-9B5B-A3101939986B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34 - Ελεύθερη σχεδίαση">
              <a:extLst>
                <a:ext uri="{FF2B5EF4-FFF2-40B4-BE49-F238E27FC236}">
                  <a16:creationId xmlns:a16="http://schemas.microsoft.com/office/drawing/2014/main" id="{11057650-F2D4-2DE2-F683-788BF598B4B0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136 - Στρογγυλεμένο ορθογώνιο">
              <a:extLst>
                <a:ext uri="{FF2B5EF4-FFF2-40B4-BE49-F238E27FC236}">
                  <a16:creationId xmlns:a16="http://schemas.microsoft.com/office/drawing/2014/main" id="{0B7BD4F5-ECFF-3007-4B80-45905202FAC9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3" name="Ομάδα 12">
              <a:extLst>
                <a:ext uri="{FF2B5EF4-FFF2-40B4-BE49-F238E27FC236}">
                  <a16:creationId xmlns:a16="http://schemas.microsoft.com/office/drawing/2014/main" id="{C155853E-01AF-033D-047C-49B79EA1B8FB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0" name="Ορθογώνιο: Στρογγύλεμα γωνιών 19">
                <a:extLst>
                  <a:ext uri="{FF2B5EF4-FFF2-40B4-BE49-F238E27FC236}">
                    <a16:creationId xmlns:a16="http://schemas.microsoft.com/office/drawing/2014/main" id="{A992BB24-67A1-6DAF-F824-35503AE78D99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1" name="Γραφικό 20" descr="Φωτιά">
                <a:extLst>
                  <a:ext uri="{FF2B5EF4-FFF2-40B4-BE49-F238E27FC236}">
                    <a16:creationId xmlns:a16="http://schemas.microsoft.com/office/drawing/2014/main" id="{D09DD6DA-9A6D-73D2-C511-C1E2CE605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2" name="Γραφικό 21" descr="Φωτιά">
                <a:extLst>
                  <a:ext uri="{FF2B5EF4-FFF2-40B4-BE49-F238E27FC236}">
                    <a16:creationId xmlns:a16="http://schemas.microsoft.com/office/drawing/2014/main" id="{6D0C768A-577E-383D-7968-8ACDCE580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3" name="Γραφικό 22" descr="Φωτιά">
                <a:extLst>
                  <a:ext uri="{FF2B5EF4-FFF2-40B4-BE49-F238E27FC236}">
                    <a16:creationId xmlns:a16="http://schemas.microsoft.com/office/drawing/2014/main" id="{9989964B-4487-6BC2-B272-B4D55B888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4" name="Γραφικό 23" descr="Φωτιά">
                <a:extLst>
                  <a:ext uri="{FF2B5EF4-FFF2-40B4-BE49-F238E27FC236}">
                    <a16:creationId xmlns:a16="http://schemas.microsoft.com/office/drawing/2014/main" id="{4F527B3C-D065-88FE-87F4-8B2D324BC3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14" name="Ομάδα 13">
              <a:extLst>
                <a:ext uri="{FF2B5EF4-FFF2-40B4-BE49-F238E27FC236}">
                  <a16:creationId xmlns:a16="http://schemas.microsoft.com/office/drawing/2014/main" id="{3AB7BC2B-AE18-3C41-FA01-E93674A467D3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15" name="Ορθογώνιο: Στρογγύλεμα γωνιών 14">
                <a:extLst>
                  <a:ext uri="{FF2B5EF4-FFF2-40B4-BE49-F238E27FC236}">
                    <a16:creationId xmlns:a16="http://schemas.microsoft.com/office/drawing/2014/main" id="{15C8E133-5E8D-9B4C-F65D-51D5B61C57DD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6" name="Γραφικό 15" descr="Φωτιά">
                <a:extLst>
                  <a:ext uri="{FF2B5EF4-FFF2-40B4-BE49-F238E27FC236}">
                    <a16:creationId xmlns:a16="http://schemas.microsoft.com/office/drawing/2014/main" id="{D06AA5DB-06FA-75D9-6CA7-FE9963F67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7" name="Γραφικό 16" descr="Φωτιά">
                <a:extLst>
                  <a:ext uri="{FF2B5EF4-FFF2-40B4-BE49-F238E27FC236}">
                    <a16:creationId xmlns:a16="http://schemas.microsoft.com/office/drawing/2014/main" id="{D6516E97-A6F0-CCA8-97C6-EE78FB5043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8" name="Γραφικό 17" descr="Φωτιά">
                <a:extLst>
                  <a:ext uri="{FF2B5EF4-FFF2-40B4-BE49-F238E27FC236}">
                    <a16:creationId xmlns:a16="http://schemas.microsoft.com/office/drawing/2014/main" id="{47E4510F-7D6A-0C68-FCA8-10DC54202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9" name="Γραφικό 18" descr="Φωτιά">
                <a:extLst>
                  <a:ext uri="{FF2B5EF4-FFF2-40B4-BE49-F238E27FC236}">
                    <a16:creationId xmlns:a16="http://schemas.microsoft.com/office/drawing/2014/main" id="{FC6EDE5C-3CD1-1971-CB60-EC20C89D62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987920B9-6F9F-BED9-7D0A-1CFC19A53FC8}"/>
              </a:ext>
            </a:extLst>
          </p:cNvPr>
          <p:cNvGrpSpPr/>
          <p:nvPr/>
        </p:nvGrpSpPr>
        <p:grpSpPr>
          <a:xfrm>
            <a:off x="4217167" y="2068147"/>
            <a:ext cx="529013" cy="1457050"/>
            <a:chOff x="1691680" y="1828659"/>
            <a:chExt cx="529013" cy="1457050"/>
          </a:xfrm>
        </p:grpSpPr>
        <p:sp>
          <p:nvSpPr>
            <p:cNvPr id="26" name="127 - Στρογγυλεμένο ορθογώνιο">
              <a:extLst>
                <a:ext uri="{FF2B5EF4-FFF2-40B4-BE49-F238E27FC236}">
                  <a16:creationId xmlns:a16="http://schemas.microsoft.com/office/drawing/2014/main" id="{F2531485-C210-AA57-3D6F-A211A750C670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128 - Ελεύθερη σχεδίαση">
              <a:extLst>
                <a:ext uri="{FF2B5EF4-FFF2-40B4-BE49-F238E27FC236}">
                  <a16:creationId xmlns:a16="http://schemas.microsoft.com/office/drawing/2014/main" id="{494AFC0A-E36C-A38B-4B23-35BF62387BBF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129 - Στρογγυλεμένο ορθογώνιο">
              <a:extLst>
                <a:ext uri="{FF2B5EF4-FFF2-40B4-BE49-F238E27FC236}">
                  <a16:creationId xmlns:a16="http://schemas.microsoft.com/office/drawing/2014/main" id="{F20B20F6-2A7C-5256-61F6-3AC2621F50E3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131 - Στρογγυλεμένο ορθογώνιο">
              <a:extLst>
                <a:ext uri="{FF2B5EF4-FFF2-40B4-BE49-F238E27FC236}">
                  <a16:creationId xmlns:a16="http://schemas.microsoft.com/office/drawing/2014/main" id="{32B97C5E-7B95-69AF-3C55-420CBE072123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132 - Στρογγυλεμένο ορθογώνιο">
              <a:extLst>
                <a:ext uri="{FF2B5EF4-FFF2-40B4-BE49-F238E27FC236}">
                  <a16:creationId xmlns:a16="http://schemas.microsoft.com/office/drawing/2014/main" id="{F0E8D087-49BB-3ABE-4A0F-46DCC6E7ABC9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133 - Στρογγυλεμένο ορθογώνιο">
              <a:extLst>
                <a:ext uri="{FF2B5EF4-FFF2-40B4-BE49-F238E27FC236}">
                  <a16:creationId xmlns:a16="http://schemas.microsoft.com/office/drawing/2014/main" id="{A08398F0-D345-968B-6CFB-12171369DF7C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134 - Ελεύθερη σχεδίαση">
              <a:extLst>
                <a:ext uri="{FF2B5EF4-FFF2-40B4-BE49-F238E27FC236}">
                  <a16:creationId xmlns:a16="http://schemas.microsoft.com/office/drawing/2014/main" id="{60615AF2-AA33-2CC7-7D47-8CA43B0BAB8C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136 - Στρογγυλεμένο ορθογώνιο">
              <a:extLst>
                <a:ext uri="{FF2B5EF4-FFF2-40B4-BE49-F238E27FC236}">
                  <a16:creationId xmlns:a16="http://schemas.microsoft.com/office/drawing/2014/main" id="{9C36FD8D-BCF5-7DD6-3FA3-E2A1FF1F286C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34" name="Ομάδα 33">
              <a:extLst>
                <a:ext uri="{FF2B5EF4-FFF2-40B4-BE49-F238E27FC236}">
                  <a16:creationId xmlns:a16="http://schemas.microsoft.com/office/drawing/2014/main" id="{4E913D19-E212-AA2A-4828-5B9E9F2895DC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41" name="Ορθογώνιο: Στρογγύλεμα γωνιών 40">
                <a:extLst>
                  <a:ext uri="{FF2B5EF4-FFF2-40B4-BE49-F238E27FC236}">
                    <a16:creationId xmlns:a16="http://schemas.microsoft.com/office/drawing/2014/main" id="{1D56284F-BEEE-3442-7536-E49CA3CD4C65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42" name="Γραφικό 41" descr="Φωτιά">
                <a:extLst>
                  <a:ext uri="{FF2B5EF4-FFF2-40B4-BE49-F238E27FC236}">
                    <a16:creationId xmlns:a16="http://schemas.microsoft.com/office/drawing/2014/main" id="{71837486-676C-562A-C744-437BEC572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3" name="Γραφικό 42" descr="Φωτιά">
                <a:extLst>
                  <a:ext uri="{FF2B5EF4-FFF2-40B4-BE49-F238E27FC236}">
                    <a16:creationId xmlns:a16="http://schemas.microsoft.com/office/drawing/2014/main" id="{BDBAC7CF-E0F6-FE04-84E2-E395204B2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4" name="Γραφικό 43" descr="Φωτιά">
                <a:extLst>
                  <a:ext uri="{FF2B5EF4-FFF2-40B4-BE49-F238E27FC236}">
                    <a16:creationId xmlns:a16="http://schemas.microsoft.com/office/drawing/2014/main" id="{72C8EC41-704B-B783-0D5F-D01A09270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5" name="Γραφικό 44" descr="Φωτιά">
                <a:extLst>
                  <a:ext uri="{FF2B5EF4-FFF2-40B4-BE49-F238E27FC236}">
                    <a16:creationId xmlns:a16="http://schemas.microsoft.com/office/drawing/2014/main" id="{AFC84958-5182-394F-5A96-38E0022BB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5" name="Ομάδα 34">
              <a:extLst>
                <a:ext uri="{FF2B5EF4-FFF2-40B4-BE49-F238E27FC236}">
                  <a16:creationId xmlns:a16="http://schemas.microsoft.com/office/drawing/2014/main" id="{46CAC61C-AC5B-77E1-E48E-1D067877F758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6" name="Ορθογώνιο: Στρογγύλεμα γωνιών 35">
                <a:extLst>
                  <a:ext uri="{FF2B5EF4-FFF2-40B4-BE49-F238E27FC236}">
                    <a16:creationId xmlns:a16="http://schemas.microsoft.com/office/drawing/2014/main" id="{A1312BD4-A5CA-61C4-18C8-159B38D0288F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37" name="Γραφικό 36" descr="Φωτιά">
                <a:extLst>
                  <a:ext uri="{FF2B5EF4-FFF2-40B4-BE49-F238E27FC236}">
                    <a16:creationId xmlns:a16="http://schemas.microsoft.com/office/drawing/2014/main" id="{6D25E319-20A6-4742-B438-BCA3C5CCE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8" name="Γραφικό 37" descr="Φωτιά">
                <a:extLst>
                  <a:ext uri="{FF2B5EF4-FFF2-40B4-BE49-F238E27FC236}">
                    <a16:creationId xmlns:a16="http://schemas.microsoft.com/office/drawing/2014/main" id="{6359FB5D-E53B-2067-1B69-330796431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" name="Γραφικό 38" descr="Φωτιά">
                <a:extLst>
                  <a:ext uri="{FF2B5EF4-FFF2-40B4-BE49-F238E27FC236}">
                    <a16:creationId xmlns:a16="http://schemas.microsoft.com/office/drawing/2014/main" id="{36A16F0C-D53E-97B5-1BC3-65AC05E21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0" name="Γραφικό 39" descr="Φωτιά">
                <a:extLst>
                  <a:ext uri="{FF2B5EF4-FFF2-40B4-BE49-F238E27FC236}">
                    <a16:creationId xmlns:a16="http://schemas.microsoft.com/office/drawing/2014/main" id="{BEEBD6EA-D9D3-8ED6-ABFC-5F47C51A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6" name="Ομάδα 45">
            <a:extLst>
              <a:ext uri="{FF2B5EF4-FFF2-40B4-BE49-F238E27FC236}">
                <a16:creationId xmlns:a16="http://schemas.microsoft.com/office/drawing/2014/main" id="{EA6BD926-2F8E-EC9B-D713-B91D41CA1525}"/>
              </a:ext>
            </a:extLst>
          </p:cNvPr>
          <p:cNvGrpSpPr/>
          <p:nvPr/>
        </p:nvGrpSpPr>
        <p:grpSpPr>
          <a:xfrm>
            <a:off x="2224415" y="2321977"/>
            <a:ext cx="529013" cy="1457050"/>
            <a:chOff x="1691680" y="1828659"/>
            <a:chExt cx="529013" cy="1457050"/>
          </a:xfrm>
        </p:grpSpPr>
        <p:sp>
          <p:nvSpPr>
            <p:cNvPr id="47" name="127 - Στρογγυλεμένο ορθογώνιο">
              <a:extLst>
                <a:ext uri="{FF2B5EF4-FFF2-40B4-BE49-F238E27FC236}">
                  <a16:creationId xmlns:a16="http://schemas.microsoft.com/office/drawing/2014/main" id="{59FF9CC1-07DB-588F-022C-AA6D22FFBA83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" name="128 - Ελεύθερη σχεδίαση">
              <a:extLst>
                <a:ext uri="{FF2B5EF4-FFF2-40B4-BE49-F238E27FC236}">
                  <a16:creationId xmlns:a16="http://schemas.microsoft.com/office/drawing/2014/main" id="{9AD76EDD-9C26-8A7F-98D5-4478B6A470CC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129 - Στρογγυλεμένο ορθογώνιο">
              <a:extLst>
                <a:ext uri="{FF2B5EF4-FFF2-40B4-BE49-F238E27FC236}">
                  <a16:creationId xmlns:a16="http://schemas.microsoft.com/office/drawing/2014/main" id="{AA084D21-AFB1-035E-D802-2A6AE6A6605D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131 - Στρογγυλεμένο ορθογώνιο">
              <a:extLst>
                <a:ext uri="{FF2B5EF4-FFF2-40B4-BE49-F238E27FC236}">
                  <a16:creationId xmlns:a16="http://schemas.microsoft.com/office/drawing/2014/main" id="{E94F1DA9-E8FF-3123-11BC-A3633E445DA9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" name="132 - Στρογγυλεμένο ορθογώνιο">
              <a:extLst>
                <a:ext uri="{FF2B5EF4-FFF2-40B4-BE49-F238E27FC236}">
                  <a16:creationId xmlns:a16="http://schemas.microsoft.com/office/drawing/2014/main" id="{FEF86CD8-ECDE-E000-4BC9-DE48DC68A64E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" name="133 - Στρογγυλεμένο ορθογώνιο">
              <a:extLst>
                <a:ext uri="{FF2B5EF4-FFF2-40B4-BE49-F238E27FC236}">
                  <a16:creationId xmlns:a16="http://schemas.microsoft.com/office/drawing/2014/main" id="{86E0A9D8-40BE-8AB2-B7EC-A73366CA3D14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134 - Ελεύθερη σχεδίαση">
              <a:extLst>
                <a:ext uri="{FF2B5EF4-FFF2-40B4-BE49-F238E27FC236}">
                  <a16:creationId xmlns:a16="http://schemas.microsoft.com/office/drawing/2014/main" id="{2FD91CDC-9440-1001-4F2E-160BB348E602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136 - Στρογγυλεμένο ορθογώνιο">
              <a:extLst>
                <a:ext uri="{FF2B5EF4-FFF2-40B4-BE49-F238E27FC236}">
                  <a16:creationId xmlns:a16="http://schemas.microsoft.com/office/drawing/2014/main" id="{D52BB2F5-9844-14B5-340C-0345E3DDB3BD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55" name="Ομάδα 54">
              <a:extLst>
                <a:ext uri="{FF2B5EF4-FFF2-40B4-BE49-F238E27FC236}">
                  <a16:creationId xmlns:a16="http://schemas.microsoft.com/office/drawing/2014/main" id="{28751BF3-ECA9-AAA0-8AAD-FB8D328D3FB6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62" name="Ορθογώνιο: Στρογγύλεμα γωνιών 61">
                <a:extLst>
                  <a:ext uri="{FF2B5EF4-FFF2-40B4-BE49-F238E27FC236}">
                    <a16:creationId xmlns:a16="http://schemas.microsoft.com/office/drawing/2014/main" id="{6279EC60-5081-05E1-EC39-AD15F0CB8A40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63" name="Γραφικό 62" descr="Φωτιά">
                <a:extLst>
                  <a:ext uri="{FF2B5EF4-FFF2-40B4-BE49-F238E27FC236}">
                    <a16:creationId xmlns:a16="http://schemas.microsoft.com/office/drawing/2014/main" id="{58EDB55A-D168-0FF6-D034-09ADA7537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4" name="Γραφικό 63" descr="Φωτιά">
                <a:extLst>
                  <a:ext uri="{FF2B5EF4-FFF2-40B4-BE49-F238E27FC236}">
                    <a16:creationId xmlns:a16="http://schemas.microsoft.com/office/drawing/2014/main" id="{69624782-019C-C10D-CE32-3C39ECB391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5" name="Γραφικό 64" descr="Φωτιά">
                <a:extLst>
                  <a:ext uri="{FF2B5EF4-FFF2-40B4-BE49-F238E27FC236}">
                    <a16:creationId xmlns:a16="http://schemas.microsoft.com/office/drawing/2014/main" id="{D0E99286-908E-2FC2-1F66-648DB45FF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6" name="Γραφικό 65" descr="Φωτιά">
                <a:extLst>
                  <a:ext uri="{FF2B5EF4-FFF2-40B4-BE49-F238E27FC236}">
                    <a16:creationId xmlns:a16="http://schemas.microsoft.com/office/drawing/2014/main" id="{88AAF792-4BB6-9706-8801-4F8584CE0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56" name="Ομάδα 55">
              <a:extLst>
                <a:ext uri="{FF2B5EF4-FFF2-40B4-BE49-F238E27FC236}">
                  <a16:creationId xmlns:a16="http://schemas.microsoft.com/office/drawing/2014/main" id="{7A7FE023-C10C-58CC-2BC3-2D2CCCCA4D11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57" name="Ορθογώνιο: Στρογγύλεμα γωνιών 56">
                <a:extLst>
                  <a:ext uri="{FF2B5EF4-FFF2-40B4-BE49-F238E27FC236}">
                    <a16:creationId xmlns:a16="http://schemas.microsoft.com/office/drawing/2014/main" id="{9416F153-0F75-58E6-98D7-058993E60300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58" name="Γραφικό 57" descr="Φωτιά">
                <a:extLst>
                  <a:ext uri="{FF2B5EF4-FFF2-40B4-BE49-F238E27FC236}">
                    <a16:creationId xmlns:a16="http://schemas.microsoft.com/office/drawing/2014/main" id="{494EA9E6-37AB-B398-8022-2A76AC8F7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9" name="Γραφικό 58" descr="Φωτιά">
                <a:extLst>
                  <a:ext uri="{FF2B5EF4-FFF2-40B4-BE49-F238E27FC236}">
                    <a16:creationId xmlns:a16="http://schemas.microsoft.com/office/drawing/2014/main" id="{AD5100A0-2E51-33B6-DBCE-BECFDBBA4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0" name="Γραφικό 59" descr="Φωτιά">
                <a:extLst>
                  <a:ext uri="{FF2B5EF4-FFF2-40B4-BE49-F238E27FC236}">
                    <a16:creationId xmlns:a16="http://schemas.microsoft.com/office/drawing/2014/main" id="{D7264A3E-5452-378F-642B-568F4BB4E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1" name="Γραφικό 60" descr="Φωτιά">
                <a:extLst>
                  <a:ext uri="{FF2B5EF4-FFF2-40B4-BE49-F238E27FC236}">
                    <a16:creationId xmlns:a16="http://schemas.microsoft.com/office/drawing/2014/main" id="{A2904D78-AD90-6AB5-3EE7-BD2EC7B8F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67" name="Ομάδα 66">
            <a:extLst>
              <a:ext uri="{FF2B5EF4-FFF2-40B4-BE49-F238E27FC236}">
                <a16:creationId xmlns:a16="http://schemas.microsoft.com/office/drawing/2014/main" id="{5B99005F-EAA9-95C9-2A42-BCAD7D8091FC}"/>
              </a:ext>
            </a:extLst>
          </p:cNvPr>
          <p:cNvGrpSpPr/>
          <p:nvPr/>
        </p:nvGrpSpPr>
        <p:grpSpPr>
          <a:xfrm>
            <a:off x="4641942" y="792606"/>
            <a:ext cx="529013" cy="1457050"/>
            <a:chOff x="1691680" y="1828659"/>
            <a:chExt cx="529013" cy="1457050"/>
          </a:xfrm>
        </p:grpSpPr>
        <p:sp>
          <p:nvSpPr>
            <p:cNvPr id="68" name="127 - Στρογγυλεμένο ορθογώνιο">
              <a:extLst>
                <a:ext uri="{FF2B5EF4-FFF2-40B4-BE49-F238E27FC236}">
                  <a16:creationId xmlns:a16="http://schemas.microsoft.com/office/drawing/2014/main" id="{134638FA-B96E-5AA8-0898-D81A4A0D6B19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9" name="128 - Ελεύθερη σχεδίαση">
              <a:extLst>
                <a:ext uri="{FF2B5EF4-FFF2-40B4-BE49-F238E27FC236}">
                  <a16:creationId xmlns:a16="http://schemas.microsoft.com/office/drawing/2014/main" id="{99C7382D-8C50-DC30-FBD0-C6C7C9C8C712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0" name="129 - Στρογγυλεμένο ορθογώνιο">
              <a:extLst>
                <a:ext uri="{FF2B5EF4-FFF2-40B4-BE49-F238E27FC236}">
                  <a16:creationId xmlns:a16="http://schemas.microsoft.com/office/drawing/2014/main" id="{7C600C89-02C3-B5BF-F09D-F93BFC8CA2E0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1" name="131 - Στρογγυλεμένο ορθογώνιο">
              <a:extLst>
                <a:ext uri="{FF2B5EF4-FFF2-40B4-BE49-F238E27FC236}">
                  <a16:creationId xmlns:a16="http://schemas.microsoft.com/office/drawing/2014/main" id="{72F58490-25C5-3DAA-7406-C3ABC45C2C20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2" name="132 - Στρογγυλεμένο ορθογώνιο">
              <a:extLst>
                <a:ext uri="{FF2B5EF4-FFF2-40B4-BE49-F238E27FC236}">
                  <a16:creationId xmlns:a16="http://schemas.microsoft.com/office/drawing/2014/main" id="{881B285B-E391-631E-B720-C3BE67F1FC13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3" name="133 - Στρογγυλεμένο ορθογώνιο">
              <a:extLst>
                <a:ext uri="{FF2B5EF4-FFF2-40B4-BE49-F238E27FC236}">
                  <a16:creationId xmlns:a16="http://schemas.microsoft.com/office/drawing/2014/main" id="{6AB4E647-A754-8FDD-842D-81C933418841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4" name="134 - Ελεύθερη σχεδίαση">
              <a:extLst>
                <a:ext uri="{FF2B5EF4-FFF2-40B4-BE49-F238E27FC236}">
                  <a16:creationId xmlns:a16="http://schemas.microsoft.com/office/drawing/2014/main" id="{D275406A-4DAF-1B96-6F13-34D703FCA3E1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5" name="136 - Στρογγυλεμένο ορθογώνιο">
              <a:extLst>
                <a:ext uri="{FF2B5EF4-FFF2-40B4-BE49-F238E27FC236}">
                  <a16:creationId xmlns:a16="http://schemas.microsoft.com/office/drawing/2014/main" id="{34F04AC4-5E0D-8DBF-9B78-3ED4CB72D0CC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76" name="Ομάδα 75">
              <a:extLst>
                <a:ext uri="{FF2B5EF4-FFF2-40B4-BE49-F238E27FC236}">
                  <a16:creationId xmlns:a16="http://schemas.microsoft.com/office/drawing/2014/main" id="{A19E0A4E-72C2-ADEB-53D1-FF097B2BC8E8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83" name="Ορθογώνιο: Στρογγύλεμα γωνιών 82">
                <a:extLst>
                  <a:ext uri="{FF2B5EF4-FFF2-40B4-BE49-F238E27FC236}">
                    <a16:creationId xmlns:a16="http://schemas.microsoft.com/office/drawing/2014/main" id="{21D0D3D0-3615-80E1-41A9-D0B2F43AF0D8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84" name="Γραφικό 83" descr="Φωτιά">
                <a:extLst>
                  <a:ext uri="{FF2B5EF4-FFF2-40B4-BE49-F238E27FC236}">
                    <a16:creationId xmlns:a16="http://schemas.microsoft.com/office/drawing/2014/main" id="{0A072B20-331A-D1B0-EA52-77BDFCD8D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5" name="Γραφικό 84" descr="Φωτιά">
                <a:extLst>
                  <a:ext uri="{FF2B5EF4-FFF2-40B4-BE49-F238E27FC236}">
                    <a16:creationId xmlns:a16="http://schemas.microsoft.com/office/drawing/2014/main" id="{BDA6986C-BDE2-2D1C-C83F-8134323FF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6" name="Γραφικό 85" descr="Φωτιά">
                <a:extLst>
                  <a:ext uri="{FF2B5EF4-FFF2-40B4-BE49-F238E27FC236}">
                    <a16:creationId xmlns:a16="http://schemas.microsoft.com/office/drawing/2014/main" id="{C0FCDEC7-D043-CDAE-1699-B96CFEC8A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7" name="Γραφικό 86" descr="Φωτιά">
                <a:extLst>
                  <a:ext uri="{FF2B5EF4-FFF2-40B4-BE49-F238E27FC236}">
                    <a16:creationId xmlns:a16="http://schemas.microsoft.com/office/drawing/2014/main" id="{94722E1A-2004-3F04-14E0-2F202198A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77" name="Ομάδα 76">
              <a:extLst>
                <a:ext uri="{FF2B5EF4-FFF2-40B4-BE49-F238E27FC236}">
                  <a16:creationId xmlns:a16="http://schemas.microsoft.com/office/drawing/2014/main" id="{B62892E5-EE3C-8209-388B-14B5805F4274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78" name="Ορθογώνιο: Στρογγύλεμα γωνιών 77">
                <a:extLst>
                  <a:ext uri="{FF2B5EF4-FFF2-40B4-BE49-F238E27FC236}">
                    <a16:creationId xmlns:a16="http://schemas.microsoft.com/office/drawing/2014/main" id="{3E8A9F67-4876-59A4-E56F-F46248F7B75B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79" name="Γραφικό 78" descr="Φωτιά">
                <a:extLst>
                  <a:ext uri="{FF2B5EF4-FFF2-40B4-BE49-F238E27FC236}">
                    <a16:creationId xmlns:a16="http://schemas.microsoft.com/office/drawing/2014/main" id="{C9D72569-3844-E540-BC0F-7C3212931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0" name="Γραφικό 79" descr="Φωτιά">
                <a:extLst>
                  <a:ext uri="{FF2B5EF4-FFF2-40B4-BE49-F238E27FC236}">
                    <a16:creationId xmlns:a16="http://schemas.microsoft.com/office/drawing/2014/main" id="{411BBBF8-BE3A-B264-4E51-541F8C59C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1" name="Γραφικό 80" descr="Φωτιά">
                <a:extLst>
                  <a:ext uri="{FF2B5EF4-FFF2-40B4-BE49-F238E27FC236}">
                    <a16:creationId xmlns:a16="http://schemas.microsoft.com/office/drawing/2014/main" id="{AA57F269-B7DE-AE91-D04B-60FEA3BEE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2" name="Γραφικό 81" descr="Φωτιά">
                <a:extLst>
                  <a:ext uri="{FF2B5EF4-FFF2-40B4-BE49-F238E27FC236}">
                    <a16:creationId xmlns:a16="http://schemas.microsoft.com/office/drawing/2014/main" id="{922796DC-D116-EA78-FA7B-454687BF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88" name="Ομάδα 87">
            <a:extLst>
              <a:ext uri="{FF2B5EF4-FFF2-40B4-BE49-F238E27FC236}">
                <a16:creationId xmlns:a16="http://schemas.microsoft.com/office/drawing/2014/main" id="{59E11275-A112-05D4-2BCB-EE85208434E8}"/>
              </a:ext>
            </a:extLst>
          </p:cNvPr>
          <p:cNvGrpSpPr/>
          <p:nvPr/>
        </p:nvGrpSpPr>
        <p:grpSpPr>
          <a:xfrm>
            <a:off x="4958809" y="4489366"/>
            <a:ext cx="529013" cy="1457050"/>
            <a:chOff x="1691680" y="1828659"/>
            <a:chExt cx="529013" cy="1457050"/>
          </a:xfrm>
        </p:grpSpPr>
        <p:sp>
          <p:nvSpPr>
            <p:cNvPr id="89" name="127 - Στρογγυλεμένο ορθογώνιο">
              <a:extLst>
                <a:ext uri="{FF2B5EF4-FFF2-40B4-BE49-F238E27FC236}">
                  <a16:creationId xmlns:a16="http://schemas.microsoft.com/office/drawing/2014/main" id="{10C75E73-17BE-3565-744C-FB0B348EC2AF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0" name="128 - Ελεύθερη σχεδίαση">
              <a:extLst>
                <a:ext uri="{FF2B5EF4-FFF2-40B4-BE49-F238E27FC236}">
                  <a16:creationId xmlns:a16="http://schemas.microsoft.com/office/drawing/2014/main" id="{C6071DFD-7F44-2F46-8802-D2B6D4DC5A34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1" name="129 - Στρογγυλεμένο ορθογώνιο">
              <a:extLst>
                <a:ext uri="{FF2B5EF4-FFF2-40B4-BE49-F238E27FC236}">
                  <a16:creationId xmlns:a16="http://schemas.microsoft.com/office/drawing/2014/main" id="{014CE0F0-F41E-6849-DF99-F8B8DC4376E4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2" name="131 - Στρογγυλεμένο ορθογώνιο">
              <a:extLst>
                <a:ext uri="{FF2B5EF4-FFF2-40B4-BE49-F238E27FC236}">
                  <a16:creationId xmlns:a16="http://schemas.microsoft.com/office/drawing/2014/main" id="{2B3B952E-4B6F-3262-904C-2D0FD8704E7C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3" name="132 - Στρογγυλεμένο ορθογώνιο">
              <a:extLst>
                <a:ext uri="{FF2B5EF4-FFF2-40B4-BE49-F238E27FC236}">
                  <a16:creationId xmlns:a16="http://schemas.microsoft.com/office/drawing/2014/main" id="{BB972DCA-9F0E-787F-6B6D-37B1E5A1CB30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4" name="133 - Στρογγυλεμένο ορθογώνιο">
              <a:extLst>
                <a:ext uri="{FF2B5EF4-FFF2-40B4-BE49-F238E27FC236}">
                  <a16:creationId xmlns:a16="http://schemas.microsoft.com/office/drawing/2014/main" id="{2C68891C-BE3E-2E9F-36D4-69E392519BD9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5" name="134 - Ελεύθερη σχεδίαση">
              <a:extLst>
                <a:ext uri="{FF2B5EF4-FFF2-40B4-BE49-F238E27FC236}">
                  <a16:creationId xmlns:a16="http://schemas.microsoft.com/office/drawing/2014/main" id="{87F60D4B-5F3C-4B91-9329-FD8EABD6D74A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6" name="136 - Στρογγυλεμένο ορθογώνιο">
              <a:extLst>
                <a:ext uri="{FF2B5EF4-FFF2-40B4-BE49-F238E27FC236}">
                  <a16:creationId xmlns:a16="http://schemas.microsoft.com/office/drawing/2014/main" id="{F9C7D6FB-D5DE-DECB-9F0F-D52F64DEC617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97" name="Ομάδα 96">
              <a:extLst>
                <a:ext uri="{FF2B5EF4-FFF2-40B4-BE49-F238E27FC236}">
                  <a16:creationId xmlns:a16="http://schemas.microsoft.com/office/drawing/2014/main" id="{12708CEA-2C59-475E-AD2A-F0BB488F3ED0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104" name="Ορθογώνιο: Στρογγύλεμα γωνιών 103">
                <a:extLst>
                  <a:ext uri="{FF2B5EF4-FFF2-40B4-BE49-F238E27FC236}">
                    <a16:creationId xmlns:a16="http://schemas.microsoft.com/office/drawing/2014/main" id="{E25BD431-CEA4-3923-442B-2D2CDF7B2649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5" name="Γραφικό 104" descr="Φωτιά">
                <a:extLst>
                  <a:ext uri="{FF2B5EF4-FFF2-40B4-BE49-F238E27FC236}">
                    <a16:creationId xmlns:a16="http://schemas.microsoft.com/office/drawing/2014/main" id="{C4700DA7-E49E-78E5-C595-C9C34E726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6" name="Γραφικό 105" descr="Φωτιά">
                <a:extLst>
                  <a:ext uri="{FF2B5EF4-FFF2-40B4-BE49-F238E27FC236}">
                    <a16:creationId xmlns:a16="http://schemas.microsoft.com/office/drawing/2014/main" id="{51D04F40-3B58-9CA9-0CFD-A1BC5ADCE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7" name="Γραφικό 106" descr="Φωτιά">
                <a:extLst>
                  <a:ext uri="{FF2B5EF4-FFF2-40B4-BE49-F238E27FC236}">
                    <a16:creationId xmlns:a16="http://schemas.microsoft.com/office/drawing/2014/main" id="{8E1F7B4B-96D8-2C17-ACCC-A5DE915AC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8" name="Γραφικό 107" descr="Φωτιά">
                <a:extLst>
                  <a:ext uri="{FF2B5EF4-FFF2-40B4-BE49-F238E27FC236}">
                    <a16:creationId xmlns:a16="http://schemas.microsoft.com/office/drawing/2014/main" id="{31334CC6-526F-CDED-4D6A-F8A7DCFE8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98" name="Ομάδα 97">
              <a:extLst>
                <a:ext uri="{FF2B5EF4-FFF2-40B4-BE49-F238E27FC236}">
                  <a16:creationId xmlns:a16="http://schemas.microsoft.com/office/drawing/2014/main" id="{95EA8E7F-C3E6-C865-87FB-E1835B7D335D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99" name="Ορθογώνιο: Στρογγύλεμα γωνιών 98">
                <a:extLst>
                  <a:ext uri="{FF2B5EF4-FFF2-40B4-BE49-F238E27FC236}">
                    <a16:creationId xmlns:a16="http://schemas.microsoft.com/office/drawing/2014/main" id="{2EBD5E0E-142D-A7E8-B341-9F4B48811FCF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0" name="Γραφικό 99" descr="Φωτιά">
                <a:extLst>
                  <a:ext uri="{FF2B5EF4-FFF2-40B4-BE49-F238E27FC236}">
                    <a16:creationId xmlns:a16="http://schemas.microsoft.com/office/drawing/2014/main" id="{0ED5D292-8C76-0B99-A5F5-B0B5B8552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1" name="Γραφικό 100" descr="Φωτιά">
                <a:extLst>
                  <a:ext uri="{FF2B5EF4-FFF2-40B4-BE49-F238E27FC236}">
                    <a16:creationId xmlns:a16="http://schemas.microsoft.com/office/drawing/2014/main" id="{C8AB5B93-E7E8-2D5D-63AD-B0ED9DEC8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2" name="Γραφικό 101" descr="Φωτιά">
                <a:extLst>
                  <a:ext uri="{FF2B5EF4-FFF2-40B4-BE49-F238E27FC236}">
                    <a16:creationId xmlns:a16="http://schemas.microsoft.com/office/drawing/2014/main" id="{2BB7EB76-B9A4-6E70-BBE1-144D7E507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3" name="Γραφικό 102" descr="Φωτιά">
                <a:extLst>
                  <a:ext uri="{FF2B5EF4-FFF2-40B4-BE49-F238E27FC236}">
                    <a16:creationId xmlns:a16="http://schemas.microsoft.com/office/drawing/2014/main" id="{A6C20EE8-8C28-32F8-DCD9-A858671DC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109" name="Ομάδα 108">
            <a:extLst>
              <a:ext uri="{FF2B5EF4-FFF2-40B4-BE49-F238E27FC236}">
                <a16:creationId xmlns:a16="http://schemas.microsoft.com/office/drawing/2014/main" id="{A3EDF710-D3F4-6606-5E52-CE310EB05DB2}"/>
              </a:ext>
            </a:extLst>
          </p:cNvPr>
          <p:cNvGrpSpPr/>
          <p:nvPr/>
        </p:nvGrpSpPr>
        <p:grpSpPr>
          <a:xfrm>
            <a:off x="9334289" y="3078978"/>
            <a:ext cx="529013" cy="1457050"/>
            <a:chOff x="1691680" y="1828659"/>
            <a:chExt cx="529013" cy="1457050"/>
          </a:xfrm>
        </p:grpSpPr>
        <p:sp>
          <p:nvSpPr>
            <p:cNvPr id="110" name="127 - Στρογγυλεμένο ορθογώνιο">
              <a:extLst>
                <a:ext uri="{FF2B5EF4-FFF2-40B4-BE49-F238E27FC236}">
                  <a16:creationId xmlns:a16="http://schemas.microsoft.com/office/drawing/2014/main" id="{D682D673-740C-B41A-C3AD-4B9B78D4B27D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1" name="128 - Ελεύθερη σχεδίαση">
              <a:extLst>
                <a:ext uri="{FF2B5EF4-FFF2-40B4-BE49-F238E27FC236}">
                  <a16:creationId xmlns:a16="http://schemas.microsoft.com/office/drawing/2014/main" id="{86394402-E3DB-272D-1836-AB8B9363734D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2" name="129 - Στρογγυλεμένο ορθογώνιο">
              <a:extLst>
                <a:ext uri="{FF2B5EF4-FFF2-40B4-BE49-F238E27FC236}">
                  <a16:creationId xmlns:a16="http://schemas.microsoft.com/office/drawing/2014/main" id="{CF90CCD4-03B1-DA78-1E62-AC88DF31DC2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3" name="131 - Στρογγυλεμένο ορθογώνιο">
              <a:extLst>
                <a:ext uri="{FF2B5EF4-FFF2-40B4-BE49-F238E27FC236}">
                  <a16:creationId xmlns:a16="http://schemas.microsoft.com/office/drawing/2014/main" id="{1D4DA615-A829-3823-4986-D92D87F437DE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4" name="132 - Στρογγυλεμένο ορθογώνιο">
              <a:extLst>
                <a:ext uri="{FF2B5EF4-FFF2-40B4-BE49-F238E27FC236}">
                  <a16:creationId xmlns:a16="http://schemas.microsoft.com/office/drawing/2014/main" id="{366B248A-E5BD-25A9-0DEF-EC657A26BCC0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5" name="133 - Στρογγυλεμένο ορθογώνιο">
              <a:extLst>
                <a:ext uri="{FF2B5EF4-FFF2-40B4-BE49-F238E27FC236}">
                  <a16:creationId xmlns:a16="http://schemas.microsoft.com/office/drawing/2014/main" id="{63B4546A-E178-65DC-80E1-A9B266489D0F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6" name="134 - Ελεύθερη σχεδίαση">
              <a:extLst>
                <a:ext uri="{FF2B5EF4-FFF2-40B4-BE49-F238E27FC236}">
                  <a16:creationId xmlns:a16="http://schemas.microsoft.com/office/drawing/2014/main" id="{CDE8BF86-E701-589B-21C4-1030250DD690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7" name="136 - Στρογγυλεμένο ορθογώνιο">
              <a:extLst>
                <a:ext uri="{FF2B5EF4-FFF2-40B4-BE49-F238E27FC236}">
                  <a16:creationId xmlns:a16="http://schemas.microsoft.com/office/drawing/2014/main" id="{0862BF7F-27CD-B655-73C6-2DB77E96050C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18" name="Ομάδα 117">
              <a:extLst>
                <a:ext uri="{FF2B5EF4-FFF2-40B4-BE49-F238E27FC236}">
                  <a16:creationId xmlns:a16="http://schemas.microsoft.com/office/drawing/2014/main" id="{3E01F25B-DEC5-3430-6F49-9CF6374C9711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125" name="Ορθογώνιο: Στρογγύλεμα γωνιών 124">
                <a:extLst>
                  <a:ext uri="{FF2B5EF4-FFF2-40B4-BE49-F238E27FC236}">
                    <a16:creationId xmlns:a16="http://schemas.microsoft.com/office/drawing/2014/main" id="{4E364EE9-E93D-1847-6196-8A53C48FCDED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26" name="Γραφικό 125" descr="Φωτιά">
                <a:extLst>
                  <a:ext uri="{FF2B5EF4-FFF2-40B4-BE49-F238E27FC236}">
                    <a16:creationId xmlns:a16="http://schemas.microsoft.com/office/drawing/2014/main" id="{7FEC53DA-8321-C206-351B-48C70A981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7" name="Γραφικό 126" descr="Φωτιά">
                <a:extLst>
                  <a:ext uri="{FF2B5EF4-FFF2-40B4-BE49-F238E27FC236}">
                    <a16:creationId xmlns:a16="http://schemas.microsoft.com/office/drawing/2014/main" id="{0F3AE8A1-510E-9FD4-20C1-918F3690F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8" name="Γραφικό 127" descr="Φωτιά">
                <a:extLst>
                  <a:ext uri="{FF2B5EF4-FFF2-40B4-BE49-F238E27FC236}">
                    <a16:creationId xmlns:a16="http://schemas.microsoft.com/office/drawing/2014/main" id="{CA6CC59E-6DA8-C0A8-6CF0-FD3C52FAF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9" name="Γραφικό 128" descr="Φωτιά">
                <a:extLst>
                  <a:ext uri="{FF2B5EF4-FFF2-40B4-BE49-F238E27FC236}">
                    <a16:creationId xmlns:a16="http://schemas.microsoft.com/office/drawing/2014/main" id="{BE2310F0-7FD1-2EA1-FB44-325D263325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119" name="Ομάδα 118">
              <a:extLst>
                <a:ext uri="{FF2B5EF4-FFF2-40B4-BE49-F238E27FC236}">
                  <a16:creationId xmlns:a16="http://schemas.microsoft.com/office/drawing/2014/main" id="{3CBEEAD1-5309-BDBD-2088-2A56D7327C89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120" name="Ορθογώνιο: Στρογγύλεμα γωνιών 119">
                <a:extLst>
                  <a:ext uri="{FF2B5EF4-FFF2-40B4-BE49-F238E27FC236}">
                    <a16:creationId xmlns:a16="http://schemas.microsoft.com/office/drawing/2014/main" id="{F876D50E-E702-9F1B-D0B1-613C7BEA05A8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21" name="Γραφικό 120" descr="Φωτιά">
                <a:extLst>
                  <a:ext uri="{FF2B5EF4-FFF2-40B4-BE49-F238E27FC236}">
                    <a16:creationId xmlns:a16="http://schemas.microsoft.com/office/drawing/2014/main" id="{8B96C140-C3DE-2B79-085B-BFF2647F9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2" name="Γραφικό 121" descr="Φωτιά">
                <a:extLst>
                  <a:ext uri="{FF2B5EF4-FFF2-40B4-BE49-F238E27FC236}">
                    <a16:creationId xmlns:a16="http://schemas.microsoft.com/office/drawing/2014/main" id="{C751490D-025D-DAC5-0035-FE9525848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3" name="Γραφικό 122" descr="Φωτιά">
                <a:extLst>
                  <a:ext uri="{FF2B5EF4-FFF2-40B4-BE49-F238E27FC236}">
                    <a16:creationId xmlns:a16="http://schemas.microsoft.com/office/drawing/2014/main" id="{887FBFE1-F165-8B02-D8D6-5475D950C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4" name="Γραφικό 123" descr="Φωτιά">
                <a:extLst>
                  <a:ext uri="{FF2B5EF4-FFF2-40B4-BE49-F238E27FC236}">
                    <a16:creationId xmlns:a16="http://schemas.microsoft.com/office/drawing/2014/main" id="{45E2FE1B-86CA-1F8D-7A60-BC23EFE9B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130" name="Ομάδα 129">
            <a:extLst>
              <a:ext uri="{FF2B5EF4-FFF2-40B4-BE49-F238E27FC236}">
                <a16:creationId xmlns:a16="http://schemas.microsoft.com/office/drawing/2014/main" id="{9AAF522B-CAAB-37D5-E28D-8492C3546974}"/>
              </a:ext>
            </a:extLst>
          </p:cNvPr>
          <p:cNvGrpSpPr/>
          <p:nvPr/>
        </p:nvGrpSpPr>
        <p:grpSpPr>
          <a:xfrm>
            <a:off x="5831493" y="3677819"/>
            <a:ext cx="529013" cy="1457050"/>
            <a:chOff x="1691680" y="1828659"/>
            <a:chExt cx="529013" cy="1457050"/>
          </a:xfrm>
        </p:grpSpPr>
        <p:sp>
          <p:nvSpPr>
            <p:cNvPr id="131" name="127 - Στρογγυλεμένο ορθογώνιο">
              <a:extLst>
                <a:ext uri="{FF2B5EF4-FFF2-40B4-BE49-F238E27FC236}">
                  <a16:creationId xmlns:a16="http://schemas.microsoft.com/office/drawing/2014/main" id="{50823BCB-8E5F-69D3-D876-BED2B8D03FF4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2" name="128 - Ελεύθερη σχεδίαση">
              <a:extLst>
                <a:ext uri="{FF2B5EF4-FFF2-40B4-BE49-F238E27FC236}">
                  <a16:creationId xmlns:a16="http://schemas.microsoft.com/office/drawing/2014/main" id="{3B0ECB50-8CCF-108A-5A07-CBEE2CBB46D5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3" name="129 - Στρογγυλεμένο ορθογώνιο">
              <a:extLst>
                <a:ext uri="{FF2B5EF4-FFF2-40B4-BE49-F238E27FC236}">
                  <a16:creationId xmlns:a16="http://schemas.microsoft.com/office/drawing/2014/main" id="{DCF28991-D935-A869-F3A3-EACB5459A06E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4" name="131 - Στρογγυλεμένο ορθογώνιο">
              <a:extLst>
                <a:ext uri="{FF2B5EF4-FFF2-40B4-BE49-F238E27FC236}">
                  <a16:creationId xmlns:a16="http://schemas.microsoft.com/office/drawing/2014/main" id="{3729ABD4-9A25-ED1D-23D9-984879A51EAA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5" name="132 - Στρογγυλεμένο ορθογώνιο">
              <a:extLst>
                <a:ext uri="{FF2B5EF4-FFF2-40B4-BE49-F238E27FC236}">
                  <a16:creationId xmlns:a16="http://schemas.microsoft.com/office/drawing/2014/main" id="{2414F120-7AB9-3A8F-267A-44496A6E24DF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6" name="133 - Στρογγυλεμένο ορθογώνιο">
              <a:extLst>
                <a:ext uri="{FF2B5EF4-FFF2-40B4-BE49-F238E27FC236}">
                  <a16:creationId xmlns:a16="http://schemas.microsoft.com/office/drawing/2014/main" id="{2A052C44-D5AE-D6AD-A61C-789CB482BD8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7" name="134 - Ελεύθερη σχεδίαση">
              <a:extLst>
                <a:ext uri="{FF2B5EF4-FFF2-40B4-BE49-F238E27FC236}">
                  <a16:creationId xmlns:a16="http://schemas.microsoft.com/office/drawing/2014/main" id="{EA914F82-9731-6E1B-B4B4-0A30D2C2645E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8" name="136 - Στρογγυλεμένο ορθογώνιο">
              <a:extLst>
                <a:ext uri="{FF2B5EF4-FFF2-40B4-BE49-F238E27FC236}">
                  <a16:creationId xmlns:a16="http://schemas.microsoft.com/office/drawing/2014/main" id="{8419AF7F-DBE7-FD53-1EFA-DE58363042C2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39" name="Ομάδα 138">
              <a:extLst>
                <a:ext uri="{FF2B5EF4-FFF2-40B4-BE49-F238E27FC236}">
                  <a16:creationId xmlns:a16="http://schemas.microsoft.com/office/drawing/2014/main" id="{631CFC0A-A96A-629C-556B-3763B5493C50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146" name="Ορθογώνιο: Στρογγύλεμα γωνιών 145">
                <a:extLst>
                  <a:ext uri="{FF2B5EF4-FFF2-40B4-BE49-F238E27FC236}">
                    <a16:creationId xmlns:a16="http://schemas.microsoft.com/office/drawing/2014/main" id="{9BC99E4C-651C-A7F1-70F7-0C38F5307C04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47" name="Γραφικό 146" descr="Φωτιά">
                <a:extLst>
                  <a:ext uri="{FF2B5EF4-FFF2-40B4-BE49-F238E27FC236}">
                    <a16:creationId xmlns:a16="http://schemas.microsoft.com/office/drawing/2014/main" id="{FF76483C-0965-E60D-1393-AAA4B54D3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48" name="Γραφικό 147" descr="Φωτιά">
                <a:extLst>
                  <a:ext uri="{FF2B5EF4-FFF2-40B4-BE49-F238E27FC236}">
                    <a16:creationId xmlns:a16="http://schemas.microsoft.com/office/drawing/2014/main" id="{5E12DC60-571F-DB99-7532-910F91542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49" name="Γραφικό 148" descr="Φωτιά">
                <a:extLst>
                  <a:ext uri="{FF2B5EF4-FFF2-40B4-BE49-F238E27FC236}">
                    <a16:creationId xmlns:a16="http://schemas.microsoft.com/office/drawing/2014/main" id="{0A54163A-2503-BC48-A454-FF905FD8B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50" name="Γραφικό 149" descr="Φωτιά">
                <a:extLst>
                  <a:ext uri="{FF2B5EF4-FFF2-40B4-BE49-F238E27FC236}">
                    <a16:creationId xmlns:a16="http://schemas.microsoft.com/office/drawing/2014/main" id="{64248D08-C9B3-4881-694D-3B232F5F5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140" name="Ομάδα 139">
              <a:extLst>
                <a:ext uri="{FF2B5EF4-FFF2-40B4-BE49-F238E27FC236}">
                  <a16:creationId xmlns:a16="http://schemas.microsoft.com/office/drawing/2014/main" id="{5AB3733D-ACDD-B09F-E011-8D6270FBD32A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141" name="Ορθογώνιο: Στρογγύλεμα γωνιών 140">
                <a:extLst>
                  <a:ext uri="{FF2B5EF4-FFF2-40B4-BE49-F238E27FC236}">
                    <a16:creationId xmlns:a16="http://schemas.microsoft.com/office/drawing/2014/main" id="{F1A11885-3777-D71D-0462-1678A724043E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42" name="Γραφικό 141" descr="Φωτιά">
                <a:extLst>
                  <a:ext uri="{FF2B5EF4-FFF2-40B4-BE49-F238E27FC236}">
                    <a16:creationId xmlns:a16="http://schemas.microsoft.com/office/drawing/2014/main" id="{66B10D09-68F1-D0C9-0DED-072564504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43" name="Γραφικό 142" descr="Φωτιά">
                <a:extLst>
                  <a:ext uri="{FF2B5EF4-FFF2-40B4-BE49-F238E27FC236}">
                    <a16:creationId xmlns:a16="http://schemas.microsoft.com/office/drawing/2014/main" id="{7EEB8BE9-8EAE-9E65-7C53-B96D581D4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44" name="Γραφικό 143" descr="Φωτιά">
                <a:extLst>
                  <a:ext uri="{FF2B5EF4-FFF2-40B4-BE49-F238E27FC236}">
                    <a16:creationId xmlns:a16="http://schemas.microsoft.com/office/drawing/2014/main" id="{82F87E05-1407-D303-7F69-AC108387C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45" name="Γραφικό 144" descr="Φωτιά">
                <a:extLst>
                  <a:ext uri="{FF2B5EF4-FFF2-40B4-BE49-F238E27FC236}">
                    <a16:creationId xmlns:a16="http://schemas.microsoft.com/office/drawing/2014/main" id="{5D40B56E-54AF-1A63-186C-0B9D617FE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151" name="Ομάδα 150">
            <a:extLst>
              <a:ext uri="{FF2B5EF4-FFF2-40B4-BE49-F238E27FC236}">
                <a16:creationId xmlns:a16="http://schemas.microsoft.com/office/drawing/2014/main" id="{F6402FB6-FC74-D4B0-6737-50B122BC1825}"/>
              </a:ext>
            </a:extLst>
          </p:cNvPr>
          <p:cNvGrpSpPr/>
          <p:nvPr/>
        </p:nvGrpSpPr>
        <p:grpSpPr>
          <a:xfrm>
            <a:off x="2784336" y="4323373"/>
            <a:ext cx="529013" cy="1457050"/>
            <a:chOff x="1691680" y="1828659"/>
            <a:chExt cx="529013" cy="1457050"/>
          </a:xfrm>
        </p:grpSpPr>
        <p:sp>
          <p:nvSpPr>
            <p:cNvPr id="152" name="127 - Στρογγυλεμένο ορθογώνιο">
              <a:extLst>
                <a:ext uri="{FF2B5EF4-FFF2-40B4-BE49-F238E27FC236}">
                  <a16:creationId xmlns:a16="http://schemas.microsoft.com/office/drawing/2014/main" id="{A771643B-B904-4BFC-BB57-293828840090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3" name="128 - Ελεύθερη σχεδίαση">
              <a:extLst>
                <a:ext uri="{FF2B5EF4-FFF2-40B4-BE49-F238E27FC236}">
                  <a16:creationId xmlns:a16="http://schemas.microsoft.com/office/drawing/2014/main" id="{F7B82131-1C10-4185-934E-871DBEC57498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4" name="129 - Στρογγυλεμένο ορθογώνιο">
              <a:extLst>
                <a:ext uri="{FF2B5EF4-FFF2-40B4-BE49-F238E27FC236}">
                  <a16:creationId xmlns:a16="http://schemas.microsoft.com/office/drawing/2014/main" id="{FA04D146-FDF3-7B71-A23D-5A9FDB34B886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5" name="131 - Στρογγυλεμένο ορθογώνιο">
              <a:extLst>
                <a:ext uri="{FF2B5EF4-FFF2-40B4-BE49-F238E27FC236}">
                  <a16:creationId xmlns:a16="http://schemas.microsoft.com/office/drawing/2014/main" id="{A0FFD14C-05ED-3498-8130-06490B590401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6" name="132 - Στρογγυλεμένο ορθογώνιο">
              <a:extLst>
                <a:ext uri="{FF2B5EF4-FFF2-40B4-BE49-F238E27FC236}">
                  <a16:creationId xmlns:a16="http://schemas.microsoft.com/office/drawing/2014/main" id="{A59680CE-5A2F-E656-AAC7-B74DA3CE7F9B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7" name="133 - Στρογγυλεμένο ορθογώνιο">
              <a:extLst>
                <a:ext uri="{FF2B5EF4-FFF2-40B4-BE49-F238E27FC236}">
                  <a16:creationId xmlns:a16="http://schemas.microsoft.com/office/drawing/2014/main" id="{D3DD0652-5898-084D-566D-5C8CEC6885F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8" name="134 - Ελεύθερη σχεδίαση">
              <a:extLst>
                <a:ext uri="{FF2B5EF4-FFF2-40B4-BE49-F238E27FC236}">
                  <a16:creationId xmlns:a16="http://schemas.microsoft.com/office/drawing/2014/main" id="{71A26E61-7716-1BE8-19B5-1E1778852E87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9" name="136 - Στρογγυλεμένο ορθογώνιο">
              <a:extLst>
                <a:ext uri="{FF2B5EF4-FFF2-40B4-BE49-F238E27FC236}">
                  <a16:creationId xmlns:a16="http://schemas.microsoft.com/office/drawing/2014/main" id="{4E2935FF-0EEE-F242-CCE5-09FC61CD588B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60" name="Ομάδα 159">
              <a:extLst>
                <a:ext uri="{FF2B5EF4-FFF2-40B4-BE49-F238E27FC236}">
                  <a16:creationId xmlns:a16="http://schemas.microsoft.com/office/drawing/2014/main" id="{5BB7E7E4-8E2F-F7CC-3598-A303616DCCC3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167" name="Ορθογώνιο: Στρογγύλεμα γωνιών 166">
                <a:extLst>
                  <a:ext uri="{FF2B5EF4-FFF2-40B4-BE49-F238E27FC236}">
                    <a16:creationId xmlns:a16="http://schemas.microsoft.com/office/drawing/2014/main" id="{A0CB54A8-6CFA-DAD2-5CB7-576F967E5F08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68" name="Γραφικό 167" descr="Φωτιά">
                <a:extLst>
                  <a:ext uri="{FF2B5EF4-FFF2-40B4-BE49-F238E27FC236}">
                    <a16:creationId xmlns:a16="http://schemas.microsoft.com/office/drawing/2014/main" id="{9FB05F98-43EB-7347-A87C-5326608713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69" name="Γραφικό 168" descr="Φωτιά">
                <a:extLst>
                  <a:ext uri="{FF2B5EF4-FFF2-40B4-BE49-F238E27FC236}">
                    <a16:creationId xmlns:a16="http://schemas.microsoft.com/office/drawing/2014/main" id="{36A8790B-8470-F15F-6A94-EB437246C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70" name="Γραφικό 169" descr="Φωτιά">
                <a:extLst>
                  <a:ext uri="{FF2B5EF4-FFF2-40B4-BE49-F238E27FC236}">
                    <a16:creationId xmlns:a16="http://schemas.microsoft.com/office/drawing/2014/main" id="{B35C5BC5-5170-D692-A039-418C6E489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71" name="Γραφικό 170" descr="Φωτιά">
                <a:extLst>
                  <a:ext uri="{FF2B5EF4-FFF2-40B4-BE49-F238E27FC236}">
                    <a16:creationId xmlns:a16="http://schemas.microsoft.com/office/drawing/2014/main" id="{52C5E323-26BE-ADBD-795F-A27276A7B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161" name="Ομάδα 160">
              <a:extLst>
                <a:ext uri="{FF2B5EF4-FFF2-40B4-BE49-F238E27FC236}">
                  <a16:creationId xmlns:a16="http://schemas.microsoft.com/office/drawing/2014/main" id="{F41FA72F-F8AA-1A85-4836-8A3CEAF36EF2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162" name="Ορθογώνιο: Στρογγύλεμα γωνιών 161">
                <a:extLst>
                  <a:ext uri="{FF2B5EF4-FFF2-40B4-BE49-F238E27FC236}">
                    <a16:creationId xmlns:a16="http://schemas.microsoft.com/office/drawing/2014/main" id="{278AA290-26F0-B835-CC69-17A24BE3C263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63" name="Γραφικό 162" descr="Φωτιά">
                <a:extLst>
                  <a:ext uri="{FF2B5EF4-FFF2-40B4-BE49-F238E27FC236}">
                    <a16:creationId xmlns:a16="http://schemas.microsoft.com/office/drawing/2014/main" id="{004A6347-C13A-9703-38F6-68DAFE2A8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64" name="Γραφικό 163" descr="Φωτιά">
                <a:extLst>
                  <a:ext uri="{FF2B5EF4-FFF2-40B4-BE49-F238E27FC236}">
                    <a16:creationId xmlns:a16="http://schemas.microsoft.com/office/drawing/2014/main" id="{C9A25B2B-866E-710B-E773-B4D2656B9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65" name="Γραφικό 164" descr="Φωτιά">
                <a:extLst>
                  <a:ext uri="{FF2B5EF4-FFF2-40B4-BE49-F238E27FC236}">
                    <a16:creationId xmlns:a16="http://schemas.microsoft.com/office/drawing/2014/main" id="{14EB363D-34A1-B2A4-41DE-C2C0053F8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66" name="Γραφικό 165" descr="Φωτιά">
                <a:extLst>
                  <a:ext uri="{FF2B5EF4-FFF2-40B4-BE49-F238E27FC236}">
                    <a16:creationId xmlns:a16="http://schemas.microsoft.com/office/drawing/2014/main" id="{83E6AB2B-9D5A-9205-FEC2-4F2F4A17A4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172" name="Ομάδα 171">
            <a:extLst>
              <a:ext uri="{FF2B5EF4-FFF2-40B4-BE49-F238E27FC236}">
                <a16:creationId xmlns:a16="http://schemas.microsoft.com/office/drawing/2014/main" id="{EC8FBA3F-DE81-BA48-229A-246E78A5D3C5}"/>
              </a:ext>
            </a:extLst>
          </p:cNvPr>
          <p:cNvGrpSpPr/>
          <p:nvPr/>
        </p:nvGrpSpPr>
        <p:grpSpPr>
          <a:xfrm>
            <a:off x="3789732" y="540236"/>
            <a:ext cx="529013" cy="1457050"/>
            <a:chOff x="1691680" y="1828659"/>
            <a:chExt cx="529013" cy="1457050"/>
          </a:xfrm>
        </p:grpSpPr>
        <p:sp>
          <p:nvSpPr>
            <p:cNvPr id="173" name="127 - Στρογγυλεμένο ορθογώνιο">
              <a:extLst>
                <a:ext uri="{FF2B5EF4-FFF2-40B4-BE49-F238E27FC236}">
                  <a16:creationId xmlns:a16="http://schemas.microsoft.com/office/drawing/2014/main" id="{108FFFF7-9FFC-7BA4-3CBD-9E560BC3BA71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4" name="128 - Ελεύθερη σχεδίαση">
              <a:extLst>
                <a:ext uri="{FF2B5EF4-FFF2-40B4-BE49-F238E27FC236}">
                  <a16:creationId xmlns:a16="http://schemas.microsoft.com/office/drawing/2014/main" id="{D606C254-BF36-41D1-E44C-2D2523589772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5" name="129 - Στρογγυλεμένο ορθογώνιο">
              <a:extLst>
                <a:ext uri="{FF2B5EF4-FFF2-40B4-BE49-F238E27FC236}">
                  <a16:creationId xmlns:a16="http://schemas.microsoft.com/office/drawing/2014/main" id="{F96A1D47-CFD8-EFC9-2B99-15E20D6CDD25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6" name="131 - Στρογγυλεμένο ορθογώνιο">
              <a:extLst>
                <a:ext uri="{FF2B5EF4-FFF2-40B4-BE49-F238E27FC236}">
                  <a16:creationId xmlns:a16="http://schemas.microsoft.com/office/drawing/2014/main" id="{B8B61B9C-8A53-33F8-8C3F-ABA901E6A781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7" name="132 - Στρογγυλεμένο ορθογώνιο">
              <a:extLst>
                <a:ext uri="{FF2B5EF4-FFF2-40B4-BE49-F238E27FC236}">
                  <a16:creationId xmlns:a16="http://schemas.microsoft.com/office/drawing/2014/main" id="{3192AC81-3798-B14B-B350-A3B1D098619C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8" name="133 - Στρογγυλεμένο ορθογώνιο">
              <a:extLst>
                <a:ext uri="{FF2B5EF4-FFF2-40B4-BE49-F238E27FC236}">
                  <a16:creationId xmlns:a16="http://schemas.microsoft.com/office/drawing/2014/main" id="{3052F898-DF59-E4AF-935C-869CADA996D2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9" name="134 - Ελεύθερη σχεδίαση">
              <a:extLst>
                <a:ext uri="{FF2B5EF4-FFF2-40B4-BE49-F238E27FC236}">
                  <a16:creationId xmlns:a16="http://schemas.microsoft.com/office/drawing/2014/main" id="{014C38A9-9972-6AA5-9C24-C22258447596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0" name="136 - Στρογγυλεμένο ορθογώνιο">
              <a:extLst>
                <a:ext uri="{FF2B5EF4-FFF2-40B4-BE49-F238E27FC236}">
                  <a16:creationId xmlns:a16="http://schemas.microsoft.com/office/drawing/2014/main" id="{4D58A84B-27FE-6BA0-A153-628B170AA368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81" name="Ομάδα 180">
              <a:extLst>
                <a:ext uri="{FF2B5EF4-FFF2-40B4-BE49-F238E27FC236}">
                  <a16:creationId xmlns:a16="http://schemas.microsoft.com/office/drawing/2014/main" id="{BE061BDC-3BB9-1BA9-2EE6-AB6B0A82F645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188" name="Ορθογώνιο: Στρογγύλεμα γωνιών 187">
                <a:extLst>
                  <a:ext uri="{FF2B5EF4-FFF2-40B4-BE49-F238E27FC236}">
                    <a16:creationId xmlns:a16="http://schemas.microsoft.com/office/drawing/2014/main" id="{3060719F-E855-FF66-89FC-5C77E8FF7D02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89" name="Γραφικό 188" descr="Φωτιά">
                <a:extLst>
                  <a:ext uri="{FF2B5EF4-FFF2-40B4-BE49-F238E27FC236}">
                    <a16:creationId xmlns:a16="http://schemas.microsoft.com/office/drawing/2014/main" id="{A1CE4C67-A574-B44A-5753-A25A76EC6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90" name="Γραφικό 189" descr="Φωτιά">
                <a:extLst>
                  <a:ext uri="{FF2B5EF4-FFF2-40B4-BE49-F238E27FC236}">
                    <a16:creationId xmlns:a16="http://schemas.microsoft.com/office/drawing/2014/main" id="{95407507-57D7-3BAE-E56D-0ACEB28F1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91" name="Γραφικό 190" descr="Φωτιά">
                <a:extLst>
                  <a:ext uri="{FF2B5EF4-FFF2-40B4-BE49-F238E27FC236}">
                    <a16:creationId xmlns:a16="http://schemas.microsoft.com/office/drawing/2014/main" id="{CB4E39EF-DF8F-E5D7-A60F-2CE2677B3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92" name="Γραφικό 191" descr="Φωτιά">
                <a:extLst>
                  <a:ext uri="{FF2B5EF4-FFF2-40B4-BE49-F238E27FC236}">
                    <a16:creationId xmlns:a16="http://schemas.microsoft.com/office/drawing/2014/main" id="{989A85CF-EAD8-E441-A09D-D9090976C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182" name="Ομάδα 181">
              <a:extLst>
                <a:ext uri="{FF2B5EF4-FFF2-40B4-BE49-F238E27FC236}">
                  <a16:creationId xmlns:a16="http://schemas.microsoft.com/office/drawing/2014/main" id="{F8FC6FA3-43D9-6193-F842-233D468046DE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183" name="Ορθογώνιο: Στρογγύλεμα γωνιών 182">
                <a:extLst>
                  <a:ext uri="{FF2B5EF4-FFF2-40B4-BE49-F238E27FC236}">
                    <a16:creationId xmlns:a16="http://schemas.microsoft.com/office/drawing/2014/main" id="{503C3451-F23F-ADE1-2117-623B83F60EC4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84" name="Γραφικό 183" descr="Φωτιά">
                <a:extLst>
                  <a:ext uri="{FF2B5EF4-FFF2-40B4-BE49-F238E27FC236}">
                    <a16:creationId xmlns:a16="http://schemas.microsoft.com/office/drawing/2014/main" id="{6BCDE8BD-9093-A845-CB28-2F47A455D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85" name="Γραφικό 184" descr="Φωτιά">
                <a:extLst>
                  <a:ext uri="{FF2B5EF4-FFF2-40B4-BE49-F238E27FC236}">
                    <a16:creationId xmlns:a16="http://schemas.microsoft.com/office/drawing/2014/main" id="{789139E9-CD44-22F8-B53B-601CE39E6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86" name="Γραφικό 185" descr="Φωτιά">
                <a:extLst>
                  <a:ext uri="{FF2B5EF4-FFF2-40B4-BE49-F238E27FC236}">
                    <a16:creationId xmlns:a16="http://schemas.microsoft.com/office/drawing/2014/main" id="{37E246D4-A729-8093-7724-5AB4B099C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87" name="Γραφικό 186" descr="Φωτιά">
                <a:extLst>
                  <a:ext uri="{FF2B5EF4-FFF2-40B4-BE49-F238E27FC236}">
                    <a16:creationId xmlns:a16="http://schemas.microsoft.com/office/drawing/2014/main" id="{E6727F0E-B5A3-8CDF-5200-B80B7594B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193" name="Ομάδα 192">
            <a:extLst>
              <a:ext uri="{FF2B5EF4-FFF2-40B4-BE49-F238E27FC236}">
                <a16:creationId xmlns:a16="http://schemas.microsoft.com/office/drawing/2014/main" id="{8CBAFB32-087E-0380-0C0E-7EE92D12E10B}"/>
              </a:ext>
            </a:extLst>
          </p:cNvPr>
          <p:cNvGrpSpPr/>
          <p:nvPr/>
        </p:nvGrpSpPr>
        <p:grpSpPr>
          <a:xfrm>
            <a:off x="5650371" y="448477"/>
            <a:ext cx="529013" cy="1457050"/>
            <a:chOff x="1691680" y="1828659"/>
            <a:chExt cx="529013" cy="1457050"/>
          </a:xfrm>
        </p:grpSpPr>
        <p:sp>
          <p:nvSpPr>
            <p:cNvPr id="194" name="127 - Στρογγυλεμένο ορθογώνιο">
              <a:extLst>
                <a:ext uri="{FF2B5EF4-FFF2-40B4-BE49-F238E27FC236}">
                  <a16:creationId xmlns:a16="http://schemas.microsoft.com/office/drawing/2014/main" id="{B424442E-EE8F-D812-2A57-415DB29DEAD5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5" name="128 - Ελεύθερη σχεδίαση">
              <a:extLst>
                <a:ext uri="{FF2B5EF4-FFF2-40B4-BE49-F238E27FC236}">
                  <a16:creationId xmlns:a16="http://schemas.microsoft.com/office/drawing/2014/main" id="{6096DDFE-D022-E43B-D5CC-F4E8D60DEE1F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6" name="129 - Στρογγυλεμένο ορθογώνιο">
              <a:extLst>
                <a:ext uri="{FF2B5EF4-FFF2-40B4-BE49-F238E27FC236}">
                  <a16:creationId xmlns:a16="http://schemas.microsoft.com/office/drawing/2014/main" id="{CC8B5A9D-315A-314B-4369-162EBEC0EB24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7" name="131 - Στρογγυλεμένο ορθογώνιο">
              <a:extLst>
                <a:ext uri="{FF2B5EF4-FFF2-40B4-BE49-F238E27FC236}">
                  <a16:creationId xmlns:a16="http://schemas.microsoft.com/office/drawing/2014/main" id="{2253FB6F-05E1-D335-8B9D-A5EA8703073A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8" name="132 - Στρογγυλεμένο ορθογώνιο">
              <a:extLst>
                <a:ext uri="{FF2B5EF4-FFF2-40B4-BE49-F238E27FC236}">
                  <a16:creationId xmlns:a16="http://schemas.microsoft.com/office/drawing/2014/main" id="{5B400A75-E789-14DA-EDF2-C824BE032BFB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9" name="133 - Στρογγυλεμένο ορθογώνιο">
              <a:extLst>
                <a:ext uri="{FF2B5EF4-FFF2-40B4-BE49-F238E27FC236}">
                  <a16:creationId xmlns:a16="http://schemas.microsoft.com/office/drawing/2014/main" id="{7BF97EF4-38FA-6007-F66E-9CA802320E74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0" name="134 - Ελεύθερη σχεδίαση">
              <a:extLst>
                <a:ext uri="{FF2B5EF4-FFF2-40B4-BE49-F238E27FC236}">
                  <a16:creationId xmlns:a16="http://schemas.microsoft.com/office/drawing/2014/main" id="{700F9F1D-492E-0B86-4DB9-509A17805C6C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1" name="136 - Στρογγυλεμένο ορθογώνιο">
              <a:extLst>
                <a:ext uri="{FF2B5EF4-FFF2-40B4-BE49-F238E27FC236}">
                  <a16:creationId xmlns:a16="http://schemas.microsoft.com/office/drawing/2014/main" id="{20631ADE-4D3A-4255-F979-5E61CE9C17B1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202" name="Ομάδα 201">
              <a:extLst>
                <a:ext uri="{FF2B5EF4-FFF2-40B4-BE49-F238E27FC236}">
                  <a16:creationId xmlns:a16="http://schemas.microsoft.com/office/drawing/2014/main" id="{13F5CC6A-DF25-523A-C1FF-87D8C4DDA9AF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09" name="Ορθογώνιο: Στρογγύλεμα γωνιών 208">
                <a:extLst>
                  <a:ext uri="{FF2B5EF4-FFF2-40B4-BE49-F238E27FC236}">
                    <a16:creationId xmlns:a16="http://schemas.microsoft.com/office/drawing/2014/main" id="{C968C2D6-F075-579B-7DDB-16E191E00CDC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10" name="Γραφικό 209" descr="Φωτιά">
                <a:extLst>
                  <a:ext uri="{FF2B5EF4-FFF2-40B4-BE49-F238E27FC236}">
                    <a16:creationId xmlns:a16="http://schemas.microsoft.com/office/drawing/2014/main" id="{1155E9EC-BBDA-7C8E-FAFD-2EF022225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11" name="Γραφικό 210" descr="Φωτιά">
                <a:extLst>
                  <a:ext uri="{FF2B5EF4-FFF2-40B4-BE49-F238E27FC236}">
                    <a16:creationId xmlns:a16="http://schemas.microsoft.com/office/drawing/2014/main" id="{22EE83DD-D89B-2184-CE23-0BB04779D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12" name="Γραφικό 211" descr="Φωτιά">
                <a:extLst>
                  <a:ext uri="{FF2B5EF4-FFF2-40B4-BE49-F238E27FC236}">
                    <a16:creationId xmlns:a16="http://schemas.microsoft.com/office/drawing/2014/main" id="{757879FF-1979-8970-1CD2-20A20D44A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13" name="Γραφικό 212" descr="Φωτιά">
                <a:extLst>
                  <a:ext uri="{FF2B5EF4-FFF2-40B4-BE49-F238E27FC236}">
                    <a16:creationId xmlns:a16="http://schemas.microsoft.com/office/drawing/2014/main" id="{D95D25D3-EBC6-2B54-806C-A678D5A70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203" name="Ομάδα 202">
              <a:extLst>
                <a:ext uri="{FF2B5EF4-FFF2-40B4-BE49-F238E27FC236}">
                  <a16:creationId xmlns:a16="http://schemas.microsoft.com/office/drawing/2014/main" id="{4D4DB7A5-8EF5-230F-6D06-CA071FEC7798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204" name="Ορθογώνιο: Στρογγύλεμα γωνιών 203">
                <a:extLst>
                  <a:ext uri="{FF2B5EF4-FFF2-40B4-BE49-F238E27FC236}">
                    <a16:creationId xmlns:a16="http://schemas.microsoft.com/office/drawing/2014/main" id="{5E8BCA35-AC09-A5A7-A75C-D616C9DCBEA5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05" name="Γραφικό 204" descr="Φωτιά">
                <a:extLst>
                  <a:ext uri="{FF2B5EF4-FFF2-40B4-BE49-F238E27FC236}">
                    <a16:creationId xmlns:a16="http://schemas.microsoft.com/office/drawing/2014/main" id="{C1C1EFBF-8CE6-1FE5-F0F0-F803FF50CE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06" name="Γραφικό 205" descr="Φωτιά">
                <a:extLst>
                  <a:ext uri="{FF2B5EF4-FFF2-40B4-BE49-F238E27FC236}">
                    <a16:creationId xmlns:a16="http://schemas.microsoft.com/office/drawing/2014/main" id="{4E5721A9-9516-D5AD-2D28-03616BDC6A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07" name="Γραφικό 206" descr="Φωτιά">
                <a:extLst>
                  <a:ext uri="{FF2B5EF4-FFF2-40B4-BE49-F238E27FC236}">
                    <a16:creationId xmlns:a16="http://schemas.microsoft.com/office/drawing/2014/main" id="{DF2C73CE-591C-5CBC-57D4-1ECF631C1C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08" name="Γραφικό 207" descr="Φωτιά">
                <a:extLst>
                  <a:ext uri="{FF2B5EF4-FFF2-40B4-BE49-F238E27FC236}">
                    <a16:creationId xmlns:a16="http://schemas.microsoft.com/office/drawing/2014/main" id="{E9459217-F050-ACCE-9A8D-C67199815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14" name="Ομάδα 213">
            <a:extLst>
              <a:ext uri="{FF2B5EF4-FFF2-40B4-BE49-F238E27FC236}">
                <a16:creationId xmlns:a16="http://schemas.microsoft.com/office/drawing/2014/main" id="{5AB1EA24-DB30-74CE-14ED-4C0859E8477D}"/>
              </a:ext>
            </a:extLst>
          </p:cNvPr>
          <p:cNvGrpSpPr/>
          <p:nvPr/>
        </p:nvGrpSpPr>
        <p:grpSpPr>
          <a:xfrm>
            <a:off x="4276003" y="3521558"/>
            <a:ext cx="529013" cy="1457050"/>
            <a:chOff x="1691680" y="1828659"/>
            <a:chExt cx="529013" cy="1457050"/>
          </a:xfrm>
        </p:grpSpPr>
        <p:sp>
          <p:nvSpPr>
            <p:cNvPr id="215" name="127 - Στρογγυλεμένο ορθογώνιο">
              <a:extLst>
                <a:ext uri="{FF2B5EF4-FFF2-40B4-BE49-F238E27FC236}">
                  <a16:creationId xmlns:a16="http://schemas.microsoft.com/office/drawing/2014/main" id="{177A8C44-A27B-74FB-2B32-EFE8F68B972F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6" name="128 - Ελεύθερη σχεδίαση">
              <a:extLst>
                <a:ext uri="{FF2B5EF4-FFF2-40B4-BE49-F238E27FC236}">
                  <a16:creationId xmlns:a16="http://schemas.microsoft.com/office/drawing/2014/main" id="{1CC8AE71-7C12-44ED-0D4B-F97CA5FA08B9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7" name="129 - Στρογγυλεμένο ορθογώνιο">
              <a:extLst>
                <a:ext uri="{FF2B5EF4-FFF2-40B4-BE49-F238E27FC236}">
                  <a16:creationId xmlns:a16="http://schemas.microsoft.com/office/drawing/2014/main" id="{B053835B-5575-9AD5-6CEB-87A8F8F121B0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8" name="131 - Στρογγυλεμένο ορθογώνιο">
              <a:extLst>
                <a:ext uri="{FF2B5EF4-FFF2-40B4-BE49-F238E27FC236}">
                  <a16:creationId xmlns:a16="http://schemas.microsoft.com/office/drawing/2014/main" id="{3E2F8C5C-EF30-96D8-FD87-34E47ED6948D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9" name="132 - Στρογγυλεμένο ορθογώνιο">
              <a:extLst>
                <a:ext uri="{FF2B5EF4-FFF2-40B4-BE49-F238E27FC236}">
                  <a16:creationId xmlns:a16="http://schemas.microsoft.com/office/drawing/2014/main" id="{8893E288-4BF2-C780-476A-206CF2CE518C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0" name="133 - Στρογγυλεμένο ορθογώνιο">
              <a:extLst>
                <a:ext uri="{FF2B5EF4-FFF2-40B4-BE49-F238E27FC236}">
                  <a16:creationId xmlns:a16="http://schemas.microsoft.com/office/drawing/2014/main" id="{1F65B62F-40D9-1BF2-1550-3D6C19083650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1" name="134 - Ελεύθερη σχεδίαση">
              <a:extLst>
                <a:ext uri="{FF2B5EF4-FFF2-40B4-BE49-F238E27FC236}">
                  <a16:creationId xmlns:a16="http://schemas.microsoft.com/office/drawing/2014/main" id="{A97258F0-19D6-B5FB-0726-A7179B8B8ADE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2" name="136 - Στρογγυλεμένο ορθογώνιο">
              <a:extLst>
                <a:ext uri="{FF2B5EF4-FFF2-40B4-BE49-F238E27FC236}">
                  <a16:creationId xmlns:a16="http://schemas.microsoft.com/office/drawing/2014/main" id="{B66EC1E7-DFA8-A557-CC74-C7A1C66E63B8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223" name="Ομάδα 222">
              <a:extLst>
                <a:ext uri="{FF2B5EF4-FFF2-40B4-BE49-F238E27FC236}">
                  <a16:creationId xmlns:a16="http://schemas.microsoft.com/office/drawing/2014/main" id="{A0A11A55-41B9-87E2-215D-4EEC47FDBB4F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30" name="Ορθογώνιο: Στρογγύλεμα γωνιών 229">
                <a:extLst>
                  <a:ext uri="{FF2B5EF4-FFF2-40B4-BE49-F238E27FC236}">
                    <a16:creationId xmlns:a16="http://schemas.microsoft.com/office/drawing/2014/main" id="{F82F32F6-53CA-34AB-AF95-951383C03722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31" name="Γραφικό 230" descr="Φωτιά">
                <a:extLst>
                  <a:ext uri="{FF2B5EF4-FFF2-40B4-BE49-F238E27FC236}">
                    <a16:creationId xmlns:a16="http://schemas.microsoft.com/office/drawing/2014/main" id="{D0D89EF5-D475-2166-2BB2-19DC000BD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32" name="Γραφικό 231" descr="Φωτιά">
                <a:extLst>
                  <a:ext uri="{FF2B5EF4-FFF2-40B4-BE49-F238E27FC236}">
                    <a16:creationId xmlns:a16="http://schemas.microsoft.com/office/drawing/2014/main" id="{FD7A79AD-E2C3-C856-E088-5FB64ED7E1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33" name="Γραφικό 232" descr="Φωτιά">
                <a:extLst>
                  <a:ext uri="{FF2B5EF4-FFF2-40B4-BE49-F238E27FC236}">
                    <a16:creationId xmlns:a16="http://schemas.microsoft.com/office/drawing/2014/main" id="{23A734DC-59DA-5101-49E3-1FE9E4D8F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34" name="Γραφικό 233" descr="Φωτιά">
                <a:extLst>
                  <a:ext uri="{FF2B5EF4-FFF2-40B4-BE49-F238E27FC236}">
                    <a16:creationId xmlns:a16="http://schemas.microsoft.com/office/drawing/2014/main" id="{9CB3484A-65D9-C891-D957-1467609A6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224" name="Ομάδα 223">
              <a:extLst>
                <a:ext uri="{FF2B5EF4-FFF2-40B4-BE49-F238E27FC236}">
                  <a16:creationId xmlns:a16="http://schemas.microsoft.com/office/drawing/2014/main" id="{C6B3E448-264C-310B-B02B-AB965C0D8F7A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225" name="Ορθογώνιο: Στρογγύλεμα γωνιών 224">
                <a:extLst>
                  <a:ext uri="{FF2B5EF4-FFF2-40B4-BE49-F238E27FC236}">
                    <a16:creationId xmlns:a16="http://schemas.microsoft.com/office/drawing/2014/main" id="{F0ADED8A-1A3E-E6BA-C95B-5DB0AC6A5E2F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26" name="Γραφικό 225" descr="Φωτιά">
                <a:extLst>
                  <a:ext uri="{FF2B5EF4-FFF2-40B4-BE49-F238E27FC236}">
                    <a16:creationId xmlns:a16="http://schemas.microsoft.com/office/drawing/2014/main" id="{AA59456C-BA8D-580A-598B-E0340FBB2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27" name="Γραφικό 226" descr="Φωτιά">
                <a:extLst>
                  <a:ext uri="{FF2B5EF4-FFF2-40B4-BE49-F238E27FC236}">
                    <a16:creationId xmlns:a16="http://schemas.microsoft.com/office/drawing/2014/main" id="{ECEAA916-27DD-03DF-AB65-A07B48B41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28" name="Γραφικό 227" descr="Φωτιά">
                <a:extLst>
                  <a:ext uri="{FF2B5EF4-FFF2-40B4-BE49-F238E27FC236}">
                    <a16:creationId xmlns:a16="http://schemas.microsoft.com/office/drawing/2014/main" id="{D3A1381D-7C1E-0AA1-16C0-C9AC05829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29" name="Γραφικό 228" descr="Φωτιά">
                <a:extLst>
                  <a:ext uri="{FF2B5EF4-FFF2-40B4-BE49-F238E27FC236}">
                    <a16:creationId xmlns:a16="http://schemas.microsoft.com/office/drawing/2014/main" id="{1DF5E0D3-E65F-6DF5-050A-4D9C5A418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35" name="Ομάδα 234">
            <a:extLst>
              <a:ext uri="{FF2B5EF4-FFF2-40B4-BE49-F238E27FC236}">
                <a16:creationId xmlns:a16="http://schemas.microsoft.com/office/drawing/2014/main" id="{3A154DEE-7D16-2414-0431-0323349D2952}"/>
              </a:ext>
            </a:extLst>
          </p:cNvPr>
          <p:cNvGrpSpPr/>
          <p:nvPr/>
        </p:nvGrpSpPr>
        <p:grpSpPr>
          <a:xfrm>
            <a:off x="3671202" y="4372528"/>
            <a:ext cx="529013" cy="1373740"/>
            <a:chOff x="1691680" y="1828659"/>
            <a:chExt cx="529013" cy="1457050"/>
          </a:xfrm>
        </p:grpSpPr>
        <p:sp>
          <p:nvSpPr>
            <p:cNvPr id="236" name="127 - Στρογγυλεμένο ορθογώνιο">
              <a:extLst>
                <a:ext uri="{FF2B5EF4-FFF2-40B4-BE49-F238E27FC236}">
                  <a16:creationId xmlns:a16="http://schemas.microsoft.com/office/drawing/2014/main" id="{37F6C003-8FB8-23CF-F53C-95688078BE90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7" name="128 - Ελεύθερη σχεδίαση">
              <a:extLst>
                <a:ext uri="{FF2B5EF4-FFF2-40B4-BE49-F238E27FC236}">
                  <a16:creationId xmlns:a16="http://schemas.microsoft.com/office/drawing/2014/main" id="{D98F81CC-48C3-D544-CFE0-6D0A570895AF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8" name="129 - Στρογγυλεμένο ορθογώνιο">
              <a:extLst>
                <a:ext uri="{FF2B5EF4-FFF2-40B4-BE49-F238E27FC236}">
                  <a16:creationId xmlns:a16="http://schemas.microsoft.com/office/drawing/2014/main" id="{F3B02F07-C5DF-380F-1038-2A22C6C8718D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9" name="131 - Στρογγυλεμένο ορθογώνιο">
              <a:extLst>
                <a:ext uri="{FF2B5EF4-FFF2-40B4-BE49-F238E27FC236}">
                  <a16:creationId xmlns:a16="http://schemas.microsoft.com/office/drawing/2014/main" id="{8A23EBDF-186B-5084-5211-84345CA5F234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0" name="132 - Στρογγυλεμένο ορθογώνιο">
              <a:extLst>
                <a:ext uri="{FF2B5EF4-FFF2-40B4-BE49-F238E27FC236}">
                  <a16:creationId xmlns:a16="http://schemas.microsoft.com/office/drawing/2014/main" id="{465809CB-6429-DD27-7F2B-DCCF3F53A76F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1" name="133 - Στρογγυλεμένο ορθογώνιο">
              <a:extLst>
                <a:ext uri="{FF2B5EF4-FFF2-40B4-BE49-F238E27FC236}">
                  <a16:creationId xmlns:a16="http://schemas.microsoft.com/office/drawing/2014/main" id="{29A2C4E6-E144-9371-7867-4144E049C879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2" name="134 - Ελεύθερη σχεδίαση">
              <a:extLst>
                <a:ext uri="{FF2B5EF4-FFF2-40B4-BE49-F238E27FC236}">
                  <a16:creationId xmlns:a16="http://schemas.microsoft.com/office/drawing/2014/main" id="{B4B43C31-93D8-6243-1CD2-E084F281203B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3" name="136 - Στρογγυλεμένο ορθογώνιο">
              <a:extLst>
                <a:ext uri="{FF2B5EF4-FFF2-40B4-BE49-F238E27FC236}">
                  <a16:creationId xmlns:a16="http://schemas.microsoft.com/office/drawing/2014/main" id="{E73B0502-0093-2163-0B74-77534B507FA2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244" name="Ομάδα 243">
              <a:extLst>
                <a:ext uri="{FF2B5EF4-FFF2-40B4-BE49-F238E27FC236}">
                  <a16:creationId xmlns:a16="http://schemas.microsoft.com/office/drawing/2014/main" id="{FE85654A-5A32-F095-3507-C28CC5742C47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51" name="Ορθογώνιο: Στρογγύλεμα γωνιών 250">
                <a:extLst>
                  <a:ext uri="{FF2B5EF4-FFF2-40B4-BE49-F238E27FC236}">
                    <a16:creationId xmlns:a16="http://schemas.microsoft.com/office/drawing/2014/main" id="{0FF358AB-C887-07BB-CAD2-0BF0BE414C09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52" name="Γραφικό 251" descr="Φωτιά">
                <a:extLst>
                  <a:ext uri="{FF2B5EF4-FFF2-40B4-BE49-F238E27FC236}">
                    <a16:creationId xmlns:a16="http://schemas.microsoft.com/office/drawing/2014/main" id="{A772F22C-44D0-3FF4-CDB0-0C68BD80F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53" name="Γραφικό 252" descr="Φωτιά">
                <a:extLst>
                  <a:ext uri="{FF2B5EF4-FFF2-40B4-BE49-F238E27FC236}">
                    <a16:creationId xmlns:a16="http://schemas.microsoft.com/office/drawing/2014/main" id="{330FE9A8-72B4-FD47-8E89-E1FD68144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54" name="Γραφικό 253" descr="Φωτιά">
                <a:extLst>
                  <a:ext uri="{FF2B5EF4-FFF2-40B4-BE49-F238E27FC236}">
                    <a16:creationId xmlns:a16="http://schemas.microsoft.com/office/drawing/2014/main" id="{26E68061-0F2B-59B9-0442-B8C80825E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55" name="Γραφικό 254" descr="Φωτιά">
                <a:extLst>
                  <a:ext uri="{FF2B5EF4-FFF2-40B4-BE49-F238E27FC236}">
                    <a16:creationId xmlns:a16="http://schemas.microsoft.com/office/drawing/2014/main" id="{AC95A846-2FCA-B38E-44CA-A29DA3D5E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245" name="Ομάδα 244">
              <a:extLst>
                <a:ext uri="{FF2B5EF4-FFF2-40B4-BE49-F238E27FC236}">
                  <a16:creationId xmlns:a16="http://schemas.microsoft.com/office/drawing/2014/main" id="{5966606E-D815-3580-0A17-F43ED99659F3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246" name="Ορθογώνιο: Στρογγύλεμα γωνιών 245">
                <a:extLst>
                  <a:ext uri="{FF2B5EF4-FFF2-40B4-BE49-F238E27FC236}">
                    <a16:creationId xmlns:a16="http://schemas.microsoft.com/office/drawing/2014/main" id="{729067D0-CF54-703A-1C55-4CB04352066A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47" name="Γραφικό 246" descr="Φωτιά">
                <a:extLst>
                  <a:ext uri="{FF2B5EF4-FFF2-40B4-BE49-F238E27FC236}">
                    <a16:creationId xmlns:a16="http://schemas.microsoft.com/office/drawing/2014/main" id="{43A29E71-2615-2056-53A9-C75A8A5E6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48" name="Γραφικό 247" descr="Φωτιά">
                <a:extLst>
                  <a:ext uri="{FF2B5EF4-FFF2-40B4-BE49-F238E27FC236}">
                    <a16:creationId xmlns:a16="http://schemas.microsoft.com/office/drawing/2014/main" id="{BBB38A73-B469-7B73-4EE6-868ACA41B9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49" name="Γραφικό 248" descr="Φωτιά">
                <a:extLst>
                  <a:ext uri="{FF2B5EF4-FFF2-40B4-BE49-F238E27FC236}">
                    <a16:creationId xmlns:a16="http://schemas.microsoft.com/office/drawing/2014/main" id="{AB295255-9C97-412F-FDC6-B219A8EAE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50" name="Γραφικό 249" descr="Φωτιά">
                <a:extLst>
                  <a:ext uri="{FF2B5EF4-FFF2-40B4-BE49-F238E27FC236}">
                    <a16:creationId xmlns:a16="http://schemas.microsoft.com/office/drawing/2014/main" id="{A6C2EA17-D759-F294-7A35-991D9AC42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56" name="Ομάδα 255">
            <a:extLst>
              <a:ext uri="{FF2B5EF4-FFF2-40B4-BE49-F238E27FC236}">
                <a16:creationId xmlns:a16="http://schemas.microsoft.com/office/drawing/2014/main" id="{465A7175-F0F1-5357-D6A0-94A003954E6D}"/>
              </a:ext>
            </a:extLst>
          </p:cNvPr>
          <p:cNvGrpSpPr/>
          <p:nvPr/>
        </p:nvGrpSpPr>
        <p:grpSpPr>
          <a:xfrm>
            <a:off x="6925661" y="401964"/>
            <a:ext cx="529013" cy="1457050"/>
            <a:chOff x="1691680" y="1828659"/>
            <a:chExt cx="529013" cy="1457050"/>
          </a:xfrm>
        </p:grpSpPr>
        <p:sp>
          <p:nvSpPr>
            <p:cNvPr id="257" name="127 - Στρογγυλεμένο ορθογώνιο">
              <a:extLst>
                <a:ext uri="{FF2B5EF4-FFF2-40B4-BE49-F238E27FC236}">
                  <a16:creationId xmlns:a16="http://schemas.microsoft.com/office/drawing/2014/main" id="{322FDC99-D5D8-D0D3-D669-7E946CD7C65C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8" name="128 - Ελεύθερη σχεδίαση">
              <a:extLst>
                <a:ext uri="{FF2B5EF4-FFF2-40B4-BE49-F238E27FC236}">
                  <a16:creationId xmlns:a16="http://schemas.microsoft.com/office/drawing/2014/main" id="{EF50B3CE-9DF1-1E5A-5502-ED15B2585693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9" name="129 - Στρογγυλεμένο ορθογώνιο">
              <a:extLst>
                <a:ext uri="{FF2B5EF4-FFF2-40B4-BE49-F238E27FC236}">
                  <a16:creationId xmlns:a16="http://schemas.microsoft.com/office/drawing/2014/main" id="{B05935C1-3ADA-F2B6-916E-4DE1D614214B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0" name="131 - Στρογγυλεμένο ορθογώνιο">
              <a:extLst>
                <a:ext uri="{FF2B5EF4-FFF2-40B4-BE49-F238E27FC236}">
                  <a16:creationId xmlns:a16="http://schemas.microsoft.com/office/drawing/2014/main" id="{A0245A09-67F6-B0AB-A934-FE1AF4E3B52E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1" name="132 - Στρογγυλεμένο ορθογώνιο">
              <a:extLst>
                <a:ext uri="{FF2B5EF4-FFF2-40B4-BE49-F238E27FC236}">
                  <a16:creationId xmlns:a16="http://schemas.microsoft.com/office/drawing/2014/main" id="{6E4BF564-38A5-F5A6-F839-F9F0E70899D1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2" name="133 - Στρογγυλεμένο ορθογώνιο">
              <a:extLst>
                <a:ext uri="{FF2B5EF4-FFF2-40B4-BE49-F238E27FC236}">
                  <a16:creationId xmlns:a16="http://schemas.microsoft.com/office/drawing/2014/main" id="{4AFA4F58-EA06-0475-B7A0-E103604C088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3" name="134 - Ελεύθερη σχεδίαση">
              <a:extLst>
                <a:ext uri="{FF2B5EF4-FFF2-40B4-BE49-F238E27FC236}">
                  <a16:creationId xmlns:a16="http://schemas.microsoft.com/office/drawing/2014/main" id="{244E9FC2-D1AA-82B7-745E-735004AF0634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4" name="136 - Στρογγυλεμένο ορθογώνιο">
              <a:extLst>
                <a:ext uri="{FF2B5EF4-FFF2-40B4-BE49-F238E27FC236}">
                  <a16:creationId xmlns:a16="http://schemas.microsoft.com/office/drawing/2014/main" id="{9C4F1E12-08E9-2A1E-61D5-37800CA1A321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265" name="Ομάδα 264">
              <a:extLst>
                <a:ext uri="{FF2B5EF4-FFF2-40B4-BE49-F238E27FC236}">
                  <a16:creationId xmlns:a16="http://schemas.microsoft.com/office/drawing/2014/main" id="{09FC630C-B0AB-FA56-A4D1-C17B0F72E62D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72" name="Ορθογώνιο: Στρογγύλεμα γωνιών 271">
                <a:extLst>
                  <a:ext uri="{FF2B5EF4-FFF2-40B4-BE49-F238E27FC236}">
                    <a16:creationId xmlns:a16="http://schemas.microsoft.com/office/drawing/2014/main" id="{B611D430-AA07-4C17-E01C-88EBBB27879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73" name="Γραφικό 272" descr="Φωτιά">
                <a:extLst>
                  <a:ext uri="{FF2B5EF4-FFF2-40B4-BE49-F238E27FC236}">
                    <a16:creationId xmlns:a16="http://schemas.microsoft.com/office/drawing/2014/main" id="{76DB4C15-8C0A-A099-7363-E19232CBB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74" name="Γραφικό 273" descr="Φωτιά">
                <a:extLst>
                  <a:ext uri="{FF2B5EF4-FFF2-40B4-BE49-F238E27FC236}">
                    <a16:creationId xmlns:a16="http://schemas.microsoft.com/office/drawing/2014/main" id="{641F7B9D-88C0-DCA5-DB05-5EE161F1D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75" name="Γραφικό 274" descr="Φωτιά">
                <a:extLst>
                  <a:ext uri="{FF2B5EF4-FFF2-40B4-BE49-F238E27FC236}">
                    <a16:creationId xmlns:a16="http://schemas.microsoft.com/office/drawing/2014/main" id="{B3F8DC95-6C10-A24B-1D3B-E2AB0F9D9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76" name="Γραφικό 275" descr="Φωτιά">
                <a:extLst>
                  <a:ext uri="{FF2B5EF4-FFF2-40B4-BE49-F238E27FC236}">
                    <a16:creationId xmlns:a16="http://schemas.microsoft.com/office/drawing/2014/main" id="{2B5C2D49-5089-36F6-7360-AC2AF5CE3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266" name="Ομάδα 265">
              <a:extLst>
                <a:ext uri="{FF2B5EF4-FFF2-40B4-BE49-F238E27FC236}">
                  <a16:creationId xmlns:a16="http://schemas.microsoft.com/office/drawing/2014/main" id="{F1B78DC6-F7C4-0D44-4FA6-0F4E5D4FB352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267" name="Ορθογώνιο: Στρογγύλεμα γωνιών 266">
                <a:extLst>
                  <a:ext uri="{FF2B5EF4-FFF2-40B4-BE49-F238E27FC236}">
                    <a16:creationId xmlns:a16="http://schemas.microsoft.com/office/drawing/2014/main" id="{1B442D03-2BC2-4E75-3815-73967AB9FDFC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68" name="Γραφικό 267" descr="Φωτιά">
                <a:extLst>
                  <a:ext uri="{FF2B5EF4-FFF2-40B4-BE49-F238E27FC236}">
                    <a16:creationId xmlns:a16="http://schemas.microsoft.com/office/drawing/2014/main" id="{A1995037-3EB7-4063-0B41-DB88C97E2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69" name="Γραφικό 268" descr="Φωτιά">
                <a:extLst>
                  <a:ext uri="{FF2B5EF4-FFF2-40B4-BE49-F238E27FC236}">
                    <a16:creationId xmlns:a16="http://schemas.microsoft.com/office/drawing/2014/main" id="{F17E041A-CF10-D56F-AE52-7F89E01C5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70" name="Γραφικό 269" descr="Φωτιά">
                <a:extLst>
                  <a:ext uri="{FF2B5EF4-FFF2-40B4-BE49-F238E27FC236}">
                    <a16:creationId xmlns:a16="http://schemas.microsoft.com/office/drawing/2014/main" id="{1A68F2A6-76DF-D134-B410-F3D7FCBB4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71" name="Γραφικό 270" descr="Φωτιά">
                <a:extLst>
                  <a:ext uri="{FF2B5EF4-FFF2-40B4-BE49-F238E27FC236}">
                    <a16:creationId xmlns:a16="http://schemas.microsoft.com/office/drawing/2014/main" id="{7BC6A90B-2D95-03ED-A414-F915E967E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77" name="Ομάδα 276">
            <a:extLst>
              <a:ext uri="{FF2B5EF4-FFF2-40B4-BE49-F238E27FC236}">
                <a16:creationId xmlns:a16="http://schemas.microsoft.com/office/drawing/2014/main" id="{B5FBA0FE-C748-469D-BF65-A5998375ABE6}"/>
              </a:ext>
            </a:extLst>
          </p:cNvPr>
          <p:cNvGrpSpPr/>
          <p:nvPr/>
        </p:nvGrpSpPr>
        <p:grpSpPr>
          <a:xfrm>
            <a:off x="3067081" y="2746882"/>
            <a:ext cx="529013" cy="1457050"/>
            <a:chOff x="1691680" y="1828659"/>
            <a:chExt cx="529013" cy="1457050"/>
          </a:xfrm>
        </p:grpSpPr>
        <p:sp>
          <p:nvSpPr>
            <p:cNvPr id="278" name="127 - Στρογγυλεμένο ορθογώνιο">
              <a:extLst>
                <a:ext uri="{FF2B5EF4-FFF2-40B4-BE49-F238E27FC236}">
                  <a16:creationId xmlns:a16="http://schemas.microsoft.com/office/drawing/2014/main" id="{A7A209E9-6455-11BE-6F65-CA57F9DB749A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9" name="128 - Ελεύθερη σχεδίαση">
              <a:extLst>
                <a:ext uri="{FF2B5EF4-FFF2-40B4-BE49-F238E27FC236}">
                  <a16:creationId xmlns:a16="http://schemas.microsoft.com/office/drawing/2014/main" id="{12D8EF0A-25E8-BFD5-3A11-0663FAD93E91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0" name="129 - Στρογγυλεμένο ορθογώνιο">
              <a:extLst>
                <a:ext uri="{FF2B5EF4-FFF2-40B4-BE49-F238E27FC236}">
                  <a16:creationId xmlns:a16="http://schemas.microsoft.com/office/drawing/2014/main" id="{B35BFE74-0CA3-10A6-6B41-D1EE9989A87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1" name="131 - Στρογγυλεμένο ορθογώνιο">
              <a:extLst>
                <a:ext uri="{FF2B5EF4-FFF2-40B4-BE49-F238E27FC236}">
                  <a16:creationId xmlns:a16="http://schemas.microsoft.com/office/drawing/2014/main" id="{0095BE11-8B01-8DC3-9AE5-509DC85B2CCE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2" name="132 - Στρογγυλεμένο ορθογώνιο">
              <a:extLst>
                <a:ext uri="{FF2B5EF4-FFF2-40B4-BE49-F238E27FC236}">
                  <a16:creationId xmlns:a16="http://schemas.microsoft.com/office/drawing/2014/main" id="{25FBA1A4-5B82-AE31-28EC-BE05CED8C967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3" name="133 - Στρογγυλεμένο ορθογώνιο">
              <a:extLst>
                <a:ext uri="{FF2B5EF4-FFF2-40B4-BE49-F238E27FC236}">
                  <a16:creationId xmlns:a16="http://schemas.microsoft.com/office/drawing/2014/main" id="{B0C28D4F-34B4-881B-6FB1-57A2BB79F22C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4" name="134 - Ελεύθερη σχεδίαση">
              <a:extLst>
                <a:ext uri="{FF2B5EF4-FFF2-40B4-BE49-F238E27FC236}">
                  <a16:creationId xmlns:a16="http://schemas.microsoft.com/office/drawing/2014/main" id="{3D03E3AA-6799-ED42-022E-00B09CBF8F0C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5" name="136 - Στρογγυλεμένο ορθογώνιο">
              <a:extLst>
                <a:ext uri="{FF2B5EF4-FFF2-40B4-BE49-F238E27FC236}">
                  <a16:creationId xmlns:a16="http://schemas.microsoft.com/office/drawing/2014/main" id="{411B71DE-75B1-6FA7-5424-CCE8EB7E3442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286" name="Ομάδα 285">
              <a:extLst>
                <a:ext uri="{FF2B5EF4-FFF2-40B4-BE49-F238E27FC236}">
                  <a16:creationId xmlns:a16="http://schemas.microsoft.com/office/drawing/2014/main" id="{E6BC406C-BE5D-EDC8-EB44-051021204850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93" name="Ορθογώνιο: Στρογγύλεμα γωνιών 292">
                <a:extLst>
                  <a:ext uri="{FF2B5EF4-FFF2-40B4-BE49-F238E27FC236}">
                    <a16:creationId xmlns:a16="http://schemas.microsoft.com/office/drawing/2014/main" id="{3D231844-C705-6857-DE0A-E5B2DF537903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94" name="Γραφικό 293" descr="Φωτιά">
                <a:extLst>
                  <a:ext uri="{FF2B5EF4-FFF2-40B4-BE49-F238E27FC236}">
                    <a16:creationId xmlns:a16="http://schemas.microsoft.com/office/drawing/2014/main" id="{72954D27-7D84-033E-54D6-058C13ECFC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5" name="Γραφικό 294" descr="Φωτιά">
                <a:extLst>
                  <a:ext uri="{FF2B5EF4-FFF2-40B4-BE49-F238E27FC236}">
                    <a16:creationId xmlns:a16="http://schemas.microsoft.com/office/drawing/2014/main" id="{7AED0CF8-5661-8D56-1D3E-3E2FF3CF4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6" name="Γραφικό 295" descr="Φωτιά">
                <a:extLst>
                  <a:ext uri="{FF2B5EF4-FFF2-40B4-BE49-F238E27FC236}">
                    <a16:creationId xmlns:a16="http://schemas.microsoft.com/office/drawing/2014/main" id="{191B2E7F-76B6-5CD3-B39B-31D824080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7" name="Γραφικό 296" descr="Φωτιά">
                <a:extLst>
                  <a:ext uri="{FF2B5EF4-FFF2-40B4-BE49-F238E27FC236}">
                    <a16:creationId xmlns:a16="http://schemas.microsoft.com/office/drawing/2014/main" id="{6A3496D1-AB22-09BF-DE3A-B6F0DE65B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287" name="Ομάδα 286">
              <a:extLst>
                <a:ext uri="{FF2B5EF4-FFF2-40B4-BE49-F238E27FC236}">
                  <a16:creationId xmlns:a16="http://schemas.microsoft.com/office/drawing/2014/main" id="{B4CEA4BC-D42A-8555-439A-EE7752DBBDDB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288" name="Ορθογώνιο: Στρογγύλεμα γωνιών 287">
                <a:extLst>
                  <a:ext uri="{FF2B5EF4-FFF2-40B4-BE49-F238E27FC236}">
                    <a16:creationId xmlns:a16="http://schemas.microsoft.com/office/drawing/2014/main" id="{5753E44A-BBD2-8B1E-9135-7D498884798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89" name="Γραφικό 288" descr="Φωτιά">
                <a:extLst>
                  <a:ext uri="{FF2B5EF4-FFF2-40B4-BE49-F238E27FC236}">
                    <a16:creationId xmlns:a16="http://schemas.microsoft.com/office/drawing/2014/main" id="{FB277D91-5B8B-A059-DDDE-0A93298CB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0" name="Γραφικό 289" descr="Φωτιά">
                <a:extLst>
                  <a:ext uri="{FF2B5EF4-FFF2-40B4-BE49-F238E27FC236}">
                    <a16:creationId xmlns:a16="http://schemas.microsoft.com/office/drawing/2014/main" id="{B1FA46CC-15B7-AFA6-6CFB-F2CBBD6C5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1" name="Γραφικό 290" descr="Φωτιά">
                <a:extLst>
                  <a:ext uri="{FF2B5EF4-FFF2-40B4-BE49-F238E27FC236}">
                    <a16:creationId xmlns:a16="http://schemas.microsoft.com/office/drawing/2014/main" id="{162FA952-0E2D-9257-76C5-266B15DC3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2" name="Γραφικό 291" descr="Φωτιά">
                <a:extLst>
                  <a:ext uri="{FF2B5EF4-FFF2-40B4-BE49-F238E27FC236}">
                    <a16:creationId xmlns:a16="http://schemas.microsoft.com/office/drawing/2014/main" id="{F4A8AF92-B5C0-E91C-61EB-FEB053DB0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98" name="Ομάδα 297">
            <a:extLst>
              <a:ext uri="{FF2B5EF4-FFF2-40B4-BE49-F238E27FC236}">
                <a16:creationId xmlns:a16="http://schemas.microsoft.com/office/drawing/2014/main" id="{630F7996-40F6-CAA7-2626-A66C8FB2CE08}"/>
              </a:ext>
            </a:extLst>
          </p:cNvPr>
          <p:cNvGrpSpPr/>
          <p:nvPr/>
        </p:nvGrpSpPr>
        <p:grpSpPr>
          <a:xfrm>
            <a:off x="7025925" y="4474129"/>
            <a:ext cx="529013" cy="1457050"/>
            <a:chOff x="1691680" y="1828659"/>
            <a:chExt cx="529013" cy="1457050"/>
          </a:xfrm>
        </p:grpSpPr>
        <p:sp>
          <p:nvSpPr>
            <p:cNvPr id="299" name="127 - Στρογγυλεμένο ορθογώνιο">
              <a:extLst>
                <a:ext uri="{FF2B5EF4-FFF2-40B4-BE49-F238E27FC236}">
                  <a16:creationId xmlns:a16="http://schemas.microsoft.com/office/drawing/2014/main" id="{EDBE2CC1-3295-6758-E694-D3F3FEA395EF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0" name="128 - Ελεύθερη σχεδίαση">
              <a:extLst>
                <a:ext uri="{FF2B5EF4-FFF2-40B4-BE49-F238E27FC236}">
                  <a16:creationId xmlns:a16="http://schemas.microsoft.com/office/drawing/2014/main" id="{51C3C1D5-8BB0-8B5D-E843-2F489DD5EC9D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1" name="129 - Στρογγυλεμένο ορθογώνιο">
              <a:extLst>
                <a:ext uri="{FF2B5EF4-FFF2-40B4-BE49-F238E27FC236}">
                  <a16:creationId xmlns:a16="http://schemas.microsoft.com/office/drawing/2014/main" id="{EA9FE769-005E-03DE-3D1A-E38318A9E4FB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2" name="131 - Στρογγυλεμένο ορθογώνιο">
              <a:extLst>
                <a:ext uri="{FF2B5EF4-FFF2-40B4-BE49-F238E27FC236}">
                  <a16:creationId xmlns:a16="http://schemas.microsoft.com/office/drawing/2014/main" id="{09823D31-53D6-9FE0-48FE-87BD6D84C6F8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3" name="132 - Στρογγυλεμένο ορθογώνιο">
              <a:extLst>
                <a:ext uri="{FF2B5EF4-FFF2-40B4-BE49-F238E27FC236}">
                  <a16:creationId xmlns:a16="http://schemas.microsoft.com/office/drawing/2014/main" id="{85C09B39-6583-97D7-6AC4-BD5CA7EAD366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4" name="133 - Στρογγυλεμένο ορθογώνιο">
              <a:extLst>
                <a:ext uri="{FF2B5EF4-FFF2-40B4-BE49-F238E27FC236}">
                  <a16:creationId xmlns:a16="http://schemas.microsoft.com/office/drawing/2014/main" id="{CA7959D7-52B8-2371-43F9-C483E7D90EEF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5" name="134 - Ελεύθερη σχεδίαση">
              <a:extLst>
                <a:ext uri="{FF2B5EF4-FFF2-40B4-BE49-F238E27FC236}">
                  <a16:creationId xmlns:a16="http://schemas.microsoft.com/office/drawing/2014/main" id="{DB0C1FA9-7CF6-7504-6D65-4F82A507706B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6" name="136 - Στρογγυλεμένο ορθογώνιο">
              <a:extLst>
                <a:ext uri="{FF2B5EF4-FFF2-40B4-BE49-F238E27FC236}">
                  <a16:creationId xmlns:a16="http://schemas.microsoft.com/office/drawing/2014/main" id="{F5D6CA46-4F8D-19C4-C6BC-2AD6C6077161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307" name="Ομάδα 306">
              <a:extLst>
                <a:ext uri="{FF2B5EF4-FFF2-40B4-BE49-F238E27FC236}">
                  <a16:creationId xmlns:a16="http://schemas.microsoft.com/office/drawing/2014/main" id="{9A4E1EBE-79C8-1B75-D618-4A2C87CF04F7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314" name="Ορθογώνιο: Στρογγύλεμα γωνιών 313">
                <a:extLst>
                  <a:ext uri="{FF2B5EF4-FFF2-40B4-BE49-F238E27FC236}">
                    <a16:creationId xmlns:a16="http://schemas.microsoft.com/office/drawing/2014/main" id="{CE62E35C-C956-9139-AC51-844B2F4FBCD1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315" name="Γραφικό 314" descr="Φωτιά">
                <a:extLst>
                  <a:ext uri="{FF2B5EF4-FFF2-40B4-BE49-F238E27FC236}">
                    <a16:creationId xmlns:a16="http://schemas.microsoft.com/office/drawing/2014/main" id="{611C0115-8CD4-8678-CEB1-AF63B1BEE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6" name="Γραφικό 315" descr="Φωτιά">
                <a:extLst>
                  <a:ext uri="{FF2B5EF4-FFF2-40B4-BE49-F238E27FC236}">
                    <a16:creationId xmlns:a16="http://schemas.microsoft.com/office/drawing/2014/main" id="{4433BAA7-0E38-6489-8D97-69FE74533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7" name="Γραφικό 316" descr="Φωτιά">
                <a:extLst>
                  <a:ext uri="{FF2B5EF4-FFF2-40B4-BE49-F238E27FC236}">
                    <a16:creationId xmlns:a16="http://schemas.microsoft.com/office/drawing/2014/main" id="{82F80683-863C-60B8-2936-7821DF34C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8" name="Γραφικό 317" descr="Φωτιά">
                <a:extLst>
                  <a:ext uri="{FF2B5EF4-FFF2-40B4-BE49-F238E27FC236}">
                    <a16:creationId xmlns:a16="http://schemas.microsoft.com/office/drawing/2014/main" id="{92EFF792-F5B9-DE0C-C3A4-0DF9BF3D7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08" name="Ομάδα 307">
              <a:extLst>
                <a:ext uri="{FF2B5EF4-FFF2-40B4-BE49-F238E27FC236}">
                  <a16:creationId xmlns:a16="http://schemas.microsoft.com/office/drawing/2014/main" id="{DF2E54A2-5084-49D4-E91C-BC67A1E5D012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09" name="Ορθογώνιο: Στρογγύλεμα γωνιών 308">
                <a:extLst>
                  <a:ext uri="{FF2B5EF4-FFF2-40B4-BE49-F238E27FC236}">
                    <a16:creationId xmlns:a16="http://schemas.microsoft.com/office/drawing/2014/main" id="{91C2D1B3-EDB9-68E8-5446-D49F0ACEA114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310" name="Γραφικό 309" descr="Φωτιά">
                <a:extLst>
                  <a:ext uri="{FF2B5EF4-FFF2-40B4-BE49-F238E27FC236}">
                    <a16:creationId xmlns:a16="http://schemas.microsoft.com/office/drawing/2014/main" id="{F047454D-1A49-BA3C-4AA2-8A3FB4F14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1" name="Γραφικό 310" descr="Φωτιά">
                <a:extLst>
                  <a:ext uri="{FF2B5EF4-FFF2-40B4-BE49-F238E27FC236}">
                    <a16:creationId xmlns:a16="http://schemas.microsoft.com/office/drawing/2014/main" id="{8D8A4A32-221B-05A6-254E-2FC55556BD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2" name="Γραφικό 311" descr="Φωτιά">
                <a:extLst>
                  <a:ext uri="{FF2B5EF4-FFF2-40B4-BE49-F238E27FC236}">
                    <a16:creationId xmlns:a16="http://schemas.microsoft.com/office/drawing/2014/main" id="{65EA0B71-542E-E4B3-1171-79EEAF744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3" name="Γραφικό 312" descr="Φωτιά">
                <a:extLst>
                  <a:ext uri="{FF2B5EF4-FFF2-40B4-BE49-F238E27FC236}">
                    <a16:creationId xmlns:a16="http://schemas.microsoft.com/office/drawing/2014/main" id="{955E3784-F14F-5B76-CA56-0DEA28AFC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319" name="Ομάδα 318">
            <a:extLst>
              <a:ext uri="{FF2B5EF4-FFF2-40B4-BE49-F238E27FC236}">
                <a16:creationId xmlns:a16="http://schemas.microsoft.com/office/drawing/2014/main" id="{8A8FF8A1-E9AF-26EB-AB29-F851903F25C7}"/>
              </a:ext>
            </a:extLst>
          </p:cNvPr>
          <p:cNvGrpSpPr/>
          <p:nvPr/>
        </p:nvGrpSpPr>
        <p:grpSpPr>
          <a:xfrm>
            <a:off x="8177127" y="2271211"/>
            <a:ext cx="529013" cy="1457050"/>
            <a:chOff x="1691680" y="1828659"/>
            <a:chExt cx="529013" cy="1457050"/>
          </a:xfrm>
        </p:grpSpPr>
        <p:sp>
          <p:nvSpPr>
            <p:cNvPr id="320" name="127 - Στρογγυλεμένο ορθογώνιο">
              <a:extLst>
                <a:ext uri="{FF2B5EF4-FFF2-40B4-BE49-F238E27FC236}">
                  <a16:creationId xmlns:a16="http://schemas.microsoft.com/office/drawing/2014/main" id="{996CB559-86F3-26B8-4087-6517A2AEA0A5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1" name="128 - Ελεύθερη σχεδίαση">
              <a:extLst>
                <a:ext uri="{FF2B5EF4-FFF2-40B4-BE49-F238E27FC236}">
                  <a16:creationId xmlns:a16="http://schemas.microsoft.com/office/drawing/2014/main" id="{78C9C878-4169-888E-91B9-B988691D55CE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2" name="129 - Στρογγυλεμένο ορθογώνιο">
              <a:extLst>
                <a:ext uri="{FF2B5EF4-FFF2-40B4-BE49-F238E27FC236}">
                  <a16:creationId xmlns:a16="http://schemas.microsoft.com/office/drawing/2014/main" id="{032DB097-81A0-10A1-F98B-349FC454D56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3" name="131 - Στρογγυλεμένο ορθογώνιο">
              <a:extLst>
                <a:ext uri="{FF2B5EF4-FFF2-40B4-BE49-F238E27FC236}">
                  <a16:creationId xmlns:a16="http://schemas.microsoft.com/office/drawing/2014/main" id="{674C1684-9A3A-91C7-6087-F00F16EFEC0D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4" name="132 - Στρογγυλεμένο ορθογώνιο">
              <a:extLst>
                <a:ext uri="{FF2B5EF4-FFF2-40B4-BE49-F238E27FC236}">
                  <a16:creationId xmlns:a16="http://schemas.microsoft.com/office/drawing/2014/main" id="{9D777A99-BDB9-78B3-E851-BC4A07865303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5" name="133 - Στρογγυλεμένο ορθογώνιο">
              <a:extLst>
                <a:ext uri="{FF2B5EF4-FFF2-40B4-BE49-F238E27FC236}">
                  <a16:creationId xmlns:a16="http://schemas.microsoft.com/office/drawing/2014/main" id="{B2CB1F94-B9B3-0ADF-736A-7F34263F05E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6" name="134 - Ελεύθερη σχεδίαση">
              <a:extLst>
                <a:ext uri="{FF2B5EF4-FFF2-40B4-BE49-F238E27FC236}">
                  <a16:creationId xmlns:a16="http://schemas.microsoft.com/office/drawing/2014/main" id="{A1D8A303-6555-0BE3-4ED6-1FADFC76D934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7" name="136 - Στρογγυλεμένο ορθογώνιο">
              <a:extLst>
                <a:ext uri="{FF2B5EF4-FFF2-40B4-BE49-F238E27FC236}">
                  <a16:creationId xmlns:a16="http://schemas.microsoft.com/office/drawing/2014/main" id="{51BCFDF7-D8B3-2FBE-78F4-3165E524D06A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328" name="Ομάδα 327">
              <a:extLst>
                <a:ext uri="{FF2B5EF4-FFF2-40B4-BE49-F238E27FC236}">
                  <a16:creationId xmlns:a16="http://schemas.microsoft.com/office/drawing/2014/main" id="{75800359-2CD1-86AC-F051-5533224E8E6E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335" name="Ορθογώνιο: Στρογγύλεμα γωνιών 334">
                <a:extLst>
                  <a:ext uri="{FF2B5EF4-FFF2-40B4-BE49-F238E27FC236}">
                    <a16:creationId xmlns:a16="http://schemas.microsoft.com/office/drawing/2014/main" id="{BAE493D0-583F-BACC-571D-0A2E4C81A0B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336" name="Γραφικό 335" descr="Φωτιά">
                <a:extLst>
                  <a:ext uri="{FF2B5EF4-FFF2-40B4-BE49-F238E27FC236}">
                    <a16:creationId xmlns:a16="http://schemas.microsoft.com/office/drawing/2014/main" id="{A79121E7-7524-8BD7-1DFC-875C7CC14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7" name="Γραφικό 336" descr="Φωτιά">
                <a:extLst>
                  <a:ext uri="{FF2B5EF4-FFF2-40B4-BE49-F238E27FC236}">
                    <a16:creationId xmlns:a16="http://schemas.microsoft.com/office/drawing/2014/main" id="{F3F3E146-785C-9D82-640C-768197D68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8" name="Γραφικό 337" descr="Φωτιά">
                <a:extLst>
                  <a:ext uri="{FF2B5EF4-FFF2-40B4-BE49-F238E27FC236}">
                    <a16:creationId xmlns:a16="http://schemas.microsoft.com/office/drawing/2014/main" id="{A7006B31-DA5E-E1D0-237F-B2903597D3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9" name="Γραφικό 338" descr="Φωτιά">
                <a:extLst>
                  <a:ext uri="{FF2B5EF4-FFF2-40B4-BE49-F238E27FC236}">
                    <a16:creationId xmlns:a16="http://schemas.microsoft.com/office/drawing/2014/main" id="{C9300432-0B68-7415-447B-0D68C93FF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29" name="Ομάδα 328">
              <a:extLst>
                <a:ext uri="{FF2B5EF4-FFF2-40B4-BE49-F238E27FC236}">
                  <a16:creationId xmlns:a16="http://schemas.microsoft.com/office/drawing/2014/main" id="{BA2349C4-73A7-E306-60EA-01528ECB4192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30" name="Ορθογώνιο: Στρογγύλεμα γωνιών 329">
                <a:extLst>
                  <a:ext uri="{FF2B5EF4-FFF2-40B4-BE49-F238E27FC236}">
                    <a16:creationId xmlns:a16="http://schemas.microsoft.com/office/drawing/2014/main" id="{A8022006-4C0F-5A07-9423-B2AAE3BFFDEF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331" name="Γραφικό 330" descr="Φωτιά">
                <a:extLst>
                  <a:ext uri="{FF2B5EF4-FFF2-40B4-BE49-F238E27FC236}">
                    <a16:creationId xmlns:a16="http://schemas.microsoft.com/office/drawing/2014/main" id="{BB3A3061-BF18-7B38-91D8-7F8F0A09E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2" name="Γραφικό 331" descr="Φωτιά">
                <a:extLst>
                  <a:ext uri="{FF2B5EF4-FFF2-40B4-BE49-F238E27FC236}">
                    <a16:creationId xmlns:a16="http://schemas.microsoft.com/office/drawing/2014/main" id="{B8BC8D44-BB36-CAC0-273E-81ECF2D37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3" name="Γραφικό 332" descr="Φωτιά">
                <a:extLst>
                  <a:ext uri="{FF2B5EF4-FFF2-40B4-BE49-F238E27FC236}">
                    <a16:creationId xmlns:a16="http://schemas.microsoft.com/office/drawing/2014/main" id="{052EB484-4F07-DDD0-7E24-163AD6D34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4" name="Γραφικό 333" descr="Φωτιά">
                <a:extLst>
                  <a:ext uri="{FF2B5EF4-FFF2-40B4-BE49-F238E27FC236}">
                    <a16:creationId xmlns:a16="http://schemas.microsoft.com/office/drawing/2014/main" id="{E850A3F2-ACB3-A018-E433-445BC36A0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5AC21228-7FC3-D9C2-B2DA-423E558F7798}"/>
              </a:ext>
            </a:extLst>
          </p:cNvPr>
          <p:cNvGrpSpPr/>
          <p:nvPr/>
        </p:nvGrpSpPr>
        <p:grpSpPr>
          <a:xfrm>
            <a:off x="8076129" y="4687480"/>
            <a:ext cx="529013" cy="1457050"/>
            <a:chOff x="1691680" y="1828659"/>
            <a:chExt cx="529013" cy="1457050"/>
          </a:xfrm>
        </p:grpSpPr>
        <p:sp>
          <p:nvSpPr>
            <p:cNvPr id="3" name="127 - Στρογγυλεμένο ορθογώνιο">
              <a:extLst>
                <a:ext uri="{FF2B5EF4-FFF2-40B4-BE49-F238E27FC236}">
                  <a16:creationId xmlns:a16="http://schemas.microsoft.com/office/drawing/2014/main" id="{868922E7-5B73-CFEB-E948-D96A65635D5C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0" name="128 - Ελεύθερη σχεδίαση">
              <a:extLst>
                <a:ext uri="{FF2B5EF4-FFF2-40B4-BE49-F238E27FC236}">
                  <a16:creationId xmlns:a16="http://schemas.microsoft.com/office/drawing/2014/main" id="{334B9E56-71E3-6C88-927C-76E5B71A9BF6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1" name="129 - Στρογγυλεμένο ορθογώνιο">
              <a:extLst>
                <a:ext uri="{FF2B5EF4-FFF2-40B4-BE49-F238E27FC236}">
                  <a16:creationId xmlns:a16="http://schemas.microsoft.com/office/drawing/2014/main" id="{7FE56014-D269-BBF1-D9AB-68C66C152BF4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2" name="131 - Στρογγυλεμένο ορθογώνιο">
              <a:extLst>
                <a:ext uri="{FF2B5EF4-FFF2-40B4-BE49-F238E27FC236}">
                  <a16:creationId xmlns:a16="http://schemas.microsoft.com/office/drawing/2014/main" id="{E06486E0-D252-8312-8F42-7A7685E64C8B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3" name="132 - Στρογγυλεμένο ορθογώνιο">
              <a:extLst>
                <a:ext uri="{FF2B5EF4-FFF2-40B4-BE49-F238E27FC236}">
                  <a16:creationId xmlns:a16="http://schemas.microsoft.com/office/drawing/2014/main" id="{0C584B7A-0388-44D1-A4E3-C32B1B619095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4" name="133 - Στρογγυλεμένο ορθογώνιο">
              <a:extLst>
                <a:ext uri="{FF2B5EF4-FFF2-40B4-BE49-F238E27FC236}">
                  <a16:creationId xmlns:a16="http://schemas.microsoft.com/office/drawing/2014/main" id="{BC044B14-3F15-F3DB-5450-64D6EDFBA43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5" name="134 - Ελεύθερη σχεδίαση">
              <a:extLst>
                <a:ext uri="{FF2B5EF4-FFF2-40B4-BE49-F238E27FC236}">
                  <a16:creationId xmlns:a16="http://schemas.microsoft.com/office/drawing/2014/main" id="{5C1AA4F3-944D-7736-4EA0-3B7BDF1A22EF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6" name="136 - Στρογγυλεμένο ορθογώνιο">
              <a:extLst>
                <a:ext uri="{FF2B5EF4-FFF2-40B4-BE49-F238E27FC236}">
                  <a16:creationId xmlns:a16="http://schemas.microsoft.com/office/drawing/2014/main" id="{E21861E0-DE39-83CE-5771-21128BD63EB9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347" name="Ομάδα 346">
              <a:extLst>
                <a:ext uri="{FF2B5EF4-FFF2-40B4-BE49-F238E27FC236}">
                  <a16:creationId xmlns:a16="http://schemas.microsoft.com/office/drawing/2014/main" id="{0E8BF742-4EDC-F9BB-0462-8830A9F4D867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354" name="Ορθογώνιο: Στρογγύλεμα γωνιών 353">
                <a:extLst>
                  <a:ext uri="{FF2B5EF4-FFF2-40B4-BE49-F238E27FC236}">
                    <a16:creationId xmlns:a16="http://schemas.microsoft.com/office/drawing/2014/main" id="{B65C3AF2-C196-1391-EF66-276D7B12C68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355" name="Γραφικό 354" descr="Φωτιά">
                <a:extLst>
                  <a:ext uri="{FF2B5EF4-FFF2-40B4-BE49-F238E27FC236}">
                    <a16:creationId xmlns:a16="http://schemas.microsoft.com/office/drawing/2014/main" id="{3BABB83E-A489-F6C7-800B-F7925095CD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6" name="Γραφικό 355" descr="Φωτιά">
                <a:extLst>
                  <a:ext uri="{FF2B5EF4-FFF2-40B4-BE49-F238E27FC236}">
                    <a16:creationId xmlns:a16="http://schemas.microsoft.com/office/drawing/2014/main" id="{2324C9D3-739B-BE0B-C11A-CBC59A426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7" name="Γραφικό 356" descr="Φωτιά">
                <a:extLst>
                  <a:ext uri="{FF2B5EF4-FFF2-40B4-BE49-F238E27FC236}">
                    <a16:creationId xmlns:a16="http://schemas.microsoft.com/office/drawing/2014/main" id="{35EBA24F-836C-D1CA-AF4A-2268A45338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8" name="Γραφικό 357" descr="Φωτιά">
                <a:extLst>
                  <a:ext uri="{FF2B5EF4-FFF2-40B4-BE49-F238E27FC236}">
                    <a16:creationId xmlns:a16="http://schemas.microsoft.com/office/drawing/2014/main" id="{1360246D-3F45-4B54-2719-6D1BDA47C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48" name="Ομάδα 347">
              <a:extLst>
                <a:ext uri="{FF2B5EF4-FFF2-40B4-BE49-F238E27FC236}">
                  <a16:creationId xmlns:a16="http://schemas.microsoft.com/office/drawing/2014/main" id="{B7717999-2427-05C4-95D7-A18F96ED5CEC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49" name="Ορθογώνιο: Στρογγύλεμα γωνιών 348">
                <a:extLst>
                  <a:ext uri="{FF2B5EF4-FFF2-40B4-BE49-F238E27FC236}">
                    <a16:creationId xmlns:a16="http://schemas.microsoft.com/office/drawing/2014/main" id="{8E427F9A-E68A-1360-1AB0-F1EC35EA450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350" name="Γραφικό 349" descr="Φωτιά">
                <a:extLst>
                  <a:ext uri="{FF2B5EF4-FFF2-40B4-BE49-F238E27FC236}">
                    <a16:creationId xmlns:a16="http://schemas.microsoft.com/office/drawing/2014/main" id="{CD07B633-4E83-0CFD-6652-9B751F1BF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1" name="Γραφικό 350" descr="Φωτιά">
                <a:extLst>
                  <a:ext uri="{FF2B5EF4-FFF2-40B4-BE49-F238E27FC236}">
                    <a16:creationId xmlns:a16="http://schemas.microsoft.com/office/drawing/2014/main" id="{E383C0C5-E9AE-1F34-BAE3-A226A6B96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2" name="Γραφικό 351" descr="Φωτιά">
                <a:extLst>
                  <a:ext uri="{FF2B5EF4-FFF2-40B4-BE49-F238E27FC236}">
                    <a16:creationId xmlns:a16="http://schemas.microsoft.com/office/drawing/2014/main" id="{C1FB69D1-BB63-006D-2340-394DFB72D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3" name="Γραφικό 352" descr="Φωτιά">
                <a:extLst>
                  <a:ext uri="{FF2B5EF4-FFF2-40B4-BE49-F238E27FC236}">
                    <a16:creationId xmlns:a16="http://schemas.microsoft.com/office/drawing/2014/main" id="{405204D5-AC0B-4F8F-8CAA-281CE4256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359" name="Ομάδα 358">
            <a:extLst>
              <a:ext uri="{FF2B5EF4-FFF2-40B4-BE49-F238E27FC236}">
                <a16:creationId xmlns:a16="http://schemas.microsoft.com/office/drawing/2014/main" id="{52823DE0-CA6A-39C1-38B3-B94189ED30A8}"/>
              </a:ext>
            </a:extLst>
          </p:cNvPr>
          <p:cNvGrpSpPr/>
          <p:nvPr/>
        </p:nvGrpSpPr>
        <p:grpSpPr>
          <a:xfrm>
            <a:off x="6459804" y="3156298"/>
            <a:ext cx="529013" cy="1457050"/>
            <a:chOff x="1691680" y="1828659"/>
            <a:chExt cx="529013" cy="1457050"/>
          </a:xfrm>
        </p:grpSpPr>
        <p:sp>
          <p:nvSpPr>
            <p:cNvPr id="360" name="127 - Στρογγυλεμένο ορθογώνιο">
              <a:extLst>
                <a:ext uri="{FF2B5EF4-FFF2-40B4-BE49-F238E27FC236}">
                  <a16:creationId xmlns:a16="http://schemas.microsoft.com/office/drawing/2014/main" id="{F86FA5F8-A56F-5698-0397-BADE9D1D167E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1" name="128 - Ελεύθερη σχεδίαση">
              <a:extLst>
                <a:ext uri="{FF2B5EF4-FFF2-40B4-BE49-F238E27FC236}">
                  <a16:creationId xmlns:a16="http://schemas.microsoft.com/office/drawing/2014/main" id="{B766DD92-1D34-FB8B-1E89-4E4B229BEF79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2" name="129 - Στρογγυλεμένο ορθογώνιο">
              <a:extLst>
                <a:ext uri="{FF2B5EF4-FFF2-40B4-BE49-F238E27FC236}">
                  <a16:creationId xmlns:a16="http://schemas.microsoft.com/office/drawing/2014/main" id="{51E29AE1-FA85-3C58-2748-6024F0EB3778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3" name="131 - Στρογγυλεμένο ορθογώνιο">
              <a:extLst>
                <a:ext uri="{FF2B5EF4-FFF2-40B4-BE49-F238E27FC236}">
                  <a16:creationId xmlns:a16="http://schemas.microsoft.com/office/drawing/2014/main" id="{63EEF26E-F016-0DF1-F4CA-A55E71CCED06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4" name="132 - Στρογγυλεμένο ορθογώνιο">
              <a:extLst>
                <a:ext uri="{FF2B5EF4-FFF2-40B4-BE49-F238E27FC236}">
                  <a16:creationId xmlns:a16="http://schemas.microsoft.com/office/drawing/2014/main" id="{1CC32F8C-32DF-0D65-7BC5-47E0D08BAEE8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5" name="133 - Στρογγυλεμένο ορθογώνιο">
              <a:extLst>
                <a:ext uri="{FF2B5EF4-FFF2-40B4-BE49-F238E27FC236}">
                  <a16:creationId xmlns:a16="http://schemas.microsoft.com/office/drawing/2014/main" id="{B279B924-7710-B43B-7834-10946D993B82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6" name="134 - Ελεύθερη σχεδίαση">
              <a:extLst>
                <a:ext uri="{FF2B5EF4-FFF2-40B4-BE49-F238E27FC236}">
                  <a16:creationId xmlns:a16="http://schemas.microsoft.com/office/drawing/2014/main" id="{45B7CACB-F31F-35F2-787A-26F18C359C07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7" name="136 - Στρογγυλεμένο ορθογώνιο">
              <a:extLst>
                <a:ext uri="{FF2B5EF4-FFF2-40B4-BE49-F238E27FC236}">
                  <a16:creationId xmlns:a16="http://schemas.microsoft.com/office/drawing/2014/main" id="{A5ED3E96-2277-CE97-D43D-9969744276B8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368" name="Ομάδα 367">
              <a:extLst>
                <a:ext uri="{FF2B5EF4-FFF2-40B4-BE49-F238E27FC236}">
                  <a16:creationId xmlns:a16="http://schemas.microsoft.com/office/drawing/2014/main" id="{34D1AFE9-2620-74D7-C552-FC5F7C5BDE37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375" name="Ορθογώνιο: Στρογγύλεμα γωνιών 374">
                <a:extLst>
                  <a:ext uri="{FF2B5EF4-FFF2-40B4-BE49-F238E27FC236}">
                    <a16:creationId xmlns:a16="http://schemas.microsoft.com/office/drawing/2014/main" id="{1DF96653-BE51-3B18-513A-7E72C3742343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376" name="Γραφικό 375" descr="Φωτιά">
                <a:extLst>
                  <a:ext uri="{FF2B5EF4-FFF2-40B4-BE49-F238E27FC236}">
                    <a16:creationId xmlns:a16="http://schemas.microsoft.com/office/drawing/2014/main" id="{2CAE300A-9F7E-51A0-682A-DA20EAFC4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7" name="Γραφικό 376" descr="Φωτιά">
                <a:extLst>
                  <a:ext uri="{FF2B5EF4-FFF2-40B4-BE49-F238E27FC236}">
                    <a16:creationId xmlns:a16="http://schemas.microsoft.com/office/drawing/2014/main" id="{55DD6B1C-9FB8-3B65-693C-9C94722D2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8" name="Γραφικό 377" descr="Φωτιά">
                <a:extLst>
                  <a:ext uri="{FF2B5EF4-FFF2-40B4-BE49-F238E27FC236}">
                    <a16:creationId xmlns:a16="http://schemas.microsoft.com/office/drawing/2014/main" id="{D8F03D78-6289-8C54-02E8-91506101A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9" name="Γραφικό 378" descr="Φωτιά">
                <a:extLst>
                  <a:ext uri="{FF2B5EF4-FFF2-40B4-BE49-F238E27FC236}">
                    <a16:creationId xmlns:a16="http://schemas.microsoft.com/office/drawing/2014/main" id="{FB492A3C-9D28-DF7D-7442-E0428D97E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69" name="Ομάδα 368">
              <a:extLst>
                <a:ext uri="{FF2B5EF4-FFF2-40B4-BE49-F238E27FC236}">
                  <a16:creationId xmlns:a16="http://schemas.microsoft.com/office/drawing/2014/main" id="{0F063C81-EBF6-BCD4-293D-C0658BA01C71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70" name="Ορθογώνιο: Στρογγύλεμα γωνιών 369">
                <a:extLst>
                  <a:ext uri="{FF2B5EF4-FFF2-40B4-BE49-F238E27FC236}">
                    <a16:creationId xmlns:a16="http://schemas.microsoft.com/office/drawing/2014/main" id="{4C291A80-74FB-5A2A-7D3A-1D356FC0358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371" name="Γραφικό 370" descr="Φωτιά">
                <a:extLst>
                  <a:ext uri="{FF2B5EF4-FFF2-40B4-BE49-F238E27FC236}">
                    <a16:creationId xmlns:a16="http://schemas.microsoft.com/office/drawing/2014/main" id="{EC386AA3-52FA-820B-B1F6-7BB0CF594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2" name="Γραφικό 371" descr="Φωτιά">
                <a:extLst>
                  <a:ext uri="{FF2B5EF4-FFF2-40B4-BE49-F238E27FC236}">
                    <a16:creationId xmlns:a16="http://schemas.microsoft.com/office/drawing/2014/main" id="{57E7E54C-461F-0AFB-615F-60D2ABE3F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3" name="Γραφικό 372" descr="Φωτιά">
                <a:extLst>
                  <a:ext uri="{FF2B5EF4-FFF2-40B4-BE49-F238E27FC236}">
                    <a16:creationId xmlns:a16="http://schemas.microsoft.com/office/drawing/2014/main" id="{68433A83-8944-4503-1F33-0F50D2154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4" name="Γραφικό 373" descr="Φωτιά">
                <a:extLst>
                  <a:ext uri="{FF2B5EF4-FFF2-40B4-BE49-F238E27FC236}">
                    <a16:creationId xmlns:a16="http://schemas.microsoft.com/office/drawing/2014/main" id="{BCE41F7A-15ED-84EE-C7DC-4A3227C83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380" name="Ομάδα 379">
            <a:extLst>
              <a:ext uri="{FF2B5EF4-FFF2-40B4-BE49-F238E27FC236}">
                <a16:creationId xmlns:a16="http://schemas.microsoft.com/office/drawing/2014/main" id="{2790094C-FD7D-CCD2-E05D-09EED81924FC}"/>
              </a:ext>
            </a:extLst>
          </p:cNvPr>
          <p:cNvGrpSpPr/>
          <p:nvPr/>
        </p:nvGrpSpPr>
        <p:grpSpPr>
          <a:xfrm>
            <a:off x="7542766" y="3148487"/>
            <a:ext cx="529013" cy="1457050"/>
            <a:chOff x="1691680" y="1828659"/>
            <a:chExt cx="529013" cy="1457050"/>
          </a:xfrm>
        </p:grpSpPr>
        <p:sp>
          <p:nvSpPr>
            <p:cNvPr id="381" name="127 - Στρογγυλεμένο ορθογώνιο">
              <a:extLst>
                <a:ext uri="{FF2B5EF4-FFF2-40B4-BE49-F238E27FC236}">
                  <a16:creationId xmlns:a16="http://schemas.microsoft.com/office/drawing/2014/main" id="{550C6661-1607-D911-A8F2-6BB6C7F14C31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2" name="128 - Ελεύθερη σχεδίαση">
              <a:extLst>
                <a:ext uri="{FF2B5EF4-FFF2-40B4-BE49-F238E27FC236}">
                  <a16:creationId xmlns:a16="http://schemas.microsoft.com/office/drawing/2014/main" id="{C350DD1F-8382-DD80-45CA-F03F723F936A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3" name="129 - Στρογγυλεμένο ορθογώνιο">
              <a:extLst>
                <a:ext uri="{FF2B5EF4-FFF2-40B4-BE49-F238E27FC236}">
                  <a16:creationId xmlns:a16="http://schemas.microsoft.com/office/drawing/2014/main" id="{66A5F11E-62DC-C19B-E35F-B66E4A2D7733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4" name="131 - Στρογγυλεμένο ορθογώνιο">
              <a:extLst>
                <a:ext uri="{FF2B5EF4-FFF2-40B4-BE49-F238E27FC236}">
                  <a16:creationId xmlns:a16="http://schemas.microsoft.com/office/drawing/2014/main" id="{25CB89F4-0E9C-E35B-BFA9-2ED40740F5C3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5" name="132 - Στρογγυλεμένο ορθογώνιο">
              <a:extLst>
                <a:ext uri="{FF2B5EF4-FFF2-40B4-BE49-F238E27FC236}">
                  <a16:creationId xmlns:a16="http://schemas.microsoft.com/office/drawing/2014/main" id="{F9D3A70B-80AD-A3E4-DA7C-70361D9BB3DA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6" name="133 - Στρογγυλεμένο ορθογώνιο">
              <a:extLst>
                <a:ext uri="{FF2B5EF4-FFF2-40B4-BE49-F238E27FC236}">
                  <a16:creationId xmlns:a16="http://schemas.microsoft.com/office/drawing/2014/main" id="{D9C9D0B2-2C32-86FB-92B2-3DF1E60D9AB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7" name="134 - Ελεύθερη σχεδίαση">
              <a:extLst>
                <a:ext uri="{FF2B5EF4-FFF2-40B4-BE49-F238E27FC236}">
                  <a16:creationId xmlns:a16="http://schemas.microsoft.com/office/drawing/2014/main" id="{1EAACDC2-3BA9-0583-63D4-C11C94E819B9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8" name="136 - Στρογγυλεμένο ορθογώνιο">
              <a:extLst>
                <a:ext uri="{FF2B5EF4-FFF2-40B4-BE49-F238E27FC236}">
                  <a16:creationId xmlns:a16="http://schemas.microsoft.com/office/drawing/2014/main" id="{815DC497-89A7-668B-3923-FD7ACF4BC4F6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389" name="Ομάδα 388">
              <a:extLst>
                <a:ext uri="{FF2B5EF4-FFF2-40B4-BE49-F238E27FC236}">
                  <a16:creationId xmlns:a16="http://schemas.microsoft.com/office/drawing/2014/main" id="{CA37AAD8-1EE5-D8D8-C6CC-34989DEB3E7E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396" name="Ορθογώνιο: Στρογγύλεμα γωνιών 395">
                <a:extLst>
                  <a:ext uri="{FF2B5EF4-FFF2-40B4-BE49-F238E27FC236}">
                    <a16:creationId xmlns:a16="http://schemas.microsoft.com/office/drawing/2014/main" id="{F5A9A443-0263-8D4F-0D22-1F471834D190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397" name="Γραφικό 396" descr="Φωτιά">
                <a:extLst>
                  <a:ext uri="{FF2B5EF4-FFF2-40B4-BE49-F238E27FC236}">
                    <a16:creationId xmlns:a16="http://schemas.microsoft.com/office/drawing/2014/main" id="{9D434154-8C71-7ACF-2E5D-E270F41E3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8" name="Γραφικό 397" descr="Φωτιά">
                <a:extLst>
                  <a:ext uri="{FF2B5EF4-FFF2-40B4-BE49-F238E27FC236}">
                    <a16:creationId xmlns:a16="http://schemas.microsoft.com/office/drawing/2014/main" id="{D4320CFB-04F1-7FC6-ED8D-6BE5940F0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9" name="Γραφικό 398" descr="Φωτιά">
                <a:extLst>
                  <a:ext uri="{FF2B5EF4-FFF2-40B4-BE49-F238E27FC236}">
                    <a16:creationId xmlns:a16="http://schemas.microsoft.com/office/drawing/2014/main" id="{FC0EE2A4-5F6F-AD49-C1E3-D03DE3949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00" name="Γραφικό 399" descr="Φωτιά">
                <a:extLst>
                  <a:ext uri="{FF2B5EF4-FFF2-40B4-BE49-F238E27FC236}">
                    <a16:creationId xmlns:a16="http://schemas.microsoft.com/office/drawing/2014/main" id="{7BE4995C-4BA7-8F58-B681-DB46D056C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90" name="Ομάδα 389">
              <a:extLst>
                <a:ext uri="{FF2B5EF4-FFF2-40B4-BE49-F238E27FC236}">
                  <a16:creationId xmlns:a16="http://schemas.microsoft.com/office/drawing/2014/main" id="{61CCD42C-67FB-B0D7-2139-D74C5AD8B18C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91" name="Ορθογώνιο: Στρογγύλεμα γωνιών 390">
                <a:extLst>
                  <a:ext uri="{FF2B5EF4-FFF2-40B4-BE49-F238E27FC236}">
                    <a16:creationId xmlns:a16="http://schemas.microsoft.com/office/drawing/2014/main" id="{06DBE0FD-0A77-59EE-0997-1BD3F92C61DB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392" name="Γραφικό 391" descr="Φωτιά">
                <a:extLst>
                  <a:ext uri="{FF2B5EF4-FFF2-40B4-BE49-F238E27FC236}">
                    <a16:creationId xmlns:a16="http://schemas.microsoft.com/office/drawing/2014/main" id="{29D7E0CE-74BD-4E92-8B22-9C0AEF477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3" name="Γραφικό 392" descr="Φωτιά">
                <a:extLst>
                  <a:ext uri="{FF2B5EF4-FFF2-40B4-BE49-F238E27FC236}">
                    <a16:creationId xmlns:a16="http://schemas.microsoft.com/office/drawing/2014/main" id="{C02A86EF-F308-D09B-AADC-9B7F6B7BB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4" name="Γραφικό 393" descr="Φωτιά">
                <a:extLst>
                  <a:ext uri="{FF2B5EF4-FFF2-40B4-BE49-F238E27FC236}">
                    <a16:creationId xmlns:a16="http://schemas.microsoft.com/office/drawing/2014/main" id="{ED4B2D46-2070-6A21-67D9-0F7C78F58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5" name="Γραφικό 394" descr="Φωτιά">
                <a:extLst>
                  <a:ext uri="{FF2B5EF4-FFF2-40B4-BE49-F238E27FC236}">
                    <a16:creationId xmlns:a16="http://schemas.microsoft.com/office/drawing/2014/main" id="{009C548E-292F-FA35-971B-BDF79683A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01" name="Ομάδα 400">
            <a:extLst>
              <a:ext uri="{FF2B5EF4-FFF2-40B4-BE49-F238E27FC236}">
                <a16:creationId xmlns:a16="http://schemas.microsoft.com/office/drawing/2014/main" id="{BADBA60B-891D-6CCF-200F-939F8D3BED4E}"/>
              </a:ext>
            </a:extLst>
          </p:cNvPr>
          <p:cNvGrpSpPr/>
          <p:nvPr/>
        </p:nvGrpSpPr>
        <p:grpSpPr>
          <a:xfrm>
            <a:off x="8660548" y="3891276"/>
            <a:ext cx="529013" cy="1457050"/>
            <a:chOff x="1691680" y="1828659"/>
            <a:chExt cx="529013" cy="1457050"/>
          </a:xfrm>
        </p:grpSpPr>
        <p:sp>
          <p:nvSpPr>
            <p:cNvPr id="402" name="127 - Στρογγυλεμένο ορθογώνιο">
              <a:extLst>
                <a:ext uri="{FF2B5EF4-FFF2-40B4-BE49-F238E27FC236}">
                  <a16:creationId xmlns:a16="http://schemas.microsoft.com/office/drawing/2014/main" id="{B57F37A9-66F9-F5A8-7816-BF6D46B89385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3" name="128 - Ελεύθερη σχεδίαση">
              <a:extLst>
                <a:ext uri="{FF2B5EF4-FFF2-40B4-BE49-F238E27FC236}">
                  <a16:creationId xmlns:a16="http://schemas.microsoft.com/office/drawing/2014/main" id="{C69333E3-F700-2101-FBA8-E13079DDD2DC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4" name="129 - Στρογγυλεμένο ορθογώνιο">
              <a:extLst>
                <a:ext uri="{FF2B5EF4-FFF2-40B4-BE49-F238E27FC236}">
                  <a16:creationId xmlns:a16="http://schemas.microsoft.com/office/drawing/2014/main" id="{0F743ED6-FF8F-CCEC-870B-223CA246941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5" name="131 - Στρογγυλεμένο ορθογώνιο">
              <a:extLst>
                <a:ext uri="{FF2B5EF4-FFF2-40B4-BE49-F238E27FC236}">
                  <a16:creationId xmlns:a16="http://schemas.microsoft.com/office/drawing/2014/main" id="{19DF4422-8833-645B-8DE7-078B7CB3A4AA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6" name="132 - Στρογγυλεμένο ορθογώνιο">
              <a:extLst>
                <a:ext uri="{FF2B5EF4-FFF2-40B4-BE49-F238E27FC236}">
                  <a16:creationId xmlns:a16="http://schemas.microsoft.com/office/drawing/2014/main" id="{001E3695-EC6D-5919-9A30-2FFB8BF9596C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7" name="133 - Στρογγυλεμένο ορθογώνιο">
              <a:extLst>
                <a:ext uri="{FF2B5EF4-FFF2-40B4-BE49-F238E27FC236}">
                  <a16:creationId xmlns:a16="http://schemas.microsoft.com/office/drawing/2014/main" id="{8C60B4BF-1B94-E34F-91CB-A16914E7548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8" name="134 - Ελεύθερη σχεδίαση">
              <a:extLst>
                <a:ext uri="{FF2B5EF4-FFF2-40B4-BE49-F238E27FC236}">
                  <a16:creationId xmlns:a16="http://schemas.microsoft.com/office/drawing/2014/main" id="{B4F00218-92B4-54EE-BF82-404F7DF07DEC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9" name="136 - Στρογγυλεμένο ορθογώνιο">
              <a:extLst>
                <a:ext uri="{FF2B5EF4-FFF2-40B4-BE49-F238E27FC236}">
                  <a16:creationId xmlns:a16="http://schemas.microsoft.com/office/drawing/2014/main" id="{BEC022C4-1E83-F162-3EA4-640713C60E36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410" name="Ομάδα 409">
              <a:extLst>
                <a:ext uri="{FF2B5EF4-FFF2-40B4-BE49-F238E27FC236}">
                  <a16:creationId xmlns:a16="http://schemas.microsoft.com/office/drawing/2014/main" id="{6EC9988B-6FE0-3B94-C527-98489214DAC4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417" name="Ορθογώνιο: Στρογγύλεμα γωνιών 416">
                <a:extLst>
                  <a:ext uri="{FF2B5EF4-FFF2-40B4-BE49-F238E27FC236}">
                    <a16:creationId xmlns:a16="http://schemas.microsoft.com/office/drawing/2014/main" id="{7A9DB4FA-20BC-1C3F-6AB3-B1EF79C3ABB7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418" name="Γραφικό 417" descr="Φωτιά">
                <a:extLst>
                  <a:ext uri="{FF2B5EF4-FFF2-40B4-BE49-F238E27FC236}">
                    <a16:creationId xmlns:a16="http://schemas.microsoft.com/office/drawing/2014/main" id="{5B66B2E5-4C6B-31F9-3287-4E6D2C50B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19" name="Γραφικό 418" descr="Φωτιά">
                <a:extLst>
                  <a:ext uri="{FF2B5EF4-FFF2-40B4-BE49-F238E27FC236}">
                    <a16:creationId xmlns:a16="http://schemas.microsoft.com/office/drawing/2014/main" id="{F29F40DE-F88D-7293-F8E8-EB4C35ED2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20" name="Γραφικό 419" descr="Φωτιά">
                <a:extLst>
                  <a:ext uri="{FF2B5EF4-FFF2-40B4-BE49-F238E27FC236}">
                    <a16:creationId xmlns:a16="http://schemas.microsoft.com/office/drawing/2014/main" id="{6FEF3AFF-C219-4E37-34F4-089038F41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21" name="Γραφικό 420" descr="Φωτιά">
                <a:extLst>
                  <a:ext uri="{FF2B5EF4-FFF2-40B4-BE49-F238E27FC236}">
                    <a16:creationId xmlns:a16="http://schemas.microsoft.com/office/drawing/2014/main" id="{A8E8F97F-4B31-C28F-F5F9-FB1A5F249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411" name="Ομάδα 410">
              <a:extLst>
                <a:ext uri="{FF2B5EF4-FFF2-40B4-BE49-F238E27FC236}">
                  <a16:creationId xmlns:a16="http://schemas.microsoft.com/office/drawing/2014/main" id="{B2A706F4-23E0-FD10-5C00-305C50AB34B8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412" name="Ορθογώνιο: Στρογγύλεμα γωνιών 411">
                <a:extLst>
                  <a:ext uri="{FF2B5EF4-FFF2-40B4-BE49-F238E27FC236}">
                    <a16:creationId xmlns:a16="http://schemas.microsoft.com/office/drawing/2014/main" id="{E98FFE4F-41A2-4E98-17E8-22D8DC0DB7CF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413" name="Γραφικό 412" descr="Φωτιά">
                <a:extLst>
                  <a:ext uri="{FF2B5EF4-FFF2-40B4-BE49-F238E27FC236}">
                    <a16:creationId xmlns:a16="http://schemas.microsoft.com/office/drawing/2014/main" id="{72C40EAD-F832-1BD1-0BCF-72AE6D4E9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14" name="Γραφικό 413" descr="Φωτιά">
                <a:extLst>
                  <a:ext uri="{FF2B5EF4-FFF2-40B4-BE49-F238E27FC236}">
                    <a16:creationId xmlns:a16="http://schemas.microsoft.com/office/drawing/2014/main" id="{EFE30FA5-825A-B0C4-A711-0EE01258B3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15" name="Γραφικό 414" descr="Φωτιά">
                <a:extLst>
                  <a:ext uri="{FF2B5EF4-FFF2-40B4-BE49-F238E27FC236}">
                    <a16:creationId xmlns:a16="http://schemas.microsoft.com/office/drawing/2014/main" id="{EC54E6B8-9F47-382D-3940-07D744C389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16" name="Γραφικό 415" descr="Φωτιά">
                <a:extLst>
                  <a:ext uri="{FF2B5EF4-FFF2-40B4-BE49-F238E27FC236}">
                    <a16:creationId xmlns:a16="http://schemas.microsoft.com/office/drawing/2014/main" id="{672A6B1C-81C9-31AB-D73A-BD0B81125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22" name="Ομάδα 421">
            <a:extLst>
              <a:ext uri="{FF2B5EF4-FFF2-40B4-BE49-F238E27FC236}">
                <a16:creationId xmlns:a16="http://schemas.microsoft.com/office/drawing/2014/main" id="{63A3C9E5-20A2-5BB9-B4B1-27A1E0EFFC29}"/>
              </a:ext>
            </a:extLst>
          </p:cNvPr>
          <p:cNvGrpSpPr/>
          <p:nvPr/>
        </p:nvGrpSpPr>
        <p:grpSpPr>
          <a:xfrm>
            <a:off x="6650717" y="1838504"/>
            <a:ext cx="529013" cy="1457050"/>
            <a:chOff x="1691680" y="1828659"/>
            <a:chExt cx="529013" cy="1457050"/>
          </a:xfrm>
        </p:grpSpPr>
        <p:sp>
          <p:nvSpPr>
            <p:cNvPr id="423" name="127 - Στρογγυλεμένο ορθογώνιο">
              <a:extLst>
                <a:ext uri="{FF2B5EF4-FFF2-40B4-BE49-F238E27FC236}">
                  <a16:creationId xmlns:a16="http://schemas.microsoft.com/office/drawing/2014/main" id="{521B68B6-F565-3FFB-71F9-09AC18C6405A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4" name="128 - Ελεύθερη σχεδίαση">
              <a:extLst>
                <a:ext uri="{FF2B5EF4-FFF2-40B4-BE49-F238E27FC236}">
                  <a16:creationId xmlns:a16="http://schemas.microsoft.com/office/drawing/2014/main" id="{91C7B260-3F18-9A7E-5D8F-B1F517569937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5" name="129 - Στρογγυλεμένο ορθογώνιο">
              <a:extLst>
                <a:ext uri="{FF2B5EF4-FFF2-40B4-BE49-F238E27FC236}">
                  <a16:creationId xmlns:a16="http://schemas.microsoft.com/office/drawing/2014/main" id="{0B8F0374-EF8B-DD6C-C7E2-76C35E6B3B4C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6" name="131 - Στρογγυλεμένο ορθογώνιο">
              <a:extLst>
                <a:ext uri="{FF2B5EF4-FFF2-40B4-BE49-F238E27FC236}">
                  <a16:creationId xmlns:a16="http://schemas.microsoft.com/office/drawing/2014/main" id="{6A279809-7606-351D-2332-28F35AA27868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7" name="132 - Στρογγυλεμένο ορθογώνιο">
              <a:extLst>
                <a:ext uri="{FF2B5EF4-FFF2-40B4-BE49-F238E27FC236}">
                  <a16:creationId xmlns:a16="http://schemas.microsoft.com/office/drawing/2014/main" id="{242CACDA-745C-712C-24B0-4C18B9E1FDAE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8" name="133 - Στρογγυλεμένο ορθογώνιο">
              <a:extLst>
                <a:ext uri="{FF2B5EF4-FFF2-40B4-BE49-F238E27FC236}">
                  <a16:creationId xmlns:a16="http://schemas.microsoft.com/office/drawing/2014/main" id="{7B434222-C3CB-9020-CD98-D57514DDF1C9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9" name="134 - Ελεύθερη σχεδίαση">
              <a:extLst>
                <a:ext uri="{FF2B5EF4-FFF2-40B4-BE49-F238E27FC236}">
                  <a16:creationId xmlns:a16="http://schemas.microsoft.com/office/drawing/2014/main" id="{A7E015E6-91D5-C898-9748-A41A2B34D221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0" name="136 - Στρογγυλεμένο ορθογώνιο">
              <a:extLst>
                <a:ext uri="{FF2B5EF4-FFF2-40B4-BE49-F238E27FC236}">
                  <a16:creationId xmlns:a16="http://schemas.microsoft.com/office/drawing/2014/main" id="{A06548A4-EDFD-448B-B94D-413F765E6667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431" name="Ομάδα 430">
              <a:extLst>
                <a:ext uri="{FF2B5EF4-FFF2-40B4-BE49-F238E27FC236}">
                  <a16:creationId xmlns:a16="http://schemas.microsoft.com/office/drawing/2014/main" id="{B066187D-465C-1F49-1FE2-89F744539D4F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438" name="Ορθογώνιο: Στρογγύλεμα γωνιών 437">
                <a:extLst>
                  <a:ext uri="{FF2B5EF4-FFF2-40B4-BE49-F238E27FC236}">
                    <a16:creationId xmlns:a16="http://schemas.microsoft.com/office/drawing/2014/main" id="{743D9649-4A70-A12E-A3FF-893333BB6CE8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439" name="Γραφικό 438" descr="Φωτιά">
                <a:extLst>
                  <a:ext uri="{FF2B5EF4-FFF2-40B4-BE49-F238E27FC236}">
                    <a16:creationId xmlns:a16="http://schemas.microsoft.com/office/drawing/2014/main" id="{AF6D349F-C31B-FA2D-5ACF-B089D1000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40" name="Γραφικό 439" descr="Φωτιά">
                <a:extLst>
                  <a:ext uri="{FF2B5EF4-FFF2-40B4-BE49-F238E27FC236}">
                    <a16:creationId xmlns:a16="http://schemas.microsoft.com/office/drawing/2014/main" id="{DF752F4C-337B-49EC-D046-A4448C9EE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41" name="Γραφικό 440" descr="Φωτιά">
                <a:extLst>
                  <a:ext uri="{FF2B5EF4-FFF2-40B4-BE49-F238E27FC236}">
                    <a16:creationId xmlns:a16="http://schemas.microsoft.com/office/drawing/2014/main" id="{F3108B92-6B8F-AF65-A66B-115C0FC2E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42" name="Γραφικό 441" descr="Φωτιά">
                <a:extLst>
                  <a:ext uri="{FF2B5EF4-FFF2-40B4-BE49-F238E27FC236}">
                    <a16:creationId xmlns:a16="http://schemas.microsoft.com/office/drawing/2014/main" id="{876A44AB-FB2E-858A-F19A-B5037BFAF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432" name="Ομάδα 431">
              <a:extLst>
                <a:ext uri="{FF2B5EF4-FFF2-40B4-BE49-F238E27FC236}">
                  <a16:creationId xmlns:a16="http://schemas.microsoft.com/office/drawing/2014/main" id="{905F9346-5FBE-3C68-FEC6-D8CD373C4C0C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433" name="Ορθογώνιο: Στρογγύλεμα γωνιών 432">
                <a:extLst>
                  <a:ext uri="{FF2B5EF4-FFF2-40B4-BE49-F238E27FC236}">
                    <a16:creationId xmlns:a16="http://schemas.microsoft.com/office/drawing/2014/main" id="{3E586220-7FCC-4365-61B2-9E95F7B6B20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434" name="Γραφικό 433" descr="Φωτιά">
                <a:extLst>
                  <a:ext uri="{FF2B5EF4-FFF2-40B4-BE49-F238E27FC236}">
                    <a16:creationId xmlns:a16="http://schemas.microsoft.com/office/drawing/2014/main" id="{6DAC8025-4D9F-91CD-62BD-605D092DA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35" name="Γραφικό 434" descr="Φωτιά">
                <a:extLst>
                  <a:ext uri="{FF2B5EF4-FFF2-40B4-BE49-F238E27FC236}">
                    <a16:creationId xmlns:a16="http://schemas.microsoft.com/office/drawing/2014/main" id="{3209E203-3BE0-FB84-EE7B-DB8FF652B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36" name="Γραφικό 435" descr="Φωτιά">
                <a:extLst>
                  <a:ext uri="{FF2B5EF4-FFF2-40B4-BE49-F238E27FC236}">
                    <a16:creationId xmlns:a16="http://schemas.microsoft.com/office/drawing/2014/main" id="{3B46B0E1-AD5B-6DCA-BCE4-01A481272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37" name="Γραφικό 436" descr="Φωτιά">
                <a:extLst>
                  <a:ext uri="{FF2B5EF4-FFF2-40B4-BE49-F238E27FC236}">
                    <a16:creationId xmlns:a16="http://schemas.microsoft.com/office/drawing/2014/main" id="{7A03C5CF-D009-F7E9-B2B8-6EC8D8A2A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43" name="Ομάδα 442">
            <a:extLst>
              <a:ext uri="{FF2B5EF4-FFF2-40B4-BE49-F238E27FC236}">
                <a16:creationId xmlns:a16="http://schemas.microsoft.com/office/drawing/2014/main" id="{FB2A4321-930B-8DFC-691A-09AFAA4C7832}"/>
              </a:ext>
            </a:extLst>
          </p:cNvPr>
          <p:cNvGrpSpPr/>
          <p:nvPr/>
        </p:nvGrpSpPr>
        <p:grpSpPr>
          <a:xfrm>
            <a:off x="5117452" y="2878996"/>
            <a:ext cx="529013" cy="1457050"/>
            <a:chOff x="1691680" y="1828659"/>
            <a:chExt cx="529013" cy="1457050"/>
          </a:xfrm>
        </p:grpSpPr>
        <p:sp>
          <p:nvSpPr>
            <p:cNvPr id="444" name="127 - Στρογγυλεμένο ορθογώνιο">
              <a:extLst>
                <a:ext uri="{FF2B5EF4-FFF2-40B4-BE49-F238E27FC236}">
                  <a16:creationId xmlns:a16="http://schemas.microsoft.com/office/drawing/2014/main" id="{725E4204-6E44-487E-6304-5407FE687BA0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5" name="128 - Ελεύθερη σχεδίαση">
              <a:extLst>
                <a:ext uri="{FF2B5EF4-FFF2-40B4-BE49-F238E27FC236}">
                  <a16:creationId xmlns:a16="http://schemas.microsoft.com/office/drawing/2014/main" id="{920BD28B-2993-BCE6-82C5-66357D2C3A04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6" name="129 - Στρογγυλεμένο ορθογώνιο">
              <a:extLst>
                <a:ext uri="{FF2B5EF4-FFF2-40B4-BE49-F238E27FC236}">
                  <a16:creationId xmlns:a16="http://schemas.microsoft.com/office/drawing/2014/main" id="{5CDC3310-C0AE-D1F5-20D0-5E2E29F0BCC1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7" name="131 - Στρογγυλεμένο ορθογώνιο">
              <a:extLst>
                <a:ext uri="{FF2B5EF4-FFF2-40B4-BE49-F238E27FC236}">
                  <a16:creationId xmlns:a16="http://schemas.microsoft.com/office/drawing/2014/main" id="{94F05736-5E0F-5BF1-DF4D-3540D3BFEE54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8" name="132 - Στρογγυλεμένο ορθογώνιο">
              <a:extLst>
                <a:ext uri="{FF2B5EF4-FFF2-40B4-BE49-F238E27FC236}">
                  <a16:creationId xmlns:a16="http://schemas.microsoft.com/office/drawing/2014/main" id="{81478451-A8DE-6DAE-15A8-93108F5B2F24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9" name="133 - Στρογγυλεμένο ορθογώνιο">
              <a:extLst>
                <a:ext uri="{FF2B5EF4-FFF2-40B4-BE49-F238E27FC236}">
                  <a16:creationId xmlns:a16="http://schemas.microsoft.com/office/drawing/2014/main" id="{A4A36724-FE0A-E7AA-A0DB-DD6049BAA1B7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0" name="134 - Ελεύθερη σχεδίαση">
              <a:extLst>
                <a:ext uri="{FF2B5EF4-FFF2-40B4-BE49-F238E27FC236}">
                  <a16:creationId xmlns:a16="http://schemas.microsoft.com/office/drawing/2014/main" id="{C848EE87-95AD-192C-32A6-F4E2F194B0AE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1" name="136 - Στρογγυλεμένο ορθογώνιο">
              <a:extLst>
                <a:ext uri="{FF2B5EF4-FFF2-40B4-BE49-F238E27FC236}">
                  <a16:creationId xmlns:a16="http://schemas.microsoft.com/office/drawing/2014/main" id="{C4C144C1-0BFB-2C42-1878-C38AF3430771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452" name="Ομάδα 451">
              <a:extLst>
                <a:ext uri="{FF2B5EF4-FFF2-40B4-BE49-F238E27FC236}">
                  <a16:creationId xmlns:a16="http://schemas.microsoft.com/office/drawing/2014/main" id="{25CB42F8-140B-1B08-A1AA-48E3D23C497C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459" name="Ορθογώνιο: Στρογγύλεμα γωνιών 458">
                <a:extLst>
                  <a:ext uri="{FF2B5EF4-FFF2-40B4-BE49-F238E27FC236}">
                    <a16:creationId xmlns:a16="http://schemas.microsoft.com/office/drawing/2014/main" id="{49DE6082-88F3-ACC7-3843-8CC781EC0F3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460" name="Γραφικό 459" descr="Φωτιά">
                <a:extLst>
                  <a:ext uri="{FF2B5EF4-FFF2-40B4-BE49-F238E27FC236}">
                    <a16:creationId xmlns:a16="http://schemas.microsoft.com/office/drawing/2014/main" id="{DA7EDAFE-979F-7C90-3954-CFCD3C1FD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61" name="Γραφικό 460" descr="Φωτιά">
                <a:extLst>
                  <a:ext uri="{FF2B5EF4-FFF2-40B4-BE49-F238E27FC236}">
                    <a16:creationId xmlns:a16="http://schemas.microsoft.com/office/drawing/2014/main" id="{65EBACF5-68A5-3BBD-3548-9BF67308E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62" name="Γραφικό 461" descr="Φωτιά">
                <a:extLst>
                  <a:ext uri="{FF2B5EF4-FFF2-40B4-BE49-F238E27FC236}">
                    <a16:creationId xmlns:a16="http://schemas.microsoft.com/office/drawing/2014/main" id="{100DE7F8-CA4D-A493-565C-BC320190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63" name="Γραφικό 462" descr="Φωτιά">
                <a:extLst>
                  <a:ext uri="{FF2B5EF4-FFF2-40B4-BE49-F238E27FC236}">
                    <a16:creationId xmlns:a16="http://schemas.microsoft.com/office/drawing/2014/main" id="{37FD5FE5-B12A-9913-524D-CE7CD7E6FF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453" name="Ομάδα 452">
              <a:extLst>
                <a:ext uri="{FF2B5EF4-FFF2-40B4-BE49-F238E27FC236}">
                  <a16:creationId xmlns:a16="http://schemas.microsoft.com/office/drawing/2014/main" id="{69503D97-C948-5C0C-95F1-526EE89782EE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454" name="Ορθογώνιο: Στρογγύλεμα γωνιών 453">
                <a:extLst>
                  <a:ext uri="{FF2B5EF4-FFF2-40B4-BE49-F238E27FC236}">
                    <a16:creationId xmlns:a16="http://schemas.microsoft.com/office/drawing/2014/main" id="{F69F222A-D3A0-3537-7649-E8F2BA1A161A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455" name="Γραφικό 454" descr="Φωτιά">
                <a:extLst>
                  <a:ext uri="{FF2B5EF4-FFF2-40B4-BE49-F238E27FC236}">
                    <a16:creationId xmlns:a16="http://schemas.microsoft.com/office/drawing/2014/main" id="{C63E0443-A055-6B23-0694-25A1BBB19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56" name="Γραφικό 455" descr="Φωτιά">
                <a:extLst>
                  <a:ext uri="{FF2B5EF4-FFF2-40B4-BE49-F238E27FC236}">
                    <a16:creationId xmlns:a16="http://schemas.microsoft.com/office/drawing/2014/main" id="{2F511B33-E1CB-B5CE-B5F0-D0D6203F7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57" name="Γραφικό 456" descr="Φωτιά">
                <a:extLst>
                  <a:ext uri="{FF2B5EF4-FFF2-40B4-BE49-F238E27FC236}">
                    <a16:creationId xmlns:a16="http://schemas.microsoft.com/office/drawing/2014/main" id="{77AAB249-0583-0AA6-A991-856B561E6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58" name="Γραφικό 457" descr="Φωτιά">
                <a:extLst>
                  <a:ext uri="{FF2B5EF4-FFF2-40B4-BE49-F238E27FC236}">
                    <a16:creationId xmlns:a16="http://schemas.microsoft.com/office/drawing/2014/main" id="{879964B5-0927-F5A0-3760-6D0CFEAA2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64" name="Ομάδα 463">
            <a:extLst>
              <a:ext uri="{FF2B5EF4-FFF2-40B4-BE49-F238E27FC236}">
                <a16:creationId xmlns:a16="http://schemas.microsoft.com/office/drawing/2014/main" id="{FEFF2BCF-1AE3-08BE-BA4E-49ECB0D732B8}"/>
              </a:ext>
            </a:extLst>
          </p:cNvPr>
          <p:cNvGrpSpPr/>
          <p:nvPr/>
        </p:nvGrpSpPr>
        <p:grpSpPr>
          <a:xfrm>
            <a:off x="5737165" y="2188137"/>
            <a:ext cx="529013" cy="1457050"/>
            <a:chOff x="1691680" y="1828659"/>
            <a:chExt cx="529013" cy="1457050"/>
          </a:xfrm>
        </p:grpSpPr>
        <p:sp>
          <p:nvSpPr>
            <p:cNvPr id="465" name="127 - Στρογγυλεμένο ορθογώνιο">
              <a:extLst>
                <a:ext uri="{FF2B5EF4-FFF2-40B4-BE49-F238E27FC236}">
                  <a16:creationId xmlns:a16="http://schemas.microsoft.com/office/drawing/2014/main" id="{E569E22E-816C-77D7-C07D-C7C272D40A1B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6" name="128 - Ελεύθερη σχεδίαση">
              <a:extLst>
                <a:ext uri="{FF2B5EF4-FFF2-40B4-BE49-F238E27FC236}">
                  <a16:creationId xmlns:a16="http://schemas.microsoft.com/office/drawing/2014/main" id="{92108285-F81E-EB8A-2AC3-4EA4B3A00572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7" name="129 - Στρογγυλεμένο ορθογώνιο">
              <a:extLst>
                <a:ext uri="{FF2B5EF4-FFF2-40B4-BE49-F238E27FC236}">
                  <a16:creationId xmlns:a16="http://schemas.microsoft.com/office/drawing/2014/main" id="{2F4BC673-5CE1-7BC7-C174-EA40ABB9B225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8" name="131 - Στρογγυλεμένο ορθογώνιο">
              <a:extLst>
                <a:ext uri="{FF2B5EF4-FFF2-40B4-BE49-F238E27FC236}">
                  <a16:creationId xmlns:a16="http://schemas.microsoft.com/office/drawing/2014/main" id="{4B79CBA1-A49E-DFCA-2C11-7A8C03D98B7A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9" name="132 - Στρογγυλεμένο ορθογώνιο">
              <a:extLst>
                <a:ext uri="{FF2B5EF4-FFF2-40B4-BE49-F238E27FC236}">
                  <a16:creationId xmlns:a16="http://schemas.microsoft.com/office/drawing/2014/main" id="{D10C66C6-D271-00C8-E699-0EE46925810C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0" name="133 - Στρογγυλεμένο ορθογώνιο">
              <a:extLst>
                <a:ext uri="{FF2B5EF4-FFF2-40B4-BE49-F238E27FC236}">
                  <a16:creationId xmlns:a16="http://schemas.microsoft.com/office/drawing/2014/main" id="{2A5698EB-5469-6D62-C453-5C44FFD33E4D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1" name="134 - Ελεύθερη σχεδίαση">
              <a:extLst>
                <a:ext uri="{FF2B5EF4-FFF2-40B4-BE49-F238E27FC236}">
                  <a16:creationId xmlns:a16="http://schemas.microsoft.com/office/drawing/2014/main" id="{D82C4131-3218-1B28-4234-2B01D57F37C3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2" name="136 - Στρογγυλεμένο ορθογώνιο">
              <a:extLst>
                <a:ext uri="{FF2B5EF4-FFF2-40B4-BE49-F238E27FC236}">
                  <a16:creationId xmlns:a16="http://schemas.microsoft.com/office/drawing/2014/main" id="{1E95A74B-818A-8B8B-D85A-E09522A105C1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473" name="Ομάδα 472">
              <a:extLst>
                <a:ext uri="{FF2B5EF4-FFF2-40B4-BE49-F238E27FC236}">
                  <a16:creationId xmlns:a16="http://schemas.microsoft.com/office/drawing/2014/main" id="{75FE3D06-D563-A467-8D59-F1D2C443E1EE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480" name="Ορθογώνιο: Στρογγύλεμα γωνιών 479">
                <a:extLst>
                  <a:ext uri="{FF2B5EF4-FFF2-40B4-BE49-F238E27FC236}">
                    <a16:creationId xmlns:a16="http://schemas.microsoft.com/office/drawing/2014/main" id="{2869AE4F-4A86-B9EC-EA05-01650A68F678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481" name="Γραφικό 480" descr="Φωτιά">
                <a:extLst>
                  <a:ext uri="{FF2B5EF4-FFF2-40B4-BE49-F238E27FC236}">
                    <a16:creationId xmlns:a16="http://schemas.microsoft.com/office/drawing/2014/main" id="{04DB3A3D-9FCD-63DC-8EA3-3A343FE5F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82" name="Γραφικό 481" descr="Φωτιά">
                <a:extLst>
                  <a:ext uri="{FF2B5EF4-FFF2-40B4-BE49-F238E27FC236}">
                    <a16:creationId xmlns:a16="http://schemas.microsoft.com/office/drawing/2014/main" id="{8AED8D30-A0FB-ADE1-1D15-E1FBBB8A8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83" name="Γραφικό 482" descr="Φωτιά">
                <a:extLst>
                  <a:ext uri="{FF2B5EF4-FFF2-40B4-BE49-F238E27FC236}">
                    <a16:creationId xmlns:a16="http://schemas.microsoft.com/office/drawing/2014/main" id="{2D83C945-AED0-5125-B0B7-8A24F44AA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84" name="Γραφικό 483" descr="Φωτιά">
                <a:extLst>
                  <a:ext uri="{FF2B5EF4-FFF2-40B4-BE49-F238E27FC236}">
                    <a16:creationId xmlns:a16="http://schemas.microsoft.com/office/drawing/2014/main" id="{411C8715-7513-0D61-1909-1F37DC758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474" name="Ομάδα 473">
              <a:extLst>
                <a:ext uri="{FF2B5EF4-FFF2-40B4-BE49-F238E27FC236}">
                  <a16:creationId xmlns:a16="http://schemas.microsoft.com/office/drawing/2014/main" id="{FD987662-F759-D67E-C6BA-D1AEB5E5E158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475" name="Ορθογώνιο: Στρογγύλεμα γωνιών 474">
                <a:extLst>
                  <a:ext uri="{FF2B5EF4-FFF2-40B4-BE49-F238E27FC236}">
                    <a16:creationId xmlns:a16="http://schemas.microsoft.com/office/drawing/2014/main" id="{FCEE1758-2BC2-6CD9-7B6D-B313DAEC3CE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476" name="Γραφικό 475" descr="Φωτιά">
                <a:extLst>
                  <a:ext uri="{FF2B5EF4-FFF2-40B4-BE49-F238E27FC236}">
                    <a16:creationId xmlns:a16="http://schemas.microsoft.com/office/drawing/2014/main" id="{0C11BF94-5B7B-72FE-EDC3-0386C8304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77" name="Γραφικό 476" descr="Φωτιά">
                <a:extLst>
                  <a:ext uri="{FF2B5EF4-FFF2-40B4-BE49-F238E27FC236}">
                    <a16:creationId xmlns:a16="http://schemas.microsoft.com/office/drawing/2014/main" id="{DB220694-69E7-B6AA-A158-FB72F1C94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78" name="Γραφικό 477" descr="Φωτιά">
                <a:extLst>
                  <a:ext uri="{FF2B5EF4-FFF2-40B4-BE49-F238E27FC236}">
                    <a16:creationId xmlns:a16="http://schemas.microsoft.com/office/drawing/2014/main" id="{A3DA6B84-CDB6-71D0-183B-C32842FB0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79" name="Γραφικό 478" descr="Φωτιά">
                <a:extLst>
                  <a:ext uri="{FF2B5EF4-FFF2-40B4-BE49-F238E27FC236}">
                    <a16:creationId xmlns:a16="http://schemas.microsoft.com/office/drawing/2014/main" id="{1A91A377-EDFB-66F5-3130-FA7F51B38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85" name="Ομάδα 484">
            <a:extLst>
              <a:ext uri="{FF2B5EF4-FFF2-40B4-BE49-F238E27FC236}">
                <a16:creationId xmlns:a16="http://schemas.microsoft.com/office/drawing/2014/main" id="{437303D5-CBE8-8C75-63ED-8125EEC2D90D}"/>
              </a:ext>
            </a:extLst>
          </p:cNvPr>
          <p:cNvGrpSpPr/>
          <p:nvPr/>
        </p:nvGrpSpPr>
        <p:grpSpPr>
          <a:xfrm>
            <a:off x="6334604" y="5011290"/>
            <a:ext cx="529013" cy="1457050"/>
            <a:chOff x="1691680" y="1828659"/>
            <a:chExt cx="529013" cy="1457050"/>
          </a:xfrm>
        </p:grpSpPr>
        <p:sp>
          <p:nvSpPr>
            <p:cNvPr id="486" name="127 - Στρογγυλεμένο ορθογώνιο">
              <a:extLst>
                <a:ext uri="{FF2B5EF4-FFF2-40B4-BE49-F238E27FC236}">
                  <a16:creationId xmlns:a16="http://schemas.microsoft.com/office/drawing/2014/main" id="{AB710937-D3DD-2CB8-C48C-1E201CB80558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7" name="128 - Ελεύθερη σχεδίαση">
              <a:extLst>
                <a:ext uri="{FF2B5EF4-FFF2-40B4-BE49-F238E27FC236}">
                  <a16:creationId xmlns:a16="http://schemas.microsoft.com/office/drawing/2014/main" id="{B05CF9E3-06C6-FE9D-1D4B-3AC8043D2A77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8" name="129 - Στρογγυλεμένο ορθογώνιο">
              <a:extLst>
                <a:ext uri="{FF2B5EF4-FFF2-40B4-BE49-F238E27FC236}">
                  <a16:creationId xmlns:a16="http://schemas.microsoft.com/office/drawing/2014/main" id="{49BF9F59-BE46-DF45-A344-6BF34E956867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89" name="131 - Στρογγυλεμένο ορθογώνιο">
              <a:extLst>
                <a:ext uri="{FF2B5EF4-FFF2-40B4-BE49-F238E27FC236}">
                  <a16:creationId xmlns:a16="http://schemas.microsoft.com/office/drawing/2014/main" id="{357B1DFC-9791-12EF-C4E6-C8E5467F1F61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0" name="132 - Στρογγυλεμένο ορθογώνιο">
              <a:extLst>
                <a:ext uri="{FF2B5EF4-FFF2-40B4-BE49-F238E27FC236}">
                  <a16:creationId xmlns:a16="http://schemas.microsoft.com/office/drawing/2014/main" id="{BA14F4A0-6F0F-09A3-ECCF-8747598161A6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1" name="133 - Στρογγυλεμένο ορθογώνιο">
              <a:extLst>
                <a:ext uri="{FF2B5EF4-FFF2-40B4-BE49-F238E27FC236}">
                  <a16:creationId xmlns:a16="http://schemas.microsoft.com/office/drawing/2014/main" id="{4FA97FA2-1249-8A8B-B1C8-7C00F028203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2" name="134 - Ελεύθερη σχεδίαση">
              <a:extLst>
                <a:ext uri="{FF2B5EF4-FFF2-40B4-BE49-F238E27FC236}">
                  <a16:creationId xmlns:a16="http://schemas.microsoft.com/office/drawing/2014/main" id="{FA90F4B4-2AB7-2899-4AD7-861850A1B9E9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3" name="136 - Στρογγυλεμένο ορθογώνιο">
              <a:extLst>
                <a:ext uri="{FF2B5EF4-FFF2-40B4-BE49-F238E27FC236}">
                  <a16:creationId xmlns:a16="http://schemas.microsoft.com/office/drawing/2014/main" id="{D94D2AFC-E623-E6A7-17D0-0B8247BE754D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494" name="Ομάδα 493">
              <a:extLst>
                <a:ext uri="{FF2B5EF4-FFF2-40B4-BE49-F238E27FC236}">
                  <a16:creationId xmlns:a16="http://schemas.microsoft.com/office/drawing/2014/main" id="{D4EC8674-19C9-B0D8-2B0B-A3814EA2FF26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501" name="Ορθογώνιο: Στρογγύλεμα γωνιών 500">
                <a:extLst>
                  <a:ext uri="{FF2B5EF4-FFF2-40B4-BE49-F238E27FC236}">
                    <a16:creationId xmlns:a16="http://schemas.microsoft.com/office/drawing/2014/main" id="{B52B7858-B82B-023F-73D2-6F383DCC7021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502" name="Γραφικό 501" descr="Φωτιά">
                <a:extLst>
                  <a:ext uri="{FF2B5EF4-FFF2-40B4-BE49-F238E27FC236}">
                    <a16:creationId xmlns:a16="http://schemas.microsoft.com/office/drawing/2014/main" id="{D4DE6510-2B6F-A717-D89F-D6FA5FFAE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03" name="Γραφικό 502" descr="Φωτιά">
                <a:extLst>
                  <a:ext uri="{FF2B5EF4-FFF2-40B4-BE49-F238E27FC236}">
                    <a16:creationId xmlns:a16="http://schemas.microsoft.com/office/drawing/2014/main" id="{7E6EE9EF-484F-C7C7-1576-3964F229E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04" name="Γραφικό 503" descr="Φωτιά">
                <a:extLst>
                  <a:ext uri="{FF2B5EF4-FFF2-40B4-BE49-F238E27FC236}">
                    <a16:creationId xmlns:a16="http://schemas.microsoft.com/office/drawing/2014/main" id="{A98737DD-E549-7293-78F4-E4413B0E1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05" name="Γραφικό 504" descr="Φωτιά">
                <a:extLst>
                  <a:ext uri="{FF2B5EF4-FFF2-40B4-BE49-F238E27FC236}">
                    <a16:creationId xmlns:a16="http://schemas.microsoft.com/office/drawing/2014/main" id="{3984B4AE-01FC-F931-4333-1CC5E2D1E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495" name="Ομάδα 494">
              <a:extLst>
                <a:ext uri="{FF2B5EF4-FFF2-40B4-BE49-F238E27FC236}">
                  <a16:creationId xmlns:a16="http://schemas.microsoft.com/office/drawing/2014/main" id="{A176C946-F755-3BAE-1325-0309E2845B31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496" name="Ορθογώνιο: Στρογγύλεμα γωνιών 495">
                <a:extLst>
                  <a:ext uri="{FF2B5EF4-FFF2-40B4-BE49-F238E27FC236}">
                    <a16:creationId xmlns:a16="http://schemas.microsoft.com/office/drawing/2014/main" id="{1E8C5D22-8B35-727B-7AFA-846EE0C9C32D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497" name="Γραφικό 496" descr="Φωτιά">
                <a:extLst>
                  <a:ext uri="{FF2B5EF4-FFF2-40B4-BE49-F238E27FC236}">
                    <a16:creationId xmlns:a16="http://schemas.microsoft.com/office/drawing/2014/main" id="{A6F65F34-B939-5FBD-3F06-3AA2D6FCE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98" name="Γραφικό 497" descr="Φωτιά">
                <a:extLst>
                  <a:ext uri="{FF2B5EF4-FFF2-40B4-BE49-F238E27FC236}">
                    <a16:creationId xmlns:a16="http://schemas.microsoft.com/office/drawing/2014/main" id="{DAB58F82-4DC0-4511-6F1F-984EC9E46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99" name="Γραφικό 498" descr="Φωτιά">
                <a:extLst>
                  <a:ext uri="{FF2B5EF4-FFF2-40B4-BE49-F238E27FC236}">
                    <a16:creationId xmlns:a16="http://schemas.microsoft.com/office/drawing/2014/main" id="{0EC194AA-B95F-40EE-0C6A-648D3DF1D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00" name="Γραφικό 499" descr="Φωτιά">
                <a:extLst>
                  <a:ext uri="{FF2B5EF4-FFF2-40B4-BE49-F238E27FC236}">
                    <a16:creationId xmlns:a16="http://schemas.microsoft.com/office/drawing/2014/main" id="{E78E0270-6762-768B-2E2F-4ECA77DBD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506" name="Ομάδα 505">
            <a:extLst>
              <a:ext uri="{FF2B5EF4-FFF2-40B4-BE49-F238E27FC236}">
                <a16:creationId xmlns:a16="http://schemas.microsoft.com/office/drawing/2014/main" id="{703B4F71-CE9D-599C-68F0-944886AD8C8E}"/>
              </a:ext>
            </a:extLst>
          </p:cNvPr>
          <p:cNvGrpSpPr/>
          <p:nvPr/>
        </p:nvGrpSpPr>
        <p:grpSpPr>
          <a:xfrm>
            <a:off x="7589771" y="1560820"/>
            <a:ext cx="529013" cy="1457050"/>
            <a:chOff x="1691680" y="1828659"/>
            <a:chExt cx="529013" cy="1457050"/>
          </a:xfrm>
        </p:grpSpPr>
        <p:sp>
          <p:nvSpPr>
            <p:cNvPr id="507" name="127 - Στρογγυλεμένο ορθογώνιο">
              <a:extLst>
                <a:ext uri="{FF2B5EF4-FFF2-40B4-BE49-F238E27FC236}">
                  <a16:creationId xmlns:a16="http://schemas.microsoft.com/office/drawing/2014/main" id="{9E34006D-6A39-61E3-F608-EBA69DB64F41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8" name="128 - Ελεύθερη σχεδίαση">
              <a:extLst>
                <a:ext uri="{FF2B5EF4-FFF2-40B4-BE49-F238E27FC236}">
                  <a16:creationId xmlns:a16="http://schemas.microsoft.com/office/drawing/2014/main" id="{D2893A78-84CF-5E25-D8C4-3ADA4DFBBACA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9" name="129 - Στρογγυλεμένο ορθογώνιο">
              <a:extLst>
                <a:ext uri="{FF2B5EF4-FFF2-40B4-BE49-F238E27FC236}">
                  <a16:creationId xmlns:a16="http://schemas.microsoft.com/office/drawing/2014/main" id="{C806DB7E-F658-2E48-7832-FCCAC108FF00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0" name="131 - Στρογγυλεμένο ορθογώνιο">
              <a:extLst>
                <a:ext uri="{FF2B5EF4-FFF2-40B4-BE49-F238E27FC236}">
                  <a16:creationId xmlns:a16="http://schemas.microsoft.com/office/drawing/2014/main" id="{3315BA71-5346-4F2D-29A8-F6668132F9CD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1" name="132 - Στρογγυλεμένο ορθογώνιο">
              <a:extLst>
                <a:ext uri="{FF2B5EF4-FFF2-40B4-BE49-F238E27FC236}">
                  <a16:creationId xmlns:a16="http://schemas.microsoft.com/office/drawing/2014/main" id="{F5075D20-D992-4FD5-B704-1DCFECC7DCFD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2" name="133 - Στρογγυλεμένο ορθογώνιο">
              <a:extLst>
                <a:ext uri="{FF2B5EF4-FFF2-40B4-BE49-F238E27FC236}">
                  <a16:creationId xmlns:a16="http://schemas.microsoft.com/office/drawing/2014/main" id="{DB61D51E-DE92-9FB6-F3FD-F1D7C9EDDA7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3" name="134 - Ελεύθερη σχεδίαση">
              <a:extLst>
                <a:ext uri="{FF2B5EF4-FFF2-40B4-BE49-F238E27FC236}">
                  <a16:creationId xmlns:a16="http://schemas.microsoft.com/office/drawing/2014/main" id="{EE4C3B04-C822-24A7-CE52-DFB069E3DC78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14" name="136 - Στρογγυλεμένο ορθογώνιο">
              <a:extLst>
                <a:ext uri="{FF2B5EF4-FFF2-40B4-BE49-F238E27FC236}">
                  <a16:creationId xmlns:a16="http://schemas.microsoft.com/office/drawing/2014/main" id="{3F531CE9-7BA7-996E-C892-A897830EDABD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515" name="Ομάδα 514">
              <a:extLst>
                <a:ext uri="{FF2B5EF4-FFF2-40B4-BE49-F238E27FC236}">
                  <a16:creationId xmlns:a16="http://schemas.microsoft.com/office/drawing/2014/main" id="{ED1A6600-CF50-F592-D481-8061F8B43304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522" name="Ορθογώνιο: Στρογγύλεμα γωνιών 521">
                <a:extLst>
                  <a:ext uri="{FF2B5EF4-FFF2-40B4-BE49-F238E27FC236}">
                    <a16:creationId xmlns:a16="http://schemas.microsoft.com/office/drawing/2014/main" id="{5595A821-313A-F8A8-EDE4-7DE72EED1342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523" name="Γραφικό 522" descr="Φωτιά">
                <a:extLst>
                  <a:ext uri="{FF2B5EF4-FFF2-40B4-BE49-F238E27FC236}">
                    <a16:creationId xmlns:a16="http://schemas.microsoft.com/office/drawing/2014/main" id="{82262361-9303-62AD-6660-8B3A4B82F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24" name="Γραφικό 523" descr="Φωτιά">
                <a:extLst>
                  <a:ext uri="{FF2B5EF4-FFF2-40B4-BE49-F238E27FC236}">
                    <a16:creationId xmlns:a16="http://schemas.microsoft.com/office/drawing/2014/main" id="{12A584BA-6311-707A-9909-763E291C8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25" name="Γραφικό 524" descr="Φωτιά">
                <a:extLst>
                  <a:ext uri="{FF2B5EF4-FFF2-40B4-BE49-F238E27FC236}">
                    <a16:creationId xmlns:a16="http://schemas.microsoft.com/office/drawing/2014/main" id="{EFD1A008-76D9-909A-5DDC-4AB7E0F23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26" name="Γραφικό 525" descr="Φωτιά">
                <a:extLst>
                  <a:ext uri="{FF2B5EF4-FFF2-40B4-BE49-F238E27FC236}">
                    <a16:creationId xmlns:a16="http://schemas.microsoft.com/office/drawing/2014/main" id="{74C276E8-FE98-1BE4-0F6B-3164F4FFA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516" name="Ομάδα 515">
              <a:extLst>
                <a:ext uri="{FF2B5EF4-FFF2-40B4-BE49-F238E27FC236}">
                  <a16:creationId xmlns:a16="http://schemas.microsoft.com/office/drawing/2014/main" id="{C158D631-866A-4A86-8303-2F68246F6953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517" name="Ορθογώνιο: Στρογγύλεμα γωνιών 516">
                <a:extLst>
                  <a:ext uri="{FF2B5EF4-FFF2-40B4-BE49-F238E27FC236}">
                    <a16:creationId xmlns:a16="http://schemas.microsoft.com/office/drawing/2014/main" id="{62754780-E89A-7F81-A98C-38916448DD7D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518" name="Γραφικό 517" descr="Φωτιά">
                <a:extLst>
                  <a:ext uri="{FF2B5EF4-FFF2-40B4-BE49-F238E27FC236}">
                    <a16:creationId xmlns:a16="http://schemas.microsoft.com/office/drawing/2014/main" id="{07F763C5-2B71-E74B-8541-025373A43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19" name="Γραφικό 518" descr="Φωτιά">
                <a:extLst>
                  <a:ext uri="{FF2B5EF4-FFF2-40B4-BE49-F238E27FC236}">
                    <a16:creationId xmlns:a16="http://schemas.microsoft.com/office/drawing/2014/main" id="{8E17BC50-A014-6A6F-C496-64FC31B47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20" name="Γραφικό 519" descr="Φωτιά">
                <a:extLst>
                  <a:ext uri="{FF2B5EF4-FFF2-40B4-BE49-F238E27FC236}">
                    <a16:creationId xmlns:a16="http://schemas.microsoft.com/office/drawing/2014/main" id="{11EBA946-CC84-5830-3A42-0F0A43DFE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21" name="Γραφικό 520" descr="Φωτιά">
                <a:extLst>
                  <a:ext uri="{FF2B5EF4-FFF2-40B4-BE49-F238E27FC236}">
                    <a16:creationId xmlns:a16="http://schemas.microsoft.com/office/drawing/2014/main" id="{99F6000D-1F51-1735-B3DF-C0C4EEE5A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sp>
        <p:nvSpPr>
          <p:cNvPr id="535" name="Οβάλ 534">
            <a:extLst>
              <a:ext uri="{FF2B5EF4-FFF2-40B4-BE49-F238E27FC236}">
                <a16:creationId xmlns:a16="http://schemas.microsoft.com/office/drawing/2014/main" id="{44377D2D-EA6B-60BE-87AC-6064390B3417}"/>
              </a:ext>
            </a:extLst>
          </p:cNvPr>
          <p:cNvSpPr/>
          <p:nvPr/>
        </p:nvSpPr>
        <p:spPr>
          <a:xfrm>
            <a:off x="1113183" y="172720"/>
            <a:ext cx="9303026" cy="6614160"/>
          </a:xfrm>
          <a:prstGeom prst="ellipse">
            <a:avLst/>
          </a:prstGeom>
          <a:noFill/>
          <a:ln w="130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27" name="Ομάδα 526">
            <a:extLst>
              <a:ext uri="{FF2B5EF4-FFF2-40B4-BE49-F238E27FC236}">
                <a16:creationId xmlns:a16="http://schemas.microsoft.com/office/drawing/2014/main" id="{51D18655-A0BE-A5EC-DD2D-6F8AF1F20583}"/>
              </a:ext>
            </a:extLst>
          </p:cNvPr>
          <p:cNvGrpSpPr/>
          <p:nvPr/>
        </p:nvGrpSpPr>
        <p:grpSpPr>
          <a:xfrm>
            <a:off x="472671" y="2623415"/>
            <a:ext cx="318689" cy="1580517"/>
            <a:chOff x="1691680" y="1828659"/>
            <a:chExt cx="216814" cy="1345367"/>
          </a:xfrm>
        </p:grpSpPr>
        <p:sp>
          <p:nvSpPr>
            <p:cNvPr id="528" name="127 - Στρογγυλεμένο ορθογώνιο">
              <a:extLst>
                <a:ext uri="{FF2B5EF4-FFF2-40B4-BE49-F238E27FC236}">
                  <a16:creationId xmlns:a16="http://schemas.microsoft.com/office/drawing/2014/main" id="{EA748F1E-ED61-3F9B-4223-BEDEDECA3B2C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9" name="128 - Ελεύθερη σχεδίαση">
              <a:extLst>
                <a:ext uri="{FF2B5EF4-FFF2-40B4-BE49-F238E27FC236}">
                  <a16:creationId xmlns:a16="http://schemas.microsoft.com/office/drawing/2014/main" id="{FECFFA41-A4FB-9C2E-257C-563024FEE4CB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0" name="129 - Στρογγυλεμένο ορθογώνιο">
              <a:extLst>
                <a:ext uri="{FF2B5EF4-FFF2-40B4-BE49-F238E27FC236}">
                  <a16:creationId xmlns:a16="http://schemas.microsoft.com/office/drawing/2014/main" id="{01489E1F-BFEF-2C4B-B29E-3AE146EE1761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1" name="131 - Στρογγυλεμένο ορθογώνιο">
              <a:extLst>
                <a:ext uri="{FF2B5EF4-FFF2-40B4-BE49-F238E27FC236}">
                  <a16:creationId xmlns:a16="http://schemas.microsoft.com/office/drawing/2014/main" id="{EFC3C7EF-BB88-F6F8-801F-B501842183DC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532" name="Ομάδα 531">
              <a:extLst>
                <a:ext uri="{FF2B5EF4-FFF2-40B4-BE49-F238E27FC236}">
                  <a16:creationId xmlns:a16="http://schemas.microsoft.com/office/drawing/2014/main" id="{90058711-B3E9-C3CB-816F-30AA2D80C89B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533" name="Ορθογώνιο: Στρογγύλεμα γωνιών 532">
                <a:extLst>
                  <a:ext uri="{FF2B5EF4-FFF2-40B4-BE49-F238E27FC236}">
                    <a16:creationId xmlns:a16="http://schemas.microsoft.com/office/drawing/2014/main" id="{7E965A82-B6B7-DD49-20E5-B7A65D96EDD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534" name="Γραφικό 533" descr="Φωτιά">
                <a:extLst>
                  <a:ext uri="{FF2B5EF4-FFF2-40B4-BE49-F238E27FC236}">
                    <a16:creationId xmlns:a16="http://schemas.microsoft.com/office/drawing/2014/main" id="{B5F47915-C8CD-3352-EE44-978E18740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36" name="Γραφικό 535" descr="Φωτιά">
                <a:extLst>
                  <a:ext uri="{FF2B5EF4-FFF2-40B4-BE49-F238E27FC236}">
                    <a16:creationId xmlns:a16="http://schemas.microsoft.com/office/drawing/2014/main" id="{F89B4E2B-EBD4-164F-966A-8551BAA70F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37" name="Γραφικό 536" descr="Φωτιά">
                <a:extLst>
                  <a:ext uri="{FF2B5EF4-FFF2-40B4-BE49-F238E27FC236}">
                    <a16:creationId xmlns:a16="http://schemas.microsoft.com/office/drawing/2014/main" id="{2FC98DBE-9CD3-652B-5F34-7B911B9F0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38" name="Γραφικό 537" descr="Φωτιά">
                <a:extLst>
                  <a:ext uri="{FF2B5EF4-FFF2-40B4-BE49-F238E27FC236}">
                    <a16:creationId xmlns:a16="http://schemas.microsoft.com/office/drawing/2014/main" id="{C9547A55-F33B-E483-D411-D0FD6CB20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424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Ομάδα 1054">
            <a:extLst>
              <a:ext uri="{FF2B5EF4-FFF2-40B4-BE49-F238E27FC236}">
                <a16:creationId xmlns:a16="http://schemas.microsoft.com/office/drawing/2014/main" id="{5D4413BD-5997-C5C1-59ED-9DE0DF38666B}"/>
              </a:ext>
            </a:extLst>
          </p:cNvPr>
          <p:cNvGrpSpPr/>
          <p:nvPr/>
        </p:nvGrpSpPr>
        <p:grpSpPr>
          <a:xfrm>
            <a:off x="1645923" y="1009816"/>
            <a:ext cx="8396574" cy="5618038"/>
            <a:chOff x="1113183" y="172720"/>
            <a:chExt cx="9303026" cy="6614160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ED8296D2-DBD4-56C2-55F3-3EF07F455018}"/>
                </a:ext>
              </a:extLst>
            </p:cNvPr>
            <p:cNvGrpSpPr/>
            <p:nvPr/>
          </p:nvGrpSpPr>
          <p:grpSpPr>
            <a:xfrm>
              <a:off x="3224421" y="1343714"/>
              <a:ext cx="529013" cy="1457050"/>
              <a:chOff x="1691680" y="1828659"/>
              <a:chExt cx="529013" cy="1457050"/>
            </a:xfrm>
          </p:grpSpPr>
          <p:sp>
            <p:nvSpPr>
              <p:cNvPr id="5" name="127 - Στρογγυλεμένο ορθογώνιο">
                <a:extLst>
                  <a:ext uri="{FF2B5EF4-FFF2-40B4-BE49-F238E27FC236}">
                    <a16:creationId xmlns:a16="http://schemas.microsoft.com/office/drawing/2014/main" id="{2B620CD0-334E-F77D-E91E-907699F2074B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128 - Ελεύθερη σχεδίαση">
                <a:extLst>
                  <a:ext uri="{FF2B5EF4-FFF2-40B4-BE49-F238E27FC236}">
                    <a16:creationId xmlns:a16="http://schemas.microsoft.com/office/drawing/2014/main" id="{B0777635-7F3B-0611-4898-085EC07AD1AE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129 - Στρογγυλεμένο ορθογώνιο">
                <a:extLst>
                  <a:ext uri="{FF2B5EF4-FFF2-40B4-BE49-F238E27FC236}">
                    <a16:creationId xmlns:a16="http://schemas.microsoft.com/office/drawing/2014/main" id="{B8421131-471B-1D25-A92E-7E5D4DA84A69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131 - Στρογγυλεμένο ορθογώνιο">
                <a:extLst>
                  <a:ext uri="{FF2B5EF4-FFF2-40B4-BE49-F238E27FC236}">
                    <a16:creationId xmlns:a16="http://schemas.microsoft.com/office/drawing/2014/main" id="{7DF570DE-53E2-F09D-C752-6B63ECF2B277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132 - Στρογγυλεμένο ορθογώνιο">
                <a:extLst>
                  <a:ext uri="{FF2B5EF4-FFF2-40B4-BE49-F238E27FC236}">
                    <a16:creationId xmlns:a16="http://schemas.microsoft.com/office/drawing/2014/main" id="{09B6C140-C560-65A4-71DE-2ED088F8A116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133 - Στρογγυλεμένο ορθογώνιο">
                <a:extLst>
                  <a:ext uri="{FF2B5EF4-FFF2-40B4-BE49-F238E27FC236}">
                    <a16:creationId xmlns:a16="http://schemas.microsoft.com/office/drawing/2014/main" id="{1CF9BBF1-E06B-9345-9B5B-A3101939986B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134 - Ελεύθερη σχεδίαση">
                <a:extLst>
                  <a:ext uri="{FF2B5EF4-FFF2-40B4-BE49-F238E27FC236}">
                    <a16:creationId xmlns:a16="http://schemas.microsoft.com/office/drawing/2014/main" id="{11057650-F2D4-2DE2-F683-788BF598B4B0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136 - Στρογγυλεμένο ορθογώνιο">
                <a:extLst>
                  <a:ext uri="{FF2B5EF4-FFF2-40B4-BE49-F238E27FC236}">
                    <a16:creationId xmlns:a16="http://schemas.microsoft.com/office/drawing/2014/main" id="{0B7BD4F5-ECFF-3007-4B80-45905202FAC9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" name="Ομάδα 12">
                <a:extLst>
                  <a:ext uri="{FF2B5EF4-FFF2-40B4-BE49-F238E27FC236}">
                    <a16:creationId xmlns:a16="http://schemas.microsoft.com/office/drawing/2014/main" id="{C155853E-01AF-033D-047C-49B79EA1B8FB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20" name="Ορθογώνιο: Στρογγύλεμα γωνιών 19">
                  <a:extLst>
                    <a:ext uri="{FF2B5EF4-FFF2-40B4-BE49-F238E27FC236}">
                      <a16:creationId xmlns:a16="http://schemas.microsoft.com/office/drawing/2014/main" id="{A992BB24-67A1-6DAF-F824-35503AE78D99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1" name="Γραφικό 20" descr="Φωτιά">
                  <a:extLst>
                    <a:ext uri="{FF2B5EF4-FFF2-40B4-BE49-F238E27FC236}">
                      <a16:creationId xmlns:a16="http://schemas.microsoft.com/office/drawing/2014/main" id="{D09DD6DA-9A6D-73D2-C511-C1E2CE6058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2" name="Γραφικό 21" descr="Φωτιά">
                  <a:extLst>
                    <a:ext uri="{FF2B5EF4-FFF2-40B4-BE49-F238E27FC236}">
                      <a16:creationId xmlns:a16="http://schemas.microsoft.com/office/drawing/2014/main" id="{6D0C768A-577E-383D-7968-8ACDCE580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3" name="Γραφικό 22" descr="Φωτιά">
                  <a:extLst>
                    <a:ext uri="{FF2B5EF4-FFF2-40B4-BE49-F238E27FC236}">
                      <a16:creationId xmlns:a16="http://schemas.microsoft.com/office/drawing/2014/main" id="{9989964B-4487-6BC2-B272-B4D55B888C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4" name="Γραφικό 23" descr="Φωτιά">
                  <a:extLst>
                    <a:ext uri="{FF2B5EF4-FFF2-40B4-BE49-F238E27FC236}">
                      <a16:creationId xmlns:a16="http://schemas.microsoft.com/office/drawing/2014/main" id="{4F527B3C-D065-88FE-87F4-8B2D324BC3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14" name="Ομάδα 13">
                <a:extLst>
                  <a:ext uri="{FF2B5EF4-FFF2-40B4-BE49-F238E27FC236}">
                    <a16:creationId xmlns:a16="http://schemas.microsoft.com/office/drawing/2014/main" id="{3AB7BC2B-AE18-3C41-FA01-E93674A467D3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15" name="Ορθογώνιο: Στρογγύλεμα γωνιών 14">
                  <a:extLst>
                    <a:ext uri="{FF2B5EF4-FFF2-40B4-BE49-F238E27FC236}">
                      <a16:creationId xmlns:a16="http://schemas.microsoft.com/office/drawing/2014/main" id="{15C8E133-5E8D-9B4C-F65D-51D5B61C57DD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6" name="Γραφικό 15" descr="Φωτιά">
                  <a:extLst>
                    <a:ext uri="{FF2B5EF4-FFF2-40B4-BE49-F238E27FC236}">
                      <a16:creationId xmlns:a16="http://schemas.microsoft.com/office/drawing/2014/main" id="{D06AA5DB-06FA-75D9-6CA7-FE9963F676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7" name="Γραφικό 16" descr="Φωτιά">
                  <a:extLst>
                    <a:ext uri="{FF2B5EF4-FFF2-40B4-BE49-F238E27FC236}">
                      <a16:creationId xmlns:a16="http://schemas.microsoft.com/office/drawing/2014/main" id="{D6516E97-A6F0-CCA8-97C6-EE78FB5043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8" name="Γραφικό 17" descr="Φωτιά">
                  <a:extLst>
                    <a:ext uri="{FF2B5EF4-FFF2-40B4-BE49-F238E27FC236}">
                      <a16:creationId xmlns:a16="http://schemas.microsoft.com/office/drawing/2014/main" id="{47E4510F-7D6A-0C68-FCA8-10DC542025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9" name="Γραφικό 18" descr="Φωτιά">
                  <a:extLst>
                    <a:ext uri="{FF2B5EF4-FFF2-40B4-BE49-F238E27FC236}">
                      <a16:creationId xmlns:a16="http://schemas.microsoft.com/office/drawing/2014/main" id="{FC6EDE5C-3CD1-1971-CB60-EC20C89D62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5" name="Ομάδα 24">
              <a:extLst>
                <a:ext uri="{FF2B5EF4-FFF2-40B4-BE49-F238E27FC236}">
                  <a16:creationId xmlns:a16="http://schemas.microsoft.com/office/drawing/2014/main" id="{987920B9-6F9F-BED9-7D0A-1CFC19A53FC8}"/>
                </a:ext>
              </a:extLst>
            </p:cNvPr>
            <p:cNvGrpSpPr/>
            <p:nvPr/>
          </p:nvGrpSpPr>
          <p:grpSpPr>
            <a:xfrm>
              <a:off x="4217167" y="2068147"/>
              <a:ext cx="529013" cy="1457050"/>
              <a:chOff x="1691680" y="1828659"/>
              <a:chExt cx="529013" cy="1457050"/>
            </a:xfrm>
          </p:grpSpPr>
          <p:sp>
            <p:nvSpPr>
              <p:cNvPr id="26" name="127 - Στρογγυλεμένο ορθογώνιο">
                <a:extLst>
                  <a:ext uri="{FF2B5EF4-FFF2-40B4-BE49-F238E27FC236}">
                    <a16:creationId xmlns:a16="http://schemas.microsoft.com/office/drawing/2014/main" id="{F2531485-C210-AA57-3D6F-A211A750C670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128 - Ελεύθερη σχεδίαση">
                <a:extLst>
                  <a:ext uri="{FF2B5EF4-FFF2-40B4-BE49-F238E27FC236}">
                    <a16:creationId xmlns:a16="http://schemas.microsoft.com/office/drawing/2014/main" id="{494AFC0A-E36C-A38B-4B23-35BF62387BBF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129 - Στρογγυλεμένο ορθογώνιο">
                <a:extLst>
                  <a:ext uri="{FF2B5EF4-FFF2-40B4-BE49-F238E27FC236}">
                    <a16:creationId xmlns:a16="http://schemas.microsoft.com/office/drawing/2014/main" id="{F20B20F6-2A7C-5256-61F6-3AC2621F50E3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131 - Στρογγυλεμένο ορθογώνιο">
                <a:extLst>
                  <a:ext uri="{FF2B5EF4-FFF2-40B4-BE49-F238E27FC236}">
                    <a16:creationId xmlns:a16="http://schemas.microsoft.com/office/drawing/2014/main" id="{32B97C5E-7B95-69AF-3C55-420CBE072123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132 - Στρογγυλεμένο ορθογώνιο">
                <a:extLst>
                  <a:ext uri="{FF2B5EF4-FFF2-40B4-BE49-F238E27FC236}">
                    <a16:creationId xmlns:a16="http://schemas.microsoft.com/office/drawing/2014/main" id="{F0E8D087-49BB-3ABE-4A0F-46DCC6E7ABC9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133 - Στρογγυλεμένο ορθογώνιο">
                <a:extLst>
                  <a:ext uri="{FF2B5EF4-FFF2-40B4-BE49-F238E27FC236}">
                    <a16:creationId xmlns:a16="http://schemas.microsoft.com/office/drawing/2014/main" id="{A08398F0-D345-968B-6CFB-12171369DF7C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134 - Ελεύθερη σχεδίαση">
                <a:extLst>
                  <a:ext uri="{FF2B5EF4-FFF2-40B4-BE49-F238E27FC236}">
                    <a16:creationId xmlns:a16="http://schemas.microsoft.com/office/drawing/2014/main" id="{60615AF2-AA33-2CC7-7D47-8CA43B0BAB8C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136 - Στρογγυλεμένο ορθογώνιο">
                <a:extLst>
                  <a:ext uri="{FF2B5EF4-FFF2-40B4-BE49-F238E27FC236}">
                    <a16:creationId xmlns:a16="http://schemas.microsoft.com/office/drawing/2014/main" id="{9C36FD8D-BCF5-7DD6-3FA3-E2A1FF1F286C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4" name="Ομάδα 33">
                <a:extLst>
                  <a:ext uri="{FF2B5EF4-FFF2-40B4-BE49-F238E27FC236}">
                    <a16:creationId xmlns:a16="http://schemas.microsoft.com/office/drawing/2014/main" id="{4E913D19-E212-AA2A-4828-5B9E9F2895DC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41" name="Ορθογώνιο: Στρογγύλεμα γωνιών 40">
                  <a:extLst>
                    <a:ext uri="{FF2B5EF4-FFF2-40B4-BE49-F238E27FC236}">
                      <a16:creationId xmlns:a16="http://schemas.microsoft.com/office/drawing/2014/main" id="{1D56284F-BEEE-3442-7536-E49CA3CD4C65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2" name="Γραφικό 41" descr="Φωτιά">
                  <a:extLst>
                    <a:ext uri="{FF2B5EF4-FFF2-40B4-BE49-F238E27FC236}">
                      <a16:creationId xmlns:a16="http://schemas.microsoft.com/office/drawing/2014/main" id="{71837486-676C-562A-C744-437BEC572A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3" name="Γραφικό 42" descr="Φωτιά">
                  <a:extLst>
                    <a:ext uri="{FF2B5EF4-FFF2-40B4-BE49-F238E27FC236}">
                      <a16:creationId xmlns:a16="http://schemas.microsoft.com/office/drawing/2014/main" id="{BDBAC7CF-E0F6-FE04-84E2-E395204B28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4" name="Γραφικό 43" descr="Φωτιά">
                  <a:extLst>
                    <a:ext uri="{FF2B5EF4-FFF2-40B4-BE49-F238E27FC236}">
                      <a16:creationId xmlns:a16="http://schemas.microsoft.com/office/drawing/2014/main" id="{72C8EC41-704B-B783-0D5F-D01A092705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5" name="Γραφικό 44" descr="Φωτιά">
                  <a:extLst>
                    <a:ext uri="{FF2B5EF4-FFF2-40B4-BE49-F238E27FC236}">
                      <a16:creationId xmlns:a16="http://schemas.microsoft.com/office/drawing/2014/main" id="{AFC84958-5182-394F-5A96-38E0022BBD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35" name="Ομάδα 34">
                <a:extLst>
                  <a:ext uri="{FF2B5EF4-FFF2-40B4-BE49-F238E27FC236}">
                    <a16:creationId xmlns:a16="http://schemas.microsoft.com/office/drawing/2014/main" id="{46CAC61C-AC5B-77E1-E48E-1D067877F758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36" name="Ορθογώνιο: Στρογγύλεμα γωνιών 35">
                  <a:extLst>
                    <a:ext uri="{FF2B5EF4-FFF2-40B4-BE49-F238E27FC236}">
                      <a16:creationId xmlns:a16="http://schemas.microsoft.com/office/drawing/2014/main" id="{A1312BD4-A5CA-61C4-18C8-159B38D0288F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7" name="Γραφικό 36" descr="Φωτιά">
                  <a:extLst>
                    <a:ext uri="{FF2B5EF4-FFF2-40B4-BE49-F238E27FC236}">
                      <a16:creationId xmlns:a16="http://schemas.microsoft.com/office/drawing/2014/main" id="{6D25E319-20A6-4742-B438-BCA3C5CCE7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8" name="Γραφικό 37" descr="Φωτιά">
                  <a:extLst>
                    <a:ext uri="{FF2B5EF4-FFF2-40B4-BE49-F238E27FC236}">
                      <a16:creationId xmlns:a16="http://schemas.microsoft.com/office/drawing/2014/main" id="{6359FB5D-E53B-2067-1B69-3307964318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9" name="Γραφικό 38" descr="Φωτιά">
                  <a:extLst>
                    <a:ext uri="{FF2B5EF4-FFF2-40B4-BE49-F238E27FC236}">
                      <a16:creationId xmlns:a16="http://schemas.microsoft.com/office/drawing/2014/main" id="{36A16F0C-D53E-97B5-1BC3-65AC05E219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0" name="Γραφικό 39" descr="Φωτιά">
                  <a:extLst>
                    <a:ext uri="{FF2B5EF4-FFF2-40B4-BE49-F238E27FC236}">
                      <a16:creationId xmlns:a16="http://schemas.microsoft.com/office/drawing/2014/main" id="{BEEBD6EA-D9D3-8ED6-ABFC-5F47C51ABC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" name="Ομάδα 45">
              <a:extLst>
                <a:ext uri="{FF2B5EF4-FFF2-40B4-BE49-F238E27FC236}">
                  <a16:creationId xmlns:a16="http://schemas.microsoft.com/office/drawing/2014/main" id="{EA6BD926-2F8E-EC9B-D713-B91D41CA1525}"/>
                </a:ext>
              </a:extLst>
            </p:cNvPr>
            <p:cNvGrpSpPr/>
            <p:nvPr/>
          </p:nvGrpSpPr>
          <p:grpSpPr>
            <a:xfrm>
              <a:off x="2224415" y="2321977"/>
              <a:ext cx="529013" cy="1457050"/>
              <a:chOff x="1691680" y="1828659"/>
              <a:chExt cx="529013" cy="1457050"/>
            </a:xfrm>
          </p:grpSpPr>
          <p:sp>
            <p:nvSpPr>
              <p:cNvPr id="47" name="127 - Στρογγυλεμένο ορθογώνιο">
                <a:extLst>
                  <a:ext uri="{FF2B5EF4-FFF2-40B4-BE49-F238E27FC236}">
                    <a16:creationId xmlns:a16="http://schemas.microsoft.com/office/drawing/2014/main" id="{59FF9CC1-07DB-588F-022C-AA6D22FFBA83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128 - Ελεύθερη σχεδίαση">
                <a:extLst>
                  <a:ext uri="{FF2B5EF4-FFF2-40B4-BE49-F238E27FC236}">
                    <a16:creationId xmlns:a16="http://schemas.microsoft.com/office/drawing/2014/main" id="{9AD76EDD-9C26-8A7F-98D5-4478B6A470CC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129 - Στρογγυλεμένο ορθογώνιο">
                <a:extLst>
                  <a:ext uri="{FF2B5EF4-FFF2-40B4-BE49-F238E27FC236}">
                    <a16:creationId xmlns:a16="http://schemas.microsoft.com/office/drawing/2014/main" id="{AA084D21-AFB1-035E-D802-2A6AE6A6605D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131 - Στρογγυλεμένο ορθογώνιο">
                <a:extLst>
                  <a:ext uri="{FF2B5EF4-FFF2-40B4-BE49-F238E27FC236}">
                    <a16:creationId xmlns:a16="http://schemas.microsoft.com/office/drawing/2014/main" id="{E94F1DA9-E8FF-3123-11BC-A3633E445DA9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132 - Στρογγυλεμένο ορθογώνιο">
                <a:extLst>
                  <a:ext uri="{FF2B5EF4-FFF2-40B4-BE49-F238E27FC236}">
                    <a16:creationId xmlns:a16="http://schemas.microsoft.com/office/drawing/2014/main" id="{FEF86CD8-ECDE-E000-4BC9-DE48DC68A64E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133 - Στρογγυλεμένο ορθογώνιο">
                <a:extLst>
                  <a:ext uri="{FF2B5EF4-FFF2-40B4-BE49-F238E27FC236}">
                    <a16:creationId xmlns:a16="http://schemas.microsoft.com/office/drawing/2014/main" id="{86E0A9D8-40BE-8AB2-B7EC-A73366CA3D14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134 - Ελεύθερη σχεδίαση">
                <a:extLst>
                  <a:ext uri="{FF2B5EF4-FFF2-40B4-BE49-F238E27FC236}">
                    <a16:creationId xmlns:a16="http://schemas.microsoft.com/office/drawing/2014/main" id="{2FD91CDC-9440-1001-4F2E-160BB348E602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136 - Στρογγυλεμένο ορθογώνιο">
                <a:extLst>
                  <a:ext uri="{FF2B5EF4-FFF2-40B4-BE49-F238E27FC236}">
                    <a16:creationId xmlns:a16="http://schemas.microsoft.com/office/drawing/2014/main" id="{D52BB2F5-9844-14B5-340C-0345E3DDB3BD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5" name="Ομάδα 54">
                <a:extLst>
                  <a:ext uri="{FF2B5EF4-FFF2-40B4-BE49-F238E27FC236}">
                    <a16:creationId xmlns:a16="http://schemas.microsoft.com/office/drawing/2014/main" id="{28751BF3-ECA9-AAA0-8AAD-FB8D328D3FB6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62" name="Ορθογώνιο: Στρογγύλεμα γωνιών 61">
                  <a:extLst>
                    <a:ext uri="{FF2B5EF4-FFF2-40B4-BE49-F238E27FC236}">
                      <a16:creationId xmlns:a16="http://schemas.microsoft.com/office/drawing/2014/main" id="{6279EC60-5081-05E1-EC39-AD15F0CB8A40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63" name="Γραφικό 62" descr="Φωτιά">
                  <a:extLst>
                    <a:ext uri="{FF2B5EF4-FFF2-40B4-BE49-F238E27FC236}">
                      <a16:creationId xmlns:a16="http://schemas.microsoft.com/office/drawing/2014/main" id="{58EDB55A-D168-0FF6-D034-09ADA75377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64" name="Γραφικό 63" descr="Φωτιά">
                  <a:extLst>
                    <a:ext uri="{FF2B5EF4-FFF2-40B4-BE49-F238E27FC236}">
                      <a16:creationId xmlns:a16="http://schemas.microsoft.com/office/drawing/2014/main" id="{69624782-019C-C10D-CE32-3C39ECB391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65" name="Γραφικό 64" descr="Φωτιά">
                  <a:extLst>
                    <a:ext uri="{FF2B5EF4-FFF2-40B4-BE49-F238E27FC236}">
                      <a16:creationId xmlns:a16="http://schemas.microsoft.com/office/drawing/2014/main" id="{D0E99286-908E-2FC2-1F66-648DB45FFD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66" name="Γραφικό 65" descr="Φωτιά">
                  <a:extLst>
                    <a:ext uri="{FF2B5EF4-FFF2-40B4-BE49-F238E27FC236}">
                      <a16:creationId xmlns:a16="http://schemas.microsoft.com/office/drawing/2014/main" id="{88AAF792-4BB6-9706-8801-4F8584CE03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56" name="Ομάδα 55">
                <a:extLst>
                  <a:ext uri="{FF2B5EF4-FFF2-40B4-BE49-F238E27FC236}">
                    <a16:creationId xmlns:a16="http://schemas.microsoft.com/office/drawing/2014/main" id="{7A7FE023-C10C-58CC-2BC3-2D2CCCCA4D11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57" name="Ορθογώνιο: Στρογγύλεμα γωνιών 56">
                  <a:extLst>
                    <a:ext uri="{FF2B5EF4-FFF2-40B4-BE49-F238E27FC236}">
                      <a16:creationId xmlns:a16="http://schemas.microsoft.com/office/drawing/2014/main" id="{9416F153-0F75-58E6-98D7-058993E60300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8" name="Γραφικό 57" descr="Φωτιά">
                  <a:extLst>
                    <a:ext uri="{FF2B5EF4-FFF2-40B4-BE49-F238E27FC236}">
                      <a16:creationId xmlns:a16="http://schemas.microsoft.com/office/drawing/2014/main" id="{494EA9E6-37AB-B398-8022-2A76AC8F76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9" name="Γραφικό 58" descr="Φωτιά">
                  <a:extLst>
                    <a:ext uri="{FF2B5EF4-FFF2-40B4-BE49-F238E27FC236}">
                      <a16:creationId xmlns:a16="http://schemas.microsoft.com/office/drawing/2014/main" id="{AD5100A0-2E51-33B6-DBCE-BECFDBBA4B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60" name="Γραφικό 59" descr="Φωτιά">
                  <a:extLst>
                    <a:ext uri="{FF2B5EF4-FFF2-40B4-BE49-F238E27FC236}">
                      <a16:creationId xmlns:a16="http://schemas.microsoft.com/office/drawing/2014/main" id="{D7264A3E-5452-378F-642B-568F4BB4E6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61" name="Γραφικό 60" descr="Φωτιά">
                  <a:extLst>
                    <a:ext uri="{FF2B5EF4-FFF2-40B4-BE49-F238E27FC236}">
                      <a16:creationId xmlns:a16="http://schemas.microsoft.com/office/drawing/2014/main" id="{A2904D78-AD90-6AB5-3EE7-BD2EC7B8FE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7" name="Ομάδα 66">
              <a:extLst>
                <a:ext uri="{FF2B5EF4-FFF2-40B4-BE49-F238E27FC236}">
                  <a16:creationId xmlns:a16="http://schemas.microsoft.com/office/drawing/2014/main" id="{5B99005F-EAA9-95C9-2A42-BCAD7D8091FC}"/>
                </a:ext>
              </a:extLst>
            </p:cNvPr>
            <p:cNvGrpSpPr/>
            <p:nvPr/>
          </p:nvGrpSpPr>
          <p:grpSpPr>
            <a:xfrm>
              <a:off x="4641942" y="792606"/>
              <a:ext cx="529013" cy="1457050"/>
              <a:chOff x="1691680" y="1828659"/>
              <a:chExt cx="529013" cy="1457050"/>
            </a:xfrm>
          </p:grpSpPr>
          <p:sp>
            <p:nvSpPr>
              <p:cNvPr id="68" name="127 - Στρογγυλεμένο ορθογώνιο">
                <a:extLst>
                  <a:ext uri="{FF2B5EF4-FFF2-40B4-BE49-F238E27FC236}">
                    <a16:creationId xmlns:a16="http://schemas.microsoft.com/office/drawing/2014/main" id="{134638FA-B96E-5AA8-0898-D81A4A0D6B19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128 - Ελεύθερη σχεδίαση">
                <a:extLst>
                  <a:ext uri="{FF2B5EF4-FFF2-40B4-BE49-F238E27FC236}">
                    <a16:creationId xmlns:a16="http://schemas.microsoft.com/office/drawing/2014/main" id="{99C7382D-8C50-DC30-FBD0-C6C7C9C8C712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129 - Στρογγυλεμένο ορθογώνιο">
                <a:extLst>
                  <a:ext uri="{FF2B5EF4-FFF2-40B4-BE49-F238E27FC236}">
                    <a16:creationId xmlns:a16="http://schemas.microsoft.com/office/drawing/2014/main" id="{7C600C89-02C3-B5BF-F09D-F93BFC8CA2E0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131 - Στρογγυλεμένο ορθογώνιο">
                <a:extLst>
                  <a:ext uri="{FF2B5EF4-FFF2-40B4-BE49-F238E27FC236}">
                    <a16:creationId xmlns:a16="http://schemas.microsoft.com/office/drawing/2014/main" id="{72F58490-25C5-3DAA-7406-C3ABC45C2C20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132 - Στρογγυλεμένο ορθογώνιο">
                <a:extLst>
                  <a:ext uri="{FF2B5EF4-FFF2-40B4-BE49-F238E27FC236}">
                    <a16:creationId xmlns:a16="http://schemas.microsoft.com/office/drawing/2014/main" id="{881B285B-E391-631E-B720-C3BE67F1FC13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133 - Στρογγυλεμένο ορθογώνιο">
                <a:extLst>
                  <a:ext uri="{FF2B5EF4-FFF2-40B4-BE49-F238E27FC236}">
                    <a16:creationId xmlns:a16="http://schemas.microsoft.com/office/drawing/2014/main" id="{6AB4E647-A754-8FDD-842D-81C933418841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134 - Ελεύθερη σχεδίαση">
                <a:extLst>
                  <a:ext uri="{FF2B5EF4-FFF2-40B4-BE49-F238E27FC236}">
                    <a16:creationId xmlns:a16="http://schemas.microsoft.com/office/drawing/2014/main" id="{D275406A-4DAF-1B96-6F13-34D703FCA3E1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136 - Στρογγυλεμένο ορθογώνιο">
                <a:extLst>
                  <a:ext uri="{FF2B5EF4-FFF2-40B4-BE49-F238E27FC236}">
                    <a16:creationId xmlns:a16="http://schemas.microsoft.com/office/drawing/2014/main" id="{34F04AC4-5E0D-8DBF-9B78-3ED4CB72D0CC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6" name="Ομάδα 75">
                <a:extLst>
                  <a:ext uri="{FF2B5EF4-FFF2-40B4-BE49-F238E27FC236}">
                    <a16:creationId xmlns:a16="http://schemas.microsoft.com/office/drawing/2014/main" id="{A19E0A4E-72C2-ADEB-53D1-FF097B2BC8E8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83" name="Ορθογώνιο: Στρογγύλεμα γωνιών 82">
                  <a:extLst>
                    <a:ext uri="{FF2B5EF4-FFF2-40B4-BE49-F238E27FC236}">
                      <a16:creationId xmlns:a16="http://schemas.microsoft.com/office/drawing/2014/main" id="{21D0D3D0-3615-80E1-41A9-D0B2F43AF0D8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84" name="Γραφικό 83" descr="Φωτιά">
                  <a:extLst>
                    <a:ext uri="{FF2B5EF4-FFF2-40B4-BE49-F238E27FC236}">
                      <a16:creationId xmlns:a16="http://schemas.microsoft.com/office/drawing/2014/main" id="{0A072B20-331A-D1B0-EA52-77BDFCD8D1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85" name="Γραφικό 84" descr="Φωτιά">
                  <a:extLst>
                    <a:ext uri="{FF2B5EF4-FFF2-40B4-BE49-F238E27FC236}">
                      <a16:creationId xmlns:a16="http://schemas.microsoft.com/office/drawing/2014/main" id="{BDA6986C-BDE2-2D1C-C83F-8134323FF5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86" name="Γραφικό 85" descr="Φωτιά">
                  <a:extLst>
                    <a:ext uri="{FF2B5EF4-FFF2-40B4-BE49-F238E27FC236}">
                      <a16:creationId xmlns:a16="http://schemas.microsoft.com/office/drawing/2014/main" id="{C0FCDEC7-D043-CDAE-1699-B96CFEC8A4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87" name="Γραφικό 86" descr="Φωτιά">
                  <a:extLst>
                    <a:ext uri="{FF2B5EF4-FFF2-40B4-BE49-F238E27FC236}">
                      <a16:creationId xmlns:a16="http://schemas.microsoft.com/office/drawing/2014/main" id="{94722E1A-2004-3F04-14E0-2F202198A6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77" name="Ομάδα 76">
                <a:extLst>
                  <a:ext uri="{FF2B5EF4-FFF2-40B4-BE49-F238E27FC236}">
                    <a16:creationId xmlns:a16="http://schemas.microsoft.com/office/drawing/2014/main" id="{B62892E5-EE3C-8209-388B-14B5805F4274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78" name="Ορθογώνιο: Στρογγύλεμα γωνιών 77">
                  <a:extLst>
                    <a:ext uri="{FF2B5EF4-FFF2-40B4-BE49-F238E27FC236}">
                      <a16:creationId xmlns:a16="http://schemas.microsoft.com/office/drawing/2014/main" id="{3E8A9F67-4876-59A4-E56F-F46248F7B75B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9" name="Γραφικό 78" descr="Φωτιά">
                  <a:extLst>
                    <a:ext uri="{FF2B5EF4-FFF2-40B4-BE49-F238E27FC236}">
                      <a16:creationId xmlns:a16="http://schemas.microsoft.com/office/drawing/2014/main" id="{C9D72569-3844-E540-BC0F-7C32129310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80" name="Γραφικό 79" descr="Φωτιά">
                  <a:extLst>
                    <a:ext uri="{FF2B5EF4-FFF2-40B4-BE49-F238E27FC236}">
                      <a16:creationId xmlns:a16="http://schemas.microsoft.com/office/drawing/2014/main" id="{411BBBF8-BE3A-B264-4E51-541F8C59C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81" name="Γραφικό 80" descr="Φωτιά">
                  <a:extLst>
                    <a:ext uri="{FF2B5EF4-FFF2-40B4-BE49-F238E27FC236}">
                      <a16:creationId xmlns:a16="http://schemas.microsoft.com/office/drawing/2014/main" id="{AA57F269-B7DE-AE91-D04B-60FEA3BEE4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82" name="Γραφικό 81" descr="Φωτιά">
                  <a:extLst>
                    <a:ext uri="{FF2B5EF4-FFF2-40B4-BE49-F238E27FC236}">
                      <a16:creationId xmlns:a16="http://schemas.microsoft.com/office/drawing/2014/main" id="{922796DC-D116-EA78-FA7B-454687BF54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8" name="Ομάδα 87">
              <a:extLst>
                <a:ext uri="{FF2B5EF4-FFF2-40B4-BE49-F238E27FC236}">
                  <a16:creationId xmlns:a16="http://schemas.microsoft.com/office/drawing/2014/main" id="{59E11275-A112-05D4-2BCB-EE85208434E8}"/>
                </a:ext>
              </a:extLst>
            </p:cNvPr>
            <p:cNvGrpSpPr/>
            <p:nvPr/>
          </p:nvGrpSpPr>
          <p:grpSpPr>
            <a:xfrm>
              <a:off x="4958809" y="4489366"/>
              <a:ext cx="529013" cy="1457050"/>
              <a:chOff x="1691680" y="1828659"/>
              <a:chExt cx="529013" cy="1457050"/>
            </a:xfrm>
          </p:grpSpPr>
          <p:sp>
            <p:nvSpPr>
              <p:cNvPr id="89" name="127 - Στρογγυλεμένο ορθογώνιο">
                <a:extLst>
                  <a:ext uri="{FF2B5EF4-FFF2-40B4-BE49-F238E27FC236}">
                    <a16:creationId xmlns:a16="http://schemas.microsoft.com/office/drawing/2014/main" id="{10C75E73-17BE-3565-744C-FB0B348EC2AF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128 - Ελεύθερη σχεδίαση">
                <a:extLst>
                  <a:ext uri="{FF2B5EF4-FFF2-40B4-BE49-F238E27FC236}">
                    <a16:creationId xmlns:a16="http://schemas.microsoft.com/office/drawing/2014/main" id="{C6071DFD-7F44-2F46-8802-D2B6D4DC5A34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129 - Στρογγυλεμένο ορθογώνιο">
                <a:extLst>
                  <a:ext uri="{FF2B5EF4-FFF2-40B4-BE49-F238E27FC236}">
                    <a16:creationId xmlns:a16="http://schemas.microsoft.com/office/drawing/2014/main" id="{014CE0F0-F41E-6849-DF99-F8B8DC4376E4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131 - Στρογγυλεμένο ορθογώνιο">
                <a:extLst>
                  <a:ext uri="{FF2B5EF4-FFF2-40B4-BE49-F238E27FC236}">
                    <a16:creationId xmlns:a16="http://schemas.microsoft.com/office/drawing/2014/main" id="{2B3B952E-4B6F-3262-904C-2D0FD8704E7C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132 - Στρογγυλεμένο ορθογώνιο">
                <a:extLst>
                  <a:ext uri="{FF2B5EF4-FFF2-40B4-BE49-F238E27FC236}">
                    <a16:creationId xmlns:a16="http://schemas.microsoft.com/office/drawing/2014/main" id="{BB972DCA-9F0E-787F-6B6D-37B1E5A1CB30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133 - Στρογγυλεμένο ορθογώνιο">
                <a:extLst>
                  <a:ext uri="{FF2B5EF4-FFF2-40B4-BE49-F238E27FC236}">
                    <a16:creationId xmlns:a16="http://schemas.microsoft.com/office/drawing/2014/main" id="{2C68891C-BE3E-2E9F-36D4-69E392519BD9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134 - Ελεύθερη σχεδίαση">
                <a:extLst>
                  <a:ext uri="{FF2B5EF4-FFF2-40B4-BE49-F238E27FC236}">
                    <a16:creationId xmlns:a16="http://schemas.microsoft.com/office/drawing/2014/main" id="{87F60D4B-5F3C-4B91-9329-FD8EABD6D74A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136 - Στρογγυλεμένο ορθογώνιο">
                <a:extLst>
                  <a:ext uri="{FF2B5EF4-FFF2-40B4-BE49-F238E27FC236}">
                    <a16:creationId xmlns:a16="http://schemas.microsoft.com/office/drawing/2014/main" id="{F9C7D6FB-D5DE-DECB-9F0F-D52F64DEC617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7" name="Ομάδα 96">
                <a:extLst>
                  <a:ext uri="{FF2B5EF4-FFF2-40B4-BE49-F238E27FC236}">
                    <a16:creationId xmlns:a16="http://schemas.microsoft.com/office/drawing/2014/main" id="{12708CEA-2C59-475E-AD2A-F0BB488F3ED0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104" name="Ορθογώνιο: Στρογγύλεμα γωνιών 103">
                  <a:extLst>
                    <a:ext uri="{FF2B5EF4-FFF2-40B4-BE49-F238E27FC236}">
                      <a16:creationId xmlns:a16="http://schemas.microsoft.com/office/drawing/2014/main" id="{E25BD431-CEA4-3923-442B-2D2CDF7B2649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05" name="Γραφικό 104" descr="Φωτιά">
                  <a:extLst>
                    <a:ext uri="{FF2B5EF4-FFF2-40B4-BE49-F238E27FC236}">
                      <a16:creationId xmlns:a16="http://schemas.microsoft.com/office/drawing/2014/main" id="{C4700DA7-E49E-78E5-C595-C9C34E7262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06" name="Γραφικό 105" descr="Φωτιά">
                  <a:extLst>
                    <a:ext uri="{FF2B5EF4-FFF2-40B4-BE49-F238E27FC236}">
                      <a16:creationId xmlns:a16="http://schemas.microsoft.com/office/drawing/2014/main" id="{51D04F40-3B58-9CA9-0CFD-A1BC5ADCEE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07" name="Γραφικό 106" descr="Φωτιά">
                  <a:extLst>
                    <a:ext uri="{FF2B5EF4-FFF2-40B4-BE49-F238E27FC236}">
                      <a16:creationId xmlns:a16="http://schemas.microsoft.com/office/drawing/2014/main" id="{8E1F7B4B-96D8-2C17-ACCC-A5DE915ACC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08" name="Γραφικό 107" descr="Φωτιά">
                  <a:extLst>
                    <a:ext uri="{FF2B5EF4-FFF2-40B4-BE49-F238E27FC236}">
                      <a16:creationId xmlns:a16="http://schemas.microsoft.com/office/drawing/2014/main" id="{31334CC6-526F-CDED-4D6A-F8A7DCFE87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98" name="Ομάδα 97">
                <a:extLst>
                  <a:ext uri="{FF2B5EF4-FFF2-40B4-BE49-F238E27FC236}">
                    <a16:creationId xmlns:a16="http://schemas.microsoft.com/office/drawing/2014/main" id="{95EA8E7F-C3E6-C865-87FB-E1835B7D335D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99" name="Ορθογώνιο: Στρογγύλεμα γωνιών 98">
                  <a:extLst>
                    <a:ext uri="{FF2B5EF4-FFF2-40B4-BE49-F238E27FC236}">
                      <a16:creationId xmlns:a16="http://schemas.microsoft.com/office/drawing/2014/main" id="{2EBD5E0E-142D-A7E8-B341-9F4B48811FCF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00" name="Γραφικό 99" descr="Φωτιά">
                  <a:extLst>
                    <a:ext uri="{FF2B5EF4-FFF2-40B4-BE49-F238E27FC236}">
                      <a16:creationId xmlns:a16="http://schemas.microsoft.com/office/drawing/2014/main" id="{0ED5D292-8C76-0B99-A5F5-B0B5B85522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01" name="Γραφικό 100" descr="Φωτιά">
                  <a:extLst>
                    <a:ext uri="{FF2B5EF4-FFF2-40B4-BE49-F238E27FC236}">
                      <a16:creationId xmlns:a16="http://schemas.microsoft.com/office/drawing/2014/main" id="{C8AB5B93-E7E8-2D5D-63AD-B0ED9DEC8D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02" name="Γραφικό 101" descr="Φωτιά">
                  <a:extLst>
                    <a:ext uri="{FF2B5EF4-FFF2-40B4-BE49-F238E27FC236}">
                      <a16:creationId xmlns:a16="http://schemas.microsoft.com/office/drawing/2014/main" id="{2BB7EB76-B9A4-6E70-BBE1-144D7E507A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03" name="Γραφικό 102" descr="Φωτιά">
                  <a:extLst>
                    <a:ext uri="{FF2B5EF4-FFF2-40B4-BE49-F238E27FC236}">
                      <a16:creationId xmlns:a16="http://schemas.microsoft.com/office/drawing/2014/main" id="{A6C20EE8-8C28-32F8-DCD9-A858671DCE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9" name="Ομάδα 108">
              <a:extLst>
                <a:ext uri="{FF2B5EF4-FFF2-40B4-BE49-F238E27FC236}">
                  <a16:creationId xmlns:a16="http://schemas.microsoft.com/office/drawing/2014/main" id="{A3EDF710-D3F4-6606-5E52-CE310EB05DB2}"/>
                </a:ext>
              </a:extLst>
            </p:cNvPr>
            <p:cNvGrpSpPr/>
            <p:nvPr/>
          </p:nvGrpSpPr>
          <p:grpSpPr>
            <a:xfrm>
              <a:off x="9334289" y="3078978"/>
              <a:ext cx="529013" cy="1457050"/>
              <a:chOff x="1691680" y="1828659"/>
              <a:chExt cx="529013" cy="1457050"/>
            </a:xfrm>
          </p:grpSpPr>
          <p:sp>
            <p:nvSpPr>
              <p:cNvPr id="110" name="127 - Στρογγυλεμένο ορθογώνιο">
                <a:extLst>
                  <a:ext uri="{FF2B5EF4-FFF2-40B4-BE49-F238E27FC236}">
                    <a16:creationId xmlns:a16="http://schemas.microsoft.com/office/drawing/2014/main" id="{D682D673-740C-B41A-C3AD-4B9B78D4B27D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128 - Ελεύθερη σχεδίαση">
                <a:extLst>
                  <a:ext uri="{FF2B5EF4-FFF2-40B4-BE49-F238E27FC236}">
                    <a16:creationId xmlns:a16="http://schemas.microsoft.com/office/drawing/2014/main" id="{86394402-E3DB-272D-1836-AB8B9363734D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129 - Στρογγυλεμένο ορθογώνιο">
                <a:extLst>
                  <a:ext uri="{FF2B5EF4-FFF2-40B4-BE49-F238E27FC236}">
                    <a16:creationId xmlns:a16="http://schemas.microsoft.com/office/drawing/2014/main" id="{CF90CCD4-03B1-DA78-1E62-AC88DF31DC29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131 - Στρογγυλεμένο ορθογώνιο">
                <a:extLst>
                  <a:ext uri="{FF2B5EF4-FFF2-40B4-BE49-F238E27FC236}">
                    <a16:creationId xmlns:a16="http://schemas.microsoft.com/office/drawing/2014/main" id="{1D4DA615-A829-3823-4986-D92D87F437DE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132 - Στρογγυλεμένο ορθογώνιο">
                <a:extLst>
                  <a:ext uri="{FF2B5EF4-FFF2-40B4-BE49-F238E27FC236}">
                    <a16:creationId xmlns:a16="http://schemas.microsoft.com/office/drawing/2014/main" id="{366B248A-E5BD-25A9-0DEF-EC657A26BCC0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133 - Στρογγυλεμένο ορθογώνιο">
                <a:extLst>
                  <a:ext uri="{FF2B5EF4-FFF2-40B4-BE49-F238E27FC236}">
                    <a16:creationId xmlns:a16="http://schemas.microsoft.com/office/drawing/2014/main" id="{63B4546A-E178-65DC-80E1-A9B266489D0F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134 - Ελεύθερη σχεδίαση">
                <a:extLst>
                  <a:ext uri="{FF2B5EF4-FFF2-40B4-BE49-F238E27FC236}">
                    <a16:creationId xmlns:a16="http://schemas.microsoft.com/office/drawing/2014/main" id="{CDE8BF86-E701-589B-21C4-1030250DD690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136 - Στρογγυλεμένο ορθογώνιο">
                <a:extLst>
                  <a:ext uri="{FF2B5EF4-FFF2-40B4-BE49-F238E27FC236}">
                    <a16:creationId xmlns:a16="http://schemas.microsoft.com/office/drawing/2014/main" id="{0862BF7F-27CD-B655-73C6-2DB77E96050C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8" name="Ομάδα 117">
                <a:extLst>
                  <a:ext uri="{FF2B5EF4-FFF2-40B4-BE49-F238E27FC236}">
                    <a16:creationId xmlns:a16="http://schemas.microsoft.com/office/drawing/2014/main" id="{3E01F25B-DEC5-3430-6F49-9CF6374C9711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125" name="Ορθογώνιο: Στρογγύλεμα γωνιών 124">
                  <a:extLst>
                    <a:ext uri="{FF2B5EF4-FFF2-40B4-BE49-F238E27FC236}">
                      <a16:creationId xmlns:a16="http://schemas.microsoft.com/office/drawing/2014/main" id="{4E364EE9-E93D-1847-6196-8A53C48FCDED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6" name="Γραφικό 125" descr="Φωτιά">
                  <a:extLst>
                    <a:ext uri="{FF2B5EF4-FFF2-40B4-BE49-F238E27FC236}">
                      <a16:creationId xmlns:a16="http://schemas.microsoft.com/office/drawing/2014/main" id="{7FEC53DA-8321-C206-351B-48C70A9818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27" name="Γραφικό 126" descr="Φωτιά">
                  <a:extLst>
                    <a:ext uri="{FF2B5EF4-FFF2-40B4-BE49-F238E27FC236}">
                      <a16:creationId xmlns:a16="http://schemas.microsoft.com/office/drawing/2014/main" id="{0F3AE8A1-510E-9FD4-20C1-918F3690F1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28" name="Γραφικό 127" descr="Φωτιά">
                  <a:extLst>
                    <a:ext uri="{FF2B5EF4-FFF2-40B4-BE49-F238E27FC236}">
                      <a16:creationId xmlns:a16="http://schemas.microsoft.com/office/drawing/2014/main" id="{CA6CC59E-6DA8-C0A8-6CF0-FD3C52FAF1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29" name="Γραφικό 128" descr="Φωτιά">
                  <a:extLst>
                    <a:ext uri="{FF2B5EF4-FFF2-40B4-BE49-F238E27FC236}">
                      <a16:creationId xmlns:a16="http://schemas.microsoft.com/office/drawing/2014/main" id="{BE2310F0-7FD1-2EA1-FB44-325D263325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Ομάδα 118">
                <a:extLst>
                  <a:ext uri="{FF2B5EF4-FFF2-40B4-BE49-F238E27FC236}">
                    <a16:creationId xmlns:a16="http://schemas.microsoft.com/office/drawing/2014/main" id="{3CBEEAD1-5309-BDBD-2088-2A56D7327C89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120" name="Ορθογώνιο: Στρογγύλεμα γωνιών 119">
                  <a:extLst>
                    <a:ext uri="{FF2B5EF4-FFF2-40B4-BE49-F238E27FC236}">
                      <a16:creationId xmlns:a16="http://schemas.microsoft.com/office/drawing/2014/main" id="{F876D50E-E702-9F1B-D0B1-613C7BEA05A8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1" name="Γραφικό 120" descr="Φωτιά">
                  <a:extLst>
                    <a:ext uri="{FF2B5EF4-FFF2-40B4-BE49-F238E27FC236}">
                      <a16:creationId xmlns:a16="http://schemas.microsoft.com/office/drawing/2014/main" id="{8B96C140-C3DE-2B79-085B-BFF2647F98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22" name="Γραφικό 121" descr="Φωτιά">
                  <a:extLst>
                    <a:ext uri="{FF2B5EF4-FFF2-40B4-BE49-F238E27FC236}">
                      <a16:creationId xmlns:a16="http://schemas.microsoft.com/office/drawing/2014/main" id="{C751490D-025D-DAC5-0035-FE95258480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23" name="Γραφικό 122" descr="Φωτιά">
                  <a:extLst>
                    <a:ext uri="{FF2B5EF4-FFF2-40B4-BE49-F238E27FC236}">
                      <a16:creationId xmlns:a16="http://schemas.microsoft.com/office/drawing/2014/main" id="{887FBFE1-F165-8B02-D8D6-5475D950CA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24" name="Γραφικό 123" descr="Φωτιά">
                  <a:extLst>
                    <a:ext uri="{FF2B5EF4-FFF2-40B4-BE49-F238E27FC236}">
                      <a16:creationId xmlns:a16="http://schemas.microsoft.com/office/drawing/2014/main" id="{45E2FE1B-86CA-1F8D-7A60-BC23EFE9B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0" name="Ομάδα 129">
              <a:extLst>
                <a:ext uri="{FF2B5EF4-FFF2-40B4-BE49-F238E27FC236}">
                  <a16:creationId xmlns:a16="http://schemas.microsoft.com/office/drawing/2014/main" id="{9AAF522B-CAAB-37D5-E28D-8492C3546974}"/>
                </a:ext>
              </a:extLst>
            </p:cNvPr>
            <p:cNvGrpSpPr/>
            <p:nvPr/>
          </p:nvGrpSpPr>
          <p:grpSpPr>
            <a:xfrm>
              <a:off x="5831493" y="3677819"/>
              <a:ext cx="529013" cy="1457050"/>
              <a:chOff x="1691680" y="1828659"/>
              <a:chExt cx="529013" cy="1457050"/>
            </a:xfrm>
          </p:grpSpPr>
          <p:sp>
            <p:nvSpPr>
              <p:cNvPr id="131" name="127 - Στρογγυλεμένο ορθογώνιο">
                <a:extLst>
                  <a:ext uri="{FF2B5EF4-FFF2-40B4-BE49-F238E27FC236}">
                    <a16:creationId xmlns:a16="http://schemas.microsoft.com/office/drawing/2014/main" id="{50823BCB-8E5F-69D3-D876-BED2B8D03FF4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128 - Ελεύθερη σχεδίαση">
                <a:extLst>
                  <a:ext uri="{FF2B5EF4-FFF2-40B4-BE49-F238E27FC236}">
                    <a16:creationId xmlns:a16="http://schemas.microsoft.com/office/drawing/2014/main" id="{3B0ECB50-8CCF-108A-5A07-CBEE2CBB46D5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129 - Στρογγυλεμένο ορθογώνιο">
                <a:extLst>
                  <a:ext uri="{FF2B5EF4-FFF2-40B4-BE49-F238E27FC236}">
                    <a16:creationId xmlns:a16="http://schemas.microsoft.com/office/drawing/2014/main" id="{DCF28991-D935-A869-F3A3-EACB5459A06E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131 - Στρογγυλεμένο ορθογώνιο">
                <a:extLst>
                  <a:ext uri="{FF2B5EF4-FFF2-40B4-BE49-F238E27FC236}">
                    <a16:creationId xmlns:a16="http://schemas.microsoft.com/office/drawing/2014/main" id="{3729ABD4-9A25-ED1D-23D9-984879A51EAA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132 - Στρογγυλεμένο ορθογώνιο">
                <a:extLst>
                  <a:ext uri="{FF2B5EF4-FFF2-40B4-BE49-F238E27FC236}">
                    <a16:creationId xmlns:a16="http://schemas.microsoft.com/office/drawing/2014/main" id="{2414F120-7AB9-3A8F-267A-44496A6E24DF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133 - Στρογγυλεμένο ορθογώνιο">
                <a:extLst>
                  <a:ext uri="{FF2B5EF4-FFF2-40B4-BE49-F238E27FC236}">
                    <a16:creationId xmlns:a16="http://schemas.microsoft.com/office/drawing/2014/main" id="{2A052C44-D5AE-D6AD-A61C-789CB482BD8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134 - Ελεύθερη σχεδίαση">
                <a:extLst>
                  <a:ext uri="{FF2B5EF4-FFF2-40B4-BE49-F238E27FC236}">
                    <a16:creationId xmlns:a16="http://schemas.microsoft.com/office/drawing/2014/main" id="{EA914F82-9731-6E1B-B4B4-0A30D2C2645E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136 - Στρογγυλεμένο ορθογώνιο">
                <a:extLst>
                  <a:ext uri="{FF2B5EF4-FFF2-40B4-BE49-F238E27FC236}">
                    <a16:creationId xmlns:a16="http://schemas.microsoft.com/office/drawing/2014/main" id="{8419AF7F-DBE7-FD53-1EFA-DE58363042C2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9" name="Ομάδα 138">
                <a:extLst>
                  <a:ext uri="{FF2B5EF4-FFF2-40B4-BE49-F238E27FC236}">
                    <a16:creationId xmlns:a16="http://schemas.microsoft.com/office/drawing/2014/main" id="{631CFC0A-A96A-629C-556B-3763B5493C50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146" name="Ορθογώνιο: Στρογγύλεμα γωνιών 145">
                  <a:extLst>
                    <a:ext uri="{FF2B5EF4-FFF2-40B4-BE49-F238E27FC236}">
                      <a16:creationId xmlns:a16="http://schemas.microsoft.com/office/drawing/2014/main" id="{9BC99E4C-651C-A7F1-70F7-0C38F5307C04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47" name="Γραφικό 146" descr="Φωτιά">
                  <a:extLst>
                    <a:ext uri="{FF2B5EF4-FFF2-40B4-BE49-F238E27FC236}">
                      <a16:creationId xmlns:a16="http://schemas.microsoft.com/office/drawing/2014/main" id="{FF76483C-0965-E60D-1393-AAA4B54D3F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48" name="Γραφικό 147" descr="Φωτιά">
                  <a:extLst>
                    <a:ext uri="{FF2B5EF4-FFF2-40B4-BE49-F238E27FC236}">
                      <a16:creationId xmlns:a16="http://schemas.microsoft.com/office/drawing/2014/main" id="{5E12DC60-571F-DB99-7532-910F91542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49" name="Γραφικό 148" descr="Φωτιά">
                  <a:extLst>
                    <a:ext uri="{FF2B5EF4-FFF2-40B4-BE49-F238E27FC236}">
                      <a16:creationId xmlns:a16="http://schemas.microsoft.com/office/drawing/2014/main" id="{0A54163A-2503-BC48-A454-FF905FD8BB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50" name="Γραφικό 149" descr="Φωτιά">
                  <a:extLst>
                    <a:ext uri="{FF2B5EF4-FFF2-40B4-BE49-F238E27FC236}">
                      <a16:creationId xmlns:a16="http://schemas.microsoft.com/office/drawing/2014/main" id="{64248D08-C9B3-4881-694D-3B232F5F57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140" name="Ομάδα 139">
                <a:extLst>
                  <a:ext uri="{FF2B5EF4-FFF2-40B4-BE49-F238E27FC236}">
                    <a16:creationId xmlns:a16="http://schemas.microsoft.com/office/drawing/2014/main" id="{5AB3733D-ACDD-B09F-E011-8D6270FBD32A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141" name="Ορθογώνιο: Στρογγύλεμα γωνιών 140">
                  <a:extLst>
                    <a:ext uri="{FF2B5EF4-FFF2-40B4-BE49-F238E27FC236}">
                      <a16:creationId xmlns:a16="http://schemas.microsoft.com/office/drawing/2014/main" id="{F1A11885-3777-D71D-0462-1678A724043E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42" name="Γραφικό 141" descr="Φωτιά">
                  <a:extLst>
                    <a:ext uri="{FF2B5EF4-FFF2-40B4-BE49-F238E27FC236}">
                      <a16:creationId xmlns:a16="http://schemas.microsoft.com/office/drawing/2014/main" id="{66B10D09-68F1-D0C9-0DED-0725645044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43" name="Γραφικό 142" descr="Φωτιά">
                  <a:extLst>
                    <a:ext uri="{FF2B5EF4-FFF2-40B4-BE49-F238E27FC236}">
                      <a16:creationId xmlns:a16="http://schemas.microsoft.com/office/drawing/2014/main" id="{7EEB8BE9-8EAE-9E65-7C53-B96D581D4C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44" name="Γραφικό 143" descr="Φωτιά">
                  <a:extLst>
                    <a:ext uri="{FF2B5EF4-FFF2-40B4-BE49-F238E27FC236}">
                      <a16:creationId xmlns:a16="http://schemas.microsoft.com/office/drawing/2014/main" id="{82F87E05-1407-D303-7F69-AC108387CC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45" name="Γραφικό 144" descr="Φωτιά">
                  <a:extLst>
                    <a:ext uri="{FF2B5EF4-FFF2-40B4-BE49-F238E27FC236}">
                      <a16:creationId xmlns:a16="http://schemas.microsoft.com/office/drawing/2014/main" id="{5D40B56E-54AF-1A63-186C-0B9D617FED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1" name="Ομάδα 150">
              <a:extLst>
                <a:ext uri="{FF2B5EF4-FFF2-40B4-BE49-F238E27FC236}">
                  <a16:creationId xmlns:a16="http://schemas.microsoft.com/office/drawing/2014/main" id="{F6402FB6-FC74-D4B0-6737-50B122BC1825}"/>
                </a:ext>
              </a:extLst>
            </p:cNvPr>
            <p:cNvGrpSpPr/>
            <p:nvPr/>
          </p:nvGrpSpPr>
          <p:grpSpPr>
            <a:xfrm>
              <a:off x="2784336" y="4323373"/>
              <a:ext cx="529013" cy="1457050"/>
              <a:chOff x="1691680" y="1828659"/>
              <a:chExt cx="529013" cy="1457050"/>
            </a:xfrm>
          </p:grpSpPr>
          <p:sp>
            <p:nvSpPr>
              <p:cNvPr id="152" name="127 - Στρογγυλεμένο ορθογώνιο">
                <a:extLst>
                  <a:ext uri="{FF2B5EF4-FFF2-40B4-BE49-F238E27FC236}">
                    <a16:creationId xmlns:a16="http://schemas.microsoft.com/office/drawing/2014/main" id="{A771643B-B904-4BFC-BB57-293828840090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128 - Ελεύθερη σχεδίαση">
                <a:extLst>
                  <a:ext uri="{FF2B5EF4-FFF2-40B4-BE49-F238E27FC236}">
                    <a16:creationId xmlns:a16="http://schemas.microsoft.com/office/drawing/2014/main" id="{F7B82131-1C10-4185-934E-871DBEC57498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129 - Στρογγυλεμένο ορθογώνιο">
                <a:extLst>
                  <a:ext uri="{FF2B5EF4-FFF2-40B4-BE49-F238E27FC236}">
                    <a16:creationId xmlns:a16="http://schemas.microsoft.com/office/drawing/2014/main" id="{FA04D146-FDF3-7B71-A23D-5A9FDB34B886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131 - Στρογγυλεμένο ορθογώνιο">
                <a:extLst>
                  <a:ext uri="{FF2B5EF4-FFF2-40B4-BE49-F238E27FC236}">
                    <a16:creationId xmlns:a16="http://schemas.microsoft.com/office/drawing/2014/main" id="{A0FFD14C-05ED-3498-8130-06490B590401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132 - Στρογγυλεμένο ορθογώνιο">
                <a:extLst>
                  <a:ext uri="{FF2B5EF4-FFF2-40B4-BE49-F238E27FC236}">
                    <a16:creationId xmlns:a16="http://schemas.microsoft.com/office/drawing/2014/main" id="{A59680CE-5A2F-E656-AAC7-B74DA3CE7F9B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133 - Στρογγυλεμένο ορθογώνιο">
                <a:extLst>
                  <a:ext uri="{FF2B5EF4-FFF2-40B4-BE49-F238E27FC236}">
                    <a16:creationId xmlns:a16="http://schemas.microsoft.com/office/drawing/2014/main" id="{D3DD0652-5898-084D-566D-5C8CEC6885F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134 - Ελεύθερη σχεδίαση">
                <a:extLst>
                  <a:ext uri="{FF2B5EF4-FFF2-40B4-BE49-F238E27FC236}">
                    <a16:creationId xmlns:a16="http://schemas.microsoft.com/office/drawing/2014/main" id="{71A26E61-7716-1BE8-19B5-1E1778852E87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136 - Στρογγυλεμένο ορθογώνιο">
                <a:extLst>
                  <a:ext uri="{FF2B5EF4-FFF2-40B4-BE49-F238E27FC236}">
                    <a16:creationId xmlns:a16="http://schemas.microsoft.com/office/drawing/2014/main" id="{4E2935FF-0EEE-F242-CCE5-09FC61CD588B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60" name="Ομάδα 159">
                <a:extLst>
                  <a:ext uri="{FF2B5EF4-FFF2-40B4-BE49-F238E27FC236}">
                    <a16:creationId xmlns:a16="http://schemas.microsoft.com/office/drawing/2014/main" id="{5BB7E7E4-8E2F-F7CC-3598-A303616DCCC3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167" name="Ορθογώνιο: Στρογγύλεμα γωνιών 166">
                  <a:extLst>
                    <a:ext uri="{FF2B5EF4-FFF2-40B4-BE49-F238E27FC236}">
                      <a16:creationId xmlns:a16="http://schemas.microsoft.com/office/drawing/2014/main" id="{A0CB54A8-6CFA-DAD2-5CB7-576F967E5F08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68" name="Γραφικό 167" descr="Φωτιά">
                  <a:extLst>
                    <a:ext uri="{FF2B5EF4-FFF2-40B4-BE49-F238E27FC236}">
                      <a16:creationId xmlns:a16="http://schemas.microsoft.com/office/drawing/2014/main" id="{9FB05F98-43EB-7347-A87C-5326608713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69" name="Γραφικό 168" descr="Φωτιά">
                  <a:extLst>
                    <a:ext uri="{FF2B5EF4-FFF2-40B4-BE49-F238E27FC236}">
                      <a16:creationId xmlns:a16="http://schemas.microsoft.com/office/drawing/2014/main" id="{36A8790B-8470-F15F-6A94-EB437246C5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70" name="Γραφικό 169" descr="Φωτιά">
                  <a:extLst>
                    <a:ext uri="{FF2B5EF4-FFF2-40B4-BE49-F238E27FC236}">
                      <a16:creationId xmlns:a16="http://schemas.microsoft.com/office/drawing/2014/main" id="{B35C5BC5-5170-D692-A039-418C6E4891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71" name="Γραφικό 170" descr="Φωτιά">
                  <a:extLst>
                    <a:ext uri="{FF2B5EF4-FFF2-40B4-BE49-F238E27FC236}">
                      <a16:creationId xmlns:a16="http://schemas.microsoft.com/office/drawing/2014/main" id="{52C5E323-26BE-ADBD-795F-A27276A7B8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161" name="Ομάδα 160">
                <a:extLst>
                  <a:ext uri="{FF2B5EF4-FFF2-40B4-BE49-F238E27FC236}">
                    <a16:creationId xmlns:a16="http://schemas.microsoft.com/office/drawing/2014/main" id="{F41FA72F-F8AA-1A85-4836-8A3CEAF36EF2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162" name="Ορθογώνιο: Στρογγύλεμα γωνιών 161">
                  <a:extLst>
                    <a:ext uri="{FF2B5EF4-FFF2-40B4-BE49-F238E27FC236}">
                      <a16:creationId xmlns:a16="http://schemas.microsoft.com/office/drawing/2014/main" id="{278AA290-26F0-B835-CC69-17A24BE3C263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63" name="Γραφικό 162" descr="Φωτιά">
                  <a:extLst>
                    <a:ext uri="{FF2B5EF4-FFF2-40B4-BE49-F238E27FC236}">
                      <a16:creationId xmlns:a16="http://schemas.microsoft.com/office/drawing/2014/main" id="{004A6347-C13A-9703-38F6-68DAFE2A8D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64" name="Γραφικό 163" descr="Φωτιά">
                  <a:extLst>
                    <a:ext uri="{FF2B5EF4-FFF2-40B4-BE49-F238E27FC236}">
                      <a16:creationId xmlns:a16="http://schemas.microsoft.com/office/drawing/2014/main" id="{C9A25B2B-866E-710B-E773-B4D2656B9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65" name="Γραφικό 164" descr="Φωτιά">
                  <a:extLst>
                    <a:ext uri="{FF2B5EF4-FFF2-40B4-BE49-F238E27FC236}">
                      <a16:creationId xmlns:a16="http://schemas.microsoft.com/office/drawing/2014/main" id="{14EB363D-34A1-B2A4-41DE-C2C0053F8C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66" name="Γραφικό 165" descr="Φωτιά">
                  <a:extLst>
                    <a:ext uri="{FF2B5EF4-FFF2-40B4-BE49-F238E27FC236}">
                      <a16:creationId xmlns:a16="http://schemas.microsoft.com/office/drawing/2014/main" id="{83E6AB2B-9D5A-9205-FEC2-4F2F4A17A4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2" name="Ομάδα 171">
              <a:extLst>
                <a:ext uri="{FF2B5EF4-FFF2-40B4-BE49-F238E27FC236}">
                  <a16:creationId xmlns:a16="http://schemas.microsoft.com/office/drawing/2014/main" id="{EC8FBA3F-DE81-BA48-229A-246E78A5D3C5}"/>
                </a:ext>
              </a:extLst>
            </p:cNvPr>
            <p:cNvGrpSpPr/>
            <p:nvPr/>
          </p:nvGrpSpPr>
          <p:grpSpPr>
            <a:xfrm>
              <a:off x="3789732" y="540236"/>
              <a:ext cx="529013" cy="1457050"/>
              <a:chOff x="1691680" y="1828659"/>
              <a:chExt cx="529013" cy="1457050"/>
            </a:xfrm>
          </p:grpSpPr>
          <p:sp>
            <p:nvSpPr>
              <p:cNvPr id="173" name="127 - Στρογγυλεμένο ορθογώνιο">
                <a:extLst>
                  <a:ext uri="{FF2B5EF4-FFF2-40B4-BE49-F238E27FC236}">
                    <a16:creationId xmlns:a16="http://schemas.microsoft.com/office/drawing/2014/main" id="{108FFFF7-9FFC-7BA4-3CBD-9E560BC3BA71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128 - Ελεύθερη σχεδίαση">
                <a:extLst>
                  <a:ext uri="{FF2B5EF4-FFF2-40B4-BE49-F238E27FC236}">
                    <a16:creationId xmlns:a16="http://schemas.microsoft.com/office/drawing/2014/main" id="{D606C254-BF36-41D1-E44C-2D2523589772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129 - Στρογγυλεμένο ορθογώνιο">
                <a:extLst>
                  <a:ext uri="{FF2B5EF4-FFF2-40B4-BE49-F238E27FC236}">
                    <a16:creationId xmlns:a16="http://schemas.microsoft.com/office/drawing/2014/main" id="{F96A1D47-CFD8-EFC9-2B99-15E20D6CDD25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131 - Στρογγυλεμένο ορθογώνιο">
                <a:extLst>
                  <a:ext uri="{FF2B5EF4-FFF2-40B4-BE49-F238E27FC236}">
                    <a16:creationId xmlns:a16="http://schemas.microsoft.com/office/drawing/2014/main" id="{B8B61B9C-8A53-33F8-8C3F-ABA901E6A781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132 - Στρογγυλεμένο ορθογώνιο">
                <a:extLst>
                  <a:ext uri="{FF2B5EF4-FFF2-40B4-BE49-F238E27FC236}">
                    <a16:creationId xmlns:a16="http://schemas.microsoft.com/office/drawing/2014/main" id="{3192AC81-3798-B14B-B350-A3B1D098619C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133 - Στρογγυλεμένο ορθογώνιο">
                <a:extLst>
                  <a:ext uri="{FF2B5EF4-FFF2-40B4-BE49-F238E27FC236}">
                    <a16:creationId xmlns:a16="http://schemas.microsoft.com/office/drawing/2014/main" id="{3052F898-DF59-E4AF-935C-869CADA996D2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134 - Ελεύθερη σχεδίαση">
                <a:extLst>
                  <a:ext uri="{FF2B5EF4-FFF2-40B4-BE49-F238E27FC236}">
                    <a16:creationId xmlns:a16="http://schemas.microsoft.com/office/drawing/2014/main" id="{014C38A9-9972-6AA5-9C24-C22258447596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136 - Στρογγυλεμένο ορθογώνιο">
                <a:extLst>
                  <a:ext uri="{FF2B5EF4-FFF2-40B4-BE49-F238E27FC236}">
                    <a16:creationId xmlns:a16="http://schemas.microsoft.com/office/drawing/2014/main" id="{4D58A84B-27FE-6BA0-A153-628B170AA368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1" name="Ομάδα 180">
                <a:extLst>
                  <a:ext uri="{FF2B5EF4-FFF2-40B4-BE49-F238E27FC236}">
                    <a16:creationId xmlns:a16="http://schemas.microsoft.com/office/drawing/2014/main" id="{BE061BDC-3BB9-1BA9-2EE6-AB6B0A82F645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188" name="Ορθογώνιο: Στρογγύλεμα γωνιών 187">
                  <a:extLst>
                    <a:ext uri="{FF2B5EF4-FFF2-40B4-BE49-F238E27FC236}">
                      <a16:creationId xmlns:a16="http://schemas.microsoft.com/office/drawing/2014/main" id="{3060719F-E855-FF66-89FC-5C77E8FF7D02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89" name="Γραφικό 188" descr="Φωτιά">
                  <a:extLst>
                    <a:ext uri="{FF2B5EF4-FFF2-40B4-BE49-F238E27FC236}">
                      <a16:creationId xmlns:a16="http://schemas.microsoft.com/office/drawing/2014/main" id="{A1CE4C67-A574-B44A-5753-A25A76EC6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90" name="Γραφικό 189" descr="Φωτιά">
                  <a:extLst>
                    <a:ext uri="{FF2B5EF4-FFF2-40B4-BE49-F238E27FC236}">
                      <a16:creationId xmlns:a16="http://schemas.microsoft.com/office/drawing/2014/main" id="{95407507-57D7-3BAE-E56D-0ACEB28F10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91" name="Γραφικό 190" descr="Φωτιά">
                  <a:extLst>
                    <a:ext uri="{FF2B5EF4-FFF2-40B4-BE49-F238E27FC236}">
                      <a16:creationId xmlns:a16="http://schemas.microsoft.com/office/drawing/2014/main" id="{CB4E39EF-DF8F-E5D7-A60F-2CE2677B3E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92" name="Γραφικό 191" descr="Φωτιά">
                  <a:extLst>
                    <a:ext uri="{FF2B5EF4-FFF2-40B4-BE49-F238E27FC236}">
                      <a16:creationId xmlns:a16="http://schemas.microsoft.com/office/drawing/2014/main" id="{989A85CF-EAD8-E441-A09D-D9090976C8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182" name="Ομάδα 181">
                <a:extLst>
                  <a:ext uri="{FF2B5EF4-FFF2-40B4-BE49-F238E27FC236}">
                    <a16:creationId xmlns:a16="http://schemas.microsoft.com/office/drawing/2014/main" id="{F8FC6FA3-43D9-6193-F842-233D468046DE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183" name="Ορθογώνιο: Στρογγύλεμα γωνιών 182">
                  <a:extLst>
                    <a:ext uri="{FF2B5EF4-FFF2-40B4-BE49-F238E27FC236}">
                      <a16:creationId xmlns:a16="http://schemas.microsoft.com/office/drawing/2014/main" id="{503C3451-F23F-ADE1-2117-623B83F60EC4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84" name="Γραφικό 183" descr="Φωτιά">
                  <a:extLst>
                    <a:ext uri="{FF2B5EF4-FFF2-40B4-BE49-F238E27FC236}">
                      <a16:creationId xmlns:a16="http://schemas.microsoft.com/office/drawing/2014/main" id="{6BCDE8BD-9093-A845-CB28-2F47A455D5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85" name="Γραφικό 184" descr="Φωτιά">
                  <a:extLst>
                    <a:ext uri="{FF2B5EF4-FFF2-40B4-BE49-F238E27FC236}">
                      <a16:creationId xmlns:a16="http://schemas.microsoft.com/office/drawing/2014/main" id="{789139E9-CD44-22F8-B53B-601CE39E65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86" name="Γραφικό 185" descr="Φωτιά">
                  <a:extLst>
                    <a:ext uri="{FF2B5EF4-FFF2-40B4-BE49-F238E27FC236}">
                      <a16:creationId xmlns:a16="http://schemas.microsoft.com/office/drawing/2014/main" id="{37E246D4-A729-8093-7724-5AB4B099C0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87" name="Γραφικό 186" descr="Φωτιά">
                  <a:extLst>
                    <a:ext uri="{FF2B5EF4-FFF2-40B4-BE49-F238E27FC236}">
                      <a16:creationId xmlns:a16="http://schemas.microsoft.com/office/drawing/2014/main" id="{E6727F0E-B5A3-8CDF-5200-B80B7594BD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93" name="Ομάδα 192">
              <a:extLst>
                <a:ext uri="{FF2B5EF4-FFF2-40B4-BE49-F238E27FC236}">
                  <a16:creationId xmlns:a16="http://schemas.microsoft.com/office/drawing/2014/main" id="{8CBAFB32-087E-0380-0C0E-7EE92D12E10B}"/>
                </a:ext>
              </a:extLst>
            </p:cNvPr>
            <p:cNvGrpSpPr/>
            <p:nvPr/>
          </p:nvGrpSpPr>
          <p:grpSpPr>
            <a:xfrm>
              <a:off x="5650371" y="448477"/>
              <a:ext cx="529013" cy="1457050"/>
              <a:chOff x="1691680" y="1828659"/>
              <a:chExt cx="529013" cy="1457050"/>
            </a:xfrm>
          </p:grpSpPr>
          <p:sp>
            <p:nvSpPr>
              <p:cNvPr id="194" name="127 - Στρογγυλεμένο ορθογώνιο">
                <a:extLst>
                  <a:ext uri="{FF2B5EF4-FFF2-40B4-BE49-F238E27FC236}">
                    <a16:creationId xmlns:a16="http://schemas.microsoft.com/office/drawing/2014/main" id="{B424442E-EE8F-D812-2A57-415DB29DEAD5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128 - Ελεύθερη σχεδίαση">
                <a:extLst>
                  <a:ext uri="{FF2B5EF4-FFF2-40B4-BE49-F238E27FC236}">
                    <a16:creationId xmlns:a16="http://schemas.microsoft.com/office/drawing/2014/main" id="{6096DDFE-D022-E43B-D5CC-F4E8D60DEE1F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129 - Στρογγυλεμένο ορθογώνιο">
                <a:extLst>
                  <a:ext uri="{FF2B5EF4-FFF2-40B4-BE49-F238E27FC236}">
                    <a16:creationId xmlns:a16="http://schemas.microsoft.com/office/drawing/2014/main" id="{CC8B5A9D-315A-314B-4369-162EBEC0EB24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131 - Στρογγυλεμένο ορθογώνιο">
                <a:extLst>
                  <a:ext uri="{FF2B5EF4-FFF2-40B4-BE49-F238E27FC236}">
                    <a16:creationId xmlns:a16="http://schemas.microsoft.com/office/drawing/2014/main" id="{2253FB6F-05E1-D335-8B9D-A5EA8703073A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132 - Στρογγυλεμένο ορθογώνιο">
                <a:extLst>
                  <a:ext uri="{FF2B5EF4-FFF2-40B4-BE49-F238E27FC236}">
                    <a16:creationId xmlns:a16="http://schemas.microsoft.com/office/drawing/2014/main" id="{5B400A75-E789-14DA-EDF2-C824BE032BFB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133 - Στρογγυλεμένο ορθογώνιο">
                <a:extLst>
                  <a:ext uri="{FF2B5EF4-FFF2-40B4-BE49-F238E27FC236}">
                    <a16:creationId xmlns:a16="http://schemas.microsoft.com/office/drawing/2014/main" id="{7BF97EF4-38FA-6007-F66E-9CA802320E74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134 - Ελεύθερη σχεδίαση">
                <a:extLst>
                  <a:ext uri="{FF2B5EF4-FFF2-40B4-BE49-F238E27FC236}">
                    <a16:creationId xmlns:a16="http://schemas.microsoft.com/office/drawing/2014/main" id="{700F9F1D-492E-0B86-4DB9-509A17805C6C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136 - Στρογγυλεμένο ορθογώνιο">
                <a:extLst>
                  <a:ext uri="{FF2B5EF4-FFF2-40B4-BE49-F238E27FC236}">
                    <a16:creationId xmlns:a16="http://schemas.microsoft.com/office/drawing/2014/main" id="{20631ADE-4D3A-4255-F979-5E61CE9C17B1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2" name="Ομάδα 201">
                <a:extLst>
                  <a:ext uri="{FF2B5EF4-FFF2-40B4-BE49-F238E27FC236}">
                    <a16:creationId xmlns:a16="http://schemas.microsoft.com/office/drawing/2014/main" id="{13F5CC6A-DF25-523A-C1FF-87D8C4DDA9AF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209" name="Ορθογώνιο: Στρογγύλεμα γωνιών 208">
                  <a:extLst>
                    <a:ext uri="{FF2B5EF4-FFF2-40B4-BE49-F238E27FC236}">
                      <a16:creationId xmlns:a16="http://schemas.microsoft.com/office/drawing/2014/main" id="{C968C2D6-F075-579B-7DDB-16E191E00CDC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10" name="Γραφικό 209" descr="Φωτιά">
                  <a:extLst>
                    <a:ext uri="{FF2B5EF4-FFF2-40B4-BE49-F238E27FC236}">
                      <a16:creationId xmlns:a16="http://schemas.microsoft.com/office/drawing/2014/main" id="{1155E9EC-BBDA-7C8E-FAFD-2EF022225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11" name="Γραφικό 210" descr="Φωτιά">
                  <a:extLst>
                    <a:ext uri="{FF2B5EF4-FFF2-40B4-BE49-F238E27FC236}">
                      <a16:creationId xmlns:a16="http://schemas.microsoft.com/office/drawing/2014/main" id="{22EE83DD-D89B-2184-CE23-0BB04779DA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12" name="Γραφικό 211" descr="Φωτιά">
                  <a:extLst>
                    <a:ext uri="{FF2B5EF4-FFF2-40B4-BE49-F238E27FC236}">
                      <a16:creationId xmlns:a16="http://schemas.microsoft.com/office/drawing/2014/main" id="{757879FF-1979-8970-1CD2-20A20D44A7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13" name="Γραφικό 212" descr="Φωτιά">
                  <a:extLst>
                    <a:ext uri="{FF2B5EF4-FFF2-40B4-BE49-F238E27FC236}">
                      <a16:creationId xmlns:a16="http://schemas.microsoft.com/office/drawing/2014/main" id="{D95D25D3-EBC6-2B54-806C-A678D5A70A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203" name="Ομάδα 202">
                <a:extLst>
                  <a:ext uri="{FF2B5EF4-FFF2-40B4-BE49-F238E27FC236}">
                    <a16:creationId xmlns:a16="http://schemas.microsoft.com/office/drawing/2014/main" id="{4D4DB7A5-8EF5-230F-6D06-CA071FEC7798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204" name="Ορθογώνιο: Στρογγύλεμα γωνιών 203">
                  <a:extLst>
                    <a:ext uri="{FF2B5EF4-FFF2-40B4-BE49-F238E27FC236}">
                      <a16:creationId xmlns:a16="http://schemas.microsoft.com/office/drawing/2014/main" id="{5E8BCA35-AC09-A5A7-A75C-D616C9DCBEA5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05" name="Γραφικό 204" descr="Φωτιά">
                  <a:extLst>
                    <a:ext uri="{FF2B5EF4-FFF2-40B4-BE49-F238E27FC236}">
                      <a16:creationId xmlns:a16="http://schemas.microsoft.com/office/drawing/2014/main" id="{C1C1EFBF-8CE6-1FE5-F0F0-F803FF50CE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06" name="Γραφικό 205" descr="Φωτιά">
                  <a:extLst>
                    <a:ext uri="{FF2B5EF4-FFF2-40B4-BE49-F238E27FC236}">
                      <a16:creationId xmlns:a16="http://schemas.microsoft.com/office/drawing/2014/main" id="{4E5721A9-9516-D5AD-2D28-03616BDC6A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07" name="Γραφικό 206" descr="Φωτιά">
                  <a:extLst>
                    <a:ext uri="{FF2B5EF4-FFF2-40B4-BE49-F238E27FC236}">
                      <a16:creationId xmlns:a16="http://schemas.microsoft.com/office/drawing/2014/main" id="{DF2C73CE-591C-5CBC-57D4-1ECF631C1C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08" name="Γραφικό 207" descr="Φωτιά">
                  <a:extLst>
                    <a:ext uri="{FF2B5EF4-FFF2-40B4-BE49-F238E27FC236}">
                      <a16:creationId xmlns:a16="http://schemas.microsoft.com/office/drawing/2014/main" id="{E9459217-F050-ACCE-9A8D-C671998157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4" name="Ομάδα 213">
              <a:extLst>
                <a:ext uri="{FF2B5EF4-FFF2-40B4-BE49-F238E27FC236}">
                  <a16:creationId xmlns:a16="http://schemas.microsoft.com/office/drawing/2014/main" id="{5AB1EA24-DB30-74CE-14ED-4C0859E8477D}"/>
                </a:ext>
              </a:extLst>
            </p:cNvPr>
            <p:cNvGrpSpPr/>
            <p:nvPr/>
          </p:nvGrpSpPr>
          <p:grpSpPr>
            <a:xfrm>
              <a:off x="4276003" y="3521558"/>
              <a:ext cx="529013" cy="1457050"/>
              <a:chOff x="1691680" y="1828659"/>
              <a:chExt cx="529013" cy="1457050"/>
            </a:xfrm>
          </p:grpSpPr>
          <p:sp>
            <p:nvSpPr>
              <p:cNvPr id="215" name="127 - Στρογγυλεμένο ορθογώνιο">
                <a:extLst>
                  <a:ext uri="{FF2B5EF4-FFF2-40B4-BE49-F238E27FC236}">
                    <a16:creationId xmlns:a16="http://schemas.microsoft.com/office/drawing/2014/main" id="{177A8C44-A27B-74FB-2B32-EFE8F68B972F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128 - Ελεύθερη σχεδίαση">
                <a:extLst>
                  <a:ext uri="{FF2B5EF4-FFF2-40B4-BE49-F238E27FC236}">
                    <a16:creationId xmlns:a16="http://schemas.microsoft.com/office/drawing/2014/main" id="{1CC8AE71-7C12-44ED-0D4B-F97CA5FA08B9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129 - Στρογγυλεμένο ορθογώνιο">
                <a:extLst>
                  <a:ext uri="{FF2B5EF4-FFF2-40B4-BE49-F238E27FC236}">
                    <a16:creationId xmlns:a16="http://schemas.microsoft.com/office/drawing/2014/main" id="{B053835B-5575-9AD5-6CEB-87A8F8F121B0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131 - Στρογγυλεμένο ορθογώνιο">
                <a:extLst>
                  <a:ext uri="{FF2B5EF4-FFF2-40B4-BE49-F238E27FC236}">
                    <a16:creationId xmlns:a16="http://schemas.microsoft.com/office/drawing/2014/main" id="{3E2F8C5C-EF30-96D8-FD87-34E47ED6948D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132 - Στρογγυλεμένο ορθογώνιο">
                <a:extLst>
                  <a:ext uri="{FF2B5EF4-FFF2-40B4-BE49-F238E27FC236}">
                    <a16:creationId xmlns:a16="http://schemas.microsoft.com/office/drawing/2014/main" id="{8893E288-4BF2-C780-476A-206CF2CE518C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133 - Στρογγυλεμένο ορθογώνιο">
                <a:extLst>
                  <a:ext uri="{FF2B5EF4-FFF2-40B4-BE49-F238E27FC236}">
                    <a16:creationId xmlns:a16="http://schemas.microsoft.com/office/drawing/2014/main" id="{1F65B62F-40D9-1BF2-1550-3D6C19083650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134 - Ελεύθερη σχεδίαση">
                <a:extLst>
                  <a:ext uri="{FF2B5EF4-FFF2-40B4-BE49-F238E27FC236}">
                    <a16:creationId xmlns:a16="http://schemas.microsoft.com/office/drawing/2014/main" id="{A97258F0-19D6-B5FB-0726-A7179B8B8ADE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136 - Στρογγυλεμένο ορθογώνιο">
                <a:extLst>
                  <a:ext uri="{FF2B5EF4-FFF2-40B4-BE49-F238E27FC236}">
                    <a16:creationId xmlns:a16="http://schemas.microsoft.com/office/drawing/2014/main" id="{B66EC1E7-DFA8-A557-CC74-C7A1C66E63B8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3" name="Ομάδα 222">
                <a:extLst>
                  <a:ext uri="{FF2B5EF4-FFF2-40B4-BE49-F238E27FC236}">
                    <a16:creationId xmlns:a16="http://schemas.microsoft.com/office/drawing/2014/main" id="{A0A11A55-41B9-87E2-215D-4EEC47FDBB4F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230" name="Ορθογώνιο: Στρογγύλεμα γωνιών 229">
                  <a:extLst>
                    <a:ext uri="{FF2B5EF4-FFF2-40B4-BE49-F238E27FC236}">
                      <a16:creationId xmlns:a16="http://schemas.microsoft.com/office/drawing/2014/main" id="{F82F32F6-53CA-34AB-AF95-951383C03722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31" name="Γραφικό 230" descr="Φωτιά">
                  <a:extLst>
                    <a:ext uri="{FF2B5EF4-FFF2-40B4-BE49-F238E27FC236}">
                      <a16:creationId xmlns:a16="http://schemas.microsoft.com/office/drawing/2014/main" id="{D0D89EF5-D475-2166-2BB2-19DC000BD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32" name="Γραφικό 231" descr="Φωτιά">
                  <a:extLst>
                    <a:ext uri="{FF2B5EF4-FFF2-40B4-BE49-F238E27FC236}">
                      <a16:creationId xmlns:a16="http://schemas.microsoft.com/office/drawing/2014/main" id="{FD7A79AD-E2C3-C856-E088-5FB64ED7E1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33" name="Γραφικό 232" descr="Φωτιά">
                  <a:extLst>
                    <a:ext uri="{FF2B5EF4-FFF2-40B4-BE49-F238E27FC236}">
                      <a16:creationId xmlns:a16="http://schemas.microsoft.com/office/drawing/2014/main" id="{23A734DC-59DA-5101-49E3-1FE9E4D8F6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34" name="Γραφικό 233" descr="Φωτιά">
                  <a:extLst>
                    <a:ext uri="{FF2B5EF4-FFF2-40B4-BE49-F238E27FC236}">
                      <a16:creationId xmlns:a16="http://schemas.microsoft.com/office/drawing/2014/main" id="{9CB3484A-65D9-C891-D957-1467609A6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224" name="Ομάδα 223">
                <a:extLst>
                  <a:ext uri="{FF2B5EF4-FFF2-40B4-BE49-F238E27FC236}">
                    <a16:creationId xmlns:a16="http://schemas.microsoft.com/office/drawing/2014/main" id="{C6B3E448-264C-310B-B02B-AB965C0D8F7A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225" name="Ορθογώνιο: Στρογγύλεμα γωνιών 224">
                  <a:extLst>
                    <a:ext uri="{FF2B5EF4-FFF2-40B4-BE49-F238E27FC236}">
                      <a16:creationId xmlns:a16="http://schemas.microsoft.com/office/drawing/2014/main" id="{F0ADED8A-1A3E-E6BA-C95B-5DB0AC6A5E2F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26" name="Γραφικό 225" descr="Φωτιά">
                  <a:extLst>
                    <a:ext uri="{FF2B5EF4-FFF2-40B4-BE49-F238E27FC236}">
                      <a16:creationId xmlns:a16="http://schemas.microsoft.com/office/drawing/2014/main" id="{AA59456C-BA8D-580A-598B-E0340FBB2C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27" name="Γραφικό 226" descr="Φωτιά">
                  <a:extLst>
                    <a:ext uri="{FF2B5EF4-FFF2-40B4-BE49-F238E27FC236}">
                      <a16:creationId xmlns:a16="http://schemas.microsoft.com/office/drawing/2014/main" id="{ECEAA916-27DD-03DF-AB65-A07B48B416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28" name="Γραφικό 227" descr="Φωτιά">
                  <a:extLst>
                    <a:ext uri="{FF2B5EF4-FFF2-40B4-BE49-F238E27FC236}">
                      <a16:creationId xmlns:a16="http://schemas.microsoft.com/office/drawing/2014/main" id="{D3A1381D-7C1E-0AA1-16C0-C9AC05829F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29" name="Γραφικό 228" descr="Φωτιά">
                  <a:extLst>
                    <a:ext uri="{FF2B5EF4-FFF2-40B4-BE49-F238E27FC236}">
                      <a16:creationId xmlns:a16="http://schemas.microsoft.com/office/drawing/2014/main" id="{1DF5E0D3-E65F-6DF5-050A-4D9C5A4181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5" name="Ομάδα 234">
              <a:extLst>
                <a:ext uri="{FF2B5EF4-FFF2-40B4-BE49-F238E27FC236}">
                  <a16:creationId xmlns:a16="http://schemas.microsoft.com/office/drawing/2014/main" id="{3A154DEE-7D16-2414-0431-0323349D2952}"/>
                </a:ext>
              </a:extLst>
            </p:cNvPr>
            <p:cNvGrpSpPr/>
            <p:nvPr/>
          </p:nvGrpSpPr>
          <p:grpSpPr>
            <a:xfrm>
              <a:off x="3671202" y="4372528"/>
              <a:ext cx="529013" cy="1373740"/>
              <a:chOff x="1691680" y="1828659"/>
              <a:chExt cx="529013" cy="1457050"/>
            </a:xfrm>
          </p:grpSpPr>
          <p:sp>
            <p:nvSpPr>
              <p:cNvPr id="236" name="127 - Στρογγυλεμένο ορθογώνιο">
                <a:extLst>
                  <a:ext uri="{FF2B5EF4-FFF2-40B4-BE49-F238E27FC236}">
                    <a16:creationId xmlns:a16="http://schemas.microsoft.com/office/drawing/2014/main" id="{37F6C003-8FB8-23CF-F53C-95688078BE90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128 - Ελεύθερη σχεδίαση">
                <a:extLst>
                  <a:ext uri="{FF2B5EF4-FFF2-40B4-BE49-F238E27FC236}">
                    <a16:creationId xmlns:a16="http://schemas.microsoft.com/office/drawing/2014/main" id="{D98F81CC-48C3-D544-CFE0-6D0A570895AF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129 - Στρογγυλεμένο ορθογώνιο">
                <a:extLst>
                  <a:ext uri="{FF2B5EF4-FFF2-40B4-BE49-F238E27FC236}">
                    <a16:creationId xmlns:a16="http://schemas.microsoft.com/office/drawing/2014/main" id="{F3B02F07-C5DF-380F-1038-2A22C6C8718D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131 - Στρογγυλεμένο ορθογώνιο">
                <a:extLst>
                  <a:ext uri="{FF2B5EF4-FFF2-40B4-BE49-F238E27FC236}">
                    <a16:creationId xmlns:a16="http://schemas.microsoft.com/office/drawing/2014/main" id="{8A23EBDF-186B-5084-5211-84345CA5F234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132 - Στρογγυλεμένο ορθογώνιο">
                <a:extLst>
                  <a:ext uri="{FF2B5EF4-FFF2-40B4-BE49-F238E27FC236}">
                    <a16:creationId xmlns:a16="http://schemas.microsoft.com/office/drawing/2014/main" id="{465809CB-6429-DD27-7F2B-DCCF3F53A76F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133 - Στρογγυλεμένο ορθογώνιο">
                <a:extLst>
                  <a:ext uri="{FF2B5EF4-FFF2-40B4-BE49-F238E27FC236}">
                    <a16:creationId xmlns:a16="http://schemas.microsoft.com/office/drawing/2014/main" id="{29A2C4E6-E144-9371-7867-4144E049C879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134 - Ελεύθερη σχεδίαση">
                <a:extLst>
                  <a:ext uri="{FF2B5EF4-FFF2-40B4-BE49-F238E27FC236}">
                    <a16:creationId xmlns:a16="http://schemas.microsoft.com/office/drawing/2014/main" id="{B4B43C31-93D8-6243-1CD2-E084F281203B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136 - Στρογγυλεμένο ορθογώνιο">
                <a:extLst>
                  <a:ext uri="{FF2B5EF4-FFF2-40B4-BE49-F238E27FC236}">
                    <a16:creationId xmlns:a16="http://schemas.microsoft.com/office/drawing/2014/main" id="{E73B0502-0093-2163-0B74-77534B507FA2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44" name="Ομάδα 243">
                <a:extLst>
                  <a:ext uri="{FF2B5EF4-FFF2-40B4-BE49-F238E27FC236}">
                    <a16:creationId xmlns:a16="http://schemas.microsoft.com/office/drawing/2014/main" id="{FE85654A-5A32-F095-3507-C28CC5742C47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251" name="Ορθογώνιο: Στρογγύλεμα γωνιών 250">
                  <a:extLst>
                    <a:ext uri="{FF2B5EF4-FFF2-40B4-BE49-F238E27FC236}">
                      <a16:creationId xmlns:a16="http://schemas.microsoft.com/office/drawing/2014/main" id="{0FF358AB-C887-07BB-CAD2-0BF0BE414C09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52" name="Γραφικό 251" descr="Φωτιά">
                  <a:extLst>
                    <a:ext uri="{FF2B5EF4-FFF2-40B4-BE49-F238E27FC236}">
                      <a16:creationId xmlns:a16="http://schemas.microsoft.com/office/drawing/2014/main" id="{A772F22C-44D0-3FF4-CDB0-0C68BD80F8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53" name="Γραφικό 252" descr="Φωτιά">
                  <a:extLst>
                    <a:ext uri="{FF2B5EF4-FFF2-40B4-BE49-F238E27FC236}">
                      <a16:creationId xmlns:a16="http://schemas.microsoft.com/office/drawing/2014/main" id="{330FE9A8-72B4-FD47-8E89-E1FD68144D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54" name="Γραφικό 253" descr="Φωτιά">
                  <a:extLst>
                    <a:ext uri="{FF2B5EF4-FFF2-40B4-BE49-F238E27FC236}">
                      <a16:creationId xmlns:a16="http://schemas.microsoft.com/office/drawing/2014/main" id="{26E68061-0F2B-59B9-0442-B8C80825EB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55" name="Γραφικό 254" descr="Φωτιά">
                  <a:extLst>
                    <a:ext uri="{FF2B5EF4-FFF2-40B4-BE49-F238E27FC236}">
                      <a16:creationId xmlns:a16="http://schemas.microsoft.com/office/drawing/2014/main" id="{AC95A846-2FCA-B38E-44CA-A29DA3D5EF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245" name="Ομάδα 244">
                <a:extLst>
                  <a:ext uri="{FF2B5EF4-FFF2-40B4-BE49-F238E27FC236}">
                    <a16:creationId xmlns:a16="http://schemas.microsoft.com/office/drawing/2014/main" id="{5966606E-D815-3580-0A17-F43ED99659F3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246" name="Ορθογώνιο: Στρογγύλεμα γωνιών 245">
                  <a:extLst>
                    <a:ext uri="{FF2B5EF4-FFF2-40B4-BE49-F238E27FC236}">
                      <a16:creationId xmlns:a16="http://schemas.microsoft.com/office/drawing/2014/main" id="{729067D0-CF54-703A-1C55-4CB04352066A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47" name="Γραφικό 246" descr="Φωτιά">
                  <a:extLst>
                    <a:ext uri="{FF2B5EF4-FFF2-40B4-BE49-F238E27FC236}">
                      <a16:creationId xmlns:a16="http://schemas.microsoft.com/office/drawing/2014/main" id="{43A29E71-2615-2056-53A9-C75A8A5E6D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48" name="Γραφικό 247" descr="Φωτιά">
                  <a:extLst>
                    <a:ext uri="{FF2B5EF4-FFF2-40B4-BE49-F238E27FC236}">
                      <a16:creationId xmlns:a16="http://schemas.microsoft.com/office/drawing/2014/main" id="{BBB38A73-B469-7B73-4EE6-868ACA41B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49" name="Γραφικό 248" descr="Φωτιά">
                  <a:extLst>
                    <a:ext uri="{FF2B5EF4-FFF2-40B4-BE49-F238E27FC236}">
                      <a16:creationId xmlns:a16="http://schemas.microsoft.com/office/drawing/2014/main" id="{AB295255-9C97-412F-FDC6-B219A8EAE9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50" name="Γραφικό 249" descr="Φωτιά">
                  <a:extLst>
                    <a:ext uri="{FF2B5EF4-FFF2-40B4-BE49-F238E27FC236}">
                      <a16:creationId xmlns:a16="http://schemas.microsoft.com/office/drawing/2014/main" id="{A6C2EA17-D759-F294-7A35-991D9AC42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56" name="Ομάδα 255">
              <a:extLst>
                <a:ext uri="{FF2B5EF4-FFF2-40B4-BE49-F238E27FC236}">
                  <a16:creationId xmlns:a16="http://schemas.microsoft.com/office/drawing/2014/main" id="{465A7175-F0F1-5357-D6A0-94A003954E6D}"/>
                </a:ext>
              </a:extLst>
            </p:cNvPr>
            <p:cNvGrpSpPr/>
            <p:nvPr/>
          </p:nvGrpSpPr>
          <p:grpSpPr>
            <a:xfrm>
              <a:off x="6925661" y="401964"/>
              <a:ext cx="529013" cy="1457050"/>
              <a:chOff x="1691680" y="1828659"/>
              <a:chExt cx="529013" cy="1457050"/>
            </a:xfrm>
          </p:grpSpPr>
          <p:sp>
            <p:nvSpPr>
              <p:cNvPr id="257" name="127 - Στρογγυλεμένο ορθογώνιο">
                <a:extLst>
                  <a:ext uri="{FF2B5EF4-FFF2-40B4-BE49-F238E27FC236}">
                    <a16:creationId xmlns:a16="http://schemas.microsoft.com/office/drawing/2014/main" id="{322FDC99-D5D8-D0D3-D669-7E946CD7C65C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128 - Ελεύθερη σχεδίαση">
                <a:extLst>
                  <a:ext uri="{FF2B5EF4-FFF2-40B4-BE49-F238E27FC236}">
                    <a16:creationId xmlns:a16="http://schemas.microsoft.com/office/drawing/2014/main" id="{EF50B3CE-9DF1-1E5A-5502-ED15B2585693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129 - Στρογγυλεμένο ορθογώνιο">
                <a:extLst>
                  <a:ext uri="{FF2B5EF4-FFF2-40B4-BE49-F238E27FC236}">
                    <a16:creationId xmlns:a16="http://schemas.microsoft.com/office/drawing/2014/main" id="{B05935C1-3ADA-F2B6-916E-4DE1D614214B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131 - Στρογγυλεμένο ορθογώνιο">
                <a:extLst>
                  <a:ext uri="{FF2B5EF4-FFF2-40B4-BE49-F238E27FC236}">
                    <a16:creationId xmlns:a16="http://schemas.microsoft.com/office/drawing/2014/main" id="{A0245A09-67F6-B0AB-A934-FE1AF4E3B52E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132 - Στρογγυλεμένο ορθογώνιο">
                <a:extLst>
                  <a:ext uri="{FF2B5EF4-FFF2-40B4-BE49-F238E27FC236}">
                    <a16:creationId xmlns:a16="http://schemas.microsoft.com/office/drawing/2014/main" id="{6E4BF564-38A5-F5A6-F839-F9F0E70899D1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133 - Στρογγυλεμένο ορθογώνιο">
                <a:extLst>
                  <a:ext uri="{FF2B5EF4-FFF2-40B4-BE49-F238E27FC236}">
                    <a16:creationId xmlns:a16="http://schemas.microsoft.com/office/drawing/2014/main" id="{4AFA4F58-EA06-0475-B7A0-E103604C088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134 - Ελεύθερη σχεδίαση">
                <a:extLst>
                  <a:ext uri="{FF2B5EF4-FFF2-40B4-BE49-F238E27FC236}">
                    <a16:creationId xmlns:a16="http://schemas.microsoft.com/office/drawing/2014/main" id="{244E9FC2-D1AA-82B7-745E-735004AF0634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136 - Στρογγυλεμένο ορθογώνιο">
                <a:extLst>
                  <a:ext uri="{FF2B5EF4-FFF2-40B4-BE49-F238E27FC236}">
                    <a16:creationId xmlns:a16="http://schemas.microsoft.com/office/drawing/2014/main" id="{9C4F1E12-08E9-2A1E-61D5-37800CA1A321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5" name="Ομάδα 264">
                <a:extLst>
                  <a:ext uri="{FF2B5EF4-FFF2-40B4-BE49-F238E27FC236}">
                    <a16:creationId xmlns:a16="http://schemas.microsoft.com/office/drawing/2014/main" id="{09FC630C-B0AB-FA56-A4D1-C17B0F72E62D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272" name="Ορθογώνιο: Στρογγύλεμα γωνιών 271">
                  <a:extLst>
                    <a:ext uri="{FF2B5EF4-FFF2-40B4-BE49-F238E27FC236}">
                      <a16:creationId xmlns:a16="http://schemas.microsoft.com/office/drawing/2014/main" id="{B611D430-AA07-4C17-E01C-88EBBB27879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73" name="Γραφικό 272" descr="Φωτιά">
                  <a:extLst>
                    <a:ext uri="{FF2B5EF4-FFF2-40B4-BE49-F238E27FC236}">
                      <a16:creationId xmlns:a16="http://schemas.microsoft.com/office/drawing/2014/main" id="{76DB4C15-8C0A-A099-7363-E19232CBB4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74" name="Γραφικό 273" descr="Φωτιά">
                  <a:extLst>
                    <a:ext uri="{FF2B5EF4-FFF2-40B4-BE49-F238E27FC236}">
                      <a16:creationId xmlns:a16="http://schemas.microsoft.com/office/drawing/2014/main" id="{641F7B9D-88C0-DCA5-DB05-5EE161F1D1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75" name="Γραφικό 274" descr="Φωτιά">
                  <a:extLst>
                    <a:ext uri="{FF2B5EF4-FFF2-40B4-BE49-F238E27FC236}">
                      <a16:creationId xmlns:a16="http://schemas.microsoft.com/office/drawing/2014/main" id="{B3F8DC95-6C10-A24B-1D3B-E2AB0F9D98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76" name="Γραφικό 275" descr="Φωτιά">
                  <a:extLst>
                    <a:ext uri="{FF2B5EF4-FFF2-40B4-BE49-F238E27FC236}">
                      <a16:creationId xmlns:a16="http://schemas.microsoft.com/office/drawing/2014/main" id="{2B5C2D49-5089-36F6-7360-AC2AF5CE38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266" name="Ομάδα 265">
                <a:extLst>
                  <a:ext uri="{FF2B5EF4-FFF2-40B4-BE49-F238E27FC236}">
                    <a16:creationId xmlns:a16="http://schemas.microsoft.com/office/drawing/2014/main" id="{F1B78DC6-F7C4-0D44-4FA6-0F4E5D4FB352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267" name="Ορθογώνιο: Στρογγύλεμα γωνιών 266">
                  <a:extLst>
                    <a:ext uri="{FF2B5EF4-FFF2-40B4-BE49-F238E27FC236}">
                      <a16:creationId xmlns:a16="http://schemas.microsoft.com/office/drawing/2014/main" id="{1B442D03-2BC2-4E75-3815-73967AB9FDFC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68" name="Γραφικό 267" descr="Φωτιά">
                  <a:extLst>
                    <a:ext uri="{FF2B5EF4-FFF2-40B4-BE49-F238E27FC236}">
                      <a16:creationId xmlns:a16="http://schemas.microsoft.com/office/drawing/2014/main" id="{A1995037-3EB7-4063-0B41-DB88C97E23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69" name="Γραφικό 268" descr="Φωτιά">
                  <a:extLst>
                    <a:ext uri="{FF2B5EF4-FFF2-40B4-BE49-F238E27FC236}">
                      <a16:creationId xmlns:a16="http://schemas.microsoft.com/office/drawing/2014/main" id="{F17E041A-CF10-D56F-AE52-7F89E01C5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70" name="Γραφικό 269" descr="Φωτιά">
                  <a:extLst>
                    <a:ext uri="{FF2B5EF4-FFF2-40B4-BE49-F238E27FC236}">
                      <a16:creationId xmlns:a16="http://schemas.microsoft.com/office/drawing/2014/main" id="{1A68F2A6-76DF-D134-B410-F3D7FCBB4D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71" name="Γραφικό 270" descr="Φωτιά">
                  <a:extLst>
                    <a:ext uri="{FF2B5EF4-FFF2-40B4-BE49-F238E27FC236}">
                      <a16:creationId xmlns:a16="http://schemas.microsoft.com/office/drawing/2014/main" id="{7BC6A90B-2D95-03ED-A414-F915E967E6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7" name="Ομάδα 276">
              <a:extLst>
                <a:ext uri="{FF2B5EF4-FFF2-40B4-BE49-F238E27FC236}">
                  <a16:creationId xmlns:a16="http://schemas.microsoft.com/office/drawing/2014/main" id="{B5FBA0FE-C748-469D-BF65-A5998375ABE6}"/>
                </a:ext>
              </a:extLst>
            </p:cNvPr>
            <p:cNvGrpSpPr/>
            <p:nvPr/>
          </p:nvGrpSpPr>
          <p:grpSpPr>
            <a:xfrm>
              <a:off x="3067081" y="2746882"/>
              <a:ext cx="529013" cy="1457050"/>
              <a:chOff x="1691680" y="1828659"/>
              <a:chExt cx="529013" cy="1457050"/>
            </a:xfrm>
          </p:grpSpPr>
          <p:sp>
            <p:nvSpPr>
              <p:cNvPr id="278" name="127 - Στρογγυλεμένο ορθογώνιο">
                <a:extLst>
                  <a:ext uri="{FF2B5EF4-FFF2-40B4-BE49-F238E27FC236}">
                    <a16:creationId xmlns:a16="http://schemas.microsoft.com/office/drawing/2014/main" id="{A7A209E9-6455-11BE-6F65-CA57F9DB749A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9" name="128 - Ελεύθερη σχεδίαση">
                <a:extLst>
                  <a:ext uri="{FF2B5EF4-FFF2-40B4-BE49-F238E27FC236}">
                    <a16:creationId xmlns:a16="http://schemas.microsoft.com/office/drawing/2014/main" id="{12D8EF0A-25E8-BFD5-3A11-0663FAD93E91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0" name="129 - Στρογγυλεμένο ορθογώνιο">
                <a:extLst>
                  <a:ext uri="{FF2B5EF4-FFF2-40B4-BE49-F238E27FC236}">
                    <a16:creationId xmlns:a16="http://schemas.microsoft.com/office/drawing/2014/main" id="{B35BFE74-0CA3-10A6-6B41-D1EE9989A879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131 - Στρογγυλεμένο ορθογώνιο">
                <a:extLst>
                  <a:ext uri="{FF2B5EF4-FFF2-40B4-BE49-F238E27FC236}">
                    <a16:creationId xmlns:a16="http://schemas.microsoft.com/office/drawing/2014/main" id="{0095BE11-8B01-8DC3-9AE5-509DC85B2CCE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2" name="132 - Στρογγυλεμένο ορθογώνιο">
                <a:extLst>
                  <a:ext uri="{FF2B5EF4-FFF2-40B4-BE49-F238E27FC236}">
                    <a16:creationId xmlns:a16="http://schemas.microsoft.com/office/drawing/2014/main" id="{25FBA1A4-5B82-AE31-28EC-BE05CED8C967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3" name="133 - Στρογγυλεμένο ορθογώνιο">
                <a:extLst>
                  <a:ext uri="{FF2B5EF4-FFF2-40B4-BE49-F238E27FC236}">
                    <a16:creationId xmlns:a16="http://schemas.microsoft.com/office/drawing/2014/main" id="{B0C28D4F-34B4-881B-6FB1-57A2BB79F22C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134 - Ελεύθερη σχεδίαση">
                <a:extLst>
                  <a:ext uri="{FF2B5EF4-FFF2-40B4-BE49-F238E27FC236}">
                    <a16:creationId xmlns:a16="http://schemas.microsoft.com/office/drawing/2014/main" id="{3D03E3AA-6799-ED42-022E-00B09CBF8F0C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5" name="136 - Στρογγυλεμένο ορθογώνιο">
                <a:extLst>
                  <a:ext uri="{FF2B5EF4-FFF2-40B4-BE49-F238E27FC236}">
                    <a16:creationId xmlns:a16="http://schemas.microsoft.com/office/drawing/2014/main" id="{411B71DE-75B1-6FA7-5424-CCE8EB7E3442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6" name="Ομάδα 285">
                <a:extLst>
                  <a:ext uri="{FF2B5EF4-FFF2-40B4-BE49-F238E27FC236}">
                    <a16:creationId xmlns:a16="http://schemas.microsoft.com/office/drawing/2014/main" id="{E6BC406C-BE5D-EDC8-EB44-051021204850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293" name="Ορθογώνιο: Στρογγύλεμα γωνιών 292">
                  <a:extLst>
                    <a:ext uri="{FF2B5EF4-FFF2-40B4-BE49-F238E27FC236}">
                      <a16:creationId xmlns:a16="http://schemas.microsoft.com/office/drawing/2014/main" id="{3D231844-C705-6857-DE0A-E5B2DF537903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94" name="Γραφικό 293" descr="Φωτιά">
                  <a:extLst>
                    <a:ext uri="{FF2B5EF4-FFF2-40B4-BE49-F238E27FC236}">
                      <a16:creationId xmlns:a16="http://schemas.microsoft.com/office/drawing/2014/main" id="{72954D27-7D84-033E-54D6-058C13ECFC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95" name="Γραφικό 294" descr="Φωτιά">
                  <a:extLst>
                    <a:ext uri="{FF2B5EF4-FFF2-40B4-BE49-F238E27FC236}">
                      <a16:creationId xmlns:a16="http://schemas.microsoft.com/office/drawing/2014/main" id="{7AED0CF8-5661-8D56-1D3E-3E2FF3CF49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96" name="Γραφικό 295" descr="Φωτιά">
                  <a:extLst>
                    <a:ext uri="{FF2B5EF4-FFF2-40B4-BE49-F238E27FC236}">
                      <a16:creationId xmlns:a16="http://schemas.microsoft.com/office/drawing/2014/main" id="{191B2E7F-76B6-5CD3-B39B-31D8240806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97" name="Γραφικό 296" descr="Φωτιά">
                  <a:extLst>
                    <a:ext uri="{FF2B5EF4-FFF2-40B4-BE49-F238E27FC236}">
                      <a16:creationId xmlns:a16="http://schemas.microsoft.com/office/drawing/2014/main" id="{6A3496D1-AB22-09BF-DE3A-B6F0DE65BD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287" name="Ομάδα 286">
                <a:extLst>
                  <a:ext uri="{FF2B5EF4-FFF2-40B4-BE49-F238E27FC236}">
                    <a16:creationId xmlns:a16="http://schemas.microsoft.com/office/drawing/2014/main" id="{B4CEA4BC-D42A-8555-439A-EE7752DBBDDB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288" name="Ορθογώνιο: Στρογγύλεμα γωνιών 287">
                  <a:extLst>
                    <a:ext uri="{FF2B5EF4-FFF2-40B4-BE49-F238E27FC236}">
                      <a16:creationId xmlns:a16="http://schemas.microsoft.com/office/drawing/2014/main" id="{5753E44A-BBD2-8B1E-9135-7D498884798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89" name="Γραφικό 288" descr="Φωτιά">
                  <a:extLst>
                    <a:ext uri="{FF2B5EF4-FFF2-40B4-BE49-F238E27FC236}">
                      <a16:creationId xmlns:a16="http://schemas.microsoft.com/office/drawing/2014/main" id="{FB277D91-5B8B-A059-DDDE-0A93298CB1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90" name="Γραφικό 289" descr="Φωτιά">
                  <a:extLst>
                    <a:ext uri="{FF2B5EF4-FFF2-40B4-BE49-F238E27FC236}">
                      <a16:creationId xmlns:a16="http://schemas.microsoft.com/office/drawing/2014/main" id="{B1FA46CC-15B7-AFA6-6CFB-F2CBBD6C52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91" name="Γραφικό 290" descr="Φωτιά">
                  <a:extLst>
                    <a:ext uri="{FF2B5EF4-FFF2-40B4-BE49-F238E27FC236}">
                      <a16:creationId xmlns:a16="http://schemas.microsoft.com/office/drawing/2014/main" id="{162FA952-0E2D-9257-76C5-266B15DC3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92" name="Γραφικό 291" descr="Φωτιά">
                  <a:extLst>
                    <a:ext uri="{FF2B5EF4-FFF2-40B4-BE49-F238E27FC236}">
                      <a16:creationId xmlns:a16="http://schemas.microsoft.com/office/drawing/2014/main" id="{F4A8AF92-B5C0-E91C-61EB-FEB053DB06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98" name="Ομάδα 297">
              <a:extLst>
                <a:ext uri="{FF2B5EF4-FFF2-40B4-BE49-F238E27FC236}">
                  <a16:creationId xmlns:a16="http://schemas.microsoft.com/office/drawing/2014/main" id="{630F7996-40F6-CAA7-2626-A66C8FB2CE08}"/>
                </a:ext>
              </a:extLst>
            </p:cNvPr>
            <p:cNvGrpSpPr/>
            <p:nvPr/>
          </p:nvGrpSpPr>
          <p:grpSpPr>
            <a:xfrm>
              <a:off x="7025925" y="4474129"/>
              <a:ext cx="529013" cy="1457050"/>
              <a:chOff x="1691680" y="1828659"/>
              <a:chExt cx="529013" cy="1457050"/>
            </a:xfrm>
          </p:grpSpPr>
          <p:sp>
            <p:nvSpPr>
              <p:cNvPr id="299" name="127 - Στρογγυλεμένο ορθογώνιο">
                <a:extLst>
                  <a:ext uri="{FF2B5EF4-FFF2-40B4-BE49-F238E27FC236}">
                    <a16:creationId xmlns:a16="http://schemas.microsoft.com/office/drawing/2014/main" id="{EDBE2CC1-3295-6758-E694-D3F3FEA395EF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128 - Ελεύθερη σχεδίαση">
                <a:extLst>
                  <a:ext uri="{FF2B5EF4-FFF2-40B4-BE49-F238E27FC236}">
                    <a16:creationId xmlns:a16="http://schemas.microsoft.com/office/drawing/2014/main" id="{51C3C1D5-8BB0-8B5D-E843-2F489DD5EC9D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129 - Στρογγυλεμένο ορθογώνιο">
                <a:extLst>
                  <a:ext uri="{FF2B5EF4-FFF2-40B4-BE49-F238E27FC236}">
                    <a16:creationId xmlns:a16="http://schemas.microsoft.com/office/drawing/2014/main" id="{EA9FE769-005E-03DE-3D1A-E38318A9E4FB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131 - Στρογγυλεμένο ορθογώνιο">
                <a:extLst>
                  <a:ext uri="{FF2B5EF4-FFF2-40B4-BE49-F238E27FC236}">
                    <a16:creationId xmlns:a16="http://schemas.microsoft.com/office/drawing/2014/main" id="{09823D31-53D6-9FE0-48FE-87BD6D84C6F8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132 - Στρογγυλεμένο ορθογώνιο">
                <a:extLst>
                  <a:ext uri="{FF2B5EF4-FFF2-40B4-BE49-F238E27FC236}">
                    <a16:creationId xmlns:a16="http://schemas.microsoft.com/office/drawing/2014/main" id="{85C09B39-6583-97D7-6AC4-BD5CA7EAD366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4" name="133 - Στρογγυλεμένο ορθογώνιο">
                <a:extLst>
                  <a:ext uri="{FF2B5EF4-FFF2-40B4-BE49-F238E27FC236}">
                    <a16:creationId xmlns:a16="http://schemas.microsoft.com/office/drawing/2014/main" id="{CA7959D7-52B8-2371-43F9-C483E7D90EEF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5" name="134 - Ελεύθερη σχεδίαση">
                <a:extLst>
                  <a:ext uri="{FF2B5EF4-FFF2-40B4-BE49-F238E27FC236}">
                    <a16:creationId xmlns:a16="http://schemas.microsoft.com/office/drawing/2014/main" id="{DB0C1FA9-7CF6-7504-6D65-4F82A507706B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6" name="136 - Στρογγυλεμένο ορθογώνιο">
                <a:extLst>
                  <a:ext uri="{FF2B5EF4-FFF2-40B4-BE49-F238E27FC236}">
                    <a16:creationId xmlns:a16="http://schemas.microsoft.com/office/drawing/2014/main" id="{F5D6CA46-4F8D-19C4-C6BC-2AD6C6077161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07" name="Ομάδα 306">
                <a:extLst>
                  <a:ext uri="{FF2B5EF4-FFF2-40B4-BE49-F238E27FC236}">
                    <a16:creationId xmlns:a16="http://schemas.microsoft.com/office/drawing/2014/main" id="{9A4E1EBE-79C8-1B75-D618-4A2C87CF04F7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314" name="Ορθογώνιο: Στρογγύλεμα γωνιών 313">
                  <a:extLst>
                    <a:ext uri="{FF2B5EF4-FFF2-40B4-BE49-F238E27FC236}">
                      <a16:creationId xmlns:a16="http://schemas.microsoft.com/office/drawing/2014/main" id="{CE62E35C-C956-9139-AC51-844B2F4FBCD1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15" name="Γραφικό 314" descr="Φωτιά">
                  <a:extLst>
                    <a:ext uri="{FF2B5EF4-FFF2-40B4-BE49-F238E27FC236}">
                      <a16:creationId xmlns:a16="http://schemas.microsoft.com/office/drawing/2014/main" id="{611C0115-8CD4-8678-CEB1-AF63B1BEEF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16" name="Γραφικό 315" descr="Φωτιά">
                  <a:extLst>
                    <a:ext uri="{FF2B5EF4-FFF2-40B4-BE49-F238E27FC236}">
                      <a16:creationId xmlns:a16="http://schemas.microsoft.com/office/drawing/2014/main" id="{4433BAA7-0E38-6489-8D97-69FE745337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17" name="Γραφικό 316" descr="Φωτιά">
                  <a:extLst>
                    <a:ext uri="{FF2B5EF4-FFF2-40B4-BE49-F238E27FC236}">
                      <a16:creationId xmlns:a16="http://schemas.microsoft.com/office/drawing/2014/main" id="{82F80683-863C-60B8-2936-7821DF34C1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18" name="Γραφικό 317" descr="Φωτιά">
                  <a:extLst>
                    <a:ext uri="{FF2B5EF4-FFF2-40B4-BE49-F238E27FC236}">
                      <a16:creationId xmlns:a16="http://schemas.microsoft.com/office/drawing/2014/main" id="{92EFF792-F5B9-DE0C-C3A4-0DF9BF3D72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308" name="Ομάδα 307">
                <a:extLst>
                  <a:ext uri="{FF2B5EF4-FFF2-40B4-BE49-F238E27FC236}">
                    <a16:creationId xmlns:a16="http://schemas.microsoft.com/office/drawing/2014/main" id="{DF2E54A2-5084-49D4-E91C-BC67A1E5D012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309" name="Ορθογώνιο: Στρογγύλεμα γωνιών 308">
                  <a:extLst>
                    <a:ext uri="{FF2B5EF4-FFF2-40B4-BE49-F238E27FC236}">
                      <a16:creationId xmlns:a16="http://schemas.microsoft.com/office/drawing/2014/main" id="{91C2D1B3-EDB9-68E8-5446-D49F0ACEA114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10" name="Γραφικό 309" descr="Φωτιά">
                  <a:extLst>
                    <a:ext uri="{FF2B5EF4-FFF2-40B4-BE49-F238E27FC236}">
                      <a16:creationId xmlns:a16="http://schemas.microsoft.com/office/drawing/2014/main" id="{F047454D-1A49-BA3C-4AA2-8A3FB4F140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11" name="Γραφικό 310" descr="Φωτιά">
                  <a:extLst>
                    <a:ext uri="{FF2B5EF4-FFF2-40B4-BE49-F238E27FC236}">
                      <a16:creationId xmlns:a16="http://schemas.microsoft.com/office/drawing/2014/main" id="{8D8A4A32-221B-05A6-254E-2FC55556BD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12" name="Γραφικό 311" descr="Φωτιά">
                  <a:extLst>
                    <a:ext uri="{FF2B5EF4-FFF2-40B4-BE49-F238E27FC236}">
                      <a16:creationId xmlns:a16="http://schemas.microsoft.com/office/drawing/2014/main" id="{65EA0B71-542E-E4B3-1171-79EEAF744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13" name="Γραφικό 312" descr="Φωτιά">
                  <a:extLst>
                    <a:ext uri="{FF2B5EF4-FFF2-40B4-BE49-F238E27FC236}">
                      <a16:creationId xmlns:a16="http://schemas.microsoft.com/office/drawing/2014/main" id="{955E3784-F14F-5B76-CA56-0DEA28AFC5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9" name="Ομάδα 318">
              <a:extLst>
                <a:ext uri="{FF2B5EF4-FFF2-40B4-BE49-F238E27FC236}">
                  <a16:creationId xmlns:a16="http://schemas.microsoft.com/office/drawing/2014/main" id="{8A8FF8A1-E9AF-26EB-AB29-F851903F25C7}"/>
                </a:ext>
              </a:extLst>
            </p:cNvPr>
            <p:cNvGrpSpPr/>
            <p:nvPr/>
          </p:nvGrpSpPr>
          <p:grpSpPr>
            <a:xfrm>
              <a:off x="8177127" y="2271211"/>
              <a:ext cx="529013" cy="1457050"/>
              <a:chOff x="1691680" y="1828659"/>
              <a:chExt cx="529013" cy="1457050"/>
            </a:xfrm>
          </p:grpSpPr>
          <p:sp>
            <p:nvSpPr>
              <p:cNvPr id="320" name="127 - Στρογγυλεμένο ορθογώνιο">
                <a:extLst>
                  <a:ext uri="{FF2B5EF4-FFF2-40B4-BE49-F238E27FC236}">
                    <a16:creationId xmlns:a16="http://schemas.microsoft.com/office/drawing/2014/main" id="{996CB559-86F3-26B8-4087-6517A2AEA0A5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128 - Ελεύθερη σχεδίαση">
                <a:extLst>
                  <a:ext uri="{FF2B5EF4-FFF2-40B4-BE49-F238E27FC236}">
                    <a16:creationId xmlns:a16="http://schemas.microsoft.com/office/drawing/2014/main" id="{78C9C878-4169-888E-91B9-B988691D55CE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129 - Στρογγυλεμένο ορθογώνιο">
                <a:extLst>
                  <a:ext uri="{FF2B5EF4-FFF2-40B4-BE49-F238E27FC236}">
                    <a16:creationId xmlns:a16="http://schemas.microsoft.com/office/drawing/2014/main" id="{032DB097-81A0-10A1-F98B-349FC454D569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3" name="131 - Στρογγυλεμένο ορθογώνιο">
                <a:extLst>
                  <a:ext uri="{FF2B5EF4-FFF2-40B4-BE49-F238E27FC236}">
                    <a16:creationId xmlns:a16="http://schemas.microsoft.com/office/drawing/2014/main" id="{674C1684-9A3A-91C7-6087-F00F16EFEC0D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4" name="132 - Στρογγυλεμένο ορθογώνιο">
                <a:extLst>
                  <a:ext uri="{FF2B5EF4-FFF2-40B4-BE49-F238E27FC236}">
                    <a16:creationId xmlns:a16="http://schemas.microsoft.com/office/drawing/2014/main" id="{9D777A99-BDB9-78B3-E851-BC4A07865303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5" name="133 - Στρογγυλεμένο ορθογώνιο">
                <a:extLst>
                  <a:ext uri="{FF2B5EF4-FFF2-40B4-BE49-F238E27FC236}">
                    <a16:creationId xmlns:a16="http://schemas.microsoft.com/office/drawing/2014/main" id="{B2CB1F94-B9B3-0ADF-736A-7F34263F05E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134 - Ελεύθερη σχεδίαση">
                <a:extLst>
                  <a:ext uri="{FF2B5EF4-FFF2-40B4-BE49-F238E27FC236}">
                    <a16:creationId xmlns:a16="http://schemas.microsoft.com/office/drawing/2014/main" id="{A1D8A303-6555-0BE3-4ED6-1FADFC76D934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7" name="136 - Στρογγυλεμένο ορθογώνιο">
                <a:extLst>
                  <a:ext uri="{FF2B5EF4-FFF2-40B4-BE49-F238E27FC236}">
                    <a16:creationId xmlns:a16="http://schemas.microsoft.com/office/drawing/2014/main" id="{51BCFDF7-D8B3-2FBE-78F4-3165E524D06A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8" name="Ομάδα 327">
                <a:extLst>
                  <a:ext uri="{FF2B5EF4-FFF2-40B4-BE49-F238E27FC236}">
                    <a16:creationId xmlns:a16="http://schemas.microsoft.com/office/drawing/2014/main" id="{75800359-2CD1-86AC-F051-5533224E8E6E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335" name="Ορθογώνιο: Στρογγύλεμα γωνιών 334">
                  <a:extLst>
                    <a:ext uri="{FF2B5EF4-FFF2-40B4-BE49-F238E27FC236}">
                      <a16:creationId xmlns:a16="http://schemas.microsoft.com/office/drawing/2014/main" id="{BAE493D0-583F-BACC-571D-0A2E4C81A0B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36" name="Γραφικό 335" descr="Φωτιά">
                  <a:extLst>
                    <a:ext uri="{FF2B5EF4-FFF2-40B4-BE49-F238E27FC236}">
                      <a16:creationId xmlns:a16="http://schemas.microsoft.com/office/drawing/2014/main" id="{A79121E7-7524-8BD7-1DFC-875C7CC14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37" name="Γραφικό 336" descr="Φωτιά">
                  <a:extLst>
                    <a:ext uri="{FF2B5EF4-FFF2-40B4-BE49-F238E27FC236}">
                      <a16:creationId xmlns:a16="http://schemas.microsoft.com/office/drawing/2014/main" id="{F3F3E146-785C-9D82-640C-768197D688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38" name="Γραφικό 337" descr="Φωτιά">
                  <a:extLst>
                    <a:ext uri="{FF2B5EF4-FFF2-40B4-BE49-F238E27FC236}">
                      <a16:creationId xmlns:a16="http://schemas.microsoft.com/office/drawing/2014/main" id="{A7006B31-DA5E-E1D0-237F-B2903597D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39" name="Γραφικό 338" descr="Φωτιά">
                  <a:extLst>
                    <a:ext uri="{FF2B5EF4-FFF2-40B4-BE49-F238E27FC236}">
                      <a16:creationId xmlns:a16="http://schemas.microsoft.com/office/drawing/2014/main" id="{C9300432-0B68-7415-447B-0D68C93FFA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329" name="Ομάδα 328">
                <a:extLst>
                  <a:ext uri="{FF2B5EF4-FFF2-40B4-BE49-F238E27FC236}">
                    <a16:creationId xmlns:a16="http://schemas.microsoft.com/office/drawing/2014/main" id="{BA2349C4-73A7-E306-60EA-01528ECB4192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330" name="Ορθογώνιο: Στρογγύλεμα γωνιών 329">
                  <a:extLst>
                    <a:ext uri="{FF2B5EF4-FFF2-40B4-BE49-F238E27FC236}">
                      <a16:creationId xmlns:a16="http://schemas.microsoft.com/office/drawing/2014/main" id="{A8022006-4C0F-5A07-9423-B2AAE3BFFDEF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31" name="Γραφικό 330" descr="Φωτιά">
                  <a:extLst>
                    <a:ext uri="{FF2B5EF4-FFF2-40B4-BE49-F238E27FC236}">
                      <a16:creationId xmlns:a16="http://schemas.microsoft.com/office/drawing/2014/main" id="{BB3A3061-BF18-7B38-91D8-7F8F0A09E4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32" name="Γραφικό 331" descr="Φωτιά">
                  <a:extLst>
                    <a:ext uri="{FF2B5EF4-FFF2-40B4-BE49-F238E27FC236}">
                      <a16:creationId xmlns:a16="http://schemas.microsoft.com/office/drawing/2014/main" id="{B8BC8D44-BB36-CAC0-273E-81ECF2D373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33" name="Γραφικό 332" descr="Φωτιά">
                  <a:extLst>
                    <a:ext uri="{FF2B5EF4-FFF2-40B4-BE49-F238E27FC236}">
                      <a16:creationId xmlns:a16="http://schemas.microsoft.com/office/drawing/2014/main" id="{052EB484-4F07-DDD0-7E24-163AD6D34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34" name="Γραφικό 333" descr="Φωτιά">
                  <a:extLst>
                    <a:ext uri="{FF2B5EF4-FFF2-40B4-BE49-F238E27FC236}">
                      <a16:creationId xmlns:a16="http://schemas.microsoft.com/office/drawing/2014/main" id="{E850A3F2-ACB3-A018-E433-445BC36A02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" name="Ομάδα 1">
              <a:extLst>
                <a:ext uri="{FF2B5EF4-FFF2-40B4-BE49-F238E27FC236}">
                  <a16:creationId xmlns:a16="http://schemas.microsoft.com/office/drawing/2014/main" id="{5AC21228-7FC3-D9C2-B2DA-423E558F7798}"/>
                </a:ext>
              </a:extLst>
            </p:cNvPr>
            <p:cNvGrpSpPr/>
            <p:nvPr/>
          </p:nvGrpSpPr>
          <p:grpSpPr>
            <a:xfrm>
              <a:off x="8076129" y="4687480"/>
              <a:ext cx="529013" cy="1457050"/>
              <a:chOff x="1691680" y="1828659"/>
              <a:chExt cx="529013" cy="1457050"/>
            </a:xfrm>
          </p:grpSpPr>
          <p:sp>
            <p:nvSpPr>
              <p:cNvPr id="3" name="127 - Στρογγυλεμένο ορθογώνιο">
                <a:extLst>
                  <a:ext uri="{FF2B5EF4-FFF2-40B4-BE49-F238E27FC236}">
                    <a16:creationId xmlns:a16="http://schemas.microsoft.com/office/drawing/2014/main" id="{868922E7-5B73-CFEB-E948-D96A65635D5C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128 - Ελεύθερη σχεδίαση">
                <a:extLst>
                  <a:ext uri="{FF2B5EF4-FFF2-40B4-BE49-F238E27FC236}">
                    <a16:creationId xmlns:a16="http://schemas.microsoft.com/office/drawing/2014/main" id="{334B9E56-71E3-6C88-927C-76E5B71A9BF6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129 - Στρογγυλεμένο ορθογώνιο">
                <a:extLst>
                  <a:ext uri="{FF2B5EF4-FFF2-40B4-BE49-F238E27FC236}">
                    <a16:creationId xmlns:a16="http://schemas.microsoft.com/office/drawing/2014/main" id="{7FE56014-D269-BBF1-D9AB-68C66C152BF4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131 - Στρογγυλεμένο ορθογώνιο">
                <a:extLst>
                  <a:ext uri="{FF2B5EF4-FFF2-40B4-BE49-F238E27FC236}">
                    <a16:creationId xmlns:a16="http://schemas.microsoft.com/office/drawing/2014/main" id="{E06486E0-D252-8312-8F42-7A7685E64C8B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132 - Στρογγυλεμένο ορθογώνιο">
                <a:extLst>
                  <a:ext uri="{FF2B5EF4-FFF2-40B4-BE49-F238E27FC236}">
                    <a16:creationId xmlns:a16="http://schemas.microsoft.com/office/drawing/2014/main" id="{0C584B7A-0388-44D1-A4E3-C32B1B619095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4" name="133 - Στρογγυλεμένο ορθογώνιο">
                <a:extLst>
                  <a:ext uri="{FF2B5EF4-FFF2-40B4-BE49-F238E27FC236}">
                    <a16:creationId xmlns:a16="http://schemas.microsoft.com/office/drawing/2014/main" id="{BC044B14-3F15-F3DB-5450-64D6EDFBA43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134 - Ελεύθερη σχεδίαση">
                <a:extLst>
                  <a:ext uri="{FF2B5EF4-FFF2-40B4-BE49-F238E27FC236}">
                    <a16:creationId xmlns:a16="http://schemas.microsoft.com/office/drawing/2014/main" id="{5C1AA4F3-944D-7736-4EA0-3B7BDF1A22EF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136 - Στρογγυλεμένο ορθογώνιο">
                <a:extLst>
                  <a:ext uri="{FF2B5EF4-FFF2-40B4-BE49-F238E27FC236}">
                    <a16:creationId xmlns:a16="http://schemas.microsoft.com/office/drawing/2014/main" id="{E21861E0-DE39-83CE-5771-21128BD63EB9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47" name="Ομάδα 346">
                <a:extLst>
                  <a:ext uri="{FF2B5EF4-FFF2-40B4-BE49-F238E27FC236}">
                    <a16:creationId xmlns:a16="http://schemas.microsoft.com/office/drawing/2014/main" id="{0E8BF742-4EDC-F9BB-0462-8830A9F4D867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354" name="Ορθογώνιο: Στρογγύλεμα γωνιών 353">
                  <a:extLst>
                    <a:ext uri="{FF2B5EF4-FFF2-40B4-BE49-F238E27FC236}">
                      <a16:creationId xmlns:a16="http://schemas.microsoft.com/office/drawing/2014/main" id="{B65C3AF2-C196-1391-EF66-276D7B12C68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55" name="Γραφικό 354" descr="Φωτιά">
                  <a:extLst>
                    <a:ext uri="{FF2B5EF4-FFF2-40B4-BE49-F238E27FC236}">
                      <a16:creationId xmlns:a16="http://schemas.microsoft.com/office/drawing/2014/main" id="{3BABB83E-A489-F6C7-800B-F7925095CD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56" name="Γραφικό 355" descr="Φωτιά">
                  <a:extLst>
                    <a:ext uri="{FF2B5EF4-FFF2-40B4-BE49-F238E27FC236}">
                      <a16:creationId xmlns:a16="http://schemas.microsoft.com/office/drawing/2014/main" id="{2324C9D3-739B-BE0B-C11A-CBC59A426D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57" name="Γραφικό 356" descr="Φωτιά">
                  <a:extLst>
                    <a:ext uri="{FF2B5EF4-FFF2-40B4-BE49-F238E27FC236}">
                      <a16:creationId xmlns:a16="http://schemas.microsoft.com/office/drawing/2014/main" id="{35EBA24F-836C-D1CA-AF4A-2268A45338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58" name="Γραφικό 357" descr="Φωτιά">
                  <a:extLst>
                    <a:ext uri="{FF2B5EF4-FFF2-40B4-BE49-F238E27FC236}">
                      <a16:creationId xmlns:a16="http://schemas.microsoft.com/office/drawing/2014/main" id="{1360246D-3F45-4B54-2719-6D1BDA47C0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348" name="Ομάδα 347">
                <a:extLst>
                  <a:ext uri="{FF2B5EF4-FFF2-40B4-BE49-F238E27FC236}">
                    <a16:creationId xmlns:a16="http://schemas.microsoft.com/office/drawing/2014/main" id="{B7717999-2427-05C4-95D7-A18F96ED5CEC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349" name="Ορθογώνιο: Στρογγύλεμα γωνιών 348">
                  <a:extLst>
                    <a:ext uri="{FF2B5EF4-FFF2-40B4-BE49-F238E27FC236}">
                      <a16:creationId xmlns:a16="http://schemas.microsoft.com/office/drawing/2014/main" id="{8E427F9A-E68A-1360-1AB0-F1EC35EA450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50" name="Γραφικό 349" descr="Φωτιά">
                  <a:extLst>
                    <a:ext uri="{FF2B5EF4-FFF2-40B4-BE49-F238E27FC236}">
                      <a16:creationId xmlns:a16="http://schemas.microsoft.com/office/drawing/2014/main" id="{CD07B633-4E83-0CFD-6652-9B751F1BFC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51" name="Γραφικό 350" descr="Φωτιά">
                  <a:extLst>
                    <a:ext uri="{FF2B5EF4-FFF2-40B4-BE49-F238E27FC236}">
                      <a16:creationId xmlns:a16="http://schemas.microsoft.com/office/drawing/2014/main" id="{E383C0C5-E9AE-1F34-BAE3-A226A6B96B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52" name="Γραφικό 351" descr="Φωτιά">
                  <a:extLst>
                    <a:ext uri="{FF2B5EF4-FFF2-40B4-BE49-F238E27FC236}">
                      <a16:creationId xmlns:a16="http://schemas.microsoft.com/office/drawing/2014/main" id="{C1FB69D1-BB63-006D-2340-394DFB72D0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53" name="Γραφικό 352" descr="Φωτιά">
                  <a:extLst>
                    <a:ext uri="{FF2B5EF4-FFF2-40B4-BE49-F238E27FC236}">
                      <a16:creationId xmlns:a16="http://schemas.microsoft.com/office/drawing/2014/main" id="{405204D5-AC0B-4F8F-8CAA-281CE4256A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59" name="Ομάδα 358">
              <a:extLst>
                <a:ext uri="{FF2B5EF4-FFF2-40B4-BE49-F238E27FC236}">
                  <a16:creationId xmlns:a16="http://schemas.microsoft.com/office/drawing/2014/main" id="{52823DE0-CA6A-39C1-38B3-B94189ED30A8}"/>
                </a:ext>
              </a:extLst>
            </p:cNvPr>
            <p:cNvGrpSpPr/>
            <p:nvPr/>
          </p:nvGrpSpPr>
          <p:grpSpPr>
            <a:xfrm>
              <a:off x="6459804" y="3156298"/>
              <a:ext cx="529013" cy="1457050"/>
              <a:chOff x="1691680" y="1828659"/>
              <a:chExt cx="529013" cy="1457050"/>
            </a:xfrm>
          </p:grpSpPr>
          <p:sp>
            <p:nvSpPr>
              <p:cNvPr id="360" name="127 - Στρογγυλεμένο ορθογώνιο">
                <a:extLst>
                  <a:ext uri="{FF2B5EF4-FFF2-40B4-BE49-F238E27FC236}">
                    <a16:creationId xmlns:a16="http://schemas.microsoft.com/office/drawing/2014/main" id="{F86FA5F8-A56F-5698-0397-BADE9D1D167E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128 - Ελεύθερη σχεδίαση">
                <a:extLst>
                  <a:ext uri="{FF2B5EF4-FFF2-40B4-BE49-F238E27FC236}">
                    <a16:creationId xmlns:a16="http://schemas.microsoft.com/office/drawing/2014/main" id="{B766DD92-1D34-FB8B-1E89-4E4B229BEF79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129 - Στρογγυλεμένο ορθογώνιο">
                <a:extLst>
                  <a:ext uri="{FF2B5EF4-FFF2-40B4-BE49-F238E27FC236}">
                    <a16:creationId xmlns:a16="http://schemas.microsoft.com/office/drawing/2014/main" id="{51E29AE1-FA85-3C58-2748-6024F0EB3778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131 - Στρογγυλεμένο ορθογώνιο">
                <a:extLst>
                  <a:ext uri="{FF2B5EF4-FFF2-40B4-BE49-F238E27FC236}">
                    <a16:creationId xmlns:a16="http://schemas.microsoft.com/office/drawing/2014/main" id="{63EEF26E-F016-0DF1-F4CA-A55E71CCED06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132 - Στρογγυλεμένο ορθογώνιο">
                <a:extLst>
                  <a:ext uri="{FF2B5EF4-FFF2-40B4-BE49-F238E27FC236}">
                    <a16:creationId xmlns:a16="http://schemas.microsoft.com/office/drawing/2014/main" id="{1CC32F8C-32DF-0D65-7BC5-47E0D08BAEE8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133 - Στρογγυλεμένο ορθογώνιο">
                <a:extLst>
                  <a:ext uri="{FF2B5EF4-FFF2-40B4-BE49-F238E27FC236}">
                    <a16:creationId xmlns:a16="http://schemas.microsoft.com/office/drawing/2014/main" id="{B279B924-7710-B43B-7834-10946D993B82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134 - Ελεύθερη σχεδίαση">
                <a:extLst>
                  <a:ext uri="{FF2B5EF4-FFF2-40B4-BE49-F238E27FC236}">
                    <a16:creationId xmlns:a16="http://schemas.microsoft.com/office/drawing/2014/main" id="{45B7CACB-F31F-35F2-787A-26F18C359C07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136 - Στρογγυλεμένο ορθογώνιο">
                <a:extLst>
                  <a:ext uri="{FF2B5EF4-FFF2-40B4-BE49-F238E27FC236}">
                    <a16:creationId xmlns:a16="http://schemas.microsoft.com/office/drawing/2014/main" id="{A5ED3E96-2277-CE97-D43D-9969744276B8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68" name="Ομάδα 367">
                <a:extLst>
                  <a:ext uri="{FF2B5EF4-FFF2-40B4-BE49-F238E27FC236}">
                    <a16:creationId xmlns:a16="http://schemas.microsoft.com/office/drawing/2014/main" id="{34D1AFE9-2620-74D7-C552-FC5F7C5BDE37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375" name="Ορθογώνιο: Στρογγύλεμα γωνιών 374">
                  <a:extLst>
                    <a:ext uri="{FF2B5EF4-FFF2-40B4-BE49-F238E27FC236}">
                      <a16:creationId xmlns:a16="http://schemas.microsoft.com/office/drawing/2014/main" id="{1DF96653-BE51-3B18-513A-7E72C3742343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76" name="Γραφικό 375" descr="Φωτιά">
                  <a:extLst>
                    <a:ext uri="{FF2B5EF4-FFF2-40B4-BE49-F238E27FC236}">
                      <a16:creationId xmlns:a16="http://schemas.microsoft.com/office/drawing/2014/main" id="{2CAE300A-9F7E-51A0-682A-DA20EAFC43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77" name="Γραφικό 376" descr="Φωτιά">
                  <a:extLst>
                    <a:ext uri="{FF2B5EF4-FFF2-40B4-BE49-F238E27FC236}">
                      <a16:creationId xmlns:a16="http://schemas.microsoft.com/office/drawing/2014/main" id="{55DD6B1C-9FB8-3B65-693C-9C94722D24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78" name="Γραφικό 377" descr="Φωτιά">
                  <a:extLst>
                    <a:ext uri="{FF2B5EF4-FFF2-40B4-BE49-F238E27FC236}">
                      <a16:creationId xmlns:a16="http://schemas.microsoft.com/office/drawing/2014/main" id="{D8F03D78-6289-8C54-02E8-91506101A7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79" name="Γραφικό 378" descr="Φωτιά">
                  <a:extLst>
                    <a:ext uri="{FF2B5EF4-FFF2-40B4-BE49-F238E27FC236}">
                      <a16:creationId xmlns:a16="http://schemas.microsoft.com/office/drawing/2014/main" id="{FB492A3C-9D28-DF7D-7442-E0428D97ED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369" name="Ομάδα 368">
                <a:extLst>
                  <a:ext uri="{FF2B5EF4-FFF2-40B4-BE49-F238E27FC236}">
                    <a16:creationId xmlns:a16="http://schemas.microsoft.com/office/drawing/2014/main" id="{0F063C81-EBF6-BCD4-293D-C0658BA01C71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370" name="Ορθογώνιο: Στρογγύλεμα γωνιών 369">
                  <a:extLst>
                    <a:ext uri="{FF2B5EF4-FFF2-40B4-BE49-F238E27FC236}">
                      <a16:creationId xmlns:a16="http://schemas.microsoft.com/office/drawing/2014/main" id="{4C291A80-74FB-5A2A-7D3A-1D356FC0358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71" name="Γραφικό 370" descr="Φωτιά">
                  <a:extLst>
                    <a:ext uri="{FF2B5EF4-FFF2-40B4-BE49-F238E27FC236}">
                      <a16:creationId xmlns:a16="http://schemas.microsoft.com/office/drawing/2014/main" id="{EC386AA3-52FA-820B-B1F6-7BB0CF5941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72" name="Γραφικό 371" descr="Φωτιά">
                  <a:extLst>
                    <a:ext uri="{FF2B5EF4-FFF2-40B4-BE49-F238E27FC236}">
                      <a16:creationId xmlns:a16="http://schemas.microsoft.com/office/drawing/2014/main" id="{57E7E54C-461F-0AFB-615F-60D2ABE3FF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73" name="Γραφικό 372" descr="Φωτιά">
                  <a:extLst>
                    <a:ext uri="{FF2B5EF4-FFF2-40B4-BE49-F238E27FC236}">
                      <a16:creationId xmlns:a16="http://schemas.microsoft.com/office/drawing/2014/main" id="{68433A83-8944-4503-1F33-0F50D21544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74" name="Γραφικό 373" descr="Φωτιά">
                  <a:extLst>
                    <a:ext uri="{FF2B5EF4-FFF2-40B4-BE49-F238E27FC236}">
                      <a16:creationId xmlns:a16="http://schemas.microsoft.com/office/drawing/2014/main" id="{BCE41F7A-15ED-84EE-C7DC-4A3227C838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0" name="Ομάδα 379">
              <a:extLst>
                <a:ext uri="{FF2B5EF4-FFF2-40B4-BE49-F238E27FC236}">
                  <a16:creationId xmlns:a16="http://schemas.microsoft.com/office/drawing/2014/main" id="{2790094C-FD7D-CCD2-E05D-09EED81924FC}"/>
                </a:ext>
              </a:extLst>
            </p:cNvPr>
            <p:cNvGrpSpPr/>
            <p:nvPr/>
          </p:nvGrpSpPr>
          <p:grpSpPr>
            <a:xfrm>
              <a:off x="7542766" y="3148487"/>
              <a:ext cx="529013" cy="1457050"/>
              <a:chOff x="1691680" y="1828659"/>
              <a:chExt cx="529013" cy="1457050"/>
            </a:xfrm>
          </p:grpSpPr>
          <p:sp>
            <p:nvSpPr>
              <p:cNvPr id="381" name="127 - Στρογγυλεμένο ορθογώνιο">
                <a:extLst>
                  <a:ext uri="{FF2B5EF4-FFF2-40B4-BE49-F238E27FC236}">
                    <a16:creationId xmlns:a16="http://schemas.microsoft.com/office/drawing/2014/main" id="{550C6661-1607-D911-A8F2-6BB6C7F14C31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128 - Ελεύθερη σχεδίαση">
                <a:extLst>
                  <a:ext uri="{FF2B5EF4-FFF2-40B4-BE49-F238E27FC236}">
                    <a16:creationId xmlns:a16="http://schemas.microsoft.com/office/drawing/2014/main" id="{C350DD1F-8382-DD80-45CA-F03F723F936A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129 - Στρογγυλεμένο ορθογώνιο">
                <a:extLst>
                  <a:ext uri="{FF2B5EF4-FFF2-40B4-BE49-F238E27FC236}">
                    <a16:creationId xmlns:a16="http://schemas.microsoft.com/office/drawing/2014/main" id="{66A5F11E-62DC-C19B-E35F-B66E4A2D7733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131 - Στρογγυλεμένο ορθογώνιο">
                <a:extLst>
                  <a:ext uri="{FF2B5EF4-FFF2-40B4-BE49-F238E27FC236}">
                    <a16:creationId xmlns:a16="http://schemas.microsoft.com/office/drawing/2014/main" id="{25CB89F4-0E9C-E35B-BFA9-2ED40740F5C3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132 - Στρογγυλεμένο ορθογώνιο">
                <a:extLst>
                  <a:ext uri="{FF2B5EF4-FFF2-40B4-BE49-F238E27FC236}">
                    <a16:creationId xmlns:a16="http://schemas.microsoft.com/office/drawing/2014/main" id="{F9D3A70B-80AD-A3E4-DA7C-70361D9BB3DA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133 - Στρογγυλεμένο ορθογώνιο">
                <a:extLst>
                  <a:ext uri="{FF2B5EF4-FFF2-40B4-BE49-F238E27FC236}">
                    <a16:creationId xmlns:a16="http://schemas.microsoft.com/office/drawing/2014/main" id="{D9C9D0B2-2C32-86FB-92B2-3DF1E60D9AB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134 - Ελεύθερη σχεδίαση">
                <a:extLst>
                  <a:ext uri="{FF2B5EF4-FFF2-40B4-BE49-F238E27FC236}">
                    <a16:creationId xmlns:a16="http://schemas.microsoft.com/office/drawing/2014/main" id="{1EAACDC2-3BA9-0583-63D4-C11C94E819B9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" name="136 - Στρογγυλεμένο ορθογώνιο">
                <a:extLst>
                  <a:ext uri="{FF2B5EF4-FFF2-40B4-BE49-F238E27FC236}">
                    <a16:creationId xmlns:a16="http://schemas.microsoft.com/office/drawing/2014/main" id="{815DC497-89A7-668B-3923-FD7ACF4BC4F6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89" name="Ομάδα 388">
                <a:extLst>
                  <a:ext uri="{FF2B5EF4-FFF2-40B4-BE49-F238E27FC236}">
                    <a16:creationId xmlns:a16="http://schemas.microsoft.com/office/drawing/2014/main" id="{CA37AAD8-1EE5-D8D8-C6CC-34989DEB3E7E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396" name="Ορθογώνιο: Στρογγύλεμα γωνιών 395">
                  <a:extLst>
                    <a:ext uri="{FF2B5EF4-FFF2-40B4-BE49-F238E27FC236}">
                      <a16:creationId xmlns:a16="http://schemas.microsoft.com/office/drawing/2014/main" id="{F5A9A443-0263-8D4F-0D22-1F471834D190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97" name="Γραφικό 396" descr="Φωτιά">
                  <a:extLst>
                    <a:ext uri="{FF2B5EF4-FFF2-40B4-BE49-F238E27FC236}">
                      <a16:creationId xmlns:a16="http://schemas.microsoft.com/office/drawing/2014/main" id="{9D434154-8C71-7ACF-2E5D-E270F41E3E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98" name="Γραφικό 397" descr="Φωτιά">
                  <a:extLst>
                    <a:ext uri="{FF2B5EF4-FFF2-40B4-BE49-F238E27FC236}">
                      <a16:creationId xmlns:a16="http://schemas.microsoft.com/office/drawing/2014/main" id="{D4320CFB-04F1-7FC6-ED8D-6BE5940F0C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99" name="Γραφικό 398" descr="Φωτιά">
                  <a:extLst>
                    <a:ext uri="{FF2B5EF4-FFF2-40B4-BE49-F238E27FC236}">
                      <a16:creationId xmlns:a16="http://schemas.microsoft.com/office/drawing/2014/main" id="{FC0EE2A4-5F6F-AD49-C1E3-D03DE39493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00" name="Γραφικό 399" descr="Φωτιά">
                  <a:extLst>
                    <a:ext uri="{FF2B5EF4-FFF2-40B4-BE49-F238E27FC236}">
                      <a16:creationId xmlns:a16="http://schemas.microsoft.com/office/drawing/2014/main" id="{7BE4995C-4BA7-8F58-B681-DB46D056C9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390" name="Ομάδα 389">
                <a:extLst>
                  <a:ext uri="{FF2B5EF4-FFF2-40B4-BE49-F238E27FC236}">
                    <a16:creationId xmlns:a16="http://schemas.microsoft.com/office/drawing/2014/main" id="{61CCD42C-67FB-B0D7-2139-D74C5AD8B18C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391" name="Ορθογώνιο: Στρογγύλεμα γωνιών 390">
                  <a:extLst>
                    <a:ext uri="{FF2B5EF4-FFF2-40B4-BE49-F238E27FC236}">
                      <a16:creationId xmlns:a16="http://schemas.microsoft.com/office/drawing/2014/main" id="{06DBE0FD-0A77-59EE-0997-1BD3F92C61DB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92" name="Γραφικό 391" descr="Φωτιά">
                  <a:extLst>
                    <a:ext uri="{FF2B5EF4-FFF2-40B4-BE49-F238E27FC236}">
                      <a16:creationId xmlns:a16="http://schemas.microsoft.com/office/drawing/2014/main" id="{29D7E0CE-74BD-4E92-8B22-9C0AEF477D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93" name="Γραφικό 392" descr="Φωτιά">
                  <a:extLst>
                    <a:ext uri="{FF2B5EF4-FFF2-40B4-BE49-F238E27FC236}">
                      <a16:creationId xmlns:a16="http://schemas.microsoft.com/office/drawing/2014/main" id="{C02A86EF-F308-D09B-AADC-9B7F6B7BB8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94" name="Γραφικό 393" descr="Φωτιά">
                  <a:extLst>
                    <a:ext uri="{FF2B5EF4-FFF2-40B4-BE49-F238E27FC236}">
                      <a16:creationId xmlns:a16="http://schemas.microsoft.com/office/drawing/2014/main" id="{ED4B2D46-2070-6A21-67D9-0F7C78F58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95" name="Γραφικό 394" descr="Φωτιά">
                  <a:extLst>
                    <a:ext uri="{FF2B5EF4-FFF2-40B4-BE49-F238E27FC236}">
                      <a16:creationId xmlns:a16="http://schemas.microsoft.com/office/drawing/2014/main" id="{009C548E-292F-FA35-971B-BDF79683AA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01" name="Ομάδα 400">
              <a:extLst>
                <a:ext uri="{FF2B5EF4-FFF2-40B4-BE49-F238E27FC236}">
                  <a16:creationId xmlns:a16="http://schemas.microsoft.com/office/drawing/2014/main" id="{BADBA60B-891D-6CCF-200F-939F8D3BED4E}"/>
                </a:ext>
              </a:extLst>
            </p:cNvPr>
            <p:cNvGrpSpPr/>
            <p:nvPr/>
          </p:nvGrpSpPr>
          <p:grpSpPr>
            <a:xfrm>
              <a:off x="8660548" y="3891276"/>
              <a:ext cx="529013" cy="1457050"/>
              <a:chOff x="1691680" y="1828659"/>
              <a:chExt cx="529013" cy="1457050"/>
            </a:xfrm>
          </p:grpSpPr>
          <p:sp>
            <p:nvSpPr>
              <p:cNvPr id="402" name="127 - Στρογγυλεμένο ορθογώνιο">
                <a:extLst>
                  <a:ext uri="{FF2B5EF4-FFF2-40B4-BE49-F238E27FC236}">
                    <a16:creationId xmlns:a16="http://schemas.microsoft.com/office/drawing/2014/main" id="{B57F37A9-66F9-F5A8-7816-BF6D46B89385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128 - Ελεύθερη σχεδίαση">
                <a:extLst>
                  <a:ext uri="{FF2B5EF4-FFF2-40B4-BE49-F238E27FC236}">
                    <a16:creationId xmlns:a16="http://schemas.microsoft.com/office/drawing/2014/main" id="{C69333E3-F700-2101-FBA8-E13079DDD2DC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129 - Στρογγυλεμένο ορθογώνιο">
                <a:extLst>
                  <a:ext uri="{FF2B5EF4-FFF2-40B4-BE49-F238E27FC236}">
                    <a16:creationId xmlns:a16="http://schemas.microsoft.com/office/drawing/2014/main" id="{0F743ED6-FF8F-CCEC-870B-223CA2469419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131 - Στρογγυλεμένο ορθογώνιο">
                <a:extLst>
                  <a:ext uri="{FF2B5EF4-FFF2-40B4-BE49-F238E27FC236}">
                    <a16:creationId xmlns:a16="http://schemas.microsoft.com/office/drawing/2014/main" id="{19DF4422-8833-645B-8DE7-078B7CB3A4AA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132 - Στρογγυλεμένο ορθογώνιο">
                <a:extLst>
                  <a:ext uri="{FF2B5EF4-FFF2-40B4-BE49-F238E27FC236}">
                    <a16:creationId xmlns:a16="http://schemas.microsoft.com/office/drawing/2014/main" id="{001E3695-EC6D-5919-9A30-2FFB8BF9596C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133 - Στρογγυλεμένο ορθογώνιο">
                <a:extLst>
                  <a:ext uri="{FF2B5EF4-FFF2-40B4-BE49-F238E27FC236}">
                    <a16:creationId xmlns:a16="http://schemas.microsoft.com/office/drawing/2014/main" id="{8C60B4BF-1B94-E34F-91CB-A16914E7548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134 - Ελεύθερη σχεδίαση">
                <a:extLst>
                  <a:ext uri="{FF2B5EF4-FFF2-40B4-BE49-F238E27FC236}">
                    <a16:creationId xmlns:a16="http://schemas.microsoft.com/office/drawing/2014/main" id="{B4F00218-92B4-54EE-BF82-404F7DF07DEC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136 - Στρογγυλεμένο ορθογώνιο">
                <a:extLst>
                  <a:ext uri="{FF2B5EF4-FFF2-40B4-BE49-F238E27FC236}">
                    <a16:creationId xmlns:a16="http://schemas.microsoft.com/office/drawing/2014/main" id="{BEC022C4-1E83-F162-3EA4-640713C60E36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10" name="Ομάδα 409">
                <a:extLst>
                  <a:ext uri="{FF2B5EF4-FFF2-40B4-BE49-F238E27FC236}">
                    <a16:creationId xmlns:a16="http://schemas.microsoft.com/office/drawing/2014/main" id="{6EC9988B-6FE0-3B94-C527-98489214DAC4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417" name="Ορθογώνιο: Στρογγύλεμα γωνιών 416">
                  <a:extLst>
                    <a:ext uri="{FF2B5EF4-FFF2-40B4-BE49-F238E27FC236}">
                      <a16:creationId xmlns:a16="http://schemas.microsoft.com/office/drawing/2014/main" id="{7A9DB4FA-20BC-1C3F-6AB3-B1EF79C3ABB7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18" name="Γραφικό 417" descr="Φωτιά">
                  <a:extLst>
                    <a:ext uri="{FF2B5EF4-FFF2-40B4-BE49-F238E27FC236}">
                      <a16:creationId xmlns:a16="http://schemas.microsoft.com/office/drawing/2014/main" id="{5B66B2E5-4C6B-31F9-3287-4E6D2C50B9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19" name="Γραφικό 418" descr="Φωτιά">
                  <a:extLst>
                    <a:ext uri="{FF2B5EF4-FFF2-40B4-BE49-F238E27FC236}">
                      <a16:creationId xmlns:a16="http://schemas.microsoft.com/office/drawing/2014/main" id="{F29F40DE-F88D-7293-F8E8-EB4C35ED2D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20" name="Γραφικό 419" descr="Φωτιά">
                  <a:extLst>
                    <a:ext uri="{FF2B5EF4-FFF2-40B4-BE49-F238E27FC236}">
                      <a16:creationId xmlns:a16="http://schemas.microsoft.com/office/drawing/2014/main" id="{6FEF3AFF-C219-4E37-34F4-089038F41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21" name="Γραφικό 420" descr="Φωτιά">
                  <a:extLst>
                    <a:ext uri="{FF2B5EF4-FFF2-40B4-BE49-F238E27FC236}">
                      <a16:creationId xmlns:a16="http://schemas.microsoft.com/office/drawing/2014/main" id="{A8E8F97F-4B31-C28F-F5F9-FB1A5F2493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411" name="Ομάδα 410">
                <a:extLst>
                  <a:ext uri="{FF2B5EF4-FFF2-40B4-BE49-F238E27FC236}">
                    <a16:creationId xmlns:a16="http://schemas.microsoft.com/office/drawing/2014/main" id="{B2A706F4-23E0-FD10-5C00-305C50AB34B8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412" name="Ορθογώνιο: Στρογγύλεμα γωνιών 411">
                  <a:extLst>
                    <a:ext uri="{FF2B5EF4-FFF2-40B4-BE49-F238E27FC236}">
                      <a16:creationId xmlns:a16="http://schemas.microsoft.com/office/drawing/2014/main" id="{E98FFE4F-41A2-4E98-17E8-22D8DC0DB7CF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13" name="Γραφικό 412" descr="Φωτιά">
                  <a:extLst>
                    <a:ext uri="{FF2B5EF4-FFF2-40B4-BE49-F238E27FC236}">
                      <a16:creationId xmlns:a16="http://schemas.microsoft.com/office/drawing/2014/main" id="{72C40EAD-F832-1BD1-0BCF-72AE6D4E9B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14" name="Γραφικό 413" descr="Φωτιά">
                  <a:extLst>
                    <a:ext uri="{FF2B5EF4-FFF2-40B4-BE49-F238E27FC236}">
                      <a16:creationId xmlns:a16="http://schemas.microsoft.com/office/drawing/2014/main" id="{EFE30FA5-825A-B0C4-A711-0EE01258B3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15" name="Γραφικό 414" descr="Φωτιά">
                  <a:extLst>
                    <a:ext uri="{FF2B5EF4-FFF2-40B4-BE49-F238E27FC236}">
                      <a16:creationId xmlns:a16="http://schemas.microsoft.com/office/drawing/2014/main" id="{EC54E6B8-9F47-382D-3940-07D744C389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16" name="Γραφικό 415" descr="Φωτιά">
                  <a:extLst>
                    <a:ext uri="{FF2B5EF4-FFF2-40B4-BE49-F238E27FC236}">
                      <a16:creationId xmlns:a16="http://schemas.microsoft.com/office/drawing/2014/main" id="{672A6B1C-81C9-31AB-D73A-BD0B811256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22" name="Ομάδα 421">
              <a:extLst>
                <a:ext uri="{FF2B5EF4-FFF2-40B4-BE49-F238E27FC236}">
                  <a16:creationId xmlns:a16="http://schemas.microsoft.com/office/drawing/2014/main" id="{63A3C9E5-20A2-5BB9-B4B1-27A1E0EFFC29}"/>
                </a:ext>
              </a:extLst>
            </p:cNvPr>
            <p:cNvGrpSpPr/>
            <p:nvPr/>
          </p:nvGrpSpPr>
          <p:grpSpPr>
            <a:xfrm>
              <a:off x="6650717" y="1838504"/>
              <a:ext cx="529013" cy="1457050"/>
              <a:chOff x="1691680" y="1828659"/>
              <a:chExt cx="529013" cy="1457050"/>
            </a:xfrm>
          </p:grpSpPr>
          <p:sp>
            <p:nvSpPr>
              <p:cNvPr id="423" name="127 - Στρογγυλεμένο ορθογώνιο">
                <a:extLst>
                  <a:ext uri="{FF2B5EF4-FFF2-40B4-BE49-F238E27FC236}">
                    <a16:creationId xmlns:a16="http://schemas.microsoft.com/office/drawing/2014/main" id="{521B68B6-F565-3FFB-71F9-09AC18C6405A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128 - Ελεύθερη σχεδίαση">
                <a:extLst>
                  <a:ext uri="{FF2B5EF4-FFF2-40B4-BE49-F238E27FC236}">
                    <a16:creationId xmlns:a16="http://schemas.microsoft.com/office/drawing/2014/main" id="{91C7B260-3F18-9A7E-5D8F-B1F517569937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129 - Στρογγυλεμένο ορθογώνιο">
                <a:extLst>
                  <a:ext uri="{FF2B5EF4-FFF2-40B4-BE49-F238E27FC236}">
                    <a16:creationId xmlns:a16="http://schemas.microsoft.com/office/drawing/2014/main" id="{0B8F0374-EF8B-DD6C-C7E2-76C35E6B3B4C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131 - Στρογγυλεμένο ορθογώνιο">
                <a:extLst>
                  <a:ext uri="{FF2B5EF4-FFF2-40B4-BE49-F238E27FC236}">
                    <a16:creationId xmlns:a16="http://schemas.microsoft.com/office/drawing/2014/main" id="{6A279809-7606-351D-2332-28F35AA27868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132 - Στρογγυλεμένο ορθογώνιο">
                <a:extLst>
                  <a:ext uri="{FF2B5EF4-FFF2-40B4-BE49-F238E27FC236}">
                    <a16:creationId xmlns:a16="http://schemas.microsoft.com/office/drawing/2014/main" id="{242CACDA-745C-712C-24B0-4C18B9E1FDAE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" name="133 - Στρογγυλεμένο ορθογώνιο">
                <a:extLst>
                  <a:ext uri="{FF2B5EF4-FFF2-40B4-BE49-F238E27FC236}">
                    <a16:creationId xmlns:a16="http://schemas.microsoft.com/office/drawing/2014/main" id="{7B434222-C3CB-9020-CD98-D57514DDF1C9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" name="134 - Ελεύθερη σχεδίαση">
                <a:extLst>
                  <a:ext uri="{FF2B5EF4-FFF2-40B4-BE49-F238E27FC236}">
                    <a16:creationId xmlns:a16="http://schemas.microsoft.com/office/drawing/2014/main" id="{A7E015E6-91D5-C898-9748-A41A2B34D221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" name="136 - Στρογγυλεμένο ορθογώνιο">
                <a:extLst>
                  <a:ext uri="{FF2B5EF4-FFF2-40B4-BE49-F238E27FC236}">
                    <a16:creationId xmlns:a16="http://schemas.microsoft.com/office/drawing/2014/main" id="{A06548A4-EDFD-448B-B94D-413F765E6667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1" name="Ομάδα 430">
                <a:extLst>
                  <a:ext uri="{FF2B5EF4-FFF2-40B4-BE49-F238E27FC236}">
                    <a16:creationId xmlns:a16="http://schemas.microsoft.com/office/drawing/2014/main" id="{B066187D-465C-1F49-1FE2-89F744539D4F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438" name="Ορθογώνιο: Στρογγύλεμα γωνιών 437">
                  <a:extLst>
                    <a:ext uri="{FF2B5EF4-FFF2-40B4-BE49-F238E27FC236}">
                      <a16:creationId xmlns:a16="http://schemas.microsoft.com/office/drawing/2014/main" id="{743D9649-4A70-A12E-A3FF-893333BB6CE8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39" name="Γραφικό 438" descr="Φωτιά">
                  <a:extLst>
                    <a:ext uri="{FF2B5EF4-FFF2-40B4-BE49-F238E27FC236}">
                      <a16:creationId xmlns:a16="http://schemas.microsoft.com/office/drawing/2014/main" id="{AF6D349F-C31B-FA2D-5ACF-B089D1000C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40" name="Γραφικό 439" descr="Φωτιά">
                  <a:extLst>
                    <a:ext uri="{FF2B5EF4-FFF2-40B4-BE49-F238E27FC236}">
                      <a16:creationId xmlns:a16="http://schemas.microsoft.com/office/drawing/2014/main" id="{DF752F4C-337B-49EC-D046-A4448C9EE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41" name="Γραφικό 440" descr="Φωτιά">
                  <a:extLst>
                    <a:ext uri="{FF2B5EF4-FFF2-40B4-BE49-F238E27FC236}">
                      <a16:creationId xmlns:a16="http://schemas.microsoft.com/office/drawing/2014/main" id="{F3108B92-6B8F-AF65-A66B-115C0FC2EF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42" name="Γραφικό 441" descr="Φωτιά">
                  <a:extLst>
                    <a:ext uri="{FF2B5EF4-FFF2-40B4-BE49-F238E27FC236}">
                      <a16:creationId xmlns:a16="http://schemas.microsoft.com/office/drawing/2014/main" id="{876A44AB-FB2E-858A-F19A-B5037BFAF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432" name="Ομάδα 431">
                <a:extLst>
                  <a:ext uri="{FF2B5EF4-FFF2-40B4-BE49-F238E27FC236}">
                    <a16:creationId xmlns:a16="http://schemas.microsoft.com/office/drawing/2014/main" id="{905F9346-5FBE-3C68-FEC6-D8CD373C4C0C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433" name="Ορθογώνιο: Στρογγύλεμα γωνιών 432">
                  <a:extLst>
                    <a:ext uri="{FF2B5EF4-FFF2-40B4-BE49-F238E27FC236}">
                      <a16:creationId xmlns:a16="http://schemas.microsoft.com/office/drawing/2014/main" id="{3E586220-7FCC-4365-61B2-9E95F7B6B20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34" name="Γραφικό 433" descr="Φωτιά">
                  <a:extLst>
                    <a:ext uri="{FF2B5EF4-FFF2-40B4-BE49-F238E27FC236}">
                      <a16:creationId xmlns:a16="http://schemas.microsoft.com/office/drawing/2014/main" id="{6DAC8025-4D9F-91CD-62BD-605D092DA5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35" name="Γραφικό 434" descr="Φωτιά">
                  <a:extLst>
                    <a:ext uri="{FF2B5EF4-FFF2-40B4-BE49-F238E27FC236}">
                      <a16:creationId xmlns:a16="http://schemas.microsoft.com/office/drawing/2014/main" id="{3209E203-3BE0-FB84-EE7B-DB8FF652B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36" name="Γραφικό 435" descr="Φωτιά">
                  <a:extLst>
                    <a:ext uri="{FF2B5EF4-FFF2-40B4-BE49-F238E27FC236}">
                      <a16:creationId xmlns:a16="http://schemas.microsoft.com/office/drawing/2014/main" id="{3B46B0E1-AD5B-6DCA-BCE4-01A4812726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37" name="Γραφικό 436" descr="Φωτιά">
                  <a:extLst>
                    <a:ext uri="{FF2B5EF4-FFF2-40B4-BE49-F238E27FC236}">
                      <a16:creationId xmlns:a16="http://schemas.microsoft.com/office/drawing/2014/main" id="{7A03C5CF-D009-F7E9-B2B8-6EC8D8A2A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43" name="Ομάδα 442">
              <a:extLst>
                <a:ext uri="{FF2B5EF4-FFF2-40B4-BE49-F238E27FC236}">
                  <a16:creationId xmlns:a16="http://schemas.microsoft.com/office/drawing/2014/main" id="{FB2A4321-930B-8DFC-691A-09AFAA4C7832}"/>
                </a:ext>
              </a:extLst>
            </p:cNvPr>
            <p:cNvGrpSpPr/>
            <p:nvPr/>
          </p:nvGrpSpPr>
          <p:grpSpPr>
            <a:xfrm>
              <a:off x="5117452" y="2878996"/>
              <a:ext cx="529013" cy="1457050"/>
              <a:chOff x="1691680" y="1828659"/>
              <a:chExt cx="529013" cy="1457050"/>
            </a:xfrm>
          </p:grpSpPr>
          <p:sp>
            <p:nvSpPr>
              <p:cNvPr id="444" name="127 - Στρογγυλεμένο ορθογώνιο">
                <a:extLst>
                  <a:ext uri="{FF2B5EF4-FFF2-40B4-BE49-F238E27FC236}">
                    <a16:creationId xmlns:a16="http://schemas.microsoft.com/office/drawing/2014/main" id="{725E4204-6E44-487E-6304-5407FE687BA0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128 - Ελεύθερη σχεδίαση">
                <a:extLst>
                  <a:ext uri="{FF2B5EF4-FFF2-40B4-BE49-F238E27FC236}">
                    <a16:creationId xmlns:a16="http://schemas.microsoft.com/office/drawing/2014/main" id="{920BD28B-2993-BCE6-82C5-66357D2C3A04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129 - Στρογγυλεμένο ορθογώνιο">
                <a:extLst>
                  <a:ext uri="{FF2B5EF4-FFF2-40B4-BE49-F238E27FC236}">
                    <a16:creationId xmlns:a16="http://schemas.microsoft.com/office/drawing/2014/main" id="{5CDC3310-C0AE-D1F5-20D0-5E2E29F0BCC1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131 - Στρογγυλεμένο ορθογώνιο">
                <a:extLst>
                  <a:ext uri="{FF2B5EF4-FFF2-40B4-BE49-F238E27FC236}">
                    <a16:creationId xmlns:a16="http://schemas.microsoft.com/office/drawing/2014/main" id="{94F05736-5E0F-5BF1-DF4D-3540D3BFEE54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132 - Στρογγυλεμένο ορθογώνιο">
                <a:extLst>
                  <a:ext uri="{FF2B5EF4-FFF2-40B4-BE49-F238E27FC236}">
                    <a16:creationId xmlns:a16="http://schemas.microsoft.com/office/drawing/2014/main" id="{81478451-A8DE-6DAE-15A8-93108F5B2F24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133 - Στρογγυλεμένο ορθογώνιο">
                <a:extLst>
                  <a:ext uri="{FF2B5EF4-FFF2-40B4-BE49-F238E27FC236}">
                    <a16:creationId xmlns:a16="http://schemas.microsoft.com/office/drawing/2014/main" id="{A4A36724-FE0A-E7AA-A0DB-DD6049BAA1B7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134 - Ελεύθερη σχεδίαση">
                <a:extLst>
                  <a:ext uri="{FF2B5EF4-FFF2-40B4-BE49-F238E27FC236}">
                    <a16:creationId xmlns:a16="http://schemas.microsoft.com/office/drawing/2014/main" id="{C848EE87-95AD-192C-32A6-F4E2F194B0AE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136 - Στρογγυλεμένο ορθογώνιο">
                <a:extLst>
                  <a:ext uri="{FF2B5EF4-FFF2-40B4-BE49-F238E27FC236}">
                    <a16:creationId xmlns:a16="http://schemas.microsoft.com/office/drawing/2014/main" id="{C4C144C1-0BFB-2C42-1878-C38AF3430771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52" name="Ομάδα 451">
                <a:extLst>
                  <a:ext uri="{FF2B5EF4-FFF2-40B4-BE49-F238E27FC236}">
                    <a16:creationId xmlns:a16="http://schemas.microsoft.com/office/drawing/2014/main" id="{25CB42F8-140B-1B08-A1AA-48E3D23C497C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459" name="Ορθογώνιο: Στρογγύλεμα γωνιών 458">
                  <a:extLst>
                    <a:ext uri="{FF2B5EF4-FFF2-40B4-BE49-F238E27FC236}">
                      <a16:creationId xmlns:a16="http://schemas.microsoft.com/office/drawing/2014/main" id="{49DE6082-88F3-ACC7-3843-8CC781EC0F3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60" name="Γραφικό 459" descr="Φωτιά">
                  <a:extLst>
                    <a:ext uri="{FF2B5EF4-FFF2-40B4-BE49-F238E27FC236}">
                      <a16:creationId xmlns:a16="http://schemas.microsoft.com/office/drawing/2014/main" id="{DA7EDAFE-979F-7C90-3954-CFCD3C1FD0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61" name="Γραφικό 460" descr="Φωτιά">
                  <a:extLst>
                    <a:ext uri="{FF2B5EF4-FFF2-40B4-BE49-F238E27FC236}">
                      <a16:creationId xmlns:a16="http://schemas.microsoft.com/office/drawing/2014/main" id="{65EBACF5-68A5-3BBD-3548-9BF67308E4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62" name="Γραφικό 461" descr="Φωτιά">
                  <a:extLst>
                    <a:ext uri="{FF2B5EF4-FFF2-40B4-BE49-F238E27FC236}">
                      <a16:creationId xmlns:a16="http://schemas.microsoft.com/office/drawing/2014/main" id="{100DE7F8-CA4D-A493-565C-BC320190A5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63" name="Γραφικό 462" descr="Φωτιά">
                  <a:extLst>
                    <a:ext uri="{FF2B5EF4-FFF2-40B4-BE49-F238E27FC236}">
                      <a16:creationId xmlns:a16="http://schemas.microsoft.com/office/drawing/2014/main" id="{37FD5FE5-B12A-9913-524D-CE7CD7E6FF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453" name="Ομάδα 452">
                <a:extLst>
                  <a:ext uri="{FF2B5EF4-FFF2-40B4-BE49-F238E27FC236}">
                    <a16:creationId xmlns:a16="http://schemas.microsoft.com/office/drawing/2014/main" id="{69503D97-C948-5C0C-95F1-526EE89782EE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454" name="Ορθογώνιο: Στρογγύλεμα γωνιών 453">
                  <a:extLst>
                    <a:ext uri="{FF2B5EF4-FFF2-40B4-BE49-F238E27FC236}">
                      <a16:creationId xmlns:a16="http://schemas.microsoft.com/office/drawing/2014/main" id="{F69F222A-D3A0-3537-7649-E8F2BA1A161A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55" name="Γραφικό 454" descr="Φωτιά">
                  <a:extLst>
                    <a:ext uri="{FF2B5EF4-FFF2-40B4-BE49-F238E27FC236}">
                      <a16:creationId xmlns:a16="http://schemas.microsoft.com/office/drawing/2014/main" id="{C63E0443-A055-6B23-0694-25A1BBB19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56" name="Γραφικό 455" descr="Φωτιά">
                  <a:extLst>
                    <a:ext uri="{FF2B5EF4-FFF2-40B4-BE49-F238E27FC236}">
                      <a16:creationId xmlns:a16="http://schemas.microsoft.com/office/drawing/2014/main" id="{2F511B33-E1CB-B5CE-B5F0-D0D6203F74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57" name="Γραφικό 456" descr="Φωτιά">
                  <a:extLst>
                    <a:ext uri="{FF2B5EF4-FFF2-40B4-BE49-F238E27FC236}">
                      <a16:creationId xmlns:a16="http://schemas.microsoft.com/office/drawing/2014/main" id="{77AAB249-0583-0AA6-A991-856B561E62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58" name="Γραφικό 457" descr="Φωτιά">
                  <a:extLst>
                    <a:ext uri="{FF2B5EF4-FFF2-40B4-BE49-F238E27FC236}">
                      <a16:creationId xmlns:a16="http://schemas.microsoft.com/office/drawing/2014/main" id="{879964B5-0927-F5A0-3760-6D0CFEAA2A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4" name="Ομάδα 463">
              <a:extLst>
                <a:ext uri="{FF2B5EF4-FFF2-40B4-BE49-F238E27FC236}">
                  <a16:creationId xmlns:a16="http://schemas.microsoft.com/office/drawing/2014/main" id="{FEFF2BCF-1AE3-08BE-BA4E-49ECB0D732B8}"/>
                </a:ext>
              </a:extLst>
            </p:cNvPr>
            <p:cNvGrpSpPr/>
            <p:nvPr/>
          </p:nvGrpSpPr>
          <p:grpSpPr>
            <a:xfrm>
              <a:off x="5737165" y="2188137"/>
              <a:ext cx="529013" cy="1457050"/>
              <a:chOff x="1691680" y="1828659"/>
              <a:chExt cx="529013" cy="1457050"/>
            </a:xfrm>
          </p:grpSpPr>
          <p:sp>
            <p:nvSpPr>
              <p:cNvPr id="465" name="127 - Στρογγυλεμένο ορθογώνιο">
                <a:extLst>
                  <a:ext uri="{FF2B5EF4-FFF2-40B4-BE49-F238E27FC236}">
                    <a16:creationId xmlns:a16="http://schemas.microsoft.com/office/drawing/2014/main" id="{E569E22E-816C-77D7-C07D-C7C272D40A1B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" name="128 - Ελεύθερη σχεδίαση">
                <a:extLst>
                  <a:ext uri="{FF2B5EF4-FFF2-40B4-BE49-F238E27FC236}">
                    <a16:creationId xmlns:a16="http://schemas.microsoft.com/office/drawing/2014/main" id="{92108285-F81E-EB8A-2AC3-4EA4B3A00572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" name="129 - Στρογγυλεμένο ορθογώνιο">
                <a:extLst>
                  <a:ext uri="{FF2B5EF4-FFF2-40B4-BE49-F238E27FC236}">
                    <a16:creationId xmlns:a16="http://schemas.microsoft.com/office/drawing/2014/main" id="{2F4BC673-5CE1-7BC7-C174-EA40ABB9B225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131 - Στρογγυλεμένο ορθογώνιο">
                <a:extLst>
                  <a:ext uri="{FF2B5EF4-FFF2-40B4-BE49-F238E27FC236}">
                    <a16:creationId xmlns:a16="http://schemas.microsoft.com/office/drawing/2014/main" id="{4B79CBA1-A49E-DFCA-2C11-7A8C03D98B7A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132 - Στρογγυλεμένο ορθογώνιο">
                <a:extLst>
                  <a:ext uri="{FF2B5EF4-FFF2-40B4-BE49-F238E27FC236}">
                    <a16:creationId xmlns:a16="http://schemas.microsoft.com/office/drawing/2014/main" id="{D10C66C6-D271-00C8-E699-0EE46925810C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133 - Στρογγυλεμένο ορθογώνιο">
                <a:extLst>
                  <a:ext uri="{FF2B5EF4-FFF2-40B4-BE49-F238E27FC236}">
                    <a16:creationId xmlns:a16="http://schemas.microsoft.com/office/drawing/2014/main" id="{2A5698EB-5469-6D62-C453-5C44FFD33E4D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134 - Ελεύθερη σχεδίαση">
                <a:extLst>
                  <a:ext uri="{FF2B5EF4-FFF2-40B4-BE49-F238E27FC236}">
                    <a16:creationId xmlns:a16="http://schemas.microsoft.com/office/drawing/2014/main" id="{D82C4131-3218-1B28-4234-2B01D57F37C3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136 - Στρογγυλεμένο ορθογώνιο">
                <a:extLst>
                  <a:ext uri="{FF2B5EF4-FFF2-40B4-BE49-F238E27FC236}">
                    <a16:creationId xmlns:a16="http://schemas.microsoft.com/office/drawing/2014/main" id="{1E95A74B-818A-8B8B-D85A-E09522A105C1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3" name="Ομάδα 472">
                <a:extLst>
                  <a:ext uri="{FF2B5EF4-FFF2-40B4-BE49-F238E27FC236}">
                    <a16:creationId xmlns:a16="http://schemas.microsoft.com/office/drawing/2014/main" id="{75FE3D06-D563-A467-8D59-F1D2C443E1EE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480" name="Ορθογώνιο: Στρογγύλεμα γωνιών 479">
                  <a:extLst>
                    <a:ext uri="{FF2B5EF4-FFF2-40B4-BE49-F238E27FC236}">
                      <a16:creationId xmlns:a16="http://schemas.microsoft.com/office/drawing/2014/main" id="{2869AE4F-4A86-B9EC-EA05-01650A68F678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81" name="Γραφικό 480" descr="Φωτιά">
                  <a:extLst>
                    <a:ext uri="{FF2B5EF4-FFF2-40B4-BE49-F238E27FC236}">
                      <a16:creationId xmlns:a16="http://schemas.microsoft.com/office/drawing/2014/main" id="{04DB3A3D-9FCD-63DC-8EA3-3A343FE5F3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82" name="Γραφικό 481" descr="Φωτιά">
                  <a:extLst>
                    <a:ext uri="{FF2B5EF4-FFF2-40B4-BE49-F238E27FC236}">
                      <a16:creationId xmlns:a16="http://schemas.microsoft.com/office/drawing/2014/main" id="{8AED8D30-A0FB-ADE1-1D15-E1FBBB8A83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83" name="Γραφικό 482" descr="Φωτιά">
                  <a:extLst>
                    <a:ext uri="{FF2B5EF4-FFF2-40B4-BE49-F238E27FC236}">
                      <a16:creationId xmlns:a16="http://schemas.microsoft.com/office/drawing/2014/main" id="{2D83C945-AED0-5125-B0B7-8A24F44AA6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84" name="Γραφικό 483" descr="Φωτιά">
                  <a:extLst>
                    <a:ext uri="{FF2B5EF4-FFF2-40B4-BE49-F238E27FC236}">
                      <a16:creationId xmlns:a16="http://schemas.microsoft.com/office/drawing/2014/main" id="{411C8715-7513-0D61-1909-1F37DC7581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474" name="Ομάδα 473">
                <a:extLst>
                  <a:ext uri="{FF2B5EF4-FFF2-40B4-BE49-F238E27FC236}">
                    <a16:creationId xmlns:a16="http://schemas.microsoft.com/office/drawing/2014/main" id="{FD987662-F759-D67E-C6BA-D1AEB5E5E158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475" name="Ορθογώνιο: Στρογγύλεμα γωνιών 474">
                  <a:extLst>
                    <a:ext uri="{FF2B5EF4-FFF2-40B4-BE49-F238E27FC236}">
                      <a16:creationId xmlns:a16="http://schemas.microsoft.com/office/drawing/2014/main" id="{FCEE1758-2BC2-6CD9-7B6D-B313DAEC3CE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76" name="Γραφικό 475" descr="Φωτιά">
                  <a:extLst>
                    <a:ext uri="{FF2B5EF4-FFF2-40B4-BE49-F238E27FC236}">
                      <a16:creationId xmlns:a16="http://schemas.microsoft.com/office/drawing/2014/main" id="{0C11BF94-5B7B-72FE-EDC3-0386C83048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77" name="Γραφικό 476" descr="Φωτιά">
                  <a:extLst>
                    <a:ext uri="{FF2B5EF4-FFF2-40B4-BE49-F238E27FC236}">
                      <a16:creationId xmlns:a16="http://schemas.microsoft.com/office/drawing/2014/main" id="{DB220694-69E7-B6AA-A158-FB72F1C947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78" name="Γραφικό 477" descr="Φωτιά">
                  <a:extLst>
                    <a:ext uri="{FF2B5EF4-FFF2-40B4-BE49-F238E27FC236}">
                      <a16:creationId xmlns:a16="http://schemas.microsoft.com/office/drawing/2014/main" id="{A3DA6B84-CDB6-71D0-183B-C32842FB0A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79" name="Γραφικό 478" descr="Φωτιά">
                  <a:extLst>
                    <a:ext uri="{FF2B5EF4-FFF2-40B4-BE49-F238E27FC236}">
                      <a16:creationId xmlns:a16="http://schemas.microsoft.com/office/drawing/2014/main" id="{1A91A377-EDFB-66F5-3130-FA7F51B38E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5" name="Ομάδα 484">
              <a:extLst>
                <a:ext uri="{FF2B5EF4-FFF2-40B4-BE49-F238E27FC236}">
                  <a16:creationId xmlns:a16="http://schemas.microsoft.com/office/drawing/2014/main" id="{437303D5-CBE8-8C75-63ED-8125EEC2D90D}"/>
                </a:ext>
              </a:extLst>
            </p:cNvPr>
            <p:cNvGrpSpPr/>
            <p:nvPr/>
          </p:nvGrpSpPr>
          <p:grpSpPr>
            <a:xfrm>
              <a:off x="6334604" y="5011290"/>
              <a:ext cx="529013" cy="1457050"/>
              <a:chOff x="1691680" y="1828659"/>
              <a:chExt cx="529013" cy="1457050"/>
            </a:xfrm>
          </p:grpSpPr>
          <p:sp>
            <p:nvSpPr>
              <p:cNvPr id="486" name="127 - Στρογγυλεμένο ορθογώνιο">
                <a:extLst>
                  <a:ext uri="{FF2B5EF4-FFF2-40B4-BE49-F238E27FC236}">
                    <a16:creationId xmlns:a16="http://schemas.microsoft.com/office/drawing/2014/main" id="{AB710937-D3DD-2CB8-C48C-1E201CB80558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128 - Ελεύθερη σχεδίαση">
                <a:extLst>
                  <a:ext uri="{FF2B5EF4-FFF2-40B4-BE49-F238E27FC236}">
                    <a16:creationId xmlns:a16="http://schemas.microsoft.com/office/drawing/2014/main" id="{B05CF9E3-06C6-FE9D-1D4B-3AC8043D2A77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129 - Στρογγυλεμένο ορθογώνιο">
                <a:extLst>
                  <a:ext uri="{FF2B5EF4-FFF2-40B4-BE49-F238E27FC236}">
                    <a16:creationId xmlns:a16="http://schemas.microsoft.com/office/drawing/2014/main" id="{49BF9F59-BE46-DF45-A344-6BF34E956867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" name="131 - Στρογγυλεμένο ορθογώνιο">
                <a:extLst>
                  <a:ext uri="{FF2B5EF4-FFF2-40B4-BE49-F238E27FC236}">
                    <a16:creationId xmlns:a16="http://schemas.microsoft.com/office/drawing/2014/main" id="{357B1DFC-9791-12EF-C4E6-C8E5467F1F61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" name="132 - Στρογγυλεμένο ορθογώνιο">
                <a:extLst>
                  <a:ext uri="{FF2B5EF4-FFF2-40B4-BE49-F238E27FC236}">
                    <a16:creationId xmlns:a16="http://schemas.microsoft.com/office/drawing/2014/main" id="{BA14F4A0-6F0F-09A3-ECCF-8747598161A6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" name="133 - Στρογγυλεμένο ορθογώνιο">
                <a:extLst>
                  <a:ext uri="{FF2B5EF4-FFF2-40B4-BE49-F238E27FC236}">
                    <a16:creationId xmlns:a16="http://schemas.microsoft.com/office/drawing/2014/main" id="{4FA97FA2-1249-8A8B-B1C8-7C00F028203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134 - Ελεύθερη σχεδίαση">
                <a:extLst>
                  <a:ext uri="{FF2B5EF4-FFF2-40B4-BE49-F238E27FC236}">
                    <a16:creationId xmlns:a16="http://schemas.microsoft.com/office/drawing/2014/main" id="{FA90F4B4-2AB7-2899-4AD7-861850A1B9E9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" name="136 - Στρογγυλεμένο ορθογώνιο">
                <a:extLst>
                  <a:ext uri="{FF2B5EF4-FFF2-40B4-BE49-F238E27FC236}">
                    <a16:creationId xmlns:a16="http://schemas.microsoft.com/office/drawing/2014/main" id="{D94D2AFC-E623-E6A7-17D0-0B8247BE754D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94" name="Ομάδα 493">
                <a:extLst>
                  <a:ext uri="{FF2B5EF4-FFF2-40B4-BE49-F238E27FC236}">
                    <a16:creationId xmlns:a16="http://schemas.microsoft.com/office/drawing/2014/main" id="{D4EC8674-19C9-B0D8-2B0B-A3814EA2FF26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501" name="Ορθογώνιο: Στρογγύλεμα γωνιών 500">
                  <a:extLst>
                    <a:ext uri="{FF2B5EF4-FFF2-40B4-BE49-F238E27FC236}">
                      <a16:creationId xmlns:a16="http://schemas.microsoft.com/office/drawing/2014/main" id="{B52B7858-B82B-023F-73D2-6F383DCC7021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02" name="Γραφικό 501" descr="Φωτιά">
                  <a:extLst>
                    <a:ext uri="{FF2B5EF4-FFF2-40B4-BE49-F238E27FC236}">
                      <a16:creationId xmlns:a16="http://schemas.microsoft.com/office/drawing/2014/main" id="{D4DE6510-2B6F-A717-D89F-D6FA5FFAEC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03" name="Γραφικό 502" descr="Φωτιά">
                  <a:extLst>
                    <a:ext uri="{FF2B5EF4-FFF2-40B4-BE49-F238E27FC236}">
                      <a16:creationId xmlns:a16="http://schemas.microsoft.com/office/drawing/2014/main" id="{7E6EE9EF-484F-C7C7-1576-3964F229E3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04" name="Γραφικό 503" descr="Φωτιά">
                  <a:extLst>
                    <a:ext uri="{FF2B5EF4-FFF2-40B4-BE49-F238E27FC236}">
                      <a16:creationId xmlns:a16="http://schemas.microsoft.com/office/drawing/2014/main" id="{A98737DD-E549-7293-78F4-E4413B0E12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05" name="Γραφικό 504" descr="Φωτιά">
                  <a:extLst>
                    <a:ext uri="{FF2B5EF4-FFF2-40B4-BE49-F238E27FC236}">
                      <a16:creationId xmlns:a16="http://schemas.microsoft.com/office/drawing/2014/main" id="{3984B4AE-01FC-F931-4333-1CC5E2D1E3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495" name="Ομάδα 494">
                <a:extLst>
                  <a:ext uri="{FF2B5EF4-FFF2-40B4-BE49-F238E27FC236}">
                    <a16:creationId xmlns:a16="http://schemas.microsoft.com/office/drawing/2014/main" id="{A176C946-F755-3BAE-1325-0309E2845B31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496" name="Ορθογώνιο: Στρογγύλεμα γωνιών 495">
                  <a:extLst>
                    <a:ext uri="{FF2B5EF4-FFF2-40B4-BE49-F238E27FC236}">
                      <a16:creationId xmlns:a16="http://schemas.microsoft.com/office/drawing/2014/main" id="{1E8C5D22-8B35-727B-7AFA-846EE0C9C32D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97" name="Γραφικό 496" descr="Φωτιά">
                  <a:extLst>
                    <a:ext uri="{FF2B5EF4-FFF2-40B4-BE49-F238E27FC236}">
                      <a16:creationId xmlns:a16="http://schemas.microsoft.com/office/drawing/2014/main" id="{A6F65F34-B939-5FBD-3F06-3AA2D6FCE9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98" name="Γραφικό 497" descr="Φωτιά">
                  <a:extLst>
                    <a:ext uri="{FF2B5EF4-FFF2-40B4-BE49-F238E27FC236}">
                      <a16:creationId xmlns:a16="http://schemas.microsoft.com/office/drawing/2014/main" id="{DAB58F82-4DC0-4511-6F1F-984EC9E466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99" name="Γραφικό 498" descr="Φωτιά">
                  <a:extLst>
                    <a:ext uri="{FF2B5EF4-FFF2-40B4-BE49-F238E27FC236}">
                      <a16:creationId xmlns:a16="http://schemas.microsoft.com/office/drawing/2014/main" id="{0EC194AA-B95F-40EE-0C6A-648D3DF1D2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00" name="Γραφικό 499" descr="Φωτιά">
                  <a:extLst>
                    <a:ext uri="{FF2B5EF4-FFF2-40B4-BE49-F238E27FC236}">
                      <a16:creationId xmlns:a16="http://schemas.microsoft.com/office/drawing/2014/main" id="{E78E0270-6762-768B-2E2F-4ECA77DBDF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6" name="Ομάδα 505">
              <a:extLst>
                <a:ext uri="{FF2B5EF4-FFF2-40B4-BE49-F238E27FC236}">
                  <a16:creationId xmlns:a16="http://schemas.microsoft.com/office/drawing/2014/main" id="{703B4F71-CE9D-599C-68F0-944886AD8C8E}"/>
                </a:ext>
              </a:extLst>
            </p:cNvPr>
            <p:cNvGrpSpPr/>
            <p:nvPr/>
          </p:nvGrpSpPr>
          <p:grpSpPr>
            <a:xfrm>
              <a:off x="7589771" y="1560820"/>
              <a:ext cx="529013" cy="1457050"/>
              <a:chOff x="1691680" y="1828659"/>
              <a:chExt cx="529013" cy="1457050"/>
            </a:xfrm>
          </p:grpSpPr>
          <p:sp>
            <p:nvSpPr>
              <p:cNvPr id="507" name="127 - Στρογγυλεμένο ορθογώνιο">
                <a:extLst>
                  <a:ext uri="{FF2B5EF4-FFF2-40B4-BE49-F238E27FC236}">
                    <a16:creationId xmlns:a16="http://schemas.microsoft.com/office/drawing/2014/main" id="{9E34006D-6A39-61E3-F608-EBA69DB64F41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8" name="128 - Ελεύθερη σχεδίαση">
                <a:extLst>
                  <a:ext uri="{FF2B5EF4-FFF2-40B4-BE49-F238E27FC236}">
                    <a16:creationId xmlns:a16="http://schemas.microsoft.com/office/drawing/2014/main" id="{D2893A78-84CF-5E25-D8C4-3ADA4DFBBACA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9" name="129 - Στρογγυλεμένο ορθογώνιο">
                <a:extLst>
                  <a:ext uri="{FF2B5EF4-FFF2-40B4-BE49-F238E27FC236}">
                    <a16:creationId xmlns:a16="http://schemas.microsoft.com/office/drawing/2014/main" id="{C806DB7E-F658-2E48-7832-FCCAC108FF00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0" name="131 - Στρογγυλεμένο ορθογώνιο">
                <a:extLst>
                  <a:ext uri="{FF2B5EF4-FFF2-40B4-BE49-F238E27FC236}">
                    <a16:creationId xmlns:a16="http://schemas.microsoft.com/office/drawing/2014/main" id="{3315BA71-5346-4F2D-29A8-F6668132F9CD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1" name="132 - Στρογγυλεμένο ορθογώνιο">
                <a:extLst>
                  <a:ext uri="{FF2B5EF4-FFF2-40B4-BE49-F238E27FC236}">
                    <a16:creationId xmlns:a16="http://schemas.microsoft.com/office/drawing/2014/main" id="{F5075D20-D992-4FD5-B704-1DCFECC7DCFD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2" name="133 - Στρογγυλεμένο ορθογώνιο">
                <a:extLst>
                  <a:ext uri="{FF2B5EF4-FFF2-40B4-BE49-F238E27FC236}">
                    <a16:creationId xmlns:a16="http://schemas.microsoft.com/office/drawing/2014/main" id="{DB61D51E-DE92-9FB6-F3FD-F1D7C9EDDA7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3" name="134 - Ελεύθερη σχεδίαση">
                <a:extLst>
                  <a:ext uri="{FF2B5EF4-FFF2-40B4-BE49-F238E27FC236}">
                    <a16:creationId xmlns:a16="http://schemas.microsoft.com/office/drawing/2014/main" id="{EE4C3B04-C822-24A7-CE52-DFB069E3DC78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" name="136 - Στρογγυλεμένο ορθογώνιο">
                <a:extLst>
                  <a:ext uri="{FF2B5EF4-FFF2-40B4-BE49-F238E27FC236}">
                    <a16:creationId xmlns:a16="http://schemas.microsoft.com/office/drawing/2014/main" id="{3F531CE9-7BA7-996E-C892-A897830EDABD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5" name="Ομάδα 514">
                <a:extLst>
                  <a:ext uri="{FF2B5EF4-FFF2-40B4-BE49-F238E27FC236}">
                    <a16:creationId xmlns:a16="http://schemas.microsoft.com/office/drawing/2014/main" id="{ED1A6600-CF50-F592-D481-8061F8B43304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522" name="Ορθογώνιο: Στρογγύλεμα γωνιών 521">
                  <a:extLst>
                    <a:ext uri="{FF2B5EF4-FFF2-40B4-BE49-F238E27FC236}">
                      <a16:creationId xmlns:a16="http://schemas.microsoft.com/office/drawing/2014/main" id="{5595A821-313A-F8A8-EDE4-7DE72EED1342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23" name="Γραφικό 522" descr="Φωτιά">
                  <a:extLst>
                    <a:ext uri="{FF2B5EF4-FFF2-40B4-BE49-F238E27FC236}">
                      <a16:creationId xmlns:a16="http://schemas.microsoft.com/office/drawing/2014/main" id="{82262361-9303-62AD-6660-8B3A4B82F9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24" name="Γραφικό 523" descr="Φωτιά">
                  <a:extLst>
                    <a:ext uri="{FF2B5EF4-FFF2-40B4-BE49-F238E27FC236}">
                      <a16:creationId xmlns:a16="http://schemas.microsoft.com/office/drawing/2014/main" id="{12A584BA-6311-707A-9909-763E291C86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25" name="Γραφικό 524" descr="Φωτιά">
                  <a:extLst>
                    <a:ext uri="{FF2B5EF4-FFF2-40B4-BE49-F238E27FC236}">
                      <a16:creationId xmlns:a16="http://schemas.microsoft.com/office/drawing/2014/main" id="{EFD1A008-76D9-909A-5DDC-4AB7E0F232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26" name="Γραφικό 525" descr="Φωτιά">
                  <a:extLst>
                    <a:ext uri="{FF2B5EF4-FFF2-40B4-BE49-F238E27FC236}">
                      <a16:creationId xmlns:a16="http://schemas.microsoft.com/office/drawing/2014/main" id="{74C276E8-FE98-1BE4-0F6B-3164F4FFA4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516" name="Ομάδα 515">
                <a:extLst>
                  <a:ext uri="{FF2B5EF4-FFF2-40B4-BE49-F238E27FC236}">
                    <a16:creationId xmlns:a16="http://schemas.microsoft.com/office/drawing/2014/main" id="{C158D631-866A-4A86-8303-2F68246F6953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517" name="Ορθογώνιο: Στρογγύλεμα γωνιών 516">
                  <a:extLst>
                    <a:ext uri="{FF2B5EF4-FFF2-40B4-BE49-F238E27FC236}">
                      <a16:creationId xmlns:a16="http://schemas.microsoft.com/office/drawing/2014/main" id="{62754780-E89A-7F81-A98C-38916448DD7D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18" name="Γραφικό 517" descr="Φωτιά">
                  <a:extLst>
                    <a:ext uri="{FF2B5EF4-FFF2-40B4-BE49-F238E27FC236}">
                      <a16:creationId xmlns:a16="http://schemas.microsoft.com/office/drawing/2014/main" id="{07F763C5-2B71-E74B-8541-025373A43F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19" name="Γραφικό 518" descr="Φωτιά">
                  <a:extLst>
                    <a:ext uri="{FF2B5EF4-FFF2-40B4-BE49-F238E27FC236}">
                      <a16:creationId xmlns:a16="http://schemas.microsoft.com/office/drawing/2014/main" id="{8E17BC50-A014-6A6F-C496-64FC31B47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20" name="Γραφικό 519" descr="Φωτιά">
                  <a:extLst>
                    <a:ext uri="{FF2B5EF4-FFF2-40B4-BE49-F238E27FC236}">
                      <a16:creationId xmlns:a16="http://schemas.microsoft.com/office/drawing/2014/main" id="{11EBA946-CC84-5830-3A42-0F0A43DFEB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21" name="Γραφικό 520" descr="Φωτιά">
                  <a:extLst>
                    <a:ext uri="{FF2B5EF4-FFF2-40B4-BE49-F238E27FC236}">
                      <a16:creationId xmlns:a16="http://schemas.microsoft.com/office/drawing/2014/main" id="{99F6000D-1F51-1735-B3DF-C0C4EEE5A9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sp>
          <p:nvSpPr>
            <p:cNvPr id="535" name="Οβάλ 534">
              <a:extLst>
                <a:ext uri="{FF2B5EF4-FFF2-40B4-BE49-F238E27FC236}">
                  <a16:creationId xmlns:a16="http://schemas.microsoft.com/office/drawing/2014/main" id="{44377D2D-EA6B-60BE-87AC-6064390B3417}"/>
                </a:ext>
              </a:extLst>
            </p:cNvPr>
            <p:cNvSpPr/>
            <p:nvPr/>
          </p:nvSpPr>
          <p:spPr>
            <a:xfrm>
              <a:off x="1113183" y="172720"/>
              <a:ext cx="9303026" cy="6614160"/>
            </a:xfrm>
            <a:prstGeom prst="ellipse">
              <a:avLst/>
            </a:prstGeom>
            <a:noFill/>
            <a:ln w="130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6" name="Ορθογώνιο 1055">
            <a:extLst>
              <a:ext uri="{FF2B5EF4-FFF2-40B4-BE49-F238E27FC236}">
                <a16:creationId xmlns:a16="http://schemas.microsoft.com/office/drawing/2014/main" id="{E2620B9B-BC82-899C-7933-A72C71817DF5}"/>
              </a:ext>
            </a:extLst>
          </p:cNvPr>
          <p:cNvSpPr/>
          <p:nvPr/>
        </p:nvSpPr>
        <p:spPr>
          <a:xfrm>
            <a:off x="4373598" y="16673"/>
            <a:ext cx="30528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πολυθεΐα </a:t>
            </a:r>
            <a:endParaRPr lang="el-G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57" name="Γραφή 1056">
                <a:extLst>
                  <a:ext uri="{FF2B5EF4-FFF2-40B4-BE49-F238E27FC236}">
                    <a16:creationId xmlns:a16="http://schemas.microsoft.com/office/drawing/2014/main" id="{C1943707-1E39-8737-3CFB-8D3BA805AA4F}"/>
                  </a:ext>
                </a:extLst>
              </p14:cNvPr>
              <p14:cNvContentPartPr/>
              <p14:nvPr/>
            </p14:nvContentPartPr>
            <p14:xfrm>
              <a:off x="588840" y="2946280"/>
              <a:ext cx="360" cy="360"/>
            </p14:xfrm>
          </p:contentPart>
        </mc:Choice>
        <mc:Fallback xmlns="">
          <p:pic>
            <p:nvPicPr>
              <p:cNvPr id="1057" name="Γραφή 1056">
                <a:extLst>
                  <a:ext uri="{FF2B5EF4-FFF2-40B4-BE49-F238E27FC236}">
                    <a16:creationId xmlns:a16="http://schemas.microsoft.com/office/drawing/2014/main" id="{C1943707-1E39-8737-3CFB-8D3BA805AA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840" y="256828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058" name="Γραφή 1057">
                <a:extLst>
                  <a:ext uri="{FF2B5EF4-FFF2-40B4-BE49-F238E27FC236}">
                    <a16:creationId xmlns:a16="http://schemas.microsoft.com/office/drawing/2014/main" id="{524A6082-A7FD-4551-E8C9-526AFC3DE980}"/>
                  </a:ext>
                </a:extLst>
              </p14:cNvPr>
              <p14:cNvContentPartPr/>
              <p14:nvPr/>
            </p14:nvContentPartPr>
            <p14:xfrm>
              <a:off x="1097160" y="2580520"/>
              <a:ext cx="360" cy="360"/>
            </p14:xfrm>
          </p:contentPart>
        </mc:Choice>
        <mc:Fallback xmlns="">
          <p:pic>
            <p:nvPicPr>
              <p:cNvPr id="1058" name="Γραφή 1057">
                <a:extLst>
                  <a:ext uri="{FF2B5EF4-FFF2-40B4-BE49-F238E27FC236}">
                    <a16:creationId xmlns:a16="http://schemas.microsoft.com/office/drawing/2014/main" id="{524A6082-A7FD-4551-E8C9-526AFC3DE9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4160" y="220252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059" name="Γραφή 1058">
                <a:extLst>
                  <a:ext uri="{FF2B5EF4-FFF2-40B4-BE49-F238E27FC236}">
                    <a16:creationId xmlns:a16="http://schemas.microsoft.com/office/drawing/2014/main" id="{C9C22C2F-9326-9A9B-F0D8-DF54F5A336AA}"/>
                  </a:ext>
                </a:extLst>
              </p14:cNvPr>
              <p14:cNvContentPartPr/>
              <p14:nvPr/>
            </p14:nvContentPartPr>
            <p14:xfrm>
              <a:off x="507480" y="2143120"/>
              <a:ext cx="360" cy="360"/>
            </p14:xfrm>
          </p:contentPart>
        </mc:Choice>
        <mc:Fallback xmlns="">
          <p:pic>
            <p:nvPicPr>
              <p:cNvPr id="1059" name="Γραφή 1058">
                <a:extLst>
                  <a:ext uri="{FF2B5EF4-FFF2-40B4-BE49-F238E27FC236}">
                    <a16:creationId xmlns:a16="http://schemas.microsoft.com/office/drawing/2014/main" id="{C9C22C2F-9326-9A9B-F0D8-DF54F5A336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840" y="1765480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0" name="Ομάδα 1069">
            <a:extLst>
              <a:ext uri="{FF2B5EF4-FFF2-40B4-BE49-F238E27FC236}">
                <a16:creationId xmlns:a16="http://schemas.microsoft.com/office/drawing/2014/main" id="{DABB5BDF-8198-241A-CC1A-99585D62E027}"/>
              </a:ext>
            </a:extLst>
          </p:cNvPr>
          <p:cNvGrpSpPr/>
          <p:nvPr/>
        </p:nvGrpSpPr>
        <p:grpSpPr>
          <a:xfrm>
            <a:off x="6196920" y="466960"/>
            <a:ext cx="360" cy="360"/>
            <a:chOff x="6196920" y="466960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068" name="Γραφή 1067">
                  <a:extLst>
                    <a:ext uri="{FF2B5EF4-FFF2-40B4-BE49-F238E27FC236}">
                      <a16:creationId xmlns:a16="http://schemas.microsoft.com/office/drawing/2014/main" id="{7684E78F-9BA9-C6EA-D8A4-F97CB8A0F6ED}"/>
                    </a:ext>
                  </a:extLst>
                </p14:cNvPr>
                <p14:cNvContentPartPr/>
                <p14:nvPr/>
              </p14:nvContentPartPr>
              <p14:xfrm>
                <a:off x="6196920" y="466960"/>
                <a:ext cx="360" cy="360"/>
              </p14:xfrm>
            </p:contentPart>
          </mc:Choice>
          <mc:Fallback xmlns="">
            <p:pic>
              <p:nvPicPr>
                <p:cNvPr id="1068" name="Γραφή 1067">
                  <a:extLst>
                    <a:ext uri="{FF2B5EF4-FFF2-40B4-BE49-F238E27FC236}">
                      <a16:creationId xmlns:a16="http://schemas.microsoft.com/office/drawing/2014/main" id="{7684E78F-9BA9-C6EA-D8A4-F97CB8A0F6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34280" y="89320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069" name="Γραφή 1068">
                  <a:extLst>
                    <a:ext uri="{FF2B5EF4-FFF2-40B4-BE49-F238E27FC236}">
                      <a16:creationId xmlns:a16="http://schemas.microsoft.com/office/drawing/2014/main" id="{86C131AF-3E5C-D8CD-4089-AA6F5DFF9A02}"/>
                    </a:ext>
                  </a:extLst>
                </p14:cNvPr>
                <p14:cNvContentPartPr/>
                <p14:nvPr/>
              </p14:nvContentPartPr>
              <p14:xfrm>
                <a:off x="6196920" y="466960"/>
                <a:ext cx="360" cy="360"/>
              </p14:xfrm>
            </p:contentPart>
          </mc:Choice>
          <mc:Fallback xmlns="">
            <p:pic>
              <p:nvPicPr>
                <p:cNvPr id="1069" name="Γραφή 1068">
                  <a:extLst>
                    <a:ext uri="{FF2B5EF4-FFF2-40B4-BE49-F238E27FC236}">
                      <a16:creationId xmlns:a16="http://schemas.microsoft.com/office/drawing/2014/main" id="{86C131AF-3E5C-D8CD-4089-AA6F5DFF9A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34280" y="89320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071" name="Γραφή 1070">
                <a:extLst>
                  <a:ext uri="{FF2B5EF4-FFF2-40B4-BE49-F238E27FC236}">
                    <a16:creationId xmlns:a16="http://schemas.microsoft.com/office/drawing/2014/main" id="{B5FFE0D5-0501-84D4-23D9-19FC9B6D7CF3}"/>
                  </a:ext>
                </a:extLst>
              </p14:cNvPr>
              <p14:cNvContentPartPr/>
              <p14:nvPr/>
            </p14:nvContentPartPr>
            <p14:xfrm>
              <a:off x="8930040" y="1045840"/>
              <a:ext cx="360" cy="360"/>
            </p14:xfrm>
          </p:contentPart>
        </mc:Choice>
        <mc:Fallback xmlns="">
          <p:pic>
            <p:nvPicPr>
              <p:cNvPr id="1071" name="Γραφή 1070">
                <a:extLst>
                  <a:ext uri="{FF2B5EF4-FFF2-40B4-BE49-F238E27FC236}">
                    <a16:creationId xmlns:a16="http://schemas.microsoft.com/office/drawing/2014/main" id="{B5FFE0D5-0501-84D4-23D9-19FC9B6D7CF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67400" y="66820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072" name="Γραφή 1071">
                <a:extLst>
                  <a:ext uri="{FF2B5EF4-FFF2-40B4-BE49-F238E27FC236}">
                    <a16:creationId xmlns:a16="http://schemas.microsoft.com/office/drawing/2014/main" id="{3532662A-E7F8-8381-3186-7E224E998538}"/>
                  </a:ext>
                </a:extLst>
              </p14:cNvPr>
              <p14:cNvContentPartPr/>
              <p14:nvPr/>
            </p14:nvContentPartPr>
            <p14:xfrm>
              <a:off x="1828680" y="1808320"/>
              <a:ext cx="360" cy="360"/>
            </p14:xfrm>
          </p:contentPart>
        </mc:Choice>
        <mc:Fallback xmlns="">
          <p:pic>
            <p:nvPicPr>
              <p:cNvPr id="1072" name="Γραφή 1071">
                <a:extLst>
                  <a:ext uri="{FF2B5EF4-FFF2-40B4-BE49-F238E27FC236}">
                    <a16:creationId xmlns:a16="http://schemas.microsoft.com/office/drawing/2014/main" id="{3532662A-E7F8-8381-3186-7E224E9985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5680" y="143032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1073" name="Γραφή 1072">
                <a:extLst>
                  <a:ext uri="{FF2B5EF4-FFF2-40B4-BE49-F238E27FC236}">
                    <a16:creationId xmlns:a16="http://schemas.microsoft.com/office/drawing/2014/main" id="{BFEDFD5B-7EEA-7AE2-C806-0F5A0C1A3ADC}"/>
                  </a:ext>
                </a:extLst>
              </p14:cNvPr>
              <p14:cNvContentPartPr/>
              <p14:nvPr/>
            </p14:nvContentPartPr>
            <p14:xfrm>
              <a:off x="2793840" y="1899400"/>
              <a:ext cx="360" cy="360"/>
            </p14:xfrm>
          </p:contentPart>
        </mc:Choice>
        <mc:Fallback xmlns="">
          <p:pic>
            <p:nvPicPr>
              <p:cNvPr id="1073" name="Γραφή 1072">
                <a:extLst>
                  <a:ext uri="{FF2B5EF4-FFF2-40B4-BE49-F238E27FC236}">
                    <a16:creationId xmlns:a16="http://schemas.microsoft.com/office/drawing/2014/main" id="{BFEDFD5B-7EEA-7AE2-C806-0F5A0C1A3AD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30840" y="1521400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081" name="Ορθογώνιο 1080">
            <a:extLst>
              <a:ext uri="{FF2B5EF4-FFF2-40B4-BE49-F238E27FC236}">
                <a16:creationId xmlns:a16="http://schemas.microsoft.com/office/drawing/2014/main" id="{EF6F98CB-B484-8778-0B94-EF8E016B85A3}"/>
              </a:ext>
            </a:extLst>
          </p:cNvPr>
          <p:cNvSpPr/>
          <p:nvPr/>
        </p:nvSpPr>
        <p:spPr>
          <a:xfrm rot="2603120">
            <a:off x="8516773" y="1651310"/>
            <a:ext cx="30528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πολυθεΐα </a:t>
            </a:r>
            <a:endParaRPr lang="el-G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82" name="Ορθογώνιο 1081">
            <a:extLst>
              <a:ext uri="{FF2B5EF4-FFF2-40B4-BE49-F238E27FC236}">
                <a16:creationId xmlns:a16="http://schemas.microsoft.com/office/drawing/2014/main" id="{A5F8D8AC-C291-D28A-6A66-E4884E4B92EC}"/>
              </a:ext>
            </a:extLst>
          </p:cNvPr>
          <p:cNvSpPr/>
          <p:nvPr/>
        </p:nvSpPr>
        <p:spPr>
          <a:xfrm rot="18859560">
            <a:off x="493976" y="1399374"/>
            <a:ext cx="30528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πολυθεΐα </a:t>
            </a:r>
            <a:endParaRPr lang="el-G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27" name="Ομάδα 526">
            <a:extLst>
              <a:ext uri="{FF2B5EF4-FFF2-40B4-BE49-F238E27FC236}">
                <a16:creationId xmlns:a16="http://schemas.microsoft.com/office/drawing/2014/main" id="{98A13D9B-548C-C8C8-D851-15F1B6E6CC7D}"/>
              </a:ext>
            </a:extLst>
          </p:cNvPr>
          <p:cNvGrpSpPr/>
          <p:nvPr/>
        </p:nvGrpSpPr>
        <p:grpSpPr>
          <a:xfrm>
            <a:off x="1038282" y="3351478"/>
            <a:ext cx="318689" cy="1580517"/>
            <a:chOff x="1691680" y="1828659"/>
            <a:chExt cx="216814" cy="1345367"/>
          </a:xfrm>
        </p:grpSpPr>
        <p:sp>
          <p:nvSpPr>
            <p:cNvPr id="528" name="127 - Στρογγυλεμένο ορθογώνιο">
              <a:extLst>
                <a:ext uri="{FF2B5EF4-FFF2-40B4-BE49-F238E27FC236}">
                  <a16:creationId xmlns:a16="http://schemas.microsoft.com/office/drawing/2014/main" id="{65ED75E4-E071-A392-EDA0-87920DBB8679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9" name="128 - Ελεύθερη σχεδίαση">
              <a:extLst>
                <a:ext uri="{FF2B5EF4-FFF2-40B4-BE49-F238E27FC236}">
                  <a16:creationId xmlns:a16="http://schemas.microsoft.com/office/drawing/2014/main" id="{50FE4547-9A8B-CC6C-D986-D5B33B10E8C2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0" name="129 - Στρογγυλεμένο ορθογώνιο">
              <a:extLst>
                <a:ext uri="{FF2B5EF4-FFF2-40B4-BE49-F238E27FC236}">
                  <a16:creationId xmlns:a16="http://schemas.microsoft.com/office/drawing/2014/main" id="{A41017FE-A182-3405-C37B-A751E92E5553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1" name="131 - Στρογγυλεμένο ορθογώνιο">
              <a:extLst>
                <a:ext uri="{FF2B5EF4-FFF2-40B4-BE49-F238E27FC236}">
                  <a16:creationId xmlns:a16="http://schemas.microsoft.com/office/drawing/2014/main" id="{AE0B8876-693E-ACE4-91BE-43D03B8AF381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532" name="Ομάδα 531">
              <a:extLst>
                <a:ext uri="{FF2B5EF4-FFF2-40B4-BE49-F238E27FC236}">
                  <a16:creationId xmlns:a16="http://schemas.microsoft.com/office/drawing/2014/main" id="{DA4DB50B-9BF9-4798-AFCE-29A7C60351F7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533" name="Ορθογώνιο: Στρογγύλεμα γωνιών 532">
                <a:extLst>
                  <a:ext uri="{FF2B5EF4-FFF2-40B4-BE49-F238E27FC236}">
                    <a16:creationId xmlns:a16="http://schemas.microsoft.com/office/drawing/2014/main" id="{2ABD6B57-460D-5DA8-B7BA-FEF07BEB545D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534" name="Γραφικό 533" descr="Φωτιά">
                <a:extLst>
                  <a:ext uri="{FF2B5EF4-FFF2-40B4-BE49-F238E27FC236}">
                    <a16:creationId xmlns:a16="http://schemas.microsoft.com/office/drawing/2014/main" id="{64A1A911-D3A0-5CC0-8497-D12DDBA3A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36" name="Γραφικό 535" descr="Φωτιά">
                <a:extLst>
                  <a:ext uri="{FF2B5EF4-FFF2-40B4-BE49-F238E27FC236}">
                    <a16:creationId xmlns:a16="http://schemas.microsoft.com/office/drawing/2014/main" id="{FEDB5A2D-B956-62D8-1C72-73E984FD37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37" name="Γραφικό 536" descr="Φωτιά">
                <a:extLst>
                  <a:ext uri="{FF2B5EF4-FFF2-40B4-BE49-F238E27FC236}">
                    <a16:creationId xmlns:a16="http://schemas.microsoft.com/office/drawing/2014/main" id="{83E0AD32-8487-AA91-26D9-99DFA99FF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38" name="Γραφικό 537" descr="Φωτιά">
                <a:extLst>
                  <a:ext uri="{FF2B5EF4-FFF2-40B4-BE49-F238E27FC236}">
                    <a16:creationId xmlns:a16="http://schemas.microsoft.com/office/drawing/2014/main" id="{B9102C7A-92D2-8C94-D356-23D1D0B2FF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757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1129636-857D-8401-FA61-E9967BCA7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0" y="576072"/>
            <a:ext cx="2843784" cy="314553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2891D68-6CCC-F605-AAF0-A80E8399C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3" y="3573153"/>
            <a:ext cx="3282696" cy="2642616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BBC480E3-31E7-2B58-F236-DDB6FBA3E1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1"/>
          <a:stretch/>
        </p:blipFill>
        <p:spPr>
          <a:xfrm>
            <a:off x="3337470" y="388351"/>
            <a:ext cx="2524865" cy="2359152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5D1BCCE6-0B5F-7826-03E9-C1F893077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66" y="3648540"/>
            <a:ext cx="2656332" cy="281178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5DC4F7AB-E755-F6F4-4F13-97D06BBEB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03" y="2402721"/>
            <a:ext cx="2606040" cy="2340864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AB995AAF-C963-B566-B0B8-5B9DD78910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7" r="24853"/>
          <a:stretch/>
        </p:blipFill>
        <p:spPr>
          <a:xfrm>
            <a:off x="6329667" y="815009"/>
            <a:ext cx="2099220" cy="3030648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D9C3CABB-0B59-7E00-90CC-78B7F33DDF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52" y="3340284"/>
            <a:ext cx="1544418" cy="3120036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B3236F40-A3AD-CAD8-29E6-696F08D6F8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905" y="1107881"/>
            <a:ext cx="1275417" cy="25896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1675DD6-B886-7EDB-8973-BA487FC0DA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63" y="4404401"/>
            <a:ext cx="1902828" cy="1698093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E90FBA1-30E6-AEED-3244-37A8E154E7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942" y="487215"/>
            <a:ext cx="1544418" cy="1853302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0703CFB-4CC6-1707-7AC2-2810C8E191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852" y="2772049"/>
            <a:ext cx="1711402" cy="2439658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C7A24AC-5007-6E6C-82AF-172E4B5866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1"/>
          <a:stretch/>
        </p:blipFill>
        <p:spPr>
          <a:xfrm>
            <a:off x="569368" y="2772049"/>
            <a:ext cx="1585310" cy="275093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1455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Ομάδα 1054">
            <a:extLst>
              <a:ext uri="{FF2B5EF4-FFF2-40B4-BE49-F238E27FC236}">
                <a16:creationId xmlns:a16="http://schemas.microsoft.com/office/drawing/2014/main" id="{5D4413BD-5997-C5C1-59ED-9DE0DF38666B}"/>
              </a:ext>
            </a:extLst>
          </p:cNvPr>
          <p:cNvGrpSpPr/>
          <p:nvPr/>
        </p:nvGrpSpPr>
        <p:grpSpPr>
          <a:xfrm>
            <a:off x="1645923" y="1009816"/>
            <a:ext cx="8396574" cy="5618038"/>
            <a:chOff x="1113183" y="172720"/>
            <a:chExt cx="9303026" cy="6614160"/>
          </a:xfrm>
        </p:grpSpPr>
        <p:grpSp>
          <p:nvGrpSpPr>
            <p:cNvPr id="4" name="Ομάδα 3">
              <a:extLst>
                <a:ext uri="{FF2B5EF4-FFF2-40B4-BE49-F238E27FC236}">
                  <a16:creationId xmlns:a16="http://schemas.microsoft.com/office/drawing/2014/main" id="{ED8296D2-DBD4-56C2-55F3-3EF07F455018}"/>
                </a:ext>
              </a:extLst>
            </p:cNvPr>
            <p:cNvGrpSpPr/>
            <p:nvPr/>
          </p:nvGrpSpPr>
          <p:grpSpPr>
            <a:xfrm>
              <a:off x="3224421" y="1343714"/>
              <a:ext cx="529013" cy="1457050"/>
              <a:chOff x="1691680" y="1828659"/>
              <a:chExt cx="529013" cy="1457050"/>
            </a:xfrm>
          </p:grpSpPr>
          <p:sp>
            <p:nvSpPr>
              <p:cNvPr id="5" name="127 - Στρογγυλεμένο ορθογώνιο">
                <a:extLst>
                  <a:ext uri="{FF2B5EF4-FFF2-40B4-BE49-F238E27FC236}">
                    <a16:creationId xmlns:a16="http://schemas.microsoft.com/office/drawing/2014/main" id="{2B620CD0-334E-F77D-E91E-907699F2074B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128 - Ελεύθερη σχεδίαση">
                <a:extLst>
                  <a:ext uri="{FF2B5EF4-FFF2-40B4-BE49-F238E27FC236}">
                    <a16:creationId xmlns:a16="http://schemas.microsoft.com/office/drawing/2014/main" id="{B0777635-7F3B-0611-4898-085EC07AD1AE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129 - Στρογγυλεμένο ορθογώνιο">
                <a:extLst>
                  <a:ext uri="{FF2B5EF4-FFF2-40B4-BE49-F238E27FC236}">
                    <a16:creationId xmlns:a16="http://schemas.microsoft.com/office/drawing/2014/main" id="{B8421131-471B-1D25-A92E-7E5D4DA84A69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131 - Στρογγυλεμένο ορθογώνιο">
                <a:extLst>
                  <a:ext uri="{FF2B5EF4-FFF2-40B4-BE49-F238E27FC236}">
                    <a16:creationId xmlns:a16="http://schemas.microsoft.com/office/drawing/2014/main" id="{7DF570DE-53E2-F09D-C752-6B63ECF2B277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132 - Στρογγυλεμένο ορθογώνιο">
                <a:extLst>
                  <a:ext uri="{FF2B5EF4-FFF2-40B4-BE49-F238E27FC236}">
                    <a16:creationId xmlns:a16="http://schemas.microsoft.com/office/drawing/2014/main" id="{09B6C140-C560-65A4-71DE-2ED088F8A116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133 - Στρογγυλεμένο ορθογώνιο">
                <a:extLst>
                  <a:ext uri="{FF2B5EF4-FFF2-40B4-BE49-F238E27FC236}">
                    <a16:creationId xmlns:a16="http://schemas.microsoft.com/office/drawing/2014/main" id="{1CF9BBF1-E06B-9345-9B5B-A3101939986B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134 - Ελεύθερη σχεδίαση">
                <a:extLst>
                  <a:ext uri="{FF2B5EF4-FFF2-40B4-BE49-F238E27FC236}">
                    <a16:creationId xmlns:a16="http://schemas.microsoft.com/office/drawing/2014/main" id="{11057650-F2D4-2DE2-F683-788BF598B4B0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136 - Στρογγυλεμένο ορθογώνιο">
                <a:extLst>
                  <a:ext uri="{FF2B5EF4-FFF2-40B4-BE49-F238E27FC236}">
                    <a16:creationId xmlns:a16="http://schemas.microsoft.com/office/drawing/2014/main" id="{0B7BD4F5-ECFF-3007-4B80-45905202FAC9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" name="Ομάδα 12">
                <a:extLst>
                  <a:ext uri="{FF2B5EF4-FFF2-40B4-BE49-F238E27FC236}">
                    <a16:creationId xmlns:a16="http://schemas.microsoft.com/office/drawing/2014/main" id="{C155853E-01AF-033D-047C-49B79EA1B8FB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20" name="Ορθογώνιο: Στρογγύλεμα γωνιών 19">
                  <a:extLst>
                    <a:ext uri="{FF2B5EF4-FFF2-40B4-BE49-F238E27FC236}">
                      <a16:creationId xmlns:a16="http://schemas.microsoft.com/office/drawing/2014/main" id="{A992BB24-67A1-6DAF-F824-35503AE78D99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1" name="Γραφικό 20" descr="Φωτιά">
                  <a:extLst>
                    <a:ext uri="{FF2B5EF4-FFF2-40B4-BE49-F238E27FC236}">
                      <a16:creationId xmlns:a16="http://schemas.microsoft.com/office/drawing/2014/main" id="{D09DD6DA-9A6D-73D2-C511-C1E2CE6058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2" name="Γραφικό 21" descr="Φωτιά">
                  <a:extLst>
                    <a:ext uri="{FF2B5EF4-FFF2-40B4-BE49-F238E27FC236}">
                      <a16:creationId xmlns:a16="http://schemas.microsoft.com/office/drawing/2014/main" id="{6D0C768A-577E-383D-7968-8ACDCE5804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3" name="Γραφικό 22" descr="Φωτιά">
                  <a:extLst>
                    <a:ext uri="{FF2B5EF4-FFF2-40B4-BE49-F238E27FC236}">
                      <a16:creationId xmlns:a16="http://schemas.microsoft.com/office/drawing/2014/main" id="{9989964B-4487-6BC2-B272-B4D55B888C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4" name="Γραφικό 23" descr="Φωτιά">
                  <a:extLst>
                    <a:ext uri="{FF2B5EF4-FFF2-40B4-BE49-F238E27FC236}">
                      <a16:creationId xmlns:a16="http://schemas.microsoft.com/office/drawing/2014/main" id="{4F527B3C-D065-88FE-87F4-8B2D324BC3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14" name="Ομάδα 13">
                <a:extLst>
                  <a:ext uri="{FF2B5EF4-FFF2-40B4-BE49-F238E27FC236}">
                    <a16:creationId xmlns:a16="http://schemas.microsoft.com/office/drawing/2014/main" id="{3AB7BC2B-AE18-3C41-FA01-E93674A467D3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15" name="Ορθογώνιο: Στρογγύλεμα γωνιών 14">
                  <a:extLst>
                    <a:ext uri="{FF2B5EF4-FFF2-40B4-BE49-F238E27FC236}">
                      <a16:creationId xmlns:a16="http://schemas.microsoft.com/office/drawing/2014/main" id="{15C8E133-5E8D-9B4C-F65D-51D5B61C57DD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6" name="Γραφικό 15" descr="Φωτιά">
                  <a:extLst>
                    <a:ext uri="{FF2B5EF4-FFF2-40B4-BE49-F238E27FC236}">
                      <a16:creationId xmlns:a16="http://schemas.microsoft.com/office/drawing/2014/main" id="{D06AA5DB-06FA-75D9-6CA7-FE9963F676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7" name="Γραφικό 16" descr="Φωτιά">
                  <a:extLst>
                    <a:ext uri="{FF2B5EF4-FFF2-40B4-BE49-F238E27FC236}">
                      <a16:creationId xmlns:a16="http://schemas.microsoft.com/office/drawing/2014/main" id="{D6516E97-A6F0-CCA8-97C6-EE78FB5043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8" name="Γραφικό 17" descr="Φωτιά">
                  <a:extLst>
                    <a:ext uri="{FF2B5EF4-FFF2-40B4-BE49-F238E27FC236}">
                      <a16:creationId xmlns:a16="http://schemas.microsoft.com/office/drawing/2014/main" id="{47E4510F-7D6A-0C68-FCA8-10DC542025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9" name="Γραφικό 18" descr="Φωτιά">
                  <a:extLst>
                    <a:ext uri="{FF2B5EF4-FFF2-40B4-BE49-F238E27FC236}">
                      <a16:creationId xmlns:a16="http://schemas.microsoft.com/office/drawing/2014/main" id="{FC6EDE5C-3CD1-1971-CB60-EC20C89D62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5" name="Ομάδα 24">
              <a:extLst>
                <a:ext uri="{FF2B5EF4-FFF2-40B4-BE49-F238E27FC236}">
                  <a16:creationId xmlns:a16="http://schemas.microsoft.com/office/drawing/2014/main" id="{987920B9-6F9F-BED9-7D0A-1CFC19A53FC8}"/>
                </a:ext>
              </a:extLst>
            </p:cNvPr>
            <p:cNvGrpSpPr/>
            <p:nvPr/>
          </p:nvGrpSpPr>
          <p:grpSpPr>
            <a:xfrm>
              <a:off x="4217167" y="2068147"/>
              <a:ext cx="529013" cy="1457050"/>
              <a:chOff x="1691680" y="1828659"/>
              <a:chExt cx="529013" cy="1457050"/>
            </a:xfrm>
          </p:grpSpPr>
          <p:sp>
            <p:nvSpPr>
              <p:cNvPr id="26" name="127 - Στρογγυλεμένο ορθογώνιο">
                <a:extLst>
                  <a:ext uri="{FF2B5EF4-FFF2-40B4-BE49-F238E27FC236}">
                    <a16:creationId xmlns:a16="http://schemas.microsoft.com/office/drawing/2014/main" id="{F2531485-C210-AA57-3D6F-A211A750C670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128 - Ελεύθερη σχεδίαση">
                <a:extLst>
                  <a:ext uri="{FF2B5EF4-FFF2-40B4-BE49-F238E27FC236}">
                    <a16:creationId xmlns:a16="http://schemas.microsoft.com/office/drawing/2014/main" id="{494AFC0A-E36C-A38B-4B23-35BF62387BBF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129 - Στρογγυλεμένο ορθογώνιο">
                <a:extLst>
                  <a:ext uri="{FF2B5EF4-FFF2-40B4-BE49-F238E27FC236}">
                    <a16:creationId xmlns:a16="http://schemas.microsoft.com/office/drawing/2014/main" id="{F20B20F6-2A7C-5256-61F6-3AC2621F50E3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131 - Στρογγυλεμένο ορθογώνιο">
                <a:extLst>
                  <a:ext uri="{FF2B5EF4-FFF2-40B4-BE49-F238E27FC236}">
                    <a16:creationId xmlns:a16="http://schemas.microsoft.com/office/drawing/2014/main" id="{32B97C5E-7B95-69AF-3C55-420CBE072123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132 - Στρογγυλεμένο ορθογώνιο">
                <a:extLst>
                  <a:ext uri="{FF2B5EF4-FFF2-40B4-BE49-F238E27FC236}">
                    <a16:creationId xmlns:a16="http://schemas.microsoft.com/office/drawing/2014/main" id="{F0E8D087-49BB-3ABE-4A0F-46DCC6E7ABC9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133 - Στρογγυλεμένο ορθογώνιο">
                <a:extLst>
                  <a:ext uri="{FF2B5EF4-FFF2-40B4-BE49-F238E27FC236}">
                    <a16:creationId xmlns:a16="http://schemas.microsoft.com/office/drawing/2014/main" id="{A08398F0-D345-968B-6CFB-12171369DF7C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134 - Ελεύθερη σχεδίαση">
                <a:extLst>
                  <a:ext uri="{FF2B5EF4-FFF2-40B4-BE49-F238E27FC236}">
                    <a16:creationId xmlns:a16="http://schemas.microsoft.com/office/drawing/2014/main" id="{60615AF2-AA33-2CC7-7D47-8CA43B0BAB8C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136 - Στρογγυλεμένο ορθογώνιο">
                <a:extLst>
                  <a:ext uri="{FF2B5EF4-FFF2-40B4-BE49-F238E27FC236}">
                    <a16:creationId xmlns:a16="http://schemas.microsoft.com/office/drawing/2014/main" id="{9C36FD8D-BCF5-7DD6-3FA3-E2A1FF1F286C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4" name="Ομάδα 33">
                <a:extLst>
                  <a:ext uri="{FF2B5EF4-FFF2-40B4-BE49-F238E27FC236}">
                    <a16:creationId xmlns:a16="http://schemas.microsoft.com/office/drawing/2014/main" id="{4E913D19-E212-AA2A-4828-5B9E9F2895DC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41" name="Ορθογώνιο: Στρογγύλεμα γωνιών 40">
                  <a:extLst>
                    <a:ext uri="{FF2B5EF4-FFF2-40B4-BE49-F238E27FC236}">
                      <a16:creationId xmlns:a16="http://schemas.microsoft.com/office/drawing/2014/main" id="{1D56284F-BEEE-3442-7536-E49CA3CD4C65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2" name="Γραφικό 41" descr="Φωτιά">
                  <a:extLst>
                    <a:ext uri="{FF2B5EF4-FFF2-40B4-BE49-F238E27FC236}">
                      <a16:creationId xmlns:a16="http://schemas.microsoft.com/office/drawing/2014/main" id="{71837486-676C-562A-C744-437BEC572A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3" name="Γραφικό 42" descr="Φωτιά">
                  <a:extLst>
                    <a:ext uri="{FF2B5EF4-FFF2-40B4-BE49-F238E27FC236}">
                      <a16:creationId xmlns:a16="http://schemas.microsoft.com/office/drawing/2014/main" id="{BDBAC7CF-E0F6-FE04-84E2-E395204B28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4" name="Γραφικό 43" descr="Φωτιά">
                  <a:extLst>
                    <a:ext uri="{FF2B5EF4-FFF2-40B4-BE49-F238E27FC236}">
                      <a16:creationId xmlns:a16="http://schemas.microsoft.com/office/drawing/2014/main" id="{72C8EC41-704B-B783-0D5F-D01A092705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5" name="Γραφικό 44" descr="Φωτιά">
                  <a:extLst>
                    <a:ext uri="{FF2B5EF4-FFF2-40B4-BE49-F238E27FC236}">
                      <a16:creationId xmlns:a16="http://schemas.microsoft.com/office/drawing/2014/main" id="{AFC84958-5182-394F-5A96-38E0022BBD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35" name="Ομάδα 34">
                <a:extLst>
                  <a:ext uri="{FF2B5EF4-FFF2-40B4-BE49-F238E27FC236}">
                    <a16:creationId xmlns:a16="http://schemas.microsoft.com/office/drawing/2014/main" id="{46CAC61C-AC5B-77E1-E48E-1D067877F758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36" name="Ορθογώνιο: Στρογγύλεμα γωνιών 35">
                  <a:extLst>
                    <a:ext uri="{FF2B5EF4-FFF2-40B4-BE49-F238E27FC236}">
                      <a16:creationId xmlns:a16="http://schemas.microsoft.com/office/drawing/2014/main" id="{A1312BD4-A5CA-61C4-18C8-159B38D0288F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7" name="Γραφικό 36" descr="Φωτιά">
                  <a:extLst>
                    <a:ext uri="{FF2B5EF4-FFF2-40B4-BE49-F238E27FC236}">
                      <a16:creationId xmlns:a16="http://schemas.microsoft.com/office/drawing/2014/main" id="{6D25E319-20A6-4742-B438-BCA3C5CCE7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8" name="Γραφικό 37" descr="Φωτιά">
                  <a:extLst>
                    <a:ext uri="{FF2B5EF4-FFF2-40B4-BE49-F238E27FC236}">
                      <a16:creationId xmlns:a16="http://schemas.microsoft.com/office/drawing/2014/main" id="{6359FB5D-E53B-2067-1B69-3307964318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9" name="Γραφικό 38" descr="Φωτιά">
                  <a:extLst>
                    <a:ext uri="{FF2B5EF4-FFF2-40B4-BE49-F238E27FC236}">
                      <a16:creationId xmlns:a16="http://schemas.microsoft.com/office/drawing/2014/main" id="{36A16F0C-D53E-97B5-1BC3-65AC05E219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0" name="Γραφικό 39" descr="Φωτιά">
                  <a:extLst>
                    <a:ext uri="{FF2B5EF4-FFF2-40B4-BE49-F238E27FC236}">
                      <a16:creationId xmlns:a16="http://schemas.microsoft.com/office/drawing/2014/main" id="{BEEBD6EA-D9D3-8ED6-ABFC-5F47C51ABC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" name="Ομάδα 45">
              <a:extLst>
                <a:ext uri="{FF2B5EF4-FFF2-40B4-BE49-F238E27FC236}">
                  <a16:creationId xmlns:a16="http://schemas.microsoft.com/office/drawing/2014/main" id="{EA6BD926-2F8E-EC9B-D713-B91D41CA1525}"/>
                </a:ext>
              </a:extLst>
            </p:cNvPr>
            <p:cNvGrpSpPr/>
            <p:nvPr/>
          </p:nvGrpSpPr>
          <p:grpSpPr>
            <a:xfrm>
              <a:off x="2224415" y="2321977"/>
              <a:ext cx="529013" cy="1457050"/>
              <a:chOff x="1691680" y="1828659"/>
              <a:chExt cx="529013" cy="1457050"/>
            </a:xfrm>
          </p:grpSpPr>
          <p:sp>
            <p:nvSpPr>
              <p:cNvPr id="47" name="127 - Στρογγυλεμένο ορθογώνιο">
                <a:extLst>
                  <a:ext uri="{FF2B5EF4-FFF2-40B4-BE49-F238E27FC236}">
                    <a16:creationId xmlns:a16="http://schemas.microsoft.com/office/drawing/2014/main" id="{59FF9CC1-07DB-588F-022C-AA6D22FFBA83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128 - Ελεύθερη σχεδίαση">
                <a:extLst>
                  <a:ext uri="{FF2B5EF4-FFF2-40B4-BE49-F238E27FC236}">
                    <a16:creationId xmlns:a16="http://schemas.microsoft.com/office/drawing/2014/main" id="{9AD76EDD-9C26-8A7F-98D5-4478B6A470CC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129 - Στρογγυλεμένο ορθογώνιο">
                <a:extLst>
                  <a:ext uri="{FF2B5EF4-FFF2-40B4-BE49-F238E27FC236}">
                    <a16:creationId xmlns:a16="http://schemas.microsoft.com/office/drawing/2014/main" id="{AA084D21-AFB1-035E-D802-2A6AE6A6605D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131 - Στρογγυλεμένο ορθογώνιο">
                <a:extLst>
                  <a:ext uri="{FF2B5EF4-FFF2-40B4-BE49-F238E27FC236}">
                    <a16:creationId xmlns:a16="http://schemas.microsoft.com/office/drawing/2014/main" id="{E94F1DA9-E8FF-3123-11BC-A3633E445DA9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132 - Στρογγυλεμένο ορθογώνιο">
                <a:extLst>
                  <a:ext uri="{FF2B5EF4-FFF2-40B4-BE49-F238E27FC236}">
                    <a16:creationId xmlns:a16="http://schemas.microsoft.com/office/drawing/2014/main" id="{FEF86CD8-ECDE-E000-4BC9-DE48DC68A64E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133 - Στρογγυλεμένο ορθογώνιο">
                <a:extLst>
                  <a:ext uri="{FF2B5EF4-FFF2-40B4-BE49-F238E27FC236}">
                    <a16:creationId xmlns:a16="http://schemas.microsoft.com/office/drawing/2014/main" id="{86E0A9D8-40BE-8AB2-B7EC-A73366CA3D14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134 - Ελεύθερη σχεδίαση">
                <a:extLst>
                  <a:ext uri="{FF2B5EF4-FFF2-40B4-BE49-F238E27FC236}">
                    <a16:creationId xmlns:a16="http://schemas.microsoft.com/office/drawing/2014/main" id="{2FD91CDC-9440-1001-4F2E-160BB348E602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136 - Στρογγυλεμένο ορθογώνιο">
                <a:extLst>
                  <a:ext uri="{FF2B5EF4-FFF2-40B4-BE49-F238E27FC236}">
                    <a16:creationId xmlns:a16="http://schemas.microsoft.com/office/drawing/2014/main" id="{D52BB2F5-9844-14B5-340C-0345E3DDB3BD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5" name="Ομάδα 54">
                <a:extLst>
                  <a:ext uri="{FF2B5EF4-FFF2-40B4-BE49-F238E27FC236}">
                    <a16:creationId xmlns:a16="http://schemas.microsoft.com/office/drawing/2014/main" id="{28751BF3-ECA9-AAA0-8AAD-FB8D328D3FB6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62" name="Ορθογώνιο: Στρογγύλεμα γωνιών 61">
                  <a:extLst>
                    <a:ext uri="{FF2B5EF4-FFF2-40B4-BE49-F238E27FC236}">
                      <a16:creationId xmlns:a16="http://schemas.microsoft.com/office/drawing/2014/main" id="{6279EC60-5081-05E1-EC39-AD15F0CB8A40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63" name="Γραφικό 62" descr="Φωτιά">
                  <a:extLst>
                    <a:ext uri="{FF2B5EF4-FFF2-40B4-BE49-F238E27FC236}">
                      <a16:creationId xmlns:a16="http://schemas.microsoft.com/office/drawing/2014/main" id="{58EDB55A-D168-0FF6-D034-09ADA75377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64" name="Γραφικό 63" descr="Φωτιά">
                  <a:extLst>
                    <a:ext uri="{FF2B5EF4-FFF2-40B4-BE49-F238E27FC236}">
                      <a16:creationId xmlns:a16="http://schemas.microsoft.com/office/drawing/2014/main" id="{69624782-019C-C10D-CE32-3C39ECB391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65" name="Γραφικό 64" descr="Φωτιά">
                  <a:extLst>
                    <a:ext uri="{FF2B5EF4-FFF2-40B4-BE49-F238E27FC236}">
                      <a16:creationId xmlns:a16="http://schemas.microsoft.com/office/drawing/2014/main" id="{D0E99286-908E-2FC2-1F66-648DB45FFD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66" name="Γραφικό 65" descr="Φωτιά">
                  <a:extLst>
                    <a:ext uri="{FF2B5EF4-FFF2-40B4-BE49-F238E27FC236}">
                      <a16:creationId xmlns:a16="http://schemas.microsoft.com/office/drawing/2014/main" id="{88AAF792-4BB6-9706-8801-4F8584CE03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56" name="Ομάδα 55">
                <a:extLst>
                  <a:ext uri="{FF2B5EF4-FFF2-40B4-BE49-F238E27FC236}">
                    <a16:creationId xmlns:a16="http://schemas.microsoft.com/office/drawing/2014/main" id="{7A7FE023-C10C-58CC-2BC3-2D2CCCCA4D11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57" name="Ορθογώνιο: Στρογγύλεμα γωνιών 56">
                  <a:extLst>
                    <a:ext uri="{FF2B5EF4-FFF2-40B4-BE49-F238E27FC236}">
                      <a16:creationId xmlns:a16="http://schemas.microsoft.com/office/drawing/2014/main" id="{9416F153-0F75-58E6-98D7-058993E60300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8" name="Γραφικό 57" descr="Φωτιά">
                  <a:extLst>
                    <a:ext uri="{FF2B5EF4-FFF2-40B4-BE49-F238E27FC236}">
                      <a16:creationId xmlns:a16="http://schemas.microsoft.com/office/drawing/2014/main" id="{494EA9E6-37AB-B398-8022-2A76AC8F76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9" name="Γραφικό 58" descr="Φωτιά">
                  <a:extLst>
                    <a:ext uri="{FF2B5EF4-FFF2-40B4-BE49-F238E27FC236}">
                      <a16:creationId xmlns:a16="http://schemas.microsoft.com/office/drawing/2014/main" id="{AD5100A0-2E51-33B6-DBCE-BECFDBBA4B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60" name="Γραφικό 59" descr="Φωτιά">
                  <a:extLst>
                    <a:ext uri="{FF2B5EF4-FFF2-40B4-BE49-F238E27FC236}">
                      <a16:creationId xmlns:a16="http://schemas.microsoft.com/office/drawing/2014/main" id="{D7264A3E-5452-378F-642B-568F4BB4E6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61" name="Γραφικό 60" descr="Φωτιά">
                  <a:extLst>
                    <a:ext uri="{FF2B5EF4-FFF2-40B4-BE49-F238E27FC236}">
                      <a16:creationId xmlns:a16="http://schemas.microsoft.com/office/drawing/2014/main" id="{A2904D78-AD90-6AB5-3EE7-BD2EC7B8FE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7" name="Ομάδα 66">
              <a:extLst>
                <a:ext uri="{FF2B5EF4-FFF2-40B4-BE49-F238E27FC236}">
                  <a16:creationId xmlns:a16="http://schemas.microsoft.com/office/drawing/2014/main" id="{5B99005F-EAA9-95C9-2A42-BCAD7D8091FC}"/>
                </a:ext>
              </a:extLst>
            </p:cNvPr>
            <p:cNvGrpSpPr/>
            <p:nvPr/>
          </p:nvGrpSpPr>
          <p:grpSpPr>
            <a:xfrm>
              <a:off x="4641942" y="792606"/>
              <a:ext cx="529013" cy="1457050"/>
              <a:chOff x="1691680" y="1828659"/>
              <a:chExt cx="529013" cy="1457050"/>
            </a:xfrm>
          </p:grpSpPr>
          <p:sp>
            <p:nvSpPr>
              <p:cNvPr id="68" name="127 - Στρογγυλεμένο ορθογώνιο">
                <a:extLst>
                  <a:ext uri="{FF2B5EF4-FFF2-40B4-BE49-F238E27FC236}">
                    <a16:creationId xmlns:a16="http://schemas.microsoft.com/office/drawing/2014/main" id="{134638FA-B96E-5AA8-0898-D81A4A0D6B19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128 - Ελεύθερη σχεδίαση">
                <a:extLst>
                  <a:ext uri="{FF2B5EF4-FFF2-40B4-BE49-F238E27FC236}">
                    <a16:creationId xmlns:a16="http://schemas.microsoft.com/office/drawing/2014/main" id="{99C7382D-8C50-DC30-FBD0-C6C7C9C8C712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129 - Στρογγυλεμένο ορθογώνιο">
                <a:extLst>
                  <a:ext uri="{FF2B5EF4-FFF2-40B4-BE49-F238E27FC236}">
                    <a16:creationId xmlns:a16="http://schemas.microsoft.com/office/drawing/2014/main" id="{7C600C89-02C3-B5BF-F09D-F93BFC8CA2E0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131 - Στρογγυλεμένο ορθογώνιο">
                <a:extLst>
                  <a:ext uri="{FF2B5EF4-FFF2-40B4-BE49-F238E27FC236}">
                    <a16:creationId xmlns:a16="http://schemas.microsoft.com/office/drawing/2014/main" id="{72F58490-25C5-3DAA-7406-C3ABC45C2C20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132 - Στρογγυλεμένο ορθογώνιο">
                <a:extLst>
                  <a:ext uri="{FF2B5EF4-FFF2-40B4-BE49-F238E27FC236}">
                    <a16:creationId xmlns:a16="http://schemas.microsoft.com/office/drawing/2014/main" id="{881B285B-E391-631E-B720-C3BE67F1FC13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133 - Στρογγυλεμένο ορθογώνιο">
                <a:extLst>
                  <a:ext uri="{FF2B5EF4-FFF2-40B4-BE49-F238E27FC236}">
                    <a16:creationId xmlns:a16="http://schemas.microsoft.com/office/drawing/2014/main" id="{6AB4E647-A754-8FDD-842D-81C933418841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134 - Ελεύθερη σχεδίαση">
                <a:extLst>
                  <a:ext uri="{FF2B5EF4-FFF2-40B4-BE49-F238E27FC236}">
                    <a16:creationId xmlns:a16="http://schemas.microsoft.com/office/drawing/2014/main" id="{D275406A-4DAF-1B96-6F13-34D703FCA3E1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136 - Στρογγυλεμένο ορθογώνιο">
                <a:extLst>
                  <a:ext uri="{FF2B5EF4-FFF2-40B4-BE49-F238E27FC236}">
                    <a16:creationId xmlns:a16="http://schemas.microsoft.com/office/drawing/2014/main" id="{34F04AC4-5E0D-8DBF-9B78-3ED4CB72D0CC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6" name="Ομάδα 75">
                <a:extLst>
                  <a:ext uri="{FF2B5EF4-FFF2-40B4-BE49-F238E27FC236}">
                    <a16:creationId xmlns:a16="http://schemas.microsoft.com/office/drawing/2014/main" id="{A19E0A4E-72C2-ADEB-53D1-FF097B2BC8E8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83" name="Ορθογώνιο: Στρογγύλεμα γωνιών 82">
                  <a:extLst>
                    <a:ext uri="{FF2B5EF4-FFF2-40B4-BE49-F238E27FC236}">
                      <a16:creationId xmlns:a16="http://schemas.microsoft.com/office/drawing/2014/main" id="{21D0D3D0-3615-80E1-41A9-D0B2F43AF0D8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84" name="Γραφικό 83" descr="Φωτιά">
                  <a:extLst>
                    <a:ext uri="{FF2B5EF4-FFF2-40B4-BE49-F238E27FC236}">
                      <a16:creationId xmlns:a16="http://schemas.microsoft.com/office/drawing/2014/main" id="{0A072B20-331A-D1B0-EA52-77BDFCD8D1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85" name="Γραφικό 84" descr="Φωτιά">
                  <a:extLst>
                    <a:ext uri="{FF2B5EF4-FFF2-40B4-BE49-F238E27FC236}">
                      <a16:creationId xmlns:a16="http://schemas.microsoft.com/office/drawing/2014/main" id="{BDA6986C-BDE2-2D1C-C83F-8134323FF5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86" name="Γραφικό 85" descr="Φωτιά">
                  <a:extLst>
                    <a:ext uri="{FF2B5EF4-FFF2-40B4-BE49-F238E27FC236}">
                      <a16:creationId xmlns:a16="http://schemas.microsoft.com/office/drawing/2014/main" id="{C0FCDEC7-D043-CDAE-1699-B96CFEC8A4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87" name="Γραφικό 86" descr="Φωτιά">
                  <a:extLst>
                    <a:ext uri="{FF2B5EF4-FFF2-40B4-BE49-F238E27FC236}">
                      <a16:creationId xmlns:a16="http://schemas.microsoft.com/office/drawing/2014/main" id="{94722E1A-2004-3F04-14E0-2F202198A6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77" name="Ομάδα 76">
                <a:extLst>
                  <a:ext uri="{FF2B5EF4-FFF2-40B4-BE49-F238E27FC236}">
                    <a16:creationId xmlns:a16="http://schemas.microsoft.com/office/drawing/2014/main" id="{B62892E5-EE3C-8209-388B-14B5805F4274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78" name="Ορθογώνιο: Στρογγύλεμα γωνιών 77">
                  <a:extLst>
                    <a:ext uri="{FF2B5EF4-FFF2-40B4-BE49-F238E27FC236}">
                      <a16:creationId xmlns:a16="http://schemas.microsoft.com/office/drawing/2014/main" id="{3E8A9F67-4876-59A4-E56F-F46248F7B75B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9" name="Γραφικό 78" descr="Φωτιά">
                  <a:extLst>
                    <a:ext uri="{FF2B5EF4-FFF2-40B4-BE49-F238E27FC236}">
                      <a16:creationId xmlns:a16="http://schemas.microsoft.com/office/drawing/2014/main" id="{C9D72569-3844-E540-BC0F-7C32129310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80" name="Γραφικό 79" descr="Φωτιά">
                  <a:extLst>
                    <a:ext uri="{FF2B5EF4-FFF2-40B4-BE49-F238E27FC236}">
                      <a16:creationId xmlns:a16="http://schemas.microsoft.com/office/drawing/2014/main" id="{411BBBF8-BE3A-B264-4E51-541F8C59C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81" name="Γραφικό 80" descr="Φωτιά">
                  <a:extLst>
                    <a:ext uri="{FF2B5EF4-FFF2-40B4-BE49-F238E27FC236}">
                      <a16:creationId xmlns:a16="http://schemas.microsoft.com/office/drawing/2014/main" id="{AA57F269-B7DE-AE91-D04B-60FEA3BEE4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82" name="Γραφικό 81" descr="Φωτιά">
                  <a:extLst>
                    <a:ext uri="{FF2B5EF4-FFF2-40B4-BE49-F238E27FC236}">
                      <a16:creationId xmlns:a16="http://schemas.microsoft.com/office/drawing/2014/main" id="{922796DC-D116-EA78-FA7B-454687BF54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8" name="Ομάδα 87">
              <a:extLst>
                <a:ext uri="{FF2B5EF4-FFF2-40B4-BE49-F238E27FC236}">
                  <a16:creationId xmlns:a16="http://schemas.microsoft.com/office/drawing/2014/main" id="{59E11275-A112-05D4-2BCB-EE85208434E8}"/>
                </a:ext>
              </a:extLst>
            </p:cNvPr>
            <p:cNvGrpSpPr/>
            <p:nvPr/>
          </p:nvGrpSpPr>
          <p:grpSpPr>
            <a:xfrm>
              <a:off x="4958809" y="4489366"/>
              <a:ext cx="529013" cy="1457050"/>
              <a:chOff x="1691680" y="1828659"/>
              <a:chExt cx="529013" cy="1457050"/>
            </a:xfrm>
          </p:grpSpPr>
          <p:sp>
            <p:nvSpPr>
              <p:cNvPr id="89" name="127 - Στρογγυλεμένο ορθογώνιο">
                <a:extLst>
                  <a:ext uri="{FF2B5EF4-FFF2-40B4-BE49-F238E27FC236}">
                    <a16:creationId xmlns:a16="http://schemas.microsoft.com/office/drawing/2014/main" id="{10C75E73-17BE-3565-744C-FB0B348EC2AF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128 - Ελεύθερη σχεδίαση">
                <a:extLst>
                  <a:ext uri="{FF2B5EF4-FFF2-40B4-BE49-F238E27FC236}">
                    <a16:creationId xmlns:a16="http://schemas.microsoft.com/office/drawing/2014/main" id="{C6071DFD-7F44-2F46-8802-D2B6D4DC5A34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129 - Στρογγυλεμένο ορθογώνιο">
                <a:extLst>
                  <a:ext uri="{FF2B5EF4-FFF2-40B4-BE49-F238E27FC236}">
                    <a16:creationId xmlns:a16="http://schemas.microsoft.com/office/drawing/2014/main" id="{014CE0F0-F41E-6849-DF99-F8B8DC4376E4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131 - Στρογγυλεμένο ορθογώνιο">
                <a:extLst>
                  <a:ext uri="{FF2B5EF4-FFF2-40B4-BE49-F238E27FC236}">
                    <a16:creationId xmlns:a16="http://schemas.microsoft.com/office/drawing/2014/main" id="{2B3B952E-4B6F-3262-904C-2D0FD8704E7C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132 - Στρογγυλεμένο ορθογώνιο">
                <a:extLst>
                  <a:ext uri="{FF2B5EF4-FFF2-40B4-BE49-F238E27FC236}">
                    <a16:creationId xmlns:a16="http://schemas.microsoft.com/office/drawing/2014/main" id="{BB972DCA-9F0E-787F-6B6D-37B1E5A1CB30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133 - Στρογγυλεμένο ορθογώνιο">
                <a:extLst>
                  <a:ext uri="{FF2B5EF4-FFF2-40B4-BE49-F238E27FC236}">
                    <a16:creationId xmlns:a16="http://schemas.microsoft.com/office/drawing/2014/main" id="{2C68891C-BE3E-2E9F-36D4-69E392519BD9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134 - Ελεύθερη σχεδίαση">
                <a:extLst>
                  <a:ext uri="{FF2B5EF4-FFF2-40B4-BE49-F238E27FC236}">
                    <a16:creationId xmlns:a16="http://schemas.microsoft.com/office/drawing/2014/main" id="{87F60D4B-5F3C-4B91-9329-FD8EABD6D74A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136 - Στρογγυλεμένο ορθογώνιο">
                <a:extLst>
                  <a:ext uri="{FF2B5EF4-FFF2-40B4-BE49-F238E27FC236}">
                    <a16:creationId xmlns:a16="http://schemas.microsoft.com/office/drawing/2014/main" id="{F9C7D6FB-D5DE-DECB-9F0F-D52F64DEC617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7" name="Ομάδα 96">
                <a:extLst>
                  <a:ext uri="{FF2B5EF4-FFF2-40B4-BE49-F238E27FC236}">
                    <a16:creationId xmlns:a16="http://schemas.microsoft.com/office/drawing/2014/main" id="{12708CEA-2C59-475E-AD2A-F0BB488F3ED0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104" name="Ορθογώνιο: Στρογγύλεμα γωνιών 103">
                  <a:extLst>
                    <a:ext uri="{FF2B5EF4-FFF2-40B4-BE49-F238E27FC236}">
                      <a16:creationId xmlns:a16="http://schemas.microsoft.com/office/drawing/2014/main" id="{E25BD431-CEA4-3923-442B-2D2CDF7B2649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05" name="Γραφικό 104" descr="Φωτιά">
                  <a:extLst>
                    <a:ext uri="{FF2B5EF4-FFF2-40B4-BE49-F238E27FC236}">
                      <a16:creationId xmlns:a16="http://schemas.microsoft.com/office/drawing/2014/main" id="{C4700DA7-E49E-78E5-C595-C9C34E7262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06" name="Γραφικό 105" descr="Φωτιά">
                  <a:extLst>
                    <a:ext uri="{FF2B5EF4-FFF2-40B4-BE49-F238E27FC236}">
                      <a16:creationId xmlns:a16="http://schemas.microsoft.com/office/drawing/2014/main" id="{51D04F40-3B58-9CA9-0CFD-A1BC5ADCEE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07" name="Γραφικό 106" descr="Φωτιά">
                  <a:extLst>
                    <a:ext uri="{FF2B5EF4-FFF2-40B4-BE49-F238E27FC236}">
                      <a16:creationId xmlns:a16="http://schemas.microsoft.com/office/drawing/2014/main" id="{8E1F7B4B-96D8-2C17-ACCC-A5DE915ACC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08" name="Γραφικό 107" descr="Φωτιά">
                  <a:extLst>
                    <a:ext uri="{FF2B5EF4-FFF2-40B4-BE49-F238E27FC236}">
                      <a16:creationId xmlns:a16="http://schemas.microsoft.com/office/drawing/2014/main" id="{31334CC6-526F-CDED-4D6A-F8A7DCFE87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98" name="Ομάδα 97">
                <a:extLst>
                  <a:ext uri="{FF2B5EF4-FFF2-40B4-BE49-F238E27FC236}">
                    <a16:creationId xmlns:a16="http://schemas.microsoft.com/office/drawing/2014/main" id="{95EA8E7F-C3E6-C865-87FB-E1835B7D335D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99" name="Ορθογώνιο: Στρογγύλεμα γωνιών 98">
                  <a:extLst>
                    <a:ext uri="{FF2B5EF4-FFF2-40B4-BE49-F238E27FC236}">
                      <a16:creationId xmlns:a16="http://schemas.microsoft.com/office/drawing/2014/main" id="{2EBD5E0E-142D-A7E8-B341-9F4B48811FCF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00" name="Γραφικό 99" descr="Φωτιά">
                  <a:extLst>
                    <a:ext uri="{FF2B5EF4-FFF2-40B4-BE49-F238E27FC236}">
                      <a16:creationId xmlns:a16="http://schemas.microsoft.com/office/drawing/2014/main" id="{0ED5D292-8C76-0B99-A5F5-B0B5B85522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01" name="Γραφικό 100" descr="Φωτιά">
                  <a:extLst>
                    <a:ext uri="{FF2B5EF4-FFF2-40B4-BE49-F238E27FC236}">
                      <a16:creationId xmlns:a16="http://schemas.microsoft.com/office/drawing/2014/main" id="{C8AB5B93-E7E8-2D5D-63AD-B0ED9DEC8D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02" name="Γραφικό 101" descr="Φωτιά">
                  <a:extLst>
                    <a:ext uri="{FF2B5EF4-FFF2-40B4-BE49-F238E27FC236}">
                      <a16:creationId xmlns:a16="http://schemas.microsoft.com/office/drawing/2014/main" id="{2BB7EB76-B9A4-6E70-BBE1-144D7E507A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03" name="Γραφικό 102" descr="Φωτιά">
                  <a:extLst>
                    <a:ext uri="{FF2B5EF4-FFF2-40B4-BE49-F238E27FC236}">
                      <a16:creationId xmlns:a16="http://schemas.microsoft.com/office/drawing/2014/main" id="{A6C20EE8-8C28-32F8-DCD9-A858671DCE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9" name="Ομάδα 108">
              <a:extLst>
                <a:ext uri="{FF2B5EF4-FFF2-40B4-BE49-F238E27FC236}">
                  <a16:creationId xmlns:a16="http://schemas.microsoft.com/office/drawing/2014/main" id="{A3EDF710-D3F4-6606-5E52-CE310EB05DB2}"/>
                </a:ext>
              </a:extLst>
            </p:cNvPr>
            <p:cNvGrpSpPr/>
            <p:nvPr/>
          </p:nvGrpSpPr>
          <p:grpSpPr>
            <a:xfrm>
              <a:off x="9334289" y="3078978"/>
              <a:ext cx="529013" cy="1457050"/>
              <a:chOff x="1691680" y="1828659"/>
              <a:chExt cx="529013" cy="1457050"/>
            </a:xfrm>
          </p:grpSpPr>
          <p:sp>
            <p:nvSpPr>
              <p:cNvPr id="110" name="127 - Στρογγυλεμένο ορθογώνιο">
                <a:extLst>
                  <a:ext uri="{FF2B5EF4-FFF2-40B4-BE49-F238E27FC236}">
                    <a16:creationId xmlns:a16="http://schemas.microsoft.com/office/drawing/2014/main" id="{D682D673-740C-B41A-C3AD-4B9B78D4B27D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128 - Ελεύθερη σχεδίαση">
                <a:extLst>
                  <a:ext uri="{FF2B5EF4-FFF2-40B4-BE49-F238E27FC236}">
                    <a16:creationId xmlns:a16="http://schemas.microsoft.com/office/drawing/2014/main" id="{86394402-E3DB-272D-1836-AB8B9363734D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129 - Στρογγυλεμένο ορθογώνιο">
                <a:extLst>
                  <a:ext uri="{FF2B5EF4-FFF2-40B4-BE49-F238E27FC236}">
                    <a16:creationId xmlns:a16="http://schemas.microsoft.com/office/drawing/2014/main" id="{CF90CCD4-03B1-DA78-1E62-AC88DF31DC29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131 - Στρογγυλεμένο ορθογώνιο">
                <a:extLst>
                  <a:ext uri="{FF2B5EF4-FFF2-40B4-BE49-F238E27FC236}">
                    <a16:creationId xmlns:a16="http://schemas.microsoft.com/office/drawing/2014/main" id="{1D4DA615-A829-3823-4986-D92D87F437DE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132 - Στρογγυλεμένο ορθογώνιο">
                <a:extLst>
                  <a:ext uri="{FF2B5EF4-FFF2-40B4-BE49-F238E27FC236}">
                    <a16:creationId xmlns:a16="http://schemas.microsoft.com/office/drawing/2014/main" id="{366B248A-E5BD-25A9-0DEF-EC657A26BCC0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133 - Στρογγυλεμένο ορθογώνιο">
                <a:extLst>
                  <a:ext uri="{FF2B5EF4-FFF2-40B4-BE49-F238E27FC236}">
                    <a16:creationId xmlns:a16="http://schemas.microsoft.com/office/drawing/2014/main" id="{63B4546A-E178-65DC-80E1-A9B266489D0F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134 - Ελεύθερη σχεδίαση">
                <a:extLst>
                  <a:ext uri="{FF2B5EF4-FFF2-40B4-BE49-F238E27FC236}">
                    <a16:creationId xmlns:a16="http://schemas.microsoft.com/office/drawing/2014/main" id="{CDE8BF86-E701-589B-21C4-1030250DD690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136 - Στρογγυλεμένο ορθογώνιο">
                <a:extLst>
                  <a:ext uri="{FF2B5EF4-FFF2-40B4-BE49-F238E27FC236}">
                    <a16:creationId xmlns:a16="http://schemas.microsoft.com/office/drawing/2014/main" id="{0862BF7F-27CD-B655-73C6-2DB77E96050C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8" name="Ομάδα 117">
                <a:extLst>
                  <a:ext uri="{FF2B5EF4-FFF2-40B4-BE49-F238E27FC236}">
                    <a16:creationId xmlns:a16="http://schemas.microsoft.com/office/drawing/2014/main" id="{3E01F25B-DEC5-3430-6F49-9CF6374C9711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125" name="Ορθογώνιο: Στρογγύλεμα γωνιών 124">
                  <a:extLst>
                    <a:ext uri="{FF2B5EF4-FFF2-40B4-BE49-F238E27FC236}">
                      <a16:creationId xmlns:a16="http://schemas.microsoft.com/office/drawing/2014/main" id="{4E364EE9-E93D-1847-6196-8A53C48FCDED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6" name="Γραφικό 125" descr="Φωτιά">
                  <a:extLst>
                    <a:ext uri="{FF2B5EF4-FFF2-40B4-BE49-F238E27FC236}">
                      <a16:creationId xmlns:a16="http://schemas.microsoft.com/office/drawing/2014/main" id="{7FEC53DA-8321-C206-351B-48C70A9818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27" name="Γραφικό 126" descr="Φωτιά">
                  <a:extLst>
                    <a:ext uri="{FF2B5EF4-FFF2-40B4-BE49-F238E27FC236}">
                      <a16:creationId xmlns:a16="http://schemas.microsoft.com/office/drawing/2014/main" id="{0F3AE8A1-510E-9FD4-20C1-918F3690F1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28" name="Γραφικό 127" descr="Φωτιά">
                  <a:extLst>
                    <a:ext uri="{FF2B5EF4-FFF2-40B4-BE49-F238E27FC236}">
                      <a16:creationId xmlns:a16="http://schemas.microsoft.com/office/drawing/2014/main" id="{CA6CC59E-6DA8-C0A8-6CF0-FD3C52FAF1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29" name="Γραφικό 128" descr="Φωτιά">
                  <a:extLst>
                    <a:ext uri="{FF2B5EF4-FFF2-40B4-BE49-F238E27FC236}">
                      <a16:creationId xmlns:a16="http://schemas.microsoft.com/office/drawing/2014/main" id="{BE2310F0-7FD1-2EA1-FB44-325D263325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Ομάδα 118">
                <a:extLst>
                  <a:ext uri="{FF2B5EF4-FFF2-40B4-BE49-F238E27FC236}">
                    <a16:creationId xmlns:a16="http://schemas.microsoft.com/office/drawing/2014/main" id="{3CBEEAD1-5309-BDBD-2088-2A56D7327C89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120" name="Ορθογώνιο: Στρογγύλεμα γωνιών 119">
                  <a:extLst>
                    <a:ext uri="{FF2B5EF4-FFF2-40B4-BE49-F238E27FC236}">
                      <a16:creationId xmlns:a16="http://schemas.microsoft.com/office/drawing/2014/main" id="{F876D50E-E702-9F1B-D0B1-613C7BEA05A8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1" name="Γραφικό 120" descr="Φωτιά">
                  <a:extLst>
                    <a:ext uri="{FF2B5EF4-FFF2-40B4-BE49-F238E27FC236}">
                      <a16:creationId xmlns:a16="http://schemas.microsoft.com/office/drawing/2014/main" id="{8B96C140-C3DE-2B79-085B-BFF2647F98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22" name="Γραφικό 121" descr="Φωτιά">
                  <a:extLst>
                    <a:ext uri="{FF2B5EF4-FFF2-40B4-BE49-F238E27FC236}">
                      <a16:creationId xmlns:a16="http://schemas.microsoft.com/office/drawing/2014/main" id="{C751490D-025D-DAC5-0035-FE95258480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23" name="Γραφικό 122" descr="Φωτιά">
                  <a:extLst>
                    <a:ext uri="{FF2B5EF4-FFF2-40B4-BE49-F238E27FC236}">
                      <a16:creationId xmlns:a16="http://schemas.microsoft.com/office/drawing/2014/main" id="{887FBFE1-F165-8B02-D8D6-5475D950CA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24" name="Γραφικό 123" descr="Φωτιά">
                  <a:extLst>
                    <a:ext uri="{FF2B5EF4-FFF2-40B4-BE49-F238E27FC236}">
                      <a16:creationId xmlns:a16="http://schemas.microsoft.com/office/drawing/2014/main" id="{45E2FE1B-86CA-1F8D-7A60-BC23EFE9B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0" name="Ομάδα 129">
              <a:extLst>
                <a:ext uri="{FF2B5EF4-FFF2-40B4-BE49-F238E27FC236}">
                  <a16:creationId xmlns:a16="http://schemas.microsoft.com/office/drawing/2014/main" id="{9AAF522B-CAAB-37D5-E28D-8492C3546974}"/>
                </a:ext>
              </a:extLst>
            </p:cNvPr>
            <p:cNvGrpSpPr/>
            <p:nvPr/>
          </p:nvGrpSpPr>
          <p:grpSpPr>
            <a:xfrm>
              <a:off x="5831493" y="3677819"/>
              <a:ext cx="529013" cy="1457050"/>
              <a:chOff x="1691680" y="1828659"/>
              <a:chExt cx="529013" cy="1457050"/>
            </a:xfrm>
          </p:grpSpPr>
          <p:sp>
            <p:nvSpPr>
              <p:cNvPr id="131" name="127 - Στρογγυλεμένο ορθογώνιο">
                <a:extLst>
                  <a:ext uri="{FF2B5EF4-FFF2-40B4-BE49-F238E27FC236}">
                    <a16:creationId xmlns:a16="http://schemas.microsoft.com/office/drawing/2014/main" id="{50823BCB-8E5F-69D3-D876-BED2B8D03FF4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128 - Ελεύθερη σχεδίαση">
                <a:extLst>
                  <a:ext uri="{FF2B5EF4-FFF2-40B4-BE49-F238E27FC236}">
                    <a16:creationId xmlns:a16="http://schemas.microsoft.com/office/drawing/2014/main" id="{3B0ECB50-8CCF-108A-5A07-CBEE2CBB46D5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129 - Στρογγυλεμένο ορθογώνιο">
                <a:extLst>
                  <a:ext uri="{FF2B5EF4-FFF2-40B4-BE49-F238E27FC236}">
                    <a16:creationId xmlns:a16="http://schemas.microsoft.com/office/drawing/2014/main" id="{DCF28991-D935-A869-F3A3-EACB5459A06E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131 - Στρογγυλεμένο ορθογώνιο">
                <a:extLst>
                  <a:ext uri="{FF2B5EF4-FFF2-40B4-BE49-F238E27FC236}">
                    <a16:creationId xmlns:a16="http://schemas.microsoft.com/office/drawing/2014/main" id="{3729ABD4-9A25-ED1D-23D9-984879A51EAA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132 - Στρογγυλεμένο ορθογώνιο">
                <a:extLst>
                  <a:ext uri="{FF2B5EF4-FFF2-40B4-BE49-F238E27FC236}">
                    <a16:creationId xmlns:a16="http://schemas.microsoft.com/office/drawing/2014/main" id="{2414F120-7AB9-3A8F-267A-44496A6E24DF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133 - Στρογγυλεμένο ορθογώνιο">
                <a:extLst>
                  <a:ext uri="{FF2B5EF4-FFF2-40B4-BE49-F238E27FC236}">
                    <a16:creationId xmlns:a16="http://schemas.microsoft.com/office/drawing/2014/main" id="{2A052C44-D5AE-D6AD-A61C-789CB482BD8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134 - Ελεύθερη σχεδίαση">
                <a:extLst>
                  <a:ext uri="{FF2B5EF4-FFF2-40B4-BE49-F238E27FC236}">
                    <a16:creationId xmlns:a16="http://schemas.microsoft.com/office/drawing/2014/main" id="{EA914F82-9731-6E1B-B4B4-0A30D2C2645E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136 - Στρογγυλεμένο ορθογώνιο">
                <a:extLst>
                  <a:ext uri="{FF2B5EF4-FFF2-40B4-BE49-F238E27FC236}">
                    <a16:creationId xmlns:a16="http://schemas.microsoft.com/office/drawing/2014/main" id="{8419AF7F-DBE7-FD53-1EFA-DE58363042C2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9" name="Ομάδα 138">
                <a:extLst>
                  <a:ext uri="{FF2B5EF4-FFF2-40B4-BE49-F238E27FC236}">
                    <a16:creationId xmlns:a16="http://schemas.microsoft.com/office/drawing/2014/main" id="{631CFC0A-A96A-629C-556B-3763B5493C50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146" name="Ορθογώνιο: Στρογγύλεμα γωνιών 145">
                  <a:extLst>
                    <a:ext uri="{FF2B5EF4-FFF2-40B4-BE49-F238E27FC236}">
                      <a16:creationId xmlns:a16="http://schemas.microsoft.com/office/drawing/2014/main" id="{9BC99E4C-651C-A7F1-70F7-0C38F5307C04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47" name="Γραφικό 146" descr="Φωτιά">
                  <a:extLst>
                    <a:ext uri="{FF2B5EF4-FFF2-40B4-BE49-F238E27FC236}">
                      <a16:creationId xmlns:a16="http://schemas.microsoft.com/office/drawing/2014/main" id="{FF76483C-0965-E60D-1393-AAA4B54D3F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48" name="Γραφικό 147" descr="Φωτιά">
                  <a:extLst>
                    <a:ext uri="{FF2B5EF4-FFF2-40B4-BE49-F238E27FC236}">
                      <a16:creationId xmlns:a16="http://schemas.microsoft.com/office/drawing/2014/main" id="{5E12DC60-571F-DB99-7532-910F91542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49" name="Γραφικό 148" descr="Φωτιά">
                  <a:extLst>
                    <a:ext uri="{FF2B5EF4-FFF2-40B4-BE49-F238E27FC236}">
                      <a16:creationId xmlns:a16="http://schemas.microsoft.com/office/drawing/2014/main" id="{0A54163A-2503-BC48-A454-FF905FD8BB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50" name="Γραφικό 149" descr="Φωτιά">
                  <a:extLst>
                    <a:ext uri="{FF2B5EF4-FFF2-40B4-BE49-F238E27FC236}">
                      <a16:creationId xmlns:a16="http://schemas.microsoft.com/office/drawing/2014/main" id="{64248D08-C9B3-4881-694D-3B232F5F57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140" name="Ομάδα 139">
                <a:extLst>
                  <a:ext uri="{FF2B5EF4-FFF2-40B4-BE49-F238E27FC236}">
                    <a16:creationId xmlns:a16="http://schemas.microsoft.com/office/drawing/2014/main" id="{5AB3733D-ACDD-B09F-E011-8D6270FBD32A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141" name="Ορθογώνιο: Στρογγύλεμα γωνιών 140">
                  <a:extLst>
                    <a:ext uri="{FF2B5EF4-FFF2-40B4-BE49-F238E27FC236}">
                      <a16:creationId xmlns:a16="http://schemas.microsoft.com/office/drawing/2014/main" id="{F1A11885-3777-D71D-0462-1678A724043E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42" name="Γραφικό 141" descr="Φωτιά">
                  <a:extLst>
                    <a:ext uri="{FF2B5EF4-FFF2-40B4-BE49-F238E27FC236}">
                      <a16:creationId xmlns:a16="http://schemas.microsoft.com/office/drawing/2014/main" id="{66B10D09-68F1-D0C9-0DED-0725645044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43" name="Γραφικό 142" descr="Φωτιά">
                  <a:extLst>
                    <a:ext uri="{FF2B5EF4-FFF2-40B4-BE49-F238E27FC236}">
                      <a16:creationId xmlns:a16="http://schemas.microsoft.com/office/drawing/2014/main" id="{7EEB8BE9-8EAE-9E65-7C53-B96D581D4C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44" name="Γραφικό 143" descr="Φωτιά">
                  <a:extLst>
                    <a:ext uri="{FF2B5EF4-FFF2-40B4-BE49-F238E27FC236}">
                      <a16:creationId xmlns:a16="http://schemas.microsoft.com/office/drawing/2014/main" id="{82F87E05-1407-D303-7F69-AC108387CC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45" name="Γραφικό 144" descr="Φωτιά">
                  <a:extLst>
                    <a:ext uri="{FF2B5EF4-FFF2-40B4-BE49-F238E27FC236}">
                      <a16:creationId xmlns:a16="http://schemas.microsoft.com/office/drawing/2014/main" id="{5D40B56E-54AF-1A63-186C-0B9D617FED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1" name="Ομάδα 150">
              <a:extLst>
                <a:ext uri="{FF2B5EF4-FFF2-40B4-BE49-F238E27FC236}">
                  <a16:creationId xmlns:a16="http://schemas.microsoft.com/office/drawing/2014/main" id="{F6402FB6-FC74-D4B0-6737-50B122BC1825}"/>
                </a:ext>
              </a:extLst>
            </p:cNvPr>
            <p:cNvGrpSpPr/>
            <p:nvPr/>
          </p:nvGrpSpPr>
          <p:grpSpPr>
            <a:xfrm>
              <a:off x="2784336" y="4323373"/>
              <a:ext cx="529013" cy="1457050"/>
              <a:chOff x="1691680" y="1828659"/>
              <a:chExt cx="529013" cy="1457050"/>
            </a:xfrm>
          </p:grpSpPr>
          <p:sp>
            <p:nvSpPr>
              <p:cNvPr id="152" name="127 - Στρογγυλεμένο ορθογώνιο">
                <a:extLst>
                  <a:ext uri="{FF2B5EF4-FFF2-40B4-BE49-F238E27FC236}">
                    <a16:creationId xmlns:a16="http://schemas.microsoft.com/office/drawing/2014/main" id="{A771643B-B904-4BFC-BB57-293828840090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128 - Ελεύθερη σχεδίαση">
                <a:extLst>
                  <a:ext uri="{FF2B5EF4-FFF2-40B4-BE49-F238E27FC236}">
                    <a16:creationId xmlns:a16="http://schemas.microsoft.com/office/drawing/2014/main" id="{F7B82131-1C10-4185-934E-871DBEC57498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129 - Στρογγυλεμένο ορθογώνιο">
                <a:extLst>
                  <a:ext uri="{FF2B5EF4-FFF2-40B4-BE49-F238E27FC236}">
                    <a16:creationId xmlns:a16="http://schemas.microsoft.com/office/drawing/2014/main" id="{FA04D146-FDF3-7B71-A23D-5A9FDB34B886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131 - Στρογγυλεμένο ορθογώνιο">
                <a:extLst>
                  <a:ext uri="{FF2B5EF4-FFF2-40B4-BE49-F238E27FC236}">
                    <a16:creationId xmlns:a16="http://schemas.microsoft.com/office/drawing/2014/main" id="{A0FFD14C-05ED-3498-8130-06490B590401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132 - Στρογγυλεμένο ορθογώνιο">
                <a:extLst>
                  <a:ext uri="{FF2B5EF4-FFF2-40B4-BE49-F238E27FC236}">
                    <a16:creationId xmlns:a16="http://schemas.microsoft.com/office/drawing/2014/main" id="{A59680CE-5A2F-E656-AAC7-B74DA3CE7F9B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133 - Στρογγυλεμένο ορθογώνιο">
                <a:extLst>
                  <a:ext uri="{FF2B5EF4-FFF2-40B4-BE49-F238E27FC236}">
                    <a16:creationId xmlns:a16="http://schemas.microsoft.com/office/drawing/2014/main" id="{D3DD0652-5898-084D-566D-5C8CEC6885F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134 - Ελεύθερη σχεδίαση">
                <a:extLst>
                  <a:ext uri="{FF2B5EF4-FFF2-40B4-BE49-F238E27FC236}">
                    <a16:creationId xmlns:a16="http://schemas.microsoft.com/office/drawing/2014/main" id="{71A26E61-7716-1BE8-19B5-1E1778852E87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136 - Στρογγυλεμένο ορθογώνιο">
                <a:extLst>
                  <a:ext uri="{FF2B5EF4-FFF2-40B4-BE49-F238E27FC236}">
                    <a16:creationId xmlns:a16="http://schemas.microsoft.com/office/drawing/2014/main" id="{4E2935FF-0EEE-F242-CCE5-09FC61CD588B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60" name="Ομάδα 159">
                <a:extLst>
                  <a:ext uri="{FF2B5EF4-FFF2-40B4-BE49-F238E27FC236}">
                    <a16:creationId xmlns:a16="http://schemas.microsoft.com/office/drawing/2014/main" id="{5BB7E7E4-8E2F-F7CC-3598-A303616DCCC3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167" name="Ορθογώνιο: Στρογγύλεμα γωνιών 166">
                  <a:extLst>
                    <a:ext uri="{FF2B5EF4-FFF2-40B4-BE49-F238E27FC236}">
                      <a16:creationId xmlns:a16="http://schemas.microsoft.com/office/drawing/2014/main" id="{A0CB54A8-6CFA-DAD2-5CB7-576F967E5F08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68" name="Γραφικό 167" descr="Φωτιά">
                  <a:extLst>
                    <a:ext uri="{FF2B5EF4-FFF2-40B4-BE49-F238E27FC236}">
                      <a16:creationId xmlns:a16="http://schemas.microsoft.com/office/drawing/2014/main" id="{9FB05F98-43EB-7347-A87C-5326608713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69" name="Γραφικό 168" descr="Φωτιά">
                  <a:extLst>
                    <a:ext uri="{FF2B5EF4-FFF2-40B4-BE49-F238E27FC236}">
                      <a16:creationId xmlns:a16="http://schemas.microsoft.com/office/drawing/2014/main" id="{36A8790B-8470-F15F-6A94-EB437246C5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70" name="Γραφικό 169" descr="Φωτιά">
                  <a:extLst>
                    <a:ext uri="{FF2B5EF4-FFF2-40B4-BE49-F238E27FC236}">
                      <a16:creationId xmlns:a16="http://schemas.microsoft.com/office/drawing/2014/main" id="{B35C5BC5-5170-D692-A039-418C6E4891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71" name="Γραφικό 170" descr="Φωτιά">
                  <a:extLst>
                    <a:ext uri="{FF2B5EF4-FFF2-40B4-BE49-F238E27FC236}">
                      <a16:creationId xmlns:a16="http://schemas.microsoft.com/office/drawing/2014/main" id="{52C5E323-26BE-ADBD-795F-A27276A7B8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161" name="Ομάδα 160">
                <a:extLst>
                  <a:ext uri="{FF2B5EF4-FFF2-40B4-BE49-F238E27FC236}">
                    <a16:creationId xmlns:a16="http://schemas.microsoft.com/office/drawing/2014/main" id="{F41FA72F-F8AA-1A85-4836-8A3CEAF36EF2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162" name="Ορθογώνιο: Στρογγύλεμα γωνιών 161">
                  <a:extLst>
                    <a:ext uri="{FF2B5EF4-FFF2-40B4-BE49-F238E27FC236}">
                      <a16:creationId xmlns:a16="http://schemas.microsoft.com/office/drawing/2014/main" id="{278AA290-26F0-B835-CC69-17A24BE3C263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63" name="Γραφικό 162" descr="Φωτιά">
                  <a:extLst>
                    <a:ext uri="{FF2B5EF4-FFF2-40B4-BE49-F238E27FC236}">
                      <a16:creationId xmlns:a16="http://schemas.microsoft.com/office/drawing/2014/main" id="{004A6347-C13A-9703-38F6-68DAFE2A8D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64" name="Γραφικό 163" descr="Φωτιά">
                  <a:extLst>
                    <a:ext uri="{FF2B5EF4-FFF2-40B4-BE49-F238E27FC236}">
                      <a16:creationId xmlns:a16="http://schemas.microsoft.com/office/drawing/2014/main" id="{C9A25B2B-866E-710B-E773-B4D2656B9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65" name="Γραφικό 164" descr="Φωτιά">
                  <a:extLst>
                    <a:ext uri="{FF2B5EF4-FFF2-40B4-BE49-F238E27FC236}">
                      <a16:creationId xmlns:a16="http://schemas.microsoft.com/office/drawing/2014/main" id="{14EB363D-34A1-B2A4-41DE-C2C0053F8C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66" name="Γραφικό 165" descr="Φωτιά">
                  <a:extLst>
                    <a:ext uri="{FF2B5EF4-FFF2-40B4-BE49-F238E27FC236}">
                      <a16:creationId xmlns:a16="http://schemas.microsoft.com/office/drawing/2014/main" id="{83E6AB2B-9D5A-9205-FEC2-4F2F4A17A4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2" name="Ομάδα 171">
              <a:extLst>
                <a:ext uri="{FF2B5EF4-FFF2-40B4-BE49-F238E27FC236}">
                  <a16:creationId xmlns:a16="http://schemas.microsoft.com/office/drawing/2014/main" id="{EC8FBA3F-DE81-BA48-229A-246E78A5D3C5}"/>
                </a:ext>
              </a:extLst>
            </p:cNvPr>
            <p:cNvGrpSpPr/>
            <p:nvPr/>
          </p:nvGrpSpPr>
          <p:grpSpPr>
            <a:xfrm>
              <a:off x="3789732" y="540236"/>
              <a:ext cx="529013" cy="1457050"/>
              <a:chOff x="1691680" y="1828659"/>
              <a:chExt cx="529013" cy="1457050"/>
            </a:xfrm>
          </p:grpSpPr>
          <p:sp>
            <p:nvSpPr>
              <p:cNvPr id="173" name="127 - Στρογγυλεμένο ορθογώνιο">
                <a:extLst>
                  <a:ext uri="{FF2B5EF4-FFF2-40B4-BE49-F238E27FC236}">
                    <a16:creationId xmlns:a16="http://schemas.microsoft.com/office/drawing/2014/main" id="{108FFFF7-9FFC-7BA4-3CBD-9E560BC3BA71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128 - Ελεύθερη σχεδίαση">
                <a:extLst>
                  <a:ext uri="{FF2B5EF4-FFF2-40B4-BE49-F238E27FC236}">
                    <a16:creationId xmlns:a16="http://schemas.microsoft.com/office/drawing/2014/main" id="{D606C254-BF36-41D1-E44C-2D2523589772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129 - Στρογγυλεμένο ορθογώνιο">
                <a:extLst>
                  <a:ext uri="{FF2B5EF4-FFF2-40B4-BE49-F238E27FC236}">
                    <a16:creationId xmlns:a16="http://schemas.microsoft.com/office/drawing/2014/main" id="{F96A1D47-CFD8-EFC9-2B99-15E20D6CDD25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131 - Στρογγυλεμένο ορθογώνιο">
                <a:extLst>
                  <a:ext uri="{FF2B5EF4-FFF2-40B4-BE49-F238E27FC236}">
                    <a16:creationId xmlns:a16="http://schemas.microsoft.com/office/drawing/2014/main" id="{B8B61B9C-8A53-33F8-8C3F-ABA901E6A781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132 - Στρογγυλεμένο ορθογώνιο">
                <a:extLst>
                  <a:ext uri="{FF2B5EF4-FFF2-40B4-BE49-F238E27FC236}">
                    <a16:creationId xmlns:a16="http://schemas.microsoft.com/office/drawing/2014/main" id="{3192AC81-3798-B14B-B350-A3B1D098619C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133 - Στρογγυλεμένο ορθογώνιο">
                <a:extLst>
                  <a:ext uri="{FF2B5EF4-FFF2-40B4-BE49-F238E27FC236}">
                    <a16:creationId xmlns:a16="http://schemas.microsoft.com/office/drawing/2014/main" id="{3052F898-DF59-E4AF-935C-869CADA996D2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134 - Ελεύθερη σχεδίαση">
                <a:extLst>
                  <a:ext uri="{FF2B5EF4-FFF2-40B4-BE49-F238E27FC236}">
                    <a16:creationId xmlns:a16="http://schemas.microsoft.com/office/drawing/2014/main" id="{014C38A9-9972-6AA5-9C24-C22258447596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136 - Στρογγυλεμένο ορθογώνιο">
                <a:extLst>
                  <a:ext uri="{FF2B5EF4-FFF2-40B4-BE49-F238E27FC236}">
                    <a16:creationId xmlns:a16="http://schemas.microsoft.com/office/drawing/2014/main" id="{4D58A84B-27FE-6BA0-A153-628B170AA368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1" name="Ομάδα 180">
                <a:extLst>
                  <a:ext uri="{FF2B5EF4-FFF2-40B4-BE49-F238E27FC236}">
                    <a16:creationId xmlns:a16="http://schemas.microsoft.com/office/drawing/2014/main" id="{BE061BDC-3BB9-1BA9-2EE6-AB6B0A82F645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188" name="Ορθογώνιο: Στρογγύλεμα γωνιών 187">
                  <a:extLst>
                    <a:ext uri="{FF2B5EF4-FFF2-40B4-BE49-F238E27FC236}">
                      <a16:creationId xmlns:a16="http://schemas.microsoft.com/office/drawing/2014/main" id="{3060719F-E855-FF66-89FC-5C77E8FF7D02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89" name="Γραφικό 188" descr="Φωτιά">
                  <a:extLst>
                    <a:ext uri="{FF2B5EF4-FFF2-40B4-BE49-F238E27FC236}">
                      <a16:creationId xmlns:a16="http://schemas.microsoft.com/office/drawing/2014/main" id="{A1CE4C67-A574-B44A-5753-A25A76EC6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90" name="Γραφικό 189" descr="Φωτιά">
                  <a:extLst>
                    <a:ext uri="{FF2B5EF4-FFF2-40B4-BE49-F238E27FC236}">
                      <a16:creationId xmlns:a16="http://schemas.microsoft.com/office/drawing/2014/main" id="{95407507-57D7-3BAE-E56D-0ACEB28F10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91" name="Γραφικό 190" descr="Φωτιά">
                  <a:extLst>
                    <a:ext uri="{FF2B5EF4-FFF2-40B4-BE49-F238E27FC236}">
                      <a16:creationId xmlns:a16="http://schemas.microsoft.com/office/drawing/2014/main" id="{CB4E39EF-DF8F-E5D7-A60F-2CE2677B3E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92" name="Γραφικό 191" descr="Φωτιά">
                  <a:extLst>
                    <a:ext uri="{FF2B5EF4-FFF2-40B4-BE49-F238E27FC236}">
                      <a16:creationId xmlns:a16="http://schemas.microsoft.com/office/drawing/2014/main" id="{989A85CF-EAD8-E441-A09D-D9090976C8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182" name="Ομάδα 181">
                <a:extLst>
                  <a:ext uri="{FF2B5EF4-FFF2-40B4-BE49-F238E27FC236}">
                    <a16:creationId xmlns:a16="http://schemas.microsoft.com/office/drawing/2014/main" id="{F8FC6FA3-43D9-6193-F842-233D468046DE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183" name="Ορθογώνιο: Στρογγύλεμα γωνιών 182">
                  <a:extLst>
                    <a:ext uri="{FF2B5EF4-FFF2-40B4-BE49-F238E27FC236}">
                      <a16:creationId xmlns:a16="http://schemas.microsoft.com/office/drawing/2014/main" id="{503C3451-F23F-ADE1-2117-623B83F60EC4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84" name="Γραφικό 183" descr="Φωτιά">
                  <a:extLst>
                    <a:ext uri="{FF2B5EF4-FFF2-40B4-BE49-F238E27FC236}">
                      <a16:creationId xmlns:a16="http://schemas.microsoft.com/office/drawing/2014/main" id="{6BCDE8BD-9093-A845-CB28-2F47A455D5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85" name="Γραφικό 184" descr="Φωτιά">
                  <a:extLst>
                    <a:ext uri="{FF2B5EF4-FFF2-40B4-BE49-F238E27FC236}">
                      <a16:creationId xmlns:a16="http://schemas.microsoft.com/office/drawing/2014/main" id="{789139E9-CD44-22F8-B53B-601CE39E65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86" name="Γραφικό 185" descr="Φωτιά">
                  <a:extLst>
                    <a:ext uri="{FF2B5EF4-FFF2-40B4-BE49-F238E27FC236}">
                      <a16:creationId xmlns:a16="http://schemas.microsoft.com/office/drawing/2014/main" id="{37E246D4-A729-8093-7724-5AB4B099C0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187" name="Γραφικό 186" descr="Φωτιά">
                  <a:extLst>
                    <a:ext uri="{FF2B5EF4-FFF2-40B4-BE49-F238E27FC236}">
                      <a16:creationId xmlns:a16="http://schemas.microsoft.com/office/drawing/2014/main" id="{E6727F0E-B5A3-8CDF-5200-B80B7594BD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93" name="Ομάδα 192">
              <a:extLst>
                <a:ext uri="{FF2B5EF4-FFF2-40B4-BE49-F238E27FC236}">
                  <a16:creationId xmlns:a16="http://schemas.microsoft.com/office/drawing/2014/main" id="{8CBAFB32-087E-0380-0C0E-7EE92D12E10B}"/>
                </a:ext>
              </a:extLst>
            </p:cNvPr>
            <p:cNvGrpSpPr/>
            <p:nvPr/>
          </p:nvGrpSpPr>
          <p:grpSpPr>
            <a:xfrm>
              <a:off x="5650371" y="448477"/>
              <a:ext cx="529013" cy="1457050"/>
              <a:chOff x="1691680" y="1828659"/>
              <a:chExt cx="529013" cy="1457050"/>
            </a:xfrm>
          </p:grpSpPr>
          <p:sp>
            <p:nvSpPr>
              <p:cNvPr id="194" name="127 - Στρογγυλεμένο ορθογώνιο">
                <a:extLst>
                  <a:ext uri="{FF2B5EF4-FFF2-40B4-BE49-F238E27FC236}">
                    <a16:creationId xmlns:a16="http://schemas.microsoft.com/office/drawing/2014/main" id="{B424442E-EE8F-D812-2A57-415DB29DEAD5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128 - Ελεύθερη σχεδίαση">
                <a:extLst>
                  <a:ext uri="{FF2B5EF4-FFF2-40B4-BE49-F238E27FC236}">
                    <a16:creationId xmlns:a16="http://schemas.microsoft.com/office/drawing/2014/main" id="{6096DDFE-D022-E43B-D5CC-F4E8D60DEE1F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129 - Στρογγυλεμένο ορθογώνιο">
                <a:extLst>
                  <a:ext uri="{FF2B5EF4-FFF2-40B4-BE49-F238E27FC236}">
                    <a16:creationId xmlns:a16="http://schemas.microsoft.com/office/drawing/2014/main" id="{CC8B5A9D-315A-314B-4369-162EBEC0EB24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131 - Στρογγυλεμένο ορθογώνιο">
                <a:extLst>
                  <a:ext uri="{FF2B5EF4-FFF2-40B4-BE49-F238E27FC236}">
                    <a16:creationId xmlns:a16="http://schemas.microsoft.com/office/drawing/2014/main" id="{2253FB6F-05E1-D335-8B9D-A5EA8703073A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132 - Στρογγυλεμένο ορθογώνιο">
                <a:extLst>
                  <a:ext uri="{FF2B5EF4-FFF2-40B4-BE49-F238E27FC236}">
                    <a16:creationId xmlns:a16="http://schemas.microsoft.com/office/drawing/2014/main" id="{5B400A75-E789-14DA-EDF2-C824BE032BFB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133 - Στρογγυλεμένο ορθογώνιο">
                <a:extLst>
                  <a:ext uri="{FF2B5EF4-FFF2-40B4-BE49-F238E27FC236}">
                    <a16:creationId xmlns:a16="http://schemas.microsoft.com/office/drawing/2014/main" id="{7BF97EF4-38FA-6007-F66E-9CA802320E74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134 - Ελεύθερη σχεδίαση">
                <a:extLst>
                  <a:ext uri="{FF2B5EF4-FFF2-40B4-BE49-F238E27FC236}">
                    <a16:creationId xmlns:a16="http://schemas.microsoft.com/office/drawing/2014/main" id="{700F9F1D-492E-0B86-4DB9-509A17805C6C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136 - Στρογγυλεμένο ορθογώνιο">
                <a:extLst>
                  <a:ext uri="{FF2B5EF4-FFF2-40B4-BE49-F238E27FC236}">
                    <a16:creationId xmlns:a16="http://schemas.microsoft.com/office/drawing/2014/main" id="{20631ADE-4D3A-4255-F979-5E61CE9C17B1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2" name="Ομάδα 201">
                <a:extLst>
                  <a:ext uri="{FF2B5EF4-FFF2-40B4-BE49-F238E27FC236}">
                    <a16:creationId xmlns:a16="http://schemas.microsoft.com/office/drawing/2014/main" id="{13F5CC6A-DF25-523A-C1FF-87D8C4DDA9AF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209" name="Ορθογώνιο: Στρογγύλεμα γωνιών 208">
                  <a:extLst>
                    <a:ext uri="{FF2B5EF4-FFF2-40B4-BE49-F238E27FC236}">
                      <a16:creationId xmlns:a16="http://schemas.microsoft.com/office/drawing/2014/main" id="{C968C2D6-F075-579B-7DDB-16E191E00CDC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10" name="Γραφικό 209" descr="Φωτιά">
                  <a:extLst>
                    <a:ext uri="{FF2B5EF4-FFF2-40B4-BE49-F238E27FC236}">
                      <a16:creationId xmlns:a16="http://schemas.microsoft.com/office/drawing/2014/main" id="{1155E9EC-BBDA-7C8E-FAFD-2EF022225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11" name="Γραφικό 210" descr="Φωτιά">
                  <a:extLst>
                    <a:ext uri="{FF2B5EF4-FFF2-40B4-BE49-F238E27FC236}">
                      <a16:creationId xmlns:a16="http://schemas.microsoft.com/office/drawing/2014/main" id="{22EE83DD-D89B-2184-CE23-0BB04779DA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12" name="Γραφικό 211" descr="Φωτιά">
                  <a:extLst>
                    <a:ext uri="{FF2B5EF4-FFF2-40B4-BE49-F238E27FC236}">
                      <a16:creationId xmlns:a16="http://schemas.microsoft.com/office/drawing/2014/main" id="{757879FF-1979-8970-1CD2-20A20D44A7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13" name="Γραφικό 212" descr="Φωτιά">
                  <a:extLst>
                    <a:ext uri="{FF2B5EF4-FFF2-40B4-BE49-F238E27FC236}">
                      <a16:creationId xmlns:a16="http://schemas.microsoft.com/office/drawing/2014/main" id="{D95D25D3-EBC6-2B54-806C-A678D5A70A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203" name="Ομάδα 202">
                <a:extLst>
                  <a:ext uri="{FF2B5EF4-FFF2-40B4-BE49-F238E27FC236}">
                    <a16:creationId xmlns:a16="http://schemas.microsoft.com/office/drawing/2014/main" id="{4D4DB7A5-8EF5-230F-6D06-CA071FEC7798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204" name="Ορθογώνιο: Στρογγύλεμα γωνιών 203">
                  <a:extLst>
                    <a:ext uri="{FF2B5EF4-FFF2-40B4-BE49-F238E27FC236}">
                      <a16:creationId xmlns:a16="http://schemas.microsoft.com/office/drawing/2014/main" id="{5E8BCA35-AC09-A5A7-A75C-D616C9DCBEA5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05" name="Γραφικό 204" descr="Φωτιά">
                  <a:extLst>
                    <a:ext uri="{FF2B5EF4-FFF2-40B4-BE49-F238E27FC236}">
                      <a16:creationId xmlns:a16="http://schemas.microsoft.com/office/drawing/2014/main" id="{C1C1EFBF-8CE6-1FE5-F0F0-F803FF50CE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06" name="Γραφικό 205" descr="Φωτιά">
                  <a:extLst>
                    <a:ext uri="{FF2B5EF4-FFF2-40B4-BE49-F238E27FC236}">
                      <a16:creationId xmlns:a16="http://schemas.microsoft.com/office/drawing/2014/main" id="{4E5721A9-9516-D5AD-2D28-03616BDC6A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07" name="Γραφικό 206" descr="Φωτιά">
                  <a:extLst>
                    <a:ext uri="{FF2B5EF4-FFF2-40B4-BE49-F238E27FC236}">
                      <a16:creationId xmlns:a16="http://schemas.microsoft.com/office/drawing/2014/main" id="{DF2C73CE-591C-5CBC-57D4-1ECF631C1C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08" name="Γραφικό 207" descr="Φωτιά">
                  <a:extLst>
                    <a:ext uri="{FF2B5EF4-FFF2-40B4-BE49-F238E27FC236}">
                      <a16:creationId xmlns:a16="http://schemas.microsoft.com/office/drawing/2014/main" id="{E9459217-F050-ACCE-9A8D-C671998157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4" name="Ομάδα 213">
              <a:extLst>
                <a:ext uri="{FF2B5EF4-FFF2-40B4-BE49-F238E27FC236}">
                  <a16:creationId xmlns:a16="http://schemas.microsoft.com/office/drawing/2014/main" id="{5AB1EA24-DB30-74CE-14ED-4C0859E8477D}"/>
                </a:ext>
              </a:extLst>
            </p:cNvPr>
            <p:cNvGrpSpPr/>
            <p:nvPr/>
          </p:nvGrpSpPr>
          <p:grpSpPr>
            <a:xfrm>
              <a:off x="4276003" y="3521558"/>
              <a:ext cx="529013" cy="1457050"/>
              <a:chOff x="1691680" y="1828659"/>
              <a:chExt cx="529013" cy="1457050"/>
            </a:xfrm>
          </p:grpSpPr>
          <p:sp>
            <p:nvSpPr>
              <p:cNvPr id="215" name="127 - Στρογγυλεμένο ορθογώνιο">
                <a:extLst>
                  <a:ext uri="{FF2B5EF4-FFF2-40B4-BE49-F238E27FC236}">
                    <a16:creationId xmlns:a16="http://schemas.microsoft.com/office/drawing/2014/main" id="{177A8C44-A27B-74FB-2B32-EFE8F68B972F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128 - Ελεύθερη σχεδίαση">
                <a:extLst>
                  <a:ext uri="{FF2B5EF4-FFF2-40B4-BE49-F238E27FC236}">
                    <a16:creationId xmlns:a16="http://schemas.microsoft.com/office/drawing/2014/main" id="{1CC8AE71-7C12-44ED-0D4B-F97CA5FA08B9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129 - Στρογγυλεμένο ορθογώνιο">
                <a:extLst>
                  <a:ext uri="{FF2B5EF4-FFF2-40B4-BE49-F238E27FC236}">
                    <a16:creationId xmlns:a16="http://schemas.microsoft.com/office/drawing/2014/main" id="{B053835B-5575-9AD5-6CEB-87A8F8F121B0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131 - Στρογγυλεμένο ορθογώνιο">
                <a:extLst>
                  <a:ext uri="{FF2B5EF4-FFF2-40B4-BE49-F238E27FC236}">
                    <a16:creationId xmlns:a16="http://schemas.microsoft.com/office/drawing/2014/main" id="{3E2F8C5C-EF30-96D8-FD87-34E47ED6948D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132 - Στρογγυλεμένο ορθογώνιο">
                <a:extLst>
                  <a:ext uri="{FF2B5EF4-FFF2-40B4-BE49-F238E27FC236}">
                    <a16:creationId xmlns:a16="http://schemas.microsoft.com/office/drawing/2014/main" id="{8893E288-4BF2-C780-476A-206CF2CE518C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133 - Στρογγυλεμένο ορθογώνιο">
                <a:extLst>
                  <a:ext uri="{FF2B5EF4-FFF2-40B4-BE49-F238E27FC236}">
                    <a16:creationId xmlns:a16="http://schemas.microsoft.com/office/drawing/2014/main" id="{1F65B62F-40D9-1BF2-1550-3D6C19083650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134 - Ελεύθερη σχεδίαση">
                <a:extLst>
                  <a:ext uri="{FF2B5EF4-FFF2-40B4-BE49-F238E27FC236}">
                    <a16:creationId xmlns:a16="http://schemas.microsoft.com/office/drawing/2014/main" id="{A97258F0-19D6-B5FB-0726-A7179B8B8ADE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136 - Στρογγυλεμένο ορθογώνιο">
                <a:extLst>
                  <a:ext uri="{FF2B5EF4-FFF2-40B4-BE49-F238E27FC236}">
                    <a16:creationId xmlns:a16="http://schemas.microsoft.com/office/drawing/2014/main" id="{B66EC1E7-DFA8-A557-CC74-C7A1C66E63B8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3" name="Ομάδα 222">
                <a:extLst>
                  <a:ext uri="{FF2B5EF4-FFF2-40B4-BE49-F238E27FC236}">
                    <a16:creationId xmlns:a16="http://schemas.microsoft.com/office/drawing/2014/main" id="{A0A11A55-41B9-87E2-215D-4EEC47FDBB4F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230" name="Ορθογώνιο: Στρογγύλεμα γωνιών 229">
                  <a:extLst>
                    <a:ext uri="{FF2B5EF4-FFF2-40B4-BE49-F238E27FC236}">
                      <a16:creationId xmlns:a16="http://schemas.microsoft.com/office/drawing/2014/main" id="{F82F32F6-53CA-34AB-AF95-951383C03722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31" name="Γραφικό 230" descr="Φωτιά">
                  <a:extLst>
                    <a:ext uri="{FF2B5EF4-FFF2-40B4-BE49-F238E27FC236}">
                      <a16:creationId xmlns:a16="http://schemas.microsoft.com/office/drawing/2014/main" id="{D0D89EF5-D475-2166-2BB2-19DC000BD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32" name="Γραφικό 231" descr="Φωτιά">
                  <a:extLst>
                    <a:ext uri="{FF2B5EF4-FFF2-40B4-BE49-F238E27FC236}">
                      <a16:creationId xmlns:a16="http://schemas.microsoft.com/office/drawing/2014/main" id="{FD7A79AD-E2C3-C856-E088-5FB64ED7E1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33" name="Γραφικό 232" descr="Φωτιά">
                  <a:extLst>
                    <a:ext uri="{FF2B5EF4-FFF2-40B4-BE49-F238E27FC236}">
                      <a16:creationId xmlns:a16="http://schemas.microsoft.com/office/drawing/2014/main" id="{23A734DC-59DA-5101-49E3-1FE9E4D8F6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34" name="Γραφικό 233" descr="Φωτιά">
                  <a:extLst>
                    <a:ext uri="{FF2B5EF4-FFF2-40B4-BE49-F238E27FC236}">
                      <a16:creationId xmlns:a16="http://schemas.microsoft.com/office/drawing/2014/main" id="{9CB3484A-65D9-C891-D957-1467609A6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224" name="Ομάδα 223">
                <a:extLst>
                  <a:ext uri="{FF2B5EF4-FFF2-40B4-BE49-F238E27FC236}">
                    <a16:creationId xmlns:a16="http://schemas.microsoft.com/office/drawing/2014/main" id="{C6B3E448-264C-310B-B02B-AB965C0D8F7A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225" name="Ορθογώνιο: Στρογγύλεμα γωνιών 224">
                  <a:extLst>
                    <a:ext uri="{FF2B5EF4-FFF2-40B4-BE49-F238E27FC236}">
                      <a16:creationId xmlns:a16="http://schemas.microsoft.com/office/drawing/2014/main" id="{F0ADED8A-1A3E-E6BA-C95B-5DB0AC6A5E2F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26" name="Γραφικό 225" descr="Φωτιά">
                  <a:extLst>
                    <a:ext uri="{FF2B5EF4-FFF2-40B4-BE49-F238E27FC236}">
                      <a16:creationId xmlns:a16="http://schemas.microsoft.com/office/drawing/2014/main" id="{AA59456C-BA8D-580A-598B-E0340FBB2C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27" name="Γραφικό 226" descr="Φωτιά">
                  <a:extLst>
                    <a:ext uri="{FF2B5EF4-FFF2-40B4-BE49-F238E27FC236}">
                      <a16:creationId xmlns:a16="http://schemas.microsoft.com/office/drawing/2014/main" id="{ECEAA916-27DD-03DF-AB65-A07B48B416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28" name="Γραφικό 227" descr="Φωτιά">
                  <a:extLst>
                    <a:ext uri="{FF2B5EF4-FFF2-40B4-BE49-F238E27FC236}">
                      <a16:creationId xmlns:a16="http://schemas.microsoft.com/office/drawing/2014/main" id="{D3A1381D-7C1E-0AA1-16C0-C9AC05829F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29" name="Γραφικό 228" descr="Φωτιά">
                  <a:extLst>
                    <a:ext uri="{FF2B5EF4-FFF2-40B4-BE49-F238E27FC236}">
                      <a16:creationId xmlns:a16="http://schemas.microsoft.com/office/drawing/2014/main" id="{1DF5E0D3-E65F-6DF5-050A-4D9C5A4181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5" name="Ομάδα 234">
              <a:extLst>
                <a:ext uri="{FF2B5EF4-FFF2-40B4-BE49-F238E27FC236}">
                  <a16:creationId xmlns:a16="http://schemas.microsoft.com/office/drawing/2014/main" id="{3A154DEE-7D16-2414-0431-0323349D2952}"/>
                </a:ext>
              </a:extLst>
            </p:cNvPr>
            <p:cNvGrpSpPr/>
            <p:nvPr/>
          </p:nvGrpSpPr>
          <p:grpSpPr>
            <a:xfrm>
              <a:off x="3671202" y="4372528"/>
              <a:ext cx="529013" cy="1373740"/>
              <a:chOff x="1691680" y="1828659"/>
              <a:chExt cx="529013" cy="1457050"/>
            </a:xfrm>
          </p:grpSpPr>
          <p:sp>
            <p:nvSpPr>
              <p:cNvPr id="236" name="127 - Στρογγυλεμένο ορθογώνιο">
                <a:extLst>
                  <a:ext uri="{FF2B5EF4-FFF2-40B4-BE49-F238E27FC236}">
                    <a16:creationId xmlns:a16="http://schemas.microsoft.com/office/drawing/2014/main" id="{37F6C003-8FB8-23CF-F53C-95688078BE90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128 - Ελεύθερη σχεδίαση">
                <a:extLst>
                  <a:ext uri="{FF2B5EF4-FFF2-40B4-BE49-F238E27FC236}">
                    <a16:creationId xmlns:a16="http://schemas.microsoft.com/office/drawing/2014/main" id="{D98F81CC-48C3-D544-CFE0-6D0A570895AF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129 - Στρογγυλεμένο ορθογώνιο">
                <a:extLst>
                  <a:ext uri="{FF2B5EF4-FFF2-40B4-BE49-F238E27FC236}">
                    <a16:creationId xmlns:a16="http://schemas.microsoft.com/office/drawing/2014/main" id="{F3B02F07-C5DF-380F-1038-2A22C6C8718D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131 - Στρογγυλεμένο ορθογώνιο">
                <a:extLst>
                  <a:ext uri="{FF2B5EF4-FFF2-40B4-BE49-F238E27FC236}">
                    <a16:creationId xmlns:a16="http://schemas.microsoft.com/office/drawing/2014/main" id="{8A23EBDF-186B-5084-5211-84345CA5F234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132 - Στρογγυλεμένο ορθογώνιο">
                <a:extLst>
                  <a:ext uri="{FF2B5EF4-FFF2-40B4-BE49-F238E27FC236}">
                    <a16:creationId xmlns:a16="http://schemas.microsoft.com/office/drawing/2014/main" id="{465809CB-6429-DD27-7F2B-DCCF3F53A76F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133 - Στρογγυλεμένο ορθογώνιο">
                <a:extLst>
                  <a:ext uri="{FF2B5EF4-FFF2-40B4-BE49-F238E27FC236}">
                    <a16:creationId xmlns:a16="http://schemas.microsoft.com/office/drawing/2014/main" id="{29A2C4E6-E144-9371-7867-4144E049C879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134 - Ελεύθερη σχεδίαση">
                <a:extLst>
                  <a:ext uri="{FF2B5EF4-FFF2-40B4-BE49-F238E27FC236}">
                    <a16:creationId xmlns:a16="http://schemas.microsoft.com/office/drawing/2014/main" id="{B4B43C31-93D8-6243-1CD2-E084F281203B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136 - Στρογγυλεμένο ορθογώνιο">
                <a:extLst>
                  <a:ext uri="{FF2B5EF4-FFF2-40B4-BE49-F238E27FC236}">
                    <a16:creationId xmlns:a16="http://schemas.microsoft.com/office/drawing/2014/main" id="{E73B0502-0093-2163-0B74-77534B507FA2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44" name="Ομάδα 243">
                <a:extLst>
                  <a:ext uri="{FF2B5EF4-FFF2-40B4-BE49-F238E27FC236}">
                    <a16:creationId xmlns:a16="http://schemas.microsoft.com/office/drawing/2014/main" id="{FE85654A-5A32-F095-3507-C28CC5742C47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251" name="Ορθογώνιο: Στρογγύλεμα γωνιών 250">
                  <a:extLst>
                    <a:ext uri="{FF2B5EF4-FFF2-40B4-BE49-F238E27FC236}">
                      <a16:creationId xmlns:a16="http://schemas.microsoft.com/office/drawing/2014/main" id="{0FF358AB-C887-07BB-CAD2-0BF0BE414C09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52" name="Γραφικό 251" descr="Φωτιά">
                  <a:extLst>
                    <a:ext uri="{FF2B5EF4-FFF2-40B4-BE49-F238E27FC236}">
                      <a16:creationId xmlns:a16="http://schemas.microsoft.com/office/drawing/2014/main" id="{A772F22C-44D0-3FF4-CDB0-0C68BD80F8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53" name="Γραφικό 252" descr="Φωτιά">
                  <a:extLst>
                    <a:ext uri="{FF2B5EF4-FFF2-40B4-BE49-F238E27FC236}">
                      <a16:creationId xmlns:a16="http://schemas.microsoft.com/office/drawing/2014/main" id="{330FE9A8-72B4-FD47-8E89-E1FD68144D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54" name="Γραφικό 253" descr="Φωτιά">
                  <a:extLst>
                    <a:ext uri="{FF2B5EF4-FFF2-40B4-BE49-F238E27FC236}">
                      <a16:creationId xmlns:a16="http://schemas.microsoft.com/office/drawing/2014/main" id="{26E68061-0F2B-59B9-0442-B8C80825EB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55" name="Γραφικό 254" descr="Φωτιά">
                  <a:extLst>
                    <a:ext uri="{FF2B5EF4-FFF2-40B4-BE49-F238E27FC236}">
                      <a16:creationId xmlns:a16="http://schemas.microsoft.com/office/drawing/2014/main" id="{AC95A846-2FCA-B38E-44CA-A29DA3D5EF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245" name="Ομάδα 244">
                <a:extLst>
                  <a:ext uri="{FF2B5EF4-FFF2-40B4-BE49-F238E27FC236}">
                    <a16:creationId xmlns:a16="http://schemas.microsoft.com/office/drawing/2014/main" id="{5966606E-D815-3580-0A17-F43ED99659F3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246" name="Ορθογώνιο: Στρογγύλεμα γωνιών 245">
                  <a:extLst>
                    <a:ext uri="{FF2B5EF4-FFF2-40B4-BE49-F238E27FC236}">
                      <a16:creationId xmlns:a16="http://schemas.microsoft.com/office/drawing/2014/main" id="{729067D0-CF54-703A-1C55-4CB04352066A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47" name="Γραφικό 246" descr="Φωτιά">
                  <a:extLst>
                    <a:ext uri="{FF2B5EF4-FFF2-40B4-BE49-F238E27FC236}">
                      <a16:creationId xmlns:a16="http://schemas.microsoft.com/office/drawing/2014/main" id="{43A29E71-2615-2056-53A9-C75A8A5E6D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48" name="Γραφικό 247" descr="Φωτιά">
                  <a:extLst>
                    <a:ext uri="{FF2B5EF4-FFF2-40B4-BE49-F238E27FC236}">
                      <a16:creationId xmlns:a16="http://schemas.microsoft.com/office/drawing/2014/main" id="{BBB38A73-B469-7B73-4EE6-868ACA41B9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49" name="Γραφικό 248" descr="Φωτιά">
                  <a:extLst>
                    <a:ext uri="{FF2B5EF4-FFF2-40B4-BE49-F238E27FC236}">
                      <a16:creationId xmlns:a16="http://schemas.microsoft.com/office/drawing/2014/main" id="{AB295255-9C97-412F-FDC6-B219A8EAE9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50" name="Γραφικό 249" descr="Φωτιά">
                  <a:extLst>
                    <a:ext uri="{FF2B5EF4-FFF2-40B4-BE49-F238E27FC236}">
                      <a16:creationId xmlns:a16="http://schemas.microsoft.com/office/drawing/2014/main" id="{A6C2EA17-D759-F294-7A35-991D9AC42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56" name="Ομάδα 255">
              <a:extLst>
                <a:ext uri="{FF2B5EF4-FFF2-40B4-BE49-F238E27FC236}">
                  <a16:creationId xmlns:a16="http://schemas.microsoft.com/office/drawing/2014/main" id="{465A7175-F0F1-5357-D6A0-94A003954E6D}"/>
                </a:ext>
              </a:extLst>
            </p:cNvPr>
            <p:cNvGrpSpPr/>
            <p:nvPr/>
          </p:nvGrpSpPr>
          <p:grpSpPr>
            <a:xfrm>
              <a:off x="6925661" y="401964"/>
              <a:ext cx="529013" cy="1457050"/>
              <a:chOff x="1691680" y="1828659"/>
              <a:chExt cx="529013" cy="1457050"/>
            </a:xfrm>
          </p:grpSpPr>
          <p:sp>
            <p:nvSpPr>
              <p:cNvPr id="257" name="127 - Στρογγυλεμένο ορθογώνιο">
                <a:extLst>
                  <a:ext uri="{FF2B5EF4-FFF2-40B4-BE49-F238E27FC236}">
                    <a16:creationId xmlns:a16="http://schemas.microsoft.com/office/drawing/2014/main" id="{322FDC99-D5D8-D0D3-D669-7E946CD7C65C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128 - Ελεύθερη σχεδίαση">
                <a:extLst>
                  <a:ext uri="{FF2B5EF4-FFF2-40B4-BE49-F238E27FC236}">
                    <a16:creationId xmlns:a16="http://schemas.microsoft.com/office/drawing/2014/main" id="{EF50B3CE-9DF1-1E5A-5502-ED15B2585693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129 - Στρογγυλεμένο ορθογώνιο">
                <a:extLst>
                  <a:ext uri="{FF2B5EF4-FFF2-40B4-BE49-F238E27FC236}">
                    <a16:creationId xmlns:a16="http://schemas.microsoft.com/office/drawing/2014/main" id="{B05935C1-3ADA-F2B6-916E-4DE1D614214B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131 - Στρογγυλεμένο ορθογώνιο">
                <a:extLst>
                  <a:ext uri="{FF2B5EF4-FFF2-40B4-BE49-F238E27FC236}">
                    <a16:creationId xmlns:a16="http://schemas.microsoft.com/office/drawing/2014/main" id="{A0245A09-67F6-B0AB-A934-FE1AF4E3B52E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132 - Στρογγυλεμένο ορθογώνιο">
                <a:extLst>
                  <a:ext uri="{FF2B5EF4-FFF2-40B4-BE49-F238E27FC236}">
                    <a16:creationId xmlns:a16="http://schemas.microsoft.com/office/drawing/2014/main" id="{6E4BF564-38A5-F5A6-F839-F9F0E70899D1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133 - Στρογγυλεμένο ορθογώνιο">
                <a:extLst>
                  <a:ext uri="{FF2B5EF4-FFF2-40B4-BE49-F238E27FC236}">
                    <a16:creationId xmlns:a16="http://schemas.microsoft.com/office/drawing/2014/main" id="{4AFA4F58-EA06-0475-B7A0-E103604C088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134 - Ελεύθερη σχεδίαση">
                <a:extLst>
                  <a:ext uri="{FF2B5EF4-FFF2-40B4-BE49-F238E27FC236}">
                    <a16:creationId xmlns:a16="http://schemas.microsoft.com/office/drawing/2014/main" id="{244E9FC2-D1AA-82B7-745E-735004AF0634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136 - Στρογγυλεμένο ορθογώνιο">
                <a:extLst>
                  <a:ext uri="{FF2B5EF4-FFF2-40B4-BE49-F238E27FC236}">
                    <a16:creationId xmlns:a16="http://schemas.microsoft.com/office/drawing/2014/main" id="{9C4F1E12-08E9-2A1E-61D5-37800CA1A321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5" name="Ομάδα 264">
                <a:extLst>
                  <a:ext uri="{FF2B5EF4-FFF2-40B4-BE49-F238E27FC236}">
                    <a16:creationId xmlns:a16="http://schemas.microsoft.com/office/drawing/2014/main" id="{09FC630C-B0AB-FA56-A4D1-C17B0F72E62D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272" name="Ορθογώνιο: Στρογγύλεμα γωνιών 271">
                  <a:extLst>
                    <a:ext uri="{FF2B5EF4-FFF2-40B4-BE49-F238E27FC236}">
                      <a16:creationId xmlns:a16="http://schemas.microsoft.com/office/drawing/2014/main" id="{B611D430-AA07-4C17-E01C-88EBBB27879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73" name="Γραφικό 272" descr="Φωτιά">
                  <a:extLst>
                    <a:ext uri="{FF2B5EF4-FFF2-40B4-BE49-F238E27FC236}">
                      <a16:creationId xmlns:a16="http://schemas.microsoft.com/office/drawing/2014/main" id="{76DB4C15-8C0A-A099-7363-E19232CBB4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74" name="Γραφικό 273" descr="Φωτιά">
                  <a:extLst>
                    <a:ext uri="{FF2B5EF4-FFF2-40B4-BE49-F238E27FC236}">
                      <a16:creationId xmlns:a16="http://schemas.microsoft.com/office/drawing/2014/main" id="{641F7B9D-88C0-DCA5-DB05-5EE161F1D1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75" name="Γραφικό 274" descr="Φωτιά">
                  <a:extLst>
                    <a:ext uri="{FF2B5EF4-FFF2-40B4-BE49-F238E27FC236}">
                      <a16:creationId xmlns:a16="http://schemas.microsoft.com/office/drawing/2014/main" id="{B3F8DC95-6C10-A24B-1D3B-E2AB0F9D98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76" name="Γραφικό 275" descr="Φωτιά">
                  <a:extLst>
                    <a:ext uri="{FF2B5EF4-FFF2-40B4-BE49-F238E27FC236}">
                      <a16:creationId xmlns:a16="http://schemas.microsoft.com/office/drawing/2014/main" id="{2B5C2D49-5089-36F6-7360-AC2AF5CE38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266" name="Ομάδα 265">
                <a:extLst>
                  <a:ext uri="{FF2B5EF4-FFF2-40B4-BE49-F238E27FC236}">
                    <a16:creationId xmlns:a16="http://schemas.microsoft.com/office/drawing/2014/main" id="{F1B78DC6-F7C4-0D44-4FA6-0F4E5D4FB352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267" name="Ορθογώνιο: Στρογγύλεμα γωνιών 266">
                  <a:extLst>
                    <a:ext uri="{FF2B5EF4-FFF2-40B4-BE49-F238E27FC236}">
                      <a16:creationId xmlns:a16="http://schemas.microsoft.com/office/drawing/2014/main" id="{1B442D03-2BC2-4E75-3815-73967AB9FDFC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68" name="Γραφικό 267" descr="Φωτιά">
                  <a:extLst>
                    <a:ext uri="{FF2B5EF4-FFF2-40B4-BE49-F238E27FC236}">
                      <a16:creationId xmlns:a16="http://schemas.microsoft.com/office/drawing/2014/main" id="{A1995037-3EB7-4063-0B41-DB88C97E23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69" name="Γραφικό 268" descr="Φωτιά">
                  <a:extLst>
                    <a:ext uri="{FF2B5EF4-FFF2-40B4-BE49-F238E27FC236}">
                      <a16:creationId xmlns:a16="http://schemas.microsoft.com/office/drawing/2014/main" id="{F17E041A-CF10-D56F-AE52-7F89E01C5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70" name="Γραφικό 269" descr="Φωτιά">
                  <a:extLst>
                    <a:ext uri="{FF2B5EF4-FFF2-40B4-BE49-F238E27FC236}">
                      <a16:creationId xmlns:a16="http://schemas.microsoft.com/office/drawing/2014/main" id="{1A68F2A6-76DF-D134-B410-F3D7FCBB4D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71" name="Γραφικό 270" descr="Φωτιά">
                  <a:extLst>
                    <a:ext uri="{FF2B5EF4-FFF2-40B4-BE49-F238E27FC236}">
                      <a16:creationId xmlns:a16="http://schemas.microsoft.com/office/drawing/2014/main" id="{7BC6A90B-2D95-03ED-A414-F915E967E6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7" name="Ομάδα 276">
              <a:extLst>
                <a:ext uri="{FF2B5EF4-FFF2-40B4-BE49-F238E27FC236}">
                  <a16:creationId xmlns:a16="http://schemas.microsoft.com/office/drawing/2014/main" id="{B5FBA0FE-C748-469D-BF65-A5998375ABE6}"/>
                </a:ext>
              </a:extLst>
            </p:cNvPr>
            <p:cNvGrpSpPr/>
            <p:nvPr/>
          </p:nvGrpSpPr>
          <p:grpSpPr>
            <a:xfrm>
              <a:off x="3067081" y="2746882"/>
              <a:ext cx="529013" cy="1457050"/>
              <a:chOff x="1691680" y="1828659"/>
              <a:chExt cx="529013" cy="1457050"/>
            </a:xfrm>
          </p:grpSpPr>
          <p:sp>
            <p:nvSpPr>
              <p:cNvPr id="278" name="127 - Στρογγυλεμένο ορθογώνιο">
                <a:extLst>
                  <a:ext uri="{FF2B5EF4-FFF2-40B4-BE49-F238E27FC236}">
                    <a16:creationId xmlns:a16="http://schemas.microsoft.com/office/drawing/2014/main" id="{A7A209E9-6455-11BE-6F65-CA57F9DB749A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9" name="128 - Ελεύθερη σχεδίαση">
                <a:extLst>
                  <a:ext uri="{FF2B5EF4-FFF2-40B4-BE49-F238E27FC236}">
                    <a16:creationId xmlns:a16="http://schemas.microsoft.com/office/drawing/2014/main" id="{12D8EF0A-25E8-BFD5-3A11-0663FAD93E91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0" name="129 - Στρογγυλεμένο ορθογώνιο">
                <a:extLst>
                  <a:ext uri="{FF2B5EF4-FFF2-40B4-BE49-F238E27FC236}">
                    <a16:creationId xmlns:a16="http://schemas.microsoft.com/office/drawing/2014/main" id="{B35BFE74-0CA3-10A6-6B41-D1EE9989A879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131 - Στρογγυλεμένο ορθογώνιο">
                <a:extLst>
                  <a:ext uri="{FF2B5EF4-FFF2-40B4-BE49-F238E27FC236}">
                    <a16:creationId xmlns:a16="http://schemas.microsoft.com/office/drawing/2014/main" id="{0095BE11-8B01-8DC3-9AE5-509DC85B2CCE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2" name="132 - Στρογγυλεμένο ορθογώνιο">
                <a:extLst>
                  <a:ext uri="{FF2B5EF4-FFF2-40B4-BE49-F238E27FC236}">
                    <a16:creationId xmlns:a16="http://schemas.microsoft.com/office/drawing/2014/main" id="{25FBA1A4-5B82-AE31-28EC-BE05CED8C967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3" name="133 - Στρογγυλεμένο ορθογώνιο">
                <a:extLst>
                  <a:ext uri="{FF2B5EF4-FFF2-40B4-BE49-F238E27FC236}">
                    <a16:creationId xmlns:a16="http://schemas.microsoft.com/office/drawing/2014/main" id="{B0C28D4F-34B4-881B-6FB1-57A2BB79F22C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134 - Ελεύθερη σχεδίαση">
                <a:extLst>
                  <a:ext uri="{FF2B5EF4-FFF2-40B4-BE49-F238E27FC236}">
                    <a16:creationId xmlns:a16="http://schemas.microsoft.com/office/drawing/2014/main" id="{3D03E3AA-6799-ED42-022E-00B09CBF8F0C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5" name="136 - Στρογγυλεμένο ορθογώνιο">
                <a:extLst>
                  <a:ext uri="{FF2B5EF4-FFF2-40B4-BE49-F238E27FC236}">
                    <a16:creationId xmlns:a16="http://schemas.microsoft.com/office/drawing/2014/main" id="{411B71DE-75B1-6FA7-5424-CCE8EB7E3442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6" name="Ομάδα 285">
                <a:extLst>
                  <a:ext uri="{FF2B5EF4-FFF2-40B4-BE49-F238E27FC236}">
                    <a16:creationId xmlns:a16="http://schemas.microsoft.com/office/drawing/2014/main" id="{E6BC406C-BE5D-EDC8-EB44-051021204850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293" name="Ορθογώνιο: Στρογγύλεμα γωνιών 292">
                  <a:extLst>
                    <a:ext uri="{FF2B5EF4-FFF2-40B4-BE49-F238E27FC236}">
                      <a16:creationId xmlns:a16="http://schemas.microsoft.com/office/drawing/2014/main" id="{3D231844-C705-6857-DE0A-E5B2DF537903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94" name="Γραφικό 293" descr="Φωτιά">
                  <a:extLst>
                    <a:ext uri="{FF2B5EF4-FFF2-40B4-BE49-F238E27FC236}">
                      <a16:creationId xmlns:a16="http://schemas.microsoft.com/office/drawing/2014/main" id="{72954D27-7D84-033E-54D6-058C13ECFC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95" name="Γραφικό 294" descr="Φωτιά">
                  <a:extLst>
                    <a:ext uri="{FF2B5EF4-FFF2-40B4-BE49-F238E27FC236}">
                      <a16:creationId xmlns:a16="http://schemas.microsoft.com/office/drawing/2014/main" id="{7AED0CF8-5661-8D56-1D3E-3E2FF3CF49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96" name="Γραφικό 295" descr="Φωτιά">
                  <a:extLst>
                    <a:ext uri="{FF2B5EF4-FFF2-40B4-BE49-F238E27FC236}">
                      <a16:creationId xmlns:a16="http://schemas.microsoft.com/office/drawing/2014/main" id="{191B2E7F-76B6-5CD3-B39B-31D8240806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97" name="Γραφικό 296" descr="Φωτιά">
                  <a:extLst>
                    <a:ext uri="{FF2B5EF4-FFF2-40B4-BE49-F238E27FC236}">
                      <a16:creationId xmlns:a16="http://schemas.microsoft.com/office/drawing/2014/main" id="{6A3496D1-AB22-09BF-DE3A-B6F0DE65BD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287" name="Ομάδα 286">
                <a:extLst>
                  <a:ext uri="{FF2B5EF4-FFF2-40B4-BE49-F238E27FC236}">
                    <a16:creationId xmlns:a16="http://schemas.microsoft.com/office/drawing/2014/main" id="{B4CEA4BC-D42A-8555-439A-EE7752DBBDDB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288" name="Ορθογώνιο: Στρογγύλεμα γωνιών 287">
                  <a:extLst>
                    <a:ext uri="{FF2B5EF4-FFF2-40B4-BE49-F238E27FC236}">
                      <a16:creationId xmlns:a16="http://schemas.microsoft.com/office/drawing/2014/main" id="{5753E44A-BBD2-8B1E-9135-7D498884798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89" name="Γραφικό 288" descr="Φωτιά">
                  <a:extLst>
                    <a:ext uri="{FF2B5EF4-FFF2-40B4-BE49-F238E27FC236}">
                      <a16:creationId xmlns:a16="http://schemas.microsoft.com/office/drawing/2014/main" id="{FB277D91-5B8B-A059-DDDE-0A93298CB1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90" name="Γραφικό 289" descr="Φωτιά">
                  <a:extLst>
                    <a:ext uri="{FF2B5EF4-FFF2-40B4-BE49-F238E27FC236}">
                      <a16:creationId xmlns:a16="http://schemas.microsoft.com/office/drawing/2014/main" id="{B1FA46CC-15B7-AFA6-6CFB-F2CBBD6C52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91" name="Γραφικό 290" descr="Φωτιά">
                  <a:extLst>
                    <a:ext uri="{FF2B5EF4-FFF2-40B4-BE49-F238E27FC236}">
                      <a16:creationId xmlns:a16="http://schemas.microsoft.com/office/drawing/2014/main" id="{162FA952-0E2D-9257-76C5-266B15DC3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292" name="Γραφικό 291" descr="Φωτιά">
                  <a:extLst>
                    <a:ext uri="{FF2B5EF4-FFF2-40B4-BE49-F238E27FC236}">
                      <a16:creationId xmlns:a16="http://schemas.microsoft.com/office/drawing/2014/main" id="{F4A8AF92-B5C0-E91C-61EB-FEB053DB06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98" name="Ομάδα 297">
              <a:extLst>
                <a:ext uri="{FF2B5EF4-FFF2-40B4-BE49-F238E27FC236}">
                  <a16:creationId xmlns:a16="http://schemas.microsoft.com/office/drawing/2014/main" id="{630F7996-40F6-CAA7-2626-A66C8FB2CE08}"/>
                </a:ext>
              </a:extLst>
            </p:cNvPr>
            <p:cNvGrpSpPr/>
            <p:nvPr/>
          </p:nvGrpSpPr>
          <p:grpSpPr>
            <a:xfrm>
              <a:off x="7025925" y="4474129"/>
              <a:ext cx="529013" cy="1457050"/>
              <a:chOff x="1691680" y="1828659"/>
              <a:chExt cx="529013" cy="1457050"/>
            </a:xfrm>
          </p:grpSpPr>
          <p:sp>
            <p:nvSpPr>
              <p:cNvPr id="299" name="127 - Στρογγυλεμένο ορθογώνιο">
                <a:extLst>
                  <a:ext uri="{FF2B5EF4-FFF2-40B4-BE49-F238E27FC236}">
                    <a16:creationId xmlns:a16="http://schemas.microsoft.com/office/drawing/2014/main" id="{EDBE2CC1-3295-6758-E694-D3F3FEA395EF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128 - Ελεύθερη σχεδίαση">
                <a:extLst>
                  <a:ext uri="{FF2B5EF4-FFF2-40B4-BE49-F238E27FC236}">
                    <a16:creationId xmlns:a16="http://schemas.microsoft.com/office/drawing/2014/main" id="{51C3C1D5-8BB0-8B5D-E843-2F489DD5EC9D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129 - Στρογγυλεμένο ορθογώνιο">
                <a:extLst>
                  <a:ext uri="{FF2B5EF4-FFF2-40B4-BE49-F238E27FC236}">
                    <a16:creationId xmlns:a16="http://schemas.microsoft.com/office/drawing/2014/main" id="{EA9FE769-005E-03DE-3D1A-E38318A9E4FB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131 - Στρογγυλεμένο ορθογώνιο">
                <a:extLst>
                  <a:ext uri="{FF2B5EF4-FFF2-40B4-BE49-F238E27FC236}">
                    <a16:creationId xmlns:a16="http://schemas.microsoft.com/office/drawing/2014/main" id="{09823D31-53D6-9FE0-48FE-87BD6D84C6F8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132 - Στρογγυλεμένο ορθογώνιο">
                <a:extLst>
                  <a:ext uri="{FF2B5EF4-FFF2-40B4-BE49-F238E27FC236}">
                    <a16:creationId xmlns:a16="http://schemas.microsoft.com/office/drawing/2014/main" id="{85C09B39-6583-97D7-6AC4-BD5CA7EAD366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4" name="133 - Στρογγυλεμένο ορθογώνιο">
                <a:extLst>
                  <a:ext uri="{FF2B5EF4-FFF2-40B4-BE49-F238E27FC236}">
                    <a16:creationId xmlns:a16="http://schemas.microsoft.com/office/drawing/2014/main" id="{CA7959D7-52B8-2371-43F9-C483E7D90EEF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5" name="134 - Ελεύθερη σχεδίαση">
                <a:extLst>
                  <a:ext uri="{FF2B5EF4-FFF2-40B4-BE49-F238E27FC236}">
                    <a16:creationId xmlns:a16="http://schemas.microsoft.com/office/drawing/2014/main" id="{DB0C1FA9-7CF6-7504-6D65-4F82A507706B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6" name="136 - Στρογγυλεμένο ορθογώνιο">
                <a:extLst>
                  <a:ext uri="{FF2B5EF4-FFF2-40B4-BE49-F238E27FC236}">
                    <a16:creationId xmlns:a16="http://schemas.microsoft.com/office/drawing/2014/main" id="{F5D6CA46-4F8D-19C4-C6BC-2AD6C6077161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07" name="Ομάδα 306">
                <a:extLst>
                  <a:ext uri="{FF2B5EF4-FFF2-40B4-BE49-F238E27FC236}">
                    <a16:creationId xmlns:a16="http://schemas.microsoft.com/office/drawing/2014/main" id="{9A4E1EBE-79C8-1B75-D618-4A2C87CF04F7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314" name="Ορθογώνιο: Στρογγύλεμα γωνιών 313">
                  <a:extLst>
                    <a:ext uri="{FF2B5EF4-FFF2-40B4-BE49-F238E27FC236}">
                      <a16:creationId xmlns:a16="http://schemas.microsoft.com/office/drawing/2014/main" id="{CE62E35C-C956-9139-AC51-844B2F4FBCD1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15" name="Γραφικό 314" descr="Φωτιά">
                  <a:extLst>
                    <a:ext uri="{FF2B5EF4-FFF2-40B4-BE49-F238E27FC236}">
                      <a16:creationId xmlns:a16="http://schemas.microsoft.com/office/drawing/2014/main" id="{611C0115-8CD4-8678-CEB1-AF63B1BEEF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16" name="Γραφικό 315" descr="Φωτιά">
                  <a:extLst>
                    <a:ext uri="{FF2B5EF4-FFF2-40B4-BE49-F238E27FC236}">
                      <a16:creationId xmlns:a16="http://schemas.microsoft.com/office/drawing/2014/main" id="{4433BAA7-0E38-6489-8D97-69FE745337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17" name="Γραφικό 316" descr="Φωτιά">
                  <a:extLst>
                    <a:ext uri="{FF2B5EF4-FFF2-40B4-BE49-F238E27FC236}">
                      <a16:creationId xmlns:a16="http://schemas.microsoft.com/office/drawing/2014/main" id="{82F80683-863C-60B8-2936-7821DF34C1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18" name="Γραφικό 317" descr="Φωτιά">
                  <a:extLst>
                    <a:ext uri="{FF2B5EF4-FFF2-40B4-BE49-F238E27FC236}">
                      <a16:creationId xmlns:a16="http://schemas.microsoft.com/office/drawing/2014/main" id="{92EFF792-F5B9-DE0C-C3A4-0DF9BF3D72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308" name="Ομάδα 307">
                <a:extLst>
                  <a:ext uri="{FF2B5EF4-FFF2-40B4-BE49-F238E27FC236}">
                    <a16:creationId xmlns:a16="http://schemas.microsoft.com/office/drawing/2014/main" id="{DF2E54A2-5084-49D4-E91C-BC67A1E5D012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309" name="Ορθογώνιο: Στρογγύλεμα γωνιών 308">
                  <a:extLst>
                    <a:ext uri="{FF2B5EF4-FFF2-40B4-BE49-F238E27FC236}">
                      <a16:creationId xmlns:a16="http://schemas.microsoft.com/office/drawing/2014/main" id="{91C2D1B3-EDB9-68E8-5446-D49F0ACEA114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10" name="Γραφικό 309" descr="Φωτιά">
                  <a:extLst>
                    <a:ext uri="{FF2B5EF4-FFF2-40B4-BE49-F238E27FC236}">
                      <a16:creationId xmlns:a16="http://schemas.microsoft.com/office/drawing/2014/main" id="{F047454D-1A49-BA3C-4AA2-8A3FB4F140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11" name="Γραφικό 310" descr="Φωτιά">
                  <a:extLst>
                    <a:ext uri="{FF2B5EF4-FFF2-40B4-BE49-F238E27FC236}">
                      <a16:creationId xmlns:a16="http://schemas.microsoft.com/office/drawing/2014/main" id="{8D8A4A32-221B-05A6-254E-2FC55556BD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12" name="Γραφικό 311" descr="Φωτιά">
                  <a:extLst>
                    <a:ext uri="{FF2B5EF4-FFF2-40B4-BE49-F238E27FC236}">
                      <a16:creationId xmlns:a16="http://schemas.microsoft.com/office/drawing/2014/main" id="{65EA0B71-542E-E4B3-1171-79EEAF744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13" name="Γραφικό 312" descr="Φωτιά">
                  <a:extLst>
                    <a:ext uri="{FF2B5EF4-FFF2-40B4-BE49-F238E27FC236}">
                      <a16:creationId xmlns:a16="http://schemas.microsoft.com/office/drawing/2014/main" id="{955E3784-F14F-5B76-CA56-0DEA28AFC5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9" name="Ομάδα 318">
              <a:extLst>
                <a:ext uri="{FF2B5EF4-FFF2-40B4-BE49-F238E27FC236}">
                  <a16:creationId xmlns:a16="http://schemas.microsoft.com/office/drawing/2014/main" id="{8A8FF8A1-E9AF-26EB-AB29-F851903F25C7}"/>
                </a:ext>
              </a:extLst>
            </p:cNvPr>
            <p:cNvGrpSpPr/>
            <p:nvPr/>
          </p:nvGrpSpPr>
          <p:grpSpPr>
            <a:xfrm>
              <a:off x="8177127" y="2271211"/>
              <a:ext cx="529013" cy="1457050"/>
              <a:chOff x="1691680" y="1828659"/>
              <a:chExt cx="529013" cy="1457050"/>
            </a:xfrm>
          </p:grpSpPr>
          <p:sp>
            <p:nvSpPr>
              <p:cNvPr id="320" name="127 - Στρογγυλεμένο ορθογώνιο">
                <a:extLst>
                  <a:ext uri="{FF2B5EF4-FFF2-40B4-BE49-F238E27FC236}">
                    <a16:creationId xmlns:a16="http://schemas.microsoft.com/office/drawing/2014/main" id="{996CB559-86F3-26B8-4087-6517A2AEA0A5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128 - Ελεύθερη σχεδίαση">
                <a:extLst>
                  <a:ext uri="{FF2B5EF4-FFF2-40B4-BE49-F238E27FC236}">
                    <a16:creationId xmlns:a16="http://schemas.microsoft.com/office/drawing/2014/main" id="{78C9C878-4169-888E-91B9-B988691D55CE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129 - Στρογγυλεμένο ορθογώνιο">
                <a:extLst>
                  <a:ext uri="{FF2B5EF4-FFF2-40B4-BE49-F238E27FC236}">
                    <a16:creationId xmlns:a16="http://schemas.microsoft.com/office/drawing/2014/main" id="{032DB097-81A0-10A1-F98B-349FC454D569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3" name="131 - Στρογγυλεμένο ορθογώνιο">
                <a:extLst>
                  <a:ext uri="{FF2B5EF4-FFF2-40B4-BE49-F238E27FC236}">
                    <a16:creationId xmlns:a16="http://schemas.microsoft.com/office/drawing/2014/main" id="{674C1684-9A3A-91C7-6087-F00F16EFEC0D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4" name="132 - Στρογγυλεμένο ορθογώνιο">
                <a:extLst>
                  <a:ext uri="{FF2B5EF4-FFF2-40B4-BE49-F238E27FC236}">
                    <a16:creationId xmlns:a16="http://schemas.microsoft.com/office/drawing/2014/main" id="{9D777A99-BDB9-78B3-E851-BC4A07865303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5" name="133 - Στρογγυλεμένο ορθογώνιο">
                <a:extLst>
                  <a:ext uri="{FF2B5EF4-FFF2-40B4-BE49-F238E27FC236}">
                    <a16:creationId xmlns:a16="http://schemas.microsoft.com/office/drawing/2014/main" id="{B2CB1F94-B9B3-0ADF-736A-7F34263F05E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134 - Ελεύθερη σχεδίαση">
                <a:extLst>
                  <a:ext uri="{FF2B5EF4-FFF2-40B4-BE49-F238E27FC236}">
                    <a16:creationId xmlns:a16="http://schemas.microsoft.com/office/drawing/2014/main" id="{A1D8A303-6555-0BE3-4ED6-1FADFC76D934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7" name="136 - Στρογγυλεμένο ορθογώνιο">
                <a:extLst>
                  <a:ext uri="{FF2B5EF4-FFF2-40B4-BE49-F238E27FC236}">
                    <a16:creationId xmlns:a16="http://schemas.microsoft.com/office/drawing/2014/main" id="{51BCFDF7-D8B3-2FBE-78F4-3165E524D06A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28" name="Ομάδα 327">
                <a:extLst>
                  <a:ext uri="{FF2B5EF4-FFF2-40B4-BE49-F238E27FC236}">
                    <a16:creationId xmlns:a16="http://schemas.microsoft.com/office/drawing/2014/main" id="{75800359-2CD1-86AC-F051-5533224E8E6E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335" name="Ορθογώνιο: Στρογγύλεμα γωνιών 334">
                  <a:extLst>
                    <a:ext uri="{FF2B5EF4-FFF2-40B4-BE49-F238E27FC236}">
                      <a16:creationId xmlns:a16="http://schemas.microsoft.com/office/drawing/2014/main" id="{BAE493D0-583F-BACC-571D-0A2E4C81A0B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36" name="Γραφικό 335" descr="Φωτιά">
                  <a:extLst>
                    <a:ext uri="{FF2B5EF4-FFF2-40B4-BE49-F238E27FC236}">
                      <a16:creationId xmlns:a16="http://schemas.microsoft.com/office/drawing/2014/main" id="{A79121E7-7524-8BD7-1DFC-875C7CC14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37" name="Γραφικό 336" descr="Φωτιά">
                  <a:extLst>
                    <a:ext uri="{FF2B5EF4-FFF2-40B4-BE49-F238E27FC236}">
                      <a16:creationId xmlns:a16="http://schemas.microsoft.com/office/drawing/2014/main" id="{F3F3E146-785C-9D82-640C-768197D688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38" name="Γραφικό 337" descr="Φωτιά">
                  <a:extLst>
                    <a:ext uri="{FF2B5EF4-FFF2-40B4-BE49-F238E27FC236}">
                      <a16:creationId xmlns:a16="http://schemas.microsoft.com/office/drawing/2014/main" id="{A7006B31-DA5E-E1D0-237F-B2903597D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39" name="Γραφικό 338" descr="Φωτιά">
                  <a:extLst>
                    <a:ext uri="{FF2B5EF4-FFF2-40B4-BE49-F238E27FC236}">
                      <a16:creationId xmlns:a16="http://schemas.microsoft.com/office/drawing/2014/main" id="{C9300432-0B68-7415-447B-0D68C93FFA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329" name="Ομάδα 328">
                <a:extLst>
                  <a:ext uri="{FF2B5EF4-FFF2-40B4-BE49-F238E27FC236}">
                    <a16:creationId xmlns:a16="http://schemas.microsoft.com/office/drawing/2014/main" id="{BA2349C4-73A7-E306-60EA-01528ECB4192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330" name="Ορθογώνιο: Στρογγύλεμα γωνιών 329">
                  <a:extLst>
                    <a:ext uri="{FF2B5EF4-FFF2-40B4-BE49-F238E27FC236}">
                      <a16:creationId xmlns:a16="http://schemas.microsoft.com/office/drawing/2014/main" id="{A8022006-4C0F-5A07-9423-B2AAE3BFFDEF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31" name="Γραφικό 330" descr="Φωτιά">
                  <a:extLst>
                    <a:ext uri="{FF2B5EF4-FFF2-40B4-BE49-F238E27FC236}">
                      <a16:creationId xmlns:a16="http://schemas.microsoft.com/office/drawing/2014/main" id="{BB3A3061-BF18-7B38-91D8-7F8F0A09E4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32" name="Γραφικό 331" descr="Φωτιά">
                  <a:extLst>
                    <a:ext uri="{FF2B5EF4-FFF2-40B4-BE49-F238E27FC236}">
                      <a16:creationId xmlns:a16="http://schemas.microsoft.com/office/drawing/2014/main" id="{B8BC8D44-BB36-CAC0-273E-81ECF2D373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33" name="Γραφικό 332" descr="Φωτιά">
                  <a:extLst>
                    <a:ext uri="{FF2B5EF4-FFF2-40B4-BE49-F238E27FC236}">
                      <a16:creationId xmlns:a16="http://schemas.microsoft.com/office/drawing/2014/main" id="{052EB484-4F07-DDD0-7E24-163AD6D34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34" name="Γραφικό 333" descr="Φωτιά">
                  <a:extLst>
                    <a:ext uri="{FF2B5EF4-FFF2-40B4-BE49-F238E27FC236}">
                      <a16:creationId xmlns:a16="http://schemas.microsoft.com/office/drawing/2014/main" id="{E850A3F2-ACB3-A018-E433-445BC36A02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" name="Ομάδα 1">
              <a:extLst>
                <a:ext uri="{FF2B5EF4-FFF2-40B4-BE49-F238E27FC236}">
                  <a16:creationId xmlns:a16="http://schemas.microsoft.com/office/drawing/2014/main" id="{5AC21228-7FC3-D9C2-B2DA-423E558F7798}"/>
                </a:ext>
              </a:extLst>
            </p:cNvPr>
            <p:cNvGrpSpPr/>
            <p:nvPr/>
          </p:nvGrpSpPr>
          <p:grpSpPr>
            <a:xfrm>
              <a:off x="8076129" y="4687480"/>
              <a:ext cx="529013" cy="1457050"/>
              <a:chOff x="1691680" y="1828659"/>
              <a:chExt cx="529013" cy="1457050"/>
            </a:xfrm>
          </p:grpSpPr>
          <p:sp>
            <p:nvSpPr>
              <p:cNvPr id="3" name="127 - Στρογγυλεμένο ορθογώνιο">
                <a:extLst>
                  <a:ext uri="{FF2B5EF4-FFF2-40B4-BE49-F238E27FC236}">
                    <a16:creationId xmlns:a16="http://schemas.microsoft.com/office/drawing/2014/main" id="{868922E7-5B73-CFEB-E948-D96A65635D5C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128 - Ελεύθερη σχεδίαση">
                <a:extLst>
                  <a:ext uri="{FF2B5EF4-FFF2-40B4-BE49-F238E27FC236}">
                    <a16:creationId xmlns:a16="http://schemas.microsoft.com/office/drawing/2014/main" id="{334B9E56-71E3-6C88-927C-76E5B71A9BF6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129 - Στρογγυλεμένο ορθογώνιο">
                <a:extLst>
                  <a:ext uri="{FF2B5EF4-FFF2-40B4-BE49-F238E27FC236}">
                    <a16:creationId xmlns:a16="http://schemas.microsoft.com/office/drawing/2014/main" id="{7FE56014-D269-BBF1-D9AB-68C66C152BF4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131 - Στρογγυλεμένο ορθογώνιο">
                <a:extLst>
                  <a:ext uri="{FF2B5EF4-FFF2-40B4-BE49-F238E27FC236}">
                    <a16:creationId xmlns:a16="http://schemas.microsoft.com/office/drawing/2014/main" id="{E06486E0-D252-8312-8F42-7A7685E64C8B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132 - Στρογγυλεμένο ορθογώνιο">
                <a:extLst>
                  <a:ext uri="{FF2B5EF4-FFF2-40B4-BE49-F238E27FC236}">
                    <a16:creationId xmlns:a16="http://schemas.microsoft.com/office/drawing/2014/main" id="{0C584B7A-0388-44D1-A4E3-C32B1B619095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4" name="133 - Στρογγυλεμένο ορθογώνιο">
                <a:extLst>
                  <a:ext uri="{FF2B5EF4-FFF2-40B4-BE49-F238E27FC236}">
                    <a16:creationId xmlns:a16="http://schemas.microsoft.com/office/drawing/2014/main" id="{BC044B14-3F15-F3DB-5450-64D6EDFBA43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134 - Ελεύθερη σχεδίαση">
                <a:extLst>
                  <a:ext uri="{FF2B5EF4-FFF2-40B4-BE49-F238E27FC236}">
                    <a16:creationId xmlns:a16="http://schemas.microsoft.com/office/drawing/2014/main" id="{5C1AA4F3-944D-7736-4EA0-3B7BDF1A22EF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136 - Στρογγυλεμένο ορθογώνιο">
                <a:extLst>
                  <a:ext uri="{FF2B5EF4-FFF2-40B4-BE49-F238E27FC236}">
                    <a16:creationId xmlns:a16="http://schemas.microsoft.com/office/drawing/2014/main" id="{E21861E0-DE39-83CE-5771-21128BD63EB9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47" name="Ομάδα 346">
                <a:extLst>
                  <a:ext uri="{FF2B5EF4-FFF2-40B4-BE49-F238E27FC236}">
                    <a16:creationId xmlns:a16="http://schemas.microsoft.com/office/drawing/2014/main" id="{0E8BF742-4EDC-F9BB-0462-8830A9F4D867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354" name="Ορθογώνιο: Στρογγύλεμα γωνιών 353">
                  <a:extLst>
                    <a:ext uri="{FF2B5EF4-FFF2-40B4-BE49-F238E27FC236}">
                      <a16:creationId xmlns:a16="http://schemas.microsoft.com/office/drawing/2014/main" id="{B65C3AF2-C196-1391-EF66-276D7B12C68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55" name="Γραφικό 354" descr="Φωτιά">
                  <a:extLst>
                    <a:ext uri="{FF2B5EF4-FFF2-40B4-BE49-F238E27FC236}">
                      <a16:creationId xmlns:a16="http://schemas.microsoft.com/office/drawing/2014/main" id="{3BABB83E-A489-F6C7-800B-F7925095CD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56" name="Γραφικό 355" descr="Φωτιά">
                  <a:extLst>
                    <a:ext uri="{FF2B5EF4-FFF2-40B4-BE49-F238E27FC236}">
                      <a16:creationId xmlns:a16="http://schemas.microsoft.com/office/drawing/2014/main" id="{2324C9D3-739B-BE0B-C11A-CBC59A426D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57" name="Γραφικό 356" descr="Φωτιά">
                  <a:extLst>
                    <a:ext uri="{FF2B5EF4-FFF2-40B4-BE49-F238E27FC236}">
                      <a16:creationId xmlns:a16="http://schemas.microsoft.com/office/drawing/2014/main" id="{35EBA24F-836C-D1CA-AF4A-2268A45338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58" name="Γραφικό 357" descr="Φωτιά">
                  <a:extLst>
                    <a:ext uri="{FF2B5EF4-FFF2-40B4-BE49-F238E27FC236}">
                      <a16:creationId xmlns:a16="http://schemas.microsoft.com/office/drawing/2014/main" id="{1360246D-3F45-4B54-2719-6D1BDA47C0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348" name="Ομάδα 347">
                <a:extLst>
                  <a:ext uri="{FF2B5EF4-FFF2-40B4-BE49-F238E27FC236}">
                    <a16:creationId xmlns:a16="http://schemas.microsoft.com/office/drawing/2014/main" id="{B7717999-2427-05C4-95D7-A18F96ED5CEC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349" name="Ορθογώνιο: Στρογγύλεμα γωνιών 348">
                  <a:extLst>
                    <a:ext uri="{FF2B5EF4-FFF2-40B4-BE49-F238E27FC236}">
                      <a16:creationId xmlns:a16="http://schemas.microsoft.com/office/drawing/2014/main" id="{8E427F9A-E68A-1360-1AB0-F1EC35EA450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50" name="Γραφικό 349" descr="Φωτιά">
                  <a:extLst>
                    <a:ext uri="{FF2B5EF4-FFF2-40B4-BE49-F238E27FC236}">
                      <a16:creationId xmlns:a16="http://schemas.microsoft.com/office/drawing/2014/main" id="{CD07B633-4E83-0CFD-6652-9B751F1BFC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51" name="Γραφικό 350" descr="Φωτιά">
                  <a:extLst>
                    <a:ext uri="{FF2B5EF4-FFF2-40B4-BE49-F238E27FC236}">
                      <a16:creationId xmlns:a16="http://schemas.microsoft.com/office/drawing/2014/main" id="{E383C0C5-E9AE-1F34-BAE3-A226A6B96B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52" name="Γραφικό 351" descr="Φωτιά">
                  <a:extLst>
                    <a:ext uri="{FF2B5EF4-FFF2-40B4-BE49-F238E27FC236}">
                      <a16:creationId xmlns:a16="http://schemas.microsoft.com/office/drawing/2014/main" id="{C1FB69D1-BB63-006D-2340-394DFB72D0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53" name="Γραφικό 352" descr="Φωτιά">
                  <a:extLst>
                    <a:ext uri="{FF2B5EF4-FFF2-40B4-BE49-F238E27FC236}">
                      <a16:creationId xmlns:a16="http://schemas.microsoft.com/office/drawing/2014/main" id="{405204D5-AC0B-4F8F-8CAA-281CE4256A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59" name="Ομάδα 358">
              <a:extLst>
                <a:ext uri="{FF2B5EF4-FFF2-40B4-BE49-F238E27FC236}">
                  <a16:creationId xmlns:a16="http://schemas.microsoft.com/office/drawing/2014/main" id="{52823DE0-CA6A-39C1-38B3-B94189ED30A8}"/>
                </a:ext>
              </a:extLst>
            </p:cNvPr>
            <p:cNvGrpSpPr/>
            <p:nvPr/>
          </p:nvGrpSpPr>
          <p:grpSpPr>
            <a:xfrm>
              <a:off x="6459804" y="3156298"/>
              <a:ext cx="529013" cy="1457050"/>
              <a:chOff x="1691680" y="1828659"/>
              <a:chExt cx="529013" cy="1457050"/>
            </a:xfrm>
          </p:grpSpPr>
          <p:sp>
            <p:nvSpPr>
              <p:cNvPr id="360" name="127 - Στρογγυλεμένο ορθογώνιο">
                <a:extLst>
                  <a:ext uri="{FF2B5EF4-FFF2-40B4-BE49-F238E27FC236}">
                    <a16:creationId xmlns:a16="http://schemas.microsoft.com/office/drawing/2014/main" id="{F86FA5F8-A56F-5698-0397-BADE9D1D167E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128 - Ελεύθερη σχεδίαση">
                <a:extLst>
                  <a:ext uri="{FF2B5EF4-FFF2-40B4-BE49-F238E27FC236}">
                    <a16:creationId xmlns:a16="http://schemas.microsoft.com/office/drawing/2014/main" id="{B766DD92-1D34-FB8B-1E89-4E4B229BEF79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129 - Στρογγυλεμένο ορθογώνιο">
                <a:extLst>
                  <a:ext uri="{FF2B5EF4-FFF2-40B4-BE49-F238E27FC236}">
                    <a16:creationId xmlns:a16="http://schemas.microsoft.com/office/drawing/2014/main" id="{51E29AE1-FA85-3C58-2748-6024F0EB3778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131 - Στρογγυλεμένο ορθογώνιο">
                <a:extLst>
                  <a:ext uri="{FF2B5EF4-FFF2-40B4-BE49-F238E27FC236}">
                    <a16:creationId xmlns:a16="http://schemas.microsoft.com/office/drawing/2014/main" id="{63EEF26E-F016-0DF1-F4CA-A55E71CCED06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132 - Στρογγυλεμένο ορθογώνιο">
                <a:extLst>
                  <a:ext uri="{FF2B5EF4-FFF2-40B4-BE49-F238E27FC236}">
                    <a16:creationId xmlns:a16="http://schemas.microsoft.com/office/drawing/2014/main" id="{1CC32F8C-32DF-0D65-7BC5-47E0D08BAEE8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133 - Στρογγυλεμένο ορθογώνιο">
                <a:extLst>
                  <a:ext uri="{FF2B5EF4-FFF2-40B4-BE49-F238E27FC236}">
                    <a16:creationId xmlns:a16="http://schemas.microsoft.com/office/drawing/2014/main" id="{B279B924-7710-B43B-7834-10946D993B82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134 - Ελεύθερη σχεδίαση">
                <a:extLst>
                  <a:ext uri="{FF2B5EF4-FFF2-40B4-BE49-F238E27FC236}">
                    <a16:creationId xmlns:a16="http://schemas.microsoft.com/office/drawing/2014/main" id="{45B7CACB-F31F-35F2-787A-26F18C359C07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136 - Στρογγυλεμένο ορθογώνιο">
                <a:extLst>
                  <a:ext uri="{FF2B5EF4-FFF2-40B4-BE49-F238E27FC236}">
                    <a16:creationId xmlns:a16="http://schemas.microsoft.com/office/drawing/2014/main" id="{A5ED3E96-2277-CE97-D43D-9969744276B8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68" name="Ομάδα 367">
                <a:extLst>
                  <a:ext uri="{FF2B5EF4-FFF2-40B4-BE49-F238E27FC236}">
                    <a16:creationId xmlns:a16="http://schemas.microsoft.com/office/drawing/2014/main" id="{34D1AFE9-2620-74D7-C552-FC5F7C5BDE37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375" name="Ορθογώνιο: Στρογγύλεμα γωνιών 374">
                  <a:extLst>
                    <a:ext uri="{FF2B5EF4-FFF2-40B4-BE49-F238E27FC236}">
                      <a16:creationId xmlns:a16="http://schemas.microsoft.com/office/drawing/2014/main" id="{1DF96653-BE51-3B18-513A-7E72C3742343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76" name="Γραφικό 375" descr="Φωτιά">
                  <a:extLst>
                    <a:ext uri="{FF2B5EF4-FFF2-40B4-BE49-F238E27FC236}">
                      <a16:creationId xmlns:a16="http://schemas.microsoft.com/office/drawing/2014/main" id="{2CAE300A-9F7E-51A0-682A-DA20EAFC43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77" name="Γραφικό 376" descr="Φωτιά">
                  <a:extLst>
                    <a:ext uri="{FF2B5EF4-FFF2-40B4-BE49-F238E27FC236}">
                      <a16:creationId xmlns:a16="http://schemas.microsoft.com/office/drawing/2014/main" id="{55DD6B1C-9FB8-3B65-693C-9C94722D24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78" name="Γραφικό 377" descr="Φωτιά">
                  <a:extLst>
                    <a:ext uri="{FF2B5EF4-FFF2-40B4-BE49-F238E27FC236}">
                      <a16:creationId xmlns:a16="http://schemas.microsoft.com/office/drawing/2014/main" id="{D8F03D78-6289-8C54-02E8-91506101A7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79" name="Γραφικό 378" descr="Φωτιά">
                  <a:extLst>
                    <a:ext uri="{FF2B5EF4-FFF2-40B4-BE49-F238E27FC236}">
                      <a16:creationId xmlns:a16="http://schemas.microsoft.com/office/drawing/2014/main" id="{FB492A3C-9D28-DF7D-7442-E0428D97ED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369" name="Ομάδα 368">
                <a:extLst>
                  <a:ext uri="{FF2B5EF4-FFF2-40B4-BE49-F238E27FC236}">
                    <a16:creationId xmlns:a16="http://schemas.microsoft.com/office/drawing/2014/main" id="{0F063C81-EBF6-BCD4-293D-C0658BA01C71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370" name="Ορθογώνιο: Στρογγύλεμα γωνιών 369">
                  <a:extLst>
                    <a:ext uri="{FF2B5EF4-FFF2-40B4-BE49-F238E27FC236}">
                      <a16:creationId xmlns:a16="http://schemas.microsoft.com/office/drawing/2014/main" id="{4C291A80-74FB-5A2A-7D3A-1D356FC0358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71" name="Γραφικό 370" descr="Φωτιά">
                  <a:extLst>
                    <a:ext uri="{FF2B5EF4-FFF2-40B4-BE49-F238E27FC236}">
                      <a16:creationId xmlns:a16="http://schemas.microsoft.com/office/drawing/2014/main" id="{EC386AA3-52FA-820B-B1F6-7BB0CF5941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72" name="Γραφικό 371" descr="Φωτιά">
                  <a:extLst>
                    <a:ext uri="{FF2B5EF4-FFF2-40B4-BE49-F238E27FC236}">
                      <a16:creationId xmlns:a16="http://schemas.microsoft.com/office/drawing/2014/main" id="{57E7E54C-461F-0AFB-615F-60D2ABE3FF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73" name="Γραφικό 372" descr="Φωτιά">
                  <a:extLst>
                    <a:ext uri="{FF2B5EF4-FFF2-40B4-BE49-F238E27FC236}">
                      <a16:creationId xmlns:a16="http://schemas.microsoft.com/office/drawing/2014/main" id="{68433A83-8944-4503-1F33-0F50D21544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74" name="Γραφικό 373" descr="Φωτιά">
                  <a:extLst>
                    <a:ext uri="{FF2B5EF4-FFF2-40B4-BE49-F238E27FC236}">
                      <a16:creationId xmlns:a16="http://schemas.microsoft.com/office/drawing/2014/main" id="{BCE41F7A-15ED-84EE-C7DC-4A3227C838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0" name="Ομάδα 379">
              <a:extLst>
                <a:ext uri="{FF2B5EF4-FFF2-40B4-BE49-F238E27FC236}">
                  <a16:creationId xmlns:a16="http://schemas.microsoft.com/office/drawing/2014/main" id="{2790094C-FD7D-CCD2-E05D-09EED81924FC}"/>
                </a:ext>
              </a:extLst>
            </p:cNvPr>
            <p:cNvGrpSpPr/>
            <p:nvPr/>
          </p:nvGrpSpPr>
          <p:grpSpPr>
            <a:xfrm>
              <a:off x="7542766" y="3148487"/>
              <a:ext cx="529013" cy="1457050"/>
              <a:chOff x="1691680" y="1828659"/>
              <a:chExt cx="529013" cy="1457050"/>
            </a:xfrm>
          </p:grpSpPr>
          <p:sp>
            <p:nvSpPr>
              <p:cNvPr id="381" name="127 - Στρογγυλεμένο ορθογώνιο">
                <a:extLst>
                  <a:ext uri="{FF2B5EF4-FFF2-40B4-BE49-F238E27FC236}">
                    <a16:creationId xmlns:a16="http://schemas.microsoft.com/office/drawing/2014/main" id="{550C6661-1607-D911-A8F2-6BB6C7F14C31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128 - Ελεύθερη σχεδίαση">
                <a:extLst>
                  <a:ext uri="{FF2B5EF4-FFF2-40B4-BE49-F238E27FC236}">
                    <a16:creationId xmlns:a16="http://schemas.microsoft.com/office/drawing/2014/main" id="{C350DD1F-8382-DD80-45CA-F03F723F936A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129 - Στρογγυλεμένο ορθογώνιο">
                <a:extLst>
                  <a:ext uri="{FF2B5EF4-FFF2-40B4-BE49-F238E27FC236}">
                    <a16:creationId xmlns:a16="http://schemas.microsoft.com/office/drawing/2014/main" id="{66A5F11E-62DC-C19B-E35F-B66E4A2D7733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131 - Στρογγυλεμένο ορθογώνιο">
                <a:extLst>
                  <a:ext uri="{FF2B5EF4-FFF2-40B4-BE49-F238E27FC236}">
                    <a16:creationId xmlns:a16="http://schemas.microsoft.com/office/drawing/2014/main" id="{25CB89F4-0E9C-E35B-BFA9-2ED40740F5C3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132 - Στρογγυλεμένο ορθογώνιο">
                <a:extLst>
                  <a:ext uri="{FF2B5EF4-FFF2-40B4-BE49-F238E27FC236}">
                    <a16:creationId xmlns:a16="http://schemas.microsoft.com/office/drawing/2014/main" id="{F9D3A70B-80AD-A3E4-DA7C-70361D9BB3DA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133 - Στρογγυλεμένο ορθογώνιο">
                <a:extLst>
                  <a:ext uri="{FF2B5EF4-FFF2-40B4-BE49-F238E27FC236}">
                    <a16:creationId xmlns:a16="http://schemas.microsoft.com/office/drawing/2014/main" id="{D9C9D0B2-2C32-86FB-92B2-3DF1E60D9AB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134 - Ελεύθερη σχεδίαση">
                <a:extLst>
                  <a:ext uri="{FF2B5EF4-FFF2-40B4-BE49-F238E27FC236}">
                    <a16:creationId xmlns:a16="http://schemas.microsoft.com/office/drawing/2014/main" id="{1EAACDC2-3BA9-0583-63D4-C11C94E819B9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8" name="136 - Στρογγυλεμένο ορθογώνιο">
                <a:extLst>
                  <a:ext uri="{FF2B5EF4-FFF2-40B4-BE49-F238E27FC236}">
                    <a16:creationId xmlns:a16="http://schemas.microsoft.com/office/drawing/2014/main" id="{815DC497-89A7-668B-3923-FD7ACF4BC4F6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89" name="Ομάδα 388">
                <a:extLst>
                  <a:ext uri="{FF2B5EF4-FFF2-40B4-BE49-F238E27FC236}">
                    <a16:creationId xmlns:a16="http://schemas.microsoft.com/office/drawing/2014/main" id="{CA37AAD8-1EE5-D8D8-C6CC-34989DEB3E7E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396" name="Ορθογώνιο: Στρογγύλεμα γωνιών 395">
                  <a:extLst>
                    <a:ext uri="{FF2B5EF4-FFF2-40B4-BE49-F238E27FC236}">
                      <a16:creationId xmlns:a16="http://schemas.microsoft.com/office/drawing/2014/main" id="{F5A9A443-0263-8D4F-0D22-1F471834D190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97" name="Γραφικό 396" descr="Φωτιά">
                  <a:extLst>
                    <a:ext uri="{FF2B5EF4-FFF2-40B4-BE49-F238E27FC236}">
                      <a16:creationId xmlns:a16="http://schemas.microsoft.com/office/drawing/2014/main" id="{9D434154-8C71-7ACF-2E5D-E270F41E3E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98" name="Γραφικό 397" descr="Φωτιά">
                  <a:extLst>
                    <a:ext uri="{FF2B5EF4-FFF2-40B4-BE49-F238E27FC236}">
                      <a16:creationId xmlns:a16="http://schemas.microsoft.com/office/drawing/2014/main" id="{D4320CFB-04F1-7FC6-ED8D-6BE5940F0C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99" name="Γραφικό 398" descr="Φωτιά">
                  <a:extLst>
                    <a:ext uri="{FF2B5EF4-FFF2-40B4-BE49-F238E27FC236}">
                      <a16:creationId xmlns:a16="http://schemas.microsoft.com/office/drawing/2014/main" id="{FC0EE2A4-5F6F-AD49-C1E3-D03DE39493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00" name="Γραφικό 399" descr="Φωτιά">
                  <a:extLst>
                    <a:ext uri="{FF2B5EF4-FFF2-40B4-BE49-F238E27FC236}">
                      <a16:creationId xmlns:a16="http://schemas.microsoft.com/office/drawing/2014/main" id="{7BE4995C-4BA7-8F58-B681-DB46D056C9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390" name="Ομάδα 389">
                <a:extLst>
                  <a:ext uri="{FF2B5EF4-FFF2-40B4-BE49-F238E27FC236}">
                    <a16:creationId xmlns:a16="http://schemas.microsoft.com/office/drawing/2014/main" id="{61CCD42C-67FB-B0D7-2139-D74C5AD8B18C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391" name="Ορθογώνιο: Στρογγύλεμα γωνιών 390">
                  <a:extLst>
                    <a:ext uri="{FF2B5EF4-FFF2-40B4-BE49-F238E27FC236}">
                      <a16:creationId xmlns:a16="http://schemas.microsoft.com/office/drawing/2014/main" id="{06DBE0FD-0A77-59EE-0997-1BD3F92C61DB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92" name="Γραφικό 391" descr="Φωτιά">
                  <a:extLst>
                    <a:ext uri="{FF2B5EF4-FFF2-40B4-BE49-F238E27FC236}">
                      <a16:creationId xmlns:a16="http://schemas.microsoft.com/office/drawing/2014/main" id="{29D7E0CE-74BD-4E92-8B22-9C0AEF477D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93" name="Γραφικό 392" descr="Φωτιά">
                  <a:extLst>
                    <a:ext uri="{FF2B5EF4-FFF2-40B4-BE49-F238E27FC236}">
                      <a16:creationId xmlns:a16="http://schemas.microsoft.com/office/drawing/2014/main" id="{C02A86EF-F308-D09B-AADC-9B7F6B7BB8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94" name="Γραφικό 393" descr="Φωτιά">
                  <a:extLst>
                    <a:ext uri="{FF2B5EF4-FFF2-40B4-BE49-F238E27FC236}">
                      <a16:creationId xmlns:a16="http://schemas.microsoft.com/office/drawing/2014/main" id="{ED4B2D46-2070-6A21-67D9-0F7C78F58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395" name="Γραφικό 394" descr="Φωτιά">
                  <a:extLst>
                    <a:ext uri="{FF2B5EF4-FFF2-40B4-BE49-F238E27FC236}">
                      <a16:creationId xmlns:a16="http://schemas.microsoft.com/office/drawing/2014/main" id="{009C548E-292F-FA35-971B-BDF79683AA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01" name="Ομάδα 400">
              <a:extLst>
                <a:ext uri="{FF2B5EF4-FFF2-40B4-BE49-F238E27FC236}">
                  <a16:creationId xmlns:a16="http://schemas.microsoft.com/office/drawing/2014/main" id="{BADBA60B-891D-6CCF-200F-939F8D3BED4E}"/>
                </a:ext>
              </a:extLst>
            </p:cNvPr>
            <p:cNvGrpSpPr/>
            <p:nvPr/>
          </p:nvGrpSpPr>
          <p:grpSpPr>
            <a:xfrm>
              <a:off x="8660548" y="3891276"/>
              <a:ext cx="529013" cy="1457050"/>
              <a:chOff x="1691680" y="1828659"/>
              <a:chExt cx="529013" cy="1457050"/>
            </a:xfrm>
          </p:grpSpPr>
          <p:sp>
            <p:nvSpPr>
              <p:cNvPr id="402" name="127 - Στρογγυλεμένο ορθογώνιο">
                <a:extLst>
                  <a:ext uri="{FF2B5EF4-FFF2-40B4-BE49-F238E27FC236}">
                    <a16:creationId xmlns:a16="http://schemas.microsoft.com/office/drawing/2014/main" id="{B57F37A9-66F9-F5A8-7816-BF6D46B89385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128 - Ελεύθερη σχεδίαση">
                <a:extLst>
                  <a:ext uri="{FF2B5EF4-FFF2-40B4-BE49-F238E27FC236}">
                    <a16:creationId xmlns:a16="http://schemas.microsoft.com/office/drawing/2014/main" id="{C69333E3-F700-2101-FBA8-E13079DDD2DC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129 - Στρογγυλεμένο ορθογώνιο">
                <a:extLst>
                  <a:ext uri="{FF2B5EF4-FFF2-40B4-BE49-F238E27FC236}">
                    <a16:creationId xmlns:a16="http://schemas.microsoft.com/office/drawing/2014/main" id="{0F743ED6-FF8F-CCEC-870B-223CA2469419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131 - Στρογγυλεμένο ορθογώνιο">
                <a:extLst>
                  <a:ext uri="{FF2B5EF4-FFF2-40B4-BE49-F238E27FC236}">
                    <a16:creationId xmlns:a16="http://schemas.microsoft.com/office/drawing/2014/main" id="{19DF4422-8833-645B-8DE7-078B7CB3A4AA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132 - Στρογγυλεμένο ορθογώνιο">
                <a:extLst>
                  <a:ext uri="{FF2B5EF4-FFF2-40B4-BE49-F238E27FC236}">
                    <a16:creationId xmlns:a16="http://schemas.microsoft.com/office/drawing/2014/main" id="{001E3695-EC6D-5919-9A30-2FFB8BF9596C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133 - Στρογγυλεμένο ορθογώνιο">
                <a:extLst>
                  <a:ext uri="{FF2B5EF4-FFF2-40B4-BE49-F238E27FC236}">
                    <a16:creationId xmlns:a16="http://schemas.microsoft.com/office/drawing/2014/main" id="{8C60B4BF-1B94-E34F-91CB-A16914E7548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134 - Ελεύθερη σχεδίαση">
                <a:extLst>
                  <a:ext uri="{FF2B5EF4-FFF2-40B4-BE49-F238E27FC236}">
                    <a16:creationId xmlns:a16="http://schemas.microsoft.com/office/drawing/2014/main" id="{B4F00218-92B4-54EE-BF82-404F7DF07DEC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136 - Στρογγυλεμένο ορθογώνιο">
                <a:extLst>
                  <a:ext uri="{FF2B5EF4-FFF2-40B4-BE49-F238E27FC236}">
                    <a16:creationId xmlns:a16="http://schemas.microsoft.com/office/drawing/2014/main" id="{BEC022C4-1E83-F162-3EA4-640713C60E36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10" name="Ομάδα 409">
                <a:extLst>
                  <a:ext uri="{FF2B5EF4-FFF2-40B4-BE49-F238E27FC236}">
                    <a16:creationId xmlns:a16="http://schemas.microsoft.com/office/drawing/2014/main" id="{6EC9988B-6FE0-3B94-C527-98489214DAC4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417" name="Ορθογώνιο: Στρογγύλεμα γωνιών 416">
                  <a:extLst>
                    <a:ext uri="{FF2B5EF4-FFF2-40B4-BE49-F238E27FC236}">
                      <a16:creationId xmlns:a16="http://schemas.microsoft.com/office/drawing/2014/main" id="{7A9DB4FA-20BC-1C3F-6AB3-B1EF79C3ABB7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18" name="Γραφικό 417" descr="Φωτιά">
                  <a:extLst>
                    <a:ext uri="{FF2B5EF4-FFF2-40B4-BE49-F238E27FC236}">
                      <a16:creationId xmlns:a16="http://schemas.microsoft.com/office/drawing/2014/main" id="{5B66B2E5-4C6B-31F9-3287-4E6D2C50B9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19" name="Γραφικό 418" descr="Φωτιά">
                  <a:extLst>
                    <a:ext uri="{FF2B5EF4-FFF2-40B4-BE49-F238E27FC236}">
                      <a16:creationId xmlns:a16="http://schemas.microsoft.com/office/drawing/2014/main" id="{F29F40DE-F88D-7293-F8E8-EB4C35ED2D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20" name="Γραφικό 419" descr="Φωτιά">
                  <a:extLst>
                    <a:ext uri="{FF2B5EF4-FFF2-40B4-BE49-F238E27FC236}">
                      <a16:creationId xmlns:a16="http://schemas.microsoft.com/office/drawing/2014/main" id="{6FEF3AFF-C219-4E37-34F4-089038F41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21" name="Γραφικό 420" descr="Φωτιά">
                  <a:extLst>
                    <a:ext uri="{FF2B5EF4-FFF2-40B4-BE49-F238E27FC236}">
                      <a16:creationId xmlns:a16="http://schemas.microsoft.com/office/drawing/2014/main" id="{A8E8F97F-4B31-C28F-F5F9-FB1A5F2493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411" name="Ομάδα 410">
                <a:extLst>
                  <a:ext uri="{FF2B5EF4-FFF2-40B4-BE49-F238E27FC236}">
                    <a16:creationId xmlns:a16="http://schemas.microsoft.com/office/drawing/2014/main" id="{B2A706F4-23E0-FD10-5C00-305C50AB34B8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412" name="Ορθογώνιο: Στρογγύλεμα γωνιών 411">
                  <a:extLst>
                    <a:ext uri="{FF2B5EF4-FFF2-40B4-BE49-F238E27FC236}">
                      <a16:creationId xmlns:a16="http://schemas.microsoft.com/office/drawing/2014/main" id="{E98FFE4F-41A2-4E98-17E8-22D8DC0DB7CF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13" name="Γραφικό 412" descr="Φωτιά">
                  <a:extLst>
                    <a:ext uri="{FF2B5EF4-FFF2-40B4-BE49-F238E27FC236}">
                      <a16:creationId xmlns:a16="http://schemas.microsoft.com/office/drawing/2014/main" id="{72C40EAD-F832-1BD1-0BCF-72AE6D4E9B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14" name="Γραφικό 413" descr="Φωτιά">
                  <a:extLst>
                    <a:ext uri="{FF2B5EF4-FFF2-40B4-BE49-F238E27FC236}">
                      <a16:creationId xmlns:a16="http://schemas.microsoft.com/office/drawing/2014/main" id="{EFE30FA5-825A-B0C4-A711-0EE01258B3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15" name="Γραφικό 414" descr="Φωτιά">
                  <a:extLst>
                    <a:ext uri="{FF2B5EF4-FFF2-40B4-BE49-F238E27FC236}">
                      <a16:creationId xmlns:a16="http://schemas.microsoft.com/office/drawing/2014/main" id="{EC54E6B8-9F47-382D-3940-07D744C389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16" name="Γραφικό 415" descr="Φωτιά">
                  <a:extLst>
                    <a:ext uri="{FF2B5EF4-FFF2-40B4-BE49-F238E27FC236}">
                      <a16:creationId xmlns:a16="http://schemas.microsoft.com/office/drawing/2014/main" id="{672A6B1C-81C9-31AB-D73A-BD0B811256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22" name="Ομάδα 421">
              <a:extLst>
                <a:ext uri="{FF2B5EF4-FFF2-40B4-BE49-F238E27FC236}">
                  <a16:creationId xmlns:a16="http://schemas.microsoft.com/office/drawing/2014/main" id="{63A3C9E5-20A2-5BB9-B4B1-27A1E0EFFC29}"/>
                </a:ext>
              </a:extLst>
            </p:cNvPr>
            <p:cNvGrpSpPr/>
            <p:nvPr/>
          </p:nvGrpSpPr>
          <p:grpSpPr>
            <a:xfrm>
              <a:off x="6650717" y="1838504"/>
              <a:ext cx="529013" cy="1457050"/>
              <a:chOff x="1691680" y="1828659"/>
              <a:chExt cx="529013" cy="1457050"/>
            </a:xfrm>
          </p:grpSpPr>
          <p:sp>
            <p:nvSpPr>
              <p:cNvPr id="423" name="127 - Στρογγυλεμένο ορθογώνιο">
                <a:extLst>
                  <a:ext uri="{FF2B5EF4-FFF2-40B4-BE49-F238E27FC236}">
                    <a16:creationId xmlns:a16="http://schemas.microsoft.com/office/drawing/2014/main" id="{521B68B6-F565-3FFB-71F9-09AC18C6405A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128 - Ελεύθερη σχεδίαση">
                <a:extLst>
                  <a:ext uri="{FF2B5EF4-FFF2-40B4-BE49-F238E27FC236}">
                    <a16:creationId xmlns:a16="http://schemas.microsoft.com/office/drawing/2014/main" id="{91C7B260-3F18-9A7E-5D8F-B1F517569937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129 - Στρογγυλεμένο ορθογώνιο">
                <a:extLst>
                  <a:ext uri="{FF2B5EF4-FFF2-40B4-BE49-F238E27FC236}">
                    <a16:creationId xmlns:a16="http://schemas.microsoft.com/office/drawing/2014/main" id="{0B8F0374-EF8B-DD6C-C7E2-76C35E6B3B4C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131 - Στρογγυλεμένο ορθογώνιο">
                <a:extLst>
                  <a:ext uri="{FF2B5EF4-FFF2-40B4-BE49-F238E27FC236}">
                    <a16:creationId xmlns:a16="http://schemas.microsoft.com/office/drawing/2014/main" id="{6A279809-7606-351D-2332-28F35AA27868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132 - Στρογγυλεμένο ορθογώνιο">
                <a:extLst>
                  <a:ext uri="{FF2B5EF4-FFF2-40B4-BE49-F238E27FC236}">
                    <a16:creationId xmlns:a16="http://schemas.microsoft.com/office/drawing/2014/main" id="{242CACDA-745C-712C-24B0-4C18B9E1FDAE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" name="133 - Στρογγυλεμένο ορθογώνιο">
                <a:extLst>
                  <a:ext uri="{FF2B5EF4-FFF2-40B4-BE49-F238E27FC236}">
                    <a16:creationId xmlns:a16="http://schemas.microsoft.com/office/drawing/2014/main" id="{7B434222-C3CB-9020-CD98-D57514DDF1C9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9" name="134 - Ελεύθερη σχεδίαση">
                <a:extLst>
                  <a:ext uri="{FF2B5EF4-FFF2-40B4-BE49-F238E27FC236}">
                    <a16:creationId xmlns:a16="http://schemas.microsoft.com/office/drawing/2014/main" id="{A7E015E6-91D5-C898-9748-A41A2B34D221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0" name="136 - Στρογγυλεμένο ορθογώνιο">
                <a:extLst>
                  <a:ext uri="{FF2B5EF4-FFF2-40B4-BE49-F238E27FC236}">
                    <a16:creationId xmlns:a16="http://schemas.microsoft.com/office/drawing/2014/main" id="{A06548A4-EDFD-448B-B94D-413F765E6667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1" name="Ομάδα 430">
                <a:extLst>
                  <a:ext uri="{FF2B5EF4-FFF2-40B4-BE49-F238E27FC236}">
                    <a16:creationId xmlns:a16="http://schemas.microsoft.com/office/drawing/2014/main" id="{B066187D-465C-1F49-1FE2-89F744539D4F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438" name="Ορθογώνιο: Στρογγύλεμα γωνιών 437">
                  <a:extLst>
                    <a:ext uri="{FF2B5EF4-FFF2-40B4-BE49-F238E27FC236}">
                      <a16:creationId xmlns:a16="http://schemas.microsoft.com/office/drawing/2014/main" id="{743D9649-4A70-A12E-A3FF-893333BB6CE8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39" name="Γραφικό 438" descr="Φωτιά">
                  <a:extLst>
                    <a:ext uri="{FF2B5EF4-FFF2-40B4-BE49-F238E27FC236}">
                      <a16:creationId xmlns:a16="http://schemas.microsoft.com/office/drawing/2014/main" id="{AF6D349F-C31B-FA2D-5ACF-B089D1000C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40" name="Γραφικό 439" descr="Φωτιά">
                  <a:extLst>
                    <a:ext uri="{FF2B5EF4-FFF2-40B4-BE49-F238E27FC236}">
                      <a16:creationId xmlns:a16="http://schemas.microsoft.com/office/drawing/2014/main" id="{DF752F4C-337B-49EC-D046-A4448C9EE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41" name="Γραφικό 440" descr="Φωτιά">
                  <a:extLst>
                    <a:ext uri="{FF2B5EF4-FFF2-40B4-BE49-F238E27FC236}">
                      <a16:creationId xmlns:a16="http://schemas.microsoft.com/office/drawing/2014/main" id="{F3108B92-6B8F-AF65-A66B-115C0FC2EF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42" name="Γραφικό 441" descr="Φωτιά">
                  <a:extLst>
                    <a:ext uri="{FF2B5EF4-FFF2-40B4-BE49-F238E27FC236}">
                      <a16:creationId xmlns:a16="http://schemas.microsoft.com/office/drawing/2014/main" id="{876A44AB-FB2E-858A-F19A-B5037BFAF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432" name="Ομάδα 431">
                <a:extLst>
                  <a:ext uri="{FF2B5EF4-FFF2-40B4-BE49-F238E27FC236}">
                    <a16:creationId xmlns:a16="http://schemas.microsoft.com/office/drawing/2014/main" id="{905F9346-5FBE-3C68-FEC6-D8CD373C4C0C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433" name="Ορθογώνιο: Στρογγύλεμα γωνιών 432">
                  <a:extLst>
                    <a:ext uri="{FF2B5EF4-FFF2-40B4-BE49-F238E27FC236}">
                      <a16:creationId xmlns:a16="http://schemas.microsoft.com/office/drawing/2014/main" id="{3E586220-7FCC-4365-61B2-9E95F7B6B20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34" name="Γραφικό 433" descr="Φωτιά">
                  <a:extLst>
                    <a:ext uri="{FF2B5EF4-FFF2-40B4-BE49-F238E27FC236}">
                      <a16:creationId xmlns:a16="http://schemas.microsoft.com/office/drawing/2014/main" id="{6DAC8025-4D9F-91CD-62BD-605D092DA5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35" name="Γραφικό 434" descr="Φωτιά">
                  <a:extLst>
                    <a:ext uri="{FF2B5EF4-FFF2-40B4-BE49-F238E27FC236}">
                      <a16:creationId xmlns:a16="http://schemas.microsoft.com/office/drawing/2014/main" id="{3209E203-3BE0-FB84-EE7B-DB8FF652B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36" name="Γραφικό 435" descr="Φωτιά">
                  <a:extLst>
                    <a:ext uri="{FF2B5EF4-FFF2-40B4-BE49-F238E27FC236}">
                      <a16:creationId xmlns:a16="http://schemas.microsoft.com/office/drawing/2014/main" id="{3B46B0E1-AD5B-6DCA-BCE4-01A4812726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37" name="Γραφικό 436" descr="Φωτιά">
                  <a:extLst>
                    <a:ext uri="{FF2B5EF4-FFF2-40B4-BE49-F238E27FC236}">
                      <a16:creationId xmlns:a16="http://schemas.microsoft.com/office/drawing/2014/main" id="{7A03C5CF-D009-F7E9-B2B8-6EC8D8A2A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43" name="Ομάδα 442">
              <a:extLst>
                <a:ext uri="{FF2B5EF4-FFF2-40B4-BE49-F238E27FC236}">
                  <a16:creationId xmlns:a16="http://schemas.microsoft.com/office/drawing/2014/main" id="{FB2A4321-930B-8DFC-691A-09AFAA4C7832}"/>
                </a:ext>
              </a:extLst>
            </p:cNvPr>
            <p:cNvGrpSpPr/>
            <p:nvPr/>
          </p:nvGrpSpPr>
          <p:grpSpPr>
            <a:xfrm>
              <a:off x="5117452" y="2878996"/>
              <a:ext cx="529013" cy="1457050"/>
              <a:chOff x="1691680" y="1828659"/>
              <a:chExt cx="529013" cy="1457050"/>
            </a:xfrm>
          </p:grpSpPr>
          <p:sp>
            <p:nvSpPr>
              <p:cNvPr id="444" name="127 - Στρογγυλεμένο ορθογώνιο">
                <a:extLst>
                  <a:ext uri="{FF2B5EF4-FFF2-40B4-BE49-F238E27FC236}">
                    <a16:creationId xmlns:a16="http://schemas.microsoft.com/office/drawing/2014/main" id="{725E4204-6E44-487E-6304-5407FE687BA0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128 - Ελεύθερη σχεδίαση">
                <a:extLst>
                  <a:ext uri="{FF2B5EF4-FFF2-40B4-BE49-F238E27FC236}">
                    <a16:creationId xmlns:a16="http://schemas.microsoft.com/office/drawing/2014/main" id="{920BD28B-2993-BCE6-82C5-66357D2C3A04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129 - Στρογγυλεμένο ορθογώνιο">
                <a:extLst>
                  <a:ext uri="{FF2B5EF4-FFF2-40B4-BE49-F238E27FC236}">
                    <a16:creationId xmlns:a16="http://schemas.microsoft.com/office/drawing/2014/main" id="{5CDC3310-C0AE-D1F5-20D0-5E2E29F0BCC1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131 - Στρογγυλεμένο ορθογώνιο">
                <a:extLst>
                  <a:ext uri="{FF2B5EF4-FFF2-40B4-BE49-F238E27FC236}">
                    <a16:creationId xmlns:a16="http://schemas.microsoft.com/office/drawing/2014/main" id="{94F05736-5E0F-5BF1-DF4D-3540D3BFEE54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132 - Στρογγυλεμένο ορθογώνιο">
                <a:extLst>
                  <a:ext uri="{FF2B5EF4-FFF2-40B4-BE49-F238E27FC236}">
                    <a16:creationId xmlns:a16="http://schemas.microsoft.com/office/drawing/2014/main" id="{81478451-A8DE-6DAE-15A8-93108F5B2F24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133 - Στρογγυλεμένο ορθογώνιο">
                <a:extLst>
                  <a:ext uri="{FF2B5EF4-FFF2-40B4-BE49-F238E27FC236}">
                    <a16:creationId xmlns:a16="http://schemas.microsoft.com/office/drawing/2014/main" id="{A4A36724-FE0A-E7AA-A0DB-DD6049BAA1B7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134 - Ελεύθερη σχεδίαση">
                <a:extLst>
                  <a:ext uri="{FF2B5EF4-FFF2-40B4-BE49-F238E27FC236}">
                    <a16:creationId xmlns:a16="http://schemas.microsoft.com/office/drawing/2014/main" id="{C848EE87-95AD-192C-32A6-F4E2F194B0AE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136 - Στρογγυλεμένο ορθογώνιο">
                <a:extLst>
                  <a:ext uri="{FF2B5EF4-FFF2-40B4-BE49-F238E27FC236}">
                    <a16:creationId xmlns:a16="http://schemas.microsoft.com/office/drawing/2014/main" id="{C4C144C1-0BFB-2C42-1878-C38AF3430771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52" name="Ομάδα 451">
                <a:extLst>
                  <a:ext uri="{FF2B5EF4-FFF2-40B4-BE49-F238E27FC236}">
                    <a16:creationId xmlns:a16="http://schemas.microsoft.com/office/drawing/2014/main" id="{25CB42F8-140B-1B08-A1AA-48E3D23C497C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459" name="Ορθογώνιο: Στρογγύλεμα γωνιών 458">
                  <a:extLst>
                    <a:ext uri="{FF2B5EF4-FFF2-40B4-BE49-F238E27FC236}">
                      <a16:creationId xmlns:a16="http://schemas.microsoft.com/office/drawing/2014/main" id="{49DE6082-88F3-ACC7-3843-8CC781EC0F3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60" name="Γραφικό 459" descr="Φωτιά">
                  <a:extLst>
                    <a:ext uri="{FF2B5EF4-FFF2-40B4-BE49-F238E27FC236}">
                      <a16:creationId xmlns:a16="http://schemas.microsoft.com/office/drawing/2014/main" id="{DA7EDAFE-979F-7C90-3954-CFCD3C1FD0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61" name="Γραφικό 460" descr="Φωτιά">
                  <a:extLst>
                    <a:ext uri="{FF2B5EF4-FFF2-40B4-BE49-F238E27FC236}">
                      <a16:creationId xmlns:a16="http://schemas.microsoft.com/office/drawing/2014/main" id="{65EBACF5-68A5-3BBD-3548-9BF67308E4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62" name="Γραφικό 461" descr="Φωτιά">
                  <a:extLst>
                    <a:ext uri="{FF2B5EF4-FFF2-40B4-BE49-F238E27FC236}">
                      <a16:creationId xmlns:a16="http://schemas.microsoft.com/office/drawing/2014/main" id="{100DE7F8-CA4D-A493-565C-BC320190A5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63" name="Γραφικό 462" descr="Φωτιά">
                  <a:extLst>
                    <a:ext uri="{FF2B5EF4-FFF2-40B4-BE49-F238E27FC236}">
                      <a16:creationId xmlns:a16="http://schemas.microsoft.com/office/drawing/2014/main" id="{37FD5FE5-B12A-9913-524D-CE7CD7E6FF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453" name="Ομάδα 452">
                <a:extLst>
                  <a:ext uri="{FF2B5EF4-FFF2-40B4-BE49-F238E27FC236}">
                    <a16:creationId xmlns:a16="http://schemas.microsoft.com/office/drawing/2014/main" id="{69503D97-C948-5C0C-95F1-526EE89782EE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454" name="Ορθογώνιο: Στρογγύλεμα γωνιών 453">
                  <a:extLst>
                    <a:ext uri="{FF2B5EF4-FFF2-40B4-BE49-F238E27FC236}">
                      <a16:creationId xmlns:a16="http://schemas.microsoft.com/office/drawing/2014/main" id="{F69F222A-D3A0-3537-7649-E8F2BA1A161A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55" name="Γραφικό 454" descr="Φωτιά">
                  <a:extLst>
                    <a:ext uri="{FF2B5EF4-FFF2-40B4-BE49-F238E27FC236}">
                      <a16:creationId xmlns:a16="http://schemas.microsoft.com/office/drawing/2014/main" id="{C63E0443-A055-6B23-0694-25A1BBB19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56" name="Γραφικό 455" descr="Φωτιά">
                  <a:extLst>
                    <a:ext uri="{FF2B5EF4-FFF2-40B4-BE49-F238E27FC236}">
                      <a16:creationId xmlns:a16="http://schemas.microsoft.com/office/drawing/2014/main" id="{2F511B33-E1CB-B5CE-B5F0-D0D6203F74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57" name="Γραφικό 456" descr="Φωτιά">
                  <a:extLst>
                    <a:ext uri="{FF2B5EF4-FFF2-40B4-BE49-F238E27FC236}">
                      <a16:creationId xmlns:a16="http://schemas.microsoft.com/office/drawing/2014/main" id="{77AAB249-0583-0AA6-A991-856B561E62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58" name="Γραφικό 457" descr="Φωτιά">
                  <a:extLst>
                    <a:ext uri="{FF2B5EF4-FFF2-40B4-BE49-F238E27FC236}">
                      <a16:creationId xmlns:a16="http://schemas.microsoft.com/office/drawing/2014/main" id="{879964B5-0927-F5A0-3760-6D0CFEAA2A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4" name="Ομάδα 463">
              <a:extLst>
                <a:ext uri="{FF2B5EF4-FFF2-40B4-BE49-F238E27FC236}">
                  <a16:creationId xmlns:a16="http://schemas.microsoft.com/office/drawing/2014/main" id="{FEFF2BCF-1AE3-08BE-BA4E-49ECB0D732B8}"/>
                </a:ext>
              </a:extLst>
            </p:cNvPr>
            <p:cNvGrpSpPr/>
            <p:nvPr/>
          </p:nvGrpSpPr>
          <p:grpSpPr>
            <a:xfrm>
              <a:off x="5737165" y="2188137"/>
              <a:ext cx="529013" cy="1457050"/>
              <a:chOff x="1691680" y="1828659"/>
              <a:chExt cx="529013" cy="1457050"/>
            </a:xfrm>
          </p:grpSpPr>
          <p:sp>
            <p:nvSpPr>
              <p:cNvPr id="465" name="127 - Στρογγυλεμένο ορθογώνιο">
                <a:extLst>
                  <a:ext uri="{FF2B5EF4-FFF2-40B4-BE49-F238E27FC236}">
                    <a16:creationId xmlns:a16="http://schemas.microsoft.com/office/drawing/2014/main" id="{E569E22E-816C-77D7-C07D-C7C272D40A1B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" name="128 - Ελεύθερη σχεδίαση">
                <a:extLst>
                  <a:ext uri="{FF2B5EF4-FFF2-40B4-BE49-F238E27FC236}">
                    <a16:creationId xmlns:a16="http://schemas.microsoft.com/office/drawing/2014/main" id="{92108285-F81E-EB8A-2AC3-4EA4B3A00572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" name="129 - Στρογγυλεμένο ορθογώνιο">
                <a:extLst>
                  <a:ext uri="{FF2B5EF4-FFF2-40B4-BE49-F238E27FC236}">
                    <a16:creationId xmlns:a16="http://schemas.microsoft.com/office/drawing/2014/main" id="{2F4BC673-5CE1-7BC7-C174-EA40ABB9B225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131 - Στρογγυλεμένο ορθογώνιο">
                <a:extLst>
                  <a:ext uri="{FF2B5EF4-FFF2-40B4-BE49-F238E27FC236}">
                    <a16:creationId xmlns:a16="http://schemas.microsoft.com/office/drawing/2014/main" id="{4B79CBA1-A49E-DFCA-2C11-7A8C03D98B7A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132 - Στρογγυλεμένο ορθογώνιο">
                <a:extLst>
                  <a:ext uri="{FF2B5EF4-FFF2-40B4-BE49-F238E27FC236}">
                    <a16:creationId xmlns:a16="http://schemas.microsoft.com/office/drawing/2014/main" id="{D10C66C6-D271-00C8-E699-0EE46925810C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133 - Στρογγυλεμένο ορθογώνιο">
                <a:extLst>
                  <a:ext uri="{FF2B5EF4-FFF2-40B4-BE49-F238E27FC236}">
                    <a16:creationId xmlns:a16="http://schemas.microsoft.com/office/drawing/2014/main" id="{2A5698EB-5469-6D62-C453-5C44FFD33E4D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134 - Ελεύθερη σχεδίαση">
                <a:extLst>
                  <a:ext uri="{FF2B5EF4-FFF2-40B4-BE49-F238E27FC236}">
                    <a16:creationId xmlns:a16="http://schemas.microsoft.com/office/drawing/2014/main" id="{D82C4131-3218-1B28-4234-2B01D57F37C3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136 - Στρογγυλεμένο ορθογώνιο">
                <a:extLst>
                  <a:ext uri="{FF2B5EF4-FFF2-40B4-BE49-F238E27FC236}">
                    <a16:creationId xmlns:a16="http://schemas.microsoft.com/office/drawing/2014/main" id="{1E95A74B-818A-8B8B-D85A-E09522A105C1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3" name="Ομάδα 472">
                <a:extLst>
                  <a:ext uri="{FF2B5EF4-FFF2-40B4-BE49-F238E27FC236}">
                    <a16:creationId xmlns:a16="http://schemas.microsoft.com/office/drawing/2014/main" id="{75FE3D06-D563-A467-8D59-F1D2C443E1EE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480" name="Ορθογώνιο: Στρογγύλεμα γωνιών 479">
                  <a:extLst>
                    <a:ext uri="{FF2B5EF4-FFF2-40B4-BE49-F238E27FC236}">
                      <a16:creationId xmlns:a16="http://schemas.microsoft.com/office/drawing/2014/main" id="{2869AE4F-4A86-B9EC-EA05-01650A68F678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81" name="Γραφικό 480" descr="Φωτιά">
                  <a:extLst>
                    <a:ext uri="{FF2B5EF4-FFF2-40B4-BE49-F238E27FC236}">
                      <a16:creationId xmlns:a16="http://schemas.microsoft.com/office/drawing/2014/main" id="{04DB3A3D-9FCD-63DC-8EA3-3A343FE5F3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82" name="Γραφικό 481" descr="Φωτιά">
                  <a:extLst>
                    <a:ext uri="{FF2B5EF4-FFF2-40B4-BE49-F238E27FC236}">
                      <a16:creationId xmlns:a16="http://schemas.microsoft.com/office/drawing/2014/main" id="{8AED8D30-A0FB-ADE1-1D15-E1FBBB8A83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83" name="Γραφικό 482" descr="Φωτιά">
                  <a:extLst>
                    <a:ext uri="{FF2B5EF4-FFF2-40B4-BE49-F238E27FC236}">
                      <a16:creationId xmlns:a16="http://schemas.microsoft.com/office/drawing/2014/main" id="{2D83C945-AED0-5125-B0B7-8A24F44AA6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84" name="Γραφικό 483" descr="Φωτιά">
                  <a:extLst>
                    <a:ext uri="{FF2B5EF4-FFF2-40B4-BE49-F238E27FC236}">
                      <a16:creationId xmlns:a16="http://schemas.microsoft.com/office/drawing/2014/main" id="{411C8715-7513-0D61-1909-1F37DC7581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474" name="Ομάδα 473">
                <a:extLst>
                  <a:ext uri="{FF2B5EF4-FFF2-40B4-BE49-F238E27FC236}">
                    <a16:creationId xmlns:a16="http://schemas.microsoft.com/office/drawing/2014/main" id="{FD987662-F759-D67E-C6BA-D1AEB5E5E158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475" name="Ορθογώνιο: Στρογγύλεμα γωνιών 474">
                  <a:extLst>
                    <a:ext uri="{FF2B5EF4-FFF2-40B4-BE49-F238E27FC236}">
                      <a16:creationId xmlns:a16="http://schemas.microsoft.com/office/drawing/2014/main" id="{FCEE1758-2BC2-6CD9-7B6D-B313DAEC3CE6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76" name="Γραφικό 475" descr="Φωτιά">
                  <a:extLst>
                    <a:ext uri="{FF2B5EF4-FFF2-40B4-BE49-F238E27FC236}">
                      <a16:creationId xmlns:a16="http://schemas.microsoft.com/office/drawing/2014/main" id="{0C11BF94-5B7B-72FE-EDC3-0386C83048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77" name="Γραφικό 476" descr="Φωτιά">
                  <a:extLst>
                    <a:ext uri="{FF2B5EF4-FFF2-40B4-BE49-F238E27FC236}">
                      <a16:creationId xmlns:a16="http://schemas.microsoft.com/office/drawing/2014/main" id="{DB220694-69E7-B6AA-A158-FB72F1C947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78" name="Γραφικό 477" descr="Φωτιά">
                  <a:extLst>
                    <a:ext uri="{FF2B5EF4-FFF2-40B4-BE49-F238E27FC236}">
                      <a16:creationId xmlns:a16="http://schemas.microsoft.com/office/drawing/2014/main" id="{A3DA6B84-CDB6-71D0-183B-C32842FB0A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79" name="Γραφικό 478" descr="Φωτιά">
                  <a:extLst>
                    <a:ext uri="{FF2B5EF4-FFF2-40B4-BE49-F238E27FC236}">
                      <a16:creationId xmlns:a16="http://schemas.microsoft.com/office/drawing/2014/main" id="{1A91A377-EDFB-66F5-3130-FA7F51B38E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5" name="Ομάδα 484">
              <a:extLst>
                <a:ext uri="{FF2B5EF4-FFF2-40B4-BE49-F238E27FC236}">
                  <a16:creationId xmlns:a16="http://schemas.microsoft.com/office/drawing/2014/main" id="{437303D5-CBE8-8C75-63ED-8125EEC2D90D}"/>
                </a:ext>
              </a:extLst>
            </p:cNvPr>
            <p:cNvGrpSpPr/>
            <p:nvPr/>
          </p:nvGrpSpPr>
          <p:grpSpPr>
            <a:xfrm>
              <a:off x="6334604" y="5011290"/>
              <a:ext cx="529013" cy="1457050"/>
              <a:chOff x="1691680" y="1828659"/>
              <a:chExt cx="529013" cy="1457050"/>
            </a:xfrm>
          </p:grpSpPr>
          <p:sp>
            <p:nvSpPr>
              <p:cNvPr id="486" name="127 - Στρογγυλεμένο ορθογώνιο">
                <a:extLst>
                  <a:ext uri="{FF2B5EF4-FFF2-40B4-BE49-F238E27FC236}">
                    <a16:creationId xmlns:a16="http://schemas.microsoft.com/office/drawing/2014/main" id="{AB710937-D3DD-2CB8-C48C-1E201CB80558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128 - Ελεύθερη σχεδίαση">
                <a:extLst>
                  <a:ext uri="{FF2B5EF4-FFF2-40B4-BE49-F238E27FC236}">
                    <a16:creationId xmlns:a16="http://schemas.microsoft.com/office/drawing/2014/main" id="{B05CF9E3-06C6-FE9D-1D4B-3AC8043D2A77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129 - Στρογγυλεμένο ορθογώνιο">
                <a:extLst>
                  <a:ext uri="{FF2B5EF4-FFF2-40B4-BE49-F238E27FC236}">
                    <a16:creationId xmlns:a16="http://schemas.microsoft.com/office/drawing/2014/main" id="{49BF9F59-BE46-DF45-A344-6BF34E956867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" name="131 - Στρογγυλεμένο ορθογώνιο">
                <a:extLst>
                  <a:ext uri="{FF2B5EF4-FFF2-40B4-BE49-F238E27FC236}">
                    <a16:creationId xmlns:a16="http://schemas.microsoft.com/office/drawing/2014/main" id="{357B1DFC-9791-12EF-C4E6-C8E5467F1F61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" name="132 - Στρογγυλεμένο ορθογώνιο">
                <a:extLst>
                  <a:ext uri="{FF2B5EF4-FFF2-40B4-BE49-F238E27FC236}">
                    <a16:creationId xmlns:a16="http://schemas.microsoft.com/office/drawing/2014/main" id="{BA14F4A0-6F0F-09A3-ECCF-8747598161A6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" name="133 - Στρογγυλεμένο ορθογώνιο">
                <a:extLst>
                  <a:ext uri="{FF2B5EF4-FFF2-40B4-BE49-F238E27FC236}">
                    <a16:creationId xmlns:a16="http://schemas.microsoft.com/office/drawing/2014/main" id="{4FA97FA2-1249-8A8B-B1C8-7C00F028203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134 - Ελεύθερη σχεδίαση">
                <a:extLst>
                  <a:ext uri="{FF2B5EF4-FFF2-40B4-BE49-F238E27FC236}">
                    <a16:creationId xmlns:a16="http://schemas.microsoft.com/office/drawing/2014/main" id="{FA90F4B4-2AB7-2899-4AD7-861850A1B9E9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" name="136 - Στρογγυλεμένο ορθογώνιο">
                <a:extLst>
                  <a:ext uri="{FF2B5EF4-FFF2-40B4-BE49-F238E27FC236}">
                    <a16:creationId xmlns:a16="http://schemas.microsoft.com/office/drawing/2014/main" id="{D94D2AFC-E623-E6A7-17D0-0B8247BE754D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94" name="Ομάδα 493">
                <a:extLst>
                  <a:ext uri="{FF2B5EF4-FFF2-40B4-BE49-F238E27FC236}">
                    <a16:creationId xmlns:a16="http://schemas.microsoft.com/office/drawing/2014/main" id="{D4EC8674-19C9-B0D8-2B0B-A3814EA2FF26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501" name="Ορθογώνιο: Στρογγύλεμα γωνιών 500">
                  <a:extLst>
                    <a:ext uri="{FF2B5EF4-FFF2-40B4-BE49-F238E27FC236}">
                      <a16:creationId xmlns:a16="http://schemas.microsoft.com/office/drawing/2014/main" id="{B52B7858-B82B-023F-73D2-6F383DCC7021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02" name="Γραφικό 501" descr="Φωτιά">
                  <a:extLst>
                    <a:ext uri="{FF2B5EF4-FFF2-40B4-BE49-F238E27FC236}">
                      <a16:creationId xmlns:a16="http://schemas.microsoft.com/office/drawing/2014/main" id="{D4DE6510-2B6F-A717-D89F-D6FA5FFAEC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03" name="Γραφικό 502" descr="Φωτιά">
                  <a:extLst>
                    <a:ext uri="{FF2B5EF4-FFF2-40B4-BE49-F238E27FC236}">
                      <a16:creationId xmlns:a16="http://schemas.microsoft.com/office/drawing/2014/main" id="{7E6EE9EF-484F-C7C7-1576-3964F229E3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04" name="Γραφικό 503" descr="Φωτιά">
                  <a:extLst>
                    <a:ext uri="{FF2B5EF4-FFF2-40B4-BE49-F238E27FC236}">
                      <a16:creationId xmlns:a16="http://schemas.microsoft.com/office/drawing/2014/main" id="{A98737DD-E549-7293-78F4-E4413B0E12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05" name="Γραφικό 504" descr="Φωτιά">
                  <a:extLst>
                    <a:ext uri="{FF2B5EF4-FFF2-40B4-BE49-F238E27FC236}">
                      <a16:creationId xmlns:a16="http://schemas.microsoft.com/office/drawing/2014/main" id="{3984B4AE-01FC-F931-4333-1CC5E2D1E3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495" name="Ομάδα 494">
                <a:extLst>
                  <a:ext uri="{FF2B5EF4-FFF2-40B4-BE49-F238E27FC236}">
                    <a16:creationId xmlns:a16="http://schemas.microsoft.com/office/drawing/2014/main" id="{A176C946-F755-3BAE-1325-0309E2845B31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496" name="Ορθογώνιο: Στρογγύλεμα γωνιών 495">
                  <a:extLst>
                    <a:ext uri="{FF2B5EF4-FFF2-40B4-BE49-F238E27FC236}">
                      <a16:creationId xmlns:a16="http://schemas.microsoft.com/office/drawing/2014/main" id="{1E8C5D22-8B35-727B-7AFA-846EE0C9C32D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497" name="Γραφικό 496" descr="Φωτιά">
                  <a:extLst>
                    <a:ext uri="{FF2B5EF4-FFF2-40B4-BE49-F238E27FC236}">
                      <a16:creationId xmlns:a16="http://schemas.microsoft.com/office/drawing/2014/main" id="{A6F65F34-B939-5FBD-3F06-3AA2D6FCE9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98" name="Γραφικό 497" descr="Φωτιά">
                  <a:extLst>
                    <a:ext uri="{FF2B5EF4-FFF2-40B4-BE49-F238E27FC236}">
                      <a16:creationId xmlns:a16="http://schemas.microsoft.com/office/drawing/2014/main" id="{DAB58F82-4DC0-4511-6F1F-984EC9E466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499" name="Γραφικό 498" descr="Φωτιά">
                  <a:extLst>
                    <a:ext uri="{FF2B5EF4-FFF2-40B4-BE49-F238E27FC236}">
                      <a16:creationId xmlns:a16="http://schemas.microsoft.com/office/drawing/2014/main" id="{0EC194AA-B95F-40EE-0C6A-648D3DF1D2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00" name="Γραφικό 499" descr="Φωτιά">
                  <a:extLst>
                    <a:ext uri="{FF2B5EF4-FFF2-40B4-BE49-F238E27FC236}">
                      <a16:creationId xmlns:a16="http://schemas.microsoft.com/office/drawing/2014/main" id="{E78E0270-6762-768B-2E2F-4ECA77DBDF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6" name="Ομάδα 505">
              <a:extLst>
                <a:ext uri="{FF2B5EF4-FFF2-40B4-BE49-F238E27FC236}">
                  <a16:creationId xmlns:a16="http://schemas.microsoft.com/office/drawing/2014/main" id="{703B4F71-CE9D-599C-68F0-944886AD8C8E}"/>
                </a:ext>
              </a:extLst>
            </p:cNvPr>
            <p:cNvGrpSpPr/>
            <p:nvPr/>
          </p:nvGrpSpPr>
          <p:grpSpPr>
            <a:xfrm>
              <a:off x="7589771" y="1560820"/>
              <a:ext cx="529013" cy="1457050"/>
              <a:chOff x="1691680" y="1828659"/>
              <a:chExt cx="529013" cy="1457050"/>
            </a:xfrm>
          </p:grpSpPr>
          <p:sp>
            <p:nvSpPr>
              <p:cNvPr id="507" name="127 - Στρογγυλεμένο ορθογώνιο">
                <a:extLst>
                  <a:ext uri="{FF2B5EF4-FFF2-40B4-BE49-F238E27FC236}">
                    <a16:creationId xmlns:a16="http://schemas.microsoft.com/office/drawing/2014/main" id="{9E34006D-6A39-61E3-F608-EBA69DB64F41}"/>
                  </a:ext>
                </a:extLst>
              </p:cNvPr>
              <p:cNvSpPr/>
              <p:nvPr/>
            </p:nvSpPr>
            <p:spPr>
              <a:xfrm>
                <a:off x="1742210" y="2610460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8" name="128 - Ελεύθερη σχεδίαση">
                <a:extLst>
                  <a:ext uri="{FF2B5EF4-FFF2-40B4-BE49-F238E27FC236}">
                    <a16:creationId xmlns:a16="http://schemas.microsoft.com/office/drawing/2014/main" id="{D2893A78-84CF-5E25-D8C4-3ADA4DFBBACA}"/>
                  </a:ext>
                </a:extLst>
              </p:cNvPr>
              <p:cNvSpPr/>
              <p:nvPr/>
            </p:nvSpPr>
            <p:spPr>
              <a:xfrm>
                <a:off x="1691680" y="182865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9" name="129 - Στρογγυλεμένο ορθογώνιο">
                <a:extLst>
                  <a:ext uri="{FF2B5EF4-FFF2-40B4-BE49-F238E27FC236}">
                    <a16:creationId xmlns:a16="http://schemas.microsoft.com/office/drawing/2014/main" id="{C806DB7E-F658-2E48-7832-FCCAC108FF00}"/>
                  </a:ext>
                </a:extLst>
              </p:cNvPr>
              <p:cNvSpPr/>
              <p:nvPr/>
            </p:nvSpPr>
            <p:spPr>
              <a:xfrm>
                <a:off x="1694448" y="2083080"/>
                <a:ext cx="214046" cy="52738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0" name="131 - Στρογγυλεμένο ορθογώνιο">
                <a:extLst>
                  <a:ext uri="{FF2B5EF4-FFF2-40B4-BE49-F238E27FC236}">
                    <a16:creationId xmlns:a16="http://schemas.microsoft.com/office/drawing/2014/main" id="{3315BA71-5346-4F2D-29A8-F6668132F9CD}"/>
                  </a:ext>
                </a:extLst>
              </p:cNvPr>
              <p:cNvSpPr/>
              <p:nvPr/>
            </p:nvSpPr>
            <p:spPr>
              <a:xfrm>
                <a:off x="1800587" y="2632137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1" name="132 - Στρογγυλεμένο ορθογώνιο">
                <a:extLst>
                  <a:ext uri="{FF2B5EF4-FFF2-40B4-BE49-F238E27FC236}">
                    <a16:creationId xmlns:a16="http://schemas.microsoft.com/office/drawing/2014/main" id="{F5075D20-D992-4FD5-B704-1DCFECC7DCFD}"/>
                  </a:ext>
                </a:extLst>
              </p:cNvPr>
              <p:cNvSpPr/>
              <p:nvPr/>
            </p:nvSpPr>
            <p:spPr>
              <a:xfrm>
                <a:off x="2049558" y="2722146"/>
                <a:ext cx="77835" cy="52021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2" name="133 - Στρογγυλεμένο ορθογώνιο">
                <a:extLst>
                  <a:ext uri="{FF2B5EF4-FFF2-40B4-BE49-F238E27FC236}">
                    <a16:creationId xmlns:a16="http://schemas.microsoft.com/office/drawing/2014/main" id="{DB61D51E-DE92-9FB6-F3FD-F1D7C9EDDA78}"/>
                  </a:ext>
                </a:extLst>
              </p:cNvPr>
              <p:cNvSpPr/>
              <p:nvPr/>
            </p:nvSpPr>
            <p:spPr>
              <a:xfrm>
                <a:off x="2006647" y="2209291"/>
                <a:ext cx="214046" cy="512855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3" name="134 - Ελεύθερη σχεδίαση">
                <a:extLst>
                  <a:ext uri="{FF2B5EF4-FFF2-40B4-BE49-F238E27FC236}">
                    <a16:creationId xmlns:a16="http://schemas.microsoft.com/office/drawing/2014/main" id="{EE4C3B04-C822-24A7-CE52-DFB069E3DC78}"/>
                  </a:ext>
                </a:extLst>
              </p:cNvPr>
              <p:cNvSpPr/>
              <p:nvPr/>
            </p:nvSpPr>
            <p:spPr>
              <a:xfrm>
                <a:off x="1976911" y="1954870"/>
                <a:ext cx="237164" cy="407813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53745 w 299371"/>
                  <a:gd name="connsiteY0" fmla="*/ 139750 h 525864"/>
                  <a:gd name="connsiteX1" fmla="*/ 84306 w 299371"/>
                  <a:gd name="connsiteY1" fmla="*/ 47498 h 525864"/>
                  <a:gd name="connsiteX2" fmla="*/ 176558 w 299371"/>
                  <a:gd name="connsiteY2" fmla="*/ 0 h 525864"/>
                  <a:gd name="connsiteX3" fmla="*/ 268810 w 299371"/>
                  <a:gd name="connsiteY3" fmla="*/ 47498 h 525864"/>
                  <a:gd name="connsiteX4" fmla="*/ 299371 w 299371"/>
                  <a:gd name="connsiteY4" fmla="*/ 139750 h 525864"/>
                  <a:gd name="connsiteX5" fmla="*/ 268810 w 299371"/>
                  <a:gd name="connsiteY5" fmla="*/ 232002 h 525864"/>
                  <a:gd name="connsiteX6" fmla="*/ 176558 w 299371"/>
                  <a:gd name="connsiteY6" fmla="*/ 279500 h 525864"/>
                  <a:gd name="connsiteX7" fmla="*/ 19697 w 299371"/>
                  <a:gd name="connsiteY7" fmla="*/ 495672 h 525864"/>
                  <a:gd name="connsiteX8" fmla="*/ 53745 w 299371"/>
                  <a:gd name="connsiteY8" fmla="*/ 139750 h 5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9371" h="525864">
                    <a:moveTo>
                      <a:pt x="53745" y="139750"/>
                    </a:moveTo>
                    <a:cubicBezTo>
                      <a:pt x="64513" y="65054"/>
                      <a:pt x="64609" y="73003"/>
                      <a:pt x="84306" y="47498"/>
                    </a:cubicBezTo>
                    <a:cubicBezTo>
                      <a:pt x="107623" y="17306"/>
                      <a:pt x="141236" y="0"/>
                      <a:pt x="176558" y="0"/>
                    </a:cubicBezTo>
                    <a:cubicBezTo>
                      <a:pt x="211881" y="0"/>
                      <a:pt x="245493" y="17306"/>
                      <a:pt x="268810" y="47498"/>
                    </a:cubicBezTo>
                    <a:cubicBezTo>
                      <a:pt x="288507" y="73003"/>
                      <a:pt x="299371" y="105796"/>
                      <a:pt x="299371" y="139750"/>
                    </a:cubicBezTo>
                    <a:cubicBezTo>
                      <a:pt x="299371" y="173704"/>
                      <a:pt x="288507" y="206497"/>
                      <a:pt x="268810" y="232002"/>
                    </a:cubicBezTo>
                    <a:cubicBezTo>
                      <a:pt x="245493" y="262194"/>
                      <a:pt x="218077" y="235555"/>
                      <a:pt x="176558" y="279500"/>
                    </a:cubicBezTo>
                    <a:cubicBezTo>
                      <a:pt x="135039" y="323445"/>
                      <a:pt x="43014" y="525864"/>
                      <a:pt x="19697" y="495672"/>
                    </a:cubicBezTo>
                    <a:cubicBezTo>
                      <a:pt x="0" y="470167"/>
                      <a:pt x="42977" y="214446"/>
                      <a:pt x="53745" y="13975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" name="136 - Στρογγυλεμένο ορθογώνιο">
                <a:extLst>
                  <a:ext uri="{FF2B5EF4-FFF2-40B4-BE49-F238E27FC236}">
                    <a16:creationId xmlns:a16="http://schemas.microsoft.com/office/drawing/2014/main" id="{3F531CE9-7BA7-996E-C892-A897830EDABD}"/>
                  </a:ext>
                </a:extLst>
              </p:cNvPr>
              <p:cNvSpPr/>
              <p:nvPr/>
            </p:nvSpPr>
            <p:spPr>
              <a:xfrm>
                <a:off x="2107895" y="2743820"/>
                <a:ext cx="77835" cy="541889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5" name="Ομάδα 514">
                <a:extLst>
                  <a:ext uri="{FF2B5EF4-FFF2-40B4-BE49-F238E27FC236}">
                    <a16:creationId xmlns:a16="http://schemas.microsoft.com/office/drawing/2014/main" id="{ED1A6600-CF50-F592-D481-8061F8B43304}"/>
                  </a:ext>
                </a:extLst>
              </p:cNvPr>
              <p:cNvGrpSpPr/>
              <p:nvPr/>
            </p:nvGrpSpPr>
            <p:grpSpPr>
              <a:xfrm>
                <a:off x="1726638" y="2114604"/>
                <a:ext cx="169632" cy="449033"/>
                <a:chOff x="1189075" y="3346172"/>
                <a:chExt cx="502605" cy="1390186"/>
              </a:xfrm>
            </p:grpSpPr>
            <p:sp>
              <p:nvSpPr>
                <p:cNvPr id="522" name="Ορθογώνιο: Στρογγύλεμα γωνιών 521">
                  <a:extLst>
                    <a:ext uri="{FF2B5EF4-FFF2-40B4-BE49-F238E27FC236}">
                      <a16:creationId xmlns:a16="http://schemas.microsoft.com/office/drawing/2014/main" id="{5595A821-313A-F8A8-EDE4-7DE72EED1342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23" name="Γραφικό 522" descr="Φωτιά">
                  <a:extLst>
                    <a:ext uri="{FF2B5EF4-FFF2-40B4-BE49-F238E27FC236}">
                      <a16:creationId xmlns:a16="http://schemas.microsoft.com/office/drawing/2014/main" id="{82262361-9303-62AD-6660-8B3A4B82F9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24" name="Γραφικό 523" descr="Φωτιά">
                  <a:extLst>
                    <a:ext uri="{FF2B5EF4-FFF2-40B4-BE49-F238E27FC236}">
                      <a16:creationId xmlns:a16="http://schemas.microsoft.com/office/drawing/2014/main" id="{12A584BA-6311-707A-9909-763E291C86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25" name="Γραφικό 524" descr="Φωτιά">
                  <a:extLst>
                    <a:ext uri="{FF2B5EF4-FFF2-40B4-BE49-F238E27FC236}">
                      <a16:creationId xmlns:a16="http://schemas.microsoft.com/office/drawing/2014/main" id="{EFD1A008-76D9-909A-5DDC-4AB7E0F232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26" name="Γραφικό 525" descr="Φωτιά">
                  <a:extLst>
                    <a:ext uri="{FF2B5EF4-FFF2-40B4-BE49-F238E27FC236}">
                      <a16:creationId xmlns:a16="http://schemas.microsoft.com/office/drawing/2014/main" id="{74C276E8-FE98-1BE4-0F6B-3164F4FFA4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  <p:grpSp>
            <p:nvGrpSpPr>
              <p:cNvPr id="516" name="Ομάδα 515">
                <a:extLst>
                  <a:ext uri="{FF2B5EF4-FFF2-40B4-BE49-F238E27FC236}">
                    <a16:creationId xmlns:a16="http://schemas.microsoft.com/office/drawing/2014/main" id="{C158D631-866A-4A86-8303-2F68246F6953}"/>
                  </a:ext>
                </a:extLst>
              </p:cNvPr>
              <p:cNvGrpSpPr/>
              <p:nvPr/>
            </p:nvGrpSpPr>
            <p:grpSpPr>
              <a:xfrm>
                <a:off x="2036110" y="2259888"/>
                <a:ext cx="159626" cy="422546"/>
                <a:chOff x="1189075" y="3346172"/>
                <a:chExt cx="502605" cy="1390186"/>
              </a:xfrm>
            </p:grpSpPr>
            <p:sp>
              <p:nvSpPr>
                <p:cNvPr id="517" name="Ορθογώνιο: Στρογγύλεμα γωνιών 516">
                  <a:extLst>
                    <a:ext uri="{FF2B5EF4-FFF2-40B4-BE49-F238E27FC236}">
                      <a16:creationId xmlns:a16="http://schemas.microsoft.com/office/drawing/2014/main" id="{62754780-E89A-7F81-A98C-38916448DD7D}"/>
                    </a:ext>
                  </a:extLst>
                </p:cNvPr>
                <p:cNvSpPr/>
                <p:nvPr/>
              </p:nvSpPr>
              <p:spPr>
                <a:xfrm>
                  <a:off x="1189075" y="3346172"/>
                  <a:ext cx="479911" cy="139018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18" name="Γραφικό 517" descr="Φωτιά">
                  <a:extLst>
                    <a:ext uri="{FF2B5EF4-FFF2-40B4-BE49-F238E27FC236}">
                      <a16:creationId xmlns:a16="http://schemas.microsoft.com/office/drawing/2014/main" id="{07F763C5-2B71-E74B-8541-025373A43F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5434" y="3850742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19" name="Γραφικό 518" descr="Φωτιά">
                  <a:extLst>
                    <a:ext uri="{FF2B5EF4-FFF2-40B4-BE49-F238E27FC236}">
                      <a16:creationId xmlns:a16="http://schemas.microsoft.com/office/drawing/2014/main" id="{8E17BC50-A014-6A6F-C496-64FC31B472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406" y="3988191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20" name="Γραφικό 519" descr="Φωτιά">
                  <a:extLst>
                    <a:ext uri="{FF2B5EF4-FFF2-40B4-BE49-F238E27FC236}">
                      <a16:creationId xmlns:a16="http://schemas.microsoft.com/office/drawing/2014/main" id="{11EBA946-CC84-5830-3A42-0F0A43DFEB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5424" y="3520015"/>
                  <a:ext cx="254274" cy="254274"/>
                </a:xfrm>
                <a:prstGeom prst="rect">
                  <a:avLst/>
                </a:prstGeom>
              </p:spPr>
            </p:pic>
            <p:pic>
              <p:nvPicPr>
                <p:cNvPr id="521" name="Γραφικό 520" descr="Φωτιά">
                  <a:extLst>
                    <a:ext uri="{FF2B5EF4-FFF2-40B4-BE49-F238E27FC236}">
                      <a16:creationId xmlns:a16="http://schemas.microsoft.com/office/drawing/2014/main" id="{99F6000D-1F51-1735-B3DF-C0C4EEE5A9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9688" y="3632888"/>
                  <a:ext cx="254274" cy="254274"/>
                </a:xfrm>
                <a:prstGeom prst="rect">
                  <a:avLst/>
                </a:prstGeom>
              </p:spPr>
            </p:pic>
          </p:grpSp>
        </p:grpSp>
        <p:sp>
          <p:nvSpPr>
            <p:cNvPr id="535" name="Οβάλ 534">
              <a:extLst>
                <a:ext uri="{FF2B5EF4-FFF2-40B4-BE49-F238E27FC236}">
                  <a16:creationId xmlns:a16="http://schemas.microsoft.com/office/drawing/2014/main" id="{44377D2D-EA6B-60BE-87AC-6064390B3417}"/>
                </a:ext>
              </a:extLst>
            </p:cNvPr>
            <p:cNvSpPr/>
            <p:nvPr/>
          </p:nvSpPr>
          <p:spPr>
            <a:xfrm>
              <a:off x="1113183" y="172720"/>
              <a:ext cx="9303026" cy="6614160"/>
            </a:xfrm>
            <a:prstGeom prst="ellipse">
              <a:avLst/>
            </a:prstGeom>
            <a:noFill/>
            <a:ln w="130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6" name="Ορθογώνιο 1055">
            <a:extLst>
              <a:ext uri="{FF2B5EF4-FFF2-40B4-BE49-F238E27FC236}">
                <a16:creationId xmlns:a16="http://schemas.microsoft.com/office/drawing/2014/main" id="{E2620B9B-BC82-899C-7933-A72C71817DF5}"/>
              </a:ext>
            </a:extLst>
          </p:cNvPr>
          <p:cNvSpPr/>
          <p:nvPr/>
        </p:nvSpPr>
        <p:spPr>
          <a:xfrm>
            <a:off x="-12023" y="278427"/>
            <a:ext cx="122678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Πολυθεΐα = λατρεία παθών = λατρεία εαυτού = λατρεία «φιδιού»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57" name="Γραφή 1056">
                <a:extLst>
                  <a:ext uri="{FF2B5EF4-FFF2-40B4-BE49-F238E27FC236}">
                    <a16:creationId xmlns:a16="http://schemas.microsoft.com/office/drawing/2014/main" id="{C1943707-1E39-8737-3CFB-8D3BA805AA4F}"/>
                  </a:ext>
                </a:extLst>
              </p14:cNvPr>
              <p14:cNvContentPartPr/>
              <p14:nvPr/>
            </p14:nvContentPartPr>
            <p14:xfrm>
              <a:off x="588840" y="2946280"/>
              <a:ext cx="360" cy="360"/>
            </p14:xfrm>
          </p:contentPart>
        </mc:Choice>
        <mc:Fallback xmlns="">
          <p:pic>
            <p:nvPicPr>
              <p:cNvPr id="1057" name="Γραφή 1056">
                <a:extLst>
                  <a:ext uri="{FF2B5EF4-FFF2-40B4-BE49-F238E27FC236}">
                    <a16:creationId xmlns:a16="http://schemas.microsoft.com/office/drawing/2014/main" id="{C1943707-1E39-8737-3CFB-8D3BA805AA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840" y="256828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058" name="Γραφή 1057">
                <a:extLst>
                  <a:ext uri="{FF2B5EF4-FFF2-40B4-BE49-F238E27FC236}">
                    <a16:creationId xmlns:a16="http://schemas.microsoft.com/office/drawing/2014/main" id="{524A6082-A7FD-4551-E8C9-526AFC3DE980}"/>
                  </a:ext>
                </a:extLst>
              </p14:cNvPr>
              <p14:cNvContentPartPr/>
              <p14:nvPr/>
            </p14:nvContentPartPr>
            <p14:xfrm>
              <a:off x="1097160" y="2580520"/>
              <a:ext cx="360" cy="360"/>
            </p14:xfrm>
          </p:contentPart>
        </mc:Choice>
        <mc:Fallback xmlns="">
          <p:pic>
            <p:nvPicPr>
              <p:cNvPr id="1058" name="Γραφή 1057">
                <a:extLst>
                  <a:ext uri="{FF2B5EF4-FFF2-40B4-BE49-F238E27FC236}">
                    <a16:creationId xmlns:a16="http://schemas.microsoft.com/office/drawing/2014/main" id="{524A6082-A7FD-4551-E8C9-526AFC3DE9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4160" y="220252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059" name="Γραφή 1058">
                <a:extLst>
                  <a:ext uri="{FF2B5EF4-FFF2-40B4-BE49-F238E27FC236}">
                    <a16:creationId xmlns:a16="http://schemas.microsoft.com/office/drawing/2014/main" id="{C9C22C2F-9326-9A9B-F0D8-DF54F5A336AA}"/>
                  </a:ext>
                </a:extLst>
              </p14:cNvPr>
              <p14:cNvContentPartPr/>
              <p14:nvPr/>
            </p14:nvContentPartPr>
            <p14:xfrm>
              <a:off x="507480" y="2143120"/>
              <a:ext cx="360" cy="360"/>
            </p14:xfrm>
          </p:contentPart>
        </mc:Choice>
        <mc:Fallback xmlns="">
          <p:pic>
            <p:nvPicPr>
              <p:cNvPr id="1059" name="Γραφή 1058">
                <a:extLst>
                  <a:ext uri="{FF2B5EF4-FFF2-40B4-BE49-F238E27FC236}">
                    <a16:creationId xmlns:a16="http://schemas.microsoft.com/office/drawing/2014/main" id="{C9C22C2F-9326-9A9B-F0D8-DF54F5A336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4840" y="1765480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0" name="Ομάδα 1069">
            <a:extLst>
              <a:ext uri="{FF2B5EF4-FFF2-40B4-BE49-F238E27FC236}">
                <a16:creationId xmlns:a16="http://schemas.microsoft.com/office/drawing/2014/main" id="{DABB5BDF-8198-241A-CC1A-99585D62E027}"/>
              </a:ext>
            </a:extLst>
          </p:cNvPr>
          <p:cNvGrpSpPr/>
          <p:nvPr/>
        </p:nvGrpSpPr>
        <p:grpSpPr>
          <a:xfrm>
            <a:off x="6196920" y="466960"/>
            <a:ext cx="360" cy="360"/>
            <a:chOff x="6196920" y="466960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068" name="Γραφή 1067">
                  <a:extLst>
                    <a:ext uri="{FF2B5EF4-FFF2-40B4-BE49-F238E27FC236}">
                      <a16:creationId xmlns:a16="http://schemas.microsoft.com/office/drawing/2014/main" id="{7684E78F-9BA9-C6EA-D8A4-F97CB8A0F6ED}"/>
                    </a:ext>
                  </a:extLst>
                </p14:cNvPr>
                <p14:cNvContentPartPr/>
                <p14:nvPr/>
              </p14:nvContentPartPr>
              <p14:xfrm>
                <a:off x="6196920" y="466960"/>
                <a:ext cx="360" cy="360"/>
              </p14:xfrm>
            </p:contentPart>
          </mc:Choice>
          <mc:Fallback xmlns="">
            <p:pic>
              <p:nvPicPr>
                <p:cNvPr id="1068" name="Γραφή 1067">
                  <a:extLst>
                    <a:ext uri="{FF2B5EF4-FFF2-40B4-BE49-F238E27FC236}">
                      <a16:creationId xmlns:a16="http://schemas.microsoft.com/office/drawing/2014/main" id="{7684E78F-9BA9-C6EA-D8A4-F97CB8A0F6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34280" y="89320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069" name="Γραφή 1068">
                  <a:extLst>
                    <a:ext uri="{FF2B5EF4-FFF2-40B4-BE49-F238E27FC236}">
                      <a16:creationId xmlns:a16="http://schemas.microsoft.com/office/drawing/2014/main" id="{86C131AF-3E5C-D8CD-4089-AA6F5DFF9A02}"/>
                    </a:ext>
                  </a:extLst>
                </p14:cNvPr>
                <p14:cNvContentPartPr/>
                <p14:nvPr/>
              </p14:nvContentPartPr>
              <p14:xfrm>
                <a:off x="6196920" y="466960"/>
                <a:ext cx="360" cy="360"/>
              </p14:xfrm>
            </p:contentPart>
          </mc:Choice>
          <mc:Fallback xmlns="">
            <p:pic>
              <p:nvPicPr>
                <p:cNvPr id="1069" name="Γραφή 1068">
                  <a:extLst>
                    <a:ext uri="{FF2B5EF4-FFF2-40B4-BE49-F238E27FC236}">
                      <a16:creationId xmlns:a16="http://schemas.microsoft.com/office/drawing/2014/main" id="{86C131AF-3E5C-D8CD-4089-AA6F5DFF9A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34280" y="89320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071" name="Γραφή 1070">
                <a:extLst>
                  <a:ext uri="{FF2B5EF4-FFF2-40B4-BE49-F238E27FC236}">
                    <a16:creationId xmlns:a16="http://schemas.microsoft.com/office/drawing/2014/main" id="{B5FFE0D5-0501-84D4-23D9-19FC9B6D7CF3}"/>
                  </a:ext>
                </a:extLst>
              </p14:cNvPr>
              <p14:cNvContentPartPr/>
              <p14:nvPr/>
            </p14:nvContentPartPr>
            <p14:xfrm>
              <a:off x="8930040" y="1045840"/>
              <a:ext cx="360" cy="360"/>
            </p14:xfrm>
          </p:contentPart>
        </mc:Choice>
        <mc:Fallback xmlns="">
          <p:pic>
            <p:nvPicPr>
              <p:cNvPr id="1071" name="Γραφή 1070">
                <a:extLst>
                  <a:ext uri="{FF2B5EF4-FFF2-40B4-BE49-F238E27FC236}">
                    <a16:creationId xmlns:a16="http://schemas.microsoft.com/office/drawing/2014/main" id="{B5FFE0D5-0501-84D4-23D9-19FC9B6D7CF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67400" y="66820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1072" name="Γραφή 1071">
                <a:extLst>
                  <a:ext uri="{FF2B5EF4-FFF2-40B4-BE49-F238E27FC236}">
                    <a16:creationId xmlns:a16="http://schemas.microsoft.com/office/drawing/2014/main" id="{3532662A-E7F8-8381-3186-7E224E998538}"/>
                  </a:ext>
                </a:extLst>
              </p14:cNvPr>
              <p14:cNvContentPartPr/>
              <p14:nvPr/>
            </p14:nvContentPartPr>
            <p14:xfrm>
              <a:off x="1828680" y="1808320"/>
              <a:ext cx="360" cy="360"/>
            </p14:xfrm>
          </p:contentPart>
        </mc:Choice>
        <mc:Fallback xmlns="">
          <p:pic>
            <p:nvPicPr>
              <p:cNvPr id="1072" name="Γραφή 1071">
                <a:extLst>
                  <a:ext uri="{FF2B5EF4-FFF2-40B4-BE49-F238E27FC236}">
                    <a16:creationId xmlns:a16="http://schemas.microsoft.com/office/drawing/2014/main" id="{3532662A-E7F8-8381-3186-7E224E9985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5680" y="1430320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1073" name="Γραφή 1072">
                <a:extLst>
                  <a:ext uri="{FF2B5EF4-FFF2-40B4-BE49-F238E27FC236}">
                    <a16:creationId xmlns:a16="http://schemas.microsoft.com/office/drawing/2014/main" id="{BFEDFD5B-7EEA-7AE2-C806-0F5A0C1A3ADC}"/>
                  </a:ext>
                </a:extLst>
              </p14:cNvPr>
              <p14:cNvContentPartPr/>
              <p14:nvPr/>
            </p14:nvContentPartPr>
            <p14:xfrm>
              <a:off x="2793840" y="1899400"/>
              <a:ext cx="360" cy="360"/>
            </p14:xfrm>
          </p:contentPart>
        </mc:Choice>
        <mc:Fallback xmlns="">
          <p:pic>
            <p:nvPicPr>
              <p:cNvPr id="1073" name="Γραφή 1072">
                <a:extLst>
                  <a:ext uri="{FF2B5EF4-FFF2-40B4-BE49-F238E27FC236}">
                    <a16:creationId xmlns:a16="http://schemas.microsoft.com/office/drawing/2014/main" id="{BFEDFD5B-7EEA-7AE2-C806-0F5A0C1A3AD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30840" y="1521400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7" name="Ομάδα 526">
            <a:extLst>
              <a:ext uri="{FF2B5EF4-FFF2-40B4-BE49-F238E27FC236}">
                <a16:creationId xmlns:a16="http://schemas.microsoft.com/office/drawing/2014/main" id="{7D4D80AA-448E-0D92-4881-DCF39C8BEF9F}"/>
              </a:ext>
            </a:extLst>
          </p:cNvPr>
          <p:cNvGrpSpPr/>
          <p:nvPr/>
        </p:nvGrpSpPr>
        <p:grpSpPr>
          <a:xfrm>
            <a:off x="971669" y="3166692"/>
            <a:ext cx="318689" cy="1580517"/>
            <a:chOff x="1691680" y="1828659"/>
            <a:chExt cx="216814" cy="1345367"/>
          </a:xfrm>
        </p:grpSpPr>
        <p:sp>
          <p:nvSpPr>
            <p:cNvPr id="528" name="127 - Στρογγυλεμένο ορθογώνιο">
              <a:extLst>
                <a:ext uri="{FF2B5EF4-FFF2-40B4-BE49-F238E27FC236}">
                  <a16:creationId xmlns:a16="http://schemas.microsoft.com/office/drawing/2014/main" id="{87065663-928D-1487-56E3-FCFD37335233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9" name="128 - Ελεύθερη σχεδίαση">
              <a:extLst>
                <a:ext uri="{FF2B5EF4-FFF2-40B4-BE49-F238E27FC236}">
                  <a16:creationId xmlns:a16="http://schemas.microsoft.com/office/drawing/2014/main" id="{0506BC9A-4B07-B706-42FA-DEDF30CF35BD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0" name="129 - Στρογγυλεμένο ορθογώνιο">
              <a:extLst>
                <a:ext uri="{FF2B5EF4-FFF2-40B4-BE49-F238E27FC236}">
                  <a16:creationId xmlns:a16="http://schemas.microsoft.com/office/drawing/2014/main" id="{7963830A-8336-AFC5-E57F-C291040DC0A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1" name="131 - Στρογγυλεμένο ορθογώνιο">
              <a:extLst>
                <a:ext uri="{FF2B5EF4-FFF2-40B4-BE49-F238E27FC236}">
                  <a16:creationId xmlns:a16="http://schemas.microsoft.com/office/drawing/2014/main" id="{8CBB1AA5-C0CD-DF08-59DC-551F3739F199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532" name="Ομάδα 531">
              <a:extLst>
                <a:ext uri="{FF2B5EF4-FFF2-40B4-BE49-F238E27FC236}">
                  <a16:creationId xmlns:a16="http://schemas.microsoft.com/office/drawing/2014/main" id="{796342E7-CBE2-E787-7B8A-C88195FED86B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533" name="Ορθογώνιο: Στρογγύλεμα γωνιών 532">
                <a:extLst>
                  <a:ext uri="{FF2B5EF4-FFF2-40B4-BE49-F238E27FC236}">
                    <a16:creationId xmlns:a16="http://schemas.microsoft.com/office/drawing/2014/main" id="{41510DF7-C8B4-B8A2-83F2-4F97BCB90BDB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534" name="Γραφικό 533" descr="Φωτιά">
                <a:extLst>
                  <a:ext uri="{FF2B5EF4-FFF2-40B4-BE49-F238E27FC236}">
                    <a16:creationId xmlns:a16="http://schemas.microsoft.com/office/drawing/2014/main" id="{6533F937-EF9F-26C8-BF4A-651746C6D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36" name="Γραφικό 535" descr="Φωτιά">
                <a:extLst>
                  <a:ext uri="{FF2B5EF4-FFF2-40B4-BE49-F238E27FC236}">
                    <a16:creationId xmlns:a16="http://schemas.microsoft.com/office/drawing/2014/main" id="{1B072BDF-0DC3-5FCB-90F4-4B9232DA2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37" name="Γραφικό 536" descr="Φωτιά">
                <a:extLst>
                  <a:ext uri="{FF2B5EF4-FFF2-40B4-BE49-F238E27FC236}">
                    <a16:creationId xmlns:a16="http://schemas.microsoft.com/office/drawing/2014/main" id="{28476253-BB38-4E75-F08A-136F4508F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38" name="Γραφικό 537" descr="Φωτιά">
                <a:extLst>
                  <a:ext uri="{FF2B5EF4-FFF2-40B4-BE49-F238E27FC236}">
                    <a16:creationId xmlns:a16="http://schemas.microsoft.com/office/drawing/2014/main" id="{AF15AFD9-A40B-3DC1-3F7F-6BE9A2600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84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ED8296D2-DBD4-56C2-55F3-3EF07F455018}"/>
              </a:ext>
            </a:extLst>
          </p:cNvPr>
          <p:cNvGrpSpPr/>
          <p:nvPr/>
        </p:nvGrpSpPr>
        <p:grpSpPr>
          <a:xfrm>
            <a:off x="3224421" y="1343714"/>
            <a:ext cx="529013" cy="1457050"/>
            <a:chOff x="1691680" y="1828659"/>
            <a:chExt cx="529013" cy="1457050"/>
          </a:xfrm>
        </p:grpSpPr>
        <p:sp>
          <p:nvSpPr>
            <p:cNvPr id="5" name="127 - Στρογγυλεμένο ορθογώνιο">
              <a:extLst>
                <a:ext uri="{FF2B5EF4-FFF2-40B4-BE49-F238E27FC236}">
                  <a16:creationId xmlns:a16="http://schemas.microsoft.com/office/drawing/2014/main" id="{2B620CD0-334E-F77D-E91E-907699F2074B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128 - Ελεύθερη σχεδίαση">
              <a:extLst>
                <a:ext uri="{FF2B5EF4-FFF2-40B4-BE49-F238E27FC236}">
                  <a16:creationId xmlns:a16="http://schemas.microsoft.com/office/drawing/2014/main" id="{B0777635-7F3B-0611-4898-085EC07AD1AE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129 - Στρογγυλεμένο ορθογώνιο">
              <a:extLst>
                <a:ext uri="{FF2B5EF4-FFF2-40B4-BE49-F238E27FC236}">
                  <a16:creationId xmlns:a16="http://schemas.microsoft.com/office/drawing/2014/main" id="{B8421131-471B-1D25-A92E-7E5D4DA84A6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131 - Στρογγυλεμένο ορθογώνιο">
              <a:extLst>
                <a:ext uri="{FF2B5EF4-FFF2-40B4-BE49-F238E27FC236}">
                  <a16:creationId xmlns:a16="http://schemas.microsoft.com/office/drawing/2014/main" id="{7DF570DE-53E2-F09D-C752-6B63ECF2B277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132 - Στρογγυλεμένο ορθογώνιο">
              <a:extLst>
                <a:ext uri="{FF2B5EF4-FFF2-40B4-BE49-F238E27FC236}">
                  <a16:creationId xmlns:a16="http://schemas.microsoft.com/office/drawing/2014/main" id="{09B6C140-C560-65A4-71DE-2ED088F8A116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133 - Στρογγυλεμένο ορθογώνιο">
              <a:extLst>
                <a:ext uri="{FF2B5EF4-FFF2-40B4-BE49-F238E27FC236}">
                  <a16:creationId xmlns:a16="http://schemas.microsoft.com/office/drawing/2014/main" id="{1CF9BBF1-E06B-9345-9B5B-A3101939986B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134 - Ελεύθερη σχεδίαση">
              <a:extLst>
                <a:ext uri="{FF2B5EF4-FFF2-40B4-BE49-F238E27FC236}">
                  <a16:creationId xmlns:a16="http://schemas.microsoft.com/office/drawing/2014/main" id="{11057650-F2D4-2DE2-F683-788BF598B4B0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136 - Στρογγυλεμένο ορθογώνιο">
              <a:extLst>
                <a:ext uri="{FF2B5EF4-FFF2-40B4-BE49-F238E27FC236}">
                  <a16:creationId xmlns:a16="http://schemas.microsoft.com/office/drawing/2014/main" id="{0B7BD4F5-ECFF-3007-4B80-45905202FAC9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Ομάδα 12">
              <a:extLst>
                <a:ext uri="{FF2B5EF4-FFF2-40B4-BE49-F238E27FC236}">
                  <a16:creationId xmlns:a16="http://schemas.microsoft.com/office/drawing/2014/main" id="{C155853E-01AF-033D-047C-49B79EA1B8FB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0" name="Ορθογώνιο: Στρογγύλεμα γωνιών 19">
                <a:extLst>
                  <a:ext uri="{FF2B5EF4-FFF2-40B4-BE49-F238E27FC236}">
                    <a16:creationId xmlns:a16="http://schemas.microsoft.com/office/drawing/2014/main" id="{A992BB24-67A1-6DAF-F824-35503AE78D99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Γραφικό 20" descr="Φωτιά">
                <a:extLst>
                  <a:ext uri="{FF2B5EF4-FFF2-40B4-BE49-F238E27FC236}">
                    <a16:creationId xmlns:a16="http://schemas.microsoft.com/office/drawing/2014/main" id="{D09DD6DA-9A6D-73D2-C511-C1E2CE605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2" name="Γραφικό 21" descr="Φωτιά">
                <a:extLst>
                  <a:ext uri="{FF2B5EF4-FFF2-40B4-BE49-F238E27FC236}">
                    <a16:creationId xmlns:a16="http://schemas.microsoft.com/office/drawing/2014/main" id="{6D0C768A-577E-383D-7968-8ACDCE580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3" name="Γραφικό 22" descr="Φωτιά">
                <a:extLst>
                  <a:ext uri="{FF2B5EF4-FFF2-40B4-BE49-F238E27FC236}">
                    <a16:creationId xmlns:a16="http://schemas.microsoft.com/office/drawing/2014/main" id="{9989964B-4487-6BC2-B272-B4D55B888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4" name="Γραφικό 23" descr="Φωτιά">
                <a:extLst>
                  <a:ext uri="{FF2B5EF4-FFF2-40B4-BE49-F238E27FC236}">
                    <a16:creationId xmlns:a16="http://schemas.microsoft.com/office/drawing/2014/main" id="{4F527B3C-D065-88FE-87F4-8B2D324BC3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14" name="Ομάδα 13">
              <a:extLst>
                <a:ext uri="{FF2B5EF4-FFF2-40B4-BE49-F238E27FC236}">
                  <a16:creationId xmlns:a16="http://schemas.microsoft.com/office/drawing/2014/main" id="{3AB7BC2B-AE18-3C41-FA01-E93674A467D3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15" name="Ορθογώνιο: Στρογγύλεμα γωνιών 14">
                <a:extLst>
                  <a:ext uri="{FF2B5EF4-FFF2-40B4-BE49-F238E27FC236}">
                    <a16:creationId xmlns:a16="http://schemas.microsoft.com/office/drawing/2014/main" id="{15C8E133-5E8D-9B4C-F65D-51D5B61C57DD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Γραφικό 15" descr="Φωτιά">
                <a:extLst>
                  <a:ext uri="{FF2B5EF4-FFF2-40B4-BE49-F238E27FC236}">
                    <a16:creationId xmlns:a16="http://schemas.microsoft.com/office/drawing/2014/main" id="{D06AA5DB-06FA-75D9-6CA7-FE9963F67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7" name="Γραφικό 16" descr="Φωτιά">
                <a:extLst>
                  <a:ext uri="{FF2B5EF4-FFF2-40B4-BE49-F238E27FC236}">
                    <a16:creationId xmlns:a16="http://schemas.microsoft.com/office/drawing/2014/main" id="{D6516E97-A6F0-CCA8-97C6-EE78FB5043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8" name="Γραφικό 17" descr="Φωτιά">
                <a:extLst>
                  <a:ext uri="{FF2B5EF4-FFF2-40B4-BE49-F238E27FC236}">
                    <a16:creationId xmlns:a16="http://schemas.microsoft.com/office/drawing/2014/main" id="{47E4510F-7D6A-0C68-FCA8-10DC54202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9" name="Γραφικό 18" descr="Φωτιά">
                <a:extLst>
                  <a:ext uri="{FF2B5EF4-FFF2-40B4-BE49-F238E27FC236}">
                    <a16:creationId xmlns:a16="http://schemas.microsoft.com/office/drawing/2014/main" id="{FC6EDE5C-3CD1-1971-CB60-EC20C89D62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987920B9-6F9F-BED9-7D0A-1CFC19A53FC8}"/>
              </a:ext>
            </a:extLst>
          </p:cNvPr>
          <p:cNvGrpSpPr/>
          <p:nvPr/>
        </p:nvGrpSpPr>
        <p:grpSpPr>
          <a:xfrm>
            <a:off x="4217167" y="2068147"/>
            <a:ext cx="529013" cy="1457050"/>
            <a:chOff x="1691680" y="1828659"/>
            <a:chExt cx="529013" cy="1457050"/>
          </a:xfrm>
        </p:grpSpPr>
        <p:sp>
          <p:nvSpPr>
            <p:cNvPr id="26" name="127 - Στρογγυλεμένο ορθογώνιο">
              <a:extLst>
                <a:ext uri="{FF2B5EF4-FFF2-40B4-BE49-F238E27FC236}">
                  <a16:creationId xmlns:a16="http://schemas.microsoft.com/office/drawing/2014/main" id="{F2531485-C210-AA57-3D6F-A211A750C670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128 - Ελεύθερη σχεδίαση">
              <a:extLst>
                <a:ext uri="{FF2B5EF4-FFF2-40B4-BE49-F238E27FC236}">
                  <a16:creationId xmlns:a16="http://schemas.microsoft.com/office/drawing/2014/main" id="{494AFC0A-E36C-A38B-4B23-35BF62387BBF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129 - Στρογγυλεμένο ορθογώνιο">
              <a:extLst>
                <a:ext uri="{FF2B5EF4-FFF2-40B4-BE49-F238E27FC236}">
                  <a16:creationId xmlns:a16="http://schemas.microsoft.com/office/drawing/2014/main" id="{F20B20F6-2A7C-5256-61F6-3AC2621F50E3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131 - Στρογγυλεμένο ορθογώνιο">
              <a:extLst>
                <a:ext uri="{FF2B5EF4-FFF2-40B4-BE49-F238E27FC236}">
                  <a16:creationId xmlns:a16="http://schemas.microsoft.com/office/drawing/2014/main" id="{32B97C5E-7B95-69AF-3C55-420CBE072123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132 - Στρογγυλεμένο ορθογώνιο">
              <a:extLst>
                <a:ext uri="{FF2B5EF4-FFF2-40B4-BE49-F238E27FC236}">
                  <a16:creationId xmlns:a16="http://schemas.microsoft.com/office/drawing/2014/main" id="{F0E8D087-49BB-3ABE-4A0F-46DCC6E7ABC9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133 - Στρογγυλεμένο ορθογώνιο">
              <a:extLst>
                <a:ext uri="{FF2B5EF4-FFF2-40B4-BE49-F238E27FC236}">
                  <a16:creationId xmlns:a16="http://schemas.microsoft.com/office/drawing/2014/main" id="{A08398F0-D345-968B-6CFB-12171369DF7C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134 - Ελεύθερη σχεδίαση">
              <a:extLst>
                <a:ext uri="{FF2B5EF4-FFF2-40B4-BE49-F238E27FC236}">
                  <a16:creationId xmlns:a16="http://schemas.microsoft.com/office/drawing/2014/main" id="{60615AF2-AA33-2CC7-7D47-8CA43B0BAB8C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136 - Στρογγυλεμένο ορθογώνιο">
              <a:extLst>
                <a:ext uri="{FF2B5EF4-FFF2-40B4-BE49-F238E27FC236}">
                  <a16:creationId xmlns:a16="http://schemas.microsoft.com/office/drawing/2014/main" id="{9C36FD8D-BCF5-7DD6-3FA3-E2A1FF1F286C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" name="Ομάδα 33">
              <a:extLst>
                <a:ext uri="{FF2B5EF4-FFF2-40B4-BE49-F238E27FC236}">
                  <a16:creationId xmlns:a16="http://schemas.microsoft.com/office/drawing/2014/main" id="{4E913D19-E212-AA2A-4828-5B9E9F2895DC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41" name="Ορθογώνιο: Στρογγύλεμα γωνιών 40">
                <a:extLst>
                  <a:ext uri="{FF2B5EF4-FFF2-40B4-BE49-F238E27FC236}">
                    <a16:creationId xmlns:a16="http://schemas.microsoft.com/office/drawing/2014/main" id="{1D56284F-BEEE-3442-7536-E49CA3CD4C65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2" name="Γραφικό 41" descr="Φωτιά">
                <a:extLst>
                  <a:ext uri="{FF2B5EF4-FFF2-40B4-BE49-F238E27FC236}">
                    <a16:creationId xmlns:a16="http://schemas.microsoft.com/office/drawing/2014/main" id="{71837486-676C-562A-C744-437BEC572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3" name="Γραφικό 42" descr="Φωτιά">
                <a:extLst>
                  <a:ext uri="{FF2B5EF4-FFF2-40B4-BE49-F238E27FC236}">
                    <a16:creationId xmlns:a16="http://schemas.microsoft.com/office/drawing/2014/main" id="{BDBAC7CF-E0F6-FE04-84E2-E395204B2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4" name="Γραφικό 43" descr="Φωτιά">
                <a:extLst>
                  <a:ext uri="{FF2B5EF4-FFF2-40B4-BE49-F238E27FC236}">
                    <a16:creationId xmlns:a16="http://schemas.microsoft.com/office/drawing/2014/main" id="{72C8EC41-704B-B783-0D5F-D01A09270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5" name="Γραφικό 44" descr="Φωτιά">
                <a:extLst>
                  <a:ext uri="{FF2B5EF4-FFF2-40B4-BE49-F238E27FC236}">
                    <a16:creationId xmlns:a16="http://schemas.microsoft.com/office/drawing/2014/main" id="{AFC84958-5182-394F-5A96-38E0022BB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5" name="Ομάδα 34">
              <a:extLst>
                <a:ext uri="{FF2B5EF4-FFF2-40B4-BE49-F238E27FC236}">
                  <a16:creationId xmlns:a16="http://schemas.microsoft.com/office/drawing/2014/main" id="{46CAC61C-AC5B-77E1-E48E-1D067877F758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6" name="Ορθογώνιο: Στρογγύλεμα γωνιών 35">
                <a:extLst>
                  <a:ext uri="{FF2B5EF4-FFF2-40B4-BE49-F238E27FC236}">
                    <a16:creationId xmlns:a16="http://schemas.microsoft.com/office/drawing/2014/main" id="{A1312BD4-A5CA-61C4-18C8-159B38D0288F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7" name="Γραφικό 36" descr="Φωτιά">
                <a:extLst>
                  <a:ext uri="{FF2B5EF4-FFF2-40B4-BE49-F238E27FC236}">
                    <a16:creationId xmlns:a16="http://schemas.microsoft.com/office/drawing/2014/main" id="{6D25E319-20A6-4742-B438-BCA3C5CCE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8" name="Γραφικό 37" descr="Φωτιά">
                <a:extLst>
                  <a:ext uri="{FF2B5EF4-FFF2-40B4-BE49-F238E27FC236}">
                    <a16:creationId xmlns:a16="http://schemas.microsoft.com/office/drawing/2014/main" id="{6359FB5D-E53B-2067-1B69-330796431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" name="Γραφικό 38" descr="Φωτιά">
                <a:extLst>
                  <a:ext uri="{FF2B5EF4-FFF2-40B4-BE49-F238E27FC236}">
                    <a16:creationId xmlns:a16="http://schemas.microsoft.com/office/drawing/2014/main" id="{36A16F0C-D53E-97B5-1BC3-65AC05E21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0" name="Γραφικό 39" descr="Φωτιά">
                <a:extLst>
                  <a:ext uri="{FF2B5EF4-FFF2-40B4-BE49-F238E27FC236}">
                    <a16:creationId xmlns:a16="http://schemas.microsoft.com/office/drawing/2014/main" id="{BEEBD6EA-D9D3-8ED6-ABFC-5F47C51A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6" name="Ομάδα 45">
            <a:extLst>
              <a:ext uri="{FF2B5EF4-FFF2-40B4-BE49-F238E27FC236}">
                <a16:creationId xmlns:a16="http://schemas.microsoft.com/office/drawing/2014/main" id="{EA6BD926-2F8E-EC9B-D713-B91D41CA1525}"/>
              </a:ext>
            </a:extLst>
          </p:cNvPr>
          <p:cNvGrpSpPr/>
          <p:nvPr/>
        </p:nvGrpSpPr>
        <p:grpSpPr>
          <a:xfrm>
            <a:off x="2224415" y="2321977"/>
            <a:ext cx="529013" cy="1457050"/>
            <a:chOff x="1691680" y="1828659"/>
            <a:chExt cx="529013" cy="1457050"/>
          </a:xfrm>
        </p:grpSpPr>
        <p:sp>
          <p:nvSpPr>
            <p:cNvPr id="47" name="127 - Στρογγυλεμένο ορθογώνιο">
              <a:extLst>
                <a:ext uri="{FF2B5EF4-FFF2-40B4-BE49-F238E27FC236}">
                  <a16:creationId xmlns:a16="http://schemas.microsoft.com/office/drawing/2014/main" id="{59FF9CC1-07DB-588F-022C-AA6D22FFBA83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128 - Ελεύθερη σχεδίαση">
              <a:extLst>
                <a:ext uri="{FF2B5EF4-FFF2-40B4-BE49-F238E27FC236}">
                  <a16:creationId xmlns:a16="http://schemas.microsoft.com/office/drawing/2014/main" id="{9AD76EDD-9C26-8A7F-98D5-4478B6A470CC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129 - Στρογγυλεμένο ορθογώνιο">
              <a:extLst>
                <a:ext uri="{FF2B5EF4-FFF2-40B4-BE49-F238E27FC236}">
                  <a16:creationId xmlns:a16="http://schemas.microsoft.com/office/drawing/2014/main" id="{AA084D21-AFB1-035E-D802-2A6AE6A6605D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131 - Στρογγυλεμένο ορθογώνιο">
              <a:extLst>
                <a:ext uri="{FF2B5EF4-FFF2-40B4-BE49-F238E27FC236}">
                  <a16:creationId xmlns:a16="http://schemas.microsoft.com/office/drawing/2014/main" id="{E94F1DA9-E8FF-3123-11BC-A3633E445DA9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132 - Στρογγυλεμένο ορθογώνιο">
              <a:extLst>
                <a:ext uri="{FF2B5EF4-FFF2-40B4-BE49-F238E27FC236}">
                  <a16:creationId xmlns:a16="http://schemas.microsoft.com/office/drawing/2014/main" id="{FEF86CD8-ECDE-E000-4BC9-DE48DC68A64E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133 - Στρογγυλεμένο ορθογώνιο">
              <a:extLst>
                <a:ext uri="{FF2B5EF4-FFF2-40B4-BE49-F238E27FC236}">
                  <a16:creationId xmlns:a16="http://schemas.microsoft.com/office/drawing/2014/main" id="{86E0A9D8-40BE-8AB2-B7EC-A73366CA3D14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134 - Ελεύθερη σχεδίαση">
              <a:extLst>
                <a:ext uri="{FF2B5EF4-FFF2-40B4-BE49-F238E27FC236}">
                  <a16:creationId xmlns:a16="http://schemas.microsoft.com/office/drawing/2014/main" id="{2FD91CDC-9440-1001-4F2E-160BB348E602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136 - Στρογγυλεμένο ορθογώνιο">
              <a:extLst>
                <a:ext uri="{FF2B5EF4-FFF2-40B4-BE49-F238E27FC236}">
                  <a16:creationId xmlns:a16="http://schemas.microsoft.com/office/drawing/2014/main" id="{D52BB2F5-9844-14B5-340C-0345E3DDB3BD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5" name="Ομάδα 54">
              <a:extLst>
                <a:ext uri="{FF2B5EF4-FFF2-40B4-BE49-F238E27FC236}">
                  <a16:creationId xmlns:a16="http://schemas.microsoft.com/office/drawing/2014/main" id="{28751BF3-ECA9-AAA0-8AAD-FB8D328D3FB6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62" name="Ορθογώνιο: Στρογγύλεμα γωνιών 61">
                <a:extLst>
                  <a:ext uri="{FF2B5EF4-FFF2-40B4-BE49-F238E27FC236}">
                    <a16:creationId xmlns:a16="http://schemas.microsoft.com/office/drawing/2014/main" id="{6279EC60-5081-05E1-EC39-AD15F0CB8A40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3" name="Γραφικό 62" descr="Φωτιά">
                <a:extLst>
                  <a:ext uri="{FF2B5EF4-FFF2-40B4-BE49-F238E27FC236}">
                    <a16:creationId xmlns:a16="http://schemas.microsoft.com/office/drawing/2014/main" id="{58EDB55A-D168-0FF6-D034-09ADA7537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4" name="Γραφικό 63" descr="Φωτιά">
                <a:extLst>
                  <a:ext uri="{FF2B5EF4-FFF2-40B4-BE49-F238E27FC236}">
                    <a16:creationId xmlns:a16="http://schemas.microsoft.com/office/drawing/2014/main" id="{69624782-019C-C10D-CE32-3C39ECB391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5" name="Γραφικό 64" descr="Φωτιά">
                <a:extLst>
                  <a:ext uri="{FF2B5EF4-FFF2-40B4-BE49-F238E27FC236}">
                    <a16:creationId xmlns:a16="http://schemas.microsoft.com/office/drawing/2014/main" id="{D0E99286-908E-2FC2-1F66-648DB45FF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6" name="Γραφικό 65" descr="Φωτιά">
                <a:extLst>
                  <a:ext uri="{FF2B5EF4-FFF2-40B4-BE49-F238E27FC236}">
                    <a16:creationId xmlns:a16="http://schemas.microsoft.com/office/drawing/2014/main" id="{88AAF792-4BB6-9706-8801-4F8584CE0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56" name="Ομάδα 55">
              <a:extLst>
                <a:ext uri="{FF2B5EF4-FFF2-40B4-BE49-F238E27FC236}">
                  <a16:creationId xmlns:a16="http://schemas.microsoft.com/office/drawing/2014/main" id="{7A7FE023-C10C-58CC-2BC3-2D2CCCCA4D11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57" name="Ορθογώνιο: Στρογγύλεμα γωνιών 56">
                <a:extLst>
                  <a:ext uri="{FF2B5EF4-FFF2-40B4-BE49-F238E27FC236}">
                    <a16:creationId xmlns:a16="http://schemas.microsoft.com/office/drawing/2014/main" id="{9416F153-0F75-58E6-98D7-058993E60300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8" name="Γραφικό 57" descr="Φωτιά">
                <a:extLst>
                  <a:ext uri="{FF2B5EF4-FFF2-40B4-BE49-F238E27FC236}">
                    <a16:creationId xmlns:a16="http://schemas.microsoft.com/office/drawing/2014/main" id="{494EA9E6-37AB-B398-8022-2A76AC8F7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9" name="Γραφικό 58" descr="Φωτιά">
                <a:extLst>
                  <a:ext uri="{FF2B5EF4-FFF2-40B4-BE49-F238E27FC236}">
                    <a16:creationId xmlns:a16="http://schemas.microsoft.com/office/drawing/2014/main" id="{AD5100A0-2E51-33B6-DBCE-BECFDBBA4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0" name="Γραφικό 59" descr="Φωτιά">
                <a:extLst>
                  <a:ext uri="{FF2B5EF4-FFF2-40B4-BE49-F238E27FC236}">
                    <a16:creationId xmlns:a16="http://schemas.microsoft.com/office/drawing/2014/main" id="{D7264A3E-5452-378F-642B-568F4BB4E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1" name="Γραφικό 60" descr="Φωτιά">
                <a:extLst>
                  <a:ext uri="{FF2B5EF4-FFF2-40B4-BE49-F238E27FC236}">
                    <a16:creationId xmlns:a16="http://schemas.microsoft.com/office/drawing/2014/main" id="{A2904D78-AD90-6AB5-3EE7-BD2EC7B8F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67" name="Ομάδα 66">
            <a:extLst>
              <a:ext uri="{FF2B5EF4-FFF2-40B4-BE49-F238E27FC236}">
                <a16:creationId xmlns:a16="http://schemas.microsoft.com/office/drawing/2014/main" id="{5B99005F-EAA9-95C9-2A42-BCAD7D8091FC}"/>
              </a:ext>
            </a:extLst>
          </p:cNvPr>
          <p:cNvGrpSpPr/>
          <p:nvPr/>
        </p:nvGrpSpPr>
        <p:grpSpPr>
          <a:xfrm>
            <a:off x="4641942" y="792606"/>
            <a:ext cx="529013" cy="1457050"/>
            <a:chOff x="1691680" y="1828659"/>
            <a:chExt cx="529013" cy="1457050"/>
          </a:xfrm>
        </p:grpSpPr>
        <p:sp>
          <p:nvSpPr>
            <p:cNvPr id="68" name="127 - Στρογγυλεμένο ορθογώνιο">
              <a:extLst>
                <a:ext uri="{FF2B5EF4-FFF2-40B4-BE49-F238E27FC236}">
                  <a16:creationId xmlns:a16="http://schemas.microsoft.com/office/drawing/2014/main" id="{134638FA-B96E-5AA8-0898-D81A4A0D6B19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128 - Ελεύθερη σχεδίαση">
              <a:extLst>
                <a:ext uri="{FF2B5EF4-FFF2-40B4-BE49-F238E27FC236}">
                  <a16:creationId xmlns:a16="http://schemas.microsoft.com/office/drawing/2014/main" id="{99C7382D-8C50-DC30-FBD0-C6C7C9C8C712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129 - Στρογγυλεμένο ορθογώνιο">
              <a:extLst>
                <a:ext uri="{FF2B5EF4-FFF2-40B4-BE49-F238E27FC236}">
                  <a16:creationId xmlns:a16="http://schemas.microsoft.com/office/drawing/2014/main" id="{7C600C89-02C3-B5BF-F09D-F93BFC8CA2E0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131 - Στρογγυλεμένο ορθογώνιο">
              <a:extLst>
                <a:ext uri="{FF2B5EF4-FFF2-40B4-BE49-F238E27FC236}">
                  <a16:creationId xmlns:a16="http://schemas.microsoft.com/office/drawing/2014/main" id="{72F58490-25C5-3DAA-7406-C3ABC45C2C20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132 - Στρογγυλεμένο ορθογώνιο">
              <a:extLst>
                <a:ext uri="{FF2B5EF4-FFF2-40B4-BE49-F238E27FC236}">
                  <a16:creationId xmlns:a16="http://schemas.microsoft.com/office/drawing/2014/main" id="{881B285B-E391-631E-B720-C3BE67F1FC13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133 - Στρογγυλεμένο ορθογώνιο">
              <a:extLst>
                <a:ext uri="{FF2B5EF4-FFF2-40B4-BE49-F238E27FC236}">
                  <a16:creationId xmlns:a16="http://schemas.microsoft.com/office/drawing/2014/main" id="{6AB4E647-A754-8FDD-842D-81C933418841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134 - Ελεύθερη σχεδίαση">
              <a:extLst>
                <a:ext uri="{FF2B5EF4-FFF2-40B4-BE49-F238E27FC236}">
                  <a16:creationId xmlns:a16="http://schemas.microsoft.com/office/drawing/2014/main" id="{D275406A-4DAF-1B96-6F13-34D703FCA3E1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136 - Στρογγυλεμένο ορθογώνιο">
              <a:extLst>
                <a:ext uri="{FF2B5EF4-FFF2-40B4-BE49-F238E27FC236}">
                  <a16:creationId xmlns:a16="http://schemas.microsoft.com/office/drawing/2014/main" id="{34F04AC4-5E0D-8DBF-9B78-3ED4CB72D0CC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6" name="Ομάδα 75">
              <a:extLst>
                <a:ext uri="{FF2B5EF4-FFF2-40B4-BE49-F238E27FC236}">
                  <a16:creationId xmlns:a16="http://schemas.microsoft.com/office/drawing/2014/main" id="{A19E0A4E-72C2-ADEB-53D1-FF097B2BC8E8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83" name="Ορθογώνιο: Στρογγύλεμα γωνιών 82">
                <a:extLst>
                  <a:ext uri="{FF2B5EF4-FFF2-40B4-BE49-F238E27FC236}">
                    <a16:creationId xmlns:a16="http://schemas.microsoft.com/office/drawing/2014/main" id="{21D0D3D0-3615-80E1-41A9-D0B2F43AF0D8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4" name="Γραφικό 83" descr="Φωτιά">
                <a:extLst>
                  <a:ext uri="{FF2B5EF4-FFF2-40B4-BE49-F238E27FC236}">
                    <a16:creationId xmlns:a16="http://schemas.microsoft.com/office/drawing/2014/main" id="{0A072B20-331A-D1B0-EA52-77BDFCD8D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5" name="Γραφικό 84" descr="Φωτιά">
                <a:extLst>
                  <a:ext uri="{FF2B5EF4-FFF2-40B4-BE49-F238E27FC236}">
                    <a16:creationId xmlns:a16="http://schemas.microsoft.com/office/drawing/2014/main" id="{BDA6986C-BDE2-2D1C-C83F-8134323FF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6" name="Γραφικό 85" descr="Φωτιά">
                <a:extLst>
                  <a:ext uri="{FF2B5EF4-FFF2-40B4-BE49-F238E27FC236}">
                    <a16:creationId xmlns:a16="http://schemas.microsoft.com/office/drawing/2014/main" id="{C0FCDEC7-D043-CDAE-1699-B96CFEC8A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7" name="Γραφικό 86" descr="Φωτιά">
                <a:extLst>
                  <a:ext uri="{FF2B5EF4-FFF2-40B4-BE49-F238E27FC236}">
                    <a16:creationId xmlns:a16="http://schemas.microsoft.com/office/drawing/2014/main" id="{94722E1A-2004-3F04-14E0-2F202198A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77" name="Ομάδα 76">
              <a:extLst>
                <a:ext uri="{FF2B5EF4-FFF2-40B4-BE49-F238E27FC236}">
                  <a16:creationId xmlns:a16="http://schemas.microsoft.com/office/drawing/2014/main" id="{B62892E5-EE3C-8209-388B-14B5805F4274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78" name="Ορθογώνιο: Στρογγύλεμα γωνιών 77">
                <a:extLst>
                  <a:ext uri="{FF2B5EF4-FFF2-40B4-BE49-F238E27FC236}">
                    <a16:creationId xmlns:a16="http://schemas.microsoft.com/office/drawing/2014/main" id="{3E8A9F67-4876-59A4-E56F-F46248F7B75B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9" name="Γραφικό 78" descr="Φωτιά">
                <a:extLst>
                  <a:ext uri="{FF2B5EF4-FFF2-40B4-BE49-F238E27FC236}">
                    <a16:creationId xmlns:a16="http://schemas.microsoft.com/office/drawing/2014/main" id="{C9D72569-3844-E540-BC0F-7C3212931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0" name="Γραφικό 79" descr="Φωτιά">
                <a:extLst>
                  <a:ext uri="{FF2B5EF4-FFF2-40B4-BE49-F238E27FC236}">
                    <a16:creationId xmlns:a16="http://schemas.microsoft.com/office/drawing/2014/main" id="{411BBBF8-BE3A-B264-4E51-541F8C59C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1" name="Γραφικό 80" descr="Φωτιά">
                <a:extLst>
                  <a:ext uri="{FF2B5EF4-FFF2-40B4-BE49-F238E27FC236}">
                    <a16:creationId xmlns:a16="http://schemas.microsoft.com/office/drawing/2014/main" id="{AA57F269-B7DE-AE91-D04B-60FEA3BEE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2" name="Γραφικό 81" descr="Φωτιά">
                <a:extLst>
                  <a:ext uri="{FF2B5EF4-FFF2-40B4-BE49-F238E27FC236}">
                    <a16:creationId xmlns:a16="http://schemas.microsoft.com/office/drawing/2014/main" id="{922796DC-D116-EA78-FA7B-454687BF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88" name="Ομάδα 87">
            <a:extLst>
              <a:ext uri="{FF2B5EF4-FFF2-40B4-BE49-F238E27FC236}">
                <a16:creationId xmlns:a16="http://schemas.microsoft.com/office/drawing/2014/main" id="{59E11275-A112-05D4-2BCB-EE85208434E8}"/>
              </a:ext>
            </a:extLst>
          </p:cNvPr>
          <p:cNvGrpSpPr/>
          <p:nvPr/>
        </p:nvGrpSpPr>
        <p:grpSpPr>
          <a:xfrm>
            <a:off x="4958809" y="4489366"/>
            <a:ext cx="529013" cy="1457050"/>
            <a:chOff x="1691680" y="1828659"/>
            <a:chExt cx="529013" cy="1457050"/>
          </a:xfrm>
        </p:grpSpPr>
        <p:sp>
          <p:nvSpPr>
            <p:cNvPr id="89" name="127 - Στρογγυλεμένο ορθογώνιο">
              <a:extLst>
                <a:ext uri="{FF2B5EF4-FFF2-40B4-BE49-F238E27FC236}">
                  <a16:creationId xmlns:a16="http://schemas.microsoft.com/office/drawing/2014/main" id="{10C75E73-17BE-3565-744C-FB0B348EC2AF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128 - Ελεύθερη σχεδίαση">
              <a:extLst>
                <a:ext uri="{FF2B5EF4-FFF2-40B4-BE49-F238E27FC236}">
                  <a16:creationId xmlns:a16="http://schemas.microsoft.com/office/drawing/2014/main" id="{C6071DFD-7F44-2F46-8802-D2B6D4DC5A34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129 - Στρογγυλεμένο ορθογώνιο">
              <a:extLst>
                <a:ext uri="{FF2B5EF4-FFF2-40B4-BE49-F238E27FC236}">
                  <a16:creationId xmlns:a16="http://schemas.microsoft.com/office/drawing/2014/main" id="{014CE0F0-F41E-6849-DF99-F8B8DC4376E4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131 - Στρογγυλεμένο ορθογώνιο">
              <a:extLst>
                <a:ext uri="{FF2B5EF4-FFF2-40B4-BE49-F238E27FC236}">
                  <a16:creationId xmlns:a16="http://schemas.microsoft.com/office/drawing/2014/main" id="{2B3B952E-4B6F-3262-904C-2D0FD8704E7C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132 - Στρογγυλεμένο ορθογώνιο">
              <a:extLst>
                <a:ext uri="{FF2B5EF4-FFF2-40B4-BE49-F238E27FC236}">
                  <a16:creationId xmlns:a16="http://schemas.microsoft.com/office/drawing/2014/main" id="{BB972DCA-9F0E-787F-6B6D-37B1E5A1CB30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133 - Στρογγυλεμένο ορθογώνιο">
              <a:extLst>
                <a:ext uri="{FF2B5EF4-FFF2-40B4-BE49-F238E27FC236}">
                  <a16:creationId xmlns:a16="http://schemas.microsoft.com/office/drawing/2014/main" id="{2C68891C-BE3E-2E9F-36D4-69E392519BD9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134 - Ελεύθερη σχεδίαση">
              <a:extLst>
                <a:ext uri="{FF2B5EF4-FFF2-40B4-BE49-F238E27FC236}">
                  <a16:creationId xmlns:a16="http://schemas.microsoft.com/office/drawing/2014/main" id="{87F60D4B-5F3C-4B91-9329-FD8EABD6D74A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136 - Στρογγυλεμένο ορθογώνιο">
              <a:extLst>
                <a:ext uri="{FF2B5EF4-FFF2-40B4-BE49-F238E27FC236}">
                  <a16:creationId xmlns:a16="http://schemas.microsoft.com/office/drawing/2014/main" id="{F9C7D6FB-D5DE-DECB-9F0F-D52F64DEC617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7" name="Ομάδα 96">
              <a:extLst>
                <a:ext uri="{FF2B5EF4-FFF2-40B4-BE49-F238E27FC236}">
                  <a16:creationId xmlns:a16="http://schemas.microsoft.com/office/drawing/2014/main" id="{12708CEA-2C59-475E-AD2A-F0BB488F3ED0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104" name="Ορθογώνιο: Στρογγύλεμα γωνιών 103">
                <a:extLst>
                  <a:ext uri="{FF2B5EF4-FFF2-40B4-BE49-F238E27FC236}">
                    <a16:creationId xmlns:a16="http://schemas.microsoft.com/office/drawing/2014/main" id="{E25BD431-CEA4-3923-442B-2D2CDF7B2649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5" name="Γραφικό 104" descr="Φωτιά">
                <a:extLst>
                  <a:ext uri="{FF2B5EF4-FFF2-40B4-BE49-F238E27FC236}">
                    <a16:creationId xmlns:a16="http://schemas.microsoft.com/office/drawing/2014/main" id="{C4700DA7-E49E-78E5-C595-C9C34E726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6" name="Γραφικό 105" descr="Φωτιά">
                <a:extLst>
                  <a:ext uri="{FF2B5EF4-FFF2-40B4-BE49-F238E27FC236}">
                    <a16:creationId xmlns:a16="http://schemas.microsoft.com/office/drawing/2014/main" id="{51D04F40-3B58-9CA9-0CFD-A1BC5ADCE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7" name="Γραφικό 106" descr="Φωτιά">
                <a:extLst>
                  <a:ext uri="{FF2B5EF4-FFF2-40B4-BE49-F238E27FC236}">
                    <a16:creationId xmlns:a16="http://schemas.microsoft.com/office/drawing/2014/main" id="{8E1F7B4B-96D8-2C17-ACCC-A5DE915AC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8" name="Γραφικό 107" descr="Φωτιά">
                <a:extLst>
                  <a:ext uri="{FF2B5EF4-FFF2-40B4-BE49-F238E27FC236}">
                    <a16:creationId xmlns:a16="http://schemas.microsoft.com/office/drawing/2014/main" id="{31334CC6-526F-CDED-4D6A-F8A7DCFE8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98" name="Ομάδα 97">
              <a:extLst>
                <a:ext uri="{FF2B5EF4-FFF2-40B4-BE49-F238E27FC236}">
                  <a16:creationId xmlns:a16="http://schemas.microsoft.com/office/drawing/2014/main" id="{95EA8E7F-C3E6-C865-87FB-E1835B7D335D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99" name="Ορθογώνιο: Στρογγύλεμα γωνιών 98">
                <a:extLst>
                  <a:ext uri="{FF2B5EF4-FFF2-40B4-BE49-F238E27FC236}">
                    <a16:creationId xmlns:a16="http://schemas.microsoft.com/office/drawing/2014/main" id="{2EBD5E0E-142D-A7E8-B341-9F4B48811FCF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0" name="Γραφικό 99" descr="Φωτιά">
                <a:extLst>
                  <a:ext uri="{FF2B5EF4-FFF2-40B4-BE49-F238E27FC236}">
                    <a16:creationId xmlns:a16="http://schemas.microsoft.com/office/drawing/2014/main" id="{0ED5D292-8C76-0B99-A5F5-B0B5B8552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1" name="Γραφικό 100" descr="Φωτιά">
                <a:extLst>
                  <a:ext uri="{FF2B5EF4-FFF2-40B4-BE49-F238E27FC236}">
                    <a16:creationId xmlns:a16="http://schemas.microsoft.com/office/drawing/2014/main" id="{C8AB5B93-E7E8-2D5D-63AD-B0ED9DEC8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2" name="Γραφικό 101" descr="Φωτιά">
                <a:extLst>
                  <a:ext uri="{FF2B5EF4-FFF2-40B4-BE49-F238E27FC236}">
                    <a16:creationId xmlns:a16="http://schemas.microsoft.com/office/drawing/2014/main" id="{2BB7EB76-B9A4-6E70-BBE1-144D7E507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3" name="Γραφικό 102" descr="Φωτιά">
                <a:extLst>
                  <a:ext uri="{FF2B5EF4-FFF2-40B4-BE49-F238E27FC236}">
                    <a16:creationId xmlns:a16="http://schemas.microsoft.com/office/drawing/2014/main" id="{A6C20EE8-8C28-32F8-DCD9-A858671DC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109" name="Ομάδα 108">
            <a:extLst>
              <a:ext uri="{FF2B5EF4-FFF2-40B4-BE49-F238E27FC236}">
                <a16:creationId xmlns:a16="http://schemas.microsoft.com/office/drawing/2014/main" id="{A3EDF710-D3F4-6606-5E52-CE310EB05DB2}"/>
              </a:ext>
            </a:extLst>
          </p:cNvPr>
          <p:cNvGrpSpPr/>
          <p:nvPr/>
        </p:nvGrpSpPr>
        <p:grpSpPr>
          <a:xfrm>
            <a:off x="9334289" y="3078978"/>
            <a:ext cx="529013" cy="1457050"/>
            <a:chOff x="1691680" y="1828659"/>
            <a:chExt cx="529013" cy="1457050"/>
          </a:xfrm>
        </p:grpSpPr>
        <p:sp>
          <p:nvSpPr>
            <p:cNvPr id="110" name="127 - Στρογγυλεμένο ορθογώνιο">
              <a:extLst>
                <a:ext uri="{FF2B5EF4-FFF2-40B4-BE49-F238E27FC236}">
                  <a16:creationId xmlns:a16="http://schemas.microsoft.com/office/drawing/2014/main" id="{D682D673-740C-B41A-C3AD-4B9B78D4B27D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128 - Ελεύθερη σχεδίαση">
              <a:extLst>
                <a:ext uri="{FF2B5EF4-FFF2-40B4-BE49-F238E27FC236}">
                  <a16:creationId xmlns:a16="http://schemas.microsoft.com/office/drawing/2014/main" id="{86394402-E3DB-272D-1836-AB8B9363734D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129 - Στρογγυλεμένο ορθογώνιο">
              <a:extLst>
                <a:ext uri="{FF2B5EF4-FFF2-40B4-BE49-F238E27FC236}">
                  <a16:creationId xmlns:a16="http://schemas.microsoft.com/office/drawing/2014/main" id="{CF90CCD4-03B1-DA78-1E62-AC88DF31DC2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131 - Στρογγυλεμένο ορθογώνιο">
              <a:extLst>
                <a:ext uri="{FF2B5EF4-FFF2-40B4-BE49-F238E27FC236}">
                  <a16:creationId xmlns:a16="http://schemas.microsoft.com/office/drawing/2014/main" id="{1D4DA615-A829-3823-4986-D92D87F437DE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132 - Στρογγυλεμένο ορθογώνιο">
              <a:extLst>
                <a:ext uri="{FF2B5EF4-FFF2-40B4-BE49-F238E27FC236}">
                  <a16:creationId xmlns:a16="http://schemas.microsoft.com/office/drawing/2014/main" id="{366B248A-E5BD-25A9-0DEF-EC657A26BCC0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133 - Στρογγυλεμένο ορθογώνιο">
              <a:extLst>
                <a:ext uri="{FF2B5EF4-FFF2-40B4-BE49-F238E27FC236}">
                  <a16:creationId xmlns:a16="http://schemas.microsoft.com/office/drawing/2014/main" id="{63B4546A-E178-65DC-80E1-A9B266489D0F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134 - Ελεύθερη σχεδίαση">
              <a:extLst>
                <a:ext uri="{FF2B5EF4-FFF2-40B4-BE49-F238E27FC236}">
                  <a16:creationId xmlns:a16="http://schemas.microsoft.com/office/drawing/2014/main" id="{CDE8BF86-E701-589B-21C4-1030250DD690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136 - Στρογγυλεμένο ορθογώνιο">
              <a:extLst>
                <a:ext uri="{FF2B5EF4-FFF2-40B4-BE49-F238E27FC236}">
                  <a16:creationId xmlns:a16="http://schemas.microsoft.com/office/drawing/2014/main" id="{0862BF7F-27CD-B655-73C6-2DB77E96050C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8" name="Ομάδα 117">
              <a:extLst>
                <a:ext uri="{FF2B5EF4-FFF2-40B4-BE49-F238E27FC236}">
                  <a16:creationId xmlns:a16="http://schemas.microsoft.com/office/drawing/2014/main" id="{3E01F25B-DEC5-3430-6F49-9CF6374C9711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125" name="Ορθογώνιο: Στρογγύλεμα γωνιών 124">
                <a:extLst>
                  <a:ext uri="{FF2B5EF4-FFF2-40B4-BE49-F238E27FC236}">
                    <a16:creationId xmlns:a16="http://schemas.microsoft.com/office/drawing/2014/main" id="{4E364EE9-E93D-1847-6196-8A53C48FCDED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6" name="Γραφικό 125" descr="Φωτιά">
                <a:extLst>
                  <a:ext uri="{FF2B5EF4-FFF2-40B4-BE49-F238E27FC236}">
                    <a16:creationId xmlns:a16="http://schemas.microsoft.com/office/drawing/2014/main" id="{7FEC53DA-8321-C206-351B-48C70A981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7" name="Γραφικό 126" descr="Φωτιά">
                <a:extLst>
                  <a:ext uri="{FF2B5EF4-FFF2-40B4-BE49-F238E27FC236}">
                    <a16:creationId xmlns:a16="http://schemas.microsoft.com/office/drawing/2014/main" id="{0F3AE8A1-510E-9FD4-20C1-918F3690F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8" name="Γραφικό 127" descr="Φωτιά">
                <a:extLst>
                  <a:ext uri="{FF2B5EF4-FFF2-40B4-BE49-F238E27FC236}">
                    <a16:creationId xmlns:a16="http://schemas.microsoft.com/office/drawing/2014/main" id="{CA6CC59E-6DA8-C0A8-6CF0-FD3C52FAF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9" name="Γραφικό 128" descr="Φωτιά">
                <a:extLst>
                  <a:ext uri="{FF2B5EF4-FFF2-40B4-BE49-F238E27FC236}">
                    <a16:creationId xmlns:a16="http://schemas.microsoft.com/office/drawing/2014/main" id="{BE2310F0-7FD1-2EA1-FB44-325D263325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119" name="Ομάδα 118">
              <a:extLst>
                <a:ext uri="{FF2B5EF4-FFF2-40B4-BE49-F238E27FC236}">
                  <a16:creationId xmlns:a16="http://schemas.microsoft.com/office/drawing/2014/main" id="{3CBEEAD1-5309-BDBD-2088-2A56D7327C89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120" name="Ορθογώνιο: Στρογγύλεμα γωνιών 119">
                <a:extLst>
                  <a:ext uri="{FF2B5EF4-FFF2-40B4-BE49-F238E27FC236}">
                    <a16:creationId xmlns:a16="http://schemas.microsoft.com/office/drawing/2014/main" id="{F876D50E-E702-9F1B-D0B1-613C7BEA05A8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1" name="Γραφικό 120" descr="Φωτιά">
                <a:extLst>
                  <a:ext uri="{FF2B5EF4-FFF2-40B4-BE49-F238E27FC236}">
                    <a16:creationId xmlns:a16="http://schemas.microsoft.com/office/drawing/2014/main" id="{8B96C140-C3DE-2B79-085B-BFF2647F9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2" name="Γραφικό 121" descr="Φωτιά">
                <a:extLst>
                  <a:ext uri="{FF2B5EF4-FFF2-40B4-BE49-F238E27FC236}">
                    <a16:creationId xmlns:a16="http://schemas.microsoft.com/office/drawing/2014/main" id="{C751490D-025D-DAC5-0035-FE9525848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3" name="Γραφικό 122" descr="Φωτιά">
                <a:extLst>
                  <a:ext uri="{FF2B5EF4-FFF2-40B4-BE49-F238E27FC236}">
                    <a16:creationId xmlns:a16="http://schemas.microsoft.com/office/drawing/2014/main" id="{887FBFE1-F165-8B02-D8D6-5475D950C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4" name="Γραφικό 123" descr="Φωτιά">
                <a:extLst>
                  <a:ext uri="{FF2B5EF4-FFF2-40B4-BE49-F238E27FC236}">
                    <a16:creationId xmlns:a16="http://schemas.microsoft.com/office/drawing/2014/main" id="{45E2FE1B-86CA-1F8D-7A60-BC23EFE9B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130" name="Ομάδα 129">
            <a:extLst>
              <a:ext uri="{FF2B5EF4-FFF2-40B4-BE49-F238E27FC236}">
                <a16:creationId xmlns:a16="http://schemas.microsoft.com/office/drawing/2014/main" id="{9AAF522B-CAAB-37D5-E28D-8492C3546974}"/>
              </a:ext>
            </a:extLst>
          </p:cNvPr>
          <p:cNvGrpSpPr/>
          <p:nvPr/>
        </p:nvGrpSpPr>
        <p:grpSpPr>
          <a:xfrm>
            <a:off x="5831493" y="3677819"/>
            <a:ext cx="529013" cy="1457050"/>
            <a:chOff x="1691680" y="1828659"/>
            <a:chExt cx="529013" cy="1457050"/>
          </a:xfrm>
        </p:grpSpPr>
        <p:sp>
          <p:nvSpPr>
            <p:cNvPr id="131" name="127 - Στρογγυλεμένο ορθογώνιο">
              <a:extLst>
                <a:ext uri="{FF2B5EF4-FFF2-40B4-BE49-F238E27FC236}">
                  <a16:creationId xmlns:a16="http://schemas.microsoft.com/office/drawing/2014/main" id="{50823BCB-8E5F-69D3-D876-BED2B8D03FF4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128 - Ελεύθερη σχεδίαση">
              <a:extLst>
                <a:ext uri="{FF2B5EF4-FFF2-40B4-BE49-F238E27FC236}">
                  <a16:creationId xmlns:a16="http://schemas.microsoft.com/office/drawing/2014/main" id="{3B0ECB50-8CCF-108A-5A07-CBEE2CBB46D5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129 - Στρογγυλεμένο ορθογώνιο">
              <a:extLst>
                <a:ext uri="{FF2B5EF4-FFF2-40B4-BE49-F238E27FC236}">
                  <a16:creationId xmlns:a16="http://schemas.microsoft.com/office/drawing/2014/main" id="{DCF28991-D935-A869-F3A3-EACB5459A06E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131 - Στρογγυλεμένο ορθογώνιο">
              <a:extLst>
                <a:ext uri="{FF2B5EF4-FFF2-40B4-BE49-F238E27FC236}">
                  <a16:creationId xmlns:a16="http://schemas.microsoft.com/office/drawing/2014/main" id="{3729ABD4-9A25-ED1D-23D9-984879A51EAA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132 - Στρογγυλεμένο ορθογώνιο">
              <a:extLst>
                <a:ext uri="{FF2B5EF4-FFF2-40B4-BE49-F238E27FC236}">
                  <a16:creationId xmlns:a16="http://schemas.microsoft.com/office/drawing/2014/main" id="{2414F120-7AB9-3A8F-267A-44496A6E24DF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133 - Στρογγυλεμένο ορθογώνιο">
              <a:extLst>
                <a:ext uri="{FF2B5EF4-FFF2-40B4-BE49-F238E27FC236}">
                  <a16:creationId xmlns:a16="http://schemas.microsoft.com/office/drawing/2014/main" id="{2A052C44-D5AE-D6AD-A61C-789CB482BD8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134 - Ελεύθερη σχεδίαση">
              <a:extLst>
                <a:ext uri="{FF2B5EF4-FFF2-40B4-BE49-F238E27FC236}">
                  <a16:creationId xmlns:a16="http://schemas.microsoft.com/office/drawing/2014/main" id="{EA914F82-9731-6E1B-B4B4-0A30D2C2645E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136 - Στρογγυλεμένο ορθογώνιο">
              <a:extLst>
                <a:ext uri="{FF2B5EF4-FFF2-40B4-BE49-F238E27FC236}">
                  <a16:creationId xmlns:a16="http://schemas.microsoft.com/office/drawing/2014/main" id="{8419AF7F-DBE7-FD53-1EFA-DE58363042C2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9" name="Ομάδα 138">
              <a:extLst>
                <a:ext uri="{FF2B5EF4-FFF2-40B4-BE49-F238E27FC236}">
                  <a16:creationId xmlns:a16="http://schemas.microsoft.com/office/drawing/2014/main" id="{631CFC0A-A96A-629C-556B-3763B5493C50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146" name="Ορθογώνιο: Στρογγύλεμα γωνιών 145">
                <a:extLst>
                  <a:ext uri="{FF2B5EF4-FFF2-40B4-BE49-F238E27FC236}">
                    <a16:creationId xmlns:a16="http://schemas.microsoft.com/office/drawing/2014/main" id="{9BC99E4C-651C-A7F1-70F7-0C38F5307C04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7" name="Γραφικό 146" descr="Φωτιά">
                <a:extLst>
                  <a:ext uri="{FF2B5EF4-FFF2-40B4-BE49-F238E27FC236}">
                    <a16:creationId xmlns:a16="http://schemas.microsoft.com/office/drawing/2014/main" id="{FF76483C-0965-E60D-1393-AAA4B54D3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48" name="Γραφικό 147" descr="Φωτιά">
                <a:extLst>
                  <a:ext uri="{FF2B5EF4-FFF2-40B4-BE49-F238E27FC236}">
                    <a16:creationId xmlns:a16="http://schemas.microsoft.com/office/drawing/2014/main" id="{5E12DC60-571F-DB99-7532-910F91542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49" name="Γραφικό 148" descr="Φωτιά">
                <a:extLst>
                  <a:ext uri="{FF2B5EF4-FFF2-40B4-BE49-F238E27FC236}">
                    <a16:creationId xmlns:a16="http://schemas.microsoft.com/office/drawing/2014/main" id="{0A54163A-2503-BC48-A454-FF905FD8B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50" name="Γραφικό 149" descr="Φωτιά">
                <a:extLst>
                  <a:ext uri="{FF2B5EF4-FFF2-40B4-BE49-F238E27FC236}">
                    <a16:creationId xmlns:a16="http://schemas.microsoft.com/office/drawing/2014/main" id="{64248D08-C9B3-4881-694D-3B232F5F5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140" name="Ομάδα 139">
              <a:extLst>
                <a:ext uri="{FF2B5EF4-FFF2-40B4-BE49-F238E27FC236}">
                  <a16:creationId xmlns:a16="http://schemas.microsoft.com/office/drawing/2014/main" id="{5AB3733D-ACDD-B09F-E011-8D6270FBD32A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141" name="Ορθογώνιο: Στρογγύλεμα γωνιών 140">
                <a:extLst>
                  <a:ext uri="{FF2B5EF4-FFF2-40B4-BE49-F238E27FC236}">
                    <a16:creationId xmlns:a16="http://schemas.microsoft.com/office/drawing/2014/main" id="{F1A11885-3777-D71D-0462-1678A724043E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2" name="Γραφικό 141" descr="Φωτιά">
                <a:extLst>
                  <a:ext uri="{FF2B5EF4-FFF2-40B4-BE49-F238E27FC236}">
                    <a16:creationId xmlns:a16="http://schemas.microsoft.com/office/drawing/2014/main" id="{66B10D09-68F1-D0C9-0DED-072564504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43" name="Γραφικό 142" descr="Φωτιά">
                <a:extLst>
                  <a:ext uri="{FF2B5EF4-FFF2-40B4-BE49-F238E27FC236}">
                    <a16:creationId xmlns:a16="http://schemas.microsoft.com/office/drawing/2014/main" id="{7EEB8BE9-8EAE-9E65-7C53-B96D581D4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44" name="Γραφικό 143" descr="Φωτιά">
                <a:extLst>
                  <a:ext uri="{FF2B5EF4-FFF2-40B4-BE49-F238E27FC236}">
                    <a16:creationId xmlns:a16="http://schemas.microsoft.com/office/drawing/2014/main" id="{82F87E05-1407-D303-7F69-AC108387C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45" name="Γραφικό 144" descr="Φωτιά">
                <a:extLst>
                  <a:ext uri="{FF2B5EF4-FFF2-40B4-BE49-F238E27FC236}">
                    <a16:creationId xmlns:a16="http://schemas.microsoft.com/office/drawing/2014/main" id="{5D40B56E-54AF-1A63-186C-0B9D617FE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151" name="Ομάδα 150">
            <a:extLst>
              <a:ext uri="{FF2B5EF4-FFF2-40B4-BE49-F238E27FC236}">
                <a16:creationId xmlns:a16="http://schemas.microsoft.com/office/drawing/2014/main" id="{F6402FB6-FC74-D4B0-6737-50B122BC1825}"/>
              </a:ext>
            </a:extLst>
          </p:cNvPr>
          <p:cNvGrpSpPr/>
          <p:nvPr/>
        </p:nvGrpSpPr>
        <p:grpSpPr>
          <a:xfrm>
            <a:off x="2784336" y="4323373"/>
            <a:ext cx="529013" cy="1457050"/>
            <a:chOff x="1691680" y="1828659"/>
            <a:chExt cx="529013" cy="1457050"/>
          </a:xfrm>
        </p:grpSpPr>
        <p:sp>
          <p:nvSpPr>
            <p:cNvPr id="152" name="127 - Στρογγυλεμένο ορθογώνιο">
              <a:extLst>
                <a:ext uri="{FF2B5EF4-FFF2-40B4-BE49-F238E27FC236}">
                  <a16:creationId xmlns:a16="http://schemas.microsoft.com/office/drawing/2014/main" id="{A771643B-B904-4BFC-BB57-293828840090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128 - Ελεύθερη σχεδίαση">
              <a:extLst>
                <a:ext uri="{FF2B5EF4-FFF2-40B4-BE49-F238E27FC236}">
                  <a16:creationId xmlns:a16="http://schemas.microsoft.com/office/drawing/2014/main" id="{F7B82131-1C10-4185-934E-871DBEC57498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129 - Στρογγυλεμένο ορθογώνιο">
              <a:extLst>
                <a:ext uri="{FF2B5EF4-FFF2-40B4-BE49-F238E27FC236}">
                  <a16:creationId xmlns:a16="http://schemas.microsoft.com/office/drawing/2014/main" id="{FA04D146-FDF3-7B71-A23D-5A9FDB34B886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131 - Στρογγυλεμένο ορθογώνιο">
              <a:extLst>
                <a:ext uri="{FF2B5EF4-FFF2-40B4-BE49-F238E27FC236}">
                  <a16:creationId xmlns:a16="http://schemas.microsoft.com/office/drawing/2014/main" id="{A0FFD14C-05ED-3498-8130-06490B590401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132 - Στρογγυλεμένο ορθογώνιο">
              <a:extLst>
                <a:ext uri="{FF2B5EF4-FFF2-40B4-BE49-F238E27FC236}">
                  <a16:creationId xmlns:a16="http://schemas.microsoft.com/office/drawing/2014/main" id="{A59680CE-5A2F-E656-AAC7-B74DA3CE7F9B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133 - Στρογγυλεμένο ορθογώνιο">
              <a:extLst>
                <a:ext uri="{FF2B5EF4-FFF2-40B4-BE49-F238E27FC236}">
                  <a16:creationId xmlns:a16="http://schemas.microsoft.com/office/drawing/2014/main" id="{D3DD0652-5898-084D-566D-5C8CEC6885F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134 - Ελεύθερη σχεδίαση">
              <a:extLst>
                <a:ext uri="{FF2B5EF4-FFF2-40B4-BE49-F238E27FC236}">
                  <a16:creationId xmlns:a16="http://schemas.microsoft.com/office/drawing/2014/main" id="{71A26E61-7716-1BE8-19B5-1E1778852E87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136 - Στρογγυλεμένο ορθογώνιο">
              <a:extLst>
                <a:ext uri="{FF2B5EF4-FFF2-40B4-BE49-F238E27FC236}">
                  <a16:creationId xmlns:a16="http://schemas.microsoft.com/office/drawing/2014/main" id="{4E2935FF-0EEE-F242-CCE5-09FC61CD588B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0" name="Ομάδα 159">
              <a:extLst>
                <a:ext uri="{FF2B5EF4-FFF2-40B4-BE49-F238E27FC236}">
                  <a16:creationId xmlns:a16="http://schemas.microsoft.com/office/drawing/2014/main" id="{5BB7E7E4-8E2F-F7CC-3598-A303616DCCC3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167" name="Ορθογώνιο: Στρογγύλεμα γωνιών 166">
                <a:extLst>
                  <a:ext uri="{FF2B5EF4-FFF2-40B4-BE49-F238E27FC236}">
                    <a16:creationId xmlns:a16="http://schemas.microsoft.com/office/drawing/2014/main" id="{A0CB54A8-6CFA-DAD2-5CB7-576F967E5F08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8" name="Γραφικό 167" descr="Φωτιά">
                <a:extLst>
                  <a:ext uri="{FF2B5EF4-FFF2-40B4-BE49-F238E27FC236}">
                    <a16:creationId xmlns:a16="http://schemas.microsoft.com/office/drawing/2014/main" id="{9FB05F98-43EB-7347-A87C-5326608713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69" name="Γραφικό 168" descr="Φωτιά">
                <a:extLst>
                  <a:ext uri="{FF2B5EF4-FFF2-40B4-BE49-F238E27FC236}">
                    <a16:creationId xmlns:a16="http://schemas.microsoft.com/office/drawing/2014/main" id="{36A8790B-8470-F15F-6A94-EB437246C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70" name="Γραφικό 169" descr="Φωτιά">
                <a:extLst>
                  <a:ext uri="{FF2B5EF4-FFF2-40B4-BE49-F238E27FC236}">
                    <a16:creationId xmlns:a16="http://schemas.microsoft.com/office/drawing/2014/main" id="{B35C5BC5-5170-D692-A039-418C6E489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71" name="Γραφικό 170" descr="Φωτιά">
                <a:extLst>
                  <a:ext uri="{FF2B5EF4-FFF2-40B4-BE49-F238E27FC236}">
                    <a16:creationId xmlns:a16="http://schemas.microsoft.com/office/drawing/2014/main" id="{52C5E323-26BE-ADBD-795F-A27276A7B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161" name="Ομάδα 160">
              <a:extLst>
                <a:ext uri="{FF2B5EF4-FFF2-40B4-BE49-F238E27FC236}">
                  <a16:creationId xmlns:a16="http://schemas.microsoft.com/office/drawing/2014/main" id="{F41FA72F-F8AA-1A85-4836-8A3CEAF36EF2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162" name="Ορθογώνιο: Στρογγύλεμα γωνιών 161">
                <a:extLst>
                  <a:ext uri="{FF2B5EF4-FFF2-40B4-BE49-F238E27FC236}">
                    <a16:creationId xmlns:a16="http://schemas.microsoft.com/office/drawing/2014/main" id="{278AA290-26F0-B835-CC69-17A24BE3C263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3" name="Γραφικό 162" descr="Φωτιά">
                <a:extLst>
                  <a:ext uri="{FF2B5EF4-FFF2-40B4-BE49-F238E27FC236}">
                    <a16:creationId xmlns:a16="http://schemas.microsoft.com/office/drawing/2014/main" id="{004A6347-C13A-9703-38F6-68DAFE2A8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64" name="Γραφικό 163" descr="Φωτιά">
                <a:extLst>
                  <a:ext uri="{FF2B5EF4-FFF2-40B4-BE49-F238E27FC236}">
                    <a16:creationId xmlns:a16="http://schemas.microsoft.com/office/drawing/2014/main" id="{C9A25B2B-866E-710B-E773-B4D2656B9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65" name="Γραφικό 164" descr="Φωτιά">
                <a:extLst>
                  <a:ext uri="{FF2B5EF4-FFF2-40B4-BE49-F238E27FC236}">
                    <a16:creationId xmlns:a16="http://schemas.microsoft.com/office/drawing/2014/main" id="{14EB363D-34A1-B2A4-41DE-C2C0053F8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66" name="Γραφικό 165" descr="Φωτιά">
                <a:extLst>
                  <a:ext uri="{FF2B5EF4-FFF2-40B4-BE49-F238E27FC236}">
                    <a16:creationId xmlns:a16="http://schemas.microsoft.com/office/drawing/2014/main" id="{83E6AB2B-9D5A-9205-FEC2-4F2F4A17A4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172" name="Ομάδα 171">
            <a:extLst>
              <a:ext uri="{FF2B5EF4-FFF2-40B4-BE49-F238E27FC236}">
                <a16:creationId xmlns:a16="http://schemas.microsoft.com/office/drawing/2014/main" id="{EC8FBA3F-DE81-BA48-229A-246E78A5D3C5}"/>
              </a:ext>
            </a:extLst>
          </p:cNvPr>
          <p:cNvGrpSpPr/>
          <p:nvPr/>
        </p:nvGrpSpPr>
        <p:grpSpPr>
          <a:xfrm>
            <a:off x="3789732" y="540236"/>
            <a:ext cx="529013" cy="1457050"/>
            <a:chOff x="1691680" y="1828659"/>
            <a:chExt cx="529013" cy="1457050"/>
          </a:xfrm>
        </p:grpSpPr>
        <p:sp>
          <p:nvSpPr>
            <p:cNvPr id="173" name="127 - Στρογγυλεμένο ορθογώνιο">
              <a:extLst>
                <a:ext uri="{FF2B5EF4-FFF2-40B4-BE49-F238E27FC236}">
                  <a16:creationId xmlns:a16="http://schemas.microsoft.com/office/drawing/2014/main" id="{108FFFF7-9FFC-7BA4-3CBD-9E560BC3BA71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128 - Ελεύθερη σχεδίαση">
              <a:extLst>
                <a:ext uri="{FF2B5EF4-FFF2-40B4-BE49-F238E27FC236}">
                  <a16:creationId xmlns:a16="http://schemas.microsoft.com/office/drawing/2014/main" id="{D606C254-BF36-41D1-E44C-2D2523589772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129 - Στρογγυλεμένο ορθογώνιο">
              <a:extLst>
                <a:ext uri="{FF2B5EF4-FFF2-40B4-BE49-F238E27FC236}">
                  <a16:creationId xmlns:a16="http://schemas.microsoft.com/office/drawing/2014/main" id="{F96A1D47-CFD8-EFC9-2B99-15E20D6CDD25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131 - Στρογγυλεμένο ορθογώνιο">
              <a:extLst>
                <a:ext uri="{FF2B5EF4-FFF2-40B4-BE49-F238E27FC236}">
                  <a16:creationId xmlns:a16="http://schemas.microsoft.com/office/drawing/2014/main" id="{B8B61B9C-8A53-33F8-8C3F-ABA901E6A781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132 - Στρογγυλεμένο ορθογώνιο">
              <a:extLst>
                <a:ext uri="{FF2B5EF4-FFF2-40B4-BE49-F238E27FC236}">
                  <a16:creationId xmlns:a16="http://schemas.microsoft.com/office/drawing/2014/main" id="{3192AC81-3798-B14B-B350-A3B1D098619C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133 - Στρογγυλεμένο ορθογώνιο">
              <a:extLst>
                <a:ext uri="{FF2B5EF4-FFF2-40B4-BE49-F238E27FC236}">
                  <a16:creationId xmlns:a16="http://schemas.microsoft.com/office/drawing/2014/main" id="{3052F898-DF59-E4AF-935C-869CADA996D2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134 - Ελεύθερη σχεδίαση">
              <a:extLst>
                <a:ext uri="{FF2B5EF4-FFF2-40B4-BE49-F238E27FC236}">
                  <a16:creationId xmlns:a16="http://schemas.microsoft.com/office/drawing/2014/main" id="{014C38A9-9972-6AA5-9C24-C22258447596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136 - Στρογγυλεμένο ορθογώνιο">
              <a:extLst>
                <a:ext uri="{FF2B5EF4-FFF2-40B4-BE49-F238E27FC236}">
                  <a16:creationId xmlns:a16="http://schemas.microsoft.com/office/drawing/2014/main" id="{4D58A84B-27FE-6BA0-A153-628B170AA368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1" name="Ομάδα 180">
              <a:extLst>
                <a:ext uri="{FF2B5EF4-FFF2-40B4-BE49-F238E27FC236}">
                  <a16:creationId xmlns:a16="http://schemas.microsoft.com/office/drawing/2014/main" id="{BE061BDC-3BB9-1BA9-2EE6-AB6B0A82F645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188" name="Ορθογώνιο: Στρογγύλεμα γωνιών 187">
                <a:extLst>
                  <a:ext uri="{FF2B5EF4-FFF2-40B4-BE49-F238E27FC236}">
                    <a16:creationId xmlns:a16="http://schemas.microsoft.com/office/drawing/2014/main" id="{3060719F-E855-FF66-89FC-5C77E8FF7D02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9" name="Γραφικό 188" descr="Φωτιά">
                <a:extLst>
                  <a:ext uri="{FF2B5EF4-FFF2-40B4-BE49-F238E27FC236}">
                    <a16:creationId xmlns:a16="http://schemas.microsoft.com/office/drawing/2014/main" id="{A1CE4C67-A574-B44A-5753-A25A76EC6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90" name="Γραφικό 189" descr="Φωτιά">
                <a:extLst>
                  <a:ext uri="{FF2B5EF4-FFF2-40B4-BE49-F238E27FC236}">
                    <a16:creationId xmlns:a16="http://schemas.microsoft.com/office/drawing/2014/main" id="{95407507-57D7-3BAE-E56D-0ACEB28F1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91" name="Γραφικό 190" descr="Φωτιά">
                <a:extLst>
                  <a:ext uri="{FF2B5EF4-FFF2-40B4-BE49-F238E27FC236}">
                    <a16:creationId xmlns:a16="http://schemas.microsoft.com/office/drawing/2014/main" id="{CB4E39EF-DF8F-E5D7-A60F-2CE2677B3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92" name="Γραφικό 191" descr="Φωτιά">
                <a:extLst>
                  <a:ext uri="{FF2B5EF4-FFF2-40B4-BE49-F238E27FC236}">
                    <a16:creationId xmlns:a16="http://schemas.microsoft.com/office/drawing/2014/main" id="{989A85CF-EAD8-E441-A09D-D9090976C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182" name="Ομάδα 181">
              <a:extLst>
                <a:ext uri="{FF2B5EF4-FFF2-40B4-BE49-F238E27FC236}">
                  <a16:creationId xmlns:a16="http://schemas.microsoft.com/office/drawing/2014/main" id="{F8FC6FA3-43D9-6193-F842-233D468046DE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183" name="Ορθογώνιο: Στρογγύλεμα γωνιών 182">
                <a:extLst>
                  <a:ext uri="{FF2B5EF4-FFF2-40B4-BE49-F238E27FC236}">
                    <a16:creationId xmlns:a16="http://schemas.microsoft.com/office/drawing/2014/main" id="{503C3451-F23F-ADE1-2117-623B83F60EC4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4" name="Γραφικό 183" descr="Φωτιά">
                <a:extLst>
                  <a:ext uri="{FF2B5EF4-FFF2-40B4-BE49-F238E27FC236}">
                    <a16:creationId xmlns:a16="http://schemas.microsoft.com/office/drawing/2014/main" id="{6BCDE8BD-9093-A845-CB28-2F47A455D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85" name="Γραφικό 184" descr="Φωτιά">
                <a:extLst>
                  <a:ext uri="{FF2B5EF4-FFF2-40B4-BE49-F238E27FC236}">
                    <a16:creationId xmlns:a16="http://schemas.microsoft.com/office/drawing/2014/main" id="{789139E9-CD44-22F8-B53B-601CE39E6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86" name="Γραφικό 185" descr="Φωτιά">
                <a:extLst>
                  <a:ext uri="{FF2B5EF4-FFF2-40B4-BE49-F238E27FC236}">
                    <a16:creationId xmlns:a16="http://schemas.microsoft.com/office/drawing/2014/main" id="{37E246D4-A729-8093-7724-5AB4B099C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87" name="Γραφικό 186" descr="Φωτιά">
                <a:extLst>
                  <a:ext uri="{FF2B5EF4-FFF2-40B4-BE49-F238E27FC236}">
                    <a16:creationId xmlns:a16="http://schemas.microsoft.com/office/drawing/2014/main" id="{E6727F0E-B5A3-8CDF-5200-B80B7594B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193" name="Ομάδα 192">
            <a:extLst>
              <a:ext uri="{FF2B5EF4-FFF2-40B4-BE49-F238E27FC236}">
                <a16:creationId xmlns:a16="http://schemas.microsoft.com/office/drawing/2014/main" id="{8CBAFB32-087E-0380-0C0E-7EE92D12E10B}"/>
              </a:ext>
            </a:extLst>
          </p:cNvPr>
          <p:cNvGrpSpPr/>
          <p:nvPr/>
        </p:nvGrpSpPr>
        <p:grpSpPr>
          <a:xfrm>
            <a:off x="5650371" y="448477"/>
            <a:ext cx="529013" cy="1457050"/>
            <a:chOff x="1691680" y="1828659"/>
            <a:chExt cx="529013" cy="1457050"/>
          </a:xfrm>
        </p:grpSpPr>
        <p:sp>
          <p:nvSpPr>
            <p:cNvPr id="194" name="127 - Στρογγυλεμένο ορθογώνιο">
              <a:extLst>
                <a:ext uri="{FF2B5EF4-FFF2-40B4-BE49-F238E27FC236}">
                  <a16:creationId xmlns:a16="http://schemas.microsoft.com/office/drawing/2014/main" id="{B424442E-EE8F-D812-2A57-415DB29DEAD5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128 - Ελεύθερη σχεδίαση">
              <a:extLst>
                <a:ext uri="{FF2B5EF4-FFF2-40B4-BE49-F238E27FC236}">
                  <a16:creationId xmlns:a16="http://schemas.microsoft.com/office/drawing/2014/main" id="{6096DDFE-D022-E43B-D5CC-F4E8D60DEE1F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129 - Στρογγυλεμένο ορθογώνιο">
              <a:extLst>
                <a:ext uri="{FF2B5EF4-FFF2-40B4-BE49-F238E27FC236}">
                  <a16:creationId xmlns:a16="http://schemas.microsoft.com/office/drawing/2014/main" id="{CC8B5A9D-315A-314B-4369-162EBEC0EB24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131 - Στρογγυλεμένο ορθογώνιο">
              <a:extLst>
                <a:ext uri="{FF2B5EF4-FFF2-40B4-BE49-F238E27FC236}">
                  <a16:creationId xmlns:a16="http://schemas.microsoft.com/office/drawing/2014/main" id="{2253FB6F-05E1-D335-8B9D-A5EA8703073A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132 - Στρογγυλεμένο ορθογώνιο">
              <a:extLst>
                <a:ext uri="{FF2B5EF4-FFF2-40B4-BE49-F238E27FC236}">
                  <a16:creationId xmlns:a16="http://schemas.microsoft.com/office/drawing/2014/main" id="{5B400A75-E789-14DA-EDF2-C824BE032BFB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133 - Στρογγυλεμένο ορθογώνιο">
              <a:extLst>
                <a:ext uri="{FF2B5EF4-FFF2-40B4-BE49-F238E27FC236}">
                  <a16:creationId xmlns:a16="http://schemas.microsoft.com/office/drawing/2014/main" id="{7BF97EF4-38FA-6007-F66E-9CA802320E74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134 - Ελεύθερη σχεδίαση">
              <a:extLst>
                <a:ext uri="{FF2B5EF4-FFF2-40B4-BE49-F238E27FC236}">
                  <a16:creationId xmlns:a16="http://schemas.microsoft.com/office/drawing/2014/main" id="{700F9F1D-492E-0B86-4DB9-509A17805C6C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136 - Στρογγυλεμένο ορθογώνιο">
              <a:extLst>
                <a:ext uri="{FF2B5EF4-FFF2-40B4-BE49-F238E27FC236}">
                  <a16:creationId xmlns:a16="http://schemas.microsoft.com/office/drawing/2014/main" id="{20631ADE-4D3A-4255-F979-5E61CE9C17B1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2" name="Ομάδα 201">
              <a:extLst>
                <a:ext uri="{FF2B5EF4-FFF2-40B4-BE49-F238E27FC236}">
                  <a16:creationId xmlns:a16="http://schemas.microsoft.com/office/drawing/2014/main" id="{13F5CC6A-DF25-523A-C1FF-87D8C4DDA9AF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09" name="Ορθογώνιο: Στρογγύλεμα γωνιών 208">
                <a:extLst>
                  <a:ext uri="{FF2B5EF4-FFF2-40B4-BE49-F238E27FC236}">
                    <a16:creationId xmlns:a16="http://schemas.microsoft.com/office/drawing/2014/main" id="{C968C2D6-F075-579B-7DDB-16E191E00CDC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0" name="Γραφικό 209" descr="Φωτιά">
                <a:extLst>
                  <a:ext uri="{FF2B5EF4-FFF2-40B4-BE49-F238E27FC236}">
                    <a16:creationId xmlns:a16="http://schemas.microsoft.com/office/drawing/2014/main" id="{1155E9EC-BBDA-7C8E-FAFD-2EF022225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11" name="Γραφικό 210" descr="Φωτιά">
                <a:extLst>
                  <a:ext uri="{FF2B5EF4-FFF2-40B4-BE49-F238E27FC236}">
                    <a16:creationId xmlns:a16="http://schemas.microsoft.com/office/drawing/2014/main" id="{22EE83DD-D89B-2184-CE23-0BB04779D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12" name="Γραφικό 211" descr="Φωτιά">
                <a:extLst>
                  <a:ext uri="{FF2B5EF4-FFF2-40B4-BE49-F238E27FC236}">
                    <a16:creationId xmlns:a16="http://schemas.microsoft.com/office/drawing/2014/main" id="{757879FF-1979-8970-1CD2-20A20D44A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13" name="Γραφικό 212" descr="Φωτιά">
                <a:extLst>
                  <a:ext uri="{FF2B5EF4-FFF2-40B4-BE49-F238E27FC236}">
                    <a16:creationId xmlns:a16="http://schemas.microsoft.com/office/drawing/2014/main" id="{D95D25D3-EBC6-2B54-806C-A678D5A70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203" name="Ομάδα 202">
              <a:extLst>
                <a:ext uri="{FF2B5EF4-FFF2-40B4-BE49-F238E27FC236}">
                  <a16:creationId xmlns:a16="http://schemas.microsoft.com/office/drawing/2014/main" id="{4D4DB7A5-8EF5-230F-6D06-CA071FEC7798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204" name="Ορθογώνιο: Στρογγύλεμα γωνιών 203">
                <a:extLst>
                  <a:ext uri="{FF2B5EF4-FFF2-40B4-BE49-F238E27FC236}">
                    <a16:creationId xmlns:a16="http://schemas.microsoft.com/office/drawing/2014/main" id="{5E8BCA35-AC09-A5A7-A75C-D616C9DCBEA5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5" name="Γραφικό 204" descr="Φωτιά">
                <a:extLst>
                  <a:ext uri="{FF2B5EF4-FFF2-40B4-BE49-F238E27FC236}">
                    <a16:creationId xmlns:a16="http://schemas.microsoft.com/office/drawing/2014/main" id="{C1C1EFBF-8CE6-1FE5-F0F0-F803FF50CE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06" name="Γραφικό 205" descr="Φωτιά">
                <a:extLst>
                  <a:ext uri="{FF2B5EF4-FFF2-40B4-BE49-F238E27FC236}">
                    <a16:creationId xmlns:a16="http://schemas.microsoft.com/office/drawing/2014/main" id="{4E5721A9-9516-D5AD-2D28-03616BDC6A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07" name="Γραφικό 206" descr="Φωτιά">
                <a:extLst>
                  <a:ext uri="{FF2B5EF4-FFF2-40B4-BE49-F238E27FC236}">
                    <a16:creationId xmlns:a16="http://schemas.microsoft.com/office/drawing/2014/main" id="{DF2C73CE-591C-5CBC-57D4-1ECF631C1C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08" name="Γραφικό 207" descr="Φωτιά">
                <a:extLst>
                  <a:ext uri="{FF2B5EF4-FFF2-40B4-BE49-F238E27FC236}">
                    <a16:creationId xmlns:a16="http://schemas.microsoft.com/office/drawing/2014/main" id="{E9459217-F050-ACCE-9A8D-C67199815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14" name="Ομάδα 213">
            <a:extLst>
              <a:ext uri="{FF2B5EF4-FFF2-40B4-BE49-F238E27FC236}">
                <a16:creationId xmlns:a16="http://schemas.microsoft.com/office/drawing/2014/main" id="{5AB1EA24-DB30-74CE-14ED-4C0859E8477D}"/>
              </a:ext>
            </a:extLst>
          </p:cNvPr>
          <p:cNvGrpSpPr/>
          <p:nvPr/>
        </p:nvGrpSpPr>
        <p:grpSpPr>
          <a:xfrm>
            <a:off x="4276003" y="3521558"/>
            <a:ext cx="529013" cy="1457050"/>
            <a:chOff x="1691680" y="1828659"/>
            <a:chExt cx="529013" cy="1457050"/>
          </a:xfrm>
        </p:grpSpPr>
        <p:sp>
          <p:nvSpPr>
            <p:cNvPr id="215" name="127 - Στρογγυλεμένο ορθογώνιο">
              <a:extLst>
                <a:ext uri="{FF2B5EF4-FFF2-40B4-BE49-F238E27FC236}">
                  <a16:creationId xmlns:a16="http://schemas.microsoft.com/office/drawing/2014/main" id="{177A8C44-A27B-74FB-2B32-EFE8F68B972F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128 - Ελεύθερη σχεδίαση">
              <a:extLst>
                <a:ext uri="{FF2B5EF4-FFF2-40B4-BE49-F238E27FC236}">
                  <a16:creationId xmlns:a16="http://schemas.microsoft.com/office/drawing/2014/main" id="{1CC8AE71-7C12-44ED-0D4B-F97CA5FA08B9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129 - Στρογγυλεμένο ορθογώνιο">
              <a:extLst>
                <a:ext uri="{FF2B5EF4-FFF2-40B4-BE49-F238E27FC236}">
                  <a16:creationId xmlns:a16="http://schemas.microsoft.com/office/drawing/2014/main" id="{B053835B-5575-9AD5-6CEB-87A8F8F121B0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131 - Στρογγυλεμένο ορθογώνιο">
              <a:extLst>
                <a:ext uri="{FF2B5EF4-FFF2-40B4-BE49-F238E27FC236}">
                  <a16:creationId xmlns:a16="http://schemas.microsoft.com/office/drawing/2014/main" id="{3E2F8C5C-EF30-96D8-FD87-34E47ED6948D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132 - Στρογγυλεμένο ορθογώνιο">
              <a:extLst>
                <a:ext uri="{FF2B5EF4-FFF2-40B4-BE49-F238E27FC236}">
                  <a16:creationId xmlns:a16="http://schemas.microsoft.com/office/drawing/2014/main" id="{8893E288-4BF2-C780-476A-206CF2CE518C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133 - Στρογγυλεμένο ορθογώνιο">
              <a:extLst>
                <a:ext uri="{FF2B5EF4-FFF2-40B4-BE49-F238E27FC236}">
                  <a16:creationId xmlns:a16="http://schemas.microsoft.com/office/drawing/2014/main" id="{1F65B62F-40D9-1BF2-1550-3D6C19083650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134 - Ελεύθερη σχεδίαση">
              <a:extLst>
                <a:ext uri="{FF2B5EF4-FFF2-40B4-BE49-F238E27FC236}">
                  <a16:creationId xmlns:a16="http://schemas.microsoft.com/office/drawing/2014/main" id="{A97258F0-19D6-B5FB-0726-A7179B8B8ADE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136 - Στρογγυλεμένο ορθογώνιο">
              <a:extLst>
                <a:ext uri="{FF2B5EF4-FFF2-40B4-BE49-F238E27FC236}">
                  <a16:creationId xmlns:a16="http://schemas.microsoft.com/office/drawing/2014/main" id="{B66EC1E7-DFA8-A557-CC74-C7A1C66E63B8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3" name="Ομάδα 222">
              <a:extLst>
                <a:ext uri="{FF2B5EF4-FFF2-40B4-BE49-F238E27FC236}">
                  <a16:creationId xmlns:a16="http://schemas.microsoft.com/office/drawing/2014/main" id="{A0A11A55-41B9-87E2-215D-4EEC47FDBB4F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30" name="Ορθογώνιο: Στρογγύλεμα γωνιών 229">
                <a:extLst>
                  <a:ext uri="{FF2B5EF4-FFF2-40B4-BE49-F238E27FC236}">
                    <a16:creationId xmlns:a16="http://schemas.microsoft.com/office/drawing/2014/main" id="{F82F32F6-53CA-34AB-AF95-951383C03722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1" name="Γραφικό 230" descr="Φωτιά">
                <a:extLst>
                  <a:ext uri="{FF2B5EF4-FFF2-40B4-BE49-F238E27FC236}">
                    <a16:creationId xmlns:a16="http://schemas.microsoft.com/office/drawing/2014/main" id="{D0D89EF5-D475-2166-2BB2-19DC000BD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32" name="Γραφικό 231" descr="Φωτιά">
                <a:extLst>
                  <a:ext uri="{FF2B5EF4-FFF2-40B4-BE49-F238E27FC236}">
                    <a16:creationId xmlns:a16="http://schemas.microsoft.com/office/drawing/2014/main" id="{FD7A79AD-E2C3-C856-E088-5FB64ED7E1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33" name="Γραφικό 232" descr="Φωτιά">
                <a:extLst>
                  <a:ext uri="{FF2B5EF4-FFF2-40B4-BE49-F238E27FC236}">
                    <a16:creationId xmlns:a16="http://schemas.microsoft.com/office/drawing/2014/main" id="{23A734DC-59DA-5101-49E3-1FE9E4D8F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34" name="Γραφικό 233" descr="Φωτιά">
                <a:extLst>
                  <a:ext uri="{FF2B5EF4-FFF2-40B4-BE49-F238E27FC236}">
                    <a16:creationId xmlns:a16="http://schemas.microsoft.com/office/drawing/2014/main" id="{9CB3484A-65D9-C891-D957-1467609A6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224" name="Ομάδα 223">
              <a:extLst>
                <a:ext uri="{FF2B5EF4-FFF2-40B4-BE49-F238E27FC236}">
                  <a16:creationId xmlns:a16="http://schemas.microsoft.com/office/drawing/2014/main" id="{C6B3E448-264C-310B-B02B-AB965C0D8F7A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225" name="Ορθογώνιο: Στρογγύλεμα γωνιών 224">
                <a:extLst>
                  <a:ext uri="{FF2B5EF4-FFF2-40B4-BE49-F238E27FC236}">
                    <a16:creationId xmlns:a16="http://schemas.microsoft.com/office/drawing/2014/main" id="{F0ADED8A-1A3E-E6BA-C95B-5DB0AC6A5E2F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26" name="Γραφικό 225" descr="Φωτιά">
                <a:extLst>
                  <a:ext uri="{FF2B5EF4-FFF2-40B4-BE49-F238E27FC236}">
                    <a16:creationId xmlns:a16="http://schemas.microsoft.com/office/drawing/2014/main" id="{AA59456C-BA8D-580A-598B-E0340FBB2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27" name="Γραφικό 226" descr="Φωτιά">
                <a:extLst>
                  <a:ext uri="{FF2B5EF4-FFF2-40B4-BE49-F238E27FC236}">
                    <a16:creationId xmlns:a16="http://schemas.microsoft.com/office/drawing/2014/main" id="{ECEAA916-27DD-03DF-AB65-A07B48B41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28" name="Γραφικό 227" descr="Φωτιά">
                <a:extLst>
                  <a:ext uri="{FF2B5EF4-FFF2-40B4-BE49-F238E27FC236}">
                    <a16:creationId xmlns:a16="http://schemas.microsoft.com/office/drawing/2014/main" id="{D3A1381D-7C1E-0AA1-16C0-C9AC05829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29" name="Γραφικό 228" descr="Φωτιά">
                <a:extLst>
                  <a:ext uri="{FF2B5EF4-FFF2-40B4-BE49-F238E27FC236}">
                    <a16:creationId xmlns:a16="http://schemas.microsoft.com/office/drawing/2014/main" id="{1DF5E0D3-E65F-6DF5-050A-4D9C5A418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35" name="Ομάδα 234">
            <a:extLst>
              <a:ext uri="{FF2B5EF4-FFF2-40B4-BE49-F238E27FC236}">
                <a16:creationId xmlns:a16="http://schemas.microsoft.com/office/drawing/2014/main" id="{3A154DEE-7D16-2414-0431-0323349D2952}"/>
              </a:ext>
            </a:extLst>
          </p:cNvPr>
          <p:cNvGrpSpPr/>
          <p:nvPr/>
        </p:nvGrpSpPr>
        <p:grpSpPr>
          <a:xfrm>
            <a:off x="3671202" y="4372528"/>
            <a:ext cx="529013" cy="1373740"/>
            <a:chOff x="1691680" y="1828659"/>
            <a:chExt cx="529013" cy="1457050"/>
          </a:xfrm>
        </p:grpSpPr>
        <p:sp>
          <p:nvSpPr>
            <p:cNvPr id="236" name="127 - Στρογγυλεμένο ορθογώνιο">
              <a:extLst>
                <a:ext uri="{FF2B5EF4-FFF2-40B4-BE49-F238E27FC236}">
                  <a16:creationId xmlns:a16="http://schemas.microsoft.com/office/drawing/2014/main" id="{37F6C003-8FB8-23CF-F53C-95688078BE90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128 - Ελεύθερη σχεδίαση">
              <a:extLst>
                <a:ext uri="{FF2B5EF4-FFF2-40B4-BE49-F238E27FC236}">
                  <a16:creationId xmlns:a16="http://schemas.microsoft.com/office/drawing/2014/main" id="{D98F81CC-48C3-D544-CFE0-6D0A570895AF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129 - Στρογγυλεμένο ορθογώνιο">
              <a:extLst>
                <a:ext uri="{FF2B5EF4-FFF2-40B4-BE49-F238E27FC236}">
                  <a16:creationId xmlns:a16="http://schemas.microsoft.com/office/drawing/2014/main" id="{F3B02F07-C5DF-380F-1038-2A22C6C8718D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131 - Στρογγυλεμένο ορθογώνιο">
              <a:extLst>
                <a:ext uri="{FF2B5EF4-FFF2-40B4-BE49-F238E27FC236}">
                  <a16:creationId xmlns:a16="http://schemas.microsoft.com/office/drawing/2014/main" id="{8A23EBDF-186B-5084-5211-84345CA5F234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132 - Στρογγυλεμένο ορθογώνιο">
              <a:extLst>
                <a:ext uri="{FF2B5EF4-FFF2-40B4-BE49-F238E27FC236}">
                  <a16:creationId xmlns:a16="http://schemas.microsoft.com/office/drawing/2014/main" id="{465809CB-6429-DD27-7F2B-DCCF3F53A76F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133 - Στρογγυλεμένο ορθογώνιο">
              <a:extLst>
                <a:ext uri="{FF2B5EF4-FFF2-40B4-BE49-F238E27FC236}">
                  <a16:creationId xmlns:a16="http://schemas.microsoft.com/office/drawing/2014/main" id="{29A2C4E6-E144-9371-7867-4144E049C879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134 - Ελεύθερη σχεδίαση">
              <a:extLst>
                <a:ext uri="{FF2B5EF4-FFF2-40B4-BE49-F238E27FC236}">
                  <a16:creationId xmlns:a16="http://schemas.microsoft.com/office/drawing/2014/main" id="{B4B43C31-93D8-6243-1CD2-E084F281203B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136 - Στρογγυλεμένο ορθογώνιο">
              <a:extLst>
                <a:ext uri="{FF2B5EF4-FFF2-40B4-BE49-F238E27FC236}">
                  <a16:creationId xmlns:a16="http://schemas.microsoft.com/office/drawing/2014/main" id="{E73B0502-0093-2163-0B74-77534B507FA2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4" name="Ομάδα 243">
              <a:extLst>
                <a:ext uri="{FF2B5EF4-FFF2-40B4-BE49-F238E27FC236}">
                  <a16:creationId xmlns:a16="http://schemas.microsoft.com/office/drawing/2014/main" id="{FE85654A-5A32-F095-3507-C28CC5742C47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51" name="Ορθογώνιο: Στρογγύλεμα γωνιών 250">
                <a:extLst>
                  <a:ext uri="{FF2B5EF4-FFF2-40B4-BE49-F238E27FC236}">
                    <a16:creationId xmlns:a16="http://schemas.microsoft.com/office/drawing/2014/main" id="{0FF358AB-C887-07BB-CAD2-0BF0BE414C09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2" name="Γραφικό 251" descr="Φωτιά">
                <a:extLst>
                  <a:ext uri="{FF2B5EF4-FFF2-40B4-BE49-F238E27FC236}">
                    <a16:creationId xmlns:a16="http://schemas.microsoft.com/office/drawing/2014/main" id="{A772F22C-44D0-3FF4-CDB0-0C68BD80F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53" name="Γραφικό 252" descr="Φωτιά">
                <a:extLst>
                  <a:ext uri="{FF2B5EF4-FFF2-40B4-BE49-F238E27FC236}">
                    <a16:creationId xmlns:a16="http://schemas.microsoft.com/office/drawing/2014/main" id="{330FE9A8-72B4-FD47-8E89-E1FD68144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54" name="Γραφικό 253" descr="Φωτιά">
                <a:extLst>
                  <a:ext uri="{FF2B5EF4-FFF2-40B4-BE49-F238E27FC236}">
                    <a16:creationId xmlns:a16="http://schemas.microsoft.com/office/drawing/2014/main" id="{26E68061-0F2B-59B9-0442-B8C80825E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55" name="Γραφικό 254" descr="Φωτιά">
                <a:extLst>
                  <a:ext uri="{FF2B5EF4-FFF2-40B4-BE49-F238E27FC236}">
                    <a16:creationId xmlns:a16="http://schemas.microsoft.com/office/drawing/2014/main" id="{AC95A846-2FCA-B38E-44CA-A29DA3D5E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245" name="Ομάδα 244">
              <a:extLst>
                <a:ext uri="{FF2B5EF4-FFF2-40B4-BE49-F238E27FC236}">
                  <a16:creationId xmlns:a16="http://schemas.microsoft.com/office/drawing/2014/main" id="{5966606E-D815-3580-0A17-F43ED99659F3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246" name="Ορθογώνιο: Στρογγύλεμα γωνιών 245">
                <a:extLst>
                  <a:ext uri="{FF2B5EF4-FFF2-40B4-BE49-F238E27FC236}">
                    <a16:creationId xmlns:a16="http://schemas.microsoft.com/office/drawing/2014/main" id="{729067D0-CF54-703A-1C55-4CB04352066A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7" name="Γραφικό 246" descr="Φωτιά">
                <a:extLst>
                  <a:ext uri="{FF2B5EF4-FFF2-40B4-BE49-F238E27FC236}">
                    <a16:creationId xmlns:a16="http://schemas.microsoft.com/office/drawing/2014/main" id="{43A29E71-2615-2056-53A9-C75A8A5E6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48" name="Γραφικό 247" descr="Φωτιά">
                <a:extLst>
                  <a:ext uri="{FF2B5EF4-FFF2-40B4-BE49-F238E27FC236}">
                    <a16:creationId xmlns:a16="http://schemas.microsoft.com/office/drawing/2014/main" id="{BBB38A73-B469-7B73-4EE6-868ACA41B9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49" name="Γραφικό 248" descr="Φωτιά">
                <a:extLst>
                  <a:ext uri="{FF2B5EF4-FFF2-40B4-BE49-F238E27FC236}">
                    <a16:creationId xmlns:a16="http://schemas.microsoft.com/office/drawing/2014/main" id="{AB295255-9C97-412F-FDC6-B219A8EAE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50" name="Γραφικό 249" descr="Φωτιά">
                <a:extLst>
                  <a:ext uri="{FF2B5EF4-FFF2-40B4-BE49-F238E27FC236}">
                    <a16:creationId xmlns:a16="http://schemas.microsoft.com/office/drawing/2014/main" id="{A6C2EA17-D759-F294-7A35-991D9AC42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56" name="Ομάδα 255">
            <a:extLst>
              <a:ext uri="{FF2B5EF4-FFF2-40B4-BE49-F238E27FC236}">
                <a16:creationId xmlns:a16="http://schemas.microsoft.com/office/drawing/2014/main" id="{465A7175-F0F1-5357-D6A0-94A003954E6D}"/>
              </a:ext>
            </a:extLst>
          </p:cNvPr>
          <p:cNvGrpSpPr/>
          <p:nvPr/>
        </p:nvGrpSpPr>
        <p:grpSpPr>
          <a:xfrm>
            <a:off x="6925661" y="401964"/>
            <a:ext cx="529013" cy="1457050"/>
            <a:chOff x="1691680" y="1828659"/>
            <a:chExt cx="529013" cy="1457050"/>
          </a:xfrm>
        </p:grpSpPr>
        <p:sp>
          <p:nvSpPr>
            <p:cNvPr id="257" name="127 - Στρογγυλεμένο ορθογώνιο">
              <a:extLst>
                <a:ext uri="{FF2B5EF4-FFF2-40B4-BE49-F238E27FC236}">
                  <a16:creationId xmlns:a16="http://schemas.microsoft.com/office/drawing/2014/main" id="{322FDC99-D5D8-D0D3-D669-7E946CD7C65C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128 - Ελεύθερη σχεδίαση">
              <a:extLst>
                <a:ext uri="{FF2B5EF4-FFF2-40B4-BE49-F238E27FC236}">
                  <a16:creationId xmlns:a16="http://schemas.microsoft.com/office/drawing/2014/main" id="{EF50B3CE-9DF1-1E5A-5502-ED15B2585693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129 - Στρογγυλεμένο ορθογώνιο">
              <a:extLst>
                <a:ext uri="{FF2B5EF4-FFF2-40B4-BE49-F238E27FC236}">
                  <a16:creationId xmlns:a16="http://schemas.microsoft.com/office/drawing/2014/main" id="{B05935C1-3ADA-F2B6-916E-4DE1D614214B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131 - Στρογγυλεμένο ορθογώνιο">
              <a:extLst>
                <a:ext uri="{FF2B5EF4-FFF2-40B4-BE49-F238E27FC236}">
                  <a16:creationId xmlns:a16="http://schemas.microsoft.com/office/drawing/2014/main" id="{A0245A09-67F6-B0AB-A934-FE1AF4E3B52E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132 - Στρογγυλεμένο ορθογώνιο">
              <a:extLst>
                <a:ext uri="{FF2B5EF4-FFF2-40B4-BE49-F238E27FC236}">
                  <a16:creationId xmlns:a16="http://schemas.microsoft.com/office/drawing/2014/main" id="{6E4BF564-38A5-F5A6-F839-F9F0E70899D1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133 - Στρογγυλεμένο ορθογώνιο">
              <a:extLst>
                <a:ext uri="{FF2B5EF4-FFF2-40B4-BE49-F238E27FC236}">
                  <a16:creationId xmlns:a16="http://schemas.microsoft.com/office/drawing/2014/main" id="{4AFA4F58-EA06-0475-B7A0-E103604C088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134 - Ελεύθερη σχεδίαση">
              <a:extLst>
                <a:ext uri="{FF2B5EF4-FFF2-40B4-BE49-F238E27FC236}">
                  <a16:creationId xmlns:a16="http://schemas.microsoft.com/office/drawing/2014/main" id="{244E9FC2-D1AA-82B7-745E-735004AF0634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136 - Στρογγυλεμένο ορθογώνιο">
              <a:extLst>
                <a:ext uri="{FF2B5EF4-FFF2-40B4-BE49-F238E27FC236}">
                  <a16:creationId xmlns:a16="http://schemas.microsoft.com/office/drawing/2014/main" id="{9C4F1E12-08E9-2A1E-61D5-37800CA1A321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5" name="Ομάδα 264">
              <a:extLst>
                <a:ext uri="{FF2B5EF4-FFF2-40B4-BE49-F238E27FC236}">
                  <a16:creationId xmlns:a16="http://schemas.microsoft.com/office/drawing/2014/main" id="{09FC630C-B0AB-FA56-A4D1-C17B0F72E62D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72" name="Ορθογώνιο: Στρογγύλεμα γωνιών 271">
                <a:extLst>
                  <a:ext uri="{FF2B5EF4-FFF2-40B4-BE49-F238E27FC236}">
                    <a16:creationId xmlns:a16="http://schemas.microsoft.com/office/drawing/2014/main" id="{B611D430-AA07-4C17-E01C-88EBBB27879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3" name="Γραφικό 272" descr="Φωτιά">
                <a:extLst>
                  <a:ext uri="{FF2B5EF4-FFF2-40B4-BE49-F238E27FC236}">
                    <a16:creationId xmlns:a16="http://schemas.microsoft.com/office/drawing/2014/main" id="{76DB4C15-8C0A-A099-7363-E19232CBB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74" name="Γραφικό 273" descr="Φωτιά">
                <a:extLst>
                  <a:ext uri="{FF2B5EF4-FFF2-40B4-BE49-F238E27FC236}">
                    <a16:creationId xmlns:a16="http://schemas.microsoft.com/office/drawing/2014/main" id="{641F7B9D-88C0-DCA5-DB05-5EE161F1D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75" name="Γραφικό 274" descr="Φωτιά">
                <a:extLst>
                  <a:ext uri="{FF2B5EF4-FFF2-40B4-BE49-F238E27FC236}">
                    <a16:creationId xmlns:a16="http://schemas.microsoft.com/office/drawing/2014/main" id="{B3F8DC95-6C10-A24B-1D3B-E2AB0F9D9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76" name="Γραφικό 275" descr="Φωτιά">
                <a:extLst>
                  <a:ext uri="{FF2B5EF4-FFF2-40B4-BE49-F238E27FC236}">
                    <a16:creationId xmlns:a16="http://schemas.microsoft.com/office/drawing/2014/main" id="{2B5C2D49-5089-36F6-7360-AC2AF5CE3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266" name="Ομάδα 265">
              <a:extLst>
                <a:ext uri="{FF2B5EF4-FFF2-40B4-BE49-F238E27FC236}">
                  <a16:creationId xmlns:a16="http://schemas.microsoft.com/office/drawing/2014/main" id="{F1B78DC6-F7C4-0D44-4FA6-0F4E5D4FB352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267" name="Ορθογώνιο: Στρογγύλεμα γωνιών 266">
                <a:extLst>
                  <a:ext uri="{FF2B5EF4-FFF2-40B4-BE49-F238E27FC236}">
                    <a16:creationId xmlns:a16="http://schemas.microsoft.com/office/drawing/2014/main" id="{1B442D03-2BC2-4E75-3815-73967AB9FDFC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68" name="Γραφικό 267" descr="Φωτιά">
                <a:extLst>
                  <a:ext uri="{FF2B5EF4-FFF2-40B4-BE49-F238E27FC236}">
                    <a16:creationId xmlns:a16="http://schemas.microsoft.com/office/drawing/2014/main" id="{A1995037-3EB7-4063-0B41-DB88C97E2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69" name="Γραφικό 268" descr="Φωτιά">
                <a:extLst>
                  <a:ext uri="{FF2B5EF4-FFF2-40B4-BE49-F238E27FC236}">
                    <a16:creationId xmlns:a16="http://schemas.microsoft.com/office/drawing/2014/main" id="{F17E041A-CF10-D56F-AE52-7F89E01C5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70" name="Γραφικό 269" descr="Φωτιά">
                <a:extLst>
                  <a:ext uri="{FF2B5EF4-FFF2-40B4-BE49-F238E27FC236}">
                    <a16:creationId xmlns:a16="http://schemas.microsoft.com/office/drawing/2014/main" id="{1A68F2A6-76DF-D134-B410-F3D7FCBB4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71" name="Γραφικό 270" descr="Φωτιά">
                <a:extLst>
                  <a:ext uri="{FF2B5EF4-FFF2-40B4-BE49-F238E27FC236}">
                    <a16:creationId xmlns:a16="http://schemas.microsoft.com/office/drawing/2014/main" id="{7BC6A90B-2D95-03ED-A414-F915E967E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77" name="Ομάδα 276">
            <a:extLst>
              <a:ext uri="{FF2B5EF4-FFF2-40B4-BE49-F238E27FC236}">
                <a16:creationId xmlns:a16="http://schemas.microsoft.com/office/drawing/2014/main" id="{B5FBA0FE-C748-469D-BF65-A5998375ABE6}"/>
              </a:ext>
            </a:extLst>
          </p:cNvPr>
          <p:cNvGrpSpPr/>
          <p:nvPr/>
        </p:nvGrpSpPr>
        <p:grpSpPr>
          <a:xfrm>
            <a:off x="3067081" y="2746882"/>
            <a:ext cx="529013" cy="1457050"/>
            <a:chOff x="1691680" y="1828659"/>
            <a:chExt cx="529013" cy="1457050"/>
          </a:xfrm>
        </p:grpSpPr>
        <p:sp>
          <p:nvSpPr>
            <p:cNvPr id="278" name="127 - Στρογγυλεμένο ορθογώνιο">
              <a:extLst>
                <a:ext uri="{FF2B5EF4-FFF2-40B4-BE49-F238E27FC236}">
                  <a16:creationId xmlns:a16="http://schemas.microsoft.com/office/drawing/2014/main" id="{A7A209E9-6455-11BE-6F65-CA57F9DB749A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128 - Ελεύθερη σχεδίαση">
              <a:extLst>
                <a:ext uri="{FF2B5EF4-FFF2-40B4-BE49-F238E27FC236}">
                  <a16:creationId xmlns:a16="http://schemas.microsoft.com/office/drawing/2014/main" id="{12D8EF0A-25E8-BFD5-3A11-0663FAD93E91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129 - Στρογγυλεμένο ορθογώνιο">
              <a:extLst>
                <a:ext uri="{FF2B5EF4-FFF2-40B4-BE49-F238E27FC236}">
                  <a16:creationId xmlns:a16="http://schemas.microsoft.com/office/drawing/2014/main" id="{B35BFE74-0CA3-10A6-6B41-D1EE9989A87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131 - Στρογγυλεμένο ορθογώνιο">
              <a:extLst>
                <a:ext uri="{FF2B5EF4-FFF2-40B4-BE49-F238E27FC236}">
                  <a16:creationId xmlns:a16="http://schemas.microsoft.com/office/drawing/2014/main" id="{0095BE11-8B01-8DC3-9AE5-509DC85B2CCE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132 - Στρογγυλεμένο ορθογώνιο">
              <a:extLst>
                <a:ext uri="{FF2B5EF4-FFF2-40B4-BE49-F238E27FC236}">
                  <a16:creationId xmlns:a16="http://schemas.microsoft.com/office/drawing/2014/main" id="{25FBA1A4-5B82-AE31-28EC-BE05CED8C967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133 - Στρογγυλεμένο ορθογώνιο">
              <a:extLst>
                <a:ext uri="{FF2B5EF4-FFF2-40B4-BE49-F238E27FC236}">
                  <a16:creationId xmlns:a16="http://schemas.microsoft.com/office/drawing/2014/main" id="{B0C28D4F-34B4-881B-6FB1-57A2BB79F22C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134 - Ελεύθερη σχεδίαση">
              <a:extLst>
                <a:ext uri="{FF2B5EF4-FFF2-40B4-BE49-F238E27FC236}">
                  <a16:creationId xmlns:a16="http://schemas.microsoft.com/office/drawing/2014/main" id="{3D03E3AA-6799-ED42-022E-00B09CBF8F0C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136 - Στρογγυλεμένο ορθογώνιο">
              <a:extLst>
                <a:ext uri="{FF2B5EF4-FFF2-40B4-BE49-F238E27FC236}">
                  <a16:creationId xmlns:a16="http://schemas.microsoft.com/office/drawing/2014/main" id="{411B71DE-75B1-6FA7-5424-CCE8EB7E3442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6" name="Ομάδα 285">
              <a:extLst>
                <a:ext uri="{FF2B5EF4-FFF2-40B4-BE49-F238E27FC236}">
                  <a16:creationId xmlns:a16="http://schemas.microsoft.com/office/drawing/2014/main" id="{E6BC406C-BE5D-EDC8-EB44-051021204850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93" name="Ορθογώνιο: Στρογγύλεμα γωνιών 292">
                <a:extLst>
                  <a:ext uri="{FF2B5EF4-FFF2-40B4-BE49-F238E27FC236}">
                    <a16:creationId xmlns:a16="http://schemas.microsoft.com/office/drawing/2014/main" id="{3D231844-C705-6857-DE0A-E5B2DF537903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4" name="Γραφικό 293" descr="Φωτιά">
                <a:extLst>
                  <a:ext uri="{FF2B5EF4-FFF2-40B4-BE49-F238E27FC236}">
                    <a16:creationId xmlns:a16="http://schemas.microsoft.com/office/drawing/2014/main" id="{72954D27-7D84-033E-54D6-058C13ECFC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5" name="Γραφικό 294" descr="Φωτιά">
                <a:extLst>
                  <a:ext uri="{FF2B5EF4-FFF2-40B4-BE49-F238E27FC236}">
                    <a16:creationId xmlns:a16="http://schemas.microsoft.com/office/drawing/2014/main" id="{7AED0CF8-5661-8D56-1D3E-3E2FF3CF4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6" name="Γραφικό 295" descr="Φωτιά">
                <a:extLst>
                  <a:ext uri="{FF2B5EF4-FFF2-40B4-BE49-F238E27FC236}">
                    <a16:creationId xmlns:a16="http://schemas.microsoft.com/office/drawing/2014/main" id="{191B2E7F-76B6-5CD3-B39B-31D824080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7" name="Γραφικό 296" descr="Φωτιά">
                <a:extLst>
                  <a:ext uri="{FF2B5EF4-FFF2-40B4-BE49-F238E27FC236}">
                    <a16:creationId xmlns:a16="http://schemas.microsoft.com/office/drawing/2014/main" id="{6A3496D1-AB22-09BF-DE3A-B6F0DE65B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287" name="Ομάδα 286">
              <a:extLst>
                <a:ext uri="{FF2B5EF4-FFF2-40B4-BE49-F238E27FC236}">
                  <a16:creationId xmlns:a16="http://schemas.microsoft.com/office/drawing/2014/main" id="{B4CEA4BC-D42A-8555-439A-EE7752DBBDDB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288" name="Ορθογώνιο: Στρογγύλεμα γωνιών 287">
                <a:extLst>
                  <a:ext uri="{FF2B5EF4-FFF2-40B4-BE49-F238E27FC236}">
                    <a16:creationId xmlns:a16="http://schemas.microsoft.com/office/drawing/2014/main" id="{5753E44A-BBD2-8B1E-9135-7D498884798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9" name="Γραφικό 288" descr="Φωτιά">
                <a:extLst>
                  <a:ext uri="{FF2B5EF4-FFF2-40B4-BE49-F238E27FC236}">
                    <a16:creationId xmlns:a16="http://schemas.microsoft.com/office/drawing/2014/main" id="{FB277D91-5B8B-A059-DDDE-0A93298CB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0" name="Γραφικό 289" descr="Φωτιά">
                <a:extLst>
                  <a:ext uri="{FF2B5EF4-FFF2-40B4-BE49-F238E27FC236}">
                    <a16:creationId xmlns:a16="http://schemas.microsoft.com/office/drawing/2014/main" id="{B1FA46CC-15B7-AFA6-6CFB-F2CBBD6C5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1" name="Γραφικό 290" descr="Φωτιά">
                <a:extLst>
                  <a:ext uri="{FF2B5EF4-FFF2-40B4-BE49-F238E27FC236}">
                    <a16:creationId xmlns:a16="http://schemas.microsoft.com/office/drawing/2014/main" id="{162FA952-0E2D-9257-76C5-266B15DC3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2" name="Γραφικό 291" descr="Φωτιά">
                <a:extLst>
                  <a:ext uri="{FF2B5EF4-FFF2-40B4-BE49-F238E27FC236}">
                    <a16:creationId xmlns:a16="http://schemas.microsoft.com/office/drawing/2014/main" id="{F4A8AF92-B5C0-E91C-61EB-FEB053DB0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98" name="Ομάδα 297">
            <a:extLst>
              <a:ext uri="{FF2B5EF4-FFF2-40B4-BE49-F238E27FC236}">
                <a16:creationId xmlns:a16="http://schemas.microsoft.com/office/drawing/2014/main" id="{630F7996-40F6-CAA7-2626-A66C8FB2CE08}"/>
              </a:ext>
            </a:extLst>
          </p:cNvPr>
          <p:cNvGrpSpPr/>
          <p:nvPr/>
        </p:nvGrpSpPr>
        <p:grpSpPr>
          <a:xfrm>
            <a:off x="7025925" y="4474129"/>
            <a:ext cx="529013" cy="1457050"/>
            <a:chOff x="1691680" y="1828659"/>
            <a:chExt cx="529013" cy="1457050"/>
          </a:xfrm>
        </p:grpSpPr>
        <p:sp>
          <p:nvSpPr>
            <p:cNvPr id="299" name="127 - Στρογγυλεμένο ορθογώνιο">
              <a:extLst>
                <a:ext uri="{FF2B5EF4-FFF2-40B4-BE49-F238E27FC236}">
                  <a16:creationId xmlns:a16="http://schemas.microsoft.com/office/drawing/2014/main" id="{EDBE2CC1-3295-6758-E694-D3F3FEA395EF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128 - Ελεύθερη σχεδίαση">
              <a:extLst>
                <a:ext uri="{FF2B5EF4-FFF2-40B4-BE49-F238E27FC236}">
                  <a16:creationId xmlns:a16="http://schemas.microsoft.com/office/drawing/2014/main" id="{51C3C1D5-8BB0-8B5D-E843-2F489DD5EC9D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129 - Στρογγυλεμένο ορθογώνιο">
              <a:extLst>
                <a:ext uri="{FF2B5EF4-FFF2-40B4-BE49-F238E27FC236}">
                  <a16:creationId xmlns:a16="http://schemas.microsoft.com/office/drawing/2014/main" id="{EA9FE769-005E-03DE-3D1A-E38318A9E4FB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131 - Στρογγυλεμένο ορθογώνιο">
              <a:extLst>
                <a:ext uri="{FF2B5EF4-FFF2-40B4-BE49-F238E27FC236}">
                  <a16:creationId xmlns:a16="http://schemas.microsoft.com/office/drawing/2014/main" id="{09823D31-53D6-9FE0-48FE-87BD6D84C6F8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132 - Στρογγυλεμένο ορθογώνιο">
              <a:extLst>
                <a:ext uri="{FF2B5EF4-FFF2-40B4-BE49-F238E27FC236}">
                  <a16:creationId xmlns:a16="http://schemas.microsoft.com/office/drawing/2014/main" id="{85C09B39-6583-97D7-6AC4-BD5CA7EAD366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133 - Στρογγυλεμένο ορθογώνιο">
              <a:extLst>
                <a:ext uri="{FF2B5EF4-FFF2-40B4-BE49-F238E27FC236}">
                  <a16:creationId xmlns:a16="http://schemas.microsoft.com/office/drawing/2014/main" id="{CA7959D7-52B8-2371-43F9-C483E7D90EEF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134 - Ελεύθερη σχεδίαση">
              <a:extLst>
                <a:ext uri="{FF2B5EF4-FFF2-40B4-BE49-F238E27FC236}">
                  <a16:creationId xmlns:a16="http://schemas.microsoft.com/office/drawing/2014/main" id="{DB0C1FA9-7CF6-7504-6D65-4F82A507706B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136 - Στρογγυλεμένο ορθογώνιο">
              <a:extLst>
                <a:ext uri="{FF2B5EF4-FFF2-40B4-BE49-F238E27FC236}">
                  <a16:creationId xmlns:a16="http://schemas.microsoft.com/office/drawing/2014/main" id="{F5D6CA46-4F8D-19C4-C6BC-2AD6C6077161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7" name="Ομάδα 306">
              <a:extLst>
                <a:ext uri="{FF2B5EF4-FFF2-40B4-BE49-F238E27FC236}">
                  <a16:creationId xmlns:a16="http://schemas.microsoft.com/office/drawing/2014/main" id="{9A4E1EBE-79C8-1B75-D618-4A2C87CF04F7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314" name="Ορθογώνιο: Στρογγύλεμα γωνιών 313">
                <a:extLst>
                  <a:ext uri="{FF2B5EF4-FFF2-40B4-BE49-F238E27FC236}">
                    <a16:creationId xmlns:a16="http://schemas.microsoft.com/office/drawing/2014/main" id="{CE62E35C-C956-9139-AC51-844B2F4FBCD1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15" name="Γραφικό 314" descr="Φωτιά">
                <a:extLst>
                  <a:ext uri="{FF2B5EF4-FFF2-40B4-BE49-F238E27FC236}">
                    <a16:creationId xmlns:a16="http://schemas.microsoft.com/office/drawing/2014/main" id="{611C0115-8CD4-8678-CEB1-AF63B1BEE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6" name="Γραφικό 315" descr="Φωτιά">
                <a:extLst>
                  <a:ext uri="{FF2B5EF4-FFF2-40B4-BE49-F238E27FC236}">
                    <a16:creationId xmlns:a16="http://schemas.microsoft.com/office/drawing/2014/main" id="{4433BAA7-0E38-6489-8D97-69FE74533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7" name="Γραφικό 316" descr="Φωτιά">
                <a:extLst>
                  <a:ext uri="{FF2B5EF4-FFF2-40B4-BE49-F238E27FC236}">
                    <a16:creationId xmlns:a16="http://schemas.microsoft.com/office/drawing/2014/main" id="{82F80683-863C-60B8-2936-7821DF34C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8" name="Γραφικό 317" descr="Φωτιά">
                <a:extLst>
                  <a:ext uri="{FF2B5EF4-FFF2-40B4-BE49-F238E27FC236}">
                    <a16:creationId xmlns:a16="http://schemas.microsoft.com/office/drawing/2014/main" id="{92EFF792-F5B9-DE0C-C3A4-0DF9BF3D7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08" name="Ομάδα 307">
              <a:extLst>
                <a:ext uri="{FF2B5EF4-FFF2-40B4-BE49-F238E27FC236}">
                  <a16:creationId xmlns:a16="http://schemas.microsoft.com/office/drawing/2014/main" id="{DF2E54A2-5084-49D4-E91C-BC67A1E5D012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09" name="Ορθογώνιο: Στρογγύλεμα γωνιών 308">
                <a:extLst>
                  <a:ext uri="{FF2B5EF4-FFF2-40B4-BE49-F238E27FC236}">
                    <a16:creationId xmlns:a16="http://schemas.microsoft.com/office/drawing/2014/main" id="{91C2D1B3-EDB9-68E8-5446-D49F0ACEA114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10" name="Γραφικό 309" descr="Φωτιά">
                <a:extLst>
                  <a:ext uri="{FF2B5EF4-FFF2-40B4-BE49-F238E27FC236}">
                    <a16:creationId xmlns:a16="http://schemas.microsoft.com/office/drawing/2014/main" id="{F047454D-1A49-BA3C-4AA2-8A3FB4F14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1" name="Γραφικό 310" descr="Φωτιά">
                <a:extLst>
                  <a:ext uri="{FF2B5EF4-FFF2-40B4-BE49-F238E27FC236}">
                    <a16:creationId xmlns:a16="http://schemas.microsoft.com/office/drawing/2014/main" id="{8D8A4A32-221B-05A6-254E-2FC55556BD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2" name="Γραφικό 311" descr="Φωτιά">
                <a:extLst>
                  <a:ext uri="{FF2B5EF4-FFF2-40B4-BE49-F238E27FC236}">
                    <a16:creationId xmlns:a16="http://schemas.microsoft.com/office/drawing/2014/main" id="{65EA0B71-542E-E4B3-1171-79EEAF744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3" name="Γραφικό 312" descr="Φωτιά">
                <a:extLst>
                  <a:ext uri="{FF2B5EF4-FFF2-40B4-BE49-F238E27FC236}">
                    <a16:creationId xmlns:a16="http://schemas.microsoft.com/office/drawing/2014/main" id="{955E3784-F14F-5B76-CA56-0DEA28AFC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319" name="Ομάδα 318">
            <a:extLst>
              <a:ext uri="{FF2B5EF4-FFF2-40B4-BE49-F238E27FC236}">
                <a16:creationId xmlns:a16="http://schemas.microsoft.com/office/drawing/2014/main" id="{8A8FF8A1-E9AF-26EB-AB29-F851903F25C7}"/>
              </a:ext>
            </a:extLst>
          </p:cNvPr>
          <p:cNvGrpSpPr/>
          <p:nvPr/>
        </p:nvGrpSpPr>
        <p:grpSpPr>
          <a:xfrm>
            <a:off x="8177127" y="2271211"/>
            <a:ext cx="529013" cy="1457050"/>
            <a:chOff x="1691680" y="1828659"/>
            <a:chExt cx="529013" cy="1457050"/>
          </a:xfrm>
        </p:grpSpPr>
        <p:sp>
          <p:nvSpPr>
            <p:cNvPr id="320" name="127 - Στρογγυλεμένο ορθογώνιο">
              <a:extLst>
                <a:ext uri="{FF2B5EF4-FFF2-40B4-BE49-F238E27FC236}">
                  <a16:creationId xmlns:a16="http://schemas.microsoft.com/office/drawing/2014/main" id="{996CB559-86F3-26B8-4087-6517A2AEA0A5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128 - Ελεύθερη σχεδίαση">
              <a:extLst>
                <a:ext uri="{FF2B5EF4-FFF2-40B4-BE49-F238E27FC236}">
                  <a16:creationId xmlns:a16="http://schemas.microsoft.com/office/drawing/2014/main" id="{78C9C878-4169-888E-91B9-B988691D55CE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129 - Στρογγυλεμένο ορθογώνιο">
              <a:extLst>
                <a:ext uri="{FF2B5EF4-FFF2-40B4-BE49-F238E27FC236}">
                  <a16:creationId xmlns:a16="http://schemas.microsoft.com/office/drawing/2014/main" id="{032DB097-81A0-10A1-F98B-349FC454D56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131 - Στρογγυλεμένο ορθογώνιο">
              <a:extLst>
                <a:ext uri="{FF2B5EF4-FFF2-40B4-BE49-F238E27FC236}">
                  <a16:creationId xmlns:a16="http://schemas.microsoft.com/office/drawing/2014/main" id="{674C1684-9A3A-91C7-6087-F00F16EFEC0D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132 - Στρογγυλεμένο ορθογώνιο">
              <a:extLst>
                <a:ext uri="{FF2B5EF4-FFF2-40B4-BE49-F238E27FC236}">
                  <a16:creationId xmlns:a16="http://schemas.microsoft.com/office/drawing/2014/main" id="{9D777A99-BDB9-78B3-E851-BC4A07865303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133 - Στρογγυλεμένο ορθογώνιο">
              <a:extLst>
                <a:ext uri="{FF2B5EF4-FFF2-40B4-BE49-F238E27FC236}">
                  <a16:creationId xmlns:a16="http://schemas.microsoft.com/office/drawing/2014/main" id="{B2CB1F94-B9B3-0ADF-736A-7F34263F05E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134 - Ελεύθερη σχεδίαση">
              <a:extLst>
                <a:ext uri="{FF2B5EF4-FFF2-40B4-BE49-F238E27FC236}">
                  <a16:creationId xmlns:a16="http://schemas.microsoft.com/office/drawing/2014/main" id="{A1D8A303-6555-0BE3-4ED6-1FADFC76D934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136 - Στρογγυλεμένο ορθογώνιο">
              <a:extLst>
                <a:ext uri="{FF2B5EF4-FFF2-40B4-BE49-F238E27FC236}">
                  <a16:creationId xmlns:a16="http://schemas.microsoft.com/office/drawing/2014/main" id="{51BCFDF7-D8B3-2FBE-78F4-3165E524D06A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8" name="Ομάδα 327">
              <a:extLst>
                <a:ext uri="{FF2B5EF4-FFF2-40B4-BE49-F238E27FC236}">
                  <a16:creationId xmlns:a16="http://schemas.microsoft.com/office/drawing/2014/main" id="{75800359-2CD1-86AC-F051-5533224E8E6E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335" name="Ορθογώνιο: Στρογγύλεμα γωνιών 334">
                <a:extLst>
                  <a:ext uri="{FF2B5EF4-FFF2-40B4-BE49-F238E27FC236}">
                    <a16:creationId xmlns:a16="http://schemas.microsoft.com/office/drawing/2014/main" id="{BAE493D0-583F-BACC-571D-0A2E4C81A0B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6" name="Γραφικό 335" descr="Φωτιά">
                <a:extLst>
                  <a:ext uri="{FF2B5EF4-FFF2-40B4-BE49-F238E27FC236}">
                    <a16:creationId xmlns:a16="http://schemas.microsoft.com/office/drawing/2014/main" id="{A79121E7-7524-8BD7-1DFC-875C7CC14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7" name="Γραφικό 336" descr="Φωτιά">
                <a:extLst>
                  <a:ext uri="{FF2B5EF4-FFF2-40B4-BE49-F238E27FC236}">
                    <a16:creationId xmlns:a16="http://schemas.microsoft.com/office/drawing/2014/main" id="{F3F3E146-785C-9D82-640C-768197D68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8" name="Γραφικό 337" descr="Φωτιά">
                <a:extLst>
                  <a:ext uri="{FF2B5EF4-FFF2-40B4-BE49-F238E27FC236}">
                    <a16:creationId xmlns:a16="http://schemas.microsoft.com/office/drawing/2014/main" id="{A7006B31-DA5E-E1D0-237F-B2903597D3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9" name="Γραφικό 338" descr="Φωτιά">
                <a:extLst>
                  <a:ext uri="{FF2B5EF4-FFF2-40B4-BE49-F238E27FC236}">
                    <a16:creationId xmlns:a16="http://schemas.microsoft.com/office/drawing/2014/main" id="{C9300432-0B68-7415-447B-0D68C93FF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29" name="Ομάδα 328">
              <a:extLst>
                <a:ext uri="{FF2B5EF4-FFF2-40B4-BE49-F238E27FC236}">
                  <a16:creationId xmlns:a16="http://schemas.microsoft.com/office/drawing/2014/main" id="{BA2349C4-73A7-E306-60EA-01528ECB4192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30" name="Ορθογώνιο: Στρογγύλεμα γωνιών 329">
                <a:extLst>
                  <a:ext uri="{FF2B5EF4-FFF2-40B4-BE49-F238E27FC236}">
                    <a16:creationId xmlns:a16="http://schemas.microsoft.com/office/drawing/2014/main" id="{A8022006-4C0F-5A07-9423-B2AAE3BFFDEF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1" name="Γραφικό 330" descr="Φωτιά">
                <a:extLst>
                  <a:ext uri="{FF2B5EF4-FFF2-40B4-BE49-F238E27FC236}">
                    <a16:creationId xmlns:a16="http://schemas.microsoft.com/office/drawing/2014/main" id="{BB3A3061-BF18-7B38-91D8-7F8F0A09E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2" name="Γραφικό 331" descr="Φωτιά">
                <a:extLst>
                  <a:ext uri="{FF2B5EF4-FFF2-40B4-BE49-F238E27FC236}">
                    <a16:creationId xmlns:a16="http://schemas.microsoft.com/office/drawing/2014/main" id="{B8BC8D44-BB36-CAC0-273E-81ECF2D37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3" name="Γραφικό 332" descr="Φωτιά">
                <a:extLst>
                  <a:ext uri="{FF2B5EF4-FFF2-40B4-BE49-F238E27FC236}">
                    <a16:creationId xmlns:a16="http://schemas.microsoft.com/office/drawing/2014/main" id="{052EB484-4F07-DDD0-7E24-163AD6D34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4" name="Γραφικό 333" descr="Φωτιά">
                <a:extLst>
                  <a:ext uri="{FF2B5EF4-FFF2-40B4-BE49-F238E27FC236}">
                    <a16:creationId xmlns:a16="http://schemas.microsoft.com/office/drawing/2014/main" id="{E850A3F2-ACB3-A018-E433-445BC36A0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5AC21228-7FC3-D9C2-B2DA-423E558F7798}"/>
              </a:ext>
            </a:extLst>
          </p:cNvPr>
          <p:cNvGrpSpPr/>
          <p:nvPr/>
        </p:nvGrpSpPr>
        <p:grpSpPr>
          <a:xfrm>
            <a:off x="8076129" y="4687480"/>
            <a:ext cx="529013" cy="1457050"/>
            <a:chOff x="1691680" y="1828659"/>
            <a:chExt cx="529013" cy="1457050"/>
          </a:xfrm>
        </p:grpSpPr>
        <p:sp>
          <p:nvSpPr>
            <p:cNvPr id="3" name="127 - Στρογγυλεμένο ορθογώνιο">
              <a:extLst>
                <a:ext uri="{FF2B5EF4-FFF2-40B4-BE49-F238E27FC236}">
                  <a16:creationId xmlns:a16="http://schemas.microsoft.com/office/drawing/2014/main" id="{868922E7-5B73-CFEB-E948-D96A65635D5C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128 - Ελεύθερη σχεδίαση">
              <a:extLst>
                <a:ext uri="{FF2B5EF4-FFF2-40B4-BE49-F238E27FC236}">
                  <a16:creationId xmlns:a16="http://schemas.microsoft.com/office/drawing/2014/main" id="{334B9E56-71E3-6C88-927C-76E5B71A9BF6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129 - Στρογγυλεμένο ορθογώνιο">
              <a:extLst>
                <a:ext uri="{FF2B5EF4-FFF2-40B4-BE49-F238E27FC236}">
                  <a16:creationId xmlns:a16="http://schemas.microsoft.com/office/drawing/2014/main" id="{7FE56014-D269-BBF1-D9AB-68C66C152BF4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131 - Στρογγυλεμένο ορθογώνιο">
              <a:extLst>
                <a:ext uri="{FF2B5EF4-FFF2-40B4-BE49-F238E27FC236}">
                  <a16:creationId xmlns:a16="http://schemas.microsoft.com/office/drawing/2014/main" id="{E06486E0-D252-8312-8F42-7A7685E64C8B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132 - Στρογγυλεμένο ορθογώνιο">
              <a:extLst>
                <a:ext uri="{FF2B5EF4-FFF2-40B4-BE49-F238E27FC236}">
                  <a16:creationId xmlns:a16="http://schemas.microsoft.com/office/drawing/2014/main" id="{0C584B7A-0388-44D1-A4E3-C32B1B619095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133 - Στρογγυλεμένο ορθογώνιο">
              <a:extLst>
                <a:ext uri="{FF2B5EF4-FFF2-40B4-BE49-F238E27FC236}">
                  <a16:creationId xmlns:a16="http://schemas.microsoft.com/office/drawing/2014/main" id="{BC044B14-3F15-F3DB-5450-64D6EDFBA43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134 - Ελεύθερη σχεδίαση">
              <a:extLst>
                <a:ext uri="{FF2B5EF4-FFF2-40B4-BE49-F238E27FC236}">
                  <a16:creationId xmlns:a16="http://schemas.microsoft.com/office/drawing/2014/main" id="{5C1AA4F3-944D-7736-4EA0-3B7BDF1A22EF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136 - Στρογγυλεμένο ορθογώνιο">
              <a:extLst>
                <a:ext uri="{FF2B5EF4-FFF2-40B4-BE49-F238E27FC236}">
                  <a16:creationId xmlns:a16="http://schemas.microsoft.com/office/drawing/2014/main" id="{E21861E0-DE39-83CE-5771-21128BD63EB9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7" name="Ομάδα 346">
              <a:extLst>
                <a:ext uri="{FF2B5EF4-FFF2-40B4-BE49-F238E27FC236}">
                  <a16:creationId xmlns:a16="http://schemas.microsoft.com/office/drawing/2014/main" id="{0E8BF742-4EDC-F9BB-0462-8830A9F4D867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354" name="Ορθογώνιο: Στρογγύλεμα γωνιών 353">
                <a:extLst>
                  <a:ext uri="{FF2B5EF4-FFF2-40B4-BE49-F238E27FC236}">
                    <a16:creationId xmlns:a16="http://schemas.microsoft.com/office/drawing/2014/main" id="{B65C3AF2-C196-1391-EF66-276D7B12C68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55" name="Γραφικό 354" descr="Φωτιά">
                <a:extLst>
                  <a:ext uri="{FF2B5EF4-FFF2-40B4-BE49-F238E27FC236}">
                    <a16:creationId xmlns:a16="http://schemas.microsoft.com/office/drawing/2014/main" id="{3BABB83E-A489-F6C7-800B-F7925095CD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6" name="Γραφικό 355" descr="Φωτιά">
                <a:extLst>
                  <a:ext uri="{FF2B5EF4-FFF2-40B4-BE49-F238E27FC236}">
                    <a16:creationId xmlns:a16="http://schemas.microsoft.com/office/drawing/2014/main" id="{2324C9D3-739B-BE0B-C11A-CBC59A426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7" name="Γραφικό 356" descr="Φωτιά">
                <a:extLst>
                  <a:ext uri="{FF2B5EF4-FFF2-40B4-BE49-F238E27FC236}">
                    <a16:creationId xmlns:a16="http://schemas.microsoft.com/office/drawing/2014/main" id="{35EBA24F-836C-D1CA-AF4A-2268A45338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8" name="Γραφικό 357" descr="Φωτιά">
                <a:extLst>
                  <a:ext uri="{FF2B5EF4-FFF2-40B4-BE49-F238E27FC236}">
                    <a16:creationId xmlns:a16="http://schemas.microsoft.com/office/drawing/2014/main" id="{1360246D-3F45-4B54-2719-6D1BDA47C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48" name="Ομάδα 347">
              <a:extLst>
                <a:ext uri="{FF2B5EF4-FFF2-40B4-BE49-F238E27FC236}">
                  <a16:creationId xmlns:a16="http://schemas.microsoft.com/office/drawing/2014/main" id="{B7717999-2427-05C4-95D7-A18F96ED5CEC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49" name="Ορθογώνιο: Στρογγύλεμα γωνιών 348">
                <a:extLst>
                  <a:ext uri="{FF2B5EF4-FFF2-40B4-BE49-F238E27FC236}">
                    <a16:creationId xmlns:a16="http://schemas.microsoft.com/office/drawing/2014/main" id="{8E427F9A-E68A-1360-1AB0-F1EC35EA450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50" name="Γραφικό 349" descr="Φωτιά">
                <a:extLst>
                  <a:ext uri="{FF2B5EF4-FFF2-40B4-BE49-F238E27FC236}">
                    <a16:creationId xmlns:a16="http://schemas.microsoft.com/office/drawing/2014/main" id="{CD07B633-4E83-0CFD-6652-9B751F1BF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1" name="Γραφικό 350" descr="Φωτιά">
                <a:extLst>
                  <a:ext uri="{FF2B5EF4-FFF2-40B4-BE49-F238E27FC236}">
                    <a16:creationId xmlns:a16="http://schemas.microsoft.com/office/drawing/2014/main" id="{E383C0C5-E9AE-1F34-BAE3-A226A6B96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2" name="Γραφικό 351" descr="Φωτιά">
                <a:extLst>
                  <a:ext uri="{FF2B5EF4-FFF2-40B4-BE49-F238E27FC236}">
                    <a16:creationId xmlns:a16="http://schemas.microsoft.com/office/drawing/2014/main" id="{C1FB69D1-BB63-006D-2340-394DFB72D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3" name="Γραφικό 352" descr="Φωτιά">
                <a:extLst>
                  <a:ext uri="{FF2B5EF4-FFF2-40B4-BE49-F238E27FC236}">
                    <a16:creationId xmlns:a16="http://schemas.microsoft.com/office/drawing/2014/main" id="{405204D5-AC0B-4F8F-8CAA-281CE4256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359" name="Ομάδα 358">
            <a:extLst>
              <a:ext uri="{FF2B5EF4-FFF2-40B4-BE49-F238E27FC236}">
                <a16:creationId xmlns:a16="http://schemas.microsoft.com/office/drawing/2014/main" id="{52823DE0-CA6A-39C1-38B3-B94189ED30A8}"/>
              </a:ext>
            </a:extLst>
          </p:cNvPr>
          <p:cNvGrpSpPr/>
          <p:nvPr/>
        </p:nvGrpSpPr>
        <p:grpSpPr>
          <a:xfrm>
            <a:off x="6459804" y="3156298"/>
            <a:ext cx="529013" cy="1457050"/>
            <a:chOff x="1691680" y="1828659"/>
            <a:chExt cx="529013" cy="1457050"/>
          </a:xfrm>
        </p:grpSpPr>
        <p:sp>
          <p:nvSpPr>
            <p:cNvPr id="360" name="127 - Στρογγυλεμένο ορθογώνιο">
              <a:extLst>
                <a:ext uri="{FF2B5EF4-FFF2-40B4-BE49-F238E27FC236}">
                  <a16:creationId xmlns:a16="http://schemas.microsoft.com/office/drawing/2014/main" id="{F86FA5F8-A56F-5698-0397-BADE9D1D167E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128 - Ελεύθερη σχεδίαση">
              <a:extLst>
                <a:ext uri="{FF2B5EF4-FFF2-40B4-BE49-F238E27FC236}">
                  <a16:creationId xmlns:a16="http://schemas.microsoft.com/office/drawing/2014/main" id="{B766DD92-1D34-FB8B-1E89-4E4B229BEF79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129 - Στρογγυλεμένο ορθογώνιο">
              <a:extLst>
                <a:ext uri="{FF2B5EF4-FFF2-40B4-BE49-F238E27FC236}">
                  <a16:creationId xmlns:a16="http://schemas.microsoft.com/office/drawing/2014/main" id="{51E29AE1-FA85-3C58-2748-6024F0EB3778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131 - Στρογγυλεμένο ορθογώνιο">
              <a:extLst>
                <a:ext uri="{FF2B5EF4-FFF2-40B4-BE49-F238E27FC236}">
                  <a16:creationId xmlns:a16="http://schemas.microsoft.com/office/drawing/2014/main" id="{63EEF26E-F016-0DF1-F4CA-A55E71CCED06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132 - Στρογγυλεμένο ορθογώνιο">
              <a:extLst>
                <a:ext uri="{FF2B5EF4-FFF2-40B4-BE49-F238E27FC236}">
                  <a16:creationId xmlns:a16="http://schemas.microsoft.com/office/drawing/2014/main" id="{1CC32F8C-32DF-0D65-7BC5-47E0D08BAEE8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133 - Στρογγυλεμένο ορθογώνιο">
              <a:extLst>
                <a:ext uri="{FF2B5EF4-FFF2-40B4-BE49-F238E27FC236}">
                  <a16:creationId xmlns:a16="http://schemas.microsoft.com/office/drawing/2014/main" id="{B279B924-7710-B43B-7834-10946D993B82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134 - Ελεύθερη σχεδίαση">
              <a:extLst>
                <a:ext uri="{FF2B5EF4-FFF2-40B4-BE49-F238E27FC236}">
                  <a16:creationId xmlns:a16="http://schemas.microsoft.com/office/drawing/2014/main" id="{45B7CACB-F31F-35F2-787A-26F18C359C07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136 - Στρογγυλεμένο ορθογώνιο">
              <a:extLst>
                <a:ext uri="{FF2B5EF4-FFF2-40B4-BE49-F238E27FC236}">
                  <a16:creationId xmlns:a16="http://schemas.microsoft.com/office/drawing/2014/main" id="{A5ED3E96-2277-CE97-D43D-9969744276B8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8" name="Ομάδα 367">
              <a:extLst>
                <a:ext uri="{FF2B5EF4-FFF2-40B4-BE49-F238E27FC236}">
                  <a16:creationId xmlns:a16="http://schemas.microsoft.com/office/drawing/2014/main" id="{34D1AFE9-2620-74D7-C552-FC5F7C5BDE37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375" name="Ορθογώνιο: Στρογγύλεμα γωνιών 374">
                <a:extLst>
                  <a:ext uri="{FF2B5EF4-FFF2-40B4-BE49-F238E27FC236}">
                    <a16:creationId xmlns:a16="http://schemas.microsoft.com/office/drawing/2014/main" id="{1DF96653-BE51-3B18-513A-7E72C3742343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76" name="Γραφικό 375" descr="Φωτιά">
                <a:extLst>
                  <a:ext uri="{FF2B5EF4-FFF2-40B4-BE49-F238E27FC236}">
                    <a16:creationId xmlns:a16="http://schemas.microsoft.com/office/drawing/2014/main" id="{2CAE300A-9F7E-51A0-682A-DA20EAFC4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7" name="Γραφικό 376" descr="Φωτιά">
                <a:extLst>
                  <a:ext uri="{FF2B5EF4-FFF2-40B4-BE49-F238E27FC236}">
                    <a16:creationId xmlns:a16="http://schemas.microsoft.com/office/drawing/2014/main" id="{55DD6B1C-9FB8-3B65-693C-9C94722D2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8" name="Γραφικό 377" descr="Φωτιά">
                <a:extLst>
                  <a:ext uri="{FF2B5EF4-FFF2-40B4-BE49-F238E27FC236}">
                    <a16:creationId xmlns:a16="http://schemas.microsoft.com/office/drawing/2014/main" id="{D8F03D78-6289-8C54-02E8-91506101A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9" name="Γραφικό 378" descr="Φωτιά">
                <a:extLst>
                  <a:ext uri="{FF2B5EF4-FFF2-40B4-BE49-F238E27FC236}">
                    <a16:creationId xmlns:a16="http://schemas.microsoft.com/office/drawing/2014/main" id="{FB492A3C-9D28-DF7D-7442-E0428D97E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69" name="Ομάδα 368">
              <a:extLst>
                <a:ext uri="{FF2B5EF4-FFF2-40B4-BE49-F238E27FC236}">
                  <a16:creationId xmlns:a16="http://schemas.microsoft.com/office/drawing/2014/main" id="{0F063C81-EBF6-BCD4-293D-C0658BA01C71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70" name="Ορθογώνιο: Στρογγύλεμα γωνιών 369">
                <a:extLst>
                  <a:ext uri="{FF2B5EF4-FFF2-40B4-BE49-F238E27FC236}">
                    <a16:creationId xmlns:a16="http://schemas.microsoft.com/office/drawing/2014/main" id="{4C291A80-74FB-5A2A-7D3A-1D356FC0358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71" name="Γραφικό 370" descr="Φωτιά">
                <a:extLst>
                  <a:ext uri="{FF2B5EF4-FFF2-40B4-BE49-F238E27FC236}">
                    <a16:creationId xmlns:a16="http://schemas.microsoft.com/office/drawing/2014/main" id="{EC386AA3-52FA-820B-B1F6-7BB0CF594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2" name="Γραφικό 371" descr="Φωτιά">
                <a:extLst>
                  <a:ext uri="{FF2B5EF4-FFF2-40B4-BE49-F238E27FC236}">
                    <a16:creationId xmlns:a16="http://schemas.microsoft.com/office/drawing/2014/main" id="{57E7E54C-461F-0AFB-615F-60D2ABE3F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3" name="Γραφικό 372" descr="Φωτιά">
                <a:extLst>
                  <a:ext uri="{FF2B5EF4-FFF2-40B4-BE49-F238E27FC236}">
                    <a16:creationId xmlns:a16="http://schemas.microsoft.com/office/drawing/2014/main" id="{68433A83-8944-4503-1F33-0F50D2154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4" name="Γραφικό 373" descr="Φωτιά">
                <a:extLst>
                  <a:ext uri="{FF2B5EF4-FFF2-40B4-BE49-F238E27FC236}">
                    <a16:creationId xmlns:a16="http://schemas.microsoft.com/office/drawing/2014/main" id="{BCE41F7A-15ED-84EE-C7DC-4A3227C83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380" name="Ομάδα 379">
            <a:extLst>
              <a:ext uri="{FF2B5EF4-FFF2-40B4-BE49-F238E27FC236}">
                <a16:creationId xmlns:a16="http://schemas.microsoft.com/office/drawing/2014/main" id="{2790094C-FD7D-CCD2-E05D-09EED81924FC}"/>
              </a:ext>
            </a:extLst>
          </p:cNvPr>
          <p:cNvGrpSpPr/>
          <p:nvPr/>
        </p:nvGrpSpPr>
        <p:grpSpPr>
          <a:xfrm>
            <a:off x="7542766" y="3148487"/>
            <a:ext cx="529013" cy="1457050"/>
            <a:chOff x="1691680" y="1828659"/>
            <a:chExt cx="529013" cy="1457050"/>
          </a:xfrm>
        </p:grpSpPr>
        <p:sp>
          <p:nvSpPr>
            <p:cNvPr id="381" name="127 - Στρογγυλεμένο ορθογώνιο">
              <a:extLst>
                <a:ext uri="{FF2B5EF4-FFF2-40B4-BE49-F238E27FC236}">
                  <a16:creationId xmlns:a16="http://schemas.microsoft.com/office/drawing/2014/main" id="{550C6661-1607-D911-A8F2-6BB6C7F14C31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128 - Ελεύθερη σχεδίαση">
              <a:extLst>
                <a:ext uri="{FF2B5EF4-FFF2-40B4-BE49-F238E27FC236}">
                  <a16:creationId xmlns:a16="http://schemas.microsoft.com/office/drawing/2014/main" id="{C350DD1F-8382-DD80-45CA-F03F723F936A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129 - Στρογγυλεμένο ορθογώνιο">
              <a:extLst>
                <a:ext uri="{FF2B5EF4-FFF2-40B4-BE49-F238E27FC236}">
                  <a16:creationId xmlns:a16="http://schemas.microsoft.com/office/drawing/2014/main" id="{66A5F11E-62DC-C19B-E35F-B66E4A2D7733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131 - Στρογγυλεμένο ορθογώνιο">
              <a:extLst>
                <a:ext uri="{FF2B5EF4-FFF2-40B4-BE49-F238E27FC236}">
                  <a16:creationId xmlns:a16="http://schemas.microsoft.com/office/drawing/2014/main" id="{25CB89F4-0E9C-E35B-BFA9-2ED40740F5C3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132 - Στρογγυλεμένο ορθογώνιο">
              <a:extLst>
                <a:ext uri="{FF2B5EF4-FFF2-40B4-BE49-F238E27FC236}">
                  <a16:creationId xmlns:a16="http://schemas.microsoft.com/office/drawing/2014/main" id="{F9D3A70B-80AD-A3E4-DA7C-70361D9BB3DA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133 - Στρογγυλεμένο ορθογώνιο">
              <a:extLst>
                <a:ext uri="{FF2B5EF4-FFF2-40B4-BE49-F238E27FC236}">
                  <a16:creationId xmlns:a16="http://schemas.microsoft.com/office/drawing/2014/main" id="{D9C9D0B2-2C32-86FB-92B2-3DF1E60D9AB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134 - Ελεύθερη σχεδίαση">
              <a:extLst>
                <a:ext uri="{FF2B5EF4-FFF2-40B4-BE49-F238E27FC236}">
                  <a16:creationId xmlns:a16="http://schemas.microsoft.com/office/drawing/2014/main" id="{1EAACDC2-3BA9-0583-63D4-C11C94E819B9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136 - Στρογγυλεμένο ορθογώνιο">
              <a:extLst>
                <a:ext uri="{FF2B5EF4-FFF2-40B4-BE49-F238E27FC236}">
                  <a16:creationId xmlns:a16="http://schemas.microsoft.com/office/drawing/2014/main" id="{815DC497-89A7-668B-3923-FD7ACF4BC4F6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9" name="Ομάδα 388">
              <a:extLst>
                <a:ext uri="{FF2B5EF4-FFF2-40B4-BE49-F238E27FC236}">
                  <a16:creationId xmlns:a16="http://schemas.microsoft.com/office/drawing/2014/main" id="{CA37AAD8-1EE5-D8D8-C6CC-34989DEB3E7E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396" name="Ορθογώνιο: Στρογγύλεμα γωνιών 395">
                <a:extLst>
                  <a:ext uri="{FF2B5EF4-FFF2-40B4-BE49-F238E27FC236}">
                    <a16:creationId xmlns:a16="http://schemas.microsoft.com/office/drawing/2014/main" id="{F5A9A443-0263-8D4F-0D22-1F471834D190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7" name="Γραφικό 396" descr="Φωτιά">
                <a:extLst>
                  <a:ext uri="{FF2B5EF4-FFF2-40B4-BE49-F238E27FC236}">
                    <a16:creationId xmlns:a16="http://schemas.microsoft.com/office/drawing/2014/main" id="{9D434154-8C71-7ACF-2E5D-E270F41E3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8" name="Γραφικό 397" descr="Φωτιά">
                <a:extLst>
                  <a:ext uri="{FF2B5EF4-FFF2-40B4-BE49-F238E27FC236}">
                    <a16:creationId xmlns:a16="http://schemas.microsoft.com/office/drawing/2014/main" id="{D4320CFB-04F1-7FC6-ED8D-6BE5940F0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9" name="Γραφικό 398" descr="Φωτιά">
                <a:extLst>
                  <a:ext uri="{FF2B5EF4-FFF2-40B4-BE49-F238E27FC236}">
                    <a16:creationId xmlns:a16="http://schemas.microsoft.com/office/drawing/2014/main" id="{FC0EE2A4-5F6F-AD49-C1E3-D03DE3949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00" name="Γραφικό 399" descr="Φωτιά">
                <a:extLst>
                  <a:ext uri="{FF2B5EF4-FFF2-40B4-BE49-F238E27FC236}">
                    <a16:creationId xmlns:a16="http://schemas.microsoft.com/office/drawing/2014/main" id="{7BE4995C-4BA7-8F58-B681-DB46D056C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90" name="Ομάδα 389">
              <a:extLst>
                <a:ext uri="{FF2B5EF4-FFF2-40B4-BE49-F238E27FC236}">
                  <a16:creationId xmlns:a16="http://schemas.microsoft.com/office/drawing/2014/main" id="{61CCD42C-67FB-B0D7-2139-D74C5AD8B18C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91" name="Ορθογώνιο: Στρογγύλεμα γωνιών 390">
                <a:extLst>
                  <a:ext uri="{FF2B5EF4-FFF2-40B4-BE49-F238E27FC236}">
                    <a16:creationId xmlns:a16="http://schemas.microsoft.com/office/drawing/2014/main" id="{06DBE0FD-0A77-59EE-0997-1BD3F92C61DB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2" name="Γραφικό 391" descr="Φωτιά">
                <a:extLst>
                  <a:ext uri="{FF2B5EF4-FFF2-40B4-BE49-F238E27FC236}">
                    <a16:creationId xmlns:a16="http://schemas.microsoft.com/office/drawing/2014/main" id="{29D7E0CE-74BD-4E92-8B22-9C0AEF477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3" name="Γραφικό 392" descr="Φωτιά">
                <a:extLst>
                  <a:ext uri="{FF2B5EF4-FFF2-40B4-BE49-F238E27FC236}">
                    <a16:creationId xmlns:a16="http://schemas.microsoft.com/office/drawing/2014/main" id="{C02A86EF-F308-D09B-AADC-9B7F6B7BB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4" name="Γραφικό 393" descr="Φωτιά">
                <a:extLst>
                  <a:ext uri="{FF2B5EF4-FFF2-40B4-BE49-F238E27FC236}">
                    <a16:creationId xmlns:a16="http://schemas.microsoft.com/office/drawing/2014/main" id="{ED4B2D46-2070-6A21-67D9-0F7C78F58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5" name="Γραφικό 394" descr="Φωτιά">
                <a:extLst>
                  <a:ext uri="{FF2B5EF4-FFF2-40B4-BE49-F238E27FC236}">
                    <a16:creationId xmlns:a16="http://schemas.microsoft.com/office/drawing/2014/main" id="{009C548E-292F-FA35-971B-BDF79683A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01" name="Ομάδα 400">
            <a:extLst>
              <a:ext uri="{FF2B5EF4-FFF2-40B4-BE49-F238E27FC236}">
                <a16:creationId xmlns:a16="http://schemas.microsoft.com/office/drawing/2014/main" id="{BADBA60B-891D-6CCF-200F-939F8D3BED4E}"/>
              </a:ext>
            </a:extLst>
          </p:cNvPr>
          <p:cNvGrpSpPr/>
          <p:nvPr/>
        </p:nvGrpSpPr>
        <p:grpSpPr>
          <a:xfrm>
            <a:off x="8660548" y="3891276"/>
            <a:ext cx="529013" cy="1457050"/>
            <a:chOff x="1691680" y="1828659"/>
            <a:chExt cx="529013" cy="1457050"/>
          </a:xfrm>
        </p:grpSpPr>
        <p:sp>
          <p:nvSpPr>
            <p:cNvPr id="402" name="127 - Στρογγυλεμένο ορθογώνιο">
              <a:extLst>
                <a:ext uri="{FF2B5EF4-FFF2-40B4-BE49-F238E27FC236}">
                  <a16:creationId xmlns:a16="http://schemas.microsoft.com/office/drawing/2014/main" id="{B57F37A9-66F9-F5A8-7816-BF6D46B89385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128 - Ελεύθερη σχεδίαση">
              <a:extLst>
                <a:ext uri="{FF2B5EF4-FFF2-40B4-BE49-F238E27FC236}">
                  <a16:creationId xmlns:a16="http://schemas.microsoft.com/office/drawing/2014/main" id="{C69333E3-F700-2101-FBA8-E13079DDD2DC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129 - Στρογγυλεμένο ορθογώνιο">
              <a:extLst>
                <a:ext uri="{FF2B5EF4-FFF2-40B4-BE49-F238E27FC236}">
                  <a16:creationId xmlns:a16="http://schemas.microsoft.com/office/drawing/2014/main" id="{0F743ED6-FF8F-CCEC-870B-223CA246941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131 - Στρογγυλεμένο ορθογώνιο">
              <a:extLst>
                <a:ext uri="{FF2B5EF4-FFF2-40B4-BE49-F238E27FC236}">
                  <a16:creationId xmlns:a16="http://schemas.microsoft.com/office/drawing/2014/main" id="{19DF4422-8833-645B-8DE7-078B7CB3A4AA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132 - Στρογγυλεμένο ορθογώνιο">
              <a:extLst>
                <a:ext uri="{FF2B5EF4-FFF2-40B4-BE49-F238E27FC236}">
                  <a16:creationId xmlns:a16="http://schemas.microsoft.com/office/drawing/2014/main" id="{001E3695-EC6D-5919-9A30-2FFB8BF9596C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133 - Στρογγυλεμένο ορθογώνιο">
              <a:extLst>
                <a:ext uri="{FF2B5EF4-FFF2-40B4-BE49-F238E27FC236}">
                  <a16:creationId xmlns:a16="http://schemas.microsoft.com/office/drawing/2014/main" id="{8C60B4BF-1B94-E34F-91CB-A16914E7548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134 - Ελεύθερη σχεδίαση">
              <a:extLst>
                <a:ext uri="{FF2B5EF4-FFF2-40B4-BE49-F238E27FC236}">
                  <a16:creationId xmlns:a16="http://schemas.microsoft.com/office/drawing/2014/main" id="{B4F00218-92B4-54EE-BF82-404F7DF07DEC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136 - Στρογγυλεμένο ορθογώνιο">
              <a:extLst>
                <a:ext uri="{FF2B5EF4-FFF2-40B4-BE49-F238E27FC236}">
                  <a16:creationId xmlns:a16="http://schemas.microsoft.com/office/drawing/2014/main" id="{BEC022C4-1E83-F162-3EA4-640713C60E36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0" name="Ομάδα 409">
              <a:extLst>
                <a:ext uri="{FF2B5EF4-FFF2-40B4-BE49-F238E27FC236}">
                  <a16:creationId xmlns:a16="http://schemas.microsoft.com/office/drawing/2014/main" id="{6EC9988B-6FE0-3B94-C527-98489214DAC4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417" name="Ορθογώνιο: Στρογγύλεμα γωνιών 416">
                <a:extLst>
                  <a:ext uri="{FF2B5EF4-FFF2-40B4-BE49-F238E27FC236}">
                    <a16:creationId xmlns:a16="http://schemas.microsoft.com/office/drawing/2014/main" id="{7A9DB4FA-20BC-1C3F-6AB3-B1EF79C3ABB7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18" name="Γραφικό 417" descr="Φωτιά">
                <a:extLst>
                  <a:ext uri="{FF2B5EF4-FFF2-40B4-BE49-F238E27FC236}">
                    <a16:creationId xmlns:a16="http://schemas.microsoft.com/office/drawing/2014/main" id="{5B66B2E5-4C6B-31F9-3287-4E6D2C50B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19" name="Γραφικό 418" descr="Φωτιά">
                <a:extLst>
                  <a:ext uri="{FF2B5EF4-FFF2-40B4-BE49-F238E27FC236}">
                    <a16:creationId xmlns:a16="http://schemas.microsoft.com/office/drawing/2014/main" id="{F29F40DE-F88D-7293-F8E8-EB4C35ED2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20" name="Γραφικό 419" descr="Φωτιά">
                <a:extLst>
                  <a:ext uri="{FF2B5EF4-FFF2-40B4-BE49-F238E27FC236}">
                    <a16:creationId xmlns:a16="http://schemas.microsoft.com/office/drawing/2014/main" id="{6FEF3AFF-C219-4E37-34F4-089038F41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21" name="Γραφικό 420" descr="Φωτιά">
                <a:extLst>
                  <a:ext uri="{FF2B5EF4-FFF2-40B4-BE49-F238E27FC236}">
                    <a16:creationId xmlns:a16="http://schemas.microsoft.com/office/drawing/2014/main" id="{A8E8F97F-4B31-C28F-F5F9-FB1A5F249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411" name="Ομάδα 410">
              <a:extLst>
                <a:ext uri="{FF2B5EF4-FFF2-40B4-BE49-F238E27FC236}">
                  <a16:creationId xmlns:a16="http://schemas.microsoft.com/office/drawing/2014/main" id="{B2A706F4-23E0-FD10-5C00-305C50AB34B8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412" name="Ορθογώνιο: Στρογγύλεμα γωνιών 411">
                <a:extLst>
                  <a:ext uri="{FF2B5EF4-FFF2-40B4-BE49-F238E27FC236}">
                    <a16:creationId xmlns:a16="http://schemas.microsoft.com/office/drawing/2014/main" id="{E98FFE4F-41A2-4E98-17E8-22D8DC0DB7CF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13" name="Γραφικό 412" descr="Φωτιά">
                <a:extLst>
                  <a:ext uri="{FF2B5EF4-FFF2-40B4-BE49-F238E27FC236}">
                    <a16:creationId xmlns:a16="http://schemas.microsoft.com/office/drawing/2014/main" id="{72C40EAD-F832-1BD1-0BCF-72AE6D4E9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14" name="Γραφικό 413" descr="Φωτιά">
                <a:extLst>
                  <a:ext uri="{FF2B5EF4-FFF2-40B4-BE49-F238E27FC236}">
                    <a16:creationId xmlns:a16="http://schemas.microsoft.com/office/drawing/2014/main" id="{EFE30FA5-825A-B0C4-A711-0EE01258B3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15" name="Γραφικό 414" descr="Φωτιά">
                <a:extLst>
                  <a:ext uri="{FF2B5EF4-FFF2-40B4-BE49-F238E27FC236}">
                    <a16:creationId xmlns:a16="http://schemas.microsoft.com/office/drawing/2014/main" id="{EC54E6B8-9F47-382D-3940-07D744C389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16" name="Γραφικό 415" descr="Φωτιά">
                <a:extLst>
                  <a:ext uri="{FF2B5EF4-FFF2-40B4-BE49-F238E27FC236}">
                    <a16:creationId xmlns:a16="http://schemas.microsoft.com/office/drawing/2014/main" id="{672A6B1C-81C9-31AB-D73A-BD0B81125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22" name="Ομάδα 421">
            <a:extLst>
              <a:ext uri="{FF2B5EF4-FFF2-40B4-BE49-F238E27FC236}">
                <a16:creationId xmlns:a16="http://schemas.microsoft.com/office/drawing/2014/main" id="{63A3C9E5-20A2-5BB9-B4B1-27A1E0EFFC29}"/>
              </a:ext>
            </a:extLst>
          </p:cNvPr>
          <p:cNvGrpSpPr/>
          <p:nvPr/>
        </p:nvGrpSpPr>
        <p:grpSpPr>
          <a:xfrm>
            <a:off x="6650717" y="1838504"/>
            <a:ext cx="529013" cy="1457050"/>
            <a:chOff x="1691680" y="1828659"/>
            <a:chExt cx="529013" cy="1457050"/>
          </a:xfrm>
        </p:grpSpPr>
        <p:sp>
          <p:nvSpPr>
            <p:cNvPr id="423" name="127 - Στρογγυλεμένο ορθογώνιο">
              <a:extLst>
                <a:ext uri="{FF2B5EF4-FFF2-40B4-BE49-F238E27FC236}">
                  <a16:creationId xmlns:a16="http://schemas.microsoft.com/office/drawing/2014/main" id="{521B68B6-F565-3FFB-71F9-09AC18C6405A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128 - Ελεύθερη σχεδίαση">
              <a:extLst>
                <a:ext uri="{FF2B5EF4-FFF2-40B4-BE49-F238E27FC236}">
                  <a16:creationId xmlns:a16="http://schemas.microsoft.com/office/drawing/2014/main" id="{91C7B260-3F18-9A7E-5D8F-B1F517569937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129 - Στρογγυλεμένο ορθογώνιο">
              <a:extLst>
                <a:ext uri="{FF2B5EF4-FFF2-40B4-BE49-F238E27FC236}">
                  <a16:creationId xmlns:a16="http://schemas.microsoft.com/office/drawing/2014/main" id="{0B8F0374-EF8B-DD6C-C7E2-76C35E6B3B4C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131 - Στρογγυλεμένο ορθογώνιο">
              <a:extLst>
                <a:ext uri="{FF2B5EF4-FFF2-40B4-BE49-F238E27FC236}">
                  <a16:creationId xmlns:a16="http://schemas.microsoft.com/office/drawing/2014/main" id="{6A279809-7606-351D-2332-28F35AA27868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132 - Στρογγυλεμένο ορθογώνιο">
              <a:extLst>
                <a:ext uri="{FF2B5EF4-FFF2-40B4-BE49-F238E27FC236}">
                  <a16:creationId xmlns:a16="http://schemas.microsoft.com/office/drawing/2014/main" id="{242CACDA-745C-712C-24B0-4C18B9E1FDAE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133 - Στρογγυλεμένο ορθογώνιο">
              <a:extLst>
                <a:ext uri="{FF2B5EF4-FFF2-40B4-BE49-F238E27FC236}">
                  <a16:creationId xmlns:a16="http://schemas.microsoft.com/office/drawing/2014/main" id="{7B434222-C3CB-9020-CD98-D57514DDF1C9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134 - Ελεύθερη σχεδίαση">
              <a:extLst>
                <a:ext uri="{FF2B5EF4-FFF2-40B4-BE49-F238E27FC236}">
                  <a16:creationId xmlns:a16="http://schemas.microsoft.com/office/drawing/2014/main" id="{A7E015E6-91D5-C898-9748-A41A2B34D221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136 - Στρογγυλεμένο ορθογώνιο">
              <a:extLst>
                <a:ext uri="{FF2B5EF4-FFF2-40B4-BE49-F238E27FC236}">
                  <a16:creationId xmlns:a16="http://schemas.microsoft.com/office/drawing/2014/main" id="{A06548A4-EDFD-448B-B94D-413F765E6667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1" name="Ομάδα 430">
              <a:extLst>
                <a:ext uri="{FF2B5EF4-FFF2-40B4-BE49-F238E27FC236}">
                  <a16:creationId xmlns:a16="http://schemas.microsoft.com/office/drawing/2014/main" id="{B066187D-465C-1F49-1FE2-89F744539D4F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438" name="Ορθογώνιο: Στρογγύλεμα γωνιών 437">
                <a:extLst>
                  <a:ext uri="{FF2B5EF4-FFF2-40B4-BE49-F238E27FC236}">
                    <a16:creationId xmlns:a16="http://schemas.microsoft.com/office/drawing/2014/main" id="{743D9649-4A70-A12E-A3FF-893333BB6CE8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9" name="Γραφικό 438" descr="Φωτιά">
                <a:extLst>
                  <a:ext uri="{FF2B5EF4-FFF2-40B4-BE49-F238E27FC236}">
                    <a16:creationId xmlns:a16="http://schemas.microsoft.com/office/drawing/2014/main" id="{AF6D349F-C31B-FA2D-5ACF-B089D1000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40" name="Γραφικό 439" descr="Φωτιά">
                <a:extLst>
                  <a:ext uri="{FF2B5EF4-FFF2-40B4-BE49-F238E27FC236}">
                    <a16:creationId xmlns:a16="http://schemas.microsoft.com/office/drawing/2014/main" id="{DF752F4C-337B-49EC-D046-A4448C9EE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41" name="Γραφικό 440" descr="Φωτιά">
                <a:extLst>
                  <a:ext uri="{FF2B5EF4-FFF2-40B4-BE49-F238E27FC236}">
                    <a16:creationId xmlns:a16="http://schemas.microsoft.com/office/drawing/2014/main" id="{F3108B92-6B8F-AF65-A66B-115C0FC2E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42" name="Γραφικό 441" descr="Φωτιά">
                <a:extLst>
                  <a:ext uri="{FF2B5EF4-FFF2-40B4-BE49-F238E27FC236}">
                    <a16:creationId xmlns:a16="http://schemas.microsoft.com/office/drawing/2014/main" id="{876A44AB-FB2E-858A-F19A-B5037BFAF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432" name="Ομάδα 431">
              <a:extLst>
                <a:ext uri="{FF2B5EF4-FFF2-40B4-BE49-F238E27FC236}">
                  <a16:creationId xmlns:a16="http://schemas.microsoft.com/office/drawing/2014/main" id="{905F9346-5FBE-3C68-FEC6-D8CD373C4C0C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433" name="Ορθογώνιο: Στρογγύλεμα γωνιών 432">
                <a:extLst>
                  <a:ext uri="{FF2B5EF4-FFF2-40B4-BE49-F238E27FC236}">
                    <a16:creationId xmlns:a16="http://schemas.microsoft.com/office/drawing/2014/main" id="{3E586220-7FCC-4365-61B2-9E95F7B6B20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4" name="Γραφικό 433" descr="Φωτιά">
                <a:extLst>
                  <a:ext uri="{FF2B5EF4-FFF2-40B4-BE49-F238E27FC236}">
                    <a16:creationId xmlns:a16="http://schemas.microsoft.com/office/drawing/2014/main" id="{6DAC8025-4D9F-91CD-62BD-605D092DA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35" name="Γραφικό 434" descr="Φωτιά">
                <a:extLst>
                  <a:ext uri="{FF2B5EF4-FFF2-40B4-BE49-F238E27FC236}">
                    <a16:creationId xmlns:a16="http://schemas.microsoft.com/office/drawing/2014/main" id="{3209E203-3BE0-FB84-EE7B-DB8FF652B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36" name="Γραφικό 435" descr="Φωτιά">
                <a:extLst>
                  <a:ext uri="{FF2B5EF4-FFF2-40B4-BE49-F238E27FC236}">
                    <a16:creationId xmlns:a16="http://schemas.microsoft.com/office/drawing/2014/main" id="{3B46B0E1-AD5B-6DCA-BCE4-01A481272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37" name="Γραφικό 436" descr="Φωτιά">
                <a:extLst>
                  <a:ext uri="{FF2B5EF4-FFF2-40B4-BE49-F238E27FC236}">
                    <a16:creationId xmlns:a16="http://schemas.microsoft.com/office/drawing/2014/main" id="{7A03C5CF-D009-F7E9-B2B8-6EC8D8A2A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43" name="Ομάδα 442">
            <a:extLst>
              <a:ext uri="{FF2B5EF4-FFF2-40B4-BE49-F238E27FC236}">
                <a16:creationId xmlns:a16="http://schemas.microsoft.com/office/drawing/2014/main" id="{FB2A4321-930B-8DFC-691A-09AFAA4C7832}"/>
              </a:ext>
            </a:extLst>
          </p:cNvPr>
          <p:cNvGrpSpPr/>
          <p:nvPr/>
        </p:nvGrpSpPr>
        <p:grpSpPr>
          <a:xfrm>
            <a:off x="5117452" y="2878996"/>
            <a:ext cx="529013" cy="1457050"/>
            <a:chOff x="1691680" y="1828659"/>
            <a:chExt cx="529013" cy="1457050"/>
          </a:xfrm>
        </p:grpSpPr>
        <p:sp>
          <p:nvSpPr>
            <p:cNvPr id="444" name="127 - Στρογγυλεμένο ορθογώνιο">
              <a:extLst>
                <a:ext uri="{FF2B5EF4-FFF2-40B4-BE49-F238E27FC236}">
                  <a16:creationId xmlns:a16="http://schemas.microsoft.com/office/drawing/2014/main" id="{725E4204-6E44-487E-6304-5407FE687BA0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128 - Ελεύθερη σχεδίαση">
              <a:extLst>
                <a:ext uri="{FF2B5EF4-FFF2-40B4-BE49-F238E27FC236}">
                  <a16:creationId xmlns:a16="http://schemas.microsoft.com/office/drawing/2014/main" id="{920BD28B-2993-BCE6-82C5-66357D2C3A04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129 - Στρογγυλεμένο ορθογώνιο">
              <a:extLst>
                <a:ext uri="{FF2B5EF4-FFF2-40B4-BE49-F238E27FC236}">
                  <a16:creationId xmlns:a16="http://schemas.microsoft.com/office/drawing/2014/main" id="{5CDC3310-C0AE-D1F5-20D0-5E2E29F0BCC1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131 - Στρογγυλεμένο ορθογώνιο">
              <a:extLst>
                <a:ext uri="{FF2B5EF4-FFF2-40B4-BE49-F238E27FC236}">
                  <a16:creationId xmlns:a16="http://schemas.microsoft.com/office/drawing/2014/main" id="{94F05736-5E0F-5BF1-DF4D-3540D3BFEE54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132 - Στρογγυλεμένο ορθογώνιο">
              <a:extLst>
                <a:ext uri="{FF2B5EF4-FFF2-40B4-BE49-F238E27FC236}">
                  <a16:creationId xmlns:a16="http://schemas.microsoft.com/office/drawing/2014/main" id="{81478451-A8DE-6DAE-15A8-93108F5B2F24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133 - Στρογγυλεμένο ορθογώνιο">
              <a:extLst>
                <a:ext uri="{FF2B5EF4-FFF2-40B4-BE49-F238E27FC236}">
                  <a16:creationId xmlns:a16="http://schemas.microsoft.com/office/drawing/2014/main" id="{A4A36724-FE0A-E7AA-A0DB-DD6049BAA1B7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134 - Ελεύθερη σχεδίαση">
              <a:extLst>
                <a:ext uri="{FF2B5EF4-FFF2-40B4-BE49-F238E27FC236}">
                  <a16:creationId xmlns:a16="http://schemas.microsoft.com/office/drawing/2014/main" id="{C848EE87-95AD-192C-32A6-F4E2F194B0AE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136 - Στρογγυλεμένο ορθογώνιο">
              <a:extLst>
                <a:ext uri="{FF2B5EF4-FFF2-40B4-BE49-F238E27FC236}">
                  <a16:creationId xmlns:a16="http://schemas.microsoft.com/office/drawing/2014/main" id="{C4C144C1-0BFB-2C42-1878-C38AF3430771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2" name="Ομάδα 451">
              <a:extLst>
                <a:ext uri="{FF2B5EF4-FFF2-40B4-BE49-F238E27FC236}">
                  <a16:creationId xmlns:a16="http://schemas.microsoft.com/office/drawing/2014/main" id="{25CB42F8-140B-1B08-A1AA-48E3D23C497C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459" name="Ορθογώνιο: Στρογγύλεμα γωνιών 458">
                <a:extLst>
                  <a:ext uri="{FF2B5EF4-FFF2-40B4-BE49-F238E27FC236}">
                    <a16:creationId xmlns:a16="http://schemas.microsoft.com/office/drawing/2014/main" id="{49DE6082-88F3-ACC7-3843-8CC781EC0F3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60" name="Γραφικό 459" descr="Φωτιά">
                <a:extLst>
                  <a:ext uri="{FF2B5EF4-FFF2-40B4-BE49-F238E27FC236}">
                    <a16:creationId xmlns:a16="http://schemas.microsoft.com/office/drawing/2014/main" id="{DA7EDAFE-979F-7C90-3954-CFCD3C1FD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61" name="Γραφικό 460" descr="Φωτιά">
                <a:extLst>
                  <a:ext uri="{FF2B5EF4-FFF2-40B4-BE49-F238E27FC236}">
                    <a16:creationId xmlns:a16="http://schemas.microsoft.com/office/drawing/2014/main" id="{65EBACF5-68A5-3BBD-3548-9BF67308E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62" name="Γραφικό 461" descr="Φωτιά">
                <a:extLst>
                  <a:ext uri="{FF2B5EF4-FFF2-40B4-BE49-F238E27FC236}">
                    <a16:creationId xmlns:a16="http://schemas.microsoft.com/office/drawing/2014/main" id="{100DE7F8-CA4D-A493-565C-BC320190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63" name="Γραφικό 462" descr="Φωτιά">
                <a:extLst>
                  <a:ext uri="{FF2B5EF4-FFF2-40B4-BE49-F238E27FC236}">
                    <a16:creationId xmlns:a16="http://schemas.microsoft.com/office/drawing/2014/main" id="{37FD5FE5-B12A-9913-524D-CE7CD7E6FF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453" name="Ομάδα 452">
              <a:extLst>
                <a:ext uri="{FF2B5EF4-FFF2-40B4-BE49-F238E27FC236}">
                  <a16:creationId xmlns:a16="http://schemas.microsoft.com/office/drawing/2014/main" id="{69503D97-C948-5C0C-95F1-526EE89782EE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454" name="Ορθογώνιο: Στρογγύλεμα γωνιών 453">
                <a:extLst>
                  <a:ext uri="{FF2B5EF4-FFF2-40B4-BE49-F238E27FC236}">
                    <a16:creationId xmlns:a16="http://schemas.microsoft.com/office/drawing/2014/main" id="{F69F222A-D3A0-3537-7649-E8F2BA1A161A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55" name="Γραφικό 454" descr="Φωτιά">
                <a:extLst>
                  <a:ext uri="{FF2B5EF4-FFF2-40B4-BE49-F238E27FC236}">
                    <a16:creationId xmlns:a16="http://schemas.microsoft.com/office/drawing/2014/main" id="{C63E0443-A055-6B23-0694-25A1BBB19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56" name="Γραφικό 455" descr="Φωτιά">
                <a:extLst>
                  <a:ext uri="{FF2B5EF4-FFF2-40B4-BE49-F238E27FC236}">
                    <a16:creationId xmlns:a16="http://schemas.microsoft.com/office/drawing/2014/main" id="{2F511B33-E1CB-B5CE-B5F0-D0D6203F7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57" name="Γραφικό 456" descr="Φωτιά">
                <a:extLst>
                  <a:ext uri="{FF2B5EF4-FFF2-40B4-BE49-F238E27FC236}">
                    <a16:creationId xmlns:a16="http://schemas.microsoft.com/office/drawing/2014/main" id="{77AAB249-0583-0AA6-A991-856B561E6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58" name="Γραφικό 457" descr="Φωτιά">
                <a:extLst>
                  <a:ext uri="{FF2B5EF4-FFF2-40B4-BE49-F238E27FC236}">
                    <a16:creationId xmlns:a16="http://schemas.microsoft.com/office/drawing/2014/main" id="{879964B5-0927-F5A0-3760-6D0CFEAA2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64" name="Ομάδα 463">
            <a:extLst>
              <a:ext uri="{FF2B5EF4-FFF2-40B4-BE49-F238E27FC236}">
                <a16:creationId xmlns:a16="http://schemas.microsoft.com/office/drawing/2014/main" id="{FEFF2BCF-1AE3-08BE-BA4E-49ECB0D732B8}"/>
              </a:ext>
            </a:extLst>
          </p:cNvPr>
          <p:cNvGrpSpPr/>
          <p:nvPr/>
        </p:nvGrpSpPr>
        <p:grpSpPr>
          <a:xfrm>
            <a:off x="5322834" y="1857963"/>
            <a:ext cx="529013" cy="1457050"/>
            <a:chOff x="1691680" y="1828659"/>
            <a:chExt cx="529013" cy="1457050"/>
          </a:xfrm>
        </p:grpSpPr>
        <p:sp>
          <p:nvSpPr>
            <p:cNvPr id="465" name="127 - Στρογγυλεμένο ορθογώνιο">
              <a:extLst>
                <a:ext uri="{FF2B5EF4-FFF2-40B4-BE49-F238E27FC236}">
                  <a16:creationId xmlns:a16="http://schemas.microsoft.com/office/drawing/2014/main" id="{E569E22E-816C-77D7-C07D-C7C272D40A1B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128 - Ελεύθερη σχεδίαση">
              <a:extLst>
                <a:ext uri="{FF2B5EF4-FFF2-40B4-BE49-F238E27FC236}">
                  <a16:creationId xmlns:a16="http://schemas.microsoft.com/office/drawing/2014/main" id="{92108285-F81E-EB8A-2AC3-4EA4B3A00572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129 - Στρογγυλεμένο ορθογώνιο">
              <a:extLst>
                <a:ext uri="{FF2B5EF4-FFF2-40B4-BE49-F238E27FC236}">
                  <a16:creationId xmlns:a16="http://schemas.microsoft.com/office/drawing/2014/main" id="{2F4BC673-5CE1-7BC7-C174-EA40ABB9B225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131 - Στρογγυλεμένο ορθογώνιο">
              <a:extLst>
                <a:ext uri="{FF2B5EF4-FFF2-40B4-BE49-F238E27FC236}">
                  <a16:creationId xmlns:a16="http://schemas.microsoft.com/office/drawing/2014/main" id="{4B79CBA1-A49E-DFCA-2C11-7A8C03D98B7A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132 - Στρογγυλεμένο ορθογώνιο">
              <a:extLst>
                <a:ext uri="{FF2B5EF4-FFF2-40B4-BE49-F238E27FC236}">
                  <a16:creationId xmlns:a16="http://schemas.microsoft.com/office/drawing/2014/main" id="{D10C66C6-D271-00C8-E699-0EE46925810C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133 - Στρογγυλεμένο ορθογώνιο">
              <a:extLst>
                <a:ext uri="{FF2B5EF4-FFF2-40B4-BE49-F238E27FC236}">
                  <a16:creationId xmlns:a16="http://schemas.microsoft.com/office/drawing/2014/main" id="{2A5698EB-5469-6D62-C453-5C44FFD33E4D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134 - Ελεύθερη σχεδίαση">
              <a:extLst>
                <a:ext uri="{FF2B5EF4-FFF2-40B4-BE49-F238E27FC236}">
                  <a16:creationId xmlns:a16="http://schemas.microsoft.com/office/drawing/2014/main" id="{D82C4131-3218-1B28-4234-2B01D57F37C3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136 - Στρογγυλεμένο ορθογώνιο">
              <a:extLst>
                <a:ext uri="{FF2B5EF4-FFF2-40B4-BE49-F238E27FC236}">
                  <a16:creationId xmlns:a16="http://schemas.microsoft.com/office/drawing/2014/main" id="{1E95A74B-818A-8B8B-D85A-E09522A105C1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73" name="Ομάδα 472">
              <a:extLst>
                <a:ext uri="{FF2B5EF4-FFF2-40B4-BE49-F238E27FC236}">
                  <a16:creationId xmlns:a16="http://schemas.microsoft.com/office/drawing/2014/main" id="{75FE3D06-D563-A467-8D59-F1D2C443E1EE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480" name="Ορθογώνιο: Στρογγύλεμα γωνιών 479">
                <a:extLst>
                  <a:ext uri="{FF2B5EF4-FFF2-40B4-BE49-F238E27FC236}">
                    <a16:creationId xmlns:a16="http://schemas.microsoft.com/office/drawing/2014/main" id="{2869AE4F-4A86-B9EC-EA05-01650A68F678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81" name="Γραφικό 480" descr="Φωτιά">
                <a:extLst>
                  <a:ext uri="{FF2B5EF4-FFF2-40B4-BE49-F238E27FC236}">
                    <a16:creationId xmlns:a16="http://schemas.microsoft.com/office/drawing/2014/main" id="{04DB3A3D-9FCD-63DC-8EA3-3A343FE5F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82" name="Γραφικό 481" descr="Φωτιά">
                <a:extLst>
                  <a:ext uri="{FF2B5EF4-FFF2-40B4-BE49-F238E27FC236}">
                    <a16:creationId xmlns:a16="http://schemas.microsoft.com/office/drawing/2014/main" id="{8AED8D30-A0FB-ADE1-1D15-E1FBBB8A8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83" name="Γραφικό 482" descr="Φωτιά">
                <a:extLst>
                  <a:ext uri="{FF2B5EF4-FFF2-40B4-BE49-F238E27FC236}">
                    <a16:creationId xmlns:a16="http://schemas.microsoft.com/office/drawing/2014/main" id="{2D83C945-AED0-5125-B0B7-8A24F44AA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84" name="Γραφικό 483" descr="Φωτιά">
                <a:extLst>
                  <a:ext uri="{FF2B5EF4-FFF2-40B4-BE49-F238E27FC236}">
                    <a16:creationId xmlns:a16="http://schemas.microsoft.com/office/drawing/2014/main" id="{411C8715-7513-0D61-1909-1F37DC758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474" name="Ομάδα 473">
              <a:extLst>
                <a:ext uri="{FF2B5EF4-FFF2-40B4-BE49-F238E27FC236}">
                  <a16:creationId xmlns:a16="http://schemas.microsoft.com/office/drawing/2014/main" id="{FD987662-F759-D67E-C6BA-D1AEB5E5E158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475" name="Ορθογώνιο: Στρογγύλεμα γωνιών 474">
                <a:extLst>
                  <a:ext uri="{FF2B5EF4-FFF2-40B4-BE49-F238E27FC236}">
                    <a16:creationId xmlns:a16="http://schemas.microsoft.com/office/drawing/2014/main" id="{FCEE1758-2BC2-6CD9-7B6D-B313DAEC3CE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76" name="Γραφικό 475" descr="Φωτιά">
                <a:extLst>
                  <a:ext uri="{FF2B5EF4-FFF2-40B4-BE49-F238E27FC236}">
                    <a16:creationId xmlns:a16="http://schemas.microsoft.com/office/drawing/2014/main" id="{0C11BF94-5B7B-72FE-EDC3-0386C8304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77" name="Γραφικό 476" descr="Φωτιά">
                <a:extLst>
                  <a:ext uri="{FF2B5EF4-FFF2-40B4-BE49-F238E27FC236}">
                    <a16:creationId xmlns:a16="http://schemas.microsoft.com/office/drawing/2014/main" id="{DB220694-69E7-B6AA-A158-FB72F1C94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78" name="Γραφικό 477" descr="Φωτιά">
                <a:extLst>
                  <a:ext uri="{FF2B5EF4-FFF2-40B4-BE49-F238E27FC236}">
                    <a16:creationId xmlns:a16="http://schemas.microsoft.com/office/drawing/2014/main" id="{A3DA6B84-CDB6-71D0-183B-C32842FB0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79" name="Γραφικό 478" descr="Φωτιά">
                <a:extLst>
                  <a:ext uri="{FF2B5EF4-FFF2-40B4-BE49-F238E27FC236}">
                    <a16:creationId xmlns:a16="http://schemas.microsoft.com/office/drawing/2014/main" id="{1A91A377-EDFB-66F5-3130-FA7F51B38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85" name="Ομάδα 484">
            <a:extLst>
              <a:ext uri="{FF2B5EF4-FFF2-40B4-BE49-F238E27FC236}">
                <a16:creationId xmlns:a16="http://schemas.microsoft.com/office/drawing/2014/main" id="{437303D5-CBE8-8C75-63ED-8125EEC2D90D}"/>
              </a:ext>
            </a:extLst>
          </p:cNvPr>
          <p:cNvGrpSpPr/>
          <p:nvPr/>
        </p:nvGrpSpPr>
        <p:grpSpPr>
          <a:xfrm>
            <a:off x="6334604" y="5011290"/>
            <a:ext cx="529013" cy="1457050"/>
            <a:chOff x="1691680" y="1828659"/>
            <a:chExt cx="529013" cy="1457050"/>
          </a:xfrm>
        </p:grpSpPr>
        <p:sp>
          <p:nvSpPr>
            <p:cNvPr id="486" name="127 - Στρογγυλεμένο ορθογώνιο">
              <a:extLst>
                <a:ext uri="{FF2B5EF4-FFF2-40B4-BE49-F238E27FC236}">
                  <a16:creationId xmlns:a16="http://schemas.microsoft.com/office/drawing/2014/main" id="{AB710937-D3DD-2CB8-C48C-1E201CB80558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128 - Ελεύθερη σχεδίαση">
              <a:extLst>
                <a:ext uri="{FF2B5EF4-FFF2-40B4-BE49-F238E27FC236}">
                  <a16:creationId xmlns:a16="http://schemas.microsoft.com/office/drawing/2014/main" id="{B05CF9E3-06C6-FE9D-1D4B-3AC8043D2A77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129 - Στρογγυλεμένο ορθογώνιο">
              <a:extLst>
                <a:ext uri="{FF2B5EF4-FFF2-40B4-BE49-F238E27FC236}">
                  <a16:creationId xmlns:a16="http://schemas.microsoft.com/office/drawing/2014/main" id="{49BF9F59-BE46-DF45-A344-6BF34E956867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131 - Στρογγυλεμένο ορθογώνιο">
              <a:extLst>
                <a:ext uri="{FF2B5EF4-FFF2-40B4-BE49-F238E27FC236}">
                  <a16:creationId xmlns:a16="http://schemas.microsoft.com/office/drawing/2014/main" id="{357B1DFC-9791-12EF-C4E6-C8E5467F1F61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132 - Στρογγυλεμένο ορθογώνιο">
              <a:extLst>
                <a:ext uri="{FF2B5EF4-FFF2-40B4-BE49-F238E27FC236}">
                  <a16:creationId xmlns:a16="http://schemas.microsoft.com/office/drawing/2014/main" id="{BA14F4A0-6F0F-09A3-ECCF-8747598161A6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133 - Στρογγυλεμένο ορθογώνιο">
              <a:extLst>
                <a:ext uri="{FF2B5EF4-FFF2-40B4-BE49-F238E27FC236}">
                  <a16:creationId xmlns:a16="http://schemas.microsoft.com/office/drawing/2014/main" id="{4FA97FA2-1249-8A8B-B1C8-7C00F028203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134 - Ελεύθερη σχεδίαση">
              <a:extLst>
                <a:ext uri="{FF2B5EF4-FFF2-40B4-BE49-F238E27FC236}">
                  <a16:creationId xmlns:a16="http://schemas.microsoft.com/office/drawing/2014/main" id="{FA90F4B4-2AB7-2899-4AD7-861850A1B9E9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136 - Στρογγυλεμένο ορθογώνιο">
              <a:extLst>
                <a:ext uri="{FF2B5EF4-FFF2-40B4-BE49-F238E27FC236}">
                  <a16:creationId xmlns:a16="http://schemas.microsoft.com/office/drawing/2014/main" id="{D94D2AFC-E623-E6A7-17D0-0B8247BE754D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4" name="Ομάδα 493">
              <a:extLst>
                <a:ext uri="{FF2B5EF4-FFF2-40B4-BE49-F238E27FC236}">
                  <a16:creationId xmlns:a16="http://schemas.microsoft.com/office/drawing/2014/main" id="{D4EC8674-19C9-B0D8-2B0B-A3814EA2FF26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501" name="Ορθογώνιο: Στρογγύλεμα γωνιών 500">
                <a:extLst>
                  <a:ext uri="{FF2B5EF4-FFF2-40B4-BE49-F238E27FC236}">
                    <a16:creationId xmlns:a16="http://schemas.microsoft.com/office/drawing/2014/main" id="{B52B7858-B82B-023F-73D2-6F383DCC7021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02" name="Γραφικό 501" descr="Φωτιά">
                <a:extLst>
                  <a:ext uri="{FF2B5EF4-FFF2-40B4-BE49-F238E27FC236}">
                    <a16:creationId xmlns:a16="http://schemas.microsoft.com/office/drawing/2014/main" id="{D4DE6510-2B6F-A717-D89F-D6FA5FFAE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03" name="Γραφικό 502" descr="Φωτιά">
                <a:extLst>
                  <a:ext uri="{FF2B5EF4-FFF2-40B4-BE49-F238E27FC236}">
                    <a16:creationId xmlns:a16="http://schemas.microsoft.com/office/drawing/2014/main" id="{7E6EE9EF-484F-C7C7-1576-3964F229E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04" name="Γραφικό 503" descr="Φωτιά">
                <a:extLst>
                  <a:ext uri="{FF2B5EF4-FFF2-40B4-BE49-F238E27FC236}">
                    <a16:creationId xmlns:a16="http://schemas.microsoft.com/office/drawing/2014/main" id="{A98737DD-E549-7293-78F4-E4413B0E1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05" name="Γραφικό 504" descr="Φωτιά">
                <a:extLst>
                  <a:ext uri="{FF2B5EF4-FFF2-40B4-BE49-F238E27FC236}">
                    <a16:creationId xmlns:a16="http://schemas.microsoft.com/office/drawing/2014/main" id="{3984B4AE-01FC-F931-4333-1CC5E2D1E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495" name="Ομάδα 494">
              <a:extLst>
                <a:ext uri="{FF2B5EF4-FFF2-40B4-BE49-F238E27FC236}">
                  <a16:creationId xmlns:a16="http://schemas.microsoft.com/office/drawing/2014/main" id="{A176C946-F755-3BAE-1325-0309E2845B31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496" name="Ορθογώνιο: Στρογγύλεμα γωνιών 495">
                <a:extLst>
                  <a:ext uri="{FF2B5EF4-FFF2-40B4-BE49-F238E27FC236}">
                    <a16:creationId xmlns:a16="http://schemas.microsoft.com/office/drawing/2014/main" id="{1E8C5D22-8B35-727B-7AFA-846EE0C9C32D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97" name="Γραφικό 496" descr="Φωτιά">
                <a:extLst>
                  <a:ext uri="{FF2B5EF4-FFF2-40B4-BE49-F238E27FC236}">
                    <a16:creationId xmlns:a16="http://schemas.microsoft.com/office/drawing/2014/main" id="{A6F65F34-B939-5FBD-3F06-3AA2D6FCE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98" name="Γραφικό 497" descr="Φωτιά">
                <a:extLst>
                  <a:ext uri="{FF2B5EF4-FFF2-40B4-BE49-F238E27FC236}">
                    <a16:creationId xmlns:a16="http://schemas.microsoft.com/office/drawing/2014/main" id="{DAB58F82-4DC0-4511-6F1F-984EC9E46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99" name="Γραφικό 498" descr="Φωτιά">
                <a:extLst>
                  <a:ext uri="{FF2B5EF4-FFF2-40B4-BE49-F238E27FC236}">
                    <a16:creationId xmlns:a16="http://schemas.microsoft.com/office/drawing/2014/main" id="{0EC194AA-B95F-40EE-0C6A-648D3DF1D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00" name="Γραφικό 499" descr="Φωτιά">
                <a:extLst>
                  <a:ext uri="{FF2B5EF4-FFF2-40B4-BE49-F238E27FC236}">
                    <a16:creationId xmlns:a16="http://schemas.microsoft.com/office/drawing/2014/main" id="{E78E0270-6762-768B-2E2F-4ECA77DBD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506" name="Ομάδα 505">
            <a:extLst>
              <a:ext uri="{FF2B5EF4-FFF2-40B4-BE49-F238E27FC236}">
                <a16:creationId xmlns:a16="http://schemas.microsoft.com/office/drawing/2014/main" id="{703B4F71-CE9D-599C-68F0-944886AD8C8E}"/>
              </a:ext>
            </a:extLst>
          </p:cNvPr>
          <p:cNvGrpSpPr/>
          <p:nvPr/>
        </p:nvGrpSpPr>
        <p:grpSpPr>
          <a:xfrm>
            <a:off x="7589771" y="1560820"/>
            <a:ext cx="529013" cy="1457050"/>
            <a:chOff x="1691680" y="1828659"/>
            <a:chExt cx="529013" cy="1457050"/>
          </a:xfrm>
        </p:grpSpPr>
        <p:sp>
          <p:nvSpPr>
            <p:cNvPr id="507" name="127 - Στρογγυλεμένο ορθογώνιο">
              <a:extLst>
                <a:ext uri="{FF2B5EF4-FFF2-40B4-BE49-F238E27FC236}">
                  <a16:creationId xmlns:a16="http://schemas.microsoft.com/office/drawing/2014/main" id="{9E34006D-6A39-61E3-F608-EBA69DB64F41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" name="128 - Ελεύθερη σχεδίαση">
              <a:extLst>
                <a:ext uri="{FF2B5EF4-FFF2-40B4-BE49-F238E27FC236}">
                  <a16:creationId xmlns:a16="http://schemas.microsoft.com/office/drawing/2014/main" id="{D2893A78-84CF-5E25-D8C4-3ADA4DFBBACA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129 - Στρογγυλεμένο ορθογώνιο">
              <a:extLst>
                <a:ext uri="{FF2B5EF4-FFF2-40B4-BE49-F238E27FC236}">
                  <a16:creationId xmlns:a16="http://schemas.microsoft.com/office/drawing/2014/main" id="{C806DB7E-F658-2E48-7832-FCCAC108FF00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131 - Στρογγυλεμένο ορθογώνιο">
              <a:extLst>
                <a:ext uri="{FF2B5EF4-FFF2-40B4-BE49-F238E27FC236}">
                  <a16:creationId xmlns:a16="http://schemas.microsoft.com/office/drawing/2014/main" id="{3315BA71-5346-4F2D-29A8-F6668132F9CD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132 - Στρογγυλεμένο ορθογώνιο">
              <a:extLst>
                <a:ext uri="{FF2B5EF4-FFF2-40B4-BE49-F238E27FC236}">
                  <a16:creationId xmlns:a16="http://schemas.microsoft.com/office/drawing/2014/main" id="{F5075D20-D992-4FD5-B704-1DCFECC7DCFD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133 - Στρογγυλεμένο ορθογώνιο">
              <a:extLst>
                <a:ext uri="{FF2B5EF4-FFF2-40B4-BE49-F238E27FC236}">
                  <a16:creationId xmlns:a16="http://schemas.microsoft.com/office/drawing/2014/main" id="{DB61D51E-DE92-9FB6-F3FD-F1D7C9EDDA7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134 - Ελεύθερη σχεδίαση">
              <a:extLst>
                <a:ext uri="{FF2B5EF4-FFF2-40B4-BE49-F238E27FC236}">
                  <a16:creationId xmlns:a16="http://schemas.microsoft.com/office/drawing/2014/main" id="{EE4C3B04-C822-24A7-CE52-DFB069E3DC78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136 - Στρογγυλεμένο ορθογώνιο">
              <a:extLst>
                <a:ext uri="{FF2B5EF4-FFF2-40B4-BE49-F238E27FC236}">
                  <a16:creationId xmlns:a16="http://schemas.microsoft.com/office/drawing/2014/main" id="{3F531CE9-7BA7-996E-C892-A897830EDABD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5" name="Ομάδα 514">
              <a:extLst>
                <a:ext uri="{FF2B5EF4-FFF2-40B4-BE49-F238E27FC236}">
                  <a16:creationId xmlns:a16="http://schemas.microsoft.com/office/drawing/2014/main" id="{ED1A6600-CF50-F592-D481-8061F8B43304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522" name="Ορθογώνιο: Στρογγύλεμα γωνιών 521">
                <a:extLst>
                  <a:ext uri="{FF2B5EF4-FFF2-40B4-BE49-F238E27FC236}">
                    <a16:creationId xmlns:a16="http://schemas.microsoft.com/office/drawing/2014/main" id="{5595A821-313A-F8A8-EDE4-7DE72EED1342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3" name="Γραφικό 522" descr="Φωτιά">
                <a:extLst>
                  <a:ext uri="{FF2B5EF4-FFF2-40B4-BE49-F238E27FC236}">
                    <a16:creationId xmlns:a16="http://schemas.microsoft.com/office/drawing/2014/main" id="{82262361-9303-62AD-6660-8B3A4B82F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24" name="Γραφικό 523" descr="Φωτιά">
                <a:extLst>
                  <a:ext uri="{FF2B5EF4-FFF2-40B4-BE49-F238E27FC236}">
                    <a16:creationId xmlns:a16="http://schemas.microsoft.com/office/drawing/2014/main" id="{12A584BA-6311-707A-9909-763E291C8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25" name="Γραφικό 524" descr="Φωτιά">
                <a:extLst>
                  <a:ext uri="{FF2B5EF4-FFF2-40B4-BE49-F238E27FC236}">
                    <a16:creationId xmlns:a16="http://schemas.microsoft.com/office/drawing/2014/main" id="{EFD1A008-76D9-909A-5DDC-4AB7E0F23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26" name="Γραφικό 525" descr="Φωτιά">
                <a:extLst>
                  <a:ext uri="{FF2B5EF4-FFF2-40B4-BE49-F238E27FC236}">
                    <a16:creationId xmlns:a16="http://schemas.microsoft.com/office/drawing/2014/main" id="{74C276E8-FE98-1BE4-0F6B-3164F4FFA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516" name="Ομάδα 515">
              <a:extLst>
                <a:ext uri="{FF2B5EF4-FFF2-40B4-BE49-F238E27FC236}">
                  <a16:creationId xmlns:a16="http://schemas.microsoft.com/office/drawing/2014/main" id="{C158D631-866A-4A86-8303-2F68246F6953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517" name="Ορθογώνιο: Στρογγύλεμα γωνιών 516">
                <a:extLst>
                  <a:ext uri="{FF2B5EF4-FFF2-40B4-BE49-F238E27FC236}">
                    <a16:creationId xmlns:a16="http://schemas.microsoft.com/office/drawing/2014/main" id="{62754780-E89A-7F81-A98C-38916448DD7D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18" name="Γραφικό 517" descr="Φωτιά">
                <a:extLst>
                  <a:ext uri="{FF2B5EF4-FFF2-40B4-BE49-F238E27FC236}">
                    <a16:creationId xmlns:a16="http://schemas.microsoft.com/office/drawing/2014/main" id="{07F763C5-2B71-E74B-8541-025373A43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19" name="Γραφικό 518" descr="Φωτιά">
                <a:extLst>
                  <a:ext uri="{FF2B5EF4-FFF2-40B4-BE49-F238E27FC236}">
                    <a16:creationId xmlns:a16="http://schemas.microsoft.com/office/drawing/2014/main" id="{8E17BC50-A014-6A6F-C496-64FC31B47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20" name="Γραφικό 519" descr="Φωτιά">
                <a:extLst>
                  <a:ext uri="{FF2B5EF4-FFF2-40B4-BE49-F238E27FC236}">
                    <a16:creationId xmlns:a16="http://schemas.microsoft.com/office/drawing/2014/main" id="{11EBA946-CC84-5830-3A42-0F0A43DFE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21" name="Γραφικό 520" descr="Φωτιά">
                <a:extLst>
                  <a:ext uri="{FF2B5EF4-FFF2-40B4-BE49-F238E27FC236}">
                    <a16:creationId xmlns:a16="http://schemas.microsoft.com/office/drawing/2014/main" id="{99F6000D-1F51-1735-B3DF-C0C4EEE5A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sp>
        <p:nvSpPr>
          <p:cNvPr id="535" name="Οβάλ 534">
            <a:extLst>
              <a:ext uri="{FF2B5EF4-FFF2-40B4-BE49-F238E27FC236}">
                <a16:creationId xmlns:a16="http://schemas.microsoft.com/office/drawing/2014/main" id="{44377D2D-EA6B-60BE-87AC-6064390B3417}"/>
              </a:ext>
            </a:extLst>
          </p:cNvPr>
          <p:cNvSpPr/>
          <p:nvPr/>
        </p:nvSpPr>
        <p:spPr>
          <a:xfrm>
            <a:off x="1113183" y="172720"/>
            <a:ext cx="9303026" cy="6614160"/>
          </a:xfrm>
          <a:prstGeom prst="ellipse">
            <a:avLst/>
          </a:prstGeom>
          <a:noFill/>
          <a:ln w="130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7" name="Ομάδα 526">
            <a:extLst>
              <a:ext uri="{FF2B5EF4-FFF2-40B4-BE49-F238E27FC236}">
                <a16:creationId xmlns:a16="http://schemas.microsoft.com/office/drawing/2014/main" id="{1E9D2FD4-C823-480F-CAF4-8924951B693F}"/>
              </a:ext>
            </a:extLst>
          </p:cNvPr>
          <p:cNvGrpSpPr/>
          <p:nvPr/>
        </p:nvGrpSpPr>
        <p:grpSpPr>
          <a:xfrm>
            <a:off x="10112173" y="143983"/>
            <a:ext cx="1670818" cy="2093218"/>
            <a:chOff x="5867265" y="548680"/>
            <a:chExt cx="2617770" cy="3284452"/>
          </a:xfrm>
        </p:grpSpPr>
        <p:sp>
          <p:nvSpPr>
            <p:cNvPr id="528" name="Οβάλ 527">
              <a:extLst>
                <a:ext uri="{FF2B5EF4-FFF2-40B4-BE49-F238E27FC236}">
                  <a16:creationId xmlns:a16="http://schemas.microsoft.com/office/drawing/2014/main" id="{B34811DB-D7B4-B53A-EE56-9FAB0916445B}"/>
                </a:ext>
              </a:extLst>
            </p:cNvPr>
            <p:cNvSpPr/>
            <p:nvPr/>
          </p:nvSpPr>
          <p:spPr>
            <a:xfrm rot="291989">
              <a:off x="6828851" y="592772"/>
              <a:ext cx="1656184" cy="3240360"/>
            </a:xfrm>
            <a:prstGeom prst="ellipse">
              <a:avLst/>
            </a:prstGeom>
            <a:solidFill>
              <a:schemeClr val="accent4">
                <a:lumMod val="75000"/>
                <a:alpha val="86000"/>
              </a:schemeClr>
            </a:solidFill>
            <a:ln w="19050">
              <a:solidFill>
                <a:schemeClr val="tx1">
                  <a:alpha val="4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9" name="Ομάδα 528">
              <a:extLst>
                <a:ext uri="{FF2B5EF4-FFF2-40B4-BE49-F238E27FC236}">
                  <a16:creationId xmlns:a16="http://schemas.microsoft.com/office/drawing/2014/main" id="{4465379E-9806-46F7-2286-71CC62110C17}"/>
                </a:ext>
              </a:extLst>
            </p:cNvPr>
            <p:cNvGrpSpPr/>
            <p:nvPr/>
          </p:nvGrpSpPr>
          <p:grpSpPr>
            <a:xfrm>
              <a:off x="5867265" y="548680"/>
              <a:ext cx="2110762" cy="3242021"/>
              <a:chOff x="5867265" y="592773"/>
              <a:chExt cx="2110762" cy="3242021"/>
            </a:xfrm>
          </p:grpSpPr>
          <p:sp>
            <p:nvSpPr>
              <p:cNvPr id="530" name="Οβάλ 529">
                <a:extLst>
                  <a:ext uri="{FF2B5EF4-FFF2-40B4-BE49-F238E27FC236}">
                    <a16:creationId xmlns:a16="http://schemas.microsoft.com/office/drawing/2014/main" id="{1F550EE3-630E-8BA3-9B4A-8599E3CA6DCA}"/>
                  </a:ext>
                </a:extLst>
              </p:cNvPr>
              <p:cNvSpPr/>
              <p:nvPr/>
            </p:nvSpPr>
            <p:spPr>
              <a:xfrm rot="114396">
                <a:off x="6321843" y="592773"/>
                <a:ext cx="1656184" cy="3240360"/>
              </a:xfrm>
              <a:prstGeom prst="ellipse">
                <a:avLst/>
              </a:prstGeom>
              <a:solidFill>
                <a:srgbClr val="C00000">
                  <a:alpha val="75000"/>
                </a:srgbClr>
              </a:solidFill>
              <a:ln>
                <a:solidFill>
                  <a:schemeClr val="accent1">
                    <a:shade val="50000"/>
                    <a:alpha val="59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Οβάλ 530">
                <a:extLst>
                  <a:ext uri="{FF2B5EF4-FFF2-40B4-BE49-F238E27FC236}">
                    <a16:creationId xmlns:a16="http://schemas.microsoft.com/office/drawing/2014/main" id="{49FF3B27-C7DD-95FF-6177-A8B87BA955B8}"/>
                  </a:ext>
                </a:extLst>
              </p:cNvPr>
              <p:cNvSpPr/>
              <p:nvPr/>
            </p:nvSpPr>
            <p:spPr>
              <a:xfrm>
                <a:off x="5867265" y="594434"/>
                <a:ext cx="1656184" cy="3240360"/>
              </a:xfrm>
              <a:prstGeom prst="ellipse">
                <a:avLst/>
              </a:prstGeom>
              <a:solidFill>
                <a:srgbClr val="FFC000">
                  <a:alpha val="69000"/>
                </a:srgbClr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2" name="Τόξο 531">
            <a:extLst>
              <a:ext uri="{FF2B5EF4-FFF2-40B4-BE49-F238E27FC236}">
                <a16:creationId xmlns:a16="http://schemas.microsoft.com/office/drawing/2014/main" id="{73E65612-1885-6ECD-8D4F-4B557F8F1D49}"/>
              </a:ext>
            </a:extLst>
          </p:cNvPr>
          <p:cNvSpPr/>
          <p:nvPr/>
        </p:nvSpPr>
        <p:spPr>
          <a:xfrm rot="20410728">
            <a:off x="1694964" y="2571464"/>
            <a:ext cx="8955604" cy="419582"/>
          </a:xfrm>
          <a:prstGeom prst="arc">
            <a:avLst/>
          </a:prstGeom>
          <a:gradFill flip="none" rotWithShape="1">
            <a:gsLst>
              <a:gs pos="57000">
                <a:srgbClr val="FFFF00">
                  <a:alpha val="38000"/>
                </a:srgbClr>
              </a:gs>
              <a:gs pos="2000">
                <a:schemeClr val="accent4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3" name="Ομάδα 532">
            <a:extLst>
              <a:ext uri="{FF2B5EF4-FFF2-40B4-BE49-F238E27FC236}">
                <a16:creationId xmlns:a16="http://schemas.microsoft.com/office/drawing/2014/main" id="{60C50643-8FD1-F0A2-21E1-7D8ACF161000}"/>
              </a:ext>
            </a:extLst>
          </p:cNvPr>
          <p:cNvGrpSpPr/>
          <p:nvPr/>
        </p:nvGrpSpPr>
        <p:grpSpPr>
          <a:xfrm>
            <a:off x="6013810" y="2550983"/>
            <a:ext cx="216814" cy="1345367"/>
            <a:chOff x="5300585" y="2951593"/>
            <a:chExt cx="216814" cy="1345367"/>
          </a:xfrm>
        </p:grpSpPr>
        <p:sp>
          <p:nvSpPr>
            <p:cNvPr id="534" name="127 - Στρογγυλεμένο ορθογώνιο">
              <a:extLst>
                <a:ext uri="{FF2B5EF4-FFF2-40B4-BE49-F238E27FC236}">
                  <a16:creationId xmlns:a16="http://schemas.microsoft.com/office/drawing/2014/main" id="{A82C95A4-3523-0EB1-E2C5-42FDF2E630B3}"/>
                </a:ext>
              </a:extLst>
            </p:cNvPr>
            <p:cNvSpPr/>
            <p:nvPr/>
          </p:nvSpPr>
          <p:spPr>
            <a:xfrm>
              <a:off x="5351115" y="3733394"/>
              <a:ext cx="77835" cy="520212"/>
            </a:xfrm>
            <a:prstGeom prst="round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128 - Ελεύθερη σχεδίαση">
              <a:extLst>
                <a:ext uri="{FF2B5EF4-FFF2-40B4-BE49-F238E27FC236}">
                  <a16:creationId xmlns:a16="http://schemas.microsoft.com/office/drawing/2014/main" id="{9F2111C8-CF22-D07B-47D6-487532F6524F}"/>
                </a:ext>
              </a:extLst>
            </p:cNvPr>
            <p:cNvSpPr/>
            <p:nvPr/>
          </p:nvSpPr>
          <p:spPr>
            <a:xfrm>
              <a:off x="5300585" y="2951593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129 - Στρογγυλεμένο ορθογώνιο">
              <a:extLst>
                <a:ext uri="{FF2B5EF4-FFF2-40B4-BE49-F238E27FC236}">
                  <a16:creationId xmlns:a16="http://schemas.microsoft.com/office/drawing/2014/main" id="{32C31C46-19B8-13FF-E6ED-97D74A454CEA}"/>
                </a:ext>
              </a:extLst>
            </p:cNvPr>
            <p:cNvSpPr/>
            <p:nvPr/>
          </p:nvSpPr>
          <p:spPr>
            <a:xfrm>
              <a:off x="5303353" y="3206014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131 - Στρογγυλεμένο ορθογώνιο">
              <a:extLst>
                <a:ext uri="{FF2B5EF4-FFF2-40B4-BE49-F238E27FC236}">
                  <a16:creationId xmlns:a16="http://schemas.microsoft.com/office/drawing/2014/main" id="{EC550949-831C-6737-0EAF-9E7A28BA453E}"/>
                </a:ext>
              </a:extLst>
            </p:cNvPr>
            <p:cNvSpPr/>
            <p:nvPr/>
          </p:nvSpPr>
          <p:spPr>
            <a:xfrm>
              <a:off x="5409492" y="3755071"/>
              <a:ext cx="77835" cy="541889"/>
            </a:xfrm>
            <a:prstGeom prst="round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Ορθογώνιο: Στρογγύλεμα γωνιών 538">
              <a:extLst>
                <a:ext uri="{FF2B5EF4-FFF2-40B4-BE49-F238E27FC236}">
                  <a16:creationId xmlns:a16="http://schemas.microsoft.com/office/drawing/2014/main" id="{13B79AB5-9D32-FD1F-13FD-D6C5642A96E2}"/>
                </a:ext>
              </a:extLst>
            </p:cNvPr>
            <p:cNvSpPr/>
            <p:nvPr/>
          </p:nvSpPr>
          <p:spPr>
            <a:xfrm>
              <a:off x="5325542" y="3277269"/>
              <a:ext cx="152418" cy="42254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rgbClr val="FFFF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0" name="Ομάδα 539">
            <a:extLst>
              <a:ext uri="{FF2B5EF4-FFF2-40B4-BE49-F238E27FC236}">
                <a16:creationId xmlns:a16="http://schemas.microsoft.com/office/drawing/2014/main" id="{D19A4265-7D97-BCF3-EE57-C2B1B9A14F22}"/>
              </a:ext>
            </a:extLst>
          </p:cNvPr>
          <p:cNvGrpSpPr/>
          <p:nvPr/>
        </p:nvGrpSpPr>
        <p:grpSpPr>
          <a:xfrm>
            <a:off x="472671" y="2623415"/>
            <a:ext cx="318689" cy="1580517"/>
            <a:chOff x="1691680" y="1828659"/>
            <a:chExt cx="216814" cy="1345367"/>
          </a:xfrm>
        </p:grpSpPr>
        <p:sp>
          <p:nvSpPr>
            <p:cNvPr id="541" name="127 - Στρογγυλεμένο ορθογώνιο">
              <a:extLst>
                <a:ext uri="{FF2B5EF4-FFF2-40B4-BE49-F238E27FC236}">
                  <a16:creationId xmlns:a16="http://schemas.microsoft.com/office/drawing/2014/main" id="{66422EC7-6D57-DD72-3EB3-93D80BE2CAA9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2" name="128 - Ελεύθερη σχεδίαση">
              <a:extLst>
                <a:ext uri="{FF2B5EF4-FFF2-40B4-BE49-F238E27FC236}">
                  <a16:creationId xmlns:a16="http://schemas.microsoft.com/office/drawing/2014/main" id="{D570C815-E7EE-7F23-1FC1-1DD6E18CAE97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3" name="129 - Στρογγυλεμένο ορθογώνιο">
              <a:extLst>
                <a:ext uri="{FF2B5EF4-FFF2-40B4-BE49-F238E27FC236}">
                  <a16:creationId xmlns:a16="http://schemas.microsoft.com/office/drawing/2014/main" id="{02605C0B-8E65-35D2-B5AD-CAFC3BEE7210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4" name="131 - Στρογγυλεμένο ορθογώνιο">
              <a:extLst>
                <a:ext uri="{FF2B5EF4-FFF2-40B4-BE49-F238E27FC236}">
                  <a16:creationId xmlns:a16="http://schemas.microsoft.com/office/drawing/2014/main" id="{43DCF5D8-FEA4-68E8-53A3-B5F7B040A7D0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545" name="Ομάδα 544">
              <a:extLst>
                <a:ext uri="{FF2B5EF4-FFF2-40B4-BE49-F238E27FC236}">
                  <a16:creationId xmlns:a16="http://schemas.microsoft.com/office/drawing/2014/main" id="{D74D0452-55B5-78F6-4564-EA4C8B2BDACC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546" name="Ορθογώνιο: Στρογγύλεμα γωνιών 545">
                <a:extLst>
                  <a:ext uri="{FF2B5EF4-FFF2-40B4-BE49-F238E27FC236}">
                    <a16:creationId xmlns:a16="http://schemas.microsoft.com/office/drawing/2014/main" id="{A35C86DC-191F-2F9E-3373-E722A2CB2417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547" name="Γραφικό 546" descr="Φωτιά">
                <a:extLst>
                  <a:ext uri="{FF2B5EF4-FFF2-40B4-BE49-F238E27FC236}">
                    <a16:creationId xmlns:a16="http://schemas.microsoft.com/office/drawing/2014/main" id="{325F267A-B211-D20D-564D-2F9D4E577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48" name="Γραφικό 547" descr="Φωτιά">
                <a:extLst>
                  <a:ext uri="{FF2B5EF4-FFF2-40B4-BE49-F238E27FC236}">
                    <a16:creationId xmlns:a16="http://schemas.microsoft.com/office/drawing/2014/main" id="{B59AE420-76F6-6DB9-F19F-D5F7D1D03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49" name="Γραφικό 548" descr="Φωτιά">
                <a:extLst>
                  <a:ext uri="{FF2B5EF4-FFF2-40B4-BE49-F238E27FC236}">
                    <a16:creationId xmlns:a16="http://schemas.microsoft.com/office/drawing/2014/main" id="{A0D5613C-2B5C-3485-B744-ACA6EF684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50" name="Γραφικό 549" descr="Φωτιά">
                <a:extLst>
                  <a:ext uri="{FF2B5EF4-FFF2-40B4-BE49-F238E27FC236}">
                    <a16:creationId xmlns:a16="http://schemas.microsoft.com/office/drawing/2014/main" id="{2F98545E-58C4-CFD1-CA81-498D65C3F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sp>
        <p:nvSpPr>
          <p:cNvPr id="551" name="TextBox 550">
            <a:extLst>
              <a:ext uri="{FF2B5EF4-FFF2-40B4-BE49-F238E27FC236}">
                <a16:creationId xmlns:a16="http://schemas.microsoft.com/office/drawing/2014/main" id="{66B4856D-D2F6-B29E-5D82-14A1CF8788B3}"/>
              </a:ext>
            </a:extLst>
          </p:cNvPr>
          <p:cNvSpPr txBox="1"/>
          <p:nvPr/>
        </p:nvSpPr>
        <p:spPr>
          <a:xfrm>
            <a:off x="10499331" y="2695439"/>
            <a:ext cx="1369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Αποκάλυψη Θεού στον Αβραάμ</a:t>
            </a:r>
          </a:p>
        </p:txBody>
      </p:sp>
    </p:spTree>
    <p:extLst>
      <p:ext uri="{BB962C8B-B14F-4D97-AF65-F5344CB8AC3E}">
        <p14:creationId xmlns:p14="http://schemas.microsoft.com/office/powerpoint/2010/main" val="5383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αριστοτέλης\Σχολείο\Α΄Γυμνασίου\φάκελοι μαθημάτων από φωτοτυπίες\5ο κείμενο (κλήση Αβραάμ)\χάρτες\poreia5.png"/>
          <p:cNvPicPr>
            <a:picLocks noChangeAspect="1" noChangeArrowheads="1"/>
          </p:cNvPicPr>
          <p:nvPr/>
        </p:nvPicPr>
        <p:blipFill>
          <a:blip r:embed="rId2" cstate="print"/>
          <a:srcRect l="6024" t="7103" r="8434" b="25905"/>
          <a:stretch>
            <a:fillRect/>
          </a:stretch>
        </p:blipFill>
        <p:spPr bwMode="auto">
          <a:xfrm>
            <a:off x="152400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4 - Έλλειψη"/>
          <p:cNvSpPr/>
          <p:nvPr/>
        </p:nvSpPr>
        <p:spPr>
          <a:xfrm>
            <a:off x="5375920" y="2492896"/>
            <a:ext cx="288032" cy="21602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5 - Ελεύθερη σχεδίαση"/>
          <p:cNvSpPr/>
          <p:nvPr/>
        </p:nvSpPr>
        <p:spPr>
          <a:xfrm>
            <a:off x="4295800" y="2708920"/>
            <a:ext cx="1152128" cy="1872208"/>
          </a:xfrm>
          <a:custGeom>
            <a:avLst/>
            <a:gdLst>
              <a:gd name="connsiteX0" fmla="*/ 1167788 w 1167788"/>
              <a:gd name="connsiteY0" fmla="*/ 0 h 2196028"/>
              <a:gd name="connsiteX1" fmla="*/ 176270 w 1167788"/>
              <a:gd name="connsiteY1" fmla="*/ 1861850 h 2196028"/>
              <a:gd name="connsiteX2" fmla="*/ 110169 w 1167788"/>
              <a:gd name="connsiteY2" fmla="*/ 2005070 h 219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7788" h="2196028">
                <a:moveTo>
                  <a:pt x="1167788" y="0"/>
                </a:moveTo>
                <a:lnTo>
                  <a:pt x="176270" y="1861850"/>
                </a:lnTo>
                <a:cubicBezTo>
                  <a:pt x="0" y="2196028"/>
                  <a:pt x="55084" y="2100549"/>
                  <a:pt x="110169" y="2005070"/>
                </a:cubicBezTo>
              </a:path>
            </a:pathLst>
          </a:custGeom>
          <a:ln w="412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Ομάδα 45">
            <a:extLst>
              <a:ext uri="{FF2B5EF4-FFF2-40B4-BE49-F238E27FC236}">
                <a16:creationId xmlns:a16="http://schemas.microsoft.com/office/drawing/2014/main" id="{9E5E4E17-F1A1-AE96-FBB0-7B8EA57FBE9D}"/>
              </a:ext>
            </a:extLst>
          </p:cNvPr>
          <p:cNvGrpSpPr/>
          <p:nvPr/>
        </p:nvGrpSpPr>
        <p:grpSpPr>
          <a:xfrm>
            <a:off x="9198694" y="969813"/>
            <a:ext cx="2216966" cy="4464496"/>
            <a:chOff x="6027442" y="908720"/>
            <a:chExt cx="2216966" cy="4464496"/>
          </a:xfrm>
        </p:grpSpPr>
        <p:grpSp>
          <p:nvGrpSpPr>
            <p:cNvPr id="532" name="Ομάδα 531">
              <a:extLst>
                <a:ext uri="{FF2B5EF4-FFF2-40B4-BE49-F238E27FC236}">
                  <a16:creationId xmlns:a16="http://schemas.microsoft.com/office/drawing/2014/main" id="{28EA10A6-B8C1-ED3E-C031-80521635D3D8}"/>
                </a:ext>
              </a:extLst>
            </p:cNvPr>
            <p:cNvGrpSpPr/>
            <p:nvPr/>
          </p:nvGrpSpPr>
          <p:grpSpPr>
            <a:xfrm>
              <a:off x="6027442" y="908720"/>
              <a:ext cx="1136846" cy="3267402"/>
              <a:chOff x="6064675" y="939252"/>
              <a:chExt cx="1136846" cy="3267402"/>
            </a:xfrm>
          </p:grpSpPr>
          <p:sp>
            <p:nvSpPr>
              <p:cNvPr id="547" name="Οβάλ 546">
                <a:extLst>
                  <a:ext uri="{FF2B5EF4-FFF2-40B4-BE49-F238E27FC236}">
                    <a16:creationId xmlns:a16="http://schemas.microsoft.com/office/drawing/2014/main" id="{DE0805AC-1066-1B12-20AE-77F1731708FC}"/>
                  </a:ext>
                </a:extLst>
              </p:cNvPr>
              <p:cNvSpPr/>
              <p:nvPr/>
            </p:nvSpPr>
            <p:spPr>
              <a:xfrm>
                <a:off x="6064675" y="2852935"/>
                <a:ext cx="883589" cy="128512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48" name="235 - Καμπύλο δεξιό βέλος">
                <a:extLst>
                  <a:ext uri="{FF2B5EF4-FFF2-40B4-BE49-F238E27FC236}">
                    <a16:creationId xmlns:a16="http://schemas.microsoft.com/office/drawing/2014/main" id="{3F069ED1-A3AE-4618-2F20-37E69DD6499F}"/>
                  </a:ext>
                </a:extLst>
              </p:cNvPr>
              <p:cNvSpPr/>
              <p:nvPr/>
            </p:nvSpPr>
            <p:spPr>
              <a:xfrm rot="196106">
                <a:off x="6162841" y="939252"/>
                <a:ext cx="1038680" cy="3267402"/>
              </a:xfrm>
              <a:prstGeom prst="curvedRightArrow">
                <a:avLst/>
              </a:prstGeom>
              <a:solidFill>
                <a:srgbClr val="FF0000"/>
              </a:solidFill>
              <a:ln w="38100" cmpd="dbl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0" name="233 - Έλλειψη">
              <a:extLst>
                <a:ext uri="{FF2B5EF4-FFF2-40B4-BE49-F238E27FC236}">
                  <a16:creationId xmlns:a16="http://schemas.microsoft.com/office/drawing/2014/main" id="{6EF1B971-62EB-315B-239E-1408488DADB5}"/>
                </a:ext>
              </a:extLst>
            </p:cNvPr>
            <p:cNvSpPr/>
            <p:nvPr/>
          </p:nvSpPr>
          <p:spPr>
            <a:xfrm>
              <a:off x="7164288" y="2924944"/>
              <a:ext cx="1080120" cy="24482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1" name="226 - Ομάδα">
              <a:extLst>
                <a:ext uri="{FF2B5EF4-FFF2-40B4-BE49-F238E27FC236}">
                  <a16:creationId xmlns:a16="http://schemas.microsoft.com/office/drawing/2014/main" id="{BBE1B35B-A3BB-CA65-F84C-C2469D9AF54C}"/>
                </a:ext>
              </a:extLst>
            </p:cNvPr>
            <p:cNvGrpSpPr/>
            <p:nvPr/>
          </p:nvGrpSpPr>
          <p:grpSpPr>
            <a:xfrm>
              <a:off x="7524328" y="3284984"/>
              <a:ext cx="288032" cy="1944217"/>
              <a:chOff x="6347243" y="2930389"/>
              <a:chExt cx="216813" cy="1345367"/>
            </a:xfrm>
          </p:grpSpPr>
          <p:sp>
            <p:nvSpPr>
              <p:cNvPr id="542" name="216 - Στρογγυλεμένο ορθογώνιο">
                <a:extLst>
                  <a:ext uri="{FF2B5EF4-FFF2-40B4-BE49-F238E27FC236}">
                    <a16:creationId xmlns:a16="http://schemas.microsoft.com/office/drawing/2014/main" id="{144B207A-2E95-8E29-FF64-A93D521572FB}"/>
                  </a:ext>
                </a:extLst>
              </p:cNvPr>
              <p:cNvSpPr/>
              <p:nvPr/>
            </p:nvSpPr>
            <p:spPr>
              <a:xfrm>
                <a:off x="6397773" y="3712190"/>
                <a:ext cx="77835" cy="520212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3" name="217 - Ελεύθερη σχεδίαση">
                <a:extLst>
                  <a:ext uri="{FF2B5EF4-FFF2-40B4-BE49-F238E27FC236}">
                    <a16:creationId xmlns:a16="http://schemas.microsoft.com/office/drawing/2014/main" id="{F625EC98-E0DA-925E-44CB-43C317EEC02D}"/>
                  </a:ext>
                </a:extLst>
              </p:cNvPr>
              <p:cNvSpPr/>
              <p:nvPr/>
            </p:nvSpPr>
            <p:spPr>
              <a:xfrm>
                <a:off x="6347243" y="2930389"/>
                <a:ext cx="210191" cy="246786"/>
              </a:xfrm>
              <a:custGeom>
                <a:avLst/>
                <a:gdLst>
                  <a:gd name="connsiteX0" fmla="*/ 0 w 245626"/>
                  <a:gd name="connsiteY0" fmla="*/ 139750 h 279500"/>
                  <a:gd name="connsiteX1" fmla="*/ 30561 w 245626"/>
                  <a:gd name="connsiteY1" fmla="*/ 47498 h 279500"/>
                  <a:gd name="connsiteX2" fmla="*/ 122813 w 245626"/>
                  <a:gd name="connsiteY2" fmla="*/ 0 h 279500"/>
                  <a:gd name="connsiteX3" fmla="*/ 215065 w 245626"/>
                  <a:gd name="connsiteY3" fmla="*/ 47498 h 279500"/>
                  <a:gd name="connsiteX4" fmla="*/ 245626 w 245626"/>
                  <a:gd name="connsiteY4" fmla="*/ 139750 h 279500"/>
                  <a:gd name="connsiteX5" fmla="*/ 215065 w 245626"/>
                  <a:gd name="connsiteY5" fmla="*/ 232002 h 279500"/>
                  <a:gd name="connsiteX6" fmla="*/ 122813 w 245626"/>
                  <a:gd name="connsiteY6" fmla="*/ 279500 h 279500"/>
                  <a:gd name="connsiteX7" fmla="*/ 30561 w 245626"/>
                  <a:gd name="connsiteY7" fmla="*/ 232002 h 279500"/>
                  <a:gd name="connsiteX8" fmla="*/ 0 w 245626"/>
                  <a:gd name="connsiteY8" fmla="*/ 139750 h 279500"/>
                  <a:gd name="connsiteX0" fmla="*/ 0 w 245626"/>
                  <a:gd name="connsiteY0" fmla="*/ 139750 h 288032"/>
                  <a:gd name="connsiteX1" fmla="*/ 30561 w 245626"/>
                  <a:gd name="connsiteY1" fmla="*/ 47498 h 288032"/>
                  <a:gd name="connsiteX2" fmla="*/ 122813 w 245626"/>
                  <a:gd name="connsiteY2" fmla="*/ 0 h 288032"/>
                  <a:gd name="connsiteX3" fmla="*/ 215065 w 245626"/>
                  <a:gd name="connsiteY3" fmla="*/ 47498 h 288032"/>
                  <a:gd name="connsiteX4" fmla="*/ 245626 w 245626"/>
                  <a:gd name="connsiteY4" fmla="*/ 139750 h 288032"/>
                  <a:gd name="connsiteX5" fmla="*/ 215065 w 245626"/>
                  <a:gd name="connsiteY5" fmla="*/ 232002 h 288032"/>
                  <a:gd name="connsiteX6" fmla="*/ 144016 w 245626"/>
                  <a:gd name="connsiteY6" fmla="*/ 288032 h 288032"/>
                  <a:gd name="connsiteX7" fmla="*/ 30561 w 245626"/>
                  <a:gd name="connsiteY7" fmla="*/ 232002 h 288032"/>
                  <a:gd name="connsiteX8" fmla="*/ 0 w 245626"/>
                  <a:gd name="connsiteY8" fmla="*/ 139750 h 288032"/>
                  <a:gd name="connsiteX0" fmla="*/ 19697 w 265323"/>
                  <a:gd name="connsiteY0" fmla="*/ 139750 h 318224"/>
                  <a:gd name="connsiteX1" fmla="*/ 50258 w 265323"/>
                  <a:gd name="connsiteY1" fmla="*/ 47498 h 318224"/>
                  <a:gd name="connsiteX2" fmla="*/ 142510 w 265323"/>
                  <a:gd name="connsiteY2" fmla="*/ 0 h 318224"/>
                  <a:gd name="connsiteX3" fmla="*/ 234762 w 265323"/>
                  <a:gd name="connsiteY3" fmla="*/ 47498 h 318224"/>
                  <a:gd name="connsiteX4" fmla="*/ 265323 w 265323"/>
                  <a:gd name="connsiteY4" fmla="*/ 139750 h 318224"/>
                  <a:gd name="connsiteX5" fmla="*/ 234762 w 265323"/>
                  <a:gd name="connsiteY5" fmla="*/ 232002 h 318224"/>
                  <a:gd name="connsiteX6" fmla="*/ 163713 w 265323"/>
                  <a:gd name="connsiteY6" fmla="*/ 288032 h 318224"/>
                  <a:gd name="connsiteX7" fmla="*/ 19697 w 265323"/>
                  <a:gd name="connsiteY7" fmla="*/ 288032 h 318224"/>
                  <a:gd name="connsiteX8" fmla="*/ 19697 w 265323"/>
                  <a:gd name="connsiteY8" fmla="*/ 139750 h 3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323" h="318224">
                    <a:moveTo>
                      <a:pt x="19697" y="139750"/>
                    </a:moveTo>
                    <a:cubicBezTo>
                      <a:pt x="24790" y="99661"/>
                      <a:pt x="30561" y="73003"/>
                      <a:pt x="50258" y="47498"/>
                    </a:cubicBezTo>
                    <a:cubicBezTo>
                      <a:pt x="73575" y="17306"/>
                      <a:pt x="107188" y="0"/>
                      <a:pt x="142510" y="0"/>
                    </a:cubicBezTo>
                    <a:cubicBezTo>
                      <a:pt x="177833" y="0"/>
                      <a:pt x="211445" y="17306"/>
                      <a:pt x="234762" y="47498"/>
                    </a:cubicBezTo>
                    <a:cubicBezTo>
                      <a:pt x="254459" y="73003"/>
                      <a:pt x="265323" y="105796"/>
                      <a:pt x="265323" y="139750"/>
                    </a:cubicBezTo>
                    <a:cubicBezTo>
                      <a:pt x="265323" y="173704"/>
                      <a:pt x="254459" y="206497"/>
                      <a:pt x="234762" y="232002"/>
                    </a:cubicBezTo>
                    <a:cubicBezTo>
                      <a:pt x="211445" y="262194"/>
                      <a:pt x="199557" y="278694"/>
                      <a:pt x="163713" y="288032"/>
                    </a:cubicBezTo>
                    <a:cubicBezTo>
                      <a:pt x="127869" y="297370"/>
                      <a:pt x="43014" y="318224"/>
                      <a:pt x="19697" y="288032"/>
                    </a:cubicBezTo>
                    <a:cubicBezTo>
                      <a:pt x="0" y="262527"/>
                      <a:pt x="14604" y="179839"/>
                      <a:pt x="19697" y="13975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4" name="218 - Στρογγυλεμένο ορθογώνιο">
                <a:extLst>
                  <a:ext uri="{FF2B5EF4-FFF2-40B4-BE49-F238E27FC236}">
                    <a16:creationId xmlns:a16="http://schemas.microsoft.com/office/drawing/2014/main" id="{F95F17B0-CD06-8661-2B8C-644D4690F908}"/>
                  </a:ext>
                </a:extLst>
              </p:cNvPr>
              <p:cNvSpPr/>
              <p:nvPr/>
            </p:nvSpPr>
            <p:spPr>
              <a:xfrm>
                <a:off x="6350010" y="3184810"/>
                <a:ext cx="214046" cy="52738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5" name="219 - Στρογγυλεμένο ορθογώνιο">
                <a:extLst>
                  <a:ext uri="{FF2B5EF4-FFF2-40B4-BE49-F238E27FC236}">
                    <a16:creationId xmlns:a16="http://schemas.microsoft.com/office/drawing/2014/main" id="{1798BB7C-FEF0-7F8A-1A4A-21250C1FF982}"/>
                  </a:ext>
                </a:extLst>
              </p:cNvPr>
              <p:cNvSpPr/>
              <p:nvPr/>
            </p:nvSpPr>
            <p:spPr>
              <a:xfrm rot="5048967">
                <a:off x="6270412" y="3415925"/>
                <a:ext cx="419068" cy="6477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6" name="220 - Στρογγυλεμένο ορθογώνιο">
                <a:extLst>
                  <a:ext uri="{FF2B5EF4-FFF2-40B4-BE49-F238E27FC236}">
                    <a16:creationId xmlns:a16="http://schemas.microsoft.com/office/drawing/2014/main" id="{85C4311C-8C46-EB2D-700F-78F6E18D73EE}"/>
                  </a:ext>
                </a:extLst>
              </p:cNvPr>
              <p:cNvSpPr/>
              <p:nvPr/>
            </p:nvSpPr>
            <p:spPr>
              <a:xfrm>
                <a:off x="6456149" y="3733867"/>
                <a:ext cx="77835" cy="541889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ED8296D2-DBD4-56C2-55F3-3EF07F455018}"/>
              </a:ext>
            </a:extLst>
          </p:cNvPr>
          <p:cNvGrpSpPr/>
          <p:nvPr/>
        </p:nvGrpSpPr>
        <p:grpSpPr>
          <a:xfrm>
            <a:off x="3224421" y="1343714"/>
            <a:ext cx="529013" cy="1457050"/>
            <a:chOff x="1691680" y="1828659"/>
            <a:chExt cx="529013" cy="1457050"/>
          </a:xfrm>
        </p:grpSpPr>
        <p:sp>
          <p:nvSpPr>
            <p:cNvPr id="5" name="127 - Στρογγυλεμένο ορθογώνιο">
              <a:extLst>
                <a:ext uri="{FF2B5EF4-FFF2-40B4-BE49-F238E27FC236}">
                  <a16:creationId xmlns:a16="http://schemas.microsoft.com/office/drawing/2014/main" id="{2B620CD0-334E-F77D-E91E-907699F2074B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128 - Ελεύθερη σχεδίαση">
              <a:extLst>
                <a:ext uri="{FF2B5EF4-FFF2-40B4-BE49-F238E27FC236}">
                  <a16:creationId xmlns:a16="http://schemas.microsoft.com/office/drawing/2014/main" id="{B0777635-7F3B-0611-4898-085EC07AD1AE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129 - Στρογγυλεμένο ορθογώνιο">
              <a:extLst>
                <a:ext uri="{FF2B5EF4-FFF2-40B4-BE49-F238E27FC236}">
                  <a16:creationId xmlns:a16="http://schemas.microsoft.com/office/drawing/2014/main" id="{B8421131-471B-1D25-A92E-7E5D4DA84A6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131 - Στρογγυλεμένο ορθογώνιο">
              <a:extLst>
                <a:ext uri="{FF2B5EF4-FFF2-40B4-BE49-F238E27FC236}">
                  <a16:creationId xmlns:a16="http://schemas.microsoft.com/office/drawing/2014/main" id="{7DF570DE-53E2-F09D-C752-6B63ECF2B277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132 - Στρογγυλεμένο ορθογώνιο">
              <a:extLst>
                <a:ext uri="{FF2B5EF4-FFF2-40B4-BE49-F238E27FC236}">
                  <a16:creationId xmlns:a16="http://schemas.microsoft.com/office/drawing/2014/main" id="{09B6C140-C560-65A4-71DE-2ED088F8A116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133 - Στρογγυλεμένο ορθογώνιο">
              <a:extLst>
                <a:ext uri="{FF2B5EF4-FFF2-40B4-BE49-F238E27FC236}">
                  <a16:creationId xmlns:a16="http://schemas.microsoft.com/office/drawing/2014/main" id="{1CF9BBF1-E06B-9345-9B5B-A3101939986B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134 - Ελεύθερη σχεδίαση">
              <a:extLst>
                <a:ext uri="{FF2B5EF4-FFF2-40B4-BE49-F238E27FC236}">
                  <a16:creationId xmlns:a16="http://schemas.microsoft.com/office/drawing/2014/main" id="{11057650-F2D4-2DE2-F683-788BF598B4B0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136 - Στρογγυλεμένο ορθογώνιο">
              <a:extLst>
                <a:ext uri="{FF2B5EF4-FFF2-40B4-BE49-F238E27FC236}">
                  <a16:creationId xmlns:a16="http://schemas.microsoft.com/office/drawing/2014/main" id="{0B7BD4F5-ECFF-3007-4B80-45905202FAC9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Ομάδα 12">
              <a:extLst>
                <a:ext uri="{FF2B5EF4-FFF2-40B4-BE49-F238E27FC236}">
                  <a16:creationId xmlns:a16="http://schemas.microsoft.com/office/drawing/2014/main" id="{C155853E-01AF-033D-047C-49B79EA1B8FB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0" name="Ορθογώνιο: Στρογγύλεμα γωνιών 19">
                <a:extLst>
                  <a:ext uri="{FF2B5EF4-FFF2-40B4-BE49-F238E27FC236}">
                    <a16:creationId xmlns:a16="http://schemas.microsoft.com/office/drawing/2014/main" id="{A992BB24-67A1-6DAF-F824-35503AE78D99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Γραφικό 20" descr="Φωτιά">
                <a:extLst>
                  <a:ext uri="{FF2B5EF4-FFF2-40B4-BE49-F238E27FC236}">
                    <a16:creationId xmlns:a16="http://schemas.microsoft.com/office/drawing/2014/main" id="{D09DD6DA-9A6D-73D2-C511-C1E2CE605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2" name="Γραφικό 21" descr="Φωτιά">
                <a:extLst>
                  <a:ext uri="{FF2B5EF4-FFF2-40B4-BE49-F238E27FC236}">
                    <a16:creationId xmlns:a16="http://schemas.microsoft.com/office/drawing/2014/main" id="{6D0C768A-577E-383D-7968-8ACDCE580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3" name="Γραφικό 22" descr="Φωτιά">
                <a:extLst>
                  <a:ext uri="{FF2B5EF4-FFF2-40B4-BE49-F238E27FC236}">
                    <a16:creationId xmlns:a16="http://schemas.microsoft.com/office/drawing/2014/main" id="{9989964B-4487-6BC2-B272-B4D55B888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4" name="Γραφικό 23" descr="Φωτιά">
                <a:extLst>
                  <a:ext uri="{FF2B5EF4-FFF2-40B4-BE49-F238E27FC236}">
                    <a16:creationId xmlns:a16="http://schemas.microsoft.com/office/drawing/2014/main" id="{4F527B3C-D065-88FE-87F4-8B2D324BC3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14" name="Ομάδα 13">
              <a:extLst>
                <a:ext uri="{FF2B5EF4-FFF2-40B4-BE49-F238E27FC236}">
                  <a16:creationId xmlns:a16="http://schemas.microsoft.com/office/drawing/2014/main" id="{3AB7BC2B-AE18-3C41-FA01-E93674A467D3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15" name="Ορθογώνιο: Στρογγύλεμα γωνιών 14">
                <a:extLst>
                  <a:ext uri="{FF2B5EF4-FFF2-40B4-BE49-F238E27FC236}">
                    <a16:creationId xmlns:a16="http://schemas.microsoft.com/office/drawing/2014/main" id="{15C8E133-5E8D-9B4C-F65D-51D5B61C57DD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Γραφικό 15" descr="Φωτιά">
                <a:extLst>
                  <a:ext uri="{FF2B5EF4-FFF2-40B4-BE49-F238E27FC236}">
                    <a16:creationId xmlns:a16="http://schemas.microsoft.com/office/drawing/2014/main" id="{D06AA5DB-06FA-75D9-6CA7-FE9963F67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7" name="Γραφικό 16" descr="Φωτιά">
                <a:extLst>
                  <a:ext uri="{FF2B5EF4-FFF2-40B4-BE49-F238E27FC236}">
                    <a16:creationId xmlns:a16="http://schemas.microsoft.com/office/drawing/2014/main" id="{D6516E97-A6F0-CCA8-97C6-EE78FB5043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8" name="Γραφικό 17" descr="Φωτιά">
                <a:extLst>
                  <a:ext uri="{FF2B5EF4-FFF2-40B4-BE49-F238E27FC236}">
                    <a16:creationId xmlns:a16="http://schemas.microsoft.com/office/drawing/2014/main" id="{47E4510F-7D6A-0C68-FCA8-10DC54202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9" name="Γραφικό 18" descr="Φωτιά">
                <a:extLst>
                  <a:ext uri="{FF2B5EF4-FFF2-40B4-BE49-F238E27FC236}">
                    <a16:creationId xmlns:a16="http://schemas.microsoft.com/office/drawing/2014/main" id="{FC6EDE5C-3CD1-1971-CB60-EC20C89D62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987920B9-6F9F-BED9-7D0A-1CFC19A53FC8}"/>
              </a:ext>
            </a:extLst>
          </p:cNvPr>
          <p:cNvGrpSpPr/>
          <p:nvPr/>
        </p:nvGrpSpPr>
        <p:grpSpPr>
          <a:xfrm>
            <a:off x="4217167" y="2068147"/>
            <a:ext cx="529013" cy="1457050"/>
            <a:chOff x="1691680" y="1828659"/>
            <a:chExt cx="529013" cy="1457050"/>
          </a:xfrm>
        </p:grpSpPr>
        <p:sp>
          <p:nvSpPr>
            <p:cNvPr id="26" name="127 - Στρογγυλεμένο ορθογώνιο">
              <a:extLst>
                <a:ext uri="{FF2B5EF4-FFF2-40B4-BE49-F238E27FC236}">
                  <a16:creationId xmlns:a16="http://schemas.microsoft.com/office/drawing/2014/main" id="{F2531485-C210-AA57-3D6F-A211A750C670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128 - Ελεύθερη σχεδίαση">
              <a:extLst>
                <a:ext uri="{FF2B5EF4-FFF2-40B4-BE49-F238E27FC236}">
                  <a16:creationId xmlns:a16="http://schemas.microsoft.com/office/drawing/2014/main" id="{494AFC0A-E36C-A38B-4B23-35BF62387BBF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129 - Στρογγυλεμένο ορθογώνιο">
              <a:extLst>
                <a:ext uri="{FF2B5EF4-FFF2-40B4-BE49-F238E27FC236}">
                  <a16:creationId xmlns:a16="http://schemas.microsoft.com/office/drawing/2014/main" id="{F20B20F6-2A7C-5256-61F6-3AC2621F50E3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131 - Στρογγυλεμένο ορθογώνιο">
              <a:extLst>
                <a:ext uri="{FF2B5EF4-FFF2-40B4-BE49-F238E27FC236}">
                  <a16:creationId xmlns:a16="http://schemas.microsoft.com/office/drawing/2014/main" id="{32B97C5E-7B95-69AF-3C55-420CBE072123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132 - Στρογγυλεμένο ορθογώνιο">
              <a:extLst>
                <a:ext uri="{FF2B5EF4-FFF2-40B4-BE49-F238E27FC236}">
                  <a16:creationId xmlns:a16="http://schemas.microsoft.com/office/drawing/2014/main" id="{F0E8D087-49BB-3ABE-4A0F-46DCC6E7ABC9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133 - Στρογγυλεμένο ορθογώνιο">
              <a:extLst>
                <a:ext uri="{FF2B5EF4-FFF2-40B4-BE49-F238E27FC236}">
                  <a16:creationId xmlns:a16="http://schemas.microsoft.com/office/drawing/2014/main" id="{A08398F0-D345-968B-6CFB-12171369DF7C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134 - Ελεύθερη σχεδίαση">
              <a:extLst>
                <a:ext uri="{FF2B5EF4-FFF2-40B4-BE49-F238E27FC236}">
                  <a16:creationId xmlns:a16="http://schemas.microsoft.com/office/drawing/2014/main" id="{60615AF2-AA33-2CC7-7D47-8CA43B0BAB8C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136 - Στρογγυλεμένο ορθογώνιο">
              <a:extLst>
                <a:ext uri="{FF2B5EF4-FFF2-40B4-BE49-F238E27FC236}">
                  <a16:creationId xmlns:a16="http://schemas.microsoft.com/office/drawing/2014/main" id="{9C36FD8D-BCF5-7DD6-3FA3-E2A1FF1F286C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" name="Ομάδα 33">
              <a:extLst>
                <a:ext uri="{FF2B5EF4-FFF2-40B4-BE49-F238E27FC236}">
                  <a16:creationId xmlns:a16="http://schemas.microsoft.com/office/drawing/2014/main" id="{4E913D19-E212-AA2A-4828-5B9E9F2895DC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41" name="Ορθογώνιο: Στρογγύλεμα γωνιών 40">
                <a:extLst>
                  <a:ext uri="{FF2B5EF4-FFF2-40B4-BE49-F238E27FC236}">
                    <a16:creationId xmlns:a16="http://schemas.microsoft.com/office/drawing/2014/main" id="{1D56284F-BEEE-3442-7536-E49CA3CD4C65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2" name="Γραφικό 41" descr="Φωτιά">
                <a:extLst>
                  <a:ext uri="{FF2B5EF4-FFF2-40B4-BE49-F238E27FC236}">
                    <a16:creationId xmlns:a16="http://schemas.microsoft.com/office/drawing/2014/main" id="{71837486-676C-562A-C744-437BEC572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3" name="Γραφικό 42" descr="Φωτιά">
                <a:extLst>
                  <a:ext uri="{FF2B5EF4-FFF2-40B4-BE49-F238E27FC236}">
                    <a16:creationId xmlns:a16="http://schemas.microsoft.com/office/drawing/2014/main" id="{BDBAC7CF-E0F6-FE04-84E2-E395204B2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4" name="Γραφικό 43" descr="Φωτιά">
                <a:extLst>
                  <a:ext uri="{FF2B5EF4-FFF2-40B4-BE49-F238E27FC236}">
                    <a16:creationId xmlns:a16="http://schemas.microsoft.com/office/drawing/2014/main" id="{72C8EC41-704B-B783-0D5F-D01A09270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5" name="Γραφικό 44" descr="Φωτιά">
                <a:extLst>
                  <a:ext uri="{FF2B5EF4-FFF2-40B4-BE49-F238E27FC236}">
                    <a16:creationId xmlns:a16="http://schemas.microsoft.com/office/drawing/2014/main" id="{AFC84958-5182-394F-5A96-38E0022BB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5" name="Ομάδα 34">
              <a:extLst>
                <a:ext uri="{FF2B5EF4-FFF2-40B4-BE49-F238E27FC236}">
                  <a16:creationId xmlns:a16="http://schemas.microsoft.com/office/drawing/2014/main" id="{46CAC61C-AC5B-77E1-E48E-1D067877F758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6" name="Ορθογώνιο: Στρογγύλεμα γωνιών 35">
                <a:extLst>
                  <a:ext uri="{FF2B5EF4-FFF2-40B4-BE49-F238E27FC236}">
                    <a16:creationId xmlns:a16="http://schemas.microsoft.com/office/drawing/2014/main" id="{A1312BD4-A5CA-61C4-18C8-159B38D0288F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7" name="Γραφικό 36" descr="Φωτιά">
                <a:extLst>
                  <a:ext uri="{FF2B5EF4-FFF2-40B4-BE49-F238E27FC236}">
                    <a16:creationId xmlns:a16="http://schemas.microsoft.com/office/drawing/2014/main" id="{6D25E319-20A6-4742-B438-BCA3C5CCE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8" name="Γραφικό 37" descr="Φωτιά">
                <a:extLst>
                  <a:ext uri="{FF2B5EF4-FFF2-40B4-BE49-F238E27FC236}">
                    <a16:creationId xmlns:a16="http://schemas.microsoft.com/office/drawing/2014/main" id="{6359FB5D-E53B-2067-1B69-330796431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" name="Γραφικό 38" descr="Φωτιά">
                <a:extLst>
                  <a:ext uri="{FF2B5EF4-FFF2-40B4-BE49-F238E27FC236}">
                    <a16:creationId xmlns:a16="http://schemas.microsoft.com/office/drawing/2014/main" id="{36A16F0C-D53E-97B5-1BC3-65AC05E21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0" name="Γραφικό 39" descr="Φωτιά">
                <a:extLst>
                  <a:ext uri="{FF2B5EF4-FFF2-40B4-BE49-F238E27FC236}">
                    <a16:creationId xmlns:a16="http://schemas.microsoft.com/office/drawing/2014/main" id="{BEEBD6EA-D9D3-8ED6-ABFC-5F47C51A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sp>
        <p:nvSpPr>
          <p:cNvPr id="47" name="127 - Στρογγυλεμένο ορθογώνιο">
            <a:extLst>
              <a:ext uri="{FF2B5EF4-FFF2-40B4-BE49-F238E27FC236}">
                <a16:creationId xmlns:a16="http://schemas.microsoft.com/office/drawing/2014/main" id="{59FF9CC1-07DB-588F-022C-AA6D22FFBA83}"/>
              </a:ext>
            </a:extLst>
          </p:cNvPr>
          <p:cNvSpPr/>
          <p:nvPr/>
        </p:nvSpPr>
        <p:spPr>
          <a:xfrm>
            <a:off x="2274945" y="3103778"/>
            <a:ext cx="77835" cy="520212"/>
          </a:xfrm>
          <a:prstGeom prst="roundRect">
            <a:avLst/>
          </a:prstGeom>
          <a:noFill/>
          <a:ln w="285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128 - Ελεύθερη σχεδίαση">
            <a:extLst>
              <a:ext uri="{FF2B5EF4-FFF2-40B4-BE49-F238E27FC236}">
                <a16:creationId xmlns:a16="http://schemas.microsoft.com/office/drawing/2014/main" id="{9AD76EDD-9C26-8A7F-98D5-4478B6A470CC}"/>
              </a:ext>
            </a:extLst>
          </p:cNvPr>
          <p:cNvSpPr/>
          <p:nvPr/>
        </p:nvSpPr>
        <p:spPr>
          <a:xfrm>
            <a:off x="2224415" y="2321977"/>
            <a:ext cx="210191" cy="246786"/>
          </a:xfrm>
          <a:custGeom>
            <a:avLst/>
            <a:gdLst>
              <a:gd name="connsiteX0" fmla="*/ 0 w 245626"/>
              <a:gd name="connsiteY0" fmla="*/ 139750 h 279500"/>
              <a:gd name="connsiteX1" fmla="*/ 30561 w 245626"/>
              <a:gd name="connsiteY1" fmla="*/ 47498 h 279500"/>
              <a:gd name="connsiteX2" fmla="*/ 122813 w 245626"/>
              <a:gd name="connsiteY2" fmla="*/ 0 h 279500"/>
              <a:gd name="connsiteX3" fmla="*/ 215065 w 245626"/>
              <a:gd name="connsiteY3" fmla="*/ 47498 h 279500"/>
              <a:gd name="connsiteX4" fmla="*/ 245626 w 245626"/>
              <a:gd name="connsiteY4" fmla="*/ 139750 h 279500"/>
              <a:gd name="connsiteX5" fmla="*/ 215065 w 245626"/>
              <a:gd name="connsiteY5" fmla="*/ 232002 h 279500"/>
              <a:gd name="connsiteX6" fmla="*/ 122813 w 245626"/>
              <a:gd name="connsiteY6" fmla="*/ 279500 h 279500"/>
              <a:gd name="connsiteX7" fmla="*/ 30561 w 245626"/>
              <a:gd name="connsiteY7" fmla="*/ 232002 h 279500"/>
              <a:gd name="connsiteX8" fmla="*/ 0 w 245626"/>
              <a:gd name="connsiteY8" fmla="*/ 139750 h 279500"/>
              <a:gd name="connsiteX0" fmla="*/ 0 w 245626"/>
              <a:gd name="connsiteY0" fmla="*/ 139750 h 288032"/>
              <a:gd name="connsiteX1" fmla="*/ 30561 w 245626"/>
              <a:gd name="connsiteY1" fmla="*/ 47498 h 288032"/>
              <a:gd name="connsiteX2" fmla="*/ 122813 w 245626"/>
              <a:gd name="connsiteY2" fmla="*/ 0 h 288032"/>
              <a:gd name="connsiteX3" fmla="*/ 215065 w 245626"/>
              <a:gd name="connsiteY3" fmla="*/ 47498 h 288032"/>
              <a:gd name="connsiteX4" fmla="*/ 245626 w 245626"/>
              <a:gd name="connsiteY4" fmla="*/ 139750 h 288032"/>
              <a:gd name="connsiteX5" fmla="*/ 215065 w 245626"/>
              <a:gd name="connsiteY5" fmla="*/ 232002 h 288032"/>
              <a:gd name="connsiteX6" fmla="*/ 144016 w 245626"/>
              <a:gd name="connsiteY6" fmla="*/ 288032 h 288032"/>
              <a:gd name="connsiteX7" fmla="*/ 30561 w 245626"/>
              <a:gd name="connsiteY7" fmla="*/ 232002 h 288032"/>
              <a:gd name="connsiteX8" fmla="*/ 0 w 245626"/>
              <a:gd name="connsiteY8" fmla="*/ 139750 h 288032"/>
              <a:gd name="connsiteX0" fmla="*/ 19697 w 265323"/>
              <a:gd name="connsiteY0" fmla="*/ 139750 h 318224"/>
              <a:gd name="connsiteX1" fmla="*/ 50258 w 265323"/>
              <a:gd name="connsiteY1" fmla="*/ 47498 h 318224"/>
              <a:gd name="connsiteX2" fmla="*/ 142510 w 265323"/>
              <a:gd name="connsiteY2" fmla="*/ 0 h 318224"/>
              <a:gd name="connsiteX3" fmla="*/ 234762 w 265323"/>
              <a:gd name="connsiteY3" fmla="*/ 47498 h 318224"/>
              <a:gd name="connsiteX4" fmla="*/ 265323 w 265323"/>
              <a:gd name="connsiteY4" fmla="*/ 139750 h 318224"/>
              <a:gd name="connsiteX5" fmla="*/ 234762 w 265323"/>
              <a:gd name="connsiteY5" fmla="*/ 232002 h 318224"/>
              <a:gd name="connsiteX6" fmla="*/ 163713 w 265323"/>
              <a:gd name="connsiteY6" fmla="*/ 288032 h 318224"/>
              <a:gd name="connsiteX7" fmla="*/ 19697 w 265323"/>
              <a:gd name="connsiteY7" fmla="*/ 288032 h 318224"/>
              <a:gd name="connsiteX8" fmla="*/ 19697 w 265323"/>
              <a:gd name="connsiteY8" fmla="*/ 139750 h 31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23" h="318224">
                <a:moveTo>
                  <a:pt x="19697" y="139750"/>
                </a:moveTo>
                <a:cubicBezTo>
                  <a:pt x="24790" y="99661"/>
                  <a:pt x="30561" y="73003"/>
                  <a:pt x="50258" y="47498"/>
                </a:cubicBezTo>
                <a:cubicBezTo>
                  <a:pt x="73575" y="17306"/>
                  <a:pt x="107188" y="0"/>
                  <a:pt x="142510" y="0"/>
                </a:cubicBezTo>
                <a:cubicBezTo>
                  <a:pt x="177833" y="0"/>
                  <a:pt x="211445" y="17306"/>
                  <a:pt x="234762" y="47498"/>
                </a:cubicBezTo>
                <a:cubicBezTo>
                  <a:pt x="254459" y="73003"/>
                  <a:pt x="265323" y="105796"/>
                  <a:pt x="265323" y="139750"/>
                </a:cubicBezTo>
                <a:cubicBezTo>
                  <a:pt x="265323" y="173704"/>
                  <a:pt x="254459" y="206497"/>
                  <a:pt x="234762" y="232002"/>
                </a:cubicBezTo>
                <a:cubicBezTo>
                  <a:pt x="211445" y="262194"/>
                  <a:pt x="199557" y="278694"/>
                  <a:pt x="163713" y="288032"/>
                </a:cubicBezTo>
                <a:cubicBezTo>
                  <a:pt x="127869" y="297370"/>
                  <a:pt x="43014" y="318224"/>
                  <a:pt x="19697" y="288032"/>
                </a:cubicBezTo>
                <a:cubicBezTo>
                  <a:pt x="0" y="262527"/>
                  <a:pt x="14604" y="179839"/>
                  <a:pt x="19697" y="139750"/>
                </a:cubicBezTo>
                <a:close/>
              </a:path>
            </a:pathLst>
          </a:custGeom>
          <a:noFill/>
          <a:ln w="285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129 - Στρογγυλεμένο ορθογώνιο">
            <a:extLst>
              <a:ext uri="{FF2B5EF4-FFF2-40B4-BE49-F238E27FC236}">
                <a16:creationId xmlns:a16="http://schemas.microsoft.com/office/drawing/2014/main" id="{AA084D21-AFB1-035E-D802-2A6AE6A6605D}"/>
              </a:ext>
            </a:extLst>
          </p:cNvPr>
          <p:cNvSpPr/>
          <p:nvPr/>
        </p:nvSpPr>
        <p:spPr>
          <a:xfrm>
            <a:off x="2227183" y="2576398"/>
            <a:ext cx="214046" cy="52738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131 - Στρογγυλεμένο ορθογώνιο">
            <a:extLst>
              <a:ext uri="{FF2B5EF4-FFF2-40B4-BE49-F238E27FC236}">
                <a16:creationId xmlns:a16="http://schemas.microsoft.com/office/drawing/2014/main" id="{E94F1DA9-E8FF-3123-11BC-A3633E445DA9}"/>
              </a:ext>
            </a:extLst>
          </p:cNvPr>
          <p:cNvSpPr/>
          <p:nvPr/>
        </p:nvSpPr>
        <p:spPr>
          <a:xfrm>
            <a:off x="2333322" y="3125455"/>
            <a:ext cx="77835" cy="541889"/>
          </a:xfrm>
          <a:prstGeom prst="roundRect">
            <a:avLst/>
          </a:prstGeom>
          <a:noFill/>
          <a:ln w="285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132 - Στρογγυλεμένο ορθογώνιο">
            <a:extLst>
              <a:ext uri="{FF2B5EF4-FFF2-40B4-BE49-F238E27FC236}">
                <a16:creationId xmlns:a16="http://schemas.microsoft.com/office/drawing/2014/main" id="{FEF86CD8-ECDE-E000-4BC9-DE48DC68A64E}"/>
              </a:ext>
            </a:extLst>
          </p:cNvPr>
          <p:cNvSpPr/>
          <p:nvPr/>
        </p:nvSpPr>
        <p:spPr>
          <a:xfrm>
            <a:off x="2582293" y="3215464"/>
            <a:ext cx="77835" cy="520212"/>
          </a:xfrm>
          <a:prstGeom prst="roundRect">
            <a:avLst/>
          </a:prstGeom>
          <a:noFill/>
          <a:ln w="285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133 - Στρογγυλεμένο ορθογώνιο">
            <a:extLst>
              <a:ext uri="{FF2B5EF4-FFF2-40B4-BE49-F238E27FC236}">
                <a16:creationId xmlns:a16="http://schemas.microsoft.com/office/drawing/2014/main" id="{86E0A9D8-40BE-8AB2-B7EC-A73366CA3D14}"/>
              </a:ext>
            </a:extLst>
          </p:cNvPr>
          <p:cNvSpPr/>
          <p:nvPr/>
        </p:nvSpPr>
        <p:spPr>
          <a:xfrm>
            <a:off x="2539382" y="2702609"/>
            <a:ext cx="214046" cy="51285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136 - Στρογγυλεμένο ορθογώνιο">
            <a:extLst>
              <a:ext uri="{FF2B5EF4-FFF2-40B4-BE49-F238E27FC236}">
                <a16:creationId xmlns:a16="http://schemas.microsoft.com/office/drawing/2014/main" id="{D52BB2F5-9844-14B5-340C-0345E3DDB3BD}"/>
              </a:ext>
            </a:extLst>
          </p:cNvPr>
          <p:cNvSpPr/>
          <p:nvPr/>
        </p:nvSpPr>
        <p:spPr>
          <a:xfrm>
            <a:off x="2640630" y="3237138"/>
            <a:ext cx="77835" cy="541889"/>
          </a:xfrm>
          <a:prstGeom prst="roundRect">
            <a:avLst/>
          </a:prstGeom>
          <a:noFill/>
          <a:ln w="285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Ομάδα 54">
            <a:extLst>
              <a:ext uri="{FF2B5EF4-FFF2-40B4-BE49-F238E27FC236}">
                <a16:creationId xmlns:a16="http://schemas.microsoft.com/office/drawing/2014/main" id="{28751BF3-ECA9-AAA0-8AAD-FB8D328D3FB6}"/>
              </a:ext>
            </a:extLst>
          </p:cNvPr>
          <p:cNvGrpSpPr/>
          <p:nvPr/>
        </p:nvGrpSpPr>
        <p:grpSpPr>
          <a:xfrm>
            <a:off x="2259373" y="2607922"/>
            <a:ext cx="169632" cy="449033"/>
            <a:chOff x="1189075" y="3346172"/>
            <a:chExt cx="502605" cy="1390186"/>
          </a:xfrm>
        </p:grpSpPr>
        <p:sp>
          <p:nvSpPr>
            <p:cNvPr id="62" name="Ορθογώνιο: Στρογγύλεμα γωνιών 61">
              <a:extLst>
                <a:ext uri="{FF2B5EF4-FFF2-40B4-BE49-F238E27FC236}">
                  <a16:creationId xmlns:a16="http://schemas.microsoft.com/office/drawing/2014/main" id="{6279EC60-5081-05E1-EC39-AD15F0CB8A40}"/>
                </a:ext>
              </a:extLst>
            </p:cNvPr>
            <p:cNvSpPr/>
            <p:nvPr/>
          </p:nvSpPr>
          <p:spPr>
            <a:xfrm>
              <a:off x="1189075" y="3346172"/>
              <a:ext cx="479911" cy="139018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3" name="Γραφικό 62" descr="Φωτιά">
              <a:extLst>
                <a:ext uri="{FF2B5EF4-FFF2-40B4-BE49-F238E27FC236}">
                  <a16:creationId xmlns:a16="http://schemas.microsoft.com/office/drawing/2014/main" id="{58EDB55A-D168-0FF6-D034-09ADA7537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55434" y="3850742"/>
              <a:ext cx="254274" cy="254274"/>
            </a:xfrm>
            <a:prstGeom prst="rect">
              <a:avLst/>
            </a:prstGeom>
          </p:spPr>
        </p:pic>
        <p:pic>
          <p:nvPicPr>
            <p:cNvPr id="64" name="Γραφικό 63" descr="Φωτιά">
              <a:extLst>
                <a:ext uri="{FF2B5EF4-FFF2-40B4-BE49-F238E27FC236}">
                  <a16:creationId xmlns:a16="http://schemas.microsoft.com/office/drawing/2014/main" id="{69624782-019C-C10D-CE32-3C39ECB39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37406" y="3988191"/>
              <a:ext cx="254274" cy="254274"/>
            </a:xfrm>
            <a:prstGeom prst="rect">
              <a:avLst/>
            </a:prstGeom>
          </p:spPr>
        </p:pic>
        <p:pic>
          <p:nvPicPr>
            <p:cNvPr id="65" name="Γραφικό 64" descr="Φωτιά">
              <a:extLst>
                <a:ext uri="{FF2B5EF4-FFF2-40B4-BE49-F238E27FC236}">
                  <a16:creationId xmlns:a16="http://schemas.microsoft.com/office/drawing/2014/main" id="{D0E99286-908E-2FC2-1F66-648DB45FF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05424" y="3520015"/>
              <a:ext cx="254274" cy="254274"/>
            </a:xfrm>
            <a:prstGeom prst="rect">
              <a:avLst/>
            </a:prstGeom>
          </p:spPr>
        </p:pic>
        <p:pic>
          <p:nvPicPr>
            <p:cNvPr id="66" name="Γραφικό 65" descr="Φωτιά">
              <a:extLst>
                <a:ext uri="{FF2B5EF4-FFF2-40B4-BE49-F238E27FC236}">
                  <a16:creationId xmlns:a16="http://schemas.microsoft.com/office/drawing/2014/main" id="{88AAF792-4BB6-9706-8801-4F8584CE0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9688" y="3632888"/>
              <a:ext cx="254274" cy="254274"/>
            </a:xfrm>
            <a:prstGeom prst="rect">
              <a:avLst/>
            </a:prstGeom>
          </p:spPr>
        </p:pic>
      </p:grpSp>
      <p:grpSp>
        <p:nvGrpSpPr>
          <p:cNvPr id="56" name="Ομάδα 55">
            <a:extLst>
              <a:ext uri="{FF2B5EF4-FFF2-40B4-BE49-F238E27FC236}">
                <a16:creationId xmlns:a16="http://schemas.microsoft.com/office/drawing/2014/main" id="{7A7FE023-C10C-58CC-2BC3-2D2CCCCA4D11}"/>
              </a:ext>
            </a:extLst>
          </p:cNvPr>
          <p:cNvGrpSpPr/>
          <p:nvPr/>
        </p:nvGrpSpPr>
        <p:grpSpPr>
          <a:xfrm>
            <a:off x="2568845" y="2753206"/>
            <a:ext cx="159626" cy="422546"/>
            <a:chOff x="1189075" y="3346172"/>
            <a:chExt cx="502605" cy="1390186"/>
          </a:xfrm>
        </p:grpSpPr>
        <p:sp>
          <p:nvSpPr>
            <p:cNvPr id="57" name="Ορθογώνιο: Στρογγύλεμα γωνιών 56">
              <a:extLst>
                <a:ext uri="{FF2B5EF4-FFF2-40B4-BE49-F238E27FC236}">
                  <a16:creationId xmlns:a16="http://schemas.microsoft.com/office/drawing/2014/main" id="{9416F153-0F75-58E6-98D7-058993E60300}"/>
                </a:ext>
              </a:extLst>
            </p:cNvPr>
            <p:cNvSpPr/>
            <p:nvPr/>
          </p:nvSpPr>
          <p:spPr>
            <a:xfrm>
              <a:off x="1189075" y="3346172"/>
              <a:ext cx="479911" cy="139018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Γραφικό 57" descr="Φωτιά">
              <a:extLst>
                <a:ext uri="{FF2B5EF4-FFF2-40B4-BE49-F238E27FC236}">
                  <a16:creationId xmlns:a16="http://schemas.microsoft.com/office/drawing/2014/main" id="{494EA9E6-37AB-B398-8022-2A76AC8F7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55434" y="3850742"/>
              <a:ext cx="254274" cy="254274"/>
            </a:xfrm>
            <a:prstGeom prst="rect">
              <a:avLst/>
            </a:prstGeom>
          </p:spPr>
        </p:pic>
        <p:pic>
          <p:nvPicPr>
            <p:cNvPr id="59" name="Γραφικό 58" descr="Φωτιά">
              <a:extLst>
                <a:ext uri="{FF2B5EF4-FFF2-40B4-BE49-F238E27FC236}">
                  <a16:creationId xmlns:a16="http://schemas.microsoft.com/office/drawing/2014/main" id="{AD5100A0-2E51-33B6-DBCE-BECFDBBA4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37406" y="3988191"/>
              <a:ext cx="254274" cy="254274"/>
            </a:xfrm>
            <a:prstGeom prst="rect">
              <a:avLst/>
            </a:prstGeom>
          </p:spPr>
        </p:pic>
        <p:pic>
          <p:nvPicPr>
            <p:cNvPr id="60" name="Γραφικό 59" descr="Φωτιά">
              <a:extLst>
                <a:ext uri="{FF2B5EF4-FFF2-40B4-BE49-F238E27FC236}">
                  <a16:creationId xmlns:a16="http://schemas.microsoft.com/office/drawing/2014/main" id="{D7264A3E-5452-378F-642B-568F4BB4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05424" y="3520015"/>
              <a:ext cx="254274" cy="254274"/>
            </a:xfrm>
            <a:prstGeom prst="rect">
              <a:avLst/>
            </a:prstGeom>
          </p:spPr>
        </p:pic>
        <p:pic>
          <p:nvPicPr>
            <p:cNvPr id="61" name="Γραφικό 60" descr="Φωτιά">
              <a:extLst>
                <a:ext uri="{FF2B5EF4-FFF2-40B4-BE49-F238E27FC236}">
                  <a16:creationId xmlns:a16="http://schemas.microsoft.com/office/drawing/2014/main" id="{A2904D78-AD90-6AB5-3EE7-BD2EC7B8F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9688" y="3632888"/>
              <a:ext cx="254274" cy="254274"/>
            </a:xfrm>
            <a:prstGeom prst="rect">
              <a:avLst/>
            </a:prstGeom>
          </p:spPr>
        </p:pic>
      </p:grpSp>
      <p:grpSp>
        <p:nvGrpSpPr>
          <p:cNvPr id="67" name="Ομάδα 66">
            <a:extLst>
              <a:ext uri="{FF2B5EF4-FFF2-40B4-BE49-F238E27FC236}">
                <a16:creationId xmlns:a16="http://schemas.microsoft.com/office/drawing/2014/main" id="{5B99005F-EAA9-95C9-2A42-BCAD7D8091FC}"/>
              </a:ext>
            </a:extLst>
          </p:cNvPr>
          <p:cNvGrpSpPr/>
          <p:nvPr/>
        </p:nvGrpSpPr>
        <p:grpSpPr>
          <a:xfrm>
            <a:off x="4641942" y="792606"/>
            <a:ext cx="529013" cy="1457050"/>
            <a:chOff x="1691680" y="1828659"/>
            <a:chExt cx="529013" cy="1457050"/>
          </a:xfrm>
        </p:grpSpPr>
        <p:sp>
          <p:nvSpPr>
            <p:cNvPr id="68" name="127 - Στρογγυλεμένο ορθογώνιο">
              <a:extLst>
                <a:ext uri="{FF2B5EF4-FFF2-40B4-BE49-F238E27FC236}">
                  <a16:creationId xmlns:a16="http://schemas.microsoft.com/office/drawing/2014/main" id="{134638FA-B96E-5AA8-0898-D81A4A0D6B19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128 - Ελεύθερη σχεδίαση">
              <a:extLst>
                <a:ext uri="{FF2B5EF4-FFF2-40B4-BE49-F238E27FC236}">
                  <a16:creationId xmlns:a16="http://schemas.microsoft.com/office/drawing/2014/main" id="{99C7382D-8C50-DC30-FBD0-C6C7C9C8C712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129 - Στρογγυλεμένο ορθογώνιο">
              <a:extLst>
                <a:ext uri="{FF2B5EF4-FFF2-40B4-BE49-F238E27FC236}">
                  <a16:creationId xmlns:a16="http://schemas.microsoft.com/office/drawing/2014/main" id="{7C600C89-02C3-B5BF-F09D-F93BFC8CA2E0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131 - Στρογγυλεμένο ορθογώνιο">
              <a:extLst>
                <a:ext uri="{FF2B5EF4-FFF2-40B4-BE49-F238E27FC236}">
                  <a16:creationId xmlns:a16="http://schemas.microsoft.com/office/drawing/2014/main" id="{72F58490-25C5-3DAA-7406-C3ABC45C2C20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132 - Στρογγυλεμένο ορθογώνιο">
              <a:extLst>
                <a:ext uri="{FF2B5EF4-FFF2-40B4-BE49-F238E27FC236}">
                  <a16:creationId xmlns:a16="http://schemas.microsoft.com/office/drawing/2014/main" id="{881B285B-E391-631E-B720-C3BE67F1FC13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133 - Στρογγυλεμένο ορθογώνιο">
              <a:extLst>
                <a:ext uri="{FF2B5EF4-FFF2-40B4-BE49-F238E27FC236}">
                  <a16:creationId xmlns:a16="http://schemas.microsoft.com/office/drawing/2014/main" id="{6AB4E647-A754-8FDD-842D-81C933418841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134 - Ελεύθερη σχεδίαση">
              <a:extLst>
                <a:ext uri="{FF2B5EF4-FFF2-40B4-BE49-F238E27FC236}">
                  <a16:creationId xmlns:a16="http://schemas.microsoft.com/office/drawing/2014/main" id="{D275406A-4DAF-1B96-6F13-34D703FCA3E1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136 - Στρογγυλεμένο ορθογώνιο">
              <a:extLst>
                <a:ext uri="{FF2B5EF4-FFF2-40B4-BE49-F238E27FC236}">
                  <a16:creationId xmlns:a16="http://schemas.microsoft.com/office/drawing/2014/main" id="{34F04AC4-5E0D-8DBF-9B78-3ED4CB72D0CC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6" name="Ομάδα 75">
              <a:extLst>
                <a:ext uri="{FF2B5EF4-FFF2-40B4-BE49-F238E27FC236}">
                  <a16:creationId xmlns:a16="http://schemas.microsoft.com/office/drawing/2014/main" id="{A19E0A4E-72C2-ADEB-53D1-FF097B2BC8E8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83" name="Ορθογώνιο: Στρογγύλεμα γωνιών 82">
                <a:extLst>
                  <a:ext uri="{FF2B5EF4-FFF2-40B4-BE49-F238E27FC236}">
                    <a16:creationId xmlns:a16="http://schemas.microsoft.com/office/drawing/2014/main" id="{21D0D3D0-3615-80E1-41A9-D0B2F43AF0D8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4" name="Γραφικό 83" descr="Φωτιά">
                <a:extLst>
                  <a:ext uri="{FF2B5EF4-FFF2-40B4-BE49-F238E27FC236}">
                    <a16:creationId xmlns:a16="http://schemas.microsoft.com/office/drawing/2014/main" id="{0A072B20-331A-D1B0-EA52-77BDFCD8D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5" name="Γραφικό 84" descr="Φωτιά">
                <a:extLst>
                  <a:ext uri="{FF2B5EF4-FFF2-40B4-BE49-F238E27FC236}">
                    <a16:creationId xmlns:a16="http://schemas.microsoft.com/office/drawing/2014/main" id="{BDA6986C-BDE2-2D1C-C83F-8134323FF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6" name="Γραφικό 85" descr="Φωτιά">
                <a:extLst>
                  <a:ext uri="{FF2B5EF4-FFF2-40B4-BE49-F238E27FC236}">
                    <a16:creationId xmlns:a16="http://schemas.microsoft.com/office/drawing/2014/main" id="{C0FCDEC7-D043-CDAE-1699-B96CFEC8A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7" name="Γραφικό 86" descr="Φωτιά">
                <a:extLst>
                  <a:ext uri="{FF2B5EF4-FFF2-40B4-BE49-F238E27FC236}">
                    <a16:creationId xmlns:a16="http://schemas.microsoft.com/office/drawing/2014/main" id="{94722E1A-2004-3F04-14E0-2F202198A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77" name="Ομάδα 76">
              <a:extLst>
                <a:ext uri="{FF2B5EF4-FFF2-40B4-BE49-F238E27FC236}">
                  <a16:creationId xmlns:a16="http://schemas.microsoft.com/office/drawing/2014/main" id="{B62892E5-EE3C-8209-388B-14B5805F4274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78" name="Ορθογώνιο: Στρογγύλεμα γωνιών 77">
                <a:extLst>
                  <a:ext uri="{FF2B5EF4-FFF2-40B4-BE49-F238E27FC236}">
                    <a16:creationId xmlns:a16="http://schemas.microsoft.com/office/drawing/2014/main" id="{3E8A9F67-4876-59A4-E56F-F46248F7B75B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9" name="Γραφικό 78" descr="Φωτιά">
                <a:extLst>
                  <a:ext uri="{FF2B5EF4-FFF2-40B4-BE49-F238E27FC236}">
                    <a16:creationId xmlns:a16="http://schemas.microsoft.com/office/drawing/2014/main" id="{C9D72569-3844-E540-BC0F-7C3212931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0" name="Γραφικό 79" descr="Φωτιά">
                <a:extLst>
                  <a:ext uri="{FF2B5EF4-FFF2-40B4-BE49-F238E27FC236}">
                    <a16:creationId xmlns:a16="http://schemas.microsoft.com/office/drawing/2014/main" id="{411BBBF8-BE3A-B264-4E51-541F8C59C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1" name="Γραφικό 80" descr="Φωτιά">
                <a:extLst>
                  <a:ext uri="{FF2B5EF4-FFF2-40B4-BE49-F238E27FC236}">
                    <a16:creationId xmlns:a16="http://schemas.microsoft.com/office/drawing/2014/main" id="{AA57F269-B7DE-AE91-D04B-60FEA3BEE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82" name="Γραφικό 81" descr="Φωτιά">
                <a:extLst>
                  <a:ext uri="{FF2B5EF4-FFF2-40B4-BE49-F238E27FC236}">
                    <a16:creationId xmlns:a16="http://schemas.microsoft.com/office/drawing/2014/main" id="{922796DC-D116-EA78-FA7B-454687BF5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88" name="Ομάδα 87">
            <a:extLst>
              <a:ext uri="{FF2B5EF4-FFF2-40B4-BE49-F238E27FC236}">
                <a16:creationId xmlns:a16="http://schemas.microsoft.com/office/drawing/2014/main" id="{59E11275-A112-05D4-2BCB-EE85208434E8}"/>
              </a:ext>
            </a:extLst>
          </p:cNvPr>
          <p:cNvGrpSpPr/>
          <p:nvPr/>
        </p:nvGrpSpPr>
        <p:grpSpPr>
          <a:xfrm>
            <a:off x="4958809" y="4489366"/>
            <a:ext cx="529013" cy="1457050"/>
            <a:chOff x="1691680" y="1828659"/>
            <a:chExt cx="529013" cy="1457050"/>
          </a:xfrm>
        </p:grpSpPr>
        <p:sp>
          <p:nvSpPr>
            <p:cNvPr id="89" name="127 - Στρογγυλεμένο ορθογώνιο">
              <a:extLst>
                <a:ext uri="{FF2B5EF4-FFF2-40B4-BE49-F238E27FC236}">
                  <a16:creationId xmlns:a16="http://schemas.microsoft.com/office/drawing/2014/main" id="{10C75E73-17BE-3565-744C-FB0B348EC2AF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128 - Ελεύθερη σχεδίαση">
              <a:extLst>
                <a:ext uri="{FF2B5EF4-FFF2-40B4-BE49-F238E27FC236}">
                  <a16:creationId xmlns:a16="http://schemas.microsoft.com/office/drawing/2014/main" id="{C6071DFD-7F44-2F46-8802-D2B6D4DC5A34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129 - Στρογγυλεμένο ορθογώνιο">
              <a:extLst>
                <a:ext uri="{FF2B5EF4-FFF2-40B4-BE49-F238E27FC236}">
                  <a16:creationId xmlns:a16="http://schemas.microsoft.com/office/drawing/2014/main" id="{014CE0F0-F41E-6849-DF99-F8B8DC4376E4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131 - Στρογγυλεμένο ορθογώνιο">
              <a:extLst>
                <a:ext uri="{FF2B5EF4-FFF2-40B4-BE49-F238E27FC236}">
                  <a16:creationId xmlns:a16="http://schemas.microsoft.com/office/drawing/2014/main" id="{2B3B952E-4B6F-3262-904C-2D0FD8704E7C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132 - Στρογγυλεμένο ορθογώνιο">
              <a:extLst>
                <a:ext uri="{FF2B5EF4-FFF2-40B4-BE49-F238E27FC236}">
                  <a16:creationId xmlns:a16="http://schemas.microsoft.com/office/drawing/2014/main" id="{BB972DCA-9F0E-787F-6B6D-37B1E5A1CB30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133 - Στρογγυλεμένο ορθογώνιο">
              <a:extLst>
                <a:ext uri="{FF2B5EF4-FFF2-40B4-BE49-F238E27FC236}">
                  <a16:creationId xmlns:a16="http://schemas.microsoft.com/office/drawing/2014/main" id="{2C68891C-BE3E-2E9F-36D4-69E392519BD9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134 - Ελεύθερη σχεδίαση">
              <a:extLst>
                <a:ext uri="{FF2B5EF4-FFF2-40B4-BE49-F238E27FC236}">
                  <a16:creationId xmlns:a16="http://schemas.microsoft.com/office/drawing/2014/main" id="{87F60D4B-5F3C-4B91-9329-FD8EABD6D74A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136 - Στρογγυλεμένο ορθογώνιο">
              <a:extLst>
                <a:ext uri="{FF2B5EF4-FFF2-40B4-BE49-F238E27FC236}">
                  <a16:creationId xmlns:a16="http://schemas.microsoft.com/office/drawing/2014/main" id="{F9C7D6FB-D5DE-DECB-9F0F-D52F64DEC617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7" name="Ομάδα 96">
              <a:extLst>
                <a:ext uri="{FF2B5EF4-FFF2-40B4-BE49-F238E27FC236}">
                  <a16:creationId xmlns:a16="http://schemas.microsoft.com/office/drawing/2014/main" id="{12708CEA-2C59-475E-AD2A-F0BB488F3ED0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104" name="Ορθογώνιο: Στρογγύλεμα γωνιών 103">
                <a:extLst>
                  <a:ext uri="{FF2B5EF4-FFF2-40B4-BE49-F238E27FC236}">
                    <a16:creationId xmlns:a16="http://schemas.microsoft.com/office/drawing/2014/main" id="{E25BD431-CEA4-3923-442B-2D2CDF7B2649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5" name="Γραφικό 104" descr="Φωτιά">
                <a:extLst>
                  <a:ext uri="{FF2B5EF4-FFF2-40B4-BE49-F238E27FC236}">
                    <a16:creationId xmlns:a16="http://schemas.microsoft.com/office/drawing/2014/main" id="{C4700DA7-E49E-78E5-C595-C9C34E726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6" name="Γραφικό 105" descr="Φωτιά">
                <a:extLst>
                  <a:ext uri="{FF2B5EF4-FFF2-40B4-BE49-F238E27FC236}">
                    <a16:creationId xmlns:a16="http://schemas.microsoft.com/office/drawing/2014/main" id="{51D04F40-3B58-9CA9-0CFD-A1BC5ADCE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7" name="Γραφικό 106" descr="Φωτιά">
                <a:extLst>
                  <a:ext uri="{FF2B5EF4-FFF2-40B4-BE49-F238E27FC236}">
                    <a16:creationId xmlns:a16="http://schemas.microsoft.com/office/drawing/2014/main" id="{8E1F7B4B-96D8-2C17-ACCC-A5DE915AC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8" name="Γραφικό 107" descr="Φωτιά">
                <a:extLst>
                  <a:ext uri="{FF2B5EF4-FFF2-40B4-BE49-F238E27FC236}">
                    <a16:creationId xmlns:a16="http://schemas.microsoft.com/office/drawing/2014/main" id="{31334CC6-526F-CDED-4D6A-F8A7DCFE8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98" name="Ομάδα 97">
              <a:extLst>
                <a:ext uri="{FF2B5EF4-FFF2-40B4-BE49-F238E27FC236}">
                  <a16:creationId xmlns:a16="http://schemas.microsoft.com/office/drawing/2014/main" id="{95EA8E7F-C3E6-C865-87FB-E1835B7D335D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99" name="Ορθογώνιο: Στρογγύλεμα γωνιών 98">
                <a:extLst>
                  <a:ext uri="{FF2B5EF4-FFF2-40B4-BE49-F238E27FC236}">
                    <a16:creationId xmlns:a16="http://schemas.microsoft.com/office/drawing/2014/main" id="{2EBD5E0E-142D-A7E8-B341-9F4B48811FCF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0" name="Γραφικό 99" descr="Φωτιά">
                <a:extLst>
                  <a:ext uri="{FF2B5EF4-FFF2-40B4-BE49-F238E27FC236}">
                    <a16:creationId xmlns:a16="http://schemas.microsoft.com/office/drawing/2014/main" id="{0ED5D292-8C76-0B99-A5F5-B0B5B8552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1" name="Γραφικό 100" descr="Φωτιά">
                <a:extLst>
                  <a:ext uri="{FF2B5EF4-FFF2-40B4-BE49-F238E27FC236}">
                    <a16:creationId xmlns:a16="http://schemas.microsoft.com/office/drawing/2014/main" id="{C8AB5B93-E7E8-2D5D-63AD-B0ED9DEC8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2" name="Γραφικό 101" descr="Φωτιά">
                <a:extLst>
                  <a:ext uri="{FF2B5EF4-FFF2-40B4-BE49-F238E27FC236}">
                    <a16:creationId xmlns:a16="http://schemas.microsoft.com/office/drawing/2014/main" id="{2BB7EB76-B9A4-6E70-BBE1-144D7E507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03" name="Γραφικό 102" descr="Φωτιά">
                <a:extLst>
                  <a:ext uri="{FF2B5EF4-FFF2-40B4-BE49-F238E27FC236}">
                    <a16:creationId xmlns:a16="http://schemas.microsoft.com/office/drawing/2014/main" id="{A6C20EE8-8C28-32F8-DCD9-A858671DC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109" name="Ομάδα 108">
            <a:extLst>
              <a:ext uri="{FF2B5EF4-FFF2-40B4-BE49-F238E27FC236}">
                <a16:creationId xmlns:a16="http://schemas.microsoft.com/office/drawing/2014/main" id="{A3EDF710-D3F4-6606-5E52-CE310EB05DB2}"/>
              </a:ext>
            </a:extLst>
          </p:cNvPr>
          <p:cNvGrpSpPr/>
          <p:nvPr/>
        </p:nvGrpSpPr>
        <p:grpSpPr>
          <a:xfrm>
            <a:off x="8977374" y="1614658"/>
            <a:ext cx="529013" cy="1457050"/>
            <a:chOff x="1691680" y="1828659"/>
            <a:chExt cx="529013" cy="1457050"/>
          </a:xfrm>
        </p:grpSpPr>
        <p:sp>
          <p:nvSpPr>
            <p:cNvPr id="110" name="127 - Στρογγυλεμένο ορθογώνιο">
              <a:extLst>
                <a:ext uri="{FF2B5EF4-FFF2-40B4-BE49-F238E27FC236}">
                  <a16:creationId xmlns:a16="http://schemas.microsoft.com/office/drawing/2014/main" id="{D682D673-740C-B41A-C3AD-4B9B78D4B27D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128 - Ελεύθερη σχεδίαση">
              <a:extLst>
                <a:ext uri="{FF2B5EF4-FFF2-40B4-BE49-F238E27FC236}">
                  <a16:creationId xmlns:a16="http://schemas.microsoft.com/office/drawing/2014/main" id="{86394402-E3DB-272D-1836-AB8B9363734D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129 - Στρογγυλεμένο ορθογώνιο">
              <a:extLst>
                <a:ext uri="{FF2B5EF4-FFF2-40B4-BE49-F238E27FC236}">
                  <a16:creationId xmlns:a16="http://schemas.microsoft.com/office/drawing/2014/main" id="{CF90CCD4-03B1-DA78-1E62-AC88DF31DC2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131 - Στρογγυλεμένο ορθογώνιο">
              <a:extLst>
                <a:ext uri="{FF2B5EF4-FFF2-40B4-BE49-F238E27FC236}">
                  <a16:creationId xmlns:a16="http://schemas.microsoft.com/office/drawing/2014/main" id="{1D4DA615-A829-3823-4986-D92D87F437DE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132 - Στρογγυλεμένο ορθογώνιο">
              <a:extLst>
                <a:ext uri="{FF2B5EF4-FFF2-40B4-BE49-F238E27FC236}">
                  <a16:creationId xmlns:a16="http://schemas.microsoft.com/office/drawing/2014/main" id="{366B248A-E5BD-25A9-0DEF-EC657A26BCC0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133 - Στρογγυλεμένο ορθογώνιο">
              <a:extLst>
                <a:ext uri="{FF2B5EF4-FFF2-40B4-BE49-F238E27FC236}">
                  <a16:creationId xmlns:a16="http://schemas.microsoft.com/office/drawing/2014/main" id="{63B4546A-E178-65DC-80E1-A9B266489D0F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134 - Ελεύθερη σχεδίαση">
              <a:extLst>
                <a:ext uri="{FF2B5EF4-FFF2-40B4-BE49-F238E27FC236}">
                  <a16:creationId xmlns:a16="http://schemas.microsoft.com/office/drawing/2014/main" id="{CDE8BF86-E701-589B-21C4-1030250DD690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136 - Στρογγυλεμένο ορθογώνιο">
              <a:extLst>
                <a:ext uri="{FF2B5EF4-FFF2-40B4-BE49-F238E27FC236}">
                  <a16:creationId xmlns:a16="http://schemas.microsoft.com/office/drawing/2014/main" id="{0862BF7F-27CD-B655-73C6-2DB77E96050C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8" name="Ομάδα 117">
              <a:extLst>
                <a:ext uri="{FF2B5EF4-FFF2-40B4-BE49-F238E27FC236}">
                  <a16:creationId xmlns:a16="http://schemas.microsoft.com/office/drawing/2014/main" id="{3E01F25B-DEC5-3430-6F49-9CF6374C9711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125" name="Ορθογώνιο: Στρογγύλεμα γωνιών 124">
                <a:extLst>
                  <a:ext uri="{FF2B5EF4-FFF2-40B4-BE49-F238E27FC236}">
                    <a16:creationId xmlns:a16="http://schemas.microsoft.com/office/drawing/2014/main" id="{4E364EE9-E93D-1847-6196-8A53C48FCDED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6" name="Γραφικό 125" descr="Φωτιά">
                <a:extLst>
                  <a:ext uri="{FF2B5EF4-FFF2-40B4-BE49-F238E27FC236}">
                    <a16:creationId xmlns:a16="http://schemas.microsoft.com/office/drawing/2014/main" id="{7FEC53DA-8321-C206-351B-48C70A981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7" name="Γραφικό 126" descr="Φωτιά">
                <a:extLst>
                  <a:ext uri="{FF2B5EF4-FFF2-40B4-BE49-F238E27FC236}">
                    <a16:creationId xmlns:a16="http://schemas.microsoft.com/office/drawing/2014/main" id="{0F3AE8A1-510E-9FD4-20C1-918F3690F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8" name="Γραφικό 127" descr="Φωτιά">
                <a:extLst>
                  <a:ext uri="{FF2B5EF4-FFF2-40B4-BE49-F238E27FC236}">
                    <a16:creationId xmlns:a16="http://schemas.microsoft.com/office/drawing/2014/main" id="{CA6CC59E-6DA8-C0A8-6CF0-FD3C52FAF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9" name="Γραφικό 128" descr="Φωτιά">
                <a:extLst>
                  <a:ext uri="{FF2B5EF4-FFF2-40B4-BE49-F238E27FC236}">
                    <a16:creationId xmlns:a16="http://schemas.microsoft.com/office/drawing/2014/main" id="{BE2310F0-7FD1-2EA1-FB44-325D263325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119" name="Ομάδα 118">
              <a:extLst>
                <a:ext uri="{FF2B5EF4-FFF2-40B4-BE49-F238E27FC236}">
                  <a16:creationId xmlns:a16="http://schemas.microsoft.com/office/drawing/2014/main" id="{3CBEEAD1-5309-BDBD-2088-2A56D7327C89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120" name="Ορθογώνιο: Στρογγύλεμα γωνιών 119">
                <a:extLst>
                  <a:ext uri="{FF2B5EF4-FFF2-40B4-BE49-F238E27FC236}">
                    <a16:creationId xmlns:a16="http://schemas.microsoft.com/office/drawing/2014/main" id="{F876D50E-E702-9F1B-D0B1-613C7BEA05A8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1" name="Γραφικό 120" descr="Φωτιά">
                <a:extLst>
                  <a:ext uri="{FF2B5EF4-FFF2-40B4-BE49-F238E27FC236}">
                    <a16:creationId xmlns:a16="http://schemas.microsoft.com/office/drawing/2014/main" id="{8B96C140-C3DE-2B79-085B-BFF2647F9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2" name="Γραφικό 121" descr="Φωτιά">
                <a:extLst>
                  <a:ext uri="{FF2B5EF4-FFF2-40B4-BE49-F238E27FC236}">
                    <a16:creationId xmlns:a16="http://schemas.microsoft.com/office/drawing/2014/main" id="{C751490D-025D-DAC5-0035-FE9525848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3" name="Γραφικό 122" descr="Φωτιά">
                <a:extLst>
                  <a:ext uri="{FF2B5EF4-FFF2-40B4-BE49-F238E27FC236}">
                    <a16:creationId xmlns:a16="http://schemas.microsoft.com/office/drawing/2014/main" id="{887FBFE1-F165-8B02-D8D6-5475D950C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24" name="Γραφικό 123" descr="Φωτιά">
                <a:extLst>
                  <a:ext uri="{FF2B5EF4-FFF2-40B4-BE49-F238E27FC236}">
                    <a16:creationId xmlns:a16="http://schemas.microsoft.com/office/drawing/2014/main" id="{45E2FE1B-86CA-1F8D-7A60-BC23EFE9B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130" name="Ομάδα 129">
            <a:extLst>
              <a:ext uri="{FF2B5EF4-FFF2-40B4-BE49-F238E27FC236}">
                <a16:creationId xmlns:a16="http://schemas.microsoft.com/office/drawing/2014/main" id="{9AAF522B-CAAB-37D5-E28D-8492C3546974}"/>
              </a:ext>
            </a:extLst>
          </p:cNvPr>
          <p:cNvGrpSpPr/>
          <p:nvPr/>
        </p:nvGrpSpPr>
        <p:grpSpPr>
          <a:xfrm>
            <a:off x="5603533" y="3939097"/>
            <a:ext cx="529013" cy="1457050"/>
            <a:chOff x="1691680" y="1828659"/>
            <a:chExt cx="529013" cy="1457050"/>
          </a:xfrm>
        </p:grpSpPr>
        <p:sp>
          <p:nvSpPr>
            <p:cNvPr id="131" name="127 - Στρογγυλεμένο ορθογώνιο">
              <a:extLst>
                <a:ext uri="{FF2B5EF4-FFF2-40B4-BE49-F238E27FC236}">
                  <a16:creationId xmlns:a16="http://schemas.microsoft.com/office/drawing/2014/main" id="{50823BCB-8E5F-69D3-D876-BED2B8D03FF4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128 - Ελεύθερη σχεδίαση">
              <a:extLst>
                <a:ext uri="{FF2B5EF4-FFF2-40B4-BE49-F238E27FC236}">
                  <a16:creationId xmlns:a16="http://schemas.microsoft.com/office/drawing/2014/main" id="{3B0ECB50-8CCF-108A-5A07-CBEE2CBB46D5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129 - Στρογγυλεμένο ορθογώνιο">
              <a:extLst>
                <a:ext uri="{FF2B5EF4-FFF2-40B4-BE49-F238E27FC236}">
                  <a16:creationId xmlns:a16="http://schemas.microsoft.com/office/drawing/2014/main" id="{DCF28991-D935-A869-F3A3-EACB5459A06E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131 - Στρογγυλεμένο ορθογώνιο">
              <a:extLst>
                <a:ext uri="{FF2B5EF4-FFF2-40B4-BE49-F238E27FC236}">
                  <a16:creationId xmlns:a16="http://schemas.microsoft.com/office/drawing/2014/main" id="{3729ABD4-9A25-ED1D-23D9-984879A51EAA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132 - Στρογγυλεμένο ορθογώνιο">
              <a:extLst>
                <a:ext uri="{FF2B5EF4-FFF2-40B4-BE49-F238E27FC236}">
                  <a16:creationId xmlns:a16="http://schemas.microsoft.com/office/drawing/2014/main" id="{2414F120-7AB9-3A8F-267A-44496A6E24DF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133 - Στρογγυλεμένο ορθογώνιο">
              <a:extLst>
                <a:ext uri="{FF2B5EF4-FFF2-40B4-BE49-F238E27FC236}">
                  <a16:creationId xmlns:a16="http://schemas.microsoft.com/office/drawing/2014/main" id="{2A052C44-D5AE-D6AD-A61C-789CB482BD8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134 - Ελεύθερη σχεδίαση">
              <a:extLst>
                <a:ext uri="{FF2B5EF4-FFF2-40B4-BE49-F238E27FC236}">
                  <a16:creationId xmlns:a16="http://schemas.microsoft.com/office/drawing/2014/main" id="{EA914F82-9731-6E1B-B4B4-0A30D2C2645E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136 - Στρογγυλεμένο ορθογώνιο">
              <a:extLst>
                <a:ext uri="{FF2B5EF4-FFF2-40B4-BE49-F238E27FC236}">
                  <a16:creationId xmlns:a16="http://schemas.microsoft.com/office/drawing/2014/main" id="{8419AF7F-DBE7-FD53-1EFA-DE58363042C2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9" name="Ομάδα 138">
              <a:extLst>
                <a:ext uri="{FF2B5EF4-FFF2-40B4-BE49-F238E27FC236}">
                  <a16:creationId xmlns:a16="http://schemas.microsoft.com/office/drawing/2014/main" id="{631CFC0A-A96A-629C-556B-3763B5493C50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146" name="Ορθογώνιο: Στρογγύλεμα γωνιών 145">
                <a:extLst>
                  <a:ext uri="{FF2B5EF4-FFF2-40B4-BE49-F238E27FC236}">
                    <a16:creationId xmlns:a16="http://schemas.microsoft.com/office/drawing/2014/main" id="{9BC99E4C-651C-A7F1-70F7-0C38F5307C04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7" name="Γραφικό 146" descr="Φωτιά">
                <a:extLst>
                  <a:ext uri="{FF2B5EF4-FFF2-40B4-BE49-F238E27FC236}">
                    <a16:creationId xmlns:a16="http://schemas.microsoft.com/office/drawing/2014/main" id="{FF76483C-0965-E60D-1393-AAA4B54D3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48" name="Γραφικό 147" descr="Φωτιά">
                <a:extLst>
                  <a:ext uri="{FF2B5EF4-FFF2-40B4-BE49-F238E27FC236}">
                    <a16:creationId xmlns:a16="http://schemas.microsoft.com/office/drawing/2014/main" id="{5E12DC60-571F-DB99-7532-910F91542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49" name="Γραφικό 148" descr="Φωτιά">
                <a:extLst>
                  <a:ext uri="{FF2B5EF4-FFF2-40B4-BE49-F238E27FC236}">
                    <a16:creationId xmlns:a16="http://schemas.microsoft.com/office/drawing/2014/main" id="{0A54163A-2503-BC48-A454-FF905FD8B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50" name="Γραφικό 149" descr="Φωτιά">
                <a:extLst>
                  <a:ext uri="{FF2B5EF4-FFF2-40B4-BE49-F238E27FC236}">
                    <a16:creationId xmlns:a16="http://schemas.microsoft.com/office/drawing/2014/main" id="{64248D08-C9B3-4881-694D-3B232F5F5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140" name="Ομάδα 139">
              <a:extLst>
                <a:ext uri="{FF2B5EF4-FFF2-40B4-BE49-F238E27FC236}">
                  <a16:creationId xmlns:a16="http://schemas.microsoft.com/office/drawing/2014/main" id="{5AB3733D-ACDD-B09F-E011-8D6270FBD32A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141" name="Ορθογώνιο: Στρογγύλεμα γωνιών 140">
                <a:extLst>
                  <a:ext uri="{FF2B5EF4-FFF2-40B4-BE49-F238E27FC236}">
                    <a16:creationId xmlns:a16="http://schemas.microsoft.com/office/drawing/2014/main" id="{F1A11885-3777-D71D-0462-1678A724043E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2" name="Γραφικό 141" descr="Φωτιά">
                <a:extLst>
                  <a:ext uri="{FF2B5EF4-FFF2-40B4-BE49-F238E27FC236}">
                    <a16:creationId xmlns:a16="http://schemas.microsoft.com/office/drawing/2014/main" id="{66B10D09-68F1-D0C9-0DED-072564504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43" name="Γραφικό 142" descr="Φωτιά">
                <a:extLst>
                  <a:ext uri="{FF2B5EF4-FFF2-40B4-BE49-F238E27FC236}">
                    <a16:creationId xmlns:a16="http://schemas.microsoft.com/office/drawing/2014/main" id="{7EEB8BE9-8EAE-9E65-7C53-B96D581D4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44" name="Γραφικό 143" descr="Φωτιά">
                <a:extLst>
                  <a:ext uri="{FF2B5EF4-FFF2-40B4-BE49-F238E27FC236}">
                    <a16:creationId xmlns:a16="http://schemas.microsoft.com/office/drawing/2014/main" id="{82F87E05-1407-D303-7F69-AC108387C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45" name="Γραφικό 144" descr="Φωτιά">
                <a:extLst>
                  <a:ext uri="{FF2B5EF4-FFF2-40B4-BE49-F238E27FC236}">
                    <a16:creationId xmlns:a16="http://schemas.microsoft.com/office/drawing/2014/main" id="{5D40B56E-54AF-1A63-186C-0B9D617FE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151" name="Ομάδα 150">
            <a:extLst>
              <a:ext uri="{FF2B5EF4-FFF2-40B4-BE49-F238E27FC236}">
                <a16:creationId xmlns:a16="http://schemas.microsoft.com/office/drawing/2014/main" id="{F6402FB6-FC74-D4B0-6737-50B122BC1825}"/>
              </a:ext>
            </a:extLst>
          </p:cNvPr>
          <p:cNvGrpSpPr/>
          <p:nvPr/>
        </p:nvGrpSpPr>
        <p:grpSpPr>
          <a:xfrm>
            <a:off x="2784336" y="4323373"/>
            <a:ext cx="529013" cy="1457050"/>
            <a:chOff x="1691680" y="1828659"/>
            <a:chExt cx="529013" cy="1457050"/>
          </a:xfrm>
        </p:grpSpPr>
        <p:sp>
          <p:nvSpPr>
            <p:cNvPr id="152" name="127 - Στρογγυλεμένο ορθογώνιο">
              <a:extLst>
                <a:ext uri="{FF2B5EF4-FFF2-40B4-BE49-F238E27FC236}">
                  <a16:creationId xmlns:a16="http://schemas.microsoft.com/office/drawing/2014/main" id="{A771643B-B904-4BFC-BB57-293828840090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128 - Ελεύθερη σχεδίαση">
              <a:extLst>
                <a:ext uri="{FF2B5EF4-FFF2-40B4-BE49-F238E27FC236}">
                  <a16:creationId xmlns:a16="http://schemas.microsoft.com/office/drawing/2014/main" id="{F7B82131-1C10-4185-934E-871DBEC57498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129 - Στρογγυλεμένο ορθογώνιο">
              <a:extLst>
                <a:ext uri="{FF2B5EF4-FFF2-40B4-BE49-F238E27FC236}">
                  <a16:creationId xmlns:a16="http://schemas.microsoft.com/office/drawing/2014/main" id="{FA04D146-FDF3-7B71-A23D-5A9FDB34B886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131 - Στρογγυλεμένο ορθογώνιο">
              <a:extLst>
                <a:ext uri="{FF2B5EF4-FFF2-40B4-BE49-F238E27FC236}">
                  <a16:creationId xmlns:a16="http://schemas.microsoft.com/office/drawing/2014/main" id="{A0FFD14C-05ED-3498-8130-06490B590401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132 - Στρογγυλεμένο ορθογώνιο">
              <a:extLst>
                <a:ext uri="{FF2B5EF4-FFF2-40B4-BE49-F238E27FC236}">
                  <a16:creationId xmlns:a16="http://schemas.microsoft.com/office/drawing/2014/main" id="{A59680CE-5A2F-E656-AAC7-B74DA3CE7F9B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133 - Στρογγυλεμένο ορθογώνιο">
              <a:extLst>
                <a:ext uri="{FF2B5EF4-FFF2-40B4-BE49-F238E27FC236}">
                  <a16:creationId xmlns:a16="http://schemas.microsoft.com/office/drawing/2014/main" id="{D3DD0652-5898-084D-566D-5C8CEC6885F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134 - Ελεύθερη σχεδίαση">
              <a:extLst>
                <a:ext uri="{FF2B5EF4-FFF2-40B4-BE49-F238E27FC236}">
                  <a16:creationId xmlns:a16="http://schemas.microsoft.com/office/drawing/2014/main" id="{71A26E61-7716-1BE8-19B5-1E1778852E87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136 - Στρογγυλεμένο ορθογώνιο">
              <a:extLst>
                <a:ext uri="{FF2B5EF4-FFF2-40B4-BE49-F238E27FC236}">
                  <a16:creationId xmlns:a16="http://schemas.microsoft.com/office/drawing/2014/main" id="{4E2935FF-0EEE-F242-CCE5-09FC61CD588B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0" name="Ομάδα 159">
              <a:extLst>
                <a:ext uri="{FF2B5EF4-FFF2-40B4-BE49-F238E27FC236}">
                  <a16:creationId xmlns:a16="http://schemas.microsoft.com/office/drawing/2014/main" id="{5BB7E7E4-8E2F-F7CC-3598-A303616DCCC3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167" name="Ορθογώνιο: Στρογγύλεμα γωνιών 166">
                <a:extLst>
                  <a:ext uri="{FF2B5EF4-FFF2-40B4-BE49-F238E27FC236}">
                    <a16:creationId xmlns:a16="http://schemas.microsoft.com/office/drawing/2014/main" id="{A0CB54A8-6CFA-DAD2-5CB7-576F967E5F08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8" name="Γραφικό 167" descr="Φωτιά">
                <a:extLst>
                  <a:ext uri="{FF2B5EF4-FFF2-40B4-BE49-F238E27FC236}">
                    <a16:creationId xmlns:a16="http://schemas.microsoft.com/office/drawing/2014/main" id="{9FB05F98-43EB-7347-A87C-5326608713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69" name="Γραφικό 168" descr="Φωτιά">
                <a:extLst>
                  <a:ext uri="{FF2B5EF4-FFF2-40B4-BE49-F238E27FC236}">
                    <a16:creationId xmlns:a16="http://schemas.microsoft.com/office/drawing/2014/main" id="{36A8790B-8470-F15F-6A94-EB437246C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70" name="Γραφικό 169" descr="Φωτιά">
                <a:extLst>
                  <a:ext uri="{FF2B5EF4-FFF2-40B4-BE49-F238E27FC236}">
                    <a16:creationId xmlns:a16="http://schemas.microsoft.com/office/drawing/2014/main" id="{B35C5BC5-5170-D692-A039-418C6E489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71" name="Γραφικό 170" descr="Φωτιά">
                <a:extLst>
                  <a:ext uri="{FF2B5EF4-FFF2-40B4-BE49-F238E27FC236}">
                    <a16:creationId xmlns:a16="http://schemas.microsoft.com/office/drawing/2014/main" id="{52C5E323-26BE-ADBD-795F-A27276A7B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161" name="Ομάδα 160">
              <a:extLst>
                <a:ext uri="{FF2B5EF4-FFF2-40B4-BE49-F238E27FC236}">
                  <a16:creationId xmlns:a16="http://schemas.microsoft.com/office/drawing/2014/main" id="{F41FA72F-F8AA-1A85-4836-8A3CEAF36EF2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162" name="Ορθογώνιο: Στρογγύλεμα γωνιών 161">
                <a:extLst>
                  <a:ext uri="{FF2B5EF4-FFF2-40B4-BE49-F238E27FC236}">
                    <a16:creationId xmlns:a16="http://schemas.microsoft.com/office/drawing/2014/main" id="{278AA290-26F0-B835-CC69-17A24BE3C263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3" name="Γραφικό 162" descr="Φωτιά">
                <a:extLst>
                  <a:ext uri="{FF2B5EF4-FFF2-40B4-BE49-F238E27FC236}">
                    <a16:creationId xmlns:a16="http://schemas.microsoft.com/office/drawing/2014/main" id="{004A6347-C13A-9703-38F6-68DAFE2A8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64" name="Γραφικό 163" descr="Φωτιά">
                <a:extLst>
                  <a:ext uri="{FF2B5EF4-FFF2-40B4-BE49-F238E27FC236}">
                    <a16:creationId xmlns:a16="http://schemas.microsoft.com/office/drawing/2014/main" id="{C9A25B2B-866E-710B-E773-B4D2656B9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65" name="Γραφικό 164" descr="Φωτιά">
                <a:extLst>
                  <a:ext uri="{FF2B5EF4-FFF2-40B4-BE49-F238E27FC236}">
                    <a16:creationId xmlns:a16="http://schemas.microsoft.com/office/drawing/2014/main" id="{14EB363D-34A1-B2A4-41DE-C2C0053F8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66" name="Γραφικό 165" descr="Φωτιά">
                <a:extLst>
                  <a:ext uri="{FF2B5EF4-FFF2-40B4-BE49-F238E27FC236}">
                    <a16:creationId xmlns:a16="http://schemas.microsoft.com/office/drawing/2014/main" id="{83E6AB2B-9D5A-9205-FEC2-4F2F4A17A4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172" name="Ομάδα 171">
            <a:extLst>
              <a:ext uri="{FF2B5EF4-FFF2-40B4-BE49-F238E27FC236}">
                <a16:creationId xmlns:a16="http://schemas.microsoft.com/office/drawing/2014/main" id="{EC8FBA3F-DE81-BA48-229A-246E78A5D3C5}"/>
              </a:ext>
            </a:extLst>
          </p:cNvPr>
          <p:cNvGrpSpPr/>
          <p:nvPr/>
        </p:nvGrpSpPr>
        <p:grpSpPr>
          <a:xfrm>
            <a:off x="3789732" y="540236"/>
            <a:ext cx="529013" cy="1457050"/>
            <a:chOff x="1691680" y="1828659"/>
            <a:chExt cx="529013" cy="1457050"/>
          </a:xfrm>
        </p:grpSpPr>
        <p:sp>
          <p:nvSpPr>
            <p:cNvPr id="173" name="127 - Στρογγυλεμένο ορθογώνιο">
              <a:extLst>
                <a:ext uri="{FF2B5EF4-FFF2-40B4-BE49-F238E27FC236}">
                  <a16:creationId xmlns:a16="http://schemas.microsoft.com/office/drawing/2014/main" id="{108FFFF7-9FFC-7BA4-3CBD-9E560BC3BA71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128 - Ελεύθερη σχεδίαση">
              <a:extLst>
                <a:ext uri="{FF2B5EF4-FFF2-40B4-BE49-F238E27FC236}">
                  <a16:creationId xmlns:a16="http://schemas.microsoft.com/office/drawing/2014/main" id="{D606C254-BF36-41D1-E44C-2D2523589772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129 - Στρογγυλεμένο ορθογώνιο">
              <a:extLst>
                <a:ext uri="{FF2B5EF4-FFF2-40B4-BE49-F238E27FC236}">
                  <a16:creationId xmlns:a16="http://schemas.microsoft.com/office/drawing/2014/main" id="{F96A1D47-CFD8-EFC9-2B99-15E20D6CDD25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131 - Στρογγυλεμένο ορθογώνιο">
              <a:extLst>
                <a:ext uri="{FF2B5EF4-FFF2-40B4-BE49-F238E27FC236}">
                  <a16:creationId xmlns:a16="http://schemas.microsoft.com/office/drawing/2014/main" id="{B8B61B9C-8A53-33F8-8C3F-ABA901E6A781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132 - Στρογγυλεμένο ορθογώνιο">
              <a:extLst>
                <a:ext uri="{FF2B5EF4-FFF2-40B4-BE49-F238E27FC236}">
                  <a16:creationId xmlns:a16="http://schemas.microsoft.com/office/drawing/2014/main" id="{3192AC81-3798-B14B-B350-A3B1D098619C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133 - Στρογγυλεμένο ορθογώνιο">
              <a:extLst>
                <a:ext uri="{FF2B5EF4-FFF2-40B4-BE49-F238E27FC236}">
                  <a16:creationId xmlns:a16="http://schemas.microsoft.com/office/drawing/2014/main" id="{3052F898-DF59-E4AF-935C-869CADA996D2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134 - Ελεύθερη σχεδίαση">
              <a:extLst>
                <a:ext uri="{FF2B5EF4-FFF2-40B4-BE49-F238E27FC236}">
                  <a16:creationId xmlns:a16="http://schemas.microsoft.com/office/drawing/2014/main" id="{014C38A9-9972-6AA5-9C24-C22258447596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136 - Στρογγυλεμένο ορθογώνιο">
              <a:extLst>
                <a:ext uri="{FF2B5EF4-FFF2-40B4-BE49-F238E27FC236}">
                  <a16:creationId xmlns:a16="http://schemas.microsoft.com/office/drawing/2014/main" id="{4D58A84B-27FE-6BA0-A153-628B170AA368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1" name="Ομάδα 180">
              <a:extLst>
                <a:ext uri="{FF2B5EF4-FFF2-40B4-BE49-F238E27FC236}">
                  <a16:creationId xmlns:a16="http://schemas.microsoft.com/office/drawing/2014/main" id="{BE061BDC-3BB9-1BA9-2EE6-AB6B0A82F645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188" name="Ορθογώνιο: Στρογγύλεμα γωνιών 187">
                <a:extLst>
                  <a:ext uri="{FF2B5EF4-FFF2-40B4-BE49-F238E27FC236}">
                    <a16:creationId xmlns:a16="http://schemas.microsoft.com/office/drawing/2014/main" id="{3060719F-E855-FF66-89FC-5C77E8FF7D02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9" name="Γραφικό 188" descr="Φωτιά">
                <a:extLst>
                  <a:ext uri="{FF2B5EF4-FFF2-40B4-BE49-F238E27FC236}">
                    <a16:creationId xmlns:a16="http://schemas.microsoft.com/office/drawing/2014/main" id="{A1CE4C67-A574-B44A-5753-A25A76EC6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90" name="Γραφικό 189" descr="Φωτιά">
                <a:extLst>
                  <a:ext uri="{FF2B5EF4-FFF2-40B4-BE49-F238E27FC236}">
                    <a16:creationId xmlns:a16="http://schemas.microsoft.com/office/drawing/2014/main" id="{95407507-57D7-3BAE-E56D-0ACEB28F1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91" name="Γραφικό 190" descr="Φωτιά">
                <a:extLst>
                  <a:ext uri="{FF2B5EF4-FFF2-40B4-BE49-F238E27FC236}">
                    <a16:creationId xmlns:a16="http://schemas.microsoft.com/office/drawing/2014/main" id="{CB4E39EF-DF8F-E5D7-A60F-2CE2677B3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92" name="Γραφικό 191" descr="Φωτιά">
                <a:extLst>
                  <a:ext uri="{FF2B5EF4-FFF2-40B4-BE49-F238E27FC236}">
                    <a16:creationId xmlns:a16="http://schemas.microsoft.com/office/drawing/2014/main" id="{989A85CF-EAD8-E441-A09D-D9090976C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182" name="Ομάδα 181">
              <a:extLst>
                <a:ext uri="{FF2B5EF4-FFF2-40B4-BE49-F238E27FC236}">
                  <a16:creationId xmlns:a16="http://schemas.microsoft.com/office/drawing/2014/main" id="{F8FC6FA3-43D9-6193-F842-233D468046DE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183" name="Ορθογώνιο: Στρογγύλεμα γωνιών 182">
                <a:extLst>
                  <a:ext uri="{FF2B5EF4-FFF2-40B4-BE49-F238E27FC236}">
                    <a16:creationId xmlns:a16="http://schemas.microsoft.com/office/drawing/2014/main" id="{503C3451-F23F-ADE1-2117-623B83F60EC4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4" name="Γραφικό 183" descr="Φωτιά">
                <a:extLst>
                  <a:ext uri="{FF2B5EF4-FFF2-40B4-BE49-F238E27FC236}">
                    <a16:creationId xmlns:a16="http://schemas.microsoft.com/office/drawing/2014/main" id="{6BCDE8BD-9093-A845-CB28-2F47A455D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85" name="Γραφικό 184" descr="Φωτιά">
                <a:extLst>
                  <a:ext uri="{FF2B5EF4-FFF2-40B4-BE49-F238E27FC236}">
                    <a16:creationId xmlns:a16="http://schemas.microsoft.com/office/drawing/2014/main" id="{789139E9-CD44-22F8-B53B-601CE39E6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86" name="Γραφικό 185" descr="Φωτιά">
                <a:extLst>
                  <a:ext uri="{FF2B5EF4-FFF2-40B4-BE49-F238E27FC236}">
                    <a16:creationId xmlns:a16="http://schemas.microsoft.com/office/drawing/2014/main" id="{37E246D4-A729-8093-7724-5AB4B099C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187" name="Γραφικό 186" descr="Φωτιά">
                <a:extLst>
                  <a:ext uri="{FF2B5EF4-FFF2-40B4-BE49-F238E27FC236}">
                    <a16:creationId xmlns:a16="http://schemas.microsoft.com/office/drawing/2014/main" id="{E6727F0E-B5A3-8CDF-5200-B80B7594B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193" name="Ομάδα 192">
            <a:extLst>
              <a:ext uri="{FF2B5EF4-FFF2-40B4-BE49-F238E27FC236}">
                <a16:creationId xmlns:a16="http://schemas.microsoft.com/office/drawing/2014/main" id="{8CBAFB32-087E-0380-0C0E-7EE92D12E10B}"/>
              </a:ext>
            </a:extLst>
          </p:cNvPr>
          <p:cNvGrpSpPr/>
          <p:nvPr/>
        </p:nvGrpSpPr>
        <p:grpSpPr>
          <a:xfrm>
            <a:off x="5650371" y="448477"/>
            <a:ext cx="529013" cy="1457050"/>
            <a:chOff x="1691680" y="1828659"/>
            <a:chExt cx="529013" cy="1457050"/>
          </a:xfrm>
        </p:grpSpPr>
        <p:sp>
          <p:nvSpPr>
            <p:cNvPr id="194" name="127 - Στρογγυλεμένο ορθογώνιο">
              <a:extLst>
                <a:ext uri="{FF2B5EF4-FFF2-40B4-BE49-F238E27FC236}">
                  <a16:creationId xmlns:a16="http://schemas.microsoft.com/office/drawing/2014/main" id="{B424442E-EE8F-D812-2A57-415DB29DEAD5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128 - Ελεύθερη σχεδίαση">
              <a:extLst>
                <a:ext uri="{FF2B5EF4-FFF2-40B4-BE49-F238E27FC236}">
                  <a16:creationId xmlns:a16="http://schemas.microsoft.com/office/drawing/2014/main" id="{6096DDFE-D022-E43B-D5CC-F4E8D60DEE1F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129 - Στρογγυλεμένο ορθογώνιο">
              <a:extLst>
                <a:ext uri="{FF2B5EF4-FFF2-40B4-BE49-F238E27FC236}">
                  <a16:creationId xmlns:a16="http://schemas.microsoft.com/office/drawing/2014/main" id="{CC8B5A9D-315A-314B-4369-162EBEC0EB24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131 - Στρογγυλεμένο ορθογώνιο">
              <a:extLst>
                <a:ext uri="{FF2B5EF4-FFF2-40B4-BE49-F238E27FC236}">
                  <a16:creationId xmlns:a16="http://schemas.microsoft.com/office/drawing/2014/main" id="{2253FB6F-05E1-D335-8B9D-A5EA8703073A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132 - Στρογγυλεμένο ορθογώνιο">
              <a:extLst>
                <a:ext uri="{FF2B5EF4-FFF2-40B4-BE49-F238E27FC236}">
                  <a16:creationId xmlns:a16="http://schemas.microsoft.com/office/drawing/2014/main" id="{5B400A75-E789-14DA-EDF2-C824BE032BFB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133 - Στρογγυλεμένο ορθογώνιο">
              <a:extLst>
                <a:ext uri="{FF2B5EF4-FFF2-40B4-BE49-F238E27FC236}">
                  <a16:creationId xmlns:a16="http://schemas.microsoft.com/office/drawing/2014/main" id="{7BF97EF4-38FA-6007-F66E-9CA802320E74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134 - Ελεύθερη σχεδίαση">
              <a:extLst>
                <a:ext uri="{FF2B5EF4-FFF2-40B4-BE49-F238E27FC236}">
                  <a16:creationId xmlns:a16="http://schemas.microsoft.com/office/drawing/2014/main" id="{700F9F1D-492E-0B86-4DB9-509A17805C6C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136 - Στρογγυλεμένο ορθογώνιο">
              <a:extLst>
                <a:ext uri="{FF2B5EF4-FFF2-40B4-BE49-F238E27FC236}">
                  <a16:creationId xmlns:a16="http://schemas.microsoft.com/office/drawing/2014/main" id="{20631ADE-4D3A-4255-F979-5E61CE9C17B1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2" name="Ομάδα 201">
              <a:extLst>
                <a:ext uri="{FF2B5EF4-FFF2-40B4-BE49-F238E27FC236}">
                  <a16:creationId xmlns:a16="http://schemas.microsoft.com/office/drawing/2014/main" id="{13F5CC6A-DF25-523A-C1FF-87D8C4DDA9AF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09" name="Ορθογώνιο: Στρογγύλεμα γωνιών 208">
                <a:extLst>
                  <a:ext uri="{FF2B5EF4-FFF2-40B4-BE49-F238E27FC236}">
                    <a16:creationId xmlns:a16="http://schemas.microsoft.com/office/drawing/2014/main" id="{C968C2D6-F075-579B-7DDB-16E191E00CDC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0" name="Γραφικό 209" descr="Φωτιά">
                <a:extLst>
                  <a:ext uri="{FF2B5EF4-FFF2-40B4-BE49-F238E27FC236}">
                    <a16:creationId xmlns:a16="http://schemas.microsoft.com/office/drawing/2014/main" id="{1155E9EC-BBDA-7C8E-FAFD-2EF022225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11" name="Γραφικό 210" descr="Φωτιά">
                <a:extLst>
                  <a:ext uri="{FF2B5EF4-FFF2-40B4-BE49-F238E27FC236}">
                    <a16:creationId xmlns:a16="http://schemas.microsoft.com/office/drawing/2014/main" id="{22EE83DD-D89B-2184-CE23-0BB04779D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12" name="Γραφικό 211" descr="Φωτιά">
                <a:extLst>
                  <a:ext uri="{FF2B5EF4-FFF2-40B4-BE49-F238E27FC236}">
                    <a16:creationId xmlns:a16="http://schemas.microsoft.com/office/drawing/2014/main" id="{757879FF-1979-8970-1CD2-20A20D44A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13" name="Γραφικό 212" descr="Φωτιά">
                <a:extLst>
                  <a:ext uri="{FF2B5EF4-FFF2-40B4-BE49-F238E27FC236}">
                    <a16:creationId xmlns:a16="http://schemas.microsoft.com/office/drawing/2014/main" id="{D95D25D3-EBC6-2B54-806C-A678D5A70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203" name="Ομάδα 202">
              <a:extLst>
                <a:ext uri="{FF2B5EF4-FFF2-40B4-BE49-F238E27FC236}">
                  <a16:creationId xmlns:a16="http://schemas.microsoft.com/office/drawing/2014/main" id="{4D4DB7A5-8EF5-230F-6D06-CA071FEC7798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204" name="Ορθογώνιο: Στρογγύλεμα γωνιών 203">
                <a:extLst>
                  <a:ext uri="{FF2B5EF4-FFF2-40B4-BE49-F238E27FC236}">
                    <a16:creationId xmlns:a16="http://schemas.microsoft.com/office/drawing/2014/main" id="{5E8BCA35-AC09-A5A7-A75C-D616C9DCBEA5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5" name="Γραφικό 204" descr="Φωτιά">
                <a:extLst>
                  <a:ext uri="{FF2B5EF4-FFF2-40B4-BE49-F238E27FC236}">
                    <a16:creationId xmlns:a16="http://schemas.microsoft.com/office/drawing/2014/main" id="{C1C1EFBF-8CE6-1FE5-F0F0-F803FF50CE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06" name="Γραφικό 205" descr="Φωτιά">
                <a:extLst>
                  <a:ext uri="{FF2B5EF4-FFF2-40B4-BE49-F238E27FC236}">
                    <a16:creationId xmlns:a16="http://schemas.microsoft.com/office/drawing/2014/main" id="{4E5721A9-9516-D5AD-2D28-03616BDC6A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07" name="Γραφικό 206" descr="Φωτιά">
                <a:extLst>
                  <a:ext uri="{FF2B5EF4-FFF2-40B4-BE49-F238E27FC236}">
                    <a16:creationId xmlns:a16="http://schemas.microsoft.com/office/drawing/2014/main" id="{DF2C73CE-591C-5CBC-57D4-1ECF631C1C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08" name="Γραφικό 207" descr="Φωτιά">
                <a:extLst>
                  <a:ext uri="{FF2B5EF4-FFF2-40B4-BE49-F238E27FC236}">
                    <a16:creationId xmlns:a16="http://schemas.microsoft.com/office/drawing/2014/main" id="{E9459217-F050-ACCE-9A8D-C67199815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sp>
        <p:nvSpPr>
          <p:cNvPr id="215" name="127 - Στρογγυλεμένο ορθογώνιο">
            <a:extLst>
              <a:ext uri="{FF2B5EF4-FFF2-40B4-BE49-F238E27FC236}">
                <a16:creationId xmlns:a16="http://schemas.microsoft.com/office/drawing/2014/main" id="{177A8C44-A27B-74FB-2B32-EFE8F68B972F}"/>
              </a:ext>
            </a:extLst>
          </p:cNvPr>
          <p:cNvSpPr/>
          <p:nvPr/>
        </p:nvSpPr>
        <p:spPr>
          <a:xfrm>
            <a:off x="4326533" y="4303359"/>
            <a:ext cx="77835" cy="520212"/>
          </a:xfrm>
          <a:prstGeom prst="roundRect">
            <a:avLst/>
          </a:prstGeom>
          <a:noFill/>
          <a:ln w="285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128 - Ελεύθερη σχεδίαση">
            <a:extLst>
              <a:ext uri="{FF2B5EF4-FFF2-40B4-BE49-F238E27FC236}">
                <a16:creationId xmlns:a16="http://schemas.microsoft.com/office/drawing/2014/main" id="{1CC8AE71-7C12-44ED-0D4B-F97CA5FA08B9}"/>
              </a:ext>
            </a:extLst>
          </p:cNvPr>
          <p:cNvSpPr/>
          <p:nvPr/>
        </p:nvSpPr>
        <p:spPr>
          <a:xfrm>
            <a:off x="4276003" y="3521558"/>
            <a:ext cx="210191" cy="246786"/>
          </a:xfrm>
          <a:custGeom>
            <a:avLst/>
            <a:gdLst>
              <a:gd name="connsiteX0" fmla="*/ 0 w 245626"/>
              <a:gd name="connsiteY0" fmla="*/ 139750 h 279500"/>
              <a:gd name="connsiteX1" fmla="*/ 30561 w 245626"/>
              <a:gd name="connsiteY1" fmla="*/ 47498 h 279500"/>
              <a:gd name="connsiteX2" fmla="*/ 122813 w 245626"/>
              <a:gd name="connsiteY2" fmla="*/ 0 h 279500"/>
              <a:gd name="connsiteX3" fmla="*/ 215065 w 245626"/>
              <a:gd name="connsiteY3" fmla="*/ 47498 h 279500"/>
              <a:gd name="connsiteX4" fmla="*/ 245626 w 245626"/>
              <a:gd name="connsiteY4" fmla="*/ 139750 h 279500"/>
              <a:gd name="connsiteX5" fmla="*/ 215065 w 245626"/>
              <a:gd name="connsiteY5" fmla="*/ 232002 h 279500"/>
              <a:gd name="connsiteX6" fmla="*/ 122813 w 245626"/>
              <a:gd name="connsiteY6" fmla="*/ 279500 h 279500"/>
              <a:gd name="connsiteX7" fmla="*/ 30561 w 245626"/>
              <a:gd name="connsiteY7" fmla="*/ 232002 h 279500"/>
              <a:gd name="connsiteX8" fmla="*/ 0 w 245626"/>
              <a:gd name="connsiteY8" fmla="*/ 139750 h 279500"/>
              <a:gd name="connsiteX0" fmla="*/ 0 w 245626"/>
              <a:gd name="connsiteY0" fmla="*/ 139750 h 288032"/>
              <a:gd name="connsiteX1" fmla="*/ 30561 w 245626"/>
              <a:gd name="connsiteY1" fmla="*/ 47498 h 288032"/>
              <a:gd name="connsiteX2" fmla="*/ 122813 w 245626"/>
              <a:gd name="connsiteY2" fmla="*/ 0 h 288032"/>
              <a:gd name="connsiteX3" fmla="*/ 215065 w 245626"/>
              <a:gd name="connsiteY3" fmla="*/ 47498 h 288032"/>
              <a:gd name="connsiteX4" fmla="*/ 245626 w 245626"/>
              <a:gd name="connsiteY4" fmla="*/ 139750 h 288032"/>
              <a:gd name="connsiteX5" fmla="*/ 215065 w 245626"/>
              <a:gd name="connsiteY5" fmla="*/ 232002 h 288032"/>
              <a:gd name="connsiteX6" fmla="*/ 144016 w 245626"/>
              <a:gd name="connsiteY6" fmla="*/ 288032 h 288032"/>
              <a:gd name="connsiteX7" fmla="*/ 30561 w 245626"/>
              <a:gd name="connsiteY7" fmla="*/ 232002 h 288032"/>
              <a:gd name="connsiteX8" fmla="*/ 0 w 245626"/>
              <a:gd name="connsiteY8" fmla="*/ 139750 h 288032"/>
              <a:gd name="connsiteX0" fmla="*/ 19697 w 265323"/>
              <a:gd name="connsiteY0" fmla="*/ 139750 h 318224"/>
              <a:gd name="connsiteX1" fmla="*/ 50258 w 265323"/>
              <a:gd name="connsiteY1" fmla="*/ 47498 h 318224"/>
              <a:gd name="connsiteX2" fmla="*/ 142510 w 265323"/>
              <a:gd name="connsiteY2" fmla="*/ 0 h 318224"/>
              <a:gd name="connsiteX3" fmla="*/ 234762 w 265323"/>
              <a:gd name="connsiteY3" fmla="*/ 47498 h 318224"/>
              <a:gd name="connsiteX4" fmla="*/ 265323 w 265323"/>
              <a:gd name="connsiteY4" fmla="*/ 139750 h 318224"/>
              <a:gd name="connsiteX5" fmla="*/ 234762 w 265323"/>
              <a:gd name="connsiteY5" fmla="*/ 232002 h 318224"/>
              <a:gd name="connsiteX6" fmla="*/ 163713 w 265323"/>
              <a:gd name="connsiteY6" fmla="*/ 288032 h 318224"/>
              <a:gd name="connsiteX7" fmla="*/ 19697 w 265323"/>
              <a:gd name="connsiteY7" fmla="*/ 288032 h 318224"/>
              <a:gd name="connsiteX8" fmla="*/ 19697 w 265323"/>
              <a:gd name="connsiteY8" fmla="*/ 139750 h 31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23" h="318224">
                <a:moveTo>
                  <a:pt x="19697" y="139750"/>
                </a:moveTo>
                <a:cubicBezTo>
                  <a:pt x="24790" y="99661"/>
                  <a:pt x="30561" y="73003"/>
                  <a:pt x="50258" y="47498"/>
                </a:cubicBezTo>
                <a:cubicBezTo>
                  <a:pt x="73575" y="17306"/>
                  <a:pt x="107188" y="0"/>
                  <a:pt x="142510" y="0"/>
                </a:cubicBezTo>
                <a:cubicBezTo>
                  <a:pt x="177833" y="0"/>
                  <a:pt x="211445" y="17306"/>
                  <a:pt x="234762" y="47498"/>
                </a:cubicBezTo>
                <a:cubicBezTo>
                  <a:pt x="254459" y="73003"/>
                  <a:pt x="265323" y="105796"/>
                  <a:pt x="265323" y="139750"/>
                </a:cubicBezTo>
                <a:cubicBezTo>
                  <a:pt x="265323" y="173704"/>
                  <a:pt x="254459" y="206497"/>
                  <a:pt x="234762" y="232002"/>
                </a:cubicBezTo>
                <a:cubicBezTo>
                  <a:pt x="211445" y="262194"/>
                  <a:pt x="199557" y="278694"/>
                  <a:pt x="163713" y="288032"/>
                </a:cubicBezTo>
                <a:cubicBezTo>
                  <a:pt x="127869" y="297370"/>
                  <a:pt x="43014" y="318224"/>
                  <a:pt x="19697" y="288032"/>
                </a:cubicBezTo>
                <a:cubicBezTo>
                  <a:pt x="0" y="262527"/>
                  <a:pt x="14604" y="179839"/>
                  <a:pt x="19697" y="139750"/>
                </a:cubicBezTo>
                <a:close/>
              </a:path>
            </a:pathLst>
          </a:custGeom>
          <a:noFill/>
          <a:ln w="285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129 - Στρογγυλεμένο ορθογώνιο">
            <a:extLst>
              <a:ext uri="{FF2B5EF4-FFF2-40B4-BE49-F238E27FC236}">
                <a16:creationId xmlns:a16="http://schemas.microsoft.com/office/drawing/2014/main" id="{B053835B-5575-9AD5-6CEB-87A8F8F121B0}"/>
              </a:ext>
            </a:extLst>
          </p:cNvPr>
          <p:cNvSpPr/>
          <p:nvPr/>
        </p:nvSpPr>
        <p:spPr>
          <a:xfrm>
            <a:off x="4276337" y="3775264"/>
            <a:ext cx="214046" cy="52738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131 - Στρογγυλεμένο ορθογώνιο">
            <a:extLst>
              <a:ext uri="{FF2B5EF4-FFF2-40B4-BE49-F238E27FC236}">
                <a16:creationId xmlns:a16="http://schemas.microsoft.com/office/drawing/2014/main" id="{3E2F8C5C-EF30-96D8-FD87-34E47ED6948D}"/>
              </a:ext>
            </a:extLst>
          </p:cNvPr>
          <p:cNvSpPr/>
          <p:nvPr/>
        </p:nvSpPr>
        <p:spPr>
          <a:xfrm>
            <a:off x="4384910" y="4325036"/>
            <a:ext cx="77835" cy="541889"/>
          </a:xfrm>
          <a:prstGeom prst="roundRect">
            <a:avLst/>
          </a:prstGeom>
          <a:noFill/>
          <a:ln w="285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132 - Στρογγυλεμένο ορθογώνιο">
            <a:extLst>
              <a:ext uri="{FF2B5EF4-FFF2-40B4-BE49-F238E27FC236}">
                <a16:creationId xmlns:a16="http://schemas.microsoft.com/office/drawing/2014/main" id="{8893E288-4BF2-C780-476A-206CF2CE518C}"/>
              </a:ext>
            </a:extLst>
          </p:cNvPr>
          <p:cNvSpPr/>
          <p:nvPr/>
        </p:nvSpPr>
        <p:spPr>
          <a:xfrm>
            <a:off x="4633881" y="4415045"/>
            <a:ext cx="77835" cy="520212"/>
          </a:xfrm>
          <a:prstGeom prst="roundRect">
            <a:avLst/>
          </a:prstGeom>
          <a:noFill/>
          <a:ln w="285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133 - Στρογγυλεμένο ορθογώνιο">
            <a:extLst>
              <a:ext uri="{FF2B5EF4-FFF2-40B4-BE49-F238E27FC236}">
                <a16:creationId xmlns:a16="http://schemas.microsoft.com/office/drawing/2014/main" id="{1F65B62F-40D9-1BF2-1550-3D6C19083650}"/>
              </a:ext>
            </a:extLst>
          </p:cNvPr>
          <p:cNvSpPr/>
          <p:nvPr/>
        </p:nvSpPr>
        <p:spPr>
          <a:xfrm>
            <a:off x="4590970" y="3902190"/>
            <a:ext cx="214046" cy="51285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134 - Ελεύθερη σχεδίαση">
            <a:extLst>
              <a:ext uri="{FF2B5EF4-FFF2-40B4-BE49-F238E27FC236}">
                <a16:creationId xmlns:a16="http://schemas.microsoft.com/office/drawing/2014/main" id="{A97258F0-19D6-B5FB-0726-A7179B8B8ADE}"/>
              </a:ext>
            </a:extLst>
          </p:cNvPr>
          <p:cNvSpPr/>
          <p:nvPr/>
        </p:nvSpPr>
        <p:spPr>
          <a:xfrm>
            <a:off x="4561234" y="3647769"/>
            <a:ext cx="237164" cy="407813"/>
          </a:xfrm>
          <a:custGeom>
            <a:avLst/>
            <a:gdLst>
              <a:gd name="connsiteX0" fmla="*/ 0 w 245626"/>
              <a:gd name="connsiteY0" fmla="*/ 139750 h 279500"/>
              <a:gd name="connsiteX1" fmla="*/ 30561 w 245626"/>
              <a:gd name="connsiteY1" fmla="*/ 47498 h 279500"/>
              <a:gd name="connsiteX2" fmla="*/ 122813 w 245626"/>
              <a:gd name="connsiteY2" fmla="*/ 0 h 279500"/>
              <a:gd name="connsiteX3" fmla="*/ 215065 w 245626"/>
              <a:gd name="connsiteY3" fmla="*/ 47498 h 279500"/>
              <a:gd name="connsiteX4" fmla="*/ 245626 w 245626"/>
              <a:gd name="connsiteY4" fmla="*/ 139750 h 279500"/>
              <a:gd name="connsiteX5" fmla="*/ 215065 w 245626"/>
              <a:gd name="connsiteY5" fmla="*/ 232002 h 279500"/>
              <a:gd name="connsiteX6" fmla="*/ 122813 w 245626"/>
              <a:gd name="connsiteY6" fmla="*/ 279500 h 279500"/>
              <a:gd name="connsiteX7" fmla="*/ 30561 w 245626"/>
              <a:gd name="connsiteY7" fmla="*/ 232002 h 279500"/>
              <a:gd name="connsiteX8" fmla="*/ 0 w 245626"/>
              <a:gd name="connsiteY8" fmla="*/ 139750 h 279500"/>
              <a:gd name="connsiteX0" fmla="*/ 53745 w 299371"/>
              <a:gd name="connsiteY0" fmla="*/ 139750 h 525864"/>
              <a:gd name="connsiteX1" fmla="*/ 84306 w 299371"/>
              <a:gd name="connsiteY1" fmla="*/ 47498 h 525864"/>
              <a:gd name="connsiteX2" fmla="*/ 176558 w 299371"/>
              <a:gd name="connsiteY2" fmla="*/ 0 h 525864"/>
              <a:gd name="connsiteX3" fmla="*/ 268810 w 299371"/>
              <a:gd name="connsiteY3" fmla="*/ 47498 h 525864"/>
              <a:gd name="connsiteX4" fmla="*/ 299371 w 299371"/>
              <a:gd name="connsiteY4" fmla="*/ 139750 h 525864"/>
              <a:gd name="connsiteX5" fmla="*/ 268810 w 299371"/>
              <a:gd name="connsiteY5" fmla="*/ 232002 h 525864"/>
              <a:gd name="connsiteX6" fmla="*/ 176558 w 299371"/>
              <a:gd name="connsiteY6" fmla="*/ 279500 h 525864"/>
              <a:gd name="connsiteX7" fmla="*/ 19697 w 299371"/>
              <a:gd name="connsiteY7" fmla="*/ 495672 h 525864"/>
              <a:gd name="connsiteX8" fmla="*/ 53745 w 299371"/>
              <a:gd name="connsiteY8" fmla="*/ 139750 h 52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71" h="525864">
                <a:moveTo>
                  <a:pt x="53745" y="139750"/>
                </a:moveTo>
                <a:cubicBezTo>
                  <a:pt x="64513" y="65054"/>
                  <a:pt x="64609" y="73003"/>
                  <a:pt x="84306" y="47498"/>
                </a:cubicBezTo>
                <a:cubicBezTo>
                  <a:pt x="107623" y="17306"/>
                  <a:pt x="141236" y="0"/>
                  <a:pt x="176558" y="0"/>
                </a:cubicBezTo>
                <a:cubicBezTo>
                  <a:pt x="211881" y="0"/>
                  <a:pt x="245493" y="17306"/>
                  <a:pt x="268810" y="47498"/>
                </a:cubicBezTo>
                <a:cubicBezTo>
                  <a:pt x="288507" y="73003"/>
                  <a:pt x="299371" y="105796"/>
                  <a:pt x="299371" y="139750"/>
                </a:cubicBezTo>
                <a:cubicBezTo>
                  <a:pt x="299371" y="173704"/>
                  <a:pt x="288507" y="206497"/>
                  <a:pt x="268810" y="232002"/>
                </a:cubicBezTo>
                <a:cubicBezTo>
                  <a:pt x="245493" y="262194"/>
                  <a:pt x="218077" y="235555"/>
                  <a:pt x="176558" y="279500"/>
                </a:cubicBezTo>
                <a:cubicBezTo>
                  <a:pt x="135039" y="323445"/>
                  <a:pt x="43014" y="525864"/>
                  <a:pt x="19697" y="495672"/>
                </a:cubicBezTo>
                <a:cubicBezTo>
                  <a:pt x="0" y="470167"/>
                  <a:pt x="42977" y="214446"/>
                  <a:pt x="53745" y="139750"/>
                </a:cubicBezTo>
                <a:close/>
              </a:path>
            </a:pathLst>
          </a:custGeom>
          <a:noFill/>
          <a:ln w="285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136 - Στρογγυλεμένο ορθογώνιο">
            <a:extLst>
              <a:ext uri="{FF2B5EF4-FFF2-40B4-BE49-F238E27FC236}">
                <a16:creationId xmlns:a16="http://schemas.microsoft.com/office/drawing/2014/main" id="{B66EC1E7-DFA8-A557-CC74-C7A1C66E63B8}"/>
              </a:ext>
            </a:extLst>
          </p:cNvPr>
          <p:cNvSpPr/>
          <p:nvPr/>
        </p:nvSpPr>
        <p:spPr>
          <a:xfrm>
            <a:off x="4692218" y="4436719"/>
            <a:ext cx="77835" cy="541889"/>
          </a:xfrm>
          <a:prstGeom prst="roundRect">
            <a:avLst/>
          </a:prstGeom>
          <a:noFill/>
          <a:ln w="285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3" name="Ομάδα 222">
            <a:extLst>
              <a:ext uri="{FF2B5EF4-FFF2-40B4-BE49-F238E27FC236}">
                <a16:creationId xmlns:a16="http://schemas.microsoft.com/office/drawing/2014/main" id="{A0A11A55-41B9-87E2-215D-4EEC47FDBB4F}"/>
              </a:ext>
            </a:extLst>
          </p:cNvPr>
          <p:cNvGrpSpPr/>
          <p:nvPr/>
        </p:nvGrpSpPr>
        <p:grpSpPr>
          <a:xfrm>
            <a:off x="4306489" y="3809745"/>
            <a:ext cx="169632" cy="449033"/>
            <a:chOff x="1189075" y="3346172"/>
            <a:chExt cx="502605" cy="1390186"/>
          </a:xfrm>
        </p:grpSpPr>
        <p:sp>
          <p:nvSpPr>
            <p:cNvPr id="230" name="Ορθογώνιο: Στρογγύλεμα γωνιών 229">
              <a:extLst>
                <a:ext uri="{FF2B5EF4-FFF2-40B4-BE49-F238E27FC236}">
                  <a16:creationId xmlns:a16="http://schemas.microsoft.com/office/drawing/2014/main" id="{F82F32F6-53CA-34AB-AF95-951383C03722}"/>
                </a:ext>
              </a:extLst>
            </p:cNvPr>
            <p:cNvSpPr/>
            <p:nvPr/>
          </p:nvSpPr>
          <p:spPr>
            <a:xfrm>
              <a:off x="1189075" y="3346172"/>
              <a:ext cx="479911" cy="139018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1" name="Γραφικό 230" descr="Φωτιά">
              <a:extLst>
                <a:ext uri="{FF2B5EF4-FFF2-40B4-BE49-F238E27FC236}">
                  <a16:creationId xmlns:a16="http://schemas.microsoft.com/office/drawing/2014/main" id="{D0D89EF5-D475-2166-2BB2-19DC000BD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55434" y="3850742"/>
              <a:ext cx="254274" cy="254274"/>
            </a:xfrm>
            <a:prstGeom prst="rect">
              <a:avLst/>
            </a:prstGeom>
          </p:spPr>
        </p:pic>
        <p:pic>
          <p:nvPicPr>
            <p:cNvPr id="232" name="Γραφικό 231" descr="Φωτιά">
              <a:extLst>
                <a:ext uri="{FF2B5EF4-FFF2-40B4-BE49-F238E27FC236}">
                  <a16:creationId xmlns:a16="http://schemas.microsoft.com/office/drawing/2014/main" id="{FD7A79AD-E2C3-C856-E088-5FB64ED7E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37406" y="3988191"/>
              <a:ext cx="254274" cy="254274"/>
            </a:xfrm>
            <a:prstGeom prst="rect">
              <a:avLst/>
            </a:prstGeom>
          </p:spPr>
        </p:pic>
        <p:pic>
          <p:nvPicPr>
            <p:cNvPr id="233" name="Γραφικό 232" descr="Φωτιά">
              <a:extLst>
                <a:ext uri="{FF2B5EF4-FFF2-40B4-BE49-F238E27FC236}">
                  <a16:creationId xmlns:a16="http://schemas.microsoft.com/office/drawing/2014/main" id="{23A734DC-59DA-5101-49E3-1FE9E4D8F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05424" y="3520015"/>
              <a:ext cx="254274" cy="254274"/>
            </a:xfrm>
            <a:prstGeom prst="rect">
              <a:avLst/>
            </a:prstGeom>
          </p:spPr>
        </p:pic>
        <p:pic>
          <p:nvPicPr>
            <p:cNvPr id="234" name="Γραφικό 233" descr="Φωτιά">
              <a:extLst>
                <a:ext uri="{FF2B5EF4-FFF2-40B4-BE49-F238E27FC236}">
                  <a16:creationId xmlns:a16="http://schemas.microsoft.com/office/drawing/2014/main" id="{9CB3484A-65D9-C891-D957-1467609A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9688" y="3632888"/>
              <a:ext cx="254274" cy="254274"/>
            </a:xfrm>
            <a:prstGeom prst="rect">
              <a:avLst/>
            </a:prstGeom>
          </p:spPr>
        </p:pic>
      </p:grpSp>
      <p:grpSp>
        <p:nvGrpSpPr>
          <p:cNvPr id="224" name="Ομάδα 223">
            <a:extLst>
              <a:ext uri="{FF2B5EF4-FFF2-40B4-BE49-F238E27FC236}">
                <a16:creationId xmlns:a16="http://schemas.microsoft.com/office/drawing/2014/main" id="{C6B3E448-264C-310B-B02B-AB965C0D8F7A}"/>
              </a:ext>
            </a:extLst>
          </p:cNvPr>
          <p:cNvGrpSpPr/>
          <p:nvPr/>
        </p:nvGrpSpPr>
        <p:grpSpPr>
          <a:xfrm>
            <a:off x="4620433" y="3952787"/>
            <a:ext cx="159626" cy="422546"/>
            <a:chOff x="1189075" y="3346172"/>
            <a:chExt cx="502605" cy="1390186"/>
          </a:xfrm>
        </p:grpSpPr>
        <p:sp>
          <p:nvSpPr>
            <p:cNvPr id="225" name="Ορθογώνιο: Στρογγύλεμα γωνιών 224">
              <a:extLst>
                <a:ext uri="{FF2B5EF4-FFF2-40B4-BE49-F238E27FC236}">
                  <a16:creationId xmlns:a16="http://schemas.microsoft.com/office/drawing/2014/main" id="{F0ADED8A-1A3E-E6BA-C95B-5DB0AC6A5E2F}"/>
                </a:ext>
              </a:extLst>
            </p:cNvPr>
            <p:cNvSpPr/>
            <p:nvPr/>
          </p:nvSpPr>
          <p:spPr>
            <a:xfrm>
              <a:off x="1189075" y="3346172"/>
              <a:ext cx="479911" cy="139018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6" name="Γραφικό 225" descr="Φωτιά">
              <a:extLst>
                <a:ext uri="{FF2B5EF4-FFF2-40B4-BE49-F238E27FC236}">
                  <a16:creationId xmlns:a16="http://schemas.microsoft.com/office/drawing/2014/main" id="{AA59456C-BA8D-580A-598B-E0340FBB2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55434" y="3850742"/>
              <a:ext cx="254274" cy="254274"/>
            </a:xfrm>
            <a:prstGeom prst="rect">
              <a:avLst/>
            </a:prstGeom>
          </p:spPr>
        </p:pic>
        <p:pic>
          <p:nvPicPr>
            <p:cNvPr id="227" name="Γραφικό 226" descr="Φωτιά">
              <a:extLst>
                <a:ext uri="{FF2B5EF4-FFF2-40B4-BE49-F238E27FC236}">
                  <a16:creationId xmlns:a16="http://schemas.microsoft.com/office/drawing/2014/main" id="{ECEAA916-27DD-03DF-AB65-A07B48B41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37406" y="3988191"/>
              <a:ext cx="254274" cy="254274"/>
            </a:xfrm>
            <a:prstGeom prst="rect">
              <a:avLst/>
            </a:prstGeom>
          </p:spPr>
        </p:pic>
        <p:pic>
          <p:nvPicPr>
            <p:cNvPr id="228" name="Γραφικό 227" descr="Φωτιά">
              <a:extLst>
                <a:ext uri="{FF2B5EF4-FFF2-40B4-BE49-F238E27FC236}">
                  <a16:creationId xmlns:a16="http://schemas.microsoft.com/office/drawing/2014/main" id="{D3A1381D-7C1E-0AA1-16C0-C9AC05829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05424" y="3520015"/>
              <a:ext cx="254274" cy="254274"/>
            </a:xfrm>
            <a:prstGeom prst="rect">
              <a:avLst/>
            </a:prstGeom>
          </p:spPr>
        </p:pic>
        <p:pic>
          <p:nvPicPr>
            <p:cNvPr id="229" name="Γραφικό 228" descr="Φωτιά">
              <a:extLst>
                <a:ext uri="{FF2B5EF4-FFF2-40B4-BE49-F238E27FC236}">
                  <a16:creationId xmlns:a16="http://schemas.microsoft.com/office/drawing/2014/main" id="{1DF5E0D3-E65F-6DF5-050A-4D9C5A418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9688" y="3632888"/>
              <a:ext cx="254274" cy="254274"/>
            </a:xfrm>
            <a:prstGeom prst="rect">
              <a:avLst/>
            </a:prstGeom>
          </p:spPr>
        </p:pic>
      </p:grpSp>
      <p:grpSp>
        <p:nvGrpSpPr>
          <p:cNvPr id="235" name="Ομάδα 234">
            <a:extLst>
              <a:ext uri="{FF2B5EF4-FFF2-40B4-BE49-F238E27FC236}">
                <a16:creationId xmlns:a16="http://schemas.microsoft.com/office/drawing/2014/main" id="{3A154DEE-7D16-2414-0431-0323349D2952}"/>
              </a:ext>
            </a:extLst>
          </p:cNvPr>
          <p:cNvGrpSpPr/>
          <p:nvPr/>
        </p:nvGrpSpPr>
        <p:grpSpPr>
          <a:xfrm>
            <a:off x="3671202" y="4372528"/>
            <a:ext cx="529013" cy="1373740"/>
            <a:chOff x="1691680" y="1828659"/>
            <a:chExt cx="529013" cy="1457050"/>
          </a:xfrm>
        </p:grpSpPr>
        <p:sp>
          <p:nvSpPr>
            <p:cNvPr id="236" name="127 - Στρογγυλεμένο ορθογώνιο">
              <a:extLst>
                <a:ext uri="{FF2B5EF4-FFF2-40B4-BE49-F238E27FC236}">
                  <a16:creationId xmlns:a16="http://schemas.microsoft.com/office/drawing/2014/main" id="{37F6C003-8FB8-23CF-F53C-95688078BE90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128 - Ελεύθερη σχεδίαση">
              <a:extLst>
                <a:ext uri="{FF2B5EF4-FFF2-40B4-BE49-F238E27FC236}">
                  <a16:creationId xmlns:a16="http://schemas.microsoft.com/office/drawing/2014/main" id="{D98F81CC-48C3-D544-CFE0-6D0A570895AF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129 - Στρογγυλεμένο ορθογώνιο">
              <a:extLst>
                <a:ext uri="{FF2B5EF4-FFF2-40B4-BE49-F238E27FC236}">
                  <a16:creationId xmlns:a16="http://schemas.microsoft.com/office/drawing/2014/main" id="{F3B02F07-C5DF-380F-1038-2A22C6C8718D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131 - Στρογγυλεμένο ορθογώνιο">
              <a:extLst>
                <a:ext uri="{FF2B5EF4-FFF2-40B4-BE49-F238E27FC236}">
                  <a16:creationId xmlns:a16="http://schemas.microsoft.com/office/drawing/2014/main" id="{8A23EBDF-186B-5084-5211-84345CA5F234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132 - Στρογγυλεμένο ορθογώνιο">
              <a:extLst>
                <a:ext uri="{FF2B5EF4-FFF2-40B4-BE49-F238E27FC236}">
                  <a16:creationId xmlns:a16="http://schemas.microsoft.com/office/drawing/2014/main" id="{465809CB-6429-DD27-7F2B-DCCF3F53A76F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133 - Στρογγυλεμένο ορθογώνιο">
              <a:extLst>
                <a:ext uri="{FF2B5EF4-FFF2-40B4-BE49-F238E27FC236}">
                  <a16:creationId xmlns:a16="http://schemas.microsoft.com/office/drawing/2014/main" id="{29A2C4E6-E144-9371-7867-4144E049C879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134 - Ελεύθερη σχεδίαση">
              <a:extLst>
                <a:ext uri="{FF2B5EF4-FFF2-40B4-BE49-F238E27FC236}">
                  <a16:creationId xmlns:a16="http://schemas.microsoft.com/office/drawing/2014/main" id="{B4B43C31-93D8-6243-1CD2-E084F281203B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136 - Στρογγυλεμένο ορθογώνιο">
              <a:extLst>
                <a:ext uri="{FF2B5EF4-FFF2-40B4-BE49-F238E27FC236}">
                  <a16:creationId xmlns:a16="http://schemas.microsoft.com/office/drawing/2014/main" id="{E73B0502-0093-2163-0B74-77534B507FA2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4" name="Ομάδα 243">
              <a:extLst>
                <a:ext uri="{FF2B5EF4-FFF2-40B4-BE49-F238E27FC236}">
                  <a16:creationId xmlns:a16="http://schemas.microsoft.com/office/drawing/2014/main" id="{FE85654A-5A32-F095-3507-C28CC5742C47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51" name="Ορθογώνιο: Στρογγύλεμα γωνιών 250">
                <a:extLst>
                  <a:ext uri="{FF2B5EF4-FFF2-40B4-BE49-F238E27FC236}">
                    <a16:creationId xmlns:a16="http://schemas.microsoft.com/office/drawing/2014/main" id="{0FF358AB-C887-07BB-CAD2-0BF0BE414C09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2" name="Γραφικό 251" descr="Φωτιά">
                <a:extLst>
                  <a:ext uri="{FF2B5EF4-FFF2-40B4-BE49-F238E27FC236}">
                    <a16:creationId xmlns:a16="http://schemas.microsoft.com/office/drawing/2014/main" id="{A772F22C-44D0-3FF4-CDB0-0C68BD80F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53" name="Γραφικό 252" descr="Φωτιά">
                <a:extLst>
                  <a:ext uri="{FF2B5EF4-FFF2-40B4-BE49-F238E27FC236}">
                    <a16:creationId xmlns:a16="http://schemas.microsoft.com/office/drawing/2014/main" id="{330FE9A8-72B4-FD47-8E89-E1FD68144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54" name="Γραφικό 253" descr="Φωτιά">
                <a:extLst>
                  <a:ext uri="{FF2B5EF4-FFF2-40B4-BE49-F238E27FC236}">
                    <a16:creationId xmlns:a16="http://schemas.microsoft.com/office/drawing/2014/main" id="{26E68061-0F2B-59B9-0442-B8C80825E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55" name="Γραφικό 254" descr="Φωτιά">
                <a:extLst>
                  <a:ext uri="{FF2B5EF4-FFF2-40B4-BE49-F238E27FC236}">
                    <a16:creationId xmlns:a16="http://schemas.microsoft.com/office/drawing/2014/main" id="{AC95A846-2FCA-B38E-44CA-A29DA3D5E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245" name="Ομάδα 244">
              <a:extLst>
                <a:ext uri="{FF2B5EF4-FFF2-40B4-BE49-F238E27FC236}">
                  <a16:creationId xmlns:a16="http://schemas.microsoft.com/office/drawing/2014/main" id="{5966606E-D815-3580-0A17-F43ED99659F3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246" name="Ορθογώνιο: Στρογγύλεμα γωνιών 245">
                <a:extLst>
                  <a:ext uri="{FF2B5EF4-FFF2-40B4-BE49-F238E27FC236}">
                    <a16:creationId xmlns:a16="http://schemas.microsoft.com/office/drawing/2014/main" id="{729067D0-CF54-703A-1C55-4CB04352066A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7" name="Γραφικό 246" descr="Φωτιά">
                <a:extLst>
                  <a:ext uri="{FF2B5EF4-FFF2-40B4-BE49-F238E27FC236}">
                    <a16:creationId xmlns:a16="http://schemas.microsoft.com/office/drawing/2014/main" id="{43A29E71-2615-2056-53A9-C75A8A5E6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48" name="Γραφικό 247" descr="Φωτιά">
                <a:extLst>
                  <a:ext uri="{FF2B5EF4-FFF2-40B4-BE49-F238E27FC236}">
                    <a16:creationId xmlns:a16="http://schemas.microsoft.com/office/drawing/2014/main" id="{BBB38A73-B469-7B73-4EE6-868ACA41B9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49" name="Γραφικό 248" descr="Φωτιά">
                <a:extLst>
                  <a:ext uri="{FF2B5EF4-FFF2-40B4-BE49-F238E27FC236}">
                    <a16:creationId xmlns:a16="http://schemas.microsoft.com/office/drawing/2014/main" id="{AB295255-9C97-412F-FDC6-B219A8EAE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50" name="Γραφικό 249" descr="Φωτιά">
                <a:extLst>
                  <a:ext uri="{FF2B5EF4-FFF2-40B4-BE49-F238E27FC236}">
                    <a16:creationId xmlns:a16="http://schemas.microsoft.com/office/drawing/2014/main" id="{A6C2EA17-D759-F294-7A35-991D9AC42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56" name="Ομάδα 255">
            <a:extLst>
              <a:ext uri="{FF2B5EF4-FFF2-40B4-BE49-F238E27FC236}">
                <a16:creationId xmlns:a16="http://schemas.microsoft.com/office/drawing/2014/main" id="{465A7175-F0F1-5357-D6A0-94A003954E6D}"/>
              </a:ext>
            </a:extLst>
          </p:cNvPr>
          <p:cNvGrpSpPr/>
          <p:nvPr/>
        </p:nvGrpSpPr>
        <p:grpSpPr>
          <a:xfrm>
            <a:off x="6925661" y="401964"/>
            <a:ext cx="529013" cy="1457050"/>
            <a:chOff x="1691680" y="1828659"/>
            <a:chExt cx="529013" cy="1457050"/>
          </a:xfrm>
        </p:grpSpPr>
        <p:sp>
          <p:nvSpPr>
            <p:cNvPr id="257" name="127 - Στρογγυλεμένο ορθογώνιο">
              <a:extLst>
                <a:ext uri="{FF2B5EF4-FFF2-40B4-BE49-F238E27FC236}">
                  <a16:creationId xmlns:a16="http://schemas.microsoft.com/office/drawing/2014/main" id="{322FDC99-D5D8-D0D3-D669-7E946CD7C65C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128 - Ελεύθερη σχεδίαση">
              <a:extLst>
                <a:ext uri="{FF2B5EF4-FFF2-40B4-BE49-F238E27FC236}">
                  <a16:creationId xmlns:a16="http://schemas.microsoft.com/office/drawing/2014/main" id="{EF50B3CE-9DF1-1E5A-5502-ED15B2585693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129 - Στρογγυλεμένο ορθογώνιο">
              <a:extLst>
                <a:ext uri="{FF2B5EF4-FFF2-40B4-BE49-F238E27FC236}">
                  <a16:creationId xmlns:a16="http://schemas.microsoft.com/office/drawing/2014/main" id="{B05935C1-3ADA-F2B6-916E-4DE1D614214B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131 - Στρογγυλεμένο ορθογώνιο">
              <a:extLst>
                <a:ext uri="{FF2B5EF4-FFF2-40B4-BE49-F238E27FC236}">
                  <a16:creationId xmlns:a16="http://schemas.microsoft.com/office/drawing/2014/main" id="{A0245A09-67F6-B0AB-A934-FE1AF4E3B52E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132 - Στρογγυλεμένο ορθογώνιο">
              <a:extLst>
                <a:ext uri="{FF2B5EF4-FFF2-40B4-BE49-F238E27FC236}">
                  <a16:creationId xmlns:a16="http://schemas.microsoft.com/office/drawing/2014/main" id="{6E4BF564-38A5-F5A6-F839-F9F0E70899D1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133 - Στρογγυλεμένο ορθογώνιο">
              <a:extLst>
                <a:ext uri="{FF2B5EF4-FFF2-40B4-BE49-F238E27FC236}">
                  <a16:creationId xmlns:a16="http://schemas.microsoft.com/office/drawing/2014/main" id="{4AFA4F58-EA06-0475-B7A0-E103604C088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134 - Ελεύθερη σχεδίαση">
              <a:extLst>
                <a:ext uri="{FF2B5EF4-FFF2-40B4-BE49-F238E27FC236}">
                  <a16:creationId xmlns:a16="http://schemas.microsoft.com/office/drawing/2014/main" id="{244E9FC2-D1AA-82B7-745E-735004AF0634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136 - Στρογγυλεμένο ορθογώνιο">
              <a:extLst>
                <a:ext uri="{FF2B5EF4-FFF2-40B4-BE49-F238E27FC236}">
                  <a16:creationId xmlns:a16="http://schemas.microsoft.com/office/drawing/2014/main" id="{9C4F1E12-08E9-2A1E-61D5-37800CA1A321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5" name="Ομάδα 264">
              <a:extLst>
                <a:ext uri="{FF2B5EF4-FFF2-40B4-BE49-F238E27FC236}">
                  <a16:creationId xmlns:a16="http://schemas.microsoft.com/office/drawing/2014/main" id="{09FC630C-B0AB-FA56-A4D1-C17B0F72E62D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72" name="Ορθογώνιο: Στρογγύλεμα γωνιών 271">
                <a:extLst>
                  <a:ext uri="{FF2B5EF4-FFF2-40B4-BE49-F238E27FC236}">
                    <a16:creationId xmlns:a16="http://schemas.microsoft.com/office/drawing/2014/main" id="{B611D430-AA07-4C17-E01C-88EBBB27879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3" name="Γραφικό 272" descr="Φωτιά">
                <a:extLst>
                  <a:ext uri="{FF2B5EF4-FFF2-40B4-BE49-F238E27FC236}">
                    <a16:creationId xmlns:a16="http://schemas.microsoft.com/office/drawing/2014/main" id="{76DB4C15-8C0A-A099-7363-E19232CBB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74" name="Γραφικό 273" descr="Φωτιά">
                <a:extLst>
                  <a:ext uri="{FF2B5EF4-FFF2-40B4-BE49-F238E27FC236}">
                    <a16:creationId xmlns:a16="http://schemas.microsoft.com/office/drawing/2014/main" id="{641F7B9D-88C0-DCA5-DB05-5EE161F1D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75" name="Γραφικό 274" descr="Φωτιά">
                <a:extLst>
                  <a:ext uri="{FF2B5EF4-FFF2-40B4-BE49-F238E27FC236}">
                    <a16:creationId xmlns:a16="http://schemas.microsoft.com/office/drawing/2014/main" id="{B3F8DC95-6C10-A24B-1D3B-E2AB0F9D9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76" name="Γραφικό 275" descr="Φωτιά">
                <a:extLst>
                  <a:ext uri="{FF2B5EF4-FFF2-40B4-BE49-F238E27FC236}">
                    <a16:creationId xmlns:a16="http://schemas.microsoft.com/office/drawing/2014/main" id="{2B5C2D49-5089-36F6-7360-AC2AF5CE3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266" name="Ομάδα 265">
              <a:extLst>
                <a:ext uri="{FF2B5EF4-FFF2-40B4-BE49-F238E27FC236}">
                  <a16:creationId xmlns:a16="http://schemas.microsoft.com/office/drawing/2014/main" id="{F1B78DC6-F7C4-0D44-4FA6-0F4E5D4FB352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267" name="Ορθογώνιο: Στρογγύλεμα γωνιών 266">
                <a:extLst>
                  <a:ext uri="{FF2B5EF4-FFF2-40B4-BE49-F238E27FC236}">
                    <a16:creationId xmlns:a16="http://schemas.microsoft.com/office/drawing/2014/main" id="{1B442D03-2BC2-4E75-3815-73967AB9FDFC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68" name="Γραφικό 267" descr="Φωτιά">
                <a:extLst>
                  <a:ext uri="{FF2B5EF4-FFF2-40B4-BE49-F238E27FC236}">
                    <a16:creationId xmlns:a16="http://schemas.microsoft.com/office/drawing/2014/main" id="{A1995037-3EB7-4063-0B41-DB88C97E2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69" name="Γραφικό 268" descr="Φωτιά">
                <a:extLst>
                  <a:ext uri="{FF2B5EF4-FFF2-40B4-BE49-F238E27FC236}">
                    <a16:creationId xmlns:a16="http://schemas.microsoft.com/office/drawing/2014/main" id="{F17E041A-CF10-D56F-AE52-7F89E01C5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70" name="Γραφικό 269" descr="Φωτιά">
                <a:extLst>
                  <a:ext uri="{FF2B5EF4-FFF2-40B4-BE49-F238E27FC236}">
                    <a16:creationId xmlns:a16="http://schemas.microsoft.com/office/drawing/2014/main" id="{1A68F2A6-76DF-D134-B410-F3D7FCBB4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71" name="Γραφικό 270" descr="Φωτιά">
                <a:extLst>
                  <a:ext uri="{FF2B5EF4-FFF2-40B4-BE49-F238E27FC236}">
                    <a16:creationId xmlns:a16="http://schemas.microsoft.com/office/drawing/2014/main" id="{7BC6A90B-2D95-03ED-A414-F915E967E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77" name="Ομάδα 276">
            <a:extLst>
              <a:ext uri="{FF2B5EF4-FFF2-40B4-BE49-F238E27FC236}">
                <a16:creationId xmlns:a16="http://schemas.microsoft.com/office/drawing/2014/main" id="{B5FBA0FE-C748-469D-BF65-A5998375ABE6}"/>
              </a:ext>
            </a:extLst>
          </p:cNvPr>
          <p:cNvGrpSpPr/>
          <p:nvPr/>
        </p:nvGrpSpPr>
        <p:grpSpPr>
          <a:xfrm>
            <a:off x="3067081" y="2746882"/>
            <a:ext cx="529013" cy="1457050"/>
            <a:chOff x="1691680" y="1828659"/>
            <a:chExt cx="529013" cy="1457050"/>
          </a:xfrm>
        </p:grpSpPr>
        <p:sp>
          <p:nvSpPr>
            <p:cNvPr id="278" name="127 - Στρογγυλεμένο ορθογώνιο">
              <a:extLst>
                <a:ext uri="{FF2B5EF4-FFF2-40B4-BE49-F238E27FC236}">
                  <a16:creationId xmlns:a16="http://schemas.microsoft.com/office/drawing/2014/main" id="{A7A209E9-6455-11BE-6F65-CA57F9DB749A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128 - Ελεύθερη σχεδίαση">
              <a:extLst>
                <a:ext uri="{FF2B5EF4-FFF2-40B4-BE49-F238E27FC236}">
                  <a16:creationId xmlns:a16="http://schemas.microsoft.com/office/drawing/2014/main" id="{12D8EF0A-25E8-BFD5-3A11-0663FAD93E91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129 - Στρογγυλεμένο ορθογώνιο">
              <a:extLst>
                <a:ext uri="{FF2B5EF4-FFF2-40B4-BE49-F238E27FC236}">
                  <a16:creationId xmlns:a16="http://schemas.microsoft.com/office/drawing/2014/main" id="{B35BFE74-0CA3-10A6-6B41-D1EE9989A87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131 - Στρογγυλεμένο ορθογώνιο">
              <a:extLst>
                <a:ext uri="{FF2B5EF4-FFF2-40B4-BE49-F238E27FC236}">
                  <a16:creationId xmlns:a16="http://schemas.microsoft.com/office/drawing/2014/main" id="{0095BE11-8B01-8DC3-9AE5-509DC85B2CCE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132 - Στρογγυλεμένο ορθογώνιο">
              <a:extLst>
                <a:ext uri="{FF2B5EF4-FFF2-40B4-BE49-F238E27FC236}">
                  <a16:creationId xmlns:a16="http://schemas.microsoft.com/office/drawing/2014/main" id="{25FBA1A4-5B82-AE31-28EC-BE05CED8C967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133 - Στρογγυλεμένο ορθογώνιο">
              <a:extLst>
                <a:ext uri="{FF2B5EF4-FFF2-40B4-BE49-F238E27FC236}">
                  <a16:creationId xmlns:a16="http://schemas.microsoft.com/office/drawing/2014/main" id="{B0C28D4F-34B4-881B-6FB1-57A2BB79F22C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134 - Ελεύθερη σχεδίαση">
              <a:extLst>
                <a:ext uri="{FF2B5EF4-FFF2-40B4-BE49-F238E27FC236}">
                  <a16:creationId xmlns:a16="http://schemas.microsoft.com/office/drawing/2014/main" id="{3D03E3AA-6799-ED42-022E-00B09CBF8F0C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136 - Στρογγυλεμένο ορθογώνιο">
              <a:extLst>
                <a:ext uri="{FF2B5EF4-FFF2-40B4-BE49-F238E27FC236}">
                  <a16:creationId xmlns:a16="http://schemas.microsoft.com/office/drawing/2014/main" id="{411B71DE-75B1-6FA7-5424-CCE8EB7E3442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6" name="Ομάδα 285">
              <a:extLst>
                <a:ext uri="{FF2B5EF4-FFF2-40B4-BE49-F238E27FC236}">
                  <a16:creationId xmlns:a16="http://schemas.microsoft.com/office/drawing/2014/main" id="{E6BC406C-BE5D-EDC8-EB44-051021204850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293" name="Ορθογώνιο: Στρογγύλεμα γωνιών 292">
                <a:extLst>
                  <a:ext uri="{FF2B5EF4-FFF2-40B4-BE49-F238E27FC236}">
                    <a16:creationId xmlns:a16="http://schemas.microsoft.com/office/drawing/2014/main" id="{3D231844-C705-6857-DE0A-E5B2DF537903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4" name="Γραφικό 293" descr="Φωτιά">
                <a:extLst>
                  <a:ext uri="{FF2B5EF4-FFF2-40B4-BE49-F238E27FC236}">
                    <a16:creationId xmlns:a16="http://schemas.microsoft.com/office/drawing/2014/main" id="{72954D27-7D84-033E-54D6-058C13ECFC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5" name="Γραφικό 294" descr="Φωτιά">
                <a:extLst>
                  <a:ext uri="{FF2B5EF4-FFF2-40B4-BE49-F238E27FC236}">
                    <a16:creationId xmlns:a16="http://schemas.microsoft.com/office/drawing/2014/main" id="{7AED0CF8-5661-8D56-1D3E-3E2FF3CF4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6" name="Γραφικό 295" descr="Φωτιά">
                <a:extLst>
                  <a:ext uri="{FF2B5EF4-FFF2-40B4-BE49-F238E27FC236}">
                    <a16:creationId xmlns:a16="http://schemas.microsoft.com/office/drawing/2014/main" id="{191B2E7F-76B6-5CD3-B39B-31D824080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7" name="Γραφικό 296" descr="Φωτιά">
                <a:extLst>
                  <a:ext uri="{FF2B5EF4-FFF2-40B4-BE49-F238E27FC236}">
                    <a16:creationId xmlns:a16="http://schemas.microsoft.com/office/drawing/2014/main" id="{6A3496D1-AB22-09BF-DE3A-B6F0DE65B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287" name="Ομάδα 286">
              <a:extLst>
                <a:ext uri="{FF2B5EF4-FFF2-40B4-BE49-F238E27FC236}">
                  <a16:creationId xmlns:a16="http://schemas.microsoft.com/office/drawing/2014/main" id="{B4CEA4BC-D42A-8555-439A-EE7752DBBDDB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288" name="Ορθογώνιο: Στρογγύλεμα γωνιών 287">
                <a:extLst>
                  <a:ext uri="{FF2B5EF4-FFF2-40B4-BE49-F238E27FC236}">
                    <a16:creationId xmlns:a16="http://schemas.microsoft.com/office/drawing/2014/main" id="{5753E44A-BBD2-8B1E-9135-7D498884798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89" name="Γραφικό 288" descr="Φωτιά">
                <a:extLst>
                  <a:ext uri="{FF2B5EF4-FFF2-40B4-BE49-F238E27FC236}">
                    <a16:creationId xmlns:a16="http://schemas.microsoft.com/office/drawing/2014/main" id="{FB277D91-5B8B-A059-DDDE-0A93298CB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0" name="Γραφικό 289" descr="Φωτιά">
                <a:extLst>
                  <a:ext uri="{FF2B5EF4-FFF2-40B4-BE49-F238E27FC236}">
                    <a16:creationId xmlns:a16="http://schemas.microsoft.com/office/drawing/2014/main" id="{B1FA46CC-15B7-AFA6-6CFB-F2CBBD6C5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1" name="Γραφικό 290" descr="Φωτιά">
                <a:extLst>
                  <a:ext uri="{FF2B5EF4-FFF2-40B4-BE49-F238E27FC236}">
                    <a16:creationId xmlns:a16="http://schemas.microsoft.com/office/drawing/2014/main" id="{162FA952-0E2D-9257-76C5-266B15DC3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292" name="Γραφικό 291" descr="Φωτιά">
                <a:extLst>
                  <a:ext uri="{FF2B5EF4-FFF2-40B4-BE49-F238E27FC236}">
                    <a16:creationId xmlns:a16="http://schemas.microsoft.com/office/drawing/2014/main" id="{F4A8AF92-B5C0-E91C-61EB-FEB053DB0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98" name="Ομάδα 297">
            <a:extLst>
              <a:ext uri="{FF2B5EF4-FFF2-40B4-BE49-F238E27FC236}">
                <a16:creationId xmlns:a16="http://schemas.microsoft.com/office/drawing/2014/main" id="{630F7996-40F6-CAA7-2626-A66C8FB2CE08}"/>
              </a:ext>
            </a:extLst>
          </p:cNvPr>
          <p:cNvGrpSpPr/>
          <p:nvPr/>
        </p:nvGrpSpPr>
        <p:grpSpPr>
          <a:xfrm>
            <a:off x="7187803" y="4635695"/>
            <a:ext cx="529013" cy="1457050"/>
            <a:chOff x="1691680" y="1828659"/>
            <a:chExt cx="529013" cy="1457050"/>
          </a:xfrm>
        </p:grpSpPr>
        <p:sp>
          <p:nvSpPr>
            <p:cNvPr id="299" name="127 - Στρογγυλεμένο ορθογώνιο">
              <a:extLst>
                <a:ext uri="{FF2B5EF4-FFF2-40B4-BE49-F238E27FC236}">
                  <a16:creationId xmlns:a16="http://schemas.microsoft.com/office/drawing/2014/main" id="{EDBE2CC1-3295-6758-E694-D3F3FEA395EF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128 - Ελεύθερη σχεδίαση">
              <a:extLst>
                <a:ext uri="{FF2B5EF4-FFF2-40B4-BE49-F238E27FC236}">
                  <a16:creationId xmlns:a16="http://schemas.microsoft.com/office/drawing/2014/main" id="{51C3C1D5-8BB0-8B5D-E843-2F489DD5EC9D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129 - Στρογγυλεμένο ορθογώνιο">
              <a:extLst>
                <a:ext uri="{FF2B5EF4-FFF2-40B4-BE49-F238E27FC236}">
                  <a16:creationId xmlns:a16="http://schemas.microsoft.com/office/drawing/2014/main" id="{EA9FE769-005E-03DE-3D1A-E38318A9E4FB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131 - Στρογγυλεμένο ορθογώνιο">
              <a:extLst>
                <a:ext uri="{FF2B5EF4-FFF2-40B4-BE49-F238E27FC236}">
                  <a16:creationId xmlns:a16="http://schemas.microsoft.com/office/drawing/2014/main" id="{09823D31-53D6-9FE0-48FE-87BD6D84C6F8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132 - Στρογγυλεμένο ορθογώνιο">
              <a:extLst>
                <a:ext uri="{FF2B5EF4-FFF2-40B4-BE49-F238E27FC236}">
                  <a16:creationId xmlns:a16="http://schemas.microsoft.com/office/drawing/2014/main" id="{85C09B39-6583-97D7-6AC4-BD5CA7EAD366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133 - Στρογγυλεμένο ορθογώνιο">
              <a:extLst>
                <a:ext uri="{FF2B5EF4-FFF2-40B4-BE49-F238E27FC236}">
                  <a16:creationId xmlns:a16="http://schemas.microsoft.com/office/drawing/2014/main" id="{CA7959D7-52B8-2371-43F9-C483E7D90EEF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134 - Ελεύθερη σχεδίαση">
              <a:extLst>
                <a:ext uri="{FF2B5EF4-FFF2-40B4-BE49-F238E27FC236}">
                  <a16:creationId xmlns:a16="http://schemas.microsoft.com/office/drawing/2014/main" id="{DB0C1FA9-7CF6-7504-6D65-4F82A507706B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136 - Στρογγυλεμένο ορθογώνιο">
              <a:extLst>
                <a:ext uri="{FF2B5EF4-FFF2-40B4-BE49-F238E27FC236}">
                  <a16:creationId xmlns:a16="http://schemas.microsoft.com/office/drawing/2014/main" id="{F5D6CA46-4F8D-19C4-C6BC-2AD6C6077161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7" name="Ομάδα 306">
              <a:extLst>
                <a:ext uri="{FF2B5EF4-FFF2-40B4-BE49-F238E27FC236}">
                  <a16:creationId xmlns:a16="http://schemas.microsoft.com/office/drawing/2014/main" id="{9A4E1EBE-79C8-1B75-D618-4A2C87CF04F7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314" name="Ορθογώνιο: Στρογγύλεμα γωνιών 313">
                <a:extLst>
                  <a:ext uri="{FF2B5EF4-FFF2-40B4-BE49-F238E27FC236}">
                    <a16:creationId xmlns:a16="http://schemas.microsoft.com/office/drawing/2014/main" id="{CE62E35C-C956-9139-AC51-844B2F4FBCD1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15" name="Γραφικό 314" descr="Φωτιά">
                <a:extLst>
                  <a:ext uri="{FF2B5EF4-FFF2-40B4-BE49-F238E27FC236}">
                    <a16:creationId xmlns:a16="http://schemas.microsoft.com/office/drawing/2014/main" id="{611C0115-8CD4-8678-CEB1-AF63B1BEE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6" name="Γραφικό 315" descr="Φωτιά">
                <a:extLst>
                  <a:ext uri="{FF2B5EF4-FFF2-40B4-BE49-F238E27FC236}">
                    <a16:creationId xmlns:a16="http://schemas.microsoft.com/office/drawing/2014/main" id="{4433BAA7-0E38-6489-8D97-69FE74533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7" name="Γραφικό 316" descr="Φωτιά">
                <a:extLst>
                  <a:ext uri="{FF2B5EF4-FFF2-40B4-BE49-F238E27FC236}">
                    <a16:creationId xmlns:a16="http://schemas.microsoft.com/office/drawing/2014/main" id="{82F80683-863C-60B8-2936-7821DF34C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8" name="Γραφικό 317" descr="Φωτιά">
                <a:extLst>
                  <a:ext uri="{FF2B5EF4-FFF2-40B4-BE49-F238E27FC236}">
                    <a16:creationId xmlns:a16="http://schemas.microsoft.com/office/drawing/2014/main" id="{92EFF792-F5B9-DE0C-C3A4-0DF9BF3D7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08" name="Ομάδα 307">
              <a:extLst>
                <a:ext uri="{FF2B5EF4-FFF2-40B4-BE49-F238E27FC236}">
                  <a16:creationId xmlns:a16="http://schemas.microsoft.com/office/drawing/2014/main" id="{DF2E54A2-5084-49D4-E91C-BC67A1E5D012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09" name="Ορθογώνιο: Στρογγύλεμα γωνιών 308">
                <a:extLst>
                  <a:ext uri="{FF2B5EF4-FFF2-40B4-BE49-F238E27FC236}">
                    <a16:creationId xmlns:a16="http://schemas.microsoft.com/office/drawing/2014/main" id="{91C2D1B3-EDB9-68E8-5446-D49F0ACEA114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10" name="Γραφικό 309" descr="Φωτιά">
                <a:extLst>
                  <a:ext uri="{FF2B5EF4-FFF2-40B4-BE49-F238E27FC236}">
                    <a16:creationId xmlns:a16="http://schemas.microsoft.com/office/drawing/2014/main" id="{F047454D-1A49-BA3C-4AA2-8A3FB4F14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1" name="Γραφικό 310" descr="Φωτιά">
                <a:extLst>
                  <a:ext uri="{FF2B5EF4-FFF2-40B4-BE49-F238E27FC236}">
                    <a16:creationId xmlns:a16="http://schemas.microsoft.com/office/drawing/2014/main" id="{8D8A4A32-221B-05A6-254E-2FC55556BD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2" name="Γραφικό 311" descr="Φωτιά">
                <a:extLst>
                  <a:ext uri="{FF2B5EF4-FFF2-40B4-BE49-F238E27FC236}">
                    <a16:creationId xmlns:a16="http://schemas.microsoft.com/office/drawing/2014/main" id="{65EA0B71-542E-E4B3-1171-79EEAF744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13" name="Γραφικό 312" descr="Φωτιά">
                <a:extLst>
                  <a:ext uri="{FF2B5EF4-FFF2-40B4-BE49-F238E27FC236}">
                    <a16:creationId xmlns:a16="http://schemas.microsoft.com/office/drawing/2014/main" id="{955E3784-F14F-5B76-CA56-0DEA28AFC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319" name="Ομάδα 318">
            <a:extLst>
              <a:ext uri="{FF2B5EF4-FFF2-40B4-BE49-F238E27FC236}">
                <a16:creationId xmlns:a16="http://schemas.microsoft.com/office/drawing/2014/main" id="{8A8FF8A1-E9AF-26EB-AB29-F851903F25C7}"/>
              </a:ext>
            </a:extLst>
          </p:cNvPr>
          <p:cNvGrpSpPr/>
          <p:nvPr/>
        </p:nvGrpSpPr>
        <p:grpSpPr>
          <a:xfrm>
            <a:off x="8270456" y="1295451"/>
            <a:ext cx="529013" cy="1457050"/>
            <a:chOff x="1691680" y="1828659"/>
            <a:chExt cx="529013" cy="1457050"/>
          </a:xfrm>
        </p:grpSpPr>
        <p:sp>
          <p:nvSpPr>
            <p:cNvPr id="320" name="127 - Στρογγυλεμένο ορθογώνιο">
              <a:extLst>
                <a:ext uri="{FF2B5EF4-FFF2-40B4-BE49-F238E27FC236}">
                  <a16:creationId xmlns:a16="http://schemas.microsoft.com/office/drawing/2014/main" id="{996CB559-86F3-26B8-4087-6517A2AEA0A5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128 - Ελεύθερη σχεδίαση">
              <a:extLst>
                <a:ext uri="{FF2B5EF4-FFF2-40B4-BE49-F238E27FC236}">
                  <a16:creationId xmlns:a16="http://schemas.microsoft.com/office/drawing/2014/main" id="{78C9C878-4169-888E-91B9-B988691D55CE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129 - Στρογγυλεμένο ορθογώνιο">
              <a:extLst>
                <a:ext uri="{FF2B5EF4-FFF2-40B4-BE49-F238E27FC236}">
                  <a16:creationId xmlns:a16="http://schemas.microsoft.com/office/drawing/2014/main" id="{032DB097-81A0-10A1-F98B-349FC454D56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131 - Στρογγυλεμένο ορθογώνιο">
              <a:extLst>
                <a:ext uri="{FF2B5EF4-FFF2-40B4-BE49-F238E27FC236}">
                  <a16:creationId xmlns:a16="http://schemas.microsoft.com/office/drawing/2014/main" id="{674C1684-9A3A-91C7-6087-F00F16EFEC0D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132 - Στρογγυλεμένο ορθογώνιο">
              <a:extLst>
                <a:ext uri="{FF2B5EF4-FFF2-40B4-BE49-F238E27FC236}">
                  <a16:creationId xmlns:a16="http://schemas.microsoft.com/office/drawing/2014/main" id="{9D777A99-BDB9-78B3-E851-BC4A07865303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133 - Στρογγυλεμένο ορθογώνιο">
              <a:extLst>
                <a:ext uri="{FF2B5EF4-FFF2-40B4-BE49-F238E27FC236}">
                  <a16:creationId xmlns:a16="http://schemas.microsoft.com/office/drawing/2014/main" id="{B2CB1F94-B9B3-0ADF-736A-7F34263F05E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134 - Ελεύθερη σχεδίαση">
              <a:extLst>
                <a:ext uri="{FF2B5EF4-FFF2-40B4-BE49-F238E27FC236}">
                  <a16:creationId xmlns:a16="http://schemas.microsoft.com/office/drawing/2014/main" id="{A1D8A303-6555-0BE3-4ED6-1FADFC76D934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136 - Στρογγυλεμένο ορθογώνιο">
              <a:extLst>
                <a:ext uri="{FF2B5EF4-FFF2-40B4-BE49-F238E27FC236}">
                  <a16:creationId xmlns:a16="http://schemas.microsoft.com/office/drawing/2014/main" id="{51BCFDF7-D8B3-2FBE-78F4-3165E524D06A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8" name="Ομάδα 327">
              <a:extLst>
                <a:ext uri="{FF2B5EF4-FFF2-40B4-BE49-F238E27FC236}">
                  <a16:creationId xmlns:a16="http://schemas.microsoft.com/office/drawing/2014/main" id="{75800359-2CD1-86AC-F051-5533224E8E6E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335" name="Ορθογώνιο: Στρογγύλεμα γωνιών 334">
                <a:extLst>
                  <a:ext uri="{FF2B5EF4-FFF2-40B4-BE49-F238E27FC236}">
                    <a16:creationId xmlns:a16="http://schemas.microsoft.com/office/drawing/2014/main" id="{BAE493D0-583F-BACC-571D-0A2E4C81A0B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6" name="Γραφικό 335" descr="Φωτιά">
                <a:extLst>
                  <a:ext uri="{FF2B5EF4-FFF2-40B4-BE49-F238E27FC236}">
                    <a16:creationId xmlns:a16="http://schemas.microsoft.com/office/drawing/2014/main" id="{A79121E7-7524-8BD7-1DFC-875C7CC14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7" name="Γραφικό 336" descr="Φωτιά">
                <a:extLst>
                  <a:ext uri="{FF2B5EF4-FFF2-40B4-BE49-F238E27FC236}">
                    <a16:creationId xmlns:a16="http://schemas.microsoft.com/office/drawing/2014/main" id="{F3F3E146-785C-9D82-640C-768197D68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8" name="Γραφικό 337" descr="Φωτιά">
                <a:extLst>
                  <a:ext uri="{FF2B5EF4-FFF2-40B4-BE49-F238E27FC236}">
                    <a16:creationId xmlns:a16="http://schemas.microsoft.com/office/drawing/2014/main" id="{A7006B31-DA5E-E1D0-237F-B2903597D3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9" name="Γραφικό 338" descr="Φωτιά">
                <a:extLst>
                  <a:ext uri="{FF2B5EF4-FFF2-40B4-BE49-F238E27FC236}">
                    <a16:creationId xmlns:a16="http://schemas.microsoft.com/office/drawing/2014/main" id="{C9300432-0B68-7415-447B-0D68C93FF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29" name="Ομάδα 328">
              <a:extLst>
                <a:ext uri="{FF2B5EF4-FFF2-40B4-BE49-F238E27FC236}">
                  <a16:creationId xmlns:a16="http://schemas.microsoft.com/office/drawing/2014/main" id="{BA2349C4-73A7-E306-60EA-01528ECB4192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30" name="Ορθογώνιο: Στρογγύλεμα γωνιών 329">
                <a:extLst>
                  <a:ext uri="{FF2B5EF4-FFF2-40B4-BE49-F238E27FC236}">
                    <a16:creationId xmlns:a16="http://schemas.microsoft.com/office/drawing/2014/main" id="{A8022006-4C0F-5A07-9423-B2AAE3BFFDEF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1" name="Γραφικό 330" descr="Φωτιά">
                <a:extLst>
                  <a:ext uri="{FF2B5EF4-FFF2-40B4-BE49-F238E27FC236}">
                    <a16:creationId xmlns:a16="http://schemas.microsoft.com/office/drawing/2014/main" id="{BB3A3061-BF18-7B38-91D8-7F8F0A09E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2" name="Γραφικό 331" descr="Φωτιά">
                <a:extLst>
                  <a:ext uri="{FF2B5EF4-FFF2-40B4-BE49-F238E27FC236}">
                    <a16:creationId xmlns:a16="http://schemas.microsoft.com/office/drawing/2014/main" id="{B8BC8D44-BB36-CAC0-273E-81ECF2D37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3" name="Γραφικό 332" descr="Φωτιά">
                <a:extLst>
                  <a:ext uri="{FF2B5EF4-FFF2-40B4-BE49-F238E27FC236}">
                    <a16:creationId xmlns:a16="http://schemas.microsoft.com/office/drawing/2014/main" id="{052EB484-4F07-DDD0-7E24-163AD6D34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34" name="Γραφικό 333" descr="Φωτιά">
                <a:extLst>
                  <a:ext uri="{FF2B5EF4-FFF2-40B4-BE49-F238E27FC236}">
                    <a16:creationId xmlns:a16="http://schemas.microsoft.com/office/drawing/2014/main" id="{E850A3F2-ACB3-A018-E433-445BC36A0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5AC21228-7FC3-D9C2-B2DA-423E558F7798}"/>
              </a:ext>
            </a:extLst>
          </p:cNvPr>
          <p:cNvGrpSpPr/>
          <p:nvPr/>
        </p:nvGrpSpPr>
        <p:grpSpPr>
          <a:xfrm>
            <a:off x="7915986" y="4392720"/>
            <a:ext cx="529013" cy="1457050"/>
            <a:chOff x="1691680" y="1828659"/>
            <a:chExt cx="529013" cy="1457050"/>
          </a:xfrm>
        </p:grpSpPr>
        <p:sp>
          <p:nvSpPr>
            <p:cNvPr id="3" name="127 - Στρογγυλεμένο ορθογώνιο">
              <a:extLst>
                <a:ext uri="{FF2B5EF4-FFF2-40B4-BE49-F238E27FC236}">
                  <a16:creationId xmlns:a16="http://schemas.microsoft.com/office/drawing/2014/main" id="{868922E7-5B73-CFEB-E948-D96A65635D5C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128 - Ελεύθερη σχεδίαση">
              <a:extLst>
                <a:ext uri="{FF2B5EF4-FFF2-40B4-BE49-F238E27FC236}">
                  <a16:creationId xmlns:a16="http://schemas.microsoft.com/office/drawing/2014/main" id="{334B9E56-71E3-6C88-927C-76E5B71A9BF6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129 - Στρογγυλεμένο ορθογώνιο">
              <a:extLst>
                <a:ext uri="{FF2B5EF4-FFF2-40B4-BE49-F238E27FC236}">
                  <a16:creationId xmlns:a16="http://schemas.microsoft.com/office/drawing/2014/main" id="{7FE56014-D269-BBF1-D9AB-68C66C152BF4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131 - Στρογγυλεμένο ορθογώνιο">
              <a:extLst>
                <a:ext uri="{FF2B5EF4-FFF2-40B4-BE49-F238E27FC236}">
                  <a16:creationId xmlns:a16="http://schemas.microsoft.com/office/drawing/2014/main" id="{E06486E0-D252-8312-8F42-7A7685E64C8B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132 - Στρογγυλεμένο ορθογώνιο">
              <a:extLst>
                <a:ext uri="{FF2B5EF4-FFF2-40B4-BE49-F238E27FC236}">
                  <a16:creationId xmlns:a16="http://schemas.microsoft.com/office/drawing/2014/main" id="{0C584B7A-0388-44D1-A4E3-C32B1B619095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133 - Στρογγυλεμένο ορθογώνιο">
              <a:extLst>
                <a:ext uri="{FF2B5EF4-FFF2-40B4-BE49-F238E27FC236}">
                  <a16:creationId xmlns:a16="http://schemas.microsoft.com/office/drawing/2014/main" id="{BC044B14-3F15-F3DB-5450-64D6EDFBA43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134 - Ελεύθερη σχεδίαση">
              <a:extLst>
                <a:ext uri="{FF2B5EF4-FFF2-40B4-BE49-F238E27FC236}">
                  <a16:creationId xmlns:a16="http://schemas.microsoft.com/office/drawing/2014/main" id="{5C1AA4F3-944D-7736-4EA0-3B7BDF1A22EF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136 - Στρογγυλεμένο ορθογώνιο">
              <a:extLst>
                <a:ext uri="{FF2B5EF4-FFF2-40B4-BE49-F238E27FC236}">
                  <a16:creationId xmlns:a16="http://schemas.microsoft.com/office/drawing/2014/main" id="{E21861E0-DE39-83CE-5771-21128BD63EB9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7" name="Ομάδα 346">
              <a:extLst>
                <a:ext uri="{FF2B5EF4-FFF2-40B4-BE49-F238E27FC236}">
                  <a16:creationId xmlns:a16="http://schemas.microsoft.com/office/drawing/2014/main" id="{0E8BF742-4EDC-F9BB-0462-8830A9F4D867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354" name="Ορθογώνιο: Στρογγύλεμα γωνιών 353">
                <a:extLst>
                  <a:ext uri="{FF2B5EF4-FFF2-40B4-BE49-F238E27FC236}">
                    <a16:creationId xmlns:a16="http://schemas.microsoft.com/office/drawing/2014/main" id="{B65C3AF2-C196-1391-EF66-276D7B12C68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55" name="Γραφικό 354" descr="Φωτιά">
                <a:extLst>
                  <a:ext uri="{FF2B5EF4-FFF2-40B4-BE49-F238E27FC236}">
                    <a16:creationId xmlns:a16="http://schemas.microsoft.com/office/drawing/2014/main" id="{3BABB83E-A489-F6C7-800B-F7925095CD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6" name="Γραφικό 355" descr="Φωτιά">
                <a:extLst>
                  <a:ext uri="{FF2B5EF4-FFF2-40B4-BE49-F238E27FC236}">
                    <a16:creationId xmlns:a16="http://schemas.microsoft.com/office/drawing/2014/main" id="{2324C9D3-739B-BE0B-C11A-CBC59A426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7" name="Γραφικό 356" descr="Φωτιά">
                <a:extLst>
                  <a:ext uri="{FF2B5EF4-FFF2-40B4-BE49-F238E27FC236}">
                    <a16:creationId xmlns:a16="http://schemas.microsoft.com/office/drawing/2014/main" id="{35EBA24F-836C-D1CA-AF4A-2268A45338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8" name="Γραφικό 357" descr="Φωτιά">
                <a:extLst>
                  <a:ext uri="{FF2B5EF4-FFF2-40B4-BE49-F238E27FC236}">
                    <a16:creationId xmlns:a16="http://schemas.microsoft.com/office/drawing/2014/main" id="{1360246D-3F45-4B54-2719-6D1BDA47C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48" name="Ομάδα 347">
              <a:extLst>
                <a:ext uri="{FF2B5EF4-FFF2-40B4-BE49-F238E27FC236}">
                  <a16:creationId xmlns:a16="http://schemas.microsoft.com/office/drawing/2014/main" id="{B7717999-2427-05C4-95D7-A18F96ED5CEC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49" name="Ορθογώνιο: Στρογγύλεμα γωνιών 348">
                <a:extLst>
                  <a:ext uri="{FF2B5EF4-FFF2-40B4-BE49-F238E27FC236}">
                    <a16:creationId xmlns:a16="http://schemas.microsoft.com/office/drawing/2014/main" id="{8E427F9A-E68A-1360-1AB0-F1EC35EA450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50" name="Γραφικό 349" descr="Φωτιά">
                <a:extLst>
                  <a:ext uri="{FF2B5EF4-FFF2-40B4-BE49-F238E27FC236}">
                    <a16:creationId xmlns:a16="http://schemas.microsoft.com/office/drawing/2014/main" id="{CD07B633-4E83-0CFD-6652-9B751F1BF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1" name="Γραφικό 350" descr="Φωτιά">
                <a:extLst>
                  <a:ext uri="{FF2B5EF4-FFF2-40B4-BE49-F238E27FC236}">
                    <a16:creationId xmlns:a16="http://schemas.microsoft.com/office/drawing/2014/main" id="{E383C0C5-E9AE-1F34-BAE3-A226A6B96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2" name="Γραφικό 351" descr="Φωτιά">
                <a:extLst>
                  <a:ext uri="{FF2B5EF4-FFF2-40B4-BE49-F238E27FC236}">
                    <a16:creationId xmlns:a16="http://schemas.microsoft.com/office/drawing/2014/main" id="{C1FB69D1-BB63-006D-2340-394DFB72D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53" name="Γραφικό 352" descr="Φωτιά">
                <a:extLst>
                  <a:ext uri="{FF2B5EF4-FFF2-40B4-BE49-F238E27FC236}">
                    <a16:creationId xmlns:a16="http://schemas.microsoft.com/office/drawing/2014/main" id="{405204D5-AC0B-4F8F-8CAA-281CE4256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359" name="Ομάδα 358">
            <a:extLst>
              <a:ext uri="{FF2B5EF4-FFF2-40B4-BE49-F238E27FC236}">
                <a16:creationId xmlns:a16="http://schemas.microsoft.com/office/drawing/2014/main" id="{52823DE0-CA6A-39C1-38B3-B94189ED30A8}"/>
              </a:ext>
            </a:extLst>
          </p:cNvPr>
          <p:cNvGrpSpPr/>
          <p:nvPr/>
        </p:nvGrpSpPr>
        <p:grpSpPr>
          <a:xfrm>
            <a:off x="6436009" y="4030381"/>
            <a:ext cx="529013" cy="1457050"/>
            <a:chOff x="1691680" y="1828659"/>
            <a:chExt cx="529013" cy="1457050"/>
          </a:xfrm>
        </p:grpSpPr>
        <p:sp>
          <p:nvSpPr>
            <p:cNvPr id="360" name="127 - Στρογγυλεμένο ορθογώνιο">
              <a:extLst>
                <a:ext uri="{FF2B5EF4-FFF2-40B4-BE49-F238E27FC236}">
                  <a16:creationId xmlns:a16="http://schemas.microsoft.com/office/drawing/2014/main" id="{F86FA5F8-A56F-5698-0397-BADE9D1D167E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128 - Ελεύθερη σχεδίαση">
              <a:extLst>
                <a:ext uri="{FF2B5EF4-FFF2-40B4-BE49-F238E27FC236}">
                  <a16:creationId xmlns:a16="http://schemas.microsoft.com/office/drawing/2014/main" id="{B766DD92-1D34-FB8B-1E89-4E4B229BEF79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129 - Στρογγυλεμένο ορθογώνιο">
              <a:extLst>
                <a:ext uri="{FF2B5EF4-FFF2-40B4-BE49-F238E27FC236}">
                  <a16:creationId xmlns:a16="http://schemas.microsoft.com/office/drawing/2014/main" id="{51E29AE1-FA85-3C58-2748-6024F0EB3778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131 - Στρογγυλεμένο ορθογώνιο">
              <a:extLst>
                <a:ext uri="{FF2B5EF4-FFF2-40B4-BE49-F238E27FC236}">
                  <a16:creationId xmlns:a16="http://schemas.microsoft.com/office/drawing/2014/main" id="{63EEF26E-F016-0DF1-F4CA-A55E71CCED06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132 - Στρογγυλεμένο ορθογώνιο">
              <a:extLst>
                <a:ext uri="{FF2B5EF4-FFF2-40B4-BE49-F238E27FC236}">
                  <a16:creationId xmlns:a16="http://schemas.microsoft.com/office/drawing/2014/main" id="{1CC32F8C-32DF-0D65-7BC5-47E0D08BAEE8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133 - Στρογγυλεμένο ορθογώνιο">
              <a:extLst>
                <a:ext uri="{FF2B5EF4-FFF2-40B4-BE49-F238E27FC236}">
                  <a16:creationId xmlns:a16="http://schemas.microsoft.com/office/drawing/2014/main" id="{B279B924-7710-B43B-7834-10946D993B82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134 - Ελεύθερη σχεδίαση">
              <a:extLst>
                <a:ext uri="{FF2B5EF4-FFF2-40B4-BE49-F238E27FC236}">
                  <a16:creationId xmlns:a16="http://schemas.microsoft.com/office/drawing/2014/main" id="{45B7CACB-F31F-35F2-787A-26F18C359C07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136 - Στρογγυλεμένο ορθογώνιο">
              <a:extLst>
                <a:ext uri="{FF2B5EF4-FFF2-40B4-BE49-F238E27FC236}">
                  <a16:creationId xmlns:a16="http://schemas.microsoft.com/office/drawing/2014/main" id="{A5ED3E96-2277-CE97-D43D-9969744276B8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8" name="Ομάδα 367">
              <a:extLst>
                <a:ext uri="{FF2B5EF4-FFF2-40B4-BE49-F238E27FC236}">
                  <a16:creationId xmlns:a16="http://schemas.microsoft.com/office/drawing/2014/main" id="{34D1AFE9-2620-74D7-C552-FC5F7C5BDE37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375" name="Ορθογώνιο: Στρογγύλεμα γωνιών 374">
                <a:extLst>
                  <a:ext uri="{FF2B5EF4-FFF2-40B4-BE49-F238E27FC236}">
                    <a16:creationId xmlns:a16="http://schemas.microsoft.com/office/drawing/2014/main" id="{1DF96653-BE51-3B18-513A-7E72C3742343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76" name="Γραφικό 375" descr="Φωτιά">
                <a:extLst>
                  <a:ext uri="{FF2B5EF4-FFF2-40B4-BE49-F238E27FC236}">
                    <a16:creationId xmlns:a16="http://schemas.microsoft.com/office/drawing/2014/main" id="{2CAE300A-9F7E-51A0-682A-DA20EAFC4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7" name="Γραφικό 376" descr="Φωτιά">
                <a:extLst>
                  <a:ext uri="{FF2B5EF4-FFF2-40B4-BE49-F238E27FC236}">
                    <a16:creationId xmlns:a16="http://schemas.microsoft.com/office/drawing/2014/main" id="{55DD6B1C-9FB8-3B65-693C-9C94722D2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8" name="Γραφικό 377" descr="Φωτιά">
                <a:extLst>
                  <a:ext uri="{FF2B5EF4-FFF2-40B4-BE49-F238E27FC236}">
                    <a16:creationId xmlns:a16="http://schemas.microsoft.com/office/drawing/2014/main" id="{D8F03D78-6289-8C54-02E8-91506101A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9" name="Γραφικό 378" descr="Φωτιά">
                <a:extLst>
                  <a:ext uri="{FF2B5EF4-FFF2-40B4-BE49-F238E27FC236}">
                    <a16:creationId xmlns:a16="http://schemas.microsoft.com/office/drawing/2014/main" id="{FB492A3C-9D28-DF7D-7442-E0428D97E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69" name="Ομάδα 368">
              <a:extLst>
                <a:ext uri="{FF2B5EF4-FFF2-40B4-BE49-F238E27FC236}">
                  <a16:creationId xmlns:a16="http://schemas.microsoft.com/office/drawing/2014/main" id="{0F063C81-EBF6-BCD4-293D-C0658BA01C71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70" name="Ορθογώνιο: Στρογγύλεμα γωνιών 369">
                <a:extLst>
                  <a:ext uri="{FF2B5EF4-FFF2-40B4-BE49-F238E27FC236}">
                    <a16:creationId xmlns:a16="http://schemas.microsoft.com/office/drawing/2014/main" id="{4C291A80-74FB-5A2A-7D3A-1D356FC0358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71" name="Γραφικό 370" descr="Φωτιά">
                <a:extLst>
                  <a:ext uri="{FF2B5EF4-FFF2-40B4-BE49-F238E27FC236}">
                    <a16:creationId xmlns:a16="http://schemas.microsoft.com/office/drawing/2014/main" id="{EC386AA3-52FA-820B-B1F6-7BB0CF594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2" name="Γραφικό 371" descr="Φωτιά">
                <a:extLst>
                  <a:ext uri="{FF2B5EF4-FFF2-40B4-BE49-F238E27FC236}">
                    <a16:creationId xmlns:a16="http://schemas.microsoft.com/office/drawing/2014/main" id="{57E7E54C-461F-0AFB-615F-60D2ABE3F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3" name="Γραφικό 372" descr="Φωτιά">
                <a:extLst>
                  <a:ext uri="{FF2B5EF4-FFF2-40B4-BE49-F238E27FC236}">
                    <a16:creationId xmlns:a16="http://schemas.microsoft.com/office/drawing/2014/main" id="{68433A83-8944-4503-1F33-0F50D2154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74" name="Γραφικό 373" descr="Φωτιά">
                <a:extLst>
                  <a:ext uri="{FF2B5EF4-FFF2-40B4-BE49-F238E27FC236}">
                    <a16:creationId xmlns:a16="http://schemas.microsoft.com/office/drawing/2014/main" id="{BCE41F7A-15ED-84EE-C7DC-4A3227C83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380" name="Ομάδα 379">
            <a:extLst>
              <a:ext uri="{FF2B5EF4-FFF2-40B4-BE49-F238E27FC236}">
                <a16:creationId xmlns:a16="http://schemas.microsoft.com/office/drawing/2014/main" id="{2790094C-FD7D-CCD2-E05D-09EED81924FC}"/>
              </a:ext>
            </a:extLst>
          </p:cNvPr>
          <p:cNvGrpSpPr/>
          <p:nvPr/>
        </p:nvGrpSpPr>
        <p:grpSpPr>
          <a:xfrm>
            <a:off x="1896335" y="3708194"/>
            <a:ext cx="529013" cy="1457050"/>
            <a:chOff x="1691680" y="1828659"/>
            <a:chExt cx="529013" cy="1457050"/>
          </a:xfrm>
        </p:grpSpPr>
        <p:sp>
          <p:nvSpPr>
            <p:cNvPr id="381" name="127 - Στρογγυλεμένο ορθογώνιο">
              <a:extLst>
                <a:ext uri="{FF2B5EF4-FFF2-40B4-BE49-F238E27FC236}">
                  <a16:creationId xmlns:a16="http://schemas.microsoft.com/office/drawing/2014/main" id="{550C6661-1607-D911-A8F2-6BB6C7F14C31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128 - Ελεύθερη σχεδίαση">
              <a:extLst>
                <a:ext uri="{FF2B5EF4-FFF2-40B4-BE49-F238E27FC236}">
                  <a16:creationId xmlns:a16="http://schemas.microsoft.com/office/drawing/2014/main" id="{C350DD1F-8382-DD80-45CA-F03F723F936A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129 - Στρογγυλεμένο ορθογώνιο">
              <a:extLst>
                <a:ext uri="{FF2B5EF4-FFF2-40B4-BE49-F238E27FC236}">
                  <a16:creationId xmlns:a16="http://schemas.microsoft.com/office/drawing/2014/main" id="{66A5F11E-62DC-C19B-E35F-B66E4A2D7733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131 - Στρογγυλεμένο ορθογώνιο">
              <a:extLst>
                <a:ext uri="{FF2B5EF4-FFF2-40B4-BE49-F238E27FC236}">
                  <a16:creationId xmlns:a16="http://schemas.microsoft.com/office/drawing/2014/main" id="{25CB89F4-0E9C-E35B-BFA9-2ED40740F5C3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132 - Στρογγυλεμένο ορθογώνιο">
              <a:extLst>
                <a:ext uri="{FF2B5EF4-FFF2-40B4-BE49-F238E27FC236}">
                  <a16:creationId xmlns:a16="http://schemas.microsoft.com/office/drawing/2014/main" id="{F9D3A70B-80AD-A3E4-DA7C-70361D9BB3DA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133 - Στρογγυλεμένο ορθογώνιο">
              <a:extLst>
                <a:ext uri="{FF2B5EF4-FFF2-40B4-BE49-F238E27FC236}">
                  <a16:creationId xmlns:a16="http://schemas.microsoft.com/office/drawing/2014/main" id="{D9C9D0B2-2C32-86FB-92B2-3DF1E60D9AB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134 - Ελεύθερη σχεδίαση">
              <a:extLst>
                <a:ext uri="{FF2B5EF4-FFF2-40B4-BE49-F238E27FC236}">
                  <a16:creationId xmlns:a16="http://schemas.microsoft.com/office/drawing/2014/main" id="{1EAACDC2-3BA9-0583-63D4-C11C94E819B9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136 - Στρογγυλεμένο ορθογώνιο">
              <a:extLst>
                <a:ext uri="{FF2B5EF4-FFF2-40B4-BE49-F238E27FC236}">
                  <a16:creationId xmlns:a16="http://schemas.microsoft.com/office/drawing/2014/main" id="{815DC497-89A7-668B-3923-FD7ACF4BC4F6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9" name="Ομάδα 388">
              <a:extLst>
                <a:ext uri="{FF2B5EF4-FFF2-40B4-BE49-F238E27FC236}">
                  <a16:creationId xmlns:a16="http://schemas.microsoft.com/office/drawing/2014/main" id="{CA37AAD8-1EE5-D8D8-C6CC-34989DEB3E7E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396" name="Ορθογώνιο: Στρογγύλεμα γωνιών 395">
                <a:extLst>
                  <a:ext uri="{FF2B5EF4-FFF2-40B4-BE49-F238E27FC236}">
                    <a16:creationId xmlns:a16="http://schemas.microsoft.com/office/drawing/2014/main" id="{F5A9A443-0263-8D4F-0D22-1F471834D190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7" name="Γραφικό 396" descr="Φωτιά">
                <a:extLst>
                  <a:ext uri="{FF2B5EF4-FFF2-40B4-BE49-F238E27FC236}">
                    <a16:creationId xmlns:a16="http://schemas.microsoft.com/office/drawing/2014/main" id="{9D434154-8C71-7ACF-2E5D-E270F41E3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8" name="Γραφικό 397" descr="Φωτιά">
                <a:extLst>
                  <a:ext uri="{FF2B5EF4-FFF2-40B4-BE49-F238E27FC236}">
                    <a16:creationId xmlns:a16="http://schemas.microsoft.com/office/drawing/2014/main" id="{D4320CFB-04F1-7FC6-ED8D-6BE5940F0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9" name="Γραφικό 398" descr="Φωτιά">
                <a:extLst>
                  <a:ext uri="{FF2B5EF4-FFF2-40B4-BE49-F238E27FC236}">
                    <a16:creationId xmlns:a16="http://schemas.microsoft.com/office/drawing/2014/main" id="{FC0EE2A4-5F6F-AD49-C1E3-D03DE3949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00" name="Γραφικό 399" descr="Φωτιά">
                <a:extLst>
                  <a:ext uri="{FF2B5EF4-FFF2-40B4-BE49-F238E27FC236}">
                    <a16:creationId xmlns:a16="http://schemas.microsoft.com/office/drawing/2014/main" id="{7BE4995C-4BA7-8F58-B681-DB46D056C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390" name="Ομάδα 389">
              <a:extLst>
                <a:ext uri="{FF2B5EF4-FFF2-40B4-BE49-F238E27FC236}">
                  <a16:creationId xmlns:a16="http://schemas.microsoft.com/office/drawing/2014/main" id="{61CCD42C-67FB-B0D7-2139-D74C5AD8B18C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391" name="Ορθογώνιο: Στρογγύλεμα γωνιών 390">
                <a:extLst>
                  <a:ext uri="{FF2B5EF4-FFF2-40B4-BE49-F238E27FC236}">
                    <a16:creationId xmlns:a16="http://schemas.microsoft.com/office/drawing/2014/main" id="{06DBE0FD-0A77-59EE-0997-1BD3F92C61DB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2" name="Γραφικό 391" descr="Φωτιά">
                <a:extLst>
                  <a:ext uri="{FF2B5EF4-FFF2-40B4-BE49-F238E27FC236}">
                    <a16:creationId xmlns:a16="http://schemas.microsoft.com/office/drawing/2014/main" id="{29D7E0CE-74BD-4E92-8B22-9C0AEF477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3" name="Γραφικό 392" descr="Φωτιά">
                <a:extLst>
                  <a:ext uri="{FF2B5EF4-FFF2-40B4-BE49-F238E27FC236}">
                    <a16:creationId xmlns:a16="http://schemas.microsoft.com/office/drawing/2014/main" id="{C02A86EF-F308-D09B-AADC-9B7F6B7BB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4" name="Γραφικό 393" descr="Φωτιά">
                <a:extLst>
                  <a:ext uri="{FF2B5EF4-FFF2-40B4-BE49-F238E27FC236}">
                    <a16:creationId xmlns:a16="http://schemas.microsoft.com/office/drawing/2014/main" id="{ED4B2D46-2070-6A21-67D9-0F7C78F58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395" name="Γραφικό 394" descr="Φωτιά">
                <a:extLst>
                  <a:ext uri="{FF2B5EF4-FFF2-40B4-BE49-F238E27FC236}">
                    <a16:creationId xmlns:a16="http://schemas.microsoft.com/office/drawing/2014/main" id="{009C548E-292F-FA35-971B-BDF79683A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01" name="Ομάδα 400">
            <a:extLst>
              <a:ext uri="{FF2B5EF4-FFF2-40B4-BE49-F238E27FC236}">
                <a16:creationId xmlns:a16="http://schemas.microsoft.com/office/drawing/2014/main" id="{BADBA60B-891D-6CCF-200F-939F8D3BED4E}"/>
              </a:ext>
            </a:extLst>
          </p:cNvPr>
          <p:cNvGrpSpPr/>
          <p:nvPr/>
        </p:nvGrpSpPr>
        <p:grpSpPr>
          <a:xfrm>
            <a:off x="8626919" y="4305798"/>
            <a:ext cx="529013" cy="1457050"/>
            <a:chOff x="1691680" y="1828659"/>
            <a:chExt cx="529013" cy="1457050"/>
          </a:xfrm>
        </p:grpSpPr>
        <p:sp>
          <p:nvSpPr>
            <p:cNvPr id="402" name="127 - Στρογγυλεμένο ορθογώνιο">
              <a:extLst>
                <a:ext uri="{FF2B5EF4-FFF2-40B4-BE49-F238E27FC236}">
                  <a16:creationId xmlns:a16="http://schemas.microsoft.com/office/drawing/2014/main" id="{B57F37A9-66F9-F5A8-7816-BF6D46B89385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128 - Ελεύθερη σχεδίαση">
              <a:extLst>
                <a:ext uri="{FF2B5EF4-FFF2-40B4-BE49-F238E27FC236}">
                  <a16:creationId xmlns:a16="http://schemas.microsoft.com/office/drawing/2014/main" id="{C69333E3-F700-2101-FBA8-E13079DDD2DC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129 - Στρογγυλεμένο ορθογώνιο">
              <a:extLst>
                <a:ext uri="{FF2B5EF4-FFF2-40B4-BE49-F238E27FC236}">
                  <a16:creationId xmlns:a16="http://schemas.microsoft.com/office/drawing/2014/main" id="{0F743ED6-FF8F-CCEC-870B-223CA2469419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131 - Στρογγυλεμένο ορθογώνιο">
              <a:extLst>
                <a:ext uri="{FF2B5EF4-FFF2-40B4-BE49-F238E27FC236}">
                  <a16:creationId xmlns:a16="http://schemas.microsoft.com/office/drawing/2014/main" id="{19DF4422-8833-645B-8DE7-078B7CB3A4AA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132 - Στρογγυλεμένο ορθογώνιο">
              <a:extLst>
                <a:ext uri="{FF2B5EF4-FFF2-40B4-BE49-F238E27FC236}">
                  <a16:creationId xmlns:a16="http://schemas.microsoft.com/office/drawing/2014/main" id="{001E3695-EC6D-5919-9A30-2FFB8BF9596C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133 - Στρογγυλεμένο ορθογώνιο">
              <a:extLst>
                <a:ext uri="{FF2B5EF4-FFF2-40B4-BE49-F238E27FC236}">
                  <a16:creationId xmlns:a16="http://schemas.microsoft.com/office/drawing/2014/main" id="{8C60B4BF-1B94-E34F-91CB-A16914E7548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134 - Ελεύθερη σχεδίαση">
              <a:extLst>
                <a:ext uri="{FF2B5EF4-FFF2-40B4-BE49-F238E27FC236}">
                  <a16:creationId xmlns:a16="http://schemas.microsoft.com/office/drawing/2014/main" id="{B4F00218-92B4-54EE-BF82-404F7DF07DEC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136 - Στρογγυλεμένο ορθογώνιο">
              <a:extLst>
                <a:ext uri="{FF2B5EF4-FFF2-40B4-BE49-F238E27FC236}">
                  <a16:creationId xmlns:a16="http://schemas.microsoft.com/office/drawing/2014/main" id="{BEC022C4-1E83-F162-3EA4-640713C60E36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0" name="Ομάδα 409">
              <a:extLst>
                <a:ext uri="{FF2B5EF4-FFF2-40B4-BE49-F238E27FC236}">
                  <a16:creationId xmlns:a16="http://schemas.microsoft.com/office/drawing/2014/main" id="{6EC9988B-6FE0-3B94-C527-98489214DAC4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417" name="Ορθογώνιο: Στρογγύλεμα γωνιών 416">
                <a:extLst>
                  <a:ext uri="{FF2B5EF4-FFF2-40B4-BE49-F238E27FC236}">
                    <a16:creationId xmlns:a16="http://schemas.microsoft.com/office/drawing/2014/main" id="{7A9DB4FA-20BC-1C3F-6AB3-B1EF79C3ABB7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18" name="Γραφικό 417" descr="Φωτιά">
                <a:extLst>
                  <a:ext uri="{FF2B5EF4-FFF2-40B4-BE49-F238E27FC236}">
                    <a16:creationId xmlns:a16="http://schemas.microsoft.com/office/drawing/2014/main" id="{5B66B2E5-4C6B-31F9-3287-4E6D2C50B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19" name="Γραφικό 418" descr="Φωτιά">
                <a:extLst>
                  <a:ext uri="{FF2B5EF4-FFF2-40B4-BE49-F238E27FC236}">
                    <a16:creationId xmlns:a16="http://schemas.microsoft.com/office/drawing/2014/main" id="{F29F40DE-F88D-7293-F8E8-EB4C35ED2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20" name="Γραφικό 419" descr="Φωτιά">
                <a:extLst>
                  <a:ext uri="{FF2B5EF4-FFF2-40B4-BE49-F238E27FC236}">
                    <a16:creationId xmlns:a16="http://schemas.microsoft.com/office/drawing/2014/main" id="{6FEF3AFF-C219-4E37-34F4-089038F41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21" name="Γραφικό 420" descr="Φωτιά">
                <a:extLst>
                  <a:ext uri="{FF2B5EF4-FFF2-40B4-BE49-F238E27FC236}">
                    <a16:creationId xmlns:a16="http://schemas.microsoft.com/office/drawing/2014/main" id="{A8E8F97F-4B31-C28F-F5F9-FB1A5F249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411" name="Ομάδα 410">
              <a:extLst>
                <a:ext uri="{FF2B5EF4-FFF2-40B4-BE49-F238E27FC236}">
                  <a16:creationId xmlns:a16="http://schemas.microsoft.com/office/drawing/2014/main" id="{B2A706F4-23E0-FD10-5C00-305C50AB34B8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412" name="Ορθογώνιο: Στρογγύλεμα γωνιών 411">
                <a:extLst>
                  <a:ext uri="{FF2B5EF4-FFF2-40B4-BE49-F238E27FC236}">
                    <a16:creationId xmlns:a16="http://schemas.microsoft.com/office/drawing/2014/main" id="{E98FFE4F-41A2-4E98-17E8-22D8DC0DB7CF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13" name="Γραφικό 412" descr="Φωτιά">
                <a:extLst>
                  <a:ext uri="{FF2B5EF4-FFF2-40B4-BE49-F238E27FC236}">
                    <a16:creationId xmlns:a16="http://schemas.microsoft.com/office/drawing/2014/main" id="{72C40EAD-F832-1BD1-0BCF-72AE6D4E9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14" name="Γραφικό 413" descr="Φωτιά">
                <a:extLst>
                  <a:ext uri="{FF2B5EF4-FFF2-40B4-BE49-F238E27FC236}">
                    <a16:creationId xmlns:a16="http://schemas.microsoft.com/office/drawing/2014/main" id="{EFE30FA5-825A-B0C4-A711-0EE01258B3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15" name="Γραφικό 414" descr="Φωτιά">
                <a:extLst>
                  <a:ext uri="{FF2B5EF4-FFF2-40B4-BE49-F238E27FC236}">
                    <a16:creationId xmlns:a16="http://schemas.microsoft.com/office/drawing/2014/main" id="{EC54E6B8-9F47-382D-3940-07D744C389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16" name="Γραφικό 415" descr="Φωτιά">
                <a:extLst>
                  <a:ext uri="{FF2B5EF4-FFF2-40B4-BE49-F238E27FC236}">
                    <a16:creationId xmlns:a16="http://schemas.microsoft.com/office/drawing/2014/main" id="{672A6B1C-81C9-31AB-D73A-BD0B81125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22" name="Ομάδα 421">
            <a:extLst>
              <a:ext uri="{FF2B5EF4-FFF2-40B4-BE49-F238E27FC236}">
                <a16:creationId xmlns:a16="http://schemas.microsoft.com/office/drawing/2014/main" id="{63A3C9E5-20A2-5BB9-B4B1-27A1E0EFFC29}"/>
              </a:ext>
            </a:extLst>
          </p:cNvPr>
          <p:cNvGrpSpPr/>
          <p:nvPr/>
        </p:nvGrpSpPr>
        <p:grpSpPr>
          <a:xfrm>
            <a:off x="6277286" y="1110356"/>
            <a:ext cx="529013" cy="1457050"/>
            <a:chOff x="1691680" y="1828659"/>
            <a:chExt cx="529013" cy="1457050"/>
          </a:xfrm>
        </p:grpSpPr>
        <p:sp>
          <p:nvSpPr>
            <p:cNvPr id="423" name="127 - Στρογγυλεμένο ορθογώνιο">
              <a:extLst>
                <a:ext uri="{FF2B5EF4-FFF2-40B4-BE49-F238E27FC236}">
                  <a16:creationId xmlns:a16="http://schemas.microsoft.com/office/drawing/2014/main" id="{521B68B6-F565-3FFB-71F9-09AC18C6405A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128 - Ελεύθερη σχεδίαση">
              <a:extLst>
                <a:ext uri="{FF2B5EF4-FFF2-40B4-BE49-F238E27FC236}">
                  <a16:creationId xmlns:a16="http://schemas.microsoft.com/office/drawing/2014/main" id="{91C7B260-3F18-9A7E-5D8F-B1F517569937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129 - Στρογγυλεμένο ορθογώνιο">
              <a:extLst>
                <a:ext uri="{FF2B5EF4-FFF2-40B4-BE49-F238E27FC236}">
                  <a16:creationId xmlns:a16="http://schemas.microsoft.com/office/drawing/2014/main" id="{0B8F0374-EF8B-DD6C-C7E2-76C35E6B3B4C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131 - Στρογγυλεμένο ορθογώνιο">
              <a:extLst>
                <a:ext uri="{FF2B5EF4-FFF2-40B4-BE49-F238E27FC236}">
                  <a16:creationId xmlns:a16="http://schemas.microsoft.com/office/drawing/2014/main" id="{6A279809-7606-351D-2332-28F35AA27868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132 - Στρογγυλεμένο ορθογώνιο">
              <a:extLst>
                <a:ext uri="{FF2B5EF4-FFF2-40B4-BE49-F238E27FC236}">
                  <a16:creationId xmlns:a16="http://schemas.microsoft.com/office/drawing/2014/main" id="{242CACDA-745C-712C-24B0-4C18B9E1FDAE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133 - Στρογγυλεμένο ορθογώνιο">
              <a:extLst>
                <a:ext uri="{FF2B5EF4-FFF2-40B4-BE49-F238E27FC236}">
                  <a16:creationId xmlns:a16="http://schemas.microsoft.com/office/drawing/2014/main" id="{7B434222-C3CB-9020-CD98-D57514DDF1C9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134 - Ελεύθερη σχεδίαση">
              <a:extLst>
                <a:ext uri="{FF2B5EF4-FFF2-40B4-BE49-F238E27FC236}">
                  <a16:creationId xmlns:a16="http://schemas.microsoft.com/office/drawing/2014/main" id="{A7E015E6-91D5-C898-9748-A41A2B34D221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136 - Στρογγυλεμένο ορθογώνιο">
              <a:extLst>
                <a:ext uri="{FF2B5EF4-FFF2-40B4-BE49-F238E27FC236}">
                  <a16:creationId xmlns:a16="http://schemas.microsoft.com/office/drawing/2014/main" id="{A06548A4-EDFD-448B-B94D-413F765E6667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1" name="Ομάδα 430">
              <a:extLst>
                <a:ext uri="{FF2B5EF4-FFF2-40B4-BE49-F238E27FC236}">
                  <a16:creationId xmlns:a16="http://schemas.microsoft.com/office/drawing/2014/main" id="{B066187D-465C-1F49-1FE2-89F744539D4F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438" name="Ορθογώνιο: Στρογγύλεμα γωνιών 437">
                <a:extLst>
                  <a:ext uri="{FF2B5EF4-FFF2-40B4-BE49-F238E27FC236}">
                    <a16:creationId xmlns:a16="http://schemas.microsoft.com/office/drawing/2014/main" id="{743D9649-4A70-A12E-A3FF-893333BB6CE8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9" name="Γραφικό 438" descr="Φωτιά">
                <a:extLst>
                  <a:ext uri="{FF2B5EF4-FFF2-40B4-BE49-F238E27FC236}">
                    <a16:creationId xmlns:a16="http://schemas.microsoft.com/office/drawing/2014/main" id="{AF6D349F-C31B-FA2D-5ACF-B089D1000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40" name="Γραφικό 439" descr="Φωτιά">
                <a:extLst>
                  <a:ext uri="{FF2B5EF4-FFF2-40B4-BE49-F238E27FC236}">
                    <a16:creationId xmlns:a16="http://schemas.microsoft.com/office/drawing/2014/main" id="{DF752F4C-337B-49EC-D046-A4448C9EE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41" name="Γραφικό 440" descr="Φωτιά">
                <a:extLst>
                  <a:ext uri="{FF2B5EF4-FFF2-40B4-BE49-F238E27FC236}">
                    <a16:creationId xmlns:a16="http://schemas.microsoft.com/office/drawing/2014/main" id="{F3108B92-6B8F-AF65-A66B-115C0FC2E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42" name="Γραφικό 441" descr="Φωτιά">
                <a:extLst>
                  <a:ext uri="{FF2B5EF4-FFF2-40B4-BE49-F238E27FC236}">
                    <a16:creationId xmlns:a16="http://schemas.microsoft.com/office/drawing/2014/main" id="{876A44AB-FB2E-858A-F19A-B5037BFAF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432" name="Ομάδα 431">
              <a:extLst>
                <a:ext uri="{FF2B5EF4-FFF2-40B4-BE49-F238E27FC236}">
                  <a16:creationId xmlns:a16="http://schemas.microsoft.com/office/drawing/2014/main" id="{905F9346-5FBE-3C68-FEC6-D8CD373C4C0C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433" name="Ορθογώνιο: Στρογγύλεμα γωνιών 432">
                <a:extLst>
                  <a:ext uri="{FF2B5EF4-FFF2-40B4-BE49-F238E27FC236}">
                    <a16:creationId xmlns:a16="http://schemas.microsoft.com/office/drawing/2014/main" id="{3E586220-7FCC-4365-61B2-9E95F7B6B20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4" name="Γραφικό 433" descr="Φωτιά">
                <a:extLst>
                  <a:ext uri="{FF2B5EF4-FFF2-40B4-BE49-F238E27FC236}">
                    <a16:creationId xmlns:a16="http://schemas.microsoft.com/office/drawing/2014/main" id="{6DAC8025-4D9F-91CD-62BD-605D092DA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35" name="Γραφικό 434" descr="Φωτιά">
                <a:extLst>
                  <a:ext uri="{FF2B5EF4-FFF2-40B4-BE49-F238E27FC236}">
                    <a16:creationId xmlns:a16="http://schemas.microsoft.com/office/drawing/2014/main" id="{3209E203-3BE0-FB84-EE7B-DB8FF652B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36" name="Γραφικό 435" descr="Φωτιά">
                <a:extLst>
                  <a:ext uri="{FF2B5EF4-FFF2-40B4-BE49-F238E27FC236}">
                    <a16:creationId xmlns:a16="http://schemas.microsoft.com/office/drawing/2014/main" id="{3B46B0E1-AD5B-6DCA-BCE4-01A481272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37" name="Γραφικό 436" descr="Φωτιά">
                <a:extLst>
                  <a:ext uri="{FF2B5EF4-FFF2-40B4-BE49-F238E27FC236}">
                    <a16:creationId xmlns:a16="http://schemas.microsoft.com/office/drawing/2014/main" id="{7A03C5CF-D009-F7E9-B2B8-6EC8D8A2A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43" name="Ομάδα 442">
            <a:extLst>
              <a:ext uri="{FF2B5EF4-FFF2-40B4-BE49-F238E27FC236}">
                <a16:creationId xmlns:a16="http://schemas.microsoft.com/office/drawing/2014/main" id="{FB2A4321-930B-8DFC-691A-09AFAA4C7832}"/>
              </a:ext>
            </a:extLst>
          </p:cNvPr>
          <p:cNvGrpSpPr/>
          <p:nvPr/>
        </p:nvGrpSpPr>
        <p:grpSpPr>
          <a:xfrm>
            <a:off x="4973263" y="3006240"/>
            <a:ext cx="529013" cy="1457050"/>
            <a:chOff x="1691680" y="1828659"/>
            <a:chExt cx="529013" cy="1457050"/>
          </a:xfrm>
        </p:grpSpPr>
        <p:sp>
          <p:nvSpPr>
            <p:cNvPr id="444" name="127 - Στρογγυλεμένο ορθογώνιο">
              <a:extLst>
                <a:ext uri="{FF2B5EF4-FFF2-40B4-BE49-F238E27FC236}">
                  <a16:creationId xmlns:a16="http://schemas.microsoft.com/office/drawing/2014/main" id="{725E4204-6E44-487E-6304-5407FE687BA0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128 - Ελεύθερη σχεδίαση">
              <a:extLst>
                <a:ext uri="{FF2B5EF4-FFF2-40B4-BE49-F238E27FC236}">
                  <a16:creationId xmlns:a16="http://schemas.microsoft.com/office/drawing/2014/main" id="{920BD28B-2993-BCE6-82C5-66357D2C3A04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129 - Στρογγυλεμένο ορθογώνιο">
              <a:extLst>
                <a:ext uri="{FF2B5EF4-FFF2-40B4-BE49-F238E27FC236}">
                  <a16:creationId xmlns:a16="http://schemas.microsoft.com/office/drawing/2014/main" id="{5CDC3310-C0AE-D1F5-20D0-5E2E29F0BCC1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131 - Στρογγυλεμένο ορθογώνιο">
              <a:extLst>
                <a:ext uri="{FF2B5EF4-FFF2-40B4-BE49-F238E27FC236}">
                  <a16:creationId xmlns:a16="http://schemas.microsoft.com/office/drawing/2014/main" id="{94F05736-5E0F-5BF1-DF4D-3540D3BFEE54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132 - Στρογγυλεμένο ορθογώνιο">
              <a:extLst>
                <a:ext uri="{FF2B5EF4-FFF2-40B4-BE49-F238E27FC236}">
                  <a16:creationId xmlns:a16="http://schemas.microsoft.com/office/drawing/2014/main" id="{81478451-A8DE-6DAE-15A8-93108F5B2F24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133 - Στρογγυλεμένο ορθογώνιο">
              <a:extLst>
                <a:ext uri="{FF2B5EF4-FFF2-40B4-BE49-F238E27FC236}">
                  <a16:creationId xmlns:a16="http://schemas.microsoft.com/office/drawing/2014/main" id="{A4A36724-FE0A-E7AA-A0DB-DD6049BAA1B7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134 - Ελεύθερη σχεδίαση">
              <a:extLst>
                <a:ext uri="{FF2B5EF4-FFF2-40B4-BE49-F238E27FC236}">
                  <a16:creationId xmlns:a16="http://schemas.microsoft.com/office/drawing/2014/main" id="{C848EE87-95AD-192C-32A6-F4E2F194B0AE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136 - Στρογγυλεμένο ορθογώνιο">
              <a:extLst>
                <a:ext uri="{FF2B5EF4-FFF2-40B4-BE49-F238E27FC236}">
                  <a16:creationId xmlns:a16="http://schemas.microsoft.com/office/drawing/2014/main" id="{C4C144C1-0BFB-2C42-1878-C38AF3430771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2" name="Ομάδα 451">
              <a:extLst>
                <a:ext uri="{FF2B5EF4-FFF2-40B4-BE49-F238E27FC236}">
                  <a16:creationId xmlns:a16="http://schemas.microsoft.com/office/drawing/2014/main" id="{25CB42F8-140B-1B08-A1AA-48E3D23C497C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459" name="Ορθογώνιο: Στρογγύλεμα γωνιών 458">
                <a:extLst>
                  <a:ext uri="{FF2B5EF4-FFF2-40B4-BE49-F238E27FC236}">
                    <a16:creationId xmlns:a16="http://schemas.microsoft.com/office/drawing/2014/main" id="{49DE6082-88F3-ACC7-3843-8CC781EC0F3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60" name="Γραφικό 459" descr="Φωτιά">
                <a:extLst>
                  <a:ext uri="{FF2B5EF4-FFF2-40B4-BE49-F238E27FC236}">
                    <a16:creationId xmlns:a16="http://schemas.microsoft.com/office/drawing/2014/main" id="{DA7EDAFE-979F-7C90-3954-CFCD3C1FD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61" name="Γραφικό 460" descr="Φωτιά">
                <a:extLst>
                  <a:ext uri="{FF2B5EF4-FFF2-40B4-BE49-F238E27FC236}">
                    <a16:creationId xmlns:a16="http://schemas.microsoft.com/office/drawing/2014/main" id="{65EBACF5-68A5-3BBD-3548-9BF67308E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62" name="Γραφικό 461" descr="Φωτιά">
                <a:extLst>
                  <a:ext uri="{FF2B5EF4-FFF2-40B4-BE49-F238E27FC236}">
                    <a16:creationId xmlns:a16="http://schemas.microsoft.com/office/drawing/2014/main" id="{100DE7F8-CA4D-A493-565C-BC320190A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63" name="Γραφικό 462" descr="Φωτιά">
                <a:extLst>
                  <a:ext uri="{FF2B5EF4-FFF2-40B4-BE49-F238E27FC236}">
                    <a16:creationId xmlns:a16="http://schemas.microsoft.com/office/drawing/2014/main" id="{37FD5FE5-B12A-9913-524D-CE7CD7E6FF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453" name="Ομάδα 452">
              <a:extLst>
                <a:ext uri="{FF2B5EF4-FFF2-40B4-BE49-F238E27FC236}">
                  <a16:creationId xmlns:a16="http://schemas.microsoft.com/office/drawing/2014/main" id="{69503D97-C948-5C0C-95F1-526EE89782EE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454" name="Ορθογώνιο: Στρογγύλεμα γωνιών 453">
                <a:extLst>
                  <a:ext uri="{FF2B5EF4-FFF2-40B4-BE49-F238E27FC236}">
                    <a16:creationId xmlns:a16="http://schemas.microsoft.com/office/drawing/2014/main" id="{F69F222A-D3A0-3537-7649-E8F2BA1A161A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55" name="Γραφικό 454" descr="Φωτιά">
                <a:extLst>
                  <a:ext uri="{FF2B5EF4-FFF2-40B4-BE49-F238E27FC236}">
                    <a16:creationId xmlns:a16="http://schemas.microsoft.com/office/drawing/2014/main" id="{C63E0443-A055-6B23-0694-25A1BBB19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56" name="Γραφικό 455" descr="Φωτιά">
                <a:extLst>
                  <a:ext uri="{FF2B5EF4-FFF2-40B4-BE49-F238E27FC236}">
                    <a16:creationId xmlns:a16="http://schemas.microsoft.com/office/drawing/2014/main" id="{2F511B33-E1CB-B5CE-B5F0-D0D6203F7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57" name="Γραφικό 456" descr="Φωτιά">
                <a:extLst>
                  <a:ext uri="{FF2B5EF4-FFF2-40B4-BE49-F238E27FC236}">
                    <a16:creationId xmlns:a16="http://schemas.microsoft.com/office/drawing/2014/main" id="{77AAB249-0583-0AA6-A991-856B561E6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58" name="Γραφικό 457" descr="Φωτιά">
                <a:extLst>
                  <a:ext uri="{FF2B5EF4-FFF2-40B4-BE49-F238E27FC236}">
                    <a16:creationId xmlns:a16="http://schemas.microsoft.com/office/drawing/2014/main" id="{879964B5-0927-F5A0-3760-6D0CFEAA2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64" name="Ομάδα 463">
            <a:extLst>
              <a:ext uri="{FF2B5EF4-FFF2-40B4-BE49-F238E27FC236}">
                <a16:creationId xmlns:a16="http://schemas.microsoft.com/office/drawing/2014/main" id="{FEFF2BCF-1AE3-08BE-BA4E-49ECB0D732B8}"/>
              </a:ext>
            </a:extLst>
          </p:cNvPr>
          <p:cNvGrpSpPr/>
          <p:nvPr/>
        </p:nvGrpSpPr>
        <p:grpSpPr>
          <a:xfrm>
            <a:off x="5245383" y="1773729"/>
            <a:ext cx="529013" cy="1457050"/>
            <a:chOff x="1691680" y="1828659"/>
            <a:chExt cx="529013" cy="1457050"/>
          </a:xfrm>
        </p:grpSpPr>
        <p:sp>
          <p:nvSpPr>
            <p:cNvPr id="465" name="127 - Στρογγυλεμένο ορθογώνιο">
              <a:extLst>
                <a:ext uri="{FF2B5EF4-FFF2-40B4-BE49-F238E27FC236}">
                  <a16:creationId xmlns:a16="http://schemas.microsoft.com/office/drawing/2014/main" id="{E569E22E-816C-77D7-C07D-C7C272D40A1B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128 - Ελεύθερη σχεδίαση">
              <a:extLst>
                <a:ext uri="{FF2B5EF4-FFF2-40B4-BE49-F238E27FC236}">
                  <a16:creationId xmlns:a16="http://schemas.microsoft.com/office/drawing/2014/main" id="{92108285-F81E-EB8A-2AC3-4EA4B3A00572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129 - Στρογγυλεμένο ορθογώνιο">
              <a:extLst>
                <a:ext uri="{FF2B5EF4-FFF2-40B4-BE49-F238E27FC236}">
                  <a16:creationId xmlns:a16="http://schemas.microsoft.com/office/drawing/2014/main" id="{2F4BC673-5CE1-7BC7-C174-EA40ABB9B225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131 - Στρογγυλεμένο ορθογώνιο">
              <a:extLst>
                <a:ext uri="{FF2B5EF4-FFF2-40B4-BE49-F238E27FC236}">
                  <a16:creationId xmlns:a16="http://schemas.microsoft.com/office/drawing/2014/main" id="{4B79CBA1-A49E-DFCA-2C11-7A8C03D98B7A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132 - Στρογγυλεμένο ορθογώνιο">
              <a:extLst>
                <a:ext uri="{FF2B5EF4-FFF2-40B4-BE49-F238E27FC236}">
                  <a16:creationId xmlns:a16="http://schemas.microsoft.com/office/drawing/2014/main" id="{D10C66C6-D271-00C8-E699-0EE46925810C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133 - Στρογγυλεμένο ορθογώνιο">
              <a:extLst>
                <a:ext uri="{FF2B5EF4-FFF2-40B4-BE49-F238E27FC236}">
                  <a16:creationId xmlns:a16="http://schemas.microsoft.com/office/drawing/2014/main" id="{2A5698EB-5469-6D62-C453-5C44FFD33E4D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134 - Ελεύθερη σχεδίαση">
              <a:extLst>
                <a:ext uri="{FF2B5EF4-FFF2-40B4-BE49-F238E27FC236}">
                  <a16:creationId xmlns:a16="http://schemas.microsoft.com/office/drawing/2014/main" id="{D82C4131-3218-1B28-4234-2B01D57F37C3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136 - Στρογγυλεμένο ορθογώνιο">
              <a:extLst>
                <a:ext uri="{FF2B5EF4-FFF2-40B4-BE49-F238E27FC236}">
                  <a16:creationId xmlns:a16="http://schemas.microsoft.com/office/drawing/2014/main" id="{1E95A74B-818A-8B8B-D85A-E09522A105C1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73" name="Ομάδα 472">
              <a:extLst>
                <a:ext uri="{FF2B5EF4-FFF2-40B4-BE49-F238E27FC236}">
                  <a16:creationId xmlns:a16="http://schemas.microsoft.com/office/drawing/2014/main" id="{75FE3D06-D563-A467-8D59-F1D2C443E1EE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480" name="Ορθογώνιο: Στρογγύλεμα γωνιών 479">
                <a:extLst>
                  <a:ext uri="{FF2B5EF4-FFF2-40B4-BE49-F238E27FC236}">
                    <a16:creationId xmlns:a16="http://schemas.microsoft.com/office/drawing/2014/main" id="{2869AE4F-4A86-B9EC-EA05-01650A68F678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81" name="Γραφικό 480" descr="Φωτιά">
                <a:extLst>
                  <a:ext uri="{FF2B5EF4-FFF2-40B4-BE49-F238E27FC236}">
                    <a16:creationId xmlns:a16="http://schemas.microsoft.com/office/drawing/2014/main" id="{04DB3A3D-9FCD-63DC-8EA3-3A343FE5F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82" name="Γραφικό 481" descr="Φωτιά">
                <a:extLst>
                  <a:ext uri="{FF2B5EF4-FFF2-40B4-BE49-F238E27FC236}">
                    <a16:creationId xmlns:a16="http://schemas.microsoft.com/office/drawing/2014/main" id="{8AED8D30-A0FB-ADE1-1D15-E1FBBB8A8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83" name="Γραφικό 482" descr="Φωτιά">
                <a:extLst>
                  <a:ext uri="{FF2B5EF4-FFF2-40B4-BE49-F238E27FC236}">
                    <a16:creationId xmlns:a16="http://schemas.microsoft.com/office/drawing/2014/main" id="{2D83C945-AED0-5125-B0B7-8A24F44AA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84" name="Γραφικό 483" descr="Φωτιά">
                <a:extLst>
                  <a:ext uri="{FF2B5EF4-FFF2-40B4-BE49-F238E27FC236}">
                    <a16:creationId xmlns:a16="http://schemas.microsoft.com/office/drawing/2014/main" id="{411C8715-7513-0D61-1909-1F37DC758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474" name="Ομάδα 473">
              <a:extLst>
                <a:ext uri="{FF2B5EF4-FFF2-40B4-BE49-F238E27FC236}">
                  <a16:creationId xmlns:a16="http://schemas.microsoft.com/office/drawing/2014/main" id="{FD987662-F759-D67E-C6BA-D1AEB5E5E158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475" name="Ορθογώνιο: Στρογγύλεμα γωνιών 474">
                <a:extLst>
                  <a:ext uri="{FF2B5EF4-FFF2-40B4-BE49-F238E27FC236}">
                    <a16:creationId xmlns:a16="http://schemas.microsoft.com/office/drawing/2014/main" id="{FCEE1758-2BC2-6CD9-7B6D-B313DAEC3CE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76" name="Γραφικό 475" descr="Φωτιά">
                <a:extLst>
                  <a:ext uri="{FF2B5EF4-FFF2-40B4-BE49-F238E27FC236}">
                    <a16:creationId xmlns:a16="http://schemas.microsoft.com/office/drawing/2014/main" id="{0C11BF94-5B7B-72FE-EDC3-0386C8304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77" name="Γραφικό 476" descr="Φωτιά">
                <a:extLst>
                  <a:ext uri="{FF2B5EF4-FFF2-40B4-BE49-F238E27FC236}">
                    <a16:creationId xmlns:a16="http://schemas.microsoft.com/office/drawing/2014/main" id="{DB220694-69E7-B6AA-A158-FB72F1C94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78" name="Γραφικό 477" descr="Φωτιά">
                <a:extLst>
                  <a:ext uri="{FF2B5EF4-FFF2-40B4-BE49-F238E27FC236}">
                    <a16:creationId xmlns:a16="http://schemas.microsoft.com/office/drawing/2014/main" id="{A3DA6B84-CDB6-71D0-183B-C32842FB0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79" name="Γραφικό 478" descr="Φωτιά">
                <a:extLst>
                  <a:ext uri="{FF2B5EF4-FFF2-40B4-BE49-F238E27FC236}">
                    <a16:creationId xmlns:a16="http://schemas.microsoft.com/office/drawing/2014/main" id="{1A91A377-EDFB-66F5-3130-FA7F51B38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485" name="Ομάδα 484">
            <a:extLst>
              <a:ext uri="{FF2B5EF4-FFF2-40B4-BE49-F238E27FC236}">
                <a16:creationId xmlns:a16="http://schemas.microsoft.com/office/drawing/2014/main" id="{437303D5-CBE8-8C75-63ED-8125EEC2D90D}"/>
              </a:ext>
            </a:extLst>
          </p:cNvPr>
          <p:cNvGrpSpPr/>
          <p:nvPr/>
        </p:nvGrpSpPr>
        <p:grpSpPr>
          <a:xfrm>
            <a:off x="6240094" y="5148588"/>
            <a:ext cx="529013" cy="1457050"/>
            <a:chOff x="1691680" y="1828659"/>
            <a:chExt cx="529013" cy="1457050"/>
          </a:xfrm>
        </p:grpSpPr>
        <p:sp>
          <p:nvSpPr>
            <p:cNvPr id="486" name="127 - Στρογγυλεμένο ορθογώνιο">
              <a:extLst>
                <a:ext uri="{FF2B5EF4-FFF2-40B4-BE49-F238E27FC236}">
                  <a16:creationId xmlns:a16="http://schemas.microsoft.com/office/drawing/2014/main" id="{AB710937-D3DD-2CB8-C48C-1E201CB80558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128 - Ελεύθερη σχεδίαση">
              <a:extLst>
                <a:ext uri="{FF2B5EF4-FFF2-40B4-BE49-F238E27FC236}">
                  <a16:creationId xmlns:a16="http://schemas.microsoft.com/office/drawing/2014/main" id="{B05CF9E3-06C6-FE9D-1D4B-3AC8043D2A77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129 - Στρογγυλεμένο ορθογώνιο">
              <a:extLst>
                <a:ext uri="{FF2B5EF4-FFF2-40B4-BE49-F238E27FC236}">
                  <a16:creationId xmlns:a16="http://schemas.microsoft.com/office/drawing/2014/main" id="{49BF9F59-BE46-DF45-A344-6BF34E956867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131 - Στρογγυλεμένο ορθογώνιο">
              <a:extLst>
                <a:ext uri="{FF2B5EF4-FFF2-40B4-BE49-F238E27FC236}">
                  <a16:creationId xmlns:a16="http://schemas.microsoft.com/office/drawing/2014/main" id="{357B1DFC-9791-12EF-C4E6-C8E5467F1F61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132 - Στρογγυλεμένο ορθογώνιο">
              <a:extLst>
                <a:ext uri="{FF2B5EF4-FFF2-40B4-BE49-F238E27FC236}">
                  <a16:creationId xmlns:a16="http://schemas.microsoft.com/office/drawing/2014/main" id="{BA14F4A0-6F0F-09A3-ECCF-8747598161A6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133 - Στρογγυλεμένο ορθογώνιο">
              <a:extLst>
                <a:ext uri="{FF2B5EF4-FFF2-40B4-BE49-F238E27FC236}">
                  <a16:creationId xmlns:a16="http://schemas.microsoft.com/office/drawing/2014/main" id="{4FA97FA2-1249-8A8B-B1C8-7C00F028203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134 - Ελεύθερη σχεδίαση">
              <a:extLst>
                <a:ext uri="{FF2B5EF4-FFF2-40B4-BE49-F238E27FC236}">
                  <a16:creationId xmlns:a16="http://schemas.microsoft.com/office/drawing/2014/main" id="{FA90F4B4-2AB7-2899-4AD7-861850A1B9E9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136 - Στρογγυλεμένο ορθογώνιο">
              <a:extLst>
                <a:ext uri="{FF2B5EF4-FFF2-40B4-BE49-F238E27FC236}">
                  <a16:creationId xmlns:a16="http://schemas.microsoft.com/office/drawing/2014/main" id="{D94D2AFC-E623-E6A7-17D0-0B8247BE754D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4" name="Ομάδα 493">
              <a:extLst>
                <a:ext uri="{FF2B5EF4-FFF2-40B4-BE49-F238E27FC236}">
                  <a16:creationId xmlns:a16="http://schemas.microsoft.com/office/drawing/2014/main" id="{D4EC8674-19C9-B0D8-2B0B-A3814EA2FF26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501" name="Ορθογώνιο: Στρογγύλεμα γωνιών 500">
                <a:extLst>
                  <a:ext uri="{FF2B5EF4-FFF2-40B4-BE49-F238E27FC236}">
                    <a16:creationId xmlns:a16="http://schemas.microsoft.com/office/drawing/2014/main" id="{B52B7858-B82B-023F-73D2-6F383DCC7021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02" name="Γραφικό 501" descr="Φωτιά">
                <a:extLst>
                  <a:ext uri="{FF2B5EF4-FFF2-40B4-BE49-F238E27FC236}">
                    <a16:creationId xmlns:a16="http://schemas.microsoft.com/office/drawing/2014/main" id="{D4DE6510-2B6F-A717-D89F-D6FA5FFAE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03" name="Γραφικό 502" descr="Φωτιά">
                <a:extLst>
                  <a:ext uri="{FF2B5EF4-FFF2-40B4-BE49-F238E27FC236}">
                    <a16:creationId xmlns:a16="http://schemas.microsoft.com/office/drawing/2014/main" id="{7E6EE9EF-484F-C7C7-1576-3964F229E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04" name="Γραφικό 503" descr="Φωτιά">
                <a:extLst>
                  <a:ext uri="{FF2B5EF4-FFF2-40B4-BE49-F238E27FC236}">
                    <a16:creationId xmlns:a16="http://schemas.microsoft.com/office/drawing/2014/main" id="{A98737DD-E549-7293-78F4-E4413B0E1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05" name="Γραφικό 504" descr="Φωτιά">
                <a:extLst>
                  <a:ext uri="{FF2B5EF4-FFF2-40B4-BE49-F238E27FC236}">
                    <a16:creationId xmlns:a16="http://schemas.microsoft.com/office/drawing/2014/main" id="{3984B4AE-01FC-F931-4333-1CC5E2D1E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495" name="Ομάδα 494">
              <a:extLst>
                <a:ext uri="{FF2B5EF4-FFF2-40B4-BE49-F238E27FC236}">
                  <a16:creationId xmlns:a16="http://schemas.microsoft.com/office/drawing/2014/main" id="{A176C946-F755-3BAE-1325-0309E2845B31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496" name="Ορθογώνιο: Στρογγύλεμα γωνιών 495">
                <a:extLst>
                  <a:ext uri="{FF2B5EF4-FFF2-40B4-BE49-F238E27FC236}">
                    <a16:creationId xmlns:a16="http://schemas.microsoft.com/office/drawing/2014/main" id="{1E8C5D22-8B35-727B-7AFA-846EE0C9C32D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97" name="Γραφικό 496" descr="Φωτιά">
                <a:extLst>
                  <a:ext uri="{FF2B5EF4-FFF2-40B4-BE49-F238E27FC236}">
                    <a16:creationId xmlns:a16="http://schemas.microsoft.com/office/drawing/2014/main" id="{A6F65F34-B939-5FBD-3F06-3AA2D6FCE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98" name="Γραφικό 497" descr="Φωτιά">
                <a:extLst>
                  <a:ext uri="{FF2B5EF4-FFF2-40B4-BE49-F238E27FC236}">
                    <a16:creationId xmlns:a16="http://schemas.microsoft.com/office/drawing/2014/main" id="{DAB58F82-4DC0-4511-6F1F-984EC9E46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499" name="Γραφικό 498" descr="Φωτιά">
                <a:extLst>
                  <a:ext uri="{FF2B5EF4-FFF2-40B4-BE49-F238E27FC236}">
                    <a16:creationId xmlns:a16="http://schemas.microsoft.com/office/drawing/2014/main" id="{0EC194AA-B95F-40EE-0C6A-648D3DF1D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00" name="Γραφικό 499" descr="Φωτιά">
                <a:extLst>
                  <a:ext uri="{FF2B5EF4-FFF2-40B4-BE49-F238E27FC236}">
                    <a16:creationId xmlns:a16="http://schemas.microsoft.com/office/drawing/2014/main" id="{E78E0270-6762-768B-2E2F-4ECA77DBDF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506" name="Ομάδα 505">
            <a:extLst>
              <a:ext uri="{FF2B5EF4-FFF2-40B4-BE49-F238E27FC236}">
                <a16:creationId xmlns:a16="http://schemas.microsoft.com/office/drawing/2014/main" id="{703B4F71-CE9D-599C-68F0-944886AD8C8E}"/>
              </a:ext>
            </a:extLst>
          </p:cNvPr>
          <p:cNvGrpSpPr/>
          <p:nvPr/>
        </p:nvGrpSpPr>
        <p:grpSpPr>
          <a:xfrm>
            <a:off x="7589771" y="1390342"/>
            <a:ext cx="529013" cy="1457050"/>
            <a:chOff x="1691680" y="1828659"/>
            <a:chExt cx="529013" cy="1457050"/>
          </a:xfrm>
        </p:grpSpPr>
        <p:sp>
          <p:nvSpPr>
            <p:cNvPr id="507" name="127 - Στρογγυλεμένο ορθογώνιο">
              <a:extLst>
                <a:ext uri="{FF2B5EF4-FFF2-40B4-BE49-F238E27FC236}">
                  <a16:creationId xmlns:a16="http://schemas.microsoft.com/office/drawing/2014/main" id="{9E34006D-6A39-61E3-F608-EBA69DB64F41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" name="128 - Ελεύθερη σχεδίαση">
              <a:extLst>
                <a:ext uri="{FF2B5EF4-FFF2-40B4-BE49-F238E27FC236}">
                  <a16:creationId xmlns:a16="http://schemas.microsoft.com/office/drawing/2014/main" id="{D2893A78-84CF-5E25-D8C4-3ADA4DFBBACA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129 - Στρογγυλεμένο ορθογώνιο">
              <a:extLst>
                <a:ext uri="{FF2B5EF4-FFF2-40B4-BE49-F238E27FC236}">
                  <a16:creationId xmlns:a16="http://schemas.microsoft.com/office/drawing/2014/main" id="{C806DB7E-F658-2E48-7832-FCCAC108FF00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131 - Στρογγυλεμένο ορθογώνιο">
              <a:extLst>
                <a:ext uri="{FF2B5EF4-FFF2-40B4-BE49-F238E27FC236}">
                  <a16:creationId xmlns:a16="http://schemas.microsoft.com/office/drawing/2014/main" id="{3315BA71-5346-4F2D-29A8-F6668132F9CD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132 - Στρογγυλεμένο ορθογώνιο">
              <a:extLst>
                <a:ext uri="{FF2B5EF4-FFF2-40B4-BE49-F238E27FC236}">
                  <a16:creationId xmlns:a16="http://schemas.microsoft.com/office/drawing/2014/main" id="{F5075D20-D992-4FD5-B704-1DCFECC7DCFD}"/>
                </a:ext>
              </a:extLst>
            </p:cNvPr>
            <p:cNvSpPr/>
            <p:nvPr/>
          </p:nvSpPr>
          <p:spPr>
            <a:xfrm>
              <a:off x="2049558" y="2722146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133 - Στρογγυλεμένο ορθογώνιο">
              <a:extLst>
                <a:ext uri="{FF2B5EF4-FFF2-40B4-BE49-F238E27FC236}">
                  <a16:creationId xmlns:a16="http://schemas.microsoft.com/office/drawing/2014/main" id="{DB61D51E-DE92-9FB6-F3FD-F1D7C9EDDA78}"/>
                </a:ext>
              </a:extLst>
            </p:cNvPr>
            <p:cNvSpPr/>
            <p:nvPr/>
          </p:nvSpPr>
          <p:spPr>
            <a:xfrm>
              <a:off x="2006647" y="2209291"/>
              <a:ext cx="214046" cy="51285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134 - Ελεύθερη σχεδίαση">
              <a:extLst>
                <a:ext uri="{FF2B5EF4-FFF2-40B4-BE49-F238E27FC236}">
                  <a16:creationId xmlns:a16="http://schemas.microsoft.com/office/drawing/2014/main" id="{EE4C3B04-C822-24A7-CE52-DFB069E3DC78}"/>
                </a:ext>
              </a:extLst>
            </p:cNvPr>
            <p:cNvSpPr/>
            <p:nvPr/>
          </p:nvSpPr>
          <p:spPr>
            <a:xfrm>
              <a:off x="1976911" y="1954870"/>
              <a:ext cx="237164" cy="407813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136 - Στρογγυλεμένο ορθογώνιο">
              <a:extLst>
                <a:ext uri="{FF2B5EF4-FFF2-40B4-BE49-F238E27FC236}">
                  <a16:creationId xmlns:a16="http://schemas.microsoft.com/office/drawing/2014/main" id="{3F531CE9-7BA7-996E-C892-A897830EDABD}"/>
                </a:ext>
              </a:extLst>
            </p:cNvPr>
            <p:cNvSpPr/>
            <p:nvPr/>
          </p:nvSpPr>
          <p:spPr>
            <a:xfrm>
              <a:off x="2107895" y="2743820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5" name="Ομάδα 514">
              <a:extLst>
                <a:ext uri="{FF2B5EF4-FFF2-40B4-BE49-F238E27FC236}">
                  <a16:creationId xmlns:a16="http://schemas.microsoft.com/office/drawing/2014/main" id="{ED1A6600-CF50-F592-D481-8061F8B43304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522" name="Ορθογώνιο: Στρογγύλεμα γωνιών 521">
                <a:extLst>
                  <a:ext uri="{FF2B5EF4-FFF2-40B4-BE49-F238E27FC236}">
                    <a16:creationId xmlns:a16="http://schemas.microsoft.com/office/drawing/2014/main" id="{5595A821-313A-F8A8-EDE4-7DE72EED1342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3" name="Γραφικό 522" descr="Φωτιά">
                <a:extLst>
                  <a:ext uri="{FF2B5EF4-FFF2-40B4-BE49-F238E27FC236}">
                    <a16:creationId xmlns:a16="http://schemas.microsoft.com/office/drawing/2014/main" id="{82262361-9303-62AD-6660-8B3A4B82F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24" name="Γραφικό 523" descr="Φωτιά">
                <a:extLst>
                  <a:ext uri="{FF2B5EF4-FFF2-40B4-BE49-F238E27FC236}">
                    <a16:creationId xmlns:a16="http://schemas.microsoft.com/office/drawing/2014/main" id="{12A584BA-6311-707A-9909-763E291C8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25" name="Γραφικό 524" descr="Φωτιά">
                <a:extLst>
                  <a:ext uri="{FF2B5EF4-FFF2-40B4-BE49-F238E27FC236}">
                    <a16:creationId xmlns:a16="http://schemas.microsoft.com/office/drawing/2014/main" id="{EFD1A008-76D9-909A-5DDC-4AB7E0F23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26" name="Γραφικό 525" descr="Φωτιά">
                <a:extLst>
                  <a:ext uri="{FF2B5EF4-FFF2-40B4-BE49-F238E27FC236}">
                    <a16:creationId xmlns:a16="http://schemas.microsoft.com/office/drawing/2014/main" id="{74C276E8-FE98-1BE4-0F6B-3164F4FFA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  <p:grpSp>
          <p:nvGrpSpPr>
            <p:cNvPr id="516" name="Ομάδα 515">
              <a:extLst>
                <a:ext uri="{FF2B5EF4-FFF2-40B4-BE49-F238E27FC236}">
                  <a16:creationId xmlns:a16="http://schemas.microsoft.com/office/drawing/2014/main" id="{C158D631-866A-4A86-8303-2F68246F6953}"/>
                </a:ext>
              </a:extLst>
            </p:cNvPr>
            <p:cNvGrpSpPr/>
            <p:nvPr/>
          </p:nvGrpSpPr>
          <p:grpSpPr>
            <a:xfrm>
              <a:off x="2036110" y="2259888"/>
              <a:ext cx="159626" cy="422546"/>
              <a:chOff x="1189075" y="3346172"/>
              <a:chExt cx="502605" cy="1390186"/>
            </a:xfrm>
          </p:grpSpPr>
          <p:sp>
            <p:nvSpPr>
              <p:cNvPr id="517" name="Ορθογώνιο: Στρογγύλεμα γωνιών 516">
                <a:extLst>
                  <a:ext uri="{FF2B5EF4-FFF2-40B4-BE49-F238E27FC236}">
                    <a16:creationId xmlns:a16="http://schemas.microsoft.com/office/drawing/2014/main" id="{62754780-E89A-7F81-A98C-38916448DD7D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18" name="Γραφικό 517" descr="Φωτιά">
                <a:extLst>
                  <a:ext uri="{FF2B5EF4-FFF2-40B4-BE49-F238E27FC236}">
                    <a16:creationId xmlns:a16="http://schemas.microsoft.com/office/drawing/2014/main" id="{07F763C5-2B71-E74B-8541-025373A43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19" name="Γραφικό 518" descr="Φωτιά">
                <a:extLst>
                  <a:ext uri="{FF2B5EF4-FFF2-40B4-BE49-F238E27FC236}">
                    <a16:creationId xmlns:a16="http://schemas.microsoft.com/office/drawing/2014/main" id="{8E17BC50-A014-6A6F-C496-64FC31B47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20" name="Γραφικό 519" descr="Φωτιά">
                <a:extLst>
                  <a:ext uri="{FF2B5EF4-FFF2-40B4-BE49-F238E27FC236}">
                    <a16:creationId xmlns:a16="http://schemas.microsoft.com/office/drawing/2014/main" id="{11EBA946-CC84-5830-3A42-0F0A43DFE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21" name="Γραφικό 520" descr="Φωτιά">
                <a:extLst>
                  <a:ext uri="{FF2B5EF4-FFF2-40B4-BE49-F238E27FC236}">
                    <a16:creationId xmlns:a16="http://schemas.microsoft.com/office/drawing/2014/main" id="{99F6000D-1F51-1735-B3DF-C0C4EEE5A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sp>
        <p:nvSpPr>
          <p:cNvPr id="535" name="Οβάλ 534">
            <a:extLst>
              <a:ext uri="{FF2B5EF4-FFF2-40B4-BE49-F238E27FC236}">
                <a16:creationId xmlns:a16="http://schemas.microsoft.com/office/drawing/2014/main" id="{44377D2D-EA6B-60BE-87AC-6064390B3417}"/>
              </a:ext>
            </a:extLst>
          </p:cNvPr>
          <p:cNvSpPr/>
          <p:nvPr/>
        </p:nvSpPr>
        <p:spPr>
          <a:xfrm>
            <a:off x="1113183" y="172720"/>
            <a:ext cx="9303026" cy="6614160"/>
          </a:xfrm>
          <a:prstGeom prst="ellipse">
            <a:avLst/>
          </a:prstGeom>
          <a:noFill/>
          <a:ln w="130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7" name="Ομάδα 526">
            <a:extLst>
              <a:ext uri="{FF2B5EF4-FFF2-40B4-BE49-F238E27FC236}">
                <a16:creationId xmlns:a16="http://schemas.microsoft.com/office/drawing/2014/main" id="{1E9D2FD4-C823-480F-CAF4-8924951B693F}"/>
              </a:ext>
            </a:extLst>
          </p:cNvPr>
          <p:cNvGrpSpPr/>
          <p:nvPr/>
        </p:nvGrpSpPr>
        <p:grpSpPr>
          <a:xfrm>
            <a:off x="10112173" y="143983"/>
            <a:ext cx="1670818" cy="2093218"/>
            <a:chOff x="5867265" y="548680"/>
            <a:chExt cx="2617770" cy="3284452"/>
          </a:xfrm>
        </p:grpSpPr>
        <p:sp>
          <p:nvSpPr>
            <p:cNvPr id="528" name="Οβάλ 527">
              <a:extLst>
                <a:ext uri="{FF2B5EF4-FFF2-40B4-BE49-F238E27FC236}">
                  <a16:creationId xmlns:a16="http://schemas.microsoft.com/office/drawing/2014/main" id="{B34811DB-D7B4-B53A-EE56-9FAB0916445B}"/>
                </a:ext>
              </a:extLst>
            </p:cNvPr>
            <p:cNvSpPr/>
            <p:nvPr/>
          </p:nvSpPr>
          <p:spPr>
            <a:xfrm rot="291989">
              <a:off x="6828851" y="592772"/>
              <a:ext cx="1656184" cy="3240360"/>
            </a:xfrm>
            <a:prstGeom prst="ellipse">
              <a:avLst/>
            </a:prstGeom>
            <a:solidFill>
              <a:schemeClr val="accent4">
                <a:lumMod val="75000"/>
                <a:alpha val="86000"/>
              </a:schemeClr>
            </a:solidFill>
            <a:ln w="19050">
              <a:solidFill>
                <a:schemeClr val="tx1">
                  <a:alpha val="4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9" name="Ομάδα 528">
              <a:extLst>
                <a:ext uri="{FF2B5EF4-FFF2-40B4-BE49-F238E27FC236}">
                  <a16:creationId xmlns:a16="http://schemas.microsoft.com/office/drawing/2014/main" id="{4465379E-9806-46F7-2286-71CC62110C17}"/>
                </a:ext>
              </a:extLst>
            </p:cNvPr>
            <p:cNvGrpSpPr/>
            <p:nvPr/>
          </p:nvGrpSpPr>
          <p:grpSpPr>
            <a:xfrm>
              <a:off x="5867265" y="548680"/>
              <a:ext cx="2110762" cy="3242021"/>
              <a:chOff x="5867265" y="592773"/>
              <a:chExt cx="2110762" cy="3242021"/>
            </a:xfrm>
          </p:grpSpPr>
          <p:sp>
            <p:nvSpPr>
              <p:cNvPr id="530" name="Οβάλ 529">
                <a:extLst>
                  <a:ext uri="{FF2B5EF4-FFF2-40B4-BE49-F238E27FC236}">
                    <a16:creationId xmlns:a16="http://schemas.microsoft.com/office/drawing/2014/main" id="{1F550EE3-630E-8BA3-9B4A-8599E3CA6DCA}"/>
                  </a:ext>
                </a:extLst>
              </p:cNvPr>
              <p:cNvSpPr/>
              <p:nvPr/>
            </p:nvSpPr>
            <p:spPr>
              <a:xfrm rot="114396">
                <a:off x="6321843" y="592773"/>
                <a:ext cx="1656184" cy="3240360"/>
              </a:xfrm>
              <a:prstGeom prst="ellipse">
                <a:avLst/>
              </a:prstGeom>
              <a:solidFill>
                <a:srgbClr val="C00000">
                  <a:alpha val="75000"/>
                </a:srgbClr>
              </a:solidFill>
              <a:ln>
                <a:solidFill>
                  <a:schemeClr val="accent1">
                    <a:shade val="50000"/>
                    <a:alpha val="59000"/>
                  </a:schemeClr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Οβάλ 530">
                <a:extLst>
                  <a:ext uri="{FF2B5EF4-FFF2-40B4-BE49-F238E27FC236}">
                    <a16:creationId xmlns:a16="http://schemas.microsoft.com/office/drawing/2014/main" id="{49FF3B27-C7DD-95FF-6177-A8B87BA955B8}"/>
                  </a:ext>
                </a:extLst>
              </p:cNvPr>
              <p:cNvSpPr/>
              <p:nvPr/>
            </p:nvSpPr>
            <p:spPr>
              <a:xfrm>
                <a:off x="5867265" y="594434"/>
                <a:ext cx="1656184" cy="3240360"/>
              </a:xfrm>
              <a:prstGeom prst="ellipse">
                <a:avLst/>
              </a:prstGeom>
              <a:solidFill>
                <a:srgbClr val="FFC000">
                  <a:alpha val="69000"/>
                </a:srgbClr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3" name="Ομάδα 532">
            <a:extLst>
              <a:ext uri="{FF2B5EF4-FFF2-40B4-BE49-F238E27FC236}">
                <a16:creationId xmlns:a16="http://schemas.microsoft.com/office/drawing/2014/main" id="{60C50643-8FD1-F0A2-21E1-7D8ACF161000}"/>
              </a:ext>
            </a:extLst>
          </p:cNvPr>
          <p:cNvGrpSpPr/>
          <p:nvPr/>
        </p:nvGrpSpPr>
        <p:grpSpPr>
          <a:xfrm>
            <a:off x="5820347" y="2611327"/>
            <a:ext cx="216814" cy="1345367"/>
            <a:chOff x="5300585" y="2951593"/>
            <a:chExt cx="216814" cy="1345367"/>
          </a:xfrm>
        </p:grpSpPr>
        <p:sp>
          <p:nvSpPr>
            <p:cNvPr id="534" name="127 - Στρογγυλεμένο ορθογώνιο">
              <a:extLst>
                <a:ext uri="{FF2B5EF4-FFF2-40B4-BE49-F238E27FC236}">
                  <a16:creationId xmlns:a16="http://schemas.microsoft.com/office/drawing/2014/main" id="{A82C95A4-3523-0EB1-E2C5-42FDF2E630B3}"/>
                </a:ext>
              </a:extLst>
            </p:cNvPr>
            <p:cNvSpPr/>
            <p:nvPr/>
          </p:nvSpPr>
          <p:spPr>
            <a:xfrm>
              <a:off x="5351115" y="3733394"/>
              <a:ext cx="77835" cy="520212"/>
            </a:xfrm>
            <a:prstGeom prst="round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128 - Ελεύθερη σχεδίαση">
              <a:extLst>
                <a:ext uri="{FF2B5EF4-FFF2-40B4-BE49-F238E27FC236}">
                  <a16:creationId xmlns:a16="http://schemas.microsoft.com/office/drawing/2014/main" id="{9F2111C8-CF22-D07B-47D6-487532F6524F}"/>
                </a:ext>
              </a:extLst>
            </p:cNvPr>
            <p:cNvSpPr/>
            <p:nvPr/>
          </p:nvSpPr>
          <p:spPr>
            <a:xfrm>
              <a:off x="5300585" y="2951593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129 - Στρογγυλεμένο ορθογώνιο">
              <a:extLst>
                <a:ext uri="{FF2B5EF4-FFF2-40B4-BE49-F238E27FC236}">
                  <a16:creationId xmlns:a16="http://schemas.microsoft.com/office/drawing/2014/main" id="{32C31C46-19B8-13FF-E6ED-97D74A454CEA}"/>
                </a:ext>
              </a:extLst>
            </p:cNvPr>
            <p:cNvSpPr/>
            <p:nvPr/>
          </p:nvSpPr>
          <p:spPr>
            <a:xfrm>
              <a:off x="5303353" y="3206014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131 - Στρογγυλεμένο ορθογώνιο">
              <a:extLst>
                <a:ext uri="{FF2B5EF4-FFF2-40B4-BE49-F238E27FC236}">
                  <a16:creationId xmlns:a16="http://schemas.microsoft.com/office/drawing/2014/main" id="{EC550949-831C-6737-0EAF-9E7A28BA453E}"/>
                </a:ext>
              </a:extLst>
            </p:cNvPr>
            <p:cNvSpPr/>
            <p:nvPr/>
          </p:nvSpPr>
          <p:spPr>
            <a:xfrm>
              <a:off x="5409492" y="3755071"/>
              <a:ext cx="77835" cy="541889"/>
            </a:xfrm>
            <a:prstGeom prst="round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Ορθογώνιο: Στρογγύλεμα γωνιών 538">
              <a:extLst>
                <a:ext uri="{FF2B5EF4-FFF2-40B4-BE49-F238E27FC236}">
                  <a16:creationId xmlns:a16="http://schemas.microsoft.com/office/drawing/2014/main" id="{13B79AB5-9D32-FD1F-13FD-D6C5642A96E2}"/>
                </a:ext>
              </a:extLst>
            </p:cNvPr>
            <p:cNvSpPr/>
            <p:nvPr/>
          </p:nvSpPr>
          <p:spPr>
            <a:xfrm>
              <a:off x="5325542" y="3277269"/>
              <a:ext cx="152418" cy="42254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rgbClr val="FFFF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2" name="Ομάδα 551">
            <a:extLst>
              <a:ext uri="{FF2B5EF4-FFF2-40B4-BE49-F238E27FC236}">
                <a16:creationId xmlns:a16="http://schemas.microsoft.com/office/drawing/2014/main" id="{2372DC57-BE25-48B0-00D5-3224E8A5597A}"/>
              </a:ext>
            </a:extLst>
          </p:cNvPr>
          <p:cNvGrpSpPr/>
          <p:nvPr/>
        </p:nvGrpSpPr>
        <p:grpSpPr>
          <a:xfrm>
            <a:off x="6313252" y="2671508"/>
            <a:ext cx="216814" cy="1345367"/>
            <a:chOff x="5300585" y="2951593"/>
            <a:chExt cx="216814" cy="1345367"/>
          </a:xfrm>
        </p:grpSpPr>
        <p:sp>
          <p:nvSpPr>
            <p:cNvPr id="553" name="127 - Στρογγυλεμένο ορθογώνιο">
              <a:extLst>
                <a:ext uri="{FF2B5EF4-FFF2-40B4-BE49-F238E27FC236}">
                  <a16:creationId xmlns:a16="http://schemas.microsoft.com/office/drawing/2014/main" id="{6EC8AFD1-26E1-C5F0-1AC7-58259006D493}"/>
                </a:ext>
              </a:extLst>
            </p:cNvPr>
            <p:cNvSpPr/>
            <p:nvPr/>
          </p:nvSpPr>
          <p:spPr>
            <a:xfrm>
              <a:off x="5351115" y="3733394"/>
              <a:ext cx="77835" cy="520212"/>
            </a:xfrm>
            <a:prstGeom prst="round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128 - Ελεύθερη σχεδίαση">
              <a:extLst>
                <a:ext uri="{FF2B5EF4-FFF2-40B4-BE49-F238E27FC236}">
                  <a16:creationId xmlns:a16="http://schemas.microsoft.com/office/drawing/2014/main" id="{FD8E3835-E763-6957-B6D2-0A4B8287E29C}"/>
                </a:ext>
              </a:extLst>
            </p:cNvPr>
            <p:cNvSpPr/>
            <p:nvPr/>
          </p:nvSpPr>
          <p:spPr>
            <a:xfrm>
              <a:off x="5300585" y="2951593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5" name="129 - Στρογγυλεμένο ορθογώνιο">
              <a:extLst>
                <a:ext uri="{FF2B5EF4-FFF2-40B4-BE49-F238E27FC236}">
                  <a16:creationId xmlns:a16="http://schemas.microsoft.com/office/drawing/2014/main" id="{28734A9A-EB67-D990-F783-330016DBAAE6}"/>
                </a:ext>
              </a:extLst>
            </p:cNvPr>
            <p:cNvSpPr/>
            <p:nvPr/>
          </p:nvSpPr>
          <p:spPr>
            <a:xfrm>
              <a:off x="5303353" y="3206014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131 - Στρογγυλεμένο ορθογώνιο">
              <a:extLst>
                <a:ext uri="{FF2B5EF4-FFF2-40B4-BE49-F238E27FC236}">
                  <a16:creationId xmlns:a16="http://schemas.microsoft.com/office/drawing/2014/main" id="{3DE85317-E862-8579-8AC5-0BE0C0F1AEE2}"/>
                </a:ext>
              </a:extLst>
            </p:cNvPr>
            <p:cNvSpPr/>
            <p:nvPr/>
          </p:nvSpPr>
          <p:spPr>
            <a:xfrm>
              <a:off x="5409492" y="3755071"/>
              <a:ext cx="77835" cy="541889"/>
            </a:xfrm>
            <a:prstGeom prst="round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7" name="Ορθογώνιο: Στρογγύλεμα γωνιών 556">
              <a:extLst>
                <a:ext uri="{FF2B5EF4-FFF2-40B4-BE49-F238E27FC236}">
                  <a16:creationId xmlns:a16="http://schemas.microsoft.com/office/drawing/2014/main" id="{A6BB5D17-E8BD-B46A-F7A6-B55BA7EFD37D}"/>
                </a:ext>
              </a:extLst>
            </p:cNvPr>
            <p:cNvSpPr/>
            <p:nvPr/>
          </p:nvSpPr>
          <p:spPr>
            <a:xfrm>
              <a:off x="5325542" y="3277269"/>
              <a:ext cx="152418" cy="42254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rgbClr val="FFFF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8" name="Ομάδα 557">
            <a:extLst>
              <a:ext uri="{FF2B5EF4-FFF2-40B4-BE49-F238E27FC236}">
                <a16:creationId xmlns:a16="http://schemas.microsoft.com/office/drawing/2014/main" id="{C3C557A7-9029-373A-AB53-3F62C7632C5D}"/>
              </a:ext>
            </a:extLst>
          </p:cNvPr>
          <p:cNvGrpSpPr/>
          <p:nvPr/>
        </p:nvGrpSpPr>
        <p:grpSpPr>
          <a:xfrm>
            <a:off x="7443304" y="2747062"/>
            <a:ext cx="216814" cy="1345367"/>
            <a:chOff x="5300585" y="2951593"/>
            <a:chExt cx="216814" cy="1345367"/>
          </a:xfrm>
        </p:grpSpPr>
        <p:sp>
          <p:nvSpPr>
            <p:cNvPr id="559" name="127 - Στρογγυλεμένο ορθογώνιο">
              <a:extLst>
                <a:ext uri="{FF2B5EF4-FFF2-40B4-BE49-F238E27FC236}">
                  <a16:creationId xmlns:a16="http://schemas.microsoft.com/office/drawing/2014/main" id="{1D3185FC-53B7-797D-2E3A-196FD208FA7E}"/>
                </a:ext>
              </a:extLst>
            </p:cNvPr>
            <p:cNvSpPr/>
            <p:nvPr/>
          </p:nvSpPr>
          <p:spPr>
            <a:xfrm>
              <a:off x="5351115" y="3733394"/>
              <a:ext cx="77835" cy="520212"/>
            </a:xfrm>
            <a:prstGeom prst="round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128 - Ελεύθερη σχεδίαση">
              <a:extLst>
                <a:ext uri="{FF2B5EF4-FFF2-40B4-BE49-F238E27FC236}">
                  <a16:creationId xmlns:a16="http://schemas.microsoft.com/office/drawing/2014/main" id="{D6A47343-2723-5CAA-C22E-764CBFFCC3EE}"/>
                </a:ext>
              </a:extLst>
            </p:cNvPr>
            <p:cNvSpPr/>
            <p:nvPr/>
          </p:nvSpPr>
          <p:spPr>
            <a:xfrm>
              <a:off x="5300585" y="2951593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129 - Στρογγυλεμένο ορθογώνιο">
              <a:extLst>
                <a:ext uri="{FF2B5EF4-FFF2-40B4-BE49-F238E27FC236}">
                  <a16:creationId xmlns:a16="http://schemas.microsoft.com/office/drawing/2014/main" id="{CC533578-2EAD-8855-E402-581737CF53E5}"/>
                </a:ext>
              </a:extLst>
            </p:cNvPr>
            <p:cNvSpPr/>
            <p:nvPr/>
          </p:nvSpPr>
          <p:spPr>
            <a:xfrm>
              <a:off x="5303353" y="3206014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131 - Στρογγυλεμένο ορθογώνιο">
              <a:extLst>
                <a:ext uri="{FF2B5EF4-FFF2-40B4-BE49-F238E27FC236}">
                  <a16:creationId xmlns:a16="http://schemas.microsoft.com/office/drawing/2014/main" id="{478EF9E1-DE68-C482-4772-2A4E167C28C4}"/>
                </a:ext>
              </a:extLst>
            </p:cNvPr>
            <p:cNvSpPr/>
            <p:nvPr/>
          </p:nvSpPr>
          <p:spPr>
            <a:xfrm>
              <a:off x="5409492" y="3755071"/>
              <a:ext cx="77835" cy="541889"/>
            </a:xfrm>
            <a:prstGeom prst="round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Ορθογώνιο: Στρογγύλεμα γωνιών 562">
              <a:extLst>
                <a:ext uri="{FF2B5EF4-FFF2-40B4-BE49-F238E27FC236}">
                  <a16:creationId xmlns:a16="http://schemas.microsoft.com/office/drawing/2014/main" id="{37FA187C-772A-78F1-4746-9A4DE6192EAF}"/>
                </a:ext>
              </a:extLst>
            </p:cNvPr>
            <p:cNvSpPr/>
            <p:nvPr/>
          </p:nvSpPr>
          <p:spPr>
            <a:xfrm>
              <a:off x="5325542" y="3277269"/>
              <a:ext cx="152418" cy="42254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rgbClr val="FFFF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2" name="Ομάδα 581">
            <a:extLst>
              <a:ext uri="{FF2B5EF4-FFF2-40B4-BE49-F238E27FC236}">
                <a16:creationId xmlns:a16="http://schemas.microsoft.com/office/drawing/2014/main" id="{72B5453B-33F7-859A-68E5-BF71D5DBD6B9}"/>
              </a:ext>
            </a:extLst>
          </p:cNvPr>
          <p:cNvGrpSpPr/>
          <p:nvPr/>
        </p:nvGrpSpPr>
        <p:grpSpPr>
          <a:xfrm>
            <a:off x="8991665" y="3027220"/>
            <a:ext cx="216814" cy="1345367"/>
            <a:chOff x="5300585" y="2951593"/>
            <a:chExt cx="216814" cy="1345367"/>
          </a:xfrm>
        </p:grpSpPr>
        <p:sp>
          <p:nvSpPr>
            <p:cNvPr id="583" name="127 - Στρογγυλεμένο ορθογώνιο">
              <a:extLst>
                <a:ext uri="{FF2B5EF4-FFF2-40B4-BE49-F238E27FC236}">
                  <a16:creationId xmlns:a16="http://schemas.microsoft.com/office/drawing/2014/main" id="{04F57FED-7B67-8020-28D3-D08A2E2AF80D}"/>
                </a:ext>
              </a:extLst>
            </p:cNvPr>
            <p:cNvSpPr/>
            <p:nvPr/>
          </p:nvSpPr>
          <p:spPr>
            <a:xfrm>
              <a:off x="5351115" y="3733394"/>
              <a:ext cx="77835" cy="520212"/>
            </a:xfrm>
            <a:prstGeom prst="round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4" name="128 - Ελεύθερη σχεδίαση">
              <a:extLst>
                <a:ext uri="{FF2B5EF4-FFF2-40B4-BE49-F238E27FC236}">
                  <a16:creationId xmlns:a16="http://schemas.microsoft.com/office/drawing/2014/main" id="{218B00EA-3739-CC31-43CA-9A53E6080400}"/>
                </a:ext>
              </a:extLst>
            </p:cNvPr>
            <p:cNvSpPr/>
            <p:nvPr/>
          </p:nvSpPr>
          <p:spPr>
            <a:xfrm>
              <a:off x="5300585" y="2951593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129 - Στρογγυλεμένο ορθογώνιο">
              <a:extLst>
                <a:ext uri="{FF2B5EF4-FFF2-40B4-BE49-F238E27FC236}">
                  <a16:creationId xmlns:a16="http://schemas.microsoft.com/office/drawing/2014/main" id="{F21940C7-CCF0-29BB-5221-B441AE2113FC}"/>
                </a:ext>
              </a:extLst>
            </p:cNvPr>
            <p:cNvSpPr/>
            <p:nvPr/>
          </p:nvSpPr>
          <p:spPr>
            <a:xfrm>
              <a:off x="5303353" y="3206014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131 - Στρογγυλεμένο ορθογώνιο">
              <a:extLst>
                <a:ext uri="{FF2B5EF4-FFF2-40B4-BE49-F238E27FC236}">
                  <a16:creationId xmlns:a16="http://schemas.microsoft.com/office/drawing/2014/main" id="{53A5C9C5-8FD1-5EEC-B243-F7FD0768C796}"/>
                </a:ext>
              </a:extLst>
            </p:cNvPr>
            <p:cNvSpPr/>
            <p:nvPr/>
          </p:nvSpPr>
          <p:spPr>
            <a:xfrm>
              <a:off x="5409492" y="3755071"/>
              <a:ext cx="77835" cy="541889"/>
            </a:xfrm>
            <a:prstGeom prst="round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7" name="Ορθογώνιο: Στρογγύλεμα γωνιών 586">
              <a:extLst>
                <a:ext uri="{FF2B5EF4-FFF2-40B4-BE49-F238E27FC236}">
                  <a16:creationId xmlns:a16="http://schemas.microsoft.com/office/drawing/2014/main" id="{B85B34D2-A7DA-5F09-3F6D-DBC8D1EA3082}"/>
                </a:ext>
              </a:extLst>
            </p:cNvPr>
            <p:cNvSpPr/>
            <p:nvPr/>
          </p:nvSpPr>
          <p:spPr>
            <a:xfrm>
              <a:off x="5325542" y="3277269"/>
              <a:ext cx="152418" cy="42254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rgbClr val="FFFF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0" name="128 - Ελεύθερη σχεδίαση">
            <a:extLst>
              <a:ext uri="{FF2B5EF4-FFF2-40B4-BE49-F238E27FC236}">
                <a16:creationId xmlns:a16="http://schemas.microsoft.com/office/drawing/2014/main" id="{3C90942A-7810-A857-BCBE-9AD04E4118DD}"/>
              </a:ext>
            </a:extLst>
          </p:cNvPr>
          <p:cNvSpPr/>
          <p:nvPr/>
        </p:nvSpPr>
        <p:spPr>
          <a:xfrm>
            <a:off x="2533059" y="2408443"/>
            <a:ext cx="210191" cy="246786"/>
          </a:xfrm>
          <a:custGeom>
            <a:avLst/>
            <a:gdLst>
              <a:gd name="connsiteX0" fmla="*/ 0 w 245626"/>
              <a:gd name="connsiteY0" fmla="*/ 139750 h 279500"/>
              <a:gd name="connsiteX1" fmla="*/ 30561 w 245626"/>
              <a:gd name="connsiteY1" fmla="*/ 47498 h 279500"/>
              <a:gd name="connsiteX2" fmla="*/ 122813 w 245626"/>
              <a:gd name="connsiteY2" fmla="*/ 0 h 279500"/>
              <a:gd name="connsiteX3" fmla="*/ 215065 w 245626"/>
              <a:gd name="connsiteY3" fmla="*/ 47498 h 279500"/>
              <a:gd name="connsiteX4" fmla="*/ 245626 w 245626"/>
              <a:gd name="connsiteY4" fmla="*/ 139750 h 279500"/>
              <a:gd name="connsiteX5" fmla="*/ 215065 w 245626"/>
              <a:gd name="connsiteY5" fmla="*/ 232002 h 279500"/>
              <a:gd name="connsiteX6" fmla="*/ 122813 w 245626"/>
              <a:gd name="connsiteY6" fmla="*/ 279500 h 279500"/>
              <a:gd name="connsiteX7" fmla="*/ 30561 w 245626"/>
              <a:gd name="connsiteY7" fmla="*/ 232002 h 279500"/>
              <a:gd name="connsiteX8" fmla="*/ 0 w 245626"/>
              <a:gd name="connsiteY8" fmla="*/ 139750 h 279500"/>
              <a:gd name="connsiteX0" fmla="*/ 0 w 245626"/>
              <a:gd name="connsiteY0" fmla="*/ 139750 h 288032"/>
              <a:gd name="connsiteX1" fmla="*/ 30561 w 245626"/>
              <a:gd name="connsiteY1" fmla="*/ 47498 h 288032"/>
              <a:gd name="connsiteX2" fmla="*/ 122813 w 245626"/>
              <a:gd name="connsiteY2" fmla="*/ 0 h 288032"/>
              <a:gd name="connsiteX3" fmla="*/ 215065 w 245626"/>
              <a:gd name="connsiteY3" fmla="*/ 47498 h 288032"/>
              <a:gd name="connsiteX4" fmla="*/ 245626 w 245626"/>
              <a:gd name="connsiteY4" fmla="*/ 139750 h 288032"/>
              <a:gd name="connsiteX5" fmla="*/ 215065 w 245626"/>
              <a:gd name="connsiteY5" fmla="*/ 232002 h 288032"/>
              <a:gd name="connsiteX6" fmla="*/ 144016 w 245626"/>
              <a:gd name="connsiteY6" fmla="*/ 288032 h 288032"/>
              <a:gd name="connsiteX7" fmla="*/ 30561 w 245626"/>
              <a:gd name="connsiteY7" fmla="*/ 232002 h 288032"/>
              <a:gd name="connsiteX8" fmla="*/ 0 w 245626"/>
              <a:gd name="connsiteY8" fmla="*/ 139750 h 288032"/>
              <a:gd name="connsiteX0" fmla="*/ 19697 w 265323"/>
              <a:gd name="connsiteY0" fmla="*/ 139750 h 318224"/>
              <a:gd name="connsiteX1" fmla="*/ 50258 w 265323"/>
              <a:gd name="connsiteY1" fmla="*/ 47498 h 318224"/>
              <a:gd name="connsiteX2" fmla="*/ 142510 w 265323"/>
              <a:gd name="connsiteY2" fmla="*/ 0 h 318224"/>
              <a:gd name="connsiteX3" fmla="*/ 234762 w 265323"/>
              <a:gd name="connsiteY3" fmla="*/ 47498 h 318224"/>
              <a:gd name="connsiteX4" fmla="*/ 265323 w 265323"/>
              <a:gd name="connsiteY4" fmla="*/ 139750 h 318224"/>
              <a:gd name="connsiteX5" fmla="*/ 234762 w 265323"/>
              <a:gd name="connsiteY5" fmla="*/ 232002 h 318224"/>
              <a:gd name="connsiteX6" fmla="*/ 163713 w 265323"/>
              <a:gd name="connsiteY6" fmla="*/ 288032 h 318224"/>
              <a:gd name="connsiteX7" fmla="*/ 19697 w 265323"/>
              <a:gd name="connsiteY7" fmla="*/ 288032 h 318224"/>
              <a:gd name="connsiteX8" fmla="*/ 19697 w 265323"/>
              <a:gd name="connsiteY8" fmla="*/ 139750 h 31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23" h="318224">
                <a:moveTo>
                  <a:pt x="19697" y="139750"/>
                </a:moveTo>
                <a:cubicBezTo>
                  <a:pt x="24790" y="99661"/>
                  <a:pt x="30561" y="73003"/>
                  <a:pt x="50258" y="47498"/>
                </a:cubicBezTo>
                <a:cubicBezTo>
                  <a:pt x="73575" y="17306"/>
                  <a:pt x="107188" y="0"/>
                  <a:pt x="142510" y="0"/>
                </a:cubicBezTo>
                <a:cubicBezTo>
                  <a:pt x="177833" y="0"/>
                  <a:pt x="211445" y="17306"/>
                  <a:pt x="234762" y="47498"/>
                </a:cubicBezTo>
                <a:cubicBezTo>
                  <a:pt x="254459" y="73003"/>
                  <a:pt x="265323" y="105796"/>
                  <a:pt x="265323" y="139750"/>
                </a:cubicBezTo>
                <a:cubicBezTo>
                  <a:pt x="265323" y="173704"/>
                  <a:pt x="254459" y="206497"/>
                  <a:pt x="234762" y="232002"/>
                </a:cubicBezTo>
                <a:cubicBezTo>
                  <a:pt x="211445" y="262194"/>
                  <a:pt x="199557" y="278694"/>
                  <a:pt x="163713" y="288032"/>
                </a:cubicBezTo>
                <a:cubicBezTo>
                  <a:pt x="127869" y="297370"/>
                  <a:pt x="43014" y="318224"/>
                  <a:pt x="19697" y="288032"/>
                </a:cubicBezTo>
                <a:cubicBezTo>
                  <a:pt x="0" y="262527"/>
                  <a:pt x="14604" y="179839"/>
                  <a:pt x="19697" y="139750"/>
                </a:cubicBezTo>
                <a:close/>
              </a:path>
            </a:pathLst>
          </a:custGeom>
          <a:noFill/>
          <a:ln w="25400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8" name="Ομάδα 647">
            <a:extLst>
              <a:ext uri="{FF2B5EF4-FFF2-40B4-BE49-F238E27FC236}">
                <a16:creationId xmlns:a16="http://schemas.microsoft.com/office/drawing/2014/main" id="{2091FCFF-F9A4-E539-DF9B-F4F257B4A920}"/>
              </a:ext>
            </a:extLst>
          </p:cNvPr>
          <p:cNvGrpSpPr/>
          <p:nvPr/>
        </p:nvGrpSpPr>
        <p:grpSpPr>
          <a:xfrm>
            <a:off x="9384572" y="3141753"/>
            <a:ext cx="300646" cy="1597365"/>
            <a:chOff x="9384572" y="3141753"/>
            <a:chExt cx="300646" cy="1597365"/>
          </a:xfrm>
        </p:grpSpPr>
        <p:sp>
          <p:nvSpPr>
            <p:cNvPr id="53" name="134 - Ελεύθερη σχεδίαση">
              <a:extLst>
                <a:ext uri="{FF2B5EF4-FFF2-40B4-BE49-F238E27FC236}">
                  <a16:creationId xmlns:a16="http://schemas.microsoft.com/office/drawing/2014/main" id="{2FD91CDC-9440-1001-4F2E-160BB348E602}"/>
                </a:ext>
              </a:extLst>
            </p:cNvPr>
            <p:cNvSpPr/>
            <p:nvPr/>
          </p:nvSpPr>
          <p:spPr>
            <a:xfrm>
              <a:off x="9384572" y="3141753"/>
              <a:ext cx="280019" cy="479097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53745 w 299371"/>
                <a:gd name="connsiteY0" fmla="*/ 139750 h 525864"/>
                <a:gd name="connsiteX1" fmla="*/ 84306 w 299371"/>
                <a:gd name="connsiteY1" fmla="*/ 47498 h 525864"/>
                <a:gd name="connsiteX2" fmla="*/ 176558 w 299371"/>
                <a:gd name="connsiteY2" fmla="*/ 0 h 525864"/>
                <a:gd name="connsiteX3" fmla="*/ 268810 w 299371"/>
                <a:gd name="connsiteY3" fmla="*/ 47498 h 525864"/>
                <a:gd name="connsiteX4" fmla="*/ 299371 w 299371"/>
                <a:gd name="connsiteY4" fmla="*/ 139750 h 525864"/>
                <a:gd name="connsiteX5" fmla="*/ 268810 w 299371"/>
                <a:gd name="connsiteY5" fmla="*/ 232002 h 525864"/>
                <a:gd name="connsiteX6" fmla="*/ 176558 w 299371"/>
                <a:gd name="connsiteY6" fmla="*/ 279500 h 525864"/>
                <a:gd name="connsiteX7" fmla="*/ 19697 w 299371"/>
                <a:gd name="connsiteY7" fmla="*/ 495672 h 525864"/>
                <a:gd name="connsiteX8" fmla="*/ 53745 w 299371"/>
                <a:gd name="connsiteY8" fmla="*/ 139750 h 52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71" h="525864">
                  <a:moveTo>
                    <a:pt x="53745" y="139750"/>
                  </a:moveTo>
                  <a:cubicBezTo>
                    <a:pt x="64513" y="65054"/>
                    <a:pt x="64609" y="73003"/>
                    <a:pt x="84306" y="47498"/>
                  </a:cubicBezTo>
                  <a:cubicBezTo>
                    <a:pt x="107623" y="17306"/>
                    <a:pt x="141236" y="0"/>
                    <a:pt x="176558" y="0"/>
                  </a:cubicBezTo>
                  <a:cubicBezTo>
                    <a:pt x="211881" y="0"/>
                    <a:pt x="245493" y="17306"/>
                    <a:pt x="268810" y="47498"/>
                  </a:cubicBezTo>
                  <a:cubicBezTo>
                    <a:pt x="288507" y="73003"/>
                    <a:pt x="299371" y="105796"/>
                    <a:pt x="299371" y="139750"/>
                  </a:cubicBezTo>
                  <a:cubicBezTo>
                    <a:pt x="299371" y="173704"/>
                    <a:pt x="288507" y="206497"/>
                    <a:pt x="268810" y="232002"/>
                  </a:cubicBezTo>
                  <a:cubicBezTo>
                    <a:pt x="245493" y="262194"/>
                    <a:pt x="218077" y="235555"/>
                    <a:pt x="176558" y="279500"/>
                  </a:cubicBezTo>
                  <a:cubicBezTo>
                    <a:pt x="135039" y="323445"/>
                    <a:pt x="43014" y="525864"/>
                    <a:pt x="19697" y="495672"/>
                  </a:cubicBezTo>
                  <a:cubicBezTo>
                    <a:pt x="0" y="470167"/>
                    <a:pt x="42977" y="214446"/>
                    <a:pt x="53745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9" name="127 - Στρογγυλεμένο ορθογώνιο">
              <a:extLst>
                <a:ext uri="{FF2B5EF4-FFF2-40B4-BE49-F238E27FC236}">
                  <a16:creationId xmlns:a16="http://schemas.microsoft.com/office/drawing/2014/main" id="{813FECE1-B0DE-2022-FD0A-007D212EA439}"/>
                </a:ext>
              </a:extLst>
            </p:cNvPr>
            <p:cNvSpPr/>
            <p:nvPr/>
          </p:nvSpPr>
          <p:spPr>
            <a:xfrm>
              <a:off x="9488887" y="4077043"/>
              <a:ext cx="91900" cy="611143"/>
            </a:xfrm>
            <a:prstGeom prst="round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129 - Στρογγυλεμένο ορθογώνιο">
              <a:extLst>
                <a:ext uri="{FF2B5EF4-FFF2-40B4-BE49-F238E27FC236}">
                  <a16:creationId xmlns:a16="http://schemas.microsoft.com/office/drawing/2014/main" id="{1B32709E-A0E7-EB85-DE00-CD88F4B71248}"/>
                </a:ext>
              </a:extLst>
            </p:cNvPr>
            <p:cNvSpPr/>
            <p:nvPr/>
          </p:nvSpPr>
          <p:spPr>
            <a:xfrm>
              <a:off x="9432494" y="3457479"/>
              <a:ext cx="252724" cy="61956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2" name="131 - Στρογγυλεμένο ορθογώνιο">
              <a:extLst>
                <a:ext uri="{FF2B5EF4-FFF2-40B4-BE49-F238E27FC236}">
                  <a16:creationId xmlns:a16="http://schemas.microsoft.com/office/drawing/2014/main" id="{E7D152DE-2ED3-52D3-9B88-C24B0F8F3B51}"/>
                </a:ext>
              </a:extLst>
            </p:cNvPr>
            <p:cNvSpPr/>
            <p:nvPr/>
          </p:nvSpPr>
          <p:spPr>
            <a:xfrm>
              <a:off x="9557812" y="4102509"/>
              <a:ext cx="91900" cy="636609"/>
            </a:xfrm>
            <a:prstGeom prst="round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3" name="Ορθογώνιο: Στρογγύλεμα γωνιών 592">
              <a:extLst>
                <a:ext uri="{FF2B5EF4-FFF2-40B4-BE49-F238E27FC236}">
                  <a16:creationId xmlns:a16="http://schemas.microsoft.com/office/drawing/2014/main" id="{1021AA71-6699-2183-D17D-17BF4123CE9B}"/>
                </a:ext>
              </a:extLst>
            </p:cNvPr>
            <p:cNvSpPr/>
            <p:nvPr/>
          </p:nvSpPr>
          <p:spPr>
            <a:xfrm>
              <a:off x="9458693" y="3541189"/>
              <a:ext cx="179960" cy="49640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3" name="Ομάδα 602">
            <a:extLst>
              <a:ext uri="{FF2B5EF4-FFF2-40B4-BE49-F238E27FC236}">
                <a16:creationId xmlns:a16="http://schemas.microsoft.com/office/drawing/2014/main" id="{20F42351-78F3-9641-6A65-6E3813F7DBAA}"/>
              </a:ext>
            </a:extLst>
          </p:cNvPr>
          <p:cNvGrpSpPr/>
          <p:nvPr/>
        </p:nvGrpSpPr>
        <p:grpSpPr>
          <a:xfrm>
            <a:off x="6693745" y="2718605"/>
            <a:ext cx="214380" cy="1345367"/>
            <a:chOff x="3851693" y="3084689"/>
            <a:chExt cx="214380" cy="1345367"/>
          </a:xfrm>
        </p:grpSpPr>
        <p:sp>
          <p:nvSpPr>
            <p:cNvPr id="588" name="127 - Στρογγυλεμένο ορθογώνιο">
              <a:extLst>
                <a:ext uri="{FF2B5EF4-FFF2-40B4-BE49-F238E27FC236}">
                  <a16:creationId xmlns:a16="http://schemas.microsoft.com/office/drawing/2014/main" id="{7CE79637-FE65-1EF6-8C7F-EBE4FCC5463F}"/>
                </a:ext>
              </a:extLst>
            </p:cNvPr>
            <p:cNvSpPr/>
            <p:nvPr/>
          </p:nvSpPr>
          <p:spPr>
            <a:xfrm>
              <a:off x="3902223" y="386649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4" name="128 - Ελεύθερη σχεδίαση">
              <a:extLst>
                <a:ext uri="{FF2B5EF4-FFF2-40B4-BE49-F238E27FC236}">
                  <a16:creationId xmlns:a16="http://schemas.microsoft.com/office/drawing/2014/main" id="{F5F43C5E-38E4-AF27-5000-E1C75E4AB7DA}"/>
                </a:ext>
              </a:extLst>
            </p:cNvPr>
            <p:cNvSpPr/>
            <p:nvPr/>
          </p:nvSpPr>
          <p:spPr>
            <a:xfrm>
              <a:off x="3851693" y="308468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129 - Στρογγυλεμένο ορθογώνιο">
              <a:extLst>
                <a:ext uri="{FF2B5EF4-FFF2-40B4-BE49-F238E27FC236}">
                  <a16:creationId xmlns:a16="http://schemas.microsoft.com/office/drawing/2014/main" id="{1E77A834-63F4-9331-F645-475E3B33D8A2}"/>
                </a:ext>
              </a:extLst>
            </p:cNvPr>
            <p:cNvSpPr/>
            <p:nvPr/>
          </p:nvSpPr>
          <p:spPr>
            <a:xfrm>
              <a:off x="3852027" y="3338395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131 - Στρογγυλεμένο ορθογώνιο">
              <a:extLst>
                <a:ext uri="{FF2B5EF4-FFF2-40B4-BE49-F238E27FC236}">
                  <a16:creationId xmlns:a16="http://schemas.microsoft.com/office/drawing/2014/main" id="{4ABB3DD3-ECAE-8E94-D955-1AA5946563B0}"/>
                </a:ext>
              </a:extLst>
            </p:cNvPr>
            <p:cNvSpPr/>
            <p:nvPr/>
          </p:nvSpPr>
          <p:spPr>
            <a:xfrm>
              <a:off x="3960600" y="388816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7" name="Ομάδα 596">
              <a:extLst>
                <a:ext uri="{FF2B5EF4-FFF2-40B4-BE49-F238E27FC236}">
                  <a16:creationId xmlns:a16="http://schemas.microsoft.com/office/drawing/2014/main" id="{2452F385-A364-9B71-6F94-73B185A93DF3}"/>
                </a:ext>
              </a:extLst>
            </p:cNvPr>
            <p:cNvGrpSpPr/>
            <p:nvPr/>
          </p:nvGrpSpPr>
          <p:grpSpPr>
            <a:xfrm>
              <a:off x="3882179" y="3372876"/>
              <a:ext cx="169632" cy="449033"/>
              <a:chOff x="1189075" y="3346172"/>
              <a:chExt cx="502605" cy="1390186"/>
            </a:xfrm>
          </p:grpSpPr>
          <p:sp>
            <p:nvSpPr>
              <p:cNvPr id="598" name="Ορθογώνιο: Στρογγύλεμα γωνιών 597">
                <a:extLst>
                  <a:ext uri="{FF2B5EF4-FFF2-40B4-BE49-F238E27FC236}">
                    <a16:creationId xmlns:a16="http://schemas.microsoft.com/office/drawing/2014/main" id="{067B87F9-A8F8-ADCC-2BAB-FB48DB92C4E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99" name="Γραφικό 598" descr="Φωτιά">
                <a:extLst>
                  <a:ext uri="{FF2B5EF4-FFF2-40B4-BE49-F238E27FC236}">
                    <a16:creationId xmlns:a16="http://schemas.microsoft.com/office/drawing/2014/main" id="{66F73209-C4FC-0048-95FB-57E97A756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00" name="Γραφικό 599" descr="Φωτιά">
                <a:extLst>
                  <a:ext uri="{FF2B5EF4-FFF2-40B4-BE49-F238E27FC236}">
                    <a16:creationId xmlns:a16="http://schemas.microsoft.com/office/drawing/2014/main" id="{05E6E17E-F55B-7D03-3E4E-26E789010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01" name="Γραφικό 600" descr="Φωτιά">
                <a:extLst>
                  <a:ext uri="{FF2B5EF4-FFF2-40B4-BE49-F238E27FC236}">
                    <a16:creationId xmlns:a16="http://schemas.microsoft.com/office/drawing/2014/main" id="{38390652-73CC-5A46-8EF1-A34378F1F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02" name="Γραφικό 601" descr="Φωτιά">
                <a:extLst>
                  <a:ext uri="{FF2B5EF4-FFF2-40B4-BE49-F238E27FC236}">
                    <a16:creationId xmlns:a16="http://schemas.microsoft.com/office/drawing/2014/main" id="{BCB37EEB-5B61-D8FF-B255-AF58DB796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604" name="Ομάδα 603">
            <a:extLst>
              <a:ext uri="{FF2B5EF4-FFF2-40B4-BE49-F238E27FC236}">
                <a16:creationId xmlns:a16="http://schemas.microsoft.com/office/drawing/2014/main" id="{B386BC36-ADD3-5250-D94E-184513C81488}"/>
              </a:ext>
            </a:extLst>
          </p:cNvPr>
          <p:cNvGrpSpPr/>
          <p:nvPr/>
        </p:nvGrpSpPr>
        <p:grpSpPr>
          <a:xfrm>
            <a:off x="7073972" y="2811222"/>
            <a:ext cx="214380" cy="1345367"/>
            <a:chOff x="3851693" y="3084689"/>
            <a:chExt cx="214380" cy="1345367"/>
          </a:xfrm>
        </p:grpSpPr>
        <p:sp>
          <p:nvSpPr>
            <p:cNvPr id="605" name="127 - Στρογγυλεμένο ορθογώνιο">
              <a:extLst>
                <a:ext uri="{FF2B5EF4-FFF2-40B4-BE49-F238E27FC236}">
                  <a16:creationId xmlns:a16="http://schemas.microsoft.com/office/drawing/2014/main" id="{C038997C-DF55-B34D-A3DD-67322433F834}"/>
                </a:ext>
              </a:extLst>
            </p:cNvPr>
            <p:cNvSpPr/>
            <p:nvPr/>
          </p:nvSpPr>
          <p:spPr>
            <a:xfrm>
              <a:off x="3902223" y="386649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128 - Ελεύθερη σχεδίαση">
              <a:extLst>
                <a:ext uri="{FF2B5EF4-FFF2-40B4-BE49-F238E27FC236}">
                  <a16:creationId xmlns:a16="http://schemas.microsoft.com/office/drawing/2014/main" id="{5489A71B-D014-9A88-FFC6-9F6BC778C2D7}"/>
                </a:ext>
              </a:extLst>
            </p:cNvPr>
            <p:cNvSpPr/>
            <p:nvPr/>
          </p:nvSpPr>
          <p:spPr>
            <a:xfrm>
              <a:off x="3851693" y="308468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129 - Στρογγυλεμένο ορθογώνιο">
              <a:extLst>
                <a:ext uri="{FF2B5EF4-FFF2-40B4-BE49-F238E27FC236}">
                  <a16:creationId xmlns:a16="http://schemas.microsoft.com/office/drawing/2014/main" id="{08A3B3A3-2564-2D9C-6AE0-B8CAC023AAF0}"/>
                </a:ext>
              </a:extLst>
            </p:cNvPr>
            <p:cNvSpPr/>
            <p:nvPr/>
          </p:nvSpPr>
          <p:spPr>
            <a:xfrm>
              <a:off x="3852027" y="3338395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8" name="131 - Στρογγυλεμένο ορθογώνιο">
              <a:extLst>
                <a:ext uri="{FF2B5EF4-FFF2-40B4-BE49-F238E27FC236}">
                  <a16:creationId xmlns:a16="http://schemas.microsoft.com/office/drawing/2014/main" id="{4F2FAE8F-C99E-71AD-9854-136531787AEA}"/>
                </a:ext>
              </a:extLst>
            </p:cNvPr>
            <p:cNvSpPr/>
            <p:nvPr/>
          </p:nvSpPr>
          <p:spPr>
            <a:xfrm>
              <a:off x="3960600" y="388816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9" name="Ομάδα 608">
              <a:extLst>
                <a:ext uri="{FF2B5EF4-FFF2-40B4-BE49-F238E27FC236}">
                  <a16:creationId xmlns:a16="http://schemas.microsoft.com/office/drawing/2014/main" id="{1CAC33A4-6CED-FE18-8C48-EC5BFE3906C0}"/>
                </a:ext>
              </a:extLst>
            </p:cNvPr>
            <p:cNvGrpSpPr/>
            <p:nvPr/>
          </p:nvGrpSpPr>
          <p:grpSpPr>
            <a:xfrm>
              <a:off x="3882179" y="3372876"/>
              <a:ext cx="169632" cy="449033"/>
              <a:chOff x="1189075" y="3346172"/>
              <a:chExt cx="502605" cy="1390186"/>
            </a:xfrm>
          </p:grpSpPr>
          <p:sp>
            <p:nvSpPr>
              <p:cNvPr id="610" name="Ορθογώνιο: Στρογγύλεμα γωνιών 609">
                <a:extLst>
                  <a:ext uri="{FF2B5EF4-FFF2-40B4-BE49-F238E27FC236}">
                    <a16:creationId xmlns:a16="http://schemas.microsoft.com/office/drawing/2014/main" id="{3291DAAB-7CF9-5F8E-7B7A-BEF89CF7A166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11" name="Γραφικό 610" descr="Φωτιά">
                <a:extLst>
                  <a:ext uri="{FF2B5EF4-FFF2-40B4-BE49-F238E27FC236}">
                    <a16:creationId xmlns:a16="http://schemas.microsoft.com/office/drawing/2014/main" id="{05603EB7-3456-6A21-DDCE-0C38CB918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12" name="Γραφικό 611" descr="Φωτιά">
                <a:extLst>
                  <a:ext uri="{FF2B5EF4-FFF2-40B4-BE49-F238E27FC236}">
                    <a16:creationId xmlns:a16="http://schemas.microsoft.com/office/drawing/2014/main" id="{A711A821-9654-CDF0-E53F-65FA29B0B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13" name="Γραφικό 612" descr="Φωτιά">
                <a:extLst>
                  <a:ext uri="{FF2B5EF4-FFF2-40B4-BE49-F238E27FC236}">
                    <a16:creationId xmlns:a16="http://schemas.microsoft.com/office/drawing/2014/main" id="{1C09B682-FB72-10E8-0194-24B0FCDED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14" name="Γραφικό 613" descr="Φωτιά">
                <a:extLst>
                  <a:ext uri="{FF2B5EF4-FFF2-40B4-BE49-F238E27FC236}">
                    <a16:creationId xmlns:a16="http://schemas.microsoft.com/office/drawing/2014/main" id="{3D14A75B-D61C-3C27-BABE-DBBB74F34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615" name="Ομάδα 614">
            <a:extLst>
              <a:ext uri="{FF2B5EF4-FFF2-40B4-BE49-F238E27FC236}">
                <a16:creationId xmlns:a16="http://schemas.microsoft.com/office/drawing/2014/main" id="{424B7796-BB15-D844-F20B-923FBA51B8B7}"/>
              </a:ext>
            </a:extLst>
          </p:cNvPr>
          <p:cNvGrpSpPr/>
          <p:nvPr/>
        </p:nvGrpSpPr>
        <p:grpSpPr>
          <a:xfrm>
            <a:off x="7813003" y="2874170"/>
            <a:ext cx="214380" cy="1345367"/>
            <a:chOff x="3851693" y="3084689"/>
            <a:chExt cx="214380" cy="1345367"/>
          </a:xfrm>
        </p:grpSpPr>
        <p:sp>
          <p:nvSpPr>
            <p:cNvPr id="616" name="127 - Στρογγυλεμένο ορθογώνιο">
              <a:extLst>
                <a:ext uri="{FF2B5EF4-FFF2-40B4-BE49-F238E27FC236}">
                  <a16:creationId xmlns:a16="http://schemas.microsoft.com/office/drawing/2014/main" id="{42FD74E1-613D-DD87-55E3-9AA67585803D}"/>
                </a:ext>
              </a:extLst>
            </p:cNvPr>
            <p:cNvSpPr/>
            <p:nvPr/>
          </p:nvSpPr>
          <p:spPr>
            <a:xfrm>
              <a:off x="3902223" y="386649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128 - Ελεύθερη σχεδίαση">
              <a:extLst>
                <a:ext uri="{FF2B5EF4-FFF2-40B4-BE49-F238E27FC236}">
                  <a16:creationId xmlns:a16="http://schemas.microsoft.com/office/drawing/2014/main" id="{F3501414-BEE5-88A0-3844-E735501CCC0B}"/>
                </a:ext>
              </a:extLst>
            </p:cNvPr>
            <p:cNvSpPr/>
            <p:nvPr/>
          </p:nvSpPr>
          <p:spPr>
            <a:xfrm>
              <a:off x="3851693" y="308468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8" name="129 - Στρογγυλεμένο ορθογώνιο">
              <a:extLst>
                <a:ext uri="{FF2B5EF4-FFF2-40B4-BE49-F238E27FC236}">
                  <a16:creationId xmlns:a16="http://schemas.microsoft.com/office/drawing/2014/main" id="{B57FD17B-DC98-F5A4-F55E-B3DBA3EC3069}"/>
                </a:ext>
              </a:extLst>
            </p:cNvPr>
            <p:cNvSpPr/>
            <p:nvPr/>
          </p:nvSpPr>
          <p:spPr>
            <a:xfrm>
              <a:off x="3852027" y="3338395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131 - Στρογγυλεμένο ορθογώνιο">
              <a:extLst>
                <a:ext uri="{FF2B5EF4-FFF2-40B4-BE49-F238E27FC236}">
                  <a16:creationId xmlns:a16="http://schemas.microsoft.com/office/drawing/2014/main" id="{CD97A9C4-1A22-7F5A-33B0-14C1DA734660}"/>
                </a:ext>
              </a:extLst>
            </p:cNvPr>
            <p:cNvSpPr/>
            <p:nvPr/>
          </p:nvSpPr>
          <p:spPr>
            <a:xfrm>
              <a:off x="3960600" y="388816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0" name="Ομάδα 619">
              <a:extLst>
                <a:ext uri="{FF2B5EF4-FFF2-40B4-BE49-F238E27FC236}">
                  <a16:creationId xmlns:a16="http://schemas.microsoft.com/office/drawing/2014/main" id="{7B3FB17D-0707-20D2-BE8B-0ADDDE624635}"/>
                </a:ext>
              </a:extLst>
            </p:cNvPr>
            <p:cNvGrpSpPr/>
            <p:nvPr/>
          </p:nvGrpSpPr>
          <p:grpSpPr>
            <a:xfrm>
              <a:off x="3882180" y="3372876"/>
              <a:ext cx="161973" cy="449033"/>
              <a:chOff x="1189075" y="3346172"/>
              <a:chExt cx="479911" cy="1390186"/>
            </a:xfrm>
          </p:grpSpPr>
          <p:sp>
            <p:nvSpPr>
              <p:cNvPr id="621" name="Ορθογώνιο: Στρογγύλεμα γωνιών 620">
                <a:extLst>
                  <a:ext uri="{FF2B5EF4-FFF2-40B4-BE49-F238E27FC236}">
                    <a16:creationId xmlns:a16="http://schemas.microsoft.com/office/drawing/2014/main" id="{21D7ED07-2849-5379-9158-3BAF7C5EACDE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22" name="Γραφικό 621" descr="Φωτιά">
                <a:extLst>
                  <a:ext uri="{FF2B5EF4-FFF2-40B4-BE49-F238E27FC236}">
                    <a16:creationId xmlns:a16="http://schemas.microsoft.com/office/drawing/2014/main" id="{3D601E4C-1181-1EC6-AE83-B030763C02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24" name="Γραφικό 623" descr="Φωτιά">
                <a:extLst>
                  <a:ext uri="{FF2B5EF4-FFF2-40B4-BE49-F238E27FC236}">
                    <a16:creationId xmlns:a16="http://schemas.microsoft.com/office/drawing/2014/main" id="{7FD01E14-4F99-3C52-FBE1-C7808986C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25" name="Γραφικό 624" descr="Φωτιά">
                <a:extLst>
                  <a:ext uri="{FF2B5EF4-FFF2-40B4-BE49-F238E27FC236}">
                    <a16:creationId xmlns:a16="http://schemas.microsoft.com/office/drawing/2014/main" id="{E024EED6-DCB5-FF13-7558-A64000776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626" name="Ομάδα 625">
            <a:extLst>
              <a:ext uri="{FF2B5EF4-FFF2-40B4-BE49-F238E27FC236}">
                <a16:creationId xmlns:a16="http://schemas.microsoft.com/office/drawing/2014/main" id="{E9508706-A472-EB23-2265-DED5535D6FD3}"/>
              </a:ext>
            </a:extLst>
          </p:cNvPr>
          <p:cNvGrpSpPr/>
          <p:nvPr/>
        </p:nvGrpSpPr>
        <p:grpSpPr>
          <a:xfrm>
            <a:off x="8133699" y="2947328"/>
            <a:ext cx="214380" cy="1345367"/>
            <a:chOff x="3851693" y="3084689"/>
            <a:chExt cx="214380" cy="1345367"/>
          </a:xfrm>
        </p:grpSpPr>
        <p:sp>
          <p:nvSpPr>
            <p:cNvPr id="627" name="127 - Στρογγυλεμένο ορθογώνιο">
              <a:extLst>
                <a:ext uri="{FF2B5EF4-FFF2-40B4-BE49-F238E27FC236}">
                  <a16:creationId xmlns:a16="http://schemas.microsoft.com/office/drawing/2014/main" id="{31FF037F-2EF8-E4A1-179C-E774D2C3A629}"/>
                </a:ext>
              </a:extLst>
            </p:cNvPr>
            <p:cNvSpPr/>
            <p:nvPr/>
          </p:nvSpPr>
          <p:spPr>
            <a:xfrm>
              <a:off x="3902223" y="386649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128 - Ελεύθερη σχεδίαση">
              <a:extLst>
                <a:ext uri="{FF2B5EF4-FFF2-40B4-BE49-F238E27FC236}">
                  <a16:creationId xmlns:a16="http://schemas.microsoft.com/office/drawing/2014/main" id="{62A87D0D-A433-AF9B-9BF2-5F25D612C1B3}"/>
                </a:ext>
              </a:extLst>
            </p:cNvPr>
            <p:cNvSpPr/>
            <p:nvPr/>
          </p:nvSpPr>
          <p:spPr>
            <a:xfrm>
              <a:off x="3851693" y="308468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129 - Στρογγυλεμένο ορθογώνιο">
              <a:extLst>
                <a:ext uri="{FF2B5EF4-FFF2-40B4-BE49-F238E27FC236}">
                  <a16:creationId xmlns:a16="http://schemas.microsoft.com/office/drawing/2014/main" id="{E1643FA5-B125-F21E-BA5D-49EF5866AE3F}"/>
                </a:ext>
              </a:extLst>
            </p:cNvPr>
            <p:cNvSpPr/>
            <p:nvPr/>
          </p:nvSpPr>
          <p:spPr>
            <a:xfrm>
              <a:off x="3852027" y="3338395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0" name="131 - Στρογγυλεμένο ορθογώνιο">
              <a:extLst>
                <a:ext uri="{FF2B5EF4-FFF2-40B4-BE49-F238E27FC236}">
                  <a16:creationId xmlns:a16="http://schemas.microsoft.com/office/drawing/2014/main" id="{61A5D51F-AF73-EF87-A1BF-4ABF86A0BEAA}"/>
                </a:ext>
              </a:extLst>
            </p:cNvPr>
            <p:cNvSpPr/>
            <p:nvPr/>
          </p:nvSpPr>
          <p:spPr>
            <a:xfrm>
              <a:off x="3960600" y="388816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1" name="Ομάδα 630">
              <a:extLst>
                <a:ext uri="{FF2B5EF4-FFF2-40B4-BE49-F238E27FC236}">
                  <a16:creationId xmlns:a16="http://schemas.microsoft.com/office/drawing/2014/main" id="{A51992E4-B7F5-DDD6-84C6-2C49D2F55A08}"/>
                </a:ext>
              </a:extLst>
            </p:cNvPr>
            <p:cNvGrpSpPr/>
            <p:nvPr/>
          </p:nvGrpSpPr>
          <p:grpSpPr>
            <a:xfrm>
              <a:off x="3882180" y="3372876"/>
              <a:ext cx="161973" cy="449033"/>
              <a:chOff x="1189075" y="3346172"/>
              <a:chExt cx="479911" cy="1390186"/>
            </a:xfrm>
          </p:grpSpPr>
          <p:sp>
            <p:nvSpPr>
              <p:cNvPr id="632" name="Ορθογώνιο: Στρογγύλεμα γωνιών 631">
                <a:extLst>
                  <a:ext uri="{FF2B5EF4-FFF2-40B4-BE49-F238E27FC236}">
                    <a16:creationId xmlns:a16="http://schemas.microsoft.com/office/drawing/2014/main" id="{D3D699C1-A49E-585D-3D58-23B583D3345C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35" name="Γραφικό 634" descr="Φωτιά">
                <a:extLst>
                  <a:ext uri="{FF2B5EF4-FFF2-40B4-BE49-F238E27FC236}">
                    <a16:creationId xmlns:a16="http://schemas.microsoft.com/office/drawing/2014/main" id="{5765D77D-3768-9553-F6B1-FB2199ABE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636" name="Γραφικό 635" descr="Φωτιά">
                <a:extLst>
                  <a:ext uri="{FF2B5EF4-FFF2-40B4-BE49-F238E27FC236}">
                    <a16:creationId xmlns:a16="http://schemas.microsoft.com/office/drawing/2014/main" id="{CB552920-404C-2A78-5299-6EFF3DF0B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637" name="Ομάδα 636">
            <a:extLst>
              <a:ext uri="{FF2B5EF4-FFF2-40B4-BE49-F238E27FC236}">
                <a16:creationId xmlns:a16="http://schemas.microsoft.com/office/drawing/2014/main" id="{42F3FEA0-9BB2-E091-0D9B-1C15A15F271C}"/>
              </a:ext>
            </a:extLst>
          </p:cNvPr>
          <p:cNvGrpSpPr/>
          <p:nvPr/>
        </p:nvGrpSpPr>
        <p:grpSpPr>
          <a:xfrm>
            <a:off x="8521129" y="2891485"/>
            <a:ext cx="214380" cy="1345367"/>
            <a:chOff x="3851693" y="3084689"/>
            <a:chExt cx="214380" cy="1345367"/>
          </a:xfrm>
        </p:grpSpPr>
        <p:sp>
          <p:nvSpPr>
            <p:cNvPr id="638" name="127 - Στρογγυλεμένο ορθογώνιο">
              <a:extLst>
                <a:ext uri="{FF2B5EF4-FFF2-40B4-BE49-F238E27FC236}">
                  <a16:creationId xmlns:a16="http://schemas.microsoft.com/office/drawing/2014/main" id="{D783D4C5-20E6-E92A-1C7E-CE7525665316}"/>
                </a:ext>
              </a:extLst>
            </p:cNvPr>
            <p:cNvSpPr/>
            <p:nvPr/>
          </p:nvSpPr>
          <p:spPr>
            <a:xfrm>
              <a:off x="3902223" y="386649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128 - Ελεύθερη σχεδίαση">
              <a:extLst>
                <a:ext uri="{FF2B5EF4-FFF2-40B4-BE49-F238E27FC236}">
                  <a16:creationId xmlns:a16="http://schemas.microsoft.com/office/drawing/2014/main" id="{D660C313-EEC1-516E-07E2-B1FACCBB52DA}"/>
                </a:ext>
              </a:extLst>
            </p:cNvPr>
            <p:cNvSpPr/>
            <p:nvPr/>
          </p:nvSpPr>
          <p:spPr>
            <a:xfrm>
              <a:off x="3851693" y="308468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129 - Στρογγυλεμένο ορθογώνιο">
              <a:extLst>
                <a:ext uri="{FF2B5EF4-FFF2-40B4-BE49-F238E27FC236}">
                  <a16:creationId xmlns:a16="http://schemas.microsoft.com/office/drawing/2014/main" id="{2C0EE0D0-1A06-D64E-3497-98DCD4A7173A}"/>
                </a:ext>
              </a:extLst>
            </p:cNvPr>
            <p:cNvSpPr/>
            <p:nvPr/>
          </p:nvSpPr>
          <p:spPr>
            <a:xfrm>
              <a:off x="3852027" y="3338395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131 - Στρογγυλεμένο ορθογώνιο">
              <a:extLst>
                <a:ext uri="{FF2B5EF4-FFF2-40B4-BE49-F238E27FC236}">
                  <a16:creationId xmlns:a16="http://schemas.microsoft.com/office/drawing/2014/main" id="{AFAF6872-3A3D-4BC7-402F-2131BC239A77}"/>
                </a:ext>
              </a:extLst>
            </p:cNvPr>
            <p:cNvSpPr/>
            <p:nvPr/>
          </p:nvSpPr>
          <p:spPr>
            <a:xfrm>
              <a:off x="3960600" y="388816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2" name="Ομάδα 641">
              <a:extLst>
                <a:ext uri="{FF2B5EF4-FFF2-40B4-BE49-F238E27FC236}">
                  <a16:creationId xmlns:a16="http://schemas.microsoft.com/office/drawing/2014/main" id="{19F94DFD-1413-D041-B068-3E592E26FD1E}"/>
                </a:ext>
              </a:extLst>
            </p:cNvPr>
            <p:cNvGrpSpPr/>
            <p:nvPr/>
          </p:nvGrpSpPr>
          <p:grpSpPr>
            <a:xfrm>
              <a:off x="3882179" y="3372876"/>
              <a:ext cx="161973" cy="449033"/>
              <a:chOff x="1189075" y="3346172"/>
              <a:chExt cx="479911" cy="1390186"/>
            </a:xfrm>
          </p:grpSpPr>
          <p:sp>
            <p:nvSpPr>
              <p:cNvPr id="643" name="Ορθογώνιο: Στρογγύλεμα γωνιών 642">
                <a:extLst>
                  <a:ext uri="{FF2B5EF4-FFF2-40B4-BE49-F238E27FC236}">
                    <a16:creationId xmlns:a16="http://schemas.microsoft.com/office/drawing/2014/main" id="{1020D86D-7B19-E427-77C4-90B3BA1D9EE5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45" name="Γραφικό 644" descr="Φωτιά">
                <a:extLst>
                  <a:ext uri="{FF2B5EF4-FFF2-40B4-BE49-F238E27FC236}">
                    <a16:creationId xmlns:a16="http://schemas.microsoft.com/office/drawing/2014/main" id="{464A2DB1-F299-98AD-24D4-451B03CAE6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24518" y="3850574"/>
                <a:ext cx="254274" cy="254274"/>
              </a:xfrm>
              <a:prstGeom prst="rect">
                <a:avLst/>
              </a:prstGeom>
            </p:spPr>
          </p:pic>
        </p:grpSp>
      </p:grpSp>
      <p:grpSp>
        <p:nvGrpSpPr>
          <p:cNvPr id="549" name="Ομάδα 548">
            <a:extLst>
              <a:ext uri="{FF2B5EF4-FFF2-40B4-BE49-F238E27FC236}">
                <a16:creationId xmlns:a16="http://schemas.microsoft.com/office/drawing/2014/main" id="{39EFA2B1-E82F-7F54-8B0F-87FF7907A81E}"/>
              </a:ext>
            </a:extLst>
          </p:cNvPr>
          <p:cNvGrpSpPr/>
          <p:nvPr/>
        </p:nvGrpSpPr>
        <p:grpSpPr>
          <a:xfrm>
            <a:off x="473655" y="3102334"/>
            <a:ext cx="318689" cy="1580517"/>
            <a:chOff x="1691680" y="1828659"/>
            <a:chExt cx="216814" cy="1345367"/>
          </a:xfrm>
        </p:grpSpPr>
        <p:sp>
          <p:nvSpPr>
            <p:cNvPr id="550" name="127 - Στρογγυλεμένο ορθογώνιο">
              <a:extLst>
                <a:ext uri="{FF2B5EF4-FFF2-40B4-BE49-F238E27FC236}">
                  <a16:creationId xmlns:a16="http://schemas.microsoft.com/office/drawing/2014/main" id="{5C6992A5-1E0D-1D37-C1AE-B7E4632206D4}"/>
                </a:ext>
              </a:extLst>
            </p:cNvPr>
            <p:cNvSpPr/>
            <p:nvPr/>
          </p:nvSpPr>
          <p:spPr>
            <a:xfrm>
              <a:off x="1742210" y="2610460"/>
              <a:ext cx="77835" cy="520212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51" name="128 - Ελεύθερη σχεδίαση">
              <a:extLst>
                <a:ext uri="{FF2B5EF4-FFF2-40B4-BE49-F238E27FC236}">
                  <a16:creationId xmlns:a16="http://schemas.microsoft.com/office/drawing/2014/main" id="{23825375-B70C-9D80-66F3-1D581533948B}"/>
                </a:ext>
              </a:extLst>
            </p:cNvPr>
            <p:cNvSpPr/>
            <p:nvPr/>
          </p:nvSpPr>
          <p:spPr>
            <a:xfrm>
              <a:off x="1691680" y="182865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64" name="129 - Στρογγυλεμένο ορθογώνιο">
              <a:extLst>
                <a:ext uri="{FF2B5EF4-FFF2-40B4-BE49-F238E27FC236}">
                  <a16:creationId xmlns:a16="http://schemas.microsoft.com/office/drawing/2014/main" id="{858745B2-3CFF-1C99-D4CB-DB01BA7FAEFD}"/>
                </a:ext>
              </a:extLst>
            </p:cNvPr>
            <p:cNvSpPr/>
            <p:nvPr/>
          </p:nvSpPr>
          <p:spPr>
            <a:xfrm>
              <a:off x="1694448" y="2083080"/>
              <a:ext cx="214046" cy="52738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65" name="131 - Στρογγυλεμένο ορθογώνιο">
              <a:extLst>
                <a:ext uri="{FF2B5EF4-FFF2-40B4-BE49-F238E27FC236}">
                  <a16:creationId xmlns:a16="http://schemas.microsoft.com/office/drawing/2014/main" id="{484CA2E8-E51D-05DE-91E8-CC9A067B995B}"/>
                </a:ext>
              </a:extLst>
            </p:cNvPr>
            <p:cNvSpPr/>
            <p:nvPr/>
          </p:nvSpPr>
          <p:spPr>
            <a:xfrm>
              <a:off x="1800587" y="2632137"/>
              <a:ext cx="77835" cy="541889"/>
            </a:xfrm>
            <a:prstGeom prst="round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566" name="Ομάδα 565">
              <a:extLst>
                <a:ext uri="{FF2B5EF4-FFF2-40B4-BE49-F238E27FC236}">
                  <a16:creationId xmlns:a16="http://schemas.microsoft.com/office/drawing/2014/main" id="{7E341972-AA0F-FE51-79A7-4CE44478BA59}"/>
                </a:ext>
              </a:extLst>
            </p:cNvPr>
            <p:cNvGrpSpPr/>
            <p:nvPr/>
          </p:nvGrpSpPr>
          <p:grpSpPr>
            <a:xfrm>
              <a:off x="1726638" y="2114604"/>
              <a:ext cx="169632" cy="449033"/>
              <a:chOff x="1189075" y="3346172"/>
              <a:chExt cx="502605" cy="1390186"/>
            </a:xfrm>
          </p:grpSpPr>
          <p:sp>
            <p:nvSpPr>
              <p:cNvPr id="567" name="Ορθογώνιο: Στρογγύλεμα γωνιών 566">
                <a:extLst>
                  <a:ext uri="{FF2B5EF4-FFF2-40B4-BE49-F238E27FC236}">
                    <a16:creationId xmlns:a16="http://schemas.microsoft.com/office/drawing/2014/main" id="{100F7B17-8843-0267-69DA-D03BD6A44359}"/>
                  </a:ext>
                </a:extLst>
              </p:cNvPr>
              <p:cNvSpPr/>
              <p:nvPr/>
            </p:nvSpPr>
            <p:spPr>
              <a:xfrm>
                <a:off x="1189075" y="3346172"/>
                <a:ext cx="479911" cy="139018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568" name="Γραφικό 567" descr="Φωτιά">
                <a:extLst>
                  <a:ext uri="{FF2B5EF4-FFF2-40B4-BE49-F238E27FC236}">
                    <a16:creationId xmlns:a16="http://schemas.microsoft.com/office/drawing/2014/main" id="{6D1CEBCE-F13D-7ABE-A03B-EE206A6AD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55434" y="3850742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69" name="Γραφικό 568" descr="Φωτιά">
                <a:extLst>
                  <a:ext uri="{FF2B5EF4-FFF2-40B4-BE49-F238E27FC236}">
                    <a16:creationId xmlns:a16="http://schemas.microsoft.com/office/drawing/2014/main" id="{1CBCB344-9456-BE14-20B8-0D38DDF332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37406" y="3988191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70" name="Γραφικό 569" descr="Φωτιά">
                <a:extLst>
                  <a:ext uri="{FF2B5EF4-FFF2-40B4-BE49-F238E27FC236}">
                    <a16:creationId xmlns:a16="http://schemas.microsoft.com/office/drawing/2014/main" id="{342B2001-1B88-0E45-1E8C-506B7BC9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424" y="3520015"/>
                <a:ext cx="254274" cy="254274"/>
              </a:xfrm>
              <a:prstGeom prst="rect">
                <a:avLst/>
              </a:prstGeom>
            </p:spPr>
          </p:pic>
          <p:pic>
            <p:nvPicPr>
              <p:cNvPr id="571" name="Γραφικό 570" descr="Φωτιά">
                <a:extLst>
                  <a:ext uri="{FF2B5EF4-FFF2-40B4-BE49-F238E27FC236}">
                    <a16:creationId xmlns:a16="http://schemas.microsoft.com/office/drawing/2014/main" id="{AB3BF879-862F-38A9-2A49-2B5591D56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09688" y="3632888"/>
                <a:ext cx="254274" cy="254274"/>
              </a:xfrm>
              <a:prstGeom prst="rect">
                <a:avLst/>
              </a:prstGeom>
            </p:spPr>
          </p:pic>
        </p:grpSp>
      </p:grpSp>
      <p:sp>
        <p:nvSpPr>
          <p:cNvPr id="572" name="TextBox 571">
            <a:extLst>
              <a:ext uri="{FF2B5EF4-FFF2-40B4-BE49-F238E27FC236}">
                <a16:creationId xmlns:a16="http://schemas.microsoft.com/office/drawing/2014/main" id="{50D410EB-806D-4D5F-4856-B567A16C23D7}"/>
              </a:ext>
            </a:extLst>
          </p:cNvPr>
          <p:cNvSpPr txBox="1"/>
          <p:nvPr/>
        </p:nvSpPr>
        <p:spPr>
          <a:xfrm>
            <a:off x="76278" y="2261966"/>
            <a:ext cx="109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Παλαιός Αδάμ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01506A79-4C32-E0B1-256E-338AED632832}"/>
              </a:ext>
            </a:extLst>
          </p:cNvPr>
          <p:cNvSpPr txBox="1"/>
          <p:nvPr/>
        </p:nvSpPr>
        <p:spPr>
          <a:xfrm>
            <a:off x="10287916" y="5607223"/>
            <a:ext cx="109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Νέος Αδάμ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BF8B32BB-9297-E3DF-C217-3EB1DBDFC9CF}"/>
              </a:ext>
            </a:extLst>
          </p:cNvPr>
          <p:cNvSpPr txBox="1"/>
          <p:nvPr/>
        </p:nvSpPr>
        <p:spPr>
          <a:xfrm>
            <a:off x="-18790" y="-10382"/>
            <a:ext cx="1965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Επέμβαση Θεού μέσω της Παναγίας στον κόσμο</a:t>
            </a:r>
          </a:p>
        </p:txBody>
      </p:sp>
    </p:spTree>
    <p:extLst>
      <p:ext uri="{BB962C8B-B14F-4D97-AF65-F5344CB8AC3E}">
        <p14:creationId xmlns:p14="http://schemas.microsoft.com/office/powerpoint/2010/main" val="32979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Box 298">
            <a:extLst>
              <a:ext uri="{FF2B5EF4-FFF2-40B4-BE49-F238E27FC236}">
                <a16:creationId xmlns:a16="http://schemas.microsoft.com/office/drawing/2014/main" id="{8B954D02-D35F-45CA-E8F1-D6D9F706109C}"/>
              </a:ext>
            </a:extLst>
          </p:cNvPr>
          <p:cNvSpPr txBox="1"/>
          <p:nvPr/>
        </p:nvSpPr>
        <p:spPr>
          <a:xfrm>
            <a:off x="9488756" y="2648208"/>
            <a:ext cx="225632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el-GR" sz="28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… στο σώμα</a:t>
            </a:r>
          </a:p>
        </p:txBody>
      </p:sp>
      <p:sp>
        <p:nvSpPr>
          <p:cNvPr id="234" name="233 - Έλλειψη"/>
          <p:cNvSpPr/>
          <p:nvPr/>
        </p:nvSpPr>
        <p:spPr>
          <a:xfrm>
            <a:off x="490377" y="2041676"/>
            <a:ext cx="1080120" cy="24482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27" name="226 - Ομάδα"/>
          <p:cNvGrpSpPr/>
          <p:nvPr/>
        </p:nvGrpSpPr>
        <p:grpSpPr>
          <a:xfrm>
            <a:off x="893629" y="2254363"/>
            <a:ext cx="288032" cy="1944217"/>
            <a:chOff x="6347243" y="2930389"/>
            <a:chExt cx="216813" cy="1345367"/>
          </a:xfrm>
        </p:grpSpPr>
        <p:sp>
          <p:nvSpPr>
            <p:cNvPr id="217" name="216 - Στρογγυλεμένο ορθογώνιο"/>
            <p:cNvSpPr/>
            <p:nvPr/>
          </p:nvSpPr>
          <p:spPr>
            <a:xfrm>
              <a:off x="6397773" y="3712190"/>
              <a:ext cx="77835" cy="52021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217 - Ελεύθερη σχεδίαση"/>
            <p:cNvSpPr/>
            <p:nvPr/>
          </p:nvSpPr>
          <p:spPr>
            <a:xfrm>
              <a:off x="6347243" y="2930389"/>
              <a:ext cx="210191" cy="246786"/>
            </a:xfrm>
            <a:custGeom>
              <a:avLst/>
              <a:gdLst>
                <a:gd name="connsiteX0" fmla="*/ 0 w 245626"/>
                <a:gd name="connsiteY0" fmla="*/ 139750 h 279500"/>
                <a:gd name="connsiteX1" fmla="*/ 30561 w 245626"/>
                <a:gd name="connsiteY1" fmla="*/ 47498 h 279500"/>
                <a:gd name="connsiteX2" fmla="*/ 122813 w 245626"/>
                <a:gd name="connsiteY2" fmla="*/ 0 h 279500"/>
                <a:gd name="connsiteX3" fmla="*/ 215065 w 245626"/>
                <a:gd name="connsiteY3" fmla="*/ 47498 h 279500"/>
                <a:gd name="connsiteX4" fmla="*/ 245626 w 245626"/>
                <a:gd name="connsiteY4" fmla="*/ 139750 h 279500"/>
                <a:gd name="connsiteX5" fmla="*/ 215065 w 245626"/>
                <a:gd name="connsiteY5" fmla="*/ 232002 h 279500"/>
                <a:gd name="connsiteX6" fmla="*/ 122813 w 245626"/>
                <a:gd name="connsiteY6" fmla="*/ 279500 h 279500"/>
                <a:gd name="connsiteX7" fmla="*/ 30561 w 245626"/>
                <a:gd name="connsiteY7" fmla="*/ 232002 h 279500"/>
                <a:gd name="connsiteX8" fmla="*/ 0 w 245626"/>
                <a:gd name="connsiteY8" fmla="*/ 139750 h 279500"/>
                <a:gd name="connsiteX0" fmla="*/ 0 w 245626"/>
                <a:gd name="connsiteY0" fmla="*/ 139750 h 288032"/>
                <a:gd name="connsiteX1" fmla="*/ 30561 w 245626"/>
                <a:gd name="connsiteY1" fmla="*/ 47498 h 288032"/>
                <a:gd name="connsiteX2" fmla="*/ 122813 w 245626"/>
                <a:gd name="connsiteY2" fmla="*/ 0 h 288032"/>
                <a:gd name="connsiteX3" fmla="*/ 215065 w 245626"/>
                <a:gd name="connsiteY3" fmla="*/ 47498 h 288032"/>
                <a:gd name="connsiteX4" fmla="*/ 245626 w 245626"/>
                <a:gd name="connsiteY4" fmla="*/ 139750 h 288032"/>
                <a:gd name="connsiteX5" fmla="*/ 215065 w 245626"/>
                <a:gd name="connsiteY5" fmla="*/ 232002 h 288032"/>
                <a:gd name="connsiteX6" fmla="*/ 144016 w 245626"/>
                <a:gd name="connsiteY6" fmla="*/ 288032 h 288032"/>
                <a:gd name="connsiteX7" fmla="*/ 30561 w 245626"/>
                <a:gd name="connsiteY7" fmla="*/ 232002 h 288032"/>
                <a:gd name="connsiteX8" fmla="*/ 0 w 245626"/>
                <a:gd name="connsiteY8" fmla="*/ 139750 h 288032"/>
                <a:gd name="connsiteX0" fmla="*/ 19697 w 265323"/>
                <a:gd name="connsiteY0" fmla="*/ 139750 h 318224"/>
                <a:gd name="connsiteX1" fmla="*/ 50258 w 265323"/>
                <a:gd name="connsiteY1" fmla="*/ 47498 h 318224"/>
                <a:gd name="connsiteX2" fmla="*/ 142510 w 265323"/>
                <a:gd name="connsiteY2" fmla="*/ 0 h 318224"/>
                <a:gd name="connsiteX3" fmla="*/ 234762 w 265323"/>
                <a:gd name="connsiteY3" fmla="*/ 47498 h 318224"/>
                <a:gd name="connsiteX4" fmla="*/ 265323 w 265323"/>
                <a:gd name="connsiteY4" fmla="*/ 139750 h 318224"/>
                <a:gd name="connsiteX5" fmla="*/ 234762 w 265323"/>
                <a:gd name="connsiteY5" fmla="*/ 232002 h 318224"/>
                <a:gd name="connsiteX6" fmla="*/ 163713 w 265323"/>
                <a:gd name="connsiteY6" fmla="*/ 288032 h 318224"/>
                <a:gd name="connsiteX7" fmla="*/ 19697 w 265323"/>
                <a:gd name="connsiteY7" fmla="*/ 288032 h 318224"/>
                <a:gd name="connsiteX8" fmla="*/ 19697 w 265323"/>
                <a:gd name="connsiteY8" fmla="*/ 139750 h 31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23" h="318224">
                  <a:moveTo>
                    <a:pt x="19697" y="139750"/>
                  </a:moveTo>
                  <a:cubicBezTo>
                    <a:pt x="24790" y="99661"/>
                    <a:pt x="30561" y="73003"/>
                    <a:pt x="50258" y="47498"/>
                  </a:cubicBezTo>
                  <a:cubicBezTo>
                    <a:pt x="73575" y="17306"/>
                    <a:pt x="107188" y="0"/>
                    <a:pt x="142510" y="0"/>
                  </a:cubicBezTo>
                  <a:cubicBezTo>
                    <a:pt x="177833" y="0"/>
                    <a:pt x="211445" y="17306"/>
                    <a:pt x="234762" y="47498"/>
                  </a:cubicBezTo>
                  <a:cubicBezTo>
                    <a:pt x="254459" y="73003"/>
                    <a:pt x="265323" y="105796"/>
                    <a:pt x="265323" y="139750"/>
                  </a:cubicBezTo>
                  <a:cubicBezTo>
                    <a:pt x="265323" y="173704"/>
                    <a:pt x="254459" y="206497"/>
                    <a:pt x="234762" y="232002"/>
                  </a:cubicBezTo>
                  <a:cubicBezTo>
                    <a:pt x="211445" y="262194"/>
                    <a:pt x="199557" y="278694"/>
                    <a:pt x="163713" y="288032"/>
                  </a:cubicBezTo>
                  <a:cubicBezTo>
                    <a:pt x="127869" y="297370"/>
                    <a:pt x="43014" y="318224"/>
                    <a:pt x="19697" y="288032"/>
                  </a:cubicBezTo>
                  <a:cubicBezTo>
                    <a:pt x="0" y="262527"/>
                    <a:pt x="14604" y="179839"/>
                    <a:pt x="19697" y="1397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218 - Στρογγυλεμένο ορθογώνιο"/>
            <p:cNvSpPr/>
            <p:nvPr/>
          </p:nvSpPr>
          <p:spPr>
            <a:xfrm>
              <a:off x="6350010" y="3184810"/>
              <a:ext cx="214046" cy="52738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0" name="219 - Στρογγυλεμένο ορθογώνιο"/>
            <p:cNvSpPr/>
            <p:nvPr/>
          </p:nvSpPr>
          <p:spPr>
            <a:xfrm rot="5048967">
              <a:off x="6270412" y="3415925"/>
              <a:ext cx="419068" cy="6477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1" name="220 - Στρογγυλεμένο ορθογώνιο"/>
            <p:cNvSpPr/>
            <p:nvPr/>
          </p:nvSpPr>
          <p:spPr>
            <a:xfrm>
              <a:off x="6456149" y="3733867"/>
              <a:ext cx="77835" cy="54188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Ομάδα 25">
            <a:extLst>
              <a:ext uri="{FF2B5EF4-FFF2-40B4-BE49-F238E27FC236}">
                <a16:creationId xmlns:a16="http://schemas.microsoft.com/office/drawing/2014/main" id="{D12CD62C-E656-0029-230E-4C8F0014BC4B}"/>
              </a:ext>
            </a:extLst>
          </p:cNvPr>
          <p:cNvGrpSpPr/>
          <p:nvPr/>
        </p:nvGrpSpPr>
        <p:grpSpPr>
          <a:xfrm>
            <a:off x="3877899" y="1193331"/>
            <a:ext cx="3593155" cy="4494205"/>
            <a:chOff x="3971427" y="166783"/>
            <a:chExt cx="3777537" cy="5853847"/>
          </a:xfrm>
        </p:grpSpPr>
        <p:grpSp>
          <p:nvGrpSpPr>
            <p:cNvPr id="2" name="Ομάδα 1">
              <a:extLst>
                <a:ext uri="{FF2B5EF4-FFF2-40B4-BE49-F238E27FC236}">
                  <a16:creationId xmlns:a16="http://schemas.microsoft.com/office/drawing/2014/main" id="{F65E0CEF-0C1A-38DC-1FCF-E2F992B2BDCF}"/>
                </a:ext>
              </a:extLst>
            </p:cNvPr>
            <p:cNvGrpSpPr/>
            <p:nvPr/>
          </p:nvGrpSpPr>
          <p:grpSpPr>
            <a:xfrm>
              <a:off x="6421235" y="166783"/>
              <a:ext cx="1089734" cy="1785419"/>
              <a:chOff x="4994434" y="2579685"/>
              <a:chExt cx="1089734" cy="1785419"/>
            </a:xfrm>
          </p:grpSpPr>
          <p:sp>
            <p:nvSpPr>
              <p:cNvPr id="3" name="236 - Έλλειψη">
                <a:extLst>
                  <a:ext uri="{FF2B5EF4-FFF2-40B4-BE49-F238E27FC236}">
                    <a16:creationId xmlns:a16="http://schemas.microsoft.com/office/drawing/2014/main" id="{D74A20BD-2628-4ABE-D302-C7302A5DC423}"/>
                  </a:ext>
                </a:extLst>
              </p:cNvPr>
              <p:cNvSpPr/>
              <p:nvPr/>
            </p:nvSpPr>
            <p:spPr>
              <a:xfrm>
                <a:off x="5396721" y="2768035"/>
                <a:ext cx="516949" cy="51694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" name="236 - Έλλειψη">
                <a:extLst>
                  <a:ext uri="{FF2B5EF4-FFF2-40B4-BE49-F238E27FC236}">
                    <a16:creationId xmlns:a16="http://schemas.microsoft.com/office/drawing/2014/main" id="{A579439A-8B4C-A5BD-997D-25EC09F974E2}"/>
                  </a:ext>
                </a:extLst>
              </p:cNvPr>
              <p:cNvSpPr/>
              <p:nvPr/>
            </p:nvSpPr>
            <p:spPr>
              <a:xfrm>
                <a:off x="4994434" y="2579685"/>
                <a:ext cx="535724" cy="5357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" name="76 - Ελεύθερη σχεδίαση">
                <a:extLst>
                  <a:ext uri="{FF2B5EF4-FFF2-40B4-BE49-F238E27FC236}">
                    <a16:creationId xmlns:a16="http://schemas.microsoft.com/office/drawing/2014/main" id="{6C655B0D-5BB5-AFC0-53CA-36AE2B6D5430}"/>
                  </a:ext>
                </a:extLst>
              </p:cNvPr>
              <p:cNvSpPr/>
              <p:nvPr/>
            </p:nvSpPr>
            <p:spPr>
              <a:xfrm>
                <a:off x="5513715" y="2722146"/>
                <a:ext cx="570453" cy="1642958"/>
              </a:xfrm>
              <a:custGeom>
                <a:avLst/>
                <a:gdLst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584176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360040 w 732081"/>
                  <a:gd name="connsiteY3" fmla="*/ 1092124 h 2304256"/>
                  <a:gd name="connsiteX4" fmla="*/ 720080 w 732081"/>
                  <a:gd name="connsiteY4" fmla="*/ 1152128 h 2304256"/>
                  <a:gd name="connsiteX5" fmla="*/ 360040 w 732081"/>
                  <a:gd name="connsiteY5" fmla="*/ 1212132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9" fmla="*/ 0 w 732081"/>
                  <a:gd name="connsiteY9" fmla="*/ 0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432048 w 732081"/>
                  <a:gd name="connsiteY3" fmla="*/ 576064 h 2304256"/>
                  <a:gd name="connsiteX4" fmla="*/ 720080 w 732081"/>
                  <a:gd name="connsiteY4" fmla="*/ 1152128 h 2304256"/>
                  <a:gd name="connsiteX5" fmla="*/ 360040 w 732081"/>
                  <a:gd name="connsiteY5" fmla="*/ 1584176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80" h="2304256" stroke="0" extrusionOk="0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cubicBezTo>
                      <a:pt x="442073" y="167303"/>
                      <a:pt x="360040" y="748084"/>
                      <a:pt x="360040" y="1092124"/>
                    </a:cubicBezTo>
                    <a:cubicBezTo>
                      <a:pt x="360039" y="1125263"/>
                      <a:pt x="521234" y="1152128"/>
                      <a:pt x="720080" y="1152128"/>
                    </a:cubicBezTo>
                    <a:cubicBezTo>
                      <a:pt x="521236" y="1152128"/>
                      <a:pt x="360041" y="1178992"/>
                      <a:pt x="360040" y="121213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  <a:lnTo>
                      <a:pt x="0" y="0"/>
                    </a:lnTo>
                    <a:close/>
                  </a:path>
                  <a:path w="720080" h="2304256" fill="none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lnTo>
                      <a:pt x="432048" y="576064"/>
                    </a:lnTo>
                    <a:cubicBezTo>
                      <a:pt x="432047" y="609203"/>
                      <a:pt x="720080" y="960107"/>
                      <a:pt x="720080" y="1152128"/>
                    </a:cubicBezTo>
                    <a:cubicBezTo>
                      <a:pt x="720080" y="1344149"/>
                      <a:pt x="432049" y="1695052"/>
                      <a:pt x="432048" y="172819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</a:path>
                </a:pathLst>
              </a:custGeom>
              <a:ln w="38100" cmpd="dbl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6" name="Ομάδα 5">
                <a:extLst>
                  <a:ext uri="{FF2B5EF4-FFF2-40B4-BE49-F238E27FC236}">
                    <a16:creationId xmlns:a16="http://schemas.microsoft.com/office/drawing/2014/main" id="{E0EDA561-5B70-BB49-4EF7-6ADFE401D7D8}"/>
                  </a:ext>
                </a:extLst>
              </p:cNvPr>
              <p:cNvGrpSpPr/>
              <p:nvPr/>
            </p:nvGrpSpPr>
            <p:grpSpPr>
              <a:xfrm>
                <a:off x="5195115" y="2764038"/>
                <a:ext cx="529013" cy="1457050"/>
                <a:chOff x="2915816" y="2115966"/>
                <a:chExt cx="529013" cy="1457050"/>
              </a:xfrm>
            </p:grpSpPr>
            <p:sp>
              <p:nvSpPr>
                <p:cNvPr id="12" name="127 - Στρογγυλεμένο ορθογώνιο">
                  <a:extLst>
                    <a:ext uri="{FF2B5EF4-FFF2-40B4-BE49-F238E27FC236}">
                      <a16:creationId xmlns:a16="http://schemas.microsoft.com/office/drawing/2014/main" id="{71C3621F-2649-16DB-2B58-210CE677987B}"/>
                    </a:ext>
                  </a:extLst>
                </p:cNvPr>
                <p:cNvSpPr/>
                <p:nvPr/>
              </p:nvSpPr>
              <p:spPr>
                <a:xfrm>
                  <a:off x="2966346" y="2897767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3" name="128 - Ελεύθερη σχεδίαση">
                  <a:extLst>
                    <a:ext uri="{FF2B5EF4-FFF2-40B4-BE49-F238E27FC236}">
                      <a16:creationId xmlns:a16="http://schemas.microsoft.com/office/drawing/2014/main" id="{627D0C33-4EAD-CC9D-C502-9EBEDF2410D7}"/>
                    </a:ext>
                  </a:extLst>
                </p:cNvPr>
                <p:cNvSpPr/>
                <p:nvPr/>
              </p:nvSpPr>
              <p:spPr>
                <a:xfrm>
                  <a:off x="2915816" y="2115966"/>
                  <a:ext cx="210191" cy="246786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0 w 245626"/>
                    <a:gd name="connsiteY0" fmla="*/ 139750 h 288032"/>
                    <a:gd name="connsiteX1" fmla="*/ 30561 w 245626"/>
                    <a:gd name="connsiteY1" fmla="*/ 47498 h 288032"/>
                    <a:gd name="connsiteX2" fmla="*/ 122813 w 245626"/>
                    <a:gd name="connsiteY2" fmla="*/ 0 h 288032"/>
                    <a:gd name="connsiteX3" fmla="*/ 215065 w 245626"/>
                    <a:gd name="connsiteY3" fmla="*/ 47498 h 288032"/>
                    <a:gd name="connsiteX4" fmla="*/ 245626 w 245626"/>
                    <a:gd name="connsiteY4" fmla="*/ 139750 h 288032"/>
                    <a:gd name="connsiteX5" fmla="*/ 215065 w 245626"/>
                    <a:gd name="connsiteY5" fmla="*/ 232002 h 288032"/>
                    <a:gd name="connsiteX6" fmla="*/ 144016 w 245626"/>
                    <a:gd name="connsiteY6" fmla="*/ 288032 h 288032"/>
                    <a:gd name="connsiteX7" fmla="*/ 30561 w 245626"/>
                    <a:gd name="connsiteY7" fmla="*/ 232002 h 288032"/>
                    <a:gd name="connsiteX8" fmla="*/ 0 w 245626"/>
                    <a:gd name="connsiteY8" fmla="*/ 139750 h 288032"/>
                    <a:gd name="connsiteX0" fmla="*/ 19697 w 265323"/>
                    <a:gd name="connsiteY0" fmla="*/ 139750 h 318224"/>
                    <a:gd name="connsiteX1" fmla="*/ 50258 w 265323"/>
                    <a:gd name="connsiteY1" fmla="*/ 47498 h 318224"/>
                    <a:gd name="connsiteX2" fmla="*/ 142510 w 265323"/>
                    <a:gd name="connsiteY2" fmla="*/ 0 h 318224"/>
                    <a:gd name="connsiteX3" fmla="*/ 234762 w 265323"/>
                    <a:gd name="connsiteY3" fmla="*/ 47498 h 318224"/>
                    <a:gd name="connsiteX4" fmla="*/ 265323 w 265323"/>
                    <a:gd name="connsiteY4" fmla="*/ 139750 h 318224"/>
                    <a:gd name="connsiteX5" fmla="*/ 234762 w 265323"/>
                    <a:gd name="connsiteY5" fmla="*/ 232002 h 318224"/>
                    <a:gd name="connsiteX6" fmla="*/ 163713 w 265323"/>
                    <a:gd name="connsiteY6" fmla="*/ 288032 h 318224"/>
                    <a:gd name="connsiteX7" fmla="*/ 19697 w 265323"/>
                    <a:gd name="connsiteY7" fmla="*/ 288032 h 318224"/>
                    <a:gd name="connsiteX8" fmla="*/ 19697 w 265323"/>
                    <a:gd name="connsiteY8" fmla="*/ 139750 h 318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323" h="318224">
                      <a:moveTo>
                        <a:pt x="19697" y="139750"/>
                      </a:moveTo>
                      <a:cubicBezTo>
                        <a:pt x="24790" y="99661"/>
                        <a:pt x="30561" y="73003"/>
                        <a:pt x="50258" y="47498"/>
                      </a:cubicBezTo>
                      <a:cubicBezTo>
                        <a:pt x="73575" y="17306"/>
                        <a:pt x="107188" y="0"/>
                        <a:pt x="142510" y="0"/>
                      </a:cubicBezTo>
                      <a:cubicBezTo>
                        <a:pt x="177833" y="0"/>
                        <a:pt x="211445" y="17306"/>
                        <a:pt x="234762" y="47498"/>
                      </a:cubicBezTo>
                      <a:cubicBezTo>
                        <a:pt x="254459" y="73003"/>
                        <a:pt x="265323" y="105796"/>
                        <a:pt x="265323" y="139750"/>
                      </a:cubicBezTo>
                      <a:cubicBezTo>
                        <a:pt x="265323" y="173704"/>
                        <a:pt x="254459" y="206497"/>
                        <a:pt x="234762" y="232002"/>
                      </a:cubicBezTo>
                      <a:cubicBezTo>
                        <a:pt x="211445" y="262194"/>
                        <a:pt x="199557" y="278694"/>
                        <a:pt x="163713" y="288032"/>
                      </a:cubicBezTo>
                      <a:cubicBezTo>
                        <a:pt x="127869" y="297370"/>
                        <a:pt x="43014" y="318224"/>
                        <a:pt x="19697" y="288032"/>
                      </a:cubicBezTo>
                      <a:cubicBezTo>
                        <a:pt x="0" y="262527"/>
                        <a:pt x="14604" y="179839"/>
                        <a:pt x="19697" y="139750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4" name="129 - Στρογγυλεμένο ορθογώνιο">
                  <a:extLst>
                    <a:ext uri="{FF2B5EF4-FFF2-40B4-BE49-F238E27FC236}">
                      <a16:creationId xmlns:a16="http://schemas.microsoft.com/office/drawing/2014/main" id="{D50CA155-88FB-3A08-9717-CA5FC4336789}"/>
                    </a:ext>
                  </a:extLst>
                </p:cNvPr>
                <p:cNvSpPr/>
                <p:nvPr/>
              </p:nvSpPr>
              <p:spPr>
                <a:xfrm>
                  <a:off x="2918584" y="2370387"/>
                  <a:ext cx="214046" cy="527380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5" name="131 - Στρογγυλεμένο ορθογώνιο">
                  <a:extLst>
                    <a:ext uri="{FF2B5EF4-FFF2-40B4-BE49-F238E27FC236}">
                      <a16:creationId xmlns:a16="http://schemas.microsoft.com/office/drawing/2014/main" id="{4E5E18C4-350E-3368-C5D0-E0C34B03C37B}"/>
                    </a:ext>
                  </a:extLst>
                </p:cNvPr>
                <p:cNvSpPr/>
                <p:nvPr/>
              </p:nvSpPr>
              <p:spPr>
                <a:xfrm>
                  <a:off x="3024723" y="2919444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" name="132 - Στρογγυλεμένο ορθογώνιο">
                  <a:extLst>
                    <a:ext uri="{FF2B5EF4-FFF2-40B4-BE49-F238E27FC236}">
                      <a16:creationId xmlns:a16="http://schemas.microsoft.com/office/drawing/2014/main" id="{4A38D336-B740-81BB-911E-14E1507D756C}"/>
                    </a:ext>
                  </a:extLst>
                </p:cNvPr>
                <p:cNvSpPr/>
                <p:nvPr/>
              </p:nvSpPr>
              <p:spPr>
                <a:xfrm>
                  <a:off x="3273694" y="3009453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" name="133 - Στρογγυλεμένο ορθογώνιο">
                  <a:extLst>
                    <a:ext uri="{FF2B5EF4-FFF2-40B4-BE49-F238E27FC236}">
                      <a16:creationId xmlns:a16="http://schemas.microsoft.com/office/drawing/2014/main" id="{92B064BC-71A7-E4F1-7191-FC8CD10A5D6B}"/>
                    </a:ext>
                  </a:extLst>
                </p:cNvPr>
                <p:cNvSpPr/>
                <p:nvPr/>
              </p:nvSpPr>
              <p:spPr>
                <a:xfrm>
                  <a:off x="3230783" y="2496598"/>
                  <a:ext cx="214046" cy="512855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8" name="134 - Ελεύθερη σχεδίαση">
                  <a:extLst>
                    <a:ext uri="{FF2B5EF4-FFF2-40B4-BE49-F238E27FC236}">
                      <a16:creationId xmlns:a16="http://schemas.microsoft.com/office/drawing/2014/main" id="{CC085053-FB81-D969-645D-ADB834237CD4}"/>
                    </a:ext>
                  </a:extLst>
                </p:cNvPr>
                <p:cNvSpPr/>
                <p:nvPr/>
              </p:nvSpPr>
              <p:spPr>
                <a:xfrm>
                  <a:off x="3201047" y="2242177"/>
                  <a:ext cx="237164" cy="407813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53745 w 299371"/>
                    <a:gd name="connsiteY0" fmla="*/ 139750 h 525864"/>
                    <a:gd name="connsiteX1" fmla="*/ 84306 w 299371"/>
                    <a:gd name="connsiteY1" fmla="*/ 47498 h 525864"/>
                    <a:gd name="connsiteX2" fmla="*/ 176558 w 299371"/>
                    <a:gd name="connsiteY2" fmla="*/ 0 h 525864"/>
                    <a:gd name="connsiteX3" fmla="*/ 268810 w 299371"/>
                    <a:gd name="connsiteY3" fmla="*/ 47498 h 525864"/>
                    <a:gd name="connsiteX4" fmla="*/ 299371 w 299371"/>
                    <a:gd name="connsiteY4" fmla="*/ 139750 h 525864"/>
                    <a:gd name="connsiteX5" fmla="*/ 268810 w 299371"/>
                    <a:gd name="connsiteY5" fmla="*/ 232002 h 525864"/>
                    <a:gd name="connsiteX6" fmla="*/ 176558 w 299371"/>
                    <a:gd name="connsiteY6" fmla="*/ 279500 h 525864"/>
                    <a:gd name="connsiteX7" fmla="*/ 19697 w 299371"/>
                    <a:gd name="connsiteY7" fmla="*/ 495672 h 525864"/>
                    <a:gd name="connsiteX8" fmla="*/ 53745 w 299371"/>
                    <a:gd name="connsiteY8" fmla="*/ 139750 h 5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9371" h="525864">
                      <a:moveTo>
                        <a:pt x="53745" y="139750"/>
                      </a:moveTo>
                      <a:cubicBezTo>
                        <a:pt x="64513" y="65054"/>
                        <a:pt x="64609" y="73003"/>
                        <a:pt x="84306" y="47498"/>
                      </a:cubicBezTo>
                      <a:cubicBezTo>
                        <a:pt x="107623" y="17306"/>
                        <a:pt x="141236" y="0"/>
                        <a:pt x="176558" y="0"/>
                      </a:cubicBezTo>
                      <a:cubicBezTo>
                        <a:pt x="211881" y="0"/>
                        <a:pt x="245493" y="17306"/>
                        <a:pt x="268810" y="47498"/>
                      </a:cubicBezTo>
                      <a:cubicBezTo>
                        <a:pt x="288507" y="73003"/>
                        <a:pt x="299371" y="105796"/>
                        <a:pt x="299371" y="139750"/>
                      </a:cubicBezTo>
                      <a:cubicBezTo>
                        <a:pt x="299371" y="173704"/>
                        <a:pt x="288507" y="206497"/>
                        <a:pt x="268810" y="232002"/>
                      </a:cubicBezTo>
                      <a:cubicBezTo>
                        <a:pt x="245493" y="262194"/>
                        <a:pt x="218077" y="235555"/>
                        <a:pt x="176558" y="279500"/>
                      </a:cubicBezTo>
                      <a:cubicBezTo>
                        <a:pt x="135039" y="323445"/>
                        <a:pt x="43014" y="525864"/>
                        <a:pt x="19697" y="495672"/>
                      </a:cubicBezTo>
                      <a:cubicBezTo>
                        <a:pt x="0" y="470167"/>
                        <a:pt x="42977" y="214446"/>
                        <a:pt x="53745" y="13975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" name="136 - Στρογγυλεμένο ορθογώνιο">
                  <a:extLst>
                    <a:ext uri="{FF2B5EF4-FFF2-40B4-BE49-F238E27FC236}">
                      <a16:creationId xmlns:a16="http://schemas.microsoft.com/office/drawing/2014/main" id="{CEAA2F59-2AC3-1DA3-8CE8-C49D269D834B}"/>
                    </a:ext>
                  </a:extLst>
                </p:cNvPr>
                <p:cNvSpPr/>
                <p:nvPr/>
              </p:nvSpPr>
              <p:spPr>
                <a:xfrm>
                  <a:off x="3332031" y="3031127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pic>
            <p:nvPicPr>
              <p:cNvPr id="7" name="Γραφικό 6" descr="Φωτιά">
                <a:extLst>
                  <a:ext uri="{FF2B5EF4-FFF2-40B4-BE49-F238E27FC236}">
                    <a16:creationId xmlns:a16="http://schemas.microsoft.com/office/drawing/2014/main" id="{6B498C0B-EAA3-C085-F36D-D79BC0146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06449" y="3288958"/>
                <a:ext cx="80757" cy="77286"/>
              </a:xfrm>
              <a:prstGeom prst="rect">
                <a:avLst/>
              </a:prstGeom>
            </p:spPr>
          </p:pic>
          <p:grpSp>
            <p:nvGrpSpPr>
              <p:cNvPr id="8" name="Ομάδα 7">
                <a:extLst>
                  <a:ext uri="{FF2B5EF4-FFF2-40B4-BE49-F238E27FC236}">
                    <a16:creationId xmlns:a16="http://schemas.microsoft.com/office/drawing/2014/main" id="{3840C4B4-3361-ABF2-C354-CA5BBCE70278}"/>
                  </a:ext>
                </a:extLst>
              </p:cNvPr>
              <p:cNvGrpSpPr/>
              <p:nvPr/>
            </p:nvGrpSpPr>
            <p:grpSpPr>
              <a:xfrm>
                <a:off x="5213150" y="3089269"/>
                <a:ext cx="499409" cy="555755"/>
                <a:chOff x="5211670" y="3068960"/>
                <a:chExt cx="499409" cy="555755"/>
              </a:xfrm>
              <a:solidFill>
                <a:srgbClr val="FFFF00">
                  <a:alpha val="47000"/>
                </a:srgbClr>
              </a:solidFill>
            </p:grpSpPr>
            <p:sp>
              <p:nvSpPr>
                <p:cNvPr id="10" name="Ορθογώνιο: Στρογγύλεμα γωνιών 9">
                  <a:extLst>
                    <a:ext uri="{FF2B5EF4-FFF2-40B4-BE49-F238E27FC236}">
                      <a16:creationId xmlns:a16="http://schemas.microsoft.com/office/drawing/2014/main" id="{397B659F-B7B8-C8D8-3AFC-61CE44D51F57}"/>
                    </a:ext>
                  </a:extLst>
                </p:cNvPr>
                <p:cNvSpPr/>
                <p:nvPr/>
              </p:nvSpPr>
              <p:spPr>
                <a:xfrm>
                  <a:off x="5558661" y="3202169"/>
                  <a:ext cx="152418" cy="42254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1" name="Ορθογώνιο: Στρογγύλεμα γωνιών 10">
                  <a:extLst>
                    <a:ext uri="{FF2B5EF4-FFF2-40B4-BE49-F238E27FC236}">
                      <a16:creationId xmlns:a16="http://schemas.microsoft.com/office/drawing/2014/main" id="{77170D7B-71BC-2B28-A87C-6B9565369B27}"/>
                    </a:ext>
                  </a:extLst>
                </p:cNvPr>
                <p:cNvSpPr/>
                <p:nvPr/>
              </p:nvSpPr>
              <p:spPr>
                <a:xfrm>
                  <a:off x="5211670" y="3068960"/>
                  <a:ext cx="152418" cy="42254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pic>
            <p:nvPicPr>
              <p:cNvPr id="9" name="Γραφικό 8" descr="Φωτιά">
                <a:extLst>
                  <a:ext uri="{FF2B5EF4-FFF2-40B4-BE49-F238E27FC236}">
                    <a16:creationId xmlns:a16="http://schemas.microsoft.com/office/drawing/2014/main" id="{51AB13A3-D030-45A4-C0B6-1068118F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259458" y="3155749"/>
                <a:ext cx="80757" cy="77286"/>
              </a:xfrm>
              <a:prstGeom prst="rect">
                <a:avLst/>
              </a:prstGeom>
            </p:spPr>
          </p:pic>
        </p:grpSp>
        <p:grpSp>
          <p:nvGrpSpPr>
            <p:cNvPr id="116" name="Ομάδα 115">
              <a:extLst>
                <a:ext uri="{FF2B5EF4-FFF2-40B4-BE49-F238E27FC236}">
                  <a16:creationId xmlns:a16="http://schemas.microsoft.com/office/drawing/2014/main" id="{5DACDD1A-8DFF-FF66-A2C6-BBC4592660CA}"/>
                </a:ext>
              </a:extLst>
            </p:cNvPr>
            <p:cNvGrpSpPr/>
            <p:nvPr/>
          </p:nvGrpSpPr>
          <p:grpSpPr>
            <a:xfrm>
              <a:off x="4403715" y="2055020"/>
              <a:ext cx="937356" cy="1592993"/>
              <a:chOff x="2865000" y="2052031"/>
              <a:chExt cx="937356" cy="1592993"/>
            </a:xfrm>
          </p:grpSpPr>
          <p:sp>
            <p:nvSpPr>
              <p:cNvPr id="36" name="Ορθογώνιο: Στρογγύλεμα γωνιών 35">
                <a:extLst>
                  <a:ext uri="{FF2B5EF4-FFF2-40B4-BE49-F238E27FC236}">
                    <a16:creationId xmlns:a16="http://schemas.microsoft.com/office/drawing/2014/main" id="{8DB1B6A0-9042-B003-843B-EBB2606FB366}"/>
                  </a:ext>
                </a:extLst>
              </p:cNvPr>
              <p:cNvSpPr/>
              <p:nvPr/>
            </p:nvSpPr>
            <p:spPr>
              <a:xfrm>
                <a:off x="3265765" y="2550174"/>
                <a:ext cx="152418" cy="42254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9" name="48 - Ελεύθερη σχεδίαση"/>
              <p:cNvSpPr/>
              <p:nvPr/>
            </p:nvSpPr>
            <p:spPr>
              <a:xfrm>
                <a:off x="3231903" y="2052031"/>
                <a:ext cx="570453" cy="1592993"/>
              </a:xfrm>
              <a:custGeom>
                <a:avLst/>
                <a:gdLst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584176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360040 w 732081"/>
                  <a:gd name="connsiteY3" fmla="*/ 1092124 h 2304256"/>
                  <a:gd name="connsiteX4" fmla="*/ 720080 w 732081"/>
                  <a:gd name="connsiteY4" fmla="*/ 1152128 h 2304256"/>
                  <a:gd name="connsiteX5" fmla="*/ 360040 w 732081"/>
                  <a:gd name="connsiteY5" fmla="*/ 1212132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9" fmla="*/ 0 w 732081"/>
                  <a:gd name="connsiteY9" fmla="*/ 0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432048 w 732081"/>
                  <a:gd name="connsiteY3" fmla="*/ 576064 h 2304256"/>
                  <a:gd name="connsiteX4" fmla="*/ 720080 w 732081"/>
                  <a:gd name="connsiteY4" fmla="*/ 1152128 h 2304256"/>
                  <a:gd name="connsiteX5" fmla="*/ 360040 w 732081"/>
                  <a:gd name="connsiteY5" fmla="*/ 1584176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80" h="2304256" stroke="0" extrusionOk="0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cubicBezTo>
                      <a:pt x="442073" y="167303"/>
                      <a:pt x="360040" y="748084"/>
                      <a:pt x="360040" y="1092124"/>
                    </a:cubicBezTo>
                    <a:cubicBezTo>
                      <a:pt x="360039" y="1125263"/>
                      <a:pt x="521234" y="1152128"/>
                      <a:pt x="720080" y="1152128"/>
                    </a:cubicBezTo>
                    <a:cubicBezTo>
                      <a:pt x="521236" y="1152128"/>
                      <a:pt x="360041" y="1178992"/>
                      <a:pt x="360040" y="121213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  <a:lnTo>
                      <a:pt x="0" y="0"/>
                    </a:lnTo>
                    <a:close/>
                  </a:path>
                  <a:path w="720080" h="2304256" fill="none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lnTo>
                      <a:pt x="432048" y="576064"/>
                    </a:lnTo>
                    <a:cubicBezTo>
                      <a:pt x="432047" y="609203"/>
                      <a:pt x="720080" y="960107"/>
                      <a:pt x="720080" y="1152128"/>
                    </a:cubicBezTo>
                    <a:cubicBezTo>
                      <a:pt x="720080" y="1344149"/>
                      <a:pt x="432049" y="1695052"/>
                      <a:pt x="432048" y="172819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</a:path>
                </a:pathLst>
              </a:custGeom>
              <a:ln w="38100" cmpd="dbl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68" name="Γραφικό 67" descr="Φωτιά">
                <a:extLst>
                  <a:ext uri="{FF2B5EF4-FFF2-40B4-BE49-F238E27FC236}">
                    <a16:creationId xmlns:a16="http://schemas.microsoft.com/office/drawing/2014/main" id="{EA6A10F5-5D7C-A8D8-5BF5-EE886E82B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97625" y="2718597"/>
                <a:ext cx="80757" cy="77286"/>
              </a:xfrm>
              <a:prstGeom prst="rect">
                <a:avLst/>
              </a:prstGeom>
            </p:spPr>
          </p:pic>
          <p:pic>
            <p:nvPicPr>
              <p:cNvPr id="70" name="Γραφικό 69" descr="Φωτιά">
                <a:extLst>
                  <a:ext uri="{FF2B5EF4-FFF2-40B4-BE49-F238E27FC236}">
                    <a16:creationId xmlns:a16="http://schemas.microsoft.com/office/drawing/2014/main" id="{A12F2B78-75F3-A094-ABD2-2DDB4C2D3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81742" y="2618072"/>
                <a:ext cx="80757" cy="77286"/>
              </a:xfrm>
              <a:prstGeom prst="rect">
                <a:avLst/>
              </a:prstGeom>
            </p:spPr>
          </p:pic>
          <p:pic>
            <p:nvPicPr>
              <p:cNvPr id="71" name="Γραφικό 70" descr="Φωτιά">
                <a:extLst>
                  <a:ext uri="{FF2B5EF4-FFF2-40B4-BE49-F238E27FC236}">
                    <a16:creationId xmlns:a16="http://schemas.microsoft.com/office/drawing/2014/main" id="{6C2BC8D7-F7C0-7A16-FCCF-44E0DC2DBF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346616" y="2652380"/>
                <a:ext cx="80757" cy="77286"/>
              </a:xfrm>
              <a:prstGeom prst="rect">
                <a:avLst/>
              </a:prstGeom>
            </p:spPr>
          </p:pic>
          <p:sp>
            <p:nvSpPr>
              <p:cNvPr id="266" name="236 - Έλλειψη">
                <a:extLst>
                  <a:ext uri="{FF2B5EF4-FFF2-40B4-BE49-F238E27FC236}">
                    <a16:creationId xmlns:a16="http://schemas.microsoft.com/office/drawing/2014/main" id="{0A8857CB-E9F0-BD4D-75F2-6DDA9812F8D4}"/>
                  </a:ext>
                </a:extLst>
              </p:cNvPr>
              <p:cNvSpPr/>
              <p:nvPr/>
            </p:nvSpPr>
            <p:spPr>
              <a:xfrm>
                <a:off x="3186688" y="2168576"/>
                <a:ext cx="297142" cy="2971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5" name="236 - Έλλειψη">
                <a:extLst>
                  <a:ext uri="{FF2B5EF4-FFF2-40B4-BE49-F238E27FC236}">
                    <a16:creationId xmlns:a16="http://schemas.microsoft.com/office/drawing/2014/main" id="{EEF72474-B557-782C-7D38-0E8AE32A3DD9}"/>
                  </a:ext>
                </a:extLst>
              </p:cNvPr>
              <p:cNvSpPr/>
              <p:nvPr/>
            </p:nvSpPr>
            <p:spPr>
              <a:xfrm>
                <a:off x="2865000" y="2062570"/>
                <a:ext cx="297142" cy="2971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92" name="Ομάδα 91">
                <a:extLst>
                  <a:ext uri="{FF2B5EF4-FFF2-40B4-BE49-F238E27FC236}">
                    <a16:creationId xmlns:a16="http://schemas.microsoft.com/office/drawing/2014/main" id="{6A24C74F-6451-DDF1-1B53-EF6AC9C429ED}"/>
                  </a:ext>
                </a:extLst>
              </p:cNvPr>
              <p:cNvGrpSpPr/>
              <p:nvPr/>
            </p:nvGrpSpPr>
            <p:grpSpPr>
              <a:xfrm>
                <a:off x="2915816" y="2115966"/>
                <a:ext cx="529013" cy="1457050"/>
                <a:chOff x="2915816" y="2115966"/>
                <a:chExt cx="529013" cy="1457050"/>
              </a:xfrm>
            </p:grpSpPr>
            <p:sp>
              <p:nvSpPr>
                <p:cNvPr id="84" name="127 - Στρογγυλεμένο ορθογώνιο">
                  <a:extLst>
                    <a:ext uri="{FF2B5EF4-FFF2-40B4-BE49-F238E27FC236}">
                      <a16:creationId xmlns:a16="http://schemas.microsoft.com/office/drawing/2014/main" id="{CC30AEE5-D357-CB35-8731-E1BBB466F3B2}"/>
                    </a:ext>
                  </a:extLst>
                </p:cNvPr>
                <p:cNvSpPr/>
                <p:nvPr/>
              </p:nvSpPr>
              <p:spPr>
                <a:xfrm>
                  <a:off x="2966346" y="2897767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5" name="128 - Ελεύθερη σχεδίαση">
                  <a:extLst>
                    <a:ext uri="{FF2B5EF4-FFF2-40B4-BE49-F238E27FC236}">
                      <a16:creationId xmlns:a16="http://schemas.microsoft.com/office/drawing/2014/main" id="{279AD976-BBF3-9228-EF0D-FD5A1226495A}"/>
                    </a:ext>
                  </a:extLst>
                </p:cNvPr>
                <p:cNvSpPr/>
                <p:nvPr/>
              </p:nvSpPr>
              <p:spPr>
                <a:xfrm>
                  <a:off x="2915816" y="2115966"/>
                  <a:ext cx="210191" cy="246786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0 w 245626"/>
                    <a:gd name="connsiteY0" fmla="*/ 139750 h 288032"/>
                    <a:gd name="connsiteX1" fmla="*/ 30561 w 245626"/>
                    <a:gd name="connsiteY1" fmla="*/ 47498 h 288032"/>
                    <a:gd name="connsiteX2" fmla="*/ 122813 w 245626"/>
                    <a:gd name="connsiteY2" fmla="*/ 0 h 288032"/>
                    <a:gd name="connsiteX3" fmla="*/ 215065 w 245626"/>
                    <a:gd name="connsiteY3" fmla="*/ 47498 h 288032"/>
                    <a:gd name="connsiteX4" fmla="*/ 245626 w 245626"/>
                    <a:gd name="connsiteY4" fmla="*/ 139750 h 288032"/>
                    <a:gd name="connsiteX5" fmla="*/ 215065 w 245626"/>
                    <a:gd name="connsiteY5" fmla="*/ 232002 h 288032"/>
                    <a:gd name="connsiteX6" fmla="*/ 144016 w 245626"/>
                    <a:gd name="connsiteY6" fmla="*/ 288032 h 288032"/>
                    <a:gd name="connsiteX7" fmla="*/ 30561 w 245626"/>
                    <a:gd name="connsiteY7" fmla="*/ 232002 h 288032"/>
                    <a:gd name="connsiteX8" fmla="*/ 0 w 245626"/>
                    <a:gd name="connsiteY8" fmla="*/ 139750 h 288032"/>
                    <a:gd name="connsiteX0" fmla="*/ 19697 w 265323"/>
                    <a:gd name="connsiteY0" fmla="*/ 139750 h 318224"/>
                    <a:gd name="connsiteX1" fmla="*/ 50258 w 265323"/>
                    <a:gd name="connsiteY1" fmla="*/ 47498 h 318224"/>
                    <a:gd name="connsiteX2" fmla="*/ 142510 w 265323"/>
                    <a:gd name="connsiteY2" fmla="*/ 0 h 318224"/>
                    <a:gd name="connsiteX3" fmla="*/ 234762 w 265323"/>
                    <a:gd name="connsiteY3" fmla="*/ 47498 h 318224"/>
                    <a:gd name="connsiteX4" fmla="*/ 265323 w 265323"/>
                    <a:gd name="connsiteY4" fmla="*/ 139750 h 318224"/>
                    <a:gd name="connsiteX5" fmla="*/ 234762 w 265323"/>
                    <a:gd name="connsiteY5" fmla="*/ 232002 h 318224"/>
                    <a:gd name="connsiteX6" fmla="*/ 163713 w 265323"/>
                    <a:gd name="connsiteY6" fmla="*/ 288032 h 318224"/>
                    <a:gd name="connsiteX7" fmla="*/ 19697 w 265323"/>
                    <a:gd name="connsiteY7" fmla="*/ 288032 h 318224"/>
                    <a:gd name="connsiteX8" fmla="*/ 19697 w 265323"/>
                    <a:gd name="connsiteY8" fmla="*/ 139750 h 318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323" h="318224">
                      <a:moveTo>
                        <a:pt x="19697" y="139750"/>
                      </a:moveTo>
                      <a:cubicBezTo>
                        <a:pt x="24790" y="99661"/>
                        <a:pt x="30561" y="73003"/>
                        <a:pt x="50258" y="47498"/>
                      </a:cubicBezTo>
                      <a:cubicBezTo>
                        <a:pt x="73575" y="17306"/>
                        <a:pt x="107188" y="0"/>
                        <a:pt x="142510" y="0"/>
                      </a:cubicBezTo>
                      <a:cubicBezTo>
                        <a:pt x="177833" y="0"/>
                        <a:pt x="211445" y="17306"/>
                        <a:pt x="234762" y="47498"/>
                      </a:cubicBezTo>
                      <a:cubicBezTo>
                        <a:pt x="254459" y="73003"/>
                        <a:pt x="265323" y="105796"/>
                        <a:pt x="265323" y="139750"/>
                      </a:cubicBezTo>
                      <a:cubicBezTo>
                        <a:pt x="265323" y="173704"/>
                        <a:pt x="254459" y="206497"/>
                        <a:pt x="234762" y="232002"/>
                      </a:cubicBezTo>
                      <a:cubicBezTo>
                        <a:pt x="211445" y="262194"/>
                        <a:pt x="199557" y="278694"/>
                        <a:pt x="163713" y="288032"/>
                      </a:cubicBezTo>
                      <a:cubicBezTo>
                        <a:pt x="127869" y="297370"/>
                        <a:pt x="43014" y="318224"/>
                        <a:pt x="19697" y="288032"/>
                      </a:cubicBezTo>
                      <a:cubicBezTo>
                        <a:pt x="0" y="262527"/>
                        <a:pt x="14604" y="179839"/>
                        <a:pt x="19697" y="139750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6" name="129 - Στρογγυλεμένο ορθογώνιο">
                  <a:extLst>
                    <a:ext uri="{FF2B5EF4-FFF2-40B4-BE49-F238E27FC236}">
                      <a16:creationId xmlns:a16="http://schemas.microsoft.com/office/drawing/2014/main" id="{831B962C-EFD1-28BA-31D3-A3982EA28E2B}"/>
                    </a:ext>
                  </a:extLst>
                </p:cNvPr>
                <p:cNvSpPr/>
                <p:nvPr/>
              </p:nvSpPr>
              <p:spPr>
                <a:xfrm>
                  <a:off x="2918584" y="2370387"/>
                  <a:ext cx="214046" cy="527380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7" name="131 - Στρογγυλεμένο ορθογώνιο">
                  <a:extLst>
                    <a:ext uri="{FF2B5EF4-FFF2-40B4-BE49-F238E27FC236}">
                      <a16:creationId xmlns:a16="http://schemas.microsoft.com/office/drawing/2014/main" id="{F8429EE8-46EA-AC6E-D382-B6BE3F0B007E}"/>
                    </a:ext>
                  </a:extLst>
                </p:cNvPr>
                <p:cNvSpPr/>
                <p:nvPr/>
              </p:nvSpPr>
              <p:spPr>
                <a:xfrm>
                  <a:off x="3024723" y="2919444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8" name="132 - Στρογγυλεμένο ορθογώνιο">
                  <a:extLst>
                    <a:ext uri="{FF2B5EF4-FFF2-40B4-BE49-F238E27FC236}">
                      <a16:creationId xmlns:a16="http://schemas.microsoft.com/office/drawing/2014/main" id="{A26DE95B-94BE-D1B5-0F2F-4C9C6EA25560}"/>
                    </a:ext>
                  </a:extLst>
                </p:cNvPr>
                <p:cNvSpPr/>
                <p:nvPr/>
              </p:nvSpPr>
              <p:spPr>
                <a:xfrm>
                  <a:off x="3273694" y="3009453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9" name="133 - Στρογγυλεμένο ορθογώνιο">
                  <a:extLst>
                    <a:ext uri="{FF2B5EF4-FFF2-40B4-BE49-F238E27FC236}">
                      <a16:creationId xmlns:a16="http://schemas.microsoft.com/office/drawing/2014/main" id="{37288EA2-3442-4015-7ADE-487FED8860BC}"/>
                    </a:ext>
                  </a:extLst>
                </p:cNvPr>
                <p:cNvSpPr/>
                <p:nvPr/>
              </p:nvSpPr>
              <p:spPr>
                <a:xfrm>
                  <a:off x="3230783" y="2496598"/>
                  <a:ext cx="214046" cy="512855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0" name="134 - Ελεύθερη σχεδίαση">
                  <a:extLst>
                    <a:ext uri="{FF2B5EF4-FFF2-40B4-BE49-F238E27FC236}">
                      <a16:creationId xmlns:a16="http://schemas.microsoft.com/office/drawing/2014/main" id="{CE3A71DD-BE98-C345-309A-29415C4FFC4A}"/>
                    </a:ext>
                  </a:extLst>
                </p:cNvPr>
                <p:cNvSpPr/>
                <p:nvPr/>
              </p:nvSpPr>
              <p:spPr>
                <a:xfrm>
                  <a:off x="3201047" y="2242177"/>
                  <a:ext cx="237164" cy="407813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53745 w 299371"/>
                    <a:gd name="connsiteY0" fmla="*/ 139750 h 525864"/>
                    <a:gd name="connsiteX1" fmla="*/ 84306 w 299371"/>
                    <a:gd name="connsiteY1" fmla="*/ 47498 h 525864"/>
                    <a:gd name="connsiteX2" fmla="*/ 176558 w 299371"/>
                    <a:gd name="connsiteY2" fmla="*/ 0 h 525864"/>
                    <a:gd name="connsiteX3" fmla="*/ 268810 w 299371"/>
                    <a:gd name="connsiteY3" fmla="*/ 47498 h 525864"/>
                    <a:gd name="connsiteX4" fmla="*/ 299371 w 299371"/>
                    <a:gd name="connsiteY4" fmla="*/ 139750 h 525864"/>
                    <a:gd name="connsiteX5" fmla="*/ 268810 w 299371"/>
                    <a:gd name="connsiteY5" fmla="*/ 232002 h 525864"/>
                    <a:gd name="connsiteX6" fmla="*/ 176558 w 299371"/>
                    <a:gd name="connsiteY6" fmla="*/ 279500 h 525864"/>
                    <a:gd name="connsiteX7" fmla="*/ 19697 w 299371"/>
                    <a:gd name="connsiteY7" fmla="*/ 495672 h 525864"/>
                    <a:gd name="connsiteX8" fmla="*/ 53745 w 299371"/>
                    <a:gd name="connsiteY8" fmla="*/ 139750 h 5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9371" h="525864">
                      <a:moveTo>
                        <a:pt x="53745" y="139750"/>
                      </a:moveTo>
                      <a:cubicBezTo>
                        <a:pt x="64513" y="65054"/>
                        <a:pt x="64609" y="73003"/>
                        <a:pt x="84306" y="47498"/>
                      </a:cubicBezTo>
                      <a:cubicBezTo>
                        <a:pt x="107623" y="17306"/>
                        <a:pt x="141236" y="0"/>
                        <a:pt x="176558" y="0"/>
                      </a:cubicBezTo>
                      <a:cubicBezTo>
                        <a:pt x="211881" y="0"/>
                        <a:pt x="245493" y="17306"/>
                        <a:pt x="268810" y="47498"/>
                      </a:cubicBezTo>
                      <a:cubicBezTo>
                        <a:pt x="288507" y="73003"/>
                        <a:pt x="299371" y="105796"/>
                        <a:pt x="299371" y="139750"/>
                      </a:cubicBezTo>
                      <a:cubicBezTo>
                        <a:pt x="299371" y="173704"/>
                        <a:pt x="288507" y="206497"/>
                        <a:pt x="268810" y="232002"/>
                      </a:cubicBezTo>
                      <a:cubicBezTo>
                        <a:pt x="245493" y="262194"/>
                        <a:pt x="218077" y="235555"/>
                        <a:pt x="176558" y="279500"/>
                      </a:cubicBezTo>
                      <a:cubicBezTo>
                        <a:pt x="135039" y="323445"/>
                        <a:pt x="43014" y="525864"/>
                        <a:pt x="19697" y="495672"/>
                      </a:cubicBezTo>
                      <a:cubicBezTo>
                        <a:pt x="0" y="470167"/>
                        <a:pt x="42977" y="214446"/>
                        <a:pt x="53745" y="13975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1" name="136 - Στρογγυλεμένο ορθογώνιο">
                  <a:extLst>
                    <a:ext uri="{FF2B5EF4-FFF2-40B4-BE49-F238E27FC236}">
                      <a16:creationId xmlns:a16="http://schemas.microsoft.com/office/drawing/2014/main" id="{EE5D5FEB-3151-AA3F-C04F-88149ACA9674}"/>
                    </a:ext>
                  </a:extLst>
                </p:cNvPr>
                <p:cNvSpPr/>
                <p:nvPr/>
              </p:nvSpPr>
              <p:spPr>
                <a:xfrm>
                  <a:off x="3332031" y="3031127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77" name="Ορθογώνιο: Στρογγύλεμα γωνιών 176">
                <a:extLst>
                  <a:ext uri="{FF2B5EF4-FFF2-40B4-BE49-F238E27FC236}">
                    <a16:creationId xmlns:a16="http://schemas.microsoft.com/office/drawing/2014/main" id="{18FE1EA1-37E8-81E4-3EC0-BD10B5ED042C}"/>
                  </a:ext>
                </a:extLst>
              </p:cNvPr>
              <p:cNvSpPr/>
              <p:nvPr/>
            </p:nvSpPr>
            <p:spPr>
              <a:xfrm>
                <a:off x="2979422" y="2420888"/>
                <a:ext cx="152418" cy="42254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16" name="Γραφικό 215" descr="Φωτιά">
                <a:extLst>
                  <a:ext uri="{FF2B5EF4-FFF2-40B4-BE49-F238E27FC236}">
                    <a16:creationId xmlns:a16="http://schemas.microsoft.com/office/drawing/2014/main" id="{AAF547B8-86E7-82AE-173F-D77EC1B8C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00497" y="2574252"/>
                <a:ext cx="80757" cy="77286"/>
              </a:xfrm>
              <a:prstGeom prst="rect">
                <a:avLst/>
              </a:prstGeom>
            </p:spPr>
          </p:pic>
          <p:pic>
            <p:nvPicPr>
              <p:cNvPr id="222" name="Γραφικό 221" descr="Φωτιά">
                <a:extLst>
                  <a:ext uri="{FF2B5EF4-FFF2-40B4-BE49-F238E27FC236}">
                    <a16:creationId xmlns:a16="http://schemas.microsoft.com/office/drawing/2014/main" id="{05C65600-F5D0-6F40-2F3F-E38D49D9D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84614" y="2473727"/>
                <a:ext cx="80757" cy="77286"/>
              </a:xfrm>
              <a:prstGeom prst="rect">
                <a:avLst/>
              </a:prstGeom>
            </p:spPr>
          </p:pic>
          <p:pic>
            <p:nvPicPr>
              <p:cNvPr id="223" name="Γραφικό 222" descr="Φωτιά">
                <a:extLst>
                  <a:ext uri="{FF2B5EF4-FFF2-40B4-BE49-F238E27FC236}">
                    <a16:creationId xmlns:a16="http://schemas.microsoft.com/office/drawing/2014/main" id="{51BEF361-9771-F403-194D-4D62E959A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49488" y="2508035"/>
                <a:ext cx="80757" cy="77286"/>
              </a:xfrm>
              <a:prstGeom prst="rect">
                <a:avLst/>
              </a:prstGeom>
            </p:spPr>
          </p:pic>
        </p:grpSp>
        <p:grpSp>
          <p:nvGrpSpPr>
            <p:cNvPr id="117" name="Ομάδα 116">
              <a:extLst>
                <a:ext uri="{FF2B5EF4-FFF2-40B4-BE49-F238E27FC236}">
                  <a16:creationId xmlns:a16="http://schemas.microsoft.com/office/drawing/2014/main" id="{5965F91C-12CD-FF3F-712D-CF4008ED95A2}"/>
                </a:ext>
              </a:extLst>
            </p:cNvPr>
            <p:cNvGrpSpPr/>
            <p:nvPr/>
          </p:nvGrpSpPr>
          <p:grpSpPr>
            <a:xfrm>
              <a:off x="5524789" y="2125341"/>
              <a:ext cx="990263" cy="1700607"/>
              <a:chOff x="3952999" y="2376465"/>
              <a:chExt cx="990263" cy="1700607"/>
            </a:xfrm>
          </p:grpSpPr>
          <p:sp>
            <p:nvSpPr>
              <p:cNvPr id="267" name="236 - Έλλειψη">
                <a:extLst>
                  <a:ext uri="{FF2B5EF4-FFF2-40B4-BE49-F238E27FC236}">
                    <a16:creationId xmlns:a16="http://schemas.microsoft.com/office/drawing/2014/main" id="{C32880B2-6804-A68B-D1FF-F89FDA441889}"/>
                  </a:ext>
                </a:extLst>
              </p:cNvPr>
              <p:cNvSpPr/>
              <p:nvPr/>
            </p:nvSpPr>
            <p:spPr>
              <a:xfrm>
                <a:off x="4274656" y="2470848"/>
                <a:ext cx="424763" cy="42476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4" name="236 - Έλλειψη">
                <a:extLst>
                  <a:ext uri="{FF2B5EF4-FFF2-40B4-BE49-F238E27FC236}">
                    <a16:creationId xmlns:a16="http://schemas.microsoft.com/office/drawing/2014/main" id="{CF8AFEEA-7FFB-178E-682D-9718F4E2F472}"/>
                  </a:ext>
                </a:extLst>
              </p:cNvPr>
              <p:cNvSpPr/>
              <p:nvPr/>
            </p:nvSpPr>
            <p:spPr>
              <a:xfrm>
                <a:off x="3952999" y="2376465"/>
                <a:ext cx="387000" cy="38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" name="60 - Ελεύθερη σχεδίαση"/>
              <p:cNvSpPr/>
              <p:nvPr/>
            </p:nvSpPr>
            <p:spPr>
              <a:xfrm>
                <a:off x="4372809" y="2387088"/>
                <a:ext cx="570453" cy="1689984"/>
              </a:xfrm>
              <a:custGeom>
                <a:avLst/>
                <a:gdLst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584176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360040 w 732081"/>
                  <a:gd name="connsiteY3" fmla="*/ 1092124 h 2304256"/>
                  <a:gd name="connsiteX4" fmla="*/ 720080 w 732081"/>
                  <a:gd name="connsiteY4" fmla="*/ 1152128 h 2304256"/>
                  <a:gd name="connsiteX5" fmla="*/ 360040 w 732081"/>
                  <a:gd name="connsiteY5" fmla="*/ 1212132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9" fmla="*/ 0 w 732081"/>
                  <a:gd name="connsiteY9" fmla="*/ 0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432048 w 732081"/>
                  <a:gd name="connsiteY3" fmla="*/ 576064 h 2304256"/>
                  <a:gd name="connsiteX4" fmla="*/ 720080 w 732081"/>
                  <a:gd name="connsiteY4" fmla="*/ 1152128 h 2304256"/>
                  <a:gd name="connsiteX5" fmla="*/ 360040 w 732081"/>
                  <a:gd name="connsiteY5" fmla="*/ 1584176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80" h="2304256" stroke="0" extrusionOk="0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cubicBezTo>
                      <a:pt x="442073" y="167303"/>
                      <a:pt x="360040" y="748084"/>
                      <a:pt x="360040" y="1092124"/>
                    </a:cubicBezTo>
                    <a:cubicBezTo>
                      <a:pt x="360039" y="1125263"/>
                      <a:pt x="521234" y="1152128"/>
                      <a:pt x="720080" y="1152128"/>
                    </a:cubicBezTo>
                    <a:cubicBezTo>
                      <a:pt x="521236" y="1152128"/>
                      <a:pt x="360041" y="1178992"/>
                      <a:pt x="360040" y="121213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  <a:lnTo>
                      <a:pt x="0" y="0"/>
                    </a:lnTo>
                    <a:close/>
                  </a:path>
                  <a:path w="720080" h="2304256" fill="none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lnTo>
                      <a:pt x="432048" y="576064"/>
                    </a:lnTo>
                    <a:cubicBezTo>
                      <a:pt x="432047" y="609203"/>
                      <a:pt x="720080" y="960107"/>
                      <a:pt x="720080" y="1152128"/>
                    </a:cubicBezTo>
                    <a:cubicBezTo>
                      <a:pt x="720080" y="1344149"/>
                      <a:pt x="432049" y="1695052"/>
                      <a:pt x="432048" y="172819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</a:path>
                </a:pathLst>
              </a:custGeom>
              <a:ln w="38100" cmpd="dbl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93" name="Ομάδα 92">
                <a:extLst>
                  <a:ext uri="{FF2B5EF4-FFF2-40B4-BE49-F238E27FC236}">
                    <a16:creationId xmlns:a16="http://schemas.microsoft.com/office/drawing/2014/main" id="{58F64828-54BD-7CB4-5EEE-2E753B23CD28}"/>
                  </a:ext>
                </a:extLst>
              </p:cNvPr>
              <p:cNvGrpSpPr/>
              <p:nvPr/>
            </p:nvGrpSpPr>
            <p:grpSpPr>
              <a:xfrm>
                <a:off x="4042987" y="2476006"/>
                <a:ext cx="529013" cy="1457050"/>
                <a:chOff x="2915816" y="2115966"/>
                <a:chExt cx="529013" cy="1457050"/>
              </a:xfrm>
            </p:grpSpPr>
            <p:sp>
              <p:nvSpPr>
                <p:cNvPr id="94" name="127 - Στρογγυλεμένο ορθογώνιο">
                  <a:extLst>
                    <a:ext uri="{FF2B5EF4-FFF2-40B4-BE49-F238E27FC236}">
                      <a16:creationId xmlns:a16="http://schemas.microsoft.com/office/drawing/2014/main" id="{9939BB6A-5EB0-11C2-E40F-3E8451BA8CF3}"/>
                    </a:ext>
                  </a:extLst>
                </p:cNvPr>
                <p:cNvSpPr/>
                <p:nvPr/>
              </p:nvSpPr>
              <p:spPr>
                <a:xfrm>
                  <a:off x="2966346" y="2897767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5" name="128 - Ελεύθερη σχεδίαση">
                  <a:extLst>
                    <a:ext uri="{FF2B5EF4-FFF2-40B4-BE49-F238E27FC236}">
                      <a16:creationId xmlns:a16="http://schemas.microsoft.com/office/drawing/2014/main" id="{68A54A68-1894-6096-E362-82041E880B01}"/>
                    </a:ext>
                  </a:extLst>
                </p:cNvPr>
                <p:cNvSpPr/>
                <p:nvPr/>
              </p:nvSpPr>
              <p:spPr>
                <a:xfrm>
                  <a:off x="2915816" y="2115966"/>
                  <a:ext cx="210191" cy="246786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0 w 245626"/>
                    <a:gd name="connsiteY0" fmla="*/ 139750 h 288032"/>
                    <a:gd name="connsiteX1" fmla="*/ 30561 w 245626"/>
                    <a:gd name="connsiteY1" fmla="*/ 47498 h 288032"/>
                    <a:gd name="connsiteX2" fmla="*/ 122813 w 245626"/>
                    <a:gd name="connsiteY2" fmla="*/ 0 h 288032"/>
                    <a:gd name="connsiteX3" fmla="*/ 215065 w 245626"/>
                    <a:gd name="connsiteY3" fmla="*/ 47498 h 288032"/>
                    <a:gd name="connsiteX4" fmla="*/ 245626 w 245626"/>
                    <a:gd name="connsiteY4" fmla="*/ 139750 h 288032"/>
                    <a:gd name="connsiteX5" fmla="*/ 215065 w 245626"/>
                    <a:gd name="connsiteY5" fmla="*/ 232002 h 288032"/>
                    <a:gd name="connsiteX6" fmla="*/ 144016 w 245626"/>
                    <a:gd name="connsiteY6" fmla="*/ 288032 h 288032"/>
                    <a:gd name="connsiteX7" fmla="*/ 30561 w 245626"/>
                    <a:gd name="connsiteY7" fmla="*/ 232002 h 288032"/>
                    <a:gd name="connsiteX8" fmla="*/ 0 w 245626"/>
                    <a:gd name="connsiteY8" fmla="*/ 139750 h 288032"/>
                    <a:gd name="connsiteX0" fmla="*/ 19697 w 265323"/>
                    <a:gd name="connsiteY0" fmla="*/ 139750 h 318224"/>
                    <a:gd name="connsiteX1" fmla="*/ 50258 w 265323"/>
                    <a:gd name="connsiteY1" fmla="*/ 47498 h 318224"/>
                    <a:gd name="connsiteX2" fmla="*/ 142510 w 265323"/>
                    <a:gd name="connsiteY2" fmla="*/ 0 h 318224"/>
                    <a:gd name="connsiteX3" fmla="*/ 234762 w 265323"/>
                    <a:gd name="connsiteY3" fmla="*/ 47498 h 318224"/>
                    <a:gd name="connsiteX4" fmla="*/ 265323 w 265323"/>
                    <a:gd name="connsiteY4" fmla="*/ 139750 h 318224"/>
                    <a:gd name="connsiteX5" fmla="*/ 234762 w 265323"/>
                    <a:gd name="connsiteY5" fmla="*/ 232002 h 318224"/>
                    <a:gd name="connsiteX6" fmla="*/ 163713 w 265323"/>
                    <a:gd name="connsiteY6" fmla="*/ 288032 h 318224"/>
                    <a:gd name="connsiteX7" fmla="*/ 19697 w 265323"/>
                    <a:gd name="connsiteY7" fmla="*/ 288032 h 318224"/>
                    <a:gd name="connsiteX8" fmla="*/ 19697 w 265323"/>
                    <a:gd name="connsiteY8" fmla="*/ 139750 h 318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323" h="318224">
                      <a:moveTo>
                        <a:pt x="19697" y="139750"/>
                      </a:moveTo>
                      <a:cubicBezTo>
                        <a:pt x="24790" y="99661"/>
                        <a:pt x="30561" y="73003"/>
                        <a:pt x="50258" y="47498"/>
                      </a:cubicBezTo>
                      <a:cubicBezTo>
                        <a:pt x="73575" y="17306"/>
                        <a:pt x="107188" y="0"/>
                        <a:pt x="142510" y="0"/>
                      </a:cubicBezTo>
                      <a:cubicBezTo>
                        <a:pt x="177833" y="0"/>
                        <a:pt x="211445" y="17306"/>
                        <a:pt x="234762" y="47498"/>
                      </a:cubicBezTo>
                      <a:cubicBezTo>
                        <a:pt x="254459" y="73003"/>
                        <a:pt x="265323" y="105796"/>
                        <a:pt x="265323" y="139750"/>
                      </a:cubicBezTo>
                      <a:cubicBezTo>
                        <a:pt x="265323" y="173704"/>
                        <a:pt x="254459" y="206497"/>
                        <a:pt x="234762" y="232002"/>
                      </a:cubicBezTo>
                      <a:cubicBezTo>
                        <a:pt x="211445" y="262194"/>
                        <a:pt x="199557" y="278694"/>
                        <a:pt x="163713" y="288032"/>
                      </a:cubicBezTo>
                      <a:cubicBezTo>
                        <a:pt x="127869" y="297370"/>
                        <a:pt x="43014" y="318224"/>
                        <a:pt x="19697" y="288032"/>
                      </a:cubicBezTo>
                      <a:cubicBezTo>
                        <a:pt x="0" y="262527"/>
                        <a:pt x="14604" y="179839"/>
                        <a:pt x="19697" y="139750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6" name="129 - Στρογγυλεμένο ορθογώνιο">
                  <a:extLst>
                    <a:ext uri="{FF2B5EF4-FFF2-40B4-BE49-F238E27FC236}">
                      <a16:creationId xmlns:a16="http://schemas.microsoft.com/office/drawing/2014/main" id="{E781DD8F-D851-AE96-14A6-ACD9D3852815}"/>
                    </a:ext>
                  </a:extLst>
                </p:cNvPr>
                <p:cNvSpPr/>
                <p:nvPr/>
              </p:nvSpPr>
              <p:spPr>
                <a:xfrm>
                  <a:off x="2918584" y="2370387"/>
                  <a:ext cx="214046" cy="527380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7" name="131 - Στρογγυλεμένο ορθογώνιο">
                  <a:extLst>
                    <a:ext uri="{FF2B5EF4-FFF2-40B4-BE49-F238E27FC236}">
                      <a16:creationId xmlns:a16="http://schemas.microsoft.com/office/drawing/2014/main" id="{C2B728DC-0545-448B-BDE3-8BE93707E728}"/>
                    </a:ext>
                  </a:extLst>
                </p:cNvPr>
                <p:cNvSpPr/>
                <p:nvPr/>
              </p:nvSpPr>
              <p:spPr>
                <a:xfrm>
                  <a:off x="3024723" y="2919444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8" name="132 - Στρογγυλεμένο ορθογώνιο">
                  <a:extLst>
                    <a:ext uri="{FF2B5EF4-FFF2-40B4-BE49-F238E27FC236}">
                      <a16:creationId xmlns:a16="http://schemas.microsoft.com/office/drawing/2014/main" id="{36C169D8-6B0F-250F-B7D2-BD6E88F47AAE}"/>
                    </a:ext>
                  </a:extLst>
                </p:cNvPr>
                <p:cNvSpPr/>
                <p:nvPr/>
              </p:nvSpPr>
              <p:spPr>
                <a:xfrm>
                  <a:off x="3273694" y="3009453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99" name="133 - Στρογγυλεμένο ορθογώνιο">
                  <a:extLst>
                    <a:ext uri="{FF2B5EF4-FFF2-40B4-BE49-F238E27FC236}">
                      <a16:creationId xmlns:a16="http://schemas.microsoft.com/office/drawing/2014/main" id="{3A871073-5443-495B-2D00-BED4BBAA9024}"/>
                    </a:ext>
                  </a:extLst>
                </p:cNvPr>
                <p:cNvSpPr/>
                <p:nvPr/>
              </p:nvSpPr>
              <p:spPr>
                <a:xfrm>
                  <a:off x="3230783" y="2496598"/>
                  <a:ext cx="214046" cy="512855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0" name="134 - Ελεύθερη σχεδίαση">
                  <a:extLst>
                    <a:ext uri="{FF2B5EF4-FFF2-40B4-BE49-F238E27FC236}">
                      <a16:creationId xmlns:a16="http://schemas.microsoft.com/office/drawing/2014/main" id="{B51DE628-9D9A-6A91-0056-E12301A88964}"/>
                    </a:ext>
                  </a:extLst>
                </p:cNvPr>
                <p:cNvSpPr/>
                <p:nvPr/>
              </p:nvSpPr>
              <p:spPr>
                <a:xfrm>
                  <a:off x="3201047" y="2242177"/>
                  <a:ext cx="237164" cy="407813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53745 w 299371"/>
                    <a:gd name="connsiteY0" fmla="*/ 139750 h 525864"/>
                    <a:gd name="connsiteX1" fmla="*/ 84306 w 299371"/>
                    <a:gd name="connsiteY1" fmla="*/ 47498 h 525864"/>
                    <a:gd name="connsiteX2" fmla="*/ 176558 w 299371"/>
                    <a:gd name="connsiteY2" fmla="*/ 0 h 525864"/>
                    <a:gd name="connsiteX3" fmla="*/ 268810 w 299371"/>
                    <a:gd name="connsiteY3" fmla="*/ 47498 h 525864"/>
                    <a:gd name="connsiteX4" fmla="*/ 299371 w 299371"/>
                    <a:gd name="connsiteY4" fmla="*/ 139750 h 525864"/>
                    <a:gd name="connsiteX5" fmla="*/ 268810 w 299371"/>
                    <a:gd name="connsiteY5" fmla="*/ 232002 h 525864"/>
                    <a:gd name="connsiteX6" fmla="*/ 176558 w 299371"/>
                    <a:gd name="connsiteY6" fmla="*/ 279500 h 525864"/>
                    <a:gd name="connsiteX7" fmla="*/ 19697 w 299371"/>
                    <a:gd name="connsiteY7" fmla="*/ 495672 h 525864"/>
                    <a:gd name="connsiteX8" fmla="*/ 53745 w 299371"/>
                    <a:gd name="connsiteY8" fmla="*/ 139750 h 5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9371" h="525864">
                      <a:moveTo>
                        <a:pt x="53745" y="139750"/>
                      </a:moveTo>
                      <a:cubicBezTo>
                        <a:pt x="64513" y="65054"/>
                        <a:pt x="64609" y="73003"/>
                        <a:pt x="84306" y="47498"/>
                      </a:cubicBezTo>
                      <a:cubicBezTo>
                        <a:pt x="107623" y="17306"/>
                        <a:pt x="141236" y="0"/>
                        <a:pt x="176558" y="0"/>
                      </a:cubicBezTo>
                      <a:cubicBezTo>
                        <a:pt x="211881" y="0"/>
                        <a:pt x="245493" y="17306"/>
                        <a:pt x="268810" y="47498"/>
                      </a:cubicBezTo>
                      <a:cubicBezTo>
                        <a:pt x="288507" y="73003"/>
                        <a:pt x="299371" y="105796"/>
                        <a:pt x="299371" y="139750"/>
                      </a:cubicBezTo>
                      <a:cubicBezTo>
                        <a:pt x="299371" y="173704"/>
                        <a:pt x="288507" y="206497"/>
                        <a:pt x="268810" y="232002"/>
                      </a:cubicBezTo>
                      <a:cubicBezTo>
                        <a:pt x="245493" y="262194"/>
                        <a:pt x="218077" y="235555"/>
                        <a:pt x="176558" y="279500"/>
                      </a:cubicBezTo>
                      <a:cubicBezTo>
                        <a:pt x="135039" y="323445"/>
                        <a:pt x="43014" y="525864"/>
                        <a:pt x="19697" y="495672"/>
                      </a:cubicBezTo>
                      <a:cubicBezTo>
                        <a:pt x="0" y="470167"/>
                        <a:pt x="42977" y="214446"/>
                        <a:pt x="53745" y="13975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1" name="136 - Στρογγυλεμένο ορθογώνιο">
                  <a:extLst>
                    <a:ext uri="{FF2B5EF4-FFF2-40B4-BE49-F238E27FC236}">
                      <a16:creationId xmlns:a16="http://schemas.microsoft.com/office/drawing/2014/main" id="{627AE68A-7958-07A5-68DE-15542ECB2BAD}"/>
                    </a:ext>
                  </a:extLst>
                </p:cNvPr>
                <p:cNvSpPr/>
                <p:nvPr/>
              </p:nvSpPr>
              <p:spPr>
                <a:xfrm>
                  <a:off x="3332031" y="3031127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260" name="Ομάδα 259">
                <a:extLst>
                  <a:ext uri="{FF2B5EF4-FFF2-40B4-BE49-F238E27FC236}">
                    <a16:creationId xmlns:a16="http://schemas.microsoft.com/office/drawing/2014/main" id="{CF7FC2A8-C5FD-7938-F84D-6D6929BC6037}"/>
                  </a:ext>
                </a:extLst>
              </p:cNvPr>
              <p:cNvGrpSpPr/>
              <p:nvPr/>
            </p:nvGrpSpPr>
            <p:grpSpPr>
              <a:xfrm>
                <a:off x="4067944" y="2801682"/>
                <a:ext cx="482052" cy="555310"/>
                <a:chOff x="4067944" y="2780928"/>
                <a:chExt cx="482052" cy="555310"/>
              </a:xfrm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srgbClr val="FFFF00"/>
                  </a:gs>
                </a:gsLst>
                <a:lin ang="16200000" scaled="1"/>
              </a:gradFill>
            </p:grpSpPr>
            <p:sp>
              <p:nvSpPr>
                <p:cNvPr id="224" name="Ορθογώνιο: Στρογγύλεμα γωνιών 223">
                  <a:extLst>
                    <a:ext uri="{FF2B5EF4-FFF2-40B4-BE49-F238E27FC236}">
                      <a16:creationId xmlns:a16="http://schemas.microsoft.com/office/drawing/2014/main" id="{84241406-4150-E5AB-15CC-D5215C51E4F4}"/>
                    </a:ext>
                  </a:extLst>
                </p:cNvPr>
                <p:cNvSpPr/>
                <p:nvPr/>
              </p:nvSpPr>
              <p:spPr>
                <a:xfrm>
                  <a:off x="4067944" y="2780928"/>
                  <a:ext cx="152418" cy="42254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44" name="Ορθογώνιο: Στρογγύλεμα γωνιών 243">
                  <a:extLst>
                    <a:ext uri="{FF2B5EF4-FFF2-40B4-BE49-F238E27FC236}">
                      <a16:creationId xmlns:a16="http://schemas.microsoft.com/office/drawing/2014/main" id="{39C661A1-CB2B-35BC-847F-9306B7580358}"/>
                    </a:ext>
                  </a:extLst>
                </p:cNvPr>
                <p:cNvSpPr/>
                <p:nvPr/>
              </p:nvSpPr>
              <p:spPr>
                <a:xfrm>
                  <a:off x="4397578" y="2913692"/>
                  <a:ext cx="152418" cy="42254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pic>
            <p:nvPicPr>
              <p:cNvPr id="245" name="Γραφικό 244" descr="Φωτιά">
                <a:extLst>
                  <a:ext uri="{FF2B5EF4-FFF2-40B4-BE49-F238E27FC236}">
                    <a16:creationId xmlns:a16="http://schemas.microsoft.com/office/drawing/2014/main" id="{4C272125-4FC6-8542-D0BA-A02C110A9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35349" y="2979850"/>
                <a:ext cx="80757" cy="77286"/>
              </a:xfrm>
              <a:prstGeom prst="rect">
                <a:avLst/>
              </a:prstGeom>
            </p:spPr>
          </p:pic>
          <p:pic>
            <p:nvPicPr>
              <p:cNvPr id="246" name="Γραφικό 245" descr="Φωτιά">
                <a:extLst>
                  <a:ext uri="{FF2B5EF4-FFF2-40B4-BE49-F238E27FC236}">
                    <a16:creationId xmlns:a16="http://schemas.microsoft.com/office/drawing/2014/main" id="{0D6441AA-A0FE-F150-F3EF-3B59FC40A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35392" y="3057136"/>
                <a:ext cx="80757" cy="77286"/>
              </a:xfrm>
              <a:prstGeom prst="rect">
                <a:avLst/>
              </a:prstGeom>
            </p:spPr>
          </p:pic>
          <p:grpSp>
            <p:nvGrpSpPr>
              <p:cNvPr id="261" name="Ομάδα 260">
                <a:extLst>
                  <a:ext uri="{FF2B5EF4-FFF2-40B4-BE49-F238E27FC236}">
                    <a16:creationId xmlns:a16="http://schemas.microsoft.com/office/drawing/2014/main" id="{36EC23BB-82A0-9F79-E271-1192CE4E7F20}"/>
                  </a:ext>
                </a:extLst>
              </p:cNvPr>
              <p:cNvGrpSpPr/>
              <p:nvPr/>
            </p:nvGrpSpPr>
            <p:grpSpPr>
              <a:xfrm>
                <a:off x="4131203" y="2924944"/>
                <a:ext cx="80757" cy="154000"/>
                <a:chOff x="3851920" y="2847658"/>
                <a:chExt cx="80757" cy="154000"/>
              </a:xfrm>
            </p:grpSpPr>
            <p:pic>
              <p:nvPicPr>
                <p:cNvPr id="226" name="Γραφικό 225" descr="Φωτιά">
                  <a:extLst>
                    <a:ext uri="{FF2B5EF4-FFF2-40B4-BE49-F238E27FC236}">
                      <a16:creationId xmlns:a16="http://schemas.microsoft.com/office/drawing/2014/main" id="{28A1CB86-3186-CA92-DB2F-C010C3E427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920" y="2924372"/>
                  <a:ext cx="80757" cy="77286"/>
                </a:xfrm>
                <a:prstGeom prst="rect">
                  <a:avLst/>
                </a:prstGeom>
              </p:spPr>
            </p:pic>
            <p:pic>
              <p:nvPicPr>
                <p:cNvPr id="225" name="Γραφικό 224" descr="Φωτιά">
                  <a:extLst>
                    <a:ext uri="{FF2B5EF4-FFF2-40B4-BE49-F238E27FC236}">
                      <a16:creationId xmlns:a16="http://schemas.microsoft.com/office/drawing/2014/main" id="{0EE85532-F4FB-1E0B-9CE2-6F9109C9A9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920" y="2847658"/>
                  <a:ext cx="80757" cy="7728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8" name="Ομάδα 117">
              <a:extLst>
                <a:ext uri="{FF2B5EF4-FFF2-40B4-BE49-F238E27FC236}">
                  <a16:creationId xmlns:a16="http://schemas.microsoft.com/office/drawing/2014/main" id="{85B5E66D-8C93-2126-4047-EB9FE51C4682}"/>
                </a:ext>
              </a:extLst>
            </p:cNvPr>
            <p:cNvGrpSpPr/>
            <p:nvPr/>
          </p:nvGrpSpPr>
          <p:grpSpPr>
            <a:xfrm>
              <a:off x="6659230" y="2118213"/>
              <a:ext cx="1089734" cy="1785419"/>
              <a:chOff x="4994434" y="2579685"/>
              <a:chExt cx="1089734" cy="1785419"/>
            </a:xfrm>
          </p:grpSpPr>
          <p:sp>
            <p:nvSpPr>
              <p:cNvPr id="263" name="236 - Έλλειψη">
                <a:extLst>
                  <a:ext uri="{FF2B5EF4-FFF2-40B4-BE49-F238E27FC236}">
                    <a16:creationId xmlns:a16="http://schemas.microsoft.com/office/drawing/2014/main" id="{BF290FB5-A6CF-F578-D733-99B5CE08F12F}"/>
                  </a:ext>
                </a:extLst>
              </p:cNvPr>
              <p:cNvSpPr/>
              <p:nvPr/>
            </p:nvSpPr>
            <p:spPr>
              <a:xfrm>
                <a:off x="5396721" y="2768035"/>
                <a:ext cx="516949" cy="51694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8" name="236 - Έλλειψη">
                <a:extLst>
                  <a:ext uri="{FF2B5EF4-FFF2-40B4-BE49-F238E27FC236}">
                    <a16:creationId xmlns:a16="http://schemas.microsoft.com/office/drawing/2014/main" id="{5DED07EE-44B7-3089-D199-500D672DC8AF}"/>
                  </a:ext>
                </a:extLst>
              </p:cNvPr>
              <p:cNvSpPr/>
              <p:nvPr/>
            </p:nvSpPr>
            <p:spPr>
              <a:xfrm>
                <a:off x="4994434" y="2579685"/>
                <a:ext cx="535724" cy="5357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7" name="76 - Ελεύθερη σχεδίαση"/>
              <p:cNvSpPr/>
              <p:nvPr/>
            </p:nvSpPr>
            <p:spPr>
              <a:xfrm>
                <a:off x="5513715" y="2722146"/>
                <a:ext cx="570453" cy="1642958"/>
              </a:xfrm>
              <a:custGeom>
                <a:avLst/>
                <a:gdLst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584176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360040 w 732081"/>
                  <a:gd name="connsiteY3" fmla="*/ 1092124 h 2304256"/>
                  <a:gd name="connsiteX4" fmla="*/ 720080 w 732081"/>
                  <a:gd name="connsiteY4" fmla="*/ 1152128 h 2304256"/>
                  <a:gd name="connsiteX5" fmla="*/ 360040 w 732081"/>
                  <a:gd name="connsiteY5" fmla="*/ 1212132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9" fmla="*/ 0 w 732081"/>
                  <a:gd name="connsiteY9" fmla="*/ 0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432048 w 732081"/>
                  <a:gd name="connsiteY3" fmla="*/ 576064 h 2304256"/>
                  <a:gd name="connsiteX4" fmla="*/ 720080 w 732081"/>
                  <a:gd name="connsiteY4" fmla="*/ 1152128 h 2304256"/>
                  <a:gd name="connsiteX5" fmla="*/ 360040 w 732081"/>
                  <a:gd name="connsiteY5" fmla="*/ 1584176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80" h="2304256" stroke="0" extrusionOk="0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cubicBezTo>
                      <a:pt x="442073" y="167303"/>
                      <a:pt x="360040" y="748084"/>
                      <a:pt x="360040" y="1092124"/>
                    </a:cubicBezTo>
                    <a:cubicBezTo>
                      <a:pt x="360039" y="1125263"/>
                      <a:pt x="521234" y="1152128"/>
                      <a:pt x="720080" y="1152128"/>
                    </a:cubicBezTo>
                    <a:cubicBezTo>
                      <a:pt x="521236" y="1152128"/>
                      <a:pt x="360041" y="1178992"/>
                      <a:pt x="360040" y="121213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  <a:lnTo>
                      <a:pt x="0" y="0"/>
                    </a:lnTo>
                    <a:close/>
                  </a:path>
                  <a:path w="720080" h="2304256" fill="none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lnTo>
                      <a:pt x="432048" y="576064"/>
                    </a:lnTo>
                    <a:cubicBezTo>
                      <a:pt x="432047" y="609203"/>
                      <a:pt x="720080" y="960107"/>
                      <a:pt x="720080" y="1152128"/>
                    </a:cubicBezTo>
                    <a:cubicBezTo>
                      <a:pt x="720080" y="1344149"/>
                      <a:pt x="432049" y="1695052"/>
                      <a:pt x="432048" y="172819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</a:path>
                </a:pathLst>
              </a:custGeom>
              <a:ln w="38100" cmpd="dbl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02" name="Ομάδα 101">
                <a:extLst>
                  <a:ext uri="{FF2B5EF4-FFF2-40B4-BE49-F238E27FC236}">
                    <a16:creationId xmlns:a16="http://schemas.microsoft.com/office/drawing/2014/main" id="{D161D04C-2AF6-A4E9-C62B-AF16E36A2D01}"/>
                  </a:ext>
                </a:extLst>
              </p:cNvPr>
              <p:cNvGrpSpPr/>
              <p:nvPr/>
            </p:nvGrpSpPr>
            <p:grpSpPr>
              <a:xfrm>
                <a:off x="5195115" y="2764038"/>
                <a:ext cx="529013" cy="1457050"/>
                <a:chOff x="2915816" y="2115966"/>
                <a:chExt cx="529013" cy="1457050"/>
              </a:xfrm>
            </p:grpSpPr>
            <p:sp>
              <p:nvSpPr>
                <p:cNvPr id="103" name="127 - Στρογγυλεμένο ορθογώνιο">
                  <a:extLst>
                    <a:ext uri="{FF2B5EF4-FFF2-40B4-BE49-F238E27FC236}">
                      <a16:creationId xmlns:a16="http://schemas.microsoft.com/office/drawing/2014/main" id="{39E66FB5-9829-26BD-7AC1-3851514DB11B}"/>
                    </a:ext>
                  </a:extLst>
                </p:cNvPr>
                <p:cNvSpPr/>
                <p:nvPr/>
              </p:nvSpPr>
              <p:spPr>
                <a:xfrm>
                  <a:off x="2966346" y="2897767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4" name="128 - Ελεύθερη σχεδίαση">
                  <a:extLst>
                    <a:ext uri="{FF2B5EF4-FFF2-40B4-BE49-F238E27FC236}">
                      <a16:creationId xmlns:a16="http://schemas.microsoft.com/office/drawing/2014/main" id="{7B711A7F-AED8-3D9A-BAD8-2858C2EBABD9}"/>
                    </a:ext>
                  </a:extLst>
                </p:cNvPr>
                <p:cNvSpPr/>
                <p:nvPr/>
              </p:nvSpPr>
              <p:spPr>
                <a:xfrm>
                  <a:off x="2915816" y="2115966"/>
                  <a:ext cx="210191" cy="246786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0 w 245626"/>
                    <a:gd name="connsiteY0" fmla="*/ 139750 h 288032"/>
                    <a:gd name="connsiteX1" fmla="*/ 30561 w 245626"/>
                    <a:gd name="connsiteY1" fmla="*/ 47498 h 288032"/>
                    <a:gd name="connsiteX2" fmla="*/ 122813 w 245626"/>
                    <a:gd name="connsiteY2" fmla="*/ 0 h 288032"/>
                    <a:gd name="connsiteX3" fmla="*/ 215065 w 245626"/>
                    <a:gd name="connsiteY3" fmla="*/ 47498 h 288032"/>
                    <a:gd name="connsiteX4" fmla="*/ 245626 w 245626"/>
                    <a:gd name="connsiteY4" fmla="*/ 139750 h 288032"/>
                    <a:gd name="connsiteX5" fmla="*/ 215065 w 245626"/>
                    <a:gd name="connsiteY5" fmla="*/ 232002 h 288032"/>
                    <a:gd name="connsiteX6" fmla="*/ 144016 w 245626"/>
                    <a:gd name="connsiteY6" fmla="*/ 288032 h 288032"/>
                    <a:gd name="connsiteX7" fmla="*/ 30561 w 245626"/>
                    <a:gd name="connsiteY7" fmla="*/ 232002 h 288032"/>
                    <a:gd name="connsiteX8" fmla="*/ 0 w 245626"/>
                    <a:gd name="connsiteY8" fmla="*/ 139750 h 288032"/>
                    <a:gd name="connsiteX0" fmla="*/ 19697 w 265323"/>
                    <a:gd name="connsiteY0" fmla="*/ 139750 h 318224"/>
                    <a:gd name="connsiteX1" fmla="*/ 50258 w 265323"/>
                    <a:gd name="connsiteY1" fmla="*/ 47498 h 318224"/>
                    <a:gd name="connsiteX2" fmla="*/ 142510 w 265323"/>
                    <a:gd name="connsiteY2" fmla="*/ 0 h 318224"/>
                    <a:gd name="connsiteX3" fmla="*/ 234762 w 265323"/>
                    <a:gd name="connsiteY3" fmla="*/ 47498 h 318224"/>
                    <a:gd name="connsiteX4" fmla="*/ 265323 w 265323"/>
                    <a:gd name="connsiteY4" fmla="*/ 139750 h 318224"/>
                    <a:gd name="connsiteX5" fmla="*/ 234762 w 265323"/>
                    <a:gd name="connsiteY5" fmla="*/ 232002 h 318224"/>
                    <a:gd name="connsiteX6" fmla="*/ 163713 w 265323"/>
                    <a:gd name="connsiteY6" fmla="*/ 288032 h 318224"/>
                    <a:gd name="connsiteX7" fmla="*/ 19697 w 265323"/>
                    <a:gd name="connsiteY7" fmla="*/ 288032 h 318224"/>
                    <a:gd name="connsiteX8" fmla="*/ 19697 w 265323"/>
                    <a:gd name="connsiteY8" fmla="*/ 139750 h 318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323" h="318224">
                      <a:moveTo>
                        <a:pt x="19697" y="139750"/>
                      </a:moveTo>
                      <a:cubicBezTo>
                        <a:pt x="24790" y="99661"/>
                        <a:pt x="30561" y="73003"/>
                        <a:pt x="50258" y="47498"/>
                      </a:cubicBezTo>
                      <a:cubicBezTo>
                        <a:pt x="73575" y="17306"/>
                        <a:pt x="107188" y="0"/>
                        <a:pt x="142510" y="0"/>
                      </a:cubicBezTo>
                      <a:cubicBezTo>
                        <a:pt x="177833" y="0"/>
                        <a:pt x="211445" y="17306"/>
                        <a:pt x="234762" y="47498"/>
                      </a:cubicBezTo>
                      <a:cubicBezTo>
                        <a:pt x="254459" y="73003"/>
                        <a:pt x="265323" y="105796"/>
                        <a:pt x="265323" y="139750"/>
                      </a:cubicBezTo>
                      <a:cubicBezTo>
                        <a:pt x="265323" y="173704"/>
                        <a:pt x="254459" y="206497"/>
                        <a:pt x="234762" y="232002"/>
                      </a:cubicBezTo>
                      <a:cubicBezTo>
                        <a:pt x="211445" y="262194"/>
                        <a:pt x="199557" y="278694"/>
                        <a:pt x="163713" y="288032"/>
                      </a:cubicBezTo>
                      <a:cubicBezTo>
                        <a:pt x="127869" y="297370"/>
                        <a:pt x="43014" y="318224"/>
                        <a:pt x="19697" y="288032"/>
                      </a:cubicBezTo>
                      <a:cubicBezTo>
                        <a:pt x="0" y="262527"/>
                        <a:pt x="14604" y="179839"/>
                        <a:pt x="19697" y="139750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5" name="129 - Στρογγυλεμένο ορθογώνιο">
                  <a:extLst>
                    <a:ext uri="{FF2B5EF4-FFF2-40B4-BE49-F238E27FC236}">
                      <a16:creationId xmlns:a16="http://schemas.microsoft.com/office/drawing/2014/main" id="{E31419CA-2290-6E16-0381-2EFB97152EFA}"/>
                    </a:ext>
                  </a:extLst>
                </p:cNvPr>
                <p:cNvSpPr/>
                <p:nvPr/>
              </p:nvSpPr>
              <p:spPr>
                <a:xfrm>
                  <a:off x="2918584" y="2370387"/>
                  <a:ext cx="214046" cy="527380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6" name="131 - Στρογγυλεμένο ορθογώνιο">
                  <a:extLst>
                    <a:ext uri="{FF2B5EF4-FFF2-40B4-BE49-F238E27FC236}">
                      <a16:creationId xmlns:a16="http://schemas.microsoft.com/office/drawing/2014/main" id="{1A70177D-CC85-0DAE-E8C4-135DDCE5BB71}"/>
                    </a:ext>
                  </a:extLst>
                </p:cNvPr>
                <p:cNvSpPr/>
                <p:nvPr/>
              </p:nvSpPr>
              <p:spPr>
                <a:xfrm>
                  <a:off x="3024723" y="2919444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7" name="132 - Στρογγυλεμένο ορθογώνιο">
                  <a:extLst>
                    <a:ext uri="{FF2B5EF4-FFF2-40B4-BE49-F238E27FC236}">
                      <a16:creationId xmlns:a16="http://schemas.microsoft.com/office/drawing/2014/main" id="{1ED9E946-49F5-E6B5-342E-EF45673DCA4F}"/>
                    </a:ext>
                  </a:extLst>
                </p:cNvPr>
                <p:cNvSpPr/>
                <p:nvPr/>
              </p:nvSpPr>
              <p:spPr>
                <a:xfrm>
                  <a:off x="3273694" y="3009453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8" name="133 - Στρογγυλεμένο ορθογώνιο">
                  <a:extLst>
                    <a:ext uri="{FF2B5EF4-FFF2-40B4-BE49-F238E27FC236}">
                      <a16:creationId xmlns:a16="http://schemas.microsoft.com/office/drawing/2014/main" id="{816D94A2-BA26-88DB-B883-9AFD3C8305FB}"/>
                    </a:ext>
                  </a:extLst>
                </p:cNvPr>
                <p:cNvSpPr/>
                <p:nvPr/>
              </p:nvSpPr>
              <p:spPr>
                <a:xfrm>
                  <a:off x="3230783" y="2496598"/>
                  <a:ext cx="214046" cy="512855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9" name="134 - Ελεύθερη σχεδίαση">
                  <a:extLst>
                    <a:ext uri="{FF2B5EF4-FFF2-40B4-BE49-F238E27FC236}">
                      <a16:creationId xmlns:a16="http://schemas.microsoft.com/office/drawing/2014/main" id="{72CE1751-A6F2-77E8-B6E8-A42E681DA692}"/>
                    </a:ext>
                  </a:extLst>
                </p:cNvPr>
                <p:cNvSpPr/>
                <p:nvPr/>
              </p:nvSpPr>
              <p:spPr>
                <a:xfrm>
                  <a:off x="3201047" y="2242177"/>
                  <a:ext cx="237164" cy="407813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53745 w 299371"/>
                    <a:gd name="connsiteY0" fmla="*/ 139750 h 525864"/>
                    <a:gd name="connsiteX1" fmla="*/ 84306 w 299371"/>
                    <a:gd name="connsiteY1" fmla="*/ 47498 h 525864"/>
                    <a:gd name="connsiteX2" fmla="*/ 176558 w 299371"/>
                    <a:gd name="connsiteY2" fmla="*/ 0 h 525864"/>
                    <a:gd name="connsiteX3" fmla="*/ 268810 w 299371"/>
                    <a:gd name="connsiteY3" fmla="*/ 47498 h 525864"/>
                    <a:gd name="connsiteX4" fmla="*/ 299371 w 299371"/>
                    <a:gd name="connsiteY4" fmla="*/ 139750 h 525864"/>
                    <a:gd name="connsiteX5" fmla="*/ 268810 w 299371"/>
                    <a:gd name="connsiteY5" fmla="*/ 232002 h 525864"/>
                    <a:gd name="connsiteX6" fmla="*/ 176558 w 299371"/>
                    <a:gd name="connsiteY6" fmla="*/ 279500 h 525864"/>
                    <a:gd name="connsiteX7" fmla="*/ 19697 w 299371"/>
                    <a:gd name="connsiteY7" fmla="*/ 495672 h 525864"/>
                    <a:gd name="connsiteX8" fmla="*/ 53745 w 299371"/>
                    <a:gd name="connsiteY8" fmla="*/ 139750 h 5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9371" h="525864">
                      <a:moveTo>
                        <a:pt x="53745" y="139750"/>
                      </a:moveTo>
                      <a:cubicBezTo>
                        <a:pt x="64513" y="65054"/>
                        <a:pt x="64609" y="73003"/>
                        <a:pt x="84306" y="47498"/>
                      </a:cubicBezTo>
                      <a:cubicBezTo>
                        <a:pt x="107623" y="17306"/>
                        <a:pt x="141236" y="0"/>
                        <a:pt x="176558" y="0"/>
                      </a:cubicBezTo>
                      <a:cubicBezTo>
                        <a:pt x="211881" y="0"/>
                        <a:pt x="245493" y="17306"/>
                        <a:pt x="268810" y="47498"/>
                      </a:cubicBezTo>
                      <a:cubicBezTo>
                        <a:pt x="288507" y="73003"/>
                        <a:pt x="299371" y="105796"/>
                        <a:pt x="299371" y="139750"/>
                      </a:cubicBezTo>
                      <a:cubicBezTo>
                        <a:pt x="299371" y="173704"/>
                        <a:pt x="288507" y="206497"/>
                        <a:pt x="268810" y="232002"/>
                      </a:cubicBezTo>
                      <a:cubicBezTo>
                        <a:pt x="245493" y="262194"/>
                        <a:pt x="218077" y="235555"/>
                        <a:pt x="176558" y="279500"/>
                      </a:cubicBezTo>
                      <a:cubicBezTo>
                        <a:pt x="135039" y="323445"/>
                        <a:pt x="43014" y="525864"/>
                        <a:pt x="19697" y="495672"/>
                      </a:cubicBezTo>
                      <a:cubicBezTo>
                        <a:pt x="0" y="470167"/>
                        <a:pt x="42977" y="214446"/>
                        <a:pt x="53745" y="13975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10" name="136 - Στρογγυλεμένο ορθογώνιο">
                  <a:extLst>
                    <a:ext uri="{FF2B5EF4-FFF2-40B4-BE49-F238E27FC236}">
                      <a16:creationId xmlns:a16="http://schemas.microsoft.com/office/drawing/2014/main" id="{00763BF3-1895-FF4E-2F1F-4D7AD4DA5747}"/>
                    </a:ext>
                  </a:extLst>
                </p:cNvPr>
                <p:cNvSpPr/>
                <p:nvPr/>
              </p:nvSpPr>
              <p:spPr>
                <a:xfrm>
                  <a:off x="3332031" y="3031127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pic>
            <p:nvPicPr>
              <p:cNvPr id="254" name="Γραφικό 253" descr="Φωτιά">
                <a:extLst>
                  <a:ext uri="{FF2B5EF4-FFF2-40B4-BE49-F238E27FC236}">
                    <a16:creationId xmlns:a16="http://schemas.microsoft.com/office/drawing/2014/main" id="{71C3D757-827B-2CA9-3558-634BD7A08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06449" y="3288958"/>
                <a:ext cx="80757" cy="77286"/>
              </a:xfrm>
              <a:prstGeom prst="rect">
                <a:avLst/>
              </a:prstGeom>
            </p:spPr>
          </p:pic>
          <p:grpSp>
            <p:nvGrpSpPr>
              <p:cNvPr id="262" name="Ομάδα 261">
                <a:extLst>
                  <a:ext uri="{FF2B5EF4-FFF2-40B4-BE49-F238E27FC236}">
                    <a16:creationId xmlns:a16="http://schemas.microsoft.com/office/drawing/2014/main" id="{4CB91BC5-FDD3-9558-5A57-94A0557EE766}"/>
                  </a:ext>
                </a:extLst>
              </p:cNvPr>
              <p:cNvGrpSpPr/>
              <p:nvPr/>
            </p:nvGrpSpPr>
            <p:grpSpPr>
              <a:xfrm>
                <a:off x="5213150" y="3089269"/>
                <a:ext cx="499409" cy="555755"/>
                <a:chOff x="5211670" y="3068960"/>
                <a:chExt cx="499409" cy="555755"/>
              </a:xfrm>
              <a:solidFill>
                <a:srgbClr val="FFFF00">
                  <a:alpha val="47000"/>
                </a:srgbClr>
              </a:solidFill>
            </p:grpSpPr>
            <p:sp>
              <p:nvSpPr>
                <p:cNvPr id="253" name="Ορθογώνιο: Στρογγύλεμα γωνιών 252">
                  <a:extLst>
                    <a:ext uri="{FF2B5EF4-FFF2-40B4-BE49-F238E27FC236}">
                      <a16:creationId xmlns:a16="http://schemas.microsoft.com/office/drawing/2014/main" id="{89D23416-F682-BC3C-60D5-BDE3F1B711BB}"/>
                    </a:ext>
                  </a:extLst>
                </p:cNvPr>
                <p:cNvSpPr/>
                <p:nvPr/>
              </p:nvSpPr>
              <p:spPr>
                <a:xfrm>
                  <a:off x="5558661" y="3202169"/>
                  <a:ext cx="152418" cy="42254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56" name="Ορθογώνιο: Στρογγύλεμα γωνιών 255">
                  <a:extLst>
                    <a:ext uri="{FF2B5EF4-FFF2-40B4-BE49-F238E27FC236}">
                      <a16:creationId xmlns:a16="http://schemas.microsoft.com/office/drawing/2014/main" id="{126FF5CA-4CEE-FA3A-9760-E88B7E11BC18}"/>
                    </a:ext>
                  </a:extLst>
                </p:cNvPr>
                <p:cNvSpPr/>
                <p:nvPr/>
              </p:nvSpPr>
              <p:spPr>
                <a:xfrm>
                  <a:off x="5211670" y="3068960"/>
                  <a:ext cx="152418" cy="42254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pic>
            <p:nvPicPr>
              <p:cNvPr id="257" name="Γραφικό 256" descr="Φωτιά">
                <a:extLst>
                  <a:ext uri="{FF2B5EF4-FFF2-40B4-BE49-F238E27FC236}">
                    <a16:creationId xmlns:a16="http://schemas.microsoft.com/office/drawing/2014/main" id="{CC01E805-1DA5-42B1-8982-A37A406CA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259458" y="3155749"/>
                <a:ext cx="80757" cy="77286"/>
              </a:xfrm>
              <a:prstGeom prst="rect">
                <a:avLst/>
              </a:prstGeom>
            </p:spPr>
          </p:pic>
        </p:grpSp>
        <p:grpSp>
          <p:nvGrpSpPr>
            <p:cNvPr id="125" name="Ομάδα 124">
              <a:extLst>
                <a:ext uri="{FF2B5EF4-FFF2-40B4-BE49-F238E27FC236}">
                  <a16:creationId xmlns:a16="http://schemas.microsoft.com/office/drawing/2014/main" id="{64F1EB10-BC25-5CEA-A100-617B487443AD}"/>
                </a:ext>
              </a:extLst>
            </p:cNvPr>
            <p:cNvGrpSpPr/>
            <p:nvPr/>
          </p:nvGrpSpPr>
          <p:grpSpPr>
            <a:xfrm>
              <a:off x="4017927" y="3877881"/>
              <a:ext cx="937356" cy="1592993"/>
              <a:chOff x="2865000" y="2052031"/>
              <a:chExt cx="937356" cy="1592993"/>
            </a:xfrm>
          </p:grpSpPr>
          <p:sp>
            <p:nvSpPr>
              <p:cNvPr id="187" name="Ορθογώνιο: Στρογγύλεμα γωνιών 186">
                <a:extLst>
                  <a:ext uri="{FF2B5EF4-FFF2-40B4-BE49-F238E27FC236}">
                    <a16:creationId xmlns:a16="http://schemas.microsoft.com/office/drawing/2014/main" id="{5F23B4C1-2F27-FADB-F98C-5AAA495ACA9D}"/>
                  </a:ext>
                </a:extLst>
              </p:cNvPr>
              <p:cNvSpPr/>
              <p:nvPr/>
            </p:nvSpPr>
            <p:spPr>
              <a:xfrm>
                <a:off x="3265765" y="2550174"/>
                <a:ext cx="152418" cy="42254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8" name="48 - Ελεύθερη σχεδίαση">
                <a:extLst>
                  <a:ext uri="{FF2B5EF4-FFF2-40B4-BE49-F238E27FC236}">
                    <a16:creationId xmlns:a16="http://schemas.microsoft.com/office/drawing/2014/main" id="{6B9ECF89-B323-CBC0-6963-1CCD483C9896}"/>
                  </a:ext>
                </a:extLst>
              </p:cNvPr>
              <p:cNvSpPr/>
              <p:nvPr/>
            </p:nvSpPr>
            <p:spPr>
              <a:xfrm>
                <a:off x="3231903" y="2052031"/>
                <a:ext cx="570453" cy="1592993"/>
              </a:xfrm>
              <a:custGeom>
                <a:avLst/>
                <a:gdLst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584176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360040 w 732081"/>
                  <a:gd name="connsiteY3" fmla="*/ 1092124 h 2304256"/>
                  <a:gd name="connsiteX4" fmla="*/ 720080 w 732081"/>
                  <a:gd name="connsiteY4" fmla="*/ 1152128 h 2304256"/>
                  <a:gd name="connsiteX5" fmla="*/ 360040 w 732081"/>
                  <a:gd name="connsiteY5" fmla="*/ 1212132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9" fmla="*/ 0 w 732081"/>
                  <a:gd name="connsiteY9" fmla="*/ 0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432048 w 732081"/>
                  <a:gd name="connsiteY3" fmla="*/ 576064 h 2304256"/>
                  <a:gd name="connsiteX4" fmla="*/ 720080 w 732081"/>
                  <a:gd name="connsiteY4" fmla="*/ 1152128 h 2304256"/>
                  <a:gd name="connsiteX5" fmla="*/ 360040 w 732081"/>
                  <a:gd name="connsiteY5" fmla="*/ 1584176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80" h="2304256" stroke="0" extrusionOk="0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cubicBezTo>
                      <a:pt x="442073" y="167303"/>
                      <a:pt x="360040" y="748084"/>
                      <a:pt x="360040" y="1092124"/>
                    </a:cubicBezTo>
                    <a:cubicBezTo>
                      <a:pt x="360039" y="1125263"/>
                      <a:pt x="521234" y="1152128"/>
                      <a:pt x="720080" y="1152128"/>
                    </a:cubicBezTo>
                    <a:cubicBezTo>
                      <a:pt x="521236" y="1152128"/>
                      <a:pt x="360041" y="1178992"/>
                      <a:pt x="360040" y="121213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  <a:lnTo>
                      <a:pt x="0" y="0"/>
                    </a:lnTo>
                    <a:close/>
                  </a:path>
                  <a:path w="720080" h="2304256" fill="none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lnTo>
                      <a:pt x="432048" y="576064"/>
                    </a:lnTo>
                    <a:cubicBezTo>
                      <a:pt x="432047" y="609203"/>
                      <a:pt x="720080" y="960107"/>
                      <a:pt x="720080" y="1152128"/>
                    </a:cubicBezTo>
                    <a:cubicBezTo>
                      <a:pt x="720080" y="1344149"/>
                      <a:pt x="432049" y="1695052"/>
                      <a:pt x="432048" y="172819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</a:path>
                </a:pathLst>
              </a:custGeom>
              <a:ln w="38100" cmpd="dbl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189" name="Γραφικό 188" descr="Φωτιά">
                <a:extLst>
                  <a:ext uri="{FF2B5EF4-FFF2-40B4-BE49-F238E27FC236}">
                    <a16:creationId xmlns:a16="http://schemas.microsoft.com/office/drawing/2014/main" id="{689E9FB6-E99E-1F45-9516-ED5F2379A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97625" y="2718597"/>
                <a:ext cx="80757" cy="77286"/>
              </a:xfrm>
              <a:prstGeom prst="rect">
                <a:avLst/>
              </a:prstGeom>
            </p:spPr>
          </p:pic>
          <p:pic>
            <p:nvPicPr>
              <p:cNvPr id="190" name="Γραφικό 189" descr="Φωτιά">
                <a:extLst>
                  <a:ext uri="{FF2B5EF4-FFF2-40B4-BE49-F238E27FC236}">
                    <a16:creationId xmlns:a16="http://schemas.microsoft.com/office/drawing/2014/main" id="{1E3386B3-1F28-326F-1379-B0333AC0E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81742" y="2618072"/>
                <a:ext cx="80757" cy="77286"/>
              </a:xfrm>
              <a:prstGeom prst="rect">
                <a:avLst/>
              </a:prstGeom>
            </p:spPr>
          </p:pic>
          <p:pic>
            <p:nvPicPr>
              <p:cNvPr id="191" name="Γραφικό 190" descr="Φωτιά">
                <a:extLst>
                  <a:ext uri="{FF2B5EF4-FFF2-40B4-BE49-F238E27FC236}">
                    <a16:creationId xmlns:a16="http://schemas.microsoft.com/office/drawing/2014/main" id="{CCCE7BA7-A540-F42F-FDF2-04AA6760D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346616" y="2652380"/>
                <a:ext cx="80757" cy="77286"/>
              </a:xfrm>
              <a:prstGeom prst="rect">
                <a:avLst/>
              </a:prstGeom>
            </p:spPr>
          </p:pic>
          <p:sp>
            <p:nvSpPr>
              <p:cNvPr id="576" name="236 - Έλλειψη">
                <a:extLst>
                  <a:ext uri="{FF2B5EF4-FFF2-40B4-BE49-F238E27FC236}">
                    <a16:creationId xmlns:a16="http://schemas.microsoft.com/office/drawing/2014/main" id="{60FAB142-3EC2-6FDB-8668-EE80F1267D4F}"/>
                  </a:ext>
                </a:extLst>
              </p:cNvPr>
              <p:cNvSpPr/>
              <p:nvPr/>
            </p:nvSpPr>
            <p:spPr>
              <a:xfrm>
                <a:off x="3186688" y="2168576"/>
                <a:ext cx="297142" cy="2971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7" name="236 - Έλλειψη">
                <a:extLst>
                  <a:ext uri="{FF2B5EF4-FFF2-40B4-BE49-F238E27FC236}">
                    <a16:creationId xmlns:a16="http://schemas.microsoft.com/office/drawing/2014/main" id="{81AE602B-01B3-4CCC-94D2-F6149D6D73BE}"/>
                  </a:ext>
                </a:extLst>
              </p:cNvPr>
              <p:cNvSpPr/>
              <p:nvPr/>
            </p:nvSpPr>
            <p:spPr>
              <a:xfrm>
                <a:off x="2865000" y="2062570"/>
                <a:ext cx="297142" cy="2971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578" name="Ομάδα 577">
                <a:extLst>
                  <a:ext uri="{FF2B5EF4-FFF2-40B4-BE49-F238E27FC236}">
                    <a16:creationId xmlns:a16="http://schemas.microsoft.com/office/drawing/2014/main" id="{334A57DC-D479-7946-CDD7-814F2F1F3E7D}"/>
                  </a:ext>
                </a:extLst>
              </p:cNvPr>
              <p:cNvGrpSpPr/>
              <p:nvPr/>
            </p:nvGrpSpPr>
            <p:grpSpPr>
              <a:xfrm>
                <a:off x="2915816" y="2115966"/>
                <a:ext cx="529013" cy="1457050"/>
                <a:chOff x="2915816" y="2115966"/>
                <a:chExt cx="529013" cy="1457050"/>
              </a:xfrm>
            </p:grpSpPr>
            <p:sp>
              <p:nvSpPr>
                <p:cNvPr id="583" name="127 - Στρογγυλεμένο ορθογώνιο">
                  <a:extLst>
                    <a:ext uri="{FF2B5EF4-FFF2-40B4-BE49-F238E27FC236}">
                      <a16:creationId xmlns:a16="http://schemas.microsoft.com/office/drawing/2014/main" id="{E5B9D884-8FBA-872C-3168-A117E59AE183}"/>
                    </a:ext>
                  </a:extLst>
                </p:cNvPr>
                <p:cNvSpPr/>
                <p:nvPr/>
              </p:nvSpPr>
              <p:spPr>
                <a:xfrm>
                  <a:off x="2966346" y="2897767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84" name="128 - Ελεύθερη σχεδίαση">
                  <a:extLst>
                    <a:ext uri="{FF2B5EF4-FFF2-40B4-BE49-F238E27FC236}">
                      <a16:creationId xmlns:a16="http://schemas.microsoft.com/office/drawing/2014/main" id="{9A21A655-2329-4F59-AC13-290A79BAA5FE}"/>
                    </a:ext>
                  </a:extLst>
                </p:cNvPr>
                <p:cNvSpPr/>
                <p:nvPr/>
              </p:nvSpPr>
              <p:spPr>
                <a:xfrm>
                  <a:off x="2915816" y="2115966"/>
                  <a:ext cx="210191" cy="246786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0 w 245626"/>
                    <a:gd name="connsiteY0" fmla="*/ 139750 h 288032"/>
                    <a:gd name="connsiteX1" fmla="*/ 30561 w 245626"/>
                    <a:gd name="connsiteY1" fmla="*/ 47498 h 288032"/>
                    <a:gd name="connsiteX2" fmla="*/ 122813 w 245626"/>
                    <a:gd name="connsiteY2" fmla="*/ 0 h 288032"/>
                    <a:gd name="connsiteX3" fmla="*/ 215065 w 245626"/>
                    <a:gd name="connsiteY3" fmla="*/ 47498 h 288032"/>
                    <a:gd name="connsiteX4" fmla="*/ 245626 w 245626"/>
                    <a:gd name="connsiteY4" fmla="*/ 139750 h 288032"/>
                    <a:gd name="connsiteX5" fmla="*/ 215065 w 245626"/>
                    <a:gd name="connsiteY5" fmla="*/ 232002 h 288032"/>
                    <a:gd name="connsiteX6" fmla="*/ 144016 w 245626"/>
                    <a:gd name="connsiteY6" fmla="*/ 288032 h 288032"/>
                    <a:gd name="connsiteX7" fmla="*/ 30561 w 245626"/>
                    <a:gd name="connsiteY7" fmla="*/ 232002 h 288032"/>
                    <a:gd name="connsiteX8" fmla="*/ 0 w 245626"/>
                    <a:gd name="connsiteY8" fmla="*/ 139750 h 288032"/>
                    <a:gd name="connsiteX0" fmla="*/ 19697 w 265323"/>
                    <a:gd name="connsiteY0" fmla="*/ 139750 h 318224"/>
                    <a:gd name="connsiteX1" fmla="*/ 50258 w 265323"/>
                    <a:gd name="connsiteY1" fmla="*/ 47498 h 318224"/>
                    <a:gd name="connsiteX2" fmla="*/ 142510 w 265323"/>
                    <a:gd name="connsiteY2" fmla="*/ 0 h 318224"/>
                    <a:gd name="connsiteX3" fmla="*/ 234762 w 265323"/>
                    <a:gd name="connsiteY3" fmla="*/ 47498 h 318224"/>
                    <a:gd name="connsiteX4" fmla="*/ 265323 w 265323"/>
                    <a:gd name="connsiteY4" fmla="*/ 139750 h 318224"/>
                    <a:gd name="connsiteX5" fmla="*/ 234762 w 265323"/>
                    <a:gd name="connsiteY5" fmla="*/ 232002 h 318224"/>
                    <a:gd name="connsiteX6" fmla="*/ 163713 w 265323"/>
                    <a:gd name="connsiteY6" fmla="*/ 288032 h 318224"/>
                    <a:gd name="connsiteX7" fmla="*/ 19697 w 265323"/>
                    <a:gd name="connsiteY7" fmla="*/ 288032 h 318224"/>
                    <a:gd name="connsiteX8" fmla="*/ 19697 w 265323"/>
                    <a:gd name="connsiteY8" fmla="*/ 139750 h 318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323" h="318224">
                      <a:moveTo>
                        <a:pt x="19697" y="139750"/>
                      </a:moveTo>
                      <a:cubicBezTo>
                        <a:pt x="24790" y="99661"/>
                        <a:pt x="30561" y="73003"/>
                        <a:pt x="50258" y="47498"/>
                      </a:cubicBezTo>
                      <a:cubicBezTo>
                        <a:pt x="73575" y="17306"/>
                        <a:pt x="107188" y="0"/>
                        <a:pt x="142510" y="0"/>
                      </a:cubicBezTo>
                      <a:cubicBezTo>
                        <a:pt x="177833" y="0"/>
                        <a:pt x="211445" y="17306"/>
                        <a:pt x="234762" y="47498"/>
                      </a:cubicBezTo>
                      <a:cubicBezTo>
                        <a:pt x="254459" y="73003"/>
                        <a:pt x="265323" y="105796"/>
                        <a:pt x="265323" y="139750"/>
                      </a:cubicBezTo>
                      <a:cubicBezTo>
                        <a:pt x="265323" y="173704"/>
                        <a:pt x="254459" y="206497"/>
                        <a:pt x="234762" y="232002"/>
                      </a:cubicBezTo>
                      <a:cubicBezTo>
                        <a:pt x="211445" y="262194"/>
                        <a:pt x="199557" y="278694"/>
                        <a:pt x="163713" y="288032"/>
                      </a:cubicBezTo>
                      <a:cubicBezTo>
                        <a:pt x="127869" y="297370"/>
                        <a:pt x="43014" y="318224"/>
                        <a:pt x="19697" y="288032"/>
                      </a:cubicBezTo>
                      <a:cubicBezTo>
                        <a:pt x="0" y="262527"/>
                        <a:pt x="14604" y="179839"/>
                        <a:pt x="19697" y="139750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85" name="129 - Στρογγυλεμένο ορθογώνιο">
                  <a:extLst>
                    <a:ext uri="{FF2B5EF4-FFF2-40B4-BE49-F238E27FC236}">
                      <a16:creationId xmlns:a16="http://schemas.microsoft.com/office/drawing/2014/main" id="{86460487-D5A9-1A3E-7549-140232FD5950}"/>
                    </a:ext>
                  </a:extLst>
                </p:cNvPr>
                <p:cNvSpPr/>
                <p:nvPr/>
              </p:nvSpPr>
              <p:spPr>
                <a:xfrm>
                  <a:off x="2918584" y="2370387"/>
                  <a:ext cx="214046" cy="527380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86" name="131 - Στρογγυλεμένο ορθογώνιο">
                  <a:extLst>
                    <a:ext uri="{FF2B5EF4-FFF2-40B4-BE49-F238E27FC236}">
                      <a16:creationId xmlns:a16="http://schemas.microsoft.com/office/drawing/2014/main" id="{22905814-7AF3-4877-1072-609408742801}"/>
                    </a:ext>
                  </a:extLst>
                </p:cNvPr>
                <p:cNvSpPr/>
                <p:nvPr/>
              </p:nvSpPr>
              <p:spPr>
                <a:xfrm>
                  <a:off x="3024723" y="2919444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87" name="132 - Στρογγυλεμένο ορθογώνιο">
                  <a:extLst>
                    <a:ext uri="{FF2B5EF4-FFF2-40B4-BE49-F238E27FC236}">
                      <a16:creationId xmlns:a16="http://schemas.microsoft.com/office/drawing/2014/main" id="{E66DF826-5F95-4065-486E-063EBC061EEA}"/>
                    </a:ext>
                  </a:extLst>
                </p:cNvPr>
                <p:cNvSpPr/>
                <p:nvPr/>
              </p:nvSpPr>
              <p:spPr>
                <a:xfrm>
                  <a:off x="3273694" y="3009453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88" name="133 - Στρογγυλεμένο ορθογώνιο">
                  <a:extLst>
                    <a:ext uri="{FF2B5EF4-FFF2-40B4-BE49-F238E27FC236}">
                      <a16:creationId xmlns:a16="http://schemas.microsoft.com/office/drawing/2014/main" id="{D120D2AE-039D-3329-3503-3C7B67EE4459}"/>
                    </a:ext>
                  </a:extLst>
                </p:cNvPr>
                <p:cNvSpPr/>
                <p:nvPr/>
              </p:nvSpPr>
              <p:spPr>
                <a:xfrm>
                  <a:off x="3230783" y="2496598"/>
                  <a:ext cx="214046" cy="512855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89" name="134 - Ελεύθερη σχεδίαση">
                  <a:extLst>
                    <a:ext uri="{FF2B5EF4-FFF2-40B4-BE49-F238E27FC236}">
                      <a16:creationId xmlns:a16="http://schemas.microsoft.com/office/drawing/2014/main" id="{F5C7C913-4E6D-450A-A7FD-DAD04A013242}"/>
                    </a:ext>
                  </a:extLst>
                </p:cNvPr>
                <p:cNvSpPr/>
                <p:nvPr/>
              </p:nvSpPr>
              <p:spPr>
                <a:xfrm>
                  <a:off x="3201047" y="2242177"/>
                  <a:ext cx="237164" cy="407813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53745 w 299371"/>
                    <a:gd name="connsiteY0" fmla="*/ 139750 h 525864"/>
                    <a:gd name="connsiteX1" fmla="*/ 84306 w 299371"/>
                    <a:gd name="connsiteY1" fmla="*/ 47498 h 525864"/>
                    <a:gd name="connsiteX2" fmla="*/ 176558 w 299371"/>
                    <a:gd name="connsiteY2" fmla="*/ 0 h 525864"/>
                    <a:gd name="connsiteX3" fmla="*/ 268810 w 299371"/>
                    <a:gd name="connsiteY3" fmla="*/ 47498 h 525864"/>
                    <a:gd name="connsiteX4" fmla="*/ 299371 w 299371"/>
                    <a:gd name="connsiteY4" fmla="*/ 139750 h 525864"/>
                    <a:gd name="connsiteX5" fmla="*/ 268810 w 299371"/>
                    <a:gd name="connsiteY5" fmla="*/ 232002 h 525864"/>
                    <a:gd name="connsiteX6" fmla="*/ 176558 w 299371"/>
                    <a:gd name="connsiteY6" fmla="*/ 279500 h 525864"/>
                    <a:gd name="connsiteX7" fmla="*/ 19697 w 299371"/>
                    <a:gd name="connsiteY7" fmla="*/ 495672 h 525864"/>
                    <a:gd name="connsiteX8" fmla="*/ 53745 w 299371"/>
                    <a:gd name="connsiteY8" fmla="*/ 139750 h 5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9371" h="525864">
                      <a:moveTo>
                        <a:pt x="53745" y="139750"/>
                      </a:moveTo>
                      <a:cubicBezTo>
                        <a:pt x="64513" y="65054"/>
                        <a:pt x="64609" y="73003"/>
                        <a:pt x="84306" y="47498"/>
                      </a:cubicBezTo>
                      <a:cubicBezTo>
                        <a:pt x="107623" y="17306"/>
                        <a:pt x="141236" y="0"/>
                        <a:pt x="176558" y="0"/>
                      </a:cubicBezTo>
                      <a:cubicBezTo>
                        <a:pt x="211881" y="0"/>
                        <a:pt x="245493" y="17306"/>
                        <a:pt x="268810" y="47498"/>
                      </a:cubicBezTo>
                      <a:cubicBezTo>
                        <a:pt x="288507" y="73003"/>
                        <a:pt x="299371" y="105796"/>
                        <a:pt x="299371" y="139750"/>
                      </a:cubicBezTo>
                      <a:cubicBezTo>
                        <a:pt x="299371" y="173704"/>
                        <a:pt x="288507" y="206497"/>
                        <a:pt x="268810" y="232002"/>
                      </a:cubicBezTo>
                      <a:cubicBezTo>
                        <a:pt x="245493" y="262194"/>
                        <a:pt x="218077" y="235555"/>
                        <a:pt x="176558" y="279500"/>
                      </a:cubicBezTo>
                      <a:cubicBezTo>
                        <a:pt x="135039" y="323445"/>
                        <a:pt x="43014" y="525864"/>
                        <a:pt x="19697" y="495672"/>
                      </a:cubicBezTo>
                      <a:cubicBezTo>
                        <a:pt x="0" y="470167"/>
                        <a:pt x="42977" y="214446"/>
                        <a:pt x="53745" y="13975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90" name="136 - Στρογγυλεμένο ορθογώνιο">
                  <a:extLst>
                    <a:ext uri="{FF2B5EF4-FFF2-40B4-BE49-F238E27FC236}">
                      <a16:creationId xmlns:a16="http://schemas.microsoft.com/office/drawing/2014/main" id="{B6F20805-18D4-0D71-E167-222C4165A779}"/>
                    </a:ext>
                  </a:extLst>
                </p:cNvPr>
                <p:cNvSpPr/>
                <p:nvPr/>
              </p:nvSpPr>
              <p:spPr>
                <a:xfrm>
                  <a:off x="3332031" y="3031127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579" name="Ορθογώνιο: Στρογγύλεμα γωνιών 578">
                <a:extLst>
                  <a:ext uri="{FF2B5EF4-FFF2-40B4-BE49-F238E27FC236}">
                    <a16:creationId xmlns:a16="http://schemas.microsoft.com/office/drawing/2014/main" id="{3E125CB1-A005-CAC5-61BC-A13CF4E6A96E}"/>
                  </a:ext>
                </a:extLst>
              </p:cNvPr>
              <p:cNvSpPr/>
              <p:nvPr/>
            </p:nvSpPr>
            <p:spPr>
              <a:xfrm>
                <a:off x="2979422" y="2420888"/>
                <a:ext cx="152418" cy="42254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580" name="Γραφικό 579" descr="Φωτιά">
                <a:extLst>
                  <a:ext uri="{FF2B5EF4-FFF2-40B4-BE49-F238E27FC236}">
                    <a16:creationId xmlns:a16="http://schemas.microsoft.com/office/drawing/2014/main" id="{8B8FBA71-2B42-604A-0EE1-2544AB2E9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00497" y="2574252"/>
                <a:ext cx="80757" cy="77286"/>
              </a:xfrm>
              <a:prstGeom prst="rect">
                <a:avLst/>
              </a:prstGeom>
            </p:spPr>
          </p:pic>
          <p:pic>
            <p:nvPicPr>
              <p:cNvPr id="581" name="Γραφικό 580" descr="Φωτιά">
                <a:extLst>
                  <a:ext uri="{FF2B5EF4-FFF2-40B4-BE49-F238E27FC236}">
                    <a16:creationId xmlns:a16="http://schemas.microsoft.com/office/drawing/2014/main" id="{FF2FC92A-AFEB-BDE3-2D4D-DC2C7E781E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84614" y="2473727"/>
                <a:ext cx="80757" cy="77286"/>
              </a:xfrm>
              <a:prstGeom prst="rect">
                <a:avLst/>
              </a:prstGeom>
            </p:spPr>
          </p:pic>
          <p:pic>
            <p:nvPicPr>
              <p:cNvPr id="582" name="Γραφικό 581" descr="Φωτιά">
                <a:extLst>
                  <a:ext uri="{FF2B5EF4-FFF2-40B4-BE49-F238E27FC236}">
                    <a16:creationId xmlns:a16="http://schemas.microsoft.com/office/drawing/2014/main" id="{56825A74-B05A-63CD-5DAE-2D1BF8866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49488" y="2508035"/>
                <a:ext cx="80757" cy="77286"/>
              </a:xfrm>
              <a:prstGeom prst="rect">
                <a:avLst/>
              </a:prstGeom>
            </p:spPr>
          </p:pic>
        </p:grpSp>
        <p:grpSp>
          <p:nvGrpSpPr>
            <p:cNvPr id="138" name="Ομάδα 137">
              <a:extLst>
                <a:ext uri="{FF2B5EF4-FFF2-40B4-BE49-F238E27FC236}">
                  <a16:creationId xmlns:a16="http://schemas.microsoft.com/office/drawing/2014/main" id="{7B468B39-77B9-A278-0BAB-BB6DA1FB02CA}"/>
                </a:ext>
              </a:extLst>
            </p:cNvPr>
            <p:cNvGrpSpPr/>
            <p:nvPr/>
          </p:nvGrpSpPr>
          <p:grpSpPr>
            <a:xfrm>
              <a:off x="5056362" y="4202315"/>
              <a:ext cx="990263" cy="1700607"/>
              <a:chOff x="3952999" y="2376465"/>
              <a:chExt cx="990263" cy="1700607"/>
            </a:xfrm>
          </p:grpSpPr>
          <p:sp>
            <p:nvSpPr>
              <p:cNvPr id="164" name="236 - Έλλειψη">
                <a:extLst>
                  <a:ext uri="{FF2B5EF4-FFF2-40B4-BE49-F238E27FC236}">
                    <a16:creationId xmlns:a16="http://schemas.microsoft.com/office/drawing/2014/main" id="{03663372-C504-3D06-946F-6ADBC5F3A8F8}"/>
                  </a:ext>
                </a:extLst>
              </p:cNvPr>
              <p:cNvSpPr/>
              <p:nvPr/>
            </p:nvSpPr>
            <p:spPr>
              <a:xfrm>
                <a:off x="4274656" y="2470848"/>
                <a:ext cx="424763" cy="42476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5" name="236 - Έλλειψη">
                <a:extLst>
                  <a:ext uri="{FF2B5EF4-FFF2-40B4-BE49-F238E27FC236}">
                    <a16:creationId xmlns:a16="http://schemas.microsoft.com/office/drawing/2014/main" id="{71839E89-8D35-D32A-6D12-693F164C2EE7}"/>
                  </a:ext>
                </a:extLst>
              </p:cNvPr>
              <p:cNvSpPr/>
              <p:nvPr/>
            </p:nvSpPr>
            <p:spPr>
              <a:xfrm>
                <a:off x="3952999" y="2376465"/>
                <a:ext cx="387000" cy="387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6" name="60 - Ελεύθερη σχεδίαση">
                <a:extLst>
                  <a:ext uri="{FF2B5EF4-FFF2-40B4-BE49-F238E27FC236}">
                    <a16:creationId xmlns:a16="http://schemas.microsoft.com/office/drawing/2014/main" id="{2DD93A7A-7D75-E143-4955-D7E08D9D795C}"/>
                  </a:ext>
                </a:extLst>
              </p:cNvPr>
              <p:cNvSpPr/>
              <p:nvPr/>
            </p:nvSpPr>
            <p:spPr>
              <a:xfrm>
                <a:off x="4372809" y="2387088"/>
                <a:ext cx="570453" cy="1689984"/>
              </a:xfrm>
              <a:custGeom>
                <a:avLst/>
                <a:gdLst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584176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360040 w 732081"/>
                  <a:gd name="connsiteY3" fmla="*/ 1092124 h 2304256"/>
                  <a:gd name="connsiteX4" fmla="*/ 720080 w 732081"/>
                  <a:gd name="connsiteY4" fmla="*/ 1152128 h 2304256"/>
                  <a:gd name="connsiteX5" fmla="*/ 360040 w 732081"/>
                  <a:gd name="connsiteY5" fmla="*/ 1212132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9" fmla="*/ 0 w 732081"/>
                  <a:gd name="connsiteY9" fmla="*/ 0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432048 w 732081"/>
                  <a:gd name="connsiteY3" fmla="*/ 576064 h 2304256"/>
                  <a:gd name="connsiteX4" fmla="*/ 720080 w 732081"/>
                  <a:gd name="connsiteY4" fmla="*/ 1152128 h 2304256"/>
                  <a:gd name="connsiteX5" fmla="*/ 360040 w 732081"/>
                  <a:gd name="connsiteY5" fmla="*/ 1584176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80" h="2304256" stroke="0" extrusionOk="0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cubicBezTo>
                      <a:pt x="442073" y="167303"/>
                      <a:pt x="360040" y="748084"/>
                      <a:pt x="360040" y="1092124"/>
                    </a:cubicBezTo>
                    <a:cubicBezTo>
                      <a:pt x="360039" y="1125263"/>
                      <a:pt x="521234" y="1152128"/>
                      <a:pt x="720080" y="1152128"/>
                    </a:cubicBezTo>
                    <a:cubicBezTo>
                      <a:pt x="521236" y="1152128"/>
                      <a:pt x="360041" y="1178992"/>
                      <a:pt x="360040" y="121213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  <a:lnTo>
                      <a:pt x="0" y="0"/>
                    </a:lnTo>
                    <a:close/>
                  </a:path>
                  <a:path w="720080" h="2304256" fill="none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lnTo>
                      <a:pt x="432048" y="576064"/>
                    </a:lnTo>
                    <a:cubicBezTo>
                      <a:pt x="432047" y="609203"/>
                      <a:pt x="720080" y="960107"/>
                      <a:pt x="720080" y="1152128"/>
                    </a:cubicBezTo>
                    <a:cubicBezTo>
                      <a:pt x="720080" y="1344149"/>
                      <a:pt x="432049" y="1695052"/>
                      <a:pt x="432048" y="172819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</a:path>
                </a:pathLst>
              </a:custGeom>
              <a:ln w="38100" cmpd="dbl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67" name="Ομάδα 166">
                <a:extLst>
                  <a:ext uri="{FF2B5EF4-FFF2-40B4-BE49-F238E27FC236}">
                    <a16:creationId xmlns:a16="http://schemas.microsoft.com/office/drawing/2014/main" id="{B474A29F-9086-BD76-B8E9-AB3BF5ACE785}"/>
                  </a:ext>
                </a:extLst>
              </p:cNvPr>
              <p:cNvGrpSpPr/>
              <p:nvPr/>
            </p:nvGrpSpPr>
            <p:grpSpPr>
              <a:xfrm>
                <a:off x="4042987" y="2476006"/>
                <a:ext cx="529013" cy="1457050"/>
                <a:chOff x="2915816" y="2115966"/>
                <a:chExt cx="529013" cy="1457050"/>
              </a:xfrm>
            </p:grpSpPr>
            <p:sp>
              <p:nvSpPr>
                <p:cNvPr id="176" name="127 - Στρογγυλεμένο ορθογώνιο">
                  <a:extLst>
                    <a:ext uri="{FF2B5EF4-FFF2-40B4-BE49-F238E27FC236}">
                      <a16:creationId xmlns:a16="http://schemas.microsoft.com/office/drawing/2014/main" id="{F005B4EA-CC7A-4746-C933-87FE63A59586}"/>
                    </a:ext>
                  </a:extLst>
                </p:cNvPr>
                <p:cNvSpPr/>
                <p:nvPr/>
              </p:nvSpPr>
              <p:spPr>
                <a:xfrm>
                  <a:off x="2966346" y="2897767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80" name="128 - Ελεύθερη σχεδίαση">
                  <a:extLst>
                    <a:ext uri="{FF2B5EF4-FFF2-40B4-BE49-F238E27FC236}">
                      <a16:creationId xmlns:a16="http://schemas.microsoft.com/office/drawing/2014/main" id="{98C4C1A6-B1E1-7F70-8E04-F8EEB7919696}"/>
                    </a:ext>
                  </a:extLst>
                </p:cNvPr>
                <p:cNvSpPr/>
                <p:nvPr/>
              </p:nvSpPr>
              <p:spPr>
                <a:xfrm>
                  <a:off x="2915816" y="2115966"/>
                  <a:ext cx="210191" cy="246786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0 w 245626"/>
                    <a:gd name="connsiteY0" fmla="*/ 139750 h 288032"/>
                    <a:gd name="connsiteX1" fmla="*/ 30561 w 245626"/>
                    <a:gd name="connsiteY1" fmla="*/ 47498 h 288032"/>
                    <a:gd name="connsiteX2" fmla="*/ 122813 w 245626"/>
                    <a:gd name="connsiteY2" fmla="*/ 0 h 288032"/>
                    <a:gd name="connsiteX3" fmla="*/ 215065 w 245626"/>
                    <a:gd name="connsiteY3" fmla="*/ 47498 h 288032"/>
                    <a:gd name="connsiteX4" fmla="*/ 245626 w 245626"/>
                    <a:gd name="connsiteY4" fmla="*/ 139750 h 288032"/>
                    <a:gd name="connsiteX5" fmla="*/ 215065 w 245626"/>
                    <a:gd name="connsiteY5" fmla="*/ 232002 h 288032"/>
                    <a:gd name="connsiteX6" fmla="*/ 144016 w 245626"/>
                    <a:gd name="connsiteY6" fmla="*/ 288032 h 288032"/>
                    <a:gd name="connsiteX7" fmla="*/ 30561 w 245626"/>
                    <a:gd name="connsiteY7" fmla="*/ 232002 h 288032"/>
                    <a:gd name="connsiteX8" fmla="*/ 0 w 245626"/>
                    <a:gd name="connsiteY8" fmla="*/ 139750 h 288032"/>
                    <a:gd name="connsiteX0" fmla="*/ 19697 w 265323"/>
                    <a:gd name="connsiteY0" fmla="*/ 139750 h 318224"/>
                    <a:gd name="connsiteX1" fmla="*/ 50258 w 265323"/>
                    <a:gd name="connsiteY1" fmla="*/ 47498 h 318224"/>
                    <a:gd name="connsiteX2" fmla="*/ 142510 w 265323"/>
                    <a:gd name="connsiteY2" fmla="*/ 0 h 318224"/>
                    <a:gd name="connsiteX3" fmla="*/ 234762 w 265323"/>
                    <a:gd name="connsiteY3" fmla="*/ 47498 h 318224"/>
                    <a:gd name="connsiteX4" fmla="*/ 265323 w 265323"/>
                    <a:gd name="connsiteY4" fmla="*/ 139750 h 318224"/>
                    <a:gd name="connsiteX5" fmla="*/ 234762 w 265323"/>
                    <a:gd name="connsiteY5" fmla="*/ 232002 h 318224"/>
                    <a:gd name="connsiteX6" fmla="*/ 163713 w 265323"/>
                    <a:gd name="connsiteY6" fmla="*/ 288032 h 318224"/>
                    <a:gd name="connsiteX7" fmla="*/ 19697 w 265323"/>
                    <a:gd name="connsiteY7" fmla="*/ 288032 h 318224"/>
                    <a:gd name="connsiteX8" fmla="*/ 19697 w 265323"/>
                    <a:gd name="connsiteY8" fmla="*/ 139750 h 318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323" h="318224">
                      <a:moveTo>
                        <a:pt x="19697" y="139750"/>
                      </a:moveTo>
                      <a:cubicBezTo>
                        <a:pt x="24790" y="99661"/>
                        <a:pt x="30561" y="73003"/>
                        <a:pt x="50258" y="47498"/>
                      </a:cubicBezTo>
                      <a:cubicBezTo>
                        <a:pt x="73575" y="17306"/>
                        <a:pt x="107188" y="0"/>
                        <a:pt x="142510" y="0"/>
                      </a:cubicBezTo>
                      <a:cubicBezTo>
                        <a:pt x="177833" y="0"/>
                        <a:pt x="211445" y="17306"/>
                        <a:pt x="234762" y="47498"/>
                      </a:cubicBezTo>
                      <a:cubicBezTo>
                        <a:pt x="254459" y="73003"/>
                        <a:pt x="265323" y="105796"/>
                        <a:pt x="265323" y="139750"/>
                      </a:cubicBezTo>
                      <a:cubicBezTo>
                        <a:pt x="265323" y="173704"/>
                        <a:pt x="254459" y="206497"/>
                        <a:pt x="234762" y="232002"/>
                      </a:cubicBezTo>
                      <a:cubicBezTo>
                        <a:pt x="211445" y="262194"/>
                        <a:pt x="199557" y="278694"/>
                        <a:pt x="163713" y="288032"/>
                      </a:cubicBezTo>
                      <a:cubicBezTo>
                        <a:pt x="127869" y="297370"/>
                        <a:pt x="43014" y="318224"/>
                        <a:pt x="19697" y="288032"/>
                      </a:cubicBezTo>
                      <a:cubicBezTo>
                        <a:pt x="0" y="262527"/>
                        <a:pt x="14604" y="179839"/>
                        <a:pt x="19697" y="139750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81" name="129 - Στρογγυλεμένο ορθογώνιο">
                  <a:extLst>
                    <a:ext uri="{FF2B5EF4-FFF2-40B4-BE49-F238E27FC236}">
                      <a16:creationId xmlns:a16="http://schemas.microsoft.com/office/drawing/2014/main" id="{CF80248C-7471-F398-F4F0-1D41EAC9758D}"/>
                    </a:ext>
                  </a:extLst>
                </p:cNvPr>
                <p:cNvSpPr/>
                <p:nvPr/>
              </p:nvSpPr>
              <p:spPr>
                <a:xfrm>
                  <a:off x="2918584" y="2370387"/>
                  <a:ext cx="214046" cy="527380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82" name="131 - Στρογγυλεμένο ορθογώνιο">
                  <a:extLst>
                    <a:ext uri="{FF2B5EF4-FFF2-40B4-BE49-F238E27FC236}">
                      <a16:creationId xmlns:a16="http://schemas.microsoft.com/office/drawing/2014/main" id="{DC26C51E-7F98-6450-C4B8-74FA6AF6B2DF}"/>
                    </a:ext>
                  </a:extLst>
                </p:cNvPr>
                <p:cNvSpPr/>
                <p:nvPr/>
              </p:nvSpPr>
              <p:spPr>
                <a:xfrm>
                  <a:off x="3024723" y="2919444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83" name="132 - Στρογγυλεμένο ορθογώνιο">
                  <a:extLst>
                    <a:ext uri="{FF2B5EF4-FFF2-40B4-BE49-F238E27FC236}">
                      <a16:creationId xmlns:a16="http://schemas.microsoft.com/office/drawing/2014/main" id="{1B525D38-CDD0-B362-1E1C-CF6D0AA356D9}"/>
                    </a:ext>
                  </a:extLst>
                </p:cNvPr>
                <p:cNvSpPr/>
                <p:nvPr/>
              </p:nvSpPr>
              <p:spPr>
                <a:xfrm>
                  <a:off x="3273694" y="3009453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84" name="133 - Στρογγυλεμένο ορθογώνιο">
                  <a:extLst>
                    <a:ext uri="{FF2B5EF4-FFF2-40B4-BE49-F238E27FC236}">
                      <a16:creationId xmlns:a16="http://schemas.microsoft.com/office/drawing/2014/main" id="{F6191FD6-4C24-1FF5-2733-081F25B89026}"/>
                    </a:ext>
                  </a:extLst>
                </p:cNvPr>
                <p:cNvSpPr/>
                <p:nvPr/>
              </p:nvSpPr>
              <p:spPr>
                <a:xfrm>
                  <a:off x="3230783" y="2496598"/>
                  <a:ext cx="214046" cy="512855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85" name="134 - Ελεύθερη σχεδίαση">
                  <a:extLst>
                    <a:ext uri="{FF2B5EF4-FFF2-40B4-BE49-F238E27FC236}">
                      <a16:creationId xmlns:a16="http://schemas.microsoft.com/office/drawing/2014/main" id="{D0420FCF-A340-E994-D656-C0E163FB3CFC}"/>
                    </a:ext>
                  </a:extLst>
                </p:cNvPr>
                <p:cNvSpPr/>
                <p:nvPr/>
              </p:nvSpPr>
              <p:spPr>
                <a:xfrm>
                  <a:off x="3201047" y="2242177"/>
                  <a:ext cx="237164" cy="407813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53745 w 299371"/>
                    <a:gd name="connsiteY0" fmla="*/ 139750 h 525864"/>
                    <a:gd name="connsiteX1" fmla="*/ 84306 w 299371"/>
                    <a:gd name="connsiteY1" fmla="*/ 47498 h 525864"/>
                    <a:gd name="connsiteX2" fmla="*/ 176558 w 299371"/>
                    <a:gd name="connsiteY2" fmla="*/ 0 h 525864"/>
                    <a:gd name="connsiteX3" fmla="*/ 268810 w 299371"/>
                    <a:gd name="connsiteY3" fmla="*/ 47498 h 525864"/>
                    <a:gd name="connsiteX4" fmla="*/ 299371 w 299371"/>
                    <a:gd name="connsiteY4" fmla="*/ 139750 h 525864"/>
                    <a:gd name="connsiteX5" fmla="*/ 268810 w 299371"/>
                    <a:gd name="connsiteY5" fmla="*/ 232002 h 525864"/>
                    <a:gd name="connsiteX6" fmla="*/ 176558 w 299371"/>
                    <a:gd name="connsiteY6" fmla="*/ 279500 h 525864"/>
                    <a:gd name="connsiteX7" fmla="*/ 19697 w 299371"/>
                    <a:gd name="connsiteY7" fmla="*/ 495672 h 525864"/>
                    <a:gd name="connsiteX8" fmla="*/ 53745 w 299371"/>
                    <a:gd name="connsiteY8" fmla="*/ 139750 h 5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9371" h="525864">
                      <a:moveTo>
                        <a:pt x="53745" y="139750"/>
                      </a:moveTo>
                      <a:cubicBezTo>
                        <a:pt x="64513" y="65054"/>
                        <a:pt x="64609" y="73003"/>
                        <a:pt x="84306" y="47498"/>
                      </a:cubicBezTo>
                      <a:cubicBezTo>
                        <a:pt x="107623" y="17306"/>
                        <a:pt x="141236" y="0"/>
                        <a:pt x="176558" y="0"/>
                      </a:cubicBezTo>
                      <a:cubicBezTo>
                        <a:pt x="211881" y="0"/>
                        <a:pt x="245493" y="17306"/>
                        <a:pt x="268810" y="47498"/>
                      </a:cubicBezTo>
                      <a:cubicBezTo>
                        <a:pt x="288507" y="73003"/>
                        <a:pt x="299371" y="105796"/>
                        <a:pt x="299371" y="139750"/>
                      </a:cubicBezTo>
                      <a:cubicBezTo>
                        <a:pt x="299371" y="173704"/>
                        <a:pt x="288507" y="206497"/>
                        <a:pt x="268810" y="232002"/>
                      </a:cubicBezTo>
                      <a:cubicBezTo>
                        <a:pt x="245493" y="262194"/>
                        <a:pt x="218077" y="235555"/>
                        <a:pt x="176558" y="279500"/>
                      </a:cubicBezTo>
                      <a:cubicBezTo>
                        <a:pt x="135039" y="323445"/>
                        <a:pt x="43014" y="525864"/>
                        <a:pt x="19697" y="495672"/>
                      </a:cubicBezTo>
                      <a:cubicBezTo>
                        <a:pt x="0" y="470167"/>
                        <a:pt x="42977" y="214446"/>
                        <a:pt x="53745" y="13975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86" name="136 - Στρογγυλεμένο ορθογώνιο">
                  <a:extLst>
                    <a:ext uri="{FF2B5EF4-FFF2-40B4-BE49-F238E27FC236}">
                      <a16:creationId xmlns:a16="http://schemas.microsoft.com/office/drawing/2014/main" id="{5172F6C9-C9E3-7C13-2236-A94E71B6E436}"/>
                    </a:ext>
                  </a:extLst>
                </p:cNvPr>
                <p:cNvSpPr/>
                <p:nvPr/>
              </p:nvSpPr>
              <p:spPr>
                <a:xfrm>
                  <a:off x="3332031" y="3031127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168" name="Ομάδα 167">
                <a:extLst>
                  <a:ext uri="{FF2B5EF4-FFF2-40B4-BE49-F238E27FC236}">
                    <a16:creationId xmlns:a16="http://schemas.microsoft.com/office/drawing/2014/main" id="{DF19191C-3407-CB17-255F-A0F5F2462121}"/>
                  </a:ext>
                </a:extLst>
              </p:cNvPr>
              <p:cNvGrpSpPr/>
              <p:nvPr/>
            </p:nvGrpSpPr>
            <p:grpSpPr>
              <a:xfrm>
                <a:off x="4067944" y="2801682"/>
                <a:ext cx="482052" cy="555310"/>
                <a:chOff x="4067944" y="2780928"/>
                <a:chExt cx="482052" cy="555310"/>
              </a:xfrm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srgbClr val="FFFF00"/>
                  </a:gs>
                </a:gsLst>
                <a:lin ang="16200000" scaled="1"/>
              </a:gradFill>
            </p:grpSpPr>
            <p:sp>
              <p:nvSpPr>
                <p:cNvPr id="174" name="Ορθογώνιο: Στρογγύλεμα γωνιών 173">
                  <a:extLst>
                    <a:ext uri="{FF2B5EF4-FFF2-40B4-BE49-F238E27FC236}">
                      <a16:creationId xmlns:a16="http://schemas.microsoft.com/office/drawing/2014/main" id="{3F42E0EC-4BCD-C14A-5A08-A670B77EF3DF}"/>
                    </a:ext>
                  </a:extLst>
                </p:cNvPr>
                <p:cNvSpPr/>
                <p:nvPr/>
              </p:nvSpPr>
              <p:spPr>
                <a:xfrm>
                  <a:off x="4067944" y="2780928"/>
                  <a:ext cx="152418" cy="42254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5" name="Ορθογώνιο: Στρογγύλεμα γωνιών 174">
                  <a:extLst>
                    <a:ext uri="{FF2B5EF4-FFF2-40B4-BE49-F238E27FC236}">
                      <a16:creationId xmlns:a16="http://schemas.microsoft.com/office/drawing/2014/main" id="{19B94C5D-CCE8-6122-224E-22E0B6D4CE16}"/>
                    </a:ext>
                  </a:extLst>
                </p:cNvPr>
                <p:cNvSpPr/>
                <p:nvPr/>
              </p:nvSpPr>
              <p:spPr>
                <a:xfrm>
                  <a:off x="4397578" y="2913692"/>
                  <a:ext cx="152418" cy="42254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pic>
            <p:nvPicPr>
              <p:cNvPr id="169" name="Γραφικό 168" descr="Φωτιά">
                <a:extLst>
                  <a:ext uri="{FF2B5EF4-FFF2-40B4-BE49-F238E27FC236}">
                    <a16:creationId xmlns:a16="http://schemas.microsoft.com/office/drawing/2014/main" id="{90736D73-F515-22FA-907F-AC477F5F2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35349" y="2979850"/>
                <a:ext cx="80757" cy="77286"/>
              </a:xfrm>
              <a:prstGeom prst="rect">
                <a:avLst/>
              </a:prstGeom>
            </p:spPr>
          </p:pic>
          <p:pic>
            <p:nvPicPr>
              <p:cNvPr id="170" name="Γραφικό 169" descr="Φωτιά">
                <a:extLst>
                  <a:ext uri="{FF2B5EF4-FFF2-40B4-BE49-F238E27FC236}">
                    <a16:creationId xmlns:a16="http://schemas.microsoft.com/office/drawing/2014/main" id="{3F73A301-CE34-4BA1-FF7B-DBADEFC32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35392" y="3057136"/>
                <a:ext cx="80757" cy="77286"/>
              </a:xfrm>
              <a:prstGeom prst="rect">
                <a:avLst/>
              </a:prstGeom>
            </p:spPr>
          </p:pic>
          <p:grpSp>
            <p:nvGrpSpPr>
              <p:cNvPr id="171" name="Ομάδα 170">
                <a:extLst>
                  <a:ext uri="{FF2B5EF4-FFF2-40B4-BE49-F238E27FC236}">
                    <a16:creationId xmlns:a16="http://schemas.microsoft.com/office/drawing/2014/main" id="{F6D5BE35-DA89-AD1E-145E-A88643D717DB}"/>
                  </a:ext>
                </a:extLst>
              </p:cNvPr>
              <p:cNvGrpSpPr/>
              <p:nvPr/>
            </p:nvGrpSpPr>
            <p:grpSpPr>
              <a:xfrm>
                <a:off x="4131203" y="2924944"/>
                <a:ext cx="80757" cy="154000"/>
                <a:chOff x="3851920" y="2847658"/>
                <a:chExt cx="80757" cy="154000"/>
              </a:xfrm>
            </p:grpSpPr>
            <p:pic>
              <p:nvPicPr>
                <p:cNvPr id="172" name="Γραφικό 171" descr="Φωτιά">
                  <a:extLst>
                    <a:ext uri="{FF2B5EF4-FFF2-40B4-BE49-F238E27FC236}">
                      <a16:creationId xmlns:a16="http://schemas.microsoft.com/office/drawing/2014/main" id="{C7B2012D-EB96-F4CC-3E6E-C5950D7771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920" y="2924372"/>
                  <a:ext cx="80757" cy="77286"/>
                </a:xfrm>
                <a:prstGeom prst="rect">
                  <a:avLst/>
                </a:prstGeom>
              </p:spPr>
            </p:pic>
            <p:pic>
              <p:nvPicPr>
                <p:cNvPr id="173" name="Γραφικό 172" descr="Φωτιά">
                  <a:extLst>
                    <a:ext uri="{FF2B5EF4-FFF2-40B4-BE49-F238E27FC236}">
                      <a16:creationId xmlns:a16="http://schemas.microsoft.com/office/drawing/2014/main" id="{C6464F2C-843A-A66C-A979-07F2E09350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920" y="2847658"/>
                  <a:ext cx="80757" cy="7728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4" name="Ομάδα 143">
              <a:extLst>
                <a:ext uri="{FF2B5EF4-FFF2-40B4-BE49-F238E27FC236}">
                  <a16:creationId xmlns:a16="http://schemas.microsoft.com/office/drawing/2014/main" id="{0C883571-1AE8-12CC-7B15-1E7BEF24ED4F}"/>
                </a:ext>
              </a:extLst>
            </p:cNvPr>
            <p:cNvGrpSpPr/>
            <p:nvPr/>
          </p:nvGrpSpPr>
          <p:grpSpPr>
            <a:xfrm>
              <a:off x="6379091" y="4235211"/>
              <a:ext cx="1089734" cy="1785419"/>
              <a:chOff x="4994434" y="2579685"/>
              <a:chExt cx="1089734" cy="1785419"/>
            </a:xfrm>
          </p:grpSpPr>
          <p:sp>
            <p:nvSpPr>
              <p:cNvPr id="145" name="236 - Έλλειψη">
                <a:extLst>
                  <a:ext uri="{FF2B5EF4-FFF2-40B4-BE49-F238E27FC236}">
                    <a16:creationId xmlns:a16="http://schemas.microsoft.com/office/drawing/2014/main" id="{2C34BAFF-67FC-77A9-F6DD-BF1044946DEC}"/>
                  </a:ext>
                </a:extLst>
              </p:cNvPr>
              <p:cNvSpPr/>
              <p:nvPr/>
            </p:nvSpPr>
            <p:spPr>
              <a:xfrm>
                <a:off x="5396721" y="2768035"/>
                <a:ext cx="516949" cy="51694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" name="236 - Έλλειψη">
                <a:extLst>
                  <a:ext uri="{FF2B5EF4-FFF2-40B4-BE49-F238E27FC236}">
                    <a16:creationId xmlns:a16="http://schemas.microsoft.com/office/drawing/2014/main" id="{07318677-62AC-F23E-3468-CEAFF96022A7}"/>
                  </a:ext>
                </a:extLst>
              </p:cNvPr>
              <p:cNvSpPr/>
              <p:nvPr/>
            </p:nvSpPr>
            <p:spPr>
              <a:xfrm>
                <a:off x="4994434" y="2579685"/>
                <a:ext cx="535724" cy="53572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8" name="76 - Ελεύθερη σχεδίαση">
                <a:extLst>
                  <a:ext uri="{FF2B5EF4-FFF2-40B4-BE49-F238E27FC236}">
                    <a16:creationId xmlns:a16="http://schemas.microsoft.com/office/drawing/2014/main" id="{79E64CFF-8B1F-D2FD-1518-31BD4EE80EF3}"/>
                  </a:ext>
                </a:extLst>
              </p:cNvPr>
              <p:cNvSpPr/>
              <p:nvPr/>
            </p:nvSpPr>
            <p:spPr>
              <a:xfrm>
                <a:off x="5513715" y="2722146"/>
                <a:ext cx="570453" cy="1642958"/>
              </a:xfrm>
              <a:custGeom>
                <a:avLst/>
                <a:gdLst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584176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360040 w 732081"/>
                  <a:gd name="connsiteY3" fmla="*/ 1092124 h 2304256"/>
                  <a:gd name="connsiteX4" fmla="*/ 720080 w 732081"/>
                  <a:gd name="connsiteY4" fmla="*/ 1152128 h 2304256"/>
                  <a:gd name="connsiteX5" fmla="*/ 360040 w 732081"/>
                  <a:gd name="connsiteY5" fmla="*/ 1212132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9" fmla="*/ 0 w 732081"/>
                  <a:gd name="connsiteY9" fmla="*/ 0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432048 w 732081"/>
                  <a:gd name="connsiteY3" fmla="*/ 576064 h 2304256"/>
                  <a:gd name="connsiteX4" fmla="*/ 720080 w 732081"/>
                  <a:gd name="connsiteY4" fmla="*/ 1152128 h 2304256"/>
                  <a:gd name="connsiteX5" fmla="*/ 360040 w 732081"/>
                  <a:gd name="connsiteY5" fmla="*/ 1584176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80" h="2304256" stroke="0" extrusionOk="0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cubicBezTo>
                      <a:pt x="442073" y="167303"/>
                      <a:pt x="360040" y="748084"/>
                      <a:pt x="360040" y="1092124"/>
                    </a:cubicBezTo>
                    <a:cubicBezTo>
                      <a:pt x="360039" y="1125263"/>
                      <a:pt x="521234" y="1152128"/>
                      <a:pt x="720080" y="1152128"/>
                    </a:cubicBezTo>
                    <a:cubicBezTo>
                      <a:pt x="521236" y="1152128"/>
                      <a:pt x="360041" y="1178992"/>
                      <a:pt x="360040" y="121213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  <a:lnTo>
                      <a:pt x="0" y="0"/>
                    </a:lnTo>
                    <a:close/>
                  </a:path>
                  <a:path w="720080" h="2304256" fill="none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lnTo>
                      <a:pt x="432048" y="576064"/>
                    </a:lnTo>
                    <a:cubicBezTo>
                      <a:pt x="432047" y="609203"/>
                      <a:pt x="720080" y="960107"/>
                      <a:pt x="720080" y="1152128"/>
                    </a:cubicBezTo>
                    <a:cubicBezTo>
                      <a:pt x="720080" y="1344149"/>
                      <a:pt x="432049" y="1695052"/>
                      <a:pt x="432048" y="172819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</a:path>
                </a:pathLst>
              </a:custGeom>
              <a:ln w="38100" cmpd="dbl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49" name="Ομάδα 148">
                <a:extLst>
                  <a:ext uri="{FF2B5EF4-FFF2-40B4-BE49-F238E27FC236}">
                    <a16:creationId xmlns:a16="http://schemas.microsoft.com/office/drawing/2014/main" id="{F8B863FA-FDA0-CFCB-CDE8-1739EFB9D461}"/>
                  </a:ext>
                </a:extLst>
              </p:cNvPr>
              <p:cNvGrpSpPr/>
              <p:nvPr/>
            </p:nvGrpSpPr>
            <p:grpSpPr>
              <a:xfrm>
                <a:off x="5195115" y="2764038"/>
                <a:ext cx="529013" cy="1457050"/>
                <a:chOff x="2915816" y="2115966"/>
                <a:chExt cx="529013" cy="1457050"/>
              </a:xfrm>
            </p:grpSpPr>
            <p:sp>
              <p:nvSpPr>
                <p:cNvPr id="156" name="127 - Στρογγυλεμένο ορθογώνιο">
                  <a:extLst>
                    <a:ext uri="{FF2B5EF4-FFF2-40B4-BE49-F238E27FC236}">
                      <a16:creationId xmlns:a16="http://schemas.microsoft.com/office/drawing/2014/main" id="{8A256B56-DC8E-8573-836A-0C0E12B5DB94}"/>
                    </a:ext>
                  </a:extLst>
                </p:cNvPr>
                <p:cNvSpPr/>
                <p:nvPr/>
              </p:nvSpPr>
              <p:spPr>
                <a:xfrm>
                  <a:off x="2966346" y="2897767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57" name="128 - Ελεύθερη σχεδίαση">
                  <a:extLst>
                    <a:ext uri="{FF2B5EF4-FFF2-40B4-BE49-F238E27FC236}">
                      <a16:creationId xmlns:a16="http://schemas.microsoft.com/office/drawing/2014/main" id="{231F960E-7457-09A4-0A06-C407F630E56B}"/>
                    </a:ext>
                  </a:extLst>
                </p:cNvPr>
                <p:cNvSpPr/>
                <p:nvPr/>
              </p:nvSpPr>
              <p:spPr>
                <a:xfrm>
                  <a:off x="2915816" y="2115966"/>
                  <a:ext cx="210191" cy="246786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0 w 245626"/>
                    <a:gd name="connsiteY0" fmla="*/ 139750 h 288032"/>
                    <a:gd name="connsiteX1" fmla="*/ 30561 w 245626"/>
                    <a:gd name="connsiteY1" fmla="*/ 47498 h 288032"/>
                    <a:gd name="connsiteX2" fmla="*/ 122813 w 245626"/>
                    <a:gd name="connsiteY2" fmla="*/ 0 h 288032"/>
                    <a:gd name="connsiteX3" fmla="*/ 215065 w 245626"/>
                    <a:gd name="connsiteY3" fmla="*/ 47498 h 288032"/>
                    <a:gd name="connsiteX4" fmla="*/ 245626 w 245626"/>
                    <a:gd name="connsiteY4" fmla="*/ 139750 h 288032"/>
                    <a:gd name="connsiteX5" fmla="*/ 215065 w 245626"/>
                    <a:gd name="connsiteY5" fmla="*/ 232002 h 288032"/>
                    <a:gd name="connsiteX6" fmla="*/ 144016 w 245626"/>
                    <a:gd name="connsiteY6" fmla="*/ 288032 h 288032"/>
                    <a:gd name="connsiteX7" fmla="*/ 30561 w 245626"/>
                    <a:gd name="connsiteY7" fmla="*/ 232002 h 288032"/>
                    <a:gd name="connsiteX8" fmla="*/ 0 w 245626"/>
                    <a:gd name="connsiteY8" fmla="*/ 139750 h 288032"/>
                    <a:gd name="connsiteX0" fmla="*/ 19697 w 265323"/>
                    <a:gd name="connsiteY0" fmla="*/ 139750 h 318224"/>
                    <a:gd name="connsiteX1" fmla="*/ 50258 w 265323"/>
                    <a:gd name="connsiteY1" fmla="*/ 47498 h 318224"/>
                    <a:gd name="connsiteX2" fmla="*/ 142510 w 265323"/>
                    <a:gd name="connsiteY2" fmla="*/ 0 h 318224"/>
                    <a:gd name="connsiteX3" fmla="*/ 234762 w 265323"/>
                    <a:gd name="connsiteY3" fmla="*/ 47498 h 318224"/>
                    <a:gd name="connsiteX4" fmla="*/ 265323 w 265323"/>
                    <a:gd name="connsiteY4" fmla="*/ 139750 h 318224"/>
                    <a:gd name="connsiteX5" fmla="*/ 234762 w 265323"/>
                    <a:gd name="connsiteY5" fmla="*/ 232002 h 318224"/>
                    <a:gd name="connsiteX6" fmla="*/ 163713 w 265323"/>
                    <a:gd name="connsiteY6" fmla="*/ 288032 h 318224"/>
                    <a:gd name="connsiteX7" fmla="*/ 19697 w 265323"/>
                    <a:gd name="connsiteY7" fmla="*/ 288032 h 318224"/>
                    <a:gd name="connsiteX8" fmla="*/ 19697 w 265323"/>
                    <a:gd name="connsiteY8" fmla="*/ 139750 h 318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323" h="318224">
                      <a:moveTo>
                        <a:pt x="19697" y="139750"/>
                      </a:moveTo>
                      <a:cubicBezTo>
                        <a:pt x="24790" y="99661"/>
                        <a:pt x="30561" y="73003"/>
                        <a:pt x="50258" y="47498"/>
                      </a:cubicBezTo>
                      <a:cubicBezTo>
                        <a:pt x="73575" y="17306"/>
                        <a:pt x="107188" y="0"/>
                        <a:pt x="142510" y="0"/>
                      </a:cubicBezTo>
                      <a:cubicBezTo>
                        <a:pt x="177833" y="0"/>
                        <a:pt x="211445" y="17306"/>
                        <a:pt x="234762" y="47498"/>
                      </a:cubicBezTo>
                      <a:cubicBezTo>
                        <a:pt x="254459" y="73003"/>
                        <a:pt x="265323" y="105796"/>
                        <a:pt x="265323" y="139750"/>
                      </a:cubicBezTo>
                      <a:cubicBezTo>
                        <a:pt x="265323" y="173704"/>
                        <a:pt x="254459" y="206497"/>
                        <a:pt x="234762" y="232002"/>
                      </a:cubicBezTo>
                      <a:cubicBezTo>
                        <a:pt x="211445" y="262194"/>
                        <a:pt x="199557" y="278694"/>
                        <a:pt x="163713" y="288032"/>
                      </a:cubicBezTo>
                      <a:cubicBezTo>
                        <a:pt x="127869" y="297370"/>
                        <a:pt x="43014" y="318224"/>
                        <a:pt x="19697" y="288032"/>
                      </a:cubicBezTo>
                      <a:cubicBezTo>
                        <a:pt x="0" y="262527"/>
                        <a:pt x="14604" y="179839"/>
                        <a:pt x="19697" y="139750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58" name="129 - Στρογγυλεμένο ορθογώνιο">
                  <a:extLst>
                    <a:ext uri="{FF2B5EF4-FFF2-40B4-BE49-F238E27FC236}">
                      <a16:creationId xmlns:a16="http://schemas.microsoft.com/office/drawing/2014/main" id="{0148B6B5-DEE6-3F52-62B3-C410F8277D5F}"/>
                    </a:ext>
                  </a:extLst>
                </p:cNvPr>
                <p:cNvSpPr/>
                <p:nvPr/>
              </p:nvSpPr>
              <p:spPr>
                <a:xfrm>
                  <a:off x="2918584" y="2370387"/>
                  <a:ext cx="214046" cy="527380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59" name="131 - Στρογγυλεμένο ορθογώνιο">
                  <a:extLst>
                    <a:ext uri="{FF2B5EF4-FFF2-40B4-BE49-F238E27FC236}">
                      <a16:creationId xmlns:a16="http://schemas.microsoft.com/office/drawing/2014/main" id="{6F276F18-70C6-0634-C0A6-B3F55F2C0974}"/>
                    </a:ext>
                  </a:extLst>
                </p:cNvPr>
                <p:cNvSpPr/>
                <p:nvPr/>
              </p:nvSpPr>
              <p:spPr>
                <a:xfrm>
                  <a:off x="3024723" y="2919444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0" name="132 - Στρογγυλεμένο ορθογώνιο">
                  <a:extLst>
                    <a:ext uri="{FF2B5EF4-FFF2-40B4-BE49-F238E27FC236}">
                      <a16:creationId xmlns:a16="http://schemas.microsoft.com/office/drawing/2014/main" id="{274E64E4-2A9D-7A4F-547B-CA25D093EF04}"/>
                    </a:ext>
                  </a:extLst>
                </p:cNvPr>
                <p:cNvSpPr/>
                <p:nvPr/>
              </p:nvSpPr>
              <p:spPr>
                <a:xfrm>
                  <a:off x="3273694" y="3009453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1" name="133 - Στρογγυλεμένο ορθογώνιο">
                  <a:extLst>
                    <a:ext uri="{FF2B5EF4-FFF2-40B4-BE49-F238E27FC236}">
                      <a16:creationId xmlns:a16="http://schemas.microsoft.com/office/drawing/2014/main" id="{607CE65C-D4A2-EBDC-B9EC-0B240A5727C9}"/>
                    </a:ext>
                  </a:extLst>
                </p:cNvPr>
                <p:cNvSpPr/>
                <p:nvPr/>
              </p:nvSpPr>
              <p:spPr>
                <a:xfrm>
                  <a:off x="3230783" y="2496598"/>
                  <a:ext cx="214046" cy="512855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2" name="134 - Ελεύθερη σχεδίαση">
                  <a:extLst>
                    <a:ext uri="{FF2B5EF4-FFF2-40B4-BE49-F238E27FC236}">
                      <a16:creationId xmlns:a16="http://schemas.microsoft.com/office/drawing/2014/main" id="{968CEB90-2FA9-95EC-634A-B14E35B6F9E4}"/>
                    </a:ext>
                  </a:extLst>
                </p:cNvPr>
                <p:cNvSpPr/>
                <p:nvPr/>
              </p:nvSpPr>
              <p:spPr>
                <a:xfrm>
                  <a:off x="3201047" y="2242177"/>
                  <a:ext cx="237164" cy="407813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53745 w 299371"/>
                    <a:gd name="connsiteY0" fmla="*/ 139750 h 525864"/>
                    <a:gd name="connsiteX1" fmla="*/ 84306 w 299371"/>
                    <a:gd name="connsiteY1" fmla="*/ 47498 h 525864"/>
                    <a:gd name="connsiteX2" fmla="*/ 176558 w 299371"/>
                    <a:gd name="connsiteY2" fmla="*/ 0 h 525864"/>
                    <a:gd name="connsiteX3" fmla="*/ 268810 w 299371"/>
                    <a:gd name="connsiteY3" fmla="*/ 47498 h 525864"/>
                    <a:gd name="connsiteX4" fmla="*/ 299371 w 299371"/>
                    <a:gd name="connsiteY4" fmla="*/ 139750 h 525864"/>
                    <a:gd name="connsiteX5" fmla="*/ 268810 w 299371"/>
                    <a:gd name="connsiteY5" fmla="*/ 232002 h 525864"/>
                    <a:gd name="connsiteX6" fmla="*/ 176558 w 299371"/>
                    <a:gd name="connsiteY6" fmla="*/ 279500 h 525864"/>
                    <a:gd name="connsiteX7" fmla="*/ 19697 w 299371"/>
                    <a:gd name="connsiteY7" fmla="*/ 495672 h 525864"/>
                    <a:gd name="connsiteX8" fmla="*/ 53745 w 299371"/>
                    <a:gd name="connsiteY8" fmla="*/ 139750 h 5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9371" h="525864">
                      <a:moveTo>
                        <a:pt x="53745" y="139750"/>
                      </a:moveTo>
                      <a:cubicBezTo>
                        <a:pt x="64513" y="65054"/>
                        <a:pt x="64609" y="73003"/>
                        <a:pt x="84306" y="47498"/>
                      </a:cubicBezTo>
                      <a:cubicBezTo>
                        <a:pt x="107623" y="17306"/>
                        <a:pt x="141236" y="0"/>
                        <a:pt x="176558" y="0"/>
                      </a:cubicBezTo>
                      <a:cubicBezTo>
                        <a:pt x="211881" y="0"/>
                        <a:pt x="245493" y="17306"/>
                        <a:pt x="268810" y="47498"/>
                      </a:cubicBezTo>
                      <a:cubicBezTo>
                        <a:pt x="288507" y="73003"/>
                        <a:pt x="299371" y="105796"/>
                        <a:pt x="299371" y="139750"/>
                      </a:cubicBezTo>
                      <a:cubicBezTo>
                        <a:pt x="299371" y="173704"/>
                        <a:pt x="288507" y="206497"/>
                        <a:pt x="268810" y="232002"/>
                      </a:cubicBezTo>
                      <a:cubicBezTo>
                        <a:pt x="245493" y="262194"/>
                        <a:pt x="218077" y="235555"/>
                        <a:pt x="176558" y="279500"/>
                      </a:cubicBezTo>
                      <a:cubicBezTo>
                        <a:pt x="135039" y="323445"/>
                        <a:pt x="43014" y="525864"/>
                        <a:pt x="19697" y="495672"/>
                      </a:cubicBezTo>
                      <a:cubicBezTo>
                        <a:pt x="0" y="470167"/>
                        <a:pt x="42977" y="214446"/>
                        <a:pt x="53745" y="13975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3" name="136 - Στρογγυλεμένο ορθογώνιο">
                  <a:extLst>
                    <a:ext uri="{FF2B5EF4-FFF2-40B4-BE49-F238E27FC236}">
                      <a16:creationId xmlns:a16="http://schemas.microsoft.com/office/drawing/2014/main" id="{27451902-FE26-7FBA-85CA-1D9481E9232C}"/>
                    </a:ext>
                  </a:extLst>
                </p:cNvPr>
                <p:cNvSpPr/>
                <p:nvPr/>
              </p:nvSpPr>
              <p:spPr>
                <a:xfrm>
                  <a:off x="3332031" y="3031127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pic>
            <p:nvPicPr>
              <p:cNvPr id="150" name="Γραφικό 149" descr="Φωτιά">
                <a:extLst>
                  <a:ext uri="{FF2B5EF4-FFF2-40B4-BE49-F238E27FC236}">
                    <a16:creationId xmlns:a16="http://schemas.microsoft.com/office/drawing/2014/main" id="{42FA3449-D9A8-1749-7D5A-CBCEF681E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06449" y="3288958"/>
                <a:ext cx="80757" cy="77286"/>
              </a:xfrm>
              <a:prstGeom prst="rect">
                <a:avLst/>
              </a:prstGeom>
            </p:spPr>
          </p:pic>
          <p:grpSp>
            <p:nvGrpSpPr>
              <p:cNvPr id="151" name="Ομάδα 150">
                <a:extLst>
                  <a:ext uri="{FF2B5EF4-FFF2-40B4-BE49-F238E27FC236}">
                    <a16:creationId xmlns:a16="http://schemas.microsoft.com/office/drawing/2014/main" id="{266934E4-DD19-B660-DCA0-5E4F2E83EC70}"/>
                  </a:ext>
                </a:extLst>
              </p:cNvPr>
              <p:cNvGrpSpPr/>
              <p:nvPr/>
            </p:nvGrpSpPr>
            <p:grpSpPr>
              <a:xfrm>
                <a:off x="5213150" y="3089269"/>
                <a:ext cx="499409" cy="555755"/>
                <a:chOff x="5211670" y="3068960"/>
                <a:chExt cx="499409" cy="555755"/>
              </a:xfrm>
              <a:solidFill>
                <a:srgbClr val="FFFF00">
                  <a:alpha val="47000"/>
                </a:srgbClr>
              </a:solidFill>
            </p:grpSpPr>
            <p:sp>
              <p:nvSpPr>
                <p:cNvPr id="154" name="Ορθογώνιο: Στρογγύλεμα γωνιών 153">
                  <a:extLst>
                    <a:ext uri="{FF2B5EF4-FFF2-40B4-BE49-F238E27FC236}">
                      <a16:creationId xmlns:a16="http://schemas.microsoft.com/office/drawing/2014/main" id="{39E3D3AA-AA45-0E68-D5AC-75E23BE0CE98}"/>
                    </a:ext>
                  </a:extLst>
                </p:cNvPr>
                <p:cNvSpPr/>
                <p:nvPr/>
              </p:nvSpPr>
              <p:spPr>
                <a:xfrm>
                  <a:off x="5558661" y="3202169"/>
                  <a:ext cx="152418" cy="42254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55" name="Ορθογώνιο: Στρογγύλεμα γωνιών 154">
                  <a:extLst>
                    <a:ext uri="{FF2B5EF4-FFF2-40B4-BE49-F238E27FC236}">
                      <a16:creationId xmlns:a16="http://schemas.microsoft.com/office/drawing/2014/main" id="{C03767AF-92E7-8E32-D83C-42F7E1C276B6}"/>
                    </a:ext>
                  </a:extLst>
                </p:cNvPr>
                <p:cNvSpPr/>
                <p:nvPr/>
              </p:nvSpPr>
              <p:spPr>
                <a:xfrm>
                  <a:off x="5211670" y="3068960"/>
                  <a:ext cx="152418" cy="42254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pic>
            <p:nvPicPr>
              <p:cNvPr id="153" name="Γραφικό 152" descr="Φωτιά">
                <a:extLst>
                  <a:ext uri="{FF2B5EF4-FFF2-40B4-BE49-F238E27FC236}">
                    <a16:creationId xmlns:a16="http://schemas.microsoft.com/office/drawing/2014/main" id="{F220132B-4DDB-8D23-90C9-136C48F07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259458" y="3155749"/>
                <a:ext cx="80757" cy="77286"/>
              </a:xfrm>
              <a:prstGeom prst="rect">
                <a:avLst/>
              </a:prstGeom>
            </p:spPr>
          </p:pic>
        </p:grpSp>
        <p:grpSp>
          <p:nvGrpSpPr>
            <p:cNvPr id="591" name="Ομάδα 590">
              <a:extLst>
                <a:ext uri="{FF2B5EF4-FFF2-40B4-BE49-F238E27FC236}">
                  <a16:creationId xmlns:a16="http://schemas.microsoft.com/office/drawing/2014/main" id="{9DA00DC1-6C8C-EE42-3CC3-15616ADB936F}"/>
                </a:ext>
              </a:extLst>
            </p:cNvPr>
            <p:cNvGrpSpPr/>
            <p:nvPr/>
          </p:nvGrpSpPr>
          <p:grpSpPr>
            <a:xfrm>
              <a:off x="3971427" y="314195"/>
              <a:ext cx="937356" cy="1592993"/>
              <a:chOff x="2865000" y="2052031"/>
              <a:chExt cx="937356" cy="1592993"/>
            </a:xfrm>
          </p:grpSpPr>
          <p:sp>
            <p:nvSpPr>
              <p:cNvPr id="592" name="Ορθογώνιο: Στρογγύλεμα γωνιών 591">
                <a:extLst>
                  <a:ext uri="{FF2B5EF4-FFF2-40B4-BE49-F238E27FC236}">
                    <a16:creationId xmlns:a16="http://schemas.microsoft.com/office/drawing/2014/main" id="{1BEA9091-B356-03E2-83F6-4E2873812EEC}"/>
                  </a:ext>
                </a:extLst>
              </p:cNvPr>
              <p:cNvSpPr/>
              <p:nvPr/>
            </p:nvSpPr>
            <p:spPr>
              <a:xfrm>
                <a:off x="3265765" y="2550174"/>
                <a:ext cx="152418" cy="42254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93" name="48 - Ελεύθερη σχεδίαση">
                <a:extLst>
                  <a:ext uri="{FF2B5EF4-FFF2-40B4-BE49-F238E27FC236}">
                    <a16:creationId xmlns:a16="http://schemas.microsoft.com/office/drawing/2014/main" id="{727C0374-951C-102F-8809-AE61A3822924}"/>
                  </a:ext>
                </a:extLst>
              </p:cNvPr>
              <p:cNvSpPr/>
              <p:nvPr/>
            </p:nvSpPr>
            <p:spPr>
              <a:xfrm>
                <a:off x="3231903" y="2052031"/>
                <a:ext cx="570453" cy="1592993"/>
              </a:xfrm>
              <a:custGeom>
                <a:avLst/>
                <a:gdLst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584176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360040 w 732081"/>
                  <a:gd name="connsiteY3" fmla="*/ 1092124 h 2304256"/>
                  <a:gd name="connsiteX4" fmla="*/ 720080 w 732081"/>
                  <a:gd name="connsiteY4" fmla="*/ 1152128 h 2304256"/>
                  <a:gd name="connsiteX5" fmla="*/ 360040 w 732081"/>
                  <a:gd name="connsiteY5" fmla="*/ 1212132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9" fmla="*/ 0 w 732081"/>
                  <a:gd name="connsiteY9" fmla="*/ 0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432048 w 732081"/>
                  <a:gd name="connsiteY3" fmla="*/ 576064 h 2304256"/>
                  <a:gd name="connsiteX4" fmla="*/ 720080 w 732081"/>
                  <a:gd name="connsiteY4" fmla="*/ 1152128 h 2304256"/>
                  <a:gd name="connsiteX5" fmla="*/ 360040 w 732081"/>
                  <a:gd name="connsiteY5" fmla="*/ 1584176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80" h="2304256" stroke="0" extrusionOk="0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cubicBezTo>
                      <a:pt x="442073" y="167303"/>
                      <a:pt x="360040" y="748084"/>
                      <a:pt x="360040" y="1092124"/>
                    </a:cubicBezTo>
                    <a:cubicBezTo>
                      <a:pt x="360039" y="1125263"/>
                      <a:pt x="521234" y="1152128"/>
                      <a:pt x="720080" y="1152128"/>
                    </a:cubicBezTo>
                    <a:cubicBezTo>
                      <a:pt x="521236" y="1152128"/>
                      <a:pt x="360041" y="1178992"/>
                      <a:pt x="360040" y="121213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  <a:lnTo>
                      <a:pt x="0" y="0"/>
                    </a:lnTo>
                    <a:close/>
                  </a:path>
                  <a:path w="720080" h="2304256" fill="none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lnTo>
                      <a:pt x="432048" y="576064"/>
                    </a:lnTo>
                    <a:cubicBezTo>
                      <a:pt x="432047" y="609203"/>
                      <a:pt x="720080" y="960107"/>
                      <a:pt x="720080" y="1152128"/>
                    </a:cubicBezTo>
                    <a:cubicBezTo>
                      <a:pt x="720080" y="1344149"/>
                      <a:pt x="432049" y="1695052"/>
                      <a:pt x="432048" y="172819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</a:path>
                </a:pathLst>
              </a:custGeom>
              <a:ln w="38100" cmpd="dbl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594" name="Γραφικό 593" descr="Φωτιά">
                <a:extLst>
                  <a:ext uri="{FF2B5EF4-FFF2-40B4-BE49-F238E27FC236}">
                    <a16:creationId xmlns:a16="http://schemas.microsoft.com/office/drawing/2014/main" id="{07346450-9EF3-56F0-EBD3-CCF1F758A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97625" y="2718597"/>
                <a:ext cx="80757" cy="77286"/>
              </a:xfrm>
              <a:prstGeom prst="rect">
                <a:avLst/>
              </a:prstGeom>
            </p:spPr>
          </p:pic>
          <p:pic>
            <p:nvPicPr>
              <p:cNvPr id="595" name="Γραφικό 594" descr="Φωτιά">
                <a:extLst>
                  <a:ext uri="{FF2B5EF4-FFF2-40B4-BE49-F238E27FC236}">
                    <a16:creationId xmlns:a16="http://schemas.microsoft.com/office/drawing/2014/main" id="{86135173-1BC6-08FD-3A71-22F86FFC1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81742" y="2618072"/>
                <a:ext cx="80757" cy="77286"/>
              </a:xfrm>
              <a:prstGeom prst="rect">
                <a:avLst/>
              </a:prstGeom>
            </p:spPr>
          </p:pic>
          <p:pic>
            <p:nvPicPr>
              <p:cNvPr id="596" name="Γραφικό 595" descr="Φωτιά">
                <a:extLst>
                  <a:ext uri="{FF2B5EF4-FFF2-40B4-BE49-F238E27FC236}">
                    <a16:creationId xmlns:a16="http://schemas.microsoft.com/office/drawing/2014/main" id="{0C171B43-5C7F-C215-8A8B-485F52153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346616" y="2652380"/>
                <a:ext cx="80757" cy="77286"/>
              </a:xfrm>
              <a:prstGeom prst="rect">
                <a:avLst/>
              </a:prstGeom>
            </p:spPr>
          </p:pic>
          <p:sp>
            <p:nvSpPr>
              <p:cNvPr id="597" name="236 - Έλλειψη">
                <a:extLst>
                  <a:ext uri="{FF2B5EF4-FFF2-40B4-BE49-F238E27FC236}">
                    <a16:creationId xmlns:a16="http://schemas.microsoft.com/office/drawing/2014/main" id="{A2AB5C94-3470-A2AC-28A4-5E8C12DF867F}"/>
                  </a:ext>
                </a:extLst>
              </p:cNvPr>
              <p:cNvSpPr/>
              <p:nvPr/>
            </p:nvSpPr>
            <p:spPr>
              <a:xfrm>
                <a:off x="3186688" y="2168576"/>
                <a:ext cx="297142" cy="2971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98" name="236 - Έλλειψη">
                <a:extLst>
                  <a:ext uri="{FF2B5EF4-FFF2-40B4-BE49-F238E27FC236}">
                    <a16:creationId xmlns:a16="http://schemas.microsoft.com/office/drawing/2014/main" id="{7A9D2C73-0D2D-FD9F-407F-32D63217C0BB}"/>
                  </a:ext>
                </a:extLst>
              </p:cNvPr>
              <p:cNvSpPr/>
              <p:nvPr/>
            </p:nvSpPr>
            <p:spPr>
              <a:xfrm>
                <a:off x="2865000" y="2062570"/>
                <a:ext cx="297142" cy="2971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599" name="Ομάδα 598">
                <a:extLst>
                  <a:ext uri="{FF2B5EF4-FFF2-40B4-BE49-F238E27FC236}">
                    <a16:creationId xmlns:a16="http://schemas.microsoft.com/office/drawing/2014/main" id="{F5DBD8A3-AF99-8839-DFE6-CFD2A8A12ACA}"/>
                  </a:ext>
                </a:extLst>
              </p:cNvPr>
              <p:cNvGrpSpPr/>
              <p:nvPr/>
            </p:nvGrpSpPr>
            <p:grpSpPr>
              <a:xfrm>
                <a:off x="2915816" y="2115966"/>
                <a:ext cx="529013" cy="1457050"/>
                <a:chOff x="2915816" y="2115966"/>
                <a:chExt cx="529013" cy="1457050"/>
              </a:xfrm>
            </p:grpSpPr>
            <p:sp>
              <p:nvSpPr>
                <p:cNvPr id="604" name="127 - Στρογγυλεμένο ορθογώνιο">
                  <a:extLst>
                    <a:ext uri="{FF2B5EF4-FFF2-40B4-BE49-F238E27FC236}">
                      <a16:creationId xmlns:a16="http://schemas.microsoft.com/office/drawing/2014/main" id="{FA1A09DD-1040-5056-74FC-7F8E6A899CE9}"/>
                    </a:ext>
                  </a:extLst>
                </p:cNvPr>
                <p:cNvSpPr/>
                <p:nvPr/>
              </p:nvSpPr>
              <p:spPr>
                <a:xfrm>
                  <a:off x="2966346" y="2897767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05" name="128 - Ελεύθερη σχεδίαση">
                  <a:extLst>
                    <a:ext uri="{FF2B5EF4-FFF2-40B4-BE49-F238E27FC236}">
                      <a16:creationId xmlns:a16="http://schemas.microsoft.com/office/drawing/2014/main" id="{F420890D-8BBF-E729-A2DB-40164BE9A71C}"/>
                    </a:ext>
                  </a:extLst>
                </p:cNvPr>
                <p:cNvSpPr/>
                <p:nvPr/>
              </p:nvSpPr>
              <p:spPr>
                <a:xfrm>
                  <a:off x="2915816" y="2115966"/>
                  <a:ext cx="210191" cy="246786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0 w 245626"/>
                    <a:gd name="connsiteY0" fmla="*/ 139750 h 288032"/>
                    <a:gd name="connsiteX1" fmla="*/ 30561 w 245626"/>
                    <a:gd name="connsiteY1" fmla="*/ 47498 h 288032"/>
                    <a:gd name="connsiteX2" fmla="*/ 122813 w 245626"/>
                    <a:gd name="connsiteY2" fmla="*/ 0 h 288032"/>
                    <a:gd name="connsiteX3" fmla="*/ 215065 w 245626"/>
                    <a:gd name="connsiteY3" fmla="*/ 47498 h 288032"/>
                    <a:gd name="connsiteX4" fmla="*/ 245626 w 245626"/>
                    <a:gd name="connsiteY4" fmla="*/ 139750 h 288032"/>
                    <a:gd name="connsiteX5" fmla="*/ 215065 w 245626"/>
                    <a:gd name="connsiteY5" fmla="*/ 232002 h 288032"/>
                    <a:gd name="connsiteX6" fmla="*/ 144016 w 245626"/>
                    <a:gd name="connsiteY6" fmla="*/ 288032 h 288032"/>
                    <a:gd name="connsiteX7" fmla="*/ 30561 w 245626"/>
                    <a:gd name="connsiteY7" fmla="*/ 232002 h 288032"/>
                    <a:gd name="connsiteX8" fmla="*/ 0 w 245626"/>
                    <a:gd name="connsiteY8" fmla="*/ 139750 h 288032"/>
                    <a:gd name="connsiteX0" fmla="*/ 19697 w 265323"/>
                    <a:gd name="connsiteY0" fmla="*/ 139750 h 318224"/>
                    <a:gd name="connsiteX1" fmla="*/ 50258 w 265323"/>
                    <a:gd name="connsiteY1" fmla="*/ 47498 h 318224"/>
                    <a:gd name="connsiteX2" fmla="*/ 142510 w 265323"/>
                    <a:gd name="connsiteY2" fmla="*/ 0 h 318224"/>
                    <a:gd name="connsiteX3" fmla="*/ 234762 w 265323"/>
                    <a:gd name="connsiteY3" fmla="*/ 47498 h 318224"/>
                    <a:gd name="connsiteX4" fmla="*/ 265323 w 265323"/>
                    <a:gd name="connsiteY4" fmla="*/ 139750 h 318224"/>
                    <a:gd name="connsiteX5" fmla="*/ 234762 w 265323"/>
                    <a:gd name="connsiteY5" fmla="*/ 232002 h 318224"/>
                    <a:gd name="connsiteX6" fmla="*/ 163713 w 265323"/>
                    <a:gd name="connsiteY6" fmla="*/ 288032 h 318224"/>
                    <a:gd name="connsiteX7" fmla="*/ 19697 w 265323"/>
                    <a:gd name="connsiteY7" fmla="*/ 288032 h 318224"/>
                    <a:gd name="connsiteX8" fmla="*/ 19697 w 265323"/>
                    <a:gd name="connsiteY8" fmla="*/ 139750 h 318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323" h="318224">
                      <a:moveTo>
                        <a:pt x="19697" y="139750"/>
                      </a:moveTo>
                      <a:cubicBezTo>
                        <a:pt x="24790" y="99661"/>
                        <a:pt x="30561" y="73003"/>
                        <a:pt x="50258" y="47498"/>
                      </a:cubicBezTo>
                      <a:cubicBezTo>
                        <a:pt x="73575" y="17306"/>
                        <a:pt x="107188" y="0"/>
                        <a:pt x="142510" y="0"/>
                      </a:cubicBezTo>
                      <a:cubicBezTo>
                        <a:pt x="177833" y="0"/>
                        <a:pt x="211445" y="17306"/>
                        <a:pt x="234762" y="47498"/>
                      </a:cubicBezTo>
                      <a:cubicBezTo>
                        <a:pt x="254459" y="73003"/>
                        <a:pt x="265323" y="105796"/>
                        <a:pt x="265323" y="139750"/>
                      </a:cubicBezTo>
                      <a:cubicBezTo>
                        <a:pt x="265323" y="173704"/>
                        <a:pt x="254459" y="206497"/>
                        <a:pt x="234762" y="232002"/>
                      </a:cubicBezTo>
                      <a:cubicBezTo>
                        <a:pt x="211445" y="262194"/>
                        <a:pt x="199557" y="278694"/>
                        <a:pt x="163713" y="288032"/>
                      </a:cubicBezTo>
                      <a:cubicBezTo>
                        <a:pt x="127869" y="297370"/>
                        <a:pt x="43014" y="318224"/>
                        <a:pt x="19697" y="288032"/>
                      </a:cubicBezTo>
                      <a:cubicBezTo>
                        <a:pt x="0" y="262527"/>
                        <a:pt x="14604" y="179839"/>
                        <a:pt x="19697" y="139750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06" name="129 - Στρογγυλεμένο ορθογώνιο">
                  <a:extLst>
                    <a:ext uri="{FF2B5EF4-FFF2-40B4-BE49-F238E27FC236}">
                      <a16:creationId xmlns:a16="http://schemas.microsoft.com/office/drawing/2014/main" id="{FF514A40-5AAE-75E0-10F9-1E50017263BF}"/>
                    </a:ext>
                  </a:extLst>
                </p:cNvPr>
                <p:cNvSpPr/>
                <p:nvPr/>
              </p:nvSpPr>
              <p:spPr>
                <a:xfrm>
                  <a:off x="2918584" y="2370387"/>
                  <a:ext cx="214046" cy="527380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07" name="131 - Στρογγυλεμένο ορθογώνιο">
                  <a:extLst>
                    <a:ext uri="{FF2B5EF4-FFF2-40B4-BE49-F238E27FC236}">
                      <a16:creationId xmlns:a16="http://schemas.microsoft.com/office/drawing/2014/main" id="{5B63544E-AC5C-A333-8FCD-7745386E9D81}"/>
                    </a:ext>
                  </a:extLst>
                </p:cNvPr>
                <p:cNvSpPr/>
                <p:nvPr/>
              </p:nvSpPr>
              <p:spPr>
                <a:xfrm>
                  <a:off x="3024723" y="2919444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08" name="132 - Στρογγυλεμένο ορθογώνιο">
                  <a:extLst>
                    <a:ext uri="{FF2B5EF4-FFF2-40B4-BE49-F238E27FC236}">
                      <a16:creationId xmlns:a16="http://schemas.microsoft.com/office/drawing/2014/main" id="{AD64589C-EFDD-18A3-4002-C0E30A9A0956}"/>
                    </a:ext>
                  </a:extLst>
                </p:cNvPr>
                <p:cNvSpPr/>
                <p:nvPr/>
              </p:nvSpPr>
              <p:spPr>
                <a:xfrm>
                  <a:off x="3273694" y="3009453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09" name="133 - Στρογγυλεμένο ορθογώνιο">
                  <a:extLst>
                    <a:ext uri="{FF2B5EF4-FFF2-40B4-BE49-F238E27FC236}">
                      <a16:creationId xmlns:a16="http://schemas.microsoft.com/office/drawing/2014/main" id="{D43177F5-63D6-D86A-C518-A7D80A41E665}"/>
                    </a:ext>
                  </a:extLst>
                </p:cNvPr>
                <p:cNvSpPr/>
                <p:nvPr/>
              </p:nvSpPr>
              <p:spPr>
                <a:xfrm>
                  <a:off x="3230783" y="2496598"/>
                  <a:ext cx="214046" cy="512855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10" name="134 - Ελεύθερη σχεδίαση">
                  <a:extLst>
                    <a:ext uri="{FF2B5EF4-FFF2-40B4-BE49-F238E27FC236}">
                      <a16:creationId xmlns:a16="http://schemas.microsoft.com/office/drawing/2014/main" id="{908C5395-84D3-A73F-887B-FB9FC2CDBFEC}"/>
                    </a:ext>
                  </a:extLst>
                </p:cNvPr>
                <p:cNvSpPr/>
                <p:nvPr/>
              </p:nvSpPr>
              <p:spPr>
                <a:xfrm>
                  <a:off x="3201047" y="2242177"/>
                  <a:ext cx="237164" cy="407813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53745 w 299371"/>
                    <a:gd name="connsiteY0" fmla="*/ 139750 h 525864"/>
                    <a:gd name="connsiteX1" fmla="*/ 84306 w 299371"/>
                    <a:gd name="connsiteY1" fmla="*/ 47498 h 525864"/>
                    <a:gd name="connsiteX2" fmla="*/ 176558 w 299371"/>
                    <a:gd name="connsiteY2" fmla="*/ 0 h 525864"/>
                    <a:gd name="connsiteX3" fmla="*/ 268810 w 299371"/>
                    <a:gd name="connsiteY3" fmla="*/ 47498 h 525864"/>
                    <a:gd name="connsiteX4" fmla="*/ 299371 w 299371"/>
                    <a:gd name="connsiteY4" fmla="*/ 139750 h 525864"/>
                    <a:gd name="connsiteX5" fmla="*/ 268810 w 299371"/>
                    <a:gd name="connsiteY5" fmla="*/ 232002 h 525864"/>
                    <a:gd name="connsiteX6" fmla="*/ 176558 w 299371"/>
                    <a:gd name="connsiteY6" fmla="*/ 279500 h 525864"/>
                    <a:gd name="connsiteX7" fmla="*/ 19697 w 299371"/>
                    <a:gd name="connsiteY7" fmla="*/ 495672 h 525864"/>
                    <a:gd name="connsiteX8" fmla="*/ 53745 w 299371"/>
                    <a:gd name="connsiteY8" fmla="*/ 139750 h 5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9371" h="525864">
                      <a:moveTo>
                        <a:pt x="53745" y="139750"/>
                      </a:moveTo>
                      <a:cubicBezTo>
                        <a:pt x="64513" y="65054"/>
                        <a:pt x="64609" y="73003"/>
                        <a:pt x="84306" y="47498"/>
                      </a:cubicBezTo>
                      <a:cubicBezTo>
                        <a:pt x="107623" y="17306"/>
                        <a:pt x="141236" y="0"/>
                        <a:pt x="176558" y="0"/>
                      </a:cubicBezTo>
                      <a:cubicBezTo>
                        <a:pt x="211881" y="0"/>
                        <a:pt x="245493" y="17306"/>
                        <a:pt x="268810" y="47498"/>
                      </a:cubicBezTo>
                      <a:cubicBezTo>
                        <a:pt x="288507" y="73003"/>
                        <a:pt x="299371" y="105796"/>
                        <a:pt x="299371" y="139750"/>
                      </a:cubicBezTo>
                      <a:cubicBezTo>
                        <a:pt x="299371" y="173704"/>
                        <a:pt x="288507" y="206497"/>
                        <a:pt x="268810" y="232002"/>
                      </a:cubicBezTo>
                      <a:cubicBezTo>
                        <a:pt x="245493" y="262194"/>
                        <a:pt x="218077" y="235555"/>
                        <a:pt x="176558" y="279500"/>
                      </a:cubicBezTo>
                      <a:cubicBezTo>
                        <a:pt x="135039" y="323445"/>
                        <a:pt x="43014" y="525864"/>
                        <a:pt x="19697" y="495672"/>
                      </a:cubicBezTo>
                      <a:cubicBezTo>
                        <a:pt x="0" y="470167"/>
                        <a:pt x="42977" y="214446"/>
                        <a:pt x="53745" y="13975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11" name="136 - Στρογγυλεμένο ορθογώνιο">
                  <a:extLst>
                    <a:ext uri="{FF2B5EF4-FFF2-40B4-BE49-F238E27FC236}">
                      <a16:creationId xmlns:a16="http://schemas.microsoft.com/office/drawing/2014/main" id="{AF850D4F-2DC0-F927-9F16-991BC7994FA2}"/>
                    </a:ext>
                  </a:extLst>
                </p:cNvPr>
                <p:cNvSpPr/>
                <p:nvPr/>
              </p:nvSpPr>
              <p:spPr>
                <a:xfrm>
                  <a:off x="3332031" y="3031127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600" name="Ορθογώνιο: Στρογγύλεμα γωνιών 599">
                <a:extLst>
                  <a:ext uri="{FF2B5EF4-FFF2-40B4-BE49-F238E27FC236}">
                    <a16:creationId xmlns:a16="http://schemas.microsoft.com/office/drawing/2014/main" id="{D3E79CEB-5755-9D81-B4BC-292E58693B7A}"/>
                  </a:ext>
                </a:extLst>
              </p:cNvPr>
              <p:cNvSpPr/>
              <p:nvPr/>
            </p:nvSpPr>
            <p:spPr>
              <a:xfrm>
                <a:off x="2979422" y="2420888"/>
                <a:ext cx="152418" cy="42254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601" name="Γραφικό 600" descr="Φωτιά">
                <a:extLst>
                  <a:ext uri="{FF2B5EF4-FFF2-40B4-BE49-F238E27FC236}">
                    <a16:creationId xmlns:a16="http://schemas.microsoft.com/office/drawing/2014/main" id="{0AD6CFBC-8125-2238-DEAE-04CA72784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00497" y="2574252"/>
                <a:ext cx="80757" cy="77286"/>
              </a:xfrm>
              <a:prstGeom prst="rect">
                <a:avLst/>
              </a:prstGeom>
            </p:spPr>
          </p:pic>
          <p:pic>
            <p:nvPicPr>
              <p:cNvPr id="602" name="Γραφικό 601" descr="Φωτιά">
                <a:extLst>
                  <a:ext uri="{FF2B5EF4-FFF2-40B4-BE49-F238E27FC236}">
                    <a16:creationId xmlns:a16="http://schemas.microsoft.com/office/drawing/2014/main" id="{7BE2AAB6-4B6C-F99E-7071-23591BFC9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84614" y="2473727"/>
                <a:ext cx="80757" cy="77286"/>
              </a:xfrm>
              <a:prstGeom prst="rect">
                <a:avLst/>
              </a:prstGeom>
            </p:spPr>
          </p:pic>
          <p:pic>
            <p:nvPicPr>
              <p:cNvPr id="603" name="Γραφικό 602" descr="Φωτιά">
                <a:extLst>
                  <a:ext uri="{FF2B5EF4-FFF2-40B4-BE49-F238E27FC236}">
                    <a16:creationId xmlns:a16="http://schemas.microsoft.com/office/drawing/2014/main" id="{3883305B-18BF-204A-5FD9-8C44C1A0BA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49488" y="2508035"/>
                <a:ext cx="80757" cy="77286"/>
              </a:xfrm>
              <a:prstGeom prst="rect">
                <a:avLst/>
              </a:prstGeom>
            </p:spPr>
          </p:pic>
        </p:grpSp>
        <p:grpSp>
          <p:nvGrpSpPr>
            <p:cNvPr id="612" name="Ομάδα 611">
              <a:extLst>
                <a:ext uri="{FF2B5EF4-FFF2-40B4-BE49-F238E27FC236}">
                  <a16:creationId xmlns:a16="http://schemas.microsoft.com/office/drawing/2014/main" id="{2F523907-258C-E8F1-C677-71D79BCA8287}"/>
                </a:ext>
              </a:extLst>
            </p:cNvPr>
            <p:cNvGrpSpPr/>
            <p:nvPr/>
          </p:nvGrpSpPr>
          <p:grpSpPr>
            <a:xfrm>
              <a:off x="5289114" y="238045"/>
              <a:ext cx="937356" cy="1592993"/>
              <a:chOff x="2865000" y="2052031"/>
              <a:chExt cx="937356" cy="1592993"/>
            </a:xfrm>
          </p:grpSpPr>
          <p:sp>
            <p:nvSpPr>
              <p:cNvPr id="613" name="Ορθογώνιο: Στρογγύλεμα γωνιών 612">
                <a:extLst>
                  <a:ext uri="{FF2B5EF4-FFF2-40B4-BE49-F238E27FC236}">
                    <a16:creationId xmlns:a16="http://schemas.microsoft.com/office/drawing/2014/main" id="{6A25DEE8-7ABF-C5D5-B036-5FBEB75FF7D1}"/>
                  </a:ext>
                </a:extLst>
              </p:cNvPr>
              <p:cNvSpPr/>
              <p:nvPr/>
            </p:nvSpPr>
            <p:spPr>
              <a:xfrm>
                <a:off x="3265765" y="2550174"/>
                <a:ext cx="152418" cy="42254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14" name="48 - Ελεύθερη σχεδίαση">
                <a:extLst>
                  <a:ext uri="{FF2B5EF4-FFF2-40B4-BE49-F238E27FC236}">
                    <a16:creationId xmlns:a16="http://schemas.microsoft.com/office/drawing/2014/main" id="{8254851C-25C2-0982-AEFA-C40F23425442}"/>
                  </a:ext>
                </a:extLst>
              </p:cNvPr>
              <p:cNvSpPr/>
              <p:nvPr/>
            </p:nvSpPr>
            <p:spPr>
              <a:xfrm>
                <a:off x="3231903" y="2052031"/>
                <a:ext cx="570453" cy="1592993"/>
              </a:xfrm>
              <a:custGeom>
                <a:avLst/>
                <a:gdLst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648072 h 2304256"/>
                  <a:gd name="connsiteX4" fmla="*/ 720080 w 720080"/>
                  <a:gd name="connsiteY4" fmla="*/ 1152128 h 2304256"/>
                  <a:gd name="connsiteX5" fmla="*/ 360040 w 720080"/>
                  <a:gd name="connsiteY5" fmla="*/ 1584176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360040 w 732081"/>
                  <a:gd name="connsiteY3" fmla="*/ 1092124 h 2304256"/>
                  <a:gd name="connsiteX4" fmla="*/ 720080 w 732081"/>
                  <a:gd name="connsiteY4" fmla="*/ 1152128 h 2304256"/>
                  <a:gd name="connsiteX5" fmla="*/ 360040 w 732081"/>
                  <a:gd name="connsiteY5" fmla="*/ 1212132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9" fmla="*/ 0 w 732081"/>
                  <a:gd name="connsiteY9" fmla="*/ 0 h 2304256"/>
                  <a:gd name="connsiteX0" fmla="*/ 0 w 732081"/>
                  <a:gd name="connsiteY0" fmla="*/ 0 h 2304256"/>
                  <a:gd name="connsiteX1" fmla="*/ 59188 w 732081"/>
                  <a:gd name="connsiteY1" fmla="*/ 816 h 2304256"/>
                  <a:gd name="connsiteX2" fmla="*/ 360040 w 732081"/>
                  <a:gd name="connsiteY2" fmla="*/ 60004 h 2304256"/>
                  <a:gd name="connsiteX3" fmla="*/ 432048 w 732081"/>
                  <a:gd name="connsiteY3" fmla="*/ 576064 h 2304256"/>
                  <a:gd name="connsiteX4" fmla="*/ 720080 w 732081"/>
                  <a:gd name="connsiteY4" fmla="*/ 1152128 h 2304256"/>
                  <a:gd name="connsiteX5" fmla="*/ 360040 w 732081"/>
                  <a:gd name="connsiteY5" fmla="*/ 1584176 h 2304256"/>
                  <a:gd name="connsiteX6" fmla="*/ 360040 w 732081"/>
                  <a:gd name="connsiteY6" fmla="*/ 2244252 h 2304256"/>
                  <a:gd name="connsiteX7" fmla="*/ 59188 w 732081"/>
                  <a:gd name="connsiteY7" fmla="*/ 2303440 h 2304256"/>
                  <a:gd name="connsiteX8" fmla="*/ 0 w 732081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360040 w 720080"/>
                  <a:gd name="connsiteY3" fmla="*/ 1092124 h 2304256"/>
                  <a:gd name="connsiteX4" fmla="*/ 720080 w 720080"/>
                  <a:gd name="connsiteY4" fmla="*/ 1152128 h 2304256"/>
                  <a:gd name="connsiteX5" fmla="*/ 360040 w 720080"/>
                  <a:gd name="connsiteY5" fmla="*/ 121213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  <a:gd name="connsiteX9" fmla="*/ 0 w 720080"/>
                  <a:gd name="connsiteY9" fmla="*/ 0 h 2304256"/>
                  <a:gd name="connsiteX0" fmla="*/ 0 w 720080"/>
                  <a:gd name="connsiteY0" fmla="*/ 0 h 2304256"/>
                  <a:gd name="connsiteX1" fmla="*/ 59188 w 720080"/>
                  <a:gd name="connsiteY1" fmla="*/ 816 h 2304256"/>
                  <a:gd name="connsiteX2" fmla="*/ 360040 w 720080"/>
                  <a:gd name="connsiteY2" fmla="*/ 60004 h 2304256"/>
                  <a:gd name="connsiteX3" fmla="*/ 432048 w 720080"/>
                  <a:gd name="connsiteY3" fmla="*/ 576064 h 2304256"/>
                  <a:gd name="connsiteX4" fmla="*/ 720080 w 720080"/>
                  <a:gd name="connsiteY4" fmla="*/ 1152128 h 2304256"/>
                  <a:gd name="connsiteX5" fmla="*/ 432048 w 720080"/>
                  <a:gd name="connsiteY5" fmla="*/ 1728192 h 2304256"/>
                  <a:gd name="connsiteX6" fmla="*/ 360040 w 720080"/>
                  <a:gd name="connsiteY6" fmla="*/ 2244252 h 2304256"/>
                  <a:gd name="connsiteX7" fmla="*/ 59188 w 720080"/>
                  <a:gd name="connsiteY7" fmla="*/ 2303440 h 2304256"/>
                  <a:gd name="connsiteX8" fmla="*/ 0 w 720080"/>
                  <a:gd name="connsiteY8" fmla="*/ 2304256 h 230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80" h="2304256" stroke="0" extrusionOk="0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cubicBezTo>
                      <a:pt x="442073" y="167303"/>
                      <a:pt x="360040" y="748084"/>
                      <a:pt x="360040" y="1092124"/>
                    </a:cubicBezTo>
                    <a:cubicBezTo>
                      <a:pt x="360039" y="1125263"/>
                      <a:pt x="521234" y="1152128"/>
                      <a:pt x="720080" y="1152128"/>
                    </a:cubicBezTo>
                    <a:cubicBezTo>
                      <a:pt x="521236" y="1152128"/>
                      <a:pt x="360041" y="1178992"/>
                      <a:pt x="360040" y="121213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  <a:lnTo>
                      <a:pt x="0" y="0"/>
                    </a:lnTo>
                    <a:close/>
                  </a:path>
                  <a:path w="720080" h="2304256" fill="none">
                    <a:moveTo>
                      <a:pt x="0" y="0"/>
                    </a:moveTo>
                    <a:cubicBezTo>
                      <a:pt x="19830" y="0"/>
                      <a:pt x="39627" y="273"/>
                      <a:pt x="59188" y="816"/>
                    </a:cubicBezTo>
                    <a:cubicBezTo>
                      <a:pt x="232797" y="5638"/>
                      <a:pt x="360042" y="30672"/>
                      <a:pt x="360040" y="60004"/>
                    </a:cubicBezTo>
                    <a:lnTo>
                      <a:pt x="432048" y="576064"/>
                    </a:lnTo>
                    <a:cubicBezTo>
                      <a:pt x="432047" y="609203"/>
                      <a:pt x="720080" y="960107"/>
                      <a:pt x="720080" y="1152128"/>
                    </a:cubicBezTo>
                    <a:cubicBezTo>
                      <a:pt x="720080" y="1344149"/>
                      <a:pt x="432049" y="1695052"/>
                      <a:pt x="432048" y="1728192"/>
                    </a:cubicBezTo>
                    <a:lnTo>
                      <a:pt x="360040" y="2244252"/>
                    </a:lnTo>
                    <a:cubicBezTo>
                      <a:pt x="360040" y="2273584"/>
                      <a:pt x="232796" y="2298618"/>
                      <a:pt x="59188" y="2303440"/>
                    </a:cubicBezTo>
                    <a:cubicBezTo>
                      <a:pt x="39627" y="2303983"/>
                      <a:pt x="19831" y="2304256"/>
                      <a:pt x="0" y="2304256"/>
                    </a:cubicBezTo>
                  </a:path>
                </a:pathLst>
              </a:custGeom>
              <a:ln w="38100" cmpd="dbl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615" name="Γραφικό 614" descr="Φωτιά">
                <a:extLst>
                  <a:ext uri="{FF2B5EF4-FFF2-40B4-BE49-F238E27FC236}">
                    <a16:creationId xmlns:a16="http://schemas.microsoft.com/office/drawing/2014/main" id="{A04A21D2-2C89-AD23-7EB3-AE48E9053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97625" y="2718597"/>
                <a:ext cx="80757" cy="77286"/>
              </a:xfrm>
              <a:prstGeom prst="rect">
                <a:avLst/>
              </a:prstGeom>
            </p:spPr>
          </p:pic>
          <p:pic>
            <p:nvPicPr>
              <p:cNvPr id="616" name="Γραφικό 615" descr="Φωτιά">
                <a:extLst>
                  <a:ext uri="{FF2B5EF4-FFF2-40B4-BE49-F238E27FC236}">
                    <a16:creationId xmlns:a16="http://schemas.microsoft.com/office/drawing/2014/main" id="{02124820-CF8A-8010-8CDF-BAB680264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81742" y="2618072"/>
                <a:ext cx="80757" cy="77286"/>
              </a:xfrm>
              <a:prstGeom prst="rect">
                <a:avLst/>
              </a:prstGeom>
            </p:spPr>
          </p:pic>
          <p:pic>
            <p:nvPicPr>
              <p:cNvPr id="617" name="Γραφικό 616" descr="Φωτιά">
                <a:extLst>
                  <a:ext uri="{FF2B5EF4-FFF2-40B4-BE49-F238E27FC236}">
                    <a16:creationId xmlns:a16="http://schemas.microsoft.com/office/drawing/2014/main" id="{8B802F14-BAB1-8049-E062-56D9F9C9B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346616" y="2652380"/>
                <a:ext cx="80757" cy="77286"/>
              </a:xfrm>
              <a:prstGeom prst="rect">
                <a:avLst/>
              </a:prstGeom>
            </p:spPr>
          </p:pic>
          <p:sp>
            <p:nvSpPr>
              <p:cNvPr id="618" name="236 - Έλλειψη">
                <a:extLst>
                  <a:ext uri="{FF2B5EF4-FFF2-40B4-BE49-F238E27FC236}">
                    <a16:creationId xmlns:a16="http://schemas.microsoft.com/office/drawing/2014/main" id="{397BB7ED-AF32-7873-6E16-E46512389382}"/>
                  </a:ext>
                </a:extLst>
              </p:cNvPr>
              <p:cNvSpPr/>
              <p:nvPr/>
            </p:nvSpPr>
            <p:spPr>
              <a:xfrm>
                <a:off x="3186688" y="2168576"/>
                <a:ext cx="297142" cy="2971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9" name="236 - Έλλειψη">
                <a:extLst>
                  <a:ext uri="{FF2B5EF4-FFF2-40B4-BE49-F238E27FC236}">
                    <a16:creationId xmlns:a16="http://schemas.microsoft.com/office/drawing/2014/main" id="{BB4F7429-0A5B-43A1-07F3-31F5EC8E0C21}"/>
                  </a:ext>
                </a:extLst>
              </p:cNvPr>
              <p:cNvSpPr/>
              <p:nvPr/>
            </p:nvSpPr>
            <p:spPr>
              <a:xfrm>
                <a:off x="2865000" y="2062570"/>
                <a:ext cx="297142" cy="2971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620" name="Ομάδα 619">
                <a:extLst>
                  <a:ext uri="{FF2B5EF4-FFF2-40B4-BE49-F238E27FC236}">
                    <a16:creationId xmlns:a16="http://schemas.microsoft.com/office/drawing/2014/main" id="{9207CAD4-8C1E-C34B-FABD-5DAC1E3371E7}"/>
                  </a:ext>
                </a:extLst>
              </p:cNvPr>
              <p:cNvGrpSpPr/>
              <p:nvPr/>
            </p:nvGrpSpPr>
            <p:grpSpPr>
              <a:xfrm>
                <a:off x="2915816" y="2115966"/>
                <a:ext cx="529013" cy="1457050"/>
                <a:chOff x="2915816" y="2115966"/>
                <a:chExt cx="529013" cy="1457050"/>
              </a:xfrm>
            </p:grpSpPr>
            <p:sp>
              <p:nvSpPr>
                <p:cNvPr id="625" name="127 - Στρογγυλεμένο ορθογώνιο">
                  <a:extLst>
                    <a:ext uri="{FF2B5EF4-FFF2-40B4-BE49-F238E27FC236}">
                      <a16:creationId xmlns:a16="http://schemas.microsoft.com/office/drawing/2014/main" id="{37606074-C48D-E118-DFEE-D3D58685F46C}"/>
                    </a:ext>
                  </a:extLst>
                </p:cNvPr>
                <p:cNvSpPr/>
                <p:nvPr/>
              </p:nvSpPr>
              <p:spPr>
                <a:xfrm>
                  <a:off x="2966346" y="2897767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26" name="128 - Ελεύθερη σχεδίαση">
                  <a:extLst>
                    <a:ext uri="{FF2B5EF4-FFF2-40B4-BE49-F238E27FC236}">
                      <a16:creationId xmlns:a16="http://schemas.microsoft.com/office/drawing/2014/main" id="{6DD3D8FE-80D6-AF51-B636-54E4016084AC}"/>
                    </a:ext>
                  </a:extLst>
                </p:cNvPr>
                <p:cNvSpPr/>
                <p:nvPr/>
              </p:nvSpPr>
              <p:spPr>
                <a:xfrm>
                  <a:off x="2915816" y="2115966"/>
                  <a:ext cx="210191" cy="246786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0 w 245626"/>
                    <a:gd name="connsiteY0" fmla="*/ 139750 h 288032"/>
                    <a:gd name="connsiteX1" fmla="*/ 30561 w 245626"/>
                    <a:gd name="connsiteY1" fmla="*/ 47498 h 288032"/>
                    <a:gd name="connsiteX2" fmla="*/ 122813 w 245626"/>
                    <a:gd name="connsiteY2" fmla="*/ 0 h 288032"/>
                    <a:gd name="connsiteX3" fmla="*/ 215065 w 245626"/>
                    <a:gd name="connsiteY3" fmla="*/ 47498 h 288032"/>
                    <a:gd name="connsiteX4" fmla="*/ 245626 w 245626"/>
                    <a:gd name="connsiteY4" fmla="*/ 139750 h 288032"/>
                    <a:gd name="connsiteX5" fmla="*/ 215065 w 245626"/>
                    <a:gd name="connsiteY5" fmla="*/ 232002 h 288032"/>
                    <a:gd name="connsiteX6" fmla="*/ 144016 w 245626"/>
                    <a:gd name="connsiteY6" fmla="*/ 288032 h 288032"/>
                    <a:gd name="connsiteX7" fmla="*/ 30561 w 245626"/>
                    <a:gd name="connsiteY7" fmla="*/ 232002 h 288032"/>
                    <a:gd name="connsiteX8" fmla="*/ 0 w 245626"/>
                    <a:gd name="connsiteY8" fmla="*/ 139750 h 288032"/>
                    <a:gd name="connsiteX0" fmla="*/ 19697 w 265323"/>
                    <a:gd name="connsiteY0" fmla="*/ 139750 h 318224"/>
                    <a:gd name="connsiteX1" fmla="*/ 50258 w 265323"/>
                    <a:gd name="connsiteY1" fmla="*/ 47498 h 318224"/>
                    <a:gd name="connsiteX2" fmla="*/ 142510 w 265323"/>
                    <a:gd name="connsiteY2" fmla="*/ 0 h 318224"/>
                    <a:gd name="connsiteX3" fmla="*/ 234762 w 265323"/>
                    <a:gd name="connsiteY3" fmla="*/ 47498 h 318224"/>
                    <a:gd name="connsiteX4" fmla="*/ 265323 w 265323"/>
                    <a:gd name="connsiteY4" fmla="*/ 139750 h 318224"/>
                    <a:gd name="connsiteX5" fmla="*/ 234762 w 265323"/>
                    <a:gd name="connsiteY5" fmla="*/ 232002 h 318224"/>
                    <a:gd name="connsiteX6" fmla="*/ 163713 w 265323"/>
                    <a:gd name="connsiteY6" fmla="*/ 288032 h 318224"/>
                    <a:gd name="connsiteX7" fmla="*/ 19697 w 265323"/>
                    <a:gd name="connsiteY7" fmla="*/ 288032 h 318224"/>
                    <a:gd name="connsiteX8" fmla="*/ 19697 w 265323"/>
                    <a:gd name="connsiteY8" fmla="*/ 139750 h 318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323" h="318224">
                      <a:moveTo>
                        <a:pt x="19697" y="139750"/>
                      </a:moveTo>
                      <a:cubicBezTo>
                        <a:pt x="24790" y="99661"/>
                        <a:pt x="30561" y="73003"/>
                        <a:pt x="50258" y="47498"/>
                      </a:cubicBezTo>
                      <a:cubicBezTo>
                        <a:pt x="73575" y="17306"/>
                        <a:pt x="107188" y="0"/>
                        <a:pt x="142510" y="0"/>
                      </a:cubicBezTo>
                      <a:cubicBezTo>
                        <a:pt x="177833" y="0"/>
                        <a:pt x="211445" y="17306"/>
                        <a:pt x="234762" y="47498"/>
                      </a:cubicBezTo>
                      <a:cubicBezTo>
                        <a:pt x="254459" y="73003"/>
                        <a:pt x="265323" y="105796"/>
                        <a:pt x="265323" y="139750"/>
                      </a:cubicBezTo>
                      <a:cubicBezTo>
                        <a:pt x="265323" y="173704"/>
                        <a:pt x="254459" y="206497"/>
                        <a:pt x="234762" y="232002"/>
                      </a:cubicBezTo>
                      <a:cubicBezTo>
                        <a:pt x="211445" y="262194"/>
                        <a:pt x="199557" y="278694"/>
                        <a:pt x="163713" y="288032"/>
                      </a:cubicBezTo>
                      <a:cubicBezTo>
                        <a:pt x="127869" y="297370"/>
                        <a:pt x="43014" y="318224"/>
                        <a:pt x="19697" y="288032"/>
                      </a:cubicBezTo>
                      <a:cubicBezTo>
                        <a:pt x="0" y="262527"/>
                        <a:pt x="14604" y="179839"/>
                        <a:pt x="19697" y="139750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27" name="129 - Στρογγυλεμένο ορθογώνιο">
                  <a:extLst>
                    <a:ext uri="{FF2B5EF4-FFF2-40B4-BE49-F238E27FC236}">
                      <a16:creationId xmlns:a16="http://schemas.microsoft.com/office/drawing/2014/main" id="{58534D39-973F-75CD-842D-4EFD4728872C}"/>
                    </a:ext>
                  </a:extLst>
                </p:cNvPr>
                <p:cNvSpPr/>
                <p:nvPr/>
              </p:nvSpPr>
              <p:spPr>
                <a:xfrm>
                  <a:off x="2918584" y="2370387"/>
                  <a:ext cx="214046" cy="527380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28" name="131 - Στρογγυλεμένο ορθογώνιο">
                  <a:extLst>
                    <a:ext uri="{FF2B5EF4-FFF2-40B4-BE49-F238E27FC236}">
                      <a16:creationId xmlns:a16="http://schemas.microsoft.com/office/drawing/2014/main" id="{1F92F1B2-47ED-D43F-2526-ADFDFC55B8AE}"/>
                    </a:ext>
                  </a:extLst>
                </p:cNvPr>
                <p:cNvSpPr/>
                <p:nvPr/>
              </p:nvSpPr>
              <p:spPr>
                <a:xfrm>
                  <a:off x="3024723" y="2919444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29" name="132 - Στρογγυλεμένο ορθογώνιο">
                  <a:extLst>
                    <a:ext uri="{FF2B5EF4-FFF2-40B4-BE49-F238E27FC236}">
                      <a16:creationId xmlns:a16="http://schemas.microsoft.com/office/drawing/2014/main" id="{F955C198-6A81-FC0F-6BE4-ED872636BD9D}"/>
                    </a:ext>
                  </a:extLst>
                </p:cNvPr>
                <p:cNvSpPr/>
                <p:nvPr/>
              </p:nvSpPr>
              <p:spPr>
                <a:xfrm>
                  <a:off x="3273694" y="3009453"/>
                  <a:ext cx="77835" cy="520212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30" name="133 - Στρογγυλεμένο ορθογώνιο">
                  <a:extLst>
                    <a:ext uri="{FF2B5EF4-FFF2-40B4-BE49-F238E27FC236}">
                      <a16:creationId xmlns:a16="http://schemas.microsoft.com/office/drawing/2014/main" id="{EBC66CDA-F3B6-00AE-E984-9FB8DE21969A}"/>
                    </a:ext>
                  </a:extLst>
                </p:cNvPr>
                <p:cNvSpPr/>
                <p:nvPr/>
              </p:nvSpPr>
              <p:spPr>
                <a:xfrm>
                  <a:off x="3230783" y="2496598"/>
                  <a:ext cx="214046" cy="512855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31" name="134 - Ελεύθερη σχεδίαση">
                  <a:extLst>
                    <a:ext uri="{FF2B5EF4-FFF2-40B4-BE49-F238E27FC236}">
                      <a16:creationId xmlns:a16="http://schemas.microsoft.com/office/drawing/2014/main" id="{B8912516-4185-B179-8191-40C2693EBF44}"/>
                    </a:ext>
                  </a:extLst>
                </p:cNvPr>
                <p:cNvSpPr/>
                <p:nvPr/>
              </p:nvSpPr>
              <p:spPr>
                <a:xfrm>
                  <a:off x="3201047" y="2242177"/>
                  <a:ext cx="237164" cy="407813"/>
                </a:xfrm>
                <a:custGeom>
                  <a:avLst/>
                  <a:gdLst>
                    <a:gd name="connsiteX0" fmla="*/ 0 w 245626"/>
                    <a:gd name="connsiteY0" fmla="*/ 139750 h 279500"/>
                    <a:gd name="connsiteX1" fmla="*/ 30561 w 245626"/>
                    <a:gd name="connsiteY1" fmla="*/ 47498 h 279500"/>
                    <a:gd name="connsiteX2" fmla="*/ 122813 w 245626"/>
                    <a:gd name="connsiteY2" fmla="*/ 0 h 279500"/>
                    <a:gd name="connsiteX3" fmla="*/ 215065 w 245626"/>
                    <a:gd name="connsiteY3" fmla="*/ 47498 h 279500"/>
                    <a:gd name="connsiteX4" fmla="*/ 245626 w 245626"/>
                    <a:gd name="connsiteY4" fmla="*/ 139750 h 279500"/>
                    <a:gd name="connsiteX5" fmla="*/ 215065 w 245626"/>
                    <a:gd name="connsiteY5" fmla="*/ 232002 h 279500"/>
                    <a:gd name="connsiteX6" fmla="*/ 122813 w 245626"/>
                    <a:gd name="connsiteY6" fmla="*/ 279500 h 279500"/>
                    <a:gd name="connsiteX7" fmla="*/ 30561 w 245626"/>
                    <a:gd name="connsiteY7" fmla="*/ 232002 h 279500"/>
                    <a:gd name="connsiteX8" fmla="*/ 0 w 245626"/>
                    <a:gd name="connsiteY8" fmla="*/ 139750 h 279500"/>
                    <a:gd name="connsiteX0" fmla="*/ 53745 w 299371"/>
                    <a:gd name="connsiteY0" fmla="*/ 139750 h 525864"/>
                    <a:gd name="connsiteX1" fmla="*/ 84306 w 299371"/>
                    <a:gd name="connsiteY1" fmla="*/ 47498 h 525864"/>
                    <a:gd name="connsiteX2" fmla="*/ 176558 w 299371"/>
                    <a:gd name="connsiteY2" fmla="*/ 0 h 525864"/>
                    <a:gd name="connsiteX3" fmla="*/ 268810 w 299371"/>
                    <a:gd name="connsiteY3" fmla="*/ 47498 h 525864"/>
                    <a:gd name="connsiteX4" fmla="*/ 299371 w 299371"/>
                    <a:gd name="connsiteY4" fmla="*/ 139750 h 525864"/>
                    <a:gd name="connsiteX5" fmla="*/ 268810 w 299371"/>
                    <a:gd name="connsiteY5" fmla="*/ 232002 h 525864"/>
                    <a:gd name="connsiteX6" fmla="*/ 176558 w 299371"/>
                    <a:gd name="connsiteY6" fmla="*/ 279500 h 525864"/>
                    <a:gd name="connsiteX7" fmla="*/ 19697 w 299371"/>
                    <a:gd name="connsiteY7" fmla="*/ 495672 h 525864"/>
                    <a:gd name="connsiteX8" fmla="*/ 53745 w 299371"/>
                    <a:gd name="connsiteY8" fmla="*/ 139750 h 5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9371" h="525864">
                      <a:moveTo>
                        <a:pt x="53745" y="139750"/>
                      </a:moveTo>
                      <a:cubicBezTo>
                        <a:pt x="64513" y="65054"/>
                        <a:pt x="64609" y="73003"/>
                        <a:pt x="84306" y="47498"/>
                      </a:cubicBezTo>
                      <a:cubicBezTo>
                        <a:pt x="107623" y="17306"/>
                        <a:pt x="141236" y="0"/>
                        <a:pt x="176558" y="0"/>
                      </a:cubicBezTo>
                      <a:cubicBezTo>
                        <a:pt x="211881" y="0"/>
                        <a:pt x="245493" y="17306"/>
                        <a:pt x="268810" y="47498"/>
                      </a:cubicBezTo>
                      <a:cubicBezTo>
                        <a:pt x="288507" y="73003"/>
                        <a:pt x="299371" y="105796"/>
                        <a:pt x="299371" y="139750"/>
                      </a:cubicBezTo>
                      <a:cubicBezTo>
                        <a:pt x="299371" y="173704"/>
                        <a:pt x="288507" y="206497"/>
                        <a:pt x="268810" y="232002"/>
                      </a:cubicBezTo>
                      <a:cubicBezTo>
                        <a:pt x="245493" y="262194"/>
                        <a:pt x="218077" y="235555"/>
                        <a:pt x="176558" y="279500"/>
                      </a:cubicBezTo>
                      <a:cubicBezTo>
                        <a:pt x="135039" y="323445"/>
                        <a:pt x="43014" y="525864"/>
                        <a:pt x="19697" y="495672"/>
                      </a:cubicBezTo>
                      <a:cubicBezTo>
                        <a:pt x="0" y="470167"/>
                        <a:pt x="42977" y="214446"/>
                        <a:pt x="53745" y="13975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32" name="136 - Στρογγυλεμένο ορθογώνιο">
                  <a:extLst>
                    <a:ext uri="{FF2B5EF4-FFF2-40B4-BE49-F238E27FC236}">
                      <a16:creationId xmlns:a16="http://schemas.microsoft.com/office/drawing/2014/main" id="{3E67ED60-E31C-3685-0459-5A205746FA3D}"/>
                    </a:ext>
                  </a:extLst>
                </p:cNvPr>
                <p:cNvSpPr/>
                <p:nvPr/>
              </p:nvSpPr>
              <p:spPr>
                <a:xfrm>
                  <a:off x="3332031" y="3031127"/>
                  <a:ext cx="77835" cy="541889"/>
                </a:xfrm>
                <a:prstGeom prst="roundRect">
                  <a:avLst/>
                </a:prstGeom>
                <a:noFill/>
                <a:ln w="25400">
                  <a:solidFill>
                    <a:schemeClr val="accent1">
                      <a:shade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621" name="Ορθογώνιο: Στρογγύλεμα γωνιών 620">
                <a:extLst>
                  <a:ext uri="{FF2B5EF4-FFF2-40B4-BE49-F238E27FC236}">
                    <a16:creationId xmlns:a16="http://schemas.microsoft.com/office/drawing/2014/main" id="{96E0AFCE-04F0-C4A4-9C6D-2A389957D288}"/>
                  </a:ext>
                </a:extLst>
              </p:cNvPr>
              <p:cNvSpPr/>
              <p:nvPr/>
            </p:nvSpPr>
            <p:spPr>
              <a:xfrm>
                <a:off x="2979422" y="2420888"/>
                <a:ext cx="152418" cy="42254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622" name="Γραφικό 621" descr="Φωτιά">
                <a:extLst>
                  <a:ext uri="{FF2B5EF4-FFF2-40B4-BE49-F238E27FC236}">
                    <a16:creationId xmlns:a16="http://schemas.microsoft.com/office/drawing/2014/main" id="{7DCE5853-5A1F-4FE7-A402-96F3C687E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00497" y="2574252"/>
                <a:ext cx="80757" cy="77286"/>
              </a:xfrm>
              <a:prstGeom prst="rect">
                <a:avLst/>
              </a:prstGeom>
            </p:spPr>
          </p:pic>
          <p:pic>
            <p:nvPicPr>
              <p:cNvPr id="623" name="Γραφικό 622" descr="Φωτιά">
                <a:extLst>
                  <a:ext uri="{FF2B5EF4-FFF2-40B4-BE49-F238E27FC236}">
                    <a16:creationId xmlns:a16="http://schemas.microsoft.com/office/drawing/2014/main" id="{A17CAE00-5311-CD51-2089-F1109A665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984614" y="2473727"/>
                <a:ext cx="80757" cy="77286"/>
              </a:xfrm>
              <a:prstGeom prst="rect">
                <a:avLst/>
              </a:prstGeom>
            </p:spPr>
          </p:pic>
          <p:pic>
            <p:nvPicPr>
              <p:cNvPr id="624" name="Γραφικό 623" descr="Φωτιά">
                <a:extLst>
                  <a:ext uri="{FF2B5EF4-FFF2-40B4-BE49-F238E27FC236}">
                    <a16:creationId xmlns:a16="http://schemas.microsoft.com/office/drawing/2014/main" id="{4A575D00-BCDE-1BE8-355B-C26F754BA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049488" y="2508035"/>
                <a:ext cx="80757" cy="77286"/>
              </a:xfrm>
              <a:prstGeom prst="rect">
                <a:avLst/>
              </a:prstGeom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792196D-FD3B-7653-4D5D-A14F6BC5F4F4}"/>
              </a:ext>
            </a:extLst>
          </p:cNvPr>
          <p:cNvSpPr txBox="1"/>
          <p:nvPr/>
        </p:nvSpPr>
        <p:spPr>
          <a:xfrm>
            <a:off x="31771" y="4764206"/>
            <a:ext cx="2037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Μετάδοση αφθαρσίας σε ψυχή και 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E24C64-F666-5E67-E8DF-0FEFF2E02012}"/>
              </a:ext>
            </a:extLst>
          </p:cNvPr>
          <p:cNvSpPr txBox="1"/>
          <p:nvPr/>
        </p:nvSpPr>
        <p:spPr>
          <a:xfrm>
            <a:off x="298929" y="115180"/>
            <a:ext cx="1824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Δεύτερος Αδάμ</a:t>
            </a:r>
          </a:p>
        </p:txBody>
      </p:sp>
      <p:sp>
        <p:nvSpPr>
          <p:cNvPr id="22" name="Οβάλ 21">
            <a:extLst>
              <a:ext uri="{FF2B5EF4-FFF2-40B4-BE49-F238E27FC236}">
                <a16:creationId xmlns:a16="http://schemas.microsoft.com/office/drawing/2014/main" id="{91831F38-496F-2A04-E2FC-4C99BA0CDEAE}"/>
              </a:ext>
            </a:extLst>
          </p:cNvPr>
          <p:cNvSpPr/>
          <p:nvPr/>
        </p:nvSpPr>
        <p:spPr>
          <a:xfrm>
            <a:off x="1840740" y="608123"/>
            <a:ext cx="7286073" cy="5445792"/>
          </a:xfrm>
          <a:prstGeom prst="ellipse">
            <a:avLst/>
          </a:prstGeom>
          <a:noFill/>
          <a:ln w="130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5ABBCE-D6C0-9ACD-A213-4A3AF1B2289F}"/>
              </a:ext>
            </a:extLst>
          </p:cNvPr>
          <p:cNvSpPr txBox="1"/>
          <p:nvPr/>
        </p:nvSpPr>
        <p:spPr>
          <a:xfrm>
            <a:off x="9636750" y="785486"/>
            <a:ext cx="225632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Δευτέρα Παρουσία</a:t>
            </a:r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66D64402-A397-BA5F-5DB5-0ED1CE4546D6}"/>
              </a:ext>
            </a:extLst>
          </p:cNvPr>
          <p:cNvSpPr/>
          <p:nvPr/>
        </p:nvSpPr>
        <p:spPr>
          <a:xfrm>
            <a:off x="9432338" y="1678825"/>
            <a:ext cx="2617836" cy="382565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864962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53</Words>
  <Application>Microsoft Office PowerPoint</Application>
  <PresentationFormat>Ευρεία οθόνη</PresentationFormat>
  <Paragraphs>16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Arial Nova Light</vt:lpstr>
      <vt:lpstr>Calibri</vt:lpstr>
      <vt:lpstr>Calibri Light</vt:lpstr>
      <vt:lpstr>Θέμα του Office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Σχολείο</dc:creator>
  <cp:lastModifiedBy>Σχολείο</cp:lastModifiedBy>
  <cp:revision>19</cp:revision>
  <dcterms:created xsi:type="dcterms:W3CDTF">2022-10-21T09:23:13Z</dcterms:created>
  <dcterms:modified xsi:type="dcterms:W3CDTF">2024-05-08T11:04:20Z</dcterms:modified>
</cp:coreProperties>
</file>