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Σχολείο" initials="Σ" lastIdx="4" clrIdx="0">
    <p:extLst>
      <p:ext uri="{19B8F6BF-5375-455C-9EA6-DF929625EA0E}">
        <p15:presenceInfo xmlns:p15="http://schemas.microsoft.com/office/powerpoint/2012/main" userId="Σχολείο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8BF"/>
    <a:srgbClr val="619ECB"/>
    <a:srgbClr val="34719E"/>
    <a:srgbClr val="FFFF29"/>
    <a:srgbClr val="F4F771"/>
    <a:srgbClr val="F3FA6E"/>
    <a:srgbClr val="FFDB69"/>
    <a:srgbClr val="DF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54" autoAdjust="0"/>
    <p:restoredTop sz="94660"/>
  </p:normalViewPr>
  <p:slideViewPr>
    <p:cSldViewPr snapToGrid="0">
      <p:cViewPr varScale="1">
        <p:scale>
          <a:sx n="99" d="100"/>
          <a:sy n="99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24434-03A5-4D28-BB07-A537B06EE008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09496-7848-4DBA-A400-FE55054A77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020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F48D8C-1376-04C7-5CD7-D1711456C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FB77190-825A-9BFE-B7CF-7C1B8AE29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786D23-CC72-9F8A-5E3F-0166A30B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89EDCA-03C2-1805-72CB-A69EBE6FA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7585DCF-43F8-ED86-600C-6D5231D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60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606059-473E-E650-0635-A774D0F2C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35B8042-F81A-76DE-33CE-0C6E3D530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FAEDBB-D1CC-5689-3E48-FCBC05AC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E786A3B-4D15-066C-F5D2-DB4418DE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B48EE3B-DE4E-D57F-C44B-FB624C11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221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CBC4D12-CBF9-5EC5-9EB8-23C705537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AD2C2D3-8555-DA78-50CF-E12DF6284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43C6D2-9530-AC02-30B2-B2137CC43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571072-6351-4582-7E47-AF1126E0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F2DBAE-31E0-0635-B661-0AD7F830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177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40F0CA-44F8-73E8-CC2F-608C9D3B8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6BC6AC-D56B-469B-3307-E3CA478A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0824A46-8471-0475-1E37-3DD5E68E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BD9DEE0-8409-66F7-598E-17DD5116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390781-E7A8-9BB0-4656-9A6A36E3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56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CAED78-0C31-1273-7238-12F9A960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BC43FFC-585D-A1CA-90C6-86E8923CF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D8D124C-80E5-F963-4D62-4EF56E8C4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6EA1F2-BA02-5F3E-8D01-DF356131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9249B0-3390-0826-3C0C-5049461C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70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0EE777-65C4-EE76-7E08-A9CB33DF8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B07FAB-4C4B-B0A1-42FB-657829A17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8575EF5-1E89-05CE-26B1-587B4DAB0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D1E5E53-6F1F-A8D8-538C-91A7A7DE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3BF24D3-FB84-89EB-1CF7-A60FDD037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777D0CD-805B-810F-482F-A5553781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771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7486D8-5DB2-EE4B-0444-AA528118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D4B52AE-39D2-064A-2108-8E72D2D55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BA65BBB-95E6-5C9A-3ACE-1BD6261BA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978085E-86E8-E870-E469-EAE6EEFFB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C38C94D-6BFD-5DFB-7C7D-0D29C9091C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9468E51-51BB-A885-0A54-BE42E4691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D4D1988-64C7-5BA6-2B86-0EE5D4253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9C8EFBA-C7A7-6029-AF46-EBEDC2B2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60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B1EA18-236F-395E-33B4-9BD86B6B7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20F5E84-969F-89C8-C1F4-3F021B36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A8F43D6-1160-B1D1-EA2F-FD185599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2E9349E-973F-C617-5931-FD70E8CD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43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060540D-22C2-C97F-2C10-180903174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806510E-9315-4D24-74B2-B1FC6336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7785221-4409-A47C-D4A1-BDD76574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29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4662FE-86BE-5655-E9C1-D18F977AC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10013D-83BE-F6EA-6EE6-42E12760A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ADB5F26-9665-B024-CA16-A429968B3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FF5929A-5F26-4790-A8B1-9C9E7199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0B6C72F-E199-8E7F-82FE-A990BD6E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F6365B0-EF8A-3F0C-2A9F-62FDC9BB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75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492783-792B-5BB1-DF29-800BAD86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B7EC7B1-72D7-F43B-CA8F-082C84D7C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FC74351-F53F-41A0-ACB6-C3C7ABBC4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BFDDCAC-022E-BE6F-5124-3D2ECCDC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64CEF1C-0448-F0BB-B430-857950516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DE5D78D-771A-E6D5-90C7-88FFC716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556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60547EB-D0E1-B96C-65C0-CEF54A8B1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04377E-0044-85B4-9676-6C1420D2A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EDFABE0-5C3B-F49A-F7E9-CC522E0E0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B992A-CF27-4101-9416-DF66FA4100E2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67C763D-9851-003E-CF45-CD90C4D33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A839729-F0DF-D6EB-7689-0CD05A2A8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7421B-7614-4C30-A371-2AE62A3F81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746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Οβάλ 24">
            <a:extLst>
              <a:ext uri="{FF2B5EF4-FFF2-40B4-BE49-F238E27FC236}">
                <a16:creationId xmlns:a16="http://schemas.microsoft.com/office/drawing/2014/main" id="{5E0FEED2-F248-24BF-8B37-19D477276105}"/>
              </a:ext>
            </a:extLst>
          </p:cNvPr>
          <p:cNvSpPr/>
          <p:nvPr/>
        </p:nvSpPr>
        <p:spPr>
          <a:xfrm>
            <a:off x="2891258" y="269966"/>
            <a:ext cx="5121949" cy="56395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0" name="Γραφικό 19" descr="Άνδρας">
            <a:extLst>
              <a:ext uri="{FF2B5EF4-FFF2-40B4-BE49-F238E27FC236}">
                <a16:creationId xmlns:a16="http://schemas.microsoft.com/office/drawing/2014/main" id="{D91AC77A-200E-C094-C905-B58A888A4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83243" y="298988"/>
            <a:ext cx="4401520" cy="5140580"/>
          </a:xfrm>
          <a:prstGeom prst="rect">
            <a:avLst/>
          </a:prstGeom>
        </p:spPr>
      </p:pic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164CEDD5-61B7-1ADC-6283-8F6BCE569E87}"/>
              </a:ext>
            </a:extLst>
          </p:cNvPr>
          <p:cNvSpPr/>
          <p:nvPr/>
        </p:nvSpPr>
        <p:spPr>
          <a:xfrm>
            <a:off x="5175238" y="1630418"/>
            <a:ext cx="589849" cy="1567545"/>
          </a:xfrm>
          <a:prstGeom prst="roundRect">
            <a:avLst/>
          </a:prstGeom>
          <a:solidFill>
            <a:srgbClr val="FFC0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81AA64-246D-351A-9D31-701FDFDDD25A}"/>
              </a:ext>
            </a:extLst>
          </p:cNvPr>
          <p:cNvSpPr txBox="1"/>
          <p:nvPr/>
        </p:nvSpPr>
        <p:spPr>
          <a:xfrm>
            <a:off x="77493" y="820947"/>
            <a:ext cx="390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C000"/>
                </a:solidFill>
              </a:rPr>
              <a:t>ψυχή</a:t>
            </a:r>
            <a:r>
              <a:rPr lang="el-GR" sz="2400" b="1" dirty="0"/>
              <a:t> λογική (νόηση-σκέψη)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C0ECAC-5776-F132-C427-F74C409D46A8}"/>
              </a:ext>
            </a:extLst>
          </p:cNvPr>
          <p:cNvSpPr txBox="1"/>
          <p:nvPr/>
        </p:nvSpPr>
        <p:spPr>
          <a:xfrm>
            <a:off x="6984072" y="799421"/>
            <a:ext cx="4969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3F88BF"/>
                </a:solidFill>
              </a:rPr>
              <a:t>Σώμα</a:t>
            </a:r>
            <a:r>
              <a:rPr lang="el-GR" sz="2400" b="1" dirty="0"/>
              <a:t> άφθαρτο (χωρίς πείνα, δίψα, </a:t>
            </a:r>
          </a:p>
          <a:p>
            <a:r>
              <a:rPr lang="el-GR" sz="2400" b="1" dirty="0"/>
              <a:t>               ύπνο, πόνο, κόπωση, φθορά)</a:t>
            </a:r>
          </a:p>
        </p:txBody>
      </p: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8C34A123-90C3-8675-012D-F810DCDAE590}"/>
              </a:ext>
            </a:extLst>
          </p:cNvPr>
          <p:cNvCxnSpPr>
            <a:cxnSpLocks/>
          </p:cNvCxnSpPr>
          <p:nvPr/>
        </p:nvCxnSpPr>
        <p:spPr>
          <a:xfrm flipH="1">
            <a:off x="6096000" y="1057275"/>
            <a:ext cx="971550" cy="573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CE53E99C-A9E4-D8FF-3373-73E8E9EC81BF}"/>
              </a:ext>
            </a:extLst>
          </p:cNvPr>
          <p:cNvCxnSpPr>
            <a:cxnSpLocks/>
          </p:cNvCxnSpPr>
          <p:nvPr/>
        </p:nvCxnSpPr>
        <p:spPr>
          <a:xfrm flipH="1" flipV="1">
            <a:off x="3205924" y="1253388"/>
            <a:ext cx="2013841" cy="541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Βέλος: Αριστερό-επάνω 4">
            <a:extLst>
              <a:ext uri="{FF2B5EF4-FFF2-40B4-BE49-F238E27FC236}">
                <a16:creationId xmlns:a16="http://schemas.microsoft.com/office/drawing/2014/main" id="{064081D3-27BB-9C5E-926C-6B6A9775AF23}"/>
              </a:ext>
            </a:extLst>
          </p:cNvPr>
          <p:cNvSpPr/>
          <p:nvPr/>
        </p:nvSpPr>
        <p:spPr>
          <a:xfrm rot="13541679">
            <a:off x="3814448" y="2268570"/>
            <a:ext cx="2732313" cy="3751643"/>
          </a:xfrm>
          <a:custGeom>
            <a:avLst/>
            <a:gdLst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1932849 w 3092559"/>
              <a:gd name="connsiteY3" fmla="*/ 1954965 h 3114675"/>
              <a:gd name="connsiteX4" fmla="*/ 1932849 w 3092559"/>
              <a:gd name="connsiteY4" fmla="*/ 773140 h 3114675"/>
              <a:gd name="connsiteX5" fmla="*/ 1546280 w 3092559"/>
              <a:gd name="connsiteY5" fmla="*/ 773140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2189407 w 3092559"/>
              <a:gd name="connsiteY3" fmla="*/ 2263242 h 3114675"/>
              <a:gd name="connsiteX4" fmla="*/ 1932849 w 3092559"/>
              <a:gd name="connsiteY4" fmla="*/ 773140 h 3114675"/>
              <a:gd name="connsiteX5" fmla="*/ 1546280 w 3092559"/>
              <a:gd name="connsiteY5" fmla="*/ 773140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2189407 w 3092559"/>
              <a:gd name="connsiteY3" fmla="*/ 2263242 h 3114675"/>
              <a:gd name="connsiteX4" fmla="*/ 2196143 w 3092559"/>
              <a:gd name="connsiteY4" fmla="*/ 744724 h 3114675"/>
              <a:gd name="connsiteX5" fmla="*/ 1546280 w 3092559"/>
              <a:gd name="connsiteY5" fmla="*/ 773140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2189407 w 3092559"/>
              <a:gd name="connsiteY3" fmla="*/ 2263242 h 3114675"/>
              <a:gd name="connsiteX4" fmla="*/ 2196143 w 3092559"/>
              <a:gd name="connsiteY4" fmla="*/ 744724 h 3114675"/>
              <a:gd name="connsiteX5" fmla="*/ 1803244 w 3092559"/>
              <a:gd name="connsiteY5" fmla="*/ 724388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230021 h 3003161"/>
              <a:gd name="connsiteX1" fmla="*/ 773140 w 3092559"/>
              <a:gd name="connsiteY1" fmla="*/ 1456882 h 3003161"/>
              <a:gd name="connsiteX2" fmla="*/ 773140 w 3092559"/>
              <a:gd name="connsiteY2" fmla="*/ 1843451 h 3003161"/>
              <a:gd name="connsiteX3" fmla="*/ 2189407 w 3092559"/>
              <a:gd name="connsiteY3" fmla="*/ 2151728 h 3003161"/>
              <a:gd name="connsiteX4" fmla="*/ 2196143 w 3092559"/>
              <a:gd name="connsiteY4" fmla="*/ 633210 h 3003161"/>
              <a:gd name="connsiteX5" fmla="*/ 1803244 w 3092559"/>
              <a:gd name="connsiteY5" fmla="*/ 612874 h 3003161"/>
              <a:gd name="connsiteX6" fmla="*/ 2505812 w 3092559"/>
              <a:gd name="connsiteY6" fmla="*/ 0 h 3003161"/>
              <a:gd name="connsiteX7" fmla="*/ 3092559 w 3092559"/>
              <a:gd name="connsiteY7" fmla="*/ 661626 h 3003161"/>
              <a:gd name="connsiteX8" fmla="*/ 2705989 w 3092559"/>
              <a:gd name="connsiteY8" fmla="*/ 661626 h 3003161"/>
              <a:gd name="connsiteX9" fmla="*/ 2705989 w 3092559"/>
              <a:gd name="connsiteY9" fmla="*/ 2616591 h 3003161"/>
              <a:gd name="connsiteX10" fmla="*/ 773140 w 3092559"/>
              <a:gd name="connsiteY10" fmla="*/ 2616591 h 3003161"/>
              <a:gd name="connsiteX11" fmla="*/ 773140 w 3092559"/>
              <a:gd name="connsiteY11" fmla="*/ 3003161 h 3003161"/>
              <a:gd name="connsiteX12" fmla="*/ 0 w 3092559"/>
              <a:gd name="connsiteY12" fmla="*/ 2230021 h 3003161"/>
              <a:gd name="connsiteX0" fmla="*/ 0 w 3092559"/>
              <a:gd name="connsiteY0" fmla="*/ 2230021 h 3003161"/>
              <a:gd name="connsiteX1" fmla="*/ 773140 w 3092559"/>
              <a:gd name="connsiteY1" fmla="*/ 1456882 h 3003161"/>
              <a:gd name="connsiteX2" fmla="*/ 781759 w 3092559"/>
              <a:gd name="connsiteY2" fmla="*/ 2086139 h 3003161"/>
              <a:gd name="connsiteX3" fmla="*/ 2189407 w 3092559"/>
              <a:gd name="connsiteY3" fmla="*/ 2151728 h 3003161"/>
              <a:gd name="connsiteX4" fmla="*/ 2196143 w 3092559"/>
              <a:gd name="connsiteY4" fmla="*/ 633210 h 3003161"/>
              <a:gd name="connsiteX5" fmla="*/ 1803244 w 3092559"/>
              <a:gd name="connsiteY5" fmla="*/ 612874 h 3003161"/>
              <a:gd name="connsiteX6" fmla="*/ 2505812 w 3092559"/>
              <a:gd name="connsiteY6" fmla="*/ 0 h 3003161"/>
              <a:gd name="connsiteX7" fmla="*/ 3092559 w 3092559"/>
              <a:gd name="connsiteY7" fmla="*/ 661626 h 3003161"/>
              <a:gd name="connsiteX8" fmla="*/ 2705989 w 3092559"/>
              <a:gd name="connsiteY8" fmla="*/ 661626 h 3003161"/>
              <a:gd name="connsiteX9" fmla="*/ 2705989 w 3092559"/>
              <a:gd name="connsiteY9" fmla="*/ 2616591 h 3003161"/>
              <a:gd name="connsiteX10" fmla="*/ 773140 w 3092559"/>
              <a:gd name="connsiteY10" fmla="*/ 2616591 h 3003161"/>
              <a:gd name="connsiteX11" fmla="*/ 773140 w 3092559"/>
              <a:gd name="connsiteY11" fmla="*/ 3003161 h 3003161"/>
              <a:gd name="connsiteX12" fmla="*/ 0 w 3092559"/>
              <a:gd name="connsiteY12" fmla="*/ 2230021 h 3003161"/>
              <a:gd name="connsiteX0" fmla="*/ 0 w 3092559"/>
              <a:gd name="connsiteY0" fmla="*/ 2230021 h 3003161"/>
              <a:gd name="connsiteX1" fmla="*/ 768560 w 3092559"/>
              <a:gd name="connsiteY1" fmla="*/ 1685833 h 3003161"/>
              <a:gd name="connsiteX2" fmla="*/ 781759 w 3092559"/>
              <a:gd name="connsiteY2" fmla="*/ 2086139 h 3003161"/>
              <a:gd name="connsiteX3" fmla="*/ 2189407 w 3092559"/>
              <a:gd name="connsiteY3" fmla="*/ 2151728 h 3003161"/>
              <a:gd name="connsiteX4" fmla="*/ 2196143 w 3092559"/>
              <a:gd name="connsiteY4" fmla="*/ 633210 h 3003161"/>
              <a:gd name="connsiteX5" fmla="*/ 1803244 w 3092559"/>
              <a:gd name="connsiteY5" fmla="*/ 612874 h 3003161"/>
              <a:gd name="connsiteX6" fmla="*/ 2505812 w 3092559"/>
              <a:gd name="connsiteY6" fmla="*/ 0 h 3003161"/>
              <a:gd name="connsiteX7" fmla="*/ 3092559 w 3092559"/>
              <a:gd name="connsiteY7" fmla="*/ 661626 h 3003161"/>
              <a:gd name="connsiteX8" fmla="*/ 2705989 w 3092559"/>
              <a:gd name="connsiteY8" fmla="*/ 661626 h 3003161"/>
              <a:gd name="connsiteX9" fmla="*/ 2705989 w 3092559"/>
              <a:gd name="connsiteY9" fmla="*/ 2616591 h 3003161"/>
              <a:gd name="connsiteX10" fmla="*/ 773140 w 3092559"/>
              <a:gd name="connsiteY10" fmla="*/ 2616591 h 3003161"/>
              <a:gd name="connsiteX11" fmla="*/ 773140 w 3092559"/>
              <a:gd name="connsiteY11" fmla="*/ 3003161 h 3003161"/>
              <a:gd name="connsiteX12" fmla="*/ 0 w 3092559"/>
              <a:gd name="connsiteY12" fmla="*/ 2230021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588365 w 2907784"/>
              <a:gd name="connsiteY10" fmla="*/ 2616591 h 3003161"/>
              <a:gd name="connsiteX11" fmla="*/ 588365 w 2907784"/>
              <a:gd name="connsiteY11" fmla="*/ 3003161 h 3003161"/>
              <a:gd name="connsiteX12" fmla="*/ 0 w 2907784"/>
              <a:gd name="connsiteY12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588365 w 2907784"/>
              <a:gd name="connsiteY10" fmla="*/ 2616591 h 3003161"/>
              <a:gd name="connsiteX11" fmla="*/ 588365 w 2907784"/>
              <a:gd name="connsiteY11" fmla="*/ 3003161 h 3003161"/>
              <a:gd name="connsiteX12" fmla="*/ 0 w 2907784"/>
              <a:gd name="connsiteY12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2306809 w 2907784"/>
              <a:gd name="connsiteY10" fmla="*/ 2637803 h 3003161"/>
              <a:gd name="connsiteX11" fmla="*/ 588365 w 2907784"/>
              <a:gd name="connsiteY11" fmla="*/ 2616591 h 3003161"/>
              <a:gd name="connsiteX12" fmla="*/ 588365 w 2907784"/>
              <a:gd name="connsiteY12" fmla="*/ 3003161 h 3003161"/>
              <a:gd name="connsiteX13" fmla="*/ 0 w 2907784"/>
              <a:gd name="connsiteY13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2306809 w 2907784"/>
              <a:gd name="connsiteY10" fmla="*/ 2637803 h 3003161"/>
              <a:gd name="connsiteX11" fmla="*/ 588365 w 2907784"/>
              <a:gd name="connsiteY11" fmla="*/ 2616591 h 3003161"/>
              <a:gd name="connsiteX12" fmla="*/ 588365 w 2907784"/>
              <a:gd name="connsiteY12" fmla="*/ 3003161 h 3003161"/>
              <a:gd name="connsiteX13" fmla="*/ 0 w 2907784"/>
              <a:gd name="connsiteY13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1214 w 2907784"/>
              <a:gd name="connsiteY10" fmla="*/ 2616591 h 3003161"/>
              <a:gd name="connsiteX11" fmla="*/ 2306809 w 2907784"/>
              <a:gd name="connsiteY11" fmla="*/ 2637803 h 3003161"/>
              <a:gd name="connsiteX12" fmla="*/ 588365 w 2907784"/>
              <a:gd name="connsiteY12" fmla="*/ 2616591 h 3003161"/>
              <a:gd name="connsiteX13" fmla="*/ 588365 w 2907784"/>
              <a:gd name="connsiteY13" fmla="*/ 3003161 h 3003161"/>
              <a:gd name="connsiteX14" fmla="*/ 0 w 2907784"/>
              <a:gd name="connsiteY14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21214 w 2907784"/>
              <a:gd name="connsiteY11" fmla="*/ 2616591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00609 w 2907784"/>
              <a:gd name="connsiteY11" fmla="*/ 2636389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00609 w 2907784"/>
              <a:gd name="connsiteY11" fmla="*/ 2636389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636902 w 2907784"/>
              <a:gd name="connsiteY11" fmla="*/ 255827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96214 w 2907784"/>
              <a:gd name="connsiteY11" fmla="*/ 2643390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96214 w 2907784"/>
              <a:gd name="connsiteY11" fmla="*/ 2643390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96214 w 2907784"/>
              <a:gd name="connsiteY11" fmla="*/ 2643390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65649 w 2907784"/>
              <a:gd name="connsiteY11" fmla="*/ 261157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4435 w 2907784"/>
              <a:gd name="connsiteY10" fmla="*/ 2251437 h 3003161"/>
              <a:gd name="connsiteX11" fmla="*/ 2465649 w 2907784"/>
              <a:gd name="connsiteY11" fmla="*/ 261157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4435 w 2907784"/>
              <a:gd name="connsiteY10" fmla="*/ 2251437 h 3003161"/>
              <a:gd name="connsiteX11" fmla="*/ 2465649 w 2907784"/>
              <a:gd name="connsiteY11" fmla="*/ 2611577 h 3003161"/>
              <a:gd name="connsiteX12" fmla="*/ 2193284 w 2907784"/>
              <a:gd name="connsiteY12" fmla="*/ 2641205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3480224 h 4061045"/>
              <a:gd name="connsiteX1" fmla="*/ 583785 w 2907784"/>
              <a:gd name="connsiteY1" fmla="*/ 2743717 h 4061045"/>
              <a:gd name="connsiteX2" fmla="*/ 596984 w 2907784"/>
              <a:gd name="connsiteY2" fmla="*/ 3144023 h 4061045"/>
              <a:gd name="connsiteX3" fmla="*/ 2004632 w 2907784"/>
              <a:gd name="connsiteY3" fmla="*/ 3209612 h 4061045"/>
              <a:gd name="connsiteX4" fmla="*/ 2011368 w 2907784"/>
              <a:gd name="connsiteY4" fmla="*/ 1691094 h 4061045"/>
              <a:gd name="connsiteX5" fmla="*/ 1618469 w 2907784"/>
              <a:gd name="connsiteY5" fmla="*/ 1670758 h 4061045"/>
              <a:gd name="connsiteX6" fmla="*/ 2209677 w 2907784"/>
              <a:gd name="connsiteY6" fmla="*/ 0 h 4061045"/>
              <a:gd name="connsiteX7" fmla="*/ 2907784 w 2907784"/>
              <a:gd name="connsiteY7" fmla="*/ 1719510 h 4061045"/>
              <a:gd name="connsiteX8" fmla="*/ 2521214 w 2907784"/>
              <a:gd name="connsiteY8" fmla="*/ 1719510 h 4061045"/>
              <a:gd name="connsiteX9" fmla="*/ 2525795 w 2907784"/>
              <a:gd name="connsiteY9" fmla="*/ 3524918 h 4061045"/>
              <a:gd name="connsiteX10" fmla="*/ 2524435 w 2907784"/>
              <a:gd name="connsiteY10" fmla="*/ 3309321 h 4061045"/>
              <a:gd name="connsiteX11" fmla="*/ 2465649 w 2907784"/>
              <a:gd name="connsiteY11" fmla="*/ 3669461 h 4061045"/>
              <a:gd name="connsiteX12" fmla="*/ 2193284 w 2907784"/>
              <a:gd name="connsiteY12" fmla="*/ 3699089 h 4061045"/>
              <a:gd name="connsiteX13" fmla="*/ 588365 w 2907784"/>
              <a:gd name="connsiteY13" fmla="*/ 3674475 h 4061045"/>
              <a:gd name="connsiteX14" fmla="*/ 588365 w 2907784"/>
              <a:gd name="connsiteY14" fmla="*/ 4061045 h 4061045"/>
              <a:gd name="connsiteX15" fmla="*/ 0 w 2907784"/>
              <a:gd name="connsiteY15" fmla="*/ 3480224 h 4061045"/>
              <a:gd name="connsiteX0" fmla="*/ 0 w 2907784"/>
              <a:gd name="connsiteY0" fmla="*/ 3480224 h 4061045"/>
              <a:gd name="connsiteX1" fmla="*/ 583785 w 2907784"/>
              <a:gd name="connsiteY1" fmla="*/ 2743717 h 4061045"/>
              <a:gd name="connsiteX2" fmla="*/ 596984 w 2907784"/>
              <a:gd name="connsiteY2" fmla="*/ 3144023 h 4061045"/>
              <a:gd name="connsiteX3" fmla="*/ 2004632 w 2907784"/>
              <a:gd name="connsiteY3" fmla="*/ 3209612 h 4061045"/>
              <a:gd name="connsiteX4" fmla="*/ 2011368 w 2907784"/>
              <a:gd name="connsiteY4" fmla="*/ 1691094 h 4061045"/>
              <a:gd name="connsiteX5" fmla="*/ 1837074 w 2907784"/>
              <a:gd name="connsiteY5" fmla="*/ 399489 h 4061045"/>
              <a:gd name="connsiteX6" fmla="*/ 2209677 w 2907784"/>
              <a:gd name="connsiteY6" fmla="*/ 0 h 4061045"/>
              <a:gd name="connsiteX7" fmla="*/ 2907784 w 2907784"/>
              <a:gd name="connsiteY7" fmla="*/ 1719510 h 4061045"/>
              <a:gd name="connsiteX8" fmla="*/ 2521214 w 2907784"/>
              <a:gd name="connsiteY8" fmla="*/ 1719510 h 4061045"/>
              <a:gd name="connsiteX9" fmla="*/ 2525795 w 2907784"/>
              <a:gd name="connsiteY9" fmla="*/ 3524918 h 4061045"/>
              <a:gd name="connsiteX10" fmla="*/ 2524435 w 2907784"/>
              <a:gd name="connsiteY10" fmla="*/ 3309321 h 4061045"/>
              <a:gd name="connsiteX11" fmla="*/ 2465649 w 2907784"/>
              <a:gd name="connsiteY11" fmla="*/ 3669461 h 4061045"/>
              <a:gd name="connsiteX12" fmla="*/ 2193284 w 2907784"/>
              <a:gd name="connsiteY12" fmla="*/ 3699089 h 4061045"/>
              <a:gd name="connsiteX13" fmla="*/ 588365 w 2907784"/>
              <a:gd name="connsiteY13" fmla="*/ 3674475 h 4061045"/>
              <a:gd name="connsiteX14" fmla="*/ 588365 w 2907784"/>
              <a:gd name="connsiteY14" fmla="*/ 4061045 h 4061045"/>
              <a:gd name="connsiteX15" fmla="*/ 0 w 2907784"/>
              <a:gd name="connsiteY15" fmla="*/ 3480224 h 4061045"/>
              <a:gd name="connsiteX0" fmla="*/ 0 w 2525795"/>
              <a:gd name="connsiteY0" fmla="*/ 3480224 h 4061045"/>
              <a:gd name="connsiteX1" fmla="*/ 583785 w 2525795"/>
              <a:gd name="connsiteY1" fmla="*/ 2743717 h 4061045"/>
              <a:gd name="connsiteX2" fmla="*/ 596984 w 2525795"/>
              <a:gd name="connsiteY2" fmla="*/ 3144023 h 4061045"/>
              <a:gd name="connsiteX3" fmla="*/ 2004632 w 2525795"/>
              <a:gd name="connsiteY3" fmla="*/ 3209612 h 4061045"/>
              <a:gd name="connsiteX4" fmla="*/ 2011368 w 2525795"/>
              <a:gd name="connsiteY4" fmla="*/ 1691094 h 4061045"/>
              <a:gd name="connsiteX5" fmla="*/ 1837074 w 2525795"/>
              <a:gd name="connsiteY5" fmla="*/ 399489 h 4061045"/>
              <a:gd name="connsiteX6" fmla="*/ 2209677 w 2525795"/>
              <a:gd name="connsiteY6" fmla="*/ 0 h 4061045"/>
              <a:gd name="connsiteX7" fmla="*/ 2485716 w 2525795"/>
              <a:gd name="connsiteY7" fmla="*/ 431376 h 4061045"/>
              <a:gd name="connsiteX8" fmla="*/ 2521214 w 2525795"/>
              <a:gd name="connsiteY8" fmla="*/ 1719510 h 4061045"/>
              <a:gd name="connsiteX9" fmla="*/ 2525795 w 2525795"/>
              <a:gd name="connsiteY9" fmla="*/ 3524918 h 4061045"/>
              <a:gd name="connsiteX10" fmla="*/ 2524435 w 2525795"/>
              <a:gd name="connsiteY10" fmla="*/ 3309321 h 4061045"/>
              <a:gd name="connsiteX11" fmla="*/ 2465649 w 2525795"/>
              <a:gd name="connsiteY11" fmla="*/ 3669461 h 4061045"/>
              <a:gd name="connsiteX12" fmla="*/ 2193284 w 2525795"/>
              <a:gd name="connsiteY12" fmla="*/ 3699089 h 4061045"/>
              <a:gd name="connsiteX13" fmla="*/ 588365 w 2525795"/>
              <a:gd name="connsiteY13" fmla="*/ 3674475 h 4061045"/>
              <a:gd name="connsiteX14" fmla="*/ 588365 w 2525795"/>
              <a:gd name="connsiteY14" fmla="*/ 4061045 h 4061045"/>
              <a:gd name="connsiteX15" fmla="*/ 0 w 2525795"/>
              <a:gd name="connsiteY15" fmla="*/ 3480224 h 4061045"/>
              <a:gd name="connsiteX0" fmla="*/ 0 w 2615097"/>
              <a:gd name="connsiteY0" fmla="*/ 3480224 h 4061045"/>
              <a:gd name="connsiteX1" fmla="*/ 583785 w 2615097"/>
              <a:gd name="connsiteY1" fmla="*/ 2743717 h 4061045"/>
              <a:gd name="connsiteX2" fmla="*/ 596984 w 2615097"/>
              <a:gd name="connsiteY2" fmla="*/ 3144023 h 4061045"/>
              <a:gd name="connsiteX3" fmla="*/ 2004632 w 2615097"/>
              <a:gd name="connsiteY3" fmla="*/ 3209612 h 4061045"/>
              <a:gd name="connsiteX4" fmla="*/ 2011368 w 2615097"/>
              <a:gd name="connsiteY4" fmla="*/ 1691094 h 4061045"/>
              <a:gd name="connsiteX5" fmla="*/ 1837074 w 2615097"/>
              <a:gd name="connsiteY5" fmla="*/ 399489 h 4061045"/>
              <a:gd name="connsiteX6" fmla="*/ 2209677 w 2615097"/>
              <a:gd name="connsiteY6" fmla="*/ 0 h 4061045"/>
              <a:gd name="connsiteX7" fmla="*/ 2615097 w 2615097"/>
              <a:gd name="connsiteY7" fmla="*/ 435965 h 4061045"/>
              <a:gd name="connsiteX8" fmla="*/ 2521214 w 2615097"/>
              <a:gd name="connsiteY8" fmla="*/ 1719510 h 4061045"/>
              <a:gd name="connsiteX9" fmla="*/ 2525795 w 2615097"/>
              <a:gd name="connsiteY9" fmla="*/ 3524918 h 4061045"/>
              <a:gd name="connsiteX10" fmla="*/ 2524435 w 2615097"/>
              <a:gd name="connsiteY10" fmla="*/ 3309321 h 4061045"/>
              <a:gd name="connsiteX11" fmla="*/ 2465649 w 2615097"/>
              <a:gd name="connsiteY11" fmla="*/ 3669461 h 4061045"/>
              <a:gd name="connsiteX12" fmla="*/ 2193284 w 2615097"/>
              <a:gd name="connsiteY12" fmla="*/ 3699089 h 4061045"/>
              <a:gd name="connsiteX13" fmla="*/ 588365 w 2615097"/>
              <a:gd name="connsiteY13" fmla="*/ 3674475 h 4061045"/>
              <a:gd name="connsiteX14" fmla="*/ 588365 w 2615097"/>
              <a:gd name="connsiteY14" fmla="*/ 4061045 h 4061045"/>
              <a:gd name="connsiteX15" fmla="*/ 0 w 2615097"/>
              <a:gd name="connsiteY15" fmla="*/ 3480224 h 4061045"/>
              <a:gd name="connsiteX0" fmla="*/ 0 w 2615097"/>
              <a:gd name="connsiteY0" fmla="*/ 3480224 h 4061045"/>
              <a:gd name="connsiteX1" fmla="*/ 583785 w 2615097"/>
              <a:gd name="connsiteY1" fmla="*/ 2743717 h 4061045"/>
              <a:gd name="connsiteX2" fmla="*/ 596984 w 2615097"/>
              <a:gd name="connsiteY2" fmla="*/ 3144023 h 4061045"/>
              <a:gd name="connsiteX3" fmla="*/ 2004632 w 2615097"/>
              <a:gd name="connsiteY3" fmla="*/ 3209612 h 4061045"/>
              <a:gd name="connsiteX4" fmla="*/ 2034278 w 2615097"/>
              <a:gd name="connsiteY4" fmla="*/ 533047 h 4061045"/>
              <a:gd name="connsiteX5" fmla="*/ 1837074 w 2615097"/>
              <a:gd name="connsiteY5" fmla="*/ 399489 h 4061045"/>
              <a:gd name="connsiteX6" fmla="*/ 2209677 w 2615097"/>
              <a:gd name="connsiteY6" fmla="*/ 0 h 4061045"/>
              <a:gd name="connsiteX7" fmla="*/ 2615097 w 2615097"/>
              <a:gd name="connsiteY7" fmla="*/ 435965 h 4061045"/>
              <a:gd name="connsiteX8" fmla="*/ 2521214 w 2615097"/>
              <a:gd name="connsiteY8" fmla="*/ 1719510 h 4061045"/>
              <a:gd name="connsiteX9" fmla="*/ 2525795 w 2615097"/>
              <a:gd name="connsiteY9" fmla="*/ 3524918 h 4061045"/>
              <a:gd name="connsiteX10" fmla="*/ 2524435 w 2615097"/>
              <a:gd name="connsiteY10" fmla="*/ 3309321 h 4061045"/>
              <a:gd name="connsiteX11" fmla="*/ 2465649 w 2615097"/>
              <a:gd name="connsiteY11" fmla="*/ 3669461 h 4061045"/>
              <a:gd name="connsiteX12" fmla="*/ 2193284 w 2615097"/>
              <a:gd name="connsiteY12" fmla="*/ 3699089 h 4061045"/>
              <a:gd name="connsiteX13" fmla="*/ 588365 w 2615097"/>
              <a:gd name="connsiteY13" fmla="*/ 3674475 h 4061045"/>
              <a:gd name="connsiteX14" fmla="*/ 588365 w 2615097"/>
              <a:gd name="connsiteY14" fmla="*/ 4061045 h 4061045"/>
              <a:gd name="connsiteX15" fmla="*/ 0 w 2615097"/>
              <a:gd name="connsiteY15" fmla="*/ 3480224 h 4061045"/>
              <a:gd name="connsiteX0" fmla="*/ 0 w 2615097"/>
              <a:gd name="connsiteY0" fmla="*/ 3480224 h 4061045"/>
              <a:gd name="connsiteX1" fmla="*/ 583785 w 2615097"/>
              <a:gd name="connsiteY1" fmla="*/ 2743717 h 4061045"/>
              <a:gd name="connsiteX2" fmla="*/ 596984 w 2615097"/>
              <a:gd name="connsiteY2" fmla="*/ 3144023 h 4061045"/>
              <a:gd name="connsiteX3" fmla="*/ 2004632 w 2615097"/>
              <a:gd name="connsiteY3" fmla="*/ 3209612 h 4061045"/>
              <a:gd name="connsiteX4" fmla="*/ 2034278 w 2615097"/>
              <a:gd name="connsiteY4" fmla="*/ 533047 h 4061045"/>
              <a:gd name="connsiteX5" fmla="*/ 1837074 w 2615097"/>
              <a:gd name="connsiteY5" fmla="*/ 399489 h 4061045"/>
              <a:gd name="connsiteX6" fmla="*/ 2209677 w 2615097"/>
              <a:gd name="connsiteY6" fmla="*/ 0 h 4061045"/>
              <a:gd name="connsiteX7" fmla="*/ 2615097 w 2615097"/>
              <a:gd name="connsiteY7" fmla="*/ 435965 h 4061045"/>
              <a:gd name="connsiteX8" fmla="*/ 2531509 w 2615097"/>
              <a:gd name="connsiteY8" fmla="*/ 536984 h 4061045"/>
              <a:gd name="connsiteX9" fmla="*/ 2525795 w 2615097"/>
              <a:gd name="connsiteY9" fmla="*/ 3524918 h 4061045"/>
              <a:gd name="connsiteX10" fmla="*/ 2524435 w 2615097"/>
              <a:gd name="connsiteY10" fmla="*/ 3309321 h 4061045"/>
              <a:gd name="connsiteX11" fmla="*/ 2465649 w 2615097"/>
              <a:gd name="connsiteY11" fmla="*/ 3669461 h 4061045"/>
              <a:gd name="connsiteX12" fmla="*/ 2193284 w 2615097"/>
              <a:gd name="connsiteY12" fmla="*/ 3699089 h 4061045"/>
              <a:gd name="connsiteX13" fmla="*/ 588365 w 2615097"/>
              <a:gd name="connsiteY13" fmla="*/ 3674475 h 4061045"/>
              <a:gd name="connsiteX14" fmla="*/ 588365 w 2615097"/>
              <a:gd name="connsiteY14" fmla="*/ 4061045 h 4061045"/>
              <a:gd name="connsiteX15" fmla="*/ 0 w 2615097"/>
              <a:gd name="connsiteY15" fmla="*/ 3480224 h 4061045"/>
              <a:gd name="connsiteX0" fmla="*/ 0 w 2695218"/>
              <a:gd name="connsiteY0" fmla="*/ 3480224 h 4061045"/>
              <a:gd name="connsiteX1" fmla="*/ 583785 w 2695218"/>
              <a:gd name="connsiteY1" fmla="*/ 2743717 h 4061045"/>
              <a:gd name="connsiteX2" fmla="*/ 596984 w 2695218"/>
              <a:gd name="connsiteY2" fmla="*/ 3144023 h 4061045"/>
              <a:gd name="connsiteX3" fmla="*/ 2004632 w 2695218"/>
              <a:gd name="connsiteY3" fmla="*/ 3209612 h 4061045"/>
              <a:gd name="connsiteX4" fmla="*/ 2034278 w 2695218"/>
              <a:gd name="connsiteY4" fmla="*/ 533047 h 4061045"/>
              <a:gd name="connsiteX5" fmla="*/ 1837074 w 2695218"/>
              <a:gd name="connsiteY5" fmla="*/ 399489 h 4061045"/>
              <a:gd name="connsiteX6" fmla="*/ 2209677 w 2695218"/>
              <a:gd name="connsiteY6" fmla="*/ 0 h 4061045"/>
              <a:gd name="connsiteX7" fmla="*/ 2695218 w 2695218"/>
              <a:gd name="connsiteY7" fmla="*/ 441152 h 4061045"/>
              <a:gd name="connsiteX8" fmla="*/ 2531509 w 2695218"/>
              <a:gd name="connsiteY8" fmla="*/ 536984 h 4061045"/>
              <a:gd name="connsiteX9" fmla="*/ 2525795 w 2695218"/>
              <a:gd name="connsiteY9" fmla="*/ 3524918 h 4061045"/>
              <a:gd name="connsiteX10" fmla="*/ 2524435 w 2695218"/>
              <a:gd name="connsiteY10" fmla="*/ 3309321 h 4061045"/>
              <a:gd name="connsiteX11" fmla="*/ 2465649 w 2695218"/>
              <a:gd name="connsiteY11" fmla="*/ 3669461 h 4061045"/>
              <a:gd name="connsiteX12" fmla="*/ 2193284 w 2695218"/>
              <a:gd name="connsiteY12" fmla="*/ 3699089 h 4061045"/>
              <a:gd name="connsiteX13" fmla="*/ 588365 w 2695218"/>
              <a:gd name="connsiteY13" fmla="*/ 3674475 h 4061045"/>
              <a:gd name="connsiteX14" fmla="*/ 588365 w 2695218"/>
              <a:gd name="connsiteY14" fmla="*/ 4061045 h 4061045"/>
              <a:gd name="connsiteX15" fmla="*/ 0 w 2695218"/>
              <a:gd name="connsiteY15" fmla="*/ 3480224 h 4061045"/>
              <a:gd name="connsiteX0" fmla="*/ 0 w 2695218"/>
              <a:gd name="connsiteY0" fmla="*/ 3548777 h 4129598"/>
              <a:gd name="connsiteX1" fmla="*/ 583785 w 2695218"/>
              <a:gd name="connsiteY1" fmla="*/ 2812270 h 4129598"/>
              <a:gd name="connsiteX2" fmla="*/ 596984 w 2695218"/>
              <a:gd name="connsiteY2" fmla="*/ 3212576 h 4129598"/>
              <a:gd name="connsiteX3" fmla="*/ 2004632 w 2695218"/>
              <a:gd name="connsiteY3" fmla="*/ 3278165 h 4129598"/>
              <a:gd name="connsiteX4" fmla="*/ 2034278 w 2695218"/>
              <a:gd name="connsiteY4" fmla="*/ 601600 h 4129598"/>
              <a:gd name="connsiteX5" fmla="*/ 1837074 w 2695218"/>
              <a:gd name="connsiteY5" fmla="*/ 468042 h 4129598"/>
              <a:gd name="connsiteX6" fmla="*/ 2276587 w 2695218"/>
              <a:gd name="connsiteY6" fmla="*/ 0 h 4129598"/>
              <a:gd name="connsiteX7" fmla="*/ 2695218 w 2695218"/>
              <a:gd name="connsiteY7" fmla="*/ 509705 h 4129598"/>
              <a:gd name="connsiteX8" fmla="*/ 2531509 w 2695218"/>
              <a:gd name="connsiteY8" fmla="*/ 605537 h 4129598"/>
              <a:gd name="connsiteX9" fmla="*/ 2525795 w 2695218"/>
              <a:gd name="connsiteY9" fmla="*/ 3593471 h 4129598"/>
              <a:gd name="connsiteX10" fmla="*/ 2524435 w 2695218"/>
              <a:gd name="connsiteY10" fmla="*/ 3377874 h 4129598"/>
              <a:gd name="connsiteX11" fmla="*/ 2465649 w 2695218"/>
              <a:gd name="connsiteY11" fmla="*/ 3738014 h 4129598"/>
              <a:gd name="connsiteX12" fmla="*/ 2193284 w 2695218"/>
              <a:gd name="connsiteY12" fmla="*/ 3767642 h 4129598"/>
              <a:gd name="connsiteX13" fmla="*/ 588365 w 2695218"/>
              <a:gd name="connsiteY13" fmla="*/ 3743028 h 4129598"/>
              <a:gd name="connsiteX14" fmla="*/ 588365 w 2695218"/>
              <a:gd name="connsiteY14" fmla="*/ 4129598 h 4129598"/>
              <a:gd name="connsiteX15" fmla="*/ 0 w 2695218"/>
              <a:gd name="connsiteY15" fmla="*/ 3548777 h 4129598"/>
              <a:gd name="connsiteX0" fmla="*/ 0 w 2695218"/>
              <a:gd name="connsiteY0" fmla="*/ 3549523 h 4130344"/>
              <a:gd name="connsiteX1" fmla="*/ 583785 w 2695218"/>
              <a:gd name="connsiteY1" fmla="*/ 2813016 h 4130344"/>
              <a:gd name="connsiteX2" fmla="*/ 596984 w 2695218"/>
              <a:gd name="connsiteY2" fmla="*/ 3213322 h 4130344"/>
              <a:gd name="connsiteX3" fmla="*/ 2004632 w 2695218"/>
              <a:gd name="connsiteY3" fmla="*/ 3278911 h 4130344"/>
              <a:gd name="connsiteX4" fmla="*/ 2034278 w 2695218"/>
              <a:gd name="connsiteY4" fmla="*/ 602346 h 4130344"/>
              <a:gd name="connsiteX5" fmla="*/ 1837074 w 2695218"/>
              <a:gd name="connsiteY5" fmla="*/ 468788 h 4130344"/>
              <a:gd name="connsiteX6" fmla="*/ 2338161 w 2695218"/>
              <a:gd name="connsiteY6" fmla="*/ 0 h 4130344"/>
              <a:gd name="connsiteX7" fmla="*/ 2695218 w 2695218"/>
              <a:gd name="connsiteY7" fmla="*/ 510451 h 4130344"/>
              <a:gd name="connsiteX8" fmla="*/ 2531509 w 2695218"/>
              <a:gd name="connsiteY8" fmla="*/ 606283 h 4130344"/>
              <a:gd name="connsiteX9" fmla="*/ 2525795 w 2695218"/>
              <a:gd name="connsiteY9" fmla="*/ 3594217 h 4130344"/>
              <a:gd name="connsiteX10" fmla="*/ 2524435 w 2695218"/>
              <a:gd name="connsiteY10" fmla="*/ 3378620 h 4130344"/>
              <a:gd name="connsiteX11" fmla="*/ 2465649 w 2695218"/>
              <a:gd name="connsiteY11" fmla="*/ 3738760 h 4130344"/>
              <a:gd name="connsiteX12" fmla="*/ 2193284 w 2695218"/>
              <a:gd name="connsiteY12" fmla="*/ 3768388 h 4130344"/>
              <a:gd name="connsiteX13" fmla="*/ 588365 w 2695218"/>
              <a:gd name="connsiteY13" fmla="*/ 3743774 h 4130344"/>
              <a:gd name="connsiteX14" fmla="*/ 588365 w 2695218"/>
              <a:gd name="connsiteY14" fmla="*/ 4130344 h 4130344"/>
              <a:gd name="connsiteX15" fmla="*/ 0 w 2695218"/>
              <a:gd name="connsiteY15" fmla="*/ 3549523 h 4130344"/>
              <a:gd name="connsiteX0" fmla="*/ 0 w 2732313"/>
              <a:gd name="connsiteY0" fmla="*/ 3549523 h 4130344"/>
              <a:gd name="connsiteX1" fmla="*/ 583785 w 2732313"/>
              <a:gd name="connsiteY1" fmla="*/ 2813016 h 4130344"/>
              <a:gd name="connsiteX2" fmla="*/ 596984 w 2732313"/>
              <a:gd name="connsiteY2" fmla="*/ 3213322 h 4130344"/>
              <a:gd name="connsiteX3" fmla="*/ 2004632 w 2732313"/>
              <a:gd name="connsiteY3" fmla="*/ 3278911 h 4130344"/>
              <a:gd name="connsiteX4" fmla="*/ 2034278 w 2732313"/>
              <a:gd name="connsiteY4" fmla="*/ 602346 h 4130344"/>
              <a:gd name="connsiteX5" fmla="*/ 1837074 w 2732313"/>
              <a:gd name="connsiteY5" fmla="*/ 468788 h 4130344"/>
              <a:gd name="connsiteX6" fmla="*/ 2338161 w 2732313"/>
              <a:gd name="connsiteY6" fmla="*/ 0 h 4130344"/>
              <a:gd name="connsiteX7" fmla="*/ 2732313 w 2732313"/>
              <a:gd name="connsiteY7" fmla="*/ 522318 h 4130344"/>
              <a:gd name="connsiteX8" fmla="*/ 2531509 w 2732313"/>
              <a:gd name="connsiteY8" fmla="*/ 606283 h 4130344"/>
              <a:gd name="connsiteX9" fmla="*/ 2525795 w 2732313"/>
              <a:gd name="connsiteY9" fmla="*/ 3594217 h 4130344"/>
              <a:gd name="connsiteX10" fmla="*/ 2524435 w 2732313"/>
              <a:gd name="connsiteY10" fmla="*/ 3378620 h 4130344"/>
              <a:gd name="connsiteX11" fmla="*/ 2465649 w 2732313"/>
              <a:gd name="connsiteY11" fmla="*/ 3738760 h 4130344"/>
              <a:gd name="connsiteX12" fmla="*/ 2193284 w 2732313"/>
              <a:gd name="connsiteY12" fmla="*/ 3768388 h 4130344"/>
              <a:gd name="connsiteX13" fmla="*/ 588365 w 2732313"/>
              <a:gd name="connsiteY13" fmla="*/ 3743774 h 4130344"/>
              <a:gd name="connsiteX14" fmla="*/ 588365 w 2732313"/>
              <a:gd name="connsiteY14" fmla="*/ 4130344 h 4130344"/>
              <a:gd name="connsiteX15" fmla="*/ 0 w 2732313"/>
              <a:gd name="connsiteY15" fmla="*/ 3549523 h 4130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32313" h="4130344">
                <a:moveTo>
                  <a:pt x="0" y="3549523"/>
                </a:moveTo>
                <a:lnTo>
                  <a:pt x="583785" y="2813016"/>
                </a:lnTo>
                <a:lnTo>
                  <a:pt x="596984" y="3213322"/>
                </a:lnTo>
                <a:lnTo>
                  <a:pt x="2004632" y="3278911"/>
                </a:lnTo>
                <a:cubicBezTo>
                  <a:pt x="2006877" y="2772738"/>
                  <a:pt x="2032033" y="1108519"/>
                  <a:pt x="2034278" y="602346"/>
                </a:cubicBezTo>
                <a:lnTo>
                  <a:pt x="1837074" y="468788"/>
                </a:lnTo>
                <a:lnTo>
                  <a:pt x="2338161" y="0"/>
                </a:lnTo>
                <a:lnTo>
                  <a:pt x="2732313" y="522318"/>
                </a:lnTo>
                <a:lnTo>
                  <a:pt x="2531509" y="606283"/>
                </a:lnTo>
                <a:cubicBezTo>
                  <a:pt x="2529604" y="1602261"/>
                  <a:pt x="2527700" y="2598239"/>
                  <a:pt x="2525795" y="3594217"/>
                </a:cubicBezTo>
                <a:cubicBezTo>
                  <a:pt x="2525342" y="3522351"/>
                  <a:pt x="2524888" y="3450486"/>
                  <a:pt x="2524435" y="3378620"/>
                </a:cubicBezTo>
                <a:cubicBezTo>
                  <a:pt x="2519395" y="3432774"/>
                  <a:pt x="2493030" y="3702071"/>
                  <a:pt x="2465649" y="3738760"/>
                </a:cubicBezTo>
                <a:cubicBezTo>
                  <a:pt x="2411171" y="3764961"/>
                  <a:pt x="2257884" y="3767917"/>
                  <a:pt x="2193284" y="3768388"/>
                </a:cubicBezTo>
                <a:lnTo>
                  <a:pt x="588365" y="3743774"/>
                </a:lnTo>
                <a:lnTo>
                  <a:pt x="588365" y="4130344"/>
                </a:lnTo>
                <a:lnTo>
                  <a:pt x="0" y="3549523"/>
                </a:lnTo>
                <a:close/>
              </a:path>
            </a:pathLst>
          </a:custGeom>
          <a:solidFill>
            <a:schemeClr val="accent6">
              <a:lumMod val="7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40B637-3E76-370C-D9BA-0AFED3B997B1}"/>
              </a:ext>
            </a:extLst>
          </p:cNvPr>
          <p:cNvSpPr txBox="1"/>
          <p:nvPr/>
        </p:nvSpPr>
        <p:spPr>
          <a:xfrm>
            <a:off x="404214" y="3793344"/>
            <a:ext cx="2623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αυτεξούσιο ψυχής</a:t>
            </a:r>
          </a:p>
          <a:p>
            <a:pPr algn="ctr"/>
            <a:r>
              <a:rPr lang="el-GR" sz="2400" b="1" dirty="0"/>
              <a:t>(ελευθερία βούλησης)</a:t>
            </a:r>
          </a:p>
        </p:txBody>
      </p: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1552B790-A819-4BE1-D5A7-B9E5F9EEBF3D}"/>
              </a:ext>
            </a:extLst>
          </p:cNvPr>
          <p:cNvCxnSpPr>
            <a:cxnSpLocks/>
          </p:cNvCxnSpPr>
          <p:nvPr/>
        </p:nvCxnSpPr>
        <p:spPr>
          <a:xfrm flipH="1">
            <a:off x="2891258" y="4017642"/>
            <a:ext cx="936273" cy="44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Ομάδα 33">
            <a:extLst>
              <a:ext uri="{FF2B5EF4-FFF2-40B4-BE49-F238E27FC236}">
                <a16:creationId xmlns:a16="http://schemas.microsoft.com/office/drawing/2014/main" id="{FA83D582-13AD-0421-638C-82625F16B9FD}"/>
              </a:ext>
            </a:extLst>
          </p:cNvPr>
          <p:cNvGrpSpPr/>
          <p:nvPr/>
        </p:nvGrpSpPr>
        <p:grpSpPr>
          <a:xfrm>
            <a:off x="5274485" y="1758736"/>
            <a:ext cx="391354" cy="720080"/>
            <a:chOff x="8867128" y="4841694"/>
            <a:chExt cx="391354" cy="720080"/>
          </a:xfrm>
        </p:grpSpPr>
        <p:sp>
          <p:nvSpPr>
            <p:cNvPr id="8" name="Αστέρι: 4 ακτίνες 7">
              <a:extLst>
                <a:ext uri="{FF2B5EF4-FFF2-40B4-BE49-F238E27FC236}">
                  <a16:creationId xmlns:a16="http://schemas.microsoft.com/office/drawing/2014/main" id="{E8F3FBD7-4531-C152-4D7F-0AF1F82BB558}"/>
                </a:ext>
              </a:extLst>
            </p:cNvPr>
            <p:cNvSpPr/>
            <p:nvPr/>
          </p:nvSpPr>
          <p:spPr>
            <a:xfrm>
              <a:off x="8867128" y="5345750"/>
              <a:ext cx="175330" cy="216024"/>
            </a:xfrm>
            <a:prstGeom prst="star4">
              <a:avLst/>
            </a:prstGeom>
            <a:solidFill>
              <a:srgbClr val="F4EE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Αστέρι: 4 ακτίνες 8">
              <a:extLst>
                <a:ext uri="{FF2B5EF4-FFF2-40B4-BE49-F238E27FC236}">
                  <a16:creationId xmlns:a16="http://schemas.microsoft.com/office/drawing/2014/main" id="{94628B0F-28A9-D054-38BC-94E4DDDFB031}"/>
                </a:ext>
              </a:extLst>
            </p:cNvPr>
            <p:cNvSpPr/>
            <p:nvPr/>
          </p:nvSpPr>
          <p:spPr>
            <a:xfrm>
              <a:off x="8939136" y="4841694"/>
              <a:ext cx="175330" cy="216024"/>
            </a:xfrm>
            <a:prstGeom prst="star4">
              <a:avLst/>
            </a:prstGeom>
            <a:solidFill>
              <a:srgbClr val="F4EE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Αστέρι: 4 ακτίνες 9">
              <a:extLst>
                <a:ext uri="{FF2B5EF4-FFF2-40B4-BE49-F238E27FC236}">
                  <a16:creationId xmlns:a16="http://schemas.microsoft.com/office/drawing/2014/main" id="{C76E64CC-4005-8405-8D0B-E7B4B8366FFD}"/>
                </a:ext>
              </a:extLst>
            </p:cNvPr>
            <p:cNvSpPr/>
            <p:nvPr/>
          </p:nvSpPr>
          <p:spPr>
            <a:xfrm>
              <a:off x="9083152" y="5129726"/>
              <a:ext cx="175330" cy="216024"/>
            </a:xfrm>
            <a:prstGeom prst="star4">
              <a:avLst/>
            </a:prstGeom>
            <a:solidFill>
              <a:srgbClr val="F4EE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Αστέρι: 4 ακτίνες 13">
              <a:extLst>
                <a:ext uri="{FF2B5EF4-FFF2-40B4-BE49-F238E27FC236}">
                  <a16:creationId xmlns:a16="http://schemas.microsoft.com/office/drawing/2014/main" id="{EEB32B85-33A7-B972-FC04-761A830D809D}"/>
                </a:ext>
              </a:extLst>
            </p:cNvPr>
            <p:cNvSpPr/>
            <p:nvPr/>
          </p:nvSpPr>
          <p:spPr>
            <a:xfrm>
              <a:off x="8933419" y="4841694"/>
              <a:ext cx="175330" cy="216024"/>
            </a:xfrm>
            <a:prstGeom prst="star4">
              <a:avLst/>
            </a:prstGeom>
            <a:solidFill>
              <a:srgbClr val="F4EE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30" name="Ευθεία γραμμή σύνδεσης 29">
            <a:extLst>
              <a:ext uri="{FF2B5EF4-FFF2-40B4-BE49-F238E27FC236}">
                <a16:creationId xmlns:a16="http://schemas.microsoft.com/office/drawing/2014/main" id="{24C28E91-6B7A-8BDA-C802-21C835F720C9}"/>
              </a:ext>
            </a:extLst>
          </p:cNvPr>
          <p:cNvCxnSpPr>
            <a:cxnSpLocks/>
          </p:cNvCxnSpPr>
          <p:nvPr/>
        </p:nvCxnSpPr>
        <p:spPr>
          <a:xfrm flipH="1">
            <a:off x="2510019" y="2188915"/>
            <a:ext cx="3006087" cy="3918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Ορθογώνιο: Στρογγύλεμα γωνιών 2">
            <a:extLst>
              <a:ext uri="{FF2B5EF4-FFF2-40B4-BE49-F238E27FC236}">
                <a16:creationId xmlns:a16="http://schemas.microsoft.com/office/drawing/2014/main" id="{96AC6610-9165-5C57-ACDC-9B4FD00CC5A5}"/>
              </a:ext>
            </a:extLst>
          </p:cNvPr>
          <p:cNvSpPr/>
          <p:nvPr/>
        </p:nvSpPr>
        <p:spPr>
          <a:xfrm>
            <a:off x="6984072" y="799421"/>
            <a:ext cx="4969803" cy="83099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DD85A333-C021-06EF-C1E6-3510CEC814FA}"/>
              </a:ext>
            </a:extLst>
          </p:cNvPr>
          <p:cNvSpPr/>
          <p:nvPr/>
        </p:nvSpPr>
        <p:spPr>
          <a:xfrm>
            <a:off x="71776" y="820947"/>
            <a:ext cx="3755755" cy="53061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E92504E4-A28D-29B3-D5D8-C495A0B40387}"/>
              </a:ext>
            </a:extLst>
          </p:cNvPr>
          <p:cNvSpPr/>
          <p:nvPr/>
        </p:nvSpPr>
        <p:spPr>
          <a:xfrm>
            <a:off x="432308" y="3793344"/>
            <a:ext cx="2595882" cy="119810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6853B1-BFAA-D4CB-737F-D2137A05210F}"/>
              </a:ext>
            </a:extLst>
          </p:cNvPr>
          <p:cNvSpPr txBox="1"/>
          <p:nvPr/>
        </p:nvSpPr>
        <p:spPr>
          <a:xfrm>
            <a:off x="8394446" y="3308281"/>
            <a:ext cx="371831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Άγιο Πνεύμα («κήπος παράδεισου»)</a:t>
            </a:r>
          </a:p>
        </p:txBody>
      </p:sp>
      <p:cxnSp>
        <p:nvCxnSpPr>
          <p:cNvPr id="32" name="Ευθεία γραμμή σύνδεσης 31">
            <a:extLst>
              <a:ext uri="{FF2B5EF4-FFF2-40B4-BE49-F238E27FC236}">
                <a16:creationId xmlns:a16="http://schemas.microsoft.com/office/drawing/2014/main" id="{DE2A082E-FF22-5547-D326-E89A8872DB30}"/>
              </a:ext>
            </a:extLst>
          </p:cNvPr>
          <p:cNvCxnSpPr>
            <a:cxnSpLocks/>
          </p:cNvCxnSpPr>
          <p:nvPr/>
        </p:nvCxnSpPr>
        <p:spPr>
          <a:xfrm flipH="1" flipV="1">
            <a:off x="7762082" y="3473994"/>
            <a:ext cx="692293" cy="81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6D66596-EAB8-F2D4-DBA1-A703CAF56FF7}"/>
              </a:ext>
            </a:extLst>
          </p:cNvPr>
          <p:cNvSpPr txBox="1"/>
          <p:nvPr/>
        </p:nvSpPr>
        <p:spPr>
          <a:xfrm>
            <a:off x="229893" y="2257862"/>
            <a:ext cx="3907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δυνάμεις ψυχής</a:t>
            </a:r>
          </a:p>
          <a:p>
            <a:r>
              <a:rPr lang="el-GR" sz="2400" b="1" dirty="0"/>
              <a:t>      (αρετές)</a:t>
            </a:r>
          </a:p>
        </p:txBody>
      </p:sp>
      <p:sp>
        <p:nvSpPr>
          <p:cNvPr id="21" name="Ορθογώνιο: Στρογγύλεμα γωνιών 20">
            <a:extLst>
              <a:ext uri="{FF2B5EF4-FFF2-40B4-BE49-F238E27FC236}">
                <a16:creationId xmlns:a16="http://schemas.microsoft.com/office/drawing/2014/main" id="{63F9BC53-364D-1A78-6009-A1B4783E6C42}"/>
              </a:ext>
            </a:extLst>
          </p:cNvPr>
          <p:cNvSpPr/>
          <p:nvPr/>
        </p:nvSpPr>
        <p:spPr>
          <a:xfrm>
            <a:off x="229893" y="2341955"/>
            <a:ext cx="2305759" cy="77980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782E5A8F-1333-8A05-939E-97099AD49672}"/>
              </a:ext>
            </a:extLst>
          </p:cNvPr>
          <p:cNvCxnSpPr>
            <a:cxnSpLocks/>
          </p:cNvCxnSpPr>
          <p:nvPr/>
        </p:nvCxnSpPr>
        <p:spPr>
          <a:xfrm flipH="1">
            <a:off x="2954799" y="3555745"/>
            <a:ext cx="3325231" cy="460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521B56-439F-A587-7200-3098C3C3578B}"/>
              </a:ext>
            </a:extLst>
          </p:cNvPr>
          <p:cNvSpPr txBox="1"/>
          <p:nvPr/>
        </p:nvSpPr>
        <p:spPr>
          <a:xfrm>
            <a:off x="1561337" y="5921828"/>
            <a:ext cx="8209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Ο άνθρωπος πριν την απώλεια του Αγίου Πνεύματος</a:t>
            </a:r>
          </a:p>
        </p:txBody>
      </p:sp>
    </p:spTree>
    <p:extLst>
      <p:ext uri="{BB962C8B-B14F-4D97-AF65-F5344CB8AC3E}">
        <p14:creationId xmlns:p14="http://schemas.microsoft.com/office/powerpoint/2010/main" val="89040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FDA62-5D5B-DAA8-9690-DACA476DD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Γραφικό 19" descr="Άνδρας">
            <a:extLst>
              <a:ext uri="{FF2B5EF4-FFF2-40B4-BE49-F238E27FC236}">
                <a16:creationId xmlns:a16="http://schemas.microsoft.com/office/drawing/2014/main" id="{3C0FCDB4-26C6-0C1C-2B60-E0D987C97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83243" y="298988"/>
            <a:ext cx="4401520" cy="5140580"/>
          </a:xfrm>
          <a:prstGeom prst="rect">
            <a:avLst/>
          </a:prstGeom>
        </p:spPr>
      </p:pic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BD41751D-B818-E081-767D-2719235FAB63}"/>
              </a:ext>
            </a:extLst>
          </p:cNvPr>
          <p:cNvSpPr/>
          <p:nvPr/>
        </p:nvSpPr>
        <p:spPr>
          <a:xfrm>
            <a:off x="5175238" y="1630418"/>
            <a:ext cx="589849" cy="1567545"/>
          </a:xfrm>
          <a:prstGeom prst="roundRect">
            <a:avLst/>
          </a:prstGeom>
          <a:solidFill>
            <a:srgbClr val="FFC0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8843C2-BE05-E290-E0FC-F5B3237A5479}"/>
              </a:ext>
            </a:extLst>
          </p:cNvPr>
          <p:cNvSpPr txBox="1"/>
          <p:nvPr/>
        </p:nvSpPr>
        <p:spPr>
          <a:xfrm>
            <a:off x="77493" y="820947"/>
            <a:ext cx="390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C000"/>
                </a:solidFill>
              </a:rPr>
              <a:t>ψυχή</a:t>
            </a:r>
            <a:r>
              <a:rPr lang="el-GR" sz="2400" b="1" dirty="0"/>
              <a:t> λογική (νόηση-σκέψη)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03A656-C26B-9A0E-9E37-B78B34F66A16}"/>
              </a:ext>
            </a:extLst>
          </p:cNvPr>
          <p:cNvSpPr txBox="1"/>
          <p:nvPr/>
        </p:nvSpPr>
        <p:spPr>
          <a:xfrm>
            <a:off x="6984072" y="799421"/>
            <a:ext cx="4969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3F88BF"/>
                </a:solidFill>
              </a:rPr>
              <a:t>Σώμα</a:t>
            </a:r>
            <a:r>
              <a:rPr lang="el-GR" sz="2400" b="1" dirty="0"/>
              <a:t> φθαρτό (με πείνα, δίψα, </a:t>
            </a:r>
          </a:p>
          <a:p>
            <a:r>
              <a:rPr lang="el-GR" sz="2400" b="1" dirty="0"/>
              <a:t>               ύπνο, πόνο, κόπωση, φθορά)</a:t>
            </a:r>
          </a:p>
        </p:txBody>
      </p: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687B198A-5011-9D5B-4341-8E8349D29D2A}"/>
              </a:ext>
            </a:extLst>
          </p:cNvPr>
          <p:cNvCxnSpPr>
            <a:cxnSpLocks/>
          </p:cNvCxnSpPr>
          <p:nvPr/>
        </p:nvCxnSpPr>
        <p:spPr>
          <a:xfrm flipH="1">
            <a:off x="6029325" y="1057275"/>
            <a:ext cx="1038225" cy="591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D229ABF9-F241-4822-22F1-1AC0233CF23C}"/>
              </a:ext>
            </a:extLst>
          </p:cNvPr>
          <p:cNvCxnSpPr>
            <a:cxnSpLocks/>
          </p:cNvCxnSpPr>
          <p:nvPr/>
        </p:nvCxnSpPr>
        <p:spPr>
          <a:xfrm flipH="1" flipV="1">
            <a:off x="3205924" y="1253388"/>
            <a:ext cx="2013841" cy="541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Βέλος: Αριστερό-επάνω 4">
            <a:extLst>
              <a:ext uri="{FF2B5EF4-FFF2-40B4-BE49-F238E27FC236}">
                <a16:creationId xmlns:a16="http://schemas.microsoft.com/office/drawing/2014/main" id="{493BF134-D5D4-C7E3-32B0-887CC188EC75}"/>
              </a:ext>
            </a:extLst>
          </p:cNvPr>
          <p:cNvSpPr/>
          <p:nvPr/>
        </p:nvSpPr>
        <p:spPr>
          <a:xfrm rot="13541679">
            <a:off x="3855697" y="2285950"/>
            <a:ext cx="2732313" cy="3636363"/>
          </a:xfrm>
          <a:custGeom>
            <a:avLst/>
            <a:gdLst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1932849 w 3092559"/>
              <a:gd name="connsiteY3" fmla="*/ 1954965 h 3114675"/>
              <a:gd name="connsiteX4" fmla="*/ 1932849 w 3092559"/>
              <a:gd name="connsiteY4" fmla="*/ 773140 h 3114675"/>
              <a:gd name="connsiteX5" fmla="*/ 1546280 w 3092559"/>
              <a:gd name="connsiteY5" fmla="*/ 773140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2189407 w 3092559"/>
              <a:gd name="connsiteY3" fmla="*/ 2263242 h 3114675"/>
              <a:gd name="connsiteX4" fmla="*/ 1932849 w 3092559"/>
              <a:gd name="connsiteY4" fmla="*/ 773140 h 3114675"/>
              <a:gd name="connsiteX5" fmla="*/ 1546280 w 3092559"/>
              <a:gd name="connsiteY5" fmla="*/ 773140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2189407 w 3092559"/>
              <a:gd name="connsiteY3" fmla="*/ 2263242 h 3114675"/>
              <a:gd name="connsiteX4" fmla="*/ 2196143 w 3092559"/>
              <a:gd name="connsiteY4" fmla="*/ 744724 h 3114675"/>
              <a:gd name="connsiteX5" fmla="*/ 1546280 w 3092559"/>
              <a:gd name="connsiteY5" fmla="*/ 773140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341535 h 3114675"/>
              <a:gd name="connsiteX1" fmla="*/ 773140 w 3092559"/>
              <a:gd name="connsiteY1" fmla="*/ 1568396 h 3114675"/>
              <a:gd name="connsiteX2" fmla="*/ 773140 w 3092559"/>
              <a:gd name="connsiteY2" fmla="*/ 1954965 h 3114675"/>
              <a:gd name="connsiteX3" fmla="*/ 2189407 w 3092559"/>
              <a:gd name="connsiteY3" fmla="*/ 2263242 h 3114675"/>
              <a:gd name="connsiteX4" fmla="*/ 2196143 w 3092559"/>
              <a:gd name="connsiteY4" fmla="*/ 744724 h 3114675"/>
              <a:gd name="connsiteX5" fmla="*/ 1803244 w 3092559"/>
              <a:gd name="connsiteY5" fmla="*/ 724388 h 3114675"/>
              <a:gd name="connsiteX6" fmla="*/ 2319419 w 3092559"/>
              <a:gd name="connsiteY6" fmla="*/ 0 h 3114675"/>
              <a:gd name="connsiteX7" fmla="*/ 3092559 w 3092559"/>
              <a:gd name="connsiteY7" fmla="*/ 773140 h 3114675"/>
              <a:gd name="connsiteX8" fmla="*/ 2705989 w 3092559"/>
              <a:gd name="connsiteY8" fmla="*/ 773140 h 3114675"/>
              <a:gd name="connsiteX9" fmla="*/ 2705989 w 3092559"/>
              <a:gd name="connsiteY9" fmla="*/ 2728105 h 3114675"/>
              <a:gd name="connsiteX10" fmla="*/ 773140 w 3092559"/>
              <a:gd name="connsiteY10" fmla="*/ 2728105 h 3114675"/>
              <a:gd name="connsiteX11" fmla="*/ 773140 w 3092559"/>
              <a:gd name="connsiteY11" fmla="*/ 3114675 h 3114675"/>
              <a:gd name="connsiteX12" fmla="*/ 0 w 3092559"/>
              <a:gd name="connsiteY12" fmla="*/ 2341535 h 3114675"/>
              <a:gd name="connsiteX0" fmla="*/ 0 w 3092559"/>
              <a:gd name="connsiteY0" fmla="*/ 2230021 h 3003161"/>
              <a:gd name="connsiteX1" fmla="*/ 773140 w 3092559"/>
              <a:gd name="connsiteY1" fmla="*/ 1456882 h 3003161"/>
              <a:gd name="connsiteX2" fmla="*/ 773140 w 3092559"/>
              <a:gd name="connsiteY2" fmla="*/ 1843451 h 3003161"/>
              <a:gd name="connsiteX3" fmla="*/ 2189407 w 3092559"/>
              <a:gd name="connsiteY3" fmla="*/ 2151728 h 3003161"/>
              <a:gd name="connsiteX4" fmla="*/ 2196143 w 3092559"/>
              <a:gd name="connsiteY4" fmla="*/ 633210 h 3003161"/>
              <a:gd name="connsiteX5" fmla="*/ 1803244 w 3092559"/>
              <a:gd name="connsiteY5" fmla="*/ 612874 h 3003161"/>
              <a:gd name="connsiteX6" fmla="*/ 2505812 w 3092559"/>
              <a:gd name="connsiteY6" fmla="*/ 0 h 3003161"/>
              <a:gd name="connsiteX7" fmla="*/ 3092559 w 3092559"/>
              <a:gd name="connsiteY7" fmla="*/ 661626 h 3003161"/>
              <a:gd name="connsiteX8" fmla="*/ 2705989 w 3092559"/>
              <a:gd name="connsiteY8" fmla="*/ 661626 h 3003161"/>
              <a:gd name="connsiteX9" fmla="*/ 2705989 w 3092559"/>
              <a:gd name="connsiteY9" fmla="*/ 2616591 h 3003161"/>
              <a:gd name="connsiteX10" fmla="*/ 773140 w 3092559"/>
              <a:gd name="connsiteY10" fmla="*/ 2616591 h 3003161"/>
              <a:gd name="connsiteX11" fmla="*/ 773140 w 3092559"/>
              <a:gd name="connsiteY11" fmla="*/ 3003161 h 3003161"/>
              <a:gd name="connsiteX12" fmla="*/ 0 w 3092559"/>
              <a:gd name="connsiteY12" fmla="*/ 2230021 h 3003161"/>
              <a:gd name="connsiteX0" fmla="*/ 0 w 3092559"/>
              <a:gd name="connsiteY0" fmla="*/ 2230021 h 3003161"/>
              <a:gd name="connsiteX1" fmla="*/ 773140 w 3092559"/>
              <a:gd name="connsiteY1" fmla="*/ 1456882 h 3003161"/>
              <a:gd name="connsiteX2" fmla="*/ 781759 w 3092559"/>
              <a:gd name="connsiteY2" fmla="*/ 2086139 h 3003161"/>
              <a:gd name="connsiteX3" fmla="*/ 2189407 w 3092559"/>
              <a:gd name="connsiteY3" fmla="*/ 2151728 h 3003161"/>
              <a:gd name="connsiteX4" fmla="*/ 2196143 w 3092559"/>
              <a:gd name="connsiteY4" fmla="*/ 633210 h 3003161"/>
              <a:gd name="connsiteX5" fmla="*/ 1803244 w 3092559"/>
              <a:gd name="connsiteY5" fmla="*/ 612874 h 3003161"/>
              <a:gd name="connsiteX6" fmla="*/ 2505812 w 3092559"/>
              <a:gd name="connsiteY6" fmla="*/ 0 h 3003161"/>
              <a:gd name="connsiteX7" fmla="*/ 3092559 w 3092559"/>
              <a:gd name="connsiteY7" fmla="*/ 661626 h 3003161"/>
              <a:gd name="connsiteX8" fmla="*/ 2705989 w 3092559"/>
              <a:gd name="connsiteY8" fmla="*/ 661626 h 3003161"/>
              <a:gd name="connsiteX9" fmla="*/ 2705989 w 3092559"/>
              <a:gd name="connsiteY9" fmla="*/ 2616591 h 3003161"/>
              <a:gd name="connsiteX10" fmla="*/ 773140 w 3092559"/>
              <a:gd name="connsiteY10" fmla="*/ 2616591 h 3003161"/>
              <a:gd name="connsiteX11" fmla="*/ 773140 w 3092559"/>
              <a:gd name="connsiteY11" fmla="*/ 3003161 h 3003161"/>
              <a:gd name="connsiteX12" fmla="*/ 0 w 3092559"/>
              <a:gd name="connsiteY12" fmla="*/ 2230021 h 3003161"/>
              <a:gd name="connsiteX0" fmla="*/ 0 w 3092559"/>
              <a:gd name="connsiteY0" fmla="*/ 2230021 h 3003161"/>
              <a:gd name="connsiteX1" fmla="*/ 768560 w 3092559"/>
              <a:gd name="connsiteY1" fmla="*/ 1685833 h 3003161"/>
              <a:gd name="connsiteX2" fmla="*/ 781759 w 3092559"/>
              <a:gd name="connsiteY2" fmla="*/ 2086139 h 3003161"/>
              <a:gd name="connsiteX3" fmla="*/ 2189407 w 3092559"/>
              <a:gd name="connsiteY3" fmla="*/ 2151728 h 3003161"/>
              <a:gd name="connsiteX4" fmla="*/ 2196143 w 3092559"/>
              <a:gd name="connsiteY4" fmla="*/ 633210 h 3003161"/>
              <a:gd name="connsiteX5" fmla="*/ 1803244 w 3092559"/>
              <a:gd name="connsiteY5" fmla="*/ 612874 h 3003161"/>
              <a:gd name="connsiteX6" fmla="*/ 2505812 w 3092559"/>
              <a:gd name="connsiteY6" fmla="*/ 0 h 3003161"/>
              <a:gd name="connsiteX7" fmla="*/ 3092559 w 3092559"/>
              <a:gd name="connsiteY7" fmla="*/ 661626 h 3003161"/>
              <a:gd name="connsiteX8" fmla="*/ 2705989 w 3092559"/>
              <a:gd name="connsiteY8" fmla="*/ 661626 h 3003161"/>
              <a:gd name="connsiteX9" fmla="*/ 2705989 w 3092559"/>
              <a:gd name="connsiteY9" fmla="*/ 2616591 h 3003161"/>
              <a:gd name="connsiteX10" fmla="*/ 773140 w 3092559"/>
              <a:gd name="connsiteY10" fmla="*/ 2616591 h 3003161"/>
              <a:gd name="connsiteX11" fmla="*/ 773140 w 3092559"/>
              <a:gd name="connsiteY11" fmla="*/ 3003161 h 3003161"/>
              <a:gd name="connsiteX12" fmla="*/ 0 w 3092559"/>
              <a:gd name="connsiteY12" fmla="*/ 2230021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588365 w 2907784"/>
              <a:gd name="connsiteY10" fmla="*/ 2616591 h 3003161"/>
              <a:gd name="connsiteX11" fmla="*/ 588365 w 2907784"/>
              <a:gd name="connsiteY11" fmla="*/ 3003161 h 3003161"/>
              <a:gd name="connsiteX12" fmla="*/ 0 w 2907784"/>
              <a:gd name="connsiteY12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588365 w 2907784"/>
              <a:gd name="connsiteY10" fmla="*/ 2616591 h 3003161"/>
              <a:gd name="connsiteX11" fmla="*/ 588365 w 2907784"/>
              <a:gd name="connsiteY11" fmla="*/ 3003161 h 3003161"/>
              <a:gd name="connsiteX12" fmla="*/ 0 w 2907784"/>
              <a:gd name="connsiteY12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2306809 w 2907784"/>
              <a:gd name="connsiteY10" fmla="*/ 2637803 h 3003161"/>
              <a:gd name="connsiteX11" fmla="*/ 588365 w 2907784"/>
              <a:gd name="connsiteY11" fmla="*/ 2616591 h 3003161"/>
              <a:gd name="connsiteX12" fmla="*/ 588365 w 2907784"/>
              <a:gd name="connsiteY12" fmla="*/ 3003161 h 3003161"/>
              <a:gd name="connsiteX13" fmla="*/ 0 w 2907784"/>
              <a:gd name="connsiteY13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1214 w 2907784"/>
              <a:gd name="connsiteY9" fmla="*/ 2616591 h 3003161"/>
              <a:gd name="connsiteX10" fmla="*/ 2306809 w 2907784"/>
              <a:gd name="connsiteY10" fmla="*/ 2637803 h 3003161"/>
              <a:gd name="connsiteX11" fmla="*/ 588365 w 2907784"/>
              <a:gd name="connsiteY11" fmla="*/ 2616591 h 3003161"/>
              <a:gd name="connsiteX12" fmla="*/ 588365 w 2907784"/>
              <a:gd name="connsiteY12" fmla="*/ 3003161 h 3003161"/>
              <a:gd name="connsiteX13" fmla="*/ 0 w 2907784"/>
              <a:gd name="connsiteY13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1214 w 2907784"/>
              <a:gd name="connsiteY10" fmla="*/ 2616591 h 3003161"/>
              <a:gd name="connsiteX11" fmla="*/ 2306809 w 2907784"/>
              <a:gd name="connsiteY11" fmla="*/ 2637803 h 3003161"/>
              <a:gd name="connsiteX12" fmla="*/ 588365 w 2907784"/>
              <a:gd name="connsiteY12" fmla="*/ 2616591 h 3003161"/>
              <a:gd name="connsiteX13" fmla="*/ 588365 w 2907784"/>
              <a:gd name="connsiteY13" fmla="*/ 3003161 h 3003161"/>
              <a:gd name="connsiteX14" fmla="*/ 0 w 2907784"/>
              <a:gd name="connsiteY14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21214 w 2907784"/>
              <a:gd name="connsiteY11" fmla="*/ 2616591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00609 w 2907784"/>
              <a:gd name="connsiteY11" fmla="*/ 2636389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00609 w 2907784"/>
              <a:gd name="connsiteY11" fmla="*/ 2636389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636902 w 2907784"/>
              <a:gd name="connsiteY11" fmla="*/ 255827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510674 w 2907784"/>
              <a:gd name="connsiteY11" fmla="*/ 262949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96214 w 2907784"/>
              <a:gd name="connsiteY11" fmla="*/ 2643390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96214 w 2907784"/>
              <a:gd name="connsiteY11" fmla="*/ 2643390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96214 w 2907784"/>
              <a:gd name="connsiteY11" fmla="*/ 2643390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5795 w 2907784"/>
              <a:gd name="connsiteY10" fmla="*/ 2467034 h 3003161"/>
              <a:gd name="connsiteX11" fmla="*/ 2465649 w 2907784"/>
              <a:gd name="connsiteY11" fmla="*/ 261157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4435 w 2907784"/>
              <a:gd name="connsiteY10" fmla="*/ 2251437 h 3003161"/>
              <a:gd name="connsiteX11" fmla="*/ 2465649 w 2907784"/>
              <a:gd name="connsiteY11" fmla="*/ 2611577 h 3003161"/>
              <a:gd name="connsiteX12" fmla="*/ 2306809 w 2907784"/>
              <a:gd name="connsiteY12" fmla="*/ 2637803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2422340 h 3003161"/>
              <a:gd name="connsiteX1" fmla="*/ 583785 w 2907784"/>
              <a:gd name="connsiteY1" fmla="*/ 1685833 h 3003161"/>
              <a:gd name="connsiteX2" fmla="*/ 596984 w 2907784"/>
              <a:gd name="connsiteY2" fmla="*/ 2086139 h 3003161"/>
              <a:gd name="connsiteX3" fmla="*/ 2004632 w 2907784"/>
              <a:gd name="connsiteY3" fmla="*/ 2151728 h 3003161"/>
              <a:gd name="connsiteX4" fmla="*/ 2011368 w 2907784"/>
              <a:gd name="connsiteY4" fmla="*/ 633210 h 3003161"/>
              <a:gd name="connsiteX5" fmla="*/ 1618469 w 2907784"/>
              <a:gd name="connsiteY5" fmla="*/ 612874 h 3003161"/>
              <a:gd name="connsiteX6" fmla="*/ 2321037 w 2907784"/>
              <a:gd name="connsiteY6" fmla="*/ 0 h 3003161"/>
              <a:gd name="connsiteX7" fmla="*/ 2907784 w 2907784"/>
              <a:gd name="connsiteY7" fmla="*/ 661626 h 3003161"/>
              <a:gd name="connsiteX8" fmla="*/ 2521214 w 2907784"/>
              <a:gd name="connsiteY8" fmla="*/ 661626 h 3003161"/>
              <a:gd name="connsiteX9" fmla="*/ 2525795 w 2907784"/>
              <a:gd name="connsiteY9" fmla="*/ 2467034 h 3003161"/>
              <a:gd name="connsiteX10" fmla="*/ 2524435 w 2907784"/>
              <a:gd name="connsiteY10" fmla="*/ 2251437 h 3003161"/>
              <a:gd name="connsiteX11" fmla="*/ 2465649 w 2907784"/>
              <a:gd name="connsiteY11" fmla="*/ 2611577 h 3003161"/>
              <a:gd name="connsiteX12" fmla="*/ 2193284 w 2907784"/>
              <a:gd name="connsiteY12" fmla="*/ 2641205 h 3003161"/>
              <a:gd name="connsiteX13" fmla="*/ 588365 w 2907784"/>
              <a:gd name="connsiteY13" fmla="*/ 2616591 h 3003161"/>
              <a:gd name="connsiteX14" fmla="*/ 588365 w 2907784"/>
              <a:gd name="connsiteY14" fmla="*/ 3003161 h 3003161"/>
              <a:gd name="connsiteX15" fmla="*/ 0 w 2907784"/>
              <a:gd name="connsiteY15" fmla="*/ 2422340 h 3003161"/>
              <a:gd name="connsiteX0" fmla="*/ 0 w 2907784"/>
              <a:gd name="connsiteY0" fmla="*/ 3480224 h 4061045"/>
              <a:gd name="connsiteX1" fmla="*/ 583785 w 2907784"/>
              <a:gd name="connsiteY1" fmla="*/ 2743717 h 4061045"/>
              <a:gd name="connsiteX2" fmla="*/ 596984 w 2907784"/>
              <a:gd name="connsiteY2" fmla="*/ 3144023 h 4061045"/>
              <a:gd name="connsiteX3" fmla="*/ 2004632 w 2907784"/>
              <a:gd name="connsiteY3" fmla="*/ 3209612 h 4061045"/>
              <a:gd name="connsiteX4" fmla="*/ 2011368 w 2907784"/>
              <a:gd name="connsiteY4" fmla="*/ 1691094 h 4061045"/>
              <a:gd name="connsiteX5" fmla="*/ 1618469 w 2907784"/>
              <a:gd name="connsiteY5" fmla="*/ 1670758 h 4061045"/>
              <a:gd name="connsiteX6" fmla="*/ 2209677 w 2907784"/>
              <a:gd name="connsiteY6" fmla="*/ 0 h 4061045"/>
              <a:gd name="connsiteX7" fmla="*/ 2907784 w 2907784"/>
              <a:gd name="connsiteY7" fmla="*/ 1719510 h 4061045"/>
              <a:gd name="connsiteX8" fmla="*/ 2521214 w 2907784"/>
              <a:gd name="connsiteY8" fmla="*/ 1719510 h 4061045"/>
              <a:gd name="connsiteX9" fmla="*/ 2525795 w 2907784"/>
              <a:gd name="connsiteY9" fmla="*/ 3524918 h 4061045"/>
              <a:gd name="connsiteX10" fmla="*/ 2524435 w 2907784"/>
              <a:gd name="connsiteY10" fmla="*/ 3309321 h 4061045"/>
              <a:gd name="connsiteX11" fmla="*/ 2465649 w 2907784"/>
              <a:gd name="connsiteY11" fmla="*/ 3669461 h 4061045"/>
              <a:gd name="connsiteX12" fmla="*/ 2193284 w 2907784"/>
              <a:gd name="connsiteY12" fmla="*/ 3699089 h 4061045"/>
              <a:gd name="connsiteX13" fmla="*/ 588365 w 2907784"/>
              <a:gd name="connsiteY13" fmla="*/ 3674475 h 4061045"/>
              <a:gd name="connsiteX14" fmla="*/ 588365 w 2907784"/>
              <a:gd name="connsiteY14" fmla="*/ 4061045 h 4061045"/>
              <a:gd name="connsiteX15" fmla="*/ 0 w 2907784"/>
              <a:gd name="connsiteY15" fmla="*/ 3480224 h 4061045"/>
              <a:gd name="connsiteX0" fmla="*/ 0 w 2907784"/>
              <a:gd name="connsiteY0" fmla="*/ 3480224 h 4061045"/>
              <a:gd name="connsiteX1" fmla="*/ 583785 w 2907784"/>
              <a:gd name="connsiteY1" fmla="*/ 2743717 h 4061045"/>
              <a:gd name="connsiteX2" fmla="*/ 596984 w 2907784"/>
              <a:gd name="connsiteY2" fmla="*/ 3144023 h 4061045"/>
              <a:gd name="connsiteX3" fmla="*/ 2004632 w 2907784"/>
              <a:gd name="connsiteY3" fmla="*/ 3209612 h 4061045"/>
              <a:gd name="connsiteX4" fmla="*/ 2011368 w 2907784"/>
              <a:gd name="connsiteY4" fmla="*/ 1691094 h 4061045"/>
              <a:gd name="connsiteX5" fmla="*/ 1837074 w 2907784"/>
              <a:gd name="connsiteY5" fmla="*/ 399489 h 4061045"/>
              <a:gd name="connsiteX6" fmla="*/ 2209677 w 2907784"/>
              <a:gd name="connsiteY6" fmla="*/ 0 h 4061045"/>
              <a:gd name="connsiteX7" fmla="*/ 2907784 w 2907784"/>
              <a:gd name="connsiteY7" fmla="*/ 1719510 h 4061045"/>
              <a:gd name="connsiteX8" fmla="*/ 2521214 w 2907784"/>
              <a:gd name="connsiteY8" fmla="*/ 1719510 h 4061045"/>
              <a:gd name="connsiteX9" fmla="*/ 2525795 w 2907784"/>
              <a:gd name="connsiteY9" fmla="*/ 3524918 h 4061045"/>
              <a:gd name="connsiteX10" fmla="*/ 2524435 w 2907784"/>
              <a:gd name="connsiteY10" fmla="*/ 3309321 h 4061045"/>
              <a:gd name="connsiteX11" fmla="*/ 2465649 w 2907784"/>
              <a:gd name="connsiteY11" fmla="*/ 3669461 h 4061045"/>
              <a:gd name="connsiteX12" fmla="*/ 2193284 w 2907784"/>
              <a:gd name="connsiteY12" fmla="*/ 3699089 h 4061045"/>
              <a:gd name="connsiteX13" fmla="*/ 588365 w 2907784"/>
              <a:gd name="connsiteY13" fmla="*/ 3674475 h 4061045"/>
              <a:gd name="connsiteX14" fmla="*/ 588365 w 2907784"/>
              <a:gd name="connsiteY14" fmla="*/ 4061045 h 4061045"/>
              <a:gd name="connsiteX15" fmla="*/ 0 w 2907784"/>
              <a:gd name="connsiteY15" fmla="*/ 3480224 h 4061045"/>
              <a:gd name="connsiteX0" fmla="*/ 0 w 2525795"/>
              <a:gd name="connsiteY0" fmla="*/ 3480224 h 4061045"/>
              <a:gd name="connsiteX1" fmla="*/ 583785 w 2525795"/>
              <a:gd name="connsiteY1" fmla="*/ 2743717 h 4061045"/>
              <a:gd name="connsiteX2" fmla="*/ 596984 w 2525795"/>
              <a:gd name="connsiteY2" fmla="*/ 3144023 h 4061045"/>
              <a:gd name="connsiteX3" fmla="*/ 2004632 w 2525795"/>
              <a:gd name="connsiteY3" fmla="*/ 3209612 h 4061045"/>
              <a:gd name="connsiteX4" fmla="*/ 2011368 w 2525795"/>
              <a:gd name="connsiteY4" fmla="*/ 1691094 h 4061045"/>
              <a:gd name="connsiteX5" fmla="*/ 1837074 w 2525795"/>
              <a:gd name="connsiteY5" fmla="*/ 399489 h 4061045"/>
              <a:gd name="connsiteX6" fmla="*/ 2209677 w 2525795"/>
              <a:gd name="connsiteY6" fmla="*/ 0 h 4061045"/>
              <a:gd name="connsiteX7" fmla="*/ 2485716 w 2525795"/>
              <a:gd name="connsiteY7" fmla="*/ 431376 h 4061045"/>
              <a:gd name="connsiteX8" fmla="*/ 2521214 w 2525795"/>
              <a:gd name="connsiteY8" fmla="*/ 1719510 h 4061045"/>
              <a:gd name="connsiteX9" fmla="*/ 2525795 w 2525795"/>
              <a:gd name="connsiteY9" fmla="*/ 3524918 h 4061045"/>
              <a:gd name="connsiteX10" fmla="*/ 2524435 w 2525795"/>
              <a:gd name="connsiteY10" fmla="*/ 3309321 h 4061045"/>
              <a:gd name="connsiteX11" fmla="*/ 2465649 w 2525795"/>
              <a:gd name="connsiteY11" fmla="*/ 3669461 h 4061045"/>
              <a:gd name="connsiteX12" fmla="*/ 2193284 w 2525795"/>
              <a:gd name="connsiteY12" fmla="*/ 3699089 h 4061045"/>
              <a:gd name="connsiteX13" fmla="*/ 588365 w 2525795"/>
              <a:gd name="connsiteY13" fmla="*/ 3674475 h 4061045"/>
              <a:gd name="connsiteX14" fmla="*/ 588365 w 2525795"/>
              <a:gd name="connsiteY14" fmla="*/ 4061045 h 4061045"/>
              <a:gd name="connsiteX15" fmla="*/ 0 w 2525795"/>
              <a:gd name="connsiteY15" fmla="*/ 3480224 h 4061045"/>
              <a:gd name="connsiteX0" fmla="*/ 0 w 2615097"/>
              <a:gd name="connsiteY0" fmla="*/ 3480224 h 4061045"/>
              <a:gd name="connsiteX1" fmla="*/ 583785 w 2615097"/>
              <a:gd name="connsiteY1" fmla="*/ 2743717 h 4061045"/>
              <a:gd name="connsiteX2" fmla="*/ 596984 w 2615097"/>
              <a:gd name="connsiteY2" fmla="*/ 3144023 h 4061045"/>
              <a:gd name="connsiteX3" fmla="*/ 2004632 w 2615097"/>
              <a:gd name="connsiteY3" fmla="*/ 3209612 h 4061045"/>
              <a:gd name="connsiteX4" fmla="*/ 2011368 w 2615097"/>
              <a:gd name="connsiteY4" fmla="*/ 1691094 h 4061045"/>
              <a:gd name="connsiteX5" fmla="*/ 1837074 w 2615097"/>
              <a:gd name="connsiteY5" fmla="*/ 399489 h 4061045"/>
              <a:gd name="connsiteX6" fmla="*/ 2209677 w 2615097"/>
              <a:gd name="connsiteY6" fmla="*/ 0 h 4061045"/>
              <a:gd name="connsiteX7" fmla="*/ 2615097 w 2615097"/>
              <a:gd name="connsiteY7" fmla="*/ 435965 h 4061045"/>
              <a:gd name="connsiteX8" fmla="*/ 2521214 w 2615097"/>
              <a:gd name="connsiteY8" fmla="*/ 1719510 h 4061045"/>
              <a:gd name="connsiteX9" fmla="*/ 2525795 w 2615097"/>
              <a:gd name="connsiteY9" fmla="*/ 3524918 h 4061045"/>
              <a:gd name="connsiteX10" fmla="*/ 2524435 w 2615097"/>
              <a:gd name="connsiteY10" fmla="*/ 3309321 h 4061045"/>
              <a:gd name="connsiteX11" fmla="*/ 2465649 w 2615097"/>
              <a:gd name="connsiteY11" fmla="*/ 3669461 h 4061045"/>
              <a:gd name="connsiteX12" fmla="*/ 2193284 w 2615097"/>
              <a:gd name="connsiteY12" fmla="*/ 3699089 h 4061045"/>
              <a:gd name="connsiteX13" fmla="*/ 588365 w 2615097"/>
              <a:gd name="connsiteY13" fmla="*/ 3674475 h 4061045"/>
              <a:gd name="connsiteX14" fmla="*/ 588365 w 2615097"/>
              <a:gd name="connsiteY14" fmla="*/ 4061045 h 4061045"/>
              <a:gd name="connsiteX15" fmla="*/ 0 w 2615097"/>
              <a:gd name="connsiteY15" fmla="*/ 3480224 h 4061045"/>
              <a:gd name="connsiteX0" fmla="*/ 0 w 2615097"/>
              <a:gd name="connsiteY0" fmla="*/ 3480224 h 4061045"/>
              <a:gd name="connsiteX1" fmla="*/ 583785 w 2615097"/>
              <a:gd name="connsiteY1" fmla="*/ 2743717 h 4061045"/>
              <a:gd name="connsiteX2" fmla="*/ 596984 w 2615097"/>
              <a:gd name="connsiteY2" fmla="*/ 3144023 h 4061045"/>
              <a:gd name="connsiteX3" fmla="*/ 2004632 w 2615097"/>
              <a:gd name="connsiteY3" fmla="*/ 3209612 h 4061045"/>
              <a:gd name="connsiteX4" fmla="*/ 2034278 w 2615097"/>
              <a:gd name="connsiteY4" fmla="*/ 533047 h 4061045"/>
              <a:gd name="connsiteX5" fmla="*/ 1837074 w 2615097"/>
              <a:gd name="connsiteY5" fmla="*/ 399489 h 4061045"/>
              <a:gd name="connsiteX6" fmla="*/ 2209677 w 2615097"/>
              <a:gd name="connsiteY6" fmla="*/ 0 h 4061045"/>
              <a:gd name="connsiteX7" fmla="*/ 2615097 w 2615097"/>
              <a:gd name="connsiteY7" fmla="*/ 435965 h 4061045"/>
              <a:gd name="connsiteX8" fmla="*/ 2521214 w 2615097"/>
              <a:gd name="connsiteY8" fmla="*/ 1719510 h 4061045"/>
              <a:gd name="connsiteX9" fmla="*/ 2525795 w 2615097"/>
              <a:gd name="connsiteY9" fmla="*/ 3524918 h 4061045"/>
              <a:gd name="connsiteX10" fmla="*/ 2524435 w 2615097"/>
              <a:gd name="connsiteY10" fmla="*/ 3309321 h 4061045"/>
              <a:gd name="connsiteX11" fmla="*/ 2465649 w 2615097"/>
              <a:gd name="connsiteY11" fmla="*/ 3669461 h 4061045"/>
              <a:gd name="connsiteX12" fmla="*/ 2193284 w 2615097"/>
              <a:gd name="connsiteY12" fmla="*/ 3699089 h 4061045"/>
              <a:gd name="connsiteX13" fmla="*/ 588365 w 2615097"/>
              <a:gd name="connsiteY13" fmla="*/ 3674475 h 4061045"/>
              <a:gd name="connsiteX14" fmla="*/ 588365 w 2615097"/>
              <a:gd name="connsiteY14" fmla="*/ 4061045 h 4061045"/>
              <a:gd name="connsiteX15" fmla="*/ 0 w 2615097"/>
              <a:gd name="connsiteY15" fmla="*/ 3480224 h 4061045"/>
              <a:gd name="connsiteX0" fmla="*/ 0 w 2615097"/>
              <a:gd name="connsiteY0" fmla="*/ 3480224 h 4061045"/>
              <a:gd name="connsiteX1" fmla="*/ 583785 w 2615097"/>
              <a:gd name="connsiteY1" fmla="*/ 2743717 h 4061045"/>
              <a:gd name="connsiteX2" fmla="*/ 596984 w 2615097"/>
              <a:gd name="connsiteY2" fmla="*/ 3144023 h 4061045"/>
              <a:gd name="connsiteX3" fmla="*/ 2004632 w 2615097"/>
              <a:gd name="connsiteY3" fmla="*/ 3209612 h 4061045"/>
              <a:gd name="connsiteX4" fmla="*/ 2034278 w 2615097"/>
              <a:gd name="connsiteY4" fmla="*/ 533047 h 4061045"/>
              <a:gd name="connsiteX5" fmla="*/ 1837074 w 2615097"/>
              <a:gd name="connsiteY5" fmla="*/ 399489 h 4061045"/>
              <a:gd name="connsiteX6" fmla="*/ 2209677 w 2615097"/>
              <a:gd name="connsiteY6" fmla="*/ 0 h 4061045"/>
              <a:gd name="connsiteX7" fmla="*/ 2615097 w 2615097"/>
              <a:gd name="connsiteY7" fmla="*/ 435965 h 4061045"/>
              <a:gd name="connsiteX8" fmla="*/ 2531509 w 2615097"/>
              <a:gd name="connsiteY8" fmla="*/ 536984 h 4061045"/>
              <a:gd name="connsiteX9" fmla="*/ 2525795 w 2615097"/>
              <a:gd name="connsiteY9" fmla="*/ 3524918 h 4061045"/>
              <a:gd name="connsiteX10" fmla="*/ 2524435 w 2615097"/>
              <a:gd name="connsiteY10" fmla="*/ 3309321 h 4061045"/>
              <a:gd name="connsiteX11" fmla="*/ 2465649 w 2615097"/>
              <a:gd name="connsiteY11" fmla="*/ 3669461 h 4061045"/>
              <a:gd name="connsiteX12" fmla="*/ 2193284 w 2615097"/>
              <a:gd name="connsiteY12" fmla="*/ 3699089 h 4061045"/>
              <a:gd name="connsiteX13" fmla="*/ 588365 w 2615097"/>
              <a:gd name="connsiteY13" fmla="*/ 3674475 h 4061045"/>
              <a:gd name="connsiteX14" fmla="*/ 588365 w 2615097"/>
              <a:gd name="connsiteY14" fmla="*/ 4061045 h 4061045"/>
              <a:gd name="connsiteX15" fmla="*/ 0 w 2615097"/>
              <a:gd name="connsiteY15" fmla="*/ 3480224 h 4061045"/>
              <a:gd name="connsiteX0" fmla="*/ 0 w 2695218"/>
              <a:gd name="connsiteY0" fmla="*/ 3480224 h 4061045"/>
              <a:gd name="connsiteX1" fmla="*/ 583785 w 2695218"/>
              <a:gd name="connsiteY1" fmla="*/ 2743717 h 4061045"/>
              <a:gd name="connsiteX2" fmla="*/ 596984 w 2695218"/>
              <a:gd name="connsiteY2" fmla="*/ 3144023 h 4061045"/>
              <a:gd name="connsiteX3" fmla="*/ 2004632 w 2695218"/>
              <a:gd name="connsiteY3" fmla="*/ 3209612 h 4061045"/>
              <a:gd name="connsiteX4" fmla="*/ 2034278 w 2695218"/>
              <a:gd name="connsiteY4" fmla="*/ 533047 h 4061045"/>
              <a:gd name="connsiteX5" fmla="*/ 1837074 w 2695218"/>
              <a:gd name="connsiteY5" fmla="*/ 399489 h 4061045"/>
              <a:gd name="connsiteX6" fmla="*/ 2209677 w 2695218"/>
              <a:gd name="connsiteY6" fmla="*/ 0 h 4061045"/>
              <a:gd name="connsiteX7" fmla="*/ 2695218 w 2695218"/>
              <a:gd name="connsiteY7" fmla="*/ 441152 h 4061045"/>
              <a:gd name="connsiteX8" fmla="*/ 2531509 w 2695218"/>
              <a:gd name="connsiteY8" fmla="*/ 536984 h 4061045"/>
              <a:gd name="connsiteX9" fmla="*/ 2525795 w 2695218"/>
              <a:gd name="connsiteY9" fmla="*/ 3524918 h 4061045"/>
              <a:gd name="connsiteX10" fmla="*/ 2524435 w 2695218"/>
              <a:gd name="connsiteY10" fmla="*/ 3309321 h 4061045"/>
              <a:gd name="connsiteX11" fmla="*/ 2465649 w 2695218"/>
              <a:gd name="connsiteY11" fmla="*/ 3669461 h 4061045"/>
              <a:gd name="connsiteX12" fmla="*/ 2193284 w 2695218"/>
              <a:gd name="connsiteY12" fmla="*/ 3699089 h 4061045"/>
              <a:gd name="connsiteX13" fmla="*/ 588365 w 2695218"/>
              <a:gd name="connsiteY13" fmla="*/ 3674475 h 4061045"/>
              <a:gd name="connsiteX14" fmla="*/ 588365 w 2695218"/>
              <a:gd name="connsiteY14" fmla="*/ 4061045 h 4061045"/>
              <a:gd name="connsiteX15" fmla="*/ 0 w 2695218"/>
              <a:gd name="connsiteY15" fmla="*/ 3480224 h 4061045"/>
              <a:gd name="connsiteX0" fmla="*/ 0 w 2695218"/>
              <a:gd name="connsiteY0" fmla="*/ 3548777 h 4129598"/>
              <a:gd name="connsiteX1" fmla="*/ 583785 w 2695218"/>
              <a:gd name="connsiteY1" fmla="*/ 2812270 h 4129598"/>
              <a:gd name="connsiteX2" fmla="*/ 596984 w 2695218"/>
              <a:gd name="connsiteY2" fmla="*/ 3212576 h 4129598"/>
              <a:gd name="connsiteX3" fmla="*/ 2004632 w 2695218"/>
              <a:gd name="connsiteY3" fmla="*/ 3278165 h 4129598"/>
              <a:gd name="connsiteX4" fmla="*/ 2034278 w 2695218"/>
              <a:gd name="connsiteY4" fmla="*/ 601600 h 4129598"/>
              <a:gd name="connsiteX5" fmla="*/ 1837074 w 2695218"/>
              <a:gd name="connsiteY5" fmla="*/ 468042 h 4129598"/>
              <a:gd name="connsiteX6" fmla="*/ 2276587 w 2695218"/>
              <a:gd name="connsiteY6" fmla="*/ 0 h 4129598"/>
              <a:gd name="connsiteX7" fmla="*/ 2695218 w 2695218"/>
              <a:gd name="connsiteY7" fmla="*/ 509705 h 4129598"/>
              <a:gd name="connsiteX8" fmla="*/ 2531509 w 2695218"/>
              <a:gd name="connsiteY8" fmla="*/ 605537 h 4129598"/>
              <a:gd name="connsiteX9" fmla="*/ 2525795 w 2695218"/>
              <a:gd name="connsiteY9" fmla="*/ 3593471 h 4129598"/>
              <a:gd name="connsiteX10" fmla="*/ 2524435 w 2695218"/>
              <a:gd name="connsiteY10" fmla="*/ 3377874 h 4129598"/>
              <a:gd name="connsiteX11" fmla="*/ 2465649 w 2695218"/>
              <a:gd name="connsiteY11" fmla="*/ 3738014 h 4129598"/>
              <a:gd name="connsiteX12" fmla="*/ 2193284 w 2695218"/>
              <a:gd name="connsiteY12" fmla="*/ 3767642 h 4129598"/>
              <a:gd name="connsiteX13" fmla="*/ 588365 w 2695218"/>
              <a:gd name="connsiteY13" fmla="*/ 3743028 h 4129598"/>
              <a:gd name="connsiteX14" fmla="*/ 588365 w 2695218"/>
              <a:gd name="connsiteY14" fmla="*/ 4129598 h 4129598"/>
              <a:gd name="connsiteX15" fmla="*/ 0 w 2695218"/>
              <a:gd name="connsiteY15" fmla="*/ 3548777 h 4129598"/>
              <a:gd name="connsiteX0" fmla="*/ 0 w 2695218"/>
              <a:gd name="connsiteY0" fmla="*/ 3549523 h 4130344"/>
              <a:gd name="connsiteX1" fmla="*/ 583785 w 2695218"/>
              <a:gd name="connsiteY1" fmla="*/ 2813016 h 4130344"/>
              <a:gd name="connsiteX2" fmla="*/ 596984 w 2695218"/>
              <a:gd name="connsiteY2" fmla="*/ 3213322 h 4130344"/>
              <a:gd name="connsiteX3" fmla="*/ 2004632 w 2695218"/>
              <a:gd name="connsiteY3" fmla="*/ 3278911 h 4130344"/>
              <a:gd name="connsiteX4" fmla="*/ 2034278 w 2695218"/>
              <a:gd name="connsiteY4" fmla="*/ 602346 h 4130344"/>
              <a:gd name="connsiteX5" fmla="*/ 1837074 w 2695218"/>
              <a:gd name="connsiteY5" fmla="*/ 468788 h 4130344"/>
              <a:gd name="connsiteX6" fmla="*/ 2338161 w 2695218"/>
              <a:gd name="connsiteY6" fmla="*/ 0 h 4130344"/>
              <a:gd name="connsiteX7" fmla="*/ 2695218 w 2695218"/>
              <a:gd name="connsiteY7" fmla="*/ 510451 h 4130344"/>
              <a:gd name="connsiteX8" fmla="*/ 2531509 w 2695218"/>
              <a:gd name="connsiteY8" fmla="*/ 606283 h 4130344"/>
              <a:gd name="connsiteX9" fmla="*/ 2525795 w 2695218"/>
              <a:gd name="connsiteY9" fmla="*/ 3594217 h 4130344"/>
              <a:gd name="connsiteX10" fmla="*/ 2524435 w 2695218"/>
              <a:gd name="connsiteY10" fmla="*/ 3378620 h 4130344"/>
              <a:gd name="connsiteX11" fmla="*/ 2465649 w 2695218"/>
              <a:gd name="connsiteY11" fmla="*/ 3738760 h 4130344"/>
              <a:gd name="connsiteX12" fmla="*/ 2193284 w 2695218"/>
              <a:gd name="connsiteY12" fmla="*/ 3768388 h 4130344"/>
              <a:gd name="connsiteX13" fmla="*/ 588365 w 2695218"/>
              <a:gd name="connsiteY13" fmla="*/ 3743774 h 4130344"/>
              <a:gd name="connsiteX14" fmla="*/ 588365 w 2695218"/>
              <a:gd name="connsiteY14" fmla="*/ 4130344 h 4130344"/>
              <a:gd name="connsiteX15" fmla="*/ 0 w 2695218"/>
              <a:gd name="connsiteY15" fmla="*/ 3549523 h 4130344"/>
              <a:gd name="connsiteX0" fmla="*/ 0 w 2732313"/>
              <a:gd name="connsiteY0" fmla="*/ 3549523 h 4130344"/>
              <a:gd name="connsiteX1" fmla="*/ 583785 w 2732313"/>
              <a:gd name="connsiteY1" fmla="*/ 2813016 h 4130344"/>
              <a:gd name="connsiteX2" fmla="*/ 596984 w 2732313"/>
              <a:gd name="connsiteY2" fmla="*/ 3213322 h 4130344"/>
              <a:gd name="connsiteX3" fmla="*/ 2004632 w 2732313"/>
              <a:gd name="connsiteY3" fmla="*/ 3278911 h 4130344"/>
              <a:gd name="connsiteX4" fmla="*/ 2034278 w 2732313"/>
              <a:gd name="connsiteY4" fmla="*/ 602346 h 4130344"/>
              <a:gd name="connsiteX5" fmla="*/ 1837074 w 2732313"/>
              <a:gd name="connsiteY5" fmla="*/ 468788 h 4130344"/>
              <a:gd name="connsiteX6" fmla="*/ 2338161 w 2732313"/>
              <a:gd name="connsiteY6" fmla="*/ 0 h 4130344"/>
              <a:gd name="connsiteX7" fmla="*/ 2732313 w 2732313"/>
              <a:gd name="connsiteY7" fmla="*/ 522318 h 4130344"/>
              <a:gd name="connsiteX8" fmla="*/ 2531509 w 2732313"/>
              <a:gd name="connsiteY8" fmla="*/ 606283 h 4130344"/>
              <a:gd name="connsiteX9" fmla="*/ 2525795 w 2732313"/>
              <a:gd name="connsiteY9" fmla="*/ 3594217 h 4130344"/>
              <a:gd name="connsiteX10" fmla="*/ 2524435 w 2732313"/>
              <a:gd name="connsiteY10" fmla="*/ 3378620 h 4130344"/>
              <a:gd name="connsiteX11" fmla="*/ 2465649 w 2732313"/>
              <a:gd name="connsiteY11" fmla="*/ 3738760 h 4130344"/>
              <a:gd name="connsiteX12" fmla="*/ 2193284 w 2732313"/>
              <a:gd name="connsiteY12" fmla="*/ 3768388 h 4130344"/>
              <a:gd name="connsiteX13" fmla="*/ 588365 w 2732313"/>
              <a:gd name="connsiteY13" fmla="*/ 3743774 h 4130344"/>
              <a:gd name="connsiteX14" fmla="*/ 588365 w 2732313"/>
              <a:gd name="connsiteY14" fmla="*/ 4130344 h 4130344"/>
              <a:gd name="connsiteX15" fmla="*/ 0 w 2732313"/>
              <a:gd name="connsiteY15" fmla="*/ 3549523 h 4130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32313" h="4130344">
                <a:moveTo>
                  <a:pt x="0" y="3549523"/>
                </a:moveTo>
                <a:lnTo>
                  <a:pt x="583785" y="2813016"/>
                </a:lnTo>
                <a:lnTo>
                  <a:pt x="596984" y="3213322"/>
                </a:lnTo>
                <a:lnTo>
                  <a:pt x="2004632" y="3278911"/>
                </a:lnTo>
                <a:cubicBezTo>
                  <a:pt x="2006877" y="2772738"/>
                  <a:pt x="2032033" y="1108519"/>
                  <a:pt x="2034278" y="602346"/>
                </a:cubicBezTo>
                <a:lnTo>
                  <a:pt x="1837074" y="468788"/>
                </a:lnTo>
                <a:lnTo>
                  <a:pt x="2338161" y="0"/>
                </a:lnTo>
                <a:lnTo>
                  <a:pt x="2732313" y="522318"/>
                </a:lnTo>
                <a:lnTo>
                  <a:pt x="2531509" y="606283"/>
                </a:lnTo>
                <a:cubicBezTo>
                  <a:pt x="2529604" y="1602261"/>
                  <a:pt x="2527700" y="2598239"/>
                  <a:pt x="2525795" y="3594217"/>
                </a:cubicBezTo>
                <a:cubicBezTo>
                  <a:pt x="2525342" y="3522351"/>
                  <a:pt x="2524888" y="3450486"/>
                  <a:pt x="2524435" y="3378620"/>
                </a:cubicBezTo>
                <a:cubicBezTo>
                  <a:pt x="2519395" y="3432774"/>
                  <a:pt x="2493030" y="3702071"/>
                  <a:pt x="2465649" y="3738760"/>
                </a:cubicBezTo>
                <a:cubicBezTo>
                  <a:pt x="2411171" y="3764961"/>
                  <a:pt x="2257884" y="3767917"/>
                  <a:pt x="2193284" y="3768388"/>
                </a:cubicBezTo>
                <a:lnTo>
                  <a:pt x="588365" y="3743774"/>
                </a:lnTo>
                <a:lnTo>
                  <a:pt x="588365" y="4130344"/>
                </a:lnTo>
                <a:lnTo>
                  <a:pt x="0" y="3549523"/>
                </a:lnTo>
                <a:close/>
              </a:path>
            </a:pathLst>
          </a:custGeom>
          <a:solidFill>
            <a:schemeClr val="accent6">
              <a:lumMod val="7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650125-910A-1EB0-5791-0B07386499FA}"/>
              </a:ext>
            </a:extLst>
          </p:cNvPr>
          <p:cNvSpPr txBox="1"/>
          <p:nvPr/>
        </p:nvSpPr>
        <p:spPr>
          <a:xfrm>
            <a:off x="71776" y="3793344"/>
            <a:ext cx="2956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αυτεξούσιο ψυχής</a:t>
            </a:r>
          </a:p>
          <a:p>
            <a:pPr algn="ctr"/>
            <a:r>
              <a:rPr lang="el-GR" sz="2400" b="1" dirty="0"/>
              <a:t>(ισχυρή έλξη ικανοποίησης των παθών)</a:t>
            </a:r>
          </a:p>
        </p:txBody>
      </p: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BA83AFD7-83EF-5A52-BD13-80DD3322686C}"/>
              </a:ext>
            </a:extLst>
          </p:cNvPr>
          <p:cNvCxnSpPr>
            <a:cxnSpLocks/>
          </p:cNvCxnSpPr>
          <p:nvPr/>
        </p:nvCxnSpPr>
        <p:spPr>
          <a:xfrm flipH="1">
            <a:off x="2891258" y="4017642"/>
            <a:ext cx="936273" cy="44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>
            <a:extLst>
              <a:ext uri="{FF2B5EF4-FFF2-40B4-BE49-F238E27FC236}">
                <a16:creationId xmlns:a16="http://schemas.microsoft.com/office/drawing/2014/main" id="{EE532330-0B94-833D-5721-50D8A7080686}"/>
              </a:ext>
            </a:extLst>
          </p:cNvPr>
          <p:cNvCxnSpPr>
            <a:cxnSpLocks/>
          </p:cNvCxnSpPr>
          <p:nvPr/>
        </p:nvCxnSpPr>
        <p:spPr>
          <a:xfrm flipH="1">
            <a:off x="3363132" y="2299371"/>
            <a:ext cx="1925917" cy="179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Ορθογώνιο: Στρογγύλεμα γωνιών 2">
            <a:extLst>
              <a:ext uri="{FF2B5EF4-FFF2-40B4-BE49-F238E27FC236}">
                <a16:creationId xmlns:a16="http://schemas.microsoft.com/office/drawing/2014/main" id="{9ED9159C-97DC-AA1B-DCBB-46616C3695D5}"/>
              </a:ext>
            </a:extLst>
          </p:cNvPr>
          <p:cNvSpPr/>
          <p:nvPr/>
        </p:nvSpPr>
        <p:spPr>
          <a:xfrm>
            <a:off x="6984072" y="799421"/>
            <a:ext cx="4969803" cy="83099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F9003C34-4747-5318-058B-35301BE8C79E}"/>
              </a:ext>
            </a:extLst>
          </p:cNvPr>
          <p:cNvSpPr/>
          <p:nvPr/>
        </p:nvSpPr>
        <p:spPr>
          <a:xfrm>
            <a:off x="71776" y="820947"/>
            <a:ext cx="3755755" cy="53061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7AC11F33-8635-0C81-8D02-F40CF29CDC83}"/>
              </a:ext>
            </a:extLst>
          </p:cNvPr>
          <p:cNvSpPr/>
          <p:nvPr/>
        </p:nvSpPr>
        <p:spPr>
          <a:xfrm>
            <a:off x="149290" y="3793344"/>
            <a:ext cx="2878900" cy="156966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8D27D5-129D-A4DA-C2C2-AA4722C94800}"/>
              </a:ext>
            </a:extLst>
          </p:cNvPr>
          <p:cNvSpPr txBox="1"/>
          <p:nvPr/>
        </p:nvSpPr>
        <p:spPr>
          <a:xfrm>
            <a:off x="229893" y="2257862"/>
            <a:ext cx="3325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Οι δυνάμεις της ψυχής μετατρέπονται σε πάθη</a:t>
            </a:r>
          </a:p>
        </p:txBody>
      </p:sp>
      <p:sp>
        <p:nvSpPr>
          <p:cNvPr id="21" name="Ορθογώνιο: Στρογγύλεμα γωνιών 20">
            <a:extLst>
              <a:ext uri="{FF2B5EF4-FFF2-40B4-BE49-F238E27FC236}">
                <a16:creationId xmlns:a16="http://schemas.microsoft.com/office/drawing/2014/main" id="{B8D05D09-911D-856A-D921-25A999A063E8}"/>
              </a:ext>
            </a:extLst>
          </p:cNvPr>
          <p:cNvSpPr/>
          <p:nvPr/>
        </p:nvSpPr>
        <p:spPr>
          <a:xfrm>
            <a:off x="229893" y="2341955"/>
            <a:ext cx="3233200" cy="74690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62D2E322-3EC9-8F42-95BC-3924853CA02E}"/>
              </a:ext>
            </a:extLst>
          </p:cNvPr>
          <p:cNvCxnSpPr>
            <a:cxnSpLocks/>
          </p:cNvCxnSpPr>
          <p:nvPr/>
        </p:nvCxnSpPr>
        <p:spPr>
          <a:xfrm flipH="1">
            <a:off x="2954799" y="3555745"/>
            <a:ext cx="3325231" cy="460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42E3B6A-ECB3-03B6-3280-1945FA54DC97}"/>
              </a:ext>
            </a:extLst>
          </p:cNvPr>
          <p:cNvSpPr txBox="1"/>
          <p:nvPr/>
        </p:nvSpPr>
        <p:spPr>
          <a:xfrm>
            <a:off x="1670263" y="5882434"/>
            <a:ext cx="8380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Ο άνθρωπος μετά την απώλεια του Αγίου Πνεύματος</a:t>
            </a:r>
          </a:p>
        </p:txBody>
      </p: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09FCC7D6-5308-8C36-C245-64657581EF3B}"/>
              </a:ext>
            </a:extLst>
          </p:cNvPr>
          <p:cNvGrpSpPr/>
          <p:nvPr/>
        </p:nvGrpSpPr>
        <p:grpSpPr>
          <a:xfrm>
            <a:off x="5233918" y="1753554"/>
            <a:ext cx="461805" cy="616172"/>
            <a:chOff x="8216110" y="2387405"/>
            <a:chExt cx="461805" cy="616172"/>
          </a:xfrm>
        </p:grpSpPr>
        <p:pic>
          <p:nvPicPr>
            <p:cNvPr id="12" name="Γραφικό 11" descr="Φωτιά">
              <a:extLst>
                <a:ext uri="{FF2B5EF4-FFF2-40B4-BE49-F238E27FC236}">
                  <a16:creationId xmlns:a16="http://schemas.microsoft.com/office/drawing/2014/main" id="{B853D0AD-D3A5-F319-C6F6-89DC2C9CB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271241" y="2387405"/>
              <a:ext cx="254274" cy="254274"/>
            </a:xfrm>
            <a:prstGeom prst="rect">
              <a:avLst/>
            </a:prstGeom>
          </p:spPr>
        </p:pic>
        <p:pic>
          <p:nvPicPr>
            <p:cNvPr id="13" name="Γραφικό 12" descr="Φωτιά">
              <a:extLst>
                <a:ext uri="{FF2B5EF4-FFF2-40B4-BE49-F238E27FC236}">
                  <a16:creationId xmlns:a16="http://schemas.microsoft.com/office/drawing/2014/main" id="{359BDA80-B810-EB22-BECB-1F5EAED9D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423641" y="2539805"/>
              <a:ext cx="254274" cy="254274"/>
            </a:xfrm>
            <a:prstGeom prst="rect">
              <a:avLst/>
            </a:prstGeom>
          </p:spPr>
        </p:pic>
        <p:pic>
          <p:nvPicPr>
            <p:cNvPr id="15" name="Γραφικό 14" descr="Φωτιά">
              <a:extLst>
                <a:ext uri="{FF2B5EF4-FFF2-40B4-BE49-F238E27FC236}">
                  <a16:creationId xmlns:a16="http://schemas.microsoft.com/office/drawing/2014/main" id="{AACD55BC-E661-7D6F-FC9F-1BDFD590B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216110" y="2749303"/>
              <a:ext cx="254274" cy="2542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108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10E9C10D-4B9C-881E-6199-EF4B4F29C4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Ορθογώνιο: Στρογγύλεμα γωνιών 21">
            <a:extLst>
              <a:ext uri="{FF2B5EF4-FFF2-40B4-BE49-F238E27FC236}">
                <a16:creationId xmlns:a16="http://schemas.microsoft.com/office/drawing/2014/main" id="{DD605D3B-4941-831A-6551-984866098324}"/>
              </a:ext>
            </a:extLst>
          </p:cNvPr>
          <p:cNvSpPr/>
          <p:nvPr/>
        </p:nvSpPr>
        <p:spPr>
          <a:xfrm>
            <a:off x="609600" y="429985"/>
            <a:ext cx="10972800" cy="59980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4A090CD-D89F-1F30-E8BB-4C6B5636DD59}"/>
              </a:ext>
            </a:extLst>
          </p:cNvPr>
          <p:cNvSpPr txBox="1"/>
          <p:nvPr/>
        </p:nvSpPr>
        <p:spPr>
          <a:xfrm>
            <a:off x="2833487" y="605704"/>
            <a:ext cx="6675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Garamond" panose="02020404030301010803" pitchFamily="18" charset="0"/>
              </a:rPr>
              <a:t>Άνθρωπος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4ADF718-B3FD-D895-BC66-503452B26FDE}"/>
              </a:ext>
            </a:extLst>
          </p:cNvPr>
          <p:cNvSpPr txBox="1"/>
          <p:nvPr/>
        </p:nvSpPr>
        <p:spPr>
          <a:xfrm>
            <a:off x="1197315" y="3213646"/>
            <a:ext cx="2042516" cy="523220"/>
          </a:xfrm>
          <a:prstGeom prst="rect">
            <a:avLst/>
          </a:prstGeom>
          <a:noFill/>
          <a:ln w="47625" cmpd="dbl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Garamond" panose="02020404030301010803" pitchFamily="18" charset="0"/>
              </a:rPr>
              <a:t>νους - σκέψη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AC8E1D-17B1-AEE3-E85A-2ADD6502ED58}"/>
              </a:ext>
            </a:extLst>
          </p:cNvPr>
          <p:cNvSpPr txBox="1"/>
          <p:nvPr/>
        </p:nvSpPr>
        <p:spPr>
          <a:xfrm>
            <a:off x="6993450" y="3177260"/>
            <a:ext cx="3008963" cy="1815882"/>
          </a:xfrm>
          <a:prstGeom prst="rect">
            <a:avLst/>
          </a:prstGeom>
          <a:noFill/>
          <a:ln w="60325" cmpd="dbl">
            <a:solidFill>
              <a:schemeClr val="accent2">
                <a:lumMod val="75000"/>
              </a:schemeClr>
            </a:solidFill>
            <a:prstDash val="solid"/>
          </a:ln>
          <a:effectLst>
            <a:outerShdw blurRad="50800" dir="4200000" sx="1000" sy="1000" algn="ctr" rotWithShape="0">
              <a:srgbClr val="000000">
                <a:alpha val="98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l-GR"/>
            </a:defPPr>
            <a:lvl1pPr algn="ctr">
              <a:defRPr sz="2800" b="1"/>
            </a:lvl1pPr>
          </a:lstStyle>
          <a:p>
            <a:r>
              <a:rPr lang="el-GR" dirty="0">
                <a:latin typeface="Garamond" panose="02020404030301010803" pitchFamily="18" charset="0"/>
              </a:rPr>
              <a:t> μέσω του σώματος η ψυχή εκδηλώνει τις ενέργειές - δυνάμεις της </a:t>
            </a:r>
            <a:endParaRPr lang="el-GR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8" name="Ορθογώνιο: Στρογγύλεμα γωνιών 47">
            <a:extLst>
              <a:ext uri="{FF2B5EF4-FFF2-40B4-BE49-F238E27FC236}">
                <a16:creationId xmlns:a16="http://schemas.microsoft.com/office/drawing/2014/main" id="{6E490816-680E-D710-3E80-DA82D87302C6}"/>
              </a:ext>
            </a:extLst>
          </p:cNvPr>
          <p:cNvSpPr/>
          <p:nvPr/>
        </p:nvSpPr>
        <p:spPr>
          <a:xfrm>
            <a:off x="4400550" y="603309"/>
            <a:ext cx="3414713" cy="772003"/>
          </a:xfrm>
          <a:prstGeom prst="roundRect">
            <a:avLst/>
          </a:prstGeom>
          <a:noFill/>
          <a:ln w="161925" cmpd="tri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Ορθογώνιο: Στρογγύλεμα γωνιών 53">
            <a:extLst>
              <a:ext uri="{FF2B5EF4-FFF2-40B4-BE49-F238E27FC236}">
                <a16:creationId xmlns:a16="http://schemas.microsoft.com/office/drawing/2014/main" id="{8F90282E-4478-AFD4-BF7C-E9825A053F05}"/>
              </a:ext>
            </a:extLst>
          </p:cNvPr>
          <p:cNvSpPr/>
          <p:nvPr/>
        </p:nvSpPr>
        <p:spPr>
          <a:xfrm>
            <a:off x="1559951" y="2023044"/>
            <a:ext cx="3563973" cy="523220"/>
          </a:xfrm>
          <a:prstGeom prst="roundRect">
            <a:avLst/>
          </a:prstGeom>
          <a:noFill/>
          <a:ln w="79375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B96BFD-246C-95FE-9F14-648A7C4A67CF}"/>
              </a:ext>
            </a:extLst>
          </p:cNvPr>
          <p:cNvSpPr txBox="1"/>
          <p:nvPr/>
        </p:nvSpPr>
        <p:spPr>
          <a:xfrm>
            <a:off x="1559951" y="1946870"/>
            <a:ext cx="3424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latin typeface="Garamond" panose="02020404030301010803" pitchFamily="18" charset="0"/>
              </a:rPr>
              <a:t>ψυχή (κατ’ εικόνα)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ED784528-3184-5C45-0AFA-0575D5C8B81F}"/>
              </a:ext>
            </a:extLst>
          </p:cNvPr>
          <p:cNvSpPr/>
          <p:nvPr/>
        </p:nvSpPr>
        <p:spPr>
          <a:xfrm>
            <a:off x="7467002" y="2045894"/>
            <a:ext cx="1623847" cy="541723"/>
          </a:xfrm>
          <a:prstGeom prst="roundRect">
            <a:avLst/>
          </a:prstGeom>
          <a:noFill/>
          <a:ln w="79375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183E8A-1FC0-A3A3-1435-FB03FFAB71B8}"/>
              </a:ext>
            </a:extLst>
          </p:cNvPr>
          <p:cNvSpPr txBox="1"/>
          <p:nvPr/>
        </p:nvSpPr>
        <p:spPr>
          <a:xfrm>
            <a:off x="7712157" y="1993364"/>
            <a:ext cx="1184571" cy="658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latin typeface="Garamond" panose="02020404030301010803" pitchFamily="18" charset="0"/>
              </a:rPr>
              <a:t>σώμα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7A2EE2-C30F-4B5E-8197-2C1746404C7B}"/>
              </a:ext>
            </a:extLst>
          </p:cNvPr>
          <p:cNvSpPr txBox="1"/>
          <p:nvPr/>
        </p:nvSpPr>
        <p:spPr>
          <a:xfrm>
            <a:off x="3720186" y="3185285"/>
            <a:ext cx="2523819" cy="830997"/>
          </a:xfrm>
          <a:prstGeom prst="rect">
            <a:avLst/>
          </a:prstGeom>
          <a:noFill/>
          <a:ln w="44450" cmpd="dbl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latin typeface="Garamond" panose="02020404030301010803" pitchFamily="18" charset="0"/>
              </a:rPr>
              <a:t>ελεύθερη βούληση (αυτεξούσιο)</a:t>
            </a:r>
          </a:p>
        </p:txBody>
      </p:sp>
      <p:cxnSp>
        <p:nvCxnSpPr>
          <p:cNvPr id="15" name="Ευθύγραμμο βέλος σύνδεσης 14">
            <a:extLst>
              <a:ext uri="{FF2B5EF4-FFF2-40B4-BE49-F238E27FC236}">
                <a16:creationId xmlns:a16="http://schemas.microsoft.com/office/drawing/2014/main" id="{08B3E5BA-DD91-DFF5-F116-464EEC2D6C90}"/>
              </a:ext>
            </a:extLst>
          </p:cNvPr>
          <p:cNvCxnSpPr>
            <a:cxnSpLocks/>
          </p:cNvCxnSpPr>
          <p:nvPr/>
        </p:nvCxnSpPr>
        <p:spPr>
          <a:xfrm flipH="1">
            <a:off x="5136523" y="1522191"/>
            <a:ext cx="878395" cy="41439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D2F24D85-FD82-3236-3E0B-3E3D60151DA2}"/>
              </a:ext>
            </a:extLst>
          </p:cNvPr>
          <p:cNvCxnSpPr>
            <a:cxnSpLocks/>
          </p:cNvCxnSpPr>
          <p:nvPr/>
        </p:nvCxnSpPr>
        <p:spPr>
          <a:xfrm>
            <a:off x="6447172" y="1522191"/>
            <a:ext cx="886669" cy="4373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614199DD-AD23-EE42-7816-B06BF8819842}"/>
              </a:ext>
            </a:extLst>
          </p:cNvPr>
          <p:cNvCxnSpPr>
            <a:cxnSpLocks/>
          </p:cNvCxnSpPr>
          <p:nvPr/>
        </p:nvCxnSpPr>
        <p:spPr>
          <a:xfrm flipH="1">
            <a:off x="2259450" y="2679645"/>
            <a:ext cx="807056" cy="37138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E4B67A39-CFF7-D169-48C6-266B9281A0C4}"/>
              </a:ext>
            </a:extLst>
          </p:cNvPr>
          <p:cNvCxnSpPr>
            <a:cxnSpLocks/>
          </p:cNvCxnSpPr>
          <p:nvPr/>
        </p:nvCxnSpPr>
        <p:spPr>
          <a:xfrm>
            <a:off x="3946265" y="2667019"/>
            <a:ext cx="795988" cy="36827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2C45CD8-12D7-19F7-0671-771B2CB14A1C}"/>
              </a:ext>
            </a:extLst>
          </p:cNvPr>
          <p:cNvSpPr txBox="1"/>
          <p:nvPr/>
        </p:nvSpPr>
        <p:spPr>
          <a:xfrm>
            <a:off x="813066" y="4343303"/>
            <a:ext cx="2858281" cy="1815882"/>
          </a:xfrm>
          <a:prstGeom prst="rect">
            <a:avLst/>
          </a:prstGeom>
          <a:noFill/>
          <a:ln w="69850" cmpd="dbl">
            <a:solidFill>
              <a:schemeClr val="accent2">
                <a:lumMod val="75000"/>
              </a:schemeClr>
            </a:solidFill>
            <a:prstDash val="solid"/>
          </a:ln>
          <a:effectLst>
            <a:outerShdw blurRad="50800" dir="4200000" sx="1000" sy="1000" algn="ctr" rotWithShape="0">
              <a:srgbClr val="000000">
                <a:alpha val="98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l-GR"/>
            </a:defPPr>
            <a:lvl1pPr algn="ctr">
              <a:defRPr sz="2800" b="1"/>
            </a:lvl1pPr>
          </a:lstStyle>
          <a:p>
            <a:r>
              <a:rPr lang="el-GR" dirty="0">
                <a:latin typeface="Garamond" panose="02020404030301010803" pitchFamily="18" charset="0"/>
              </a:rPr>
              <a:t>εκδηλώνεται μέσω του σώματος με την ομιλία-γραφή-τέχνη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E3B9DF-C15B-A221-38FA-CE8422075BB0}"/>
              </a:ext>
            </a:extLst>
          </p:cNvPr>
          <p:cNvSpPr txBox="1"/>
          <p:nvPr/>
        </p:nvSpPr>
        <p:spPr>
          <a:xfrm>
            <a:off x="3924743" y="4525673"/>
            <a:ext cx="2583643" cy="1815882"/>
          </a:xfrm>
          <a:prstGeom prst="rect">
            <a:avLst/>
          </a:prstGeom>
          <a:noFill/>
          <a:ln w="69850" cmpd="dbl">
            <a:solidFill>
              <a:schemeClr val="accent2">
                <a:lumMod val="75000"/>
              </a:schemeClr>
            </a:solidFill>
            <a:prstDash val="solid"/>
          </a:ln>
          <a:effectLst>
            <a:outerShdw blurRad="50800" dir="4200000" sx="1000" sy="1000" algn="ctr" rotWithShape="0">
              <a:srgbClr val="000000">
                <a:alpha val="98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l-GR"/>
            </a:defPPr>
            <a:lvl1pPr algn="ctr">
              <a:defRPr sz="2800" b="1"/>
            </a:lvl1pPr>
          </a:lstStyle>
          <a:p>
            <a:r>
              <a:rPr lang="el-GR" dirty="0">
                <a:latin typeface="Garamond" panose="02020404030301010803" pitchFamily="18" charset="0"/>
              </a:rPr>
              <a:t>εκδηλώνεται μέσω του σώματος κυρίως με την μετάνοια</a:t>
            </a:r>
          </a:p>
        </p:txBody>
      </p: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id="{82759B3F-9E3B-A035-90A4-EDA8580D791B}"/>
              </a:ext>
            </a:extLst>
          </p:cNvPr>
          <p:cNvCxnSpPr>
            <a:cxnSpLocks/>
          </p:cNvCxnSpPr>
          <p:nvPr/>
        </p:nvCxnSpPr>
        <p:spPr>
          <a:xfrm>
            <a:off x="2189587" y="3736866"/>
            <a:ext cx="0" cy="5232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ύγραμμο βέλος σύνδεσης 24">
            <a:extLst>
              <a:ext uri="{FF2B5EF4-FFF2-40B4-BE49-F238E27FC236}">
                <a16:creationId xmlns:a16="http://schemas.microsoft.com/office/drawing/2014/main" id="{B7D89F96-5B1A-CCD1-A8BE-6384DA04F99A}"/>
              </a:ext>
            </a:extLst>
          </p:cNvPr>
          <p:cNvCxnSpPr>
            <a:cxnSpLocks/>
          </p:cNvCxnSpPr>
          <p:nvPr/>
        </p:nvCxnSpPr>
        <p:spPr>
          <a:xfrm>
            <a:off x="5123924" y="3998476"/>
            <a:ext cx="0" cy="5232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>
            <a:extLst>
              <a:ext uri="{FF2B5EF4-FFF2-40B4-BE49-F238E27FC236}">
                <a16:creationId xmlns:a16="http://schemas.microsoft.com/office/drawing/2014/main" id="{AF051C8A-0864-2269-967E-22DE9B7F0A86}"/>
              </a:ext>
            </a:extLst>
          </p:cNvPr>
          <p:cNvCxnSpPr>
            <a:cxnSpLocks/>
          </p:cNvCxnSpPr>
          <p:nvPr/>
        </p:nvCxnSpPr>
        <p:spPr>
          <a:xfrm>
            <a:off x="8310273" y="2690268"/>
            <a:ext cx="0" cy="38625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77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10E9C10D-4B9C-881E-6199-EF4B4F29C4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Ορθογώνιο: Στρογγύλεμα γωνιών 21">
            <a:extLst>
              <a:ext uri="{FF2B5EF4-FFF2-40B4-BE49-F238E27FC236}">
                <a16:creationId xmlns:a16="http://schemas.microsoft.com/office/drawing/2014/main" id="{DD605D3B-4941-831A-6551-984866098324}"/>
              </a:ext>
            </a:extLst>
          </p:cNvPr>
          <p:cNvSpPr/>
          <p:nvPr/>
        </p:nvSpPr>
        <p:spPr>
          <a:xfrm>
            <a:off x="684873" y="409194"/>
            <a:ext cx="10972800" cy="59980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4A090CD-D89F-1F30-E8BB-4C6B5636DD59}"/>
              </a:ext>
            </a:extLst>
          </p:cNvPr>
          <p:cNvSpPr txBox="1"/>
          <p:nvPr/>
        </p:nvSpPr>
        <p:spPr>
          <a:xfrm>
            <a:off x="2724150" y="895350"/>
            <a:ext cx="6743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Garamond" panose="02020404030301010803" pitchFamily="18" charset="0"/>
              </a:rPr>
              <a:t>Χαρακτηριστικά ψυχής ανθρώπου </a:t>
            </a:r>
          </a:p>
          <a:p>
            <a:pPr algn="ctr"/>
            <a:r>
              <a:rPr lang="el-GR" sz="2800" b="1" dirty="0">
                <a:latin typeface="Garamond" panose="02020404030301010803" pitchFamily="18" charset="0"/>
              </a:rPr>
              <a:t>(</a:t>
            </a:r>
            <a:r>
              <a:rPr lang="el-G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κατ’ εικόνα</a:t>
            </a:r>
            <a:r>
              <a:rPr lang="el-GR" sz="2800" b="1" dirty="0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009F76-E0A9-6240-1A9D-480D56C62A8E}"/>
              </a:ext>
            </a:extLst>
          </p:cNvPr>
          <p:cNvSpPr txBox="1"/>
          <p:nvPr/>
        </p:nvSpPr>
        <p:spPr>
          <a:xfrm>
            <a:off x="4586758" y="2297892"/>
            <a:ext cx="3524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Garamond" panose="02020404030301010803" pitchFamily="18" charset="0"/>
              </a:rPr>
              <a:t> λογική (σκέψη-νόηση)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4ADF718-B3FD-D895-BC66-503452B26FDE}"/>
              </a:ext>
            </a:extLst>
          </p:cNvPr>
          <p:cNvSpPr txBox="1"/>
          <p:nvPr/>
        </p:nvSpPr>
        <p:spPr>
          <a:xfrm>
            <a:off x="4020018" y="3256749"/>
            <a:ext cx="4657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Garamond" panose="02020404030301010803" pitchFamily="18" charset="0"/>
              </a:rPr>
              <a:t>ελεύθερη βούληση (αυτεξούσιο)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AC8E1D-17B1-AEE3-E85A-2ADD6502ED58}"/>
              </a:ext>
            </a:extLst>
          </p:cNvPr>
          <p:cNvSpPr txBox="1"/>
          <p:nvPr/>
        </p:nvSpPr>
        <p:spPr>
          <a:xfrm>
            <a:off x="3697789" y="4245741"/>
            <a:ext cx="5241439" cy="181588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prstDash val="solid"/>
          </a:ln>
          <a:effectLst>
            <a:outerShdw blurRad="50800" dir="4200000" sx="1000" sy="1000" algn="ctr" rotWithShape="0">
              <a:srgbClr val="000000">
                <a:alpha val="98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l-GR"/>
            </a:defPPr>
            <a:lvl1pPr algn="ctr">
              <a:defRPr sz="2800" b="1"/>
            </a:lvl1pPr>
          </a:lstStyle>
          <a:p>
            <a:r>
              <a:rPr lang="el-GR" dirty="0">
                <a:latin typeface="Garamond" panose="02020404030301010803" pitchFamily="18" charset="0"/>
              </a:rPr>
              <a:t>εκδηλώνεται μέσω του σώματος με την ομιλία-γραφή-τέχνη</a:t>
            </a:r>
          </a:p>
          <a:p>
            <a:r>
              <a:rPr lang="el-GR" dirty="0">
                <a:latin typeface="Garamond" panose="02020404030301010803" pitchFamily="18" charset="0"/>
              </a:rPr>
              <a:t>κυρίως όμως μέσω της </a:t>
            </a:r>
            <a:r>
              <a:rPr lang="el-GR" u="sng" dirty="0">
                <a:latin typeface="Garamond" panose="02020404030301010803" pitchFamily="18" charset="0"/>
              </a:rPr>
              <a:t>μετάνοιας</a:t>
            </a:r>
            <a:r>
              <a:rPr lang="el-GR" dirty="0">
                <a:latin typeface="Garamond" panose="02020404030301010803" pitchFamily="18" charset="0"/>
              </a:rPr>
              <a:t>, η οποία οδηγεί στο </a:t>
            </a:r>
            <a:r>
              <a:rPr lang="el-GR" dirty="0">
                <a:solidFill>
                  <a:srgbClr val="FF0000"/>
                </a:solidFill>
                <a:latin typeface="Garamond" panose="02020404030301010803" pitchFamily="18" charset="0"/>
              </a:rPr>
              <a:t>καθ’ ομοίωση</a:t>
            </a:r>
          </a:p>
        </p:txBody>
      </p:sp>
      <p:sp>
        <p:nvSpPr>
          <p:cNvPr id="55" name="Ορθογώνιο: Στρογγύλεμα γωνιών 54">
            <a:extLst>
              <a:ext uri="{FF2B5EF4-FFF2-40B4-BE49-F238E27FC236}">
                <a16:creationId xmlns:a16="http://schemas.microsoft.com/office/drawing/2014/main" id="{E3C1AF15-896B-4B52-F396-C8D807E2916B}"/>
              </a:ext>
            </a:extLst>
          </p:cNvPr>
          <p:cNvSpPr/>
          <p:nvPr/>
        </p:nvSpPr>
        <p:spPr>
          <a:xfrm>
            <a:off x="3989647" y="3286280"/>
            <a:ext cx="4657725" cy="548586"/>
          </a:xfrm>
          <a:prstGeom prst="roundRect">
            <a:avLst/>
          </a:prstGeom>
          <a:noFill/>
          <a:ln w="63500" cmpd="dbl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Ορθογώνιο: Στρογγύλεμα γωνιών 53">
            <a:extLst>
              <a:ext uri="{FF2B5EF4-FFF2-40B4-BE49-F238E27FC236}">
                <a16:creationId xmlns:a16="http://schemas.microsoft.com/office/drawing/2014/main" id="{8F90282E-4478-AFD4-BF7C-E9825A053F05}"/>
              </a:ext>
            </a:extLst>
          </p:cNvPr>
          <p:cNvSpPr/>
          <p:nvPr/>
        </p:nvSpPr>
        <p:spPr>
          <a:xfrm>
            <a:off x="4641525" y="2338928"/>
            <a:ext cx="3414713" cy="523220"/>
          </a:xfrm>
          <a:prstGeom prst="roundRect">
            <a:avLst/>
          </a:prstGeom>
          <a:noFill/>
          <a:ln w="79375" cmpd="dbl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Ορθογώνιο: Στρογγύλεμα γωνιών 47">
            <a:extLst>
              <a:ext uri="{FF2B5EF4-FFF2-40B4-BE49-F238E27FC236}">
                <a16:creationId xmlns:a16="http://schemas.microsoft.com/office/drawing/2014/main" id="{6E490816-680E-D710-3E80-DA82D87302C6}"/>
              </a:ext>
            </a:extLst>
          </p:cNvPr>
          <p:cNvSpPr/>
          <p:nvPr/>
        </p:nvSpPr>
        <p:spPr>
          <a:xfrm>
            <a:off x="2724150" y="866775"/>
            <a:ext cx="6743700" cy="982682"/>
          </a:xfrm>
          <a:prstGeom prst="roundRect">
            <a:avLst/>
          </a:prstGeom>
          <a:noFill/>
          <a:ln w="161925" cmpd="tri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Βέλος: Κάτω 4">
            <a:extLst>
              <a:ext uri="{FF2B5EF4-FFF2-40B4-BE49-F238E27FC236}">
                <a16:creationId xmlns:a16="http://schemas.microsoft.com/office/drawing/2014/main" id="{E9407828-6120-5296-0F1D-1F214D07DE3C}"/>
              </a:ext>
            </a:extLst>
          </p:cNvPr>
          <p:cNvSpPr/>
          <p:nvPr/>
        </p:nvSpPr>
        <p:spPr>
          <a:xfrm>
            <a:off x="5978329" y="1863800"/>
            <a:ext cx="355213" cy="5232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: Κάτω 6">
            <a:extLst>
              <a:ext uri="{FF2B5EF4-FFF2-40B4-BE49-F238E27FC236}">
                <a16:creationId xmlns:a16="http://schemas.microsoft.com/office/drawing/2014/main" id="{BB352506-ADC7-A3B0-1D31-AC7CC785F6B7}"/>
              </a:ext>
            </a:extLst>
          </p:cNvPr>
          <p:cNvSpPr/>
          <p:nvPr/>
        </p:nvSpPr>
        <p:spPr>
          <a:xfrm>
            <a:off x="5998463" y="2841441"/>
            <a:ext cx="355213" cy="5232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5D7DC957-6687-6E6F-D5E5-F7499237F899}"/>
              </a:ext>
            </a:extLst>
          </p:cNvPr>
          <p:cNvSpPr/>
          <p:nvPr/>
        </p:nvSpPr>
        <p:spPr>
          <a:xfrm>
            <a:off x="6002376" y="3784460"/>
            <a:ext cx="355213" cy="5232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43449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175</Words>
  <Application>Microsoft Office PowerPoint</Application>
  <PresentationFormat>Ευρεία οθόνη</PresentationFormat>
  <Paragraphs>30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Σχολείο</dc:creator>
  <cp:lastModifiedBy>Σχολείο</cp:lastModifiedBy>
  <cp:revision>50</cp:revision>
  <dcterms:created xsi:type="dcterms:W3CDTF">2023-07-06T18:22:56Z</dcterms:created>
  <dcterms:modified xsi:type="dcterms:W3CDTF">2025-04-05T12:54:21Z</dcterms:modified>
</cp:coreProperties>
</file>