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66" r:id="rId4"/>
    <p:sldId id="258" r:id="rId5"/>
    <p:sldId id="261" r:id="rId6"/>
    <p:sldId id="259" r:id="rId7"/>
    <p:sldId id="260" r:id="rId8"/>
    <p:sldId id="257" r:id="rId9"/>
    <p:sldId id="262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8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5:16:26.336"/>
    </inkml:context>
    <inkml:brush xml:id="br0">
      <inkml:brushProperty name="width" value="0.35" units="cm"/>
      <inkml:brushProperty name="height" value="2.1" units="cm"/>
      <inkml:brushProperty name="color" value="#004F8B"/>
      <inkml:brushProperty name="ignorePressure" value="1"/>
      <inkml:brushProperty name="inkEffects" value="pencil"/>
    </inkml:brush>
  </inkml:definitions>
  <inkml:trace contextRef="#ctx0" brushRef="#br0">1 4688,'0'-4,"11"-13,9-16,11-9,5-13,5-6,-2 0,1 7,-3 1,0 5,-1 4,-5 4,-2 2,-3 4,-2-1,-1 2,4 3,-4 2,-1 2,-4 2,2 1,2 1,-4-1,5-3,1-1,4-5,6 0,4-2,12-4,5 2,0-2,-4 2,0-1,3 3,1-2,2 3,-1 1,2 4,3 2,-1 6,0 5,2 3,3-2,1 2,1 0,-3 1,-4 3,-1-2,1 2,3 2,-3 1,-3 3,0-3,-1-5,-3-4,1 0,3 3,1-1,-4-3,-5-1,0-3,-5-2,-2-2,0-3,1 1,-4-2,0-1,-3-2,-4-2,1 2,-2-2,2 1,-4-3,0 1,-1-2,-1-2,-2 1,-5 2,3 0,0 1,-3-1,-1 1,-1 3,2-2,0-3,2 0,4-1,2-3,3-2,5-2,0-5,6-3,-1 0,1 1,0 5,-6 2,-6 9,-3 5,-4 5,-4 2,1 5,-2 2,-1 2,5-3,3-3,8-7,7-2,0 0,2-4,0 0,2 6,-3 3,-1 2,-3 4,-4 1,4 4,-1-1,2 2,-1 4,3-2,4 1,2-2,1 0,3-1,3 1,2-2,5-3,-1-2,-2-3,-4-2,-2 0,1-1,4 0,0-1,-2 1,-2-1,2 1,-5 0,-2 4,-2 2,-1 3,-4 0,-4-1,-1-2,-3 1,-3 5,6-1,1-2,-3 2,2-2,-2-1,2-3,2-2,3-2,3 4,1-4,-3-1,0-2,0 1,-6-1,-6 5,-8 2,1 4,0 0,1-1,-4-3,-2 3,1 0,5 1,3-3,4-3,9-7,9-1,9-5,2-4,-2 4,-2 0,-2 6,-7 3,-8 2,-6 5,-4 1,-3 4,-3 3,-4 0,-1 1,-5-2,1 1,-3-2,2 1,-2-2,2 1,2 3,-1-2,-3-2,-2-4,-4-2,-2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5:16:31.478"/>
    </inkml:context>
    <inkml:brush xml:id="br0">
      <inkml:brushProperty name="width" value="0.35" units="cm"/>
      <inkml:brushProperty name="height" value="2.1" units="cm"/>
      <inkml:brushProperty name="color" value="#004F8B"/>
      <inkml:brushProperty name="ignorePressure" value="1"/>
      <inkml:brushProperty name="inkEffects" value="pencil"/>
    </inkml:brush>
  </inkml:definitions>
  <inkml:trace contextRef="#ctx0" brushRef="#br0">0 530,'4'0,"5"0,9 0,5 0,7-4,1-1,5-4,-2 0,-1-3,-3 2,-3-3,-2 2,3 2,-4-1,-1 1,2-1,1 0,1 2,-2-1,0 1,-1-3,0 2,-1-3,4 2,-3-2,-1 1,2-1,2 1,0 2,-5-1,-2 2,-1 1,1 3,0 1,-3-2,0-1,0 2,2 0,-3-2,0-1,2 2,0 1,2 1,2 1,0 2,1 0,-4-4,-1-1,0 0,1 2,2 0,0 1,1 2,0-1,1-3,0-1,0 1,-3-4,-2 0,0-3,1-3,0-3,3 1,-4 0,-1 2,1 4,1 0,1 1,2 2,0 3,0 1,1 2,1 1,-1 0,0 1,-4 3,-1 2,0-1,1-1,1-1,1-1,1-1,0-1,1 0,0 0,0-4,-3-6,-3 0,1 1,-3-2,-4 5,-4 7,-7 8,-3 6,-6 8,0 4,0 2,3-1,-2-5,0-2,2-1,-2 0,-4 0,1 1,1 1,-1-3,2-2,1 1,-1 1,-3 1,-3-3,1 0,-2 1,-1-3,2 0,4 2,-1-3,-2-3,2 0,-2 2,2 3,3 2,0-1,0 0,3 1,1 1,-1-2,-5-1,1 1,-6 6,-5 3,1 0,1 0,0 0,2-1,1-5,3-2,-1-3,3-2,3 2,-1-2,-3 1,-4 2,-2 2,2 1,-1-1,3-1,0 1,-2-3,-2 0,2 2,0-2,3-1,0-1,1 0,0-2,1 1,-1 3,2 2,-2-2,-3 5,-2-1,1-1,0 2,3 0,-1-2,2-1,0-4,1 1,-1 1,1 3,3 1,-1-2,-3-4,0 0,-1-3,-3 1,2 3,-1-1,-2 1,-1-2,1 1,5-2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5T15:20:10.488"/>
    </inkml:context>
    <inkml:brush xml:id="br0">
      <inkml:brushProperty name="width" value="0.35" units="cm"/>
      <inkml:brushProperty name="height" value="2.1" units="cm"/>
      <inkml:brushProperty name="color" value="#004F8B"/>
      <inkml:brushProperty name="ignorePressure" value="1"/>
      <inkml:brushProperty name="inkEffects" value="pencil"/>
    </inkml:brush>
  </inkml:definitions>
  <inkml:trace contextRef="#ctx0" brushRef="#br0">6901 4584,'-4'-4,"-6"-6,-5-5,0-5,-2 2,2-1,4-1,-1-2,-2-1,-4-1,2 0,-5-1,1-5,0 0,-1-1,-1 2,2 0,2 3,-1 4,2 2,1 5,2 0,0 4,2-2,-1-3,-2 2,0-1,0 2,-3-1,-2 2,-2-2,-1 3,3-2,1-3,-1 1,-2 4,4-2,1 3,-2 2,-1 3,-2 2,-1 2,-2 0,1 1,-1 1,0 0,-1-1,1-4,0-1,0 0,0 0,0 2,5-3,-4 0,-1 0,-1-3,0 1,0 1,0 2,0 1,1 3,0 0,0 1,0 0,0 0,0 1,0-1,1 0,3-4,2-1,-1-1,0 2,2-3,1-5,-2 0,-1 1,2 0,1 0,-2-1,-1 1,2-2,0 2,-1-3,-1 3,-2-3,-1 3,-6-3,3-2,1 1,1 0,0 1,0 0,4-3,2 3,-2-2,0 2,-2-4,-1 0,-1-1,0-1,-1-2,-1 3,1-3,0 1,0 0,0 4,0 1,0-2,4-1,2-2,0-6,2-3,1-4,-1-1,1 1,4 2,5 3,-2 6,1 2,-2 6,0 0,-2 4,-3 2,-3 4,-4 2,3-2,0-1,3-3,1-1,-2 3,-2-3,-3 0,4-1,0 0,-2 2,3-1,1 1,-2 2,2-2,0 0,-2 2,-1 2,1-2,0-1,-1-2,-1 0,-2 2,-1-2,-2 0,0-1,0 0,0 3,4-2,2 0,-1 3,-1 2,-1-2,-1 0,-1 1,0-2,3-5,2 0,-1 3,-1 2,3-1,5-3,0 0,2-2,0-3,0-3,-1 2,-3 4,1 1,-2-3,3-2,-2 2,3-1,-2-1,-2 2,1-1,0-1,2-2,-2-2,-1-1,-3-1,-3-1,-1-4,-1 2,3 2,2 5,3 2,5-1,0 4,1-1,-1-1,-3 2,-4 3,-3 4,-1 4,-3-3,0-3,0-1,-1-2,5-3,1-4,1 2,-2 0,-1-1,-1-2,-1 2,-1 2,1-2,-1-2,-1 3,1 5,0 4,4-1,-2 2,-2 2,-6-2,0 0,-1 2,2 1,1 2,6-2,3-2,0 2,-1 1,0 1,-2 2,0 0,-2 5,0 2,0-1,0 0,-4-2,2 3,3 1,0-1,0-2,0-1,0-1,0-1,0-1,-1 0,0-1,0 1,0 0,0-5,4-4,2-2,-1 1,0-2,-2-2,-1 0,-1-2,0 3,-1-2,4-2,2-2,-1 2,-1 0,4-2,-1-2,4-1,-1 2,3 2,3-2,-1 4,1-1,-2 4,1-1,-3 2,2-2,-2-1,2-4,-3 2,-2 0,1-2,-1 3,3-1,2-1,0-2,2-2,-2 3,-4 0,1 0,-1 2,2 1,-2 2,-2 4,-2-1,-2 2,2-2,0 1,0-3,-2 2,-2-2,0 2,-1-3,-1 3,0 2,4-2,1 2,0 2,0-2,2-4,1 0,2-1,1 1,-3-1,-1-3,1-2,4-3,0 3,2 0,3 0,-2 2,2 0,-3 3,1 0,-2 2,1-1,-2 2,1-2,-2 1,2-1,3-3,-2 2,2-2,-2 3,-4 3,-3 3,-3 3,-2 2,-1 2,-2 0,5-4,5-5,2-1,3-4,-1 1,1-1,-1 1,1-1,-2 2,2-2,-2 2,1-1,3-3,-1-2,-3-4,0-1,-2 3,-2 5,2 0,-2 4,-1 3,2-2,0 2,2-2,-1 0,3-2,-1 0,-3-1,-3 1,2-1,4 5,4 9,4 8,2 7,2 5,1 3,5-3,1 0,5-4,0-1,2-3,-1 1,2 2,-2 3,2 2,2-3,-1 1,1-4,-3 0,1-2,-1 0,-4 3,2-1,2-4,0 1,1-2,-1 2,1-2,-2 3,1 2,4-1,-3 2,2-2,-2 1,-4 1,1 3,3 3,3 1,-2 1,2 1,-3 0,1 1,2 3,-2 2,1 0,-2-2,-4-1,0-1,0-1,1-1,-1 0,-2 0,-2 0,1 3,5 3,0-1,-2-1,-3 3,2 1,-1 2,2 0,5-1,-2-3,2 2,-1 0,0-2,3-2,-1-1,0-2,1-1,-1 0,0 0,2 4,2 1,2 4,2 1,0 2,1 0,0 1,0 0,-4-4,-1-7,-5-4,-4-10,-4-11,-8-11,-3-7,-2-6,-3-4,-1 0,-2 3,0 1,-1 1,-4-1,2 0,4-2,-2 5,-2 0,-2-1,0 0,0 2,-1-4,-3-2,-1-2,3 0,0 4,4 2,-1-1,-1 0,2-1,0-1,-2-1,-3-1,-1 5,1 1,6-1,0 3,3 1,-2-2,-2-2,2-1,-2-2,2-1,3-1,-1-4,-3-2,1-4,3 0,3 1,-2 3,1 2,2 2,-3 1,-3 1,0 0,2 0,-2 1,2 0,-2 3,1 2,2 0,-1-2,-3 3,0 1,2-1,0 2,0 0,4-2,-3 2,2 0,-3-2,0-2,-1 3,1-1,-3 4,2-1,-1 2,1 0,-2 1,3-1,2-3,3-2,-2 1,0 0,-2 2,1 0,1-2,2-2,3-3,1-1,1-1,1-1,4 5,7 4,-3 11</inkml:trace>
  <inkml:trace contextRef="#ctx0" brushRef="#br0">1178 586,'17'12,"10"5,-1 2,0-3,0 1,-1 1,0-2,0-4,-4 0,-2 2,1-1,0 2,2-2,5 1,3 2,-1 3,1-2,-2-4,-6 1,-1 1,-1-2,1 2,1-2,1-3,0 1,1-2,1 3,0-2,-4 2,-1 0,-1-4,2 3,1-2,1 2,1 0,-4 1,0 0,-1 1,-7-1,-9-3,-6-7,-7-3,-5-3,-9-4,-5-5,-5-1,2-2,-1-2,0-2,-2-3,0-1,3 4,1 0,2 4,3 0,4 0,-1 1,-2 0,-1 2,1-1,-1 2,0-1,1 1,0-1,0-3,0 1,0 0,0-3,0 3,0-2,0 4,5-2,0 2,1 0,-2 1,0-1,-2 2,-1-2,-1 1,0 3,4-1,2 1,-1 2,4-2,0 1,-2 1,-2-2,-1 0,2-2,0 0,0 2,-2 3,4-2,-1 1,-1 1,-2 2,-1 1,3-3,1 0,-1-3,-2-1,-1 2,-2 2,4-2,1 0,0 2,-2 2,-1-3,-1-1,-2 2,1 1,3-2,2 0,-1 1,4-3,-1 1,-1-3,-1 0,-3 3,3-2,1 0,-1-1,-2 0,-1 3,2-3,2 2,3-3,0 2,-2 1,-2-1,2-3,0 0,3-2,3-2,8 2,9 3,4 8,4 4,3 7,4 2,-2 4,0 0,1 1,-3 3,1-2,0-2,2-1,2-1,1 2,1-3,1-1,-4 1,2-1,3 2,4-1,-2 3,-2-2,-1 2,-1 3,0-1,0-3,-4 0,-1-1,5 1,2-1,1 1,0-1,-4 2,-2-1,-1-3,2 1,0-1,1-2,1-2,-4 2,-1 1,1-2,0 2,2 5,2-1,-1-1,2-4,-4 2,-2-1,1-1,1-3,1 3,1 0,1-1,1 2,0 5,4 0,1-3,1 2,-2 3,0-2,-2-2,-2-3,1 0,-1 0,-1-1,-3 1,-2 0,0-1,-3 2,0-1,2 3,1 0,-1 2,-1-1,2-3,-3 2,1-2,0-2,3 2,2 0,1-2,2 2,-1-1,-3 3,-1 0,0 1,1 0,1 2,-3 2,-1-1,1-4,-7-3,-9-3,-11-2,-7-2,-5-6,-5-1,-1-4,0-5,-5 0,-2 3,2-1,-3-2,0 1,1-1,-1-3,0 3,-2 3,-4 0,1-3,2 1,0-1,2 3,2 2,-2-1,-3-3,1 2,-2 2,-3 2,2 0,3 0,3-2,4 0,-1-3,4-2,2 0,-2 3,-2 0,1 1,0-1,1-3,1-3,0-3,1 2,4 0,2 4,-1-1,0 4,-2-2,4-2,-5 2,3-1,-1 2,-4-2,-2 3,-2-2,5-2,-2 2,-1 3,0-6,1 2,-1-3,1-1,1 2,0-1,4 0,2 2,0 3,2 10,10 8,5 8,7 2,3 2,5 3,3-2,0 0,-3 1,0-2,-2 4,-2 7,1 3,-2 0,3-1,0 0,-3-2,2-2,-1 0,3-1,3 0,-1-1,-3 5,1 1,2 5,0-1,-3 0,0 1,4 4,-2-1,-2-2,0-4,0-2,0-3,0 4,-3 3,2 2,-1 2,3-1,-2-2,3-3,-2-3,-2-2,-2-1,-3-1,2-5,4-1,1 0,-2 1,-2 2,2-4,-1 0,3-3,-1 0,-2 2,2 2,3 2,0 1,2-2,-2-1,-3 1,1 1,-1 1,2-2,-2-2,2-3,0 0,1-3,-2 2,3-3,-2-7,-3-8,-3-8,-2-10,-2-6,-2-2,0-5,0 4</inkml:trace>
  <inkml:trace contextRef="#ctx0" brushRef="#br0">728 608,'22'11,"5"2,-6 0,-1-1,0-3,0 1,2-1,-4 2,0 0,-3 1,0-1,-2 2,0-1,-2 1,2 4,3-3,2 2,-1 2,0 2,2 2,-2 2,0 0,1 1,-2 0,0 1,-3-1,1-4,-2-2,2-3,-2 3,-4 3,3-2,-2 0,-2 0,2 1,-1 2,3-4,4 0,-2 0,3-2,-3-1,2-2,-2 0,1-2,2 1,-2 3,2-2,2-3,-3 1,1-1,3-4,1-2,-2 3,-1-2,2 0,2-2,1-1,-3 2,-1 1,2 0,1-2,1 3,1 0,1-1,1 3,0 0,0-2,1-2,-1-1,0-2,0-2,0 0,0 4,0 2,-1-1,1 3,0 0,0-1,0-2,0-1,0-2,0-1,0-1,-1 4,1 1,0 4,0 1,0-2,0-2,0-2,0-2,0-1,-5 4,0 0,-1 0,2-1,1 3,1 0,0 0,-2 2,-2-1,1 0,0-3,3-2,-4 3,-1 0,-3 4,0-1,2-1,-3 2,1 0,3-3,-3 3,2-2,-4 4,2-2,1-1,-1 1,0 0,-1 1,0 0,-2 1,-3 4,1-1,4 0,3-1,-1 0,0-1,-1 1,0-2,-3 1,2-1,-2 1,1-2,3 2,3 3,-2 3,0-2,2-4,-3 1,1-3,-3 1,0-1,-2 2,2-2,-2 1,1 0,2 1,4 3,2-1,2-4,-3 2,0-3,0 2,-4 3,1-1,-3 1,0-2,2-2,3-5,-2 2,0 0,2 6,-3 6,1 3,-4 2,2 1,-3 1,-3-1,1-4,3-2,4 0,3-3,2-5,2-5,1-2,-4 1,-1-1,-4 4,0 5,1-1,-3 2,2-1,1 1,2 2,3 2,1-2,1-3,1-5,1-4,-1-2,0-2,0-2,1 1,-1-1,-5 4,0 2,-5 5,0-1,-3 4,-4 3,2-1,3 2,4-3,-2 0,2-1,-3 1,1 2,2-2,-2 2,-3 2,0-2,-2 0,2-2,-1 0,2-2,-2 1,2-1,-2 1,2-1,-1 1,-3 3,1 3,-1 2,3 2,3 1,-1 1,1-3,-1-3,0 1,3-3,-2-1,-4 2,2-3,-3 1,2-2,-1 0,1-2,0 1,-3 3,1-1,3-4,0 1,1-2,3-3,3-1,2-4,2 4,0 0,1-1,-3 3,-3 1,-3 2,-1 0,2-3,-2 3,0-2,-2 3,1-2,2-1,3-3,-2 1,0 1,-2 2,0 0,2 2,2 0,2-3,2-3,1-2,1-2,0-1,1-1,-1 0,0-1,0 1,1-1,-1 1,-1 0,1 0,0 0,0 0,0 0,0 0,0 0,0 0,-5 4,-1 2,1 7,1 7,-4 3,1 3,0-3,-2-2,-4 0,0-3,-2-1,2-3,3-4,3-4,3-3,1-1,3-2,0-1,0 0,1 1,-1-1,1 1,-1-1,0 1,-5 4,0 2,-5 4,0-1,2 0,-3 1,1 0,-2 3,1-2,2 2,3-2,-2 2,1-1,-4 1,1-1,2 1,2-1,2-3,-2 1,-1 0,-2 1,-1 0,2 1,2 0,-2 1,0-1,-2 1,-5 3,1-2,-2 2,-2-2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18T15:42:20.144"/>
    </inkml:context>
    <inkml:brush xml:id="br0">
      <inkml:brushProperty name="width" value="0.44979" units="cm"/>
      <inkml:brushProperty name="height" value="0.44979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275 3474,'0'5,"0"7,0 6,0 6,0 4,0 7,0 3,0 5,0 1,0 2,0 0,-5-4,-2-3,-4-4,-1-2,2-2,-3-1,1 0,2-1,3 1,3 0,2-1,-4-4,0-2,-6-4,1-1,1 2,3 3,3 2,1 3,-3 1,-1 1,1 0,-4-4,0-2,-4 0,1 1,3 2,2 1,-2-4,1-1,1 1,3 1,1 2,2 1,2 1,-1-10,7-12,2-14,4-5,1-5,-3-6,-2-3,-3-3,3-2,0 0,-1 0,-2-1,3 7,0-4,5 3,-1 1,-2-6,-3-7,3 2,-1 3,-1 1,2 1,1 1,-3 0,-2 1,-2-1,4 0,-1 0,0 0,-2 0,-2-1,-1 1,-1 0,-1-1,0 1,4 0,3 0,-1 0,-1-1,-1 1,-2 0,-1 0,0 0,-1-1,4 11,3 14,-1 13,-1 10,4 8,0 4,-2 3,-1 1,-2 0,3-1,1 0,-2-1,-1 0,-1 0,-2 4,-1 2,-6 0,-2-2,0-1,1-2,2 0,-3-1,-1-1,-4 0,-1 0,4 0,1 0,4 0,1 0,-3 0,-1 0,1 1,1-1,-3-5,-1-2,2 1,1 1,-3 2,0 1,-4-5,1 0,2 1,-3-4,2 0,2 1,3 4,-3 1,0 2,2 1,2-9,12-14,10-7,7-14,5-4,3-5,0-3,1-2,-1 4,-5 1,-3 5,0 5,-3 0,-1 3,1-2,2-5,3 2,2 2,-4 0,-1 1,-4-1,0 1,1 2,-2-1,1-4,2-4,3 1,2-2,7-2,-2-2,-1 3,0 5,-6 1,-2 2,1 5,-3-3,-1 2,3 2,-4-2,1 0,2 2,-2-3,1 0,2-3,2 1,2 3,3 3,-5-3,-1 1,1 2,-8 6,-8 10,-10 8,-10 1,-8 3,0 3,-2-3,-3 0,-2-3,-2 0,0-3,-2 1,6 4,1-3,0 2,-1-3,-2 2,-1 2,-1-2,4 1,2-3,-1-4,-1 1,-2 4,-1-2,-1 3,-1-2,0-4,-1 1,1-2,-1-2,0 2,1-1,0-2,5 3,1-1,6 4,-1-2,-1-1,-2 1,-3 0,-3-3,-1-3,-1-2,0-2,-1-1,0-1,1-1,4-5,8-6,6-7,11-6,10 3,4-1,0-2,2 5,-1-2,2 5,-1-1,-4-2,2-3,-2-2,3-3,4-1,-1-1,-3-1,1 5,-3 2,3 0,3-1,4-2,-1-1,0 4,-3 1,0 5,3-1,-3-1,1 2,-2 0,-5-3,1 2,-2-1,-3-1,3 2,-1-1,4 3,3 0,0-3,-3-3,1 2,-2 0,2 3,-2 0,2 3,4 4,-1-2,-5-3,-3-4,1 1,-1-1,3 2,-1 0,-2-3,2 3,-1-1,3 3,-1-2,2-1,-1-5,2 4,-2-2,2-1,4 3,3 0,-2-1,-5-4,0 4,-2 0,-4-2,1 3,5 5,-2 0,4-3,2-3,4 2,3-1,-4-2,0-3,1 3,-3 0,-6-1,0 3,-2 0,1 3,-1 0,2-3,3-3,-1-2,-3-3,1 4,-3 0,3 5,-2 1,2-3,-1-2,-3-3,2 4,-2-1,3 0,-1-2,-3-2,2 3,-1 2,3 3,4 1,4-2,3 2,-1-1,-1 3,1 0,1 1,-3-1,0 1,-4-1,0 2,2-2,3 2,-2-2,0 2,1 4,3 2,-3-1,-1-5,2-5,2-5,2 2,-4 0,0-2,0 3,3 1,-5-3,1 4,1 0,2-3,-4-2,0 2,-3 1,0 3,-3 0,1 3,-2-1,2 2,-2-2,2 2,-2-2,1 2,-1-2,-3-3,2 1,3 5,-1-2,3 2,-2-1,-4-5,1 2,4 4,4 3,-2-1,1 1,3 3,-3-4,0 2,2 1,3-3,1 0,3 3,0-3,-4-5,-1 1,0 3,-3-3,-1 3,1 2,-2-2,0-4,2-4,-2-5,1 3,-4 0,-3-2,0 3,3 1,0-2,-4-3,2 4,-2 0,-3-2,2 3,-1 0,4-1,4-4,-1-1,-4-2,2 4,-2 0,2 6,-2-1,3 3,3 5,-2-1,-3-4,0 1,-1-2,2 2,-2-2,-2-3,-4-3,2 2,0-1,3 4,0 0,3-3,-1-2,2 3,-2-1,-3-2,2 3,-2 0,3-2,4-2,4-3,4-1,2 4,1 6,2 1,0 3,0 4,0-1,0 1,-1 2,1-3,-1 1,1-3,-1 1,-5-3,-2 1,1-2,1 2,-4-3,1 2,0 4,3-2,1-3,-3-5,-1-3,-4-3,1 3,-4 1,2 3,-3 1,1 3,-1 0,2-3,-3-4,-2 8,-9 12,-4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20T10:19:36.591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88 397,'4'0,"5"0,5 0,0 4,1 5,3 5,1 0,-1 2,-1-3,-3 2,0-3,-3 1,2 2,-3 2,2-1,-2 0,2-3,-2 1,-2 2,2 1,-1 3,1-3,0 0,1-3,0 0,1-3,-1 2,1-2,2-3,4 1,-2 3,0-1,2-2,-3 2,0-2,-2 2,0-1,2 2,-2 2,2 0,-3 0,1 3,-2 1,2-2,-3 1,2-4,-1 1,1 2,-2 1,-1 3,0-3,-1 0,-1 1,1-3,0 0,3-2,-2 0,3-2,-2 2,3-3,-3 2,3-2,-3 2,3-1,-3 1,3-2,-2 2,1 3,-1 3,1-3,2-2,4-5,1-3,2 2,2 2,-4 5,-1-1,1-2,0-3,1-3,6 2,1-1,4 3,1 0,3-2,-1 3,-2-2,-3-1,-2 1,-6 4,-3 3,0 4,-3 2,-5 1,-3 1,-3 1,-3-1,-1 1,0-1,-1 0,0 1,1-2,-1 1,5-4,1-1,-1 0,4 1,4-3,0 0,2-3,2-4,-1 1,0 3,2 2,2-1,-3 2,1 1,-4 1,-3 3,-4 0,-2 2,-3 0,-1 0,4-3,0-2,0 0,0 1,2 1,5 1,4 1,-1 1,2-4,1-5,3-5,-4 0,1-2,1-2,-3 3,1-1,0-2,-1 3,-5 4,-2 4,0-2,-1 2,-2 1,3-1,-1-1,-1 2,2-2,0 0,-1 2,-2 1,1 2,5-3,0 0,1-3,0 0,1-2,-2 0,2 3,2-2,-1 1,0 2,-1 2,0 2,2-2,-1-1,0 1,-1 1,0-2,-2-1,1-2,3-5,-2 1,2-1,-3 1,-3 3,-3 4,-2 2,-2 2,-2 1,0 1,3-3,2-2,3-3,4-5,1 0,1 3,3 2,-2 3,1-2,1-4,-2 1,-4 1,0 3,3-2,-2 1,-3 1,2-3,-2 1,2-2,-1 0,1 3,4-3,-2 2,-3 1,-2 2,-4 2,2-3,4 1,0 0,2-3,0 0,1-2,-2 0,-2 2,-3 2,-2-5,-6-6,-7-10,-5-9,-5-3,-2-1,-2-3,-1-2,4 0,1 3,0 1,-1 3,-4 1,1-1,2 1,-1 4,0-1,0 2,0 2,0 3,-1 1,0-2,-4-1,-1 2,4-4,-1 1,-1 1,-4 1,0 2,1 1,1 2,2 0,1 0,1 0,1 0,0 1,1-1,-5 0,0 0,-1-4,1-1,2 0,-4-3,0 0,1 2,1 1,2 2,0 1,5-3,2 0,0 0,8 2,8 0,13 2,8 0,6 1,1 0,5 0,4 0,1 1,-3-1,-2 0,-3 0,-2 0,-2 0,-1 0,0 0,-5 4,-1 1,1 4,0 0,2-2,-3 3,0 3,1-1,0 2,3 2,0-2,-2 1,-2-2,1-3,-3 0,0-1,2-3,1-1,-2 1,0 4,1 4,2 0,1 1,2-1,0-4,-3 1,-1-2,0 2,1-2,2-1,0-3,1-2,-3 2,-2 1,2-1,0-2,1 0,-3 2,0 1,4-1,0 2,-1 1,-4 2,0 1,1-3,-3-7,-3-6,-4-7,-3-6,-3-2,0-3,-5 3,-2 1,-4-1,1-4,-3 2,0 1,0 0,0-1,4 0,2 0,-2 0,1-1,2 0,1 0,-3 0,1 0,1 0,1 1,-3 3,1 1,-4 0,1-1,2-1,1-1,3-1,1-1,1 0,1 0,0 0,1 0,-5 0,-1 0,1-4,-4 3,0 1,2-2,1-6,-2-1,-4 1,-1 2,3 2,3-3,1 1,3-3,1 0,1 2,0 2,0 1,1 2,-4 6,-2 9,-4 6,0 8,1 8,3 5,1 7,2 8,1 2,1 0,0-3,0 1,1 4,-1-1,0 1,0-1,1-3,-1 1,0-2,0-1,0-3,0-1,0-2,0-1,0 0,0 0,3-1,3 0,-2 1,0 0,3-4,0-2,-1 1,-2 1,3-3,-1 0,0 1,2 6,0 2,-1 5,1 1,1 0,-3 2,-1-1,-2 2,-2-1,0-2,-1-2,-1-3,1-1,0-2,3-4,2-9,0-11,-1-9,-1-6,-5-5,-3-2,1-1,-4-1,-4 0,-4 4,1 3,-2-1,3 0,0 3,2 0,-1 3,-1-1,-4-1,3-2,-1 2,2-1,1 3,-3-1,-1 3,1-2,4-1,0 0,2 0,-5 2,0-1,-2 1,3 0,-1-2,-1-4,-2 3,2-1,4-2,0-1,2-1,-2-2,2 0,-1-1,1 0,-2 3,1 2,3 0,-1-1,0-1,-1-1,1-1,-3 3,1 2,3-2,-2 4,2 0,1-1,-2 2,2-1,0-1,-1 1,0 1,-2-3,-3-1,0-2,3-1,-2 2,2 1,-1 4,1 0,2-1,2-3,-1 3,1-1,0-1,-1-2,-5-1,1-1,-2-2,1 0,3 0,-2 4,2 1,2 0,-1 2,0 2,-3 1,2 1,1-3,-1 1,1 0,1-2,-1 2,0-1,-2-1,0-3,2-1,-1 2,0 1,-1-1,0-1,2-1,-1 2,0 1,-1 3,-4 5,1-2,3-1,3-4,-1-2,0-2,-2-2,1-1,1 0,-1 0,1-1,1 1,3 0,1 0,1-1,-2 5,-5 5,-5 6,1-1,-2 2,-3-3,-1 2,-2-3,-1 2,-1 1,4-1,1 0,0 2,2-1,1 0,-2-3,-1 2,-1 1,-2 2,-1-1,-1-4,0-3,0 0,-1-1,1 2,0-1,4-2,1 2,4-1,0 2,-1 0,-2 2,-2-1,-2 1,3-1,1-2,-2 0,4 0,0 1,2 0,0 2,-2-2,-2-1,2-3,-1-3,2-1,1-1,-3 3,-1 0,1 1,0-1,-1 2,2 1,0-1,-2-2,-1-1,2-1,0-5,-2 2,4 1,2-3,1 2,1 3,-1 0,-2 3,0 2,3-1,-1 2,2 1,-2 2,1-1,-1 2,0-1,-1 2,1-2,3-3,2-2,2-3,3-1,0-1,1-1,-3 4,-2 0,-3 1,-5-2,-3 4,-3 0,1-1,0 2,3 1,5-3,3-1,3-2,2-1,2-2,0 1,-3-1,-5 3,-2 2,-2 4,1 0,1 6,4 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18T15:42:20.144"/>
    </inkml:context>
    <inkml:brush xml:id="br0">
      <inkml:brushProperty name="width" value="0.44979" units="cm"/>
      <inkml:brushProperty name="height" value="0.44979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275 3474,'0'5,"0"7,0 6,0 6,0 4,0 7,0 3,0 5,0 1,0 2,0 0,-5-4,-2-3,-4-4,-1-2,2-2,-3-1,1 0,2-1,3 1,3 0,2-1,-4-4,0-2,-6-4,1-1,1 2,3 3,3 2,1 3,-3 1,-1 1,1 0,-4-4,0-2,-4 0,1 1,3 2,2 1,-2-4,1-1,1 1,3 1,1 2,2 1,2 1,-1-10,7-12,2-14,4-5,1-5,-3-6,-2-3,-3-3,3-2,0 0,-1 0,-2-1,3 7,0-4,5 3,-1 1,-2-6,-3-7,3 2,-1 3,-1 1,2 1,1 1,-3 0,-2 1,-2-1,4 0,-1 0,0 0,-2 0,-2-1,-1 1,-1 0,-1-1,0 1,4 0,3 0,-1 0,-1-1,-1 1,-2 0,-1 0,0 0,-1-1,4 11,3 14,-1 13,-1 10,4 8,0 4,-2 3,-1 1,-2 0,3-1,1 0,-2-1,-1 0,-1 0,-2 4,-1 2,-6 0,-2-2,0-1,1-2,2 0,-3-1,-1-1,-4 0,-1 0,4 0,1 0,4 0,1 0,-3 0,-1 0,1 1,1-1,-3-5,-1-2,2 1,1 1,-3 2,0 1,-4-5,1 0,2 1,-3-4,2 0,2 1,3 4,-3 1,0 2,2 1,2-9,12-14,10-7,7-14,5-4,3-5,0-3,1-2,-1 4,-5 1,-3 5,0 5,-3 0,-1 3,1-2,2-5,3 2,2 2,-4 0,-1 1,-4-1,0 1,1 2,-2-1,1-4,2-4,3 1,2-2,7-2,-2-2,-1 3,0 5,-6 1,-2 2,1 5,-3-3,-1 2,3 2,-4-2,1 0,2 2,-2-3,1 0,2-3,2 1,2 3,3 3,-5-3,-1 1,1 2,-8 6,-8 10,-10 8,-10 1,-8 3,0 3,-2-3,-3 0,-2-3,-2 0,0-3,-2 1,6 4,1-3,0 2,-1-3,-2 2,-1 2,-1-2,4 1,2-3,-1-4,-1 1,-2 4,-1-2,-1 3,-1-2,0-4,-1 1,1-2,-1-2,0 2,1-1,0-2,5 3,1-1,6 4,-1-2,-1-1,-2 1,-3 0,-3-3,-1-3,-1-2,0-2,-1-1,0-1,1-1,4-5,8-6,6-7,11-6,10 3,4-1,0-2,2 5,-1-2,2 5,-1-1,-4-2,2-3,-2-2,3-3,4-1,-1-1,-3-1,1 5,-3 2,3 0,3-1,4-2,-1-1,0 4,-3 1,0 5,3-1,-3-1,1 2,-2 0,-5-3,1 2,-2-1,-3-1,3 2,-1-1,4 3,3 0,0-3,-3-3,1 2,-2 0,2 3,-2 0,2 3,4 4,-1-2,-5-3,-3-4,1 1,-1-1,3 2,-1 0,-2-3,2 3,-1-1,3 3,-1-2,2-1,-1-5,2 4,-2-2,2-1,4 3,3 0,-2-1,-5-4,0 4,-2 0,-4-2,1 3,5 5,-2 0,4-3,2-3,4 2,3-1,-4-2,0-3,1 3,-3 0,-6-1,0 3,-2 0,1 3,-1 0,2-3,3-3,-1-2,-3-3,1 4,-3 0,3 5,-2 1,2-3,-1-2,-3-3,2 4,-2-1,3 0,-1-2,-3-2,2 3,-1 2,3 3,4 1,4-2,3 2,-1-1,-1 3,1 0,1 1,-3-1,0 1,-4-1,0 2,2-2,3 2,-2-2,0 2,1 4,3 2,-3-1,-1-5,2-5,2-5,2 2,-4 0,0-2,0 3,3 1,-5-3,1 4,1 0,2-3,-4-2,0 2,-3 1,0 3,-3 0,1 3,-2-1,2 2,-2-2,2 2,-2-2,1 2,-1-2,-3-3,2 1,3 5,-1-2,3 2,-2-1,-4-5,1 2,4 4,4 3,-2-1,1 1,3 3,-3-4,0 2,2 1,3-3,1 0,3 3,0-3,-4-5,-1 1,0 3,-3-3,-1 3,1 2,-2-2,0-4,2-4,-2-5,1 3,-4 0,-3-2,0 3,3 1,0-2,-4-3,2 4,-2 0,-3-2,2 3,-1 0,4-1,4-4,-1-1,-4-2,2 4,-2 0,2 6,-2-1,3 3,3 5,-2-1,-3-4,0 1,-1-2,2 2,-2-2,-2-3,-4-3,2 2,0-1,3 4,0 0,3-3,-1-2,2 3,-2-1,-3-2,2 3,-2 0,3-2,4-2,4-3,4-1,2 4,1 6,2 1,0 3,0 4,0-1,0 1,-1 2,1-3,-1 1,1-3,-1 1,-5-3,-2 1,1-2,1 2,-4-3,1 2,0 4,3-2,1-3,-3-5,-1-3,-4-3,1 3,-4 1,2 3,-3 1,1 3,-1 0,2-3,-3-4,-2 8,-9 12,-4 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2-18T15:42:20.144"/>
    </inkml:context>
    <inkml:brush xml:id="br0">
      <inkml:brushProperty name="width" value="0.44979" units="cm"/>
      <inkml:brushProperty name="height" value="0.44979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275 3474,'0'5,"0"7,0 6,0 6,0 4,0 7,0 3,0 5,0 1,0 2,0 0,-5-4,-2-3,-4-4,-1-2,2-2,-3-1,1 0,2-1,3 1,3 0,2-1,-4-4,0-2,-6-4,1-1,1 2,3 3,3 2,1 3,-3 1,-1 1,1 0,-4-4,0-2,-4 0,1 1,3 2,2 1,-2-4,1-1,1 1,3 1,1 2,2 1,2 1,-1-10,7-12,2-14,4-5,1-5,-3-6,-2-3,-3-3,3-2,0 0,-1 0,-2-1,3 7,0-4,5 3,-1 1,-2-6,-3-7,3 2,-1 3,-1 1,2 1,1 1,-3 0,-2 1,-2-1,4 0,-1 0,0 0,-2 0,-2-1,-1 1,-1 0,-1-1,0 1,4 0,3 0,-1 0,-1-1,-1 1,-2 0,-1 0,0 0,-1-1,4 11,3 14,-1 13,-1 10,4 8,0 4,-2 3,-1 1,-2 0,3-1,1 0,-2-1,-1 0,-1 0,-2 4,-1 2,-6 0,-2-2,0-1,1-2,2 0,-3-1,-1-1,-4 0,-1 0,4 0,1 0,4 0,1 0,-3 0,-1 0,1 1,1-1,-3-5,-1-2,2 1,1 1,-3 2,0 1,-4-5,1 0,2 1,-3-4,2 0,2 1,3 4,-3 1,0 2,2 1,2-9,12-14,10-7,7-14,5-4,3-5,0-3,1-2,-1 4,-5 1,-3 5,0 5,-3 0,-1 3,1-2,2-5,3 2,2 2,-4 0,-1 1,-4-1,0 1,1 2,-2-1,1-4,2-4,3 1,2-2,7-2,-2-2,-1 3,0 5,-6 1,-2 2,1 5,-3-3,-1 2,3 2,-4-2,1 0,2 2,-2-3,1 0,2-3,2 1,2 3,3 3,-5-3,-1 1,1 2,-8 6,-8 10,-10 8,-10 1,-8 3,0 3,-2-3,-3 0,-2-3,-2 0,0-3,-2 1,6 4,1-3,0 2,-1-3,-2 2,-1 2,-1-2,4 1,2-3,-1-4,-1 1,-2 4,-1-2,-1 3,-1-2,0-4,-1 1,1-2,-1-2,0 2,1-1,0-2,5 3,1-1,6 4,-1-2,-1-1,-2 1,-3 0,-3-3,-1-3,-1-2,0-2,-1-1,0-1,1-1,4-5,8-6,6-7,11-6,10 3,4-1,0-2,2 5,-1-2,2 5,-1-1,-4-2,2-3,-2-2,3-3,4-1,-1-1,-3-1,1 5,-3 2,3 0,3-1,4-2,-1-1,0 4,-3 1,0 5,3-1,-3-1,1 2,-2 0,-5-3,1 2,-2-1,-3-1,3 2,-1-1,4 3,3 0,0-3,-3-3,1 2,-2 0,2 3,-2 0,2 3,4 4,-1-2,-5-3,-3-4,1 1,-1-1,3 2,-1 0,-2-3,2 3,-1-1,3 3,-1-2,2-1,-1-5,2 4,-2-2,2-1,4 3,3 0,-2-1,-5-4,0 4,-2 0,-4-2,1 3,5 5,-2 0,4-3,2-3,4 2,3-1,-4-2,0-3,1 3,-3 0,-6-1,0 3,-2 0,1 3,-1 0,2-3,3-3,-1-2,-3-3,1 4,-3 0,3 5,-2 1,2-3,-1-2,-3-3,2 4,-2-1,3 0,-1-2,-3-2,2 3,-1 2,3 3,4 1,4-2,3 2,-1-1,-1 3,1 0,1 1,-3-1,0 1,-4-1,0 2,2-2,3 2,-2-2,0 2,1 4,3 2,-3-1,-1-5,2-5,2-5,2 2,-4 0,0-2,0 3,3 1,-5-3,1 4,1 0,2-3,-4-2,0 2,-3 1,0 3,-3 0,1 3,-2-1,2 2,-2-2,2 2,-2-2,1 2,-1-2,-3-3,2 1,3 5,-1-2,3 2,-2-1,-4-5,1 2,4 4,4 3,-2-1,1 1,3 3,-3-4,0 2,2 1,3-3,1 0,3 3,0-3,-4-5,-1 1,0 3,-3-3,-1 3,1 2,-2-2,0-4,2-4,-2-5,1 3,-4 0,-3-2,0 3,3 1,0-2,-4-3,2 4,-2 0,-3-2,2 3,-1 0,4-1,4-4,-1-1,-4-2,2 4,-2 0,2 6,-2-1,3 3,3 5,-2-1,-3-4,0 1,-1-2,2 2,-2-2,-2-3,-4-3,2 2,0-1,3 4,0 0,3-3,-1-2,2 3,-2-1,-3-2,2 3,-2 0,3-2,4-2,4-3,4-1,2 4,1 6,2 1,0 3,0 4,0-1,0 1,-1 2,1-3,-1 1,1-3,-1 1,-5-3,-2 1,1-2,1 2,-4-3,1 2,0 4,3-2,1-3,-3-5,-1-3,-4-3,1 3,-4 1,2 3,-3 1,1 3,-1 0,2-3,-3-4,-2 8,-9 12,-4 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65E96B-ABCF-C1E9-57AF-C10040A4F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71C0D45-5A4D-4754-BA98-AB455E216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EE507A-0242-5F07-B900-FF643AE8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DDFED1-366C-C8AD-2940-A7318FD8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6EC19-1491-03B5-83A4-AF6A20BC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855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FF8991-3D9D-43B5-E551-4C517698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0C0C705-7BE3-9487-C005-5908996F0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B27C2E-BA60-710A-18FA-6BC22DB1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AFAEF4-F085-5ADE-B843-E43540CDA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6D4E5F-EF4F-E321-A695-0B124C786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33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5C66A24-5B9B-95F4-4522-D8AF5E51E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7FC6D85-F198-F7F5-C6EB-6171E0E36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3DD7C99-0B9E-0A8D-E99E-9710EF010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858A4A1-60EA-F7C7-9B28-1FDC3A25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9B0C5CE-95F0-A31D-C24E-BDBCD752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316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8B81A5-B360-73D3-456B-42FBAEADA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32A9DB-6E72-972D-BB4B-379A5EE7F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78610-428B-D597-1254-89AC7DDF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9E459E-92D9-CBFE-F1D3-A29B69E8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FBAC48C-C5ED-BAEE-E0C4-BF478CE7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60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5465FA-E2E5-D769-3605-40861B810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3433C2-AFDC-B2CD-3ACC-7541A2D9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559CD9-8C51-013D-1A68-11B9F9C9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B1A57B-54AD-C6AF-83D0-5FCCBA9F9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D5F211-E881-32E2-B76F-BFD8EB62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33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284889-8EF6-D438-EBEE-ED8EE383E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26794-2768-E4D3-CA5E-D3867079C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08D87CF-97B2-FD21-A257-73AD69DFC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6F109E1-0BF8-CEB1-D2DA-D0F3D308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66F5ED6-4C10-19DD-5D7A-AA28DF9A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A214FB5-ED09-4FA3-49E3-0D668A3F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797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306C95-CA73-0469-1D08-183AC710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B562132-AC82-3685-6510-0BF826A8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1781A3C-1E22-9C30-0099-1BB481465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00733BC-27D1-297B-1D6E-C4DD484A7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E880A65-270D-4C01-82E4-ADFD1E5BC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55355CD-F306-FBCC-1988-CC70BEC8E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F505C43-095B-409D-9321-FD4D39BF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CE81F95-8099-E333-3123-8E88F7AF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462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A3C828-2FFE-0598-53C2-C6DDC8A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C567B48-A9B1-22CE-F1C1-C24CE5A7A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24D9479-BD8C-9AD2-A4E5-FF50A47C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DF80190-7C1A-71B5-6507-4B4B63AF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832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8A4F212-7CA2-A47C-B16F-1068B344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BDC6405-0317-86AF-DFD8-E25D67DF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D4320DB-B4A4-0AF8-782B-2B80FD43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04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D86922-E819-F97C-2254-2526248BA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DCD55E-476D-0E6F-3177-2E7ED99F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452EC8-7F20-CB0F-EA7E-7B8E9A223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3A16043-B920-8D6D-B6C2-9AF75116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609C24-65B5-AB44-5BD2-C1AC77D7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3565E7F-CF5C-5D6C-5BE8-629757F4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010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D0EE35-FF40-5B89-EBE8-CC1071F84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D0EBDB6-630F-0866-BEAD-4F9D309D3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D88B3BF-5AA7-7E07-46B3-40BA22B7E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7B7B32C-42CA-5A89-960A-129CB5DC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F339AB-4029-F026-F1EA-ABC6F662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1220AB-CFCB-B008-6CBE-8DCCF586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589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54EFA11-DBB9-A30C-46B9-02A7857A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D56FF00-DF8B-91EA-953D-08B8A8E72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58A58B-0C57-D341-8CB3-517B80525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87DEA-02FA-4ABA-B2D4-627FC26FDE1D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72B03E-E2B2-557C-02B5-37732D020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16ED83-DEAA-BF82-5C8F-2EBA690B1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1B38-DAFA-4A41-A721-1D87AC41AF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463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0.png"/><Relationship Id="rId4" Type="http://schemas.openxmlformats.org/officeDocument/2006/relationships/customXml" Target="../ink/ink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101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468C2-88A0-6637-116E-F79F2E99E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727E3FF-8F88-C975-6114-7DCE8BA42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5" r="25234" b="1002"/>
          <a:stretch/>
        </p:blipFill>
        <p:spPr>
          <a:xfrm>
            <a:off x="4245429" y="2815862"/>
            <a:ext cx="3461657" cy="38723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AB3105EF-0612-F5C1-A6AE-20A673744BD1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C441DC74-287C-BCCF-1D9D-B0BA00BF1A98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5" name="Τόξο 4">
              <a:extLst>
                <a:ext uri="{FF2B5EF4-FFF2-40B4-BE49-F238E27FC236}">
                  <a16:creationId xmlns:a16="http://schemas.microsoft.com/office/drawing/2014/main" id="{81C838C9-2C6C-1702-3D45-BC8EB4F5C2C8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Τόξο 5">
              <a:extLst>
                <a:ext uri="{FF2B5EF4-FFF2-40B4-BE49-F238E27FC236}">
                  <a16:creationId xmlns:a16="http://schemas.microsoft.com/office/drawing/2014/main" id="{B0E018D2-C9FA-CE21-9AA8-F1CC2FFDC418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3566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37DD-E2B2-AA33-69B6-0AE6BBF41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52345E7-E8B1-7631-13F5-8875D03D6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5" r="25234" b="1002"/>
          <a:stretch/>
        </p:blipFill>
        <p:spPr>
          <a:xfrm>
            <a:off x="4245429" y="2815862"/>
            <a:ext cx="3461657" cy="38723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5FDE43BA-43F0-3892-D526-9DFF5F910E7F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CE09FDAF-5928-4A41-EB6F-587283C3257F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5" name="Τόξο 4">
              <a:extLst>
                <a:ext uri="{FF2B5EF4-FFF2-40B4-BE49-F238E27FC236}">
                  <a16:creationId xmlns:a16="http://schemas.microsoft.com/office/drawing/2014/main" id="{2037780D-0A50-899F-1C9E-8A87D3BDF062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Τόξο 5">
              <a:extLst>
                <a:ext uri="{FF2B5EF4-FFF2-40B4-BE49-F238E27FC236}">
                  <a16:creationId xmlns:a16="http://schemas.microsoft.com/office/drawing/2014/main" id="{428E61D8-3C85-DF2A-48C0-AC341CE01537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0" name="Γραφή 9">
                <a:extLst>
                  <a:ext uri="{FF2B5EF4-FFF2-40B4-BE49-F238E27FC236}">
                    <a16:creationId xmlns:a16="http://schemas.microsoft.com/office/drawing/2014/main" id="{A682C0B7-E9AF-DDD1-AC1F-78E602305F75}"/>
                  </a:ext>
                </a:extLst>
              </p14:cNvPr>
              <p14:cNvContentPartPr/>
              <p14:nvPr/>
            </p14:nvContentPartPr>
            <p14:xfrm rot="15964675">
              <a:off x="2759035" y="359904"/>
              <a:ext cx="1609200" cy="1771920"/>
            </p14:xfrm>
          </p:contentPart>
        </mc:Choice>
        <mc:Fallback xmlns="">
          <p:pic>
            <p:nvPicPr>
              <p:cNvPr id="10" name="Γραφή 9">
                <a:extLst>
                  <a:ext uri="{FF2B5EF4-FFF2-40B4-BE49-F238E27FC236}">
                    <a16:creationId xmlns:a16="http://schemas.microsoft.com/office/drawing/2014/main" id="{A682C0B7-E9AF-DDD1-AC1F-78E602305F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15964675">
                <a:off x="2678035" y="278888"/>
                <a:ext cx="1770840" cy="193359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153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8241B-DD7C-F8F3-8228-C406DA2FB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E3FF2E51-1742-59AC-C3A9-708B7A1B4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5" r="25234" b="1002"/>
          <a:stretch/>
        </p:blipFill>
        <p:spPr>
          <a:xfrm>
            <a:off x="4245429" y="2815862"/>
            <a:ext cx="3461657" cy="38723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F0E3CFEA-4062-4F9D-AB5A-601E679770C4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2CBF1749-7E14-0239-12FD-11F69836DBC0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5" name="Τόξο 4">
              <a:extLst>
                <a:ext uri="{FF2B5EF4-FFF2-40B4-BE49-F238E27FC236}">
                  <a16:creationId xmlns:a16="http://schemas.microsoft.com/office/drawing/2014/main" id="{F12B41BF-B44F-2084-2C75-E3103D5C7539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Τόξο 5">
              <a:extLst>
                <a:ext uri="{FF2B5EF4-FFF2-40B4-BE49-F238E27FC236}">
                  <a16:creationId xmlns:a16="http://schemas.microsoft.com/office/drawing/2014/main" id="{5F0C5C50-1972-696E-3471-8A2F5C8BDA14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73943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4EE25-354A-C5C5-C2DF-7A7DC7C07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F6BBD509-77C0-C18F-E659-A8E8E3C74D2D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ECDD3666-D847-4205-5022-187EF5DC53AB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4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DCB1A43A-BF4C-6B6F-A03A-80CF36FC729F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A6409949-9FF4-92DD-EEEA-31AC7A4D03C0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6601CE30-393A-FCDE-D7ED-7BB872B5536B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FAE5CA5F-5C9D-7162-2404-0F87B92816CD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A99D6CC4-102F-6B0A-3606-169076F7C6E7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7" name="Τόξο 6">
              <a:extLst>
                <a:ext uri="{FF2B5EF4-FFF2-40B4-BE49-F238E27FC236}">
                  <a16:creationId xmlns:a16="http://schemas.microsoft.com/office/drawing/2014/main" id="{155D7CAA-A3B9-140E-2228-7AA3628E9EC9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Τόξο 7">
              <a:extLst>
                <a:ext uri="{FF2B5EF4-FFF2-40B4-BE49-F238E27FC236}">
                  <a16:creationId xmlns:a16="http://schemas.microsoft.com/office/drawing/2014/main" id="{268F37FB-2973-F339-60DC-C26EFD79E02F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70919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1EF03-3398-1D97-5340-B5FF6006A4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4BB984AE-5383-C51B-5501-70BD0E14664F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785B58C0-5CCC-DE8D-8AA6-73A33BC73D38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C5EEBAA9-CA6E-CCBB-CE02-AA21C94D080B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74D3E4B5-95B2-B150-1733-0EF9831BD9EF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D559189D-0FEC-8F2E-D364-58024FBB879D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88F17ED6-7ADE-9FC9-E746-3BFA93B49F2D}"/>
              </a:ext>
            </a:extLst>
          </p:cNvPr>
          <p:cNvGrpSpPr/>
          <p:nvPr/>
        </p:nvGrpSpPr>
        <p:grpSpPr>
          <a:xfrm>
            <a:off x="7229700" y="1505984"/>
            <a:ext cx="2646559" cy="1713780"/>
            <a:chOff x="7229700" y="1505984"/>
            <a:chExt cx="2646559" cy="17137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">
              <p14:nvContentPartPr>
                <p14:cNvPr id="7" name="Γραφή 6">
                  <a:extLst>
                    <a:ext uri="{FF2B5EF4-FFF2-40B4-BE49-F238E27FC236}">
                      <a16:creationId xmlns:a16="http://schemas.microsoft.com/office/drawing/2014/main" id="{EE3E39BC-2FF8-4AA3-B207-F0A66DBB11D3}"/>
                    </a:ext>
                  </a:extLst>
                </p14:cNvPr>
                <p14:cNvContentPartPr/>
                <p14:nvPr/>
              </p14:nvContentPartPr>
              <p14:xfrm>
                <a:off x="7229700" y="1532084"/>
                <a:ext cx="2620800" cy="1687680"/>
              </p14:xfrm>
            </p:contentPart>
          </mc:Choice>
          <mc:Fallback xmlns="">
            <p:pic>
              <p:nvPicPr>
                <p:cNvPr id="7" name="Γραφή 6">
                  <a:extLst>
                    <a:ext uri="{FF2B5EF4-FFF2-40B4-BE49-F238E27FC236}">
                      <a16:creationId xmlns:a16="http://schemas.microsoft.com/office/drawing/2014/main" id="{EE3E39BC-2FF8-4AA3-B207-F0A66DBB11D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167060" y="1154444"/>
                  <a:ext cx="2746440" cy="244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">
              <p14:nvContentPartPr>
                <p14:cNvPr id="8" name="Γραφή 7">
                  <a:extLst>
                    <a:ext uri="{FF2B5EF4-FFF2-40B4-BE49-F238E27FC236}">
                      <a16:creationId xmlns:a16="http://schemas.microsoft.com/office/drawing/2014/main" id="{DA1DBB9D-771A-9C0C-D0E2-4078EDC750FC}"/>
                    </a:ext>
                  </a:extLst>
                </p14:cNvPr>
                <p14:cNvContentPartPr/>
                <p14:nvPr/>
              </p14:nvContentPartPr>
              <p14:xfrm>
                <a:off x="9168499" y="1505984"/>
                <a:ext cx="707760" cy="563760"/>
              </p14:xfrm>
            </p:contentPart>
          </mc:Choice>
          <mc:Fallback xmlns="">
            <p:pic>
              <p:nvPicPr>
                <p:cNvPr id="8" name="Γραφή 7">
                  <a:extLst>
                    <a:ext uri="{FF2B5EF4-FFF2-40B4-BE49-F238E27FC236}">
                      <a16:creationId xmlns:a16="http://schemas.microsoft.com/office/drawing/2014/main" id="{DA1DBB9D-771A-9C0C-D0E2-4078EDC750F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105499" y="1128344"/>
                  <a:ext cx="833400" cy="13194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AC3D9B6-11A5-9E3B-5F3F-7EDABFCE0575}"/>
              </a:ext>
            </a:extLst>
          </p:cNvPr>
          <p:cNvSpPr txBox="1"/>
          <p:nvPr/>
        </p:nvSpPr>
        <p:spPr>
          <a:xfrm>
            <a:off x="6442078" y="843641"/>
            <a:ext cx="2553729" cy="10772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dirty="0"/>
              <a:t>Πρέπει να τον βοηθήσω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14" name="Γραφή 13">
                <a:extLst>
                  <a:ext uri="{FF2B5EF4-FFF2-40B4-BE49-F238E27FC236}">
                    <a16:creationId xmlns:a16="http://schemas.microsoft.com/office/drawing/2014/main" id="{448F1D5D-6F39-971F-15DF-781AD1B386B2}"/>
                  </a:ext>
                </a:extLst>
              </p14:cNvPr>
              <p14:cNvContentPartPr/>
              <p14:nvPr/>
            </p14:nvContentPartPr>
            <p14:xfrm>
              <a:off x="3494435" y="2240005"/>
              <a:ext cx="2484720" cy="1650600"/>
            </p14:xfrm>
          </p:contentPart>
        </mc:Choice>
        <mc:Fallback xmlns="">
          <p:pic>
            <p:nvPicPr>
              <p:cNvPr id="14" name="Γραφή 13">
                <a:extLst>
                  <a:ext uri="{FF2B5EF4-FFF2-40B4-BE49-F238E27FC236}">
                    <a16:creationId xmlns:a16="http://schemas.microsoft.com/office/drawing/2014/main" id="{448F1D5D-6F39-971F-15DF-781AD1B386B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31435" y="1862005"/>
                <a:ext cx="2610360" cy="240624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F9BDF6B3-F41A-C947-0A3D-6E11C954C19E}"/>
              </a:ext>
            </a:extLst>
          </p:cNvPr>
          <p:cNvSpPr txBox="1"/>
          <p:nvPr/>
        </p:nvSpPr>
        <p:spPr>
          <a:xfrm>
            <a:off x="1403800" y="2868052"/>
            <a:ext cx="2733931" cy="156966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dirty="0"/>
              <a:t>Θα το κλέψω, γιατί μου αρέσει</a:t>
            </a:r>
          </a:p>
        </p:txBody>
      </p:sp>
    </p:spTree>
    <p:extLst>
      <p:ext uri="{BB962C8B-B14F-4D97-AF65-F5344CB8AC3E}">
        <p14:creationId xmlns:p14="http://schemas.microsoft.com/office/powerpoint/2010/main" val="59860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5235A-11FA-D7BD-06E2-4313F3565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7F8D93CB-0425-F9C7-A88D-B2F28478F83C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glow rad="50800">
              <a:schemeClr val="accent4">
                <a:satMod val="175000"/>
                <a:alpha val="21000"/>
              </a:schemeClr>
            </a:glow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C496C20E-2887-42CE-BB82-CA4725A6CADF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038890CD-67CE-C105-8DF0-FC78CAE77D53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6115F950-1BEF-4C5A-402D-909EB661C4B2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EA8A6FC8-1FB1-50C7-7C0D-80B70B7A8B94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33860F-0435-F2EC-23C1-FB4C73761A8E}"/>
              </a:ext>
            </a:extLst>
          </p:cNvPr>
          <p:cNvSpPr/>
          <p:nvPr/>
        </p:nvSpPr>
        <p:spPr>
          <a:xfrm>
            <a:off x="-107874" y="1752600"/>
            <a:ext cx="12440458" cy="1069479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327939"/>
              </a:avLst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4400" b="1" cap="none" spc="0" dirty="0">
                <a:ln/>
                <a:solidFill>
                  <a:schemeClr val="accent4"/>
                </a:solidFill>
                <a:effectLst/>
              </a:rPr>
              <a:t>Βάπτισμα – Χρίσμα – Εξομολόγηση – Θεία Κοινωνία</a:t>
            </a:r>
          </a:p>
        </p:txBody>
      </p:sp>
    </p:spTree>
    <p:extLst>
      <p:ext uri="{BB962C8B-B14F-4D97-AF65-F5344CB8AC3E}">
        <p14:creationId xmlns:p14="http://schemas.microsoft.com/office/powerpoint/2010/main" val="349757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5F51F-146A-361A-7B38-C63CEDE1A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BD8E5362-53BA-235E-7246-0FC684A22DD4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D37BD8B7-29F1-AF20-75DF-9CCEE3E67FA6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CF512A2F-8E87-87DA-CC80-F41E3A9D5FD3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33581514-B6FB-00DC-1D73-F765629B328A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EB13741D-FAEB-C32D-C3A5-84C72E46A16B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F0CD159D-5304-6DBD-C081-6A91BD05A303}"/>
              </a:ext>
            </a:extLst>
          </p:cNvPr>
          <p:cNvGrpSpPr/>
          <p:nvPr/>
        </p:nvGrpSpPr>
        <p:grpSpPr>
          <a:xfrm>
            <a:off x="6927720" y="1458487"/>
            <a:ext cx="3103035" cy="2940722"/>
            <a:chOff x="6927720" y="1458487"/>
            <a:chExt cx="3103035" cy="2940722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">
              <p14:nvContentPartPr>
                <p14:cNvPr id="10" name="Γραφή 9">
                  <a:extLst>
                    <a:ext uri="{FF2B5EF4-FFF2-40B4-BE49-F238E27FC236}">
                      <a16:creationId xmlns:a16="http://schemas.microsoft.com/office/drawing/2014/main" id="{B6232A2F-E8D2-09AE-991A-59E9EE773C48}"/>
                    </a:ext>
                  </a:extLst>
                </p14:cNvPr>
                <p14:cNvContentPartPr/>
                <p14:nvPr/>
              </p14:nvContentPartPr>
              <p14:xfrm>
                <a:off x="6927720" y="2627289"/>
                <a:ext cx="1609200" cy="1771920"/>
              </p14:xfrm>
            </p:contentPart>
          </mc:Choice>
          <mc:Fallback xmlns="">
            <p:pic>
              <p:nvPicPr>
                <p:cNvPr id="10" name="Γραφή 9">
                  <a:extLst>
                    <a:ext uri="{FF2B5EF4-FFF2-40B4-BE49-F238E27FC236}">
                      <a16:creationId xmlns:a16="http://schemas.microsoft.com/office/drawing/2014/main" id="{B6232A2F-E8D2-09AE-991A-59E9EE773C4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46720" y="2546273"/>
                  <a:ext cx="1770840" cy="1933593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8798166-8A41-39A2-6522-64BB8CC62A53}"/>
                </a:ext>
              </a:extLst>
            </p:cNvPr>
            <p:cNvSpPr txBox="1"/>
            <p:nvPr/>
          </p:nvSpPr>
          <p:spPr>
            <a:xfrm>
              <a:off x="8320988" y="1458487"/>
              <a:ext cx="1709767" cy="15696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dirty="0"/>
                <a:t>Με αποφεύγει γιατί δε με συμπαθεί</a:t>
              </a: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939CC1C3-3D3D-B855-118F-12446FDC2984}"/>
              </a:ext>
            </a:extLst>
          </p:cNvPr>
          <p:cNvGrpSpPr/>
          <p:nvPr/>
        </p:nvGrpSpPr>
        <p:grpSpPr>
          <a:xfrm>
            <a:off x="6260757" y="3784993"/>
            <a:ext cx="3915433" cy="1284348"/>
            <a:chOff x="6260757" y="3784993"/>
            <a:chExt cx="3915433" cy="1284348"/>
          </a:xfrm>
        </p:grpSpPr>
        <p:pic>
          <p:nvPicPr>
            <p:cNvPr id="6" name="Γραφικό 5" descr="Φωτιά">
              <a:extLst>
                <a:ext uri="{FF2B5EF4-FFF2-40B4-BE49-F238E27FC236}">
                  <a16:creationId xmlns:a16="http://schemas.microsoft.com/office/drawing/2014/main" id="{03851160-9350-FF81-18E9-BF7D4AF29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60757" y="3784993"/>
              <a:ext cx="998188" cy="998188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F96EFD9-F9BF-B82B-4F0C-27E637BA3EE8}"/>
                </a:ext>
              </a:extLst>
            </p:cNvPr>
            <p:cNvSpPr txBox="1"/>
            <p:nvPr/>
          </p:nvSpPr>
          <p:spPr>
            <a:xfrm>
              <a:off x="8945592" y="4546121"/>
              <a:ext cx="12305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dirty="0"/>
                <a:t>θυμός</a:t>
              </a:r>
            </a:p>
          </p:txBody>
        </p:sp>
        <p:cxnSp>
          <p:nvCxnSpPr>
            <p:cNvPr id="15" name="Ευθεία γραμμή σύνδεσης 14">
              <a:extLst>
                <a:ext uri="{FF2B5EF4-FFF2-40B4-BE49-F238E27FC236}">
                  <a16:creationId xmlns:a16="http://schemas.microsoft.com/office/drawing/2014/main" id="{FA54611A-0ABF-8EE6-3535-D5755E637A54}"/>
                </a:ext>
              </a:extLst>
            </p:cNvPr>
            <p:cNvCxnSpPr/>
            <p:nvPr/>
          </p:nvCxnSpPr>
          <p:spPr>
            <a:xfrm flipH="1" flipV="1">
              <a:off x="6881713" y="4546121"/>
              <a:ext cx="2203441" cy="2370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348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8518A-107F-3F75-68C2-FAB1DA378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07D54ED0-4346-D64B-8AE6-03CBF3A5F050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F8BEBC26-E1BA-4E8F-E804-2E15F7717C5D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F1490294-01C7-BCCA-AB33-F5AB96978AC5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0958A078-0E0A-5315-2917-7D8C79210D65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3A156760-27A3-08A4-7D35-08E0CCFF06CE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48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F0A54-3635-8643-C167-916946DF6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27F1B168-71B0-73A2-120E-51005F527161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7F9015FC-E84F-6DC9-BFD6-9E7ADB2170A6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5CA13282-BE86-B482-9522-E63C52DA1128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DD3BB27C-EDAE-B53B-5C6A-FA8D0CEA72E6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BA32EA4D-EA58-57E0-38CF-A1770C56FFED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162CEE28-2E51-4134-25F1-D1FBEE5BCD8D}"/>
              </a:ext>
            </a:extLst>
          </p:cNvPr>
          <p:cNvGrpSpPr/>
          <p:nvPr/>
        </p:nvGrpSpPr>
        <p:grpSpPr>
          <a:xfrm>
            <a:off x="3070314" y="2420211"/>
            <a:ext cx="2500010" cy="2190896"/>
            <a:chOff x="3070314" y="2420211"/>
            <a:chExt cx="2500010" cy="2190896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">
              <p14:nvContentPartPr>
                <p14:cNvPr id="7" name="Γραφή 6">
                  <a:extLst>
                    <a:ext uri="{FF2B5EF4-FFF2-40B4-BE49-F238E27FC236}">
                      <a16:creationId xmlns:a16="http://schemas.microsoft.com/office/drawing/2014/main" id="{B5932774-836D-F936-3C03-049690DDC174}"/>
                    </a:ext>
                  </a:extLst>
                </p14:cNvPr>
                <p14:cNvContentPartPr/>
                <p14:nvPr/>
              </p14:nvContentPartPr>
              <p14:xfrm>
                <a:off x="4565564" y="3309347"/>
                <a:ext cx="1004760" cy="1301760"/>
              </p14:xfrm>
            </p:contentPart>
          </mc:Choice>
          <mc:Fallback xmlns="">
            <p:pic>
              <p:nvPicPr>
                <p:cNvPr id="7" name="Γραφή 6">
                  <a:extLst>
                    <a:ext uri="{FF2B5EF4-FFF2-40B4-BE49-F238E27FC236}">
                      <a16:creationId xmlns:a16="http://schemas.microsoft.com/office/drawing/2014/main" id="{B5932774-836D-F936-3C03-049690DDC17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502564" y="2931347"/>
                  <a:ext cx="1130400" cy="20574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BEAD269-6230-CDAA-673B-68EB6737983E}"/>
                </a:ext>
              </a:extLst>
            </p:cNvPr>
            <p:cNvSpPr txBox="1"/>
            <p:nvPr/>
          </p:nvSpPr>
          <p:spPr>
            <a:xfrm>
              <a:off x="3070314" y="2420211"/>
              <a:ext cx="1906438" cy="95410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dirty="0"/>
                <a:t>Κοίτα πως ντύνεται </a:t>
              </a:r>
            </a:p>
          </p:txBody>
        </p:sp>
      </p:grp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DD76B8CA-3CB9-330B-BA65-291D247CCEA8}"/>
              </a:ext>
            </a:extLst>
          </p:cNvPr>
          <p:cNvGrpSpPr/>
          <p:nvPr/>
        </p:nvGrpSpPr>
        <p:grpSpPr>
          <a:xfrm>
            <a:off x="1468796" y="4348100"/>
            <a:ext cx="4744358" cy="998188"/>
            <a:chOff x="1468796" y="4348100"/>
            <a:chExt cx="4744358" cy="998188"/>
          </a:xfrm>
        </p:grpSpPr>
        <p:pic>
          <p:nvPicPr>
            <p:cNvPr id="6" name="Γραφικό 5" descr="Φωτιά">
              <a:extLst>
                <a:ext uri="{FF2B5EF4-FFF2-40B4-BE49-F238E27FC236}">
                  <a16:creationId xmlns:a16="http://schemas.microsoft.com/office/drawing/2014/main" id="{47959B1C-F0F9-0CDD-E360-FBC47BD92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14966" y="4348100"/>
              <a:ext cx="998188" cy="99818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172F599-9FE1-BA48-7321-216BD3241CE7}"/>
                </a:ext>
              </a:extLst>
            </p:cNvPr>
            <p:cNvSpPr txBox="1"/>
            <p:nvPr/>
          </p:nvSpPr>
          <p:spPr>
            <a:xfrm>
              <a:off x="1468796" y="4757055"/>
              <a:ext cx="21824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dirty="0"/>
                <a:t>κατάκριση</a:t>
              </a:r>
            </a:p>
          </p:txBody>
        </p:sp>
        <p:cxnSp>
          <p:nvCxnSpPr>
            <p:cNvPr id="11" name="Ευθεία γραμμή σύνδεσης 10">
              <a:extLst>
                <a:ext uri="{FF2B5EF4-FFF2-40B4-BE49-F238E27FC236}">
                  <a16:creationId xmlns:a16="http://schemas.microsoft.com/office/drawing/2014/main" id="{834FFBA5-878C-132F-DE9E-34EC3A9E6CE3}"/>
                </a:ext>
              </a:extLst>
            </p:cNvPr>
            <p:cNvCxnSpPr/>
            <p:nvPr/>
          </p:nvCxnSpPr>
          <p:spPr>
            <a:xfrm flipV="1">
              <a:off x="3470699" y="4915197"/>
              <a:ext cx="2032954" cy="206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2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46CE0-7E71-94DE-B18B-4703B60D2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βάλ 19">
            <a:extLst>
              <a:ext uri="{FF2B5EF4-FFF2-40B4-BE49-F238E27FC236}">
                <a16:creationId xmlns:a16="http://schemas.microsoft.com/office/drawing/2014/main" id="{54DBA8C1-1737-6D51-A29C-5F3B6C3B0D93}"/>
              </a:ext>
            </a:extLst>
          </p:cNvPr>
          <p:cNvSpPr/>
          <p:nvPr/>
        </p:nvSpPr>
        <p:spPr>
          <a:xfrm>
            <a:off x="3908914" y="2122713"/>
            <a:ext cx="4812772" cy="526868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DC86C1DE-5C47-8EA3-BA8E-9E341EFB3EB8}"/>
              </a:ext>
            </a:extLst>
          </p:cNvPr>
          <p:cNvSpPr/>
          <p:nvPr/>
        </p:nvSpPr>
        <p:spPr>
          <a:xfrm>
            <a:off x="5688900" y="3429000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>
            <a:extLst>
              <a:ext uri="{FF2B5EF4-FFF2-40B4-BE49-F238E27FC236}">
                <a16:creationId xmlns:a16="http://schemas.microsoft.com/office/drawing/2014/main" id="{9E19A5AB-9D4C-7321-6B3A-E0DA11B17EA0}"/>
              </a:ext>
            </a:extLst>
          </p:cNvPr>
          <p:cNvSpPr/>
          <p:nvPr/>
        </p:nvSpPr>
        <p:spPr>
          <a:xfrm>
            <a:off x="6480763" y="3960227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>
            <a:extLst>
              <a:ext uri="{FF2B5EF4-FFF2-40B4-BE49-F238E27FC236}">
                <a16:creationId xmlns:a16="http://schemas.microsoft.com/office/drawing/2014/main" id="{4BC62EAA-E52E-16A6-690E-EFA0C45E1F20}"/>
              </a:ext>
            </a:extLst>
          </p:cNvPr>
          <p:cNvSpPr/>
          <p:nvPr/>
        </p:nvSpPr>
        <p:spPr>
          <a:xfrm>
            <a:off x="5984374" y="4966065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7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9737B208-A9D5-1BD0-3468-14C90E0AFE2A}"/>
              </a:ext>
            </a:extLst>
          </p:cNvPr>
          <p:cNvSpPr/>
          <p:nvPr/>
        </p:nvSpPr>
        <p:spPr>
          <a:xfrm>
            <a:off x="5363418" y="4437712"/>
            <a:ext cx="748937" cy="954970"/>
          </a:xfrm>
          <a:prstGeom prst="ellipse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288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97923-89E9-A5DB-A6D6-81DBC50DA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12D3BF12-6A35-17FC-C485-1B7A8C09C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5" r="25234" b="1002"/>
          <a:stretch/>
        </p:blipFill>
        <p:spPr>
          <a:xfrm>
            <a:off x="4245429" y="2815862"/>
            <a:ext cx="3461657" cy="38723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62073AC2-2540-8265-52D1-81463D98E3F6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448340CD-B520-6532-FA6A-41EBCE2E78C2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5" name="Τόξο 4">
              <a:extLst>
                <a:ext uri="{FF2B5EF4-FFF2-40B4-BE49-F238E27FC236}">
                  <a16:creationId xmlns:a16="http://schemas.microsoft.com/office/drawing/2014/main" id="{F2F8D657-7F89-C1D2-DD2E-91DF3AC0F932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Τόξο 5">
              <a:extLst>
                <a:ext uri="{FF2B5EF4-FFF2-40B4-BE49-F238E27FC236}">
                  <a16:creationId xmlns:a16="http://schemas.microsoft.com/office/drawing/2014/main" id="{2B9CDE94-8EFB-F5CC-81C3-303C52CCADCC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429006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C9004-0B77-16E6-5BA8-ECBF79298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7F924E4-A022-C230-93BB-A7F5F4619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985" r="25234" b="1002"/>
          <a:stretch/>
        </p:blipFill>
        <p:spPr>
          <a:xfrm>
            <a:off x="4245429" y="2815862"/>
            <a:ext cx="3461657" cy="38723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127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511E694D-7581-C352-441E-8ED753264DB6}"/>
              </a:ext>
            </a:extLst>
          </p:cNvPr>
          <p:cNvGrpSpPr/>
          <p:nvPr/>
        </p:nvGrpSpPr>
        <p:grpSpPr>
          <a:xfrm>
            <a:off x="391297" y="2218267"/>
            <a:ext cx="12005980" cy="3997180"/>
            <a:chOff x="391297" y="2218267"/>
            <a:chExt cx="12005980" cy="399718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E45B99F0-DCA7-84A9-93E8-0E6FA5450D71}"/>
                </a:ext>
              </a:extLst>
            </p:cNvPr>
            <p:cNvSpPr/>
            <p:nvPr/>
          </p:nvSpPr>
          <p:spPr>
            <a:xfrm>
              <a:off x="1074785" y="2218267"/>
              <a:ext cx="10042429" cy="338666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l-GR" sz="3600" b="1" dirty="0">
                  <a:ln/>
                  <a:solidFill>
                    <a:schemeClr val="accent4"/>
                  </a:solidFill>
                </a:rPr>
                <a:t>Κύριε Ιησού Χριστέ ελέησόν με τον αμαρτωλό</a:t>
              </a:r>
              <a:endParaRPr lang="el-GR" sz="3600" b="1" cap="none" spc="0" dirty="0">
                <a:ln/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5" name="Τόξο 4">
              <a:extLst>
                <a:ext uri="{FF2B5EF4-FFF2-40B4-BE49-F238E27FC236}">
                  <a16:creationId xmlns:a16="http://schemas.microsoft.com/office/drawing/2014/main" id="{C5CC5A72-AF89-48B0-FC7B-B4147C3F9532}"/>
                </a:ext>
              </a:extLst>
            </p:cNvPr>
            <p:cNvSpPr/>
            <p:nvPr/>
          </p:nvSpPr>
          <p:spPr>
            <a:xfrm rot="18829579">
              <a:off x="-354227" y="3402225"/>
              <a:ext cx="3558746" cy="2067697"/>
            </a:xfrm>
            <a:prstGeom prst="arc">
              <a:avLst>
                <a:gd name="adj1" fmla="val 13604445"/>
                <a:gd name="adj2" fmla="val 19690264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Τόξο 5">
              <a:extLst>
                <a:ext uri="{FF2B5EF4-FFF2-40B4-BE49-F238E27FC236}">
                  <a16:creationId xmlns:a16="http://schemas.microsoft.com/office/drawing/2014/main" id="{959B1C18-C702-19C0-E02D-458C3A5F2D0F}"/>
                </a:ext>
              </a:extLst>
            </p:cNvPr>
            <p:cNvSpPr/>
            <p:nvPr/>
          </p:nvSpPr>
          <p:spPr>
            <a:xfrm rot="2555140">
              <a:off x="9114267" y="3274576"/>
              <a:ext cx="3283010" cy="2067697"/>
            </a:xfrm>
            <a:prstGeom prst="arc">
              <a:avLst>
                <a:gd name="adj1" fmla="val 12995528"/>
                <a:gd name="adj2" fmla="val 18969192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0" name="Γραφή 9">
                <a:extLst>
                  <a:ext uri="{FF2B5EF4-FFF2-40B4-BE49-F238E27FC236}">
                    <a16:creationId xmlns:a16="http://schemas.microsoft.com/office/drawing/2014/main" id="{D5C8E34A-9C3C-21D0-CEE4-65969C66703C}"/>
                  </a:ext>
                </a:extLst>
              </p14:cNvPr>
              <p14:cNvContentPartPr/>
              <p14:nvPr/>
            </p14:nvContentPartPr>
            <p14:xfrm>
              <a:off x="8721686" y="249056"/>
              <a:ext cx="1609200" cy="1771920"/>
            </p14:xfrm>
          </p:contentPart>
        </mc:Choice>
        <mc:Fallback xmlns="">
          <p:pic>
            <p:nvPicPr>
              <p:cNvPr id="10" name="Γραφή 9">
                <a:extLst>
                  <a:ext uri="{FF2B5EF4-FFF2-40B4-BE49-F238E27FC236}">
                    <a16:creationId xmlns:a16="http://schemas.microsoft.com/office/drawing/2014/main" id="{06AA14FD-3104-7E37-22AE-9BE42315916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41046" y="168416"/>
                <a:ext cx="1770480" cy="193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796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72</Words>
  <Application>Microsoft Office PowerPoint</Application>
  <PresentationFormat>Ευρεία οθόνη</PresentationFormat>
  <Paragraphs>13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Σχολείο</dc:creator>
  <cp:lastModifiedBy>Σχολείο</cp:lastModifiedBy>
  <cp:revision>17</cp:revision>
  <dcterms:created xsi:type="dcterms:W3CDTF">2025-02-18T09:41:43Z</dcterms:created>
  <dcterms:modified xsi:type="dcterms:W3CDTF">2025-04-05T13:42:12Z</dcterms:modified>
</cp:coreProperties>
</file>