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4" r:id="rId5"/>
    <p:sldId id="257" r:id="rId6"/>
    <p:sldId id="269" r:id="rId7"/>
    <p:sldId id="258" r:id="rId8"/>
    <p:sldId id="265" r:id="rId9"/>
    <p:sldId id="263" r:id="rId10"/>
    <p:sldId id="259" r:id="rId11"/>
    <p:sldId id="270" r:id="rId12"/>
    <p:sldId id="260" r:id="rId13"/>
    <p:sldId id="261" r:id="rId14"/>
    <p:sldId id="262" r:id="rId15"/>
    <p:sldId id="271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972" autoAdjust="0"/>
    <p:restoredTop sz="94660"/>
  </p:normalViewPr>
  <p:slideViewPr>
    <p:cSldViewPr>
      <p:cViewPr varScale="1">
        <p:scale>
          <a:sx n="83" d="100"/>
          <a:sy n="83" d="100"/>
        </p:scale>
        <p:origin x="-164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6782-144C-45BB-83DB-1B55C7C0DB78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172E-1776-4BFC-9914-7D3D174229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6782-144C-45BB-83DB-1B55C7C0DB78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172E-1776-4BFC-9914-7D3D174229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6782-144C-45BB-83DB-1B55C7C0DB78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172E-1776-4BFC-9914-7D3D174229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6782-144C-45BB-83DB-1B55C7C0DB78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172E-1776-4BFC-9914-7D3D174229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6782-144C-45BB-83DB-1B55C7C0DB78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172E-1776-4BFC-9914-7D3D174229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6782-144C-45BB-83DB-1B55C7C0DB78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172E-1776-4BFC-9914-7D3D174229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6782-144C-45BB-83DB-1B55C7C0DB78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172E-1776-4BFC-9914-7D3D174229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6782-144C-45BB-83DB-1B55C7C0DB78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172E-1776-4BFC-9914-7D3D174229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6782-144C-45BB-83DB-1B55C7C0DB78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172E-1776-4BFC-9914-7D3D174229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6782-144C-45BB-83DB-1B55C7C0DB78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172E-1776-4BFC-9914-7D3D174229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6782-144C-45BB-83DB-1B55C7C0DB78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172E-1776-4BFC-9914-7D3D174229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56782-144C-45BB-83DB-1B55C7C0DB78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2172E-1776-4BFC-9914-7D3D174229E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Ο Κωνσταντίνος Καβάφης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Λίγα λόγια για την ποίησή του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/>
          </a:bodyPr>
          <a:lstStyle/>
          <a:p>
            <a:r>
              <a:rPr lang="el-GR" dirty="0" smtClean="0"/>
              <a:t>Ο Καβάφης και η εποχή του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Η ποιητική δημιουργία του Καβάφη συμπίπτει με εκείνη του Παλαμά, ο οποίος την ίδια χρονική περίοδο στην Αθήνα αποτελεί τον σημαντικότερο εκπρόσωπο της Νέας Αθηναϊκής Σχολής (1880 -1922). </a:t>
            </a:r>
          </a:p>
          <a:p>
            <a:r>
              <a:rPr lang="el-GR" dirty="0" smtClean="0"/>
              <a:t>Ενώ ο ποιητής γνώριζε πολύ καλά τα σύγχρονα λογοτεχνικά ρεύματα, όπως ήταν ο παρνασσισμός και ο συμβολισμός, δε φαίνεται να ακολούθησε συστηματικά κάποιο από αυτά. </a:t>
            </a:r>
          </a:p>
          <a:p>
            <a:r>
              <a:rPr lang="el-GR" dirty="0" smtClean="0"/>
              <a:t>Στην Ελλάδα έγινε για πρώτη φορά λόγος γι’ αυτόν το 1903, όταν ο Ξενόπουλος δημοσίευσε στο περιοδικό Παναθήναια το ιστορικό του άρθρο με τίτλο </a:t>
            </a:r>
            <a:r>
              <a:rPr lang="el-GR" i="1" dirty="0" smtClean="0"/>
              <a:t>«Ένας ποιητής».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Κωνσταντίνος Καβάφης- Ένας ποιητής με παγκόσμια ακτινοβολία! - PATRIS.G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00042"/>
            <a:ext cx="85725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Καβαφικά ποιήματα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Το σώμα των Καβαφικών ποιημάτων περιλαμβάνει: </a:t>
            </a:r>
          </a:p>
          <a:p>
            <a:r>
              <a:rPr lang="el-GR" dirty="0" smtClean="0"/>
              <a:t>τα 154 αναγνωρισμένα από τον ίδιο ποιήματά του: τα «Τείχη» , το «</a:t>
            </a:r>
            <a:r>
              <a:rPr lang="el-GR" dirty="0" err="1" smtClean="0"/>
              <a:t>Απολείπειν</a:t>
            </a:r>
            <a:r>
              <a:rPr lang="el-GR" dirty="0" smtClean="0"/>
              <a:t> ο Θεός </a:t>
            </a:r>
            <a:r>
              <a:rPr lang="el-GR" dirty="0" err="1" smtClean="0"/>
              <a:t>Αντώνιον</a:t>
            </a:r>
            <a:r>
              <a:rPr lang="el-GR" dirty="0" smtClean="0"/>
              <a:t>», η «Ιθάκη», αλλά και πολλά ατελή, «αποκηρυγμένα» και «κρυμμένα» ποιήματα.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>Ο ίδιος ο ποιητής διέκρινε τα ποιήματά του σε τρεις κατηγορίες  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Τα </a:t>
            </a:r>
            <a:r>
              <a:rPr lang="el-GR" dirty="0" smtClean="0">
                <a:solidFill>
                  <a:srgbClr val="FF0000"/>
                </a:solidFill>
              </a:rPr>
              <a:t>ιστορικά ποιήματα </a:t>
            </a:r>
            <a:r>
              <a:rPr lang="el-GR" dirty="0" smtClean="0"/>
              <a:t>εμπνέονται κυρίως από την ελληνιστική περίοδο </a:t>
            </a:r>
            <a:r>
              <a:rPr lang="el-GR" dirty="0"/>
              <a:t>(</a:t>
            </a:r>
            <a:r>
              <a:rPr lang="el-GR" dirty="0" smtClean="0"/>
              <a:t>εξέχουσα θέση έχει η Αλεξάνδρεια) , την ελληνορωμαϊκή αρχαιότητα ,τις μυθολογικές αναφορές και το Βυζάντιο. Οι περίοδοι που επιλέγει είναι περίοδοι παρακμής ή μεγάλων αλλαγών και οι περισσότεροι </a:t>
            </a:r>
            <a:r>
              <a:rPr lang="el-GR" dirty="0" err="1" smtClean="0"/>
              <a:t>ήρωές</a:t>
            </a:r>
            <a:r>
              <a:rPr lang="el-GR" dirty="0" smtClean="0"/>
              <a:t> του είναι "ηττημένοι".  </a:t>
            </a:r>
          </a:p>
          <a:p>
            <a:r>
              <a:rPr lang="el-GR" dirty="0" smtClean="0"/>
              <a:t>Τα </a:t>
            </a:r>
            <a:r>
              <a:rPr lang="el-GR" dirty="0" smtClean="0">
                <a:solidFill>
                  <a:srgbClr val="FF0000"/>
                </a:solidFill>
              </a:rPr>
              <a:t>φιλοσοφικά ποιήματα </a:t>
            </a:r>
            <a:r>
              <a:rPr lang="el-GR" dirty="0" smtClean="0"/>
              <a:t>ονομάζονται από άλλους «διδακτικά»: ποιήματα με συμβουλές για την </a:t>
            </a:r>
            <a:r>
              <a:rPr lang="el-GR" dirty="0" err="1" smtClean="0"/>
              <a:t>ποίησηκαι</a:t>
            </a:r>
            <a:r>
              <a:rPr lang="el-GR" dirty="0" smtClean="0"/>
              <a:t> ποιήματα που πραγματεύονται άλλα θέματα </a:t>
            </a:r>
          </a:p>
          <a:p>
            <a:r>
              <a:rPr lang="el-GR" dirty="0" smtClean="0"/>
              <a:t>Στα </a:t>
            </a:r>
            <a:r>
              <a:rPr lang="el-GR" dirty="0" smtClean="0">
                <a:solidFill>
                  <a:srgbClr val="FF0000"/>
                </a:solidFill>
              </a:rPr>
              <a:t>ερωτικά ή αισθησιακά ποιήματα</a:t>
            </a:r>
            <a:r>
              <a:rPr lang="el-GR" dirty="0" smtClean="0"/>
              <a:t>, που είναι και τα πιο λυρικά: κυριαρχεί η ανάμνηση και η αναπόληση πραγματοποιημένων ή μη ερώτων εκφράζοντας τον ιδιότυπο ερωτισμό του.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el-GR" sz="2400" dirty="0" smtClean="0"/>
              <a:t>Τα κυριότερα χαρακτηριστικά της ποιητικής τέχνης του Καβάφη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l-GR" dirty="0" smtClean="0">
                <a:solidFill>
                  <a:srgbClr val="FF0000"/>
                </a:solidFill>
              </a:rPr>
              <a:t>Ιδιότυπη γλώσσα</a:t>
            </a:r>
            <a:r>
              <a:rPr lang="el-GR" dirty="0" smtClean="0"/>
              <a:t>, μείγμα καθαρεύουσας και δημοτικής, η ομιλούμενη από την ελληνική παροικία της Αλεξάνδρειας με ιδιωματικά στοιχεία της Κωνσταντινούπολης. Συχνά χρησιμοποιεί «αντιποιητικό» και καθημερινό λεξιλόγιο.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solidFill>
                  <a:srgbClr val="FF0000"/>
                </a:solidFill>
              </a:rPr>
              <a:t>Απουσία ομοιοκαταληξίας </a:t>
            </a:r>
            <a:r>
              <a:rPr lang="el-GR" dirty="0" smtClean="0"/>
              <a:t>κατά κανόνα, άνισες σε μέγεθος στροφές, ανισοσύλλαβοι ιαμβικοί στίχοι.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solidFill>
                  <a:srgbClr val="FF0000"/>
                </a:solidFill>
              </a:rPr>
              <a:t>Λιτός λόγος </a:t>
            </a:r>
            <a:r>
              <a:rPr lang="el-GR" dirty="0" smtClean="0"/>
              <a:t>με ελάχιστα επίθετα (όσα υπάρχουν έχουν πάντα ιδιαίτερη σημασία) και ελάχιστα σχήματα λόγου.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solidFill>
                  <a:srgbClr val="FF0000"/>
                </a:solidFill>
              </a:rPr>
              <a:t>Σημεία στίξης με ιδιαίτερη σημασία</a:t>
            </a:r>
            <a:r>
              <a:rPr lang="el-GR" dirty="0" smtClean="0"/>
              <a:t>: παίζουν ρόλο για το νόημα (π.χ. ειρωνεία) ή λειτουργούν ως οδηγίες απαγγελίας (π.χ. χαμήλωμα του τόνου της φωνής στις παρενθέσεις). 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solidFill>
                  <a:srgbClr val="FF0000"/>
                </a:solidFill>
              </a:rPr>
              <a:t>Λεπτή ειρωνεία </a:t>
            </a:r>
            <a:r>
              <a:rPr lang="el-GR" dirty="0" smtClean="0"/>
              <a:t>και σαρκασμός, που γίνεται κάποιες φορές αυτοσαρκασμός. 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solidFill>
                  <a:srgbClr val="FF0000"/>
                </a:solidFill>
              </a:rPr>
              <a:t>Θεατρικότητα</a:t>
            </a:r>
            <a:r>
              <a:rPr lang="el-GR" dirty="0" smtClean="0"/>
              <a:t>, που επιτυγχάνεται με τον δραματικό μονόλογο (το ποιητικό υποκείμενο απευθύνεται στο “εσύ”) και τον διάλογο. Στο έργο του δρουν πρόσωπα / προσωπεία, όπως στο αρχαίο δράμα, πίσω από τα οποία κρύβεται ο ποιητής. 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solidFill>
                  <a:srgbClr val="FF0000"/>
                </a:solidFill>
              </a:rPr>
              <a:t>Υποβολή</a:t>
            </a:r>
            <a:r>
              <a:rPr lang="el-GR" dirty="0" smtClean="0"/>
              <a:t> [τεχνική με την οποία ο ποιητής προσπαθεί να εισαγάγει τον αναγνώστη στην ατμόσφαιρα που περιγράφεται στο ποίημά του και να τον επηρεάσει έτσι, ώστε να του δημιουργήσει την κατάλληλη (την περιγραφόμενη στο ποίημα) συναισθηματική κατάσταση] 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solidFill>
                  <a:srgbClr val="FF0000"/>
                </a:solidFill>
              </a:rPr>
              <a:t>Διδακτισμός</a:t>
            </a:r>
            <a:r>
              <a:rPr lang="el-GR" dirty="0" smtClean="0"/>
              <a:t>: έχει την πρόθεση να μεταδίδει με την ποίησή του σημαντικά μηνύματα προς τους αναγνώστες του 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solidFill>
                  <a:srgbClr val="FF0000"/>
                </a:solidFill>
              </a:rPr>
              <a:t>Πεζολογική ποίηση </a:t>
            </a:r>
            <a:r>
              <a:rPr lang="el-GR" dirty="0" smtClean="0"/>
              <a:t>λόγω των παραπάνω γνωρισμάτων στη στιχουργία, στη γλώσσα και στο ύφος.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Η ΙΣΤΟΡΙΑ ΜΕΣΑ ΑΠΟ ΤΗΝ ΠΟΙΗΣΗ ΤΟΥ ΚΑΒΑΦΗ/HISTORY THROUGH CAVAFΥ'S POETRY -  (σκίτσο από τον Αλέξανδρο Ίσαρη, Καβάφης) ΠΡΟΣΘΕΣΙΣ (1897-κρυμμένο ποίημα)  Αν ευτυχής ή δυστυχής είμαι δεν εξετάζω. Πλην ένα πράγμα μ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034" name="Picture 10" descr="Ο Κωσταντινος καβαφης παρουσιαση | PP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28604"/>
            <a:ext cx="7810552" cy="585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ποιητές της εποχής του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/>
              <a:t>                  Νέα Αθηναϊκή Σχολή (1880 -1922)</a:t>
            </a:r>
          </a:p>
          <a:p>
            <a:pPr algn="just">
              <a:buNone/>
            </a:pPr>
            <a:r>
              <a:rPr lang="el-GR" dirty="0" smtClean="0"/>
              <a:t>Το  σύνολο των ποιητών που εμφανίστηκαν στη νεοελληνική λογοτεχνία μετά το 1880, με προεξάρχουσα μορφή τον Κωστή Παλαμά. </a:t>
            </a:r>
          </a:p>
          <a:p>
            <a:pPr algn="just">
              <a:buNone/>
            </a:pPr>
            <a:r>
              <a:rPr lang="el-GR" dirty="0"/>
              <a:t>Σ</a:t>
            </a:r>
            <a:r>
              <a:rPr lang="el-GR" dirty="0" smtClean="0"/>
              <a:t>υχνά χρησιμοποιείται και ο όρος Γενιά του 1880, επειδή τα πρώτα ανανεωτικά έργα εμφανίστηκαν το 1880. </a:t>
            </a:r>
          </a:p>
          <a:p>
            <a:pPr algn="just">
              <a:buNone/>
            </a:pPr>
            <a:r>
              <a:rPr lang="el-GR" dirty="0" smtClean="0"/>
              <a:t>Οι ποιητές της Γενιάς του 1880 ήταν νέοι ποιητές που αντιδρούσαν στις υπερβολές του αθηναϊκού ρομαντισμού και ενδιαφέρονταν για την καθιέρωση της δημοτικής στον ποιητικό λόγο.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Αρχείο:Ποιητές - Γ.Ροϊλός.jpg - Βικιπαίδει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857232"/>
            <a:ext cx="7086600" cy="5133975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3428992" y="6143644"/>
            <a:ext cx="2147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dirty="0" smtClean="0"/>
              <a:t>Οι Ποιητές </a:t>
            </a:r>
            <a:r>
              <a:rPr lang="el-GR" dirty="0"/>
              <a:t>- </a:t>
            </a:r>
            <a:r>
              <a:rPr lang="el-GR" dirty="0" err="1"/>
              <a:t>Γ.Ροϊλός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Κ.Π. Καβάφης, Η τέχνη του ποιείν - Vakxikon.g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428604"/>
            <a:ext cx="3929090" cy="59879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Κωνσταντίνος Π. Καβάφης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Ο Κωνσταντίνος Καβάφης (1863-1933) είναι από τους σημαντικότερους ποιητές, του οποίου η ποίηση ενέπνευσε τόσο τους Έλληνες, όσο και τους ξένους ομοτέχνους του. </a:t>
            </a:r>
          </a:p>
          <a:p>
            <a:r>
              <a:rPr lang="el-GR" dirty="0" smtClean="0"/>
              <a:t>Η απήχηση της ποίησής του έγινε αισθητή όταν μεταφράστηκε στις μείζονες δυτικές γλώσσες. </a:t>
            </a:r>
          </a:p>
          <a:p>
            <a:r>
              <a:rPr lang="el-GR" dirty="0" smtClean="0"/>
              <a:t>Πλέον έχει αποκτήσει το κύρος και την αίγλη ενός παγκόσμιου ποιητή.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ΚΑΒΑΦΗ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4862048" cy="3429024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285720" y="371475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i="1" dirty="0"/>
              <a:t>Καβάφη απήγγειλε Ισραηλινός αστροναύτης κατά την εκτόξευση της </a:t>
            </a:r>
            <a:r>
              <a:rPr lang="el-GR" b="1" i="1" dirty="0" err="1"/>
              <a:t>Axiom</a:t>
            </a:r>
            <a:r>
              <a:rPr lang="el-GR" b="1" i="1" dirty="0"/>
              <a:t> </a:t>
            </a:r>
            <a:r>
              <a:rPr lang="el-GR" b="1" i="1" dirty="0" err="1"/>
              <a:t>Space</a:t>
            </a:r>
            <a:endParaRPr lang="el-GR" b="1" i="1" dirty="0"/>
          </a:p>
        </p:txBody>
      </p:sp>
      <p:sp>
        <p:nvSpPr>
          <p:cNvPr id="4" name="3 - Ορθογώνιο"/>
          <p:cNvSpPr/>
          <p:nvPr/>
        </p:nvSpPr>
        <p:spPr>
          <a:xfrm>
            <a:off x="4143372" y="485776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i="1" dirty="0"/>
              <a:t>5ος Παγκόσμιος Διαγωνισμός Ποίησης «K.Π. Καβάφης» </a:t>
            </a:r>
            <a:r>
              <a:rPr lang="el-GR" b="1" i="1" dirty="0" smtClean="0"/>
              <a:t>2019</a:t>
            </a:r>
            <a:r>
              <a:rPr lang="el-GR" i="1" dirty="0"/>
              <a:t> </a:t>
            </a:r>
            <a:r>
              <a:rPr lang="el-GR" b="1" i="1" dirty="0"/>
              <a:t>από την </a:t>
            </a:r>
            <a:r>
              <a:rPr lang="en-US" b="1" i="1" dirty="0"/>
              <a:t>International Art Academy</a:t>
            </a:r>
            <a:endParaRPr lang="el-GR" b="1" i="1" dirty="0"/>
          </a:p>
        </p:txBody>
      </p:sp>
      <p:sp>
        <p:nvSpPr>
          <p:cNvPr id="5" name="4 - Ορθογώνιο"/>
          <p:cNvSpPr/>
          <p:nvPr/>
        </p:nvSpPr>
        <p:spPr>
          <a:xfrm>
            <a:off x="5500694" y="1643050"/>
            <a:ext cx="3428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1" dirty="0"/>
              <a:t>Ανθολογία ποιημάτων του Κ. Π. Καβάφη σε γραφή </a:t>
            </a:r>
            <a:r>
              <a:rPr lang="el-GR" b="1" i="1" dirty="0" err="1"/>
              <a:t>Βraille</a:t>
            </a:r>
            <a:endParaRPr lang="el-GR" b="1" i="1" dirty="0"/>
          </a:p>
        </p:txBody>
      </p:sp>
      <p:pic>
        <p:nvPicPr>
          <p:cNvPr id="26628" name="Picture 4" descr="https://www.taxydromos.gr/wp-content/uploads/2018/09/153587934674737960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4572008"/>
            <a:ext cx="3086082" cy="1928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Κωνσταντίνος Π. Καβάφης </a:t>
            </a:r>
            <a:br>
              <a:rPr lang="el-GR" dirty="0" smtClean="0"/>
            </a:br>
            <a:r>
              <a:rPr lang="el-GR" dirty="0" smtClean="0"/>
              <a:t>(29 Απριλίου 1863 - 29 Απριλίου 1933)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Φαναριώτικης καταγωγής, ο Καβάφης γεννήθηκε στην Αλεξάνδρεια, όπου άκμαζε η ελληνική κοινότητα. Εκεί, στην πόλη με τις ανεξάντλητες ιστορικές μνήμες, που έγινε αναπόσπαστο μέρος της θεματικής του, ο Καβάφης έζησε το μεγαλύτερο μέρος της ζωής του.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Καβάφης: ένας υπερμοντέρνος ποιητής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857232"/>
            <a:ext cx="7225776" cy="47910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r>
              <a:rPr lang="el-GR" sz="2800" dirty="0"/>
              <a:t>Έ</a:t>
            </a:r>
            <a:r>
              <a:rPr lang="el-GR" sz="2800" dirty="0" smtClean="0"/>
              <a:t>να σύντομο αυτοβιογραφικό σημείωμα του ποιητή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l-GR" i="1" dirty="0" smtClean="0">
                <a:latin typeface="Comic Sans MS" pitchFamily="66" charset="0"/>
                <a:cs typeface="Arial" pitchFamily="34" charset="0"/>
              </a:rPr>
              <a:t>«Είμαι </a:t>
            </a:r>
            <a:r>
              <a:rPr lang="el-GR" i="1" dirty="0" err="1" smtClean="0">
                <a:latin typeface="Comic Sans MS" pitchFamily="66" charset="0"/>
                <a:cs typeface="Arial" pitchFamily="34" charset="0"/>
              </a:rPr>
              <a:t>Κωνσταντινουπολίτης</a:t>
            </a:r>
            <a:r>
              <a:rPr lang="el-GR" i="1" dirty="0" smtClean="0">
                <a:latin typeface="Comic Sans MS" pitchFamily="66" charset="0"/>
                <a:cs typeface="Arial" pitchFamily="34" charset="0"/>
              </a:rPr>
              <a:t> την </a:t>
            </a:r>
            <a:r>
              <a:rPr lang="el-GR" i="1" dirty="0" err="1" smtClean="0">
                <a:latin typeface="Comic Sans MS" pitchFamily="66" charset="0"/>
                <a:cs typeface="Arial" pitchFamily="34" charset="0"/>
              </a:rPr>
              <a:t>καταγωγήν</a:t>
            </a:r>
            <a:r>
              <a:rPr lang="el-GR" i="1" dirty="0" smtClean="0">
                <a:latin typeface="Comic Sans MS" pitchFamily="66" charset="0"/>
                <a:cs typeface="Arial" pitchFamily="34" charset="0"/>
              </a:rPr>
              <a:t>, αλλά </a:t>
            </a:r>
            <a:r>
              <a:rPr lang="el-GR" i="1" dirty="0" err="1" smtClean="0">
                <a:latin typeface="Comic Sans MS" pitchFamily="66" charset="0"/>
                <a:cs typeface="Arial" pitchFamily="34" charset="0"/>
              </a:rPr>
              <a:t>εγεννήθηκα</a:t>
            </a:r>
            <a:r>
              <a:rPr lang="el-GR" i="1" dirty="0" smtClean="0">
                <a:latin typeface="Comic Sans MS" pitchFamily="66" charset="0"/>
                <a:cs typeface="Arial" pitchFamily="34" charset="0"/>
              </a:rPr>
              <a:t> στην Αλεξάνδρεια - σ' ένα σπίτι της οδού </a:t>
            </a:r>
            <a:r>
              <a:rPr lang="el-GR" i="1" dirty="0" err="1" smtClean="0">
                <a:latin typeface="Comic Sans MS" pitchFamily="66" charset="0"/>
                <a:cs typeface="Arial" pitchFamily="34" charset="0"/>
              </a:rPr>
              <a:t>Σερίφ</a:t>
            </a:r>
            <a:r>
              <a:rPr lang="el-GR" i="1" dirty="0" smtClean="0">
                <a:latin typeface="Comic Sans MS" pitchFamily="66" charset="0"/>
                <a:cs typeface="Arial" pitchFamily="34" charset="0"/>
              </a:rPr>
              <a:t>· μικρός πολύ έφυγα, και αρκετό μέρος της παιδικής μου ηλικίας το πέρασα στην Αγγλία. Κατόπιν </a:t>
            </a:r>
            <a:r>
              <a:rPr lang="el-GR" i="1" dirty="0" err="1" smtClean="0">
                <a:latin typeface="Comic Sans MS" pitchFamily="66" charset="0"/>
                <a:cs typeface="Arial" pitchFamily="34" charset="0"/>
              </a:rPr>
              <a:t>επισκέφθην</a:t>
            </a:r>
            <a:r>
              <a:rPr lang="el-GR" i="1" dirty="0" smtClean="0">
                <a:latin typeface="Comic Sans MS" pitchFamily="66" charset="0"/>
                <a:cs typeface="Arial" pitchFamily="34" charset="0"/>
              </a:rPr>
              <a:t> την </a:t>
            </a:r>
            <a:r>
              <a:rPr lang="el-GR" i="1" dirty="0" err="1" smtClean="0">
                <a:latin typeface="Comic Sans MS" pitchFamily="66" charset="0"/>
                <a:cs typeface="Arial" pitchFamily="34" charset="0"/>
              </a:rPr>
              <a:t>χώραν</a:t>
            </a:r>
            <a:r>
              <a:rPr lang="el-GR" i="1" dirty="0" smtClean="0">
                <a:latin typeface="Comic Sans MS" pitchFamily="66" charset="0"/>
                <a:cs typeface="Arial" pitchFamily="34" charset="0"/>
              </a:rPr>
              <a:t> αυτήν μεγάλος, αλλά για μικρόν </a:t>
            </a:r>
            <a:r>
              <a:rPr lang="el-GR" i="1" dirty="0" err="1" smtClean="0">
                <a:latin typeface="Comic Sans MS" pitchFamily="66" charset="0"/>
                <a:cs typeface="Arial" pitchFamily="34" charset="0"/>
              </a:rPr>
              <a:t>χρονικόν</a:t>
            </a:r>
            <a:r>
              <a:rPr lang="el-GR" i="1" dirty="0" smtClean="0">
                <a:latin typeface="Comic Sans MS" pitchFamily="66" charset="0"/>
                <a:cs typeface="Arial" pitchFamily="34" charset="0"/>
              </a:rPr>
              <a:t> διάστημα. Διέμεινα και στη Γαλλία. Στην </a:t>
            </a:r>
            <a:r>
              <a:rPr lang="el-GR" i="1" dirty="0" err="1" smtClean="0">
                <a:latin typeface="Comic Sans MS" pitchFamily="66" charset="0"/>
                <a:cs typeface="Arial" pitchFamily="34" charset="0"/>
              </a:rPr>
              <a:t>εφηβικήν</a:t>
            </a:r>
            <a:r>
              <a:rPr lang="el-GR" i="1" dirty="0" smtClean="0">
                <a:latin typeface="Comic Sans MS" pitchFamily="66" charset="0"/>
                <a:cs typeface="Arial" pitchFamily="34" charset="0"/>
              </a:rPr>
              <a:t> μου </a:t>
            </a:r>
            <a:r>
              <a:rPr lang="el-GR" i="1" dirty="0" err="1" smtClean="0">
                <a:latin typeface="Comic Sans MS" pitchFamily="66" charset="0"/>
                <a:cs typeface="Arial" pitchFamily="34" charset="0"/>
              </a:rPr>
              <a:t>ηλικίαν</a:t>
            </a:r>
            <a:r>
              <a:rPr lang="el-GR" i="1" dirty="0" smtClean="0">
                <a:latin typeface="Comic Sans MS" pitchFamily="66" charset="0"/>
                <a:cs typeface="Arial" pitchFamily="34" charset="0"/>
              </a:rPr>
              <a:t> κατοίκησα υπέρ τα δύο έτη στην Κωνσταντινούπολη. Στην Ελλάδα είναι πολλά χρόνια που δεν επήγα. Η τελευταία μου εργασία ήταν υπαλλήλου εις ένα </a:t>
            </a:r>
            <a:r>
              <a:rPr lang="el-GR" i="1" dirty="0" err="1" smtClean="0">
                <a:latin typeface="Comic Sans MS" pitchFamily="66" charset="0"/>
                <a:cs typeface="Arial" pitchFamily="34" charset="0"/>
              </a:rPr>
              <a:t>κυβερνητικόν</a:t>
            </a:r>
            <a:r>
              <a:rPr lang="el-GR" i="1" dirty="0" smtClean="0">
                <a:latin typeface="Comic Sans MS" pitchFamily="66" charset="0"/>
                <a:cs typeface="Arial" pitchFamily="34" charset="0"/>
              </a:rPr>
              <a:t> </a:t>
            </a:r>
            <a:r>
              <a:rPr lang="el-GR" i="1" dirty="0" err="1" smtClean="0">
                <a:latin typeface="Comic Sans MS" pitchFamily="66" charset="0"/>
                <a:cs typeface="Arial" pitchFamily="34" charset="0"/>
              </a:rPr>
              <a:t>γραφείον</a:t>
            </a:r>
            <a:r>
              <a:rPr lang="el-GR" i="1" dirty="0" smtClean="0">
                <a:latin typeface="Comic Sans MS" pitchFamily="66" charset="0"/>
                <a:cs typeface="Arial" pitchFamily="34" charset="0"/>
              </a:rPr>
              <a:t> </a:t>
            </a:r>
            <a:r>
              <a:rPr lang="el-GR" i="1" dirty="0" err="1" smtClean="0">
                <a:latin typeface="Comic Sans MS" pitchFamily="66" charset="0"/>
                <a:cs typeface="Arial" pitchFamily="34" charset="0"/>
              </a:rPr>
              <a:t>εξαρτώμενον</a:t>
            </a:r>
            <a:r>
              <a:rPr lang="el-GR" i="1" dirty="0" smtClean="0">
                <a:latin typeface="Comic Sans MS" pitchFamily="66" charset="0"/>
                <a:cs typeface="Arial" pitchFamily="34" charset="0"/>
              </a:rPr>
              <a:t> από το </a:t>
            </a:r>
            <a:r>
              <a:rPr lang="el-GR" i="1" dirty="0" err="1" smtClean="0">
                <a:latin typeface="Comic Sans MS" pitchFamily="66" charset="0"/>
                <a:cs typeface="Arial" pitchFamily="34" charset="0"/>
              </a:rPr>
              <a:t>υπουργείον</a:t>
            </a:r>
            <a:r>
              <a:rPr lang="el-GR" i="1" dirty="0" smtClean="0">
                <a:latin typeface="Comic Sans MS" pitchFamily="66" charset="0"/>
                <a:cs typeface="Arial" pitchFamily="34" charset="0"/>
              </a:rPr>
              <a:t> των Δημοσίων Έργων της Αιγύπτου. Ξέρω Αγγλικά, Γαλλικά και ολίγα Ιταλικά».</a:t>
            </a:r>
          </a:p>
          <a:p>
            <a:endParaRPr lang="el-GR" sz="2900" dirty="0" smtClean="0"/>
          </a:p>
          <a:p>
            <a:r>
              <a:rPr lang="el-GR" sz="2900" dirty="0" smtClean="0"/>
              <a:t>Χρημάτισε για τριάντα χρόνια υπάλληλος στο Γραφείο Αρδεύσεων της Αιγύπτου και το 1922 παραιτήθηκε, για να αφοσιωθεί αποκλειστικά στην ποίηση. </a:t>
            </a:r>
          </a:p>
          <a:p>
            <a:r>
              <a:rPr lang="el-GR" sz="2900" dirty="0" smtClean="0"/>
              <a:t>Πέθανε από καρκίνο του λάρυγγα στην Αλεξάνδρεια στις 29 Απριλίου του 1933, τη μέρα που συμπλήρωνε 70 χρόνια ζωής</a:t>
            </a:r>
            <a:r>
              <a:rPr lang="el-GR" dirty="0" smtClean="0"/>
              <a:t>.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854</Words>
  <Application>Microsoft Office PowerPoint</Application>
  <PresentationFormat>Προβολή στην οθόνη (4:3)</PresentationFormat>
  <Paragraphs>43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Θέμα του Office</vt:lpstr>
      <vt:lpstr>Ο Κωνσταντίνος Καβάφης </vt:lpstr>
      <vt:lpstr>Οι ποιητές της εποχής του</vt:lpstr>
      <vt:lpstr>Διαφάνεια 3</vt:lpstr>
      <vt:lpstr>Διαφάνεια 4</vt:lpstr>
      <vt:lpstr>Κωνσταντίνος Π. Καβάφης</vt:lpstr>
      <vt:lpstr>Διαφάνεια 6</vt:lpstr>
      <vt:lpstr>Κωνσταντίνος Π. Καβάφης  (29 Απριλίου 1863 - 29 Απριλίου 1933)</vt:lpstr>
      <vt:lpstr>Διαφάνεια 8</vt:lpstr>
      <vt:lpstr>Ένα σύντομο αυτοβιογραφικό σημείωμα του ποιητή</vt:lpstr>
      <vt:lpstr>Ο Καβάφης και η εποχή του</vt:lpstr>
      <vt:lpstr>Διαφάνεια 11</vt:lpstr>
      <vt:lpstr>Τα Καβαφικά ποιήματα</vt:lpstr>
      <vt:lpstr>  Ο ίδιος ο ποιητής διέκρινε τα ποιήματά του σε τρεις κατηγορίες    </vt:lpstr>
      <vt:lpstr>Τα κυριότερα χαρακτηριστικά της ποιητικής τέχνης του Καβάφη</vt:lpstr>
      <vt:lpstr>Διαφάνεια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11</cp:revision>
  <dcterms:created xsi:type="dcterms:W3CDTF">2024-11-07T16:58:35Z</dcterms:created>
  <dcterms:modified xsi:type="dcterms:W3CDTF">2024-11-07T18:12:58Z</dcterms:modified>
</cp:coreProperties>
</file>