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71" r:id="rId6"/>
    <p:sldId id="272" r:id="rId7"/>
    <p:sldId id="259" r:id="rId8"/>
    <p:sldId id="265" r:id="rId9"/>
    <p:sldId id="260" r:id="rId10"/>
    <p:sldId id="261" r:id="rId11"/>
    <p:sldId id="273" r:id="rId12"/>
    <p:sldId id="274" r:id="rId13"/>
    <p:sldId id="275" r:id="rId14"/>
    <p:sldId id="276" r:id="rId15"/>
    <p:sldId id="277" r:id="rId16"/>
    <p:sldId id="278" r:id="rId17"/>
    <p:sldId id="262" r:id="rId18"/>
    <p:sldId id="270" r:id="rId19"/>
    <p:sldId id="267" r:id="rId20"/>
    <p:sldId id="263" r:id="rId21"/>
    <p:sldId id="269" r:id="rId22"/>
    <p:sldId id="268" r:id="rId23"/>
    <p:sldId id="26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42FA-B84B-4F35-B64C-24D8F0CA28B8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AF5B-5925-4CAF-A63B-8EDB7C15D4A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ΘΡΗΣΚΕΙΑ ΚΑΙ Η ΤΕΧΝΗ ΤΩΝ ΜΙΝΩΙΤΩΝ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μινωικές τοιχογραφίες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Κυρίως ανακαλύφθηκαν στο ανάκτορο της Κνωσού</a:t>
            </a:r>
          </a:p>
          <a:p>
            <a:r>
              <a:rPr lang="el-GR" dirty="0" smtClean="0"/>
              <a:t>Θέματα: θρησκευτικές ή τελετουργικές πομπές, ειδυλλιακά τοπία με πλούσια βλάστηση και ζώα, ο κόσμος της θάλασσας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Οι διάσημες Μινωικές τοιχογραφίες του Αρχαιολογικού Μουσείου Ηρακλεί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3810000"/>
          </a:xfrm>
          <a:prstGeom prst="rect">
            <a:avLst/>
          </a:prstGeom>
          <a:noFill/>
        </p:spPr>
      </p:pic>
      <p:pic>
        <p:nvPicPr>
          <p:cNvPr id="3" name="Picture 2" descr="Η &quot;Παριζιάνα&quot;, τμήμα τοιχογραφίας από την Κνωσ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71942"/>
            <a:ext cx="192405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useumfinder.gr/wp-content/uploads/Cr596_dia_R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5091109" cy="653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useumfinder.gr/wp-content/uploads/amnis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4775"/>
            <a:ext cx="527685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useumfinder.gr/wp-content/uploads/Cr604_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5629275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museumfinder.gr/wp-content/uploads/114___%CE%A48_Cr595_di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629275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3.bp.blogspot.com/-C-zToAUfj2I/UJFKeaP80LI/AAAAAAAAAyM/6NDqMVZBMaE/s640/scan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μινωική κεραμική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Εργαλείο για την κατασκευή κεραμικών αντικειμένων είναι ο κεραμικός τροχός που επιτρέπει να φτιάχνονται τα πήλινα αγγεία ταχύτερα και με πιο κομψά και ποικίλα σχέδια</a:t>
            </a:r>
          </a:p>
          <a:p>
            <a:r>
              <a:rPr lang="el-GR" dirty="0" smtClean="0"/>
              <a:t>Ιδιαίτερο είδος: τα </a:t>
            </a:r>
            <a:r>
              <a:rPr lang="el-GR" u="sng" dirty="0" smtClean="0"/>
              <a:t>καμαραϊκά αγγεία . </a:t>
            </a:r>
          </a:p>
          <a:p>
            <a:pPr>
              <a:buNone/>
            </a:pPr>
            <a:r>
              <a:rPr lang="el-GR" dirty="0" smtClean="0"/>
              <a:t>1.Πήραν το όνομά τους από το σπήλαιο των Καμαρών όπου </a:t>
            </a:r>
            <a:r>
              <a:rPr lang="el-GR" dirty="0" err="1" smtClean="0"/>
              <a:t>πρωτοβρέθηκαν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2.Κατασκευάζονταν στα εργαστήρια των ανακτόρων της Κνωσού και της Φαιστού</a:t>
            </a:r>
          </a:p>
          <a:p>
            <a:pPr>
              <a:buNone/>
            </a:pPr>
            <a:r>
              <a:rPr lang="el-GR" dirty="0" smtClean="0"/>
              <a:t>3.Είχαν πλούσια και ευφάνταστη διακόσμηση με καμπύλες γραμμές και θέματα από τον ζωικό και φυτικό κόσμο</a:t>
            </a:r>
          </a:p>
          <a:p>
            <a:pPr>
              <a:buNone/>
            </a:pPr>
            <a:r>
              <a:rPr lang="el-GR" dirty="0" smtClean="0"/>
              <a:t>4.Εξάγονταν στην Ανατολική Μεσόγειο και την Αίγυπτο 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ΑΡΧΑΙΑ ΤΕΧΝΟΛΟΓΙΑ | Museum of Cycladic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00108"/>
            <a:ext cx="266701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2667000" cy="36195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14546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/>
              <a:t>Καμαραϊκό κύπελλο με ολόγλυφα άνθη</a:t>
            </a:r>
            <a:r>
              <a:rPr lang="el-GR" b="1" i="1" dirty="0" smtClean="0"/>
              <a:t>.</a:t>
            </a:r>
          </a:p>
          <a:p>
            <a:r>
              <a:rPr lang="el-GR" i="1" dirty="0" smtClean="0"/>
              <a:t>Χαρακτηριστικό </a:t>
            </a:r>
            <a:r>
              <a:rPr lang="el-GR" i="1" dirty="0"/>
              <a:t>των καμαραϊκών αγγείων είναι η πολυχρωμία: κόκκινο, κίτρινο, λευκό. Μερικά είχαν πολύ λεπτά τοιχώματα που θυμίζουν κέλυφος αυγού (</a:t>
            </a:r>
            <a:r>
              <a:rPr lang="el-GR" i="1" dirty="0" err="1"/>
              <a:t>ωοκέλυφα</a:t>
            </a:r>
            <a:r>
              <a:rPr lang="el-GR" i="1" dirty="0"/>
              <a:t>). (Μουσείο Ηρακλείου).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Ποιους θεούς πίστευαν οι </a:t>
            </a:r>
            <a:r>
              <a:rPr lang="el-GR" dirty="0" err="1" smtClean="0"/>
              <a:t>Μινωίτες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 smtClean="0"/>
          </a:p>
          <a:p>
            <a:r>
              <a:rPr lang="el-GR" u="sng" dirty="0" smtClean="0"/>
              <a:t>Γυναικείες θεότητες </a:t>
            </a:r>
            <a:r>
              <a:rPr lang="el-GR" dirty="0" smtClean="0"/>
              <a:t>που σχετίζονταν με τη βλάστηση και την εναλλαγή των εποχών, την άνθηση και των μαρασμό της φύσης, τον θάνατο και την ανάσταση</a:t>
            </a:r>
          </a:p>
          <a:p>
            <a:r>
              <a:rPr lang="el-GR" dirty="0" smtClean="0"/>
              <a:t>Για τους πιστούς η θεότητα ήταν κάτι μυστηριακό, φευγαλέο και άπιαστο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έργα της μινωικής τέχνης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u="sng" dirty="0"/>
              <a:t>Ε</a:t>
            </a:r>
            <a:r>
              <a:rPr lang="el-GR" u="sng" dirty="0" smtClean="0"/>
              <a:t>ιδώλια</a:t>
            </a:r>
            <a:r>
              <a:rPr lang="el-GR" dirty="0" smtClean="0"/>
              <a:t> πήλινα: παριστάνουν γυναικείες μορφές, σπανιότερα ανδρικές ή μορφές ζώων</a:t>
            </a:r>
          </a:p>
          <a:p>
            <a:r>
              <a:rPr lang="el-GR" u="sng" dirty="0" smtClean="0"/>
              <a:t>Ρυτά :</a:t>
            </a:r>
            <a:r>
              <a:rPr lang="el-GR" dirty="0" smtClean="0"/>
              <a:t> μεγάλα αγγεία που είχαν το σχήμα της κεφαλής ζώου, συνήθως ταύρου, και τα χρησιμοποιούσαν στις τελετουργίες</a:t>
            </a:r>
          </a:p>
          <a:p>
            <a:r>
              <a:rPr lang="el-GR" u="sng" dirty="0" smtClean="0"/>
              <a:t>Κοσμήματα: </a:t>
            </a:r>
            <a:r>
              <a:rPr lang="el-GR" dirty="0" smtClean="0"/>
              <a:t>περίτεχνα από χρυσό ή ασήμι</a:t>
            </a:r>
          </a:p>
          <a:p>
            <a:r>
              <a:rPr lang="el-GR" u="sng" dirty="0" smtClean="0"/>
              <a:t>Σφραγίδες:</a:t>
            </a:r>
            <a:r>
              <a:rPr lang="el-GR" dirty="0" smtClean="0"/>
              <a:t> από </a:t>
            </a:r>
            <a:r>
              <a:rPr lang="el-GR" dirty="0" err="1" smtClean="0"/>
              <a:t>ελαφαντοστό</a:t>
            </a:r>
            <a:r>
              <a:rPr lang="el-GR" dirty="0" smtClean="0"/>
              <a:t> και ημιπολύτιμους λίθους με εγχάρακτα γραμμικά σχέδια</a:t>
            </a:r>
            <a:endParaRPr lang="el-GR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3210256" cy="485778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143108" y="56435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i="1" dirty="0"/>
              <a:t>Πήλινο ειδώλιο γυμνόστηθης γυναίκας.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i="1" dirty="0"/>
              <a:t>Είναι χαρακτηριστική η ενδυμασία και η κόμμωση. Η γυναίκα βρίσκεται σε στάση προσευχής. (Μουσείο Ηρακλείου)</a:t>
            </a:r>
            <a:endParaRPr lang="el-GR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809875" cy="212407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57158" y="3214686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Χρυσόδετος </a:t>
            </a:r>
            <a:r>
              <a:rPr lang="el-GR" b="1" i="1" dirty="0"/>
              <a:t>σφραγιδόλιθος με παράσταση λιονταριού και δαμαστών (Μουσείο Ηρακλείου)</a:t>
            </a:r>
            <a:endParaRPr lang="el-GR" dirty="0"/>
          </a:p>
        </p:txBody>
      </p:sp>
      <p:pic>
        <p:nvPicPr>
          <p:cNvPr id="25604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2295525" cy="36195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071934" y="42148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/>
              <a:t>Ρυτό σε μορφή κεφαλής ταύρου.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i="1" dirty="0"/>
              <a:t>Τέτοιου τύπου αγγεία χρησιμοποιούνταν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i="1" dirty="0"/>
              <a:t>σε θρησκευτικές τελετές. (Μουσείο Ηρακλείου)</a:t>
            </a:r>
            <a:endParaRPr lang="el-G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1.Σε ποιους θεούς πίστευαν οι </a:t>
            </a:r>
            <a:r>
              <a:rPr lang="el-GR" dirty="0" err="1" smtClean="0"/>
              <a:t>Μινωίτες</a:t>
            </a:r>
            <a:r>
              <a:rPr lang="el-GR" dirty="0" smtClean="0"/>
              <a:t>;</a:t>
            </a:r>
          </a:p>
          <a:p>
            <a:pPr>
              <a:buNone/>
            </a:pPr>
            <a:r>
              <a:rPr lang="el-GR" dirty="0" smtClean="0"/>
              <a:t>2.Πως ασκούσαν τη λατρεία τους οι </a:t>
            </a:r>
            <a:r>
              <a:rPr lang="el-GR" dirty="0" err="1" smtClean="0"/>
              <a:t>Μινωίτες</a:t>
            </a:r>
            <a:r>
              <a:rPr lang="el-GR" dirty="0" smtClean="0"/>
              <a:t>;</a:t>
            </a:r>
          </a:p>
          <a:p>
            <a:pPr>
              <a:buNone/>
            </a:pPr>
            <a:r>
              <a:rPr lang="el-GR" dirty="0" smtClean="0"/>
              <a:t>3.Ποια ήταν τα σύμβολα της μινωικής θρησκείας; Πού και με ποιες τελετές ασκούσαν τις λατρευτικές τους συνήθειες;</a:t>
            </a:r>
          </a:p>
          <a:p>
            <a:pPr>
              <a:buNone/>
            </a:pPr>
            <a:r>
              <a:rPr lang="el-GR" dirty="0" smtClean="0"/>
              <a:t>4.Ποια ήταν τα βασικά χαρακτηριστικά της μινωικής τέχνης;</a:t>
            </a:r>
          </a:p>
          <a:p>
            <a:pPr>
              <a:buNone/>
            </a:pPr>
            <a:r>
              <a:rPr lang="el-GR" dirty="0" smtClean="0"/>
              <a:t>5.Ποια θέματα απεικόνιζαν οι μινωικές τοιχογραφίες;</a:t>
            </a:r>
          </a:p>
          <a:p>
            <a:pPr>
              <a:buNone/>
            </a:pPr>
            <a:r>
              <a:rPr lang="el-GR" dirty="0" smtClean="0"/>
              <a:t>6.Ποια ήταν τα χαρακτηριστικά δείγματα της μινωικής κεραμικής; </a:t>
            </a:r>
          </a:p>
          <a:p>
            <a:pPr>
              <a:buNone/>
            </a:pPr>
            <a:r>
              <a:rPr lang="el-GR" dirty="0" smtClean="0"/>
              <a:t>7.Ποια άλλα χαρακτηριστικά έργα τέχνης παρήγαν οι </a:t>
            </a:r>
            <a:r>
              <a:rPr lang="el-GR" dirty="0" err="1" smtClean="0"/>
              <a:t>Μινωίτες</a:t>
            </a:r>
            <a:r>
              <a:rPr lang="el-GR" dirty="0" smtClean="0"/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500462" cy="558897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071670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/>
              <a:t>Η θεά των όφεων.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Ειδώλιο γυναικείας θεότητας που κρατά στα χέρια της δύο φίδια. (Αρχαιολογικό Μουσείο Ηρακλείου)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ποια ιερά μέρη ασκούσαν τη λατρεία τους οι </a:t>
            </a:r>
            <a:r>
              <a:rPr lang="el-GR" dirty="0" err="1" smtClean="0"/>
              <a:t>Μινωίτες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Μικρά ιερά στα ανάκτορα ή στους οίκους (όχι μεγάλοι ναοί)</a:t>
            </a:r>
          </a:p>
          <a:p>
            <a:r>
              <a:rPr lang="el-GR" dirty="0" smtClean="0"/>
              <a:t>Σε σπήλαια (Δικταίο Άντρο, Ιδαίο Άντρο), όπου οι πιστοί αφιέρωναν μικρά ειδώλια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Δικταίο Άντρο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00000" cy="5400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857620" y="6215082"/>
            <a:ext cx="1508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Δικταίο Άντρο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däische Grotte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799999" cy="3600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071934" y="5572140"/>
            <a:ext cx="135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Ιδαίο Άντρο</a:t>
            </a:r>
            <a:r>
              <a:rPr lang="en-US" dirty="0"/>
              <a:t> 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σύμβολα και ο τρόπος άσκησης της λατρείας στους </a:t>
            </a:r>
            <a:r>
              <a:rPr lang="el-GR" dirty="0" err="1" smtClean="0"/>
              <a:t>Μινωίτες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Σύμβολα: το ιερό δέντρο-η ελιά, το ιερό ζώο-ο ταύρος</a:t>
            </a:r>
          </a:p>
          <a:p>
            <a:r>
              <a:rPr lang="el-GR" dirty="0" smtClean="0"/>
              <a:t>Λατρευτικοί τρόποι: τελετές, χοροί, αγώνες (τα </a:t>
            </a:r>
            <a:r>
              <a:rPr lang="el-GR" i="1" dirty="0" smtClean="0"/>
              <a:t>ταυροκαθάψια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Ιερατείο: κυρίως γυναίκες ιερείς αλλά και λίγοι άνδρες</a:t>
            </a:r>
          </a:p>
          <a:p>
            <a:r>
              <a:rPr lang="el-GR" dirty="0" smtClean="0"/>
              <a:t>Πηγή πληροφόρησης για τη λατρεία: μόνο τα ιερά αντικείμενα και τα έργα τέχνης που αποκαλύπτουν οι ανασκαφές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440740" cy="35719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5984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/>
              <a:t>Τοιχογραφία από τα ανάκτορα της Κνωσού. Ιερή τελετουργία με κέντρο τον ταύρο, ταυροκαθάψια. (Αρχαιολογικό Μουσείο Ηρακλείου)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χαρακτηριστικά  της μινωικής τέχνης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Πολλά είδη τέχνης: αγγειοπλαστική και αγγειογραφία, κατασκευή ειδωλίων, </a:t>
            </a:r>
            <a:r>
              <a:rPr lang="el-GR" dirty="0" err="1" smtClean="0"/>
              <a:t>κοσμηματοτεχνία</a:t>
            </a:r>
            <a:r>
              <a:rPr lang="el-GR" dirty="0" smtClean="0"/>
              <a:t>, τοιχογραφίες</a:t>
            </a:r>
          </a:p>
          <a:p>
            <a:r>
              <a:rPr lang="el-GR" dirty="0" smtClean="0"/>
              <a:t>Ποικιλία και πρωτοτυπία, κίνηση, ζωντάνια και χάρη, απεικόνιση της φύσης</a:t>
            </a:r>
          </a:p>
          <a:p>
            <a:r>
              <a:rPr lang="el-GR" dirty="0" smtClean="0"/>
              <a:t>Επίδραση της μινωικής τέχνης σε </a:t>
            </a:r>
            <a:r>
              <a:rPr lang="el-GR" dirty="0" err="1" smtClean="0"/>
              <a:t>Κυκλαδίτες</a:t>
            </a:r>
            <a:r>
              <a:rPr lang="el-GR" dirty="0" smtClean="0"/>
              <a:t> και Μυκηναίους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508</Words>
  <Application>Microsoft Office PowerPoint</Application>
  <PresentationFormat>Προβολή στην οθόνη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Η ΘΡΗΣΚΕΙΑ ΚΑΙ Η ΤΕΧΝΗ ΤΩΝ ΜΙΝΩΙΤΩΝ</vt:lpstr>
      <vt:lpstr>Ποιους θεούς πίστευαν οι Μινωίτες;</vt:lpstr>
      <vt:lpstr>Διαφάνεια 3</vt:lpstr>
      <vt:lpstr>Σε ποια ιερά μέρη ασκούσαν τη λατρεία τους οι Μινωίτες;</vt:lpstr>
      <vt:lpstr>Διαφάνεια 5</vt:lpstr>
      <vt:lpstr>Διαφάνεια 6</vt:lpstr>
      <vt:lpstr>Τα σύμβολα και ο τρόπος άσκησης της λατρείας στους Μινωίτες</vt:lpstr>
      <vt:lpstr>Διαφάνεια 8</vt:lpstr>
      <vt:lpstr>Τα χαρακτηριστικά  της μινωικής τέχνης</vt:lpstr>
      <vt:lpstr>Οι μινωικές τοιχογραφίες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Η μινωική κεραμική</vt:lpstr>
      <vt:lpstr>Διαφάνεια 18</vt:lpstr>
      <vt:lpstr>Διαφάνεια 19</vt:lpstr>
      <vt:lpstr>Άλλα έργα της μινωικής τέχνης</vt:lpstr>
      <vt:lpstr>Διαφάνεια 21</vt:lpstr>
      <vt:lpstr>Διαφάνεια 22</vt:lpstr>
      <vt:lpstr>ΕΡΩΤΗΣΕΙΣ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ΘΡΗΣΚΕΙΑ ΚΑΙ Η ΤΕΧΝΗ ΤΩΝ ΜΙΝΩΪΤΩΝ</dc:title>
  <dc:creator>User</dc:creator>
  <cp:lastModifiedBy>User</cp:lastModifiedBy>
  <cp:revision>16</cp:revision>
  <dcterms:created xsi:type="dcterms:W3CDTF">2021-10-20T15:51:45Z</dcterms:created>
  <dcterms:modified xsi:type="dcterms:W3CDTF">2021-10-20T17:39:20Z</dcterms:modified>
</cp:coreProperties>
</file>