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7" r:id="rId8"/>
    <p:sldId id="272" r:id="rId9"/>
    <p:sldId id="273" r:id="rId10"/>
    <p:sldId id="262" r:id="rId11"/>
    <p:sldId id="268" r:id="rId12"/>
    <p:sldId id="269" r:id="rId13"/>
    <p:sldId id="263" r:id="rId14"/>
    <p:sldId id="270" r:id="rId15"/>
    <p:sldId id="264" r:id="rId16"/>
    <p:sldId id="271" r:id="rId17"/>
    <p:sldId id="265" r:id="rId18"/>
    <p:sldId id="25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B221-A2FB-4F44-8F92-2A6847774BD1}" type="datetimeFigureOut">
              <a:rPr lang="el-GR" smtClean="0"/>
              <a:pPr/>
              <a:t>14/2/2022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5B4F-3937-4F2A-B3C4-8CFEB3ABFEF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ΟΡΙΣΤΙΚΗ ΑΠΟΜΑΚΡΥΝΣΗ ΤΗΣ ΠΕΡΣΙΚΗΣ ΕΠΙΘΕΣΗΣ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ναυμαχία της Σαλαμίνας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Ο Ξέρξης έφθασε στην Αθήνα</a:t>
            </a:r>
          </a:p>
          <a:p>
            <a:r>
              <a:rPr lang="el-GR" dirty="0" smtClean="0"/>
              <a:t>Οι κάτοικοι της Αθήνας την είχαν εγκαταλείψει μετά από προτροπή του Θεμιστοκλή </a:t>
            </a:r>
          </a:p>
          <a:p>
            <a:r>
              <a:rPr lang="el-GR" dirty="0" smtClean="0"/>
              <a:t>Ο ελληνικός στόλος μετακινήθηκε από το Αρτεμίσιο στο στενό της Σαλαμίνας. Εκεί αποφασίστηκε να γίνει η σύγκρουση με τον περσικό στόλο σύμφωνα με το μεγαλοφυές σχέδιο του Αθηναίου στρατηγού Θεμιστοκλή</a:t>
            </a:r>
          </a:p>
          <a:p>
            <a:r>
              <a:rPr lang="el-GR" dirty="0" smtClean="0"/>
              <a:t>Τα περσικά πλοία δεν μπορούσαν να παρατάξουν κατά μέτωπο όλη τους τη δύναμη λόγω του περιορισμένου χώρου</a:t>
            </a:r>
          </a:p>
          <a:p>
            <a:r>
              <a:rPr lang="el-GR" dirty="0" smtClean="0"/>
              <a:t>Τα ελληνικά πλοία επιτέθηκαν με ορμή και κυριάρχησαν. Η θάλασσα γέμισε με συντρίμμια των περσικών πλοίων και ο Ξέρξης εγκατέλειψε την Ελλάδα.</a:t>
            </a:r>
          </a:p>
          <a:p>
            <a:r>
              <a:rPr lang="el-GR" dirty="0" smtClean="0"/>
              <a:t>Έμεινε πίσω ο στρατηγός Μαρδόνιος με αρκετές χιλιάδες στρατό για να συνεχίσει την προσπάθεια  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7/7a/Trir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92" y="1142985"/>
            <a:ext cx="4257591" cy="207170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6000760" y="3357562"/>
            <a:ext cx="180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Ελληνική </a:t>
            </a:r>
            <a:r>
              <a:rPr lang="el-GR" dirty="0" smtClean="0"/>
              <a:t>τριήρης</a:t>
            </a:r>
            <a:endParaRPr lang="el-GR" dirty="0"/>
          </a:p>
        </p:txBody>
      </p:sp>
      <p:pic>
        <p:nvPicPr>
          <p:cNvPr id="25604" name="Picture 4" descr="Battle of Salamis 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46864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57290" y="1000108"/>
            <a:ext cx="6929454" cy="32624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Ο Αισχύλος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δηλώνει ότι όταν οι Πέρσες εισήλθαν στα στενά, πριν δουν τον ελληνικό στόλο, είχαν ακούσει το πολεμικό τραγούδι των Ελλήνων, τον</a:t>
            </a:r>
            <a:r>
              <a:rPr kumimoji="0" lang="el-GR" sz="14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παιάνα: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Ὦ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παῖδες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Ἑλλήνων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ἴτε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  <a:b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ἐλευθεροῦτε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πατρίδ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',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ἐλευθεροῦτε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δὲ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παῖδας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γυναῖκας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θεῶν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τέ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πατρῴων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ἕδη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  <a:b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θήκας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τε προγόνων·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νῦν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ὑπὲρ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πάντων </a:t>
            </a:r>
            <a:r>
              <a:rPr kumimoji="0" 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ἀγών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Εμπρός, γιοί των Ελλήνων,</a:t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ελευθερώστε την πατρίδα, ελευθερώστε τα παιδιά σας, τις γυναίκες σας,  τους βωμούς των θεών των πατέρων σας</a:t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και τους τάφους των προγόνων σας: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Arial" charset="0"/>
                <a:cs typeface="Arial" charset="0"/>
              </a:rPr>
              <a:t> </a:t>
            </a:r>
            <a:r>
              <a:rPr lang="el-GR" dirty="0" smtClean="0">
                <a:latin typeface="Arial" charset="0"/>
                <a:cs typeface="Arial" charset="0"/>
              </a:rPr>
              <a:t>               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τώρα είναι ο αγώνας για τα πάντα.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μάχη των Πλαταιών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 </a:t>
            </a:r>
            <a:r>
              <a:rPr lang="el-GR" dirty="0" smtClean="0"/>
              <a:t>Μ</a:t>
            </a:r>
            <a:r>
              <a:rPr lang="el-GR" dirty="0" smtClean="0"/>
              <a:t>αρδόνιος αποσύρθηκε στη Θεσσαλία για να ξεχειμωνιάσει</a:t>
            </a:r>
          </a:p>
          <a:p>
            <a:r>
              <a:rPr lang="el-GR" dirty="0" smtClean="0"/>
              <a:t>Προσπάθησε με υποσχέσεις να προσεταιριστεί τους Αθηναίους , αλλά αυτοί αρνήθηκαν</a:t>
            </a:r>
          </a:p>
          <a:p>
            <a:r>
              <a:rPr lang="el-GR" dirty="0" smtClean="0"/>
              <a:t>Το 479 </a:t>
            </a:r>
            <a:r>
              <a:rPr lang="el-GR" dirty="0" err="1" smtClean="0"/>
              <a:t>πΧ</a:t>
            </a:r>
            <a:r>
              <a:rPr lang="el-GR" dirty="0" smtClean="0"/>
              <a:t> ο Μαρδόνιος εισέβαλε στην Αθήνα, αλλά βρήκε την πόλη έρημη</a:t>
            </a:r>
          </a:p>
          <a:p>
            <a:r>
              <a:rPr lang="el-GR" dirty="0" smtClean="0"/>
              <a:t>Κατευθύνθηκε στις Πλαταιές όπου συγκρούστηκε με τις ελληνικές δυνάμεις</a:t>
            </a:r>
          </a:p>
          <a:p>
            <a:r>
              <a:rPr lang="el-GR" dirty="0" smtClean="0"/>
              <a:t>Νίκησαν οι Έλληνες υπό την αρχηγία του σπαρτιάτη βασιλιά Παυσανία  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2/2d/Snake_column_Hippodrome_Constantinople_2007.jpg/298px-Snake_column_Hippodrome_Constantinople_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2838450" cy="5715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214414" y="6143644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Η Στήλη των Όφεων, στον Ιππόδρομο της Κωνσταντινούπολης σήμερα, ένα μνημείο για τη συμμαχία τους, το οποίο δημιουργήθηκε από τους Σύμμαχους μετά τη νίκη στις Πλαταιές</a:t>
            </a:r>
            <a:endParaRPr lang="el-GR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ναυμαχία της Μυκάλης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Την ίδια μέρα του 479 </a:t>
            </a:r>
            <a:r>
              <a:rPr lang="el-GR" dirty="0" err="1" smtClean="0"/>
              <a:t>πΧ</a:t>
            </a:r>
            <a:r>
              <a:rPr lang="el-GR" dirty="0" smtClean="0"/>
              <a:t> ο Σπαρτιάτης ναύαρχος Λεωτυχίδης νίκησε τα υπολείμματα του περσικού στόλου στη Μυκάλη</a:t>
            </a:r>
          </a:p>
          <a:p>
            <a:r>
              <a:rPr lang="el-GR" dirty="0" smtClean="0"/>
              <a:t>Η μεγάλη </a:t>
            </a:r>
            <a:r>
              <a:rPr lang="el-GR" dirty="0" err="1" smtClean="0"/>
              <a:t>ελληνοπερσική</a:t>
            </a:r>
            <a:r>
              <a:rPr lang="el-GR" dirty="0" smtClean="0"/>
              <a:t> σύγκρουση έλαβε τέλος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Η Μάχη της Μυκάλης – My Sa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6096000" cy="427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συνέπειες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Με τις νίκες των Ελλήνων:</a:t>
            </a:r>
          </a:p>
          <a:p>
            <a:pPr>
              <a:buNone/>
            </a:pPr>
            <a:r>
              <a:rPr lang="el-GR" dirty="0" smtClean="0"/>
              <a:t>1.Ματαιώθηκε η επεκτατική πολιτική των Περσών</a:t>
            </a:r>
          </a:p>
          <a:p>
            <a:pPr>
              <a:buNone/>
            </a:pPr>
            <a:r>
              <a:rPr lang="el-GR" dirty="0" smtClean="0"/>
              <a:t>2. Οι ελληνικές πόλεις της </a:t>
            </a:r>
            <a:r>
              <a:rPr lang="el-GR" dirty="0" err="1" smtClean="0"/>
              <a:t>Μικράς</a:t>
            </a:r>
            <a:r>
              <a:rPr lang="el-GR" dirty="0" smtClean="0"/>
              <a:t> Ασίας ανέκτησαν την ελευθερία τους</a:t>
            </a:r>
          </a:p>
          <a:p>
            <a:pPr>
              <a:buNone/>
            </a:pPr>
            <a:r>
              <a:rPr lang="el-GR" dirty="0" smtClean="0"/>
              <a:t>3. Οι νίκες τόνωσαν την αυτοπεποίθηση των Ελλήνων</a:t>
            </a:r>
          </a:p>
          <a:p>
            <a:pPr>
              <a:buNone/>
            </a:pPr>
            <a:r>
              <a:rPr lang="el-GR" dirty="0" smtClean="0"/>
              <a:t>4. Μετά τους </a:t>
            </a:r>
            <a:r>
              <a:rPr lang="el-GR" dirty="0" err="1" smtClean="0"/>
              <a:t>ελληνοπερσικούς</a:t>
            </a:r>
            <a:r>
              <a:rPr lang="el-GR" dirty="0" smtClean="0"/>
              <a:t> πολέμους ξεκίνησε μια νέα δημιουργική περίοδος για τους Έλληνες , οι οποίοι επιδόθηκαν σε αξιοθαύμαστα έργα ειρήνης και προόδου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/>
              <a:t>ΕΡΩΤΗΣΕΙΣ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1.Ποιόν αντίκτυπο είχε στους Πέρσες η ήττα τους στον Μαραθώνα;</a:t>
            </a:r>
          </a:p>
          <a:p>
            <a:pPr>
              <a:buNone/>
            </a:pPr>
            <a:r>
              <a:rPr lang="el-GR" dirty="0" smtClean="0"/>
              <a:t>2.Ποιες ήταν οι πρώτες αντιδράσεις των Ελλήνων όταν κατάλαβαν τις περσικές προθέσεις για νέα επίθεση στην Ελλάδα;</a:t>
            </a:r>
          </a:p>
          <a:p>
            <a:pPr>
              <a:buNone/>
            </a:pPr>
            <a:r>
              <a:rPr lang="el-GR" dirty="0" smtClean="0"/>
              <a:t>3.Παρατηρώντας τον χάρτη καταγράψτε την πορεία της στρατιάς του Ξέρξη μέχρι τα στενά των Θερμοπυλών</a:t>
            </a:r>
          </a:p>
          <a:p>
            <a:pPr>
              <a:buNone/>
            </a:pPr>
            <a:r>
              <a:rPr lang="el-GR" dirty="0" smtClean="0"/>
              <a:t>4.Ποιες ήταν οι κινήσεις των Ελλήνων και των Περσών στη μάχη των Θερμοπυλών και πώς κατέληξε η σύγκρουση των αντίπαλων στρατευμάτων εκεί; </a:t>
            </a:r>
          </a:p>
          <a:p>
            <a:pPr>
              <a:buNone/>
            </a:pPr>
            <a:r>
              <a:rPr lang="el-GR" dirty="0" smtClean="0"/>
              <a:t>5.Πού κατευθύνθηκε  ο Ξέρξης μετά τη μάχη των Θερμοπυλών; Πώς οργάνωσε το σχέδιο αντιμετώπισης των Περσών ο Θεμιστοκλής; Ποιο αποτέλεσμα είχε η ναυμαχία στα θαλάσσια στενά της Σαλαμίνας;</a:t>
            </a:r>
          </a:p>
          <a:p>
            <a:pPr>
              <a:buNone/>
            </a:pPr>
            <a:r>
              <a:rPr lang="el-GR" dirty="0" smtClean="0"/>
              <a:t>6.Ποιες ήταν οι τελευταίες συγκρούσεις των </a:t>
            </a:r>
            <a:r>
              <a:rPr lang="el-GR" dirty="0" err="1" smtClean="0"/>
              <a:t>ελληνοπερσικών</a:t>
            </a:r>
            <a:r>
              <a:rPr lang="el-GR" dirty="0" smtClean="0"/>
              <a:t> πολέμων στον ελλαδικό χώρο, πώς μεθοδεύτηκαν και πώς </a:t>
            </a:r>
            <a:r>
              <a:rPr lang="el-GR" dirty="0" smtClean="0"/>
              <a:t>εξελίχθηκαν</a:t>
            </a:r>
            <a:r>
              <a:rPr lang="el-GR" dirty="0" smtClean="0"/>
              <a:t>;</a:t>
            </a:r>
          </a:p>
          <a:p>
            <a:pPr>
              <a:buNone/>
            </a:pPr>
            <a:r>
              <a:rPr lang="el-GR" dirty="0" smtClean="0"/>
              <a:t>7. Ποιες ήταν οι συνέπειες της νίκης των Ελλήνων κατά των Περσών; 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τη μάχη του Μαραθώνα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Περσία: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μεγάλη δυσαρέσκεια από την ταπεινωτική ήττα του περσικού στρατού  στον Μαραθώνα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βασιλιάς Ξέρξης, ο γιος του Δαρείου, οργάνωσε νέα μεγάλη εκστρατεία υπό την αρχηγία του ίδιου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τη μάχη στον Μαραθώνα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Στην Ελλάδα: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</a:t>
            </a:r>
            <a:r>
              <a:rPr lang="el-GR" dirty="0" smtClean="0"/>
              <a:t>ι Έλληνες ένιωσαν πανικό μόλις έμαθαν την τεράστια δύναμη της στρατιάς που προετοίμαζε ο Ξέρξης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</a:t>
            </a:r>
            <a:r>
              <a:rPr lang="el-GR" dirty="0" smtClean="0"/>
              <a:t>πό το προηγούμενο έτος (481 </a:t>
            </a:r>
            <a:r>
              <a:rPr lang="el-GR" dirty="0" err="1" smtClean="0"/>
              <a:t>πΧ</a:t>
            </a:r>
            <a:r>
              <a:rPr lang="el-GR" dirty="0" smtClean="0"/>
              <a:t>) οι Έλληνες, επειδή είχαν καταλάβει τις επεκτατικές βλέψεις του Ξέρξη, οργάνωσαν πανελλήνιο συνέδριο στον Ισθμό και αποφάσισαν να αμυνθούν ενωμένοι σε περίπτωση περσικής επίθεσης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πορεία του Ξέρξη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περσικός στρατός πέρασε μέσω της Θράκης και της Μακεδονίας χωρίς να συναντήσει αντίσταση</a:t>
            </a:r>
          </a:p>
          <a:p>
            <a:r>
              <a:rPr lang="el-GR" dirty="0" smtClean="0"/>
              <a:t>Παράλληλα έπλεε και ο περσικός στόλος στο Αιγαίο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a/Map_Greco-Persian_Wars-el.svg/1280px-Map_Greco-Persian_Wars-el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429552" cy="593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μάχη των Θερμοπυλών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Στα στενά των Θερμοπυλών το 480 </a:t>
            </a:r>
            <a:r>
              <a:rPr lang="el-GR" dirty="0" err="1" smtClean="0"/>
              <a:t>πΧ</a:t>
            </a:r>
            <a:r>
              <a:rPr lang="el-GR" dirty="0" smtClean="0"/>
              <a:t> οι Έλληνες αποφάσισαν να συγκρουστούν με τη στρατιά του Ξέρξη</a:t>
            </a:r>
          </a:p>
          <a:p>
            <a:r>
              <a:rPr lang="el-GR" dirty="0" smtClean="0"/>
              <a:t>Ο ελληνικός στόλος παράλληλα έπλευσε στο ακρωτήριο Αρτεμίσιο στη βόρεια Εύβοια για να εμποδίσει πιθανή περσική απόβαση</a:t>
            </a:r>
          </a:p>
          <a:p>
            <a:r>
              <a:rPr lang="el-GR" dirty="0" smtClean="0"/>
              <a:t>Ο Ξέρξης φθάνοντας στις </a:t>
            </a:r>
            <a:r>
              <a:rPr lang="el-GR" dirty="0" smtClean="0"/>
              <a:t>Θ</a:t>
            </a:r>
            <a:r>
              <a:rPr lang="el-GR" dirty="0" smtClean="0"/>
              <a:t>ερμοπύλες ζήτησε από τον αρχηγό των Ελλήνων, τον Σπαρτιάτη βασιλιά Λεωνίδα, να παραδώσει τα όπλα</a:t>
            </a:r>
          </a:p>
          <a:p>
            <a:r>
              <a:rPr lang="el-GR" dirty="0" smtClean="0"/>
              <a:t>Ο Λεωνίδας απάντησε «</a:t>
            </a:r>
            <a:r>
              <a:rPr lang="el-GR" i="1" dirty="0" err="1" smtClean="0">
                <a:solidFill>
                  <a:srgbClr val="FF0000"/>
                </a:solidFill>
              </a:rPr>
              <a:t>μολών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</a:rPr>
              <a:t>λαβέ</a:t>
            </a:r>
            <a:r>
              <a:rPr lang="el-GR" dirty="0" smtClean="0"/>
              <a:t>»(=έλα να τα πάρεις), φράση που έμελλε να αποτελέσει στην ιστορία δείγμα απαράμιλλης (=ασυναγώνιστης) γενναιότητας. Οι Πέρσες συνάντησαν την αντίσταση των Ελλήνων</a:t>
            </a:r>
          </a:p>
          <a:p>
            <a:r>
              <a:rPr lang="el-GR" dirty="0" smtClean="0"/>
              <a:t>Όμως, ένας κάτοικος της περιοχής, ο Εφιάλτης, οδήγησε τους Πέρσες από ένα μονοπάτι στα νώτα των Ελλήνων</a:t>
            </a:r>
          </a:p>
          <a:p>
            <a:r>
              <a:rPr lang="el-GR" dirty="0" smtClean="0"/>
              <a:t>Τότε ο Λεωνίδας, βλέποντας ότι ήταν αδύνατο να αποφύγουν την καταστροφή, πριν ολοκληρωθεί η κυκλωτική κίνηση των Περσών, έδωσε στους συμπολεμιστές του την εντολή να αποχωρήσουν </a:t>
            </a:r>
          </a:p>
          <a:p>
            <a:r>
              <a:rPr lang="el-GR" dirty="0" smtClean="0"/>
              <a:t>Έμειναν μαζί του 300 Σπαρτιάτες και 700 </a:t>
            </a:r>
            <a:r>
              <a:rPr lang="el-GR" dirty="0" err="1" smtClean="0"/>
              <a:t>Θεσπιείς</a:t>
            </a:r>
            <a:r>
              <a:rPr lang="el-GR" dirty="0" smtClean="0"/>
              <a:t> που έπεσαν ηρωικά στο πεδίο της μάχης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a/a0/Battle_of_Thermopylae_and_movements_to_Salamis_and_Plataea_map-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03583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3152775" cy="284797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285984" y="3714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 smtClean="0"/>
              <a:t>Αιχμές περσικών βελών</a:t>
            </a:r>
            <a:r>
              <a:rPr lang="el-GR" i="1" dirty="0" smtClean="0"/>
              <a:t>(Αθήνα, Εθνικό Αρχαιολογικό Μουσείο). Κατά τη διάρκεια των ανασκαφών στις Θερμοπύλες βρέθηκαν πολλές τέτοιες αιχμές, έτσι που να επιβεβαιώνεται η ρήση ότι η μάχη έγινε «υπό σκιάν». Οι Πέρσες φαίνεται ότι εξόντωσαν τους υπερασπιστές των Θερμοπυλών χτυπώντας τους από απόσταση με βέλη. 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178592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                                         ΕΠΙΓΡΑΜΜΑ </a:t>
            </a:r>
            <a:r>
              <a:rPr lang="el-GR" dirty="0" smtClean="0"/>
              <a:t>ΤΟΥ ΣΙΜΩΝΙΔΗ</a:t>
            </a:r>
          </a:p>
          <a:p>
            <a:r>
              <a:rPr lang="el-GR" i="1" dirty="0" smtClean="0"/>
              <a:t>Ὦ </a:t>
            </a:r>
            <a:r>
              <a:rPr lang="el-GR" i="1" dirty="0" err="1" smtClean="0"/>
              <a:t>ξεῖν</a:t>
            </a:r>
            <a:r>
              <a:rPr lang="el-GR" i="1" dirty="0" smtClean="0"/>
              <a:t>' </a:t>
            </a:r>
            <a:r>
              <a:rPr lang="el-GR" i="1" dirty="0" err="1" smtClean="0"/>
              <a:t>ἀγγέλλειν</a:t>
            </a:r>
            <a:r>
              <a:rPr lang="el-GR" i="1" dirty="0" smtClean="0"/>
              <a:t> </a:t>
            </a:r>
            <a:r>
              <a:rPr lang="el-GR" i="1" dirty="0" err="1" smtClean="0"/>
              <a:t>Λακεδαιμονίοις</a:t>
            </a:r>
            <a:r>
              <a:rPr lang="el-GR" i="1" dirty="0" smtClean="0"/>
              <a:t> </a:t>
            </a:r>
            <a:r>
              <a:rPr lang="el-GR" i="1" dirty="0" err="1" smtClean="0"/>
              <a:t>ὅτι</a:t>
            </a:r>
            <a:r>
              <a:rPr lang="el-GR" i="1" dirty="0" smtClean="0"/>
              <a:t> </a:t>
            </a:r>
            <a:r>
              <a:rPr lang="el-GR" i="1" dirty="0" err="1" smtClean="0"/>
              <a:t>τῇδε</a:t>
            </a:r>
            <a:r>
              <a:rPr lang="el-GR" i="1" dirty="0" smtClean="0"/>
              <a:t> </a:t>
            </a:r>
            <a:r>
              <a:rPr lang="el-GR" i="1" dirty="0" err="1" smtClean="0"/>
              <a:t>κείμεθά</a:t>
            </a:r>
            <a:r>
              <a:rPr lang="el-GR" i="1" dirty="0" smtClean="0"/>
              <a:t> </a:t>
            </a:r>
            <a:r>
              <a:rPr lang="el-GR" i="1" dirty="0" err="1" smtClean="0"/>
              <a:t>τοῖς</a:t>
            </a:r>
            <a:r>
              <a:rPr lang="el-GR" i="1" dirty="0" smtClean="0"/>
              <a:t> κείνων </a:t>
            </a:r>
            <a:r>
              <a:rPr lang="el-GR" i="1" dirty="0" err="1" smtClean="0"/>
              <a:t>ῥήμασι</a:t>
            </a:r>
            <a:r>
              <a:rPr lang="el-GR" i="1" dirty="0" smtClean="0"/>
              <a:t> πειθόμενοι.</a:t>
            </a:r>
          </a:p>
          <a:p>
            <a:r>
              <a:rPr lang="el-GR" dirty="0" smtClean="0"/>
              <a:t>(Ξένε</a:t>
            </a:r>
            <a:r>
              <a:rPr lang="el-GR" dirty="0" smtClean="0"/>
              <a:t>, πες στους Λακεδαιμονίους ότι </a:t>
            </a:r>
            <a:r>
              <a:rPr lang="el-GR" dirty="0" smtClean="0"/>
              <a:t>εδώ είμαστε </a:t>
            </a:r>
            <a:r>
              <a:rPr lang="el-GR" dirty="0" smtClean="0"/>
              <a:t>θαμμένοι, πιστοί στις εντολές </a:t>
            </a:r>
            <a:r>
              <a:rPr lang="el-GR" dirty="0" smtClean="0"/>
              <a:t>τους)</a:t>
            </a:r>
            <a:endParaRPr lang="el-GR" dirty="0"/>
          </a:p>
        </p:txBody>
      </p:sp>
      <p:pic>
        <p:nvPicPr>
          <p:cNvPr id="30722" name="Picture 2" descr="ΜΝΗΜΕΙΟ ΛΕΩΝΙΔΑ ΘΕΡΜΟΠΥΛΕ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82693"/>
            <a:ext cx="5357850" cy="3565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783</Words>
  <Application>Microsoft Office PowerPoint</Application>
  <PresentationFormat>Προβολή στην οθόνη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Η ΟΡΙΣΤΙΚΗ ΑΠΟΜΑΚΡΥΝΣΗ ΤΗΣ ΠΕΡΣΙΚΗΣ ΕΠΙΘΕΣΗΣ</vt:lpstr>
      <vt:lpstr>Μετά τη μάχη του Μαραθώνα</vt:lpstr>
      <vt:lpstr>Μετά τη μάχη στον Μαραθώνα</vt:lpstr>
      <vt:lpstr>Η πορεία του Ξέρξη</vt:lpstr>
      <vt:lpstr>Διαφάνεια 5</vt:lpstr>
      <vt:lpstr>Η μάχη των Θερμοπυλών</vt:lpstr>
      <vt:lpstr>Διαφάνεια 7</vt:lpstr>
      <vt:lpstr>Διαφάνεια 8</vt:lpstr>
      <vt:lpstr>Διαφάνεια 9</vt:lpstr>
      <vt:lpstr>Η ναυμαχία της Σαλαμίνας</vt:lpstr>
      <vt:lpstr>Διαφάνεια 11</vt:lpstr>
      <vt:lpstr>Διαφάνεια 12</vt:lpstr>
      <vt:lpstr>Η μάχη των Πλαταιών</vt:lpstr>
      <vt:lpstr>Διαφάνεια 14</vt:lpstr>
      <vt:lpstr>Η ναυμαχία της Μυκάλης</vt:lpstr>
      <vt:lpstr>Διαφάνεια 16</vt:lpstr>
      <vt:lpstr>Οι συνέπειες</vt:lpstr>
      <vt:lpstr>ΕΡΩΤΗΣΕΙΣ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ΟΡΙΣΤΙΚΗ ΑΠΟΜΑΚΡΥΝΣΗ ΤΗΣ ΠΕΡΣΙΚΗΣ ΕΠΙΘΕΣΗΣ</dc:title>
  <dc:creator>User</dc:creator>
  <cp:lastModifiedBy>User</cp:lastModifiedBy>
  <cp:revision>21</cp:revision>
  <dcterms:created xsi:type="dcterms:W3CDTF">2022-02-10T05:07:01Z</dcterms:created>
  <dcterms:modified xsi:type="dcterms:W3CDTF">2022-02-14T20:44:12Z</dcterms:modified>
</cp:coreProperties>
</file>