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3764-BA33-4718-A7CD-A339A90CFD83}" type="datetimeFigureOut">
              <a:rPr lang="el-GR" smtClean="0"/>
              <a:pPr/>
              <a:t>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E3AC-0A06-453D-A5F2-EFCE75647C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ΚΥΚΛΑΔΙΚΟΣ ΠΟΛΙΤΙΣΜΟΣ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1362075" cy="4000501"/>
          </a:xfrm>
          <a:prstGeom prst="rect">
            <a:avLst/>
          </a:prstGeom>
          <a:noFill/>
        </p:spPr>
      </p:pic>
      <p:pic>
        <p:nvPicPr>
          <p:cNvPr id="22532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2838450" cy="36195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85720" y="4572008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i="1" dirty="0"/>
              <a:t>Μαρμάρινο ειδώλιο γυναίκας.</a:t>
            </a:r>
            <a:br>
              <a:rPr lang="el-GR" sz="1400" b="1" i="1" dirty="0"/>
            </a:br>
            <a:r>
              <a:rPr lang="el-GR" sz="1400" i="1" dirty="0"/>
              <a:t>Τέτοια ειδώλια βρέθηκαν σε τάφους. Το μικρό πάχος και η στάση των άκρων ποδιών τους δείχνει ότι δεν μπορούσαν να σταθούν όρθια. Είναι αβέβαιο, αν παριστάνουν θεά που έχει σχέση με το θάνατο. (Αθήνα, Εθνικό Αρχαιολογικό Μουσείο)</a:t>
            </a:r>
            <a:r>
              <a:rPr lang="el-GR" sz="1400" dirty="0" smtClean="0"/>
              <a:t/>
            </a:r>
            <a:br>
              <a:rPr lang="el-GR" sz="1400" dirty="0" smtClean="0"/>
            </a:br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3857620" y="3786190"/>
            <a:ext cx="2143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i="1" dirty="0"/>
              <a:t>Ένα από τα αριστουργήματα της κυκλαδικής </a:t>
            </a:r>
            <a:r>
              <a:rPr lang="el-GR" sz="1400" b="1" i="1" dirty="0" err="1"/>
              <a:t>ειδωλοπλαστικής</a:t>
            </a:r>
            <a:r>
              <a:rPr lang="el-GR" sz="1400" b="1" i="1" dirty="0"/>
              <a:t>.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i="1" dirty="0"/>
              <a:t>Ο καθιστός άνδρας παίζει άρπα, συμμετέχοντας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i="1" dirty="0"/>
              <a:t>ίσως σε κάποια θρησκευτική τελετή.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i="1" dirty="0"/>
              <a:t>(Αθήνα, Εθνικό Αρχαιολογικό Μουσείο)</a:t>
            </a:r>
            <a:endParaRPr lang="el-GR" sz="1400" dirty="0"/>
          </a:p>
        </p:txBody>
      </p:sp>
      <p:pic>
        <p:nvPicPr>
          <p:cNvPr id="22534" name="Picture 6" descr="https://s3-eu-west-1.amazonaws.com/cycladic-museum/kx9iwR1592405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025000" cy="3600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6500826" y="4000504"/>
            <a:ext cx="1749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err="1"/>
              <a:t>Τηγανόσχημο</a:t>
            </a:r>
            <a:r>
              <a:rPr lang="el-GR" sz="1400" dirty="0"/>
              <a:t> σκεύος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imgur.com/30rtEQ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" y="142852"/>
            <a:ext cx="9135700" cy="63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1.Ποιες χιλιετίες και γιατί αναπτύχθηκε ο πολιτισμός στις Κυκλάδες κατά την Εποχή του Χαλκού;</a:t>
            </a:r>
          </a:p>
          <a:p>
            <a:r>
              <a:rPr lang="el-GR" dirty="0" smtClean="0"/>
              <a:t>2.Πώς ήταν οργανωμένοι οι οικισμοί των Κυκλάδων κατά την 3</a:t>
            </a:r>
            <a:r>
              <a:rPr lang="el-GR" baseline="30000" dirty="0" smtClean="0"/>
              <a:t>η</a:t>
            </a:r>
            <a:r>
              <a:rPr lang="el-GR" dirty="0" smtClean="0"/>
              <a:t> χιλιετία; Να αναφέρετε σχετικά παραδείγματα. </a:t>
            </a:r>
          </a:p>
          <a:p>
            <a:r>
              <a:rPr lang="el-GR" dirty="0" smtClean="0"/>
              <a:t>3.Πώς φτάνει στην ακμή και την καταστροφή του ο κυκλαδικός πολιτισμός;</a:t>
            </a:r>
          </a:p>
          <a:p>
            <a:r>
              <a:rPr lang="el-GR" dirty="0" smtClean="0"/>
              <a:t>4.Ποια είναι τα χαρακτηριστικά της κυκλαδικής τέχνης;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clades-Satellite GRE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8674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Πού, πότε και γιατί;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Κυκλάδες= νησιωτικό σύμπλεγμα στο Αιγαίο Πέλαγος  (Ποια νησιά περιλαμβάνουν και γιατί ονομάστηκαν έτσι;) </a:t>
            </a:r>
          </a:p>
          <a:p>
            <a:r>
              <a:rPr lang="el-GR" dirty="0" smtClean="0"/>
              <a:t>Ανάπτυξη μεγάλου πολιτισμού:3.000-2.000 </a:t>
            </a:r>
            <a:r>
              <a:rPr lang="el-GR" dirty="0" err="1" smtClean="0"/>
              <a:t>π.Χ.</a:t>
            </a:r>
            <a:r>
              <a:rPr lang="el-GR" dirty="0" smtClean="0"/>
              <a:t> (εποχή του Χαλκού)</a:t>
            </a:r>
          </a:p>
          <a:p>
            <a:r>
              <a:rPr lang="el-GR" dirty="0" smtClean="0"/>
              <a:t>Παράγοντες που οδήγησαν στη δημιουργία του Κυκλαδικού πολιτισμού:</a:t>
            </a:r>
          </a:p>
          <a:p>
            <a:pPr>
              <a:buNone/>
            </a:pPr>
            <a:r>
              <a:rPr lang="el-GR" dirty="0" smtClean="0"/>
              <a:t>1.Ήπιο κλίμα</a:t>
            </a:r>
          </a:p>
          <a:p>
            <a:pPr>
              <a:buNone/>
            </a:pPr>
            <a:r>
              <a:rPr lang="el-GR" dirty="0" smtClean="0"/>
              <a:t>2.Προνομιακή γεωγραφική </a:t>
            </a:r>
            <a:r>
              <a:rPr lang="el-GR" dirty="0" err="1" smtClean="0"/>
              <a:t>θέση:οι</a:t>
            </a:r>
            <a:r>
              <a:rPr lang="el-GR" dirty="0" smtClean="0"/>
              <a:t> Κυκλάδες είναι σαν μια γέφυρα ανάμεσα στην Ευρώπη και την Ασία, την Κρήτη και την ηπειρωτική Ελλάδα</a:t>
            </a:r>
          </a:p>
          <a:p>
            <a:pPr>
              <a:buNone/>
            </a:pPr>
            <a:r>
              <a:rPr lang="el-GR" dirty="0" smtClean="0"/>
              <a:t>3.Ανάπτυξη </a:t>
            </a:r>
            <a:r>
              <a:rPr lang="el-GR" dirty="0" err="1" smtClean="0"/>
              <a:t>ναυτιλίας:οι</a:t>
            </a:r>
            <a:r>
              <a:rPr lang="el-GR" dirty="0" smtClean="0"/>
              <a:t> </a:t>
            </a:r>
            <a:r>
              <a:rPr lang="el-GR" dirty="0" err="1" smtClean="0"/>
              <a:t>Κυκλαδίτες</a:t>
            </a:r>
            <a:r>
              <a:rPr lang="el-GR" dirty="0" smtClean="0"/>
              <a:t> με τα πλοία τους μεταφέρουν από την Εγγύς Ανατολή στην Ευρώπη προϊόντα, ιδέες, θρησκευτικές αντιλήψεις, τεχνικές γνώσεις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οργανώνουν την κατοίκηση των νησιών;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Οργάνωση μικρών οικισμών σε πολλά νησιά από το 3.000 </a:t>
            </a:r>
            <a:r>
              <a:rPr lang="el-GR" dirty="0" err="1" smtClean="0"/>
              <a:t>π.Χ.</a:t>
            </a:r>
            <a:endParaRPr lang="el-GR" dirty="0" smtClean="0"/>
          </a:p>
          <a:p>
            <a:r>
              <a:rPr lang="el-GR" dirty="0" smtClean="0"/>
              <a:t>Αυτονομία κάθε οικισμού-καμία κεντρική εξουσία</a:t>
            </a:r>
          </a:p>
          <a:p>
            <a:r>
              <a:rPr lang="el-GR" dirty="0" smtClean="0"/>
              <a:t>Οι οικισμοί χτίζονται κοντά στη θάλασσα ή στα πρανή (πλαγιές) των χαμηλών λόφων</a:t>
            </a:r>
          </a:p>
          <a:p>
            <a:r>
              <a:rPr lang="el-GR" dirty="0" smtClean="0"/>
              <a:t>Από το 2.300 </a:t>
            </a:r>
            <a:r>
              <a:rPr lang="el-GR" dirty="0" err="1" smtClean="0"/>
              <a:t>π.Χ.</a:t>
            </a:r>
            <a:r>
              <a:rPr lang="el-GR" dirty="0" smtClean="0"/>
              <a:t> οχυρώνονται μερικοί οικισμοί ή χτίζονται σε ψηλά μέρη, γιατί παρουσιάστηκαν νέοι πληθυσμοί πιθανόν από τη Μικρά Ασία και αναστάτωσαν </a:t>
            </a:r>
            <a:r>
              <a:rPr lang="el-GR" dirty="0"/>
              <a:t>τ</a:t>
            </a:r>
            <a:r>
              <a:rPr lang="el-GR" dirty="0" smtClean="0"/>
              <a:t>ον ρυθμό της ζωής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γία Ειρήνη Archives - Κεα - Τζ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28611" cy="2428892"/>
          </a:xfrm>
          <a:prstGeom prst="rect">
            <a:avLst/>
          </a:prstGeom>
          <a:noFill/>
        </p:spPr>
      </p:pic>
      <p:pic>
        <p:nvPicPr>
          <p:cNvPr id="16388" name="Picture 4" descr="Αρχαιολογικός χώρος Φυλακωπής - G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496"/>
            <a:ext cx="6191250" cy="3524251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500298" y="62865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Αρχαιολογικός χώρος </a:t>
            </a:r>
            <a:r>
              <a:rPr lang="el-GR" sz="1400" dirty="0" err="1" smtClean="0"/>
              <a:t>Φυλακωπής</a:t>
            </a:r>
            <a:r>
              <a:rPr lang="el-GR" sz="1400" dirty="0" smtClean="0"/>
              <a:t> Μήλου</a:t>
            </a:r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4786314" y="10001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Αγία</a:t>
            </a:r>
            <a:r>
              <a:rPr lang="en-US" sz="1400" dirty="0"/>
              <a:t> </a:t>
            </a:r>
            <a:r>
              <a:rPr lang="en-US" sz="1400" dirty="0" err="1" smtClean="0"/>
              <a:t>Ειρήνη</a:t>
            </a:r>
            <a:r>
              <a:rPr lang="el-GR" sz="1400" dirty="0" smtClean="0"/>
              <a:t> Κέας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Ακμή του Κυκλαδικού πολιτισμού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2.000 </a:t>
            </a:r>
            <a:r>
              <a:rPr lang="el-GR" dirty="0" err="1" smtClean="0"/>
              <a:t>π.Χ.:οι</a:t>
            </a:r>
            <a:r>
              <a:rPr lang="el-GR" dirty="0" smtClean="0"/>
              <a:t> Κυκλάδες έχουν επαφές με την ηπειρωτική Ελλάδα και με την Κρήτη</a:t>
            </a:r>
          </a:p>
          <a:p>
            <a:r>
              <a:rPr lang="el-GR" dirty="0" smtClean="0"/>
              <a:t>Μεγαλύτεροι οικισμοί με πιο επιβλητικά κτίρια.</a:t>
            </a:r>
          </a:p>
          <a:p>
            <a:r>
              <a:rPr lang="el-GR" dirty="0" smtClean="0"/>
              <a:t>Ο σημαντικότερος οικισμός:</a:t>
            </a:r>
            <a:r>
              <a:rPr lang="el-GR" dirty="0"/>
              <a:t> </a:t>
            </a:r>
            <a:r>
              <a:rPr lang="el-GR" dirty="0" smtClean="0"/>
              <a:t>Ακρωτήρι στη Θήρα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ynamic-media-cdn.tripadvisor.com/media/photo-o/1d/f3/57/b1/photo2jpg.jpg?w=1100&amp;h=-1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49080" cy="5400000"/>
          </a:xfrm>
          <a:prstGeom prst="rect">
            <a:avLst/>
          </a:prstGeom>
          <a:noFill/>
        </p:spPr>
      </p:pic>
      <p:pic>
        <p:nvPicPr>
          <p:cNvPr id="18436" name="Picture 4" descr="https://dynamic-media-cdn.tripadvisor.com/media/photo-o/1d/f8/2f/d4/caption.jpg?w=1200&amp;h=-1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536000" cy="2551500"/>
          </a:xfrm>
          <a:prstGeom prst="rect">
            <a:avLst/>
          </a:prstGeom>
          <a:noFill/>
        </p:spPr>
      </p:pic>
      <p:pic>
        <p:nvPicPr>
          <p:cNvPr id="18438" name="Picture 6" descr="https://dynamic-media-cdn.tripadvisor.com/media/photo-o/02/88/6b/2e/filename-greece-2012.jpg?w=1200&amp;h=-1&amp;s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000" y="3071810"/>
            <a:ext cx="4657156" cy="3600000"/>
          </a:xfrm>
          <a:prstGeom prst="rect">
            <a:avLst/>
          </a:prstGeom>
          <a:noFill/>
        </p:spPr>
      </p:pic>
      <p:pic>
        <p:nvPicPr>
          <p:cNvPr id="18440" name="Picture 8" descr="https://dynamic-media-cdn.tripadvisor.com/media/photo-o/1d/d5/66/96/caption.jpg?w=1200&amp;h=-1&amp;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05800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Καταστροφή του Κυκλαδικού πολιτισμού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1.600 </a:t>
            </a:r>
            <a:r>
              <a:rPr lang="el-GR" dirty="0" err="1" smtClean="0"/>
              <a:t>π.Χ.:οι</a:t>
            </a:r>
            <a:r>
              <a:rPr lang="el-GR" dirty="0" smtClean="0"/>
              <a:t> οικισμοί καταστρέφονται από μεγάλο σεισμό</a:t>
            </a:r>
          </a:p>
          <a:p>
            <a:r>
              <a:rPr lang="el-GR" dirty="0" smtClean="0"/>
              <a:t>Η μινωική Κρήτη επικρατεί στις Κυκλάδες</a:t>
            </a:r>
          </a:p>
          <a:p>
            <a:r>
              <a:rPr lang="el-GR" dirty="0" smtClean="0"/>
              <a:t>1.450 </a:t>
            </a:r>
            <a:r>
              <a:rPr lang="el-GR" dirty="0" err="1" smtClean="0"/>
              <a:t>π.Χ.:καταστροφή</a:t>
            </a:r>
            <a:r>
              <a:rPr lang="el-GR" dirty="0" smtClean="0"/>
              <a:t> των μινωικών ανακτόρων από σεισμό        επικρατούν οι Μυκηναίοι στις Κυκλάδες και μεταδίδουν την τέχνη, τη θρησκεία και την τεχνολογία τους 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4857752" y="400050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Κυκλαδική Τέχνη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περίφημα μαρμάρινα </a:t>
            </a:r>
            <a:r>
              <a:rPr lang="el-GR" i="1" dirty="0" smtClean="0"/>
              <a:t>ειδώλια, </a:t>
            </a:r>
            <a:r>
              <a:rPr lang="el-GR" dirty="0" smtClean="0"/>
              <a:t>μικρά αγαλματίδια που παριστάνουν γυμνές γυναίκες, άνδρες μουσικούς, πολεμιστές ή κυνηγούς</a:t>
            </a:r>
          </a:p>
          <a:p>
            <a:r>
              <a:rPr lang="el-GR" dirty="0" smtClean="0"/>
              <a:t>Αφαιρετικές σχηματοποιημένες μορφές με λίγες χαρακτηριστικές λεπτομέρειες</a:t>
            </a:r>
          </a:p>
          <a:p>
            <a:r>
              <a:rPr lang="el-GR" dirty="0" smtClean="0"/>
              <a:t>Πήλινα, μαρμάρινα, μεταλλικά  </a:t>
            </a:r>
            <a:r>
              <a:rPr lang="el-GR" i="1" dirty="0" smtClean="0"/>
              <a:t>αγγεία </a:t>
            </a:r>
            <a:r>
              <a:rPr lang="el-GR" dirty="0" smtClean="0"/>
              <a:t>απλή γραμμική ή χαρακτή διακόσμηση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346</Words>
  <Application>Microsoft Office PowerPoint</Application>
  <PresentationFormat>Προβολή στην οθόνη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Ο ΚΥΚΛΑΔΙΚΟΣ ΠΟΛΙΤΙΣΜΟΣ</vt:lpstr>
      <vt:lpstr>Διαφάνεια 2</vt:lpstr>
      <vt:lpstr>Πού, πότε και γιατί;</vt:lpstr>
      <vt:lpstr>Πώς οργανώνουν την κατοίκηση των νησιών;</vt:lpstr>
      <vt:lpstr>Διαφάνεια 5</vt:lpstr>
      <vt:lpstr>Ακμή του Κυκλαδικού πολιτισμού</vt:lpstr>
      <vt:lpstr>Διαφάνεια 7</vt:lpstr>
      <vt:lpstr>Καταστροφή του Κυκλαδικού πολιτισμού</vt:lpstr>
      <vt:lpstr>Κυκλαδική Τέχνη</vt:lpstr>
      <vt:lpstr>Διαφάνεια 10</vt:lpstr>
      <vt:lpstr>Διαφάνεια 11</vt:lpstr>
      <vt:lpstr>ΕΡΩΤΗΣΕΙΣ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ΚΥΚΛΑΔΙΚΟΣ ΠΟΛΙΤΙΣΜΟΣ</dc:title>
  <dc:creator>User</dc:creator>
  <cp:lastModifiedBy>User</cp:lastModifiedBy>
  <cp:revision>16</cp:revision>
  <dcterms:created xsi:type="dcterms:W3CDTF">2021-09-28T15:38:24Z</dcterms:created>
  <dcterms:modified xsi:type="dcterms:W3CDTF">2021-10-04T03:24:15Z</dcterms:modified>
</cp:coreProperties>
</file>